
<file path=[Content_Types].xml><?xml version="1.0" encoding="utf-8"?>
<Types xmlns="http://schemas.openxmlformats.org/package/2006/content-types">
  <Default Extension="emf" ContentType="image/x-emf"/>
  <Default Extension="fntdata" ContentType="application/x-fontdata"/>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notesSlides/notesSlide8.xml" ContentType="application/vnd.openxmlformats-officedocument.presentationml.notesSlide+xml"/>
  <Override PartName="/ppt/ink/ink2.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3.xml" ContentType="application/inkml+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8" r:id="rId1"/>
  </p:sldMasterIdLst>
  <p:notesMasterIdLst>
    <p:notesMasterId r:id="rId60"/>
  </p:notesMasterIdLst>
  <p:handoutMasterIdLst>
    <p:handoutMasterId r:id="rId61"/>
  </p:handoutMasterIdLst>
  <p:sldIdLst>
    <p:sldId id="256" r:id="rId2"/>
    <p:sldId id="379" r:id="rId3"/>
    <p:sldId id="380" r:id="rId4"/>
    <p:sldId id="381" r:id="rId5"/>
    <p:sldId id="393" r:id="rId6"/>
    <p:sldId id="317" r:id="rId7"/>
    <p:sldId id="376" r:id="rId8"/>
    <p:sldId id="324" r:id="rId9"/>
    <p:sldId id="396" r:id="rId10"/>
    <p:sldId id="327" r:id="rId11"/>
    <p:sldId id="328" r:id="rId12"/>
    <p:sldId id="330" r:id="rId13"/>
    <p:sldId id="326" r:id="rId14"/>
    <p:sldId id="325" r:id="rId15"/>
    <p:sldId id="331" r:id="rId16"/>
    <p:sldId id="384" r:id="rId17"/>
    <p:sldId id="343" r:id="rId18"/>
    <p:sldId id="342" r:id="rId19"/>
    <p:sldId id="344" r:id="rId20"/>
    <p:sldId id="351" r:id="rId21"/>
    <p:sldId id="345" r:id="rId22"/>
    <p:sldId id="346" r:id="rId23"/>
    <p:sldId id="347" r:id="rId24"/>
    <p:sldId id="385" r:id="rId25"/>
    <p:sldId id="389" r:id="rId26"/>
    <p:sldId id="348" r:id="rId27"/>
    <p:sldId id="350" r:id="rId28"/>
    <p:sldId id="352" r:id="rId29"/>
    <p:sldId id="392" r:id="rId30"/>
    <p:sldId id="353" r:id="rId31"/>
    <p:sldId id="357" r:id="rId32"/>
    <p:sldId id="356" r:id="rId33"/>
    <p:sldId id="358" r:id="rId34"/>
    <p:sldId id="359" r:id="rId35"/>
    <p:sldId id="360" r:id="rId36"/>
    <p:sldId id="361" r:id="rId37"/>
    <p:sldId id="337" r:id="rId38"/>
    <p:sldId id="362" r:id="rId39"/>
    <p:sldId id="363" r:id="rId40"/>
    <p:sldId id="391" r:id="rId41"/>
    <p:sldId id="395" r:id="rId42"/>
    <p:sldId id="386" r:id="rId43"/>
    <p:sldId id="366" r:id="rId44"/>
    <p:sldId id="340" r:id="rId45"/>
    <p:sldId id="364" r:id="rId46"/>
    <p:sldId id="365" r:id="rId47"/>
    <p:sldId id="367" r:id="rId48"/>
    <p:sldId id="368" r:id="rId49"/>
    <p:sldId id="369" r:id="rId50"/>
    <p:sldId id="370" r:id="rId51"/>
    <p:sldId id="371" r:id="rId52"/>
    <p:sldId id="387" r:id="rId53"/>
    <p:sldId id="372" r:id="rId54"/>
    <p:sldId id="390" r:id="rId55"/>
    <p:sldId id="373" r:id="rId56"/>
    <p:sldId id="374" r:id="rId57"/>
    <p:sldId id="394" r:id="rId58"/>
    <p:sldId id="375" r:id="rId59"/>
  </p:sldIdLst>
  <p:sldSz cx="9144000" cy="5143500" type="screen16x9"/>
  <p:notesSz cx="6858000" cy="9144000"/>
  <p:embeddedFontLst>
    <p:embeddedFont>
      <p:font typeface="Calibri" panose="020F0502020204030204" pitchFamily="34" charset="0"/>
      <p:regular r:id="rId62"/>
      <p:bold r:id="rId63"/>
      <p:italic r:id="rId64"/>
      <p:boldItalic r:id="rId65"/>
    </p:embeddedFont>
    <p:embeddedFont>
      <p:font typeface="Cambria Math" panose="02040503050406030204" pitchFamily="18" charset="0"/>
      <p:regular r:id="rId66"/>
    </p:embeddedFont>
    <p:embeddedFont>
      <p:font typeface="Georgia" panose="02040502050405020303" pitchFamily="18" charset="0"/>
      <p:regular r:id="rId67"/>
      <p:bold r:id="rId68"/>
      <p:italic r:id="rId69"/>
      <p:boldItalic r:id="rId70"/>
    </p:embeddedFont>
    <p:embeddedFont>
      <p:font typeface="Nunito Sans" pitchFamily="2" charset="77"/>
      <p:regular r:id="rId71"/>
      <p:bold r:id="rId72"/>
      <p:italic r:id="rId73"/>
      <p:boldItalic r:id="rId74"/>
    </p:embeddedFont>
    <p:embeddedFont>
      <p:font typeface="Open Sans" panose="020B0606030504020204" pitchFamily="34" charset="0"/>
      <p:regular r:id="rId75"/>
      <p:bold r:id="rId76"/>
      <p:italic r:id="rId77"/>
      <p:boldItalic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DE6"/>
    <a:srgbClr val="712627"/>
    <a:srgbClr val="6093C5"/>
    <a:srgbClr val="B57BA6"/>
    <a:srgbClr val="95698A"/>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986"/>
    <p:restoredTop sz="84585"/>
  </p:normalViewPr>
  <p:slideViewPr>
    <p:cSldViewPr snapToGrid="0" snapToObjects="1">
      <p:cViewPr varScale="1">
        <p:scale>
          <a:sx n="123" d="100"/>
          <a:sy n="123" d="100"/>
        </p:scale>
        <p:origin x="384"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handoutMaster" Target="handoutMasters/handoutMaster1.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4/4/22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3-30T23:22:01.260"/>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0000"/>
    </inkml:brush>
    <inkml:context xml:id="ctx1">
      <inkml:inkSource xml:id="inkSrc7">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1" timeString="2022-03-30T23:22:01.267"/>
    </inkml:context>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0070C0"/>
    </inkml:brush>
  </inkml:definitions>
  <inkml:trace contextRef="#ctx0" brushRef="#br0">8448 1256 16 0,'-2'4'8'0,"-4"29"-3"15,6-21 9-15,0 4-13 16,0-8 0-16,3 6 0 16,2 2 1-16,3-2-3 15,5 0 1-15,3 0 0 0,3-7 1 16,2-2 0-16,0-12 0 15,3 2 0-15,-6 3 0 16,-2-7 0-16,0-8 0 16,-3-6 0-16,-2-1 0 15,0-9-1-15,-4-2 1 0,-1 0 0 32,-1 4 1-32,-2 3 0 15,-3 4 0-15,0 6 0 16,-3 1 0-16,3 10 0 15,0 2 1-15,0 17-2 16,5 16 0-16,6 3-1 16,2 9 0-16,6-10 0 0,4 17 0 15,1 12 0-15,3 14 0 0,-1-12 0 16,-2 12 0-16,2-19 0 16,1 10 1-16,-9-1-1 15,-4-6 0-15,-4-3 0 16,-7-9 1-16,-6-15 0 15,-7-4 0-15,-6-7-1 16,-3-7 1 0,-5 6-1-16,-2-13 1 15,0-12-2-15,-1-9 1 16,1-10 0-16,2-10 1 16,8 11 0-16,0-11 0 15,6-4 0-15,7-7 1 0,8-9 1 16,6-3 1-16,7 3-1 15,3 6 1-15,6-4-1 16,5-2 0-16,5-1-1 16,2-13 1-16,-2 6-2 0,0 10 0 15,-10 7 0 1,-9 0 0-16,-2 26 0 0,-8 4 1 16,-2 3-1-16,-6 2 0 15,-8 5-2-15,-3-2 1 0,-5-7-4 16,-5 8 1-16,0-1-4 15,0 9 0-15,-1 0-6 16,7 0 0-16,4-7-1 16,3 0 1-16</inkml:trace>
  <inkml:trace contextRef="#ctx0" brushRef="#br0" timeOffset="1">23331 11712 22 0,'-3'0'11'0,"3"-2"-6"0,0 2 11 16,0 0-12-16,0 0 0 15,3-5 2-15,0 0 1 0,5-2-9 16,-1 0 1-16,1-5 5 16,6-2 1-16,-1-5-3 15,-3 5 1-15,-2-2-1 16,6 2 0-16,2 2 1 15,-1 7 0-15,-4 8-1 16,0 6 1-16,-4 5-1 0,7 5 1 16,-1 4-1-16,3 3 1 15,2 3-3-15,4-6 1 16,4 1-1-16,0-1 1 0,-4-4-1 16,1-3 1-16,-4-4-2 15,-3-5 1-15,-6-4-3 16,4-1 0-16,-1-4-4 15,-5-3 0-15,0 0-7 16,-3 0 1-16,-2 1-1 16,5-3 1-1</inkml:trace>
  <inkml:trace contextRef="#ctx0" brushRef="#br0" timeOffset="2">23445 11992 26 0,'-13'2'13'0,"13"-11"-4"0,0-1 24 16,0-1-27-16,7-6 0 15,1-4 4-15,3-5 0 16,0-4-12-1,2-8 0-15,3 0 8 16,0 5 0-16,-1 0-2 16,-1 0 0-16,2 5-5 15,-1 0 0-15,-4-3-8 16,-8 8 1-16,2-1-8 16,-2 6 0-16</inkml:trace>
  <inkml:trace contextRef="#ctx0" brushRef="#br1" timeOffset="3">9528 5879 7 0,'-3'3'3'0,"6"1"-1"0,-3-4 3 0,5 0-4 0,3 0 0 16,2-2 1-16,1-3 0 15,5 1-2-15,2-3 0 16,1 0 1-16,2 2 0 16,3 0 0-16,0 0 0 15,5 5 0-15,-3 0 0 16,1 0 0-1,-1 0 1-15,-5 0-1 16,1 0 1-16,1 0 0 16,1 0 1-16,5 0-2 15,3 3 1-15,0-1-1 16,2 0 1-16,9 1-1 16,4-1 1-16,-2-2-1 15,-3-2 0-15,3-3-1 0,6 0 1 0,2-2-1 16,7 3 1-16,7-3-1 15,-9-3 0-15,0 3 0 16,3 2 1-16,0-2-1 16,5 3 0-16,8-1 0 15,-11 0 0-15,1-4-1 16,5 2 1 15,47-7 0-31,-15 0 0 16,-9 4 0-16,-4 1 0 15,-1 2 0-15,6 0 0 16,-14 2 0-16,-2 3 0 16,2-3 1-16,-2 3 0 15,7-1-1-15,-4-2 1 0,-3 3-1 16,-1 0 1-16,4-3 0 16,4 0 0-16,-2-2-1 15,-5 0 1-15,0 0-1 16,5-2 0-16,2-1 0 15,1 1 0-15,-11 2 0 16,0-2 0-16,6-1 1 0,2 3 0 0,2 0 0 16,-10-2 1-16,3 2-1 15,5 2 0-15,-2-2 0 16,4 2 0-16,-7 0-1 16,2 3 0-16,1 0 0 15,2-1 1-15,5-1-1 16,-10 1 0-1,2 1 0-15,-2 2 1 16,0 0-1 0,7 0 0-1,33 0 0-15,-11 0 1 16,-3 0 0-16,-5 0 0 16,-11 5-1-16,-2-5 1 15,-1 0-1-15,4 0 1 0,2 4-1 16,-11-4 1-16,0 0-1 15,3 0 1-15,6 0-1 16,4 0 1-16,-12 0 0 16,-1-2 0-16,3 2 0 15,3 0 0 1,-1 0-1-16,-10 0 1 16,3 0-1-16,3 0 0 0,4 0 0 15,-2-2 0-15,-5 2 0 16,-3 0 0-16,3-3 0 15,2 1 0-15,3-3 0 16,-5 1 0-16,-3-1 0 16,0 2 1-16,3 1-1 15,0 0 0-15,2-1 0 0,-10 1 0 16,-1 0 0-16,4-1 0 16,-1 1 0-16,3 0 0 15,-2-1 0-15,-6 3 0 16,-2-2 0-16,-1 2 0 15,1 0 0-15,-1-2 0 16,6 2 0-16,0-3 0 0,-9 1 0 16,-1 0 1-16,-1-1-1 15,3 1 0-15,-3-1 0 16,5 1 1-16,4-3-1 16,-15 1 0-16,1-1 0 15,3 0 0-15,0 1 0 16,-1-1 1-16,3 0-1 15,6 0 1-15,-11 1 0 16,-6-1 0-16,1 0-1 16,2 3 1-16,3 0-1 15,0-1 0-15,8 3 1 16,-3-2 0-16,-5 2-1 16,-5-2 0-16,-1-3 1 15,4 5 0-15,-1-2-1 0,3 2 1 16,0-5-1-16,2 5 0 15,-2-3 0-15,-8 3 1 16,0 0-1-16,0 0 0 16,3-2 0-16,2 2 0 15,-2 0 0-15,2 2 0 16,3-2 1 0,-6 3 0-16,-2-3-1 15,0 2 1-15,3-2 0 16,5 3 1-16,-3-3-1 15,3 0 0-15,3 0-1 16,-6 2 0-16,-5-2 0 16,0 2 1-16,5-2-1 0,0-2 0 15,3 2 0-15,3-5 0 0,2 3 0 16,-8-1 0-16,-5-1 0 16,8 1 0-16,0 1 0 15,0-3 0-15,-3 3 0 16,3 0 0-16,3-1 0 15,-6-1 1-15,-8 1-1 16,1 1 0-16,-1 0 0 0,0-3 0 16,1 3 0-16,-1-3 0 15,-2 2 0-15,2 1 1 16,1 0-1-16,-1 2 0 16,-2 0 0-16,-6 0 0 15,0 0 0-15,3 0 0 0,0 0 0 31,0 0 0-15,27 4 1 0,-8 1 0-16,-6-2 0 15,-5-3 0-15,-8 2 0 16,-5-2 1-16,2 5 0 16,0-3 0-16,1-2-1 15,-4 2 0-15,7 1 0 0,-7-3 1 0,-2 0-3 16,-7-3 1-16,-1 1-6 15,-8-5 1-15,-10 0-10 16,-3 0 0-16,-8-7-1 16,-14-8 0-16</inkml:trace>
  <inkml:trace contextRef="#ctx0" brushRef="#br1" timeOffset="4">23813 5190 18 0,'0'3'9'0,"7"18"-7"0,-1-14 9 0,-4 5-10 16,-2 2 0-16,0 9 0 0,0 3 1 16,-2 0-2-16,2-3 0 15,0 3 1-15,2-5 0 16,4-2-1-16,-1-5 1 16,3-2 0-16,0-2 0 15,0-6-1 1,-6-1 1-16,-2-3-1 15,0-5 1-15,0 0 0 16,-8-2 1-16,-7 0-2 16,-1 0 1-16,-5 2-1 15,-3 8 1-15,-5 4-1 16,5 5 0-16,-3 2-1 16,9 0 1-16,2 2-1 0,5 1 0 15,11 2 0-15,6-8 0 0,7 3 0 16,3-4 0-16,8-3 1 15,7-5 0-15,-2-2-2 16,-2-5 1 0</inkml:trace>
  <inkml:trace contextRef="#ctx0" brushRef="#br1" timeOffset="5">24006 5421 12 0,'0'4'6'0,"16"-6"3"15,-9 0-1-15,1-3-8 16,3 3 1-16,0 2 0 15,-3-10 0-15,7-2-1 0,-4-2 0 0,-3 0 1 16,-5 0 0-16,-3 5 1 16,0 2 0-16,-8 4 0 15,-6 6 1-15,-9 6 0 16,1 3 1-16,-1 4 0 16,1 5 1-16,7 3-3 31,-1 0 1-31,10-6-1 0,4 4 0 15,4-4-2-15,4-1 1 16,10-5-1-16,5-5 0 16,8-5-4-16,0-2 1 15,3-5-6-15,13-9 1 16</inkml:trace>
  <inkml:trace contextRef="#ctx0" brushRef="#br1" timeOffset="6">24424 5287 6 0,'-8'4'3'0,"-5"-1"4"0,10-1-8 16,-5 5 1-16,-5 5 1 16,-1 4 1-16,7 6 1 15,-9 3-3-15,2-1 1 16,4-1 1-16,5-4 1 0,2-2-1 15,6-3 1-15,-3-7-2 16,5-5 0-16,3-6 0 16,0-6 0-16,5-2-1 15,3-2 1-15,-6-5-1 16,4-2 1-16,-6 2-1 16,-3 1 1-16,-2-1-1 0,-3 7 0 0,-3 3 0 15,-2 2 1-15,-3 7 0 16,8 2 0-16,-3 10 0 15,-2 2 1-15,5 9 0 16,8 6 0-16,0 1-1 16,0 5 1-16,7 5-1 15,-1 5 1 1,-1 4-2-16,-5-2 1 16,-6 3 1-16,-2 2 1 15,0-10 0-15,-7 5 0 16,-4-5 0-16,-2-4 1 15,-3-7-1-15,0-6 1 16,-3-6-3-16,4-7 1 16,-15-7-1-16,4-5 0 0,-3-10-1 15,2-1 1-15,9 1-3 16,-1-6 1-16,11-1-4 16,1-4 1-16,12 0-5 15,3 4 0-15,8-1-2 0,5 1 0 16</inkml:trace>
  <inkml:trace contextRef="#ctx1" brushRef="#br1">10893 11580 0,'0'0'31,"0"0"-31,0 0 16,0 0-16,0 0 16,0 0-1</inkml:trace>
  <inkml:trace contextRef="#ctx0" brushRef="#br2" timeOffset="8">9356 7262 22 0,'-3'0'11'0,"3"3"-11"0,0-3 12 15,0-7-13-15,0 9 1 16,3-9 1-16,2 9 0 0,3 1 0 16,0-3 1-16,2 0 2 15,1 0 1-15,0 0-1 16,2 0 1-16,-3 2 0 16,1-9 0-16,-3-3-2 0,0 3 1 15,2 3-2-15,1-1 1 16,2 5-1-16,3 7 1 15,3-5-1-15,2-2 1 16,5-2-1-16,3-3 1 16,3-4-1-16,3-3 1 15,2-2-2 1,-3 0 1-16,-2 0-1 16,-3 0 0-16,-3 0-1 15,3 2 1-15,0 0-1 16,1 0 0-16,-1 3-1 15,0 4 1-15,0-2 0 16,-3-2 1-16,3-1-1 16,3 3 0-16,-3-2 0 0,0 2 0 15,1 0 0-15,-4-3 0 0,3 1 0 16,5-5 0-16,4 0 0 16,1 0 1-16,4-1-1 15,7-3 0-15,3-3 0 16,-6-3 1-16,1 0-1 15,0 8 0 1,2 0 0-16,3-3 0 16,0-2 0-16,5-1 0 15,0 1 0-15,-8 0 0 16,3 0 0-16,3 2 0 16,2-2 0-16,3 0 0 15,2 0 0-15,1-1 0 16,-8 4 0-16,-1 3 0 0,1-1 0 15,-1 0 0-15,6-1 0 16,0 3 0-16,0 0 0 16,-8-3 0-16,0-1 0 15,2 1 0-15,1 3-1 16,2 2 1-16,-5 3 0 16,5-1 0-16,-2 1 0 0,-6 2 0 0,0 0 0 15,3 0 0-15,5-3 0 16,-2 1 1-16,5 0-1 15,0-3 0-15,-9 0 0 16,-1 0 0-16,4 1 0 16,1-1 0-16,-1 2 0 15,4 3 0 1,1-2-1-16,-4-5 1 16,-3 0 0-16,5 2 0 15,3-4 0-15,-5-1 0 16,7 3 0-16,1 0 0 15,-6 0 0-15,-3-3 0 16,-2 3 0-16,3-2 0 16,-1 2 0-16,4-5 0 0,1 5 0 15,-1-3 0-15,-4-2 0 16,1 8 0-16,5-3 0 16,0-3 0-16,5-2 0 15,-3 0 0-15,-2 1-1 16,-3-4 1-16,3 6 0 15,3-3 1-15,2 0-1 16,3 1 0-16,-1-4 0 16,-7 1 0-16,3 2 0 15,-1 1 0-15,3-1 0 16,3 0 0-16,0-2 0 16,-8 2 0-16,0-2 0 15,-1 2 0-15,4 0 0 16,-1 0 0-16,4 1 0 0,-4 1 0 15,-5 1 0-15,3-1 0 16,0 1 0-16,3-1 1 16,4 3-1-16,-4 0 1 15,-6 0-1-15,-13 2 1 16,18-7-1-16,1 0 1 16,2 1-1-16,3-3 1 0,-6 2-2 15,-4 5 1-15,-1-5 0 16,-13 5 0-16,21-5 0 15,-5 0 1-15,2 0-1 16,1 0 0-16,-9 5 0 16,1-2 0-16,0 4 0 0,4 3 0 15,-1-3 0 1,4-5 0-16,1 3 0 16,-9 0 0-16,1 0 0 15,7 0 0-15,-2 0 0 16,-13 4 0-16,20-1 0 15,-4-1 0-15,-3 0 0 16,5-2 0-16,-3 0 0 16,4 0 0-16,4-5 0 0,-2 0 1 15,-6 3-1-15,3-3 0 16,-2 5 0-16,-1 0 0 16,6 0 0-16,0 2 1 15,-5-2-1-15,-4 0 0 16,1 2 0-16,3-2 0 15,2 0 0 1,3-5 0-16,-3 9 0 16,-8 1 0-16,3 0 0 15,2-3 0-15,1 0 0 16,2-2 0-16,6 0 0 16,-12 0 0-16,1 2 0 15,0-2 0-15,3 2 0 0,2 0 1 16,5 3-1-16,-7 2 0 0,-3-2 0 15,-1-6 1-15,4-1-1 16,-3 2 0-16,8 2 0 16,-3-2 1-16,-5 2-1 15,-3-2 1-15,0 0-1 16,0 0 1-16,0-3-1 16,3 6 1-1,-5-3-1-15,-1-1 1 16,-4 4-1-16,-4-3 0 15,1-3 0-15,5-2 1 16,-3 5-1-16,-2 2 0 16,2 1 0-16,0-3 0 15,-5-1 0-15,-8 1 0 0,0 0 0 16,-2-2 0-16,2-1 0 16,2 3 1-16,1 2-1 15,0 1 1-15,-1-3-1 16,6-1 1-16,-2 1-1 15,-1 0 1-15,-5 0-1 0,3-2 0 16,-3 2 0-16,0-3 0 16,0 1 0-16,0-1 0 0,-3 1 0 15,11-3 0-15,-8 2 0 16,8 1 0-16,-8 4 0 16,0-4 1-1,16-1-1 1,-2 1 1-16,-6 2-1 15,0 0 0 1,-6-1 0-16,1 4 1 16,0-1-1-16,5 0 0 15,-14 0-1-15,6 1 1 16,-2-3 0-16,2 4 1 16,0 1-1-16,0 2 0 0,0 0 0 15,-3 2 0-15,11-4 0 16,0 1 1-16,-8-1-2 15,-2 0 1-15,-3-3 0 16,2 0 0-16,-2 3 0 16,-1-1 0-16,6-1 0 15,-2 3 0-15,-1-1 0 0,1 2 0 16,4-2 1-16,-2 2 0 16,-2 2-1-1,-3-2 1-15,-3-3 0 16,-6 1 0-16,4 2 0 15,-3 2 0-15,0-2-1 16,-3 0 0-16,0 2 0 16,-3-4 1-16,1 4-1 15,-3 1 0-15,0-1 0 16,-3-2 1-16,3 2-1 0,-6-2 1 16,-2 2-1-16,-2 1 1 15,2 4-1-15,-1-3 1 16,1 1-1-16,3-3 0 15,-3 3-1-15,-5 0 1 0,5 2 0 16,-3-3 0-16,-3 3-3 16,6-7 1-16,0 5-3 15,-2-3 0-15,2-2-9 16,-1 2 0-16,1-4-5 16,-2-3 1-16</inkml:trace>
  <inkml:trace contextRef="#ctx0" brushRef="#br2" timeOffset="9">23736 3182 12 0,'0'-14'6'0,"2"-5"3"0,-2 12 6 0,0 0-14 16,6 2 1-16,-6 0 0 15,2 3 1-15,-2 2-4 16,3 9 1-16,0 5 1 16,-3 8 1-16,0 8-1 15,0 6 1-15,0 6 0 0,0-2 0 16,0 7 0-16,5-2 0 15,-2-5 0-15,5-3 0 16,-1-6 0-16,-1-3 0 0,-4-7-2 16,9-2 1-16,-3-10 0 15,-5-4 0-15,-3-5 0 16,0-7 0-16,-8-7 0 16,-6-7 0-16,-1 2-1 15,-4 0 1-15,-2 5-2 16,-6 5 1-1,4 2 0-15,-7 7 0 16,4 11-2-16,0 6 1 16,4 4 0-16,7 2 0 0,7 3 0 15,8 0 1-15,5-5 0 16,5-2 0-16,12-7 0 16,1-5 1-16,7-5 0 15,7-2 0-15,5-7 1 16,-2-2 0-16,-6-3-3 15,-8-2 0-15,4-3-9 0,-9 1 1 16</inkml:trace>
  <inkml:trace contextRef="#ctx0" brushRef="#br2" timeOffset="10">23969 3549 21 0,'-8'7'10'0,"8"-10"-2"15,0 3 7-15,0-2-14 0,8-5 0 16,0-2 0-16,5-3 1 0,0-5-3 16,-2 3 1-16,4 0 2 15,-1-2 0-15,-6-1-1 16,0 1 1-16,0-1-1 15,-8 3 1-15,-3 2-1 16,-2 5 1-16,-6 5-2 16,-2 7 1-16,-3 4-1 0,0 0 1 15,-3 10-1-15,4 10 1 16,1 1 0-16,6 3 1 16,1-2-1-16,4-1 0 15,-2-4 0-15,10-5 1 16,3-4-2-1,2-8 1-15,17-7 0 16,-3-2 0-16,-1-7 0 16,15-2 0-16,-4-5-5 15,-2 0 0-15,-1 2-7 16,-4-2 1-16</inkml:trace>
  <inkml:trace contextRef="#ctx0" brushRef="#br2" timeOffset="11">24342 3445 12 0,'5'0'6'0,"-5"-12"7"31,0 8-3-31,0-1-9 16,0-2 1-16,0-2 1 15,0-1 0-15,-5 1-4 0,5-1 1 16,-6 3 1-16,4 5 1 15,-4 2-1-15,4 7 0 16,-11 5 0-16,2 4 0 16,-8 5-1-16,9 3 1 15,-3-1-1-15,10 1 1 0,3-5-1 16,8-3 1-16,3-6-1 16,-4-6 0-16,7-4 0 15,-6-7 1-15,8-5 0 16,-9-4 0-16,7 2 0 15,-1 0 0-15,-10-3 0 16,2 1 1 0,-5-1-1-16,0 3 0 0,-5 3-1 15,2 1 0-15,-5 5 0 16,3 3 0-16,5 4 0 16,-6 5 0-16,4 3 0 15,2 4 1-15,0 7-1 16,8 5 1-16,-3 7 0 15,3 5 1-15,-5 6 0 0,4-4 0 16,-1 5-1-16,-4-5 1 16,-2 5 0-16,0 2 0 15,0-5-1-15,-8-2 1 16,6-5-1-16,-6-2 1 16,0-5-1-16,-3-9 0 15,-4-2 0-15,-1-10 0 0,-6-7-1 16,-4-12 1-16,0-2-1 15,4-3 0-15,7-6-3 16,-1 2 1 0,2-8-7-1,12 1 1-15,2 0-4 16,8 5 0-16</inkml:trace>
  <inkml:trace contextRef="#ctx0" brushRef="#br2" timeOffset="12">24672 3146 13 0,'-2'-18'6'0,"-4"-6"8"0,6 17 4 16,6 5-14 0,-6 2 0-16,0 7 3 15,8 2 0-15,-3 12-8 16,-5 5 0-16,0 7 6 16,-5 7 0-16,-3 5-2 15,2 2 1-15,6 7-2 16,-2-9 0-16,2-1-2 15,-5 1 1-15,10-7-6 0,-3-5 1 0,6-15-8 16,6-8 1-16</inkml:trace>
  <inkml:trace contextRef="#ctx0" brushRef="#br1" timeOffset="13">24924 5254 8 0,'0'-5'4'0,"-6"-4"-2"0,4 9 4 0,-3 4-7 0,-3 6 1 31,0 9 0-31,-8 6 1 16,0 4 0-16,3 8 0 0,-1-1 0 16,7-1 1-16,7 2 0 15,5-6 0-15,5-5 0 16,12-12 0-16,-1-7-1 16,10-9 0-16,7-5 0 15,-1-7 0-15,-3-8-1 16,-10 1 1-16,-8-5 0 0,0-7 0 15,-3 0 0-15,-5-4 0 16,-16 4 1-16,-5-2 0 16,-11 2 0-16,3 5 0 15,-3 4 0-15,0 0 0 16,3 6-1-16,0 1 1 16,10 3-4-1,-2 5 0-15,7 6-5 16,6 3 1-16</inkml:trace>
  <inkml:trace contextRef="#ctx0" brushRef="#br3" timeOffset="14">9488 10985 16 0,'-11'3'8'0,"11"-15"-7"15,0 5 9-15,3-5-10 0,0-7 0 16,2-2 1-16,3-3 0 15,5-8-2-15,3-6 1 0,0-4 0 16,0-5 1-16,0 2-1 16,2-2 1-16,1-3 0 15,2-4 0-15,5-9 0 16,6-1 1-16,-5 3-1 16,2-5 1-16,2-2 0 15,-2-5 1-15,1-4-1 0,1-3 0 16,4-3-1-16,4-4 1 15,9-2-1-15,5-10 0 16,3 3-1-16,-6-3 1 16,0 0-1-16,0-7 0 15,3 3 0-15,3 2 0 16,10-5 0 0,3 0 0-16,-11 0-1 15,3 3 1-15,5-1 1 16,0-4 0-16,11 7 0 15,-6 0 0-15,1 0 0 16,-1-10 0-16,3 10 0 0,8 2 0 16,6 1-1-16,-14-1 1 15,2 9-1-15,1 1 0 0,10 2 0 16,-2 2 1-16,-11 5-1 16,0-4 0-16,3 6 0 15,8 0 1-15,-1 1-1 16,-4 2 0-16,-4-1 0 15,1 6 0-15,8 4 0 16,-1-2 0 0,-7 4 0-16,0 1 1 15,5 2-1-15,3-5 1 16,-1 5 0-16,-10 9 0 16,0 0 0-16,6-2 1 15,-1 7-1-15,3 2 0 0,-5 5-1 16,-6 0 1-16,1 3 0 15,-3 1 0-15,2 1-1 16,3 0 1-16,-5 0-1 16,-3 6 1-16,-2 3-1 15,-4 1 1-15,1 3-1 0,3 4 1 16,2 1-1-16,-5 3 0 16,-6 2 0-16,-2 1 1 15,3-1-1 1,-1 0 1-16,6 3-1 15,0-1 0-15,3 1 0 16,-11 2 0-16,-1-3 0 16,1 6 0-16,0-3 0 15,-2-1 0-15,4 6 0 16,6 0 1-16,-5-1 0 16,-12 1 0-16,1 0 0 0,6 2 0 15,-1 0 0-15,0 0 0 16,8-3 0-16,-2 3 0 15,0-2-1-15,-9 2 0 16,1-5 1-16,-1 5 0 0,4-2-1 16,2 2 0-16,2-5 0 15,1 3 0-15,-3 2 0 16,-8 0 1-16,2 0-1 16,1 0 0-16,2 0 0 0,3-2 1 15,5-5 0-15,1 2 0 16,-4 0-1-16,-5 0 0 15,3-2-1-15,0 3 1 16,3-1 0 0,2 0 1-16,3 3-1 15,0 0 0-15,-8-1 0 16,-3 3 1-16,5 0 0 16,-2 0 0-16,3-2-1 15,5 4 0-15,0-2 0 16,-6 0 1-16,-5 0-1 15,6 0 0-15,-3-2 0 0,0 4 0 16,8-2 0-16,0 0 1 16,-3 0-1-16,-5 0 0 15,2 0 0-15,-2 0 1 16,0 3 0-16,8-3 0 0,0 0-1 16,0 2 1-16,-6-2 0 31,-2-2 0-31,3-1-1 15,-1 1 0-15,6 2 0 16,3-3 1-16,-1 1-1 0,-5 2 0 16,-2 0 0-16,-1 0 0 15,4 0 0-15,7 0 1 16,3-5-1-16,-6 3 0 16,-2 0 0-16,0-3 0 15,39-7 0 1,-7-2 1-16,-16 2-1 15,-9-2 0-15,1-5 0 16,0 1 1-16,0 1-1 16,5 1 1-16,-8-3-1 15,-5-5 1-15,0 1-1 0,0-1 1 16,-1 6-1-16,7-6 1 16,-1-2-1-16,-8 0 0 0,-2 0 0 15,-4-2 0-15,4-5 0 16,0 0 1-16,2-2-1 15,3 4 1-15,-3-1 0 32,-5-4 0-32,-3 3-1 15,0-2 0-15,3-3 0 16,0 1 1-16,5 2-1 16,1-8 0-16,-4 1 0 0,-7-3 0 15,-1 5 0-15,1-2 1 16,5 2-1-16,-3-2 0 15,6-8 0-15,-1 5 0 0,-2 1 0 16,-8-3 1-16,-2 0-1 16,4-3 0-16,1-1 0 15,-1 1 1-15,9-4 0 16,0-2 0-16,2-1-1 16,-11 1 1-16,6-3-1 15,-2-7 1 1,1 5-1-16,1-3 1 15,8-1-1-15,-3-6 0 16,1 5 1-16,-4 0 0 0,1-4 0 16,2-1 0-16,-2 1-1 15,-4-3 1-15,9 0 0 16,-2 2 0-16,-7-4-1 16,-1 0 0-16,-4-5 0 15,1 0 0-15,0 7 1 0,-1-2 0 16,4-3-1-16,-7 5 1 15,9 5-1-15,-10-3 1 16,-12 6 0-16,-1 3 0 16,-1 1-1-16,0 7 1 15,-5-2-1 1,-3 4 1-16,-3 0 0 16,-4 10 0-16,-7 2-3 15,1 2 0-15,-8 3-6 16,-8 2 0-16,1 3-10 15,4-1 1-15,-10-7-3 16,-16 3 1-16</inkml:trace>
  <inkml:trace contextRef="#ctx0" brushRef="#br3" timeOffset="15">23746 811 7 0,'-2'-14'3'0,"2"14"0"16,0 7 4-16,0-7-6 15,0 9 1-15,0 10 0 16,0 2 1-16,0 10-3 16,0 2 0-16,2 2 2 15,4-2 1-15,2 0-1 16,0 0 0-16,5-7 0 16,-5 2 0-16,0-4-1 15,0-8 0-15,-3-9 0 16,-5-7 1-16,-5 0-1 15,-3-7 0-15,-6-5 0 16,-4 3 0-16,-3 2-1 16,-3 4 1-16,-3 6-1 0,-2 2 0 31,-2 18-1-31,7-4 0 16,3 2 0-16,15-4 1 15,6 1 0-15,11 1 0 16,13-12 0-16,5-2 1 0,11-7-3 31,4-3 0-31,-1-5-4 16,-3-6 0-16</inkml:trace>
  <inkml:trace contextRef="#ctx0" brushRef="#br3" timeOffset="16">24326 945 8 0,'0'0'4'0,"0"-7"2"15,0 7-3-15,0 0-2 16,0 0 0-16,0 0-1 16,-5 0 0-16,5 5-1 15,-3 4 1 1,-2 3 0-16,5 4 1 16,0 3-1-16,0-5 0 15,5-2 0-15,-2 0 0 16,2-5 0-16,-3 0 0 0,4-7 0 15,2-9 0-15,-3-1 0 16,3-4 1-16,-5-5-1 16,-3 5 1-16,0 0-1 15,-3 0 0-15,-5 2 2 16,3 5 0-16,-3 0-1 16,8 2 1-16,-6 5-1 0,6 5 1 15,0 2-1-15,0 5 1 16,0 11-2-16,6 6 1 15,2 6-2 1,-3 7 1-16,3 5 0 16,-5 3 1-16,2 6 0 15,-3 1 0-15,-2-1 0 16,-2 0 1-16,-3-1 0 16,-6-11 1-16,6-1-1 15,-3-3 1-15,-5-10-2 16,-3-9 1-16,-6-7 0 0,4-9 1 15,-3-5-2-15,0-7 0 16,5-5-4-16,3-9 1 0,5-2-6 16,5-6 1-16</inkml:trace>
  <inkml:trace contextRef="#ctx0" brushRef="#br3" timeOffset="17">24588 797 21 0,'-32'9'10'0,"19"-18"-9"0,13 2 13 0,2 0-14 16,12 0 0-16,9-3 0 15,4 1 1-15,2-3-2 16,-3 0 1-16,9 3 0 31,-3 2 1-31,2 7-1 16,-8 0 0-16,-4 9 0 15,-6 8 1-15,-11-1 0 0,-10 6 0 16,-3 3 1-16,-8 6 1 16,2-15 0-16,4 8 1 15,-3-3-1-15,-3-7 1 16,8-2-1-16,3-5 0 0,5-5-3 15,0-2 1-15,5 5-2 16,5-5 1-16,12 2-1 16,-1 8 0-16,8 4 1 15,-5 7 1-15,-3 0-1 16,-5 5 0-16,-8 2 1 16,-8 5 1-1,-8 0 0-15,-8-7 0 16,-5-2 0-16,-3-1 1 15,3-9-1-15,-11-2 1 0,-5-5 0 16,-5-7 0-16,10 2-6 16,3-11 0-16,5-7-9 15,5-8 1-15</inkml:trace>
  <inkml:trace contextRef="#ctx0" brushRef="#br3" timeOffset="18">23937 1084 13 0,'-5'0'6'0,"5"-2"3"16,0 4 7-16,0-2-13 0,0 0 0 0,0 0 1 16,0 5 1-16,0-1-6 15,0 1 1-15,8-5 4 16,-1 2 1-16,1-2-2 15,6 0 0-15,7-2-1 16,-5-3 0-16,0-2-1 0,-1 0 1 16,-1 0-2-16,2-5 1 15,-9 3-1-15,1-5 1 16,3 2-1 0,-8-2 1-16,-3 0-1 15,-8 2 1-15,2 0-1 16,-2 10 1-16,-7-5-1 15,-1 0 0-15,-5 9 0 16,5 3 1-16,-6 9-1 16,7 3 0-16,1 1 0 15,6 4 1-15,1 3-1 0,4 1 0 16,6 0 0-16,4 0 1 16,7-7-2-16,15-3 1 15,0-2 0-15,3-2 0 0,5-7 1 16,5-3 0-16,-8-2-2 15,-4 0 1-15,-4-4-4 32,-10 1 0-32,-8-4-4 15,-8 2 1-15,-6 5-5 16,-1 5 1-16</inkml:trace>
  <inkml:trace contextRef="#ctx0" brushRef="#br4" timeOffset="19">9395 11220 7 0,'-18'7'3'0,"7"-28"-3"0,11 17 3 0,0-6-3 15,0-4 0-15,6-2 2 0,-1-6 0 16,3 1-2-16,0-5 1 16,2 8 1-16,1-4 1 15,-1-6 0-15,1-5 0 16,0-2-1-16,-1-10 1 15,3-4-2-15,1-5 1 16,-1-3-1 0,3 1 0-16,2-5-1 15,3 0 1-15,3-3-1 16,-3-6 1-16,1 4-1 16,-1 7 1-16,0-2-1 15,0 2 1-15,6-2 0 16,-1 0 1-1,11-50 0-15,-5 10 0 0,2-2-1 16,-2 1 1-16,0 6 0 16,-1 4 0-16,4-2-2 15,-3 5 1-15,5-3-1 16,2 0 0-16,1 8 0 16,2-13 0-16,-7 8 0 15,-3-3 0-15,2-2 1 0,3 0 0 16,-3-5 0-16,-2 10 1 15,0 0 0-15,-3 4 0 16,5 0 0-16,-2 3 1 16,0 4-2-16,-3 8 0 15,3 2 0-15,-3 4 0 16,-5 10-1 0,-1 0 1-16,1 2-1 15,0 10 0-15,-3 2 0 16,0 7 0-16,1 7 0 15,-4 7 0-15,-2 5 0 0,2 5 1 16,-2 4-1-16,0 10 0 16,-3 9 0-16,1 2 1 0,-1 10-1 15,0 9 1-15,0 1-1 16,6 6 0-16,-6 5 0 16,0 5 0-16,-2-3 0 15,0 5 0-15,2 3 0 16,0-10 0-16,0 4 0 15,3 1 0-15,0-5 0 16,0-2 0 0,-3-5 0-16,-2-2 0 15,-1-6-1-15,1-1 1 16,-1-7 0-16,4-10 0 16,-1-5 0-16,3-4 1 15,0-8-1-15,5-6 0 16,-3-5-1-16,-2-3 1 15,0-4 0-15,0-5 1 0,0 1-1 16,-3-4 0-16,3-6 0 16,2-3 0-16,4-6 0 15,-1-3 1-15,-3-3-1 16,-2-6 1-16,0 2-1 0,-3 0 0 16,0 0 0-16,-2-1 0 15,0-3 0 1,-1 4 1-16,-4-5-2 15,-1 2 1-15,-3-4 0 16,1 2 0-16,-3-2 0 16,3-2 1-16,-1-3-1 15,-2 0 0-15,0 3 0 16,0-3 0-16,0 0 0 16,6-5 1-16,-4 1-1 0,4-1 1 15,-4 3-1-15,1 0 1 16,2-5-1-16,0 2 1 15,1-2-1-15,-1 3 1 16,3-3-1-16,5 5 0 16,-2-5 0-16,2 2 0 0,-2 1 0 15,-1 2 0-15,1 4 0 16,-1-2 1-16,1 7-1 16,0-2 0-16,-1 2 0 0,1-2 0 15,-3 0 0-15,2 9 0 16,1 1 0-16,-1-1 0 15,1 5 0-15,0-3 0 16,2 8 0 0,0 2 1-16,-2 3-1 15,-3 4 1-15,-1 2-1 16,-1 5 0-16,-1 5 0 16,0 2 1-16,1 0-1 15,-4 5 0-15,1 5 0 16,0-1 0-16,-1 6-1 15,-2-1 1-15,3 7 0 0,-3 3 0 16,0 2 0-16,0 5 1 16,-3 4-1-16,1 6 0 15,-1 3 0-15,0-1 0 0,1 9 0 16,2 2 0-16,2 0 0 16,4 5 0-16,-4 3 0 31,1 1 0-31,0 3-1 15,-1 0 1-15,1 5 0 0,-1 2 0 16,1 0 0-16,2 3 1 16,1 2-1-16,-4-3 0 15,1 5 0-15,2-4 1 16,1-1-1-16,2-9 0 16,-1 7-1-16,4 0 1 0,2-4-1 15,-2 1 1-15,-1 1 0 16,1-7 0-16,5 2 0 15,-3 0 0-15,3-2 0 16,3-1 1 0,4 22-1-1,-2 0 0-15,-5-7 0 0,-2 2 1 16,-1-2-1-16,0-7 0 16,0-5-1-16,1 2 1 15,-1-7 0-15,3-4 0 0,2-5-1 16,1-3 1-16,-1-4 0 15,1-2 1-15,-1-3-1 32,1-7 0-32,-3-5 0 15,-3-1 0-15,0-4 0 16,0-6 0-16,-2-5 0 16,-3-3 0-16,-3-1 0 0,0-10 0 15,1-1 0-15,-6-1 1 16,2-3-1-16,-2-5 0 15,3-2 0-15,0-4 0 0,2-6 0 16,-2-1 1-16,-1 1-1 16,-2-4 0-16,0 5 0 15,0 0 0-15,0-5 0 16,-2 4 0-16,2-1 0 16,0-1 0-16,0-2 0 15,0-2 0 1,0-3-1-16,0 5 1 15,2-3 0-15,1-4 1 16,0 3-1-16,2-1 0 0,-3 0 0 16,-2-4 0-16,-2 4 0 15,-1 3 1-15,1-1-1 16,-1 1 0-16,0 2 0 16,1 0 0-16,-1 0-1 15,0 2 1-15,3 0 0 16,0-6 0-16,0 6 0 0,-2 3 0 15,2-1 0-15,0 3 0 16,2-2 0-16,1 2 0 16,0 0 0-16,-1 5 0 15,4-1 0-15,-4-1 0 0,1-1 0 16,-3 3 0-16,2 7 0 16,1-1 0-16,0 1 0 15,2-2 0-15,0 1-1 16,3 1 1-16,0 2 0 15,3 3 0-15,-1-3-1 16,4 2 1 0,-1 1 0-16,-3 4 0 15,4 3 0-15,-4 6 0 0,3 3 0 16,-2 2 0-16,0 3 0 16,-1 4 0-16,3 3 0 15,3 5 0-15,3 6 0 16,2-2 0-16,0 3 0 15,0 6 0-15,0 1 0 16,1-1 0-16,-6 12 0 0,-1 3 0 16,1 2 0-16,-2 2 0 15,-1 3 0-15,0 2 0 16,0 7 0-16,0-4 0 16,3 6 0-16,-2 3 0 15,-1 4 0 1,-3-6 1-16,1 4-1 15,0-5 0-15,-1 5 0 16,3-2 0-16,-2-7 0 16,-1 0 0-16,-2-3-1 15,0-7 1-15,0-4 0 16,0-7 1-16,0-8-1 16,-3-6 0-16,1-3 0 0,-1-2 1 0,-2-8-1 15,-3-4 0-15,2-7 0 16,1-7 1-16,2-2-1 15,1-8 0-15,-1-4 0 16,0-5 0-16,0-2 0 16,3-8 0-16,0 6-1 15,3-3 1 1,-1 0 0-16,6-3 0 0,-8 1 0 16,0-5 0-16,3 0 0 15,-3 5 1-15,2-5-1 16,4 4 0-16,-4-6 0 15,1 2 1-15,-3 2-1 16,0 3 0-16,0 2 0 16,-3-3 0-16,0 4 0 15,0 6 0-15,1 0 0 16,-1 2 0-16,0 1 0 16,1 1 0-16,-1 3 0 15,0 8 0-15,-2 1 0 16,-1 5 0-16,1 1 0 0,0 1 0 15,-3 3 0 1,0 7 0-16,0 0 0 16,2-5 0-16,-2 5 0 15,3 5 1-15,0 2-2 16,-1 5 1-16,1 4 0 16,0 1 0-16,-1 2 0 15,4 2 1-15,-1 9-1 16,0-1 0-16,0 4 0 0,-2 0 0 15,0 4 0-15,-1-4 0 16,4 5-1-16,-1-1 1 16,0 1 0-16,1-7 0 15,-1 1 0-15,0-1 0 0,3 0 0 16,0-1 0-16,-3-2 0 16,3-2 1-16,0-2-1 15,0-1 0-15,0-1 0 16,3-4 0-16,2-4 0 15,3 3 0-15,0-5 0 16,2 2 0-16,1-5 0 0,-1 3 0 16,-2-5 0-16,0 0 0 15,0 0 0 1,-3-2 1-16,-2-1-1 16,-3-1 1-16,-1 2-1 15,1-1 0-15,0 3 0 16,0 3 0-16,0 1-1 15,0 1 1-15,3 0 0 16,-1 2 0-16,4-2 0 16,1-3 1-16,1 8-1 0,0-1 1 15,0 3 0-15,-3 0 0 16,1 2 0-16,-4-2 1 16,1 0-2-16,-3-1 1 0,0 6-1 15,0-3 0-15,-1-4 0 16,1 1 0-16,0-3-1 31,3 1 1-31,5-4-1 16,-6-3 1-16,4-2 0 0,-4 0 0 31,6-2 0-31,0-3 1 16,-3-4-1-16,-2-5 1 15,-1-2-1-15,-2-6 1 16,0-1 0-16,3-1 0 0,-3-4-1 15,0-7 0-15,0-3 0 16,-3 3 0-16,0-5 0 16,3-7 0-16,0 7 0 15,0-4 0-15,0-3 0 16,0 2 0-16,-3 3 0 16,0-5 1-16,-2 5-1 0,0-1 0 15,-1 6 0-15,1-3 0 16,0-2 0-16,-1-3 0 0,1 10 0 15,2-5 0-15,1 2 0 16,-1-2 0-16,0 5 0 16,0 2 0-16,-2-2 0 31,0 2 0-31,-3 0 0 16,0 3 0-16,-3 2 0 15,0-1 1-15,1 6-1 0,-1 0 1 16,-2 4-1-16,0 2 0 15,-1 6 0-15,1-1 0 16,2 5 0-16,1 2 0 16,-1 5-1-16,0 3 1 0,3 2-1 15,0 2 1-15,0 2 0 16,0 3 0-16,3 2-1 16,-3 5 1-16,3 2-1 15,-1-2 1-15,4 5 0 16,-1-3 0-16,3 2 0 15,0-4 0 1,0 2 0-16,0 3 0 16,2 2 0-16,1 2 0 0,-3-4 0 15,0 4 0-15,0 0 0 16,0-4 0-16,0 2 0 16,-1 0 0-16,1 2 0 15,0-4 0-15,3-3-1 16,2 0 1-16,3 3 0 15,3-3 0-15,2-2-1 0,0 2 1 16,-3-4 0-16,4-3 0 16,-4 2 0-16,-2-2 1 15,0 3-1-15,-3 2 0 16,0-7 0-16,1 2 0 16,1 2 0-1,1 1 0-15,0-3 0 16,3 2 0-16,-1-1 0 15,1-8 0-15,-1 0 0 16,-2 2 0-16,0 5 0 16,2 1 0-16,1-1 0 15,2 2 1-15,-2 3-1 16,-1-5 0-16,1 8 0 0,-1-6 0 16,1 3 0-16,-3-5 0 0,2-2-1 15,1-5 1-15,-6-5 0 16,0-1 0-16,0-4 0 15,-2 1 1-15,0-5-1 16,-1-2 0-16,1-8 0 16,-3 1 0-16,0-5 0 0,2-3 0 15,-2-4 0-15,0-5 0 16,0-4 0-16,0 1 0 16,0-6 0-16,0 0 0 15,0 0 0-15,0-1 0 16,2-1 0-16,-2-1 0 15,0 0 0 1,0 5 0-16,-3 1 0 16,1-4 0-16,-1 1 0 15,3 4 0-15,0-2 0 16,0-4 0-16,0 2 0 16,2 4 0-16,1-2-1 15,5-2 1-15,0-1 0 16,-1 4 0-16,1-4 0 0,0-1 0 0,0 1 0 15,0 6 0-15,0 2 0 16,0-1 1-16,-6 1-1 16,1 0 0-16,-1 4 0 15,-2 6 0-15,3 1 0 16,-3 1 0-16,3-1 0 31,-4 3 0-31,1 0 0 0,0 2 0 16,0 0 0-16,3 3 0 15,-1 2-1-15,1 0 1 16,2 0 0-16,0 2 0 16,1 0 0-16,-1 3 0 15,0 2 0-15,0 2 0 16,1 3 0-16,-1 2 0 0,-3 3 0 16,4-1 0-16,-1 0 0 15,0 3 0-15,0 2 0 16,3 3 0-16,0 2 0 15,0-1 0-15,0 1 0 16,0-2 0-16,0 2 0 16,-1 2 0-16,-1 5 0 0,-4-3 0 0,1-2 0 15,-3 3 1-15,-3 2-1 16,0 2 0-16,1-2 0 16,-1-3 0-16,0 1-1 15,1 4 1-15,2-2 0 16,-1-3 0-16,7 1 0 15,-1-5 0 1,0 0 0-16,3 2 0 16,0 0 0-16,-3 0 1 15,0 0-1-15,1 3 0 16,-1-5-1-16,-3 2 1 16,1-3 0-16,0-1 0 15,2-1 0-15,3 1 0 16,0-8 0-16,-1 3 0 0,1-3 0 15,0 3 0-15,0-2 0 16,-3-1 0-16,0-2-1 16,1 3 1-16,-4-3 0 15,4 2 0-15,-4-2 0 16,-2-2 0-16,0 2 0 16,0-5 0-16,0 0 0 15,0 1 1-15,0-3-2 16,2 2 1-16,-2 1 0 15,0-3 0-15,3 0 0 16,-1 0 0-16,4 2 0 16,-1-4 0-16,0 4 0 15,3-2 0-15,-3 0 0 16,3-5 0-16,-3 0 0 0,3-2 0 16,-3-7 0-16,1 5 0 15,-1-3 0-15,3-2 0 16,0 2 0-16,-3 1 1 15,0-6-1-15,0 1 0 16,0 1 0-16,-2-3 0 16,0 1 0-1,-1-2 0-15,1 1 0 16,-3 3 1-16,-3-1-1 16,3 0 0-16,-3-1 0 15,1 1 1-15,-1 2-1 16,0-1 0-16,0 1-1 15,3-2 1-15,-5 2 0 0,2 2 0 16,-2 0 0-16,0 3 0 0,-1-3 0 16,-2 0 0-16,0-2 0 15,0 0 1-15,0 0-1 16,0-3 0-16,0 6 0 16,0-3 0-16,-2 2 0 15,2-2 0-15,-3 2 0 16,0-2 0-16,1 2 0 0,-1-2 1 15,-2-2-1-15,-3-1 0 16,3 3 0-16,-1-3 0 16,4 3 0-16,-4-2 0 15,1-3 0-15,2 0 0 16,-2-2 0-16,2 2 0 0,1-2 0 31,-1 2 0-31,3-4-1 16,0-1 1-16,0 1 0 15,0-1 0-15,-3 1 0 0,1-3 0 0,-1 2 0 16,1-4 0-16,-1 0 0 16,0 4 0-16,1-1-1 15,-1-4 1-15,3 1 0 16,0-3 0-16,3 6 0 16,2-1 0-16,-2-5 0 15,2 3 0-15,0 0 0 16,-2 4 0-16,2-2 0 15,-2-2 0-15,-1 2 0 16,1-2 0-16,0 2 0 16,2 3 0-1,-2-1 0-15,2 1 0 16,0-3-1-16,6 2 1 16,-6 1 0-16,-2 2 0 15,2-5 0-15,0 0 0 16,3 0 0-16,-3 5 0 0,3 4 0 15,-2-2 0-15,2 3 0 16,0 2 1-16,-3 2-2 16,3 0 1-16,0 1 0 15,0 1 0-15,2 1 0 16,1-1 0-16,2 3-1 16,0 3 1-16,1-1 0 0,1 5 0 15,1 5 0-15,-2-1 0 16,1 3 0-16,1 0 0 0,3 3 0 15,-3 2 1-15,0 4-1 16,-3 3 0-16,0 0 0 16,-2 2 0-16,2 5 0 15,-3 2 0-15,1 0 0 16,-3 3 0-16,0-1 0 16,2 8 1-1,-4-3-1-15,2 1 0 16,-3 3 0-16,0-1 1 15,1 0-1-15,-1 2 0 16,0-3 0-16,0 1 0 0,1 0 0 16,-1 2 0-16,-2 0-1 15,-1 2 1-15,1-2 0 16,0 2 0-16,-1-2 0 16,1 0 0-16,0 3 0 15,-1-3 0-15,1-5 0 16,-1 2 0-16,4 6 0 15,-1-1 0-15,-2 3 0 0,-1-3 0 16,1-2 0-16,0 2 0 16,-1 1 0-1,4-1 0-15,-1-2 0 16,0 0 0-16,0-2 0 16,3-1 0-16,-2 1 0 15,-1-3 0-15,0 0 0 16,1-4 0-16,1-5-1 15,1-3 1-15,3-4 0 16,-3-2 0-16,3-5 0 0,-4-1 0 16,4-1 0-16,0-3 0 15,-3 0 0-15,2-5 0 0,-2 0 0 16,0 1 1-16,0-10-2 16,3-3 1-1,7-18 0 16,-2 0 1-31,0-5-1 16,-3 0 1-16,0 2-1 16,3 1 0-16,-3-1 0 15,-2-2 0-15,0 3 0 0,2 2 0 16,-3-1 0-16,-2-4 0 16,0 1 0-16,0 1 0 15,-3 0 0-15,-2 3 0 0,0-2 0 16,-1-3 1-16,4 4-1 15,-4 1 0-15,4-2-1 16,-1-6 1-16,0 8 0 16,3 0 0-16,0-3 0 15,0 3 0-15,0 0 0 16,0 0 0-16,-3 2 0 0,0-2 0 16,-2 2 0-16,-3 0 1 0,0 2-1 15,0-2 0-15,0 3-1 16,3-3 1-16,-1 0 0 15,1-2 1-15,2 0-2 16,3 4 1-16,0-2 0 31,0 1 0-31,3-4-1 16,-1 3 1-16,1 1 0 0,0-1 0 16,-1 0 0-16,1-2 0 15,-1-1 0-15,1 6 0 16,-1 2 0-16,1 0 0 15,0-1 0-15,-1 1 0 16,3 0 0-16,-2 2 0 0,0-2 0 16,2 7 0-16,-3 0 0 15,4 2 0-15,-1-2 0 16,-3 2 0-16,1 0 0 16,0 5 0-16,-1-2 0 15,1 2 0-15,-3 2 0 16,-3 0 0-1,3 3 0-15,-3 2 0 16,1 2 0-16,1 6 0 0,1-4 0 16,0 1 1-16,0 0-1 15,0-1 0-15,3 3-1 16,-1 3 1-16,1-1 0 16,0 5 0-16,2 3 0 15,0-1 0-15,0 1 0 0,0 4 0 16,1 0 0-16,-1 5 0 15,-3 0 0-15,1 0 0 16,0 0 0-16,-1 2 0 16,1 2 0-16,-1-1 0 15,4 1 0-15,2 1 1 16,-3-1-1-16,0-1 0 0,0 1 0 16,0 1 1-16,1 2-2 15,-1 2 1-15,0-7 0 16,0 3 0-16,1-3-1 15,-4 5 1-15,-2-3 0 16,0-1 0-16,0 4 0 16,0-3 0-1,2 1 0-15,-2-5 0 0,3 2 0 16,0 5 0-16,-1-3 0 16,1 1 0-16,-1-1-1 15,1-1 1-15,0 1 0 16,-1 1 0-16,1-3 0 15,-1-4 1-15,1 1-1 16,-1 4 0-16,1-4 0 0,0 4 0 16,-3-3 0-16,2-1 0 15,-2-1 0-15,0-3 0 16,3 3 0-16,-3-1 0 16,-1-2 0-16,1 1 0 15,3-4 0-15,-6 3 0 16,1 1 0-1,-1-1 0-15,0-2 0 16,0-1 0-16,1 4 0 16,2-8 0-16,-3 0 0 15,0 0 0-15,-2 2 0 16,-3 1 1-16,0 2-1 16,0 0 0-16,-3-1 0 15,1-4 1-15,-1 3-1 0,0-1 0 0,3 3 0 16,0 0 0-16,3 0-1 15,0-3 1-15,-1 3 0 16,4 2 0-16,-1-4 0 16,0-1 0-16,-2 1-1 15,-1 4 1-15,4-2 0 16,-4 2 1 0,4-5-2-16,-1 1 1 15,0 2 0-15,3-1 0 16,-3-1 0-16,3 2 0 15,0-3 0-15,0 1 0 16,0-3 0-16,-3-3 0 16,1 1 0-16,-1 0 0 15,0 0 0-15,3-1 0 0,0 4 0 16,0-4 0-16,0 1 0 16,0-3 0-16,0 3 0 15,0-5 0-15,0 0 0 16,0-2 0-16,0-3 0 15,0 1 0-15,0-6 0 16,0 1 1-16,-3-5-1 0,0 0 1 0,0-5-1 16,1 5 0-16,-1-2 0 15,-2-5 1-15,2-3-1 16,-2-4 0-16,2 0 0 16,0-3 0-16,0-4-1 15,1-5 1-15,-1 3 0 16,-2-3 1-1,2 0-1-15,-2-3 0 16,-1 6-1-16,1-1 1 16,0-4 0-16,2 0 0 15,0 4 0-15,0-4 0 16,1-3 0-16,-4 1 0 16,1-1 0-16,0 3 1 15,-1-5-1-15,1 0 0 0,-3 4 0 16,0-1 0-16,0-3 0 15,-3 7 1-15,1-2-1 16,-1 2 0-16,0 2 0 16,1 1 0-16,-1 1 0 15,0 1 0-15,1 2 0 16,-1 3 0-16,1 2 0 16,-4 2 0-16,1 2 0 15,0 1 0-15,-3 2 0 16,2 0 0-16,-2 4 0 15,3 3 1-15,0 0-1 16,2 0 0-16,1 5 0 16,-1 2 0-16,0 0-1 15,1 2 1-15,2 5-1 0,0 3 1 16,0-1 0-16,2 3 0 16,-2-1-1-16,3 4 1 15,0 1 0-15,-1 3 0 16,1 2 0-16,0 0 0 15,2-2 0-15,0 2 0 0,3 7 0 16,3-2 0-16,-3 2 0 16,0-6 0-16,-1 6 0 15,1 0 0-15,0 0 0 16,3-4 0-16,-3 4 0 16,5-4 0-16,-2-1 0 15,2 1 0-15,-3-3-1 0,1 2 1 16,0-2 0-1,-1-2 0-15,-2-2 0 16,3-1 0-16,-1 1 0 16,4 1 0-16,-1-3 0 15,-3-1 0-15,1-3 0 16,-6 4 0-16,1-4 0 16,-1 1 0-16,0 0 0 15,-2-3 1-15,-1-2-1 0,1 3 0 16,0-1 0-16,-1 3 1 15,1 0-1-15,0 2 0 16,2 0 0-16,0-2 0 16,1-1-1-16,-1 1 1 0,0 2 0 15,3-4 0-15,0-1 0 32,0 0 0-32,0-1-1 15,0-1 1-15,0 2 0 16,0-2 1-16,2 0-1 15,1 0 0-15,-1-2-1 16,6 2 1-16,-2 0 0 0,-1-2 0 16,3-1 0-16,-1 1 0 15,7 0 0-15,-1-3 0 0,0 0 0 16,-2 1 0-16,2-3 0 31,-3 2 0-31,1-2 0 0,-3-2 0 16,-3 2-1-16,-3 0 1 15,1-3 0-15,2 1 0 16,0-3 0-16,3 3 0 16,0 0 0-16,0-3 1 15,3 0-1-15,-4-2 0 16,4 0 0-16,-3 0 0 16,0-5 0-16,-3-2 1 15,0 0-1-15,-2-5 0 0,-1 1 0 16,1-1 0-16,0 5 0 15,-1-3 0-15,-2-2 0 16,3-2 0-16,2 0 0 16,0-3 0-16,-2 6 0 15,2-1 0-15,-3 0 0 16,1-2 1-16,0 0-1 0,-1 2 0 16,1 0 0-16,-1 0 0 15,1 3-1-15,0-1 1 16,-3 3 0-16,-1-2 0 0,-1-1 0 15,-1-2 0-15,0 3 0 16,1-3 0-16,-1 3 0 16,3-3 0-16,0 2-1 15,2 1 1-15,1-3 0 16,2 0 0-16,3 1 0 16,-3 1 0-1,1 3 0-15,-1-2 0 16,0-3 0-16,0 2 1 15,0-2-1-15,1 3 0 0,-1 0 0 16,0-1 0-16,3-2 0 16,-3 3 0-16,6 2 0 15,-6 2 0-15,0 0 0 16,-2 3 0-16,2-1 0 16,-5 3 0-16,0 0 0 15,0 0 0-15,0 2 0 0,-3-2 0 16,3 5-1-16,-3-3 1 15,3 1 0-15,0 1 0 16,0 3 0-16,-3 0 0 16,1 5 0-1,-1-3 1-15,3 3-1 16,-3 0 0-16,0-1 0 16,1 1 0-16,-1 0 0 15,-2-3 1-15,-1 3-2 16,1 0 1-16,0-1-1 15,-1 1 1-15,4 2 0 16,-1 0 0 0,5 7 0-16,-4 0 0 0,-1 0 0 15,0 5 1-15,1-2-1 16,-4-3 0-16,4 2 0 16,-4 1 1-16,1-1-1 15,0 3 0-15,2 2 0 16,0-4 0-16,0 2 0 15,-2 2 0-15,2 0 0 0,1 2 0 16,-1 1 0-16,0-1 0 16,3-4 0-16,0 0 0 15,-3 0-1-15,3-3 1 16,0-4 0-16,0 0 0 16,0-3 0-1,0 1 0-15,0-3 0 16,-3-3 0-16,1-4 0 15,-1 0 0-15,0-2 0 16,0 0 1-16,1-3-1 16,-1-2 0-16,0 0 0 15,1-5 0-15,-1 0 0 16,0-4 1-16,0-1-1 0,1-6 0 0,-1 4-1 16,-2-4 1-16,2-3 0 15,-2-2 0-15,-3 4 0 16,0-4 0-16,0 2 0 15,0-5 0-15,0 1 0 16,-3-1 1-16,3 3-1 31,0-3 0-31,0-4-1 0,0 7 1 16,0-5 0-16,0 0 1 16,0-5-1-16,0 8 0 15,-3-5 0-15,1 2 0 16,-1-3 0-16,0 3 0 15,1 0 0-15,-1-2 0 16,0 0 0-16,1 2 0 0,-1 2 0 16,1-1 0-16,2-1 0 15,0 2 0-15,2-4 0 16,1-1 0-16,-1 1-1 16,1 0 1-16,0-3 0 15,-1-2 0-15,1-4 0 16,0 6 0-16,-3 0 0 15,0-4 0-15,0 4 0 16,0-4 0-16,2 0 0 16,1-1 0-16,0 1 0 15,2-7 0-15,3 2 0 16,-3 0 0-16,3 0 0 16,0-1 0-16,3-1 0 15,-3 0 0-15,-3 2 0 0,0 0 0 16,-2-3 0-16,-3 6 0 15,0-3 0-15,2 2 1 16,-2 10-1-16,6-3 0 16,-1 0-1-16,0-4 1 15,3 7 0-15,0-1 0 16,0 4 0-16,0-1 0 0,-3 2 0 16,3 0 0-16,0 3 0 15,0 7 0-15,-3 0 0 16,1 4 0-16,-1 3 0 15,-2 3 0-15,2 3-1 16,0 4 1-16,1 1 0 16,-1 6 0-16,0-1 0 15,0 3 0-15,3 4 0 16,3 3 0-16,0 7 0 16,2 0 0-16,0 4 0 15,0 1 0-15,-2-1 0 16,-1 5 0-16,1 1 0 15,-3-1 1-15,0 5-1 16,0 2 0-16,0-4 0 0,0 6 0 16,-3 1 0-16,3 0 0 15,-3-1 0-15,3 1 0 16,0-1 0-16,0 1 0 16,0 0 0-16,0 2 0 15,-3 0 0-15,0-3 1 16,3 8-1-1,-5 0 0-15,-3-3 0 16,0 0 1-16,3 3-1 16,-1-5 0-16,-2 2 0 15,6 1 0-15,-1-3 0 16,3 2 0-16,0-2 0 16,2 5 0-16,4-8 0 15,-4 1 0-15,-2 2-1 0,0 2 1 0,0-4 0 16,0 2 0-16,0 0 0 15,0-5 0-15,0 3 0 16,0-1 0-16,0 3-1 16,0-2 1-16,0-3 0 15,-1 3 0-15,1 2 0 16,0-5 0-16,3 3 0 0,-1-1 0 16,1-1 0-16,0-1 0 15,-1 7 0-15,3-2 1 16,-5 3-1-16,6-3 0 15,-4 2 0-15,1-4 0 16,-1 1-1-16,1 4 1 16,0-1 0-1,-1 3 0-15,-5 0 0 16,6-1 0-16,-6 3 0 16,1 7 0-16,-1-7 0 15,-2 5 1-15,-1-5-1 16,1 7 0-16,-1 0 0 15,1 0 1-15,2 3-1 16,-5-1 0-16,8 3 0 0,-2 0 0 0,-4 2 0 16,9 3 0-16,-3-1 0 15,-3 3 0-15,0 2-1 16,3 0 1-16,3 1 0 16,-1-4 0-16,-2 1 0 15,3 2 0-15,0-2 0 16,-3 5 0-1,2-5 0-15,1 2 0 16,-1 0 0-16,1 0 0 16,-3-7 0-16,-6 1 0 15,6-1 0-15,-2-5 0 16,2 1 0-16,2-6 0 0,-5 6 0 16,1-1 0-16,-4-9 0 15,6 3 1-15,0-1-1 16,0-4 0-16,0-10 0 15,5 0 0-15,1-4 0 16,-1-5 0-16,-3-3 0 16,6-2 0-16,-2-6-1 0,-4-6 1 15,1-2 0-15,-1-5 0 16,-2-2 0 0,0-7 0-16,-3 0 0 15,1 0 1-15,-4-5-1 16,-2-4 0-16,6-5 0 15,-4 0 1-15,1-8-1 16,0-1 0-16,-1-5 0 16,4-3 0-16,-1-4 0 15,0-1 1-15,-2-1-2 0,-1-3 1 16,-2 2 0-16,0-7 0 16,0 3 0-16,0 2 0 15,0-5 0-15,-2 3 0 16,-1-8 0-16,1 1 0 0,-1 2 0 15,-2-3 0-15,-1-2 0 16,-2 3 0-16,0-1 0 16,0 1 1-16,1-5-2 15,-1 4 1-15,2-4 0 16,1 0 0-16,0-2 0 16,-3 6 1-16,0 1-2 0,0-8 1 15,0 10 0-15,3-2 1 16,-1-1-1-1,-2-4 0-15,1 5-1 16,-1 2 1-16,2-3 0 16,1 3 0-16,2-5 0 15,3 3 0-15,-2 2 0 16,-4-5 0-16,1 5 0 16,0 0 0-16,0 2 0 15,-3 0 0-15,0 3 0 0,2 2 1 16,-2 2-1-16,6 0 0 15,-1-6-1-15,-2 4 1 16,0 0 0-16,2 0 0 0,-2 2 0 16,-1-2 0-16,-2 2 0 15,6 1 0-15,-4-1 0 32,-1 2 0-32,1-4 0 15,1 5 0-15,0 0 0 16,-1-3 0-16,4 3 0 15,-4-5 0-15,6 2 0 0,0 3 0 16,0-3 0-16,0 0 0 16,0-2-1-16,0 5 1 15,0 0 0-15,0 2 0 0,8 2 0 16,-2-7 0-16,-1 3 0 16,3 7 0-16,-3-3 0 15,0-2 1-15,1 5-2 16,-4-5 1-16,6 7 0 15,-8 0 1-15,3 0-1 16,0 0 0-16,-1 7-1 0,1-2 1 16,0-5 0-16,2 3 0 15,0-1 0-15,0 3 0 0,3-3 0 16,-2 1 0-16,2-3 0 16,0-3 0-16,2 8 0 15,1-2 0-15,2-1-1 31,0-2 1-31,0 7 0 16,6-2 0-16,-3-3 0 16,2-4 0-16,-2 5 0 0,3-1 0 15,2 0 0-15,-3-1 0 16,4-4 0-16,-1 3 0 16,3-2 0-16,-1 2 0 15,-4 3 0-15,-3 1 0 0,0-4 0 16,-1 0 0-16,1 1 0 15,0 1 0-15,-3 3 0 16,6 0 0-16,-3 2 0 16,0-3 1-16,0 1-1 15,-3 5 0-15,3 4 0 16,-3 0 0 0,0 3 0-16,0 4 1 15,1 2-2-15,-4 3 1 0,1 3 0 16,-3 4 0-16,0-3 0 15,0 8 0-15,0 2-1 16,-1 5 1-16,1 7 0 16,8-1 0-16,-5 4 0 15,-1 4 1-15,-2 4-1 16,6 3 0-16,-4 5 0 0,1 2 0 16,-1 4 0-16,6 6 0 15,-3-1 0-15,-5 0 0 16,3 3 0-16,-3 2 0 15,0 0-1-15,2-2 1 16,-2 7 0 0,8 4 0-16,-5-4 0 15,-1 0 1-15,6 7-1 16,0 0 0 0,8 37 0-1,-5-9 0-15,4-4 0 16,-4-3 0-16,-3-3 0 15,0-4 0-15,-1 5 0 0,1-12 0 0,0 2 0 16,5-2 0-16,1-2 0 16,-1-6 0-16,-5 8 0 15,-1-7 0-15,4 0-1 16,-8-2 1-16,-3-1 0 16,7-2 0-16,-1-4 0 15,-1-6 0-15,-3 1 0 0,6-2 0 16,-2-13 0-16,-1-4 0 15,0-2 0-15,3-3 0 16,0-2 0-16,0-5 0 16,0-2 0-16,-1-3 0 15,1-2 0-15,-3-4 0 16,9-3 0 0,-6-3 0-16,-1-4 0 15,1-4 0-15,-2-6 0 16,1-1 1-16,-1-6-1 15,-6 1 0-15,5-8 0 16,-5 1 1-16,-3-8-1 16,-5 0 1-16,-3-4-1 15,1 2 0-15,-4-4 0 0,4-6 0 0,2 1 0 16,0-5 0-16,0-2-1 16,0-3 1-16,-6-7 0 15,6 3 0-15,0-3 0 16,0 2 0-16,0-6 0 15,-2 9 0-15,-3-7 0 16,2-1 0 0,0 1 0-16,1 2 0 15,-1-4 0-15,3 0 0 16,-3-1 0-16,1-2 0 16,-4 5 0-16,6-7 1 15,-2 9-1-15,-4-7 0 16,6 3-1-16,6-8 1 15,-4 5 0-15,6-2 0 0,3 0 0 16,-1 0 0-16,4-1 0 16,-4-6 0-16,4 5 0 15,-1-3 0-15,0 0 0 16,-2 2 0-16,-3 3 0 16,-3-10 0-16,-3 8 0 15,6-3 0-15,0 0 0 0,-2 2 0 0,2 1 0 16,-1 2 0-16,1 0 0 15,6-1 0-15,-1 11 0 16,3-6 0-16,0 3 0 16,-3 0 0-16,-3 0 0 15,6 2 0-15,-2 2 0 16,1 3 1 0,-4 0-1-16,0 0 0 15,-3 7 0-15,-1 0 0 16,1 0 0-16,0-5 1 15,-2 8-1-15,-6 1 0 16,5-1 0-16,-2 4 0 16,5 0 0-16,-3-3 0 15,3 3 0-15,5 5 0 0,-2 2 0 16,-4 7 1-16,1 5-3 16,0-3 0-16,0 8-5 15,-2 4 1-15,-1 5-8 16,-2 7 0-16</inkml:trace>
  <inkml:trace contextRef="#ctx0" brushRef="#br4" timeOffset="20">23715 7051 22 0,'-3'-7'11'0,"3"-8"-4"0,0 15 11 0,0 0-15 15,0 3 0-15,3 1 2 16,-3 6 1-16,5 9-6 16,-2 9 0-16,-3 5 6 15,0 9 1-15,-3 5-2 16,-2 5 1-16,-3-5-2 16,2 0 1-16,4 0-2 15,-4-7 0-15,4-5-2 16,2-6 0-16,0-8-1 15,0-5 1-15,2-9-1 16,-2-7 1-16,8-9-1 16,-2-3 0-16,-6-7 0 15,5-4 1-15,-5-6-1 16,-5 1 0-16,-1 5 0 16,-2 4 1-16,-7 5-1 15,-7 7 0-15,-4 7 0 0,-1 9 0 16,4 5 0-16,2 5 1 15,10-2-1-15,0-6 0 16,3 8 0-16,0 0 0 16,8 0 0-16,8-5 0 15,3 0 0-15,5-5 0 16,8-2-2-16,5-4 0 0,0-3-5 16,3-5 1-16,-1 0-7 15,-2-2 1-15,1 0-3 16,-1 0 1-16</inkml:trace>
  <inkml:trace contextRef="#ctx0" brushRef="#br4" timeOffset="21">23857 7474 23 0,'0'5'11'0,"0"-3"-6"16,0-2 17-16,0 0-19 15,8-2 0-15,0-3 1 16,-2-2 0-16,2 0-6 15,5-5 1-15,-3-2 3 16,4 0 1-16,2 0-2 16,-3-5 1-16,-5 0-1 0,0 5 1 15,-3 0-1-15,-5-3 0 16,-5 8 1-16,2 2 0 16,-8 5 0-16,3 6 1 15,1 3-1-15,-9 5 1 16,2 5-1-1,-1 4 1-15,4 5-1 16,0-5 0-16,3 0-2 16,8 0 1-16,8-2-1 15,-2-5 0-15,2-2-4 16,0-5 0-16,7-5-5 16,-1-4 0-16,-1-1-5 15,5-1 1-15</inkml:trace>
  <inkml:trace contextRef="#ctx0" brushRef="#br4" timeOffset="22">24146 7326 26 0,'-5'-3'13'0,"2"1"-6"15,-2 0 18-15,5 2-23 16,-8 0 1-16,2 2 0 15,-2 0 1-15,1 5-5 16,-1 3 0-16,0 4 3 16,-6 9 0-16,7 1-2 15,-1-3 1-15,0 0-1 0,8 0 0 16,5-2 0-16,-2-5 0 16,5-4-1-16,5-3 1 15,-5-5 0-15,5-6 1 16,-3-1-1-16,-2-2 0 15,6-7 0-15,-1-3 1 16,-3-2-1 0,-2 3 0-16,-2-1 0 15,-6 1 1-15,-6 2-1 16,6 2 1-16,-2 3-1 16,-4 4 1-16,6 5 1 15,-2 7 0-15,-3 10 0 16,5 4 1-16,-3 5-1 0,3 9 1 15,0 5 0-15,0 0 0 0,-5 4-2 16,5 6 1-16,0-3-1 16,0 0 0-16,0-5-1 15,-3 3 1-15,-2-7-1 16,2-3 1-16,-8-7-1 16,-4-2 1-16,4-7-1 15,-8 0 1-15,1-10-1 0,-3-2 1 16,0-5-1-16,-1-9 1 15,-1-4-2-15,9-4 1 16,4-3-3-16,2-6 0 16,3-4-5-16,2 2 1 0,-2 0-8 15,10-4 1-15,3-1-1 32,8 0 1-32</inkml:trace>
  <inkml:trace contextRef="#ctx0" brushRef="#br4" timeOffset="23">24445 7088 25 0,'-16'3'12'0,"3"-1"-7"0,13-2 22 16,0 0-24-16,0 0 0 16,0 0 2-16,8 0 1 15,0 0-8-15,8 0 1 0,5 0 3 16,2 0 1-16,4 2-2 15,-3 3 1-15,0 2-2 16,-3 5 1-16,-8 2 0 16,-5 2 1-16,-13 3 0 15,-3 2 1-15,-6 3 0 16,-1-1 1-16,-9 1 0 16,3-5 0-16,-3-3-1 0,3-2 0 15,-1-4-1 1,12-3 0-16,2-5-2 15,3-2 1-15,10 0-1 16,6 0 0-16,2 2-1 16,8 3 0-16,3 0 0 15,0 2 1-15,-3 7 0 16,-5 7 1-16,-1 0-1 16,-9-2 1-16,-6 2-1 0,-6 3 1 15,-4 2 0-15,-11-3 0 16,0 1-1-16,-3-8 1 15,-5-2 0-15,0-2 0 16,5-5-2-16,3-7 0 0,5-7-5 16,8-5 1-16,2-4-8 15,6-1 0-15,14-4-4 16,2-5 1-16</inkml:trace>
  <inkml:trace contextRef="#ctx0" brushRef="#br4" timeOffset="24">24746 7114 36 0,'14'-23'18'0,"31"11"-18"16,-29 12 31-16,-3-5-29 15,8 5 1-15,-3 0 1 0,4 5 1 16,-1 7-6-16,-5 4 0 0,-8 3 4 16,0 9 0-16,-8 3-1 15,-8 2 0-15,-8 4-1 32,-5 1 0-32,-9 4 0 15,1-4 0-15,6-3-1 16,-7-4 1-16,4-3 0 15,5-5 0-15,0-4 0 16,15-5 0-16,12-2 0 0,2-3 1 16,7-1 0-16,15-1 0 15,4 2 1-15,0 3 1 16,3-3-1-16,0 1 1 16,1-1-1-16,-9 0 1 0,-6 3-4 15,-1-2 0-15,-1 1-8 16,-8 1 0-16,-2 0-11 15,2 0 1-15</inkml:trace>
</inkml:ink>
</file>

<file path=ppt/ink/ink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2-03-30T23:23:14.369"/>
    </inkml:context>
    <inkml:brush xml:id="br0">
      <inkml:brushProperty name="width" value="0.05292" units="cm"/>
      <inkml:brushProperty name="height" value="0.05292" units="cm"/>
      <inkml:brushProperty name="color" value="#0070C0"/>
    </inkml:brush>
  </inkml:definitions>
  <inkml:trace contextRef="#ctx0" brushRef="#br0">18204 6826 7359 0,'0'0'320'0,"0"0"80"0,0 0-400 0,0 0 0 0,0 0 0 0,0 0 0 16,0 0 2976-16,0 0 512 0,0 0 96 0,0 0 32 16,0 0-1632-16,0 0-320 0,0 0-64 0,0 0 0 15,0 0-368-15,0 0-64 0,0 0-16 0,0 0 0 16,0 0-64-16,0 0-32 0,0 0 0 0,0 0 0 0,0 0-16 0,0 0 0 16,0 0 0-16,0 0 0 0,0 0-144 0,6 3-16 15,-6-3-16-15,0 0 0 0,5 2-288 0,0 0-64 16,-5-2-16-16,6 2 0 0,0-1-128 0,0 0-32 15,0 0 0-15,-1 0 0 0,2-1-32 0,0-1-16 16,1 0 0-16,0 0 0 0,0 0-16 0,-1 0 0 16,1-1 0-16,1 0 0 0,0 1 0 0,0 0 0 15,-1 0 0-15,1 0 0 0,-1 1 16 0,1-2 0 16,-1 1 0-16,0 0 0 0,1 1-32 0,0 0 0 16,1-1 0-16,-1 2 0 0,-1-1-48 0,2 0-16 15,-2 0 0-15,1 1 0 0,0 0 0 0,0 1-16 16,-1-1 0-16,0 0 0 0,1 0 32 0,-1 0 16 15,0 0 0-15,-2 0 0 0,2 2-32 0,-1-2 0 16,0 0 0-16,0 0 0 0,0-1-32 0,-1 0-16 16,1 0 0-16,1 0 0 0,-1 1-144 0,1-1 128 15,-1 0-128-15,1 0 128 0,0-1-128 0,1-1 128 16,0 1-128-16,0 1 128 0,-2 0-128 0,1 0 128 0,0-1-128 16,0 1 128-16,0 0-128 0,-1 0 0 0,0 1 144 0,0-1-144 15,0 0 128-15,1 1-128 0,0-1 128 0,1 1-128 16,-1 0 192-16,2 1-16 0,0-1-16 0,1 0 0 15,0 1-160-15,2-2 0 0,0 2 0 0,0-1 0 16,0-1 128-16,0 2-128 0,0-2 192 0,-1 0-64 16,-1 1 16-16,-1 0 0 0,0 0 0 0,-2 1 0 15,0-2-144-15,0 0-176 0,-1 0 48 0,1 1 0 16,-2 1 128-16,-1-1 0 0,1 0 0 0,0 0 0 16,-1 0 256-16,2 0 64 0,-1-1 32 0,0 1 0 0,-1-1-96 0,0 0-32 15,2 0 0-15,0 0 0 0,0-1-224 0,1 1 0 16,1 0 0-16,-1-1 0 0,0-1 0 0,0 1-192 15,-2 0 48-15,1-1 0 0,0 1 144 0,-2 1 0 16,1 0 0-16,0 0 128 0,0 0-128 0,-6 0 0 16,6 0 128-16,-1 0-128 0,1 0 0 0,1 0 144 15,-2-2-144-15,2 2 0 0,1 0 128 0,0 0-128 16,1 2 0-16,-1-2 0 0,2 0 0 0,0 0 0 16,0-2 0-16,0 2 0 0,-1 0 0 0,1 0 0 15,-2 0 0-15,0 0 0 0,1 0 0 0,-2 0 0 16,1 2 0-16,0-2 0 0,0 0 0 0,-1 0 192 15,0 1-16-15,-2 1 0 0,2-1 176 0,-1 0 32 16,1 0 16-16,-1-1 0 0,0 0-400 0,0 0-320 16,-1 0 48-16,0 0 16 0,-5 0 528 0,5 1 112 15,0 0 32-15,1 0 0 0,-1-2-416 0,1 2 0 16,-1-2-224-16,1 1 80 0,-1-1-80 0,1 2-16 16,0 0 0-16,0 1 0 0,-6-2 384 0,7-1 80 0,1 0 16 15,-2 1 0-15,0 1-400 0,0 0-80 0,0-1-16 0,0 1 0 16,-6-1 256-16,7 0 0 0,-7 0 0 0,7 0 0 15,-1 0 0-15,-1 0 160 0,1 0-160 0,1 0 128 16,-1-1-128-16,1 1 0 0,-7 0 0 0,8-1 0 16,-1 0 0-16,1-1 0 0,1 1 0 0,-1 0 0 15,1-1 0-15,-1 1 0 0,2 0 0 0,0 0 0 16,-1 1 0-16,-1-2 0 0,-1 1 0 0,2 0 0 0,-2 1 0 16,0 0 0-16,-1 0 0 0,0 1 0 0,1-1 0 0,-1 0 0 15,2 0 0-15,-1 3 0 0,1-3 0 0,0 1 0 16,1 0 0-16,-2 1 0 0,1-1 0 0,-1 1 0 15,1 0 0-15,-1-1 0 0,0 0 0 0,0-1 0 16,2 0 0-16,-2 1 0 0,-1 0 0 0,0-1 0 16,0 0 0-16,0 0 0 0,1 0 0 0,-1-1 0 15,-1 0 0-15,0 1 0 0,0 0 0 0,0 0 0 16,0 0 0-16,-1-1 0 0,1 0 0 0,1 0 0 16,-6 1 128-16,5-1-128 0,2 1 0 0,-1-1 0 15,-6 1 0-15,7-1 0 0,-2-1 0 0,0 1 0 16,0 0 0-16,-5 1 0 0,0 0 0 0,0 0 0 15,0 0-160-15,0 0 160 16,0 0-1600-16,0 0-240 0,-2-1-32 0</inkml:trace>
  <inkml:trace contextRef="#ctx0" brushRef="#br0" timeOffset="1">21698 6899 35423 0,'0'0'768'0,"0"0"176"0,0 0 16 0,0 0 48 0,0 0-816 0,0 0-192 16,0 0 0-16,0 0 0 0,0 0 1136 0,14 3 176 16,-14-3 32-16,0 0 16 0,0 0-464 0,0 0-112 15,7 0-16-15,-2-1 0 0,0 0-144 0,1 1-48 16,0 0 0-16,1 0 0 0,0 1-144 0,1 0-48 15,1 1 0-15,2-2 0 0,0 0 368 0,1 0 64 16,0 0 16-16,2 0 0 0,1-2-160 0,1 2-32 16,2 0 0-16,1 0 0 0,2-1 64 0,2 1 0 15,2 0 0-15,1 0 0 0,2 0-256 0,-1 1-32 16,0 1-16-16,0-2 0 0,-5 1-128 0,0-1-16 16,-2 1-16-16,1-1 0 0,-1 0-96 0,2 0-16 15,0 1 0-15,0-1 0 0,1 0-128 0,0 0 128 16,-2-1-128-16,1 0 128 0,0 1-128 0,1 1 128 0,0 2-128 0,-1-3 128 15,-1 2-128-15,0 0 160 0,-2 0-160 0,-2 0 160 16,-2 0-160-16,-1 1 128 0,0 0-128 0,-1 0 128 16,-1 0 0-16,-1-2-128 0,2 1 192 0,0 0-64 15,-1 0 0-15,2 1 0 0,1-3 0 0,0 1 0 16,1 0-80-16,0 0-48 0,-1 0 0 0,2 0 0 16,1-1 0-16,0-1 0 0,0 0 0 0,0 1 0 15,0 1 0-15,0 0 0 0,-2 0 0 0,1 0 0 16,-2-1 0-16,-2 0 0 0,-1 0 0 0,-2 1 0 0,-1 1 0 0,-2-1 0 15,2 0 0-15,-2-1 0 0,-2 1 0 0,0-1 0 16,-5 0 0-16,0 0 0 0,0 0 0 0,5 1 0 16,0 2 0-16,-5-3 0 0,0 0 0 0,0 0 0 15,4 0 0-15,-4 0 0 0,0 0 0 0,0 0 0 16,0 0 0-16,0 0 0 0,0 0 0 0,0 0 0 16,0 0 0-16,0 0 0 0,0 0 0 0,0 0 0 15,0 0 0-15,0 0 0 16,0 0-832-16,0 0-176 0,0 0-16 0,0 0-16 15,0 0-1008-15,0 0-192 0,0 0-32 0,0 0-12720 16,0 0-2544-16</inkml:trace>
  <inkml:trace contextRef="#ctx0" brushRef="#br0" timeOffset="2">14199 11795 23775 0,'0'0'1056'0,"0"0"224"0,0 0-1024 0,-2 4-256 0,2-4 0 0,-3 5 0 16,3-5 1440-16,-4 4 240 0,4-4 48 0,-4 3 16 16,4-3-384-16,0 0-80 0,0 0 0 0,0 0-16 15,0 0-320-15,0 0-64 0,0 0-16 0,0 0 0 16,0 0-80-16,-4-3-16 0,0 0 0 0,4 3 0 16,-2-5-192-16,2 5-64 0,1-5 0 0,-1 1 0 0,1-1-192 0,0 0-32 15,1 0-16-15,0 1 0 16,-2 4-272-16,4-4 0 0,1 0 128 0,0 0-128 0,1 0 0 0,0 2 0 15,0 1 0-15,0 1-144 0,-1-2 144 0,-5 2 0 16,6 0 0-16,-6 0 0 0,5 3 0 0,-5-3 0 16,3 5 0-16,-2 1 128 0,0 0 0 0,0 0 16 15,-2 0 0-15,0 2 0 0,-2-2 240 0,-1 2 32 16,-1 0 16-16,-1-2 0 0,0 1 96 0,1-1 32 16,0-2 0-16,0 0 0 0,0-2 80 0,0 1 0 15,5-3 16-15,0 0 0 0,-6 0-432 0,6 0-96 16,0 0 0-16,-4-3-128 0,2-1 176 0,0-1-176 15,1 0 160-15,1 0-160 0,1 0 0 0,1 0 128 0,1 1-128 0,0 0 0 16,1 0 0-16,-4 4 0 16,4-4 0-16,0 2 0 15,0-1-1792-15,-4 3-336 0,0 0-80 0</inkml:trace>
  <inkml:trace contextRef="#ctx0" brushRef="#br0" timeOffset="3">14832 11144 11055 0,'0'0'976'0,"0"0"-784"0,0 0-192 0,0 0 0 16,0 0 3264-16,0 0 592 0,0 0 128 0,-4 3 32 16,4-3-1584-16,-4 2-304 0,4-2-64 0,0 0-16 15,-4 3-224-15,4-3-48 0,0 0-16 0,0 0 0 16,0 0-608-16,0 0-112 0,0 0-16 0,0 0-16 16,0 0-480-16,0 0-80 0,0 0-32 0,0 0 0 0,2-6-288 0,2 1-128 15,-1 0 128-15,1 1-128 0,0-1 0 0,0 1 0 16,-1 0 0-16,-3 4 0 0,0 0 0 0,0 0 0 15,0 0 0-15,0 0 0 0,0 0 128 0,0 0-128 16,5 4 0-16,-2 0 128 0,-3-4-128 0,1 8 160 16,-1-4-160-16,-1 2 160 0,1-6 256 0,-3 5 48 15,3-5 16-15,0 0 0 0,0 0 144 0,-5 3 16 0,0-2 16 0,5-1 0 16,0 0-304-16,-4-4-64 16,0 0-16-16,1-1 0 0,1-1-272 0,1 0 0 15,0-3 128-15,1 1-128 0,1-1 0 0,1 0-304 16,-1 0 64-16,1-1-14512 15,1 0-2912-15</inkml:trace>
  <inkml:trace contextRef="#ctx0" brushRef="#br0" timeOffset="4">15257 10693 16575 0,'0'0'1472'0,"0"0"-1168"0,0 0-304 0,0 0 0 15,0 0 3104-15,-4-2 560 0,2-1 112 0,2 3 32 16,0 0-1696-16,-2-3-352 0,-1-1-64 0,0 0-16 16,1-1-176-16,1 0-32 0,0 0-16 0,0 0 0 15,1-1-416-15,0 2-80 0,0-1 0 0,1 1-16 16,-1 4-352-16,2-5-64 0,0-1-16 0,0 2 0 15,-2 4-336-15,3-3-176 0,-3 3 160 0,0 0-160 16,5-3 0-16,-1 3 128 0,1 0-128 0,0 0 0 16,-5 0 0-16,0 0 0 0,6 3 0 0,0 2 0 15,-2-1 0-15,0 2 0 0,-1-1 0 0,-1 0 0 0,-2-5 192 0,1 5-64 16,0 0-128-16,-1-5 192 0,-1 7 192 0,-1-2 16 16,-1 0 16-16,0 0 0 0,3-5-32 0,-5 4 0 15,-1 0 0-15,0 0 0 0,1-1-192 0,0 0-32 16,0-3-16-16,1 1 0 0,4-1-144 0,-5-1 0 15,0 1 0-15,5 0 0 16,-2-4-1696-16,2 4-272 0,0-5-48 0</inkml:trace>
  <inkml:trace contextRef="#ctx0" brushRef="#br0" timeOffset="5">15609 10796 10127 0,'0'0'896'0,"0"0"-704"0,0 0-192 0,0 0 0 0,-4 2 3152 0,0 0 608 15,4-2 112-15,-5 1 32 0,5-1-1536 0,-4 0-288 16,4 0-64-16,0 0-16 0,-4-2-560 0,4 2-112 16,0 0-32-16,-2-4 0 0,2 4-272 0,-1-4-48 15,1 4-16-15,-1-5 0 0,1 5-176 0,0-4-32 16,0-1-16-16,0 0 0 0,0 5-368 0,1-5-80 15,1 0-16-15,-2 5 0 0,2-3-272 0,2-2 0 0,-4 5 0 0,4-3 0 16,-4 3 0-16,5-1 0 0,-1 1 0 0,-4 0 0 16,0 0 0-16,5 4 0 15,-1-1 0-15,-4-3 0 0,3 7 128 0,-1-2-128 16,-2-5 0-16,2 7 0 0,-3-1 0 0,0-1 160 0,-1 0-160 0,2-5 128 16,0 0 304-16,0 0 48 0,0 0 16 0,0 0 0 15,0 0 0-15,0 0 0 0,-5-1 0 0,5 1 0 16,-3-4-336-16,1 0-160 0,1 0 160 0,1-1-160 15,0 0 0-15,0 1 0 16,0 0 0-16,0 4 0 16,0 0-1120-16,2-4-272 0,-2 4-48 0</inkml:trace>
  <inkml:trace contextRef="#ctx0" brushRef="#br0" timeOffset="6">15851 10917 31727 0,'0'0'1408'0,"0"0"288"0,-5 0-1360 16,5 0-336-16,0 0 0 0,-4 0 0 0,-2 0 1920 0,1 0 320 15,5 0 64-15,0 0 16 0,-4-2-976 0,4 2-208 16,0 0-48-16,0 0 0 0,0 0-704 0,0 0-128 16,0 0-48-16,2-3 0 0,2-2-208 0,1 0 0 0,0 0 0 0,1 0 0 15,0 0 0-15,1 1 0 16,0 0 0-16,-1 1 0 0,0 0 0 0,1 1 0 15,-1 1 0-15,-6 1 0 0,0 0 0 0,0 0 0 16,0 0 0-16,0 0 0 0,0 0 272 0,0 0-32 0,0 0-16 0,-3 5 0 16,-2 0 304-16,0 0 64 0,0 0 16 0,-1-1 0 15,0-1-96-15,-1 1 0 0,-1-3-16 0,1 0 0 16,1-1-256-16,6 0-48 0,0 0-16 0,0 0 0 16,0 0-176-16,1-4-192 0,1-1 32 0,2-1-14640 15,1 1-2928-15</inkml:trace>
  <inkml:trace contextRef="#ctx0" brushRef="#br0" timeOffset="7">16232 10791 6447 0,'0'0'272'0,"0"0"80"0,0 0-352 0,0 0 0 16,0 0 0-16,0 0 0 0,0 0 1008 0,0 0 128 15,0 0 16-15,0 0 16 0,0 0-96 0,0 0-32 16,0 0 0-16,0 0 0 0,-4 1 528 0,4-1 96 16,-4 3 32-16,4-3 0 0,0 0 96 0,0 0 32 15,0 0 0-15,0 0 0 0,-2 5-208 0,2-5-32 0,0 0-16 0,0 0 0 16,0 0-272-16,0 0-48 16,0 0-16-16,0 0 0 0,0 0-224 0,0 0-48 0,0 0-16 0,0 0 0 15,0 0-288-15,0 0-48 16,0 0-16-16,0 0 0 0,0 0-288 0,0 0-64 0,0 0-16 15,0 0 0-15,0 0-224 0,0 0 0 0,0 0 0 0,0 0 0 16,0 0 0-16,0 0 0 0,0 0 0 0,0 0 0 16,0 0 0-16,0 0 128 0,0 0-128 0,0 0 0 0,0 0 0 0,0 0 144 15,0 0-144-15,0 0 128 0,0 0 48 0,0 0 0 16,0 0 0-16,0 0 0 0,0 0 144 0,0 0 16 16,0 0 16-16,0 0 0 0,0 0-176 0,0 0-48 15,0 0 0-15,0 0 0 0,0 0-128 0,0 0-192 16,0 0 32-16,0 0-13440 15,0 0-2688-15</inkml:trace>
  <inkml:trace contextRef="#ctx0" brushRef="#br0" timeOffset="8">16722 10573 15663 0,'0'0'1392'0,"0"0"-1120"16,-5 0-272-16,0 0 0 0,1-2 4096 0,4 2 768 0,-4-1 160 0,4 1 32 15,-4-1-2752-15,4 1-528 0,0 0-112 0,0 0-32 16,-2-3-896-16,2 3-176 0,0 0-48 0,0 0 0 15,0 0-368-15,3-4-144 16,0 0 0-16,-3 4 144 0,5-3-144 0,1 1 0 0,-1 2 0 0,1-2 0 16,0 1 0-16,-1 1 0 0,-5 0 0 0,6 1 0 15,1 1 0-15,-3-1 0 0,-4-1 0 0,0 0 0 16,0 0 304-16,0 0 16 0,0 0 16 0,0 0 0 16,0 0 304-16,0 0 64 0,0 0 16 0,-3 6 0 15,-1-2-144-15,-2 0-48 0,-1-1 0 0,0-1 0 0,0 0-64 0,0-1-16 16,0 0 0-16,2-1 0 0,0 0-208 0,5 0-48 15,-4-2-16-15,4 2 0 0,-1-5-176 0,2 0-176 16,2 1 48-16,2-1 0 16,1 0-2512-16,1 0-496 0</inkml:trace>
  <inkml:trace contextRef="#ctx0" brushRef="#br0" timeOffset="9">17149 10896 33695 0,'0'0'1488'0,"-4"2"304"0,-1 1-1424 0,0-2-368 15,0 0 0-15,5-1 0 0,-4 0 1904 0,4 0 304 16,0 0 64-16,0 0 16 0,0 0-1264 0,0 0-240 15,0 0-48-15,3-5-16 0,0 1-496 0,1 0-96 16,0 1-128-16,0-1 176 0,-1 0-176 0,1 1 0 16,1 0 0-16,1 1 0 0,-6 2 0 0,5 0 0 15,-5 0 0-15,0 0 0 0,0 0 0 0,0 0 0 16,0 0 0-16,0 0 0 0,0 0 256 0,0 0-48 16,0 0 0-16,0 0 0 0,0 0 592 0,0 0 112 15,-6 2 32-15,-1 1 0 0,-1 0-64 0,1-1-16 0,-1 0 0 0,0 0 0 16,1-1-352-16,1 0-64 0,2-1 0 0,4 0-16 15,0 0-304-15,0 0-128 0,0 0 128 0,3-4-128 32,1-1-512-32,2-2-176 0,1 2-32 0,1-2-16 15,0 0-1728-15,-1 1-352 0,2 1-64 0</inkml:trace>
  <inkml:trace contextRef="#ctx0" brushRef="#br0" timeOffset="10">17445 10965 18431 0,'0'0'1632'0,"-5"0"-1312"0,5 0-320 0,-4 2 0 16,4-2 5520-16,-5 0 1040 0,5 0 208 0,0 0 32 16,0 0-4144-16,0 0-832 0,0 0-160 15,0 0-48-15,-2-5-1040 0,2 2-192 0,0 3-64 0,2-5 0 16,1 0-320-16,1 1 0 0,0 1 0 0,1 0 0 16,0 2 0-16,-1-2 0 0,-4 3 0 0,0 0 0 0,0 0 0 0,0 0 0 15,0 0 0-15,0 0 0 0,0 0 0 0,0 0 0 16,0 0 0-16,0 0 128 0,0 0 160 0,-2 5 32 15,2-5 16-15,0 0 0 0,0 0-64 0,0 0-16 16,0 0 0-16,0 0 0 16,-4-1-784-16,4 1-176 0,0-6-16 0,3-2-14288 15,1-1-2848-15</inkml:trace>
  <inkml:trace contextRef="#ctx0" brushRef="#br0" timeOffset="11">18028 10399 11055 0,'0'0'976'0,"0"0"-784"15,-4 2-192-15,0-1 0 0,0 0 5920 0,0 2 1136 16,-1-2 240-16,1 3 32 0,0-3-4192 0,4-1-832 16,0 0-160-16,0 0-32 0,0 0-1280 0,0 0-256 15,0 0-64-15,0 0 0 0,0 0-512 0,0 0 0 16,0 0 0-16,7 1 0 0,0-1 0 0,0 0 0 15,0-1 0-15,0 0 0 0,-1 1 0 0,-6 0 0 16,0 0 0-16,0 0 0 0,5 0 0 0,-5 0 0 16,0 0 128-16,0 0-128 0,0 0 448 0,-2 5 16 15,-2 0 16-15,-1 0 0 0,-1 0 96 0,1-1 0 16,-1 0 16-16,1-2 0 0,0 0-288 0,1 0-64 16,4-2-16-16,0 0 0 0,0 0-224 0,0 0 0 15,0 0 0-15,0 0 0 16,0-5-1520-16,2 0-240 0,1 1-48 0,1-1-19248 0</inkml:trace>
  <inkml:trace contextRef="#ctx0" brushRef="#br0" timeOffset="12">18796 9934 15663 0,'0'0'1392'0,"0"0"-1120"15,0 0-272-15,0 0 0 0,0 0 3264 0,6-2 608 16,0-1 112-16,0-1 32 0,-1 0-2480 0,0 0-512 15,0 0-80-15,0 0-32 0,-1 1-592 0,-4 3-112 16,5-4-16-16,-5 4-16 0,0 0 144 0,0 0 16 16,0 0 16-16,0 0 0 0,0 0 464 0,0 0 80 15,0 0 32-15,0 0 0 0,0 0 176 0,0 0 48 16,0 0 0-16,0 0 0 0,4 0-400 0,-4 0-80 16,0 0-16-16,0 0 0 0,0 0-48 0,0 0-16 15,4 2 0-15,-1 1 0 0,-3-3-96 0,0 0-32 16,0 0 0-16,0 0 0 0,0 0-96 0,0 0-32 15,0 0 0-15,0 0 0 0,0 0-16 0,0 0 0 0,0 0 0 0,0 0 0 16,0 0-192-16,0 0-128 0,-4 4 160 0,4-4-160 16,0 0 0-16,0 0 0 0,0 0 0 0,0 0 0 31,0 0-1776-31,0 0-336 0</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2-03-30T23:28:07.695"/>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7030A0"/>
    </inkml:brush>
    <inkml:context xml:id="ctx1">
      <inkml:inkSource xml:id="inkSrc6">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1" timeString="2022-03-30T23:28:07.701"/>
    </inkml:context>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00B050"/>
    </inkml:brush>
  </inkml:definitions>
  <inkml:trace contextRef="#ctx0" brushRef="#br0">10666 5760 31215 0,'0'0'1376'0,"0"0"288"0,0 0-1328 0,0 0-336 15,0 0 0-15,0 0 0 0,0 0 1728 0,0 0 256 0,0-5 64 0,0 5 16 16,3-5-528-16,-3 5-96 16,0 0-32-16,3-4 0 0,-3 4-368 0,3-3-80 0,-3 3 0 0,0 0-16 15,0 0-208-15,4-2-32 0,-4 2-16 0,0 0 0 16,5 0-176-16,0 0-16 0,-1 0-16 0,-4 0 0 15,6 2-144-15,-1 1-16 0,0 0-16 0,1 1 0 16,0-2-32-16,0 1 0 0,0 0 0 0,1 1 0 16,1 0-32-16,0 1-16 0,-1-1 0 0,3 1 0 15,-1 2-32-15,0-2 0 0,0 2 0 0,-2 0 0 16,1-1-192-16,0 2 176 0,-1 1-176 0,0 1 160 0,0 0-160 0,0 0 128 16,-2 2-128-16,1 0 128 15,0-1 0-15,1-1-128 0,1 2 192 0,1-1-64 0,-3 0 0 16,2-2-128-16,2 1 192 0,0-1-64 0,0-1 0 0,-2 0-128 15,1-1 192-15,0 2-64 0,0-2-128 0,1 1 128 16,-2 1-128-16,1-2 128 0,0 2-128 0,-1 1 128 16,0-2-128-16,-2 2 128 0,2-1 0 0,0 1-128 15,0 0 192-15,1 0-64 0,0-1-128 0,-1-2 192 16,1 1-192-16,1 0 192 0,0 0-192 0,-1 0 0 16,2-2 0-16,-1 0 128 0,-1 1-128 0,2 0 0 15,-2 0 0-15,0 0 0 0,1 0 0 0,-1 0 0 16,-1 1 0-16,1 1 0 0,1 0 0 0,-1 2 128 15,0 0-128-15,0 2 0 0,-1 1 144 0,1-2-144 16,0 3 160-16,1 1-160 0,-1 0 128 0,2 0-128 16,0 1 0-16,0-3 0 0,1 1 0 0,1 0 0 0,0-2 0 15,0 1 0-15,1 0 0 0,2-2 128 0,-1 1-128 0,4-1 0 16,1-1 0-16,0-2 128 0,2 2-128 0,-2-1 0 16,0 1 0-16,-2-2 128 0,1 0-128 0,-1 2 0 15,-2 0 0-15,2 1 0 0,-2 1 0 0,2 1 0 16,0 1 0-16,1-1 0 0,-3-1 0 0,2 1 0 15,1 0 0-15,0 1 0 0,0 0 0 0,2-1 0 16,1 2 0-16,1 0 0 0,-1-2 0 0,1 2 0 16,-2 0 0-16,1 1 0 0,-3 0 0 0,1-2 0 15,0-1 128-15,0 0-128 0,-1-4 0 0,2 2 128 16,0-1-128-16,1 0 0 0,-2-1 0 0,3 1 0 0,4 4 0 0,1 2 0 16,-6-5 0-16,2 0 0 0,-1-2 0 0,1 0 0 15,-1 1 0-15,0 1 0 0,-2 0 0 0,0 0 0 16,-2 0 0-16,16 10 0 0,-7-6 0 0,-4-1 0 15,0-1 0-15,-3-1 0 0,-1-1 0 0,0 0 0 16,1-1 0-16,-2 0 0 0,-1 2 0 0,1 1 0 16,3-4 0-16,-2 2 0 0,3-1 0 0,-2-1 0 15,0-1 0-15,0-1 0 0,0 1 0 0,-1-2 0 16,-2 1 0-16,2 0 0 0,0-1 0 0,2 0 0 0,0-1 0 0,2 1 0 16,-1 0 0-16,2 0 0 0,-2 0 0 0,1 0 0 15,-1 2 0-15,2-2 0 0,-2 2 0 0,-1 0 0 16,-1-2 0-16,0 0 0 15,-2 2 0-15,0 1 0 0,-5 0 0 0,2-1 0 16,1 1 0-16,0-2 0 0,2 2 0 0,-1 0 0 16,1-4 0-16,1 2 0 0,2 1 0 0,1 0 0 15,0 0 0-15,1-1 0 0,2 2 0 0,-1-3 0 0,3 1 0 16,-3 1 0-16,-2-1 0 0,-1 0 0 0,0 1 0 16,-2 0 0-16,1-1 0 0,0 0 0 0,1 0 0 0,1-1 0 15,3 1 0-15,-1-1 0 0,0 0 0 0,2-1 0 16,-3-2 0-16,4 1 0 0,1-1 0 0,-1-1 0 15,-2-1 0-15,0 1 0 0,-1-1 0 0,-2 0 0 16,-1 0 0-16,1 1 0 0,1-2 0 0,-4 1 0 16,1 0 0-16,12 2 0 0,-2-1 0 0,1 0 0 0,2-1 0 0,-3 1 0 15,0-1 0-15,-1 1 0 0,0-1 0 0,-3 1 0 16,-1-1 0-16,-1 1 0 0,1-1 0 0,4-1 0 16,-1 0 0-16,3 0 0 0,2-1 0 0,0 0 0 15,2 0 0-15,0 0 0 0,-1 0 0 0,-3 0 0 16,-4 0 0-16,1 0 0 0,-1 0 0 0,0 0 0 15,1 0 0-15,2 0 0 0,1 0 0 0,2 0 0 16,2 0 0-16,1 1 0 0,-2-1 0 0,-1 1 0 16,-2 0 0-16,0-1 0 0,-4 0 0 0,2 0 0 15,2 0 0-15,3 0 0 0,0-1 0 0,4 0 0 16,3 0 0-16,-1 1 0 0,-1-1 0 0,-4 1 0 16,-2 0 0-16,-1-1 0 0,-2 0 0 0,1 1 0 0,2-3 0 0,-1 2 0 15,3 0 0-15,1-2 0 16,1 1 0-16,0 0 0 0,-3 0 0 0,-2-1 0 15,-2 0 0-15,0 1 0 0,-1-1 0 0,2 0 0 16,2 0 0-16,3 0 0 0,1 0 0 0,2-1 0 0,1 0 0 0,-1-1 0 16,-3-1 0-16,-2 0 0 0,-3 1 0 0,-1-1 0 15,0 0 0-15,3 0 0 0,4 0 0 0,0 0 0 16,0-3 0-16,2 2 0 0,1-1 0 0,-3 0 0 16,-4-1 0-16,0 0 0 0,-3-3 0 0,2 0 0 15,2-1 0-15,3 0 0 0,3 1 0 0,2-3 0 16,5-2 0-16,-2 1 0 0,-3-1 0 0,-2 2 0 15,-3-1 0-15,2 1 0 0,2 1 0 0,2-1 0 0,3 1 0 16,1 3 0-16,1 0 0 0,-5-1 0 0,-5 1 0 0,-3 2 0 16,-3-2 0-16,3 0 0 0,2 0 0 0,2-1 0 15,2-3 0-15,2-1 0 0,1 1 0 0,-2-4 0 16,-4-2 0-16,-3 0 0 0,-1-1 0 0,2 1 0 16,2-3 0-16,2 4 0 0,2-3 0 0,0 2 0 15,2-2 0-15,-2 4 0 0,-4 1 0 0,-4 3 0 16,-4-3 0-16,0 3 0 0,2 0 0 0,1-1 0 15,1-2 0-15,4-1 0 0,3-2 0 0,1 1 0 16,-1-5 0-16,-4 0 0 0,-3-3 0 0,2-1 0 16,0 0 0-16,3 0 0 0,2-3 0 0,4 4 0 0,5 3 0 15,-2 1 0-15,-2 2 0 0,-5-2 0 0,-5-1 0 0,0-2 0 16,1-1 0-16,0-2 0 0,0-3 0 0,4 3 0 16,3-1 0-16,-2 0 0 0,-1-1 0 0,-4 2 0 15,-6 5 0-15,-1 0 0 0,0 2 0 0,0-3 0 16,3 0 0-16,0-3 0 0,1-1 0 0,4-1 0 15,0-2 0-15,-3 0 0 0,-2 3 0 0,-5 1 0 16,-3 0 0-16,-3 5 0 0,0 2 0 0,-2 3 0 16,0 0 0-16,0 3 0 0,1-1 0 0,-2 2 0 15,-2 1 0-15,1 0 0 0,-1-3 0 0,0 3 0 16,0-1 0-16,0 1 0 0,0 0 0 0,-3 1 0 16,0-2 0-16,-3 3 0 0,-3 2 0 0,-1 0 0 15,-2 0 0-15,-1 2 0 0,-1-1 0 0,-1 2 0 16,-3 7 0-16,0 0 0 0,0 0 0 0,3-6 0 15,0-1-544-15,1 1-96 0,-1-1-32 16,4-2-16400-16,-1-4-3280 0</inkml:trace>
  <inkml:trace contextRef="#ctx0" brushRef="#br1" timeOffset="1">9980 11612 6447 0,'0'0'272'0,"0"0"80"0,0 0-352 0,0 0 0 0,0 0 0 0,0 0 0 16,0 0 4544-16,5 2 832 0,-5-2 160 0,0 0 32 15,0 0-2880-15,0 0-592 0,0 0-112 0,0 0-32 16,0 0-432-16,0 0-96 0,0 0-16 0,0 0 0 16,0 0-528-16,0 0-112 0,0 0-32 0,4 1 0 15,-4-1-48-15,5 0-16 0,-1 0 0 0,1-1 0 16,-5 1-272-16,5-1-48 0,0 0-16 0,-1-1 0 15,1 0 128-15,1 1 32 0,-6 1 0 0,6-3 0 16,0 2-48-16,0-1-16 0,0 0 0 0,0 1 0 16,-1 0-192-16,1 0-48 0,0 0 0 0,1 0 0 0,0 0-64 0,-1 0-128 15,0 1 176-15,-1 0-176 0,0-1 176 0,1 1-176 16,0 1 160-16,0-1-160 0,-6 0 208 0,8-1-48 16,-1 2-16-16,-1 0 0 0,-6-1 48 0,7 0 0 15,2 0 0-15,0 0 0 0,-1 0 16 0,0 0 16 16,-3 0 0-16,3-2 0 0,0 1-32 0,0 0 0 15,0-1 0-15,0 0 0 0,2 1-48 0,1-2-16 16,1 1 0-16,-1-2 0 0,1 2 64 0,0-1 0 16,-1 0 0-16,-1 0 0 0,0 2-64 0,0-1-128 15,-1-1 192-15,0 2-64 0,-3-1 64 0,1 2 0 16,-1 0 0-16,0 0 0 0,1 0-192 0,-1 0 0 16,-1 0 0-16,0 2 0 0,-1-1 0 0,3 0 0 15,-1 0 0-15,0-1 0 0,-1 0 128 0,1 0-128 16,1 0 0-16,0 0 128 0,0-1-128 0,0 0 0 0,1 0 0 0,1 1 128 15,0 0-128-15,-1 0 0 16,1 0 0-16,0 0 128 0,2 0-128 0,-1 0 160 16,0 0-160-16,1-2 160 0,0 2-160 0,-1 0 160 0,0 0-160 0,0 2 160 15,-1-2-160-15,0 1 0 0,-1 0 0 0,1 0 0 16,0-1 128-16,0 1 0 0,1 0 0 0,0-1 0 16,1 0-128-16,2 0 128 0,-1 0-128 15,-1-1 128-15,0 1 0 0,1-2-128 0,-1 0 192 16,-1 2-64-16,1-2-128 0,-1 1 128 0,0 0-128 15,-1 0 128-15,1 1 0 0,0-2-128 0,-1 2 192 0,1 0-64 16,-1 0-128-16,1 2 0 0,0-2 0 0,1 0 0 16,-1 0-256-16,2 1 32 0,1 0 0 0,0-1 0 15,0 0 224-15,2 0 0 0,1 0 0 0,-1 0 0 0,0-1 128 0,0 1 64 16,2 0 0-16,2-1 16 0,-1 2-80 0,2-1-128 16,-3 0 176-16,1 0-176 0,-1 0 192 0,-1 1-192 15,-1 0 192-15,1 1-192 0,-3-2 128 0,1 1-128 16,-1 0 0-16,-1 1 0 0,1-1 128 0,0 0-128 15,0 0 0-15,1 0 0 0,0-1 0 0,1 0-144 16,0 0 16-16,1 0 0 0,0-1 128 0,1-1 224 16,-1 1-48-16,-1 0-16 0,1 0-160 0,2 1 0 15,-1 0 0-15,1 0 0 0,-1 0 0 0,0 0 0 16,-1 1 0-16,-2 0 0 0,1 0 0 0,0 1 0 16,-1-1 128-16,0 1-128 0,0 0 0 0,-1 0 0 15,1-1 0-15,0 0 0 0,0 1 0 0,3-2 0 0,1 0 128 0,0 0-128 16,1 0 0-16,-1 0 0 0,0 0 0 15,2 0 128-15,0 0-128 0,3 0 0 0,-1-2 0 0,1 2 0 16,-3 0 0-16,0 0 0 0,-2 0 0 0,1 2 0 16,-3-2 0-16,0 0 0 0,-1 0 0 0,-1 1 0 15,1-1 0-15,-1 0 128 0,-2 0-128 0,2 0 0 16,0 0 0-16,1 0 128 0,0 0-128 0,1 0 0 16,-3 0 128-16,2-1-128 0,0 1 128 0,-1 1-16 15,2-1-112-15,1 0 0 0,-1 0 0 0,3 0 0 16,1 0 0-16,-2 0 0 0,0 0 0 0,-1 0 0 15,0 0 0-15,-1 0 0 0,-1 0 0 0,0 0 0 16,-2 0 0-16,-1 0 0 0,1 0 0 0,0 0 0 0,-2-1 0 0,1 1 0 16,0 0 0-16,0 0 0 0,-1-2 0 0,2 1 0 15,-1 0 0-15,1 0 0 0,-1-1 0 0,2-1 0 16,0 1 0-16,-1 0 0 0,0-1 0 0,-1 0 0 16,0 1 0-16,2 1 0 0,0-3 0 0,-1 1 0 15,-3 0 0-15,2 1 0 0,-2 0 0 0,-1 1 0 16,-3 0 0-16,-1 0 0 0,-5 1 0 0,0 0 0 15,0 0 0-15,0 0 0 0,0 0-176 0,0 0-16 16,-5 3-16-16,-1 0 0 16,-2 3-2672-16,0 0-512 0</inkml:trace>
  <inkml:trace contextRef="#ctx0" brushRef="#br1" timeOffset="2">12749 11500 19455 0,'0'0'864'0,"-5"3"176"0,-2 1-832 0,0 1-208 0,-2-1 0 0,1 1 0 0,0 0 1088 0,3 0 160 16,-2-1 32-16,1 1 16 0,1-1-464 0,1 0-112 15,4-4-16-15,0 0 0 0,0 0 384 0,0 0 80 16,0 0 16-16,0 0 0 0,0 0 160 0,0 0 16 16,5 4 16-16,1-1 0 0,0 0 96 0,0-1 32 15,0 0 0-15,1 0 0 0,1 1-304 0,-1-1-64 16,-1 0-16-16,0 0 0 0,0 0-304 0,0-1-64 15,0 2-16-15,1-2 0 0,1 1-272 0,1 0-48 16,-2 0-16-16,2-1 0 0,1-1-80 0,-1-1 0 16,0 0-16-16,1 0 0 0,1-3 16 0,0 1 16 15,1 1 0-15,1-1 0 0,0-2-16 0,1-1 0 16,1 0 0-16,2-1 0 0,1 0-64 0,0 1-32 0,2 1 0 0,0 0 0 16,1-3-48-16,1 1-16 0,1 0 0 0,-1 1 0 15,0 1-16-15,-1 0 0 0,1 2 0 0,-3-1 0 16,-1 0-16-16,1 1 0 15,-2 0 0-15,1 0 0 0,-1 1 0 0,2-2-128 16,-1 1 192-16,3 0-64 0,1-1 0 0,2 0 0 0,-2 0 0 16,4 0 0-16,1 0-128 0,1 0 160 0,-1 1-160 0,0-2 160 15,-1 2-160-15,-1 0 160 0,0 1-160 0,-1 0 160 16,2 0-32-16,0 1-128 0,1 1 192 0,2-2-64 16,0 2 0-16,0 0 0 0,1 0 0 0,0 2 0 15,0-2-128-15,0 1 160 0,-2 1-160 0,-1 0 160 16,0 0-160-16,1 1 0 0,0-1 0 0,3 0 128 15,1-1 128-15,3 0 0 0,0-1 16 0,3 0 0 16,0 0-272-16,-2 2-256 0,-2-2 64 0,-1 0 0 16,-2 1 192-16,-2 1 0 0,-1 0 0 0,2-2 0 15,-1 1 144-15,0 0-144 0,1 2 0 0,-1-3 144 16,-1 2-144-16,3 1 0 0,-1-3 0 0,-2 3 128 16,0 0-128-16,-3 1 0 0,-1 0 0 0,-1 1-176 0,-1 0 176 15,-1 0 128-15,1-1-128 0,0 0 176 16,0 0-176-16,2-1 0 0,2 0-192 0,-1 0 192 0,-1-1 0 0,2 0 0 15,0-1 144-15,0 0-16 0,-2 0-128 0,1-1-160 16,-2 0 160-16,-1 0-208 0,-3 0 208 0,0 1 192 16,-3 0-48-16,1 0 0 0,-1 0-96 0,-1 0-48 15,1 0 0-15,-1 0 0 0,1 0 0 0,1 1 0 16,-1 0 0-16,2-1 0 0,0-1 0 0,-1 2 0 16,0-2 0-16,1 1 0 0,2-1 0 0,0 0 0 15,1 0 0-15,0 0 0 0,-2 0 0 0,1 0 0 16,0 0 0-16,-1 0 0 0,-2 0 0 0,2 0 0 15,-1 0 0-15,0 0 0 0,1 0 0 0,-1 0 0 16,2 0 0-16,0 1 0 0,2 0 0 0,-1 1 0 16,0-4 0-16,0 2 0 0,2 0 0 0,0 0 0 15,0 0 0-15,-2 0 0 0,0 2 0 0,-1-2 0 16,-1 1 0-16,-1 1 0 0,-3 0 0 0,2-2 0 16,-2 1 0-16,-1 0 0 0,1 0 0 0,1 1 0 15,-1-2 0-15,3 1 0 0,-1-1 0 0,3 1 0 0,2-1 0 0,2-1 0 16,-1 1 0-16,3 0 0 0,0 0 0 0,1 0 0 15,-2 0 0-15,0 0 0 0,0 0 0 0,7 0 0 16,-5 0 0-16,-3 0 0 0,-2 0 0 0,1 0 0 0,-2 0 0 0,0 0 0 16,-1 0 0-16,-2 1 0 0,1-1 0 0,-7 1 0 15,1 0 0-15,6 1 0 16,-1-1 0-16,0 1 0 0,1 0 0 0,0 0 0 0,-1 0 0 16,-1 0 0-16,0-1 0 0,-1 1 0 15,2 0 0-15,-3-1 0 0,-2 0 0 0,1 0 0 0,1 1 0 0,-2-2 0 16,0 0 0-16,2-2 0 15,-1 1 0-15,0 0 0 0,2 0 0 0,0 1 0 0,1-3 0 0,2 1 0 16,0-1 0-16,-6 2 0 0,1 1 0 0,0 0 0 16,2 0 0-16,1 1 0 0,0 0 0 0,1 1 0 15,-2 0 0-15,1 1 0 0,1-2 0 0,-2 1 0 0,-1 0 0 16,0-1 0-16,-3 0 0 0,0 0 0 16,-1 0 0-16,-2-1 0 0,-3 0 0 0,1 0 0 0,-2-1 0 0,-5 1 0 15,0 0 0-15,0 0 0 16,3-3 0-16,-1-2 0 0,-4 0-160 0,-1-3-32 0,-2 0 0 0,-1-2-17152 31,-1-2-3456-31</inkml:trace>
  <inkml:trace contextRef="#ctx0" brushRef="#br1" timeOffset="3">17385 11530 18431 0,'0'0'1632'0,"-4"2"-1312"0,-2 0-320 0,0 1 0 16,1-1 2592-16,0 1 448 0,5-3 96 0,0 0 0 16,0 0-1600-16,0 0-320 0,0 0-64 0,0 0 0 0,0 0-256 0,0 0-32 15,0 0-16-15,0 0 0 16,6 0 48-16,0 0 16 0,2-1 0 0,1-1 0 0,1-1 128 0,1 0 32 16,1 0 0-16,1-1 0 0,1 0-112 0,-1 0-32 15,0 1 0-15,0 0 0 0,0 1-288 0,0 1-48 16,1 0-16-16,1 0 0 0,-1 1-128 0,2 0-48 15,-1 2 0-15,1-1 0 0,0 0-144 0,0 1-48 16,2 0 0-16,-1 1 0 0,-1-1 16 0,2 0 0 16,-2-2 0-16,2 0 0 0,1-1 32 0,2 0 0 15,2-2 0-15,0 1 0 0,2 0-80 0,1 0-16 16,3 0 0-16,2 0 0 0,0 1 48 0,-1 1 16 16,0 1 0-16,-2 0 0 0,-1 1 144 0,0 0 16 15,0 1 16-15,2-2 0 0,1 1-400 0,1 0 0 16,2 0 0-16,3 1 0 0,4 0 0 0,-1 0 0 15,0 1 144-15,-4 0-16 0,-2-1 0 0,0-1 0 16,3-1 0-16,-2-1 0 0,-1 0-128 0,4-1 144 16,3 0-144-16,0 1 160 0,2 1-160 0,-3 0 0 15,-4 1 144-15,-2-1-144 0,-1 0 128 0,0 2-128 0,-1-5 128 0,-1 4-128 16,0-2 0-16,-1 0 144 16,0 1-144-16,3 0 0 0,-1 0 160 0,1 1-160 0,-2-2 128 0,-2 1-128 15,-3-1 128-15,0 0-128 0,-3-1 0 0,0 1 128 16,-2-3-128-16,2 1 0 0,0-1 0 0,1 1 128 15,-1-3 0-15,1 0 0 0,-1 1 0 0,2 1 0 16,0 0-128-16,0 1 0 0,0-1 0 0,-1 1-176 16,1 2 176-16,-3-2 0 0,-1 1 0 0,-1 1 0 15,-2 0 0-15,-1 0 0 0,-1 0 0 0,1 0 0 16,1 0 0-16,-1-1 0 0,3 0 0 0,-1-1 128 16,2 1-128-16,1 0 0 0,0 0 0 0,3 0 0 15,0-1 0-15,1 0 0 0,0 0 0 0,-1 0 0 16,2 0 0-16,-4 0 0 0,-2 0 0 0,-2 0 128 0,0 1-128 0,-2-2 0 15,-2 2 0-15,0 0 0 0,0 1 0 16,0-1 128-16,0-1-128 0,1 1 0 0,0 0 0 0,2 0 0 16,-1-1 0-16,0 0 128 0,2-1-96 0,0 1-32 15,1 0 0-15,0 0 0 0,2 0 0 0,1 1 0 16,-2-2 0-16,2 1 0 0,-2 2 0 0,0-2 0 16,-3 1 0-16,0 0 0 0,-1 0 0 0,-2 1 0 15,0 0 0-15,1 0 0 0,-2 0 0 0,1 0 0 16,0 0 0-16,-1 0 0 0,2 0 0 0,0 0 0 15,0 0 0-15,0-2 0 0,0 0 0 0,0 1 0 16,2 0 0-16,0 0 0 0,1 0 0 0,1 1 0 16,0 0 0-16,0 0 0 0,-2 0 0 0,1 0 0 15,-1 0 0-15,-2 0 0 0,0 1 0 0,-2 0 0 16,-2 0 0-16,0 0 0 0,0 1 0 0,1 0 0 0,-3 0 0 16,1 1 0-16,0-2 0 0,1 1 0 0,-1 0 0 0,1 0 0 15,0 1 0-15,1-1 0 0,-1 0 0 16,2 0 0-16,-2-1 0 0,0-1 0 0,0 1 0 0,1 1 0 15,-2-1 0-15,1 1 0 0,-1-1 0 0,2 1 0 16,0-1 0-16,-1-1 0 0,-1 1 0 0,2 0 0 16,-1-1 0-16,0 1 0 0,-1 1 0 0,0-2 0 15,0 1 0-15,0 0 0 0,0 0 0 0,0 1 0 16,0 0 0-16,0-1 0 0,0 0 0 0,-2 0 0 16,2 0 0-16,-2 1 0 0,0-1 0 0,0 1 0 0,-1-1 0 15,2 0 0-15,-1 0 0 0,-1 0 0 0,0 0 0 0,1 1 0 16,-1-2 0-16,2 0 0 0,-2 0 0 0,1 0 0 15,0 0 0-15,1 0 0 0,-2 0 0 0,2 0 0 16,2 0 0-16,-1 0 0 0,-2 0 0 0,2 0 0 16,-1 0 0-16,0 0 0 0,-1 0 0 0,-1-2 0 15,1 1 0-15,2 1 0 0,-1 0 0 0,0 0 0 16,-1-1 0-16,0 1 0 0,1 0 0 0,0 0 0 16,0 0 0-16,0 0 0 0,-1 0 0 0,2 1 0 15,-1 0 0-15,0 1 0 0,-1-2 0 0,1 1 0 16,-1 0 0-16,1 2 0 0,-1-2 0 0,0 1 0 15,-2 0 0-15,0 0 0 0,1 1 0 0,-1 0 0 16,-1-1 0-16,0 0 0 0,0 0 0 0,1 0 0 16,-6-2 0-16,6 2 0 0,-1 0 0 0,0 0 0 15,0-2 0-15,1 1 0 0,-6-1 0 0,5 0 0 16,0-1 0-16,-5 1 0 0,0 0 0 0,5 0 0 0,-5 0 0 0,2-4 0 16,1 1 0-16,-2-1 0 0,-1-1 0 0,0 0 0 31,-3-3-352-31,-1 2-64 0,-4-1-16 0,-2 2 0 15,-4 0-4080-15,-2 3-816 0</inkml:trace>
  <inkml:trace contextRef="#ctx0" brushRef="#br1" timeOffset="4">21719 11589 11919 0,'0'0'512'0,"0"0"128"0,-3-4-512 0,0 1-128 0,-4-4 0 15,1 0 0-15</inkml:trace>
  <inkml:trace contextRef="#ctx0" brushRef="#br1" timeOffset="5">21674 11528 6447 0,'0'0'576'0,"0"0"-576"0,-2-3 0 0,0-1 0 15,0 1 3264-15,-1 0 560 0,1 1 96 0,2 2 32 16,0 0-1776-16,0 0-336 0,0 0-80 0,0 0-16 16,0 0 32-16,6-3 0 0,1 0 0 0,1 1 0 0,3 0-144 0,1 0-32 15,1 0 0-15,1 1 0 0,1 0 64 0,1 1 0 16,1 0 0-16,2 1 0 0,1 1-512 0,2 0-112 15,2 1-16-15,3 0 0 0,1 1-272 0,3 1-64 16,4 1-16-16,0 1 0 0,1-2-304 0,-3 1-64 16,0 0-16-16,0-3 0 0,0 0-288 0,3-2 160 15,0-2-160-15,4 0 128 0,4-2-128 0,0 1 160 16,-1-3-160-16,-2 1 160 0,-3-1-160 0,-3 0 0 16,0-2 0-16,-1 1 0 0,-2-2-192 0,1 0 192 15,-3 2-192-15,-1 1 192 16,0 2-528-16,-4 1 16 0,-2 1 0 0,-2 1 0 15,1 1-1376-15,-5 1-272 0,-4 0-48 0,-2 1-17968 0</inkml:trace>
  <inkml:trace contextRef="#ctx1" brushRef="#br1">14588 12408 0,'6'-63'16</inkml:trace>
  <inkml:trace contextRef="#ctx0" brushRef="#br2" timeOffset="7">10349 6263 21183 0,'0'0'1888'0,"0"0"-1504"16,0 0-384-16,6-1 0 0,-6 1 1984 0,7-2 336 0,-2 1 64 0,2 0 16 15,-1 0-816-15,1-2-176 0,0 1-16 0,0 0-16 16,-1 1-32-16,-1 0 0 0,1 0 0 0,0 1 0 15,-1 1-128-15,0 0-16 0,0 2-16 0,1 0 0 16,-6-3-288-16,4 7-64 0,0 0-16 0,-1 2 0 16,-1 0-176-16,0 0-48 0,0 2 0 0,0 1 0 15,1 0-64-15,0 1-16 0,0-1 0 0,3 1 0 0,1-1-208 0,0-1-48 16,-1 1-16-16,1-2 0 0,2 1 208 0,1 0 32 16,0-2 16-16,-1 0 0 0,1 1-496 0,1-4 128 15,-1 2-128-15,1 0 0 0,-2 0-144 0,1 0-80 16,1-1-16-16,0-1 0 0,-1 2 240 0,1-2 160 15,0 1-32-15,0 0 0 0,0-1 0 0,1 1-128 16,0-3 192-16,-1 4-64 0,-1 0-128 0,2 0 0 16,-1 0 0-16,0 1 128 0,-1 0-128 0,1 1 0 15,0 0 144-15,-1 1-144 0,-1-1 0 0,1 1 144 16,0 2-144-16,0-2 0 0,0 0 128 0,1 0-128 16,0 0 0-16,5 4 0 0,-4-2 0 0,1 0 0 15,-2-3 0-15,-1-1 0 0,-1 1 128 0,1-1-128 16,-2 0 0-16,1 1 0 0,-1-1 0 0,0 0 0 15,-1 1 128-15,2 0-128 0,-1 0 128 0,0-1-128 16,-1 1 144-16,-1-1-144 0,1 0 144 0,1-2-144 16,-1-2 128-16,1 3-128 0,1 1 128 0,-1-2-128 15,1 1 0-15,0-1 128 0,0-2-128 0,0 2 0 16,-2 1 0-16,2 0 0 0,0 2 0 0,2-1 0 0,-3-2 0 0,2 1 0 16,0 0 0-16,1 2 0 0,-2-1 0 0,-1 2 0 15,1 0 0-15,1 1 0 0,-2-1 0 16,-2-2 0-16,1 0 0 0,0 1 0 0,1-2 0 0,1 0 0 15,1 1 0-15,0 1 0 0,1-2 0 0,1 1 0 0,0-1 0 0,0 1 0 16,0 0 0-16,2 1 0 0,-1 0 0 0,4 3 0 16,-2-2 0-16,-1 1 0 0,-1 0 0 0,-1 1 0 15,-2-3 0-15,-1 0 0 0,0-1 0 0,0-1 0 16,-1-1 128-16,-1 1-128 0,-1 0 0 0,0 0 0 16,1-1 0-16,1-1 0 0,-1 2 0 0,-1 0 0 15,1-1 0-15,-1 2 0 0,-1-1 0 0,2 1 128 16,0 1-128-16,1-1 0 0,-3 1 0 0,1 1 0 15,-1 3 0-15,0 1 0 0,1-4 0 0,-1 3 0 16,-1 0 128-16,0-3-128 0,0 0 0 0,1 3 0 16,-1 1 0-16,1-1 0 0,0 1 0 0,0-1 0 15,1 0 128-15,2-1-128 0,1-1 0 0,0 0 0 16,0-3 0-16,1 1 0 0,0-1 0 0,2 0 0 16,-1-1 0-16,2 1 0 0,-2 0 0 0,2 0 0 15,0-2 0-15,2 2 0 0,-1-1 0 0,-2 2 0 16,3 0 0-16,0 1 0 0,-1 0 0 0,2 2 0 15,0 0 0-15,0 0 0 0,0 1 0 0,1 1 0 16,0 0 0-16,0-1 0 0,-2 0 0 0,1 0 0 0,1-2 0 16,0 1 0-16,1 0 0 0,1 1 0 0,0-2 0 0,2 0 0 15,-1 0 0-15,2-1 0 16,0 2 0-16,1-1 0 0,-1 0 0 0,1 1 0 0,1 0 0 0,-1-2 0 16,-1 0 0-16,0 1 0 0,-3 0 0 0,2 2 0 15,-3-2 0-15,1 3 0 0,-3-1 0 0,2 1 0 16,0 2 0-16,0 1 0 0,1 0 128 0,0 1-128 15,2-1 0-15,-1 0 0 0,1 1 0 0,0-1 0 16,0 0 0-16,0-1 0 0,2 0 0 0,6 5 128 0,-2-2-128 0,-3-3 0 16,-1-2 0-16,-4-1 0 0,-1-2 0 0,-2 1 0 15,2-1 0-15,-1 0 0 0,-2-1 0 0,2 2 0 16,-1 1 0-16,0-1 0 0,1 1 0 0,1 3 0 16,2-2 0-16,-2 3 0 0,0 0 0 0,1 0 0 15,-1 1 0-15,1-1 0 0,-1 0 0 0,2 1 0 16,0 0 0-16,-1 1 0 0,0-3 0 0,-2 1 0 15,0-1 0-15,0-1 0 0,0 0 0 0,0-4 0 16,-1 1 0-16,-3-4 0 0,2 1 0 0,1 0 0 16,3 1 0-16,1 1 0 0,1 0 0 0,1 0 128 15,0 2-128-15,1 0 0 0,2-1 0 0,-1 2 0 16,0 0 0-16,-2-1 0 0,1 1 0 0,-2 1 0 16,1 0 128-16,-3 2-128 0,0 0 0 0,0-1 0 15,-1 2 0-15,1-1 0 0,0 2 0 0,0-2 0 16,-1-1 0-16,3 1 0 0,-1-2 0 0,2-2 0 0,-1 1 0 0,11 6 0 15,-3-3 0-15,-2-2 0 0,-1 0 0 0,-2-1 0 16,0-1 0-16,-1 2 0 0,0 1 0 0,0-2 0 16,1 1 0-16,0 0 0 15,3-1 0-15,-1 1 0 0,-1 1 0 0,0-2 0 0,-1 2 0 0,3-1 0 16,1 1 0-16,-1 1 0 0,0-1 0 0,-3-1 0 16,0-1 0-16,-2 0 0 0,0 0 0 0,0 0 0 15,0-2 0-15,1 2 0 0,0 0 128 0,2 0-128 16,2 2 0-16,1-1 0 0,-1-1 0 0,1 1 0 15,1-1 0-15,0 2 0 0,0-3 0 0,-2 1 0 16,-2 1 0-16,1 0 0 0,-4 0 0 0,1 1 0 16,-1-1 0-16,0-1 0 0,-1 2 0 0,2-3 0 15,-2 4 0-15,2-2 0 0,-1-2 0 0,1 1 0 16,0 0 0-16,2 0 0 0,-1 2 0 0,2-1 0 0,-3 0 0 0,1 2 0 16,-2-2 0-16,0 3 0 0,0 1 0 0,0-2 0 15,2-1 0-15,0 0 0 0,2 1 0 0,0-1 0 16,0-2 0-16,-1 2 0 0,1-1 0 0,2 0 0 15,-1-2 0-15,-1 1 0 0,-2-1 0 0,-1 0 0 16,-3-1 0-16,1-3 0 0,-3 2 0 0,0-2 0 0,-2 0 0 16,2 0 0-16,-2 0 0 0,0 1 0 0,1 1 0 0,0-1 0 15,0 2 0-15,3-1 0 0,0 1 0 0,2-1 0 16,-3 1 0-16,4 0 0 0,0-2 0 16,1 2 0-16,-1-2 0 0,1 1 0 0,0-2 0 15,-1 1 128-15,-3 0-128 0,1-1 0 0,-1-2 0 0,1 3 0 16,-2 0 0-16,2-1 0 0,-1 0 128 0,2-1-128 15,-1 0 0-15,0 0 0 0,-2 1 0 0,0-1 0 16,2 1 0-16,-1 0 0 0,2-1 0 0,-2 0 0 16,0-2 0-16,-1 1 0 0,1 0 0 0,-4 1 0 15,0-1 0-15,0 0 0 0,-1-1 0 0,1 1 0 16,-2 1 0-16,2-2 0 0,3 1 0 0,0-1 0 16,-1 0 0-16,3 1 0 0,3 0 0 0,1 0 0 15,1-1 0-15,1-1 0 0,2 0 0 0,-1 0 0 16,0 0 0-16,-1 2 0 0,-2-2 0 0,-2 2 0 15,-3 0 0-15,2 2 0 0,-2-1 0 0,1 1 0 0,-2 0 0 0,1 0 0 16,-2 2 0-16,2 0 0 0,0-1 0 0,0 1 0 16,2 0 0-16,0 1 0 0,2-1 0 0,-1 0 0 15,1 0 0-15,0-1 0 0,-2 0 0 0,1-2 0 16,-3 0 0-16,0 1 0 0,0-4 0 0,0 0 0 16,2 0 0-16,-1 0 0 0,2 0 0 0,0 1 0 15,0-1 0-15,3 1 0 0,2-1 0 0,1 2 0 16,-1-2 0-16,0 2 0 0,2 1 0 0,-4 0 0 15,-2-1 0-15,0 2 0 0,-1 2 0 0,0-1 0 16,1 0 0-16,3 1 0 0,0 0 0 0,1 0 0 16,1-4 0-16,2 2 0 0,2-1 0 0,2 0 0 0,-2-1 0 0,-1 0 0 15,-2-2 0-15,-3 1 0 16,-1 0 0-16,1 0 0 0,-3 1 0 0,3-3 0 0,0 2 0 0,1 1 0 16,1 1 0-16,0 0 0 0,1-1 0 0,2 2 0 15,-1 0 0-15,-2 1 0 0,1-4 0 0,-4 1 0 16,-2 0 0-16,2 1 0 0,-2-3 0 0,1 1 0 15,0 0 0-15,3-2 0 0,2 0 0 0,1 0 0 16,2 0 0-16,2-1 0 0,-2 0 128 0,-1 1-128 16,-3 0 0-16,-1 0 0 0,-2-1 0 0,0-1 0 15,-1 1 0-15,0 0 0 0,2 0 0 0,0-2 0 16,2 1 0-16,1 0 0 0,1 0 0 0,2 1 0 16,1 1 0-16,-2 0 0 0,-2-1 0 0,-1 0 0 15,-5 1 0-15,0 0 0 0,-1 0 0 0,-1 1 0 16,1 0 0-16,1 1 0 0,2 0 0 0,1-2 0 0,1 0 0 15,1 1 0-15,1 1 0 0,0-2 0 0,-1 0 0 0,-1 1 0 16,0-1 0-16,-3-1 0 0,-3 1 0 0,0-1 0 16,1-1 0-16,1-1 0 0,3-1 0 0,2-1 0 15,-2 0 0-15,4-1 0 0,4 0 0 0,-1 1 0 16,-1 0 0-16,-2 0 0 0,-2 1 0 0,-3 0 0 16,0 1 0-16,-2 0 0 0,-1 1 0 0,3 0 0 15,-1 0 0-15,3 0 0 0,-1 1 0 0,1 1 0 16,5-3 0-16,-1 2 0 0,1-1 0 0,0 0 0 15,-1 2 0-15,-4-3 0 0,-1 1 0 0,0 0 0 16,1-1 0-16,3 0 0 0,-1 0 0 0,3 0 0 16,1-1 0-16,3 0 0 0,1 0 0 0,-1 0 0 0,-2-1 0 0,-3 1 0 15,-3 1 0-15,-1 0 0 0,0 0 0 0,1 0 0 16,-1 1 0-16,0 2 0 0,0-2 0 0,0 2 0 16,2 1 0-16,1 1 0 0,-2 0 0 0,1-1 0 15,-2 1 0-15,-3 2 0 0,-2-2 0 0,-2 0 0 16,-1-1 0-16,0 0 0 0,1-2 0 0,0 3 0 15,1-2 0-15,1-1 0 0,4 1 0 0,1-1 0 16,-1 1 0-16,4-3 0 0,0 1 0 0,0-1 0 16,1-1 0-16,-4 1 0 0,-2-1 0 0,-2 0 0 15,-2 0 0-15,-1-1 0 0,-2 2 0 0,1 0 0 16,-2-1-192-16,-2 1 0 0,0 1-16 0,-2 1 0 16,-2-2-1008-16,-2 3-192 15,-10-5-32-15,5 10-14128 0,-4 0-2832 0</inkml:trace>
  <inkml:trace contextRef="#ctx0" brushRef="#br3" timeOffset="8">10122 12422 24815 0,'0'0'1088'0,"0"0"256"0,0 0-1088 0,0 0-256 0,0 0 0 0,0 0 0 15,0 0 656-15,0 0 80 0,0 0 16 0,0 0 0 16,0 0 144-16,0 0 16 0,0 0 16 0,6 3 0 15,-6-3-352-15,8 2-64 0,2-2 0 0,-1 0-16 16,1 0 240-16,1-2 48 0,2 0 16 0,1 0 0 0,0 1-112 0,0 0-32 16,-1-1 0-16,2 1 0 0,0 0-256 0,0 0-48 15,0-1-16-15,0 1 0 0,0 0-112 0,1-2-32 16,-2 1 0-16,0 0 0 0,2-1-48 0,0 0-16 16,-2 0 0-16,2-1 0 0,0-1 176 0,2-1 16 15,-1 0 16-15,1 1 0 0,2-4 80 0,0 1 16 16,2 0 0-16,0 0 0 0,1-1-176 0,0 2-48 15,1-1 0-15,-1 0 0 0,1 0-208 0,-1 1 128 16,0 1-128-16,-1 2 0 0,-1 0 128 0,0 1-128 16,1 1 0-16,-2 1 0 0,1 0 0 0,1 0 0 15,2 0 0-15,1 0 0 0,2 0 0 0,-1-1 0 16,1-1 0-16,13-5 0 0,-2 1 192 0,-3 0-48 16,-4-2-16-16,0 0 0 0,0 0-128 0,-1 0 0 15,-1 1 0-15,2 0 0 0,1 0 0 0,1-2 0 16,0 0 0-16,1 2 0 0,-1 0 0 0,-2 2 0 0,0-1 0 0,0 1 0 15,-2 1 0-15,0-3 0 0,0 2 0 0,0-1 0 16,-1 1 0-16,5-1 0 0,0 0 0 0,0 0 0 16,0-1 0-16,2 1 0 0,0-1 0 0,-3 0 0 15,-2 0 176-15,1-2-48 0,0 2-128 0,1-1 192 16,1-1 0-16,0 0-16 0,1-1 0 0,2 2 0 16,1-1-176-16,0 0 192 0,-2 1-192 0,0 1 192 15,-2-1-192-15,0 0 0 0,-1-1 0 0,1 0 128 0,0 1-128 0,1-1 0 16,1-2 0-16,1 1 0 0,0-2 0 15,-2 1 0-15,1 0 0 0,0-1 0 0,-3 1 144 0,0 0-144 16,1 0 160-16,-1 2-160 0,-1-1 0 0,2 0 0 16,3-1 0-16,0 2 0 0,-2-1 0 0,0 1 0 15,0-1 0-15,0 1 0 0,-6 0 0 0,0 1 0 16,2-1 0-16,-2 0 0 0,-1 1 0 0,3-2 0 16,0 0 0-16,2 0 0 0,1 0 0 0,-1-2 0 15,1 0 0-15,0 0 0 0,1 1 0 0,0-2 0 16,-1 0 128-16,2-2-128 0,0 0 0 0,1-1 144 0,1 0-144 15,0 1 128-15,1 0-128 0,-1 0 0 0,-1-1 0 0,0 4 0 16,-4 1 0-16,0 0 0 0,-1 1 0 0,0 0 0 16,-3 0 0-16,1 1 0 0,2 0 0 0,1 0 0 15,2-1 0-15,0-1 0 0,0 0 0 0,-1 0 0 16,0-2 0-16,1-2 0 0,0 0 0 0,1-1 0 16,2 1 0-16,1-2 0 0,2-3 0 0,2 1 0 15,1-2 0-15,0 2 0 0,-1-1 0 0,0 3 0 16,-1 0 0-16,1 1 0 0,-3 1 0 0,2 0 0 15,3 0 0-15,0 0 0 0,-1-1 0 0,-1 0 0 16,-1-3 0-16,0 0 0 0,-2-2 0 0,0 1 0 16,-1-1 0-16,4 0 0 0,3-1 0 0,1 1 0 15,1-1 0-15,-3 2 0 0,-3-1 0 0,-1 2 0 16,-1 1 0-16,1-1 0 0,0 3 0 0,1 0 0 16,1 0 0-16,-1 1 0 0,-1-4 128 0,-1 1-128 0,-3-2 0 0,-1 1 0 15,0-3 0-15,0 2 0 0,1 0 0 0,2 0 0 16,1-2 0-16,1-2 0 0,2 0 0 0,0-1 0 15,0 2 0-15,-2 1 0 0,-2 2 0 0,0-1 0 16,-1 0 0-16,3-3 0 0,2-1 0 0,1-2 0 16,1 2 128-16,-1-1-128 0,-1-1 0 0,-1 1 0 15,-4-1 0-15,-1 1 0 0,-2 1 0 0,2 0 0 16,3 1 0-16,3 1 0 0,1 3 0 0,1-2 0 16,2 1 128-16,-3-2-128 0,-4-1 0 0,0-2 0 15,1-6 0-15,2 1 0 0,3 1 0 0,3-2 0 16,1 1 0-16,0 2 0 0,-4 1 0 0,-2 1 0 0,-3 1 0 0,1 0 0 15,0 0 0-15,2-1 0 16,0-3 0-16,0 0 0 0,-1 0 0 0,-1-1 0 0,-4 2 0 16,-2 0 0-16,-1-1 0 0,1 0 0 0,0 2 128 15,1 1-128-15,2 0 0 0,3 0 0 0,1-2 0 0,1-4 0 16,0-1 0-16,-3-2 0 0,-2 0 0 0,2 0 0 16,-1-1 0-16,4 3 0 0,5 0 0 0,0 3 0 15,0 1 0-15,-3-1 0 0,-2-2 0 0,-2-1 0 16,-1-1 0-16,-1 1 0 0,1 1 0 0,2 1 0 15,1 0 0-15,0 1 0 0,0 4 0 0,-1-2 0 16,-4 3 0-16,-2-1 0 0,-2-2 128 0,1-2-128 16,-1-4 0-16,4 0 0 0,3-1 0 0,2 0 0 15,1 0 0-15,-2 0 0 0,0 5 0 0,-4 1 128 16,-2 0-128-16,0-4 0 0,-1-4 0 0,2 1 0 16,0 0 0-16,1 1 0 0,0 2 0 0,1-1 0 15,-3 3 0-15,-3 3 0 0,-5 0 0 0,0 4 0 0,-1 2 0 16,0-6 0-16,-2-2 0 0,2-3 0 0,4-2 0 0,1 0 0 15,2-1 128-15,1 2-128 0,2 0 0 0,-2 3 0 16,-2 1 0-16,-1 2 0 0,-4-2 128 0,-1-4-128 16,0-2 0-16,1-1 128 0,-1 1 32 0,2 2 0 15,0-1 0-15,1 3 0 0,0 1 64 0,1 5 16 16,-2 3 0-16,-1-1 0 0,-1-1-48 0,-2-2-16 16,-2-3 0-16,-1 0 0 0,1 0-176 0,0-1 192 15,2 1-192-15,1-2 192 0,0 1-192 0,0 1 0 16,0 3 0-16,2 4 128 0,0 2-128 0,-1 3 0 15,1-1 0-15,-3 1 0 0,-1-2 0 0,-2 2 0 16,-3 1 128-16,-4 0-128 0,0 3 0 0,-1 1 0 0,-2-1 0 0,0 5 0 16,-1-1 0-16,-1 3 0 0,-2 0 0 0,0 2 0 15,0-1 0-15,-1 0 0 0,-1-1 0 0,-1 1 0 32,2 3-704-32,-1-2-160 0,0-1-32 0,2-1-13504 0,1-3-2688 0</inkml:trace>
  <inkml:trace contextRef="#ctx0" brushRef="#br2" timeOffset="9">21319 11944 13823 0,'0'0'608'0,"0"0"128"0,0 0-592 0,0 0-144 15,0 0 0-15,3 6 0 0,-3-6 4000 0,0 0 768 16,4 5 160-16,-4-5 16 0,3 5-2816 0,1-2-560 16,0 0-112-16,1 1-32 0,1-3-320 0,-1 1-64 0,0 1-16 0,1 1 0 15,1-2-400-15,-2 1-96 16,0-1-16-16,1 1 0 0,-1-1 64 0,1 0 16 16,-1 1 0-16,0-2 0 0,-1 2-48 0,0-1-16 15,-4-2 0-15,6 2 0 0,0-1-80 0,-1 0-32 16,0 0 0-16,1-1 0 0,0 0-96 0,-1 1-32 15,-5-1 0-15,6 0 0 0,1 0-32 0,0 0 0 16,1 0 0-16,-1 0 0 0,0-1 64 0,0 1 0 0,0 0 0 0,1 0 0 16,0 0-64-16,-1 0 0 0,-1 0 0 0,0 1 0 15,-1 0-64-15,1 0-32 0,1 0 0 0,0 0 0 16,0 1 0-16,0-2 0 16,0 1 0-16,0-1 0 0,1 1-160 0,0 1 0 0,-1-2 0 0,1 2 0 0,-1-1 128 15,1 1 0-15,0-2 0 0,1 1 0 16,0 1-128-16,0 0 192 0,-1-2-192 0,1 1 192 15,0 0-64-15,1 1 0 0,-2-1 0 0,-1 1 0 0,0-1 0 0,0 1 0 16,0 1 0-16,-1-1 0 0,0 1-128 0,-1-2 0 16,2 1 0-16,0 0-176 0,-1-2 352 0,0 1 64 15,0 0 16-15,0 0 0 0,-1 1-256 0,0-2 0 16,2 2 128-16,-1-2-128 0,-1 0 0 0,1 0 128 16,-1 0-128-16,2 0 0 0,-2 0 128 0,1 0-128 15,0-1 0-15,1 0 0 0,0 1 128 0,0-2-128 16,0 1 0-16,0 0 144 0,1 1-144 0,0 0 0 15,0-1 0-15,1 1 0 0,-3 0 0 0,2 0 128 16,0 0-128-16,0 0 0 0,-1 0 208 0,1 0-32 16,-1 0-16-16,1 0 0 0,0 0-160 0,0 1 0 15,0-1 0-15,0 0 128 0,-1 1-128 0,0 0 0 16,-1-1 0-16,1 0 0 0,0 0 0 0,0 0 0 16,-2 0 0-16,2 0 0 0,0 0 0 0,1 0 0 15,1 0 0-15,-1 0 0 0,-1 0-192 0,0 0 192 16,0 2-192-16,0-2 192 0,0 0 0 0,0 0 192 15,-1-2 0-15,0 2 0 0,1 0-192 0,-1 0 128 16,0 0-128-16,0 0 128 0,1 2-128 0,-1-2 160 0,-1 0-160 16,2 1 160-16,0 0-160 0,-1-1 128 0,0 0-128 0,0 1 128 15,-6-1-128-15,7 0 0 0,-2 0 144 0,1 0-144 16,-1 0 0-16,0 0 128 0,1 0-128 0,-1 0 0 16,0 0 0-16,0 0 0 0,0-1 0 0,2 1 0 15,-2 0 0-15,1 0 0 0,-1-1 0 0,1 0 0 16,0-1 0-16,0 1 0 0,-1 1 0 0,1 0 128 15,1 0-128-15,-1-1 128 0,-6 1-128 0,6-1 128 16,0 1-128-16,0 0 0 0,-1-2 0 0,1 1 0 0,0 1 128 0,0 0-128 16,0-1 128-16,0 1-128 15,0-1 128-15,0 1-128 0,-6 0 160 0,6 0-32 16,1 0-128-16,0 0-128 0,-1-3 128 0,1 3-160 16,0 0 160-16,-1 0 0 0,1 0 128 0,1 0-128 0,0 0 0 0,0 0 0 15,0 0 0-15,-1-1 0 0,1 0 0 0,-1 0-128 16,-1 0 0-16,1 1 0 0,-1 0 128 0,1 0 176 15,-2-1-48-15,0 1 0 0,0-1-128 0,-5 1-176 16,6 1 48-16,-1-1 0 0,-5 0 128 0,7-1 0 16,0 1 160-16,-1 0-160 0,-6 0 0 0,6 0 128 15,0 0-128-15,0-1 0 0,0 0 0 0,0 1 0 16,0 1 0-16,0-1 0 0,-1 0 0 0,0 0 0 0,0-1 0 0,1 1 0 16,-1 0 0-16,0 0 0 15,0 0 0-15,0-1 0 0,-1 0 128 0,1 1-128 16,-5 0 0-16,7 1 128 0,-1-1-128 0,0 0 0 0,0 0 0 0,0 0 0 15,-6 0 0-15,6 0 0 16,-1-1 0-16,2 1 0 0,0 0 0 0,1 0 0 16,-2-1 0-16,-1 1 0 0,-5 0 0 0,6-1 0 0,-1 0 0 0,1 0 0 15,0 0 0-15,0 1 0 0,0-3 0 0,1 2 0 16,-1 0 0-16,-1 1 0 0,1-2 0 0,0 1 0 16,0 0 0-16,0 1 0 0,-6 0 0 0,7 0 0 15,0 0 0-15,-2 1 0 0,-5-1 0 0,10 1 0 16,-2-1 0-16,-8 0 0 0,0 0 0 0,5 2 0 15,-5-2 0-15,0 0 0 0,0 0 0 0,0 0 0 16,0 0 0-16,0 0 0 0,0 0 0 0,0 0 0 16,0 0-384-16,0 0-64 15,-4-2 0-15,-1 1-16 0,-1 0-1024 0,-3-3-208 0,0 0-32 0,1 2-22016 16</inkml:trace>
  <inkml:trace contextRef="#ctx0" brushRef="#br2" timeOffset="10">23270 11789 20495 0,'0'0'896'0,"0"0"208"0,0 0-880 0,6-3-224 15,-2-2 0-15,0 1 0 0,0 0 1632 0,1 1 288 0,1 0 48 16,0 1 16-16,-2 0-272 0,1 2-48 16,1-2-16-16,-1 2 0 0,1 2-32 0,-1 1 0 0,1 1 0 0,-2 2 0 15,0 1-288-15,-1 3-64 0,-1 1-16 0,0 3 0 16,0 1-464-16,-1 2-80 0,-1 2-32 0,2 0 0 15,-1 0-192-15,-1 0-32 0,0 0-16 0,1 1 0 16,-1-4-64-16,-1 1-16 0,0 0 0 0,-1-5 0 16,1 2 0-16,-1-2 0 0,0-3 0 0,0-1 0 15,1-2-32-15,1-6-16 0,0 0 0 0,0 0 0 16,0 0-48-16,0 0 0 0,0 0 0 0,0 0 0 16,0 0-32-16,3-4-16 0,0-2 0 0,1 0 0 0,1 0-64 0,-1-1-16 15,1-1 0-15,0 0 0 0,1 1-128 0,2-1 0 16,-1 0 0-16,3 0 128 0,2 1-128 0,0 2 0 15,-1 1 0-15,2 2 0 0,0 0 0 0,-1 2 0 16,1 1 0-16,2 2 0 0,0 0 0 0,-3 2 0 16,0-2 0-16,-1 3 0 0,-2 0 0 0,-2 2 0 15,0-3 0-15,-2 2 0 0,-2-1 0 0,-2 1 0 16,-2 1 0-16,-1 1 0 0,-1-3 0 0,-2 2 0 16,-2 0 144-16,0-1-144 0,-3 0 0 0,0-1 144 15,-1-1-144-15,-3 2 0 0,1-2 160 0,2-1-160 16,0-1 128-16,3 0-128 0,1-1 0 0,1-2 0 15,6 0 0-15,-9 0 0 0,1-2 0 0,1 0 0 16,2-1 0-16,5 3 0 0,-7-4-144 0,7 4-112 16,-5-6-32-16,5 6 0 15,-2-7-1792-15,4 0-352 0,2-1-80 0,2 0-11760 16,0 1-2336-16</inkml:trace>
  <inkml:trace contextRef="#ctx0" brushRef="#br2" timeOffset="11">23744 12025 22111 0,'0'0'1968'0,"0"0"-1584"0,0 0-384 0,0 0 0 0,-1 8 3952 0,-2-2 704 15,-2 0 144-15,0 1 16 0,-1-2-2640 16,0 0-512-16,-1 1-128 0,1 0 0 0,-1-3-1024 0,1 1-208 16,1-1-48-16,0 0 0 15,0-1-1008-15,1 0-208 0,4-2-32 0,0 0-16 16,0 0-2128-16,0 0-448 0</inkml:trace>
  <inkml:trace contextRef="#ctx0" brushRef="#br2" timeOffset="12">23753 11924 23375 0,'-8'0'1024'0,"8"0"240"0,-8 0-1008 0,2-1-256 15,1 0 0-15,0-1 0 0</inkml:trace>
  <inkml:trace contextRef="#ctx0" brushRef="#br2" timeOffset="13">23928 11944 24879 0,'0'0'1088'0,"-5"4"256"0,-3-1-1088 0,0 1-256 0,-1 1 0 0,-1 0 0 15,0 0 4176-15,-1-1 784 0,0 3 160 0,0 0 16 16,2 0-3280-16,0 1-672 0,1 0-128 0,1 0-32 15,2-1-640-15,2 1-144 0,1-1-32 16,2 0 0-16,1 2-208 0,2-4 0 0,3 1 0 0,2 0 0 16,2-4-128-16,1 1-32 0,2-3 0 0,1-2 0 31,0 0-400-31,1-2-80 0,1-1 0 0,-1-1-16 16,0 0 0-16,-1-1 0 0,-3-2 0 0,-2 1 0 0,-1 2-192 0,-2-1-48 0,-2 2 0 0,-4 5 0 0,0 0 896 0,0 0 192 15,0 0 16-15,0 0 16 0,0 0 512 0,-5 0 96 16,-1 3 32-16,0-2 0 0,0 2-144 0,1 2-16 15,-1 0-16-15,0-1 0 16,0 2 80-16,2 0 0 0,-1 1 16 0,1 0 0 16,1-2-448-16,1 1-80 0,1 0-32 0,2 0 0 0,-1-6-224 0,4 7 0 15,1-3 128-15,1-1-128 16,1-2-576-16,2 0-144 0,-1-2-48 0,4 0 0 16,1-1-1648-16,1-2-336 0,-1-1-64 0,3-1-15088 0</inkml:trace>
  <inkml:trace contextRef="#ctx0" brushRef="#br2" timeOffset="14">24200 11998 35535 0,'-11'1'1568'0,"5"0"336"0,-2 0-1520 0,-2 0-384 15,-1 0 0-15,0 0 0 0,-1 2 2336 0,0-1 400 0,0-1 80 0,1 0 0 16,0 3-1472-16,1-3-320 16,2-1-48-16,3 3-16 0,5-3-592 0,0 0-128 15,0 0-32-15,5 3 0 0,3 1-208 0,2 0 0 0,3 0 0 0,2 0 0 16,2-1 0-16,-1 1 0 0,1 1 0 0,-2 2 0 15,-3-3 0-15,-1 3 0 0,-1 0 0 0,-2 0 0 16,-4 1 0-16,-3 1 0 16,-2-1 0-16,-2 1 144 0,-2 0 448 0,-2 1 96 0,-3-1 16 0,-2-1 0 0,-3 1-160 0,0-2-32 15,-2 1 0-15,0-3 0 16,1 1 16-16,2-1 0 0,1-2 0 0,1 0 0 0,2-3-528 0,2 0 0 16,1-2-240-16,1 0 80 15,1 1-1504-15,1-2-288 16,0 0-64-16,4 3-20768 0</inkml:trace>
  <inkml:trace contextRef="#ctx0" brushRef="#br1" timeOffset="15">23347 11447 9215 0,'0'0'816'0,"0"0"-656"16,5-4-160-16,-5 4 0 0,2-7 3808 0,-2 7 736 16,2-7 128-16,-2 7 48 0,0 0-1872 0,0 0-368 15,2-7-80-15,-2 7-16 0,0 0-496 0,0 0-96 16,0 0-32-16,0 0 0 0,0 0-544 0,0 0-96 15,0 0-32-15,0 0 0 0,0 0-320 0,0 0-64 16,0 0 0-16,0 0-16 0,0 0-96 0,1 8-16 16,0 0 0-16,-2 0 0 0,-2 3-208 0,1-1-48 15,1-1-16-15,0 1 0 0,-2 1-112 0,1-2-32 16,1 0 0-16,0-1 0 0,1-8-160 0,0 8 0 16,0-8 144-16,2 7-144 0,-2-7 128 0,0 0-128 0,0 0 128 0,6 4-128 15,1-3 240-15,-1-2-32 16,-6 1 0-16,7-5 0 0,0-1 112 0,-2 0 0 0,-1-2 16 0,1 0 0 15,0-1-112-15,1 1-32 16,1-2 0-16,2-1 0 0,2 0-48 0,-2-3-16 16,0 2 0-16,-1 3 0 0,0-1-128 0,1 0 0 0,0 0 0 0,0 0 0 15,1-1 0-15,0 2 0 0,-1 1 0 0,0 3 0 16,1 0 0-16,0 2 0 0,-1 2 0 16,-2 1 0-16,-7 0 0 0,6 3 0 0,-1 2 160 15,-1-1-160-15,-4-4 256 0,4 7-48 0,-1 4-16 0,0 0 0 16,-2 0 32-16,0-1 0 0,0 2 0 0,-1 0 0 15,-1 0-64-15,0-1-16 0,0 0 0 0,0 0 0 0,0-1-144 0,0-2 0 16,0 0 144-16,1-1-144 0,0-7 128 16,-1 5-128-16,1-5 128 0,0 0-128 0,0 0 0 0,0 0-240 15,0 0 48-15,0 0 0 16,0 0-768-16,4-5-160 0,1-2-32 0,0-1 0 16,-1 1-1312-16,2-1-272 0,0 1-48 0,0-2-17792 0</inkml:trace>
  <inkml:trace contextRef="#ctx0" brushRef="#br1" timeOffset="16">23803 11405 6447 0,'0'0'576'0,"0"0"-576"15,0 0 0-15,0 0 0 0,0 0 6448 0,0 0 1168 16,-2-4 256-16,2 4 32 0,-3-3-4576 0,-1 0-928 16,4 3-176-16,-4-1-48 0,-3 0-976 0,1 1-208 15,-1 2-32-15,0 1-16 0,-2 0-528 0,2 3-96 0,-1 1-32 16,0 1 0-16,1 0-288 0,1 1 0 15,1 0 128-15,1 3-128 0,2-2 0 0,1-2 0 16,1 1 0-16,2-1 0 0,1 1 0 0,0-1 192 0,1 0-64 0,2-3-128 16,1 0 288-16,1-4-48 15,0 2-16-15,0-3 0 0,1-2-32 0,1 0 0 0,-1-3 0 0,1-3 0 16,-1 0-192-16,2-1 128 0,-2 1-128 0,0 0 0 16,-1-2 0-16,0 1 0 0,-1-1 0 0,2-4 0 15,-3 3 128-15,-2 1-128 0,-2 0 0 0,-1 2 0 16,-2 1 144-16,1 7-144 0,-6-8 128 0,2 4-128 15,0-3 128-15,-2 4-128 0,-2-2 0 0,1 2 128 16,1 0-256-16,0 2-64 0,0 0-16 0,1 1 0 16,1 0-912-16,4 0-176 15,0 0-48-15,0 0 0 0,0 0-1408 0,0 0-304 0,0 0-48 0,4 5-13472 16</inkml:trace>
  <inkml:trace contextRef="#ctx0" brushRef="#br1" timeOffset="17">23998 11351 21183 0,'0'0'944'0,"0"0"192"0,0 0-912 0,4-3-224 16,-4 3 0-16,0 0 0 0,0 0 4784 0,0 0 912 16,0 0 176-16,0 0 32 0,0 0-3472 0,0 0-704 15,0 0-144-15,-3 7-32 0,-2 0-656 0,-1 4-128 16,0 1-16-16,1 1-16 0,0-1-464 0,2 2-80 16,0-2-32-16,1-2 0 0,0 0-160 0,1-1-224 15,1-1 48-15,2 0 16 16,-2-8-1616-16,6 4-320 0,-6-4-64 0,6-1-11568 15,1-2-2320-15</inkml:trace>
  <inkml:trace contextRef="#ctx0" brushRef="#br1" timeOffset="18">24031 11179 15663 0,'0'0'688'0,"-5"0"144"0,-1 0-656 0,1 1-176 0,5-1 0 0,0 0 0 16,0 0 4144-16,0 0 784 0,0 0 176 0,0 0 16 15,0 0-4256-15,0 0-864 0,0 0-160 0</inkml:trace>
  <inkml:trace contextRef="#ctx0" brushRef="#br1" timeOffset="19">24293 11211 17503 0,'-11'1'768'0,"6"0"176"0,-4 0-752 0,-2 0-192 16,-1 0 0-16,1 1 0 0,-3 0 6208 0,0 1 1216 15,-2 0 256-15,3 0 32 0,0 1-5184 0,1 2-1040 16,2-1-208-16,2 0-32 0,2 0-768 0,4 0-160 16,2-5-16-16,3 6-16 0,6 0-288 0,1 1 0 15,4 1-128-15,2-2 128 0,3 2-176 0,1 1 176 16,-1-3-192-16,0 3 192 0,-3 1-384 0,-3 0 48 16,-2 1 0-16,-3-1 0 0,-2 3 160 0,-3 1 48 15,-3-1 0-15,-2-1 0 0,-2 1 448 0,-2 0 112 16,-2-1 16-16,-2-2 0 0,0 1 144 0,-3-1 48 0,-1-2 0 0,0 0 0 15,-2-1-192-15,0-1-16 16,0-1-16-16,0-3 0 0,0-1-272 0,3-1-144 16,1-1 160-16,2-1-160 15,3-3-640-15,3-1-208 0,2-1-48 0,3-2-16 16,3 0-1648-16,2-2-320 0,2 0-64 0</inkml:trace>
  <inkml:trace contextRef="#ctx0" brushRef="#br1" timeOffset="20">24356 11422 27119 0,'0'0'1200'0,"6"0"256"0,-1-2-1168 0,3-1-288 0,1 0 0 0,0 0 0 15,0-1 1600-15,-1-1 256 0,-1 1 48 0,2-1 16 0,1-1-768 0,0 2-128 16,-1-4-48-16,1 1 0 16,1-1-464-16,-1 1-80 0,-1 0-32 0,-1-2 0 15,1 1-176-15,0 2-32 0,-2-3-16 0,-1 4 0 16,-1-1 176-16,-2 0 32 0,0 0 16 0,-3 1 0 15,-2 0 288-15,0 2 48 0,-2 0 16 0,-2 3 0 0,-2 2 224 0,-2 2 48 16,0 1 16-16,-2 1 0 0,-2 2 0 0,-1 2 0 16,2 0 0-16,0 2 0 0,1 2-256 0,2-1-48 15,3 3-16-15,2 2 0 0,2-1-208 0,2-1-64 16,3 1 0-16,3-4 0 0,1 1-208 0,3-1-48 16,2-3-16-16,3 0 0 0,3-2-176 0,3-2 0 15,0-2 0-15,3-3 0 0,0-3 0 0,0-2 0 16,-3-2 0-16,0 0 128 15,-1-1-896-15,-3-1-192 0,-1-1-48 0,-3-1 0 16,-4 0-1568-16,0 2-320 0</inkml:trace>
  <inkml:trace contextRef="#ctx0" brushRef="#br3" timeOffset="21">22076 5895 11055 0,'0'0'976'0,"0"0"-784"0,0 0-192 0,2-5 0 16,1 0 4800-16,0 0 928 0,1 0 176 0,1 2 48 15,1-2-3056-15,0 2-592 0,0 2-128 0,-1 1-32 16,-1 2-608-16,0 2-128 0,-1 4-32 0,0 0 0 15,-1 3-368-15,-1 2-80 0,-2 2-16 0,0 2 0 16,1 2-336-16,-1 1-64 0,1 1 0 0,0 0-16 0,0-2-240 0,2 1-32 16,2-5-16-16,-1 1 0 0,0-2-80 0,0-2-128 15,1 0 176-15,0-2-176 0,0-1 192 0,1-1-192 16,-2-3 192-16,1 0-192 0,-4-5 240 0,5 3-64 16,-5-3-16-16,5 0 0 0,-5 0 112 0,5-4 32 15,0-1 0-15,0 0 0 0,0-3 32 0,0-1 16 16,-1-1 0-16,2-1 0 0,1-1-96 0,1-2-32 15,0 0 0-15,1-2 0 0,-1 0-224 0,1 0 176 16,0 2-176-16,0-1 160 0,-2 1-160 0,0 2 0 16,-1 1 144-16,1 0-144 0,-1 2 0 0,-1 3 0 15,-2 0 0-15,-1 0 0 0,-2 6 0 0,0 0-320 16,0 0 64-16,0 0 16 16,0 0-1312-16,0 0-272 0,0 0-48 0,0 0-16 15,0 0-1952-15,6 4-384 0</inkml:trace>
  <inkml:trace contextRef="#ctx0" brushRef="#br3" timeOffset="22">22560 5985 29663 0,'0'0'1312'0,"1"-3"272"0,-2-3-1264 0,0 0-320 0,0 0 0 0,-1 1 0 0,-1 0 1680 0,-1 1 288 15,-1 1 48-15,-1 2 16 0,-1 1-688 0,-2 2-144 16,-1 1-32-16,0 2 0 0,-1 1-464 0,0 2-80 16,0 0-32-16,-1 1 0 0,1 3-144 0,2 1-48 15,2 0 0-15,2-2 0 0,2 0-144 0,2-1-16 16,2-1-16-16,0-1 0 0,3 1-80 0,1-3-16 16,2 0 0-16,1-1 0 0,1-1-128 0,1-1 160 15,-1-2-160-15,2 0 160 0,0-2-160 0,1-1 192 16,0 0-192-16,0-3 192 0,-2-2-192 0,0-1 0 15,-1-2 0-15,0 1 0 0,-1-2-160 0,0 1-16 16,-2 2 0-16,-2 1 0 0,-1 2 176 0,0 0-208 16,-3 5 80-16,0 0 128 0,0 0 0 0,0 0 0 15,0 0 0-15,0 0 0 0,0 0 144 0,0 0 0 16,1 5 0-16,0 1 0 0,1 1-144 0,1 2 192 16,0-3-192-16,1 3 192 0,0-3-192 0,1 0 0 15,0 1 0-15,1-2 0 16,0-2-1056-16,0 0-96 0,-1-2 0 0,2 0-16 15,-1-1-2160-15,0-2-448 0</inkml:trace>
  <inkml:trace contextRef="#ctx0" brushRef="#br3" timeOffset="23">22757 5982 26255 0,'0'0'1152'0,"3"-4"256"0,0 0-1120 0,0-1-288 0,1-2 0 0,0 2 0 16,0 0 1824-16,-1 1 304 0,-3 4 64 0,0 0 16 15,0 0-528-15,0 0-96 0,0 0-32 0,0 0 0 16,0 6-592-16,0 1-128 0,0 1-32 0,0 2 0 15,0-1-416-15,0 2-96 0,0 0-16 0,0 0 0 16,1-1-96-16,0 1-32 0,1 0 0 0,0-2 0 16,1-1 160-16,0-2 16 0,-1 1 16 0,1-2 0 0,1-2 128 0,-4-3 32 15,0 0 0-15,0 0 0 0,0 0 32 16,0 0 16-16,0 0 0 0,5-1 0 16,-1-1-16-16,0-1 0 0,-1-2 0 0,0-1 0 0,0 0-272 0,1-1-48 15,0-3-16-15,1 0 0 0,0 0-192 0,2 0 0 16,3-2 0-16,0-1 0 0,-1 1 0 15,2 0 0-15,-1 1 0 0,0 2 0 0,0-1-320 0,-1 2 0 16,0 1 0-16,-2 1 0 16,-2 1-496-16,-1 3-96 0,-4 2-32 0,0 0 0 15,0 0-1456-15,0 0-288 0,0 0-64 0,2 5-16 16,-1 1-128-16,0 1-32 0,-1-2 0 0,2 0-10640 0</inkml:trace>
  <inkml:trace contextRef="#ctx0" brushRef="#br3" timeOffset="24">23092 5974 14735 0,'0'0'1312'0,"0"0"-1056"16,-1 7-256-16,-1-1 0 0,0 3 4800 0,-1-2 912 0,0 2 176 0,-2 1 48 16,0-2-3312-16,-1 2-672 0,-1 1-128 0,1-1-32 15,0-2-864-15,2 1-176 16,0-2-48-16,1 0 0 0,1-1-464 0,2-6-112 16,0 0 0-16,0 0-128 15,0 0-1040-15,4 4-320 0,1-2-64 0,0-3-11184 0,1-2-2240 0</inkml:trace>
  <inkml:trace contextRef="#ctx0" brushRef="#br3" timeOffset="25">23139 5827 23951 0,'-5'0'2128'0,"0"-3"-1696"0,-1 1-432 0,-1 0 0 0,1 0 3696 0,-1 1 656 16,1-1 128-16,6 2 16 0,-6-1-3040 0,6 1-624 15,0 0-112-15,0 0-16 16,0 0-1440-16,3 5-288 0,1 0-48 0,2 0-16800 15</inkml:trace>
  <inkml:trace contextRef="#ctx0" brushRef="#br3" timeOffset="26">23370 5925 33855 0,'0'0'1504'0,"0"0"304"0,0-5-1440 0,0 1-368 15,0 4 0-15,-2-4 0 0,0 1 1856 0,-3 0 288 16,-1 2 64-16,0 1 16 0,-2 1-976 0,-2 2-192 15,0-1-32-15,-1 4-16 0,0 1-480 0,-2 2-80 0,-1 1-32 0,3 2 0 16,-1 2-224-16,0 1-32 16,1 0-16-16,3 2 0 0,1-1-144 0,2-1 0 15,4-1 0-15,3-2 0 0,2 0 0 0,3-1 0 0,0-1 0 0,3-3 0 16,1-2 0-16,1-1 0 0,-2-2 0 0,2-1 0 16,1-2-224-16,-1-2 80 15,-2-1 16-15,0-2 0 0,0-3-96 0,0 1-16 16,-2-3 0-16,-2 0 0 15,-1-2-240-15,-1 0-48 0,-1-1-16 0,-1 1 0 16,1-1-480-16,-2 0-80 0,0 1-32 0,1 1 0 16,1 1 0-16,1 1 0 0,1 2 0 0,0-2 0 15,-2 3-272-15,1 1-48 0,0 1-16 0,0 1 0 16,-4 4 0-16,0 0 0 0,0 0 0 0,0 0 0 0,0 0 896 0,0 0 192 0,0 0 16 0,0 0 16 16,5 4 736-16,-5-4 160 0,4 2 32 0,-4-2 0 0,5 3 272 0,0-3 64 15,0 0 16-15,0 0 0 0,-5 0-464 0,4-3-80 16,2 1-32-16,-6 2 0 0,0 0 192 0,4-3 32 15,-4 3 16-15,0 0 0 0,0 0 784 0,0 0 160 16,0 0 16-16,0 0 16 0,2 6-288 0,-1 0-48 16,-1 1-16-16,1 0 0 0,0-1-592 0,0 0-128 15,1 2-32-15,-1 0 0 0,0 1-336 0,1-1-128 0,0 0 0 0,-1-1 0 16,3 2 0-16,-1-2 0 16,0 1 0-16,1 0 0 0,-2-2 0 0,1 0 0 15,1-1 0-15,-4-5 0 0,4 6 160 0,-4-6-16 16,0 0 0-16,5 4 0 0,-5-4 64 0,0 0 16 15,0 0 0-15,0 0 0 0,0 0 0 0,0 0 0 16,0 0 0-16,0 0 0 0,4-5 0 0,-1-1 0 16,-1 0 0-16,0 1 0 0,0-2-48 0,0-1-16 15,1-1 0-15,1 0 0 0,1 0-160 0,1 0 0 0,2 0 0 0,1-3 128 16,-1 1-128-16,1 2 0 16,0-1 0-16,1 1 0 0,0 0 0 0,0 1 0 15,-1 3 0-15,0 0 0 0,0 0 0 0,-1 2 0 16,-1 2 0-16,-1 3 0 0,-6-2 0 0,5 5 0 0,-2 1 0 0,0 0 0 0,0 2 272 0,-1-1 32 15,-1 2 0-15,-1 1 0 16,0 0-32-16,0 2 0 0,-1 0 0 0,1 0 0 16,0-1-272-16,0 0 0 0,0 0 0 0,1-1 0 15,1-2-144-15,0 1-48 0,1-2 0 0,1-1 0 16,1-2-1584-16,-5-4-320 0,7 0-64 16,1-2-16-16,1-2-1216 0,2-2-256 15</inkml:trace>
  <inkml:trace contextRef="#ctx0" brushRef="#br3" timeOffset="27">23940 5862 32703 0,'0'0'1456'0,"0"0"288"15,0 0-1392-15,-6 2-352 0,0 1 0 0,-1 0 0 0,-1 1 2128 0,-1 1 368 16,-1 1 64-16,0 1 0 0,0 0-1152 0,0 3-224 16,1-2-48-16,1 1-16 0,2-1-672 0,2 0-128 15,1 0-16-15,2 1-16 0,2 1-288 0,2-2 0 0,1 0 0 0,2-1 0 16,1 0-256-16,1-1-16 15,1-1 0-15,0 0 0 16,-1-1-320-16,1-1-64 0,1-1-16 0,-1-2 0 16,0 0-1184-16,-1-3-256 0,1 1-32 0,1-3-16 15,0 1-480-15,-2 0-112 0,-1-1 0 0,0 0-16 0</inkml:trace>
  <inkml:trace contextRef="#ctx0" brushRef="#br3" timeOffset="28">24080 5923 16575 0,'0'0'1472'0,"0"0"-1168"0,0 0-304 0,0 0 0 16,0 0 3392-16,0 6 608 0,0 0 128 0,2 0 32 15,-2-6-1728-15,3 5-352 0,2 1-64 0,2 1-16 0,-1-2-944 0,3 0-192 16,0-2-32-16,2 1-16 0,0 0-496 0,0-1-80 16,1-2-32-16,0 0 0 15,0-1-80-15,-3-1-128 0,1 0 176 0,0-1-176 16,-1-1 0-16,-2-1-176 0,2-1 0 0,-1 0 0 0,-1 0-16 0,0 0-16 15,-1-1 0-15,0 0 0 0,-2 1 208 0,0-3 0 16,-1 0 0-16,0 1 0 0,0-2 0 0,-2 3 0 16,0-2 0-16,-1 0 0 0,-1 2 128 0,-1-1 0 15,-2 1 16-15,0 2 0 0,-2 1 416 0,0 1 80 16,-2 2 0-16,-1 1 16 0,-2 2 144 0,-1 3 32 16,-1 1 0-16,-1 3 0 0,-3 3 32 0,3 1 16 15,2 2 0-15,3 0 0 0,2 3-128 0,4-1-32 16,4 0 0-16,2 1 0 0,4-1-240 0,2 0-48 15,2-1-16-15,3-2 0 0,-4-4-160 0,3-1-16 16,2-2-16-16,0-2 0 0,2-1-224 0,2-1 176 16,2-2-176-16,0-1 160 0,-1-2-160 0,2-1 0 15,-3-2 0-15,5-2 0 16,-5-2-1152-16,-2-2-96 0,-4-1-32 0</inkml:trace>
  <inkml:trace contextRef="#ctx0" brushRef="#br0" timeOffset="29">21056 4570 20271 0,'0'0'896'0,"0"0"192"0,-2-3-880 0,0-1-208 0,1-1 0 0,1 5 0 15,-1-5 3904-15,0 0 752 0,1 0 144 0,0 5 16 16,0 0-2544-16,0 0-512 0,0 0-96 16,0 0-32-16,0 0-544 0,0 0-96 0,2 6-32 0,-1 3 0 15,-1 3-64-15,-1 3-32 0,-2 7 0 0,-1 0 0 0,1 3-304 0,-2 1-64 16,0 2-16-16,0 4 0 0,2-1-272 0,0-1-48 15,1 0-16-15,0-4 0 0,1-2-144 0,1-4 0 16,0-1 0-16,1-2 0 0,0-2-144 0,1-1-64 16,0-4-16-16,1-1 0 15,0-4-2032-15,-3-5-416 0,0 0-80 0,0 0-17392 16</inkml:trace>
  <inkml:trace contextRef="#ctx0" brushRef="#br0" timeOffset="30">20874 4813 34207 0,'0'0'1520'0,"0"0"304"0,0 0-1456 0,5-3-368 16,1 0 0-16,1 0 0 0,3 0 1408 0,-1 0 224 15,0 1 32-15,2 2 16 0,-1-2-704 0,1 2-144 0,0 0-16 0,2 2-16 16,-1-2-432-16,2 0-96 16,1 0-16-16,1 0 0 0,1 0-16 0,0 0-16 15,1 0 0-15,1-2 0 0,-1 1-224 0,-1-1 0 16,0-1 128-16,-1-1-128 15,-3-1-1472-15,-2 0-320 0,-3 0-80 0</inkml:trace>
  <inkml:trace contextRef="#ctx0" brushRef="#br0" timeOffset="31">21235 4694 5519 0,'0'0'240'0,"0"0"64"0,0 0-304 0,0 0 0 0,0 0 0 0,0 0 0 0,-3 6 7024 0,1 1 1344 15,0 0 272-15,0 2 48 0,-1 1-5472 0,0 1-1088 16,0 1-208-16,0 3-64 15,0 2-752-15,1-1-144 0,0 3-48 0,1-2 0 0,1-2-400 0,0 1-64 16,0-1-32-16,2-1 0 0,1-3-288 0,0 0-128 16,-1-1 128-16,1-2-128 0,0-1 128 0,-1-2-128 15,-2-5 128-15,2 5-128 0,1-1 176 0,-3-4-48 16,0 0-128-16,0 0 192 0,6-1-64 0,-1-3-128 16,1-1 176-16,1-2-176 0,0-2 144 0,2-1-144 15,1-4 0-15,-1-1 144 0,1 2-144 0,1-3 0 16,1 0 0-16,-2 1 0 0,1-1 0 0,0 1 0 0,-1 1 0 0,1 1 0 15,0 0 0-15,-1 1 0 16,-1 2 0-16,-1 0 0 0,-2 3 0 0,-1-1 0 16,-1 2 0-16,0 2 0 0,-4 4 0 0,0 0 0 0,0 0 128 0,0 0-128 15,0 0 0-15,0 0 0 16,3 5 0-16,-1 1 0 0,-1-1 0 0,0 2-272 16,0-1 64-16,-1 1 16 15,1-1-1520-15,1-1-288 0,0 1-64 0,1-1-16 16,-3-5-1248-16,0 0-240 0</inkml:trace>
  <inkml:trace contextRef="#ctx0" brushRef="#br0" timeOffset="32">21535 4763 16575 0,'0'0'736'0,"0"0"160"0,0 0-720 0,0 0-176 0,0 0 0 0,0 0 0 16,0 0 4032-16,0 0 784 16,0 0 160-16,0 0 16 0,0 0-2752 0,0 0-544 0,0 0-112 0,0 0-32 15,0 0-624-15,-4 5-128 0,1 1-32 0,0 2 0 0,0 1-192 16,1 0-32-16,-1 4-16 0,1-1 0 15,-1 1-192-15,1-1-32 0,0 0-16 0,2 0 0 0,2-1-160 0,2 0-128 16,0-1 192-16,1-1-192 16,1-4 0-16,1-1 0 0,2-2 0 0,1-1 0 0,3 0 0 0,1-1 0 15,-1-2 0-15,2-4 0 0,1-3 0 0,-2-1 0 16,0-3 0-16,1 0 0 0,-2-2 0 0,-1 0 0 16,-1-1-128-16,-1 1 128 0,-3 0-224 0,-1 3 48 15,1 0 16-15,-3 1 0 0,-1 1 160 0,-1 2 0 16,0 1-144-16,-2 2 144 0,0 5 0 0,0 0 0 15,0 0 160-15,0 0-160 0,-7 3 384 0,1 2-16 16,0 2-16-16,2 0 0 0,2 3-32 0,1 1-16 16,0 0 0-16,2 0 0 0,1 0-128 0,1 2-32 15,2-1 0-15,2-1 0 0,0-2-144 0,1-1 0 16,1 0 0-16,1-1 0 0,1-2-320 0,1-4 16 16,-1 0 0-16,-1 0 0 15,0-3-1456-15,0 1-288 0,-1-6-64 0,0 0-10592 0,-2-3-2112 0</inkml:trace>
  <inkml:trace contextRef="#ctx0" brushRef="#br0" timeOffset="33">21896 4768 21183 0,'0'0'1888'0,"0"0"-1504"0,-2 5-384 0,2-5 0 15,0 0 3712-15,0 0 656 0,2 6 144 0,2-1 32 16,1-1-2688-16,2-1-512 0,0-1-128 0,1-1 0 16,1-1-672-16,0 0-128 0,3 0-32 0,1-1 0 15,1-1-256-15,-1 0-128 0,1-1 128 0,0-1-128 16,-1 0 0-16,-1 0 0 0,-1-1 0 0,0-1 0 15,-4-2 0-15,1 1 0 0,-1-1 0 0,-1 0-176 16,-3 0 176-16,-1 0-192 0,-2 0 192 0,-1 0-192 16,-2-2 192-16,-2 0 0 0,-2 1-144 0,-2 1 144 15,0 2 0-15,-3 3 0 0,-1 1 0 0,-1 3 0 0,0 1 288 0,-1 2-32 16,0 3 0-16,1 4 0 16,2 2 544-16,1 2 96 0,3 0 32 0,1 3 0 0,1-1-96 0,3 2 0 15,4 1-16-15,1-1 0 0,1 2-272 0,4-2-48 16,2 1-16-16,5-6 0 0,4-1-224 0,2-2-64 15,3-2 0-15,1-1 0 0,1-3-192 0,0-1 144 0,-2-3-144 0,1-1 128 16,-4 0-128-16,-1-3 0 16,-2 0 0-16,-4-3-176 15,-1-2-832-15,-2-2-160 0,-1-2-48 0,-2 0 0 16,-4 2-1632-16,-1-1-336 0,-1 0-64 0</inkml:trace>
  <inkml:trace contextRef="#ctx0" brushRef="#br0" timeOffset="34">21023 5323 28383 0,'0'0'1264'0,"0"0"256"0,-1 7-1216 0,0 1-304 16,0-1 0-16,1-1 0 0,0-6 1344 0,2 6 224 16,-2-6 32-16,5 5 16 0,-1 0-400 0,2-3-64 15,1 1-32-15,2-3 0 0,-1 0-336 0,2 0-64 0,2 0-16 0,0-2 0 16,-2 0-176-16,0-3-32 15,1-1-16-15,0 0 0 0,-1 1-272 0,-2-3-48 16,0-3-16-16,-2 3 0 0,-1 2-144 0,-2-3 0 16,-3 0 144-16,0 0-144 0,-2 0 0 0,-1 0 0 15,-2 0 0-15,0 1 0 0,-1 1 0 0,-1 2 0 0,0 2 0 0,0 1 0 16,-1 4 192-16,1-2-48 16,-1 4 0-16,1 0 0 0,-1 1 384 0,0 1 80 0,1 0 16 0,1 2 0 15,1 1-112-15,-1 4-32 0,2 1 0 0,1-1 0 0,1-4-112 0,1 1-32 16,1 3 0-16,1-2 0 15,1 0-144-15,1-1-48 0,0-1 0 0,2 0 0 0,1-1-144 0,1-2 0 16,1 0 0-16,2 0 0 0,0 0 0 0,2-1-224 16,0 0 48-16,1-4 16 15,-1-1-1568 1,1-1-320-16,0-1-64 0,-1-1-11088 0,0-2-2224 0</inkml:trace>
  <inkml:trace contextRef="#ctx0" brushRef="#br0" timeOffset="35">21299 5327 6447 0,'0'0'576'0,"0"0"-576"15,0 0 0-15,0 0 0 0,0 0 6416 0,0 0 1184 16,0 0 224-16,0 0 48 0,0 0-4816 0,0 0-976 16,0 0-192-16,1 7-32 0,0 1-784 0,0 0-160 15,2 0-16-15,-1 0-16 0,0 0-272 0,1 0-48 16,-1-1-16-16,0 1 0 0,0 2-80 0,1-1-16 16,-1 1 0-16,0-1 0 0,-1-2-192 0,1 0-32 15,-2-2-16-15,0-5 0 0,2 5-208 0,-2-5 176 0,0 0-176 0,0 0 160 16,0 0 16-16,0 0 0 15,2-4 0-15,0-1 0 0,0 0 16 0,-1-2 0 16,0-1 0-16,1-3 0 0,1-1-192 0,0 2 192 16,0 0-192-16,1 0 192 0,0-2-192 0,0 2 0 0,0 0 0 15,0 0 0-15,-1 2 0 0,1-1 0 0,0-2 0 0,-1 2 0 16,0 2 0-16,0 1 0 0,1 1 0 0,0 2 0 31,0-1-1072-31,-4 4-80 0,4-3-32 0,-4 3 0 0,0 0-1744 0,6-1-336 0,-1 0-80 0</inkml:trace>
  <inkml:trace contextRef="#ctx0" brushRef="#br0" timeOffset="36">21488 5301 15663 0,'0'0'688'0,"0"0"144"0,0 6-656 0,1 0-176 0,-1 0 0 0,0-6 0 0,0 0 4624 0,-1 5 896 16,0 2 176-16,0 0 48 16,0 1-3472-16,-1 1-688 0,0 1-144 0,0-3-32 15,1-1-544-15,0-1-112 0,-1 0-32 0,1 2 0 0,0 3-128 0,0-3-16 16,1 1-16-16,0-2 0 0,0-6-176 0,0 0-16 15,0 0-16-15,0 0 0 0,0 0-160 0,0 0-16 16,0 0-16-16,5-4 0 0,-1-3 64 0,0-1 16 16,2-3 0-16,-1 1 0 0,0 1 16 0,0 0 16 15,2-3 0-15,-1-1 0 0,-1-1-128 0,0 0-16 16,1-2-128-16,1 2 192 0,-1 0-192 0,-1 2 0 16,1 0 0-16,0 2 0 0,-1 4 0 0,0-2 0 0,-1 2 0 15,-1 1 0 1,-3 5-1728-16,3-4-224 0,-3 4-48 0,0 0-18176 0</inkml:trace>
  <inkml:trace contextRef="#ctx0" brushRef="#br0" timeOffset="37">21748 5260 34383 0,'0'0'1520'0,"0"0"320"0,-6-1-1472 0,0 1-368 0,-1 2 0 0,0 0 0 15,-2 0 1776-15,0 1 272 0,-1 1 64 0,-1 3 16 16,1 1-1040-16,-1 3-192 0,0 1-64 0,2-1 0 15,2-2-304-15,-1 1-64 0,2 0-16 0,3 1 0 16,3 1-192-16,1 1-32 0,3 1-16 0,3-4 0 16,2-3-208-16,3-1 0 0,2-2 0 0,1-1 0 0,3-1 0 0,0-2 0 15,-1-3 0-15,1-3 0 0,-1-1 0 0,2-3 0 16,-3-4 0-16,-4 2 0 0,0 4 0 0,-2-1 0 16,-3-1 0-16,0-1 0 0,-3-2 0 0,-3 3 0 15,-1 0 0-15,-3 1 0 0,0 0 0 0,-4 3-208 16,-2 1 32-16,-1 2 16 15,-2-1-1440-15,2 0-272 0,-1 0-64 0,2 2-16 16,1-1-1184-16,2 2-256 0</inkml:trace>
  <inkml:trace contextRef="#ctx0" brushRef="#br0" timeOffset="38">21921 5232 22111 0,'0'0'1968'0,"0"0"-1584"16,0 0-384-16,-5 4 0 0,0 2 3616 0,1 2 640 0,0 0 128 0,1 0 32 15,-1-1-2352-15,1 0-464 16,0 1-80-16,1 2-32 0,1 1-736 0,2 3-160 16,0-2-16-16,1-1-16 0,0-2-224 0,1-3-32 0,0 1-16 0,-1-1 0 15,1 3-32-15,1-1 0 0,0-1 0 16,0-2 0-16,-4-5 32 0,0 0 0 0,6-2 0 16,-6 2 0-16,0 0 48 0,5-3 16 0,1-2 0 15,0-2 0-15,0-2 96 0,1-1 0 0,0 0 16 0,1 0 0 16,0 0-112-16,-1 1-32 0,-1 1 0 0,1-2 0 15,0-1-64-15,1 2-32 0,1-1 0 0,0 0 0 0,0 0-96 0,0 1-128 16,0 0 176-16,-1 1-176 0,0 0 0 0,0-2 0 16,0 2 0-16,0-2 0 15,2 2-2176-15,-2-2-384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a squiggly line for test error</a:t>
            </a:r>
          </a:p>
          <a:p>
            <a:r>
              <a:rPr lang="en-US" dirty="0"/>
              <a:t>Draw the just right zone</a:t>
            </a:r>
          </a:p>
          <a:p>
            <a:r>
              <a:rPr lang="en-US" dirty="0"/>
              <a:t>Draw the overfitting zone</a:t>
            </a:r>
          </a:p>
          <a:p>
            <a:r>
              <a:rPr lang="en-US" dirty="0"/>
              <a:t>Draw the underfitting zone</a:t>
            </a:r>
          </a:p>
        </p:txBody>
      </p:sp>
    </p:spTree>
    <p:extLst>
      <p:ext uri="{BB962C8B-B14F-4D97-AF65-F5344CB8AC3E}">
        <p14:creationId xmlns:p14="http://schemas.microsoft.com/office/powerpoint/2010/main" val="2191119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42598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57292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Talk about what happens if w_1 is 0</a:t>
            </a:r>
          </a:p>
        </p:txBody>
      </p:sp>
    </p:spTree>
    <p:extLst>
      <p:ext uri="{BB962C8B-B14F-4D97-AF65-F5344CB8AC3E}">
        <p14:creationId xmlns:p14="http://schemas.microsoft.com/office/powerpoint/2010/main" val="1613290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these on the slide </a:t>
            </a:r>
          </a:p>
          <a:p>
            <a:pPr lvl="1"/>
            <a:r>
              <a:rPr lang="en-US" dirty="0"/>
              <a:t>Training data: Raw data about houses</a:t>
            </a:r>
          </a:p>
          <a:p>
            <a:pPr lvl="1"/>
            <a:r>
              <a:rPr lang="en-US" dirty="0"/>
              <a:t>Feature extraction: Extract / transform/ compute relevant features</a:t>
            </a:r>
          </a:p>
          <a:p>
            <a:pPr lvl="1"/>
            <a:r>
              <a:rPr lang="en-US" dirty="0"/>
              <a:t>X: SQ. FT</a:t>
            </a:r>
          </a:p>
          <a:p>
            <a:pPr lvl="1"/>
            <a:r>
              <a:rPr lang="en-US" dirty="0"/>
              <a:t>Y: Actual house prices</a:t>
            </a:r>
          </a:p>
          <a:p>
            <a:pPr lvl="1"/>
            <a:r>
              <a:rPr lang="en-US" dirty="0"/>
              <a:t>Quality Metric: Errors in predicted values</a:t>
            </a:r>
          </a:p>
          <a:p>
            <a:pPr lvl="1"/>
            <a:r>
              <a:rPr lang="en-US" dirty="0"/>
              <a:t>ML Algorithm: Estimate function from data to be best “quality”</a:t>
            </a:r>
          </a:p>
          <a:p>
            <a:pPr lvl="1"/>
            <a:r>
              <a:rPr lang="en-US" dirty="0"/>
              <a:t>\hat{Y}: predicted sales</a:t>
            </a:r>
          </a:p>
          <a:p>
            <a:endParaRPr lang="en-US" dirty="0"/>
          </a:p>
        </p:txBody>
      </p:sp>
    </p:spTree>
    <p:extLst>
      <p:ext uri="{BB962C8B-B14F-4D97-AF65-F5344CB8AC3E}">
        <p14:creationId xmlns:p14="http://schemas.microsoft.com/office/powerpoint/2010/main" val="2804098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9612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Draw different values of p in different colors</a:t>
            </a:r>
          </a:p>
          <a:p>
            <a:r>
              <a:rPr lang="en-US" dirty="0"/>
              <a:t>Max p = 32</a:t>
            </a:r>
          </a:p>
        </p:txBody>
      </p:sp>
    </p:spTree>
    <p:extLst>
      <p:ext uri="{BB962C8B-B14F-4D97-AF65-F5344CB8AC3E}">
        <p14:creationId xmlns:p14="http://schemas.microsoft.com/office/powerpoint/2010/main" val="223903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9233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different values of p in different colors</a:t>
            </a:r>
          </a:p>
          <a:p>
            <a:r>
              <a:rPr lang="en-US" dirty="0"/>
              <a:t>Max p = 32</a:t>
            </a:r>
          </a:p>
        </p:txBody>
      </p:sp>
    </p:spTree>
    <p:extLst>
      <p:ext uri="{BB962C8B-B14F-4D97-AF65-F5344CB8AC3E}">
        <p14:creationId xmlns:p14="http://schemas.microsoft.com/office/powerpoint/2010/main" val="2013720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$$E_{</a:t>
            </a:r>
            <a:r>
              <a:rPr lang="en-US" dirty="0" err="1"/>
              <a:t>xy</a:t>
            </a:r>
            <a:r>
              <a:rPr lang="en-US" dirty="0"/>
              <a:t>}[L(y, </a:t>
            </a:r>
            <a:r>
              <a:rPr lang="en-US" dirty="0" err="1"/>
              <a:t>f_w</a:t>
            </a:r>
            <a:r>
              <a:rPr lang="en-US" dirty="0"/>
              <a:t>(x))]$$</a:t>
            </a:r>
          </a:p>
          <a:p>
            <a:r>
              <a:rPr lang="en-US" dirty="0"/>
              <a:t>Show that this is just the weight average over all pairs of </a:t>
            </a:r>
            <a:r>
              <a:rPr lang="en-US" dirty="0" err="1"/>
              <a:t>x,y</a:t>
            </a:r>
            <a:r>
              <a:rPr lang="en-US" dirty="0"/>
              <a:t> </a:t>
            </a:r>
          </a:p>
        </p:txBody>
      </p:sp>
    </p:spTree>
    <p:extLst>
      <p:ext uri="{BB962C8B-B14F-4D97-AF65-F5344CB8AC3E}">
        <p14:creationId xmlns:p14="http://schemas.microsoft.com/office/powerpoint/2010/main" val="598743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“More test data =&gt; better estimate of true error”</a:t>
            </a:r>
          </a:p>
          <a:p>
            <a:r>
              <a:rPr lang="en-US" dirty="0"/>
              <a:t>WOS “What happens if training set is too small? Extreme example of two points”</a:t>
            </a:r>
          </a:p>
          <a:p>
            <a:endParaRPr lang="en-US" dirty="0"/>
          </a:p>
        </p:txBody>
      </p:sp>
    </p:spTree>
    <p:extLst>
      <p:ext uri="{BB962C8B-B14F-4D97-AF65-F5344CB8AC3E}">
        <p14:creationId xmlns:p14="http://schemas.microsoft.com/office/powerpoint/2010/main" val="3444763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17844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0222012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bg1"/>
        </a:solidFill>
        <a:effectLst/>
      </p:bgPr>
    </p:bg>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59543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algn="l"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dirty="0"/>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7766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79400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30404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DD781A35-3FE5-4FFD-96A3-B4F03740F567}"/>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2346116611"/>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261190393"/>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0439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83C9DB8B-45D9-45C1-BF3E-A943162B1ED2}"/>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295BE5B6-D0B1-441A-A247-F5B64E6E37DA}"/>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7A5666D9-39DA-45F1-BF19-E6737DA4BAAF}"/>
              </a:ext>
            </a:extLst>
          </p:cNvPr>
          <p:cNvGrpSpPr/>
          <p:nvPr userDrawn="1"/>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99C2EFEE-3BD1-4C12-9A1C-19D61528BE2C}"/>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351C842B-DD1C-4121-8D3F-005E0DEDDB1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330CE6D0-34C0-47C5-A2AF-A9B9AE360BD8}"/>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D99D12C6-A07E-4D34-8D4E-8D63F06264CA}"/>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5C65FD41-2228-4590-9C55-6D815678843B}"/>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71455426-7E8F-4FB6-8DF1-E7389974C565}"/>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21AC681-464E-4230-8FC6-9546E402A256}"/>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633729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88111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57479977"/>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67" r:id="rId12"/>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6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customXml" Target="../ink/ink1.x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10.png"/><Relationship Id="rId5" Type="http://schemas.openxmlformats.org/officeDocument/2006/relationships/image" Target="../media/image100.png"/><Relationship Id="rId4" Type="http://schemas.openxmlformats.org/officeDocument/2006/relationships/image" Target="../media/image9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21.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13.emf"/><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0.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9.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pic>
        <p:nvPicPr>
          <p:cNvPr id="8" name="Picture 7">
            <a:extLst>
              <a:ext uri="{FF2B5EF4-FFF2-40B4-BE49-F238E27FC236}">
                <a16:creationId xmlns:a16="http://schemas.microsoft.com/office/drawing/2014/main" id="{1725D5F7-6C5B-E64B-B60C-5A99EF4487B9}"/>
              </a:ext>
            </a:extLst>
          </p:cNvPr>
          <p:cNvPicPr>
            <a:picLocks noChangeAspect="1"/>
          </p:cNvPicPr>
          <p:nvPr/>
        </p:nvPicPr>
        <p:blipFill>
          <a:blip r:embed="rId3"/>
          <a:stretch>
            <a:fillRect/>
          </a:stretch>
        </p:blipFill>
        <p:spPr>
          <a:xfrm>
            <a:off x="495224" y="1769999"/>
            <a:ext cx="672486" cy="672486"/>
          </a:xfrm>
          <a:prstGeom prst="rect">
            <a:avLst/>
          </a:prstGeom>
        </p:spPr>
      </p:pic>
      <p:sp>
        <p:nvSpPr>
          <p:cNvPr id="6" name="Google Shape;91;p15">
            <a:extLst>
              <a:ext uri="{FF2B5EF4-FFF2-40B4-BE49-F238E27FC236}">
                <a16:creationId xmlns:a16="http://schemas.microsoft.com/office/drawing/2014/main" id="{C17082B8-A08B-1D41-9EF0-C0B0E0AB09F2}"/>
              </a:ext>
            </a:extLst>
          </p:cNvPr>
          <p:cNvSpPr txBox="1">
            <a:spLocks/>
          </p:cNvSpPr>
          <p:nvPr/>
        </p:nvSpPr>
        <p:spPr>
          <a:xfrm>
            <a:off x="468925" y="2387250"/>
            <a:ext cx="3636600" cy="2259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B57BA6"/>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9pPr>
          </a:lstStyle>
          <a:p>
            <a:r>
              <a:rPr lang="en-US" dirty="0"/>
              <a:t>CSE/STAT 416</a:t>
            </a:r>
            <a:br>
              <a:rPr lang="en-US" dirty="0"/>
            </a:br>
            <a:r>
              <a:rPr lang="en-US" sz="1800" dirty="0"/>
              <a:t>Assessing Performance</a:t>
            </a:r>
            <a:br>
              <a:rPr lang="en-US" sz="1800" dirty="0"/>
            </a:br>
            <a:br>
              <a:rPr lang="en-US" sz="1800" dirty="0"/>
            </a:br>
            <a:r>
              <a:rPr lang="en-US" sz="1000" dirty="0"/>
              <a:t>Pemi Nguyen</a:t>
            </a:r>
            <a:br>
              <a:rPr lang="en-US" sz="1000" dirty="0"/>
            </a:br>
            <a:r>
              <a:rPr lang="en-US" sz="1000" dirty="0"/>
              <a:t>University of Washington</a:t>
            </a:r>
            <a:br>
              <a:rPr lang="en-US" sz="1000" dirty="0"/>
            </a:br>
            <a:r>
              <a:rPr lang="en-US" sz="1000" dirty="0"/>
              <a:t>March 30, 2022</a:t>
            </a:r>
            <a:br>
              <a:rPr lang="en-US" sz="1000" dirty="0"/>
            </a:br>
            <a:br>
              <a:rPr lang="en-US" sz="1000" dirty="0"/>
            </a:br>
            <a:br>
              <a:rPr lang="en-US" sz="1000" dirty="0"/>
            </a:br>
            <a:br>
              <a:rPr lang="en-US" sz="1000" dirty="0"/>
            </a:br>
            <a:r>
              <a:rPr lang="en-US" sz="1000" dirty="0"/>
              <a:t>Slides by Hunter Schafer</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56491-5DC1-FD46-81DD-D397AE3BE0A7}"/>
              </a:ext>
            </a:extLst>
          </p:cNvPr>
          <p:cNvSpPr>
            <a:spLocks noGrp="1"/>
          </p:cNvSpPr>
          <p:nvPr>
            <p:ph type="title"/>
          </p:nvPr>
        </p:nvSpPr>
        <p:spPr/>
        <p:txBody>
          <a:bodyPr/>
          <a:lstStyle/>
          <a:p>
            <a:r>
              <a:rPr lang="en-US" dirty="0"/>
              <a:t>Higher Order 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4919064-77A6-6744-B0C0-DE34D1FC438C}"/>
                  </a:ext>
                </a:extLst>
              </p:cNvPr>
              <p:cNvSpPr>
                <a:spLocks noGrp="1"/>
              </p:cNvSpPr>
              <p:nvPr>
                <p:ph type="body" idx="1"/>
              </p:nvPr>
            </p:nvSpPr>
            <p:spPr/>
            <p:txBody>
              <a:bodyPr/>
              <a:lstStyle/>
              <a:p>
                <a:pPr marL="139700" indent="0">
                  <a:buNone/>
                </a:pPr>
                <a:r>
                  <a:rPr lang="en-US" dirty="0"/>
                  <a:t>This data doesn’t look exactly linear, why are we fitting a line instead of some higher-degree polynomial?</a:t>
                </a:r>
              </a:p>
              <a:p>
                <a:pPr marL="139700" indent="0">
                  <a:buNone/>
                </a:pPr>
                <a:r>
                  <a:rPr lang="en-US" dirty="0"/>
                  <a:t>We can! We just have to use a slightly different model! </a:t>
                </a:r>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oMath>
                  </m:oMathPara>
                </a14:m>
                <a:endParaRPr lang="en-US" dirty="0"/>
              </a:p>
            </p:txBody>
          </p:sp>
        </mc:Choice>
        <mc:Fallback xmlns="">
          <p:sp>
            <p:nvSpPr>
              <p:cNvPr id="3" name="Text Placeholder 2">
                <a:extLst>
                  <a:ext uri="{FF2B5EF4-FFF2-40B4-BE49-F238E27FC236}">
                    <a16:creationId xmlns:a16="http://schemas.microsoft.com/office/drawing/2014/main" id="{04919064-77A6-6744-B0C0-DE34D1FC438C}"/>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847EAA6-19C0-0B45-81C5-A9B15CCDC5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5" name="Picture 4">
            <a:extLst>
              <a:ext uri="{FF2B5EF4-FFF2-40B4-BE49-F238E27FC236}">
                <a16:creationId xmlns:a16="http://schemas.microsoft.com/office/drawing/2014/main" id="{4D7644B3-60A5-E349-8843-7B4C25891234}"/>
              </a:ext>
            </a:extLst>
          </p:cNvPr>
          <p:cNvPicPr>
            <a:picLocks noChangeAspect="1"/>
          </p:cNvPicPr>
          <p:nvPr/>
        </p:nvPicPr>
        <p:blipFill>
          <a:blip r:embed="rId3"/>
          <a:stretch>
            <a:fillRect/>
          </a:stretch>
        </p:blipFill>
        <p:spPr>
          <a:xfrm>
            <a:off x="4101923" y="2571750"/>
            <a:ext cx="3390516" cy="2374901"/>
          </a:xfrm>
          <a:prstGeom prst="rect">
            <a:avLst/>
          </a:prstGeom>
        </p:spPr>
      </p:pic>
    </p:spTree>
    <p:extLst>
      <p:ext uri="{BB962C8B-B14F-4D97-AF65-F5344CB8AC3E}">
        <p14:creationId xmlns:p14="http://schemas.microsoft.com/office/powerpoint/2010/main" val="410233232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C387-9A09-AE41-BE89-8D368F91E92D}"/>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7124F6E-3651-9D4A-8254-91EDCE7B7512}"/>
                  </a:ext>
                </a:extLst>
              </p:cNvPr>
              <p:cNvSpPr>
                <a:spLocks noGrp="1"/>
              </p:cNvSpPr>
              <p:nvPr>
                <p:ph type="body" idx="1"/>
              </p:nvPr>
            </p:nvSpPr>
            <p:spPr/>
            <p:txBody>
              <a:bodyPr/>
              <a:lstStyle/>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𝑑</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𝑑</m:t>
                          </m:r>
                        </m:sup>
                      </m:sSup>
                    </m:oMath>
                  </m:oMathPara>
                </a14:m>
                <a:endParaRPr lang="en-US" dirty="0"/>
              </a:p>
              <a:p>
                <a:pPr marL="139700" indent="0">
                  <a:buNone/>
                </a:pPr>
                <a:r>
                  <a:rPr lang="en-US" dirty="0"/>
                  <a:t>To capture a non-linear relationship in the model, we can transform the original features into more features!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you train it? Gradient descent (with more parameters)</a:t>
                </a:r>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D7124F6E-3651-9D4A-8254-91EDCE7B7512}"/>
                  </a:ext>
                </a:extLst>
              </p:cNvPr>
              <p:cNvSpPr>
                <a:spLocks noGrp="1" noRot="1" noChangeAspect="1" noMove="1" noResize="1" noEditPoints="1" noAdjustHandles="1" noChangeArrowheads="1" noChangeShapeType="1" noTextEdit="1"/>
              </p:cNvSpPr>
              <p:nvPr>
                <p:ph type="body" idx="1"/>
              </p:nvPr>
            </p:nvSpPr>
            <p:spPr>
              <a:blipFill>
                <a:blip r:embed="rId2"/>
                <a:stretch>
                  <a:fillRect b="-1433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AE3D4BD-CE77-C34A-91F0-F5004732755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ext uri="{D42A27DB-BD31-4B8C-83A1-F6EECF244321}">
                    <p14:modId xmlns:p14="http://schemas.microsoft.com/office/powerpoint/2010/main" val="1546835196"/>
                  </p:ext>
                </p:extLst>
              </p:nvPr>
            </p:nvGraphicFramePr>
            <p:xfrm>
              <a:off x="3090625" y="23583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r>
                                <a:rPr lang="en-US" smtClean="0">
                                  <a:latin typeface="Cambria Math" panose="02040503050406030204" pitchFamily="18" charset="0"/>
                                </a:rPr>
                                <m:t>𝑥</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smtClean="0">
                                      <a:latin typeface="Cambria Math" panose="02040503050406030204" pitchFamily="18" charset="0"/>
                                    </a:rPr>
                                    <m:t>2</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b="0" i="1" smtClean="0">
                                      <a:latin typeface="Cambria Math" panose="02040503050406030204" pitchFamily="18" charset="0"/>
                                    </a:rPr>
                                    <m:t>𝑑</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b="0" i="1" smtClean="0">
                                      <a:latin typeface="Cambria Math" panose="02040503050406030204" pitchFamily="18" charset="0"/>
                                    </a:rPr>
                                    <m:t>𝑑</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ext uri="{D42A27DB-BD31-4B8C-83A1-F6EECF244321}">
                    <p14:modId xmlns:p14="http://schemas.microsoft.com/office/powerpoint/2010/main" val="1546835196"/>
                  </p:ext>
                </p:extLst>
              </p:nvPr>
            </p:nvGraphicFramePr>
            <p:xfrm>
              <a:off x="3090625" y="23583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3"/>
                          <a:stretch>
                            <a:fillRect l="-99667" t="-101639" r="-100333" b="-403279"/>
                          </a:stretch>
                        </a:blipFill>
                      </a:tcPr>
                    </a:tc>
                    <a:tc>
                      <a:txBody>
                        <a:bodyPr/>
                        <a:lstStyle/>
                        <a:p>
                          <a:endParaRPr lang="en-US"/>
                        </a:p>
                      </a:txBody>
                      <a:tcPr>
                        <a:blipFill>
                          <a:blip r:embed="rId3"/>
                          <a:stretch>
                            <a:fillRect l="-200334" t="-101639" r="-669" b="-403279"/>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3"/>
                          <a:stretch>
                            <a:fillRect l="-99667" t="-201639" r="-100333" b="-303279"/>
                          </a:stretch>
                        </a:blipFill>
                      </a:tcPr>
                    </a:tc>
                    <a:tc>
                      <a:txBody>
                        <a:bodyPr/>
                        <a:lstStyle/>
                        <a:p>
                          <a:endParaRPr lang="en-US"/>
                        </a:p>
                      </a:txBody>
                      <a:tcPr>
                        <a:blipFill>
                          <a:blip r:embed="rId3"/>
                          <a:stretch>
                            <a:fillRect l="-200334" t="-201639" r="-669" b="-303279"/>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3"/>
                          <a:stretch>
                            <a:fillRect l="-99667" t="-301639" r="-100333" b="-203279"/>
                          </a:stretch>
                        </a:blipFill>
                      </a:tcPr>
                    </a:tc>
                    <a:tc>
                      <a:txBody>
                        <a:bodyPr/>
                        <a:lstStyle/>
                        <a:p>
                          <a:endParaRPr lang="en-US"/>
                        </a:p>
                      </a:txBody>
                      <a:tcPr>
                        <a:blipFill>
                          <a:blip r:embed="rId3"/>
                          <a:stretch>
                            <a:fillRect l="-200334" t="-301639" r="-669" b="-203279"/>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endParaRPr lang="en-US"/>
                        </a:p>
                      </a:txBody>
                      <a:tcPr>
                        <a:blipFill>
                          <a:blip r:embed="rId3"/>
                          <a:stretch>
                            <a:fillRect l="-99667" t="-501639" r="-100333" b="-3279"/>
                          </a:stretch>
                        </a:blipFill>
                      </a:tcPr>
                    </a:tc>
                    <a:tc>
                      <a:txBody>
                        <a:bodyPr/>
                        <a:lstStyle/>
                        <a:p>
                          <a:endParaRPr lang="en-US"/>
                        </a:p>
                      </a:txBody>
                      <a:tcPr>
                        <a:blipFill>
                          <a:blip r:embed="rId3"/>
                          <a:stretch>
                            <a:fillRect l="-200334" t="-501639" r="-669" b="-3279"/>
                          </a:stretch>
                        </a:blipFill>
                      </a:tcPr>
                    </a:tc>
                    <a:extLst>
                      <a:ext uri="{0D108BD9-81ED-4DB2-BD59-A6C34878D82A}">
                        <a16:rowId xmlns:a16="http://schemas.microsoft.com/office/drawing/2014/main" val="2117622504"/>
                      </a:ext>
                    </a:extLst>
                  </a:tr>
                </a:tbl>
              </a:graphicData>
            </a:graphic>
          </p:graphicFrame>
        </mc:Fallback>
      </mc:AlternateContent>
    </p:spTree>
    <p:extLst>
      <p:ext uri="{BB962C8B-B14F-4D97-AF65-F5344CB8AC3E}">
        <p14:creationId xmlns:p14="http://schemas.microsoft.com/office/powerpoint/2010/main" val="22631634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9812-DF56-7246-84A6-350B3E62BD8A}"/>
              </a:ext>
            </a:extLst>
          </p:cNvPr>
          <p:cNvSpPr>
            <a:spLocks noGrp="1"/>
          </p:cNvSpPr>
          <p:nvPr>
            <p:ph type="title"/>
          </p:nvPr>
        </p:nvSpPr>
        <p:spPr/>
        <p:txBody>
          <a:bodyPr/>
          <a:lstStyle/>
          <a:p>
            <a:r>
              <a:rPr lang="en-US" dirty="0"/>
              <a:t>Polynomial Regression</a:t>
            </a:r>
          </a:p>
        </p:txBody>
      </p:sp>
      <p:sp>
        <p:nvSpPr>
          <p:cNvPr id="3" name="Text Placeholder 2">
            <a:extLst>
              <a:ext uri="{FF2B5EF4-FFF2-40B4-BE49-F238E27FC236}">
                <a16:creationId xmlns:a16="http://schemas.microsoft.com/office/drawing/2014/main" id="{5DDFB6E3-9D96-8B48-8F63-24CD7E839230}"/>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to decide what the right degree? Come back Wednesday!</a:t>
            </a:r>
          </a:p>
        </p:txBody>
      </p:sp>
      <p:sp>
        <p:nvSpPr>
          <p:cNvPr id="4" name="Slide Number Placeholder 3">
            <a:extLst>
              <a:ext uri="{FF2B5EF4-FFF2-40B4-BE49-F238E27FC236}">
                <a16:creationId xmlns:a16="http://schemas.microsoft.com/office/drawing/2014/main" id="{84BD88F9-49EE-C147-8149-4F4F0CCB95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5" name="Picture 4">
            <a:extLst>
              <a:ext uri="{FF2B5EF4-FFF2-40B4-BE49-F238E27FC236}">
                <a16:creationId xmlns:a16="http://schemas.microsoft.com/office/drawing/2014/main" id="{50DDF660-0A93-A649-B5DE-C30F44360C69}"/>
              </a:ext>
            </a:extLst>
          </p:cNvPr>
          <p:cNvPicPr>
            <a:picLocks noChangeAspect="1"/>
          </p:cNvPicPr>
          <p:nvPr/>
        </p:nvPicPr>
        <p:blipFill>
          <a:blip r:embed="rId3"/>
          <a:stretch>
            <a:fillRect/>
          </a:stretch>
        </p:blipFill>
        <p:spPr>
          <a:xfrm>
            <a:off x="3090625" y="309094"/>
            <a:ext cx="5667037" cy="3969500"/>
          </a:xfrm>
          <a:prstGeom prst="rect">
            <a:avLst/>
          </a:prstGeom>
        </p:spPr>
      </p:pic>
    </p:spTree>
    <p:extLst>
      <p:ext uri="{BB962C8B-B14F-4D97-AF65-F5344CB8AC3E}">
        <p14:creationId xmlns:p14="http://schemas.microsoft.com/office/powerpoint/2010/main" val="213309913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26621"/>
                <a:ext cx="5596200" cy="3981000"/>
              </a:xfrm>
            </p:spPr>
            <p:txBody>
              <a:bodyPr/>
              <a:lstStyle/>
              <a:p>
                <a:pPr marL="139700" indent="0">
                  <a:buNone/>
                </a:pPr>
                <a:r>
                  <a:rPr lang="en-US" b="1" dirty="0"/>
                  <a:t>Features </a:t>
                </a:r>
                <a:r>
                  <a:rPr lang="en-US" dirty="0"/>
                  <a:t>are the values we select or compute from the data inputs to put into our model. </a:t>
                </a:r>
                <a:r>
                  <a:rPr lang="en-US" b="1" dirty="0"/>
                  <a:t>Feature extraction </a:t>
                </a:r>
                <a:r>
                  <a:rPr lang="en-US" dirty="0"/>
                  <a:t>is the process of reduce the number of features in a dataset by creating new features from the existing ones (and then discarding the original features).</a:t>
                </a:r>
              </a:p>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𝐷</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nary>
                    </m:oMath>
                  </m:oMathPara>
                </a14:m>
                <a:endParaRPr lang="en-US" b="0"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A451F4BA-86FC-E643-926D-F5778E2E2FA3}"/>
                  </a:ext>
                </a:extLst>
              </p:cNvPr>
              <p:cNvSpPr>
                <a:spLocks noGrp="1" noRot="1" noChangeAspect="1" noMove="1" noResize="1" noEditPoints="1" noAdjustHandles="1" noChangeArrowheads="1" noChangeShapeType="1" noTextEdit="1"/>
              </p:cNvSpPr>
              <p:nvPr>
                <p:ph type="body" idx="1"/>
              </p:nvPr>
            </p:nvSpPr>
            <p:spPr>
              <a:xfrm>
                <a:off x="3090625" y="-26621"/>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nvGraphicFramePr>
            <p:xfrm>
              <a:off x="3564835" y="2780328"/>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 </m:t>
                              </m:r>
                            </m:oMath>
                          </a14:m>
                          <a:r>
                            <a:rPr lang="en-US" dirty="0"/>
                            <a:t>often </a:t>
                          </a:r>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𝑑</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2946031069"/>
                  </p:ext>
                </p:extLst>
              </p:nvPr>
            </p:nvGraphicFramePr>
            <p:xfrm>
              <a:off x="3564835" y="2780328"/>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51816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4"/>
                          <a:stretch>
                            <a:fillRect l="-100690" t="-60976" r="-73103" b="-290244"/>
                          </a:stretch>
                        </a:blipFill>
                      </a:tcPr>
                    </a:tc>
                    <a:tc>
                      <a:txBody>
                        <a:bodyPr/>
                        <a:lstStyle/>
                        <a:p>
                          <a:endParaRPr lang="en-US"/>
                        </a:p>
                      </a:txBody>
                      <a:tcPr>
                        <a:blipFill>
                          <a:blip r:embed="rId4"/>
                          <a:stretch>
                            <a:fillRect l="-277143" t="-60976" r="-952" b="-290244"/>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4"/>
                          <a:stretch>
                            <a:fillRect l="-100690" t="-220000" r="-73103" b="-296667"/>
                          </a:stretch>
                        </a:blipFill>
                      </a:tcPr>
                    </a:tc>
                    <a:tc>
                      <a:txBody>
                        <a:bodyPr/>
                        <a:lstStyle/>
                        <a:p>
                          <a:endParaRPr lang="en-US"/>
                        </a:p>
                      </a:txBody>
                      <a:tcPr>
                        <a:blipFill>
                          <a:blip r:embed="rId4"/>
                          <a:stretch>
                            <a:fillRect l="-277143" t="-220000" r="-952" b="-296667"/>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4"/>
                          <a:stretch>
                            <a:fillRect l="-100690" t="-331034" r="-73103" b="-206897"/>
                          </a:stretch>
                        </a:blipFill>
                      </a:tcPr>
                    </a:tc>
                    <a:tc>
                      <a:txBody>
                        <a:bodyPr/>
                        <a:lstStyle/>
                        <a:p>
                          <a:endParaRPr lang="en-US"/>
                        </a:p>
                      </a:txBody>
                      <a:tcPr>
                        <a:blipFill>
                          <a:blip r:embed="rId4"/>
                          <a:stretch>
                            <a:fillRect l="-277143" t="-331034" r="-952" b="-206897"/>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endParaRPr lang="en-US"/>
                        </a:p>
                      </a:txBody>
                      <a:tcPr>
                        <a:blipFill>
                          <a:blip r:embed="rId4"/>
                          <a:stretch>
                            <a:fillRect l="-100690" t="-534483" r="-73103" b="-3448"/>
                          </a:stretch>
                        </a:blipFill>
                      </a:tcPr>
                    </a:tc>
                    <a:tc>
                      <a:txBody>
                        <a:bodyPr/>
                        <a:lstStyle/>
                        <a:p>
                          <a:endParaRPr lang="en-US"/>
                        </a:p>
                      </a:txBody>
                      <a:tcPr>
                        <a:blipFill>
                          <a:blip r:embed="rId4"/>
                          <a:stretch>
                            <a:fillRect l="-277143" t="-534483" r="-952" b="-3448"/>
                          </a:stretch>
                        </a:blipFill>
                      </a:tcPr>
                    </a:tc>
                    <a:extLst>
                      <a:ext uri="{0D108BD9-81ED-4DB2-BD59-A6C34878D82A}">
                        <a16:rowId xmlns:a16="http://schemas.microsoft.com/office/drawing/2014/main" val="2117622504"/>
                      </a:ext>
                    </a:extLst>
                  </a:tr>
                </a:tbl>
              </a:graphicData>
            </a:graphic>
          </p:graphicFrame>
        </mc:Fallback>
      </mc:AlternateContent>
    </p:spTree>
    <p:extLst>
      <p:ext uri="{BB962C8B-B14F-4D97-AF65-F5344CB8AC3E}">
        <p14:creationId xmlns:p14="http://schemas.microsoft.com/office/powerpoint/2010/main" val="9217119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C5555-4159-6247-BE31-EE7B83E32A43}"/>
              </a:ext>
            </a:extLst>
          </p:cNvPr>
          <p:cNvSpPr>
            <a:spLocks noGrp="1"/>
          </p:cNvSpPr>
          <p:nvPr>
            <p:ph type="title"/>
          </p:nvPr>
        </p:nvSpPr>
        <p:spPr/>
        <p:txBody>
          <a:bodyPr/>
          <a:lstStyle/>
          <a:p>
            <a:r>
              <a:rPr lang="en-US" dirty="0"/>
              <a:t>Adding Other Features</a:t>
            </a:r>
          </a:p>
        </p:txBody>
      </p:sp>
      <p:sp>
        <p:nvSpPr>
          <p:cNvPr id="3" name="Text Placeholder 2">
            <a:extLst>
              <a:ext uri="{FF2B5EF4-FFF2-40B4-BE49-F238E27FC236}">
                <a16:creationId xmlns:a16="http://schemas.microsoft.com/office/drawing/2014/main" id="{5E0086CB-1F67-5C4A-B742-87D8BEF53E67}"/>
              </a:ext>
            </a:extLst>
          </p:cNvPr>
          <p:cNvSpPr>
            <a:spLocks noGrp="1"/>
          </p:cNvSpPr>
          <p:nvPr>
            <p:ph type="body" idx="1"/>
          </p:nvPr>
        </p:nvSpPr>
        <p:spPr>
          <a:xfrm>
            <a:off x="3090625" y="297205"/>
            <a:ext cx="5596200" cy="3981000"/>
          </a:xfrm>
        </p:spPr>
        <p:txBody>
          <a:bodyPr/>
          <a:lstStyle/>
          <a:p>
            <a:pPr marL="139700" indent="0">
              <a:buNone/>
            </a:pPr>
            <a:r>
              <a:rPr lang="en-US" dirty="0"/>
              <a:t>Generally we are given a data table of values we might look at that include more than one feature per house.</a:t>
            </a:r>
          </a:p>
          <a:p>
            <a:r>
              <a:rPr lang="en-US" dirty="0"/>
              <a:t>Each row is a data point.</a:t>
            </a:r>
          </a:p>
          <a:p>
            <a:r>
              <a:rPr lang="en-US" dirty="0"/>
              <a:t>Each column (except Value) represents a feature</a:t>
            </a:r>
          </a:p>
          <a:p>
            <a:r>
              <a:rPr lang="en-US" dirty="0"/>
              <a:t>The last column (Price) contains the actual output values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D63C46DA-4A73-3143-97E1-085D2550B0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graphicFrame>
        <p:nvGraphicFramePr>
          <p:cNvPr id="5" name="Table 4">
            <a:extLst>
              <a:ext uri="{FF2B5EF4-FFF2-40B4-BE49-F238E27FC236}">
                <a16:creationId xmlns:a16="http://schemas.microsoft.com/office/drawing/2014/main" id="{6B18811B-B5B1-794D-B097-4A64219DF138}"/>
              </a:ext>
            </a:extLst>
          </p:cNvPr>
          <p:cNvGraphicFramePr>
            <a:graphicFrameLocks noGrp="1"/>
          </p:cNvGraphicFramePr>
          <p:nvPr/>
        </p:nvGraphicFramePr>
        <p:xfrm>
          <a:off x="3090625" y="2031304"/>
          <a:ext cx="5596200" cy="1854200"/>
        </p:xfrm>
        <a:graphic>
          <a:graphicData uri="http://schemas.openxmlformats.org/drawingml/2006/table">
            <a:tbl>
              <a:tblPr firstRow="1" bandRow="1">
                <a:tableStyleId>{7DF18680-E054-41AD-8BC1-D1AEF772440D}</a:tableStyleId>
              </a:tblPr>
              <a:tblGrid>
                <a:gridCol w="776214">
                  <a:extLst>
                    <a:ext uri="{9D8B030D-6E8A-4147-A177-3AD203B41FA5}">
                      <a16:colId xmlns:a16="http://schemas.microsoft.com/office/drawing/2014/main" val="490761617"/>
                    </a:ext>
                  </a:extLst>
                </a:gridCol>
                <a:gridCol w="1462266">
                  <a:extLst>
                    <a:ext uri="{9D8B030D-6E8A-4147-A177-3AD203B41FA5}">
                      <a16:colId xmlns:a16="http://schemas.microsoft.com/office/drawing/2014/main" val="4142905976"/>
                    </a:ext>
                  </a:extLst>
                </a:gridCol>
                <a:gridCol w="1415405">
                  <a:extLst>
                    <a:ext uri="{9D8B030D-6E8A-4147-A177-3AD203B41FA5}">
                      <a16:colId xmlns:a16="http://schemas.microsoft.com/office/drawing/2014/main" val="2510171677"/>
                    </a:ext>
                  </a:extLst>
                </a:gridCol>
                <a:gridCol w="823075">
                  <a:extLst>
                    <a:ext uri="{9D8B030D-6E8A-4147-A177-3AD203B41FA5}">
                      <a16:colId xmlns:a16="http://schemas.microsoft.com/office/drawing/2014/main" val="4022442691"/>
                    </a:ext>
                  </a:extLst>
                </a:gridCol>
                <a:gridCol w="1119240">
                  <a:extLst>
                    <a:ext uri="{9D8B030D-6E8A-4147-A177-3AD203B41FA5}">
                      <a16:colId xmlns:a16="http://schemas.microsoft.com/office/drawing/2014/main" val="2752707193"/>
                    </a:ext>
                  </a:extLst>
                </a:gridCol>
              </a:tblGrid>
              <a:tr h="370840">
                <a:tc>
                  <a:txBody>
                    <a:bodyPr/>
                    <a:lstStyle/>
                    <a:p>
                      <a:r>
                        <a:rPr lang="en-US" dirty="0"/>
                        <a:t>sq. ft.</a:t>
                      </a:r>
                    </a:p>
                  </a:txBody>
                  <a:tcPr>
                    <a:solidFill>
                      <a:srgbClr val="95698A"/>
                    </a:solidFill>
                  </a:tcPr>
                </a:tc>
                <a:tc>
                  <a:txBody>
                    <a:bodyPr/>
                    <a:lstStyle/>
                    <a:p>
                      <a:r>
                        <a:rPr lang="en-US" dirty="0"/>
                        <a:t># bathrooms</a:t>
                      </a:r>
                    </a:p>
                  </a:txBody>
                  <a:tcPr>
                    <a:solidFill>
                      <a:srgbClr val="95698A"/>
                    </a:solidFill>
                  </a:tcPr>
                </a:tc>
                <a:tc>
                  <a:txBody>
                    <a:bodyPr/>
                    <a:lstStyle/>
                    <a:p>
                      <a:r>
                        <a:rPr lang="en-US" dirty="0"/>
                        <a:t>owner’s age</a:t>
                      </a:r>
                    </a:p>
                  </a:txBody>
                  <a:tcPr>
                    <a:solidFill>
                      <a:srgbClr val="95698A"/>
                    </a:solidFill>
                  </a:tcPr>
                </a:tc>
                <a:tc>
                  <a:txBody>
                    <a:bodyPr/>
                    <a:lstStyle/>
                    <a:p>
                      <a:r>
                        <a:rPr lang="en-US" dirty="0"/>
                        <a:t>…</a:t>
                      </a:r>
                    </a:p>
                  </a:txBody>
                  <a:tcPr>
                    <a:solidFill>
                      <a:srgbClr val="95698A"/>
                    </a:solidFill>
                  </a:tcPr>
                </a:tc>
                <a:tc>
                  <a:txBody>
                    <a:bodyPr/>
                    <a:lstStyle/>
                    <a:p>
                      <a:r>
                        <a:rPr lang="en-US" dirty="0"/>
                        <a:t>price</a:t>
                      </a:r>
                    </a:p>
                  </a:txBody>
                  <a:tcPr>
                    <a:solidFill>
                      <a:schemeClr val="accent1">
                        <a:lumMod val="60000"/>
                        <a:lumOff val="40000"/>
                      </a:schemeClr>
                    </a:solidFill>
                  </a:tcPr>
                </a:tc>
                <a:extLst>
                  <a:ext uri="{0D108BD9-81ED-4DB2-BD59-A6C34878D82A}">
                    <a16:rowId xmlns:a16="http://schemas.microsoft.com/office/drawing/2014/main" val="3595318642"/>
                  </a:ext>
                </a:extLst>
              </a:tr>
              <a:tr h="370840">
                <a:tc>
                  <a:txBody>
                    <a:bodyPr/>
                    <a:lstStyle/>
                    <a:p>
                      <a:r>
                        <a:rPr lang="en-US" dirty="0"/>
                        <a:t>1400</a:t>
                      </a:r>
                    </a:p>
                  </a:txBody>
                  <a:tcPr/>
                </a:tc>
                <a:tc>
                  <a:txBody>
                    <a:bodyPr/>
                    <a:lstStyle/>
                    <a:p>
                      <a:r>
                        <a:rPr lang="en-US" dirty="0"/>
                        <a:t>3</a:t>
                      </a:r>
                    </a:p>
                  </a:txBody>
                  <a:tcPr/>
                </a:tc>
                <a:tc>
                  <a:txBody>
                    <a:bodyPr/>
                    <a:lstStyle/>
                    <a:p>
                      <a:r>
                        <a:rPr lang="en-US" dirty="0"/>
                        <a:t>47</a:t>
                      </a:r>
                    </a:p>
                  </a:txBody>
                  <a:tcPr/>
                </a:tc>
                <a:tc>
                  <a:txBody>
                    <a:bodyPr/>
                    <a:lstStyle/>
                    <a:p>
                      <a:r>
                        <a:rPr lang="en-US" dirty="0"/>
                        <a:t>…</a:t>
                      </a:r>
                    </a:p>
                  </a:txBody>
                  <a:tcPr>
                    <a:solidFill>
                      <a:schemeClr val="bg1">
                        <a:lumMod val="85000"/>
                      </a:schemeClr>
                    </a:solidFill>
                  </a:tcPr>
                </a:tc>
                <a:tc>
                  <a:txBody>
                    <a:bodyPr/>
                    <a:lstStyle/>
                    <a:p>
                      <a:r>
                        <a:rPr lang="en-US" dirty="0"/>
                        <a:t>70,800</a:t>
                      </a:r>
                    </a:p>
                  </a:txBody>
                  <a:tcPr>
                    <a:solidFill>
                      <a:srgbClr val="92D050"/>
                    </a:solidFill>
                  </a:tcPr>
                </a:tc>
                <a:extLst>
                  <a:ext uri="{0D108BD9-81ED-4DB2-BD59-A6C34878D82A}">
                    <a16:rowId xmlns:a16="http://schemas.microsoft.com/office/drawing/2014/main" val="4198423890"/>
                  </a:ext>
                </a:extLst>
              </a:tr>
              <a:tr h="370840">
                <a:tc>
                  <a:txBody>
                    <a:bodyPr/>
                    <a:lstStyle/>
                    <a:p>
                      <a:r>
                        <a:rPr lang="en-US" dirty="0"/>
                        <a:t>700</a:t>
                      </a:r>
                    </a:p>
                  </a:txBody>
                  <a:tcPr/>
                </a:tc>
                <a:tc>
                  <a:txBody>
                    <a:bodyPr/>
                    <a:lstStyle/>
                    <a:p>
                      <a:r>
                        <a:rPr lang="en-US" dirty="0"/>
                        <a:t>3</a:t>
                      </a:r>
                    </a:p>
                  </a:txBody>
                  <a:tcPr/>
                </a:tc>
                <a:tc>
                  <a:txBody>
                    <a:bodyPr/>
                    <a:lstStyle/>
                    <a:p>
                      <a:r>
                        <a:rPr lang="en-US" dirty="0"/>
                        <a:t>19</a:t>
                      </a:r>
                    </a:p>
                  </a:txBody>
                  <a:tcPr/>
                </a:tc>
                <a:tc>
                  <a:txBody>
                    <a:bodyPr/>
                    <a:lstStyle/>
                    <a:p>
                      <a:r>
                        <a:rPr lang="en-US" dirty="0"/>
                        <a:t>…</a:t>
                      </a:r>
                    </a:p>
                  </a:txBody>
                  <a:tcPr>
                    <a:solidFill>
                      <a:schemeClr val="bg1">
                        <a:lumMod val="85000"/>
                      </a:schemeClr>
                    </a:solidFill>
                  </a:tcPr>
                </a:tc>
                <a:tc>
                  <a:txBody>
                    <a:bodyPr/>
                    <a:lstStyle/>
                    <a:p>
                      <a:r>
                        <a:rPr lang="en-US" dirty="0"/>
                        <a:t>65,000</a:t>
                      </a:r>
                    </a:p>
                  </a:txBody>
                  <a:tcPr>
                    <a:solidFill>
                      <a:srgbClr val="92D050"/>
                    </a:solidFill>
                  </a:tcPr>
                </a:tc>
                <a:extLst>
                  <a:ext uri="{0D108BD9-81ED-4DB2-BD59-A6C34878D82A}">
                    <a16:rowId xmlns:a16="http://schemas.microsoft.com/office/drawing/2014/main" val="777564193"/>
                  </a:ext>
                </a:extLst>
              </a:tr>
              <a:tr h="370840">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rgbClr val="92D050"/>
                    </a:solidFill>
                  </a:tcPr>
                </a:tc>
                <a:extLst>
                  <a:ext uri="{0D108BD9-81ED-4DB2-BD59-A6C34878D82A}">
                    <a16:rowId xmlns:a16="http://schemas.microsoft.com/office/drawing/2014/main" val="3174724490"/>
                  </a:ext>
                </a:extLst>
              </a:tr>
              <a:tr h="370840">
                <a:tc>
                  <a:txBody>
                    <a:bodyPr/>
                    <a:lstStyle/>
                    <a:p>
                      <a:r>
                        <a:rPr lang="en-US" dirty="0"/>
                        <a:t>1250</a:t>
                      </a:r>
                    </a:p>
                  </a:txBody>
                  <a:tcPr/>
                </a:tc>
                <a:tc>
                  <a:txBody>
                    <a:bodyPr/>
                    <a:lstStyle/>
                    <a:p>
                      <a:r>
                        <a:rPr lang="en-US" dirty="0"/>
                        <a:t>2</a:t>
                      </a:r>
                    </a:p>
                  </a:txBody>
                  <a:tcPr/>
                </a:tc>
                <a:tc>
                  <a:txBody>
                    <a:bodyPr/>
                    <a:lstStyle/>
                    <a:p>
                      <a:r>
                        <a:rPr lang="en-US" dirty="0"/>
                        <a:t>36</a:t>
                      </a:r>
                    </a:p>
                  </a:txBody>
                  <a:tcPr/>
                </a:tc>
                <a:tc>
                  <a:txBody>
                    <a:bodyPr/>
                    <a:lstStyle/>
                    <a:p>
                      <a:r>
                        <a:rPr lang="en-US" dirty="0"/>
                        <a:t>…</a:t>
                      </a:r>
                    </a:p>
                  </a:txBody>
                  <a:tcPr>
                    <a:solidFill>
                      <a:schemeClr val="bg1">
                        <a:lumMod val="85000"/>
                      </a:schemeClr>
                    </a:solidFill>
                  </a:tcPr>
                </a:tc>
                <a:tc>
                  <a:txBody>
                    <a:bodyPr/>
                    <a:lstStyle/>
                    <a:p>
                      <a:r>
                        <a:rPr lang="en-US" dirty="0"/>
                        <a:t>100,000</a:t>
                      </a:r>
                    </a:p>
                  </a:txBody>
                  <a:tcPr>
                    <a:solidFill>
                      <a:srgbClr val="92D050"/>
                    </a:solidFill>
                  </a:tcPr>
                </a:tc>
                <a:extLst>
                  <a:ext uri="{0D108BD9-81ED-4DB2-BD59-A6C34878D82A}">
                    <a16:rowId xmlns:a16="http://schemas.microsoft.com/office/drawing/2014/main" val="3458340110"/>
                  </a:ext>
                </a:extLst>
              </a:tr>
            </a:tbl>
          </a:graphicData>
        </a:graphic>
      </p:graphicFrame>
    </p:spTree>
    <p:extLst>
      <p:ext uri="{BB962C8B-B14F-4D97-AF65-F5344CB8AC3E}">
        <p14:creationId xmlns:p14="http://schemas.microsoft.com/office/powerpoint/2010/main" val="145327971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DE84-9DA0-BE48-9D67-D5063D5A9EA1}"/>
              </a:ext>
            </a:extLst>
          </p:cNvPr>
          <p:cNvSpPr>
            <a:spLocks noGrp="1"/>
          </p:cNvSpPr>
          <p:nvPr>
            <p:ph type="title"/>
          </p:nvPr>
        </p:nvSpPr>
        <p:spPr/>
        <p:txBody>
          <a:bodyPr/>
          <a:lstStyle/>
          <a:p>
            <a:r>
              <a:rPr lang="en-US" dirty="0"/>
              <a:t>More Inputs - Visually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B5A7086-EE01-624D-B236-DFAA9F0CDC07}"/>
                  </a:ext>
                </a:extLst>
              </p:cNvPr>
              <p:cNvSpPr>
                <a:spLocks noGrp="1"/>
              </p:cNvSpPr>
              <p:nvPr>
                <p:ph type="body" idx="1"/>
              </p:nvPr>
            </p:nvSpPr>
            <p:spPr>
              <a:xfrm>
                <a:off x="3090625" y="575500"/>
                <a:ext cx="5596200" cy="4328194"/>
              </a:xfrm>
            </p:spPr>
            <p:txBody>
              <a:bodyPr/>
              <a:lstStyle/>
              <a:p>
                <a:pPr marL="139700" indent="0">
                  <a:buNone/>
                </a:pPr>
                <a:r>
                  <a:rPr lang="en-US" dirty="0"/>
                  <a:t>Adding more features to the model allows for more complex relationships to be learned</a:t>
                </a:r>
              </a:p>
              <a:p>
                <a:pPr marL="139700" indent="0" algn="ct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𝑠𝑞</m:t>
                          </m:r>
                          <m:r>
                            <a:rPr lang="en-US" b="0" i="1" smtClean="0">
                              <a:latin typeface="Cambria Math" panose="02040503050406030204" pitchFamily="18" charset="0"/>
                            </a:rPr>
                            <m:t>. </m:t>
                          </m:r>
                          <m:r>
                            <a:rPr lang="en-US" b="0" i="1" smtClean="0">
                              <a:latin typeface="Cambria Math" panose="02040503050406030204" pitchFamily="18" charset="0"/>
                            </a:rPr>
                            <m:t>𝑓𝑡</m:t>
                          </m:r>
                          <m:r>
                            <a:rPr lang="en-US" b="0" i="1" smtClean="0">
                              <a:latin typeface="Cambria Math" panose="02040503050406030204" pitchFamily="18" charset="0"/>
                            </a:rPr>
                            <m:t>.</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 </m:t>
                          </m:r>
                          <m:r>
                            <a:rPr lang="en-US" b="0" i="1" smtClean="0">
                              <a:latin typeface="Cambria Math" panose="02040503050406030204" pitchFamily="18" charset="0"/>
                            </a:rPr>
                            <m:t>𝑏𝑎𝑡h𝑟𝑜𝑜𝑚𝑠</m:t>
                          </m:r>
                        </m:e>
                      </m:d>
                    </m:oMath>
                  </m:oMathPara>
                </a14:m>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buNone/>
                </a:pPr>
                <a:r>
                  <a:rPr lang="en-US" dirty="0"/>
                  <a:t>Coefficients tell us the rate of change </a:t>
                </a:r>
                <a:r>
                  <a:rPr lang="en-US" b="1" dirty="0"/>
                  <a:t>if all other features are constant</a:t>
                </a:r>
              </a:p>
            </p:txBody>
          </p:sp>
        </mc:Choice>
        <mc:Fallback xmlns="">
          <p:sp>
            <p:nvSpPr>
              <p:cNvPr id="3" name="Text Placeholder 2">
                <a:extLst>
                  <a:ext uri="{FF2B5EF4-FFF2-40B4-BE49-F238E27FC236}">
                    <a16:creationId xmlns:a16="http://schemas.microsoft.com/office/drawing/2014/main" id="{5B5A7086-EE01-624D-B236-DFAA9F0CDC07}"/>
                  </a:ext>
                </a:extLst>
              </p:cNvPr>
              <p:cNvSpPr>
                <a:spLocks noGrp="1" noRot="1" noChangeAspect="1" noMove="1" noResize="1" noEditPoints="1" noAdjustHandles="1" noChangeArrowheads="1" noChangeShapeType="1" noTextEdit="1"/>
              </p:cNvSpPr>
              <p:nvPr>
                <p:ph type="body" idx="1"/>
              </p:nvPr>
            </p:nvSpPr>
            <p:spPr>
              <a:xfrm>
                <a:off x="3090625" y="575500"/>
                <a:ext cx="5596200" cy="4328194"/>
              </a:xfrm>
              <a:blipFill>
                <a:blip r:embed="rId2"/>
                <a:stretch>
                  <a:fillRect b="-351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638545F-FDED-7845-94D8-D5A2B9F5DC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40B38F13-A004-3B44-8FCC-200B31D929C7}"/>
              </a:ext>
            </a:extLst>
          </p:cNvPr>
          <p:cNvPicPr>
            <a:picLocks noChangeAspect="1"/>
          </p:cNvPicPr>
          <p:nvPr/>
        </p:nvPicPr>
        <p:blipFill>
          <a:blip r:embed="rId3"/>
          <a:stretch>
            <a:fillRect/>
          </a:stretch>
        </p:blipFill>
        <p:spPr>
          <a:xfrm>
            <a:off x="3331321" y="1718982"/>
            <a:ext cx="5114808" cy="2577541"/>
          </a:xfrm>
          <a:prstGeom prst="rect">
            <a:avLst/>
          </a:prstGeom>
        </p:spPr>
      </p:pic>
    </p:spTree>
    <p:extLst>
      <p:ext uri="{BB962C8B-B14F-4D97-AF65-F5344CB8AC3E}">
        <p14:creationId xmlns:p14="http://schemas.microsoft.com/office/powerpoint/2010/main" val="66989209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2443-635C-4E09-8517-C2B2404B391A}"/>
              </a:ext>
            </a:extLst>
          </p:cNvPr>
          <p:cNvSpPr>
            <a:spLocks noGrp="1"/>
          </p:cNvSpPr>
          <p:nvPr>
            <p:ph type="ctrTitle"/>
          </p:nvPr>
        </p:nvSpPr>
        <p:spPr/>
        <p:txBody>
          <a:bodyPr/>
          <a:lstStyle/>
          <a:p>
            <a:r>
              <a:rPr lang="en-US" dirty="0"/>
              <a:t>Pre-Lecture Video 2</a:t>
            </a:r>
          </a:p>
        </p:txBody>
      </p:sp>
      <p:sp>
        <p:nvSpPr>
          <p:cNvPr id="3" name="Subtitle 2">
            <a:extLst>
              <a:ext uri="{FF2B5EF4-FFF2-40B4-BE49-F238E27FC236}">
                <a16:creationId xmlns:a16="http://schemas.microsoft.com/office/drawing/2014/main" id="{029E8F25-7AD4-4FBF-82BE-F18D40562314}"/>
              </a:ext>
            </a:extLst>
          </p:cNvPr>
          <p:cNvSpPr>
            <a:spLocks noGrp="1"/>
          </p:cNvSpPr>
          <p:nvPr>
            <p:ph type="subTitle" idx="1"/>
          </p:nvPr>
        </p:nvSpPr>
        <p:spPr>
          <a:xfrm>
            <a:off x="168813" y="3983050"/>
            <a:ext cx="2311790" cy="784800"/>
          </a:xfrm>
        </p:spPr>
        <p:txBody>
          <a:bodyPr/>
          <a:lstStyle/>
          <a:p>
            <a:r>
              <a:rPr lang="en-US" dirty="0"/>
              <a:t>Assessing Performance</a:t>
            </a:r>
          </a:p>
        </p:txBody>
      </p:sp>
      <p:sp>
        <p:nvSpPr>
          <p:cNvPr id="4" name="Slide Number Placeholder 3">
            <a:extLst>
              <a:ext uri="{FF2B5EF4-FFF2-40B4-BE49-F238E27FC236}">
                <a16:creationId xmlns:a16="http://schemas.microsoft.com/office/drawing/2014/main" id="{D0FC72A7-FD02-43E3-97EA-26919A56A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Tree>
    <p:extLst>
      <p:ext uri="{BB962C8B-B14F-4D97-AF65-F5344CB8AC3E}">
        <p14:creationId xmlns:p14="http://schemas.microsoft.com/office/powerpoint/2010/main" val="3396625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9812-DF56-7246-84A6-350B3E62BD8A}"/>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DDFB6E3-9D96-8B48-8F63-24CD7E839230}"/>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we decide what the right choice of </a:t>
                </a:r>
                <a14:m>
                  <m:oMath xmlns:m="http://schemas.openxmlformats.org/officeDocument/2006/math">
                    <m:r>
                      <a:rPr lang="en-US" b="0" i="1" smtClean="0">
                        <a:latin typeface="Cambria Math" panose="02040503050406030204" pitchFamily="18" charset="0"/>
                      </a:rPr>
                      <m:t>𝑝</m:t>
                    </m:r>
                  </m:oMath>
                </a14:m>
                <a:r>
                  <a:rPr lang="en-US" dirty="0"/>
                  <a:t> is?</a:t>
                </a:r>
              </a:p>
            </p:txBody>
          </p:sp>
        </mc:Choice>
        <mc:Fallback xmlns="">
          <p:sp>
            <p:nvSpPr>
              <p:cNvPr id="3" name="Text Placeholder 2">
                <a:extLst>
                  <a:ext uri="{FF2B5EF4-FFF2-40B4-BE49-F238E27FC236}">
                    <a16:creationId xmlns:a16="http://schemas.microsoft.com/office/drawing/2014/main" id="{5DDFB6E3-9D96-8B48-8F63-24CD7E839230}"/>
                  </a:ext>
                </a:extLst>
              </p:cNvPr>
              <p:cNvSpPr>
                <a:spLocks noGrp="1" noRot="1" noChangeAspect="1" noMove="1" noResize="1" noEditPoints="1" noAdjustHandles="1" noChangeArrowheads="1" noChangeShapeType="1" noTextEdit="1"/>
              </p:cNvSpPr>
              <p:nvPr>
                <p:ph type="body" idx="1"/>
              </p:nvPr>
            </p:nvSpPr>
            <p:spPr>
              <a:blipFill>
                <a:blip r:embed="rId3"/>
                <a:stretch>
                  <a:fillRect b="-952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4BD88F9-49EE-C147-8149-4F4F0CCB95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a:extLst>
              <a:ext uri="{FF2B5EF4-FFF2-40B4-BE49-F238E27FC236}">
                <a16:creationId xmlns:a16="http://schemas.microsoft.com/office/drawing/2014/main" id="{50DDF660-0A93-A649-B5DE-C30F44360C69}"/>
              </a:ext>
            </a:extLst>
          </p:cNvPr>
          <p:cNvPicPr>
            <a:picLocks noChangeAspect="1"/>
          </p:cNvPicPr>
          <p:nvPr/>
        </p:nvPicPr>
        <p:blipFill>
          <a:blip r:embed="rId4"/>
          <a:stretch>
            <a:fillRect/>
          </a:stretch>
        </p:blipFill>
        <p:spPr>
          <a:xfrm>
            <a:off x="3090625" y="309094"/>
            <a:ext cx="5667037" cy="3969500"/>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A531BEB7-5BF8-45B4-A74A-0C9063745CBC}"/>
                  </a:ext>
                </a:extLst>
              </p14:cNvPr>
              <p14:cNvContentPartPr/>
              <p14:nvPr/>
            </p14:nvContentPartPr>
            <p14:xfrm>
              <a:off x="3038400" y="258120"/>
              <a:ext cx="5999400" cy="4060080"/>
            </p14:xfrm>
          </p:contentPart>
        </mc:Choice>
        <mc:Fallback xmlns="">
          <p:pic>
            <p:nvPicPr>
              <p:cNvPr id="6" name="Ink 5">
                <a:extLst>
                  <a:ext uri="{FF2B5EF4-FFF2-40B4-BE49-F238E27FC236}">
                    <a16:creationId xmlns:a16="http://schemas.microsoft.com/office/drawing/2014/main" id="{A531BEB7-5BF8-45B4-A74A-0C9063745CBC}"/>
                  </a:ext>
                </a:extLst>
              </p:cNvPr>
              <p:cNvPicPr/>
              <p:nvPr/>
            </p:nvPicPr>
            <p:blipFill>
              <a:blip r:embed="rId6"/>
              <a:stretch>
                <a:fillRect/>
              </a:stretch>
            </p:blipFill>
            <p:spPr>
              <a:xfrm>
                <a:off x="3029040" y="248760"/>
                <a:ext cx="6018120" cy="4078800"/>
              </a:xfrm>
              <a:prstGeom prst="rect">
                <a:avLst/>
              </a:prstGeom>
            </p:spPr>
          </p:pic>
        </mc:Fallback>
      </mc:AlternateContent>
    </p:spTree>
    <p:extLst>
      <p:ext uri="{BB962C8B-B14F-4D97-AF65-F5344CB8AC3E}">
        <p14:creationId xmlns:p14="http://schemas.microsoft.com/office/powerpoint/2010/main" val="313988017"/>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AD362-F1D8-DD43-98E7-2F236153DFEE}"/>
              </a:ext>
            </a:extLst>
          </p:cNvPr>
          <p:cNvSpPr>
            <a:spLocks noGrp="1"/>
          </p:cNvSpPr>
          <p:nvPr>
            <p:ph type="title"/>
          </p:nvPr>
        </p:nvSpPr>
        <p:spPr/>
        <p:txBody>
          <a:bodyPr/>
          <a:lstStyle/>
          <a:p>
            <a:r>
              <a:rPr lang="en-US" dirty="0"/>
              <a:t>Polynomial Regression</a:t>
            </a:r>
          </a:p>
        </p:txBody>
      </p:sp>
      <p:sp>
        <p:nvSpPr>
          <p:cNvPr id="3" name="Text Placeholder 2">
            <a:extLst>
              <a:ext uri="{FF2B5EF4-FFF2-40B4-BE49-F238E27FC236}">
                <a16:creationId xmlns:a16="http://schemas.microsoft.com/office/drawing/2014/main" id="{F8D18047-F016-8043-AA9F-0419F2FAB7E6}"/>
              </a:ext>
            </a:extLst>
          </p:cNvPr>
          <p:cNvSpPr>
            <a:spLocks noGrp="1"/>
          </p:cNvSpPr>
          <p:nvPr>
            <p:ph type="body" idx="1"/>
          </p:nvPr>
        </p:nvSpPr>
        <p:spPr>
          <a:xfrm>
            <a:off x="2899065" y="575500"/>
            <a:ext cx="5964407" cy="3981000"/>
          </a:xfrm>
        </p:spPr>
        <p:txBody>
          <a:bodyPr/>
          <a:lstStyle/>
          <a:p>
            <a:pPr marL="139700" indent="0">
              <a:buNone/>
            </a:pPr>
            <a:r>
              <a:rPr lang="en-US" dirty="0"/>
              <a:t>Consider using different degree polynomials on the same training set.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From estimating with your eyes, which one seems to have the lowest MSE on this dataset? </a:t>
            </a:r>
          </a:p>
          <a:p>
            <a:pPr marL="139700" indent="0">
              <a:buNone/>
            </a:pPr>
            <a:endParaRPr lang="en-US" dirty="0"/>
          </a:p>
          <a:p>
            <a:pPr marL="139700" indent="0">
              <a:buNone/>
            </a:pPr>
            <a:r>
              <a:rPr lang="en-US" dirty="0"/>
              <a:t>It seems like minimizing the MSE on the training set is not the whole story here …</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8EE906A7-DA5B-3B41-9D20-366C91990E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BB66FD5B-CD06-C94E-A5BF-96C4EBB6CBD8}"/>
              </a:ext>
            </a:extLst>
          </p:cNvPr>
          <p:cNvPicPr>
            <a:picLocks noChangeAspect="1"/>
          </p:cNvPicPr>
          <p:nvPr/>
        </p:nvPicPr>
        <p:blipFill rotWithShape="1">
          <a:blip r:embed="rId2"/>
          <a:srcRect b="19860"/>
          <a:stretch/>
        </p:blipFill>
        <p:spPr>
          <a:xfrm>
            <a:off x="3090625" y="1141110"/>
            <a:ext cx="5596200" cy="895183"/>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B60B641-05ED-6841-BF32-013315D7A333}"/>
                  </a:ext>
                </a:extLst>
              </p:cNvPr>
              <p:cNvSpPr txBox="1"/>
              <p:nvPr/>
            </p:nvSpPr>
            <p:spPr>
              <a:xfrm>
                <a:off x="3541059" y="2036293"/>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=3</m:t>
                      </m:r>
                    </m:oMath>
                  </m:oMathPara>
                </a14:m>
                <a:endParaRPr lang="en-US" dirty="0"/>
              </a:p>
            </p:txBody>
          </p:sp>
        </mc:Choice>
        <mc:Fallback xmlns="">
          <p:sp>
            <p:nvSpPr>
              <p:cNvPr id="6" name="TextBox 5">
                <a:extLst>
                  <a:ext uri="{FF2B5EF4-FFF2-40B4-BE49-F238E27FC236}">
                    <a16:creationId xmlns:a16="http://schemas.microsoft.com/office/drawing/2014/main" id="{6B60B641-05ED-6841-BF32-013315D7A333}"/>
                  </a:ext>
                </a:extLst>
              </p:cNvPr>
              <p:cNvSpPr txBox="1">
                <a:spLocks noRot="1" noChangeAspect="1" noMove="1" noResize="1" noEditPoints="1" noAdjustHandles="1" noChangeArrowheads="1" noChangeShapeType="1" noTextEdit="1"/>
              </p:cNvSpPr>
              <p:nvPr/>
            </p:nvSpPr>
            <p:spPr>
              <a:xfrm>
                <a:off x="3541059" y="2036293"/>
                <a:ext cx="669735" cy="307777"/>
              </a:xfrm>
              <a:prstGeom prst="rect">
                <a:avLst/>
              </a:prstGeom>
              <a:blipFill>
                <a:blip r:embed="rId3"/>
                <a:stretch>
                  <a:fillRect b="-38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6D75144-F3FA-FA47-BB89-FF7DBA73A2AB}"/>
                  </a:ext>
                </a:extLst>
              </p:cNvPr>
              <p:cNvSpPr txBox="1"/>
              <p:nvPr/>
            </p:nvSpPr>
            <p:spPr>
              <a:xfrm>
                <a:off x="4945690" y="2034805"/>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=4</m:t>
                      </m:r>
                    </m:oMath>
                  </m:oMathPara>
                </a14:m>
                <a:endParaRPr lang="en-US" dirty="0"/>
              </a:p>
            </p:txBody>
          </p:sp>
        </mc:Choice>
        <mc:Fallback xmlns="">
          <p:sp>
            <p:nvSpPr>
              <p:cNvPr id="7" name="TextBox 6">
                <a:extLst>
                  <a:ext uri="{FF2B5EF4-FFF2-40B4-BE49-F238E27FC236}">
                    <a16:creationId xmlns:a16="http://schemas.microsoft.com/office/drawing/2014/main" id="{16D75144-F3FA-FA47-BB89-FF7DBA73A2AB}"/>
                  </a:ext>
                </a:extLst>
              </p:cNvPr>
              <p:cNvSpPr txBox="1">
                <a:spLocks noRot="1" noChangeAspect="1" noMove="1" noResize="1" noEditPoints="1" noAdjustHandles="1" noChangeArrowheads="1" noChangeShapeType="1" noTextEdit="1"/>
              </p:cNvSpPr>
              <p:nvPr/>
            </p:nvSpPr>
            <p:spPr>
              <a:xfrm>
                <a:off x="4945690" y="2034805"/>
                <a:ext cx="669735" cy="307777"/>
              </a:xfrm>
              <a:prstGeom prst="rect">
                <a:avLst/>
              </a:prstGeom>
              <a:blipFill>
                <a:blip r:embed="rId4"/>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F477374-208F-2346-9C9A-048C6C346BD9}"/>
                  </a:ext>
                </a:extLst>
              </p:cNvPr>
              <p:cNvSpPr txBox="1"/>
              <p:nvPr/>
            </p:nvSpPr>
            <p:spPr>
              <a:xfrm>
                <a:off x="6355230" y="2034805"/>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=5</m:t>
                      </m:r>
                    </m:oMath>
                  </m:oMathPara>
                </a14:m>
                <a:endParaRPr lang="en-US" dirty="0"/>
              </a:p>
            </p:txBody>
          </p:sp>
        </mc:Choice>
        <mc:Fallback xmlns="">
          <p:sp>
            <p:nvSpPr>
              <p:cNvPr id="8" name="TextBox 7">
                <a:extLst>
                  <a:ext uri="{FF2B5EF4-FFF2-40B4-BE49-F238E27FC236}">
                    <a16:creationId xmlns:a16="http://schemas.microsoft.com/office/drawing/2014/main" id="{CF477374-208F-2346-9C9A-048C6C346BD9}"/>
                  </a:ext>
                </a:extLst>
              </p:cNvPr>
              <p:cNvSpPr txBox="1">
                <a:spLocks noRot="1" noChangeAspect="1" noMove="1" noResize="1" noEditPoints="1" noAdjustHandles="1" noChangeArrowheads="1" noChangeShapeType="1" noTextEdit="1"/>
              </p:cNvSpPr>
              <p:nvPr/>
            </p:nvSpPr>
            <p:spPr>
              <a:xfrm>
                <a:off x="6355230" y="2034805"/>
                <a:ext cx="669735" cy="307777"/>
              </a:xfrm>
              <a:prstGeom prst="rect">
                <a:avLst/>
              </a:prstGeom>
              <a:blipFill>
                <a:blip r:embed="rId5"/>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69AC95-E994-0C40-91EA-578F6311C557}"/>
                  </a:ext>
                </a:extLst>
              </p:cNvPr>
              <p:cNvSpPr txBox="1"/>
              <p:nvPr/>
            </p:nvSpPr>
            <p:spPr>
              <a:xfrm>
                <a:off x="7758423" y="2034805"/>
                <a:ext cx="769121"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=20</m:t>
                      </m:r>
                    </m:oMath>
                  </m:oMathPara>
                </a14:m>
                <a:endParaRPr lang="en-US" dirty="0"/>
              </a:p>
            </p:txBody>
          </p:sp>
        </mc:Choice>
        <mc:Fallback xmlns="">
          <p:sp>
            <p:nvSpPr>
              <p:cNvPr id="9" name="TextBox 8">
                <a:extLst>
                  <a:ext uri="{FF2B5EF4-FFF2-40B4-BE49-F238E27FC236}">
                    <a16:creationId xmlns:a16="http://schemas.microsoft.com/office/drawing/2014/main" id="{E369AC95-E994-0C40-91EA-578F6311C557}"/>
                  </a:ext>
                </a:extLst>
              </p:cNvPr>
              <p:cNvSpPr txBox="1">
                <a:spLocks noRot="1" noChangeAspect="1" noMove="1" noResize="1" noEditPoints="1" noAdjustHandles="1" noChangeArrowheads="1" noChangeShapeType="1" noTextEdit="1"/>
              </p:cNvSpPr>
              <p:nvPr/>
            </p:nvSpPr>
            <p:spPr>
              <a:xfrm>
                <a:off x="7758423" y="2034805"/>
                <a:ext cx="769121" cy="307777"/>
              </a:xfrm>
              <a:prstGeom prst="rect">
                <a:avLst/>
              </a:prstGeom>
              <a:blipFill>
                <a:blip r:embed="rId6"/>
                <a:stretch>
                  <a:fillRect b="-8000"/>
                </a:stretch>
              </a:blipFill>
            </p:spPr>
            <p:txBody>
              <a:bodyPr/>
              <a:lstStyle/>
              <a:p>
                <a:r>
                  <a:rPr lang="en-US">
                    <a:noFill/>
                  </a:rPr>
                  <a:t> </a:t>
                </a:r>
              </a:p>
            </p:txBody>
          </p:sp>
        </mc:Fallback>
      </mc:AlternateContent>
    </p:spTree>
    <p:extLst>
      <p:ext uri="{BB962C8B-B14F-4D97-AF65-F5344CB8AC3E}">
        <p14:creationId xmlns:p14="http://schemas.microsoft.com/office/powerpoint/2010/main" val="182620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57059-70C1-9E45-B1C4-0052F1E59FFF}"/>
              </a:ext>
            </a:extLst>
          </p:cNvPr>
          <p:cNvSpPr>
            <a:spLocks noGrp="1"/>
          </p:cNvSpPr>
          <p:nvPr>
            <p:ph type="title"/>
          </p:nvPr>
        </p:nvSpPr>
        <p:spPr/>
        <p:txBody>
          <a:bodyPr/>
          <a:lstStyle/>
          <a:p>
            <a:r>
              <a:rPr lang="en-US" dirty="0"/>
              <a:t>Why a (near) zero training error is not a good thing?</a:t>
            </a:r>
          </a:p>
        </p:txBody>
      </p:sp>
      <p:sp>
        <p:nvSpPr>
          <p:cNvPr id="3" name="Text Placeholder 2">
            <a:extLst>
              <a:ext uri="{FF2B5EF4-FFF2-40B4-BE49-F238E27FC236}">
                <a16:creationId xmlns:a16="http://schemas.microsoft.com/office/drawing/2014/main" id="{519181C1-DA7E-F845-AB6B-8C74269F995F}"/>
              </a:ext>
            </a:extLst>
          </p:cNvPr>
          <p:cNvSpPr>
            <a:spLocks noGrp="1"/>
          </p:cNvSpPr>
          <p:nvPr>
            <p:ph type="body" idx="1"/>
          </p:nvPr>
        </p:nvSpPr>
        <p:spPr>
          <a:xfrm>
            <a:off x="3090625" y="473900"/>
            <a:ext cx="5596200" cy="3981000"/>
          </a:xfrm>
        </p:spPr>
        <p:txBody>
          <a:bodyPr/>
          <a:lstStyle/>
          <a:p>
            <a:pPr marL="139700" indent="0">
              <a:buNone/>
            </a:pPr>
            <a:r>
              <a:rPr lang="en-US" dirty="0"/>
              <a:t>Why do we train ML models? </a:t>
            </a:r>
          </a:p>
          <a:p>
            <a:pPr marL="139700" indent="0">
              <a:buNone/>
            </a:pPr>
            <a:r>
              <a:rPr lang="en-US" dirty="0"/>
              <a:t>    We generally want them to do well on</a:t>
            </a:r>
            <a:r>
              <a:rPr lang="en-US" b="1" dirty="0"/>
              <a:t> unseen </a:t>
            </a:r>
            <a:r>
              <a:rPr lang="en-US" dirty="0"/>
              <a:t>data.</a:t>
            </a:r>
          </a:p>
          <a:p>
            <a:pPr marL="139700" indent="0">
              <a:buNone/>
            </a:pPr>
            <a:endParaRPr lang="en-US" dirty="0"/>
          </a:p>
          <a:p>
            <a:pPr marL="139700" indent="0">
              <a:buNone/>
            </a:pPr>
            <a:r>
              <a:rPr lang="en-US" dirty="0"/>
              <a:t>If we choose the model that minimizes MSE on the data it learned from, we are just choosing the model that can </a:t>
            </a:r>
            <a:r>
              <a:rPr lang="en-US" b="1" dirty="0"/>
              <a:t>memorize</a:t>
            </a:r>
            <a:r>
              <a:rPr lang="en-US" dirty="0"/>
              <a:t>, not the one that </a:t>
            </a:r>
            <a:r>
              <a:rPr lang="en-US" b="1" dirty="0"/>
              <a:t>generalizes </a:t>
            </a:r>
            <a:r>
              <a:rPr lang="en-US" dirty="0"/>
              <a:t>well. </a:t>
            </a:r>
          </a:p>
          <a:p>
            <a:r>
              <a:rPr lang="en-US" b="1" u="sng" dirty="0"/>
              <a:t>Analogy: </a:t>
            </a:r>
            <a:r>
              <a:rPr lang="en-US" dirty="0"/>
              <a:t>Just because you can get 100% on a practice exam you’ve studied for hours, it doesn’t mean you will also get 100% on the real test that you haven’t seen before. When you </a:t>
            </a:r>
            <a:r>
              <a:rPr lang="en-US" b="1" dirty="0"/>
              <a:t>overprepares </a:t>
            </a:r>
            <a:r>
              <a:rPr lang="en-US" dirty="0"/>
              <a:t>for an exam</a:t>
            </a:r>
            <a:r>
              <a:rPr lang="en-US" b="1" dirty="0"/>
              <a:t> </a:t>
            </a:r>
            <a:r>
              <a:rPr lang="en-US" dirty="0"/>
              <a:t>through rote memorization, you are not able to generalize your knowledge and transfer what you </a:t>
            </a:r>
            <a:r>
              <a:rPr lang="en-US"/>
              <a:t>have learned </a:t>
            </a:r>
            <a:r>
              <a:rPr lang="en-US" dirty="0"/>
              <a:t>to solve new, </a:t>
            </a:r>
            <a:r>
              <a:rPr lang="en-US"/>
              <a:t>unfamiliar problems.</a:t>
            </a:r>
            <a:endParaRPr lang="en-US" dirty="0"/>
          </a:p>
          <a:p>
            <a:endParaRPr lang="en-US" dirty="0"/>
          </a:p>
          <a:p>
            <a:pPr marL="139700" indent="0">
              <a:buNone/>
            </a:pPr>
            <a:r>
              <a:rPr lang="en-US" dirty="0"/>
              <a:t>Key Idea: Assessing yourself based on something you learned from generally overestimates how well you will do in the future! </a:t>
            </a:r>
          </a:p>
        </p:txBody>
      </p:sp>
      <p:sp>
        <p:nvSpPr>
          <p:cNvPr id="4" name="Slide Number Placeholder 3">
            <a:extLst>
              <a:ext uri="{FF2B5EF4-FFF2-40B4-BE49-F238E27FC236}">
                <a16:creationId xmlns:a16="http://schemas.microsoft.com/office/drawing/2014/main" id="{DA82CE2F-54D4-8E4E-9996-44F9DE00BD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Tree>
    <p:extLst>
      <p:ext uri="{BB962C8B-B14F-4D97-AF65-F5344CB8AC3E}">
        <p14:creationId xmlns:p14="http://schemas.microsoft.com/office/powerpoint/2010/main" val="1234207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01592-2D9E-A144-AFA5-F509F62DFE0F}"/>
              </a:ext>
            </a:extLst>
          </p:cNvPr>
          <p:cNvSpPr>
            <a:spLocks noGrp="1"/>
          </p:cNvSpPr>
          <p:nvPr>
            <p:ph type="title"/>
          </p:nvPr>
        </p:nvSpPr>
        <p:spPr/>
        <p:txBody>
          <a:bodyPr/>
          <a:lstStyle/>
          <a:p>
            <a:r>
              <a:rPr lang="en-US" dirty="0"/>
              <a:t>Logistics</a:t>
            </a:r>
          </a:p>
        </p:txBody>
      </p:sp>
      <p:sp>
        <p:nvSpPr>
          <p:cNvPr id="3" name="Text Placeholder 2">
            <a:extLst>
              <a:ext uri="{FF2B5EF4-FFF2-40B4-BE49-F238E27FC236}">
                <a16:creationId xmlns:a16="http://schemas.microsoft.com/office/drawing/2014/main" id="{D21EFF0E-338F-0643-B7A9-4B303F2DF65A}"/>
              </a:ext>
            </a:extLst>
          </p:cNvPr>
          <p:cNvSpPr>
            <a:spLocks noGrp="1"/>
          </p:cNvSpPr>
          <p:nvPr>
            <p:ph type="body" idx="1"/>
          </p:nvPr>
        </p:nvSpPr>
        <p:spPr/>
        <p:txBody>
          <a:bodyPr/>
          <a:lstStyle/>
          <a:p>
            <a:r>
              <a:rPr lang="en-US" dirty="0"/>
              <a:t>Check </a:t>
            </a:r>
            <a:r>
              <a:rPr lang="en-US" dirty="0" err="1"/>
              <a:t>EdStem</a:t>
            </a:r>
            <a:r>
              <a:rPr lang="en-US" dirty="0"/>
              <a:t> for any announcements or clarifications on logistics</a:t>
            </a:r>
          </a:p>
          <a:p>
            <a:r>
              <a:rPr lang="en-US" dirty="0" err="1"/>
              <a:t>Jupyter</a:t>
            </a:r>
            <a:r>
              <a:rPr lang="en-US" dirty="0"/>
              <a:t> Notebooks on </a:t>
            </a:r>
            <a:r>
              <a:rPr lang="en-US" dirty="0" err="1"/>
              <a:t>EdStem</a:t>
            </a:r>
            <a:r>
              <a:rPr lang="en-US" dirty="0"/>
              <a:t>.</a:t>
            </a:r>
          </a:p>
          <a:p>
            <a:r>
              <a:rPr lang="en-US" dirty="0"/>
              <a:t>Section tomorrow will give you practice on Python and Pandas</a:t>
            </a:r>
          </a:p>
          <a:p>
            <a:r>
              <a:rPr lang="en-US" dirty="0"/>
              <a:t>HW1 released on Friday</a:t>
            </a:r>
          </a:p>
          <a:p>
            <a:r>
              <a:rPr lang="en-US" dirty="0"/>
              <a:t>There will be activities to allow you to find pairs</a:t>
            </a:r>
          </a:p>
          <a:p>
            <a:endParaRPr lang="en-US" dirty="0"/>
          </a:p>
        </p:txBody>
      </p:sp>
      <p:sp>
        <p:nvSpPr>
          <p:cNvPr id="4" name="Slide Number Placeholder 3">
            <a:extLst>
              <a:ext uri="{FF2B5EF4-FFF2-40B4-BE49-F238E27FC236}">
                <a16:creationId xmlns:a16="http://schemas.microsoft.com/office/drawing/2014/main" id="{1421E715-ED11-7640-89AA-9BA85E1676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29398312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28D84-13DF-F94C-B499-A99E652D6F63}"/>
              </a:ext>
            </a:extLst>
          </p:cNvPr>
          <p:cNvSpPr>
            <a:spLocks noGrp="1"/>
          </p:cNvSpPr>
          <p:nvPr>
            <p:ph type="title"/>
          </p:nvPr>
        </p:nvSpPr>
        <p:spPr/>
        <p:txBody>
          <a:bodyPr/>
          <a:lstStyle/>
          <a:p>
            <a:r>
              <a:rPr lang="en-US" dirty="0"/>
              <a:t>Performance</a:t>
            </a:r>
            <a:br>
              <a:rPr lang="en-US" dirty="0"/>
            </a:br>
            <a:r>
              <a:rPr lang="en-US" dirty="0"/>
              <a:t>on unseen data</a:t>
            </a:r>
          </a:p>
        </p:txBody>
      </p:sp>
      <p:sp>
        <p:nvSpPr>
          <p:cNvPr id="3" name="Text Placeholder 2">
            <a:extLst>
              <a:ext uri="{FF2B5EF4-FFF2-40B4-BE49-F238E27FC236}">
                <a16:creationId xmlns:a16="http://schemas.microsoft.com/office/drawing/2014/main" id="{71F6A9F9-3929-4240-9190-F604B8E8F26F}"/>
              </a:ext>
            </a:extLst>
          </p:cNvPr>
          <p:cNvSpPr>
            <a:spLocks noGrp="1"/>
          </p:cNvSpPr>
          <p:nvPr>
            <p:ph type="body" idx="1"/>
          </p:nvPr>
        </p:nvSpPr>
        <p:spPr>
          <a:xfrm>
            <a:off x="3090624" y="575500"/>
            <a:ext cx="5818925" cy="3981000"/>
          </a:xfrm>
        </p:spPr>
        <p:txBody>
          <a:bodyPr/>
          <a:lstStyle/>
          <a:p>
            <a:pPr marL="139700" indent="0">
              <a:buNone/>
            </a:pPr>
            <a:r>
              <a:rPr lang="en-US" dirty="0"/>
              <a:t>What we care about is how well the model will do on unseen data.</a:t>
            </a:r>
          </a:p>
          <a:p>
            <a:pPr marL="139700" indent="0">
              <a:buNone/>
            </a:pPr>
            <a:r>
              <a:rPr lang="en-US" dirty="0"/>
              <a:t>How do we measure this? </a:t>
            </a:r>
            <a:r>
              <a:rPr lang="en-US" b="1" dirty="0"/>
              <a:t>True error</a:t>
            </a:r>
            <a:r>
              <a:rPr lang="en-US" dirty="0"/>
              <a:t> </a:t>
            </a:r>
          </a:p>
          <a:p>
            <a:pPr marL="139700" indent="0">
              <a:buNone/>
            </a:pPr>
            <a:r>
              <a:rPr lang="en-US" dirty="0"/>
              <a:t>To do this, we need to understand uncertainty in the world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True Error</a:t>
            </a:r>
            <a:endParaRPr lang="en-US" dirty="0"/>
          </a:p>
          <a:p>
            <a:pPr marL="139700" indent="0">
              <a:buNone/>
            </a:pPr>
            <a:endParaRPr lang="en-US" b="1"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F7346D4-2142-1940-942B-7D0D0B5647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7" name="Picture 6">
            <a:extLst>
              <a:ext uri="{FF2B5EF4-FFF2-40B4-BE49-F238E27FC236}">
                <a16:creationId xmlns:a16="http://schemas.microsoft.com/office/drawing/2014/main" id="{38D9E148-18D8-054A-AA30-A29330883975}"/>
              </a:ext>
            </a:extLst>
          </p:cNvPr>
          <p:cNvPicPr>
            <a:picLocks noChangeAspect="1"/>
          </p:cNvPicPr>
          <p:nvPr/>
        </p:nvPicPr>
        <p:blipFill rotWithShape="1">
          <a:blip r:embed="rId3"/>
          <a:srcRect l="5543" b="7924"/>
          <a:stretch/>
        </p:blipFill>
        <p:spPr>
          <a:xfrm>
            <a:off x="3186258" y="1945194"/>
            <a:ext cx="2243252" cy="1344760"/>
          </a:xfrm>
          <a:prstGeom prst="rect">
            <a:avLst/>
          </a:prstGeom>
        </p:spPr>
      </p:pic>
      <p:pic>
        <p:nvPicPr>
          <p:cNvPr id="8" name="Picture 7">
            <a:extLst>
              <a:ext uri="{FF2B5EF4-FFF2-40B4-BE49-F238E27FC236}">
                <a16:creationId xmlns:a16="http://schemas.microsoft.com/office/drawing/2014/main" id="{4F1FB66B-5016-754D-9984-4D16F2A269ED}"/>
              </a:ext>
            </a:extLst>
          </p:cNvPr>
          <p:cNvPicPr>
            <a:picLocks noChangeAspect="1"/>
          </p:cNvPicPr>
          <p:nvPr/>
        </p:nvPicPr>
        <p:blipFill rotWithShape="1">
          <a:blip r:embed="rId4"/>
          <a:srcRect l="6337" b="7924"/>
          <a:stretch/>
        </p:blipFill>
        <p:spPr>
          <a:xfrm>
            <a:off x="6239385" y="1945195"/>
            <a:ext cx="2224399" cy="1344759"/>
          </a:xfrm>
          <a:prstGeom prst="rect">
            <a:avLst/>
          </a:prstGeom>
        </p:spPr>
      </p:pic>
      <p:sp>
        <p:nvSpPr>
          <p:cNvPr id="9" name="Rectangle 8">
            <a:extLst>
              <a:ext uri="{FF2B5EF4-FFF2-40B4-BE49-F238E27FC236}">
                <a16:creationId xmlns:a16="http://schemas.microsoft.com/office/drawing/2014/main" id="{FFE93DD8-86E1-8F4F-88D8-D9EE8051ADD0}"/>
              </a:ext>
            </a:extLst>
          </p:cNvPr>
          <p:cNvSpPr/>
          <p:nvPr/>
        </p:nvSpPr>
        <p:spPr>
          <a:xfrm>
            <a:off x="3906127" y="3461561"/>
            <a:ext cx="803513"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Sq. Ft.</a:t>
            </a:r>
            <a:r>
              <a:rPr lang="en-US" dirty="0"/>
              <a:t> </a:t>
            </a:r>
          </a:p>
        </p:txBody>
      </p:sp>
      <p:sp>
        <p:nvSpPr>
          <p:cNvPr id="10" name="Rectangle 9">
            <a:extLst>
              <a:ext uri="{FF2B5EF4-FFF2-40B4-BE49-F238E27FC236}">
                <a16:creationId xmlns:a16="http://schemas.microsoft.com/office/drawing/2014/main" id="{8A335091-D837-B34B-B035-10B27B52EC76}"/>
              </a:ext>
            </a:extLst>
          </p:cNvPr>
          <p:cNvSpPr/>
          <p:nvPr/>
        </p:nvSpPr>
        <p:spPr>
          <a:xfrm>
            <a:off x="6733964" y="3461561"/>
            <a:ext cx="1235240"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Price | Sq. Ft.</a:t>
            </a:r>
            <a:r>
              <a:rPr lang="en-US" dirty="0"/>
              <a:t> </a:t>
            </a:r>
          </a:p>
        </p:txBody>
      </p:sp>
    </p:spTree>
    <p:extLst>
      <p:ext uri="{BB962C8B-B14F-4D97-AF65-F5344CB8AC3E}">
        <p14:creationId xmlns:p14="http://schemas.microsoft.com/office/powerpoint/2010/main" val="37680832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E77C0-B415-BD48-8D9B-9056EE0C00E9}"/>
              </a:ext>
            </a:extLst>
          </p:cNvPr>
          <p:cNvSpPr>
            <a:spLocks noGrp="1"/>
          </p:cNvSpPr>
          <p:nvPr>
            <p:ph type="title"/>
          </p:nvPr>
        </p:nvSpPr>
        <p:spPr/>
        <p:txBody>
          <a:bodyPr/>
          <a:lstStyle/>
          <a:p>
            <a:r>
              <a:rPr lang="en-US" dirty="0"/>
              <a:t>Model Assessment</a:t>
            </a:r>
          </a:p>
        </p:txBody>
      </p:sp>
      <p:sp>
        <p:nvSpPr>
          <p:cNvPr id="3" name="Text Placeholder 2">
            <a:extLst>
              <a:ext uri="{FF2B5EF4-FFF2-40B4-BE49-F238E27FC236}">
                <a16:creationId xmlns:a16="http://schemas.microsoft.com/office/drawing/2014/main" id="{0E3DF009-1A83-954B-8908-421F05FF5E7C}"/>
              </a:ext>
            </a:extLst>
          </p:cNvPr>
          <p:cNvSpPr>
            <a:spLocks noGrp="1"/>
          </p:cNvSpPr>
          <p:nvPr>
            <p:ph type="body" idx="1"/>
          </p:nvPr>
        </p:nvSpPr>
        <p:spPr/>
        <p:txBody>
          <a:bodyPr/>
          <a:lstStyle/>
          <a:p>
            <a:pPr marL="139700" indent="0">
              <a:buNone/>
            </a:pPr>
            <a:r>
              <a:rPr lang="en-US" dirty="0"/>
              <a:t>How can we figure out how well a model will do on future data if we don’t have any future data?</a:t>
            </a:r>
          </a:p>
          <a:p>
            <a:r>
              <a:rPr lang="en-US" dirty="0"/>
              <a:t>Estimate it! We can hide data from the model to test it later as an estimate how it will do on future data</a:t>
            </a:r>
          </a:p>
          <a:p>
            <a:endParaRPr lang="en-US" dirty="0"/>
          </a:p>
          <a:p>
            <a:pPr marL="139700" indent="0">
              <a:buNone/>
            </a:pPr>
            <a:r>
              <a:rPr lang="en-US" dirty="0"/>
              <a:t>We will randomly split our dataset into a </a:t>
            </a:r>
            <a:r>
              <a:rPr lang="en-US" b="1" dirty="0"/>
              <a:t>train set </a:t>
            </a:r>
            <a:r>
              <a:rPr lang="en-US" dirty="0"/>
              <a:t>and a </a:t>
            </a:r>
            <a:r>
              <a:rPr lang="en-US" b="1" dirty="0"/>
              <a:t>test set</a:t>
            </a:r>
            <a:endParaRPr lang="en-US" dirty="0"/>
          </a:p>
          <a:p>
            <a:r>
              <a:rPr lang="en-US" dirty="0"/>
              <a:t>The train set is to train the model</a:t>
            </a:r>
          </a:p>
          <a:p>
            <a:r>
              <a:rPr lang="en-US" dirty="0"/>
              <a:t>The test set is to estimate the performance in the future</a:t>
            </a:r>
          </a:p>
        </p:txBody>
      </p:sp>
      <p:sp>
        <p:nvSpPr>
          <p:cNvPr id="4" name="Slide Number Placeholder 3">
            <a:extLst>
              <a:ext uri="{FF2B5EF4-FFF2-40B4-BE49-F238E27FC236}">
                <a16:creationId xmlns:a16="http://schemas.microsoft.com/office/drawing/2014/main" id="{1AF0E7B1-D7ED-4D41-A3D4-095842E0CB0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pic>
        <p:nvPicPr>
          <p:cNvPr id="5" name="Picture 4">
            <a:extLst>
              <a:ext uri="{FF2B5EF4-FFF2-40B4-BE49-F238E27FC236}">
                <a16:creationId xmlns:a16="http://schemas.microsoft.com/office/drawing/2014/main" id="{0BD31029-E1C0-F649-A0D7-1DE1F1081615}"/>
              </a:ext>
            </a:extLst>
          </p:cNvPr>
          <p:cNvPicPr>
            <a:picLocks noChangeAspect="1"/>
          </p:cNvPicPr>
          <p:nvPr/>
        </p:nvPicPr>
        <p:blipFill>
          <a:blip r:embed="rId2"/>
          <a:stretch>
            <a:fillRect/>
          </a:stretch>
        </p:blipFill>
        <p:spPr>
          <a:xfrm>
            <a:off x="4842588" y="3265751"/>
            <a:ext cx="2163795" cy="1514199"/>
          </a:xfrm>
          <a:prstGeom prst="rect">
            <a:avLst/>
          </a:prstGeom>
        </p:spPr>
      </p:pic>
      <p:sp>
        <p:nvSpPr>
          <p:cNvPr id="6" name="Oval 5">
            <a:extLst>
              <a:ext uri="{FF2B5EF4-FFF2-40B4-BE49-F238E27FC236}">
                <a16:creationId xmlns:a16="http://schemas.microsoft.com/office/drawing/2014/main" id="{3430CC42-4637-CC40-A006-0AFE68896998}"/>
              </a:ext>
            </a:extLst>
          </p:cNvPr>
          <p:cNvSpPr/>
          <p:nvPr/>
        </p:nvSpPr>
        <p:spPr>
          <a:xfrm>
            <a:off x="5096559" y="420914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37B068F9-6708-DC41-B15C-68F58860BE85}"/>
              </a:ext>
            </a:extLst>
          </p:cNvPr>
          <p:cNvSpPr/>
          <p:nvPr/>
        </p:nvSpPr>
        <p:spPr>
          <a:xfrm>
            <a:off x="5324187" y="39646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3BD3614A-5218-0249-9A86-97179B6AC67D}"/>
              </a:ext>
            </a:extLst>
          </p:cNvPr>
          <p:cNvSpPr/>
          <p:nvPr/>
        </p:nvSpPr>
        <p:spPr>
          <a:xfrm>
            <a:off x="5340062" y="385354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611F0C4-58E0-5548-8AE6-E677378AF8EF}"/>
              </a:ext>
            </a:extLst>
          </p:cNvPr>
          <p:cNvSpPr/>
          <p:nvPr/>
        </p:nvSpPr>
        <p:spPr>
          <a:xfrm>
            <a:off x="5476587" y="38186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21FB857-044B-844F-B2DD-D9A884110318}"/>
              </a:ext>
            </a:extLst>
          </p:cNvPr>
          <p:cNvSpPr/>
          <p:nvPr/>
        </p:nvSpPr>
        <p:spPr>
          <a:xfrm>
            <a:off x="5679787" y="38884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DD1C0AEC-D5BE-D848-8FF2-63CE35FE4B6D}"/>
              </a:ext>
            </a:extLst>
          </p:cNvPr>
          <p:cNvSpPr/>
          <p:nvPr/>
        </p:nvSpPr>
        <p:spPr>
          <a:xfrm>
            <a:off x="5816312" y="385989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7D18771-7E4C-764F-BB04-E17710DBDFCF}"/>
              </a:ext>
            </a:extLst>
          </p:cNvPr>
          <p:cNvSpPr/>
          <p:nvPr/>
        </p:nvSpPr>
        <p:spPr>
          <a:xfrm>
            <a:off x="5908387" y="38630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C5EAB984-A588-CC48-A084-759CD7B0DB71}"/>
              </a:ext>
            </a:extLst>
          </p:cNvPr>
          <p:cNvSpPr/>
          <p:nvPr/>
        </p:nvSpPr>
        <p:spPr>
          <a:xfrm>
            <a:off x="5959187" y="39138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14E953F-50E3-BA49-BB18-0E8724296174}"/>
              </a:ext>
            </a:extLst>
          </p:cNvPr>
          <p:cNvSpPr/>
          <p:nvPr/>
        </p:nvSpPr>
        <p:spPr>
          <a:xfrm>
            <a:off x="6248112" y="39265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629D759-CEB6-CA44-91A5-F85A51275DCD}"/>
              </a:ext>
            </a:extLst>
          </p:cNvPr>
          <p:cNvSpPr/>
          <p:nvPr/>
        </p:nvSpPr>
        <p:spPr>
          <a:xfrm>
            <a:off x="6087760" y="36992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135AD3DE-3BC1-F44A-867E-66451D27B6DD}"/>
              </a:ext>
            </a:extLst>
          </p:cNvPr>
          <p:cNvSpPr/>
          <p:nvPr/>
        </p:nvSpPr>
        <p:spPr>
          <a:xfrm>
            <a:off x="6514812" y="38059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DC280325-F220-6648-A62E-20A419A183A3}"/>
              </a:ext>
            </a:extLst>
          </p:cNvPr>
          <p:cNvSpPr/>
          <p:nvPr/>
        </p:nvSpPr>
        <p:spPr>
          <a:xfrm>
            <a:off x="6600537" y="36662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DA20B49-F819-E649-A1DC-61EA85F32A12}"/>
              </a:ext>
            </a:extLst>
          </p:cNvPr>
          <p:cNvSpPr/>
          <p:nvPr/>
        </p:nvSpPr>
        <p:spPr>
          <a:xfrm>
            <a:off x="5598810" y="3848475"/>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DF1FB16E-E9A2-EA4C-808C-62C0F8649885}"/>
              </a:ext>
            </a:extLst>
          </p:cNvPr>
          <p:cNvSpPr/>
          <p:nvPr/>
        </p:nvSpPr>
        <p:spPr>
          <a:xfrm>
            <a:off x="6176660" y="39659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ACA82B8-642F-2149-B0DC-B5C96255B452}"/>
              </a:ext>
            </a:extLst>
          </p:cNvPr>
          <p:cNvSpPr/>
          <p:nvPr/>
        </p:nvSpPr>
        <p:spPr>
          <a:xfrm>
            <a:off x="5890910" y="374370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1D2C94D5-1296-3548-A864-C0F559A17BE1}"/>
              </a:ext>
            </a:extLst>
          </p:cNvPr>
          <p:cNvSpPr/>
          <p:nvPr/>
        </p:nvSpPr>
        <p:spPr>
          <a:xfrm>
            <a:off x="6011560" y="3854825"/>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0DA3FA1D-E401-4348-8458-B72C4634BD98}"/>
              </a:ext>
            </a:extLst>
          </p:cNvPr>
          <p:cNvSpPr/>
          <p:nvPr/>
        </p:nvSpPr>
        <p:spPr>
          <a:xfrm>
            <a:off x="6217935" y="40040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4534FBFA-ED64-6F46-AC5C-CB60CF5BC338}"/>
              </a:ext>
            </a:extLst>
          </p:cNvPr>
          <p:cNvSpPr/>
          <p:nvPr/>
        </p:nvSpPr>
        <p:spPr>
          <a:xfrm>
            <a:off x="6484635" y="371830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8DAF70D9-0555-DD45-8E55-F709E5EB386C}"/>
              </a:ext>
            </a:extLst>
          </p:cNvPr>
          <p:cNvSpPr/>
          <p:nvPr/>
        </p:nvSpPr>
        <p:spPr>
          <a:xfrm>
            <a:off x="6849760" y="33182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E97D1D92-51B1-4C4A-9679-6459873767F6}"/>
                  </a:ext>
                </a:extLst>
              </p14:cNvPr>
              <p14:cNvContentPartPr/>
              <p14:nvPr/>
            </p14:nvContentPartPr>
            <p14:xfrm>
              <a:off x="5103360" y="2455560"/>
              <a:ext cx="3178440" cy="1809000"/>
            </p14:xfrm>
          </p:contentPart>
        </mc:Choice>
        <mc:Fallback xmlns="">
          <p:pic>
            <p:nvPicPr>
              <p:cNvPr id="27" name="Ink 26">
                <a:extLst>
                  <a:ext uri="{FF2B5EF4-FFF2-40B4-BE49-F238E27FC236}">
                    <a16:creationId xmlns:a16="http://schemas.microsoft.com/office/drawing/2014/main" id="{E97D1D92-51B1-4C4A-9679-6459873767F6}"/>
                  </a:ext>
                </a:extLst>
              </p:cNvPr>
              <p:cNvPicPr/>
              <p:nvPr/>
            </p:nvPicPr>
            <p:blipFill>
              <a:blip r:embed="rId4"/>
              <a:stretch>
                <a:fillRect/>
              </a:stretch>
            </p:blipFill>
            <p:spPr>
              <a:xfrm>
                <a:off x="5094000" y="2446200"/>
                <a:ext cx="3197160" cy="1827720"/>
              </a:xfrm>
              <a:prstGeom prst="rect">
                <a:avLst/>
              </a:prstGeom>
            </p:spPr>
          </p:pic>
        </mc:Fallback>
      </mc:AlternateContent>
    </p:spTree>
    <p:extLst>
      <p:ext uri="{BB962C8B-B14F-4D97-AF65-F5344CB8AC3E}">
        <p14:creationId xmlns:p14="http://schemas.microsoft.com/office/powerpoint/2010/main" val="42337740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9" grpId="0" animBg="1"/>
      <p:bldP spid="40" grpId="0" animBg="1"/>
      <p:bldP spid="41" grpId="0" animBg="1"/>
      <p:bldP spid="42" grpId="0" animBg="1"/>
      <p:bldP spid="43" grpId="0" animBg="1"/>
      <p:bldP spid="44" grpId="0" animBg="1"/>
      <p:bldP spid="45" grpId="0" animBg="1"/>
      <p:bldP spid="46" grpId="0" animBg="1"/>
      <p:bldP spid="51" grpId="0" animBg="1"/>
      <p:bldP spid="47" grpId="0" animBg="1"/>
      <p:bldP spid="48" grpId="0" animBg="1"/>
      <p:bldP spid="49" grpId="0" animBg="1"/>
      <p:bldP spid="50" grpId="0" animBg="1"/>
      <p:bldP spid="52" grpId="0" animBg="1"/>
      <p:bldP spid="53" grpId="0" animBg="1"/>
      <p:bldP spid="54" grpId="0" animBg="1"/>
      <p:bldP spid="55" grpId="0" animBg="1"/>
      <p:bldP spid="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8922E-23F8-5B4A-AE35-AB1D247E2928}"/>
              </a:ext>
            </a:extLst>
          </p:cNvPr>
          <p:cNvSpPr>
            <a:spLocks noGrp="1"/>
          </p:cNvSpPr>
          <p:nvPr>
            <p:ph type="title"/>
          </p:nvPr>
        </p:nvSpPr>
        <p:spPr/>
        <p:txBody>
          <a:bodyPr/>
          <a:lstStyle/>
          <a:p>
            <a:r>
              <a:rPr lang="en-US" dirty="0"/>
              <a:t>Test Error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B810216-B4A1-0244-A320-5F8B31038E07}"/>
                  </a:ext>
                </a:extLst>
              </p:cNvPr>
              <p:cNvSpPr>
                <a:spLocks noGrp="1"/>
              </p:cNvSpPr>
              <p:nvPr>
                <p:ph type="body" idx="1"/>
              </p:nvPr>
            </p:nvSpPr>
            <p:spPr/>
            <p:txBody>
              <a:bodyPr/>
              <a:lstStyle/>
              <a:p>
                <a:pPr marL="139700" indent="0">
                  <a:buNone/>
                </a:pPr>
                <a:r>
                  <a:rPr lang="en-US" dirty="0"/>
                  <a:t>What we really care about is the </a:t>
                </a:r>
                <a:r>
                  <a:rPr lang="en-US" b="1" dirty="0"/>
                  <a:t>true error, </a:t>
                </a:r>
                <a:r>
                  <a:rPr lang="en-US" dirty="0"/>
                  <a:t>or how well a model perform on unseen data in the wild,</a:t>
                </a:r>
                <a:r>
                  <a:rPr lang="en-US" b="1" dirty="0"/>
                  <a:t> </a:t>
                </a:r>
                <a:r>
                  <a:rPr lang="en-US" dirty="0"/>
                  <a:t>but we can’t know that without having an infinite amount of data! </a:t>
                </a:r>
              </a:p>
              <a:p>
                <a:pPr marL="139700" indent="0">
                  <a:buNone/>
                </a:pPr>
                <a:endParaRPr lang="en-US" dirty="0"/>
              </a:p>
              <a:p>
                <a:pPr marL="139700" indent="0">
                  <a:buNone/>
                </a:pPr>
                <a:r>
                  <a:rPr lang="en-US" dirty="0"/>
                  <a:t>We will use the </a:t>
                </a:r>
                <a:r>
                  <a:rPr lang="en-US" b="1" dirty="0"/>
                  <a:t>test set </a:t>
                </a:r>
                <a:r>
                  <a:rPr lang="en-US" dirty="0"/>
                  <a:t>to estimate the true error. </a:t>
                </a:r>
              </a:p>
              <a:p>
                <a:pPr marL="139700" indent="0">
                  <a:buNone/>
                </a:pPr>
                <a:endParaRPr lang="en-US" dirty="0"/>
              </a:p>
              <a:p>
                <a:pPr marL="139700" indent="0">
                  <a:buNone/>
                </a:pPr>
                <a:r>
                  <a:rPr lang="en-US" b="1" dirty="0"/>
                  <a:t>Note: </a:t>
                </a:r>
                <a:r>
                  <a:rPr lang="en-US" dirty="0"/>
                  <a:t>The train and test set need to be </a:t>
                </a:r>
                <a:r>
                  <a:rPr lang="en-US" b="1" dirty="0"/>
                  <a:t>randomly split </a:t>
                </a:r>
                <a:r>
                  <a:rPr lang="en-US" dirty="0"/>
                  <a:t>in order for the test set to be truly reflective of data in the real world.</a:t>
                </a:r>
              </a:p>
              <a:p>
                <a:pPr marL="139700" indent="0">
                  <a:buNone/>
                </a:pPr>
                <a:endParaRPr lang="en-US" dirty="0"/>
              </a:p>
              <a:p>
                <a:pPr marL="139700" indent="0">
                  <a:buNone/>
                </a:pPr>
                <a:r>
                  <a:rPr lang="en-US" dirty="0"/>
                  <a:t>Call the error on the test set the </a:t>
                </a:r>
                <a:r>
                  <a:rPr lang="en-US" b="1" dirty="0"/>
                  <a:t>test error</a:t>
                </a:r>
                <a:r>
                  <a:rPr lang="en-US" dirty="0"/>
                  <a:t> for a model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𝑓</m:t>
                        </m:r>
                      </m:e>
                    </m:acc>
                  </m:oMath>
                </a14:m>
                <a:r>
                  <a:rPr lang="en-US" dirty="0"/>
                  <a:t>:</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𝑀𝑆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𝑡𝑒𝑠𝑡</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𝑛</m:t>
                          </m:r>
                        </m:den>
                      </m:f>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𝑇𝑒𝑠𝑡</m:t>
                          </m:r>
                        </m:sub>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𝑓</m:t>
                                      </m:r>
                                    </m:e>
                                  </m:acc>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b="0" i="1" smtClean="0">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e>
                                  </m:d>
                                </m:e>
                              </m:d>
                            </m:e>
                            <m:sup>
                              <m:r>
                                <a:rPr lang="en-US" b="0" i="1" smtClean="0">
                                  <a:latin typeface="Cambria Math" panose="02040503050406030204" pitchFamily="18" charset="0"/>
                                </a:rPr>
                                <m:t>2</m:t>
                              </m:r>
                            </m:sup>
                          </m:sSup>
                        </m:e>
                      </m:nary>
                    </m:oMath>
                  </m:oMathPara>
                </a14:m>
                <a:endParaRPr lang="en-US" b="0" dirty="0"/>
              </a:p>
              <a:p>
                <a:pPr marL="139700" indent="0">
                  <a:buNone/>
                </a:pPr>
                <a:endParaRPr lang="en-US" dirty="0"/>
              </a:p>
              <a:p>
                <a:pPr marL="139700" indent="0">
                  <a:buNone/>
                </a:pPr>
                <a:r>
                  <a:rPr lang="en-US" dirty="0"/>
                  <a:t>If the test set is large enough, this can approximate the true error.</a:t>
                </a:r>
              </a:p>
            </p:txBody>
          </p:sp>
        </mc:Choice>
        <mc:Fallback xmlns="">
          <p:sp>
            <p:nvSpPr>
              <p:cNvPr id="3" name="Text Placeholder 2">
                <a:extLst>
                  <a:ext uri="{FF2B5EF4-FFF2-40B4-BE49-F238E27FC236}">
                    <a16:creationId xmlns:a16="http://schemas.microsoft.com/office/drawing/2014/main" id="{FB810216-B4A1-0244-A320-5F8B31038E07}"/>
                  </a:ext>
                </a:extLst>
              </p:cNvPr>
              <p:cNvSpPr>
                <a:spLocks noGrp="1" noRot="1" noChangeAspect="1" noMove="1" noResize="1" noEditPoints="1" noAdjustHandles="1" noChangeArrowheads="1" noChangeShapeType="1" noTextEdit="1"/>
              </p:cNvSpPr>
              <p:nvPr>
                <p:ph type="body" idx="1"/>
              </p:nvPr>
            </p:nvSpPr>
            <p:spPr>
              <a:blipFill>
                <a:blip r:embed="rId2"/>
                <a:stretch>
                  <a:fillRect b="-2038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309ACFF-6428-3E4C-A777-2006D9E189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Tree>
    <p:extLst>
      <p:ext uri="{BB962C8B-B14F-4D97-AF65-F5344CB8AC3E}">
        <p14:creationId xmlns:p14="http://schemas.microsoft.com/office/powerpoint/2010/main" val="91222020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0C3F-02DB-9C42-A420-C8A48D55E930}"/>
              </a:ext>
            </a:extLst>
          </p:cNvPr>
          <p:cNvSpPr>
            <a:spLocks noGrp="1"/>
          </p:cNvSpPr>
          <p:nvPr>
            <p:ph type="title"/>
          </p:nvPr>
        </p:nvSpPr>
        <p:spPr/>
        <p:txBody>
          <a:bodyPr/>
          <a:lstStyle/>
          <a:p>
            <a:r>
              <a:rPr lang="en-US" sz="2000" dirty="0"/>
              <a:t>Train/Test Split</a:t>
            </a:r>
          </a:p>
        </p:txBody>
      </p:sp>
      <p:sp>
        <p:nvSpPr>
          <p:cNvPr id="3" name="Text Placeholder 2">
            <a:extLst>
              <a:ext uri="{FF2B5EF4-FFF2-40B4-BE49-F238E27FC236}">
                <a16:creationId xmlns:a16="http://schemas.microsoft.com/office/drawing/2014/main" id="{8EDFBDA4-BD44-8246-9098-649048295FA9}"/>
              </a:ext>
            </a:extLst>
          </p:cNvPr>
          <p:cNvSpPr>
            <a:spLocks noGrp="1"/>
          </p:cNvSpPr>
          <p:nvPr>
            <p:ph type="body" idx="1"/>
          </p:nvPr>
        </p:nvSpPr>
        <p:spPr/>
        <p:txBody>
          <a:bodyPr/>
          <a:lstStyle/>
          <a:p>
            <a:pPr marL="139700" indent="0">
              <a:buNone/>
            </a:pPr>
            <a:r>
              <a:rPr lang="en-US" dirty="0"/>
              <a:t>If we use the test set to estimate future, how big should it be?</a:t>
            </a:r>
          </a:p>
          <a:p>
            <a:pPr marL="139700" indent="0">
              <a:buNone/>
            </a:pPr>
            <a:endParaRPr lang="en-US" dirty="0"/>
          </a:p>
          <a:p>
            <a:pPr marL="139700" indent="0">
              <a:buNone/>
            </a:pPr>
            <a:endParaRPr lang="en-US" dirty="0"/>
          </a:p>
          <a:p>
            <a:pPr marL="139700" indent="0">
              <a:buNone/>
            </a:pPr>
            <a:r>
              <a:rPr lang="en-US" dirty="0"/>
              <a:t>This comes at a cost of reducing the size of the training set though (in the absence of being able to just get more data)</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In practice people generally do </a:t>
            </a:r>
            <a:r>
              <a:rPr lang="en-US" dirty="0" err="1"/>
              <a:t>train:test</a:t>
            </a:r>
            <a:r>
              <a:rPr lang="en-US" dirty="0"/>
              <a:t> as either</a:t>
            </a:r>
          </a:p>
          <a:p>
            <a:r>
              <a:rPr lang="en-US" dirty="0"/>
              <a:t>80:20</a:t>
            </a:r>
          </a:p>
          <a:p>
            <a:r>
              <a:rPr lang="en-US" dirty="0"/>
              <a:t>90:10</a:t>
            </a:r>
          </a:p>
          <a:p>
            <a:endParaRPr lang="en-US" dirty="0"/>
          </a:p>
          <a:p>
            <a:pPr marL="139700" indent="0">
              <a:buNone/>
            </a:pPr>
            <a:r>
              <a:rPr lang="en-US" b="1" dirty="0"/>
              <a:t>Important</a:t>
            </a:r>
            <a:r>
              <a:rPr lang="en-US" dirty="0"/>
              <a:t>: Never train your model on data in the test set!</a:t>
            </a:r>
            <a:endParaRPr lang="en-US" b="1" dirty="0"/>
          </a:p>
        </p:txBody>
      </p:sp>
      <p:sp>
        <p:nvSpPr>
          <p:cNvPr id="4" name="Slide Number Placeholder 3">
            <a:extLst>
              <a:ext uri="{FF2B5EF4-FFF2-40B4-BE49-F238E27FC236}">
                <a16:creationId xmlns:a16="http://schemas.microsoft.com/office/drawing/2014/main" id="{CF5A6008-4FB0-D74C-A5FA-CC4DFFAFE9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Tree>
    <p:extLst>
      <p:ext uri="{BB962C8B-B14F-4D97-AF65-F5344CB8AC3E}">
        <p14:creationId xmlns:p14="http://schemas.microsoft.com/office/powerpoint/2010/main" val="34217535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0887F-ECE4-40AB-80C4-411E3087B621}"/>
              </a:ext>
            </a:extLst>
          </p:cNvPr>
          <p:cNvSpPr>
            <a:spLocks noGrp="1"/>
          </p:cNvSpPr>
          <p:nvPr>
            <p:ph type="ctrTitle"/>
          </p:nvPr>
        </p:nvSpPr>
        <p:spPr/>
        <p:txBody>
          <a:bodyPr/>
          <a:lstStyle/>
          <a:p>
            <a:r>
              <a:rPr lang="en-US" dirty="0"/>
              <a:t>Model Complexity</a:t>
            </a:r>
          </a:p>
        </p:txBody>
      </p:sp>
      <p:sp>
        <p:nvSpPr>
          <p:cNvPr id="3" name="Subtitle 2">
            <a:extLst>
              <a:ext uri="{FF2B5EF4-FFF2-40B4-BE49-F238E27FC236}">
                <a16:creationId xmlns:a16="http://schemas.microsoft.com/office/drawing/2014/main" id="{521A83A8-4B3A-494E-B985-602450B752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47C0DDC-0161-4197-BAAE-9BF05C237C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3484494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EFABA-21BD-3B4C-8190-4AA479D41248}"/>
              </a:ext>
            </a:extLst>
          </p:cNvPr>
          <p:cNvSpPr>
            <a:spLocks noGrp="1"/>
          </p:cNvSpPr>
          <p:nvPr>
            <p:ph type="title"/>
          </p:nvPr>
        </p:nvSpPr>
        <p:spPr/>
        <p:txBody>
          <a:bodyPr/>
          <a:lstStyle/>
          <a:p>
            <a:r>
              <a:rPr lang="en-US" dirty="0"/>
              <a:t>Model Complexity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CE59C35A-62BD-BB46-A8C8-DDD7604399C8}"/>
                  </a:ext>
                </a:extLst>
              </p:cNvPr>
              <p:cNvSpPr>
                <a:spLocks noGrp="1"/>
              </p:cNvSpPr>
              <p:nvPr>
                <p:ph type="body" idx="1"/>
              </p:nvPr>
            </p:nvSpPr>
            <p:spPr>
              <a:xfrm>
                <a:off x="3090625" y="587041"/>
                <a:ext cx="5596200" cy="3981000"/>
              </a:xfrm>
            </p:spPr>
            <p:txBody>
              <a:bodyPr/>
              <a:lstStyle/>
              <a:p>
                <a:r>
                  <a:rPr lang="en-US" dirty="0"/>
                  <a:t>There is not a well-defined way to measure the complexity of a model. It depends on the nature of the models.</a:t>
                </a:r>
              </a:p>
              <a:p>
                <a:endParaRPr lang="en-US" dirty="0"/>
              </a:p>
              <a:p>
                <a:r>
                  <a:rPr lang="en-US" dirty="0"/>
                  <a:t>We usually associate it with the number of parameters. A model with more parameters is usually more complex.</a:t>
                </a:r>
              </a:p>
              <a:p>
                <a:endParaRPr lang="en-US" dirty="0"/>
              </a:p>
              <a:p>
                <a:r>
                  <a:rPr lang="en-US" dirty="0"/>
                  <a:t>Example with polynomial regression:</a:t>
                </a:r>
              </a:p>
              <a:p>
                <a:pPr lvl="1"/>
                <a:r>
                  <a:rPr lang="en-US" dirty="0"/>
                  <a:t>Model 1: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𝑥</m:t>
                    </m:r>
                  </m:oMath>
                </a14:m>
                <a:r>
                  <a:rPr lang="en-US" dirty="0"/>
                  <a:t> (2 parameters)</a:t>
                </a:r>
              </a:p>
              <a:p>
                <a:pPr lvl="1"/>
                <a:r>
                  <a:rPr lang="en-US" dirty="0"/>
                  <a:t>Model 2: </a:t>
                </a:r>
                <a14:m>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𝑥</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b="0" i="0" smtClean="0">
                        <a:latin typeface="Cambria Math" panose="02040503050406030204" pitchFamily="18" charset="0"/>
                      </a:rPr>
                      <m:t>+</m:t>
                    </m:r>
                    <m:sSub>
                      <m:sSubPr>
                        <m:ctrlPr>
                          <a:rPr lang="en-US" i="1" smtClean="0">
                            <a:latin typeface="Cambria Math" panose="02040503050406030204" pitchFamily="18" charset="0"/>
                          </a:rPr>
                        </m:ctrlPr>
                      </m:sSubPr>
                      <m:e>
                        <m:r>
                          <a:rPr lang="en-US" i="1">
                            <a:latin typeface="Cambria Math" panose="02040503050406030204" pitchFamily="18" charset="0"/>
                          </a:rPr>
                          <m:t>𝑤</m:t>
                        </m:r>
                      </m:e>
                      <m:sub>
                        <m:r>
                          <a:rPr lang="en-US" b="0" i="1" smtClean="0">
                            <a:latin typeface="Cambria Math" panose="02040503050406030204" pitchFamily="18" charset="0"/>
                          </a:rPr>
                          <m:t>3</m:t>
                        </m:r>
                      </m:sub>
                    </m:sSub>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oMath>
                </a14:m>
                <a:r>
                  <a:rPr lang="en-US" dirty="0"/>
                  <a:t> (4 parameters)</a:t>
                </a:r>
              </a:p>
              <a:p>
                <a:pPr lvl="1"/>
                <a:endParaRPr lang="en-US" dirty="0"/>
              </a:p>
              <a:p>
                <a:pPr marL="596900" lvl="1" indent="0">
                  <a:buNone/>
                </a:pPr>
                <a:r>
                  <a:rPr lang="en-US" dirty="0"/>
                  <a:t>We say that model 2 is more complex than model 1.</a:t>
                </a:r>
              </a:p>
            </p:txBody>
          </p:sp>
        </mc:Choice>
        <mc:Fallback xmlns="">
          <p:sp>
            <p:nvSpPr>
              <p:cNvPr id="3" name="Text Placeholder 2">
                <a:extLst>
                  <a:ext uri="{FF2B5EF4-FFF2-40B4-BE49-F238E27FC236}">
                    <a16:creationId xmlns:a16="http://schemas.microsoft.com/office/drawing/2014/main" id="{CE59C35A-62BD-BB46-A8C8-DDD7604399C8}"/>
                  </a:ext>
                </a:extLst>
              </p:cNvPr>
              <p:cNvSpPr>
                <a:spLocks noGrp="1" noRot="1" noChangeAspect="1" noMove="1" noResize="1" noEditPoints="1" noAdjustHandles="1" noChangeArrowheads="1" noChangeShapeType="1" noTextEdit="1"/>
              </p:cNvSpPr>
              <p:nvPr>
                <p:ph type="body" idx="1"/>
              </p:nvPr>
            </p:nvSpPr>
            <p:spPr>
              <a:xfrm>
                <a:off x="3090625" y="587041"/>
                <a:ext cx="5596200" cy="3981000"/>
              </a:xfrm>
              <a:blipFill>
                <a:blip r:embed="rId2"/>
                <a:stretch>
                  <a:fillRect r="-22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9435BBB-C98D-DB4D-9C82-805906E3E7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Tree>
    <p:extLst>
      <p:ext uri="{BB962C8B-B14F-4D97-AF65-F5344CB8AC3E}">
        <p14:creationId xmlns:p14="http://schemas.microsoft.com/office/powerpoint/2010/main" val="549149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Training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a:xfrm>
            <a:off x="3090624" y="575500"/>
            <a:ext cx="5818925" cy="3981000"/>
          </a:xfrm>
        </p:spPr>
        <p:txBody>
          <a:bodyPr/>
          <a:lstStyle/>
          <a:p>
            <a:pPr marL="139700" indent="0">
              <a:buNone/>
            </a:pPr>
            <a:r>
              <a:rPr lang="en-US" dirty="0"/>
              <a:t>What happens to </a:t>
            </a:r>
            <a:r>
              <a:rPr lang="en-US" b="1" dirty="0"/>
              <a:t>training error </a:t>
            </a:r>
            <a:r>
              <a:rPr lang="en-US" dirty="0"/>
              <a:t>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10" name="Picture 9">
            <a:extLst>
              <a:ext uri="{FF2B5EF4-FFF2-40B4-BE49-F238E27FC236}">
                <a16:creationId xmlns:a16="http://schemas.microsoft.com/office/drawing/2014/main" id="{4FB99DF1-861B-A141-B84C-B4DDE573A6B4}"/>
              </a:ext>
            </a:extLst>
          </p:cNvPr>
          <p:cNvPicPr>
            <a:picLocks noChangeAspect="1"/>
          </p:cNvPicPr>
          <p:nvPr/>
        </p:nvPicPr>
        <p:blipFill>
          <a:blip r:embed="rId2"/>
          <a:stretch>
            <a:fillRect/>
          </a:stretch>
        </p:blipFill>
        <p:spPr>
          <a:xfrm>
            <a:off x="2705493" y="2100261"/>
            <a:ext cx="3459798" cy="2423430"/>
          </a:xfrm>
          <a:prstGeom prst="rect">
            <a:avLst/>
          </a:prstGeom>
        </p:spPr>
      </p:pic>
    </p:spTree>
    <p:extLst>
      <p:ext uri="{BB962C8B-B14F-4D97-AF65-F5344CB8AC3E}">
        <p14:creationId xmlns:p14="http://schemas.microsoft.com/office/powerpoint/2010/main" val="220450250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True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p:txBody>
          <a:bodyPr/>
          <a:lstStyle/>
          <a:p>
            <a:pPr marL="139700" indent="0">
              <a:buNone/>
            </a:pPr>
            <a:r>
              <a:rPr lang="en-US" dirty="0"/>
              <a:t>What happens to </a:t>
            </a:r>
            <a:r>
              <a:rPr lang="en-US" b="1" dirty="0"/>
              <a:t>true error </a:t>
            </a:r>
            <a:r>
              <a:rPr lang="en-US" dirty="0"/>
              <a:t>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5" name="Picture 4">
            <a:extLst>
              <a:ext uri="{FF2B5EF4-FFF2-40B4-BE49-F238E27FC236}">
                <a16:creationId xmlns:a16="http://schemas.microsoft.com/office/drawing/2014/main" id="{DDFB0823-F2CC-334E-A75E-C70A94D200A1}"/>
              </a:ext>
            </a:extLst>
          </p:cNvPr>
          <p:cNvPicPr>
            <a:picLocks noChangeAspect="1"/>
          </p:cNvPicPr>
          <p:nvPr/>
        </p:nvPicPr>
        <p:blipFill>
          <a:blip r:embed="rId2"/>
          <a:stretch>
            <a:fillRect/>
          </a:stretch>
        </p:blipFill>
        <p:spPr>
          <a:xfrm>
            <a:off x="2695717" y="2102177"/>
            <a:ext cx="3472506" cy="2430020"/>
          </a:xfrm>
          <a:prstGeom prst="rect">
            <a:avLst/>
          </a:prstGeom>
        </p:spPr>
      </p:pic>
    </p:spTree>
    <p:extLst>
      <p:ext uri="{BB962C8B-B14F-4D97-AF65-F5344CB8AC3E}">
        <p14:creationId xmlns:p14="http://schemas.microsoft.com/office/powerpoint/2010/main" val="1940434702"/>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E365C-66EB-2E4B-AC27-20103113E1CE}"/>
              </a:ext>
            </a:extLst>
          </p:cNvPr>
          <p:cNvSpPr>
            <a:spLocks noGrp="1"/>
          </p:cNvSpPr>
          <p:nvPr>
            <p:ph type="title"/>
          </p:nvPr>
        </p:nvSpPr>
        <p:spPr/>
        <p:txBody>
          <a:bodyPr/>
          <a:lstStyle/>
          <a:p>
            <a:r>
              <a:rPr lang="en-US" dirty="0"/>
              <a:t>Train/True Error</a:t>
            </a:r>
          </a:p>
        </p:txBody>
      </p:sp>
      <p:sp>
        <p:nvSpPr>
          <p:cNvPr id="3" name="Text Placeholder 2">
            <a:extLst>
              <a:ext uri="{FF2B5EF4-FFF2-40B4-BE49-F238E27FC236}">
                <a16:creationId xmlns:a16="http://schemas.microsoft.com/office/drawing/2014/main" id="{EAC4987F-0E5D-514C-8AD6-923F70577A76}"/>
              </a:ext>
            </a:extLst>
          </p:cNvPr>
          <p:cNvSpPr>
            <a:spLocks noGrp="1"/>
          </p:cNvSpPr>
          <p:nvPr>
            <p:ph type="body" idx="1"/>
          </p:nvPr>
        </p:nvSpPr>
        <p:spPr/>
        <p:txBody>
          <a:bodyPr/>
          <a:lstStyle/>
          <a:p>
            <a:pPr marL="139700" indent="0">
              <a:buNone/>
            </a:pPr>
            <a:r>
              <a:rPr lang="en-US" dirty="0"/>
              <a:t>Compare what happens to train and true error as a function of model complexity</a:t>
            </a:r>
          </a:p>
        </p:txBody>
      </p:sp>
      <p:sp>
        <p:nvSpPr>
          <p:cNvPr id="4" name="Slide Number Placeholder 3">
            <a:extLst>
              <a:ext uri="{FF2B5EF4-FFF2-40B4-BE49-F238E27FC236}">
                <a16:creationId xmlns:a16="http://schemas.microsoft.com/office/drawing/2014/main" id="{1FA40E3D-EEC5-7948-9179-2EDD0C8069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7" name="Picture 6">
            <a:extLst>
              <a:ext uri="{FF2B5EF4-FFF2-40B4-BE49-F238E27FC236}">
                <a16:creationId xmlns:a16="http://schemas.microsoft.com/office/drawing/2014/main" id="{61DEC4C6-08D2-F344-B326-E89E1024A942}"/>
              </a:ext>
            </a:extLst>
          </p:cNvPr>
          <p:cNvPicPr>
            <a:picLocks noChangeAspect="1"/>
          </p:cNvPicPr>
          <p:nvPr/>
        </p:nvPicPr>
        <p:blipFill>
          <a:blip r:embed="rId3"/>
          <a:stretch>
            <a:fillRect/>
          </a:stretch>
        </p:blipFill>
        <p:spPr>
          <a:xfrm>
            <a:off x="2960584" y="1499242"/>
            <a:ext cx="5596200" cy="2812161"/>
          </a:xfrm>
          <a:prstGeom prst="rect">
            <a:avLst/>
          </a:prstGeom>
        </p:spPr>
      </p:pic>
      <p:sp>
        <p:nvSpPr>
          <p:cNvPr id="10" name="Rectangle 9">
            <a:extLst>
              <a:ext uri="{FF2B5EF4-FFF2-40B4-BE49-F238E27FC236}">
                <a16:creationId xmlns:a16="http://schemas.microsoft.com/office/drawing/2014/main" id="{5C39CC2F-585C-8B49-82E5-387628B3D840}"/>
              </a:ext>
            </a:extLst>
          </p:cNvPr>
          <p:cNvSpPr/>
          <p:nvPr/>
        </p:nvSpPr>
        <p:spPr>
          <a:xfrm>
            <a:off x="2645433" y="1191465"/>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12" name="Rectangle 11">
            <a:extLst>
              <a:ext uri="{FF2B5EF4-FFF2-40B4-BE49-F238E27FC236}">
                <a16:creationId xmlns:a16="http://schemas.microsoft.com/office/drawing/2014/main" id="{44D8FB21-0FEA-4349-B18E-66FFDE7861F3}"/>
              </a:ext>
            </a:extLst>
          </p:cNvPr>
          <p:cNvSpPr/>
          <p:nvPr/>
        </p:nvSpPr>
        <p:spPr>
          <a:xfrm>
            <a:off x="7265411" y="4345398"/>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9" name="Rectangle 8">
            <a:extLst>
              <a:ext uri="{FF2B5EF4-FFF2-40B4-BE49-F238E27FC236}">
                <a16:creationId xmlns:a16="http://schemas.microsoft.com/office/drawing/2014/main" id="{93E14361-18C1-934C-A4BE-E1C03BF9DBFE}"/>
              </a:ext>
            </a:extLst>
          </p:cNvPr>
          <p:cNvSpPr/>
          <p:nvPr/>
        </p:nvSpPr>
        <p:spPr>
          <a:xfrm>
            <a:off x="7926483" y="3725503"/>
            <a:ext cx="1079142" cy="307777"/>
          </a:xfrm>
          <a:prstGeom prst="rect">
            <a:avLst/>
          </a:prstGeom>
        </p:spPr>
        <p:txBody>
          <a:bodyPr wrap="none">
            <a:spAutoFit/>
          </a:bodyPr>
          <a:lstStyle/>
          <a:p>
            <a:r>
              <a:rPr lang="en-US" dirty="0">
                <a:solidFill>
                  <a:srgbClr val="666666"/>
                </a:solidFill>
                <a:latin typeface="Nunito Sans" pitchFamily="2" charset="77"/>
              </a:rPr>
              <a:t>Train error</a:t>
            </a:r>
            <a:r>
              <a:rPr lang="en-US" dirty="0"/>
              <a:t> </a:t>
            </a:r>
          </a:p>
        </p:txBody>
      </p:sp>
      <p:sp>
        <p:nvSpPr>
          <p:cNvPr id="13" name="Rectangle 12">
            <a:extLst>
              <a:ext uri="{FF2B5EF4-FFF2-40B4-BE49-F238E27FC236}">
                <a16:creationId xmlns:a16="http://schemas.microsoft.com/office/drawing/2014/main" id="{6ED78671-7CEC-6248-B4E9-CC82805C11F1}"/>
              </a:ext>
            </a:extLst>
          </p:cNvPr>
          <p:cNvSpPr/>
          <p:nvPr/>
        </p:nvSpPr>
        <p:spPr>
          <a:xfrm>
            <a:off x="7590351" y="1465247"/>
            <a:ext cx="1023037" cy="307777"/>
          </a:xfrm>
          <a:prstGeom prst="rect">
            <a:avLst/>
          </a:prstGeom>
        </p:spPr>
        <p:txBody>
          <a:bodyPr wrap="none">
            <a:spAutoFit/>
          </a:bodyPr>
          <a:lstStyle/>
          <a:p>
            <a:r>
              <a:rPr lang="en-US" dirty="0">
                <a:solidFill>
                  <a:srgbClr val="666666"/>
                </a:solidFill>
                <a:latin typeface="Nunito Sans" pitchFamily="2" charset="77"/>
              </a:rPr>
              <a:t>True error</a:t>
            </a:r>
            <a:r>
              <a:rPr lang="en-US" dirty="0"/>
              <a:t> </a:t>
            </a:r>
          </a:p>
        </p:txBody>
      </p:sp>
    </p:spTree>
    <p:extLst>
      <p:ext uri="{BB962C8B-B14F-4D97-AF65-F5344CB8AC3E}">
        <p14:creationId xmlns:p14="http://schemas.microsoft.com/office/powerpoint/2010/main" val="4269865677"/>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DA043-5A93-0E47-BB38-413F620F2795}"/>
              </a:ext>
            </a:extLst>
          </p:cNvPr>
          <p:cNvSpPr>
            <a:spLocks noGrp="1"/>
          </p:cNvSpPr>
          <p:nvPr>
            <p:ph type="title"/>
          </p:nvPr>
        </p:nvSpPr>
        <p:spPr/>
        <p:txBody>
          <a:bodyPr/>
          <a:lstStyle/>
          <a:p>
            <a:r>
              <a:rPr lang="en-US" dirty="0"/>
              <a:t>Underfitting</a:t>
            </a:r>
          </a:p>
        </p:txBody>
      </p:sp>
      <p:sp>
        <p:nvSpPr>
          <p:cNvPr id="3" name="Text Placeholder 2">
            <a:extLst>
              <a:ext uri="{FF2B5EF4-FFF2-40B4-BE49-F238E27FC236}">
                <a16:creationId xmlns:a16="http://schemas.microsoft.com/office/drawing/2014/main" id="{0E4C4595-39A2-064D-BFF1-6E04B6663C04}"/>
              </a:ext>
            </a:extLst>
          </p:cNvPr>
          <p:cNvSpPr>
            <a:spLocks noGrp="1"/>
          </p:cNvSpPr>
          <p:nvPr>
            <p:ph type="body" idx="1"/>
          </p:nvPr>
        </p:nvSpPr>
        <p:spPr>
          <a:xfrm>
            <a:off x="3049092" y="355248"/>
            <a:ext cx="5787719" cy="736340"/>
          </a:xfrm>
        </p:spPr>
        <p:txBody>
          <a:bodyPr/>
          <a:lstStyle/>
          <a:p>
            <a:pPr marL="139700" indent="0">
              <a:buNone/>
            </a:pPr>
            <a:r>
              <a:rPr lang="en-US" b="1" dirty="0"/>
              <a:t>Underfitting</a:t>
            </a:r>
            <a:r>
              <a:rPr lang="en-US" dirty="0"/>
              <a:t> happens when a model cannot capture the complex patterns between a training set’s features and its output values.</a:t>
            </a:r>
          </a:p>
          <a:p>
            <a:pPr marL="139700" indent="0">
              <a:buNone/>
            </a:pPr>
            <a:endParaRPr lang="en-US" dirty="0"/>
          </a:p>
          <a:p>
            <a:pPr marL="139700" indent="0">
              <a:buNone/>
            </a:pPr>
            <a:r>
              <a:rPr lang="en-US" dirty="0"/>
              <a:t>Underfitting is usually easy to fix because we can get a low training error by:</a:t>
            </a:r>
          </a:p>
          <a:p>
            <a:pPr>
              <a:buFontTx/>
              <a:buChar char="-"/>
            </a:pPr>
            <a:r>
              <a:rPr lang="en-US" dirty="0"/>
              <a:t>Removing uninformative features</a:t>
            </a:r>
          </a:p>
          <a:p>
            <a:pPr>
              <a:buFontTx/>
              <a:buChar char="-"/>
            </a:pPr>
            <a:r>
              <a:rPr lang="en-US" dirty="0"/>
              <a:t>Using more complex models (by adding more features or introducing more non-linearities to capture non-linear patterns)</a:t>
            </a:r>
          </a:p>
          <a:p>
            <a:pPr marL="139700" indent="0">
              <a:buNone/>
            </a:pPr>
            <a:endParaRPr lang="en-US" dirty="0"/>
          </a:p>
          <a:p>
            <a:pPr marL="139700" indent="0">
              <a:buNone/>
            </a:pPr>
            <a:endParaRPr lang="en-US" b="0" dirty="0"/>
          </a:p>
        </p:txBody>
      </p:sp>
      <p:sp>
        <p:nvSpPr>
          <p:cNvPr id="4" name="Slide Number Placeholder 3">
            <a:extLst>
              <a:ext uri="{FF2B5EF4-FFF2-40B4-BE49-F238E27FC236}">
                <a16:creationId xmlns:a16="http://schemas.microsoft.com/office/drawing/2014/main" id="{04654005-4F9D-A642-A6E4-0C3D7384FC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cxnSp>
        <p:nvCxnSpPr>
          <p:cNvPr id="32" name="Straight Connector 31">
            <a:extLst>
              <a:ext uri="{FF2B5EF4-FFF2-40B4-BE49-F238E27FC236}">
                <a16:creationId xmlns:a16="http://schemas.microsoft.com/office/drawing/2014/main" id="{8C4FDC34-BD80-2142-9E30-E26D443A1EFE}"/>
              </a:ext>
            </a:extLst>
          </p:cNvPr>
          <p:cNvCxnSpPr/>
          <p:nvPr/>
        </p:nvCxnSpPr>
        <p:spPr>
          <a:xfrm>
            <a:off x="4979555" y="3389185"/>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a:extLst>
              <a:ext uri="{FF2B5EF4-FFF2-40B4-BE49-F238E27FC236}">
                <a16:creationId xmlns:a16="http://schemas.microsoft.com/office/drawing/2014/main" id="{4923740B-AE72-A64C-B109-BD8EB416EAC4}"/>
              </a:ext>
            </a:extLst>
          </p:cNvPr>
          <p:cNvCxnSpPr>
            <a:cxnSpLocks/>
          </p:cNvCxnSpPr>
          <p:nvPr/>
        </p:nvCxnSpPr>
        <p:spPr>
          <a:xfrm>
            <a:off x="4979555" y="4985385"/>
            <a:ext cx="1756063" cy="0"/>
          </a:xfrm>
          <a:prstGeom prst="line">
            <a:avLst/>
          </a:prstGeom>
        </p:spPr>
        <p:style>
          <a:lnRef idx="3">
            <a:schemeClr val="dk1"/>
          </a:lnRef>
          <a:fillRef idx="0">
            <a:schemeClr val="dk1"/>
          </a:fillRef>
          <a:effectRef idx="2">
            <a:schemeClr val="dk1"/>
          </a:effectRef>
          <a:fontRef idx="minor">
            <a:schemeClr val="tx1"/>
          </a:fontRef>
        </p:style>
      </p:cxnSp>
      <p:sp>
        <p:nvSpPr>
          <p:cNvPr id="34" name="Oval 33">
            <a:extLst>
              <a:ext uri="{FF2B5EF4-FFF2-40B4-BE49-F238E27FC236}">
                <a16:creationId xmlns:a16="http://schemas.microsoft.com/office/drawing/2014/main" id="{59748F04-BCC2-AB40-A198-752169A6B893}"/>
              </a:ext>
            </a:extLst>
          </p:cNvPr>
          <p:cNvSpPr/>
          <p:nvPr/>
        </p:nvSpPr>
        <p:spPr>
          <a:xfrm>
            <a:off x="5114636" y="40398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0CD788E6-01D8-074E-86AC-57E12253386F}"/>
              </a:ext>
            </a:extLst>
          </p:cNvPr>
          <p:cNvSpPr/>
          <p:nvPr/>
        </p:nvSpPr>
        <p:spPr>
          <a:xfrm>
            <a:off x="5256645" y="41922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64B9B24-9E2E-A047-91E0-5632FF454F83}"/>
              </a:ext>
            </a:extLst>
          </p:cNvPr>
          <p:cNvSpPr/>
          <p:nvPr/>
        </p:nvSpPr>
        <p:spPr>
          <a:xfrm>
            <a:off x="5242789" y="392897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953BDE7A-0C02-F14B-9862-4FCD7B52E19A}"/>
              </a:ext>
            </a:extLst>
          </p:cNvPr>
          <p:cNvSpPr/>
          <p:nvPr/>
        </p:nvSpPr>
        <p:spPr>
          <a:xfrm>
            <a:off x="5395189" y="375925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301D27A-266B-0142-8187-F44B6780A6FC}"/>
              </a:ext>
            </a:extLst>
          </p:cNvPr>
          <p:cNvSpPr/>
          <p:nvPr/>
        </p:nvSpPr>
        <p:spPr>
          <a:xfrm>
            <a:off x="5443679" y="392204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37610F97-6EEF-2F46-B5A0-682C1CC696B2}"/>
              </a:ext>
            </a:extLst>
          </p:cNvPr>
          <p:cNvSpPr/>
          <p:nvPr/>
        </p:nvSpPr>
        <p:spPr>
          <a:xfrm>
            <a:off x="5547589" y="37142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5C8CE9A-6D6B-E740-8213-8BDC0AC186D4}"/>
              </a:ext>
            </a:extLst>
          </p:cNvPr>
          <p:cNvSpPr/>
          <p:nvPr/>
        </p:nvSpPr>
        <p:spPr>
          <a:xfrm>
            <a:off x="5679207" y="383545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2D4A3A2F-2EBD-BD48-9152-F58E10FA1D5A}"/>
              </a:ext>
            </a:extLst>
          </p:cNvPr>
          <p:cNvSpPr/>
          <p:nvPr/>
        </p:nvSpPr>
        <p:spPr>
          <a:xfrm>
            <a:off x="5831607" y="399824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BEA309B-6205-7047-8758-1A92B4B5AC03}"/>
              </a:ext>
            </a:extLst>
          </p:cNvPr>
          <p:cNvSpPr/>
          <p:nvPr/>
        </p:nvSpPr>
        <p:spPr>
          <a:xfrm>
            <a:off x="5977081" y="390472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DCD37FE-68BD-5A42-89FE-3C77CFE6BF10}"/>
              </a:ext>
            </a:extLst>
          </p:cNvPr>
          <p:cNvSpPr/>
          <p:nvPr/>
        </p:nvSpPr>
        <p:spPr>
          <a:xfrm>
            <a:off x="5831607" y="370729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CB28D9F2-51CD-064A-A343-43D6E221E3DF}"/>
              </a:ext>
            </a:extLst>
          </p:cNvPr>
          <p:cNvSpPr/>
          <p:nvPr/>
        </p:nvSpPr>
        <p:spPr>
          <a:xfrm>
            <a:off x="6119090" y="40675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0B789645-60C0-F743-B60E-DFD99B264540}"/>
              </a:ext>
            </a:extLst>
          </p:cNvPr>
          <p:cNvSpPr/>
          <p:nvPr/>
        </p:nvSpPr>
        <p:spPr>
          <a:xfrm>
            <a:off x="6271490" y="42199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1BD5ADF7-0588-A444-9AD8-582CDB7B6D86}"/>
              </a:ext>
            </a:extLst>
          </p:cNvPr>
          <p:cNvSpPr/>
          <p:nvPr/>
        </p:nvSpPr>
        <p:spPr>
          <a:xfrm>
            <a:off x="6278416" y="405019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3442F260-92E3-0A4D-BEE3-B951A3CFB23B}"/>
              </a:ext>
            </a:extLst>
          </p:cNvPr>
          <p:cNvSpPr/>
          <p:nvPr/>
        </p:nvSpPr>
        <p:spPr>
          <a:xfrm>
            <a:off x="6340762" y="43723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34D44CF-4250-6841-B09D-6AC9A873A55C}"/>
              </a:ext>
            </a:extLst>
          </p:cNvPr>
          <p:cNvSpPr/>
          <p:nvPr/>
        </p:nvSpPr>
        <p:spPr>
          <a:xfrm>
            <a:off x="6132942" y="384237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35775217-52C0-4248-8C47-9E64C7A55D7F}"/>
              </a:ext>
            </a:extLst>
          </p:cNvPr>
          <p:cNvSpPr/>
          <p:nvPr/>
        </p:nvSpPr>
        <p:spPr>
          <a:xfrm>
            <a:off x="6160649" y="44190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588F2383-08EA-834E-8643-8095BCD53842}"/>
              </a:ext>
            </a:extLst>
          </p:cNvPr>
          <p:cNvSpPr/>
          <p:nvPr/>
        </p:nvSpPr>
        <p:spPr>
          <a:xfrm>
            <a:off x="6503553" y="45247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4E8658CD-8745-BA46-9C4A-198BE72CE1FC}"/>
              </a:ext>
            </a:extLst>
          </p:cNvPr>
          <p:cNvSpPr/>
          <p:nvPr/>
        </p:nvSpPr>
        <p:spPr>
          <a:xfrm>
            <a:off x="6365005" y="46771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a:extLst>
              <a:ext uri="{FF2B5EF4-FFF2-40B4-BE49-F238E27FC236}">
                <a16:creationId xmlns:a16="http://schemas.microsoft.com/office/drawing/2014/main" id="{A3C277C0-BEB4-C046-BA29-72D77AB09B70}"/>
              </a:ext>
            </a:extLst>
          </p:cNvPr>
          <p:cNvCxnSpPr/>
          <p:nvPr/>
        </p:nvCxnSpPr>
        <p:spPr>
          <a:xfrm>
            <a:off x="5187373" y="3561830"/>
            <a:ext cx="1388917" cy="1188021"/>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21541900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77249-D0A4-9D4A-A3C0-DF109D2242FC}"/>
              </a:ext>
            </a:extLst>
          </p:cNvPr>
          <p:cNvSpPr>
            <a:spLocks noGrp="1"/>
          </p:cNvSpPr>
          <p:nvPr>
            <p:ph type="title"/>
          </p:nvPr>
        </p:nvSpPr>
        <p:spPr/>
        <p:txBody>
          <a:bodyPr/>
          <a:lstStyle/>
          <a:p>
            <a:r>
              <a:rPr lang="en-US" dirty="0"/>
              <a:t>Linear Regression Model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6B0A4E6-A796-5F49-B744-5CB763674FE4}"/>
                  </a:ext>
                </a:extLst>
              </p:cNvPr>
              <p:cNvSpPr>
                <a:spLocks noGrp="1"/>
              </p:cNvSpPr>
              <p:nvPr>
                <p:ph type="body" idx="1"/>
              </p:nvPr>
            </p:nvSpPr>
            <p:spPr/>
            <p:txBody>
              <a:bodyPr/>
              <a:lstStyle/>
              <a:p>
                <a:pPr marL="139700" indent="0">
                  <a:buNone/>
                </a:pPr>
                <a:r>
                  <a:rPr lang="en-US" dirty="0"/>
                  <a:t>Assume the data is produced by a line.</a:t>
                </a:r>
              </a:p>
              <a:p>
                <a:pPr marL="139700" indent="0">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𝑋</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oMath>
                  </m:oMathPara>
                </a14:m>
                <a:endParaRPr lang="en-US" dirty="0"/>
              </a:p>
              <a:p>
                <a:pPr marL="139700" indent="0">
                  <a:buNone/>
                </a:pPr>
                <a:endParaRPr lang="en-US" dirty="0"/>
              </a:p>
              <a:p>
                <a:pPr marL="139700" indent="0">
                  <a:buNone/>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are the </a:t>
                </a:r>
                <a:r>
                  <a:rPr lang="en-US" b="1" dirty="0"/>
                  <a:t>parameters </a:t>
                </a:r>
                <a:r>
                  <a:rPr lang="en-US" dirty="0"/>
                  <a:t>of our model that need to be learned</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oMath>
                </a14:m>
                <a:r>
                  <a:rPr lang="en-US" dirty="0"/>
                  <a:t> is the intercept ($ of the land with no house)</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is the slope ($ increase per increase in sq. ft)</a:t>
                </a:r>
              </a:p>
              <a:p>
                <a:pPr marL="139700" indent="0">
                  <a:buNone/>
                </a:pPr>
                <a:endParaRPr lang="en-US" dirty="0"/>
              </a:p>
              <a:p>
                <a:pPr marL="139700" indent="0">
                  <a:buNone/>
                </a:pPr>
                <a:r>
                  <a:rPr lang="en-US" dirty="0"/>
                  <a:t>Learn estimates of these </a:t>
                </a:r>
                <a:br>
                  <a:rPr lang="en-US" dirty="0"/>
                </a:br>
                <a:r>
                  <a:rPr lang="en-US" dirty="0"/>
                  <a:t>parameters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0</m:t>
                        </m:r>
                      </m:sub>
                    </m:sSub>
                    <m:r>
                      <a:rPr lang="en-US" b="0" i="1" dirty="0" smtClean="0">
                        <a:latin typeface="Cambria Math" panose="02040503050406030204" pitchFamily="18" charset="0"/>
                      </a:rPr>
                      <m:t>, </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1</m:t>
                        </m:r>
                      </m:sub>
                    </m:sSub>
                  </m:oMath>
                </a14:m>
                <a:r>
                  <a:rPr lang="en-US" dirty="0"/>
                  <a:t> and use </a:t>
                </a:r>
                <a:br>
                  <a:rPr lang="en-US" dirty="0"/>
                </a:br>
                <a:r>
                  <a:rPr lang="en-US" dirty="0"/>
                  <a:t>them to predict new value</a:t>
                </a:r>
                <a:br>
                  <a:rPr lang="en-US" dirty="0"/>
                </a:br>
                <a:r>
                  <a:rPr lang="en-US" dirty="0"/>
                  <a:t>for any input scalar </a:t>
                </a:r>
                <a14:m>
                  <m:oMath xmlns:m="http://schemas.openxmlformats.org/officeDocument/2006/math">
                    <m:r>
                      <a:rPr lang="en-US" b="0" i="1" smtClean="0">
                        <a:latin typeface="Cambria Math" panose="02040503050406030204" pitchFamily="18" charset="0"/>
                      </a:rPr>
                      <m:t>𝑥</m:t>
                    </m:r>
                  </m:oMath>
                </a14:m>
                <a:r>
                  <a:rPr lang="en-US" dirty="0"/>
                  <a:t>! </a:t>
                </a:r>
                <a:br>
                  <a:rPr lang="en-US" dirty="0"/>
                </a:br>
                <a:endParaRPr lang="en-US" dirty="0"/>
              </a:p>
              <a:p>
                <a:pPr marL="139700" indent="0">
                  <a:buNone/>
                </a:pPr>
                <a:r>
                  <a:rPr lang="en-US" b="0" dirty="0"/>
                  <a:t>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0</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1</m:t>
                        </m:r>
                      </m:sub>
                    </m:sSub>
                    <m:r>
                      <a:rPr lang="en-US" b="0" i="1" dirty="0" smtClean="0">
                        <a:latin typeface="Cambria Math" panose="02040503050406030204" pitchFamily="18" charset="0"/>
                      </a:rPr>
                      <m:t>𝑥</m:t>
                    </m:r>
                  </m:oMath>
                </a14:m>
                <a:endParaRPr lang="en-US" dirty="0"/>
              </a:p>
              <a:p>
                <a:pPr marL="139700" indent="0">
                  <a:buNone/>
                </a:pPr>
                <a:endParaRPr lang="en-US" dirty="0"/>
              </a:p>
              <a:p>
                <a:endParaRPr lang="en-US" dirty="0"/>
              </a:p>
              <a:p>
                <a:endParaRPr lang="en-US" dirty="0"/>
              </a:p>
              <a:p>
                <a:endParaRPr lang="en-US" dirty="0"/>
              </a:p>
              <a:p>
                <a:endParaRPr lang="en-US" dirty="0"/>
              </a:p>
              <a:p>
                <a:pPr marL="139700" indent="0">
                  <a:buNone/>
                </a:pPr>
                <a:r>
                  <a:rPr lang="en-US" dirty="0"/>
                  <a:t> </a:t>
                </a:r>
              </a:p>
            </p:txBody>
          </p:sp>
        </mc:Choice>
        <mc:Fallback xmlns="">
          <p:sp>
            <p:nvSpPr>
              <p:cNvPr id="3" name="Text Placeholder 2">
                <a:extLst>
                  <a:ext uri="{FF2B5EF4-FFF2-40B4-BE49-F238E27FC236}">
                    <a16:creationId xmlns:a16="http://schemas.microsoft.com/office/drawing/2014/main" id="{F6B0A4E6-A796-5F49-B744-5CB763674FE4}"/>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19E05D4-EC64-644B-A82C-477A623919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5" name="Picture 4">
            <a:extLst>
              <a:ext uri="{FF2B5EF4-FFF2-40B4-BE49-F238E27FC236}">
                <a16:creationId xmlns:a16="http://schemas.microsoft.com/office/drawing/2014/main" id="{893D06D2-C12E-CD4F-B581-DFFF51134554}"/>
              </a:ext>
            </a:extLst>
          </p:cNvPr>
          <p:cNvPicPr>
            <a:picLocks noChangeAspect="1"/>
          </p:cNvPicPr>
          <p:nvPr/>
        </p:nvPicPr>
        <p:blipFill>
          <a:blip r:embed="rId4"/>
          <a:stretch>
            <a:fillRect/>
          </a:stretch>
        </p:blipFill>
        <p:spPr>
          <a:xfrm>
            <a:off x="5632704" y="2454571"/>
            <a:ext cx="3276846" cy="2295280"/>
          </a:xfrm>
          <a:prstGeom prst="rect">
            <a:avLst/>
          </a:prstGeom>
        </p:spPr>
      </p:pic>
    </p:spTree>
    <p:extLst>
      <p:ext uri="{BB962C8B-B14F-4D97-AF65-F5344CB8AC3E}">
        <p14:creationId xmlns:p14="http://schemas.microsoft.com/office/powerpoint/2010/main" val="141958948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DA043-5A93-0E47-BB38-413F620F2795}"/>
              </a:ext>
            </a:extLst>
          </p:cNvPr>
          <p:cNvSpPr>
            <a:spLocks noGrp="1"/>
          </p:cNvSpPr>
          <p:nvPr>
            <p:ph type="title"/>
          </p:nvPr>
        </p:nvSpPr>
        <p:spPr/>
        <p:txBody>
          <a:bodyPr/>
          <a:lstStyle/>
          <a:p>
            <a:r>
              <a:rPr lang="en-US" dirty="0"/>
              <a:t>Overfitting</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E4C4595-39A2-064D-BFF1-6E04B6663C04}"/>
                  </a:ext>
                </a:extLst>
              </p:cNvPr>
              <p:cNvSpPr>
                <a:spLocks noGrp="1"/>
              </p:cNvSpPr>
              <p:nvPr>
                <p:ph type="body" idx="1"/>
              </p:nvPr>
            </p:nvSpPr>
            <p:spPr>
              <a:xfrm>
                <a:off x="3090625" y="651699"/>
                <a:ext cx="5596200" cy="3346219"/>
              </a:xfrm>
            </p:spPr>
            <p:txBody>
              <a:bodyPr/>
              <a:lstStyle/>
              <a:p>
                <a:pPr marL="139700" indent="0">
                  <a:buNone/>
                </a:pPr>
                <a:r>
                  <a:rPr lang="en-US" b="1" dirty="0"/>
                  <a:t>Overfitting</a:t>
                </a:r>
                <a:r>
                  <a:rPr lang="en-US" dirty="0"/>
                  <a:t> happens when we too closely match the training data and fail to generalize. </a:t>
                </a:r>
              </a:p>
              <a:p>
                <a:pPr marL="139700" indent="0">
                  <a:buNone/>
                </a:pPr>
                <a:endParaRPr lang="en-US" dirty="0"/>
              </a:p>
              <a:p>
                <a:pPr marL="139700" indent="0">
                  <a:buNone/>
                </a:pPr>
                <a:r>
                  <a:rPr lang="en-US" dirty="0"/>
                  <a:t>Overfitting occurs when you train a predictor </a:t>
                </a:r>
                <a14:m>
                  <m:oMath xmlns:m="http://schemas.openxmlformats.org/officeDocument/2006/math">
                    <m:acc>
                      <m:accPr>
                        <m:chr m:val="̂"/>
                        <m:ctrlPr>
                          <a:rPr lang="en-US" b="1" i="1">
                            <a:latin typeface="Cambria Math" panose="02040503050406030204" pitchFamily="18" charset="0"/>
                          </a:rPr>
                        </m:ctrlPr>
                      </m:accPr>
                      <m:e>
                        <m:r>
                          <a:rPr lang="en-US" i="1">
                            <a:latin typeface="Cambria Math" panose="02040503050406030204" pitchFamily="18" charset="0"/>
                          </a:rPr>
                          <m:t>𝑤</m:t>
                        </m:r>
                      </m:e>
                    </m:acc>
                  </m:oMath>
                </a14:m>
                <a:r>
                  <a:rPr lang="en-US" dirty="0"/>
                  <a:t> but there exists another predictor </a:t>
                </a:r>
                <a14:m>
                  <m:oMath xmlns:m="http://schemas.openxmlformats.org/officeDocument/2006/math">
                    <m:r>
                      <a:rPr lang="en-US" b="0" i="1" smtClean="0">
                        <a:latin typeface="Cambria Math" panose="02040503050406030204" pitchFamily="18" charset="0"/>
                      </a:rPr>
                      <m:t>𝑤</m:t>
                    </m:r>
                    <m:r>
                      <a:rPr lang="en-US" b="0" i="1" smtClean="0">
                        <a:latin typeface="Cambria Math" panose="02040503050406030204" pitchFamily="18" charset="0"/>
                      </a:rPr>
                      <m:t>′</m:t>
                    </m:r>
                  </m:oMath>
                </a14:m>
                <a:r>
                  <a:rPr lang="en-US" dirty="0"/>
                  <a:t> from the same model class such that:</a:t>
                </a:r>
              </a:p>
              <a:p>
                <a14:m>
                  <m:oMath xmlns:m="http://schemas.openxmlformats.org/officeDocument/2006/math">
                    <m:r>
                      <a:rPr lang="en-US" b="0" i="1" smtClean="0">
                        <a:latin typeface="Cambria Math" panose="02040503050406030204" pitchFamily="18" charset="0"/>
                      </a:rPr>
                      <m:t>𝑒𝑟𝑟𝑜</m:t>
                    </m:r>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𝑡𝑟𝑢𝑒</m:t>
                        </m:r>
                      </m:sub>
                    </m:sSub>
                    <m:d>
                      <m:dPr>
                        <m:ctrlPr>
                          <a:rPr lang="en-US" i="1" smtClean="0">
                            <a:latin typeface="Cambria Math" panose="02040503050406030204" pitchFamily="18" charset="0"/>
                          </a:rPr>
                        </m:ctrlPr>
                      </m:dPr>
                      <m:e>
                        <m:sSup>
                          <m:sSupPr>
                            <m:ctrlPr>
                              <a:rPr lang="en-US"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sup>
                        </m:sSup>
                      </m:e>
                    </m:d>
                    <m:r>
                      <a:rPr lang="en-US" b="0" i="1" smtClean="0">
                        <a:latin typeface="Cambria Math" panose="02040503050406030204" pitchFamily="18" charset="0"/>
                      </a:rPr>
                      <m:t>&lt;</m:t>
                    </m:r>
                    <m:r>
                      <a:rPr lang="en-US" b="0" i="1" smtClean="0">
                        <a:latin typeface="Cambria Math" panose="02040503050406030204" pitchFamily="18" charset="0"/>
                      </a:rPr>
                      <m:t>𝑒𝑟𝑟𝑜</m:t>
                    </m:r>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𝑡𝑟𝑢𝑒</m:t>
                        </m:r>
                      </m:sub>
                    </m:sSub>
                    <m:r>
                      <a:rPr lang="en-US" b="0" i="1" smtClean="0">
                        <a:latin typeface="Cambria Math" panose="02040503050406030204" pitchFamily="18" charset="0"/>
                      </a:rPr>
                      <m:t>(</m:t>
                    </m:r>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𝑤</m:t>
                        </m:r>
                      </m:e>
                    </m:acc>
                    <m:r>
                      <a:rPr lang="en-US" b="0" i="1" smtClean="0">
                        <a:latin typeface="Cambria Math" panose="02040503050406030204" pitchFamily="18" charset="0"/>
                      </a:rPr>
                      <m:t>)</m:t>
                    </m:r>
                  </m:oMath>
                </a14:m>
                <a:endParaRPr lang="en-US" dirty="0"/>
              </a:p>
              <a:p>
                <a14:m>
                  <m:oMath xmlns:m="http://schemas.openxmlformats.org/officeDocument/2006/math">
                    <m:r>
                      <a:rPr lang="en-US" b="0" i="1" smtClean="0">
                        <a:latin typeface="Cambria Math" panose="02040503050406030204" pitchFamily="18" charset="0"/>
                      </a:rPr>
                      <m:t>𝑒𝑟𝑟𝑜</m:t>
                    </m:r>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𝑡𝑟𝑎𝑖𝑛</m:t>
                        </m:r>
                      </m:sub>
                    </m:sSub>
                    <m:d>
                      <m:dPr>
                        <m:ctrlPr>
                          <a:rPr lang="en-US" i="1" smtClean="0">
                            <a:latin typeface="Cambria Math" panose="02040503050406030204" pitchFamily="18" charset="0"/>
                          </a:rPr>
                        </m:ctrlPr>
                      </m:dPr>
                      <m:e>
                        <m:sSup>
                          <m:sSupPr>
                            <m:ctrlPr>
                              <a:rPr lang="en-US"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sup>
                        </m:sSup>
                      </m:e>
                    </m:d>
                    <m:r>
                      <a:rPr lang="en-US" b="0" i="1" smtClean="0">
                        <a:latin typeface="Cambria Math" panose="02040503050406030204" pitchFamily="18" charset="0"/>
                      </a:rPr>
                      <m:t>&gt;</m:t>
                    </m:r>
                    <m:r>
                      <a:rPr lang="en-US" b="0" i="1" smtClean="0">
                        <a:latin typeface="Cambria Math" panose="02040503050406030204" pitchFamily="18" charset="0"/>
                      </a:rPr>
                      <m:t>𝑒𝑟𝑟𝑜</m:t>
                    </m:r>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𝑡𝑟𝑎𝑖𝑛</m:t>
                        </m:r>
                      </m:sub>
                    </m:sSub>
                    <m:r>
                      <a:rPr lang="en-US" b="0" i="1" smtClean="0">
                        <a:latin typeface="Cambria Math" panose="02040503050406030204" pitchFamily="18" charset="0"/>
                      </a:rPr>
                      <m:t>(</m:t>
                    </m:r>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𝑤</m:t>
                        </m:r>
                      </m:e>
                    </m:acc>
                    <m:r>
                      <a:rPr lang="en-US" b="0" i="1" smtClean="0">
                        <a:latin typeface="Cambria Math" panose="02040503050406030204" pitchFamily="18" charset="0"/>
                      </a:rPr>
                      <m:t>)</m:t>
                    </m:r>
                  </m:oMath>
                </a14:m>
                <a:r>
                  <a:rPr lang="en-US" dirty="0"/>
                  <a:t> </a:t>
                </a:r>
              </a:p>
              <a:p>
                <a:pPr marL="139700" indent="0">
                  <a:buNone/>
                </a:pPr>
                <a:endParaRPr lang="en-US" b="0" dirty="0"/>
              </a:p>
            </p:txBody>
          </p:sp>
        </mc:Choice>
        <mc:Fallback xmlns="">
          <p:sp>
            <p:nvSpPr>
              <p:cNvPr id="3" name="Text Placeholder 2">
                <a:extLst>
                  <a:ext uri="{FF2B5EF4-FFF2-40B4-BE49-F238E27FC236}">
                    <a16:creationId xmlns:a16="http://schemas.microsoft.com/office/drawing/2014/main" id="{0E4C4595-39A2-064D-BFF1-6E04B6663C04}"/>
                  </a:ext>
                </a:extLst>
              </p:cNvPr>
              <p:cNvSpPr>
                <a:spLocks noGrp="1" noRot="1" noChangeAspect="1" noMove="1" noResize="1" noEditPoints="1" noAdjustHandles="1" noChangeArrowheads="1" noChangeShapeType="1" noTextEdit="1"/>
              </p:cNvSpPr>
              <p:nvPr>
                <p:ph type="body" idx="1"/>
              </p:nvPr>
            </p:nvSpPr>
            <p:spPr>
              <a:xfrm>
                <a:off x="3090625" y="651699"/>
                <a:ext cx="5596200" cy="3346219"/>
              </a:xfrm>
              <a:blipFill>
                <a:blip r:embed="rId2"/>
                <a:stretch>
                  <a:fillRect r="-32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4654005-4F9D-A642-A6E4-0C3D7384FC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cxnSp>
        <p:nvCxnSpPr>
          <p:cNvPr id="11" name="Straight Connector 10">
            <a:extLst>
              <a:ext uri="{FF2B5EF4-FFF2-40B4-BE49-F238E27FC236}">
                <a16:creationId xmlns:a16="http://schemas.microsoft.com/office/drawing/2014/main" id="{22F2C802-9832-4A44-8ADA-F9F5D157F788}"/>
              </a:ext>
            </a:extLst>
          </p:cNvPr>
          <p:cNvCxnSpPr>
            <a:cxnSpLocks/>
          </p:cNvCxnSpPr>
          <p:nvPr/>
        </p:nvCxnSpPr>
        <p:spPr>
          <a:xfrm>
            <a:off x="2728653" y="3421473"/>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2EEF7FB4-8719-1B41-91E2-42D9FA8EF6C5}"/>
              </a:ext>
            </a:extLst>
          </p:cNvPr>
          <p:cNvCxnSpPr>
            <a:cxnSpLocks/>
          </p:cNvCxnSpPr>
          <p:nvPr/>
        </p:nvCxnSpPr>
        <p:spPr>
          <a:xfrm>
            <a:off x="2728653" y="5017673"/>
            <a:ext cx="1756063" cy="0"/>
          </a:xfrm>
          <a:prstGeom prst="line">
            <a:avLst/>
          </a:prstGeom>
        </p:spPr>
        <p:style>
          <a:lnRef idx="3">
            <a:schemeClr val="dk1"/>
          </a:lnRef>
          <a:fillRef idx="0">
            <a:schemeClr val="dk1"/>
          </a:fillRef>
          <a:effectRef idx="2">
            <a:schemeClr val="dk1"/>
          </a:effectRef>
          <a:fontRef idx="minor">
            <a:schemeClr val="tx1"/>
          </a:fontRef>
        </p:style>
      </p:cxnSp>
      <p:sp>
        <p:nvSpPr>
          <p:cNvPr id="13" name="Oval 12">
            <a:extLst>
              <a:ext uri="{FF2B5EF4-FFF2-40B4-BE49-F238E27FC236}">
                <a16:creationId xmlns:a16="http://schemas.microsoft.com/office/drawing/2014/main" id="{F17BAF68-FC04-F647-8CA5-DDE793B04345}"/>
              </a:ext>
            </a:extLst>
          </p:cNvPr>
          <p:cNvSpPr/>
          <p:nvPr/>
        </p:nvSpPr>
        <p:spPr>
          <a:xfrm>
            <a:off x="2863734" y="407210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5406C8-17A2-034E-B8BC-232D653D4E9A}"/>
              </a:ext>
            </a:extLst>
          </p:cNvPr>
          <p:cNvSpPr/>
          <p:nvPr/>
        </p:nvSpPr>
        <p:spPr>
          <a:xfrm>
            <a:off x="3005743" y="422450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8085F13-62C2-0E42-99F5-C8B5BB9E2304}"/>
              </a:ext>
            </a:extLst>
          </p:cNvPr>
          <p:cNvSpPr/>
          <p:nvPr/>
        </p:nvSpPr>
        <p:spPr>
          <a:xfrm>
            <a:off x="2991887" y="396126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554BD64-A0AA-7D4E-86B5-E50B415EAF5C}"/>
              </a:ext>
            </a:extLst>
          </p:cNvPr>
          <p:cNvSpPr/>
          <p:nvPr/>
        </p:nvSpPr>
        <p:spPr>
          <a:xfrm>
            <a:off x="3144287" y="379154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B80C4D0-89EA-A243-AE06-EE68CE934F29}"/>
              </a:ext>
            </a:extLst>
          </p:cNvPr>
          <p:cNvSpPr/>
          <p:nvPr/>
        </p:nvSpPr>
        <p:spPr>
          <a:xfrm>
            <a:off x="3192777" y="395433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D3F2AD9-AC22-3B4E-9C5B-5026D31017A8}"/>
              </a:ext>
            </a:extLst>
          </p:cNvPr>
          <p:cNvSpPr/>
          <p:nvPr/>
        </p:nvSpPr>
        <p:spPr>
          <a:xfrm>
            <a:off x="3296687" y="37465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A33E78A-B4A6-8B46-BE3A-753C18B789F8}"/>
              </a:ext>
            </a:extLst>
          </p:cNvPr>
          <p:cNvSpPr/>
          <p:nvPr/>
        </p:nvSpPr>
        <p:spPr>
          <a:xfrm>
            <a:off x="3428305" y="386773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2A018FB-0193-7948-9B46-44AF385D862C}"/>
              </a:ext>
            </a:extLst>
          </p:cNvPr>
          <p:cNvSpPr/>
          <p:nvPr/>
        </p:nvSpPr>
        <p:spPr>
          <a:xfrm>
            <a:off x="3580705" y="403053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52A50FD-7EAB-7645-BF6D-E0897DCC484B}"/>
              </a:ext>
            </a:extLst>
          </p:cNvPr>
          <p:cNvSpPr/>
          <p:nvPr/>
        </p:nvSpPr>
        <p:spPr>
          <a:xfrm>
            <a:off x="3726179" y="393701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2DA84DE-BC0F-DE48-A2E8-E6AB0C8D2407}"/>
              </a:ext>
            </a:extLst>
          </p:cNvPr>
          <p:cNvSpPr/>
          <p:nvPr/>
        </p:nvSpPr>
        <p:spPr>
          <a:xfrm>
            <a:off x="3580705" y="373958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B22A9189-11A7-1A47-AD01-B4D17CB0262F}"/>
              </a:ext>
            </a:extLst>
          </p:cNvPr>
          <p:cNvSpPr/>
          <p:nvPr/>
        </p:nvSpPr>
        <p:spPr>
          <a:xfrm>
            <a:off x="3868188" y="409980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0A496D1-EBC5-7442-9D75-AEAD6D9C5CC9}"/>
              </a:ext>
            </a:extLst>
          </p:cNvPr>
          <p:cNvSpPr/>
          <p:nvPr/>
        </p:nvSpPr>
        <p:spPr>
          <a:xfrm>
            <a:off x="4020588" y="425220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BB236A52-301C-F743-8DBB-F909848FE0E3}"/>
              </a:ext>
            </a:extLst>
          </p:cNvPr>
          <p:cNvSpPr/>
          <p:nvPr/>
        </p:nvSpPr>
        <p:spPr>
          <a:xfrm>
            <a:off x="4027514" y="408248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FEF5860-6A80-4D4B-BFC6-62DC57E672B1}"/>
              </a:ext>
            </a:extLst>
          </p:cNvPr>
          <p:cNvSpPr/>
          <p:nvPr/>
        </p:nvSpPr>
        <p:spPr>
          <a:xfrm>
            <a:off x="4089860" y="440460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085801F-0DFC-2C4A-8C7F-00FBC53B6CBF}"/>
              </a:ext>
            </a:extLst>
          </p:cNvPr>
          <p:cNvSpPr/>
          <p:nvPr/>
        </p:nvSpPr>
        <p:spPr>
          <a:xfrm>
            <a:off x="3882040" y="38746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6483A99F-9F7F-F043-BE46-04206E517856}"/>
              </a:ext>
            </a:extLst>
          </p:cNvPr>
          <p:cNvSpPr/>
          <p:nvPr/>
        </p:nvSpPr>
        <p:spPr>
          <a:xfrm>
            <a:off x="3909747" y="4451365"/>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2126ABA-D64D-734B-829B-3BB268C3488F}"/>
              </a:ext>
            </a:extLst>
          </p:cNvPr>
          <p:cNvSpPr/>
          <p:nvPr/>
        </p:nvSpPr>
        <p:spPr>
          <a:xfrm>
            <a:off x="4252651" y="455700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4314C9CA-AB2F-7244-9067-3587D1C75699}"/>
              </a:ext>
            </a:extLst>
          </p:cNvPr>
          <p:cNvSpPr/>
          <p:nvPr/>
        </p:nvSpPr>
        <p:spPr>
          <a:xfrm>
            <a:off x="4114103" y="470940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a:extLst>
              <a:ext uri="{FF2B5EF4-FFF2-40B4-BE49-F238E27FC236}">
                <a16:creationId xmlns:a16="http://schemas.microsoft.com/office/drawing/2014/main" id="{798EDE28-16B8-8949-BD6E-FDD6BB71EF94}"/>
              </a:ext>
            </a:extLst>
          </p:cNvPr>
          <p:cNvSpPr/>
          <p:nvPr/>
        </p:nvSpPr>
        <p:spPr>
          <a:xfrm>
            <a:off x="2838110" y="3470251"/>
            <a:ext cx="1473701" cy="1287650"/>
          </a:xfrm>
          <a:custGeom>
            <a:avLst/>
            <a:gdLst>
              <a:gd name="connsiteX0" fmla="*/ 126070 w 1473701"/>
              <a:gd name="connsiteY0" fmla="*/ 932050 h 1287650"/>
              <a:gd name="connsiteX1" fmla="*/ 227670 w 1473701"/>
              <a:gd name="connsiteY1" fmla="*/ 817750 h 1287650"/>
              <a:gd name="connsiteX2" fmla="*/ 37170 w 1473701"/>
              <a:gd name="connsiteY2" fmla="*/ 652650 h 1287650"/>
              <a:gd name="connsiteX3" fmla="*/ 11770 w 1473701"/>
              <a:gd name="connsiteY3" fmla="*/ 462150 h 1287650"/>
              <a:gd name="connsiteX4" fmla="*/ 176870 w 1473701"/>
              <a:gd name="connsiteY4" fmla="*/ 474850 h 1287650"/>
              <a:gd name="connsiteX5" fmla="*/ 214970 w 1473701"/>
              <a:gd name="connsiteY5" fmla="*/ 576450 h 1287650"/>
              <a:gd name="connsiteX6" fmla="*/ 316570 w 1473701"/>
              <a:gd name="connsiteY6" fmla="*/ 652650 h 1287650"/>
              <a:gd name="connsiteX7" fmla="*/ 380070 w 1473701"/>
              <a:gd name="connsiteY7" fmla="*/ 512950 h 1287650"/>
              <a:gd name="connsiteX8" fmla="*/ 341970 w 1473701"/>
              <a:gd name="connsiteY8" fmla="*/ 360550 h 1287650"/>
              <a:gd name="connsiteX9" fmla="*/ 303870 w 1473701"/>
              <a:gd name="connsiteY9" fmla="*/ 68450 h 1287650"/>
              <a:gd name="connsiteX10" fmla="*/ 507070 w 1473701"/>
              <a:gd name="connsiteY10" fmla="*/ 284350 h 1287650"/>
              <a:gd name="connsiteX11" fmla="*/ 659470 w 1473701"/>
              <a:gd name="connsiteY11" fmla="*/ 678050 h 1287650"/>
              <a:gd name="connsiteX12" fmla="*/ 621370 w 1473701"/>
              <a:gd name="connsiteY12" fmla="*/ 424050 h 1287650"/>
              <a:gd name="connsiteX13" fmla="*/ 646770 w 1473701"/>
              <a:gd name="connsiteY13" fmla="*/ 4950 h 1287650"/>
              <a:gd name="connsiteX14" fmla="*/ 773770 w 1473701"/>
              <a:gd name="connsiteY14" fmla="*/ 182750 h 1287650"/>
              <a:gd name="connsiteX15" fmla="*/ 799170 w 1473701"/>
              <a:gd name="connsiteY15" fmla="*/ 335150 h 1287650"/>
              <a:gd name="connsiteX16" fmla="*/ 786470 w 1473701"/>
              <a:gd name="connsiteY16" fmla="*/ 639950 h 1287650"/>
              <a:gd name="connsiteX17" fmla="*/ 862670 w 1473701"/>
              <a:gd name="connsiteY17" fmla="*/ 716150 h 1287650"/>
              <a:gd name="connsiteX18" fmla="*/ 900770 w 1473701"/>
              <a:gd name="connsiteY18" fmla="*/ 525650 h 1287650"/>
              <a:gd name="connsiteX19" fmla="*/ 1103970 w 1473701"/>
              <a:gd name="connsiteY19" fmla="*/ 436750 h 1287650"/>
              <a:gd name="connsiteX20" fmla="*/ 1205570 w 1473701"/>
              <a:gd name="connsiteY20" fmla="*/ 525650 h 1287650"/>
              <a:gd name="connsiteX21" fmla="*/ 1027770 w 1473701"/>
              <a:gd name="connsiteY21" fmla="*/ 551050 h 1287650"/>
              <a:gd name="connsiteX22" fmla="*/ 1065870 w 1473701"/>
              <a:gd name="connsiteY22" fmla="*/ 665350 h 1287650"/>
              <a:gd name="connsiteX23" fmla="*/ 1218270 w 1473701"/>
              <a:gd name="connsiteY23" fmla="*/ 639950 h 1287650"/>
              <a:gd name="connsiteX24" fmla="*/ 1446870 w 1473701"/>
              <a:gd name="connsiteY24" fmla="*/ 728850 h 1287650"/>
              <a:gd name="connsiteX25" fmla="*/ 1319870 w 1473701"/>
              <a:gd name="connsiteY25" fmla="*/ 855850 h 1287650"/>
              <a:gd name="connsiteX26" fmla="*/ 1167470 w 1473701"/>
              <a:gd name="connsiteY26" fmla="*/ 843150 h 1287650"/>
              <a:gd name="connsiteX27" fmla="*/ 1002370 w 1473701"/>
              <a:gd name="connsiteY27" fmla="*/ 906650 h 1287650"/>
              <a:gd name="connsiteX28" fmla="*/ 1142070 w 1473701"/>
              <a:gd name="connsiteY28" fmla="*/ 1033650 h 1287650"/>
              <a:gd name="connsiteX29" fmla="*/ 1281770 w 1473701"/>
              <a:gd name="connsiteY29" fmla="*/ 995550 h 1287650"/>
              <a:gd name="connsiteX30" fmla="*/ 1446870 w 1473701"/>
              <a:gd name="connsiteY30" fmla="*/ 893950 h 1287650"/>
              <a:gd name="connsiteX31" fmla="*/ 1459570 w 1473701"/>
              <a:gd name="connsiteY31" fmla="*/ 1147950 h 1287650"/>
              <a:gd name="connsiteX32" fmla="*/ 1307170 w 1473701"/>
              <a:gd name="connsiteY32" fmla="*/ 1287650 h 1287650"/>
              <a:gd name="connsiteX33" fmla="*/ 1307170 w 1473701"/>
              <a:gd name="connsiteY33" fmla="*/ 1287650 h 1287650"/>
              <a:gd name="connsiteX34" fmla="*/ 1319870 w 1473701"/>
              <a:gd name="connsiteY34" fmla="*/ 1274950 h 12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73701" h="1287650">
                <a:moveTo>
                  <a:pt x="126070" y="932050"/>
                </a:moveTo>
                <a:cubicBezTo>
                  <a:pt x="184278" y="898183"/>
                  <a:pt x="242487" y="864317"/>
                  <a:pt x="227670" y="817750"/>
                </a:cubicBezTo>
                <a:cubicBezTo>
                  <a:pt x="212853" y="771183"/>
                  <a:pt x="73153" y="711917"/>
                  <a:pt x="37170" y="652650"/>
                </a:cubicBezTo>
                <a:cubicBezTo>
                  <a:pt x="1187" y="593383"/>
                  <a:pt x="-11513" y="491783"/>
                  <a:pt x="11770" y="462150"/>
                </a:cubicBezTo>
                <a:cubicBezTo>
                  <a:pt x="35053" y="432517"/>
                  <a:pt x="143003" y="455800"/>
                  <a:pt x="176870" y="474850"/>
                </a:cubicBezTo>
                <a:cubicBezTo>
                  <a:pt x="210737" y="493900"/>
                  <a:pt x="191687" y="546817"/>
                  <a:pt x="214970" y="576450"/>
                </a:cubicBezTo>
                <a:cubicBezTo>
                  <a:pt x="238253" y="606083"/>
                  <a:pt x="289053" y="663233"/>
                  <a:pt x="316570" y="652650"/>
                </a:cubicBezTo>
                <a:cubicBezTo>
                  <a:pt x="344087" y="642067"/>
                  <a:pt x="375837" y="561633"/>
                  <a:pt x="380070" y="512950"/>
                </a:cubicBezTo>
                <a:cubicBezTo>
                  <a:pt x="384303" y="464267"/>
                  <a:pt x="354670" y="434633"/>
                  <a:pt x="341970" y="360550"/>
                </a:cubicBezTo>
                <a:cubicBezTo>
                  <a:pt x="329270" y="286467"/>
                  <a:pt x="276353" y="81150"/>
                  <a:pt x="303870" y="68450"/>
                </a:cubicBezTo>
                <a:cubicBezTo>
                  <a:pt x="331387" y="55750"/>
                  <a:pt x="447803" y="182750"/>
                  <a:pt x="507070" y="284350"/>
                </a:cubicBezTo>
                <a:cubicBezTo>
                  <a:pt x="566337" y="385950"/>
                  <a:pt x="640420" y="654767"/>
                  <a:pt x="659470" y="678050"/>
                </a:cubicBezTo>
                <a:cubicBezTo>
                  <a:pt x="678520" y="701333"/>
                  <a:pt x="623487" y="536233"/>
                  <a:pt x="621370" y="424050"/>
                </a:cubicBezTo>
                <a:cubicBezTo>
                  <a:pt x="619253" y="311867"/>
                  <a:pt x="621370" y="45167"/>
                  <a:pt x="646770" y="4950"/>
                </a:cubicBezTo>
                <a:cubicBezTo>
                  <a:pt x="672170" y="-35267"/>
                  <a:pt x="773770" y="182750"/>
                  <a:pt x="773770" y="182750"/>
                </a:cubicBezTo>
                <a:cubicBezTo>
                  <a:pt x="799170" y="237783"/>
                  <a:pt x="797053" y="258950"/>
                  <a:pt x="799170" y="335150"/>
                </a:cubicBezTo>
                <a:cubicBezTo>
                  <a:pt x="801287" y="411350"/>
                  <a:pt x="775887" y="576450"/>
                  <a:pt x="786470" y="639950"/>
                </a:cubicBezTo>
                <a:cubicBezTo>
                  <a:pt x="797053" y="703450"/>
                  <a:pt x="843620" y="735200"/>
                  <a:pt x="862670" y="716150"/>
                </a:cubicBezTo>
                <a:cubicBezTo>
                  <a:pt x="881720" y="697100"/>
                  <a:pt x="860553" y="572217"/>
                  <a:pt x="900770" y="525650"/>
                </a:cubicBezTo>
                <a:cubicBezTo>
                  <a:pt x="940987" y="479083"/>
                  <a:pt x="1103970" y="436750"/>
                  <a:pt x="1103970" y="436750"/>
                </a:cubicBezTo>
                <a:cubicBezTo>
                  <a:pt x="1154770" y="436750"/>
                  <a:pt x="1218270" y="506600"/>
                  <a:pt x="1205570" y="525650"/>
                </a:cubicBezTo>
                <a:cubicBezTo>
                  <a:pt x="1192870" y="544700"/>
                  <a:pt x="1051053" y="527767"/>
                  <a:pt x="1027770" y="551050"/>
                </a:cubicBezTo>
                <a:cubicBezTo>
                  <a:pt x="1004487" y="574333"/>
                  <a:pt x="1034120" y="650533"/>
                  <a:pt x="1065870" y="665350"/>
                </a:cubicBezTo>
                <a:cubicBezTo>
                  <a:pt x="1097620" y="680167"/>
                  <a:pt x="1154770" y="629367"/>
                  <a:pt x="1218270" y="639950"/>
                </a:cubicBezTo>
                <a:cubicBezTo>
                  <a:pt x="1281770" y="650533"/>
                  <a:pt x="1429937" y="692867"/>
                  <a:pt x="1446870" y="728850"/>
                </a:cubicBezTo>
                <a:cubicBezTo>
                  <a:pt x="1463803" y="764833"/>
                  <a:pt x="1366437" y="836800"/>
                  <a:pt x="1319870" y="855850"/>
                </a:cubicBezTo>
                <a:cubicBezTo>
                  <a:pt x="1273303" y="874900"/>
                  <a:pt x="1220387" y="834683"/>
                  <a:pt x="1167470" y="843150"/>
                </a:cubicBezTo>
                <a:cubicBezTo>
                  <a:pt x="1114553" y="851617"/>
                  <a:pt x="1006603" y="874900"/>
                  <a:pt x="1002370" y="906650"/>
                </a:cubicBezTo>
                <a:cubicBezTo>
                  <a:pt x="998137" y="938400"/>
                  <a:pt x="1095503" y="1018833"/>
                  <a:pt x="1142070" y="1033650"/>
                </a:cubicBezTo>
                <a:cubicBezTo>
                  <a:pt x="1188637" y="1048467"/>
                  <a:pt x="1230970" y="1018833"/>
                  <a:pt x="1281770" y="995550"/>
                </a:cubicBezTo>
                <a:cubicBezTo>
                  <a:pt x="1332570" y="972267"/>
                  <a:pt x="1417237" y="868550"/>
                  <a:pt x="1446870" y="893950"/>
                </a:cubicBezTo>
                <a:cubicBezTo>
                  <a:pt x="1476503" y="919350"/>
                  <a:pt x="1482853" y="1082333"/>
                  <a:pt x="1459570" y="1147950"/>
                </a:cubicBezTo>
                <a:cubicBezTo>
                  <a:pt x="1436287" y="1213567"/>
                  <a:pt x="1307170" y="1287650"/>
                  <a:pt x="1307170" y="1287650"/>
                </a:cubicBezTo>
                <a:lnTo>
                  <a:pt x="1307170" y="1287650"/>
                </a:lnTo>
                <a:lnTo>
                  <a:pt x="1319870" y="1274950"/>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pic>
        <p:nvPicPr>
          <p:cNvPr id="32" name="Picture 31">
            <a:extLst>
              <a:ext uri="{FF2B5EF4-FFF2-40B4-BE49-F238E27FC236}">
                <a16:creationId xmlns:a16="http://schemas.microsoft.com/office/drawing/2014/main" id="{6E3FB448-2783-4C75-B8EC-266A691E211B}"/>
              </a:ext>
            </a:extLst>
          </p:cNvPr>
          <p:cNvPicPr>
            <a:picLocks noChangeAspect="1"/>
          </p:cNvPicPr>
          <p:nvPr/>
        </p:nvPicPr>
        <p:blipFill>
          <a:blip r:embed="rId3"/>
          <a:stretch>
            <a:fillRect/>
          </a:stretch>
        </p:blipFill>
        <p:spPr>
          <a:xfrm>
            <a:off x="5648960" y="3351872"/>
            <a:ext cx="2907824" cy="1461218"/>
          </a:xfrm>
          <a:prstGeom prst="rect">
            <a:avLst/>
          </a:prstGeom>
        </p:spPr>
      </p:pic>
      <p:sp>
        <p:nvSpPr>
          <p:cNvPr id="33" name="Rectangle 32">
            <a:extLst>
              <a:ext uri="{FF2B5EF4-FFF2-40B4-BE49-F238E27FC236}">
                <a16:creationId xmlns:a16="http://schemas.microsoft.com/office/drawing/2014/main" id="{4ED612B5-0F4A-471B-BBDF-56E1B0D2A935}"/>
              </a:ext>
            </a:extLst>
          </p:cNvPr>
          <p:cNvSpPr/>
          <p:nvPr/>
        </p:nvSpPr>
        <p:spPr>
          <a:xfrm>
            <a:off x="5033952" y="3354617"/>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34" name="Rectangle 33">
            <a:extLst>
              <a:ext uri="{FF2B5EF4-FFF2-40B4-BE49-F238E27FC236}">
                <a16:creationId xmlns:a16="http://schemas.microsoft.com/office/drawing/2014/main" id="{256B6B87-97AF-49E4-B201-52EC05E91C91}"/>
              </a:ext>
            </a:extLst>
          </p:cNvPr>
          <p:cNvSpPr/>
          <p:nvPr/>
        </p:nvSpPr>
        <p:spPr>
          <a:xfrm>
            <a:off x="8371674" y="4442074"/>
            <a:ext cx="704039" cy="307777"/>
          </a:xfrm>
          <a:prstGeom prst="rect">
            <a:avLst/>
          </a:prstGeom>
        </p:spPr>
        <p:txBody>
          <a:bodyPr wrap="none">
            <a:spAutoFit/>
          </a:bodyPr>
          <a:lstStyle/>
          <a:p>
            <a:r>
              <a:rPr lang="en-US" dirty="0">
                <a:solidFill>
                  <a:srgbClr val="666666"/>
                </a:solidFill>
                <a:latin typeface="Nunito Sans" pitchFamily="2" charset="77"/>
              </a:rPr>
              <a:t>Comp.</a:t>
            </a:r>
            <a:endParaRPr lang="en-US" dirty="0"/>
          </a:p>
        </p:txBody>
      </p:sp>
    </p:spTree>
    <p:extLst>
      <p:ext uri="{BB962C8B-B14F-4D97-AF65-F5344CB8AC3E}">
        <p14:creationId xmlns:p14="http://schemas.microsoft.com/office/powerpoint/2010/main" val="2261513426"/>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BA75A-E953-EE49-A5F9-28664DAB2A61}"/>
              </a:ext>
            </a:extLst>
          </p:cNvPr>
          <p:cNvSpPr>
            <a:spLocks noGrp="1"/>
          </p:cNvSpPr>
          <p:nvPr>
            <p:ph type="title"/>
          </p:nvPr>
        </p:nvSpPr>
        <p:spPr/>
        <p:txBody>
          <a:bodyPr/>
          <a:lstStyle/>
          <a:p>
            <a:r>
              <a:rPr lang="en-US" dirty="0"/>
              <a:t>Underfitting / Overfitting </a:t>
            </a:r>
          </a:p>
        </p:txBody>
      </p:sp>
      <p:sp>
        <p:nvSpPr>
          <p:cNvPr id="3" name="Text Placeholder 2">
            <a:extLst>
              <a:ext uri="{FF2B5EF4-FFF2-40B4-BE49-F238E27FC236}">
                <a16:creationId xmlns:a16="http://schemas.microsoft.com/office/drawing/2014/main" id="{E2628D0C-00B9-4646-9125-B741A629D737}"/>
              </a:ext>
            </a:extLst>
          </p:cNvPr>
          <p:cNvSpPr>
            <a:spLocks noGrp="1"/>
          </p:cNvSpPr>
          <p:nvPr>
            <p:ph type="body" idx="1"/>
          </p:nvPr>
        </p:nvSpPr>
        <p:spPr>
          <a:xfrm>
            <a:off x="3090625" y="207200"/>
            <a:ext cx="5596200" cy="3981000"/>
          </a:xfrm>
        </p:spPr>
        <p:txBody>
          <a:bodyPr/>
          <a:lstStyle/>
          <a:p>
            <a:pPr marL="139700" indent="0">
              <a:buNone/>
            </a:pPr>
            <a:r>
              <a:rPr lang="en-US" dirty="0"/>
              <a:t>The ability to overfit/underfit is a knob we can turn based on the model complexity. </a:t>
            </a:r>
          </a:p>
          <a:p>
            <a:r>
              <a:rPr lang="en-US" dirty="0"/>
              <a:t>More complex =&gt; easier to overfit</a:t>
            </a:r>
          </a:p>
          <a:p>
            <a:r>
              <a:rPr lang="en-US" dirty="0"/>
              <a:t>Less complex =&gt; easier to underfit</a:t>
            </a:r>
          </a:p>
          <a:p>
            <a:endParaRPr lang="en-US" dirty="0"/>
          </a:p>
          <a:p>
            <a:pPr marL="139700" indent="0">
              <a:buNone/>
            </a:pPr>
            <a:r>
              <a:rPr lang="en-US" dirty="0"/>
              <a:t>In a bit, we will talk about how to chose the “just right”, but now we </a:t>
            </a:r>
            <a:r>
              <a:rPr lang="en-US" dirty="0">
                <a:solidFill>
                  <a:schemeClr val="tx2">
                    <a:lumMod val="50000"/>
                  </a:schemeClr>
                </a:solidFill>
              </a:rPr>
              <a:t>want</a:t>
            </a:r>
            <a:r>
              <a:rPr lang="en-US" dirty="0"/>
              <a:t> to look at this phenomena of overfitting/underfitting from another perspective.</a:t>
            </a:r>
          </a:p>
          <a:p>
            <a:pPr marL="139700" indent="0">
              <a:buNone/>
            </a:pPr>
            <a:endParaRPr lang="en-US" dirty="0"/>
          </a:p>
        </p:txBody>
      </p:sp>
      <p:sp>
        <p:nvSpPr>
          <p:cNvPr id="4" name="Slide Number Placeholder 3">
            <a:extLst>
              <a:ext uri="{FF2B5EF4-FFF2-40B4-BE49-F238E27FC236}">
                <a16:creationId xmlns:a16="http://schemas.microsoft.com/office/drawing/2014/main" id="{D062A770-F544-844A-9C37-98C75E7145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cxnSp>
        <p:nvCxnSpPr>
          <p:cNvPr id="5" name="Straight Connector 4">
            <a:extLst>
              <a:ext uri="{FF2B5EF4-FFF2-40B4-BE49-F238E27FC236}">
                <a16:creationId xmlns:a16="http://schemas.microsoft.com/office/drawing/2014/main" id="{6E4C648B-C4A5-C44D-8CDA-3F154C2889E1}"/>
              </a:ext>
            </a:extLst>
          </p:cNvPr>
          <p:cNvCxnSpPr/>
          <p:nvPr/>
        </p:nvCxnSpPr>
        <p:spPr>
          <a:xfrm>
            <a:off x="2884055" y="3011323"/>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a:extLst>
              <a:ext uri="{FF2B5EF4-FFF2-40B4-BE49-F238E27FC236}">
                <a16:creationId xmlns:a16="http://schemas.microsoft.com/office/drawing/2014/main" id="{C8B364EE-3499-3247-BBB6-9433EFA38DD4}"/>
              </a:ext>
            </a:extLst>
          </p:cNvPr>
          <p:cNvCxnSpPr>
            <a:cxnSpLocks/>
          </p:cNvCxnSpPr>
          <p:nvPr/>
        </p:nvCxnSpPr>
        <p:spPr>
          <a:xfrm>
            <a:off x="2884055" y="4607523"/>
            <a:ext cx="1756063" cy="0"/>
          </a:xfrm>
          <a:prstGeom prst="line">
            <a:avLst/>
          </a:prstGeom>
        </p:spPr>
        <p:style>
          <a:lnRef idx="3">
            <a:schemeClr val="dk1"/>
          </a:lnRef>
          <a:fillRef idx="0">
            <a:schemeClr val="dk1"/>
          </a:fillRef>
          <a:effectRef idx="2">
            <a:schemeClr val="dk1"/>
          </a:effectRef>
          <a:fontRef idx="minor">
            <a:schemeClr val="tx1"/>
          </a:fontRef>
        </p:style>
      </p:cxnSp>
      <p:sp>
        <p:nvSpPr>
          <p:cNvPr id="7" name="Oval 6">
            <a:extLst>
              <a:ext uri="{FF2B5EF4-FFF2-40B4-BE49-F238E27FC236}">
                <a16:creationId xmlns:a16="http://schemas.microsoft.com/office/drawing/2014/main" id="{75967805-130B-764D-82AB-7F0CE0D21387}"/>
              </a:ext>
            </a:extLst>
          </p:cNvPr>
          <p:cNvSpPr/>
          <p:nvPr/>
        </p:nvSpPr>
        <p:spPr>
          <a:xfrm>
            <a:off x="3019136" y="366195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4FDC927-3AF8-854C-ADC2-9E7E77634698}"/>
              </a:ext>
            </a:extLst>
          </p:cNvPr>
          <p:cNvSpPr/>
          <p:nvPr/>
        </p:nvSpPr>
        <p:spPr>
          <a:xfrm>
            <a:off x="3161145" y="381435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5A2E536-35E6-654D-9604-99CD46A1D486}"/>
              </a:ext>
            </a:extLst>
          </p:cNvPr>
          <p:cNvSpPr/>
          <p:nvPr/>
        </p:nvSpPr>
        <p:spPr>
          <a:xfrm>
            <a:off x="3147289" y="35511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D77BCDC-0214-3949-B7EA-343082688E27}"/>
              </a:ext>
            </a:extLst>
          </p:cNvPr>
          <p:cNvSpPr/>
          <p:nvPr/>
        </p:nvSpPr>
        <p:spPr>
          <a:xfrm>
            <a:off x="3299689" y="338139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9AC4DE0-F830-1D44-91FD-54EFD16AFD33}"/>
              </a:ext>
            </a:extLst>
          </p:cNvPr>
          <p:cNvSpPr/>
          <p:nvPr/>
        </p:nvSpPr>
        <p:spPr>
          <a:xfrm>
            <a:off x="3348179" y="354418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8E69E32-3CCF-474E-A6BB-BEB63715D374}"/>
              </a:ext>
            </a:extLst>
          </p:cNvPr>
          <p:cNvSpPr/>
          <p:nvPr/>
        </p:nvSpPr>
        <p:spPr>
          <a:xfrm>
            <a:off x="3452089" y="333636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26BED2A-12F2-4A45-BD09-8AFAF48112EC}"/>
              </a:ext>
            </a:extLst>
          </p:cNvPr>
          <p:cNvSpPr/>
          <p:nvPr/>
        </p:nvSpPr>
        <p:spPr>
          <a:xfrm>
            <a:off x="3583707" y="345758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D19DC5F-B1BB-5949-B76E-793EDA5D3585}"/>
              </a:ext>
            </a:extLst>
          </p:cNvPr>
          <p:cNvSpPr/>
          <p:nvPr/>
        </p:nvSpPr>
        <p:spPr>
          <a:xfrm>
            <a:off x="3736107" y="362038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B8E21D8-C116-C848-BFBA-03A4B191B9A2}"/>
              </a:ext>
            </a:extLst>
          </p:cNvPr>
          <p:cNvSpPr/>
          <p:nvPr/>
        </p:nvSpPr>
        <p:spPr>
          <a:xfrm>
            <a:off x="3881581" y="35268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E8F28F0-B523-0744-9057-804020F1E128}"/>
              </a:ext>
            </a:extLst>
          </p:cNvPr>
          <p:cNvSpPr/>
          <p:nvPr/>
        </p:nvSpPr>
        <p:spPr>
          <a:xfrm>
            <a:off x="3736107" y="332943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500A671-4F5F-EC46-B038-C29787EEC462}"/>
              </a:ext>
            </a:extLst>
          </p:cNvPr>
          <p:cNvSpPr/>
          <p:nvPr/>
        </p:nvSpPr>
        <p:spPr>
          <a:xfrm>
            <a:off x="4023590" y="36896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C644AB0-D85C-1246-A963-EC42574DC207}"/>
              </a:ext>
            </a:extLst>
          </p:cNvPr>
          <p:cNvSpPr/>
          <p:nvPr/>
        </p:nvSpPr>
        <p:spPr>
          <a:xfrm>
            <a:off x="4175990" y="38420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39E4955A-9145-0045-86A1-559C379E232F}"/>
              </a:ext>
            </a:extLst>
          </p:cNvPr>
          <p:cNvSpPr/>
          <p:nvPr/>
        </p:nvSpPr>
        <p:spPr>
          <a:xfrm>
            <a:off x="4182916" y="367233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9B8796B-A266-D64D-9EBF-6D25AACBABDE}"/>
              </a:ext>
            </a:extLst>
          </p:cNvPr>
          <p:cNvSpPr/>
          <p:nvPr/>
        </p:nvSpPr>
        <p:spPr>
          <a:xfrm>
            <a:off x="4245262" y="39944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B621BD7-6136-A447-B1D5-1FFCDF5558AF}"/>
              </a:ext>
            </a:extLst>
          </p:cNvPr>
          <p:cNvSpPr/>
          <p:nvPr/>
        </p:nvSpPr>
        <p:spPr>
          <a:xfrm>
            <a:off x="4037442" y="346451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7469BA6-8E26-0645-9A62-04109233641D}"/>
              </a:ext>
            </a:extLst>
          </p:cNvPr>
          <p:cNvSpPr/>
          <p:nvPr/>
        </p:nvSpPr>
        <p:spPr>
          <a:xfrm>
            <a:off x="4065149" y="4041215"/>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620F190-3DCE-6144-8B4E-7130D7792A79}"/>
              </a:ext>
            </a:extLst>
          </p:cNvPr>
          <p:cNvSpPr/>
          <p:nvPr/>
        </p:nvSpPr>
        <p:spPr>
          <a:xfrm>
            <a:off x="4408053" y="41468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1DB75A9-6DED-AC45-955B-A8BC2C27ED4B}"/>
              </a:ext>
            </a:extLst>
          </p:cNvPr>
          <p:cNvSpPr/>
          <p:nvPr/>
        </p:nvSpPr>
        <p:spPr>
          <a:xfrm>
            <a:off x="4269505" y="42992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D4147DB0-0455-144E-B685-9508E73C4870}"/>
              </a:ext>
            </a:extLst>
          </p:cNvPr>
          <p:cNvCxnSpPr/>
          <p:nvPr/>
        </p:nvCxnSpPr>
        <p:spPr>
          <a:xfrm>
            <a:off x="4969164" y="3018250"/>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a:extLst>
              <a:ext uri="{FF2B5EF4-FFF2-40B4-BE49-F238E27FC236}">
                <a16:creationId xmlns:a16="http://schemas.microsoft.com/office/drawing/2014/main" id="{05B3A56A-33C3-AC49-9CE1-6B5EC7F7DC50}"/>
              </a:ext>
            </a:extLst>
          </p:cNvPr>
          <p:cNvCxnSpPr>
            <a:cxnSpLocks/>
          </p:cNvCxnSpPr>
          <p:nvPr/>
        </p:nvCxnSpPr>
        <p:spPr>
          <a:xfrm>
            <a:off x="4969164" y="4614450"/>
            <a:ext cx="1756063" cy="0"/>
          </a:xfrm>
          <a:prstGeom prst="line">
            <a:avLst/>
          </a:prstGeom>
        </p:spPr>
        <p:style>
          <a:lnRef idx="3">
            <a:schemeClr val="dk1"/>
          </a:lnRef>
          <a:fillRef idx="0">
            <a:schemeClr val="dk1"/>
          </a:fillRef>
          <a:effectRef idx="2">
            <a:schemeClr val="dk1"/>
          </a:effectRef>
          <a:fontRef idx="minor">
            <a:schemeClr val="tx1"/>
          </a:fontRef>
        </p:style>
      </p:cxnSp>
      <p:sp>
        <p:nvSpPr>
          <p:cNvPr id="27" name="Oval 26">
            <a:extLst>
              <a:ext uri="{FF2B5EF4-FFF2-40B4-BE49-F238E27FC236}">
                <a16:creationId xmlns:a16="http://schemas.microsoft.com/office/drawing/2014/main" id="{BB05B2CC-24EA-2344-8126-A8D500D91916}"/>
              </a:ext>
            </a:extLst>
          </p:cNvPr>
          <p:cNvSpPr/>
          <p:nvPr/>
        </p:nvSpPr>
        <p:spPr>
          <a:xfrm>
            <a:off x="5104245" y="36688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4FBC7FAC-9B37-034A-B497-AF38957CE197}"/>
              </a:ext>
            </a:extLst>
          </p:cNvPr>
          <p:cNvSpPr/>
          <p:nvPr/>
        </p:nvSpPr>
        <p:spPr>
          <a:xfrm>
            <a:off x="5246254" y="38212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4883D82-908D-234D-8330-58CCA53E30A6}"/>
              </a:ext>
            </a:extLst>
          </p:cNvPr>
          <p:cNvSpPr/>
          <p:nvPr/>
        </p:nvSpPr>
        <p:spPr>
          <a:xfrm>
            <a:off x="5232398" y="355803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32BCA17D-1D38-2647-BA70-5B9082B8D169}"/>
              </a:ext>
            </a:extLst>
          </p:cNvPr>
          <p:cNvSpPr/>
          <p:nvPr/>
        </p:nvSpPr>
        <p:spPr>
          <a:xfrm>
            <a:off x="5384798" y="338831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F1C4E20-EC35-B548-9C0B-A1BE966B745C}"/>
              </a:ext>
            </a:extLst>
          </p:cNvPr>
          <p:cNvSpPr/>
          <p:nvPr/>
        </p:nvSpPr>
        <p:spPr>
          <a:xfrm>
            <a:off x="5433288" y="355110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BD71F73B-BE9C-7342-9695-2DC41959059C}"/>
              </a:ext>
            </a:extLst>
          </p:cNvPr>
          <p:cNvSpPr/>
          <p:nvPr/>
        </p:nvSpPr>
        <p:spPr>
          <a:xfrm>
            <a:off x="5537198" y="334328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BE348BB-1FD0-0F47-AF3B-634FB3FFF9A5}"/>
              </a:ext>
            </a:extLst>
          </p:cNvPr>
          <p:cNvSpPr/>
          <p:nvPr/>
        </p:nvSpPr>
        <p:spPr>
          <a:xfrm>
            <a:off x="5668816" y="3464516"/>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5D88662-5770-0A4E-857D-FD2DE4DF1D74}"/>
              </a:ext>
            </a:extLst>
          </p:cNvPr>
          <p:cNvSpPr/>
          <p:nvPr/>
        </p:nvSpPr>
        <p:spPr>
          <a:xfrm>
            <a:off x="5821216" y="362730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051EB8A-9D3C-9548-B82C-249D359951F2}"/>
              </a:ext>
            </a:extLst>
          </p:cNvPr>
          <p:cNvSpPr/>
          <p:nvPr/>
        </p:nvSpPr>
        <p:spPr>
          <a:xfrm>
            <a:off x="5966690" y="353378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6F2C0D0-122B-AA4A-A4FC-7D9E0E71D5D3}"/>
              </a:ext>
            </a:extLst>
          </p:cNvPr>
          <p:cNvSpPr/>
          <p:nvPr/>
        </p:nvSpPr>
        <p:spPr>
          <a:xfrm>
            <a:off x="5821216" y="333635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22DAA109-5272-2A43-BF09-D1E3D407D5EB}"/>
              </a:ext>
            </a:extLst>
          </p:cNvPr>
          <p:cNvSpPr/>
          <p:nvPr/>
        </p:nvSpPr>
        <p:spPr>
          <a:xfrm>
            <a:off x="6108699" y="36965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0467C857-A0C1-704A-B0DF-E5D852A74273}"/>
              </a:ext>
            </a:extLst>
          </p:cNvPr>
          <p:cNvSpPr/>
          <p:nvPr/>
        </p:nvSpPr>
        <p:spPr>
          <a:xfrm>
            <a:off x="6261099" y="38489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2F4373A5-C72A-184E-8EB5-60917384E923}"/>
              </a:ext>
            </a:extLst>
          </p:cNvPr>
          <p:cNvSpPr/>
          <p:nvPr/>
        </p:nvSpPr>
        <p:spPr>
          <a:xfrm>
            <a:off x="6268025" y="367925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DF1C94FA-E67E-B44A-AA75-75AF688AD681}"/>
              </a:ext>
            </a:extLst>
          </p:cNvPr>
          <p:cNvSpPr/>
          <p:nvPr/>
        </p:nvSpPr>
        <p:spPr>
          <a:xfrm>
            <a:off x="6330371" y="40013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D10E8F73-A5A5-164C-92D0-CD082162798E}"/>
              </a:ext>
            </a:extLst>
          </p:cNvPr>
          <p:cNvSpPr/>
          <p:nvPr/>
        </p:nvSpPr>
        <p:spPr>
          <a:xfrm>
            <a:off x="6122551" y="347143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11EF0449-BD9B-F947-960D-A53CF4263B4D}"/>
              </a:ext>
            </a:extLst>
          </p:cNvPr>
          <p:cNvSpPr/>
          <p:nvPr/>
        </p:nvSpPr>
        <p:spPr>
          <a:xfrm>
            <a:off x="6150258" y="404814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D68BE34C-2D9F-8B41-9500-5589CA6F0CF4}"/>
              </a:ext>
            </a:extLst>
          </p:cNvPr>
          <p:cNvSpPr/>
          <p:nvPr/>
        </p:nvSpPr>
        <p:spPr>
          <a:xfrm>
            <a:off x="6493162" y="41537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DD93DAF-7A8E-994F-B06A-544F87F64C22}"/>
              </a:ext>
            </a:extLst>
          </p:cNvPr>
          <p:cNvSpPr/>
          <p:nvPr/>
        </p:nvSpPr>
        <p:spPr>
          <a:xfrm>
            <a:off x="6354614" y="43061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a:extLst>
              <a:ext uri="{FF2B5EF4-FFF2-40B4-BE49-F238E27FC236}">
                <a16:creationId xmlns:a16="http://schemas.microsoft.com/office/drawing/2014/main" id="{02DECB73-6255-D342-AEA4-A0A01CB2C450}"/>
              </a:ext>
            </a:extLst>
          </p:cNvPr>
          <p:cNvCxnSpPr/>
          <p:nvPr/>
        </p:nvCxnSpPr>
        <p:spPr>
          <a:xfrm>
            <a:off x="7054273" y="3004395"/>
            <a:ext cx="0" cy="1596200"/>
          </a:xfrm>
          <a:prstGeom prst="line">
            <a:avLst/>
          </a:prstGeom>
        </p:spPr>
        <p:style>
          <a:lnRef idx="3">
            <a:schemeClr val="dk1"/>
          </a:lnRef>
          <a:fillRef idx="0">
            <a:schemeClr val="dk1"/>
          </a:fillRef>
          <a:effectRef idx="2">
            <a:schemeClr val="dk1"/>
          </a:effectRef>
          <a:fontRef idx="minor">
            <a:schemeClr val="tx1"/>
          </a:fontRef>
        </p:style>
      </p:cxnSp>
      <p:sp>
        <p:nvSpPr>
          <p:cNvPr id="46" name="Oval 45">
            <a:extLst>
              <a:ext uri="{FF2B5EF4-FFF2-40B4-BE49-F238E27FC236}">
                <a16:creationId xmlns:a16="http://schemas.microsoft.com/office/drawing/2014/main" id="{07D55050-4721-4F4D-9688-A4CB5CF07C73}"/>
              </a:ext>
            </a:extLst>
          </p:cNvPr>
          <p:cNvSpPr/>
          <p:nvPr/>
        </p:nvSpPr>
        <p:spPr>
          <a:xfrm>
            <a:off x="7189354" y="36550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9B9A0299-885A-EC4A-9369-944194C8D3BE}"/>
              </a:ext>
            </a:extLst>
          </p:cNvPr>
          <p:cNvSpPr/>
          <p:nvPr/>
        </p:nvSpPr>
        <p:spPr>
          <a:xfrm>
            <a:off x="7331363" y="38074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77F06C1E-A84B-5A4C-9B10-80658A603CBF}"/>
              </a:ext>
            </a:extLst>
          </p:cNvPr>
          <p:cNvSpPr/>
          <p:nvPr/>
        </p:nvSpPr>
        <p:spPr>
          <a:xfrm>
            <a:off x="7317507" y="354418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D255A50-2213-444C-B99A-DFDA3C69179C}"/>
              </a:ext>
            </a:extLst>
          </p:cNvPr>
          <p:cNvSpPr/>
          <p:nvPr/>
        </p:nvSpPr>
        <p:spPr>
          <a:xfrm>
            <a:off x="7469907" y="337446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E4CAE20-F675-0C4E-B01E-4E5234BF691D}"/>
              </a:ext>
            </a:extLst>
          </p:cNvPr>
          <p:cNvSpPr/>
          <p:nvPr/>
        </p:nvSpPr>
        <p:spPr>
          <a:xfrm>
            <a:off x="7518397" y="353725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3E0ECBE1-3CB8-BE40-A013-27770B8419D8}"/>
              </a:ext>
            </a:extLst>
          </p:cNvPr>
          <p:cNvSpPr/>
          <p:nvPr/>
        </p:nvSpPr>
        <p:spPr>
          <a:xfrm>
            <a:off x="7622307" y="332943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7B3AE87-1DC8-F744-982E-4B57937A4093}"/>
              </a:ext>
            </a:extLst>
          </p:cNvPr>
          <p:cNvSpPr/>
          <p:nvPr/>
        </p:nvSpPr>
        <p:spPr>
          <a:xfrm>
            <a:off x="7753925" y="34506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1FE8B07-8743-A74A-B321-371D7BF2630C}"/>
              </a:ext>
            </a:extLst>
          </p:cNvPr>
          <p:cNvSpPr/>
          <p:nvPr/>
        </p:nvSpPr>
        <p:spPr>
          <a:xfrm>
            <a:off x="7906325" y="36134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B83F956-2764-7746-BA25-6DE81A37106E}"/>
              </a:ext>
            </a:extLst>
          </p:cNvPr>
          <p:cNvSpPr/>
          <p:nvPr/>
        </p:nvSpPr>
        <p:spPr>
          <a:xfrm>
            <a:off x="8051799" y="351993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5DE2CF7-A90B-3B4B-AC77-63331B033D49}"/>
              </a:ext>
            </a:extLst>
          </p:cNvPr>
          <p:cNvSpPr/>
          <p:nvPr/>
        </p:nvSpPr>
        <p:spPr>
          <a:xfrm>
            <a:off x="7906325" y="332250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86959794-C804-A74C-91CC-3C4AD1A4BABB}"/>
              </a:ext>
            </a:extLst>
          </p:cNvPr>
          <p:cNvSpPr/>
          <p:nvPr/>
        </p:nvSpPr>
        <p:spPr>
          <a:xfrm>
            <a:off x="8193808" y="36827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A60CB7D-EB42-1441-9B8E-A1421CCA06A4}"/>
              </a:ext>
            </a:extLst>
          </p:cNvPr>
          <p:cNvSpPr/>
          <p:nvPr/>
        </p:nvSpPr>
        <p:spPr>
          <a:xfrm>
            <a:off x="8346208" y="38351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23D29F26-0047-8B4B-A511-D3DB9010373D}"/>
              </a:ext>
            </a:extLst>
          </p:cNvPr>
          <p:cNvSpPr/>
          <p:nvPr/>
        </p:nvSpPr>
        <p:spPr>
          <a:xfrm>
            <a:off x="8353134" y="366540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D6AF3C6-CB20-6D4F-8E67-D33B8A459311}"/>
              </a:ext>
            </a:extLst>
          </p:cNvPr>
          <p:cNvSpPr/>
          <p:nvPr/>
        </p:nvSpPr>
        <p:spPr>
          <a:xfrm>
            <a:off x="8415480" y="39875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5B10077F-4EF3-6E48-BFEB-6B08EE8DCFAD}"/>
              </a:ext>
            </a:extLst>
          </p:cNvPr>
          <p:cNvSpPr/>
          <p:nvPr/>
        </p:nvSpPr>
        <p:spPr>
          <a:xfrm>
            <a:off x="8207660" y="345758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4F003C8B-7E3A-0D4B-BB41-1B740E405A36}"/>
              </a:ext>
            </a:extLst>
          </p:cNvPr>
          <p:cNvSpPr/>
          <p:nvPr/>
        </p:nvSpPr>
        <p:spPr>
          <a:xfrm>
            <a:off x="8235367" y="403428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6D3FD928-E1D6-244E-9D84-4853BDED3323}"/>
              </a:ext>
            </a:extLst>
          </p:cNvPr>
          <p:cNvSpPr/>
          <p:nvPr/>
        </p:nvSpPr>
        <p:spPr>
          <a:xfrm>
            <a:off x="8578271" y="41399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32D032C-E038-CB47-BEB1-8F6513E5D9B0}"/>
              </a:ext>
            </a:extLst>
          </p:cNvPr>
          <p:cNvSpPr/>
          <p:nvPr/>
        </p:nvSpPr>
        <p:spPr>
          <a:xfrm>
            <a:off x="8439723" y="42923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a:extLst>
              <a:ext uri="{FF2B5EF4-FFF2-40B4-BE49-F238E27FC236}">
                <a16:creationId xmlns:a16="http://schemas.microsoft.com/office/drawing/2014/main" id="{B95CADB2-8579-4C4B-AA72-F03AF1DF629D}"/>
              </a:ext>
            </a:extLst>
          </p:cNvPr>
          <p:cNvCxnSpPr/>
          <p:nvPr/>
        </p:nvCxnSpPr>
        <p:spPr>
          <a:xfrm>
            <a:off x="3091873" y="3183968"/>
            <a:ext cx="1388917" cy="1188021"/>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5" name="Freeform 64">
            <a:extLst>
              <a:ext uri="{FF2B5EF4-FFF2-40B4-BE49-F238E27FC236}">
                <a16:creationId xmlns:a16="http://schemas.microsoft.com/office/drawing/2014/main" id="{72EB4053-1252-0841-810C-C413EB7E6810}"/>
              </a:ext>
            </a:extLst>
          </p:cNvPr>
          <p:cNvSpPr/>
          <p:nvPr/>
        </p:nvSpPr>
        <p:spPr>
          <a:xfrm>
            <a:off x="5045363" y="3418722"/>
            <a:ext cx="1440876" cy="911710"/>
          </a:xfrm>
          <a:custGeom>
            <a:avLst/>
            <a:gdLst>
              <a:gd name="connsiteX0" fmla="*/ 0 w 1506682"/>
              <a:gd name="connsiteY0" fmla="*/ 482219 h 825119"/>
              <a:gd name="connsiteX1" fmla="*/ 238991 w 1506682"/>
              <a:gd name="connsiteY1" fmla="*/ 232837 h 825119"/>
              <a:gd name="connsiteX2" fmla="*/ 623455 w 1506682"/>
              <a:gd name="connsiteY2" fmla="*/ 4237 h 825119"/>
              <a:gd name="connsiteX3" fmla="*/ 997527 w 1506682"/>
              <a:gd name="connsiteY3" fmla="*/ 128928 h 825119"/>
              <a:gd name="connsiteX4" fmla="*/ 1392382 w 1506682"/>
              <a:gd name="connsiteY4" fmla="*/ 648474 h 825119"/>
              <a:gd name="connsiteX5" fmla="*/ 1506682 w 1506682"/>
              <a:gd name="connsiteY5" fmla="*/ 825119 h 825119"/>
              <a:gd name="connsiteX6" fmla="*/ 1506682 w 1506682"/>
              <a:gd name="connsiteY6" fmla="*/ 825119 h 8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6682" h="825119">
                <a:moveTo>
                  <a:pt x="0" y="482219"/>
                </a:moveTo>
                <a:cubicBezTo>
                  <a:pt x="67541" y="397360"/>
                  <a:pt x="135082" y="312501"/>
                  <a:pt x="238991" y="232837"/>
                </a:cubicBezTo>
                <a:cubicBezTo>
                  <a:pt x="342900" y="153173"/>
                  <a:pt x="497032" y="21555"/>
                  <a:pt x="623455" y="4237"/>
                </a:cubicBezTo>
                <a:cubicBezTo>
                  <a:pt x="749878" y="-13081"/>
                  <a:pt x="869373" y="21555"/>
                  <a:pt x="997527" y="128928"/>
                </a:cubicBezTo>
                <a:cubicBezTo>
                  <a:pt x="1125682" y="236301"/>
                  <a:pt x="1392382" y="648474"/>
                  <a:pt x="1392382" y="648474"/>
                </a:cubicBezTo>
                <a:cubicBezTo>
                  <a:pt x="1477241" y="764506"/>
                  <a:pt x="1506682" y="825119"/>
                  <a:pt x="1506682" y="825119"/>
                </a:cubicBezTo>
                <a:lnTo>
                  <a:pt x="1506682" y="825119"/>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66" name="Freeform 65">
            <a:extLst>
              <a:ext uri="{FF2B5EF4-FFF2-40B4-BE49-F238E27FC236}">
                <a16:creationId xmlns:a16="http://schemas.microsoft.com/office/drawing/2014/main" id="{AD9BA8E7-2120-9440-AF8D-F74F73647488}"/>
              </a:ext>
            </a:extLst>
          </p:cNvPr>
          <p:cNvSpPr/>
          <p:nvPr/>
        </p:nvSpPr>
        <p:spPr>
          <a:xfrm>
            <a:off x="7163730" y="3053173"/>
            <a:ext cx="1473701" cy="1287650"/>
          </a:xfrm>
          <a:custGeom>
            <a:avLst/>
            <a:gdLst>
              <a:gd name="connsiteX0" fmla="*/ 126070 w 1473701"/>
              <a:gd name="connsiteY0" fmla="*/ 932050 h 1287650"/>
              <a:gd name="connsiteX1" fmla="*/ 227670 w 1473701"/>
              <a:gd name="connsiteY1" fmla="*/ 817750 h 1287650"/>
              <a:gd name="connsiteX2" fmla="*/ 37170 w 1473701"/>
              <a:gd name="connsiteY2" fmla="*/ 652650 h 1287650"/>
              <a:gd name="connsiteX3" fmla="*/ 11770 w 1473701"/>
              <a:gd name="connsiteY3" fmla="*/ 462150 h 1287650"/>
              <a:gd name="connsiteX4" fmla="*/ 176870 w 1473701"/>
              <a:gd name="connsiteY4" fmla="*/ 474850 h 1287650"/>
              <a:gd name="connsiteX5" fmla="*/ 214970 w 1473701"/>
              <a:gd name="connsiteY5" fmla="*/ 576450 h 1287650"/>
              <a:gd name="connsiteX6" fmla="*/ 316570 w 1473701"/>
              <a:gd name="connsiteY6" fmla="*/ 652650 h 1287650"/>
              <a:gd name="connsiteX7" fmla="*/ 380070 w 1473701"/>
              <a:gd name="connsiteY7" fmla="*/ 512950 h 1287650"/>
              <a:gd name="connsiteX8" fmla="*/ 341970 w 1473701"/>
              <a:gd name="connsiteY8" fmla="*/ 360550 h 1287650"/>
              <a:gd name="connsiteX9" fmla="*/ 303870 w 1473701"/>
              <a:gd name="connsiteY9" fmla="*/ 68450 h 1287650"/>
              <a:gd name="connsiteX10" fmla="*/ 507070 w 1473701"/>
              <a:gd name="connsiteY10" fmla="*/ 284350 h 1287650"/>
              <a:gd name="connsiteX11" fmla="*/ 659470 w 1473701"/>
              <a:gd name="connsiteY11" fmla="*/ 678050 h 1287650"/>
              <a:gd name="connsiteX12" fmla="*/ 621370 w 1473701"/>
              <a:gd name="connsiteY12" fmla="*/ 424050 h 1287650"/>
              <a:gd name="connsiteX13" fmla="*/ 646770 w 1473701"/>
              <a:gd name="connsiteY13" fmla="*/ 4950 h 1287650"/>
              <a:gd name="connsiteX14" fmla="*/ 773770 w 1473701"/>
              <a:gd name="connsiteY14" fmla="*/ 182750 h 1287650"/>
              <a:gd name="connsiteX15" fmla="*/ 799170 w 1473701"/>
              <a:gd name="connsiteY15" fmla="*/ 335150 h 1287650"/>
              <a:gd name="connsiteX16" fmla="*/ 786470 w 1473701"/>
              <a:gd name="connsiteY16" fmla="*/ 639950 h 1287650"/>
              <a:gd name="connsiteX17" fmla="*/ 862670 w 1473701"/>
              <a:gd name="connsiteY17" fmla="*/ 716150 h 1287650"/>
              <a:gd name="connsiteX18" fmla="*/ 900770 w 1473701"/>
              <a:gd name="connsiteY18" fmla="*/ 525650 h 1287650"/>
              <a:gd name="connsiteX19" fmla="*/ 1103970 w 1473701"/>
              <a:gd name="connsiteY19" fmla="*/ 436750 h 1287650"/>
              <a:gd name="connsiteX20" fmla="*/ 1205570 w 1473701"/>
              <a:gd name="connsiteY20" fmla="*/ 525650 h 1287650"/>
              <a:gd name="connsiteX21" fmla="*/ 1027770 w 1473701"/>
              <a:gd name="connsiteY21" fmla="*/ 551050 h 1287650"/>
              <a:gd name="connsiteX22" fmla="*/ 1065870 w 1473701"/>
              <a:gd name="connsiteY22" fmla="*/ 665350 h 1287650"/>
              <a:gd name="connsiteX23" fmla="*/ 1218270 w 1473701"/>
              <a:gd name="connsiteY23" fmla="*/ 639950 h 1287650"/>
              <a:gd name="connsiteX24" fmla="*/ 1446870 w 1473701"/>
              <a:gd name="connsiteY24" fmla="*/ 728850 h 1287650"/>
              <a:gd name="connsiteX25" fmla="*/ 1319870 w 1473701"/>
              <a:gd name="connsiteY25" fmla="*/ 855850 h 1287650"/>
              <a:gd name="connsiteX26" fmla="*/ 1167470 w 1473701"/>
              <a:gd name="connsiteY26" fmla="*/ 843150 h 1287650"/>
              <a:gd name="connsiteX27" fmla="*/ 1002370 w 1473701"/>
              <a:gd name="connsiteY27" fmla="*/ 906650 h 1287650"/>
              <a:gd name="connsiteX28" fmla="*/ 1142070 w 1473701"/>
              <a:gd name="connsiteY28" fmla="*/ 1033650 h 1287650"/>
              <a:gd name="connsiteX29" fmla="*/ 1281770 w 1473701"/>
              <a:gd name="connsiteY29" fmla="*/ 995550 h 1287650"/>
              <a:gd name="connsiteX30" fmla="*/ 1446870 w 1473701"/>
              <a:gd name="connsiteY30" fmla="*/ 893950 h 1287650"/>
              <a:gd name="connsiteX31" fmla="*/ 1459570 w 1473701"/>
              <a:gd name="connsiteY31" fmla="*/ 1147950 h 1287650"/>
              <a:gd name="connsiteX32" fmla="*/ 1307170 w 1473701"/>
              <a:gd name="connsiteY32" fmla="*/ 1287650 h 1287650"/>
              <a:gd name="connsiteX33" fmla="*/ 1307170 w 1473701"/>
              <a:gd name="connsiteY33" fmla="*/ 1287650 h 1287650"/>
              <a:gd name="connsiteX34" fmla="*/ 1319870 w 1473701"/>
              <a:gd name="connsiteY34" fmla="*/ 1274950 h 12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73701" h="1287650">
                <a:moveTo>
                  <a:pt x="126070" y="932050"/>
                </a:moveTo>
                <a:cubicBezTo>
                  <a:pt x="184278" y="898183"/>
                  <a:pt x="242487" y="864317"/>
                  <a:pt x="227670" y="817750"/>
                </a:cubicBezTo>
                <a:cubicBezTo>
                  <a:pt x="212853" y="771183"/>
                  <a:pt x="73153" y="711917"/>
                  <a:pt x="37170" y="652650"/>
                </a:cubicBezTo>
                <a:cubicBezTo>
                  <a:pt x="1187" y="593383"/>
                  <a:pt x="-11513" y="491783"/>
                  <a:pt x="11770" y="462150"/>
                </a:cubicBezTo>
                <a:cubicBezTo>
                  <a:pt x="35053" y="432517"/>
                  <a:pt x="143003" y="455800"/>
                  <a:pt x="176870" y="474850"/>
                </a:cubicBezTo>
                <a:cubicBezTo>
                  <a:pt x="210737" y="493900"/>
                  <a:pt x="191687" y="546817"/>
                  <a:pt x="214970" y="576450"/>
                </a:cubicBezTo>
                <a:cubicBezTo>
                  <a:pt x="238253" y="606083"/>
                  <a:pt x="289053" y="663233"/>
                  <a:pt x="316570" y="652650"/>
                </a:cubicBezTo>
                <a:cubicBezTo>
                  <a:pt x="344087" y="642067"/>
                  <a:pt x="375837" y="561633"/>
                  <a:pt x="380070" y="512950"/>
                </a:cubicBezTo>
                <a:cubicBezTo>
                  <a:pt x="384303" y="464267"/>
                  <a:pt x="354670" y="434633"/>
                  <a:pt x="341970" y="360550"/>
                </a:cubicBezTo>
                <a:cubicBezTo>
                  <a:pt x="329270" y="286467"/>
                  <a:pt x="276353" y="81150"/>
                  <a:pt x="303870" y="68450"/>
                </a:cubicBezTo>
                <a:cubicBezTo>
                  <a:pt x="331387" y="55750"/>
                  <a:pt x="447803" y="182750"/>
                  <a:pt x="507070" y="284350"/>
                </a:cubicBezTo>
                <a:cubicBezTo>
                  <a:pt x="566337" y="385950"/>
                  <a:pt x="640420" y="654767"/>
                  <a:pt x="659470" y="678050"/>
                </a:cubicBezTo>
                <a:cubicBezTo>
                  <a:pt x="678520" y="701333"/>
                  <a:pt x="623487" y="536233"/>
                  <a:pt x="621370" y="424050"/>
                </a:cubicBezTo>
                <a:cubicBezTo>
                  <a:pt x="619253" y="311867"/>
                  <a:pt x="621370" y="45167"/>
                  <a:pt x="646770" y="4950"/>
                </a:cubicBezTo>
                <a:cubicBezTo>
                  <a:pt x="672170" y="-35267"/>
                  <a:pt x="773770" y="182750"/>
                  <a:pt x="773770" y="182750"/>
                </a:cubicBezTo>
                <a:cubicBezTo>
                  <a:pt x="799170" y="237783"/>
                  <a:pt x="797053" y="258950"/>
                  <a:pt x="799170" y="335150"/>
                </a:cubicBezTo>
                <a:cubicBezTo>
                  <a:pt x="801287" y="411350"/>
                  <a:pt x="775887" y="576450"/>
                  <a:pt x="786470" y="639950"/>
                </a:cubicBezTo>
                <a:cubicBezTo>
                  <a:pt x="797053" y="703450"/>
                  <a:pt x="843620" y="735200"/>
                  <a:pt x="862670" y="716150"/>
                </a:cubicBezTo>
                <a:cubicBezTo>
                  <a:pt x="881720" y="697100"/>
                  <a:pt x="860553" y="572217"/>
                  <a:pt x="900770" y="525650"/>
                </a:cubicBezTo>
                <a:cubicBezTo>
                  <a:pt x="940987" y="479083"/>
                  <a:pt x="1103970" y="436750"/>
                  <a:pt x="1103970" y="436750"/>
                </a:cubicBezTo>
                <a:cubicBezTo>
                  <a:pt x="1154770" y="436750"/>
                  <a:pt x="1218270" y="506600"/>
                  <a:pt x="1205570" y="525650"/>
                </a:cubicBezTo>
                <a:cubicBezTo>
                  <a:pt x="1192870" y="544700"/>
                  <a:pt x="1051053" y="527767"/>
                  <a:pt x="1027770" y="551050"/>
                </a:cubicBezTo>
                <a:cubicBezTo>
                  <a:pt x="1004487" y="574333"/>
                  <a:pt x="1034120" y="650533"/>
                  <a:pt x="1065870" y="665350"/>
                </a:cubicBezTo>
                <a:cubicBezTo>
                  <a:pt x="1097620" y="680167"/>
                  <a:pt x="1154770" y="629367"/>
                  <a:pt x="1218270" y="639950"/>
                </a:cubicBezTo>
                <a:cubicBezTo>
                  <a:pt x="1281770" y="650533"/>
                  <a:pt x="1429937" y="692867"/>
                  <a:pt x="1446870" y="728850"/>
                </a:cubicBezTo>
                <a:cubicBezTo>
                  <a:pt x="1463803" y="764833"/>
                  <a:pt x="1366437" y="836800"/>
                  <a:pt x="1319870" y="855850"/>
                </a:cubicBezTo>
                <a:cubicBezTo>
                  <a:pt x="1273303" y="874900"/>
                  <a:pt x="1220387" y="834683"/>
                  <a:pt x="1167470" y="843150"/>
                </a:cubicBezTo>
                <a:cubicBezTo>
                  <a:pt x="1114553" y="851617"/>
                  <a:pt x="1006603" y="874900"/>
                  <a:pt x="1002370" y="906650"/>
                </a:cubicBezTo>
                <a:cubicBezTo>
                  <a:pt x="998137" y="938400"/>
                  <a:pt x="1095503" y="1018833"/>
                  <a:pt x="1142070" y="1033650"/>
                </a:cubicBezTo>
                <a:cubicBezTo>
                  <a:pt x="1188637" y="1048467"/>
                  <a:pt x="1230970" y="1018833"/>
                  <a:pt x="1281770" y="995550"/>
                </a:cubicBezTo>
                <a:cubicBezTo>
                  <a:pt x="1332570" y="972267"/>
                  <a:pt x="1417237" y="868550"/>
                  <a:pt x="1446870" y="893950"/>
                </a:cubicBezTo>
                <a:cubicBezTo>
                  <a:pt x="1476503" y="919350"/>
                  <a:pt x="1482853" y="1082333"/>
                  <a:pt x="1459570" y="1147950"/>
                </a:cubicBezTo>
                <a:cubicBezTo>
                  <a:pt x="1436287" y="1213567"/>
                  <a:pt x="1307170" y="1287650"/>
                  <a:pt x="1307170" y="1287650"/>
                </a:cubicBezTo>
                <a:lnTo>
                  <a:pt x="1307170" y="1287650"/>
                </a:lnTo>
                <a:lnTo>
                  <a:pt x="1319870" y="1274950"/>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67" name="TextBox 66">
            <a:extLst>
              <a:ext uri="{FF2B5EF4-FFF2-40B4-BE49-F238E27FC236}">
                <a16:creationId xmlns:a16="http://schemas.microsoft.com/office/drawing/2014/main" id="{A8A40FCE-D907-8747-9E7B-F1953C841FC3}"/>
              </a:ext>
            </a:extLst>
          </p:cNvPr>
          <p:cNvSpPr txBox="1"/>
          <p:nvPr/>
        </p:nvSpPr>
        <p:spPr>
          <a:xfrm>
            <a:off x="3196936" y="4787900"/>
            <a:ext cx="1620982"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Underfitting</a:t>
            </a:r>
          </a:p>
        </p:txBody>
      </p:sp>
      <p:cxnSp>
        <p:nvCxnSpPr>
          <p:cNvPr id="68" name="Straight Connector 67">
            <a:extLst>
              <a:ext uri="{FF2B5EF4-FFF2-40B4-BE49-F238E27FC236}">
                <a16:creationId xmlns:a16="http://schemas.microsoft.com/office/drawing/2014/main" id="{EE96A2B8-43AC-BB40-BC39-B1C599594169}"/>
              </a:ext>
            </a:extLst>
          </p:cNvPr>
          <p:cNvCxnSpPr>
            <a:cxnSpLocks/>
          </p:cNvCxnSpPr>
          <p:nvPr/>
        </p:nvCxnSpPr>
        <p:spPr>
          <a:xfrm>
            <a:off x="7039264" y="4614450"/>
            <a:ext cx="1756063" cy="0"/>
          </a:xfrm>
          <a:prstGeom prst="line">
            <a:avLst/>
          </a:prstGeom>
        </p:spPr>
        <p:style>
          <a:lnRef idx="3">
            <a:schemeClr val="dk1"/>
          </a:lnRef>
          <a:fillRef idx="0">
            <a:schemeClr val="dk1"/>
          </a:fillRef>
          <a:effectRef idx="2">
            <a:schemeClr val="dk1"/>
          </a:effectRef>
          <a:fontRef idx="minor">
            <a:schemeClr val="tx1"/>
          </a:fontRef>
        </p:style>
      </p:cxnSp>
      <p:sp>
        <p:nvSpPr>
          <p:cNvPr id="69" name="TextBox 68">
            <a:extLst>
              <a:ext uri="{FF2B5EF4-FFF2-40B4-BE49-F238E27FC236}">
                <a16:creationId xmlns:a16="http://schemas.microsoft.com/office/drawing/2014/main" id="{465CB1BD-FE70-C241-9861-8C77039ED067}"/>
              </a:ext>
            </a:extLst>
          </p:cNvPr>
          <p:cNvSpPr txBox="1"/>
          <p:nvPr/>
        </p:nvSpPr>
        <p:spPr>
          <a:xfrm>
            <a:off x="5421741" y="4782411"/>
            <a:ext cx="848591"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Optimal</a:t>
            </a:r>
          </a:p>
        </p:txBody>
      </p:sp>
      <p:sp>
        <p:nvSpPr>
          <p:cNvPr id="70" name="TextBox 69">
            <a:extLst>
              <a:ext uri="{FF2B5EF4-FFF2-40B4-BE49-F238E27FC236}">
                <a16:creationId xmlns:a16="http://schemas.microsoft.com/office/drawing/2014/main" id="{DC4F7DC0-7E23-EE42-BB75-8744A8C45FEE}"/>
              </a:ext>
            </a:extLst>
          </p:cNvPr>
          <p:cNvSpPr txBox="1"/>
          <p:nvPr/>
        </p:nvSpPr>
        <p:spPr>
          <a:xfrm>
            <a:off x="7382163" y="4757011"/>
            <a:ext cx="1097969"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Overfitting</a:t>
            </a:r>
          </a:p>
        </p:txBody>
      </p:sp>
    </p:spTree>
    <p:extLst>
      <p:ext uri="{BB962C8B-B14F-4D97-AF65-F5344CB8AC3E}">
        <p14:creationId xmlns:p14="http://schemas.microsoft.com/office/powerpoint/2010/main" val="1438783305"/>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6F473-906E-BE48-9222-DAE5318ABACF}"/>
              </a:ext>
            </a:extLst>
          </p:cNvPr>
          <p:cNvSpPr>
            <a:spLocks noGrp="1"/>
          </p:cNvSpPr>
          <p:nvPr>
            <p:ph type="ctrTitle"/>
          </p:nvPr>
        </p:nvSpPr>
        <p:spPr/>
        <p:txBody>
          <a:bodyPr/>
          <a:lstStyle/>
          <a:p>
            <a:r>
              <a:rPr lang="en-US" sz="2000" dirty="0"/>
              <a:t>Bias-Variance Tradeoff</a:t>
            </a:r>
          </a:p>
        </p:txBody>
      </p:sp>
      <p:sp>
        <p:nvSpPr>
          <p:cNvPr id="3" name="Subtitle 2">
            <a:extLst>
              <a:ext uri="{FF2B5EF4-FFF2-40B4-BE49-F238E27FC236}">
                <a16:creationId xmlns:a16="http://schemas.microsoft.com/office/drawing/2014/main" id="{98C12FA9-FCB1-E143-8D76-ABA61A11C1F1}"/>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2836B85-E9ED-514C-AE93-4BB1B122501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Tree>
    <p:extLst>
      <p:ext uri="{BB962C8B-B14F-4D97-AF65-F5344CB8AC3E}">
        <p14:creationId xmlns:p14="http://schemas.microsoft.com/office/powerpoint/2010/main" val="359170169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AEA0-2893-D842-A59A-BD4C9179FB7C}"/>
              </a:ext>
            </a:extLst>
          </p:cNvPr>
          <p:cNvSpPr>
            <a:spLocks noGrp="1"/>
          </p:cNvSpPr>
          <p:nvPr>
            <p:ph type="title"/>
          </p:nvPr>
        </p:nvSpPr>
        <p:spPr/>
        <p:txBody>
          <a:bodyPr/>
          <a:lstStyle/>
          <a:p>
            <a:r>
              <a:rPr lang="en-US" dirty="0"/>
              <a:t>Source of errors</a:t>
            </a:r>
            <a:br>
              <a:rPr lang="en-US" dirty="0"/>
            </a:br>
            <a:r>
              <a:rPr lang="en-US" dirty="0"/>
              <a:t>in a model</a:t>
            </a:r>
          </a:p>
        </p:txBody>
      </p:sp>
      <p:sp>
        <p:nvSpPr>
          <p:cNvPr id="3" name="Text Placeholder 2">
            <a:extLst>
              <a:ext uri="{FF2B5EF4-FFF2-40B4-BE49-F238E27FC236}">
                <a16:creationId xmlns:a16="http://schemas.microsoft.com/office/drawing/2014/main" id="{62068627-939B-D741-8A88-78F401CF346C}"/>
              </a:ext>
            </a:extLst>
          </p:cNvPr>
          <p:cNvSpPr>
            <a:spLocks noGrp="1"/>
          </p:cNvSpPr>
          <p:nvPr>
            <p:ph type="body" idx="1"/>
          </p:nvPr>
        </p:nvSpPr>
        <p:spPr>
          <a:xfrm>
            <a:off x="3062200" y="575500"/>
            <a:ext cx="5494584" cy="3981000"/>
          </a:xfrm>
        </p:spPr>
        <p:txBody>
          <a:bodyPr/>
          <a:lstStyle/>
          <a:p>
            <a:pPr marL="139700" indent="0">
              <a:buNone/>
            </a:pPr>
            <a:r>
              <a:rPr lang="en-US" sz="1400" dirty="0"/>
              <a:t>Total errors for a machine learning model comes from 3 types:</a:t>
            </a:r>
          </a:p>
          <a:p>
            <a:pPr marL="139700" indent="0">
              <a:buNone/>
            </a:pPr>
            <a:endParaRPr lang="en-US" sz="1400" dirty="0"/>
          </a:p>
          <a:p>
            <a:r>
              <a:rPr lang="en-US" sz="1400" b="1" dirty="0"/>
              <a:t>Bias</a:t>
            </a:r>
          </a:p>
          <a:p>
            <a:r>
              <a:rPr lang="en-US" sz="1400" b="1" dirty="0"/>
              <a:t>Variance</a:t>
            </a:r>
          </a:p>
          <a:p>
            <a:r>
              <a:rPr lang="en-US" sz="1400" b="1" dirty="0"/>
              <a:t>Irreducible Errors</a:t>
            </a:r>
            <a:endParaRPr lang="en-US" sz="1400" dirty="0"/>
          </a:p>
          <a:p>
            <a:endParaRPr lang="en-US" sz="1400" b="1" dirty="0"/>
          </a:p>
          <a:p>
            <a:pPr marL="139700" indent="0">
              <a:buNone/>
            </a:pPr>
            <a:r>
              <a:rPr lang="en-US" sz="1400" dirty="0"/>
              <a:t>Irreducible error is the one that we can’t avoid or possibly eliminate. They are caused by elements outside of our control, such as noise from observations.</a:t>
            </a:r>
          </a:p>
        </p:txBody>
      </p:sp>
      <p:sp>
        <p:nvSpPr>
          <p:cNvPr id="4" name="Slide Number Placeholder 3">
            <a:extLst>
              <a:ext uri="{FF2B5EF4-FFF2-40B4-BE49-F238E27FC236}">
                <a16:creationId xmlns:a16="http://schemas.microsoft.com/office/drawing/2014/main" id="{9CE07ED9-2B8D-224C-9640-5EDCC8CCA8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Tree>
    <p:extLst>
      <p:ext uri="{BB962C8B-B14F-4D97-AF65-F5344CB8AC3E}">
        <p14:creationId xmlns:p14="http://schemas.microsoft.com/office/powerpoint/2010/main" val="20071663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64B89A-65A2-3442-86E7-55DBB2DE7181}"/>
              </a:ext>
            </a:extLst>
          </p:cNvPr>
          <p:cNvSpPr>
            <a:spLocks noGrp="1"/>
          </p:cNvSpPr>
          <p:nvPr>
            <p:ph type="title"/>
          </p:nvPr>
        </p:nvSpPr>
        <p:spPr/>
        <p:txBody>
          <a:bodyPr/>
          <a:lstStyle/>
          <a:p>
            <a:r>
              <a:rPr lang="en-US" dirty="0"/>
              <a:t>Bias</a:t>
            </a:r>
          </a:p>
        </p:txBody>
      </p:sp>
      <p:sp>
        <p:nvSpPr>
          <p:cNvPr id="7" name="Text Placeholder 6">
            <a:extLst>
              <a:ext uri="{FF2B5EF4-FFF2-40B4-BE49-F238E27FC236}">
                <a16:creationId xmlns:a16="http://schemas.microsoft.com/office/drawing/2014/main" id="{D3CB70A9-123D-674B-8920-C764CE67967F}"/>
              </a:ext>
            </a:extLst>
          </p:cNvPr>
          <p:cNvSpPr>
            <a:spLocks noGrp="1"/>
          </p:cNvSpPr>
          <p:nvPr>
            <p:ph type="body" idx="1"/>
          </p:nvPr>
        </p:nvSpPr>
        <p:spPr>
          <a:xfrm>
            <a:off x="3090625" y="575500"/>
            <a:ext cx="5596200" cy="1948388"/>
          </a:xfrm>
        </p:spPr>
        <p:txBody>
          <a:bodyPr/>
          <a:lstStyle/>
          <a:p>
            <a:pPr marL="139700" indent="0">
              <a:buNone/>
            </a:pPr>
            <a:r>
              <a:rPr lang="en-US" dirty="0"/>
              <a:t>A model that is too simple fails to capture the complex patterns in the dataset, which signifies a fundamental limitation of the model. We call this a </a:t>
            </a:r>
            <a:r>
              <a:rPr lang="en-US" b="1" dirty="0"/>
              <a:t>bias </a:t>
            </a:r>
            <a:r>
              <a:rPr lang="en-US" dirty="0"/>
              <a:t>error.</a:t>
            </a:r>
          </a:p>
          <a:p>
            <a:pPr marL="139700" indent="0">
              <a:buNone/>
            </a:pPr>
            <a:endParaRPr lang="en-US" dirty="0"/>
          </a:p>
          <a:p>
            <a:pPr marL="139700" indent="0">
              <a:buNone/>
            </a:pPr>
            <a:r>
              <a:rPr lang="en-US" b="1" dirty="0"/>
              <a:t>Bias</a:t>
            </a:r>
            <a:r>
              <a:rPr lang="en-US" dirty="0"/>
              <a:t> is the difference between the average prediction of our model </a:t>
            </a:r>
            <a:r>
              <a:rPr lang="en-US" b="1" dirty="0"/>
              <a:t>and</a:t>
            </a:r>
            <a:r>
              <a:rPr lang="en-US" dirty="0"/>
              <a:t> the expected value which we are trying to predict.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Low complexity (simple) models tend to have high bias.</a:t>
            </a:r>
          </a:p>
          <a:p>
            <a:pPr marL="139700" indent="0">
              <a:buNone/>
            </a:pPr>
            <a:endParaRPr lang="en-US" dirty="0"/>
          </a:p>
          <a:p>
            <a:pPr marL="139700" indent="0">
              <a:buNone/>
            </a:pPr>
            <a:endParaRPr lang="en-US" dirty="0"/>
          </a:p>
        </p:txBody>
      </p:sp>
      <p:sp>
        <p:nvSpPr>
          <p:cNvPr id="5" name="Slide Number Placeholder 4">
            <a:extLst>
              <a:ext uri="{FF2B5EF4-FFF2-40B4-BE49-F238E27FC236}">
                <a16:creationId xmlns:a16="http://schemas.microsoft.com/office/drawing/2014/main" id="{11F75312-5D1A-A84A-8CB0-6011BD17CB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cxnSp>
        <p:nvCxnSpPr>
          <p:cNvPr id="51" name="Straight Connector 50">
            <a:extLst>
              <a:ext uri="{FF2B5EF4-FFF2-40B4-BE49-F238E27FC236}">
                <a16:creationId xmlns:a16="http://schemas.microsoft.com/office/drawing/2014/main" id="{DCF655F3-AAEA-E642-85C9-1CFF26E52BB3}"/>
              </a:ext>
            </a:extLst>
          </p:cNvPr>
          <p:cNvCxnSpPr/>
          <p:nvPr/>
        </p:nvCxnSpPr>
        <p:spPr>
          <a:xfrm>
            <a:off x="4979555" y="2652585"/>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52" name="Straight Connector 51">
            <a:extLst>
              <a:ext uri="{FF2B5EF4-FFF2-40B4-BE49-F238E27FC236}">
                <a16:creationId xmlns:a16="http://schemas.microsoft.com/office/drawing/2014/main" id="{CF94052D-3F38-1B49-8DE9-974FF04C59A0}"/>
              </a:ext>
            </a:extLst>
          </p:cNvPr>
          <p:cNvCxnSpPr>
            <a:cxnSpLocks/>
          </p:cNvCxnSpPr>
          <p:nvPr/>
        </p:nvCxnSpPr>
        <p:spPr>
          <a:xfrm>
            <a:off x="4979555" y="4248785"/>
            <a:ext cx="1756063" cy="0"/>
          </a:xfrm>
          <a:prstGeom prst="line">
            <a:avLst/>
          </a:prstGeom>
        </p:spPr>
        <p:style>
          <a:lnRef idx="3">
            <a:schemeClr val="dk1"/>
          </a:lnRef>
          <a:fillRef idx="0">
            <a:schemeClr val="dk1"/>
          </a:fillRef>
          <a:effectRef idx="2">
            <a:schemeClr val="dk1"/>
          </a:effectRef>
          <a:fontRef idx="minor">
            <a:schemeClr val="tx1"/>
          </a:fontRef>
        </p:style>
      </p:cxnSp>
      <p:sp>
        <p:nvSpPr>
          <p:cNvPr id="53" name="Oval 52">
            <a:extLst>
              <a:ext uri="{FF2B5EF4-FFF2-40B4-BE49-F238E27FC236}">
                <a16:creationId xmlns:a16="http://schemas.microsoft.com/office/drawing/2014/main" id="{49A72E36-496B-2840-B2FB-3822614D3804}"/>
              </a:ext>
            </a:extLst>
          </p:cNvPr>
          <p:cNvSpPr/>
          <p:nvPr/>
        </p:nvSpPr>
        <p:spPr>
          <a:xfrm>
            <a:off x="5114636" y="33032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F3DE13C3-9F88-EC46-89AE-BF6A5D25B820}"/>
              </a:ext>
            </a:extLst>
          </p:cNvPr>
          <p:cNvSpPr/>
          <p:nvPr/>
        </p:nvSpPr>
        <p:spPr>
          <a:xfrm>
            <a:off x="5256645" y="34556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C8D5D32C-7EEE-424A-B7B5-5716B08A3205}"/>
              </a:ext>
            </a:extLst>
          </p:cNvPr>
          <p:cNvSpPr/>
          <p:nvPr/>
        </p:nvSpPr>
        <p:spPr>
          <a:xfrm>
            <a:off x="5242789" y="319237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698355D2-B96D-6C4C-8B51-4CD3F0A34303}"/>
              </a:ext>
            </a:extLst>
          </p:cNvPr>
          <p:cNvSpPr/>
          <p:nvPr/>
        </p:nvSpPr>
        <p:spPr>
          <a:xfrm>
            <a:off x="5395189" y="302265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56C3CAF-9B40-5A42-837F-8D133DA2E24E}"/>
              </a:ext>
            </a:extLst>
          </p:cNvPr>
          <p:cNvSpPr/>
          <p:nvPr/>
        </p:nvSpPr>
        <p:spPr>
          <a:xfrm>
            <a:off x="5443679" y="318544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E0D16E65-D3A4-0E47-9611-64C99FA856DE}"/>
              </a:ext>
            </a:extLst>
          </p:cNvPr>
          <p:cNvSpPr/>
          <p:nvPr/>
        </p:nvSpPr>
        <p:spPr>
          <a:xfrm>
            <a:off x="5547589" y="29776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1CC145C-3C8C-BC47-B7BC-C69EE1FF9726}"/>
              </a:ext>
            </a:extLst>
          </p:cNvPr>
          <p:cNvSpPr/>
          <p:nvPr/>
        </p:nvSpPr>
        <p:spPr>
          <a:xfrm>
            <a:off x="5679207" y="309885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93F346AC-D4B6-134B-BFC7-D2F8F5F566A1}"/>
              </a:ext>
            </a:extLst>
          </p:cNvPr>
          <p:cNvSpPr/>
          <p:nvPr/>
        </p:nvSpPr>
        <p:spPr>
          <a:xfrm>
            <a:off x="5831607" y="326164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77A8CD8A-FA71-A547-B8F4-3FCF22DBB8F2}"/>
              </a:ext>
            </a:extLst>
          </p:cNvPr>
          <p:cNvSpPr/>
          <p:nvPr/>
        </p:nvSpPr>
        <p:spPr>
          <a:xfrm>
            <a:off x="5977081" y="316812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29554F84-6A19-9843-A1D7-019594CB08A7}"/>
              </a:ext>
            </a:extLst>
          </p:cNvPr>
          <p:cNvSpPr/>
          <p:nvPr/>
        </p:nvSpPr>
        <p:spPr>
          <a:xfrm>
            <a:off x="5831607" y="297069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9407CBBA-C5D9-E149-8546-2305C7B448FA}"/>
              </a:ext>
            </a:extLst>
          </p:cNvPr>
          <p:cNvSpPr/>
          <p:nvPr/>
        </p:nvSpPr>
        <p:spPr>
          <a:xfrm>
            <a:off x="6119090" y="33309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56352BCB-F225-C345-9F29-724B847E4346}"/>
              </a:ext>
            </a:extLst>
          </p:cNvPr>
          <p:cNvSpPr/>
          <p:nvPr/>
        </p:nvSpPr>
        <p:spPr>
          <a:xfrm>
            <a:off x="6271490" y="34833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85D793A9-5116-3C43-8918-BEDF68DE5953}"/>
              </a:ext>
            </a:extLst>
          </p:cNvPr>
          <p:cNvSpPr/>
          <p:nvPr/>
        </p:nvSpPr>
        <p:spPr>
          <a:xfrm>
            <a:off x="6278416" y="331359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8130497F-F7F0-024C-90BE-F992B7C8F650}"/>
              </a:ext>
            </a:extLst>
          </p:cNvPr>
          <p:cNvSpPr/>
          <p:nvPr/>
        </p:nvSpPr>
        <p:spPr>
          <a:xfrm>
            <a:off x="6340762" y="36357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B8CF5338-81A5-4849-9D85-920AF38B3731}"/>
              </a:ext>
            </a:extLst>
          </p:cNvPr>
          <p:cNvSpPr/>
          <p:nvPr/>
        </p:nvSpPr>
        <p:spPr>
          <a:xfrm>
            <a:off x="6132942" y="310577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F87E981C-1C1C-304A-8883-1C096FF4E7AB}"/>
              </a:ext>
            </a:extLst>
          </p:cNvPr>
          <p:cNvSpPr/>
          <p:nvPr/>
        </p:nvSpPr>
        <p:spPr>
          <a:xfrm>
            <a:off x="6160649" y="36824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76F694F6-D8A9-BF40-B65B-5C47A4E49C30}"/>
              </a:ext>
            </a:extLst>
          </p:cNvPr>
          <p:cNvSpPr/>
          <p:nvPr/>
        </p:nvSpPr>
        <p:spPr>
          <a:xfrm>
            <a:off x="6503553" y="37881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5D29AFB4-51E7-B447-BB00-8ED1D7684747}"/>
              </a:ext>
            </a:extLst>
          </p:cNvPr>
          <p:cNvSpPr/>
          <p:nvPr/>
        </p:nvSpPr>
        <p:spPr>
          <a:xfrm>
            <a:off x="6365005" y="394051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a:extLst>
              <a:ext uri="{FF2B5EF4-FFF2-40B4-BE49-F238E27FC236}">
                <a16:creationId xmlns:a16="http://schemas.microsoft.com/office/drawing/2014/main" id="{3FFD4000-528E-C247-93FC-29143786DF73}"/>
              </a:ext>
            </a:extLst>
          </p:cNvPr>
          <p:cNvCxnSpPr/>
          <p:nvPr/>
        </p:nvCxnSpPr>
        <p:spPr>
          <a:xfrm>
            <a:off x="5187373" y="2825230"/>
            <a:ext cx="1388917" cy="1188021"/>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5100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36EB-3F0F-014C-815F-B818EE20FD3C}"/>
              </a:ext>
            </a:extLst>
          </p:cNvPr>
          <p:cNvSpPr>
            <a:spLocks noGrp="1"/>
          </p:cNvSpPr>
          <p:nvPr>
            <p:ph type="title"/>
          </p:nvPr>
        </p:nvSpPr>
        <p:spPr/>
        <p:txBody>
          <a:bodyPr/>
          <a:lstStyle/>
          <a:p>
            <a:r>
              <a:rPr lang="en-US" dirty="0"/>
              <a:t>Variance</a:t>
            </a:r>
          </a:p>
        </p:txBody>
      </p:sp>
      <p:sp>
        <p:nvSpPr>
          <p:cNvPr id="3" name="Text Placeholder 2">
            <a:extLst>
              <a:ext uri="{FF2B5EF4-FFF2-40B4-BE49-F238E27FC236}">
                <a16:creationId xmlns:a16="http://schemas.microsoft.com/office/drawing/2014/main" id="{F0B4CF4F-139A-804B-B4CD-91046BC46982}"/>
              </a:ext>
            </a:extLst>
          </p:cNvPr>
          <p:cNvSpPr>
            <a:spLocks noGrp="1"/>
          </p:cNvSpPr>
          <p:nvPr>
            <p:ph type="body" idx="1"/>
          </p:nvPr>
        </p:nvSpPr>
        <p:spPr>
          <a:xfrm>
            <a:off x="2895600" y="397700"/>
            <a:ext cx="5918199" cy="3981000"/>
          </a:xfrm>
        </p:spPr>
        <p:txBody>
          <a:bodyPr/>
          <a:lstStyle/>
          <a:p>
            <a:pPr marL="139700" indent="0">
              <a:buNone/>
            </a:pPr>
            <a:r>
              <a:rPr lang="en-US" dirty="0"/>
              <a:t>A model that is too complicated for the task overly fits to small fluctuations. The flexibility of the complicated model makes it capable of memorizing answers rather than learning general patterns. This contributes to the error as </a:t>
            </a:r>
            <a:r>
              <a:rPr lang="en-US" b="1" dirty="0"/>
              <a:t>variance</a:t>
            </a:r>
            <a:r>
              <a:rPr lang="en-US" dirty="0"/>
              <a:t>.</a:t>
            </a:r>
          </a:p>
          <a:p>
            <a:pPr marL="139700" indent="0">
              <a:buNone/>
            </a:pPr>
            <a:endParaRPr lang="en-US" dirty="0"/>
          </a:p>
          <a:p>
            <a:pPr marL="139700" indent="0">
              <a:buNone/>
            </a:pPr>
            <a:r>
              <a:rPr lang="en-US" b="1" dirty="0"/>
              <a:t>Variance</a:t>
            </a:r>
            <a:r>
              <a:rPr lang="en-US" dirty="0"/>
              <a:t> is the variability in the model prediction, meaning how much the predictions will change if a different training dataset is used.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High complexity models tend to have high variance.*</a:t>
            </a:r>
          </a:p>
        </p:txBody>
      </p:sp>
      <p:sp>
        <p:nvSpPr>
          <p:cNvPr id="4" name="Slide Number Placeholder 3">
            <a:extLst>
              <a:ext uri="{FF2B5EF4-FFF2-40B4-BE49-F238E27FC236}">
                <a16:creationId xmlns:a16="http://schemas.microsoft.com/office/drawing/2014/main" id="{4E21C43D-E962-1C4C-8093-CD92343B88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cxnSp>
        <p:nvCxnSpPr>
          <p:cNvPr id="6" name="Straight Connector 5">
            <a:extLst>
              <a:ext uri="{FF2B5EF4-FFF2-40B4-BE49-F238E27FC236}">
                <a16:creationId xmlns:a16="http://schemas.microsoft.com/office/drawing/2014/main" id="{4D201F5A-A2D1-204D-AE86-8F091D680796}"/>
              </a:ext>
            </a:extLst>
          </p:cNvPr>
          <p:cNvCxnSpPr>
            <a:cxnSpLocks/>
          </p:cNvCxnSpPr>
          <p:nvPr/>
        </p:nvCxnSpPr>
        <p:spPr>
          <a:xfrm>
            <a:off x="4958773" y="2572595"/>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a:extLst>
              <a:ext uri="{FF2B5EF4-FFF2-40B4-BE49-F238E27FC236}">
                <a16:creationId xmlns:a16="http://schemas.microsoft.com/office/drawing/2014/main" id="{0E781FF1-5917-AB47-80CB-033DE59E6A4B}"/>
              </a:ext>
            </a:extLst>
          </p:cNvPr>
          <p:cNvCxnSpPr>
            <a:cxnSpLocks/>
          </p:cNvCxnSpPr>
          <p:nvPr/>
        </p:nvCxnSpPr>
        <p:spPr>
          <a:xfrm>
            <a:off x="4958773" y="4168795"/>
            <a:ext cx="1756063" cy="0"/>
          </a:xfrm>
          <a:prstGeom prst="line">
            <a:avLst/>
          </a:prstGeom>
        </p:spPr>
        <p:style>
          <a:lnRef idx="3">
            <a:schemeClr val="dk1"/>
          </a:lnRef>
          <a:fillRef idx="0">
            <a:schemeClr val="dk1"/>
          </a:fillRef>
          <a:effectRef idx="2">
            <a:schemeClr val="dk1"/>
          </a:effectRef>
          <a:fontRef idx="minor">
            <a:schemeClr val="tx1"/>
          </a:fontRef>
        </p:style>
      </p:cxnSp>
      <p:sp>
        <p:nvSpPr>
          <p:cNvPr id="8" name="Oval 7">
            <a:extLst>
              <a:ext uri="{FF2B5EF4-FFF2-40B4-BE49-F238E27FC236}">
                <a16:creationId xmlns:a16="http://schemas.microsoft.com/office/drawing/2014/main" id="{92AE5E5C-98BF-284C-8C74-513D519E4B1A}"/>
              </a:ext>
            </a:extLst>
          </p:cNvPr>
          <p:cNvSpPr/>
          <p:nvPr/>
        </p:nvSpPr>
        <p:spPr>
          <a:xfrm>
            <a:off x="5093854" y="32232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A07D601-CA0C-EA49-93E1-757788E1C536}"/>
              </a:ext>
            </a:extLst>
          </p:cNvPr>
          <p:cNvSpPr/>
          <p:nvPr/>
        </p:nvSpPr>
        <p:spPr>
          <a:xfrm>
            <a:off x="5235863" y="33756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6BA188A-607C-B742-89CB-A55FC9D08338}"/>
              </a:ext>
            </a:extLst>
          </p:cNvPr>
          <p:cNvSpPr/>
          <p:nvPr/>
        </p:nvSpPr>
        <p:spPr>
          <a:xfrm>
            <a:off x="5222007" y="311238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E077D73-4465-8841-A733-7712C0BF1DD4}"/>
              </a:ext>
            </a:extLst>
          </p:cNvPr>
          <p:cNvSpPr/>
          <p:nvPr/>
        </p:nvSpPr>
        <p:spPr>
          <a:xfrm>
            <a:off x="5374407" y="294266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9F2E7A1-C854-F541-9669-7A6EFE02DFC8}"/>
              </a:ext>
            </a:extLst>
          </p:cNvPr>
          <p:cNvSpPr/>
          <p:nvPr/>
        </p:nvSpPr>
        <p:spPr>
          <a:xfrm>
            <a:off x="5422897" y="310545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71B67F6-C0FE-424A-9FA0-3195AEBD5541}"/>
              </a:ext>
            </a:extLst>
          </p:cNvPr>
          <p:cNvSpPr/>
          <p:nvPr/>
        </p:nvSpPr>
        <p:spPr>
          <a:xfrm>
            <a:off x="5526807" y="289763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7C1CD93-7A04-C44A-ADE0-77DA229E1038}"/>
              </a:ext>
            </a:extLst>
          </p:cNvPr>
          <p:cNvSpPr/>
          <p:nvPr/>
        </p:nvSpPr>
        <p:spPr>
          <a:xfrm>
            <a:off x="5658425" y="30188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A958C07-C931-AB45-8983-3D4C54395BAD}"/>
              </a:ext>
            </a:extLst>
          </p:cNvPr>
          <p:cNvSpPr/>
          <p:nvPr/>
        </p:nvSpPr>
        <p:spPr>
          <a:xfrm>
            <a:off x="5810825" y="31816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CC72AE1-2150-D94B-8C74-7126E4172E6E}"/>
              </a:ext>
            </a:extLst>
          </p:cNvPr>
          <p:cNvSpPr/>
          <p:nvPr/>
        </p:nvSpPr>
        <p:spPr>
          <a:xfrm>
            <a:off x="5956299" y="308813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3487A8E-009C-F346-A63C-C6CE5E453480}"/>
              </a:ext>
            </a:extLst>
          </p:cNvPr>
          <p:cNvSpPr/>
          <p:nvPr/>
        </p:nvSpPr>
        <p:spPr>
          <a:xfrm>
            <a:off x="5810825" y="289070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4555C7F4-AC04-8E46-BA5E-C03560B88029}"/>
              </a:ext>
            </a:extLst>
          </p:cNvPr>
          <p:cNvSpPr/>
          <p:nvPr/>
        </p:nvSpPr>
        <p:spPr>
          <a:xfrm>
            <a:off x="6098308" y="32509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7AFC7E2-3892-AE42-A867-165DCA6160CA}"/>
              </a:ext>
            </a:extLst>
          </p:cNvPr>
          <p:cNvSpPr/>
          <p:nvPr/>
        </p:nvSpPr>
        <p:spPr>
          <a:xfrm>
            <a:off x="6250708" y="34033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0C1B705-EAEA-0A40-B555-6F5768072F95}"/>
              </a:ext>
            </a:extLst>
          </p:cNvPr>
          <p:cNvSpPr/>
          <p:nvPr/>
        </p:nvSpPr>
        <p:spPr>
          <a:xfrm>
            <a:off x="6257634" y="323360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197799AE-6360-CE49-ABC2-262FAE623DE2}"/>
              </a:ext>
            </a:extLst>
          </p:cNvPr>
          <p:cNvSpPr/>
          <p:nvPr/>
        </p:nvSpPr>
        <p:spPr>
          <a:xfrm>
            <a:off x="6319980" y="35557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6322650-4502-3A4B-AA32-42DB216918BE}"/>
              </a:ext>
            </a:extLst>
          </p:cNvPr>
          <p:cNvSpPr/>
          <p:nvPr/>
        </p:nvSpPr>
        <p:spPr>
          <a:xfrm>
            <a:off x="6112160" y="302578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D8E5462-E244-B041-A91B-21A294727EF9}"/>
              </a:ext>
            </a:extLst>
          </p:cNvPr>
          <p:cNvSpPr/>
          <p:nvPr/>
        </p:nvSpPr>
        <p:spPr>
          <a:xfrm>
            <a:off x="6139867" y="360248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5B37BC8-514C-FA41-A595-51F6D2E36127}"/>
              </a:ext>
            </a:extLst>
          </p:cNvPr>
          <p:cNvSpPr/>
          <p:nvPr/>
        </p:nvSpPr>
        <p:spPr>
          <a:xfrm>
            <a:off x="6482771" y="37081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7190B32-EB1A-7B44-BFB2-6DDAB5876316}"/>
              </a:ext>
            </a:extLst>
          </p:cNvPr>
          <p:cNvSpPr/>
          <p:nvPr/>
        </p:nvSpPr>
        <p:spPr>
          <a:xfrm>
            <a:off x="6344223" y="38605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a:extLst>
              <a:ext uri="{FF2B5EF4-FFF2-40B4-BE49-F238E27FC236}">
                <a16:creationId xmlns:a16="http://schemas.microsoft.com/office/drawing/2014/main" id="{A8500789-5B3D-CD44-BD4A-BAE45A4004AE}"/>
              </a:ext>
            </a:extLst>
          </p:cNvPr>
          <p:cNvSpPr/>
          <p:nvPr/>
        </p:nvSpPr>
        <p:spPr>
          <a:xfrm>
            <a:off x="5068230" y="2621373"/>
            <a:ext cx="1473701" cy="1287650"/>
          </a:xfrm>
          <a:custGeom>
            <a:avLst/>
            <a:gdLst>
              <a:gd name="connsiteX0" fmla="*/ 126070 w 1473701"/>
              <a:gd name="connsiteY0" fmla="*/ 932050 h 1287650"/>
              <a:gd name="connsiteX1" fmla="*/ 227670 w 1473701"/>
              <a:gd name="connsiteY1" fmla="*/ 817750 h 1287650"/>
              <a:gd name="connsiteX2" fmla="*/ 37170 w 1473701"/>
              <a:gd name="connsiteY2" fmla="*/ 652650 h 1287650"/>
              <a:gd name="connsiteX3" fmla="*/ 11770 w 1473701"/>
              <a:gd name="connsiteY3" fmla="*/ 462150 h 1287650"/>
              <a:gd name="connsiteX4" fmla="*/ 176870 w 1473701"/>
              <a:gd name="connsiteY4" fmla="*/ 474850 h 1287650"/>
              <a:gd name="connsiteX5" fmla="*/ 214970 w 1473701"/>
              <a:gd name="connsiteY5" fmla="*/ 576450 h 1287650"/>
              <a:gd name="connsiteX6" fmla="*/ 316570 w 1473701"/>
              <a:gd name="connsiteY6" fmla="*/ 652650 h 1287650"/>
              <a:gd name="connsiteX7" fmla="*/ 380070 w 1473701"/>
              <a:gd name="connsiteY7" fmla="*/ 512950 h 1287650"/>
              <a:gd name="connsiteX8" fmla="*/ 341970 w 1473701"/>
              <a:gd name="connsiteY8" fmla="*/ 360550 h 1287650"/>
              <a:gd name="connsiteX9" fmla="*/ 303870 w 1473701"/>
              <a:gd name="connsiteY9" fmla="*/ 68450 h 1287650"/>
              <a:gd name="connsiteX10" fmla="*/ 507070 w 1473701"/>
              <a:gd name="connsiteY10" fmla="*/ 284350 h 1287650"/>
              <a:gd name="connsiteX11" fmla="*/ 659470 w 1473701"/>
              <a:gd name="connsiteY11" fmla="*/ 678050 h 1287650"/>
              <a:gd name="connsiteX12" fmla="*/ 621370 w 1473701"/>
              <a:gd name="connsiteY12" fmla="*/ 424050 h 1287650"/>
              <a:gd name="connsiteX13" fmla="*/ 646770 w 1473701"/>
              <a:gd name="connsiteY13" fmla="*/ 4950 h 1287650"/>
              <a:gd name="connsiteX14" fmla="*/ 773770 w 1473701"/>
              <a:gd name="connsiteY14" fmla="*/ 182750 h 1287650"/>
              <a:gd name="connsiteX15" fmla="*/ 799170 w 1473701"/>
              <a:gd name="connsiteY15" fmla="*/ 335150 h 1287650"/>
              <a:gd name="connsiteX16" fmla="*/ 786470 w 1473701"/>
              <a:gd name="connsiteY16" fmla="*/ 639950 h 1287650"/>
              <a:gd name="connsiteX17" fmla="*/ 862670 w 1473701"/>
              <a:gd name="connsiteY17" fmla="*/ 716150 h 1287650"/>
              <a:gd name="connsiteX18" fmla="*/ 900770 w 1473701"/>
              <a:gd name="connsiteY18" fmla="*/ 525650 h 1287650"/>
              <a:gd name="connsiteX19" fmla="*/ 1103970 w 1473701"/>
              <a:gd name="connsiteY19" fmla="*/ 436750 h 1287650"/>
              <a:gd name="connsiteX20" fmla="*/ 1205570 w 1473701"/>
              <a:gd name="connsiteY20" fmla="*/ 525650 h 1287650"/>
              <a:gd name="connsiteX21" fmla="*/ 1027770 w 1473701"/>
              <a:gd name="connsiteY21" fmla="*/ 551050 h 1287650"/>
              <a:gd name="connsiteX22" fmla="*/ 1065870 w 1473701"/>
              <a:gd name="connsiteY22" fmla="*/ 665350 h 1287650"/>
              <a:gd name="connsiteX23" fmla="*/ 1218270 w 1473701"/>
              <a:gd name="connsiteY23" fmla="*/ 639950 h 1287650"/>
              <a:gd name="connsiteX24" fmla="*/ 1446870 w 1473701"/>
              <a:gd name="connsiteY24" fmla="*/ 728850 h 1287650"/>
              <a:gd name="connsiteX25" fmla="*/ 1319870 w 1473701"/>
              <a:gd name="connsiteY25" fmla="*/ 855850 h 1287650"/>
              <a:gd name="connsiteX26" fmla="*/ 1167470 w 1473701"/>
              <a:gd name="connsiteY26" fmla="*/ 843150 h 1287650"/>
              <a:gd name="connsiteX27" fmla="*/ 1002370 w 1473701"/>
              <a:gd name="connsiteY27" fmla="*/ 906650 h 1287650"/>
              <a:gd name="connsiteX28" fmla="*/ 1142070 w 1473701"/>
              <a:gd name="connsiteY28" fmla="*/ 1033650 h 1287650"/>
              <a:gd name="connsiteX29" fmla="*/ 1281770 w 1473701"/>
              <a:gd name="connsiteY29" fmla="*/ 995550 h 1287650"/>
              <a:gd name="connsiteX30" fmla="*/ 1446870 w 1473701"/>
              <a:gd name="connsiteY30" fmla="*/ 893950 h 1287650"/>
              <a:gd name="connsiteX31" fmla="*/ 1459570 w 1473701"/>
              <a:gd name="connsiteY31" fmla="*/ 1147950 h 1287650"/>
              <a:gd name="connsiteX32" fmla="*/ 1307170 w 1473701"/>
              <a:gd name="connsiteY32" fmla="*/ 1287650 h 1287650"/>
              <a:gd name="connsiteX33" fmla="*/ 1307170 w 1473701"/>
              <a:gd name="connsiteY33" fmla="*/ 1287650 h 1287650"/>
              <a:gd name="connsiteX34" fmla="*/ 1319870 w 1473701"/>
              <a:gd name="connsiteY34" fmla="*/ 1274950 h 12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73701" h="1287650">
                <a:moveTo>
                  <a:pt x="126070" y="932050"/>
                </a:moveTo>
                <a:cubicBezTo>
                  <a:pt x="184278" y="898183"/>
                  <a:pt x="242487" y="864317"/>
                  <a:pt x="227670" y="817750"/>
                </a:cubicBezTo>
                <a:cubicBezTo>
                  <a:pt x="212853" y="771183"/>
                  <a:pt x="73153" y="711917"/>
                  <a:pt x="37170" y="652650"/>
                </a:cubicBezTo>
                <a:cubicBezTo>
                  <a:pt x="1187" y="593383"/>
                  <a:pt x="-11513" y="491783"/>
                  <a:pt x="11770" y="462150"/>
                </a:cubicBezTo>
                <a:cubicBezTo>
                  <a:pt x="35053" y="432517"/>
                  <a:pt x="143003" y="455800"/>
                  <a:pt x="176870" y="474850"/>
                </a:cubicBezTo>
                <a:cubicBezTo>
                  <a:pt x="210737" y="493900"/>
                  <a:pt x="191687" y="546817"/>
                  <a:pt x="214970" y="576450"/>
                </a:cubicBezTo>
                <a:cubicBezTo>
                  <a:pt x="238253" y="606083"/>
                  <a:pt x="289053" y="663233"/>
                  <a:pt x="316570" y="652650"/>
                </a:cubicBezTo>
                <a:cubicBezTo>
                  <a:pt x="344087" y="642067"/>
                  <a:pt x="375837" y="561633"/>
                  <a:pt x="380070" y="512950"/>
                </a:cubicBezTo>
                <a:cubicBezTo>
                  <a:pt x="384303" y="464267"/>
                  <a:pt x="354670" y="434633"/>
                  <a:pt x="341970" y="360550"/>
                </a:cubicBezTo>
                <a:cubicBezTo>
                  <a:pt x="329270" y="286467"/>
                  <a:pt x="276353" y="81150"/>
                  <a:pt x="303870" y="68450"/>
                </a:cubicBezTo>
                <a:cubicBezTo>
                  <a:pt x="331387" y="55750"/>
                  <a:pt x="447803" y="182750"/>
                  <a:pt x="507070" y="284350"/>
                </a:cubicBezTo>
                <a:cubicBezTo>
                  <a:pt x="566337" y="385950"/>
                  <a:pt x="640420" y="654767"/>
                  <a:pt x="659470" y="678050"/>
                </a:cubicBezTo>
                <a:cubicBezTo>
                  <a:pt x="678520" y="701333"/>
                  <a:pt x="623487" y="536233"/>
                  <a:pt x="621370" y="424050"/>
                </a:cubicBezTo>
                <a:cubicBezTo>
                  <a:pt x="619253" y="311867"/>
                  <a:pt x="621370" y="45167"/>
                  <a:pt x="646770" y="4950"/>
                </a:cubicBezTo>
                <a:cubicBezTo>
                  <a:pt x="672170" y="-35267"/>
                  <a:pt x="773770" y="182750"/>
                  <a:pt x="773770" y="182750"/>
                </a:cubicBezTo>
                <a:cubicBezTo>
                  <a:pt x="799170" y="237783"/>
                  <a:pt x="797053" y="258950"/>
                  <a:pt x="799170" y="335150"/>
                </a:cubicBezTo>
                <a:cubicBezTo>
                  <a:pt x="801287" y="411350"/>
                  <a:pt x="775887" y="576450"/>
                  <a:pt x="786470" y="639950"/>
                </a:cubicBezTo>
                <a:cubicBezTo>
                  <a:pt x="797053" y="703450"/>
                  <a:pt x="843620" y="735200"/>
                  <a:pt x="862670" y="716150"/>
                </a:cubicBezTo>
                <a:cubicBezTo>
                  <a:pt x="881720" y="697100"/>
                  <a:pt x="860553" y="572217"/>
                  <a:pt x="900770" y="525650"/>
                </a:cubicBezTo>
                <a:cubicBezTo>
                  <a:pt x="940987" y="479083"/>
                  <a:pt x="1103970" y="436750"/>
                  <a:pt x="1103970" y="436750"/>
                </a:cubicBezTo>
                <a:cubicBezTo>
                  <a:pt x="1154770" y="436750"/>
                  <a:pt x="1218270" y="506600"/>
                  <a:pt x="1205570" y="525650"/>
                </a:cubicBezTo>
                <a:cubicBezTo>
                  <a:pt x="1192870" y="544700"/>
                  <a:pt x="1051053" y="527767"/>
                  <a:pt x="1027770" y="551050"/>
                </a:cubicBezTo>
                <a:cubicBezTo>
                  <a:pt x="1004487" y="574333"/>
                  <a:pt x="1034120" y="650533"/>
                  <a:pt x="1065870" y="665350"/>
                </a:cubicBezTo>
                <a:cubicBezTo>
                  <a:pt x="1097620" y="680167"/>
                  <a:pt x="1154770" y="629367"/>
                  <a:pt x="1218270" y="639950"/>
                </a:cubicBezTo>
                <a:cubicBezTo>
                  <a:pt x="1281770" y="650533"/>
                  <a:pt x="1429937" y="692867"/>
                  <a:pt x="1446870" y="728850"/>
                </a:cubicBezTo>
                <a:cubicBezTo>
                  <a:pt x="1463803" y="764833"/>
                  <a:pt x="1366437" y="836800"/>
                  <a:pt x="1319870" y="855850"/>
                </a:cubicBezTo>
                <a:cubicBezTo>
                  <a:pt x="1273303" y="874900"/>
                  <a:pt x="1220387" y="834683"/>
                  <a:pt x="1167470" y="843150"/>
                </a:cubicBezTo>
                <a:cubicBezTo>
                  <a:pt x="1114553" y="851617"/>
                  <a:pt x="1006603" y="874900"/>
                  <a:pt x="1002370" y="906650"/>
                </a:cubicBezTo>
                <a:cubicBezTo>
                  <a:pt x="998137" y="938400"/>
                  <a:pt x="1095503" y="1018833"/>
                  <a:pt x="1142070" y="1033650"/>
                </a:cubicBezTo>
                <a:cubicBezTo>
                  <a:pt x="1188637" y="1048467"/>
                  <a:pt x="1230970" y="1018833"/>
                  <a:pt x="1281770" y="995550"/>
                </a:cubicBezTo>
                <a:cubicBezTo>
                  <a:pt x="1332570" y="972267"/>
                  <a:pt x="1417237" y="868550"/>
                  <a:pt x="1446870" y="893950"/>
                </a:cubicBezTo>
                <a:cubicBezTo>
                  <a:pt x="1476503" y="919350"/>
                  <a:pt x="1482853" y="1082333"/>
                  <a:pt x="1459570" y="1147950"/>
                </a:cubicBezTo>
                <a:cubicBezTo>
                  <a:pt x="1436287" y="1213567"/>
                  <a:pt x="1307170" y="1287650"/>
                  <a:pt x="1307170" y="1287650"/>
                </a:cubicBezTo>
                <a:lnTo>
                  <a:pt x="1307170" y="1287650"/>
                </a:lnTo>
                <a:lnTo>
                  <a:pt x="1319870" y="1274950"/>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881910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a:xfrm>
                <a:off x="3090625" y="296100"/>
                <a:ext cx="5596200" cy="3981000"/>
              </a:xfrm>
            </p:spPr>
            <p:txBody>
              <a:bodyPr/>
              <a:lstStyle/>
              <a:p>
                <a:pPr marL="139700" indent="0">
                  <a:buNone/>
                </a:pPr>
                <a:r>
                  <a:rPr lang="en-US" dirty="0"/>
                  <a:t>Irreducible error remains unchanged.</a:t>
                </a:r>
              </a:p>
              <a:p>
                <a:pPr marL="139700" indent="0">
                  <a:buNone/>
                </a:pPr>
                <a:endParaRPr lang="en-US" dirty="0"/>
              </a:p>
              <a:p>
                <a:pPr marL="139700" indent="0">
                  <a:buNone/>
                </a:pPr>
                <a:r>
                  <a:rPr lang="en-US" dirty="0"/>
                  <a:t>Tradeoff between bias and variance:</a:t>
                </a:r>
              </a:p>
              <a:p>
                <a:r>
                  <a:rPr lang="en-US" dirty="0"/>
                  <a:t>Simple models: High bias + Low variance</a:t>
                </a:r>
              </a:p>
              <a:p>
                <a:r>
                  <a:rPr lang="en-US" dirty="0"/>
                  <a:t>Complex models: Low bias + High variance</a:t>
                </a:r>
              </a:p>
              <a:p>
                <a:endParaRPr lang="en-US" dirty="0"/>
              </a:p>
              <a:p>
                <a:pPr marL="139700" indent="0">
                  <a:buNone/>
                </a:pPr>
                <a:r>
                  <a:rPr lang="en-US" dirty="0"/>
                  <a:t>Source of errors for a particular model </a:t>
                </a:r>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𝑓</m:t>
                        </m:r>
                      </m:e>
                    </m:acc>
                  </m:oMath>
                </a14:m>
                <a:r>
                  <a:rPr lang="en-US" dirty="0"/>
                  <a:t> using MSE loss function:</a:t>
                </a:r>
              </a:p>
              <a:p>
                <a:pPr marL="139700" indent="0">
                  <a:buNone/>
                </a:pPr>
                <a:endParaRPr lang="en-US" dirty="0"/>
              </a:p>
              <a:p>
                <a:pPr marL="139700" indent="0">
                  <a:buNone/>
                </a:pPr>
                <a:endParaRPr lang="en-US" dirty="0"/>
              </a:p>
              <a:p>
                <a:pPr marL="139700" indent="0">
                  <a:buNone/>
                </a:pPr>
                <a:r>
                  <a:rPr lang="en-US" b="1" dirty="0"/>
                  <a:t>           Error = Biased squared + Variance + Irreducible Error </a:t>
                </a:r>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xfrm>
                <a:off x="3090625" y="296100"/>
                <a:ext cx="5596200"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5124" name="Picture 4">
            <a:extLst>
              <a:ext uri="{FF2B5EF4-FFF2-40B4-BE49-F238E27FC236}">
                <a16:creationId xmlns:a16="http://schemas.microsoft.com/office/drawing/2014/main" id="{7E21DCBD-7F8A-FC4F-B1B6-EEAF8B3AFD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199" y="2688386"/>
            <a:ext cx="4195525" cy="27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926779"/>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pic>
        <p:nvPicPr>
          <p:cNvPr id="2" name="Online Media 1" descr="panda.mp4">
            <a:hlinkClick r:id="" action="ppaction://media"/>
            <a:extLst>
              <a:ext uri="{FF2B5EF4-FFF2-40B4-BE49-F238E27FC236}">
                <a16:creationId xmlns:a16="http://schemas.microsoft.com/office/drawing/2014/main" id="{AB6BB2FD-806F-2E41-B797-CB07651E6B4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23966" y="1043429"/>
            <a:ext cx="5071621" cy="2852787"/>
          </a:xfrm>
          <a:prstGeom prst="rect">
            <a:avLst/>
          </a:prstGeom>
        </p:spPr>
      </p:pic>
    </p:spTree>
    <p:extLst>
      <p:ext uri="{BB962C8B-B14F-4D97-AF65-F5344CB8AC3E}">
        <p14:creationId xmlns:p14="http://schemas.microsoft.com/office/powerpoint/2010/main" val="2436260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a:xfrm>
            <a:off x="234450" y="580580"/>
            <a:ext cx="2046300" cy="3981000"/>
          </a:xfrm>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p:txBody>
              <a:bodyPr/>
              <a:lstStyle/>
              <a:p>
                <a:pPr marL="139700" indent="0">
                  <a:buNone/>
                </a:pPr>
                <a:r>
                  <a:rPr lang="en-US" dirty="0"/>
                  <a:t>Visually, this looks like the following!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𝐸𝑟𝑟𝑜𝑟</m:t>
                      </m:r>
                      <m:r>
                        <a:rPr lang="en-US" b="0" i="1" smtClean="0">
                          <a:latin typeface="Cambria Math" panose="02040503050406030204" pitchFamily="18" charset="0"/>
                        </a:rPr>
                        <m:t>=</m:t>
                      </m:r>
                      <m:r>
                        <a:rPr lang="en-US" b="0" i="1" smtClean="0">
                          <a:latin typeface="Cambria Math" panose="02040503050406030204" pitchFamily="18" charset="0"/>
                        </a:rPr>
                        <m:t>𝐵𝑖𝑎</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𝑉𝑎𝑟𝑖𝑎𝑛𝑐𝑒</m:t>
                      </m:r>
                      <m:r>
                        <a:rPr lang="en-US" b="0" i="1" smtClean="0">
                          <a:latin typeface="Cambria Math" panose="02040503050406030204" pitchFamily="18" charset="0"/>
                        </a:rPr>
                        <m:t>+</m:t>
                      </m:r>
                      <m:r>
                        <a:rPr lang="en-US" b="0" i="1" smtClean="0">
                          <a:latin typeface="Cambria Math" panose="02040503050406030204" pitchFamily="18" charset="0"/>
                        </a:rPr>
                        <m:t>𝐼𝑟𝑟𝑒𝑑𝑖𝑐𝑖𝑏𝑙𝑒</m:t>
                      </m:r>
                      <m:r>
                        <a:rPr lang="en-US" b="0" i="1" smtClean="0">
                          <a:latin typeface="Cambria Math" panose="02040503050406030204" pitchFamily="18" charset="0"/>
                        </a:rPr>
                        <m:t> </m:t>
                      </m:r>
                      <m:r>
                        <a:rPr lang="en-US" b="0" i="1" smtClean="0">
                          <a:latin typeface="Cambria Math" panose="02040503050406030204" pitchFamily="18" charset="0"/>
                        </a:rPr>
                        <m:t>𝐸𝑟𝑟𝑜𝑟</m:t>
                      </m:r>
                    </m:oMath>
                  </m:oMathPara>
                </a14:m>
                <a:endParaRPr lang="en-US" dirty="0"/>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7" name="Rectangle 6">
            <a:extLst>
              <a:ext uri="{FF2B5EF4-FFF2-40B4-BE49-F238E27FC236}">
                <a16:creationId xmlns:a16="http://schemas.microsoft.com/office/drawing/2014/main" id="{C8ADB6A0-7745-9843-8DFD-B4CC405BC1B3}"/>
              </a:ext>
            </a:extLst>
          </p:cNvPr>
          <p:cNvSpPr/>
          <p:nvPr/>
        </p:nvSpPr>
        <p:spPr>
          <a:xfrm>
            <a:off x="7541955" y="4620280"/>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8" name="Rectangle 7">
            <a:extLst>
              <a:ext uri="{FF2B5EF4-FFF2-40B4-BE49-F238E27FC236}">
                <a16:creationId xmlns:a16="http://schemas.microsoft.com/office/drawing/2014/main" id="{B8057598-13B6-0C47-A8D1-42171EC0EEB4}"/>
              </a:ext>
            </a:extLst>
          </p:cNvPr>
          <p:cNvSpPr/>
          <p:nvPr/>
        </p:nvSpPr>
        <p:spPr>
          <a:xfrm>
            <a:off x="2692309" y="1869224"/>
            <a:ext cx="1144870"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15" name="Left-Up Arrow 14">
            <a:extLst>
              <a:ext uri="{FF2B5EF4-FFF2-40B4-BE49-F238E27FC236}">
                <a16:creationId xmlns:a16="http://schemas.microsoft.com/office/drawing/2014/main" id="{669FBBBE-781F-2A40-8EF1-1F2773BD2236}"/>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2616D14E-F85B-40E5-853C-2DCF1985206E}"/>
                  </a:ext>
                </a:extLst>
              </p14:cNvPr>
              <p14:cNvContentPartPr/>
              <p14:nvPr/>
            </p14:nvContentPartPr>
            <p14:xfrm>
              <a:off x="3592800" y="1635480"/>
              <a:ext cx="5295600" cy="2838600"/>
            </p14:xfrm>
          </p:contentPart>
        </mc:Choice>
        <mc:Fallback xmlns="">
          <p:pic>
            <p:nvPicPr>
              <p:cNvPr id="9" name="Ink 8">
                <a:extLst>
                  <a:ext uri="{FF2B5EF4-FFF2-40B4-BE49-F238E27FC236}">
                    <a16:creationId xmlns:a16="http://schemas.microsoft.com/office/drawing/2014/main" id="{2616D14E-F85B-40E5-853C-2DCF1985206E}"/>
                  </a:ext>
                </a:extLst>
              </p:cNvPr>
              <p:cNvPicPr/>
              <p:nvPr/>
            </p:nvPicPr>
            <p:blipFill>
              <a:blip r:embed="rId4"/>
              <a:stretch>
                <a:fillRect/>
              </a:stretch>
            </p:blipFill>
            <p:spPr>
              <a:xfrm>
                <a:off x="3583440" y="1626120"/>
                <a:ext cx="5314320" cy="2857320"/>
              </a:xfrm>
              <a:prstGeom prst="rect">
                <a:avLst/>
              </a:prstGeom>
            </p:spPr>
          </p:pic>
        </mc:Fallback>
      </mc:AlternateContent>
    </p:spTree>
    <p:extLst>
      <p:ext uri="{BB962C8B-B14F-4D97-AF65-F5344CB8AC3E}">
        <p14:creationId xmlns:p14="http://schemas.microsoft.com/office/powerpoint/2010/main" val="2984067648"/>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82A18-8614-3946-9956-8B9AB7574BA8}"/>
              </a:ext>
            </a:extLst>
          </p:cNvPr>
          <p:cNvSpPr>
            <a:spLocks noGrp="1"/>
          </p:cNvSpPr>
          <p:nvPr>
            <p:ph type="title"/>
          </p:nvPr>
        </p:nvSpPr>
        <p:spPr/>
        <p:txBody>
          <a:bodyPr/>
          <a:lstStyle/>
          <a:p>
            <a:r>
              <a:rPr lang="en-US" dirty="0"/>
              <a:t>Bias – Variance Tradeoff</a:t>
            </a:r>
          </a:p>
        </p:txBody>
      </p:sp>
      <p:sp>
        <p:nvSpPr>
          <p:cNvPr id="4" name="Slide Number Placeholder 3">
            <a:extLst>
              <a:ext uri="{FF2B5EF4-FFF2-40B4-BE49-F238E27FC236}">
                <a16:creationId xmlns:a16="http://schemas.microsoft.com/office/drawing/2014/main" id="{B54F8603-8636-BF46-8CBC-BF4B26C474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12" name="Rectangle 11">
            <a:extLst>
              <a:ext uri="{FF2B5EF4-FFF2-40B4-BE49-F238E27FC236}">
                <a16:creationId xmlns:a16="http://schemas.microsoft.com/office/drawing/2014/main" id="{9B5AA878-9F60-3F4C-B35E-DCF5357C54B4}"/>
              </a:ext>
            </a:extLst>
          </p:cNvPr>
          <p:cNvSpPr/>
          <p:nvPr/>
        </p:nvSpPr>
        <p:spPr>
          <a:xfrm>
            <a:off x="7541955" y="4620280"/>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13" name="Rectangle 12">
            <a:extLst>
              <a:ext uri="{FF2B5EF4-FFF2-40B4-BE49-F238E27FC236}">
                <a16:creationId xmlns:a16="http://schemas.microsoft.com/office/drawing/2014/main" id="{B1877029-2D86-6941-8425-BFCF5913A1C0}"/>
              </a:ext>
            </a:extLst>
          </p:cNvPr>
          <p:cNvSpPr/>
          <p:nvPr/>
        </p:nvSpPr>
        <p:spPr>
          <a:xfrm>
            <a:off x="2692309" y="1869224"/>
            <a:ext cx="1144870"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14" name="Left-Up Arrow 13">
            <a:extLst>
              <a:ext uri="{FF2B5EF4-FFF2-40B4-BE49-F238E27FC236}">
                <a16:creationId xmlns:a16="http://schemas.microsoft.com/office/drawing/2014/main" id="{F421DDCF-A0F3-5E41-AB48-80C5BBB4300D}"/>
              </a:ext>
            </a:extLst>
          </p:cNvPr>
          <p:cNvSpPr/>
          <p:nvPr/>
        </p:nvSpPr>
        <p:spPr>
          <a:xfrm flipH="1">
            <a:off x="3501736" y="810980"/>
            <a:ext cx="5055048" cy="3745520"/>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extLst>
              <a:ext uri="{FF2B5EF4-FFF2-40B4-BE49-F238E27FC236}">
                <a16:creationId xmlns:a16="http://schemas.microsoft.com/office/drawing/2014/main" id="{F088BDB3-3ECD-AD47-BDC0-F982DA39EF04}"/>
              </a:ext>
            </a:extLst>
          </p:cNvPr>
          <p:cNvSpPr/>
          <p:nvPr/>
        </p:nvSpPr>
        <p:spPr>
          <a:xfrm>
            <a:off x="4125189" y="2168236"/>
            <a:ext cx="3948546" cy="2015836"/>
          </a:xfrm>
          <a:custGeom>
            <a:avLst/>
            <a:gdLst>
              <a:gd name="connsiteX0" fmla="*/ 0 w 3948546"/>
              <a:gd name="connsiteY0" fmla="*/ 0 h 2015836"/>
              <a:gd name="connsiteX1" fmla="*/ 602673 w 3948546"/>
              <a:gd name="connsiteY1" fmla="*/ 1049482 h 2015836"/>
              <a:gd name="connsiteX2" fmla="*/ 1496291 w 3948546"/>
              <a:gd name="connsiteY2" fmla="*/ 1683327 h 2015836"/>
              <a:gd name="connsiteX3" fmla="*/ 2691246 w 3948546"/>
              <a:gd name="connsiteY3" fmla="*/ 1953491 h 2015836"/>
              <a:gd name="connsiteX4" fmla="*/ 3938155 w 3948546"/>
              <a:gd name="connsiteY4" fmla="*/ 2015836 h 2015836"/>
              <a:gd name="connsiteX5" fmla="*/ 3938155 w 3948546"/>
              <a:gd name="connsiteY5" fmla="*/ 2015836 h 2015836"/>
              <a:gd name="connsiteX6" fmla="*/ 3948546 w 3948546"/>
              <a:gd name="connsiteY6" fmla="*/ 2015836 h 201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8546" h="2015836">
                <a:moveTo>
                  <a:pt x="0" y="0"/>
                </a:moveTo>
                <a:cubicBezTo>
                  <a:pt x="176645" y="384464"/>
                  <a:pt x="353291" y="768928"/>
                  <a:pt x="602673" y="1049482"/>
                </a:cubicBezTo>
                <a:cubicBezTo>
                  <a:pt x="852055" y="1330037"/>
                  <a:pt x="1148195" y="1532659"/>
                  <a:pt x="1496291" y="1683327"/>
                </a:cubicBezTo>
                <a:cubicBezTo>
                  <a:pt x="1844387" y="1833995"/>
                  <a:pt x="2284269" y="1898073"/>
                  <a:pt x="2691246" y="1953491"/>
                </a:cubicBezTo>
                <a:cubicBezTo>
                  <a:pt x="3098223" y="2008909"/>
                  <a:pt x="3938155" y="2015836"/>
                  <a:pt x="3938155" y="2015836"/>
                </a:cubicBezTo>
                <a:lnTo>
                  <a:pt x="3938155" y="2015836"/>
                </a:lnTo>
                <a:lnTo>
                  <a:pt x="3948546" y="2015836"/>
                </a:lnTo>
              </a:path>
            </a:pathLst>
          </a:cu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30" name="Freeform 29">
            <a:extLst>
              <a:ext uri="{FF2B5EF4-FFF2-40B4-BE49-F238E27FC236}">
                <a16:creationId xmlns:a16="http://schemas.microsoft.com/office/drawing/2014/main" id="{9D2498EA-AD06-664C-9F27-B392A4C0289D}"/>
              </a:ext>
            </a:extLst>
          </p:cNvPr>
          <p:cNvSpPr/>
          <p:nvPr/>
        </p:nvSpPr>
        <p:spPr>
          <a:xfrm flipH="1">
            <a:off x="4125186" y="2168236"/>
            <a:ext cx="3948544" cy="2015836"/>
          </a:xfrm>
          <a:custGeom>
            <a:avLst/>
            <a:gdLst>
              <a:gd name="connsiteX0" fmla="*/ 0 w 3948546"/>
              <a:gd name="connsiteY0" fmla="*/ 0 h 2015836"/>
              <a:gd name="connsiteX1" fmla="*/ 602673 w 3948546"/>
              <a:gd name="connsiteY1" fmla="*/ 1049482 h 2015836"/>
              <a:gd name="connsiteX2" fmla="*/ 1496291 w 3948546"/>
              <a:gd name="connsiteY2" fmla="*/ 1683327 h 2015836"/>
              <a:gd name="connsiteX3" fmla="*/ 2691246 w 3948546"/>
              <a:gd name="connsiteY3" fmla="*/ 1953491 h 2015836"/>
              <a:gd name="connsiteX4" fmla="*/ 3938155 w 3948546"/>
              <a:gd name="connsiteY4" fmla="*/ 2015836 h 2015836"/>
              <a:gd name="connsiteX5" fmla="*/ 3938155 w 3948546"/>
              <a:gd name="connsiteY5" fmla="*/ 2015836 h 2015836"/>
              <a:gd name="connsiteX6" fmla="*/ 3948546 w 3948546"/>
              <a:gd name="connsiteY6" fmla="*/ 2015836 h 201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8546" h="2015836">
                <a:moveTo>
                  <a:pt x="0" y="0"/>
                </a:moveTo>
                <a:cubicBezTo>
                  <a:pt x="176645" y="384464"/>
                  <a:pt x="353291" y="768928"/>
                  <a:pt x="602673" y="1049482"/>
                </a:cubicBezTo>
                <a:cubicBezTo>
                  <a:pt x="852055" y="1330037"/>
                  <a:pt x="1148195" y="1532659"/>
                  <a:pt x="1496291" y="1683327"/>
                </a:cubicBezTo>
                <a:cubicBezTo>
                  <a:pt x="1844387" y="1833995"/>
                  <a:pt x="2284269" y="1898073"/>
                  <a:pt x="2691246" y="1953491"/>
                </a:cubicBezTo>
                <a:cubicBezTo>
                  <a:pt x="3098223" y="2008909"/>
                  <a:pt x="3938155" y="2015836"/>
                  <a:pt x="3938155" y="2015836"/>
                </a:cubicBezTo>
                <a:lnTo>
                  <a:pt x="3938155" y="2015836"/>
                </a:lnTo>
                <a:lnTo>
                  <a:pt x="3948546" y="2015836"/>
                </a:ln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31" name="Freeform 30">
            <a:extLst>
              <a:ext uri="{FF2B5EF4-FFF2-40B4-BE49-F238E27FC236}">
                <a16:creationId xmlns:a16="http://schemas.microsoft.com/office/drawing/2014/main" id="{85D659C9-A175-0144-9469-86B7DD737CFD}"/>
              </a:ext>
            </a:extLst>
          </p:cNvPr>
          <p:cNvSpPr/>
          <p:nvPr/>
        </p:nvSpPr>
        <p:spPr>
          <a:xfrm>
            <a:off x="4125190" y="1539568"/>
            <a:ext cx="3948546" cy="2015836"/>
          </a:xfrm>
          <a:custGeom>
            <a:avLst/>
            <a:gdLst>
              <a:gd name="connsiteX0" fmla="*/ 0 w 3408219"/>
              <a:gd name="connsiteY0" fmla="*/ 0 h 1791854"/>
              <a:gd name="connsiteX1" fmla="*/ 290946 w 3408219"/>
              <a:gd name="connsiteY1" fmla="*/ 477982 h 1791854"/>
              <a:gd name="connsiteX2" fmla="*/ 592282 w 3408219"/>
              <a:gd name="connsiteY2" fmla="*/ 924791 h 1791854"/>
              <a:gd name="connsiteX3" fmla="*/ 914400 w 3408219"/>
              <a:gd name="connsiteY3" fmla="*/ 1319645 h 1791854"/>
              <a:gd name="connsiteX4" fmla="*/ 1267691 w 3408219"/>
              <a:gd name="connsiteY4" fmla="*/ 1620982 h 1791854"/>
              <a:gd name="connsiteX5" fmla="*/ 1662546 w 3408219"/>
              <a:gd name="connsiteY5" fmla="*/ 1766455 h 1791854"/>
              <a:gd name="connsiteX6" fmla="*/ 1901537 w 3408219"/>
              <a:gd name="connsiteY6" fmla="*/ 1787236 h 1791854"/>
              <a:gd name="connsiteX7" fmla="*/ 2234046 w 3408219"/>
              <a:gd name="connsiteY7" fmla="*/ 1714500 h 1791854"/>
              <a:gd name="connsiteX8" fmla="*/ 2597728 w 3408219"/>
              <a:gd name="connsiteY8" fmla="*/ 1465118 h 1791854"/>
              <a:gd name="connsiteX9" fmla="*/ 2982191 w 3408219"/>
              <a:gd name="connsiteY9" fmla="*/ 1059873 h 1791854"/>
              <a:gd name="connsiteX10" fmla="*/ 3221182 w 3408219"/>
              <a:gd name="connsiteY10" fmla="*/ 613064 h 1791854"/>
              <a:gd name="connsiteX11" fmla="*/ 3408219 w 3408219"/>
              <a:gd name="connsiteY11" fmla="*/ 93518 h 1791854"/>
              <a:gd name="connsiteX12" fmla="*/ 3408219 w 3408219"/>
              <a:gd name="connsiteY12" fmla="*/ 93518 h 1791854"/>
              <a:gd name="connsiteX13" fmla="*/ 3408219 w 3408219"/>
              <a:gd name="connsiteY13" fmla="*/ 93518 h 17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08219" h="1791854">
                <a:moveTo>
                  <a:pt x="0" y="0"/>
                </a:moveTo>
                <a:cubicBezTo>
                  <a:pt x="96116" y="161925"/>
                  <a:pt x="192232" y="323850"/>
                  <a:pt x="290946" y="477982"/>
                </a:cubicBezTo>
                <a:cubicBezTo>
                  <a:pt x="389660" y="632114"/>
                  <a:pt x="488373" y="784514"/>
                  <a:pt x="592282" y="924791"/>
                </a:cubicBezTo>
                <a:cubicBezTo>
                  <a:pt x="696191" y="1065068"/>
                  <a:pt x="801832" y="1203613"/>
                  <a:pt x="914400" y="1319645"/>
                </a:cubicBezTo>
                <a:cubicBezTo>
                  <a:pt x="1026968" y="1435677"/>
                  <a:pt x="1143000" y="1546514"/>
                  <a:pt x="1267691" y="1620982"/>
                </a:cubicBezTo>
                <a:cubicBezTo>
                  <a:pt x="1392382" y="1695450"/>
                  <a:pt x="1556905" y="1738746"/>
                  <a:pt x="1662546" y="1766455"/>
                </a:cubicBezTo>
                <a:cubicBezTo>
                  <a:pt x="1768187" y="1794164"/>
                  <a:pt x="1806287" y="1795895"/>
                  <a:pt x="1901537" y="1787236"/>
                </a:cubicBezTo>
                <a:cubicBezTo>
                  <a:pt x="1996787" y="1778577"/>
                  <a:pt x="2118014" y="1768186"/>
                  <a:pt x="2234046" y="1714500"/>
                </a:cubicBezTo>
                <a:cubicBezTo>
                  <a:pt x="2350078" y="1660814"/>
                  <a:pt x="2473037" y="1574223"/>
                  <a:pt x="2597728" y="1465118"/>
                </a:cubicBezTo>
                <a:cubicBezTo>
                  <a:pt x="2722419" y="1356014"/>
                  <a:pt x="2878282" y="1201882"/>
                  <a:pt x="2982191" y="1059873"/>
                </a:cubicBezTo>
                <a:cubicBezTo>
                  <a:pt x="3086100" y="917864"/>
                  <a:pt x="3150177" y="774123"/>
                  <a:pt x="3221182" y="613064"/>
                </a:cubicBezTo>
                <a:cubicBezTo>
                  <a:pt x="3292187" y="452005"/>
                  <a:pt x="3408219" y="93518"/>
                  <a:pt x="3408219" y="93518"/>
                </a:cubicBezTo>
                <a:lnTo>
                  <a:pt x="3408219" y="93518"/>
                </a:lnTo>
                <a:lnTo>
                  <a:pt x="3408219" y="93518"/>
                </a:lnTo>
              </a:path>
            </a:pathLst>
          </a:custGeom>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33" name="Rectangle 32">
            <a:extLst>
              <a:ext uri="{FF2B5EF4-FFF2-40B4-BE49-F238E27FC236}">
                <a16:creationId xmlns:a16="http://schemas.microsoft.com/office/drawing/2014/main" id="{572CAEA9-3A8D-A94C-9A9C-096C3357FC3C}"/>
              </a:ext>
            </a:extLst>
          </p:cNvPr>
          <p:cNvSpPr/>
          <p:nvPr/>
        </p:nvSpPr>
        <p:spPr>
          <a:xfrm>
            <a:off x="7237639" y="3830104"/>
            <a:ext cx="1607152" cy="307777"/>
          </a:xfrm>
          <a:prstGeom prst="rect">
            <a:avLst/>
          </a:prstGeom>
        </p:spPr>
        <p:txBody>
          <a:bodyPr wrap="square">
            <a:spAutoFit/>
          </a:bodyPr>
          <a:lstStyle/>
          <a:p>
            <a:pPr algn="ctr"/>
            <a:r>
              <a:rPr lang="en-US" dirty="0">
                <a:solidFill>
                  <a:srgbClr val="666666"/>
                </a:solidFill>
                <a:latin typeface="Nunito Sans" pitchFamily="2" charset="77"/>
              </a:rPr>
              <a:t>Biased squared</a:t>
            </a:r>
            <a:endParaRPr lang="en-US" dirty="0"/>
          </a:p>
        </p:txBody>
      </p:sp>
      <p:sp>
        <p:nvSpPr>
          <p:cNvPr id="34" name="Rectangle 33">
            <a:extLst>
              <a:ext uri="{FF2B5EF4-FFF2-40B4-BE49-F238E27FC236}">
                <a16:creationId xmlns:a16="http://schemas.microsoft.com/office/drawing/2014/main" id="{5A2E96A3-4421-5748-9C44-575F40AAEBE2}"/>
              </a:ext>
            </a:extLst>
          </p:cNvPr>
          <p:cNvSpPr/>
          <p:nvPr/>
        </p:nvSpPr>
        <p:spPr>
          <a:xfrm>
            <a:off x="7400111" y="2792184"/>
            <a:ext cx="1607152" cy="307777"/>
          </a:xfrm>
          <a:prstGeom prst="rect">
            <a:avLst/>
          </a:prstGeom>
        </p:spPr>
        <p:txBody>
          <a:bodyPr wrap="square">
            <a:spAutoFit/>
          </a:bodyPr>
          <a:lstStyle/>
          <a:p>
            <a:pPr algn="ctr"/>
            <a:r>
              <a:rPr lang="en-US" dirty="0">
                <a:solidFill>
                  <a:srgbClr val="666666"/>
                </a:solidFill>
                <a:latin typeface="Nunito Sans" pitchFamily="2" charset="77"/>
              </a:rPr>
              <a:t>Variance</a:t>
            </a:r>
            <a:endParaRPr lang="en-US" dirty="0"/>
          </a:p>
        </p:txBody>
      </p:sp>
      <p:sp>
        <p:nvSpPr>
          <p:cNvPr id="35" name="Rectangle 34">
            <a:extLst>
              <a:ext uri="{FF2B5EF4-FFF2-40B4-BE49-F238E27FC236}">
                <a16:creationId xmlns:a16="http://schemas.microsoft.com/office/drawing/2014/main" id="{33ECA938-5948-4544-B87E-ECFAF55AB888}"/>
              </a:ext>
            </a:extLst>
          </p:cNvPr>
          <p:cNvSpPr/>
          <p:nvPr/>
        </p:nvSpPr>
        <p:spPr>
          <a:xfrm>
            <a:off x="7251172" y="1219693"/>
            <a:ext cx="1607152" cy="307777"/>
          </a:xfrm>
          <a:prstGeom prst="rect">
            <a:avLst/>
          </a:prstGeom>
        </p:spPr>
        <p:txBody>
          <a:bodyPr wrap="square">
            <a:spAutoFit/>
          </a:bodyPr>
          <a:lstStyle/>
          <a:p>
            <a:pPr algn="ctr"/>
            <a:r>
              <a:rPr lang="en-US" dirty="0">
                <a:solidFill>
                  <a:srgbClr val="666666"/>
                </a:solidFill>
                <a:latin typeface="Nunito Sans" pitchFamily="2" charset="77"/>
              </a:rPr>
              <a:t>Total error</a:t>
            </a:r>
            <a:endParaRPr lang="en-US" dirty="0"/>
          </a:p>
        </p:txBody>
      </p:sp>
      <p:cxnSp>
        <p:nvCxnSpPr>
          <p:cNvPr id="36" name="Straight Connector 35">
            <a:extLst>
              <a:ext uri="{FF2B5EF4-FFF2-40B4-BE49-F238E27FC236}">
                <a16:creationId xmlns:a16="http://schemas.microsoft.com/office/drawing/2014/main" id="{91D2036B-90BE-634C-8B7E-CFE6F2D3679A}"/>
              </a:ext>
            </a:extLst>
          </p:cNvPr>
          <p:cNvCxnSpPr/>
          <p:nvPr/>
        </p:nvCxnSpPr>
        <p:spPr>
          <a:xfrm>
            <a:off x="6296892" y="1404754"/>
            <a:ext cx="0" cy="305294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8" name="Rectangle 37">
            <a:extLst>
              <a:ext uri="{FF2B5EF4-FFF2-40B4-BE49-F238E27FC236}">
                <a16:creationId xmlns:a16="http://schemas.microsoft.com/office/drawing/2014/main" id="{79D95383-CD32-6646-8DBC-5C5DF6C1C10C}"/>
              </a:ext>
            </a:extLst>
          </p:cNvPr>
          <p:cNvSpPr/>
          <p:nvPr/>
        </p:nvSpPr>
        <p:spPr>
          <a:xfrm>
            <a:off x="4809397" y="2213352"/>
            <a:ext cx="1607152" cy="307777"/>
          </a:xfrm>
          <a:prstGeom prst="rect">
            <a:avLst/>
          </a:prstGeom>
        </p:spPr>
        <p:txBody>
          <a:bodyPr wrap="square">
            <a:spAutoFit/>
          </a:bodyPr>
          <a:lstStyle/>
          <a:p>
            <a:pPr algn="ctr"/>
            <a:r>
              <a:rPr lang="en-US" dirty="0">
                <a:solidFill>
                  <a:srgbClr val="666666"/>
                </a:solidFill>
                <a:latin typeface="Nunito Sans" pitchFamily="2" charset="77"/>
              </a:rPr>
              <a:t>Underfitting</a:t>
            </a:r>
            <a:endParaRPr lang="en-US" dirty="0"/>
          </a:p>
        </p:txBody>
      </p:sp>
      <p:cxnSp>
        <p:nvCxnSpPr>
          <p:cNvPr id="39" name="Straight Arrow Connector 38">
            <a:extLst>
              <a:ext uri="{FF2B5EF4-FFF2-40B4-BE49-F238E27FC236}">
                <a16:creationId xmlns:a16="http://schemas.microsoft.com/office/drawing/2014/main" id="{4B35250F-C0FC-0047-A89C-3FC21D279E2F}"/>
              </a:ext>
            </a:extLst>
          </p:cNvPr>
          <p:cNvCxnSpPr/>
          <p:nvPr/>
        </p:nvCxnSpPr>
        <p:spPr>
          <a:xfrm flipH="1">
            <a:off x="5413664" y="2177001"/>
            <a:ext cx="727363" cy="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1" name="Straight Arrow Connector 40">
            <a:extLst>
              <a:ext uri="{FF2B5EF4-FFF2-40B4-BE49-F238E27FC236}">
                <a16:creationId xmlns:a16="http://schemas.microsoft.com/office/drawing/2014/main" id="{FAAF1793-5BE1-3744-84E3-829C70AA1732}"/>
              </a:ext>
            </a:extLst>
          </p:cNvPr>
          <p:cNvCxnSpPr>
            <a:cxnSpLocks/>
          </p:cNvCxnSpPr>
          <p:nvPr/>
        </p:nvCxnSpPr>
        <p:spPr>
          <a:xfrm>
            <a:off x="6399140" y="2177001"/>
            <a:ext cx="730828" cy="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Rectangle 42">
            <a:extLst>
              <a:ext uri="{FF2B5EF4-FFF2-40B4-BE49-F238E27FC236}">
                <a16:creationId xmlns:a16="http://schemas.microsoft.com/office/drawing/2014/main" id="{B9A9C42D-E9CC-2842-8464-9F9396A0AB3E}"/>
              </a:ext>
            </a:extLst>
          </p:cNvPr>
          <p:cNvSpPr/>
          <p:nvPr/>
        </p:nvSpPr>
        <p:spPr>
          <a:xfrm>
            <a:off x="5498569" y="734777"/>
            <a:ext cx="1607152" cy="523220"/>
          </a:xfrm>
          <a:prstGeom prst="rect">
            <a:avLst/>
          </a:prstGeom>
        </p:spPr>
        <p:txBody>
          <a:bodyPr wrap="square">
            <a:spAutoFit/>
          </a:bodyPr>
          <a:lstStyle/>
          <a:p>
            <a:pPr algn="ctr"/>
            <a:r>
              <a:rPr lang="en-US" dirty="0">
                <a:solidFill>
                  <a:srgbClr val="666666"/>
                </a:solidFill>
                <a:latin typeface="Nunito Sans" pitchFamily="2" charset="77"/>
              </a:rPr>
              <a:t>Optimal model complexity</a:t>
            </a:r>
            <a:endParaRPr lang="en-US" dirty="0"/>
          </a:p>
        </p:txBody>
      </p:sp>
      <p:sp>
        <p:nvSpPr>
          <p:cNvPr id="44" name="Rectangle 43">
            <a:extLst>
              <a:ext uri="{FF2B5EF4-FFF2-40B4-BE49-F238E27FC236}">
                <a16:creationId xmlns:a16="http://schemas.microsoft.com/office/drawing/2014/main" id="{0B590BF5-D1A9-4A45-9A97-02BDB783B995}"/>
              </a:ext>
            </a:extLst>
          </p:cNvPr>
          <p:cNvSpPr/>
          <p:nvPr/>
        </p:nvSpPr>
        <p:spPr>
          <a:xfrm>
            <a:off x="6073320" y="2229318"/>
            <a:ext cx="1607152" cy="307777"/>
          </a:xfrm>
          <a:prstGeom prst="rect">
            <a:avLst/>
          </a:prstGeom>
        </p:spPr>
        <p:txBody>
          <a:bodyPr wrap="square">
            <a:spAutoFit/>
          </a:bodyPr>
          <a:lstStyle/>
          <a:p>
            <a:pPr algn="ctr"/>
            <a:r>
              <a:rPr lang="en-US" dirty="0">
                <a:solidFill>
                  <a:srgbClr val="666666"/>
                </a:solidFill>
                <a:latin typeface="Nunito Sans" pitchFamily="2" charset="77"/>
              </a:rPr>
              <a:t>Overfitting</a:t>
            </a:r>
            <a:endParaRPr lang="en-US" dirty="0"/>
          </a:p>
        </p:txBody>
      </p:sp>
    </p:spTree>
    <p:extLst>
      <p:ext uri="{BB962C8B-B14F-4D97-AF65-F5344CB8AC3E}">
        <p14:creationId xmlns:p14="http://schemas.microsoft.com/office/powerpoint/2010/main" val="218317815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5" name="Magnetic Disk 4">
            <a:extLst>
              <a:ext uri="{FF2B5EF4-FFF2-40B4-BE49-F238E27FC236}">
                <a16:creationId xmlns:a16="http://schemas.microsoft.com/office/drawing/2014/main" id="{C4364BFB-EC69-E749-9002-10868755BE97}"/>
              </a:ext>
            </a:extLst>
          </p:cNvPr>
          <p:cNvSpPr/>
          <p:nvPr/>
        </p:nvSpPr>
        <p:spPr>
          <a:xfrm>
            <a:off x="2660129" y="575500"/>
            <a:ext cx="1456628" cy="1376482"/>
          </a:xfrm>
          <a:prstGeom prst="flowChartMagneticDisk">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6" name="TextBox 5">
            <a:extLst>
              <a:ext uri="{FF2B5EF4-FFF2-40B4-BE49-F238E27FC236}">
                <a16:creationId xmlns:a16="http://schemas.microsoft.com/office/drawing/2014/main" id="{67EFC9E6-F361-CB45-83B3-BB49354FECA8}"/>
              </a:ext>
            </a:extLst>
          </p:cNvPr>
          <p:cNvSpPr txBox="1"/>
          <p:nvPr/>
        </p:nvSpPr>
        <p:spPr>
          <a:xfrm>
            <a:off x="4442566" y="819885"/>
            <a:ext cx="1388522" cy="892552"/>
          </a:xfrm>
          <a:prstGeom prst="rect">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Feature</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extraction</a:t>
            </a:r>
          </a:p>
        </p:txBody>
      </p:sp>
      <p:cxnSp>
        <p:nvCxnSpPr>
          <p:cNvPr id="7" name="Straight Arrow Connector 6">
            <a:extLst>
              <a:ext uri="{FF2B5EF4-FFF2-40B4-BE49-F238E27FC236}">
                <a16:creationId xmlns:a16="http://schemas.microsoft.com/office/drawing/2014/main" id="{1F106884-F4CC-2A41-A554-8F8A17E83690}"/>
              </a:ext>
            </a:extLst>
          </p:cNvPr>
          <p:cNvCxnSpPr>
            <a:cxnSpLocks/>
            <a:stCxn id="5" idx="4"/>
            <a:endCxn id="6" idx="1"/>
          </p:cNvCxnSpPr>
          <p:nvPr/>
        </p:nvCxnSpPr>
        <p:spPr>
          <a:xfrm>
            <a:off x="4116757" y="1263741"/>
            <a:ext cx="325809"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8" name="TextBox 7">
            <a:extLst>
              <a:ext uri="{FF2B5EF4-FFF2-40B4-BE49-F238E27FC236}">
                <a16:creationId xmlns:a16="http://schemas.microsoft.com/office/drawing/2014/main" id="{A37D5245-67D9-FF4E-B7BA-B6D2A990E7F9}"/>
              </a:ext>
            </a:extLst>
          </p:cNvPr>
          <p:cNvSpPr txBox="1"/>
          <p:nvPr/>
        </p:nvSpPr>
        <p:spPr>
          <a:xfrm>
            <a:off x="6275890" y="819885"/>
            <a:ext cx="944489" cy="89255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ML </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model</a:t>
            </a:r>
          </a:p>
        </p:txBody>
      </p:sp>
      <p:sp>
        <p:nvSpPr>
          <p:cNvPr id="9" name="TextBox 8">
            <a:extLst>
              <a:ext uri="{FF2B5EF4-FFF2-40B4-BE49-F238E27FC236}">
                <a16:creationId xmlns:a16="http://schemas.microsoft.com/office/drawing/2014/main" id="{2EE8A201-1AB1-1B44-91B7-89B0202ADC7D}"/>
              </a:ext>
            </a:extLst>
          </p:cNvPr>
          <p:cNvSpPr txBox="1"/>
          <p:nvPr/>
        </p:nvSpPr>
        <p:spPr>
          <a:xfrm>
            <a:off x="6241884" y="3828458"/>
            <a:ext cx="1032655" cy="892552"/>
          </a:xfrm>
          <a:prstGeom prst="rect">
            <a:avLst/>
          </a:prstGeom>
          <a:solidFill>
            <a:schemeClr val="accent2"/>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10" name="TextBox 9">
            <a:extLst>
              <a:ext uri="{FF2B5EF4-FFF2-40B4-BE49-F238E27FC236}">
                <a16:creationId xmlns:a16="http://schemas.microsoft.com/office/drawing/2014/main" id="{CF6C0F34-6D8A-C148-9B3D-AB7B8AF6047B}"/>
              </a:ext>
            </a:extLst>
          </p:cNvPr>
          <p:cNvSpPr txBox="1"/>
          <p:nvPr/>
        </p:nvSpPr>
        <p:spPr>
          <a:xfrm>
            <a:off x="5851758" y="2488503"/>
            <a:ext cx="1795683" cy="892552"/>
          </a:xfrm>
          <a:prstGeom prst="rect">
            <a:avLst/>
          </a:prstGeom>
          <a:solidFill>
            <a:schemeClr val="bg2"/>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11" name="Straight Arrow Connector 10">
            <a:extLst>
              <a:ext uri="{FF2B5EF4-FFF2-40B4-BE49-F238E27FC236}">
                <a16:creationId xmlns:a16="http://schemas.microsoft.com/office/drawing/2014/main" id="{F2CA6166-C6F8-374D-84E4-31459199FC24}"/>
              </a:ext>
            </a:extLst>
          </p:cNvPr>
          <p:cNvCxnSpPr>
            <a:stCxn id="6" idx="3"/>
            <a:endCxn id="8" idx="1"/>
          </p:cNvCxnSpPr>
          <p:nvPr/>
        </p:nvCxnSpPr>
        <p:spPr>
          <a:xfrm>
            <a:off x="5831088" y="1266161"/>
            <a:ext cx="444802"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2" name="Straight Arrow Connector 11">
            <a:extLst>
              <a:ext uri="{FF2B5EF4-FFF2-40B4-BE49-F238E27FC236}">
                <a16:creationId xmlns:a16="http://schemas.microsoft.com/office/drawing/2014/main" id="{391DEDDE-43FC-0943-BB2E-68E81EFE30E7}"/>
              </a:ext>
            </a:extLst>
          </p:cNvPr>
          <p:cNvCxnSpPr>
            <a:cxnSpLocks/>
            <a:stCxn id="8" idx="3"/>
          </p:cNvCxnSpPr>
          <p:nvPr/>
        </p:nvCxnSpPr>
        <p:spPr>
          <a:xfrm>
            <a:off x="7220379" y="1266161"/>
            <a:ext cx="1710505"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F7DB67C9-8E9B-754F-A691-84BF7629177A}"/>
              </a:ext>
            </a:extLst>
          </p:cNvPr>
          <p:cNvCxnSpPr>
            <a:stCxn id="9" idx="0"/>
            <a:endCxn id="10" idx="2"/>
          </p:cNvCxnSpPr>
          <p:nvPr/>
        </p:nvCxnSpPr>
        <p:spPr>
          <a:xfrm flipH="1" flipV="1">
            <a:off x="6749600" y="3381055"/>
            <a:ext cx="8612" cy="447403"/>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6" name="Elbow Connector 15">
            <a:extLst>
              <a:ext uri="{FF2B5EF4-FFF2-40B4-BE49-F238E27FC236}">
                <a16:creationId xmlns:a16="http://schemas.microsoft.com/office/drawing/2014/main" id="{B629CD6C-161F-9145-B002-DC565F5F56E4}"/>
              </a:ext>
            </a:extLst>
          </p:cNvPr>
          <p:cNvCxnSpPr>
            <a:cxnSpLocks/>
            <a:endCxn id="9" idx="3"/>
          </p:cNvCxnSpPr>
          <p:nvPr/>
        </p:nvCxnSpPr>
        <p:spPr>
          <a:xfrm rot="5400000">
            <a:off x="6310400" y="2222825"/>
            <a:ext cx="3016049" cy="1087769"/>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17" name="TextBox 16">
            <a:extLst>
              <a:ext uri="{FF2B5EF4-FFF2-40B4-BE49-F238E27FC236}">
                <a16:creationId xmlns:a16="http://schemas.microsoft.com/office/drawing/2014/main" id="{EE17AACC-E410-CF4C-BB3B-75B6F299CA6D}"/>
              </a:ext>
            </a:extLst>
          </p:cNvPr>
          <p:cNvSpPr txBox="1"/>
          <p:nvPr/>
        </p:nvSpPr>
        <p:spPr>
          <a:xfrm>
            <a:off x="3489027" y="2024330"/>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18" name="TextBox 17">
            <a:extLst>
              <a:ext uri="{FF2B5EF4-FFF2-40B4-BE49-F238E27FC236}">
                <a16:creationId xmlns:a16="http://schemas.microsoft.com/office/drawing/2014/main" id="{B62F1E63-D230-BD4E-A884-4DB22D02642B}"/>
              </a:ext>
            </a:extLst>
          </p:cNvPr>
          <p:cNvSpPr txBox="1"/>
          <p:nvPr/>
        </p:nvSpPr>
        <p:spPr>
          <a:xfrm>
            <a:off x="5872283" y="755644"/>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19" name="TextBox 18">
            <a:extLst>
              <a:ext uri="{FF2B5EF4-FFF2-40B4-BE49-F238E27FC236}">
                <a16:creationId xmlns:a16="http://schemas.microsoft.com/office/drawing/2014/main" id="{9EA53157-F48A-A249-A432-CC29F5A81060}"/>
              </a:ext>
            </a:extLst>
          </p:cNvPr>
          <p:cNvSpPr txBox="1"/>
          <p:nvPr/>
        </p:nvSpPr>
        <p:spPr>
          <a:xfrm>
            <a:off x="7503372" y="750418"/>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7" name="Group 46">
            <a:extLst>
              <a:ext uri="{FF2B5EF4-FFF2-40B4-BE49-F238E27FC236}">
                <a16:creationId xmlns:a16="http://schemas.microsoft.com/office/drawing/2014/main" id="{A84FF1F1-CFB9-564D-A751-3DE4710B2F15}"/>
              </a:ext>
            </a:extLst>
          </p:cNvPr>
          <p:cNvGrpSpPr/>
          <p:nvPr/>
        </p:nvGrpSpPr>
        <p:grpSpPr>
          <a:xfrm>
            <a:off x="6324781" y="1917266"/>
            <a:ext cx="298480" cy="525691"/>
            <a:chOff x="7787573" y="1903182"/>
            <a:chExt cx="298480" cy="618118"/>
          </a:xfrm>
        </p:grpSpPr>
        <p:sp>
          <p:nvSpPr>
            <p:cNvPr id="21" name="TextBox 20">
              <a:extLst>
                <a:ext uri="{FF2B5EF4-FFF2-40B4-BE49-F238E27FC236}">
                  <a16:creationId xmlns:a16="http://schemas.microsoft.com/office/drawing/2014/main" id="{D456B1AA-8495-7145-96ED-D70BE113A077}"/>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2" name="TextBox 21">
              <a:extLst>
                <a:ext uri="{FF2B5EF4-FFF2-40B4-BE49-F238E27FC236}">
                  <a16:creationId xmlns:a16="http://schemas.microsoft.com/office/drawing/2014/main" id="{6030AC18-B639-0940-B58E-2F4AEC1413AB}"/>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38" name="Straight Arrow Connector 37">
            <a:extLst>
              <a:ext uri="{FF2B5EF4-FFF2-40B4-BE49-F238E27FC236}">
                <a16:creationId xmlns:a16="http://schemas.microsoft.com/office/drawing/2014/main" id="{FECEF0C6-6F7C-5140-A136-BAC55F344673}"/>
              </a:ext>
            </a:extLst>
          </p:cNvPr>
          <p:cNvCxnSpPr>
            <a:cxnSpLocks/>
            <a:stCxn id="10" idx="0"/>
            <a:endCxn id="8" idx="2"/>
          </p:cNvCxnSpPr>
          <p:nvPr/>
        </p:nvCxnSpPr>
        <p:spPr>
          <a:xfrm flipH="1" flipV="1">
            <a:off x="6748135" y="1712437"/>
            <a:ext cx="1465" cy="7760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60" name="Elbow Connector 59">
            <a:extLst>
              <a:ext uri="{FF2B5EF4-FFF2-40B4-BE49-F238E27FC236}">
                <a16:creationId xmlns:a16="http://schemas.microsoft.com/office/drawing/2014/main" id="{146F2006-D98D-5944-9099-C76AE06FCB97}"/>
              </a:ext>
            </a:extLst>
          </p:cNvPr>
          <p:cNvCxnSpPr>
            <a:cxnSpLocks/>
            <a:stCxn id="5" idx="3"/>
            <a:endCxn id="9" idx="1"/>
          </p:cNvCxnSpPr>
          <p:nvPr/>
        </p:nvCxnSpPr>
        <p:spPr>
          <a:xfrm rot="16200000" flipH="1">
            <a:off x="3653787" y="1686637"/>
            <a:ext cx="2322752" cy="2853441"/>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97433495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860B604-A360-E947-B6BD-D79EAD9115B6}"/>
              </a:ext>
            </a:extLst>
          </p:cNvPr>
          <p:cNvSpPr>
            <a:spLocks noGrp="1"/>
          </p:cNvSpPr>
          <p:nvPr>
            <p:ph type="title"/>
          </p:nvPr>
        </p:nvSpPr>
        <p:spPr>
          <a:xfrm>
            <a:off x="234450" y="575500"/>
            <a:ext cx="2046300" cy="3981000"/>
          </a:xfrm>
        </p:spPr>
        <p:txBody>
          <a:bodyPr/>
          <a:lstStyle/>
          <a:p>
            <a:r>
              <a:rPr lang="en-US" dirty="0"/>
              <a:t>Dataset Size</a:t>
            </a:r>
          </a:p>
        </p:txBody>
      </p:sp>
      <p:sp>
        <p:nvSpPr>
          <p:cNvPr id="13" name="Text Placeholder 2">
            <a:extLst>
              <a:ext uri="{FF2B5EF4-FFF2-40B4-BE49-F238E27FC236}">
                <a16:creationId xmlns:a16="http://schemas.microsoft.com/office/drawing/2014/main" id="{7CFBF774-E0F8-C747-89B5-35901B926397}"/>
              </a:ext>
            </a:extLst>
          </p:cNvPr>
          <p:cNvSpPr>
            <a:spLocks noGrp="1"/>
          </p:cNvSpPr>
          <p:nvPr>
            <p:ph type="body" idx="1"/>
          </p:nvPr>
        </p:nvSpPr>
        <p:spPr>
          <a:xfrm>
            <a:off x="3090625" y="575500"/>
            <a:ext cx="5596200" cy="3981000"/>
          </a:xfrm>
        </p:spPr>
        <p:txBody>
          <a:bodyPr/>
          <a:lstStyle/>
          <a:p>
            <a:pPr marL="139700" indent="0">
              <a:buNone/>
            </a:pPr>
            <a:r>
              <a:rPr lang="en-US" dirty="0"/>
              <a:t>So far our entire discussion of error assumes a fixed amount of data. What happens to our error as we get more data?</a:t>
            </a:r>
          </a:p>
        </p:txBody>
      </p:sp>
      <p:sp>
        <p:nvSpPr>
          <p:cNvPr id="14" name="Slide Number Placeholder 3">
            <a:extLst>
              <a:ext uri="{FF2B5EF4-FFF2-40B4-BE49-F238E27FC236}">
                <a16:creationId xmlns:a16="http://schemas.microsoft.com/office/drawing/2014/main" id="{4B63FAF7-47F8-104C-A91A-98A5656EC16E}"/>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15" name="Left-Up Arrow 14">
            <a:extLst>
              <a:ext uri="{FF2B5EF4-FFF2-40B4-BE49-F238E27FC236}">
                <a16:creationId xmlns:a16="http://schemas.microsoft.com/office/drawing/2014/main" id="{EEA6C2CA-FFF2-074D-AC36-79289349AAED}"/>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BB2186C-428A-BC48-8C80-1D254AE970B7}"/>
              </a:ext>
            </a:extLst>
          </p:cNvPr>
          <p:cNvSpPr/>
          <p:nvPr/>
        </p:nvSpPr>
        <p:spPr>
          <a:xfrm>
            <a:off x="6961238" y="4638874"/>
            <a:ext cx="1774748" cy="307777"/>
          </a:xfrm>
          <a:prstGeom prst="rect">
            <a:avLst/>
          </a:prstGeom>
        </p:spPr>
        <p:txBody>
          <a:bodyPr wrap="square">
            <a:spAutoFit/>
          </a:bodyPr>
          <a:lstStyle/>
          <a:p>
            <a:pPr algn="ctr"/>
            <a:r>
              <a:rPr lang="en-US" dirty="0">
                <a:solidFill>
                  <a:srgbClr val="666666"/>
                </a:solidFill>
                <a:latin typeface="Nunito Sans" pitchFamily="2" charset="77"/>
              </a:rPr>
              <a:t>Size of train set</a:t>
            </a:r>
            <a:endParaRPr lang="en-US" dirty="0"/>
          </a:p>
        </p:txBody>
      </p:sp>
      <p:sp>
        <p:nvSpPr>
          <p:cNvPr id="18" name="Rectangle 17">
            <a:extLst>
              <a:ext uri="{FF2B5EF4-FFF2-40B4-BE49-F238E27FC236}">
                <a16:creationId xmlns:a16="http://schemas.microsoft.com/office/drawing/2014/main" id="{4596F04F-F7EB-F649-A883-BDF472A5FB14}"/>
              </a:ext>
            </a:extLst>
          </p:cNvPr>
          <p:cNvSpPr/>
          <p:nvPr/>
        </p:nvSpPr>
        <p:spPr>
          <a:xfrm>
            <a:off x="2593424" y="1754262"/>
            <a:ext cx="1405961"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Tree>
    <p:extLst>
      <p:ext uri="{BB962C8B-B14F-4D97-AF65-F5344CB8AC3E}">
        <p14:creationId xmlns:p14="http://schemas.microsoft.com/office/powerpoint/2010/main" val="1046162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F6491-A40D-8141-B5C2-69586CC430CD}"/>
              </a:ext>
            </a:extLst>
          </p:cNvPr>
          <p:cNvSpPr>
            <a:spLocks noGrp="1"/>
          </p:cNvSpPr>
          <p:nvPr>
            <p:ph type="title"/>
          </p:nvPr>
        </p:nvSpPr>
        <p:spPr/>
        <p:txBody>
          <a:bodyPr/>
          <a:lstStyle/>
          <a:p>
            <a:r>
              <a:rPr lang="en-US" dirty="0"/>
              <a:t>Dataset Size</a:t>
            </a:r>
          </a:p>
        </p:txBody>
      </p:sp>
      <p:sp>
        <p:nvSpPr>
          <p:cNvPr id="3" name="Text Placeholder 2">
            <a:extLst>
              <a:ext uri="{FF2B5EF4-FFF2-40B4-BE49-F238E27FC236}">
                <a16:creationId xmlns:a16="http://schemas.microsoft.com/office/drawing/2014/main" id="{1CA201DA-34D0-D348-9EF1-189798B0C129}"/>
              </a:ext>
            </a:extLst>
          </p:cNvPr>
          <p:cNvSpPr>
            <a:spLocks noGrp="1"/>
          </p:cNvSpPr>
          <p:nvPr>
            <p:ph type="body" idx="1"/>
          </p:nvPr>
        </p:nvSpPr>
        <p:spPr>
          <a:xfrm>
            <a:off x="2871019" y="437849"/>
            <a:ext cx="5864968" cy="3981000"/>
          </a:xfrm>
        </p:spPr>
        <p:txBody>
          <a:bodyPr/>
          <a:lstStyle/>
          <a:p>
            <a:r>
              <a:rPr lang="en-US" dirty="0"/>
              <a:t>Model complexity doesn’t depend on the size of the training set</a:t>
            </a:r>
          </a:p>
          <a:p>
            <a:r>
              <a:rPr lang="en-US" dirty="0"/>
              <a:t>The larger the training set, the lower the variance of the model, thus less overfitting </a:t>
            </a:r>
          </a:p>
          <a:p>
            <a:endParaRPr lang="en-US" dirty="0"/>
          </a:p>
        </p:txBody>
      </p:sp>
      <p:sp>
        <p:nvSpPr>
          <p:cNvPr id="4" name="Slide Number Placeholder 3">
            <a:extLst>
              <a:ext uri="{FF2B5EF4-FFF2-40B4-BE49-F238E27FC236}">
                <a16:creationId xmlns:a16="http://schemas.microsoft.com/office/drawing/2014/main" id="{D903AA30-67A8-8042-841F-EE58E509B9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
        <p:nvSpPr>
          <p:cNvPr id="5" name="Left-Up Arrow 4">
            <a:extLst>
              <a:ext uri="{FF2B5EF4-FFF2-40B4-BE49-F238E27FC236}">
                <a16:creationId xmlns:a16="http://schemas.microsoft.com/office/drawing/2014/main" id="{421AC897-E44E-A046-948A-F29F0868FAA0}"/>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D98D899-F4E3-174E-82A4-E0AB2000EC5E}"/>
              </a:ext>
            </a:extLst>
          </p:cNvPr>
          <p:cNvSpPr/>
          <p:nvPr/>
        </p:nvSpPr>
        <p:spPr>
          <a:xfrm>
            <a:off x="6961238" y="4638874"/>
            <a:ext cx="1774748" cy="307777"/>
          </a:xfrm>
          <a:prstGeom prst="rect">
            <a:avLst/>
          </a:prstGeom>
        </p:spPr>
        <p:txBody>
          <a:bodyPr wrap="square">
            <a:spAutoFit/>
          </a:bodyPr>
          <a:lstStyle/>
          <a:p>
            <a:pPr algn="ctr"/>
            <a:r>
              <a:rPr lang="en-US" dirty="0">
                <a:solidFill>
                  <a:srgbClr val="666666"/>
                </a:solidFill>
                <a:latin typeface="Nunito Sans" pitchFamily="2" charset="77"/>
              </a:rPr>
              <a:t>Size of train set</a:t>
            </a:r>
            <a:endParaRPr lang="en-US" dirty="0"/>
          </a:p>
        </p:txBody>
      </p:sp>
      <p:sp>
        <p:nvSpPr>
          <p:cNvPr id="7" name="Rectangle 6">
            <a:extLst>
              <a:ext uri="{FF2B5EF4-FFF2-40B4-BE49-F238E27FC236}">
                <a16:creationId xmlns:a16="http://schemas.microsoft.com/office/drawing/2014/main" id="{7F3E5F33-F27B-D346-9559-05B676061D3E}"/>
              </a:ext>
            </a:extLst>
          </p:cNvPr>
          <p:cNvSpPr/>
          <p:nvPr/>
        </p:nvSpPr>
        <p:spPr>
          <a:xfrm>
            <a:off x="2565650" y="1714800"/>
            <a:ext cx="1774748"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8" name="Freeform 7">
            <a:extLst>
              <a:ext uri="{FF2B5EF4-FFF2-40B4-BE49-F238E27FC236}">
                <a16:creationId xmlns:a16="http://schemas.microsoft.com/office/drawing/2014/main" id="{F36B5BAF-A0FF-624B-9614-8571FD2CF94A}"/>
              </a:ext>
            </a:extLst>
          </p:cNvPr>
          <p:cNvSpPr/>
          <p:nvPr/>
        </p:nvSpPr>
        <p:spPr>
          <a:xfrm>
            <a:off x="3844413" y="2104952"/>
            <a:ext cx="4149213" cy="993059"/>
          </a:xfrm>
          <a:custGeom>
            <a:avLst/>
            <a:gdLst>
              <a:gd name="connsiteX0" fmla="*/ 0 w 3844413"/>
              <a:gd name="connsiteY0" fmla="*/ 0 h 1479625"/>
              <a:gd name="connsiteX1" fmla="*/ 275303 w 3844413"/>
              <a:gd name="connsiteY1" fmla="*/ 570271 h 1479625"/>
              <a:gd name="connsiteX2" fmla="*/ 658761 w 3844413"/>
              <a:gd name="connsiteY2" fmla="*/ 884904 h 1479625"/>
              <a:gd name="connsiteX3" fmla="*/ 1494503 w 3844413"/>
              <a:gd name="connsiteY3" fmla="*/ 1219200 h 1479625"/>
              <a:gd name="connsiteX4" fmla="*/ 2743200 w 3844413"/>
              <a:gd name="connsiteY4" fmla="*/ 1445342 h 1479625"/>
              <a:gd name="connsiteX5" fmla="*/ 3844413 w 3844413"/>
              <a:gd name="connsiteY5" fmla="*/ 1474839 h 147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4413" h="1479625">
                <a:moveTo>
                  <a:pt x="0" y="0"/>
                </a:moveTo>
                <a:cubicBezTo>
                  <a:pt x="82755" y="211393"/>
                  <a:pt x="165510" y="422787"/>
                  <a:pt x="275303" y="570271"/>
                </a:cubicBezTo>
                <a:cubicBezTo>
                  <a:pt x="385097" y="717755"/>
                  <a:pt x="455561" y="776749"/>
                  <a:pt x="658761" y="884904"/>
                </a:cubicBezTo>
                <a:cubicBezTo>
                  <a:pt x="861961" y="993059"/>
                  <a:pt x="1147097" y="1125794"/>
                  <a:pt x="1494503" y="1219200"/>
                </a:cubicBezTo>
                <a:cubicBezTo>
                  <a:pt x="1841910" y="1312606"/>
                  <a:pt x="2351548" y="1402736"/>
                  <a:pt x="2743200" y="1445342"/>
                </a:cubicBezTo>
                <a:cubicBezTo>
                  <a:pt x="3134852" y="1487948"/>
                  <a:pt x="3489632" y="1481393"/>
                  <a:pt x="3844413" y="1474839"/>
                </a:cubicBezTo>
              </a:path>
            </a:pathLst>
          </a:cu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9" name="Freeform 8">
            <a:extLst>
              <a:ext uri="{FF2B5EF4-FFF2-40B4-BE49-F238E27FC236}">
                <a16:creationId xmlns:a16="http://schemas.microsoft.com/office/drawing/2014/main" id="{E64510F6-0E8B-D44E-A044-9D122DCFF539}"/>
              </a:ext>
            </a:extLst>
          </p:cNvPr>
          <p:cNvSpPr/>
          <p:nvPr/>
        </p:nvSpPr>
        <p:spPr>
          <a:xfrm flipV="1">
            <a:off x="3844413" y="3397046"/>
            <a:ext cx="4149213" cy="897544"/>
          </a:xfrm>
          <a:custGeom>
            <a:avLst/>
            <a:gdLst>
              <a:gd name="connsiteX0" fmla="*/ 0 w 3844413"/>
              <a:gd name="connsiteY0" fmla="*/ 0 h 1479625"/>
              <a:gd name="connsiteX1" fmla="*/ 275303 w 3844413"/>
              <a:gd name="connsiteY1" fmla="*/ 570271 h 1479625"/>
              <a:gd name="connsiteX2" fmla="*/ 658761 w 3844413"/>
              <a:gd name="connsiteY2" fmla="*/ 884904 h 1479625"/>
              <a:gd name="connsiteX3" fmla="*/ 1494503 w 3844413"/>
              <a:gd name="connsiteY3" fmla="*/ 1219200 h 1479625"/>
              <a:gd name="connsiteX4" fmla="*/ 2743200 w 3844413"/>
              <a:gd name="connsiteY4" fmla="*/ 1445342 h 1479625"/>
              <a:gd name="connsiteX5" fmla="*/ 3844413 w 3844413"/>
              <a:gd name="connsiteY5" fmla="*/ 1474839 h 147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4413" h="1479625">
                <a:moveTo>
                  <a:pt x="0" y="0"/>
                </a:moveTo>
                <a:cubicBezTo>
                  <a:pt x="82755" y="211393"/>
                  <a:pt x="165510" y="422787"/>
                  <a:pt x="275303" y="570271"/>
                </a:cubicBezTo>
                <a:cubicBezTo>
                  <a:pt x="385097" y="717755"/>
                  <a:pt x="455561" y="776749"/>
                  <a:pt x="658761" y="884904"/>
                </a:cubicBezTo>
                <a:cubicBezTo>
                  <a:pt x="861961" y="993059"/>
                  <a:pt x="1147097" y="1125794"/>
                  <a:pt x="1494503" y="1219200"/>
                </a:cubicBezTo>
                <a:cubicBezTo>
                  <a:pt x="1841910" y="1312606"/>
                  <a:pt x="2351548" y="1402736"/>
                  <a:pt x="2743200" y="1445342"/>
                </a:cubicBezTo>
                <a:cubicBezTo>
                  <a:pt x="3134852" y="1487948"/>
                  <a:pt x="3489632" y="1481393"/>
                  <a:pt x="3844413" y="1474839"/>
                </a:cubicBez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CEE4924C-C8F2-164D-89D7-0C150170802E}"/>
              </a:ext>
            </a:extLst>
          </p:cNvPr>
          <p:cNvSpPr/>
          <p:nvPr/>
        </p:nvSpPr>
        <p:spPr>
          <a:xfrm>
            <a:off x="6992635" y="3691929"/>
            <a:ext cx="1774748" cy="307777"/>
          </a:xfrm>
          <a:prstGeom prst="rect">
            <a:avLst/>
          </a:prstGeom>
        </p:spPr>
        <p:txBody>
          <a:bodyPr wrap="square">
            <a:spAutoFit/>
          </a:bodyPr>
          <a:lstStyle/>
          <a:p>
            <a:pPr algn="ctr"/>
            <a:r>
              <a:rPr lang="en-US" dirty="0">
                <a:solidFill>
                  <a:srgbClr val="666666"/>
                </a:solidFill>
                <a:latin typeface="Nunito Sans" pitchFamily="2" charset="77"/>
              </a:rPr>
              <a:t>Train error</a:t>
            </a:r>
            <a:endParaRPr lang="en-US" dirty="0"/>
          </a:p>
        </p:txBody>
      </p:sp>
      <p:sp>
        <p:nvSpPr>
          <p:cNvPr id="11" name="Rectangle 10">
            <a:extLst>
              <a:ext uri="{FF2B5EF4-FFF2-40B4-BE49-F238E27FC236}">
                <a16:creationId xmlns:a16="http://schemas.microsoft.com/office/drawing/2014/main" id="{00E558E4-A65D-D94A-9553-278B677C6ECE}"/>
              </a:ext>
            </a:extLst>
          </p:cNvPr>
          <p:cNvSpPr/>
          <p:nvPr/>
        </p:nvSpPr>
        <p:spPr>
          <a:xfrm>
            <a:off x="6997550" y="2566135"/>
            <a:ext cx="1774748" cy="307777"/>
          </a:xfrm>
          <a:prstGeom prst="rect">
            <a:avLst/>
          </a:prstGeom>
        </p:spPr>
        <p:txBody>
          <a:bodyPr wrap="square">
            <a:spAutoFit/>
          </a:bodyPr>
          <a:lstStyle/>
          <a:p>
            <a:pPr algn="ctr"/>
            <a:r>
              <a:rPr lang="en-US" dirty="0">
                <a:solidFill>
                  <a:srgbClr val="666666"/>
                </a:solidFill>
                <a:latin typeface="Nunito Sans" pitchFamily="2" charset="77"/>
              </a:rPr>
              <a:t>True error</a:t>
            </a:r>
            <a:endParaRPr lang="en-US" dirty="0"/>
          </a:p>
        </p:txBody>
      </p:sp>
    </p:spTree>
    <p:extLst>
      <p:ext uri="{BB962C8B-B14F-4D97-AF65-F5344CB8AC3E}">
        <p14:creationId xmlns:p14="http://schemas.microsoft.com/office/powerpoint/2010/main" val="6313969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B94A0-15A6-43F8-9943-892AB5043AD7}"/>
              </a:ext>
            </a:extLst>
          </p:cNvPr>
          <p:cNvSpPr>
            <a:spLocks noGrp="1"/>
          </p:cNvSpPr>
          <p:nvPr>
            <p:ph type="ctrTitle"/>
          </p:nvPr>
        </p:nvSpPr>
        <p:spPr/>
        <p:txBody>
          <a:bodyPr/>
          <a:lstStyle/>
          <a:p>
            <a:r>
              <a:rPr lang="en-US" dirty="0"/>
              <a:t>Choosing Complexity</a:t>
            </a:r>
          </a:p>
        </p:txBody>
      </p:sp>
      <p:sp>
        <p:nvSpPr>
          <p:cNvPr id="3" name="Subtitle 2">
            <a:extLst>
              <a:ext uri="{FF2B5EF4-FFF2-40B4-BE49-F238E27FC236}">
                <a16:creationId xmlns:a16="http://schemas.microsoft.com/office/drawing/2014/main" id="{42DCFB51-25C3-4E04-8D30-098B6BB9494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431F4FA-4C96-4048-808C-456A2A86DF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spTree>
    <p:extLst>
      <p:ext uri="{BB962C8B-B14F-4D97-AF65-F5344CB8AC3E}">
        <p14:creationId xmlns:p14="http://schemas.microsoft.com/office/powerpoint/2010/main" val="3495751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CCEEA8-3A3A-5C47-B902-9053DB74EFB7}"/>
              </a:ext>
            </a:extLst>
          </p:cNvPr>
          <p:cNvSpPr>
            <a:spLocks noGrp="1"/>
          </p:cNvSpPr>
          <p:nvPr>
            <p:ph type="title"/>
          </p:nvPr>
        </p:nvSpPr>
        <p:spPr/>
        <p:txBody>
          <a:bodyPr/>
          <a:lstStyle/>
          <a:p>
            <a:r>
              <a:rPr lang="en-US" dirty="0"/>
              <a:t>Choosing Complexity</a:t>
            </a:r>
          </a:p>
        </p:txBody>
      </p:sp>
      <p:sp>
        <p:nvSpPr>
          <p:cNvPr id="5" name="Text Placeholder 4">
            <a:extLst>
              <a:ext uri="{FF2B5EF4-FFF2-40B4-BE49-F238E27FC236}">
                <a16:creationId xmlns:a16="http://schemas.microsoft.com/office/drawing/2014/main" id="{0287A896-97A8-0443-AA2A-B27FD88E73B4}"/>
              </a:ext>
            </a:extLst>
          </p:cNvPr>
          <p:cNvSpPr>
            <a:spLocks noGrp="1"/>
          </p:cNvSpPr>
          <p:nvPr>
            <p:ph type="body" idx="1"/>
          </p:nvPr>
        </p:nvSpPr>
        <p:spPr/>
        <p:txBody>
          <a:bodyPr/>
          <a:lstStyle/>
          <a:p>
            <a:pPr marL="139700" indent="0">
              <a:buNone/>
            </a:pPr>
            <a:r>
              <a:rPr lang="en-US" dirty="0"/>
              <a:t>So far we have talked about the affect of using different complexities on our error. Now, how do we choose the right one?</a:t>
            </a:r>
          </a:p>
        </p:txBody>
      </p:sp>
      <p:sp>
        <p:nvSpPr>
          <p:cNvPr id="3" name="Slide Number Placeholder 2">
            <a:extLst>
              <a:ext uri="{FF2B5EF4-FFF2-40B4-BE49-F238E27FC236}">
                <a16:creationId xmlns:a16="http://schemas.microsoft.com/office/drawing/2014/main" id="{6F0311D3-341C-964E-B455-F902C179BB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spTree>
    <p:extLst>
      <p:ext uri="{BB962C8B-B14F-4D97-AF65-F5344CB8AC3E}">
        <p14:creationId xmlns:p14="http://schemas.microsoft.com/office/powerpoint/2010/main" val="265170561"/>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fontAlgn="base"/>
            <a:r>
              <a:rPr lang="en-US" b="1" dirty="0">
                <a:solidFill>
                  <a:srgbClr val="B57BA6"/>
                </a:solidFill>
              </a:rPr>
              <a:t>Goal</a:t>
            </a:r>
            <a:r>
              <a:rPr lang="en-US" dirty="0"/>
              <a:t>: Get you actively participating in your learning</a:t>
            </a:r>
          </a:p>
          <a:p>
            <a:pPr fontAlgn="base"/>
            <a:r>
              <a:rPr lang="en-US" dirty="0"/>
              <a:t>Typical Activity</a:t>
            </a:r>
          </a:p>
          <a:p>
            <a:pPr lvl="1" fontAlgn="base"/>
            <a:r>
              <a:rPr lang="en-US" dirty="0"/>
              <a:t>Question is posed</a:t>
            </a:r>
          </a:p>
          <a:p>
            <a:pPr lvl="1" fontAlgn="base"/>
            <a:r>
              <a:rPr lang="en-US" b="1" dirty="0">
                <a:solidFill>
                  <a:srgbClr val="B57BA6"/>
                </a:solidFill>
              </a:rPr>
              <a:t>Think</a:t>
            </a:r>
            <a:r>
              <a:rPr lang="en-US" b="1" dirty="0"/>
              <a:t> </a:t>
            </a:r>
            <a:r>
              <a:rPr lang="en-US" dirty="0"/>
              <a:t>(1 min): Think about the question on your own</a:t>
            </a:r>
            <a:endParaRPr lang="en-US" b="1" dirty="0"/>
          </a:p>
          <a:p>
            <a:pPr lvl="1" fontAlgn="base"/>
            <a:r>
              <a:rPr lang="en-US" b="1" dirty="0">
                <a:solidFill>
                  <a:srgbClr val="B57BA6"/>
                </a:solidFill>
              </a:rPr>
              <a:t>Pair</a:t>
            </a:r>
            <a:r>
              <a:rPr lang="en-US" b="1" dirty="0"/>
              <a:t> </a:t>
            </a:r>
            <a:r>
              <a:rPr lang="en-US" dirty="0"/>
              <a:t>(2 min): Talk with your neighbor to discuss question</a:t>
            </a:r>
            <a:endParaRPr lang="en-US" b="1" dirty="0"/>
          </a:p>
          <a:p>
            <a:pPr lvl="2" fontAlgn="base"/>
            <a:r>
              <a:rPr lang="en-US" dirty="0"/>
              <a:t>If you arrive at different conclusions, discuss your logic and figure out why you differ!</a:t>
            </a:r>
          </a:p>
          <a:p>
            <a:pPr lvl="2" fontAlgn="base"/>
            <a:r>
              <a:rPr lang="en-US" dirty="0"/>
              <a:t>If you arrived at the same conclusion, discuss why the other answers might be wrong!</a:t>
            </a:r>
          </a:p>
          <a:p>
            <a:pPr lvl="1" fontAlgn="base"/>
            <a:r>
              <a:rPr lang="en-US" b="1" dirty="0">
                <a:solidFill>
                  <a:srgbClr val="B57BA6"/>
                </a:solidFill>
              </a:rPr>
              <a:t>Share</a:t>
            </a:r>
            <a:r>
              <a:rPr lang="en-US" b="1" dirty="0"/>
              <a:t> </a:t>
            </a:r>
            <a:r>
              <a:rPr lang="en-US" dirty="0"/>
              <a:t>(1 min): We discuss the conclusions as a class</a:t>
            </a:r>
          </a:p>
          <a:p>
            <a:pPr fontAlgn="base"/>
            <a:r>
              <a:rPr lang="en-US" dirty="0"/>
              <a:t>During each of the </a:t>
            </a:r>
            <a:r>
              <a:rPr lang="en-US" b="1" dirty="0">
                <a:solidFill>
                  <a:srgbClr val="B57BA6"/>
                </a:solidFill>
              </a:rPr>
              <a:t>Think</a:t>
            </a:r>
            <a:r>
              <a:rPr lang="en-US" b="1" dirty="0"/>
              <a:t> </a:t>
            </a:r>
            <a:r>
              <a:rPr lang="en-US" dirty="0"/>
              <a:t>and </a:t>
            </a:r>
            <a:r>
              <a:rPr lang="en-US" b="1" dirty="0">
                <a:solidFill>
                  <a:srgbClr val="B57BA6"/>
                </a:solidFill>
              </a:rPr>
              <a:t>Pair</a:t>
            </a:r>
            <a:r>
              <a:rPr lang="en-US" dirty="0"/>
              <a:t> stages, you will respond to the question via a Poll Everywhere poll</a:t>
            </a:r>
          </a:p>
          <a:p>
            <a:pPr lvl="1" fontAlgn="base"/>
            <a:r>
              <a:rPr lang="en-US" dirty="0"/>
              <a:t>The poll will only be open for the last </a:t>
            </a:r>
            <a:r>
              <a:rPr lang="en-US" b="1" dirty="0">
                <a:solidFill>
                  <a:srgbClr val="B57BA6"/>
                </a:solidFill>
              </a:rPr>
              <a:t>15</a:t>
            </a:r>
            <a:r>
              <a:rPr lang="en-US" b="1" dirty="0"/>
              <a:t> </a:t>
            </a:r>
            <a:r>
              <a:rPr lang="en-US" dirty="0"/>
              <a:t>seconds of each of the stage</a:t>
            </a:r>
          </a:p>
          <a:p>
            <a:pPr lvl="1" fontAlgn="base"/>
            <a:r>
              <a:rPr lang="en-US" dirty="0"/>
              <a:t>Not worth any points, just here to help you learn! </a:t>
            </a:r>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sp>
        <p:nvSpPr>
          <p:cNvPr id="5" name="Rectangle 4">
            <a:extLst>
              <a:ext uri="{FF2B5EF4-FFF2-40B4-BE49-F238E27FC236}">
                <a16:creationId xmlns:a16="http://schemas.microsoft.com/office/drawing/2014/main" id="{D4D040DE-1915-AD40-9FEE-FA80B3D2B8B7}"/>
              </a:ext>
            </a:extLst>
          </p:cNvPr>
          <p:cNvSpPr/>
          <p:nvPr/>
        </p:nvSpPr>
        <p:spPr>
          <a:xfrm>
            <a:off x="197224" y="1048871"/>
            <a:ext cx="1649505" cy="1272988"/>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928741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1 min</a:t>
            </a:r>
          </a:p>
        </p:txBody>
      </p:sp>
    </p:spTree>
    <p:extLst>
      <p:ext uri="{BB962C8B-B14F-4D97-AF65-F5344CB8AC3E}">
        <p14:creationId xmlns:p14="http://schemas.microsoft.com/office/powerpoint/2010/main" val="257629182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2 min</a:t>
            </a:r>
          </a:p>
        </p:txBody>
      </p:sp>
    </p:spTree>
    <p:extLst>
      <p:ext uri="{BB962C8B-B14F-4D97-AF65-F5344CB8AC3E}">
        <p14:creationId xmlns:p14="http://schemas.microsoft.com/office/powerpoint/2010/main" val="2254155796"/>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387-CCAB-2341-8F20-7CD9E6ADDBD1}"/>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78BC3F47-7E1C-114C-AC63-0C97606D8539}"/>
              </a:ext>
            </a:extLst>
          </p:cNvPr>
          <p:cNvSpPr>
            <a:spLocks noGrp="1"/>
          </p:cNvSpPr>
          <p:nvPr>
            <p:ph type="body" idx="1"/>
          </p:nvPr>
        </p:nvSpPr>
        <p:spPr>
          <a:xfrm>
            <a:off x="2732808" y="284552"/>
            <a:ext cx="6176741" cy="3981000"/>
          </a:xfrm>
        </p:spPr>
        <p:txBody>
          <a:bodyPr/>
          <a:lstStyle/>
          <a:p>
            <a:pPr marL="139700" indent="0">
              <a:buNone/>
            </a:pPr>
            <a:r>
              <a:rPr lang="en-US" dirty="0"/>
              <a:t>We can’t just choose the model that has the lowest </a:t>
            </a:r>
            <a:r>
              <a:rPr lang="en-US" b="1" dirty="0"/>
              <a:t>train </a:t>
            </a:r>
            <a:r>
              <a:rPr lang="en-US" dirty="0"/>
              <a:t>error because that will favor models that overfit! </a:t>
            </a:r>
          </a:p>
          <a:p>
            <a:pPr marL="139700" indent="0">
              <a:buNone/>
            </a:pPr>
            <a:endParaRPr lang="en-US" dirty="0"/>
          </a:p>
          <a:p>
            <a:pPr marL="139700" indent="0">
              <a:buNone/>
            </a:pPr>
            <a:r>
              <a:rPr lang="en-US" dirty="0"/>
              <a:t>It then seems like our only other choice is to choose the model that has the lowest </a:t>
            </a:r>
            <a:r>
              <a:rPr lang="en-US" b="1" dirty="0"/>
              <a:t>test </a:t>
            </a:r>
            <a:r>
              <a:rPr lang="en-US" dirty="0"/>
              <a:t>error (since that is our approximation of the true error)</a:t>
            </a:r>
          </a:p>
          <a:p>
            <a:r>
              <a:rPr lang="en-US" dirty="0"/>
              <a:t>This is almost right. However, the test set has been </a:t>
            </a:r>
            <a:r>
              <a:rPr lang="en-US" b="1" dirty="0"/>
              <a:t>tampered</a:t>
            </a:r>
            <a:r>
              <a:rPr lang="en-US" dirty="0"/>
              <a:t>, thus is no longer is an unbiased estimate of the true error. </a:t>
            </a:r>
          </a:p>
          <a:p>
            <a:r>
              <a:rPr lang="en-US" dirty="0"/>
              <a:t>We didn’t technically train the model on the test set (that’s good), but we chose </a:t>
            </a:r>
            <a:r>
              <a:rPr lang="en-US" b="1" dirty="0"/>
              <a:t>which model </a:t>
            </a:r>
            <a:r>
              <a:rPr lang="en-US" dirty="0"/>
              <a:t>to use based on the performance of the test set. </a:t>
            </a:r>
          </a:p>
          <a:p>
            <a:pPr lvl="1"/>
            <a:r>
              <a:rPr lang="en-US" dirty="0"/>
              <a:t>It’s no longer a stand in for “the unknown” since we probed it many times to figure out which model would be best.</a:t>
            </a:r>
          </a:p>
          <a:p>
            <a:pPr lvl="1"/>
            <a:endParaRPr lang="en-US" dirty="0"/>
          </a:p>
          <a:p>
            <a:pPr marL="139700" indent="0">
              <a:buNone/>
            </a:pPr>
            <a:r>
              <a:rPr lang="en-US" dirty="0"/>
              <a:t>NEVER EVER EVER touch the test set until the end. You only use it ONCE to evaluate the performance of the best model you have selected during training.</a:t>
            </a:r>
          </a:p>
          <a:p>
            <a:pPr marL="139700" indent="0">
              <a:buNone/>
            </a:pPr>
            <a:endParaRPr lang="en-US" dirty="0"/>
          </a:p>
          <a:p>
            <a:pPr marL="139700" indent="0">
              <a:buNone/>
            </a:pPr>
            <a:endParaRPr lang="en-US" dirty="0"/>
          </a:p>
          <a:p>
            <a:pPr marL="139700" indent="0">
              <a:buNone/>
            </a:pPr>
            <a:endParaRPr lang="en-US" dirty="0"/>
          </a:p>
          <a:p>
            <a:pPr marL="596900" lvl="1" indent="0">
              <a:buNone/>
            </a:pPr>
            <a:endParaRPr lang="en-US" dirty="0"/>
          </a:p>
        </p:txBody>
      </p:sp>
      <p:sp>
        <p:nvSpPr>
          <p:cNvPr id="4" name="Slide Number Placeholder 3">
            <a:extLst>
              <a:ext uri="{FF2B5EF4-FFF2-40B4-BE49-F238E27FC236}">
                <a16:creationId xmlns:a16="http://schemas.microsoft.com/office/drawing/2014/main" id="{CDDC9962-0D8B-6E43-8C1B-C081F49225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spTree>
    <p:extLst>
      <p:ext uri="{BB962C8B-B14F-4D97-AF65-F5344CB8AC3E}">
        <p14:creationId xmlns:p14="http://schemas.microsoft.com/office/powerpoint/2010/main" val="42526347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56DB0-E6BA-6048-A418-0BE6F04C9175}"/>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18DAF9BE-A81D-C243-BE20-C058F955130F}"/>
              </a:ext>
            </a:extLst>
          </p:cNvPr>
          <p:cNvSpPr>
            <a:spLocks noGrp="1"/>
          </p:cNvSpPr>
          <p:nvPr>
            <p:ph type="body" idx="1"/>
          </p:nvPr>
        </p:nvSpPr>
        <p:spPr/>
        <p:txBody>
          <a:bodyPr/>
          <a:lstStyle/>
          <a:p>
            <a:pPr marL="139700" indent="0">
              <a:buNone/>
            </a:pPr>
            <a:r>
              <a:rPr lang="en-US" dirty="0"/>
              <a:t>We will talk about two ways to pick the model complexity without ruining our test set. </a:t>
            </a:r>
          </a:p>
          <a:p>
            <a:r>
              <a:rPr lang="en-US" dirty="0"/>
              <a:t>Using a validation set</a:t>
            </a:r>
          </a:p>
          <a:p>
            <a:r>
              <a:rPr lang="en-US" dirty="0"/>
              <a:t>Doing (k-fold) cross validation</a:t>
            </a:r>
          </a:p>
        </p:txBody>
      </p:sp>
      <p:sp>
        <p:nvSpPr>
          <p:cNvPr id="4" name="Slide Number Placeholder 3">
            <a:extLst>
              <a:ext uri="{FF2B5EF4-FFF2-40B4-BE49-F238E27FC236}">
                <a16:creationId xmlns:a16="http://schemas.microsoft.com/office/drawing/2014/main" id="{A3DB0B66-B230-AD42-B1BA-9BB366524C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Tree>
    <p:extLst>
      <p:ext uri="{BB962C8B-B14F-4D97-AF65-F5344CB8AC3E}">
        <p14:creationId xmlns:p14="http://schemas.microsoft.com/office/powerpoint/2010/main" val="77919571"/>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0D76-A50D-A944-B9FB-4194EE85419C}"/>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2EE83DFD-FE7D-0D4D-BD84-7C681456F67E}"/>
              </a:ext>
            </a:extLst>
          </p:cNvPr>
          <p:cNvSpPr>
            <a:spLocks noGrp="1"/>
          </p:cNvSpPr>
          <p:nvPr>
            <p:ph type="body" idx="1"/>
          </p:nvPr>
        </p:nvSpPr>
        <p:spPr/>
        <p:txBody>
          <a:bodyPr/>
          <a:lstStyle/>
          <a:p>
            <a:pPr marL="139700" indent="0">
              <a:buNone/>
            </a:pPr>
            <a:r>
              <a:rPr lang="en-US" dirty="0"/>
              <a:t>So far we have divided our dataset into train and test</a:t>
            </a:r>
          </a:p>
          <a:p>
            <a:pPr marL="139700" indent="0">
              <a:buNone/>
            </a:pPr>
            <a:endParaRPr lang="en-US" dirty="0"/>
          </a:p>
          <a:p>
            <a:pPr marL="139700" indent="0">
              <a:buNone/>
            </a:pPr>
            <a:endParaRPr lang="en-US" dirty="0"/>
          </a:p>
          <a:p>
            <a:pPr marL="139700" indent="0">
              <a:buNone/>
            </a:pPr>
            <a:r>
              <a:rPr lang="en-US" dirty="0"/>
              <a:t>We can’t use Test to choose our model complexity, so instead, break up Train into ANOTHER dataset</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We will pick the model that does best on validation. Note that this now makes the validation error of the “best” model a biased estimate of true error. The test error will be an unbiased estimate though since we never looked at it!</a:t>
            </a:r>
          </a:p>
        </p:txBody>
      </p:sp>
      <p:sp>
        <p:nvSpPr>
          <p:cNvPr id="4" name="Slide Number Placeholder 3">
            <a:extLst>
              <a:ext uri="{FF2B5EF4-FFF2-40B4-BE49-F238E27FC236}">
                <a16:creationId xmlns:a16="http://schemas.microsoft.com/office/drawing/2014/main" id="{9C41F76B-0641-0246-ABF5-6F2C5F63A5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graphicFrame>
        <p:nvGraphicFramePr>
          <p:cNvPr id="5" name="Table 4">
            <a:extLst>
              <a:ext uri="{FF2B5EF4-FFF2-40B4-BE49-F238E27FC236}">
                <a16:creationId xmlns:a16="http://schemas.microsoft.com/office/drawing/2014/main" id="{EF396059-FA02-8F4E-AA74-BD8FEE3884F1}"/>
              </a:ext>
            </a:extLst>
          </p:cNvPr>
          <p:cNvGraphicFramePr>
            <a:graphicFrameLocks noGrp="1"/>
          </p:cNvGraphicFramePr>
          <p:nvPr>
            <p:extLst>
              <p:ext uri="{D42A27DB-BD31-4B8C-83A1-F6EECF244321}">
                <p14:modId xmlns:p14="http://schemas.microsoft.com/office/powerpoint/2010/main" val="1732351042"/>
              </p:ext>
            </p:extLst>
          </p:nvPr>
        </p:nvGraphicFramePr>
        <p:xfrm>
          <a:off x="3090626" y="1124211"/>
          <a:ext cx="5466158" cy="370840"/>
        </p:xfrm>
        <a:graphic>
          <a:graphicData uri="http://schemas.openxmlformats.org/drawingml/2006/table">
            <a:tbl>
              <a:tblPr firstRow="1" bandRow="1">
                <a:tableStyleId>{CB23F696-D533-4BE0-B1DA-8B15BD142E95}</a:tableStyleId>
              </a:tblPr>
              <a:tblGrid>
                <a:gridCol w="3762661">
                  <a:extLst>
                    <a:ext uri="{9D8B030D-6E8A-4147-A177-3AD203B41FA5}">
                      <a16:colId xmlns:a16="http://schemas.microsoft.com/office/drawing/2014/main" val="358987684"/>
                    </a:ext>
                  </a:extLst>
                </a:gridCol>
                <a:gridCol w="170349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0054CD35-5566-2E4D-80D0-AEB31694EFF2}"/>
              </a:ext>
            </a:extLst>
          </p:cNvPr>
          <p:cNvGraphicFramePr>
            <a:graphicFrameLocks noGrp="1"/>
          </p:cNvGraphicFramePr>
          <p:nvPr>
            <p:extLst>
              <p:ext uri="{D42A27DB-BD31-4B8C-83A1-F6EECF244321}">
                <p14:modId xmlns:p14="http://schemas.microsoft.com/office/powerpoint/2010/main" val="3096560085"/>
              </p:ext>
            </p:extLst>
          </p:nvPr>
        </p:nvGraphicFramePr>
        <p:xfrm>
          <a:off x="3090626" y="2380580"/>
          <a:ext cx="5466158" cy="370840"/>
        </p:xfrm>
        <a:graphic>
          <a:graphicData uri="http://schemas.openxmlformats.org/drawingml/2006/table">
            <a:tbl>
              <a:tblPr firstRow="1" bandRow="1">
                <a:tableStyleId>{CB23F696-D533-4BE0-B1DA-8B15BD142E95}</a:tableStyleId>
              </a:tblPr>
              <a:tblGrid>
                <a:gridCol w="2490042">
                  <a:extLst>
                    <a:ext uri="{9D8B030D-6E8A-4147-A177-3AD203B41FA5}">
                      <a16:colId xmlns:a16="http://schemas.microsoft.com/office/drawing/2014/main" val="358987684"/>
                    </a:ext>
                  </a:extLst>
                </a:gridCol>
                <a:gridCol w="1319753">
                  <a:extLst>
                    <a:ext uri="{9D8B030D-6E8A-4147-A177-3AD203B41FA5}">
                      <a16:colId xmlns:a16="http://schemas.microsoft.com/office/drawing/2014/main" val="645722629"/>
                    </a:ext>
                  </a:extLst>
                </a:gridCol>
                <a:gridCol w="1656363">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Validation</a:t>
                      </a:r>
                    </a:p>
                  </a:txBody>
                  <a:tcPr>
                    <a:solidFill>
                      <a:schemeClr val="accent2">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spTree>
    <p:extLst>
      <p:ext uri="{BB962C8B-B14F-4D97-AF65-F5344CB8AC3E}">
        <p14:creationId xmlns:p14="http://schemas.microsoft.com/office/powerpoint/2010/main" val="11090699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a:xfrm>
                <a:off x="3062199" y="575500"/>
                <a:ext cx="2894501" cy="3981000"/>
              </a:xfrm>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nary>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oMath>
                  </m:oMathPara>
                </a14:m>
                <a:endParaRPr lang="en-US" b="0" i="1" dirty="0">
                  <a:latin typeface="Cambria Math" panose="02040503050406030204" pitchFamily="18" charset="0"/>
                </a:endParaRPr>
              </a:p>
              <a:p>
                <a:pPr marL="139700" indent="0">
                  <a:buNone/>
                </a:pPr>
                <a:br>
                  <a:rPr lang="en-US" b="1" dirty="0"/>
                </a:br>
                <a:r>
                  <a:rPr lang="en-US" b="1" dirty="0"/>
                  <a:t>Quality Metric / Loss function</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𝑀𝑆𝐸</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𝑛</m:t>
                          </m:r>
                        </m:den>
                      </m:f>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 </m:t>
                              </m:r>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m:t>
                              </m:r>
                            </m:e>
                            <m:sup>
                              <m:r>
                                <a:rPr lang="en-US" i="1">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xfrm>
                <a:off x="3062199" y="575500"/>
                <a:ext cx="2894501" cy="3981000"/>
              </a:xfrm>
              <a:blipFill>
                <a:blip r:embed="rId2"/>
                <a:stretch>
                  <a:fillRect b="-197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b="1" dirty="0"/>
              </a:p>
              <a:p>
                <a:pPr marL="158750" indent="0">
                  <a:buNone/>
                </a:pPr>
                <a:endParaRPr lang="en-US" b="1" dirty="0"/>
              </a:p>
              <a:p>
                <a:pPr marL="158750" indent="0">
                  <a:buNone/>
                </a:pPr>
                <a:r>
                  <a:rPr lang="en-US" b="1" dirty="0"/>
                  <a:t>Optimization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65" name="Picture 64" descr="Diagram&#10;&#10;Description automatically generated">
            <a:extLst>
              <a:ext uri="{FF2B5EF4-FFF2-40B4-BE49-F238E27FC236}">
                <a16:creationId xmlns:a16="http://schemas.microsoft.com/office/drawing/2014/main" id="{2A9CE1D3-227B-FE45-A222-91D8B55A26FA}"/>
              </a:ext>
            </a:extLst>
          </p:cNvPr>
          <p:cNvPicPr>
            <a:picLocks noChangeAspect="1"/>
          </p:cNvPicPr>
          <p:nvPr/>
        </p:nvPicPr>
        <p:blipFill>
          <a:blip r:embed="rId4"/>
          <a:stretch>
            <a:fillRect/>
          </a:stretch>
        </p:blipFill>
        <p:spPr>
          <a:xfrm>
            <a:off x="5915917" y="2822712"/>
            <a:ext cx="2896779" cy="1774648"/>
          </a:xfrm>
          <a:prstGeom prst="rect">
            <a:avLst/>
          </a:prstGeom>
        </p:spPr>
      </p:pic>
    </p:spTree>
    <p:extLst>
      <p:ext uri="{BB962C8B-B14F-4D97-AF65-F5344CB8AC3E}">
        <p14:creationId xmlns:p14="http://schemas.microsoft.com/office/powerpoint/2010/main" val="1416577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a:xfrm>
            <a:off x="2805545" y="575500"/>
            <a:ext cx="5881280" cy="3981000"/>
          </a:xfrm>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random_split</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best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Tree>
    <p:extLst>
      <p:ext uri="{BB962C8B-B14F-4D97-AF65-F5344CB8AC3E}">
        <p14:creationId xmlns:p14="http://schemas.microsoft.com/office/powerpoint/2010/main" val="295854029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1FF2C-CFF4-A54A-9F53-AC9DBB4A0133}"/>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55D94519-05DE-2447-8331-4E7EB4814A37}"/>
              </a:ext>
            </a:extLst>
          </p:cNvPr>
          <p:cNvSpPr>
            <a:spLocks noGrp="1"/>
          </p:cNvSpPr>
          <p:nvPr>
            <p:ph type="body" idx="1"/>
          </p:nvPr>
        </p:nvSpPr>
        <p:spPr/>
        <p:txBody>
          <a:bodyPr/>
          <a:lstStyle/>
          <a:p>
            <a:pPr marL="139700" indent="0">
              <a:buNone/>
            </a:pPr>
            <a:r>
              <a:rPr lang="en-US" b="1" dirty="0"/>
              <a:t>Pros</a:t>
            </a:r>
          </a:p>
          <a:p>
            <a:pPr marL="139700" indent="0">
              <a:buNone/>
            </a:pPr>
            <a:r>
              <a:rPr lang="en-US" dirty="0"/>
              <a:t>Easy to describe and implement </a:t>
            </a:r>
          </a:p>
          <a:p>
            <a:pPr marL="139700" indent="0">
              <a:buNone/>
            </a:pPr>
            <a:r>
              <a:rPr lang="en-US" dirty="0"/>
              <a:t>Pretty fast </a:t>
            </a:r>
          </a:p>
          <a:p>
            <a:pPr>
              <a:buFontTx/>
              <a:buChar char="-"/>
            </a:pPr>
            <a:r>
              <a:rPr lang="en-US" dirty="0"/>
              <a:t>Only requires training a model and predicting on the validation set for each complexity of interest</a:t>
            </a:r>
          </a:p>
          <a:p>
            <a:endParaRPr lang="en-US" dirty="0"/>
          </a:p>
          <a:p>
            <a:pPr marL="139700" indent="0">
              <a:buNone/>
            </a:pPr>
            <a:r>
              <a:rPr lang="en-US" b="1" dirty="0"/>
              <a:t>Cons</a:t>
            </a:r>
          </a:p>
          <a:p>
            <a:pPr>
              <a:buFontTx/>
              <a:buChar char="-"/>
            </a:pPr>
            <a:r>
              <a:rPr lang="en-US" dirty="0"/>
              <a:t>Have to sacrifice even more training data</a:t>
            </a:r>
          </a:p>
          <a:p>
            <a:pPr>
              <a:buFontTx/>
              <a:buChar char="-"/>
            </a:pPr>
            <a:r>
              <a:rPr lang="en-US" dirty="0"/>
              <a:t>Prone to overfitting</a:t>
            </a:r>
          </a:p>
        </p:txBody>
      </p:sp>
      <p:sp>
        <p:nvSpPr>
          <p:cNvPr id="4" name="Slide Number Placeholder 3">
            <a:extLst>
              <a:ext uri="{FF2B5EF4-FFF2-40B4-BE49-F238E27FC236}">
                <a16:creationId xmlns:a16="http://schemas.microsoft.com/office/drawing/2014/main" id="{33272700-FED1-6941-BDC2-6DD0132C44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Tree>
    <p:extLst>
      <p:ext uri="{BB962C8B-B14F-4D97-AF65-F5344CB8AC3E}">
        <p14:creationId xmlns:p14="http://schemas.microsoft.com/office/powerpoint/2010/main" val="3923901587"/>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1B8AC-CDC6-4922-BE5C-38D25597E700}"/>
              </a:ext>
            </a:extLst>
          </p:cNvPr>
          <p:cNvSpPr>
            <a:spLocks noGrp="1"/>
          </p:cNvSpPr>
          <p:nvPr>
            <p:ph type="title"/>
          </p:nvPr>
        </p:nvSpPr>
        <p:spPr/>
        <p:txBody>
          <a:bodyPr/>
          <a:lstStyle/>
          <a:p>
            <a:r>
              <a:rPr lang="en-US" dirty="0"/>
              <a:t>Cross Validation</a:t>
            </a:r>
          </a:p>
        </p:txBody>
      </p:sp>
      <p:sp>
        <p:nvSpPr>
          <p:cNvPr id="3" name="Text Placeholder 2">
            <a:extLst>
              <a:ext uri="{FF2B5EF4-FFF2-40B4-BE49-F238E27FC236}">
                <a16:creationId xmlns:a16="http://schemas.microsoft.com/office/drawing/2014/main" id="{B262339E-00D2-4E72-86E7-E816AB8260C5}"/>
              </a:ext>
            </a:extLst>
          </p:cNvPr>
          <p:cNvSpPr>
            <a:spLocks noGrp="1"/>
          </p:cNvSpPr>
          <p:nvPr>
            <p:ph type="body" idx="1"/>
          </p:nvPr>
        </p:nvSpPr>
        <p:spPr/>
        <p:txBody>
          <a:bodyPr/>
          <a:lstStyle/>
          <a:p>
            <a:pPr marL="139700" indent="0">
              <a:buNone/>
            </a:pPr>
            <a:r>
              <a:rPr lang="en-US" dirty="0"/>
              <a:t>In the pre-lecture videos for next week, we will introduce another way to perform validation called </a:t>
            </a:r>
            <a:r>
              <a:rPr lang="en-US" b="1" dirty="0"/>
              <a:t>cross-validation</a:t>
            </a:r>
            <a:r>
              <a:rPr lang="en-US" dirty="0"/>
              <a:t>. </a:t>
            </a:r>
          </a:p>
          <a:p>
            <a:pPr marL="139700" indent="0">
              <a:buNone/>
            </a:pPr>
            <a:endParaRPr lang="en-US" dirty="0"/>
          </a:p>
          <a:p>
            <a:pPr marL="139700" indent="0">
              <a:buNone/>
            </a:pPr>
            <a:r>
              <a:rPr lang="en-US" dirty="0"/>
              <a:t>We leave the slides here for reference, but we will cover this in Monday’s class.</a:t>
            </a:r>
          </a:p>
        </p:txBody>
      </p:sp>
      <p:sp>
        <p:nvSpPr>
          <p:cNvPr id="4" name="Slide Number Placeholder 3">
            <a:extLst>
              <a:ext uri="{FF2B5EF4-FFF2-40B4-BE49-F238E27FC236}">
                <a16:creationId xmlns:a16="http://schemas.microsoft.com/office/drawing/2014/main" id="{8DEAA901-DAED-4775-AC28-0956F8C4FD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spTree>
    <p:extLst>
      <p:ext uri="{BB962C8B-B14F-4D97-AF65-F5344CB8AC3E}">
        <p14:creationId xmlns:p14="http://schemas.microsoft.com/office/powerpoint/2010/main" val="37515212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CD9BE-B717-6448-AAEE-B1D06899032D}"/>
              </a:ext>
            </a:extLst>
          </p:cNvPr>
          <p:cNvSpPr>
            <a:spLocks noGrp="1"/>
          </p:cNvSpPr>
          <p:nvPr>
            <p:ph type="title"/>
          </p:nvPr>
        </p:nvSpPr>
        <p:spPr/>
        <p:txBody>
          <a:bodyPr/>
          <a:lstStyle/>
          <a:p>
            <a:r>
              <a:rPr lang="en-US" sz="1800" dirty="0"/>
              <a:t>Cross-Validation </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0E47C-A8DD-FF40-AB26-E21C9A081E7D}"/>
                  </a:ext>
                </a:extLst>
              </p:cNvPr>
              <p:cNvSpPr>
                <a:spLocks noGrp="1"/>
              </p:cNvSpPr>
              <p:nvPr>
                <p:ph type="body" idx="1"/>
              </p:nvPr>
            </p:nvSpPr>
            <p:spPr/>
            <p:txBody>
              <a:bodyPr/>
              <a:lstStyle/>
              <a:p>
                <a:pPr marL="139700" indent="0">
                  <a:buNone/>
                </a:pPr>
                <a:r>
                  <a:rPr lang="en-US" dirty="0"/>
                  <a:t>Clever idea: Use many small validation sets without losing too much training data.</a:t>
                </a:r>
              </a:p>
              <a:p>
                <a:pPr marL="139700" indent="0">
                  <a:buNone/>
                </a:pPr>
                <a:endParaRPr lang="en-US" dirty="0"/>
              </a:p>
              <a:p>
                <a:pPr marL="139700" indent="0">
                  <a:buNone/>
                </a:pPr>
                <a:r>
                  <a:rPr lang="en-US" dirty="0"/>
                  <a:t>Still need to break off our test set like before. After doing so, break the training set into </a:t>
                </a:r>
                <a14:m>
                  <m:oMath xmlns:m="http://schemas.openxmlformats.org/officeDocument/2006/math">
                    <m:r>
                      <a:rPr lang="en-US" b="0" i="1" smtClean="0">
                        <a:latin typeface="Cambria Math" panose="02040503050406030204" pitchFamily="18" charset="0"/>
                      </a:rPr>
                      <m:t>𝑘</m:t>
                    </m:r>
                  </m:oMath>
                </a14:m>
                <a:r>
                  <a:rPr lang="en-US" dirty="0"/>
                  <a:t> chunks.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For a given model complexity, train it </a:t>
                </a:r>
                <a14:m>
                  <m:oMath xmlns:m="http://schemas.openxmlformats.org/officeDocument/2006/math">
                    <m:r>
                      <a:rPr lang="en-US" b="0" i="1" smtClean="0">
                        <a:latin typeface="Cambria Math" panose="02040503050406030204" pitchFamily="18" charset="0"/>
                      </a:rPr>
                      <m:t>𝑘</m:t>
                    </m:r>
                  </m:oMath>
                </a14:m>
                <a:r>
                  <a:rPr lang="en-US" dirty="0"/>
                  <a:t> times. Each time use all but one chunk and use that left out chunk to determine the validation error. </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E4D0E47C-A8DD-FF40-AB26-E21C9A081E7D}"/>
                  </a:ext>
                </a:extLst>
              </p:cNvPr>
              <p:cNvSpPr>
                <a:spLocks noGrp="1" noRot="1" noChangeAspect="1" noMove="1" noResize="1" noEditPoints="1" noAdjustHandles="1" noChangeArrowheads="1" noChangeShapeType="1" noTextEdit="1"/>
              </p:cNvSpPr>
              <p:nvPr>
                <p:ph type="body" idx="1"/>
              </p:nvPr>
            </p:nvSpPr>
            <p:spPr>
              <a:blipFill>
                <a:blip r:embed="rId2"/>
                <a:stretch>
                  <a:fillRect r="-905" b="-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4DCDDF9-AA32-044C-B4B1-409CDE587D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graphicFrame>
        <p:nvGraphicFramePr>
          <p:cNvPr id="5" name="Table 4">
            <a:extLst>
              <a:ext uri="{FF2B5EF4-FFF2-40B4-BE49-F238E27FC236}">
                <a16:creationId xmlns:a16="http://schemas.microsoft.com/office/drawing/2014/main" id="{DF7C81C8-3D9C-7740-BD78-97DF6B3D432F}"/>
              </a:ext>
            </a:extLst>
          </p:cNvPr>
          <p:cNvGraphicFramePr>
            <a:graphicFrameLocks noGrp="1"/>
          </p:cNvGraphicFramePr>
          <p:nvPr>
            <p:extLst>
              <p:ext uri="{D42A27DB-BD31-4B8C-83A1-F6EECF244321}">
                <p14:modId xmlns:p14="http://schemas.microsoft.com/office/powerpoint/2010/main" val="3131446242"/>
              </p:ext>
            </p:extLst>
          </p:nvPr>
        </p:nvGraphicFramePr>
        <p:xfrm>
          <a:off x="3090625" y="2302562"/>
          <a:ext cx="5466158" cy="370840"/>
        </p:xfrm>
        <a:graphic>
          <a:graphicData uri="http://schemas.openxmlformats.org/drawingml/2006/table">
            <a:tbl>
              <a:tblPr firstRow="1" bandRow="1">
                <a:tableStyleId>{CB23F696-D533-4BE0-B1DA-8B15BD142E95}</a:tableStyleId>
              </a:tblPr>
              <a:tblGrid>
                <a:gridCol w="3555271">
                  <a:extLst>
                    <a:ext uri="{9D8B030D-6E8A-4147-A177-3AD203B41FA5}">
                      <a16:colId xmlns:a16="http://schemas.microsoft.com/office/drawing/2014/main" val="358987684"/>
                    </a:ext>
                  </a:extLst>
                </a:gridCol>
                <a:gridCol w="191088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C0269E50-3F47-C644-A5EC-75658CE7A768}"/>
              </a:ext>
            </a:extLst>
          </p:cNvPr>
          <p:cNvGraphicFramePr>
            <a:graphicFrameLocks noGrp="1"/>
          </p:cNvGraphicFramePr>
          <p:nvPr>
            <p:extLst>
              <p:ext uri="{D42A27DB-BD31-4B8C-83A1-F6EECF244321}">
                <p14:modId xmlns:p14="http://schemas.microsoft.com/office/powerpoint/2010/main" val="420387901"/>
              </p:ext>
            </p:extLst>
          </p:nvPr>
        </p:nvGraphicFramePr>
        <p:xfrm>
          <a:off x="3090624" y="3125298"/>
          <a:ext cx="5466156" cy="370840"/>
        </p:xfrm>
        <a:graphic>
          <a:graphicData uri="http://schemas.openxmlformats.org/drawingml/2006/table">
            <a:tbl>
              <a:tblPr firstRow="1" bandRow="1">
                <a:tableStyleId>{CB23F696-D533-4BE0-B1DA-8B15BD142E95}</a:tableStyleId>
              </a:tblPr>
              <a:tblGrid>
                <a:gridCol w="849780">
                  <a:extLst>
                    <a:ext uri="{9D8B030D-6E8A-4147-A177-3AD203B41FA5}">
                      <a16:colId xmlns:a16="http://schemas.microsoft.com/office/drawing/2014/main" val="3756972473"/>
                    </a:ext>
                  </a:extLst>
                </a:gridCol>
                <a:gridCol w="904973">
                  <a:extLst>
                    <a:ext uri="{9D8B030D-6E8A-4147-A177-3AD203B41FA5}">
                      <a16:colId xmlns:a16="http://schemas.microsoft.com/office/drawing/2014/main" val="2941166995"/>
                    </a:ext>
                  </a:extLst>
                </a:gridCol>
                <a:gridCol w="914400">
                  <a:extLst>
                    <a:ext uri="{9D8B030D-6E8A-4147-A177-3AD203B41FA5}">
                      <a16:colId xmlns:a16="http://schemas.microsoft.com/office/drawing/2014/main" val="810313300"/>
                    </a:ext>
                  </a:extLst>
                </a:gridCol>
                <a:gridCol w="904974">
                  <a:extLst>
                    <a:ext uri="{9D8B030D-6E8A-4147-A177-3AD203B41FA5}">
                      <a16:colId xmlns:a16="http://schemas.microsoft.com/office/drawing/2014/main" val="358987684"/>
                    </a:ext>
                  </a:extLst>
                </a:gridCol>
                <a:gridCol w="1892029">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Chunk1</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Chunk2</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Chunk3</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Chunk4</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spTree>
    <p:extLst>
      <p:ext uri="{BB962C8B-B14F-4D97-AF65-F5344CB8AC3E}">
        <p14:creationId xmlns:p14="http://schemas.microsoft.com/office/powerpoint/2010/main" val="3753100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CCC7C-290D-3F41-B565-185FAAC7C094}"/>
              </a:ext>
            </a:extLst>
          </p:cNvPr>
          <p:cNvSpPr>
            <a:spLocks noGrp="1"/>
          </p:cNvSpPr>
          <p:nvPr>
            <p:ph type="title"/>
          </p:nvPr>
        </p:nvSpPr>
        <p:spPr/>
        <p:txBody>
          <a:bodyPr/>
          <a:lstStyle/>
          <a:p>
            <a:r>
              <a:rPr lang="en-US" dirty="0"/>
              <a:t>Cross Validation</a:t>
            </a:r>
          </a:p>
        </p:txBody>
      </p:sp>
      <p:sp>
        <p:nvSpPr>
          <p:cNvPr id="4" name="Slide Number Placeholder 3">
            <a:extLst>
              <a:ext uri="{FF2B5EF4-FFF2-40B4-BE49-F238E27FC236}">
                <a16:creationId xmlns:a16="http://schemas.microsoft.com/office/drawing/2014/main" id="{B9A26D21-47DB-CB43-B008-D8E97381CF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graphicFrame>
        <p:nvGraphicFramePr>
          <p:cNvPr id="9" name="Table 8">
            <a:extLst>
              <a:ext uri="{FF2B5EF4-FFF2-40B4-BE49-F238E27FC236}">
                <a16:creationId xmlns:a16="http://schemas.microsoft.com/office/drawing/2014/main" id="{8272F7D5-4D2E-EA43-B0AB-288B66DF4A63}"/>
              </a:ext>
            </a:extLst>
          </p:cNvPr>
          <p:cNvGraphicFramePr>
            <a:graphicFrameLocks noGrp="1"/>
          </p:cNvGraphicFramePr>
          <p:nvPr>
            <p:extLst>
              <p:ext uri="{D42A27DB-BD31-4B8C-83A1-F6EECF244321}">
                <p14:modId xmlns:p14="http://schemas.microsoft.com/office/powerpoint/2010/main" val="194706069"/>
              </p:ext>
            </p:extLst>
          </p:nvPr>
        </p:nvGraphicFramePr>
        <p:xfrm>
          <a:off x="2743200" y="1661122"/>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2105021554"/>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0" name="Table 9">
            <a:extLst>
              <a:ext uri="{FF2B5EF4-FFF2-40B4-BE49-F238E27FC236}">
                <a16:creationId xmlns:a16="http://schemas.microsoft.com/office/drawing/2014/main" id="{C921DB8F-0F6B-944E-8C30-675C773EAF99}"/>
              </a:ext>
            </a:extLst>
          </p:cNvPr>
          <p:cNvGraphicFramePr>
            <a:graphicFrameLocks noGrp="1"/>
          </p:cNvGraphicFramePr>
          <p:nvPr>
            <p:extLst>
              <p:ext uri="{D42A27DB-BD31-4B8C-83A1-F6EECF244321}">
                <p14:modId xmlns:p14="http://schemas.microsoft.com/office/powerpoint/2010/main" val="3726197136"/>
              </p:ext>
            </p:extLst>
          </p:nvPr>
        </p:nvGraphicFramePr>
        <p:xfrm>
          <a:off x="2743200" y="2303166"/>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2797417317"/>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1" name="Table 10">
            <a:extLst>
              <a:ext uri="{FF2B5EF4-FFF2-40B4-BE49-F238E27FC236}">
                <a16:creationId xmlns:a16="http://schemas.microsoft.com/office/drawing/2014/main" id="{830142FE-5998-8044-B704-2AE62B247F07}"/>
              </a:ext>
            </a:extLst>
          </p:cNvPr>
          <p:cNvGraphicFramePr>
            <a:graphicFrameLocks noGrp="1"/>
          </p:cNvGraphicFramePr>
          <p:nvPr>
            <p:extLst>
              <p:ext uri="{D42A27DB-BD31-4B8C-83A1-F6EECF244321}">
                <p14:modId xmlns:p14="http://schemas.microsoft.com/office/powerpoint/2010/main" val="3987710061"/>
              </p:ext>
            </p:extLst>
          </p:nvPr>
        </p:nvGraphicFramePr>
        <p:xfrm>
          <a:off x="2743200" y="2958510"/>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1090031022"/>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2" name="Table 11">
            <a:extLst>
              <a:ext uri="{FF2B5EF4-FFF2-40B4-BE49-F238E27FC236}">
                <a16:creationId xmlns:a16="http://schemas.microsoft.com/office/drawing/2014/main" id="{A56E9723-3D4D-254A-A31F-6AFBEC51604D}"/>
              </a:ext>
            </a:extLst>
          </p:cNvPr>
          <p:cNvGraphicFramePr>
            <a:graphicFrameLocks noGrp="1"/>
          </p:cNvGraphicFramePr>
          <p:nvPr>
            <p:extLst>
              <p:ext uri="{D42A27DB-BD31-4B8C-83A1-F6EECF244321}">
                <p14:modId xmlns:p14="http://schemas.microsoft.com/office/powerpoint/2010/main" val="1058673919"/>
              </p:ext>
            </p:extLst>
          </p:nvPr>
        </p:nvGraphicFramePr>
        <p:xfrm>
          <a:off x="2743200" y="3621625"/>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3049064861"/>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537980195"/>
                  </a:ext>
                </a:extLst>
              </a:tr>
            </a:tbl>
          </a:graphicData>
        </a:graphic>
      </p:graphicFrame>
      <p:sp>
        <p:nvSpPr>
          <p:cNvPr id="13" name="Rectangle 12">
            <a:extLst>
              <a:ext uri="{FF2B5EF4-FFF2-40B4-BE49-F238E27FC236}">
                <a16:creationId xmlns:a16="http://schemas.microsoft.com/office/drawing/2014/main" id="{6795C527-28C4-CF48-A06A-CAE463B278B8}"/>
              </a:ext>
            </a:extLst>
          </p:cNvPr>
          <p:cNvSpPr/>
          <p:nvPr/>
        </p:nvSpPr>
        <p:spPr>
          <a:xfrm>
            <a:off x="2529924" y="852562"/>
            <a:ext cx="1405961" cy="369332"/>
          </a:xfrm>
          <a:prstGeom prst="rect">
            <a:avLst/>
          </a:prstGeom>
        </p:spPr>
        <p:txBody>
          <a:bodyPr wrap="square">
            <a:spAutoFit/>
          </a:bodyPr>
          <a:lstStyle/>
          <a:p>
            <a:pPr algn="ctr"/>
            <a:r>
              <a:rPr lang="en-US" sz="1800" b="1" dirty="0">
                <a:solidFill>
                  <a:srgbClr val="712627"/>
                </a:solidFill>
                <a:latin typeface="Nunito Sans" pitchFamily="2" charset="77"/>
              </a:rPr>
              <a:t>Validation</a:t>
            </a:r>
            <a:endParaRPr lang="en-US" sz="1800" b="1" dirty="0">
              <a:solidFill>
                <a:srgbClr val="712627"/>
              </a:solidFill>
            </a:endParaRPr>
          </a:p>
        </p:txBody>
      </p:sp>
      <p:sp>
        <p:nvSpPr>
          <p:cNvPr id="14" name="Left Brace 13">
            <a:extLst>
              <a:ext uri="{FF2B5EF4-FFF2-40B4-BE49-F238E27FC236}">
                <a16:creationId xmlns:a16="http://schemas.microsoft.com/office/drawing/2014/main" id="{02F8E28F-5A7D-5646-8B39-04D0A14AC7DF}"/>
              </a:ext>
            </a:extLst>
          </p:cNvPr>
          <p:cNvSpPr/>
          <p:nvPr/>
        </p:nvSpPr>
        <p:spPr>
          <a:xfrm rot="5400000">
            <a:off x="5224741" y="-181720"/>
            <a:ext cx="279062" cy="3184744"/>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Left Brace 15">
            <a:extLst>
              <a:ext uri="{FF2B5EF4-FFF2-40B4-BE49-F238E27FC236}">
                <a16:creationId xmlns:a16="http://schemas.microsoft.com/office/drawing/2014/main" id="{91D29AE2-FA47-3348-8CCA-698E8B9D1487}"/>
              </a:ext>
            </a:extLst>
          </p:cNvPr>
          <p:cNvSpPr/>
          <p:nvPr/>
        </p:nvSpPr>
        <p:spPr>
          <a:xfrm rot="5400000">
            <a:off x="3092620" y="918344"/>
            <a:ext cx="279060" cy="977900"/>
          </a:xfrm>
          <a:prstGeom prst="leftBrace">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17" name="Rectangle 16">
            <a:extLst>
              <a:ext uri="{FF2B5EF4-FFF2-40B4-BE49-F238E27FC236}">
                <a16:creationId xmlns:a16="http://schemas.microsoft.com/office/drawing/2014/main" id="{7AF4FBDE-EDFD-0847-8C89-1E0BD74626EC}"/>
              </a:ext>
            </a:extLst>
          </p:cNvPr>
          <p:cNvSpPr/>
          <p:nvPr/>
        </p:nvSpPr>
        <p:spPr>
          <a:xfrm>
            <a:off x="4661291" y="873485"/>
            <a:ext cx="1405961" cy="369332"/>
          </a:xfrm>
          <a:prstGeom prst="rect">
            <a:avLst/>
          </a:prstGeom>
        </p:spPr>
        <p:txBody>
          <a:bodyPr wrap="square">
            <a:spAutoFit/>
          </a:bodyPr>
          <a:lstStyle/>
          <a:p>
            <a:pPr algn="ctr"/>
            <a:r>
              <a:rPr lang="en-US" sz="1800" b="1" dirty="0">
                <a:solidFill>
                  <a:srgbClr val="AECDE6"/>
                </a:solidFill>
                <a:latin typeface="Nunito Sans" pitchFamily="2" charset="77"/>
              </a:rPr>
              <a:t>Training</a:t>
            </a:r>
            <a:endParaRPr lang="en-US" sz="1800" b="1" dirty="0">
              <a:solidFill>
                <a:srgbClr val="AECDE6"/>
              </a:solidFill>
            </a:endParaRPr>
          </a:p>
        </p:txBody>
      </p:sp>
      <p:sp>
        <p:nvSpPr>
          <p:cNvPr id="18" name="Rectangle 17">
            <a:extLst>
              <a:ext uri="{FF2B5EF4-FFF2-40B4-BE49-F238E27FC236}">
                <a16:creationId xmlns:a16="http://schemas.microsoft.com/office/drawing/2014/main" id="{3A775753-D835-C54A-8F54-C0AF3FB727F2}"/>
              </a:ext>
            </a:extLst>
          </p:cNvPr>
          <p:cNvSpPr/>
          <p:nvPr/>
        </p:nvSpPr>
        <p:spPr>
          <a:xfrm>
            <a:off x="6629791" y="1697438"/>
            <a:ext cx="1405961" cy="307777"/>
          </a:xfrm>
          <a:prstGeom prst="rect">
            <a:avLst/>
          </a:prstGeom>
        </p:spPr>
        <p:txBody>
          <a:bodyPr wrap="square">
            <a:spAutoFit/>
          </a:bodyPr>
          <a:lstStyle/>
          <a:p>
            <a:pPr algn="ctr"/>
            <a:r>
              <a:rPr lang="en-US" b="1" dirty="0">
                <a:solidFill>
                  <a:schemeClr val="tx1"/>
                </a:solidFill>
                <a:latin typeface="Nunito Sans" pitchFamily="2" charset="77"/>
              </a:rPr>
              <a:t>Error 1</a:t>
            </a:r>
            <a:endParaRPr lang="en-US" b="1" dirty="0">
              <a:solidFill>
                <a:schemeClr val="tx1"/>
              </a:solidFill>
            </a:endParaRPr>
          </a:p>
        </p:txBody>
      </p:sp>
      <p:sp>
        <p:nvSpPr>
          <p:cNvPr id="19" name="Rectangle 18">
            <a:extLst>
              <a:ext uri="{FF2B5EF4-FFF2-40B4-BE49-F238E27FC236}">
                <a16:creationId xmlns:a16="http://schemas.microsoft.com/office/drawing/2014/main" id="{3042AF4D-681A-F548-8BA5-1C366721490B}"/>
              </a:ext>
            </a:extLst>
          </p:cNvPr>
          <p:cNvSpPr/>
          <p:nvPr/>
        </p:nvSpPr>
        <p:spPr>
          <a:xfrm>
            <a:off x="6629791" y="2345138"/>
            <a:ext cx="1405961" cy="307777"/>
          </a:xfrm>
          <a:prstGeom prst="rect">
            <a:avLst/>
          </a:prstGeom>
        </p:spPr>
        <p:txBody>
          <a:bodyPr wrap="square">
            <a:spAutoFit/>
          </a:bodyPr>
          <a:lstStyle/>
          <a:p>
            <a:pPr algn="ctr"/>
            <a:r>
              <a:rPr lang="en-US" b="1" dirty="0">
                <a:solidFill>
                  <a:schemeClr val="tx1"/>
                </a:solidFill>
                <a:latin typeface="Nunito Sans" pitchFamily="2" charset="77"/>
              </a:rPr>
              <a:t>Error 2</a:t>
            </a:r>
            <a:endParaRPr lang="en-US" b="1" dirty="0">
              <a:solidFill>
                <a:schemeClr val="tx1"/>
              </a:solidFill>
            </a:endParaRPr>
          </a:p>
        </p:txBody>
      </p:sp>
      <p:sp>
        <p:nvSpPr>
          <p:cNvPr id="20" name="Rectangle 19">
            <a:extLst>
              <a:ext uri="{FF2B5EF4-FFF2-40B4-BE49-F238E27FC236}">
                <a16:creationId xmlns:a16="http://schemas.microsoft.com/office/drawing/2014/main" id="{093CCEBB-5F53-EC4B-B587-B3232FF6AB2A}"/>
              </a:ext>
            </a:extLst>
          </p:cNvPr>
          <p:cNvSpPr/>
          <p:nvPr/>
        </p:nvSpPr>
        <p:spPr>
          <a:xfrm>
            <a:off x="6642491" y="2992838"/>
            <a:ext cx="1405961" cy="307777"/>
          </a:xfrm>
          <a:prstGeom prst="rect">
            <a:avLst/>
          </a:prstGeom>
        </p:spPr>
        <p:txBody>
          <a:bodyPr wrap="square">
            <a:spAutoFit/>
          </a:bodyPr>
          <a:lstStyle/>
          <a:p>
            <a:pPr algn="ctr"/>
            <a:r>
              <a:rPr lang="en-US" b="1" dirty="0">
                <a:solidFill>
                  <a:schemeClr val="tx1"/>
                </a:solidFill>
                <a:latin typeface="Nunito Sans" pitchFamily="2" charset="77"/>
              </a:rPr>
              <a:t>Error 3</a:t>
            </a:r>
            <a:endParaRPr lang="en-US" b="1" dirty="0">
              <a:solidFill>
                <a:schemeClr val="tx1"/>
              </a:solidFill>
            </a:endParaRPr>
          </a:p>
        </p:txBody>
      </p:sp>
      <p:sp>
        <p:nvSpPr>
          <p:cNvPr id="21" name="Rectangle 20">
            <a:extLst>
              <a:ext uri="{FF2B5EF4-FFF2-40B4-BE49-F238E27FC236}">
                <a16:creationId xmlns:a16="http://schemas.microsoft.com/office/drawing/2014/main" id="{3EED51AF-4AB2-C847-BC90-9040E46FD185}"/>
              </a:ext>
            </a:extLst>
          </p:cNvPr>
          <p:cNvSpPr/>
          <p:nvPr/>
        </p:nvSpPr>
        <p:spPr>
          <a:xfrm>
            <a:off x="6655191" y="3667690"/>
            <a:ext cx="1405961" cy="307777"/>
          </a:xfrm>
          <a:prstGeom prst="rect">
            <a:avLst/>
          </a:prstGeom>
        </p:spPr>
        <p:txBody>
          <a:bodyPr wrap="square">
            <a:spAutoFit/>
          </a:bodyPr>
          <a:lstStyle/>
          <a:p>
            <a:pPr algn="ctr"/>
            <a:r>
              <a:rPr lang="en-US" b="1" dirty="0">
                <a:solidFill>
                  <a:schemeClr val="tx1"/>
                </a:solidFill>
                <a:latin typeface="Nunito Sans" pitchFamily="2" charset="77"/>
              </a:rPr>
              <a:t>Error k</a:t>
            </a:r>
            <a:endParaRPr lang="en-US" b="1" dirty="0">
              <a:solidFill>
                <a:schemeClr val="tx1"/>
              </a:solidFill>
            </a:endParaRPr>
          </a:p>
        </p:txBody>
      </p:sp>
      <p:sp>
        <p:nvSpPr>
          <p:cNvPr id="15" name="Right Brace 14">
            <a:extLst>
              <a:ext uri="{FF2B5EF4-FFF2-40B4-BE49-F238E27FC236}">
                <a16:creationId xmlns:a16="http://schemas.microsoft.com/office/drawing/2014/main" id="{135A1638-32C8-FE41-AE84-BEF6FB302CFD}"/>
              </a:ext>
            </a:extLst>
          </p:cNvPr>
          <p:cNvSpPr/>
          <p:nvPr/>
        </p:nvSpPr>
        <p:spPr>
          <a:xfrm>
            <a:off x="7658100" y="1623024"/>
            <a:ext cx="377652" cy="242864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067F8006-A8DA-D545-A635-40BD7D1ACF68}"/>
              </a:ext>
            </a:extLst>
          </p:cNvPr>
          <p:cNvSpPr/>
          <p:nvPr/>
        </p:nvSpPr>
        <p:spPr>
          <a:xfrm>
            <a:off x="7760091" y="2561038"/>
            <a:ext cx="1405961" cy="738664"/>
          </a:xfrm>
          <a:prstGeom prst="rect">
            <a:avLst/>
          </a:prstGeom>
        </p:spPr>
        <p:txBody>
          <a:bodyPr wrap="square">
            <a:spAutoFit/>
          </a:bodyPr>
          <a:lstStyle/>
          <a:p>
            <a:pPr algn="ctr"/>
            <a:r>
              <a:rPr lang="en-US" b="1" dirty="0">
                <a:solidFill>
                  <a:schemeClr val="tx1"/>
                </a:solidFill>
                <a:latin typeface="Nunito Sans" pitchFamily="2" charset="77"/>
              </a:rPr>
              <a:t>Average</a:t>
            </a:r>
          </a:p>
          <a:p>
            <a:pPr algn="ctr"/>
            <a:r>
              <a:rPr lang="en-US" b="1" dirty="0">
                <a:solidFill>
                  <a:schemeClr val="tx1"/>
                </a:solidFill>
                <a:latin typeface="Nunito Sans" pitchFamily="2" charset="77"/>
              </a:rPr>
              <a:t>all validation errors</a:t>
            </a:r>
            <a:endParaRPr lang="en-US" b="1" dirty="0">
              <a:solidFill>
                <a:schemeClr val="tx1"/>
              </a:solidFill>
            </a:endParaRPr>
          </a:p>
        </p:txBody>
      </p:sp>
      <p:sp>
        <p:nvSpPr>
          <p:cNvPr id="24" name="Text Placeholder 2">
            <a:extLst>
              <a:ext uri="{FF2B5EF4-FFF2-40B4-BE49-F238E27FC236}">
                <a16:creationId xmlns:a16="http://schemas.microsoft.com/office/drawing/2014/main" id="{4FAF87CE-F725-4B4C-9DA1-BAB28768DB3B}"/>
              </a:ext>
            </a:extLst>
          </p:cNvPr>
          <p:cNvSpPr>
            <a:spLocks noGrp="1"/>
          </p:cNvSpPr>
          <p:nvPr>
            <p:ph type="body" idx="1"/>
          </p:nvPr>
        </p:nvSpPr>
        <p:spPr>
          <a:xfrm>
            <a:off x="2849325" y="232600"/>
            <a:ext cx="5596200" cy="564685"/>
          </a:xfrm>
        </p:spPr>
        <p:txBody>
          <a:bodyPr/>
          <a:lstStyle/>
          <a:p>
            <a:pPr marL="139700" indent="0">
              <a:buNone/>
            </a:pPr>
            <a:r>
              <a:rPr lang="en-US" dirty="0"/>
              <a:t>For a set of hyperparameters, perform Cross Validation on k folds</a:t>
            </a:r>
          </a:p>
        </p:txBody>
      </p:sp>
      <p:sp>
        <p:nvSpPr>
          <p:cNvPr id="25" name="Rectangle 24">
            <a:extLst>
              <a:ext uri="{FF2B5EF4-FFF2-40B4-BE49-F238E27FC236}">
                <a16:creationId xmlns:a16="http://schemas.microsoft.com/office/drawing/2014/main" id="{241C0A2B-4BB4-144D-B657-61521FC5AE3C}"/>
              </a:ext>
            </a:extLst>
          </p:cNvPr>
          <p:cNvSpPr/>
          <p:nvPr/>
        </p:nvSpPr>
        <p:spPr>
          <a:xfrm>
            <a:off x="6782192" y="3196038"/>
            <a:ext cx="1104900" cy="523220"/>
          </a:xfrm>
          <a:prstGeom prst="rect">
            <a:avLst/>
          </a:prstGeom>
        </p:spPr>
        <p:txBody>
          <a:bodyPr wrap="square">
            <a:spAutoFit/>
          </a:bodyPr>
          <a:lstStyle/>
          <a:p>
            <a:pPr algn="ctr"/>
            <a:r>
              <a:rPr lang="en-US" b="1" dirty="0">
                <a:solidFill>
                  <a:schemeClr val="tx1"/>
                </a:solidFill>
                <a:latin typeface="Nunito Sans" pitchFamily="2" charset="77"/>
              </a:rPr>
              <a:t>.</a:t>
            </a:r>
          </a:p>
          <a:p>
            <a:pPr algn="ctr"/>
            <a:r>
              <a:rPr lang="en-US" b="1" dirty="0">
                <a:solidFill>
                  <a:schemeClr val="tx1"/>
                </a:solidFill>
                <a:latin typeface="Nunito Sans" pitchFamily="2" charset="77"/>
              </a:rPr>
              <a:t>.</a:t>
            </a:r>
            <a:endParaRPr lang="en-US" b="1" dirty="0">
              <a:solidFill>
                <a:schemeClr val="tx1"/>
              </a:solidFill>
            </a:endParaRPr>
          </a:p>
        </p:txBody>
      </p:sp>
      <p:sp>
        <p:nvSpPr>
          <p:cNvPr id="27" name="Rectangle 26">
            <a:extLst>
              <a:ext uri="{FF2B5EF4-FFF2-40B4-BE49-F238E27FC236}">
                <a16:creationId xmlns:a16="http://schemas.microsoft.com/office/drawing/2014/main" id="{2CC2E9F7-3BC5-9F49-A719-F3354A7AD87A}"/>
              </a:ext>
            </a:extLst>
          </p:cNvPr>
          <p:cNvSpPr/>
          <p:nvPr/>
        </p:nvSpPr>
        <p:spPr>
          <a:xfrm>
            <a:off x="4978791" y="1646638"/>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28" name="Rectangle 27">
            <a:extLst>
              <a:ext uri="{FF2B5EF4-FFF2-40B4-BE49-F238E27FC236}">
                <a16:creationId xmlns:a16="http://schemas.microsoft.com/office/drawing/2014/main" id="{98C329BD-8867-A84D-8D76-6186B5757798}"/>
              </a:ext>
            </a:extLst>
          </p:cNvPr>
          <p:cNvSpPr/>
          <p:nvPr/>
        </p:nvSpPr>
        <p:spPr>
          <a:xfrm>
            <a:off x="4944444" y="2303166"/>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29" name="Rectangle 28">
            <a:extLst>
              <a:ext uri="{FF2B5EF4-FFF2-40B4-BE49-F238E27FC236}">
                <a16:creationId xmlns:a16="http://schemas.microsoft.com/office/drawing/2014/main" id="{34AD7061-3B1B-9B47-9E92-18E941B10A01}"/>
              </a:ext>
            </a:extLst>
          </p:cNvPr>
          <p:cNvSpPr/>
          <p:nvPr/>
        </p:nvSpPr>
        <p:spPr>
          <a:xfrm>
            <a:off x="4963285" y="2939438"/>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30" name="Rectangle 29">
            <a:extLst>
              <a:ext uri="{FF2B5EF4-FFF2-40B4-BE49-F238E27FC236}">
                <a16:creationId xmlns:a16="http://schemas.microsoft.com/office/drawing/2014/main" id="{04DE8C32-892B-D34E-BBEF-B7713C5E3493}"/>
              </a:ext>
            </a:extLst>
          </p:cNvPr>
          <p:cNvSpPr/>
          <p:nvPr/>
        </p:nvSpPr>
        <p:spPr>
          <a:xfrm>
            <a:off x="4978790" y="3600754"/>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31" name="Left Brace 30">
            <a:extLst>
              <a:ext uri="{FF2B5EF4-FFF2-40B4-BE49-F238E27FC236}">
                <a16:creationId xmlns:a16="http://schemas.microsoft.com/office/drawing/2014/main" id="{6AEFDEAE-2CC1-F749-B213-CF15108F00BF}"/>
              </a:ext>
            </a:extLst>
          </p:cNvPr>
          <p:cNvSpPr/>
          <p:nvPr/>
        </p:nvSpPr>
        <p:spPr>
          <a:xfrm rot="5400000" flipH="1">
            <a:off x="4710391" y="2310247"/>
            <a:ext cx="279060" cy="421344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2" name="Rectangle 31">
            <a:extLst>
              <a:ext uri="{FF2B5EF4-FFF2-40B4-BE49-F238E27FC236}">
                <a16:creationId xmlns:a16="http://schemas.microsoft.com/office/drawing/2014/main" id="{C208D4CF-5A30-B842-B0D0-E8253AB7625B}"/>
              </a:ext>
            </a:extLst>
          </p:cNvPr>
          <p:cNvSpPr/>
          <p:nvPr/>
        </p:nvSpPr>
        <p:spPr>
          <a:xfrm>
            <a:off x="4146940" y="4632378"/>
            <a:ext cx="1405961" cy="369332"/>
          </a:xfrm>
          <a:prstGeom prst="rect">
            <a:avLst/>
          </a:prstGeom>
        </p:spPr>
        <p:txBody>
          <a:bodyPr wrap="square">
            <a:spAutoFit/>
          </a:bodyPr>
          <a:lstStyle/>
          <a:p>
            <a:pPr algn="ctr"/>
            <a:r>
              <a:rPr lang="en-US" sz="1800" dirty="0">
                <a:ln w="0"/>
                <a:solidFill>
                  <a:schemeClr val="tx1"/>
                </a:solidFill>
                <a:effectLst>
                  <a:outerShdw blurRad="38100" dist="19050" dir="2700000" algn="tl" rotWithShape="0">
                    <a:schemeClr val="dk1">
                      <a:alpha val="40000"/>
                    </a:schemeClr>
                  </a:outerShdw>
                </a:effectLst>
                <a:latin typeface="Nunito Sans" pitchFamily="2" charset="77"/>
              </a:rPr>
              <a:t>k folds</a:t>
            </a:r>
            <a:endParaRPr lang="en-US" sz="180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6562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1800" dirty="0"/>
              <a:t>Cross-Validation</a:t>
            </a:r>
            <a:endParaRPr lang="en-US" sz="2000" dirty="0"/>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chunk_1, …, </a:t>
            </a:r>
            <a:r>
              <a:rPr lang="en-US" b="1" dirty="0" err="1">
                <a:latin typeface="Courier New" panose="02070309020205020404" pitchFamily="49" charset="0"/>
                <a:cs typeface="Courier New" panose="02070309020205020404" pitchFamily="49" charset="0"/>
              </a:rPr>
              <a:t>chunk_k</a:t>
            </a:r>
            <a:r>
              <a:rPr lang="en-US" b="1" dirty="0">
                <a:latin typeface="Courier New" panose="02070309020205020404" pitchFamily="49" charset="0"/>
                <a:cs typeface="Courier New" panose="02070309020205020404" pitchFamily="49" charset="0"/>
              </a:rPr>
              <a:t>, 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split_data</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for </a:t>
            </a:r>
            <a:r>
              <a:rPr lang="en-US" b="1" dirty="0" err="1">
                <a:latin typeface="Courier New" panose="02070309020205020404" pitchFamily="49" charset="0"/>
                <a:cs typeface="Courier New" panose="02070309020205020404" pitchFamily="49" charset="0"/>
              </a:rPr>
              <a:t>i</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in [1, k]:</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chunks - </a:t>
            </a:r>
            <a:r>
              <a:rPr lang="en-US" b="1" dirty="0" err="1">
                <a:latin typeface="Courier New" panose="02070309020205020404" pitchFamily="49" charset="0"/>
                <a:cs typeface="Courier New" panose="02070309020205020404" pitchFamily="49" charset="0"/>
              </a:rPr>
              <a:t>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chunk_i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avg_val_err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average </a:t>
            </a:r>
            <a:r>
              <a:rPr lang="en-US" b="1" dirty="0" err="1">
                <a:latin typeface="Courier New" panose="02070309020205020404" pitchFamily="49" charset="0"/>
                <a:cs typeface="Courier New" panose="02070309020205020404" pitchFamily="49" charset="0"/>
              </a:rPr>
              <a:t>val_err</a:t>
            </a:r>
            <a:r>
              <a:rPr lang="en-US" dirty="0">
                <a:latin typeface="Courier New" panose="02070309020205020404" pitchFamily="49" charset="0"/>
                <a:cs typeface="Courier New" panose="02070309020205020404" pitchFamily="49" charset="0"/>
              </a:rPr>
              <a:t> over chunks</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avg_val_err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model trained on train with best p +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Tree>
    <p:extLst>
      <p:ext uri="{BB962C8B-B14F-4D97-AF65-F5344CB8AC3E}">
        <p14:creationId xmlns:p14="http://schemas.microsoft.com/office/powerpoint/2010/main" val="3589332570"/>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FF50-251F-3C4B-8A9A-E06874DB6AFB}"/>
              </a:ext>
            </a:extLst>
          </p:cNvPr>
          <p:cNvSpPr>
            <a:spLocks noGrp="1"/>
          </p:cNvSpPr>
          <p:nvPr>
            <p:ph type="title"/>
          </p:nvPr>
        </p:nvSpPr>
        <p:spPr/>
        <p:txBody>
          <a:bodyPr/>
          <a:lstStyle/>
          <a:p>
            <a:r>
              <a:rPr lang="en-US" sz="1800" dirty="0"/>
              <a:t>Cross-Validation</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872B9B08-8140-904A-8A64-3BD7A8DC071B}"/>
                  </a:ext>
                </a:extLst>
              </p:cNvPr>
              <p:cNvSpPr>
                <a:spLocks noGrp="1"/>
              </p:cNvSpPr>
              <p:nvPr>
                <p:ph type="body" idx="1"/>
              </p:nvPr>
            </p:nvSpPr>
            <p:spPr>
              <a:xfrm>
                <a:off x="2605548" y="555835"/>
                <a:ext cx="6499936" cy="3981000"/>
              </a:xfrm>
            </p:spPr>
            <p:txBody>
              <a:bodyPr/>
              <a:lstStyle/>
              <a:p>
                <a:pPr marL="139700" indent="0">
                  <a:buNone/>
                </a:pPr>
                <a:r>
                  <a:rPr lang="en-US" b="1" dirty="0"/>
                  <a:t>Pros</a:t>
                </a:r>
              </a:p>
              <a:p>
                <a:pPr>
                  <a:buFontTx/>
                  <a:buChar char="-"/>
                </a:pPr>
                <a:r>
                  <a:rPr lang="en-US" dirty="0"/>
                  <a:t>Prevent overfitting: By training the model on multiple folds instead of only 1 training set, this allow the model with the best generalization capabilities.</a:t>
                </a:r>
              </a:p>
              <a:p>
                <a:pPr>
                  <a:buFontTx/>
                  <a:buChar char="-"/>
                </a:pPr>
                <a:r>
                  <a:rPr lang="en-US" dirty="0"/>
                  <a:t>Don’t have to actually get rid of any training data!</a:t>
                </a:r>
              </a:p>
              <a:p>
                <a:pPr marL="139700" indent="0">
                  <a:buNone/>
                </a:pPr>
                <a:endParaRPr lang="en-US" dirty="0"/>
              </a:p>
              <a:p>
                <a:pPr marL="139700" indent="0">
                  <a:buNone/>
                </a:pPr>
                <a:r>
                  <a:rPr lang="en-US" b="1" dirty="0"/>
                  <a:t>Cons</a:t>
                </a:r>
              </a:p>
              <a:p>
                <a:pPr>
                  <a:buFontTx/>
                  <a:buChar char="-"/>
                </a:pPr>
                <a:r>
                  <a:rPr lang="en-US" dirty="0"/>
                  <a:t>Very slow. For each model selection, we have to train </a:t>
                </a:r>
                <a14:m>
                  <m:oMath xmlns:m="http://schemas.openxmlformats.org/officeDocument/2006/math">
                    <m:r>
                      <a:rPr lang="en-US" b="0" i="1" smtClean="0">
                        <a:latin typeface="Cambria Math" panose="02040503050406030204" pitchFamily="18" charset="0"/>
                      </a:rPr>
                      <m:t>𝑘</m:t>
                    </m:r>
                  </m:oMath>
                </a14:m>
                <a:r>
                  <a:rPr lang="en-US" dirty="0"/>
                  <a:t> times</a:t>
                </a:r>
              </a:p>
              <a:p>
                <a:pPr>
                  <a:buFontTx/>
                  <a:buChar char="-"/>
                </a:pPr>
                <a:r>
                  <a:rPr lang="en-US" dirty="0"/>
                  <a:t>Very computationally expensive </a:t>
                </a:r>
              </a:p>
              <a:p>
                <a:pPr marL="139700" indent="0">
                  <a:buNone/>
                </a:pPr>
                <a:endParaRPr lang="en-US" dirty="0"/>
              </a:p>
              <a:p>
                <a:endParaRPr lang="en-US" dirty="0"/>
              </a:p>
            </p:txBody>
          </p:sp>
        </mc:Choice>
        <mc:Fallback>
          <p:sp>
            <p:nvSpPr>
              <p:cNvPr id="3" name="Text Placeholder 2">
                <a:extLst>
                  <a:ext uri="{FF2B5EF4-FFF2-40B4-BE49-F238E27FC236}">
                    <a16:creationId xmlns:a16="http://schemas.microsoft.com/office/drawing/2014/main" id="{872B9B08-8140-904A-8A64-3BD7A8DC071B}"/>
                  </a:ext>
                </a:extLst>
              </p:cNvPr>
              <p:cNvSpPr>
                <a:spLocks noGrp="1" noRot="1" noChangeAspect="1" noMove="1" noResize="1" noEditPoints="1" noAdjustHandles="1" noChangeArrowheads="1" noChangeShapeType="1" noTextEdit="1"/>
              </p:cNvSpPr>
              <p:nvPr>
                <p:ph type="body" idx="1"/>
              </p:nvPr>
            </p:nvSpPr>
            <p:spPr>
              <a:xfrm>
                <a:off x="2605548" y="555835"/>
                <a:ext cx="6499936"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1F05CC5-002C-BA43-B13E-EA23F62DA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spTree>
    <p:extLst>
      <p:ext uri="{BB962C8B-B14F-4D97-AF65-F5344CB8AC3E}">
        <p14:creationId xmlns:p14="http://schemas.microsoft.com/office/powerpoint/2010/main" val="636899643"/>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FF50-251F-3C4B-8A9A-E06874DB6AFB}"/>
              </a:ext>
            </a:extLst>
          </p:cNvPr>
          <p:cNvSpPr>
            <a:spLocks noGrp="1"/>
          </p:cNvSpPr>
          <p:nvPr>
            <p:ph type="title"/>
          </p:nvPr>
        </p:nvSpPr>
        <p:spPr/>
        <p:txBody>
          <a:bodyPr/>
          <a:lstStyle/>
          <a:p>
            <a:r>
              <a:rPr lang="en-US" sz="1800" dirty="0"/>
              <a:t>Cross-Validation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72B9B08-8140-904A-8A64-3BD7A8DC071B}"/>
                  </a:ext>
                </a:extLst>
              </p:cNvPr>
              <p:cNvSpPr>
                <a:spLocks noGrp="1"/>
              </p:cNvSpPr>
              <p:nvPr>
                <p:ph type="body" idx="1"/>
              </p:nvPr>
            </p:nvSpPr>
            <p:spPr>
              <a:xfrm>
                <a:off x="2605548" y="555835"/>
                <a:ext cx="6499936" cy="3981000"/>
              </a:xfrm>
            </p:spPr>
            <p:txBody>
              <a:bodyPr/>
              <a:lstStyle/>
              <a:p>
                <a:pPr marL="139700" indent="0">
                  <a:buNone/>
                </a:pPr>
                <a:r>
                  <a:rPr lang="en-US" dirty="0"/>
                  <a:t>For best results, need to make </a:t>
                </a:r>
                <a14:m>
                  <m:oMath xmlns:m="http://schemas.openxmlformats.org/officeDocument/2006/math">
                    <m:r>
                      <a:rPr lang="en-US" i="1">
                        <a:latin typeface="Cambria Math" panose="02040503050406030204" pitchFamily="18" charset="0"/>
                      </a:rPr>
                      <m:t>𝑘</m:t>
                    </m:r>
                  </m:oMath>
                </a14:m>
                <a:r>
                  <a:rPr lang="en-US" dirty="0"/>
                  <a:t> really big</a:t>
                </a:r>
              </a:p>
              <a:p>
                <a:r>
                  <a:rPr lang="en-US" dirty="0"/>
                  <a:t>Theoretical best estimator is to use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m:t>
                    </m:r>
                    <m:r>
                      <a:rPr lang="en-US" i="1">
                        <a:latin typeface="Cambria Math" panose="02040503050406030204" pitchFamily="18" charset="0"/>
                      </a:rPr>
                      <m:t>𝑛</m:t>
                    </m:r>
                  </m:oMath>
                </a14:m>
                <a:endParaRPr lang="en-US" dirty="0"/>
              </a:p>
              <a:p>
                <a:pPr lvl="1"/>
                <a:r>
                  <a:rPr lang="en-US" dirty="0"/>
                  <a:t>Called "Leave One Out Cross Validation”</a:t>
                </a:r>
              </a:p>
              <a:p>
                <a:r>
                  <a:rPr lang="en-US" dirty="0"/>
                  <a:t>In practice, people use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=5</m:t>
                    </m:r>
                  </m:oMath>
                </a14:m>
                <a:r>
                  <a:rPr lang="en-US" dirty="0"/>
                  <a:t> to </a:t>
                </a:r>
                <a14:m>
                  <m:oMath xmlns:m="http://schemas.openxmlformats.org/officeDocument/2006/math">
                    <m:r>
                      <a:rPr lang="en-US" i="1">
                        <a:latin typeface="Cambria Math" panose="02040503050406030204" pitchFamily="18" charset="0"/>
                      </a:rPr>
                      <m:t>10</m:t>
                    </m:r>
                  </m:oMath>
                </a14:m>
                <a:endParaRPr lang="en-US" dirty="0"/>
              </a:p>
              <a:p>
                <a:r>
                  <a:rPr lang="en-US" dirty="0"/>
                  <a:t>Nowadays, with the rise of deep learning, people don’t use cross-validation much. Datasets of large models contain millions of training examples, which make them robust and overcome overfitting.</a:t>
                </a:r>
              </a:p>
            </p:txBody>
          </p:sp>
        </mc:Choice>
        <mc:Fallback xmlns="">
          <p:sp>
            <p:nvSpPr>
              <p:cNvPr id="3" name="Text Placeholder 2">
                <a:extLst>
                  <a:ext uri="{FF2B5EF4-FFF2-40B4-BE49-F238E27FC236}">
                    <a16:creationId xmlns:a16="http://schemas.microsoft.com/office/drawing/2014/main" id="{872B9B08-8140-904A-8A64-3BD7A8DC071B}"/>
                  </a:ext>
                </a:extLst>
              </p:cNvPr>
              <p:cNvSpPr>
                <a:spLocks noGrp="1" noRot="1" noChangeAspect="1" noMove="1" noResize="1" noEditPoints="1" noAdjustHandles="1" noChangeArrowheads="1" noChangeShapeType="1" noTextEdit="1"/>
              </p:cNvSpPr>
              <p:nvPr>
                <p:ph type="body" idx="1"/>
              </p:nvPr>
            </p:nvSpPr>
            <p:spPr>
              <a:xfrm>
                <a:off x="2605548" y="555835"/>
                <a:ext cx="6499936"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1F05CC5-002C-BA43-B13E-EA23F62DA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spTree>
    <p:extLst>
      <p:ext uri="{BB962C8B-B14F-4D97-AF65-F5344CB8AC3E}">
        <p14:creationId xmlns:p14="http://schemas.microsoft.com/office/powerpoint/2010/main" val="639203919"/>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Assess the performance of our models</a:t>
            </a:r>
          </a:p>
          <a:p>
            <a:pPr marL="139700" indent="0">
              <a:buNone/>
            </a:pPr>
            <a:r>
              <a:rPr lang="en-US" b="1" dirty="0"/>
              <a:t>Ideas:</a:t>
            </a:r>
            <a:endParaRPr lang="en-US" dirty="0"/>
          </a:p>
          <a:p>
            <a:r>
              <a:rPr lang="en-US" dirty="0"/>
              <a:t>Model complexity</a:t>
            </a:r>
          </a:p>
          <a:p>
            <a:r>
              <a:rPr lang="en-US" dirty="0"/>
              <a:t>Train vs. Test vs. True error</a:t>
            </a:r>
          </a:p>
          <a:p>
            <a:r>
              <a:rPr lang="en-US" dirty="0"/>
              <a:t>Overfitting and Underfitting</a:t>
            </a:r>
          </a:p>
          <a:p>
            <a:r>
              <a:rPr lang="en-US" dirty="0"/>
              <a:t>Bias-Variance Tradeoff</a:t>
            </a:r>
          </a:p>
          <a:p>
            <a:r>
              <a:rPr lang="en-US" dirty="0"/>
              <a:t>Error as a function of train set size</a:t>
            </a:r>
          </a:p>
          <a:p>
            <a:r>
              <a:rPr lang="en-US" dirty="0"/>
              <a:t>Choosing best model complexity</a:t>
            </a:r>
          </a:p>
          <a:p>
            <a:pPr lvl="1"/>
            <a:r>
              <a:rPr lang="en-US" dirty="0"/>
              <a:t>Validation set</a:t>
            </a:r>
          </a:p>
          <a:p>
            <a:pPr lvl="1"/>
            <a:r>
              <a:rPr lang="en-US" dirty="0"/>
              <a:t>Cross Validation</a:t>
            </a:r>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spTree>
    <p:extLst>
      <p:ext uri="{BB962C8B-B14F-4D97-AF65-F5344CB8AC3E}">
        <p14:creationId xmlns:p14="http://schemas.microsoft.com/office/powerpoint/2010/main" val="380557294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marL="139700" indent="0">
              <a:buNone/>
            </a:pPr>
            <a:r>
              <a:rPr lang="en-US" b="1" dirty="0"/>
              <a:t>Sort the following lines by their MSE on the data, from smallest to largest</a:t>
            </a:r>
            <a:r>
              <a:rPr lang="en-US" dirty="0"/>
              <a:t>. (estimate, don’t actually compute)</a:t>
            </a:r>
          </a:p>
          <a:p>
            <a:pPr marL="139700" indent="0">
              <a:buNone/>
            </a:pPr>
            <a:endParaRPr lang="en-US" b="1" dirty="0"/>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pic>
        <p:nvPicPr>
          <p:cNvPr id="6" name="Picture 5">
            <a:extLst>
              <a:ext uri="{FF2B5EF4-FFF2-40B4-BE49-F238E27FC236}">
                <a16:creationId xmlns:a16="http://schemas.microsoft.com/office/drawing/2014/main" id="{92894659-64D3-814F-87A0-8F337E939CA6}"/>
              </a:ext>
            </a:extLst>
          </p:cNvPr>
          <p:cNvPicPr>
            <a:picLocks noChangeAspect="1"/>
          </p:cNvPicPr>
          <p:nvPr/>
        </p:nvPicPr>
        <p:blipFill>
          <a:blip r:embed="rId2"/>
          <a:srcRect/>
          <a:stretch/>
        </p:blipFill>
        <p:spPr>
          <a:xfrm>
            <a:off x="3485084" y="1231418"/>
            <a:ext cx="4807281" cy="3605460"/>
          </a:xfrm>
          <a:prstGeom prst="rect">
            <a:avLst/>
          </a:prstGeom>
        </p:spPr>
      </p:pic>
    </p:spTree>
    <p:extLst>
      <p:ext uri="{BB962C8B-B14F-4D97-AF65-F5344CB8AC3E}">
        <p14:creationId xmlns:p14="http://schemas.microsoft.com/office/powerpoint/2010/main" val="386937397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2443-635C-4E09-8517-C2B2404B391A}"/>
              </a:ext>
            </a:extLst>
          </p:cNvPr>
          <p:cNvSpPr>
            <a:spLocks noGrp="1"/>
          </p:cNvSpPr>
          <p:nvPr>
            <p:ph type="ctrTitle"/>
          </p:nvPr>
        </p:nvSpPr>
        <p:spPr/>
        <p:txBody>
          <a:bodyPr/>
          <a:lstStyle/>
          <a:p>
            <a:r>
              <a:rPr lang="en-US" dirty="0"/>
              <a:t>Pre-Lecture Video 1</a:t>
            </a:r>
          </a:p>
        </p:txBody>
      </p:sp>
      <p:sp>
        <p:nvSpPr>
          <p:cNvPr id="3" name="Subtitle 2">
            <a:extLst>
              <a:ext uri="{FF2B5EF4-FFF2-40B4-BE49-F238E27FC236}">
                <a16:creationId xmlns:a16="http://schemas.microsoft.com/office/drawing/2014/main" id="{029E8F25-7AD4-4FBF-82BE-F18D40562314}"/>
              </a:ext>
            </a:extLst>
          </p:cNvPr>
          <p:cNvSpPr>
            <a:spLocks noGrp="1"/>
          </p:cNvSpPr>
          <p:nvPr>
            <p:ph type="subTitle" idx="1"/>
          </p:nvPr>
        </p:nvSpPr>
        <p:spPr/>
        <p:txBody>
          <a:bodyPr/>
          <a:lstStyle/>
          <a:p>
            <a:r>
              <a:rPr lang="en-US" dirty="0"/>
              <a:t>Feature Extraction</a:t>
            </a:r>
          </a:p>
        </p:txBody>
      </p:sp>
      <p:sp>
        <p:nvSpPr>
          <p:cNvPr id="4" name="Slide Number Placeholder 3">
            <a:extLst>
              <a:ext uri="{FF2B5EF4-FFF2-40B4-BE49-F238E27FC236}">
                <a16:creationId xmlns:a16="http://schemas.microsoft.com/office/drawing/2014/main" id="{D0FC72A7-FD02-43E3-97EA-26919A56A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Tree>
    <p:extLst>
      <p:ext uri="{BB962C8B-B14F-4D97-AF65-F5344CB8AC3E}">
        <p14:creationId xmlns:p14="http://schemas.microsoft.com/office/powerpoint/2010/main" val="1563950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5" name="Magnetic Disk 4">
            <a:extLst>
              <a:ext uri="{FF2B5EF4-FFF2-40B4-BE49-F238E27FC236}">
                <a16:creationId xmlns:a16="http://schemas.microsoft.com/office/drawing/2014/main" id="{C4364BFB-EC69-E749-9002-10868755BE97}"/>
              </a:ext>
            </a:extLst>
          </p:cNvPr>
          <p:cNvSpPr/>
          <p:nvPr/>
        </p:nvSpPr>
        <p:spPr>
          <a:xfrm>
            <a:off x="1480553" y="604341"/>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6" name="TextBox 5">
            <a:extLst>
              <a:ext uri="{FF2B5EF4-FFF2-40B4-BE49-F238E27FC236}">
                <a16:creationId xmlns:a16="http://schemas.microsoft.com/office/drawing/2014/main" id="{67EFC9E6-F361-CB45-83B3-BB49354FECA8}"/>
              </a:ext>
            </a:extLst>
          </p:cNvPr>
          <p:cNvSpPr txBox="1"/>
          <p:nvPr/>
        </p:nvSpPr>
        <p:spPr>
          <a:xfrm>
            <a:off x="3262990" y="848726"/>
            <a:ext cx="1388522" cy="892552"/>
          </a:xfrm>
          <a:prstGeom prst="rect">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Feature</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extraction</a:t>
            </a:r>
          </a:p>
        </p:txBody>
      </p:sp>
      <p:cxnSp>
        <p:nvCxnSpPr>
          <p:cNvPr id="7" name="Straight Arrow Connector 6">
            <a:extLst>
              <a:ext uri="{FF2B5EF4-FFF2-40B4-BE49-F238E27FC236}">
                <a16:creationId xmlns:a16="http://schemas.microsoft.com/office/drawing/2014/main" id="{1F106884-F4CC-2A41-A554-8F8A17E83690}"/>
              </a:ext>
            </a:extLst>
          </p:cNvPr>
          <p:cNvCxnSpPr>
            <a:cxnSpLocks/>
            <a:stCxn id="5" idx="4"/>
            <a:endCxn id="6" idx="1"/>
          </p:cNvCxnSpPr>
          <p:nvPr/>
        </p:nvCxnSpPr>
        <p:spPr>
          <a:xfrm>
            <a:off x="2937181" y="1292582"/>
            <a:ext cx="325809"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8" name="TextBox 7">
            <a:extLst>
              <a:ext uri="{FF2B5EF4-FFF2-40B4-BE49-F238E27FC236}">
                <a16:creationId xmlns:a16="http://schemas.microsoft.com/office/drawing/2014/main" id="{A37D5245-67D9-FF4E-B7BA-B6D2A990E7F9}"/>
              </a:ext>
            </a:extLst>
          </p:cNvPr>
          <p:cNvSpPr txBox="1"/>
          <p:nvPr/>
        </p:nvSpPr>
        <p:spPr>
          <a:xfrm>
            <a:off x="5096314" y="848726"/>
            <a:ext cx="944489" cy="892552"/>
          </a:xfrm>
          <a:prstGeom prst="rect">
            <a:avLst/>
          </a:prstGeom>
          <a:solidFill>
            <a:schemeClr val="accent3">
              <a:lumMod val="40000"/>
              <a:lumOff val="60000"/>
            </a:schemeClr>
          </a:solidFill>
          <a:effectLst>
            <a:outerShdw blurRad="50800" dist="50800" dir="5400000" algn="ctr" rotWithShape="0">
              <a:srgbClr val="000000">
                <a:alpha val="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9" name="TextBox 8">
            <a:extLst>
              <a:ext uri="{FF2B5EF4-FFF2-40B4-BE49-F238E27FC236}">
                <a16:creationId xmlns:a16="http://schemas.microsoft.com/office/drawing/2014/main" id="{2EE8A201-1AB1-1B44-91B7-89B0202ADC7D}"/>
              </a:ext>
            </a:extLst>
          </p:cNvPr>
          <p:cNvSpPr txBox="1"/>
          <p:nvPr/>
        </p:nvSpPr>
        <p:spPr>
          <a:xfrm>
            <a:off x="5062308" y="3857299"/>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10" name="TextBox 9">
            <a:extLst>
              <a:ext uri="{FF2B5EF4-FFF2-40B4-BE49-F238E27FC236}">
                <a16:creationId xmlns:a16="http://schemas.microsoft.com/office/drawing/2014/main" id="{CF6C0F34-6D8A-C148-9B3D-AB7B8AF6047B}"/>
              </a:ext>
            </a:extLst>
          </p:cNvPr>
          <p:cNvSpPr txBox="1"/>
          <p:nvPr/>
        </p:nvSpPr>
        <p:spPr>
          <a:xfrm>
            <a:off x="4672181" y="2454998"/>
            <a:ext cx="1795684" cy="892552"/>
          </a:xfrm>
          <a:prstGeom prst="rect">
            <a:avLst/>
          </a:prstGeom>
          <a:solidFill>
            <a:schemeClr val="tx2">
              <a:lumMod val="75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11" name="Straight Arrow Connector 10">
            <a:extLst>
              <a:ext uri="{FF2B5EF4-FFF2-40B4-BE49-F238E27FC236}">
                <a16:creationId xmlns:a16="http://schemas.microsoft.com/office/drawing/2014/main" id="{F2CA6166-C6F8-374D-84E4-31459199FC24}"/>
              </a:ext>
            </a:extLst>
          </p:cNvPr>
          <p:cNvCxnSpPr>
            <a:cxnSpLocks/>
            <a:stCxn id="6" idx="3"/>
            <a:endCxn id="8" idx="1"/>
          </p:cNvCxnSpPr>
          <p:nvPr/>
        </p:nvCxnSpPr>
        <p:spPr>
          <a:xfrm>
            <a:off x="4651512" y="1295002"/>
            <a:ext cx="444802"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2" name="Straight Arrow Connector 11">
            <a:extLst>
              <a:ext uri="{FF2B5EF4-FFF2-40B4-BE49-F238E27FC236}">
                <a16:creationId xmlns:a16="http://schemas.microsoft.com/office/drawing/2014/main" id="{391DEDDE-43FC-0943-BB2E-68E81EFE30E7}"/>
              </a:ext>
            </a:extLst>
          </p:cNvPr>
          <p:cNvCxnSpPr>
            <a:cxnSpLocks/>
            <a:stCxn id="8" idx="3"/>
          </p:cNvCxnSpPr>
          <p:nvPr/>
        </p:nvCxnSpPr>
        <p:spPr>
          <a:xfrm>
            <a:off x="6040803" y="1295002"/>
            <a:ext cx="1710505"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F7DB67C9-8E9B-754F-A691-84BF7629177A}"/>
              </a:ext>
            </a:extLst>
          </p:cNvPr>
          <p:cNvCxnSpPr>
            <a:cxnSpLocks/>
            <a:stCxn id="9" idx="0"/>
            <a:endCxn id="10" idx="2"/>
          </p:cNvCxnSpPr>
          <p:nvPr/>
        </p:nvCxnSpPr>
        <p:spPr>
          <a:xfrm flipH="1" flipV="1">
            <a:off x="5570023" y="3347550"/>
            <a:ext cx="8613" cy="509749"/>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6" name="Elbow Connector 15">
            <a:extLst>
              <a:ext uri="{FF2B5EF4-FFF2-40B4-BE49-F238E27FC236}">
                <a16:creationId xmlns:a16="http://schemas.microsoft.com/office/drawing/2014/main" id="{B629CD6C-161F-9145-B002-DC565F5F56E4}"/>
              </a:ext>
            </a:extLst>
          </p:cNvPr>
          <p:cNvCxnSpPr>
            <a:cxnSpLocks/>
            <a:endCxn id="9" idx="3"/>
          </p:cNvCxnSpPr>
          <p:nvPr/>
        </p:nvCxnSpPr>
        <p:spPr>
          <a:xfrm rot="5400000">
            <a:off x="5130824" y="2251666"/>
            <a:ext cx="3016049" cy="1087769"/>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17" name="TextBox 16">
            <a:extLst>
              <a:ext uri="{FF2B5EF4-FFF2-40B4-BE49-F238E27FC236}">
                <a16:creationId xmlns:a16="http://schemas.microsoft.com/office/drawing/2014/main" id="{EE17AACC-E410-CF4C-BB3B-75B6F299CA6D}"/>
              </a:ext>
            </a:extLst>
          </p:cNvPr>
          <p:cNvSpPr txBox="1"/>
          <p:nvPr/>
        </p:nvSpPr>
        <p:spPr>
          <a:xfrm>
            <a:off x="2309451" y="2053171"/>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18" name="TextBox 17">
            <a:extLst>
              <a:ext uri="{FF2B5EF4-FFF2-40B4-BE49-F238E27FC236}">
                <a16:creationId xmlns:a16="http://schemas.microsoft.com/office/drawing/2014/main" id="{B62F1E63-D230-BD4E-A884-4DB22D02642B}"/>
              </a:ext>
            </a:extLst>
          </p:cNvPr>
          <p:cNvSpPr txBox="1"/>
          <p:nvPr/>
        </p:nvSpPr>
        <p:spPr>
          <a:xfrm>
            <a:off x="4692707" y="784485"/>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19" name="TextBox 18">
            <a:extLst>
              <a:ext uri="{FF2B5EF4-FFF2-40B4-BE49-F238E27FC236}">
                <a16:creationId xmlns:a16="http://schemas.microsoft.com/office/drawing/2014/main" id="{9EA53157-F48A-A249-A432-CC29F5A81060}"/>
              </a:ext>
            </a:extLst>
          </p:cNvPr>
          <p:cNvSpPr txBox="1"/>
          <p:nvPr/>
        </p:nvSpPr>
        <p:spPr>
          <a:xfrm>
            <a:off x="6323796" y="779259"/>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7" name="Group 46">
            <a:extLst>
              <a:ext uri="{FF2B5EF4-FFF2-40B4-BE49-F238E27FC236}">
                <a16:creationId xmlns:a16="http://schemas.microsoft.com/office/drawing/2014/main" id="{A84FF1F1-CFB9-564D-A751-3DE4710B2F15}"/>
              </a:ext>
            </a:extLst>
          </p:cNvPr>
          <p:cNvGrpSpPr/>
          <p:nvPr/>
        </p:nvGrpSpPr>
        <p:grpSpPr>
          <a:xfrm>
            <a:off x="5145205" y="1946107"/>
            <a:ext cx="298480" cy="525691"/>
            <a:chOff x="7787573" y="1903182"/>
            <a:chExt cx="298480" cy="618118"/>
          </a:xfrm>
        </p:grpSpPr>
        <p:sp>
          <p:nvSpPr>
            <p:cNvPr id="21" name="TextBox 20">
              <a:extLst>
                <a:ext uri="{FF2B5EF4-FFF2-40B4-BE49-F238E27FC236}">
                  <a16:creationId xmlns:a16="http://schemas.microsoft.com/office/drawing/2014/main" id="{D456B1AA-8495-7145-96ED-D70BE113A077}"/>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2" name="TextBox 21">
              <a:extLst>
                <a:ext uri="{FF2B5EF4-FFF2-40B4-BE49-F238E27FC236}">
                  <a16:creationId xmlns:a16="http://schemas.microsoft.com/office/drawing/2014/main" id="{6030AC18-B639-0940-B58E-2F4AEC1413AB}"/>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38" name="Straight Arrow Connector 37">
            <a:extLst>
              <a:ext uri="{FF2B5EF4-FFF2-40B4-BE49-F238E27FC236}">
                <a16:creationId xmlns:a16="http://schemas.microsoft.com/office/drawing/2014/main" id="{FECEF0C6-6F7C-5140-A136-BAC55F344673}"/>
              </a:ext>
            </a:extLst>
          </p:cNvPr>
          <p:cNvCxnSpPr>
            <a:cxnSpLocks/>
            <a:stCxn id="10" idx="0"/>
            <a:endCxn id="8" idx="2"/>
          </p:cNvCxnSpPr>
          <p:nvPr/>
        </p:nvCxnSpPr>
        <p:spPr>
          <a:xfrm flipH="1" flipV="1">
            <a:off x="5568559" y="1741278"/>
            <a:ext cx="1464" cy="7137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60" name="Elbow Connector 59">
            <a:extLst>
              <a:ext uri="{FF2B5EF4-FFF2-40B4-BE49-F238E27FC236}">
                <a16:creationId xmlns:a16="http://schemas.microsoft.com/office/drawing/2014/main" id="{146F2006-D98D-5944-9099-C76AE06FCB97}"/>
              </a:ext>
            </a:extLst>
          </p:cNvPr>
          <p:cNvCxnSpPr>
            <a:cxnSpLocks/>
            <a:stCxn id="5" idx="3"/>
            <a:endCxn id="9" idx="1"/>
          </p:cNvCxnSpPr>
          <p:nvPr/>
        </p:nvCxnSpPr>
        <p:spPr>
          <a:xfrm rot="16200000" flipH="1">
            <a:off x="2474211" y="1715478"/>
            <a:ext cx="2322752" cy="2853441"/>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94373089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a:xfrm>
                <a:off x="3062199" y="575500"/>
                <a:ext cx="2894501" cy="3981000"/>
              </a:xfrm>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nary>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oMath>
                  </m:oMathPara>
                </a14:m>
                <a:endParaRPr lang="en-US" b="0" i="1" dirty="0">
                  <a:latin typeface="Cambria Math" panose="02040503050406030204" pitchFamily="18" charset="0"/>
                </a:endParaRPr>
              </a:p>
              <a:p>
                <a:pPr marL="139700" indent="0">
                  <a:buNone/>
                </a:pPr>
                <a:br>
                  <a:rPr lang="en-US" b="1" dirty="0"/>
                </a:br>
                <a:r>
                  <a:rPr lang="en-US" b="1" dirty="0"/>
                  <a:t>Quality Metric / Loss function</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𝑀𝑆𝐸</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𝑛</m:t>
                          </m:r>
                        </m:den>
                      </m:f>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 </m:t>
                              </m:r>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m:t>
                              </m:r>
                            </m:e>
                            <m:sup>
                              <m:r>
                                <a:rPr lang="en-US" i="1">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xfrm>
                <a:off x="3062199" y="575500"/>
                <a:ext cx="2894501" cy="3981000"/>
              </a:xfrm>
              <a:blipFill>
                <a:blip r:embed="rId2"/>
                <a:stretch>
                  <a:fillRect b="-197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b="1" dirty="0"/>
              </a:p>
              <a:p>
                <a:pPr marL="158750" indent="0">
                  <a:buNone/>
                </a:pPr>
                <a:endParaRPr lang="en-US" b="1" dirty="0"/>
              </a:p>
              <a:p>
                <a:pPr marL="158750" indent="0">
                  <a:buNone/>
                </a:pPr>
                <a:r>
                  <a:rPr lang="en-US" b="1" dirty="0"/>
                  <a:t>Optimization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65" name="Picture 64" descr="Diagram&#10;&#10;Description automatically generated">
            <a:extLst>
              <a:ext uri="{FF2B5EF4-FFF2-40B4-BE49-F238E27FC236}">
                <a16:creationId xmlns:a16="http://schemas.microsoft.com/office/drawing/2014/main" id="{2A9CE1D3-227B-FE45-A222-91D8B55A26FA}"/>
              </a:ext>
            </a:extLst>
          </p:cNvPr>
          <p:cNvPicPr>
            <a:picLocks noChangeAspect="1"/>
          </p:cNvPicPr>
          <p:nvPr/>
        </p:nvPicPr>
        <p:blipFill>
          <a:blip r:embed="rId4"/>
          <a:stretch>
            <a:fillRect/>
          </a:stretch>
        </p:blipFill>
        <p:spPr>
          <a:xfrm>
            <a:off x="5915917" y="2822712"/>
            <a:ext cx="2896779" cy="1774648"/>
          </a:xfrm>
          <a:prstGeom prst="rect">
            <a:avLst/>
          </a:prstGeom>
        </p:spPr>
      </p:pic>
    </p:spTree>
    <p:extLst>
      <p:ext uri="{BB962C8B-B14F-4D97-AF65-F5344CB8AC3E}">
        <p14:creationId xmlns:p14="http://schemas.microsoft.com/office/powerpoint/2010/main" val="28133911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CA18BEEF-D4EF-4F88-99E6-1D7926899B3A}" vid="{A5D5D014-4C2E-4158-92E1-C053326E6DB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7107</TotalTime>
  <Words>3455</Words>
  <Application>Microsoft Macintosh PowerPoint</Application>
  <PresentationFormat>On-screen Show (16:9)</PresentationFormat>
  <Paragraphs>643</Paragraphs>
  <Slides>58</Slides>
  <Notes>12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58</vt:i4>
      </vt:variant>
    </vt:vector>
  </HeadingPairs>
  <TitlesOfParts>
    <vt:vector size="66" baseType="lpstr">
      <vt:lpstr>Georgia</vt:lpstr>
      <vt:lpstr>Nunito Sans</vt:lpstr>
      <vt:lpstr>Calibri</vt:lpstr>
      <vt:lpstr>Cambria Math</vt:lpstr>
      <vt:lpstr>Arial</vt:lpstr>
      <vt:lpstr>Open Sans</vt:lpstr>
      <vt:lpstr>Courier New</vt:lpstr>
      <vt:lpstr>SlideMaster</vt:lpstr>
      <vt:lpstr>PowerPoint Presentation</vt:lpstr>
      <vt:lpstr>Logistics</vt:lpstr>
      <vt:lpstr>Linear Regression Model</vt:lpstr>
      <vt:lpstr>ML Pipeline</vt:lpstr>
      <vt:lpstr>Linear Regression Recap</vt:lpstr>
      <vt:lpstr>1 min</vt:lpstr>
      <vt:lpstr>Pre-Lecture Video 1</vt:lpstr>
      <vt:lpstr>PowerPoint Presentation</vt:lpstr>
      <vt:lpstr>Linear Regression Recap</vt:lpstr>
      <vt:lpstr>Higher Order Features</vt:lpstr>
      <vt:lpstr>Polynomial Regression</vt:lpstr>
      <vt:lpstr>Polynomial Regression</vt:lpstr>
      <vt:lpstr>Features</vt:lpstr>
      <vt:lpstr>Adding Other Features</vt:lpstr>
      <vt:lpstr>More Inputs - Visually</vt:lpstr>
      <vt:lpstr>Pre-Lecture Video 2</vt:lpstr>
      <vt:lpstr>Polynomial Regression</vt:lpstr>
      <vt:lpstr>Polynomial Regression</vt:lpstr>
      <vt:lpstr>Why a (near) zero training error is not a good thing?</vt:lpstr>
      <vt:lpstr>Performance on unseen data</vt:lpstr>
      <vt:lpstr>Model Assessment</vt:lpstr>
      <vt:lpstr>Test Error</vt:lpstr>
      <vt:lpstr>Train/Test Split</vt:lpstr>
      <vt:lpstr>Model Complexity</vt:lpstr>
      <vt:lpstr>Model Complexity</vt:lpstr>
      <vt:lpstr>Training Error</vt:lpstr>
      <vt:lpstr>True Error</vt:lpstr>
      <vt:lpstr>Train/True Error</vt:lpstr>
      <vt:lpstr>Underfitting</vt:lpstr>
      <vt:lpstr>Overfitting</vt:lpstr>
      <vt:lpstr>Underfitting / Overfitting </vt:lpstr>
      <vt:lpstr>Bias-Variance Tradeoff</vt:lpstr>
      <vt:lpstr>Source of errors in a model</vt:lpstr>
      <vt:lpstr>Bias</vt:lpstr>
      <vt:lpstr>Variance</vt:lpstr>
      <vt:lpstr>Bias-Variance Tradeoff</vt:lpstr>
      <vt:lpstr>PowerPoint Presentation</vt:lpstr>
      <vt:lpstr>Bias-Variance Tradeoff</vt:lpstr>
      <vt:lpstr>Bias – Variance Tradeoff</vt:lpstr>
      <vt:lpstr>Dataset Size</vt:lpstr>
      <vt:lpstr>Dataset Size</vt:lpstr>
      <vt:lpstr>Choosing Complexity</vt:lpstr>
      <vt:lpstr>Choosing Complexity</vt:lpstr>
      <vt:lpstr>1 min</vt:lpstr>
      <vt:lpstr>1 min</vt:lpstr>
      <vt:lpstr>2 min</vt:lpstr>
      <vt:lpstr>Choosing Complexity</vt:lpstr>
      <vt:lpstr>Choosing Complexity</vt:lpstr>
      <vt:lpstr>Validation Set</vt:lpstr>
      <vt:lpstr>Validation Set</vt:lpstr>
      <vt:lpstr>Validation Set</vt:lpstr>
      <vt:lpstr>Cross Validation</vt:lpstr>
      <vt:lpstr>Cross-Validation </vt:lpstr>
      <vt:lpstr>Cross Validation</vt:lpstr>
      <vt:lpstr>Cross-Validation</vt:lpstr>
      <vt:lpstr>Cross-Validation</vt:lpstr>
      <vt:lpstr>Cross-Validation</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cp:lastModifiedBy>Pemi Nguyen</cp:lastModifiedBy>
  <cp:revision>131</cp:revision>
  <cp:lastPrinted>2019-06-26T15:29:17Z</cp:lastPrinted>
  <dcterms:modified xsi:type="dcterms:W3CDTF">2022-04-04T20:44:32Z</dcterms:modified>
</cp:coreProperties>
</file>