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f" ContentType="image/tif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notesSlides/notesSlide2.xml" ContentType="application/vnd.openxmlformats-officedocument.presentationml.notesSlide+xml"/>
  <Override PartName="/ppt/ink/ink3.xml" ContentType="application/inkml+xml"/>
  <Override PartName="/ppt/ink/ink4.xml" ContentType="application/inkml+xml"/>
  <Override PartName="/ppt/notesSlides/notesSlide3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notesSlides/notesSlide4.xml" ContentType="application/vnd.openxmlformats-officedocument.presentationml.notesSlide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notesSlides/notesSlide5.xml" ContentType="application/vnd.openxmlformats-officedocument.presentationml.notesSlide+xml"/>
  <Override PartName="/ppt/ink/ink16.xml" ContentType="application/inkml+xml"/>
  <Override PartName="/ppt/ink/ink17.xml" ContentType="application/inkml+xml"/>
  <Override PartName="/ppt/ink/ink18.xml" ContentType="application/inkml+xml"/>
  <Override PartName="/ppt/notesSlides/notesSlide6.xml" ContentType="application/vnd.openxmlformats-officedocument.presentationml.notesSlide+xml"/>
  <Override PartName="/ppt/ink/ink19.xml" ContentType="application/inkml+xml"/>
  <Override PartName="/ppt/notesSlides/notesSlide7.xml" ContentType="application/vnd.openxmlformats-officedocument.presentationml.notesSlide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56"/>
  </p:notesMasterIdLst>
  <p:handoutMasterIdLst>
    <p:handoutMasterId r:id="rId57"/>
  </p:handoutMasterIdLst>
  <p:sldIdLst>
    <p:sldId id="256" r:id="rId2"/>
    <p:sldId id="848" r:id="rId3"/>
    <p:sldId id="757" r:id="rId4"/>
    <p:sldId id="794" r:id="rId5"/>
    <p:sldId id="795" r:id="rId6"/>
    <p:sldId id="796" r:id="rId7"/>
    <p:sldId id="797" r:id="rId8"/>
    <p:sldId id="798" r:id="rId9"/>
    <p:sldId id="799" r:id="rId10"/>
    <p:sldId id="800" r:id="rId11"/>
    <p:sldId id="839" r:id="rId12"/>
    <p:sldId id="840" r:id="rId13"/>
    <p:sldId id="841" r:id="rId14"/>
    <p:sldId id="842" r:id="rId15"/>
    <p:sldId id="843" r:id="rId16"/>
    <p:sldId id="844" r:id="rId17"/>
    <p:sldId id="845" r:id="rId18"/>
    <p:sldId id="846" r:id="rId19"/>
    <p:sldId id="802" r:id="rId20"/>
    <p:sldId id="804" r:id="rId21"/>
    <p:sldId id="805" r:id="rId22"/>
    <p:sldId id="806" r:id="rId23"/>
    <p:sldId id="807" r:id="rId24"/>
    <p:sldId id="801" r:id="rId25"/>
    <p:sldId id="809" r:id="rId26"/>
    <p:sldId id="810" r:id="rId27"/>
    <p:sldId id="811" r:id="rId28"/>
    <p:sldId id="814" r:id="rId29"/>
    <p:sldId id="837" r:id="rId30"/>
    <p:sldId id="838" r:id="rId31"/>
    <p:sldId id="813" r:id="rId32"/>
    <p:sldId id="847" r:id="rId33"/>
    <p:sldId id="815" r:id="rId34"/>
    <p:sldId id="816" r:id="rId35"/>
    <p:sldId id="817" r:id="rId36"/>
    <p:sldId id="818" r:id="rId37"/>
    <p:sldId id="819" r:id="rId38"/>
    <p:sldId id="820" r:id="rId39"/>
    <p:sldId id="821" r:id="rId40"/>
    <p:sldId id="822" r:id="rId41"/>
    <p:sldId id="823" r:id="rId42"/>
    <p:sldId id="825" r:id="rId43"/>
    <p:sldId id="824" r:id="rId44"/>
    <p:sldId id="826" r:id="rId45"/>
    <p:sldId id="827" r:id="rId46"/>
    <p:sldId id="828" r:id="rId47"/>
    <p:sldId id="830" r:id="rId48"/>
    <p:sldId id="829" r:id="rId49"/>
    <p:sldId id="832" r:id="rId50"/>
    <p:sldId id="833" r:id="rId51"/>
    <p:sldId id="835" r:id="rId52"/>
    <p:sldId id="834" r:id="rId53"/>
    <p:sldId id="831" r:id="rId54"/>
    <p:sldId id="836" r:id="rId55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Cambria Math" panose="02040503050406030204" pitchFamily="18" charset="0"/>
      <p:regular r:id="rId62"/>
    </p:embeddedFont>
    <p:embeddedFont>
      <p:font typeface="Georgia" panose="02040502050405020303" pitchFamily="18" charset="0"/>
      <p:regular r:id="rId63"/>
      <p:bold r:id="rId64"/>
      <p:italic r:id="rId65"/>
      <p:boldItalic r:id="rId66"/>
    </p:embeddedFont>
    <p:embeddedFont>
      <p:font typeface="Nunito Sans" panose="020B0604020202020204" charset="0"/>
      <p:regular r:id="rId67"/>
      <p:bold r:id="rId68"/>
      <p:italic r:id="rId69"/>
      <p:boldItalic r:id="rId70"/>
    </p:embeddedFont>
    <p:embeddedFont>
      <p:font typeface="Open Sans" panose="020B0604020202020204" charset="0"/>
      <p:regular r:id="rId71"/>
      <p:bold r:id="rId72"/>
      <p:italic r:id="rId73"/>
      <p:boldItalic r:id="rId7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42093"/>
    <a:srgbClr val="6093C5"/>
    <a:srgbClr val="95698A"/>
    <a:srgbClr val="B57BA6"/>
    <a:srgbClr val="EFD9B0"/>
    <a:srgbClr val="FFAEEF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30568"/>
    <p:restoredTop sz="84745"/>
  </p:normalViewPr>
  <p:slideViewPr>
    <p:cSldViewPr snapToGrid="0" snapToObjects="1">
      <p:cViewPr>
        <p:scale>
          <a:sx n="95" d="100"/>
          <a:sy n="95" d="100"/>
        </p:scale>
        <p:origin x="63" y="16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6.fntdata"/><Relationship Id="rId68" Type="http://schemas.openxmlformats.org/officeDocument/2006/relationships/font" Target="fonts/font11.fntdata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1.fntdata"/><Relationship Id="rId66" Type="http://schemas.openxmlformats.org/officeDocument/2006/relationships/font" Target="fonts/font9.fntdata"/><Relationship Id="rId74" Type="http://schemas.openxmlformats.org/officeDocument/2006/relationships/font" Target="fonts/font17.fntdata"/><Relationship Id="rId5" Type="http://schemas.openxmlformats.org/officeDocument/2006/relationships/slide" Target="slides/slide4.xml"/><Relationship Id="rId61" Type="http://schemas.openxmlformats.org/officeDocument/2006/relationships/font" Target="fonts/font4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7.fntdata"/><Relationship Id="rId69" Type="http://schemas.openxmlformats.org/officeDocument/2006/relationships/font" Target="fonts/font12.fntdata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2.fntdata"/><Relationship Id="rId67" Type="http://schemas.openxmlformats.org/officeDocument/2006/relationships/font" Target="fonts/font10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5.fntdata"/><Relationship Id="rId70" Type="http://schemas.openxmlformats.org/officeDocument/2006/relationships/font" Target="fonts/font13.fntdata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3.fntdata"/><Relationship Id="rId65" Type="http://schemas.openxmlformats.org/officeDocument/2006/relationships/font" Target="fonts/font8.fntdata"/><Relationship Id="rId73" Type="http://schemas.openxmlformats.org/officeDocument/2006/relationships/font" Target="fonts/font16.fntdata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font" Target="fonts/font14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5/26/2021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19-08-07T16:42:02.58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2764 3244 2 0,'0'-8'1'0,"21"-15"-2"0,-17 16 1 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47:23.554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13142 11417 30863 0,'0'0'1360'0,"-3"4"304"0,-3 1-1344 0,1-1-320 16,1-1 0-16,4-3 0 0,0 0 1984 0,0 0 336 16,0 0 64-16,0 0 16 0,6 0-480 0,3-4-112 15,1-1-16-15,4-1 0 0,3-1-416 0,-1-1-96 0,2 1 0 0,1-1-16 16,2-1-576-16,0 3-112 0,2-2-32 0,0 1 0 16,2 2-384-16,-1 0-160 0,1 0 128 0,-1 1-128 0,1 1 0 0,-2 0 0 15,0 1 0-15,-2 0 0 31,0 1-256-31,-3 0-144 0,1 0-32 0,-4 0 0 0,-1 1-1760 0,-3 0-368 0,-3 1-64 0,-2 1-10944 16,-6-2-2176-16</inkml:trace>
  <inkml:trace contextRef="#ctx0" brushRef="#br0" timeOffset="191.409">13334 11471 29487 0,'0'0'1296'0,"-7"1"288"0,0-3-1264 0,1 2-320 15,0-3 0-15,1 2 0 0,5 1 1808 0,0 0 304 16,0 0 64-16,0 0 16 0,-3 5-400 0,3 2-64 15,-1 2-32-15,2 1 0 0,0 4-864 0,1 2-192 16,2 1-16-16,-1 2-16 0,1-1-320 0,-1 0-64 16,1 0-16-16,0-3 0 0,0 1-208 0,-1-1 0 15,-1-1 0-15,0 0 0 16,0-1-352-16,0-1-160 0,-2 1-48 0,-1-1 0 16,-1 0-1792-16,-1-2-352 0,-1 1-80 0,-3-1-8704 15,-1-2-1744-15</inkml:trace>
  <inkml:trace contextRef="#ctx0" brushRef="#br0" timeOffset="306.219">13235 11824 21999 0,'0'0'960'0,"0"0"224"0,-6-1-944 0,1 1-240 0,5 0 0 0,-5-2 0 15,-1 1 2176-15,6 1 384 0,0 0 64 0,0 0 32 16,0 0-864-16,0 0-160 0,4-1-32 0,2 0-16 16,0 1-704-16,2-2-144 0,1 1-32 0,2-1 0 15,3-1-576-15,0 1-128 0,1-3 0 0,1 0 0 32,1 1-544-32,2-2-48 0,0-1-16 0,0 0-16416 0</inkml:trace>
  <inkml:trace contextRef="#ctx0" brushRef="#br0" timeOffset="599.821">13573 11663 30399 0,'0'0'1344'0,"0"0"288"0,-2 6-1312 0,0 1-320 16,1-2 0-16,0 1 0 0,0 1 1600 0,0 0 240 15,0 0 48-15,1 2 16 0,1 1-960 0,1 0-192 16,0-1-48-16,1-1 0 0,0 1-336 0,1-1-80 16,1 0-16-16,1-1 0 0,0-1-272 0,1-2 160 15,1 0-160-15,0-3 128 0,-1-3-128 0,3-2 0 16,0 0 0-16,1-4 0 0,0-2 0 0,-1 0 0 15,2-2 128-15,-1-1-128 0,-1 1 0 0,-1-1 0 16,-1 2 144-16,0 0-144 0,0 2 0 0,-2 1 0 16,-2 2 0-16,-1 2 0 0,2 2 400 0,-5 2 16 15,0 0 0-15,0 0 0 0,0 0 256 0,3 6 48 16,-1 3 16-16,0 1 0 0,0 2-240 0,0-1-48 16,0 3-16-16,0 1 0 0,-1-1-432 0,2 1 0 15,2 1-144-15,0-2 144 0,1 1-400 0,0-3 16 16,3 0 16-16,0-2 0 15,1 0-2368-15,1-2-464 0,0-2-112 0</inkml:trace>
  <inkml:trace contextRef="#ctx0" brushRef="#br0" timeOffset="900.706">13990 11963 30751 0,'0'0'1360'0,"0"0"288"0,0 0-1328 0,-2 5-320 0,2-5 0 0,0 0 0 16,0 0 2096-16,0 0 336 0,-3-3 80 0,1-4 16 15,1-2-1184-15,1-3-224 0,-2-1-48 0,1-3-16 16,0-2-608-16,0 1-128 0,1-4-32 0,-1 2 0 0,0-1-160 0,1 2-128 15,0 0 192-15,0 1-192 0,1 2 0 0,0 1 0 16,3-1 0-16,2 3 0 0,0-1 0 0,2 1 0 16,1 0 0-16,0 1 0 0,0-1 0 0,2 2 0 15,2 1 0-15,-1 3-144 0,-2 0 144 0,1 3 0 16,-1 1 0-16,0 3-128 0,-2 2 128 0,0 2 0 16,-1 0 0-16,-1 4 0 0,-2 1 0 0,0 2 0 15,-2 1 0-15,-2 0 0 0,-1 2 0 0,-2-1 128 16,-1 2-128-16,-1 1 0 0,-1 0 0 0,-2 1 0 15,0 0 0-15,0-2 128 0,-1 0-256 0,1-3-64 16,3-2 0-16,0-4 0 16,1-2-1376-16,4-5-288 0,0 0-48 0,3-6-16 15,2-3-736-15,2-2-160 0</inkml:trace>
  <inkml:trace contextRef="#ctx0" brushRef="#br0" timeOffset="1200.588">14285 11648 9215 0,'0'0'816'0,"0"0"-656"16,0 0-160-16,0 0 0 0,0 0 5248 0,0 0 1008 15,0 0 208-15,0 0 32 0,0 0-3312 0,0 0-672 16,0 0-128-16,3 6-16 0,-1 0-1232 0,-1 0-240 0,0 2-64 0,0 1 0 16,1 0-496-16,0 1-96 0,0 0-32 0,1 2 0 15,1 1-208-15,2-1 0 0,0-3 0 0,2 1 0 16,0-1-208-16,4-2-96 0,0-3-16 0,1-1 0 31,0-5-832-31,2-1-192 0,-1-2-16 0,-1-3-16 0,1-2-160 16,-1-2-48-16,-2-2 0 0,1-1 0 0,1 0 112 0,-3-1 0 0,-3-1 16 0,1 3 0 15,-3-1 1232-15,-1 1 224 0,0 2 0 0,-2 5 144 0,-2-1 1552 0,0 4 304 16,0 4 64-16,0 0 16 0,0 0-160 0,-5 7-48 16,1 3 0-16,1-2 0 0,0 3-896 0,-1 1-176 15,2 0-32-15,2 0-16 0,0 1-480 0,2 1-80 16,0-4-32-16,3 2 0 0,0 0-160 0,1-1-224 16,1-2 48-16,2-2 16 15,1-1-2272-15,2-2-464 0,-1-3-96 0</inkml:trace>
  <inkml:trace contextRef="#ctx0" brushRef="#br0" timeOffset="1373.378">14906 11375 37551 0,'0'0'1664'0,"-2"10"336"0,-1-1-1600 0,-1 2-400 16,0 3 0-16,0 3 0 0,0 2 1376 0,0 2 192 15,1 2 32-15,0 1 16 0,1 0-1040 0,0-2-224 16,0 0-32-16,1 0-16 0,1-3-304 0,-1 0 0 15,0-2 0-15,0 0 0 16,0-2-1424-16,0-2-304 0,-1 0-48 0,0-3-10304 0,0-3-2064 16</inkml:trace>
  <inkml:trace contextRef="#ctx0" brushRef="#br0" timeOffset="1478.82">14759 11650 13823 0,'-2'-4'1216'0,"0"-1"-960"0,1-1-256 0,0 0 0 16,3 1 5696-16,3 0 1088 0,4-2 208 0,1 0 48 15,3 0-4352-15,2 0-896 0,2 0-160 0,1-1-32 16,0 1-816-16,3-4-144 0,1-2-48 0,2-1-14256 15,-1-4-2848-15</inkml:trace>
  <inkml:trace contextRef="#ctx0" brushRef="#br0" timeOffset="2194.445">19329 10259 29487 0,'0'0'1296'0,"4"-4"288"0,0-3-1264 0,0-1-320 15,0 0 0-15,-1-2 0 0,0 0 1872 0,-1 3 320 16,-1-2 64-16,-1 2 16 0,-1 1-560 0,-1 1-112 15,-2 1-32-15,-1 3 0 0,-2 2-640 0,-3 3-128 16,-4 2-32-16,-2 5 0 0,-5 1-320 0,1 4-64 16,-3 4 0-16,0 2-16 0,1 2 144 0,1 1 16 15,2 3 16-15,3-3 0 0,5-1-144 0,1 0-16 16,5-4-16-16,4-1 0 0,4-2-176 0,4-5-48 16,6-1 0-16,5-2 0 0,6-3-144 0,3-2 0 15,4-1 0-15,1-6 0 0,-8-2 0 0,3-3 0 0,2-3 0 0,0-3 128 16,0-2-128-16,1-2 0 15,-4 0 144-15,0-2-144 0,3-4 0 0,-6 0 128 16,-5 0-128-16,-5 2 0 0,-6 1 0 0,-4 2 144 0,-5 1-144 0,-4 1 0 16,-4 1 160-16,-3 3-160 0,-3 1 128 0,0 3-128 15,-3 2 0-15,1 0 0 16,1 3-192-16,1 1 192 0,2-1-1472 16,2 3-160-16,4 0-32 0,2 1-12624 0,6 0-2528 0</inkml:trace>
  <inkml:trace contextRef="#ctx0" brushRef="#br0" timeOffset="2494.3">19720 10285 23951 0,'-5'7'2128'0,"-1"0"-1696"16,-1 1-432-16,1 4 0 0,-1-2 4528 0,0 3 816 16,1-1 160-16,1 1 48 0,1 0-3632 0,1-2-736 15,2 0-144-15,2 0-16 0,3-2-672 0,2-2-128 16,3-2-32-16,2-1 0 0,0-4-192 0,2-2 0 15,1-1-144-15,1-4 144 16,1-4-464-16,0-3 0 0,-1-2 0 0,2-3 0 16,-1-1-368-16,0 0-64 0,0 3 0 0,-1 1-16 15,-5 2 288-15,0 3 64 0,-3 2 16 0,-2 5 0 0,-5 4 1120 0,0 0 208 16,0 0 48-16,-4 4 16 0,1 3 400 0,-2 4 80 16,-1 2 16-16,0 2 0 0,0 4-528 0,2-1-112 0,-1-2 0 0,2 1-16 15,2-1-496-15,1-1-192 16,2-2 176-16,2-2-176 0,2-3 0 0,0-1-240 15,4-2 32-15,1-3 0 16,0-2-1904-16,1-3-368 0,2-4-80 0</inkml:trace>
  <inkml:trace contextRef="#ctx0" brushRef="#br0" timeOffset="2668.279">20244 10135 46767 0,'-4'5'1024'0,"-1"3"224"0,-2 1 32 0,1 2 32 0,-1 2-1056 0,1 3-256 0,-1 2 0 0,0 4 0 16,2-2 928-16,-1 5 128 0,2-2 32 0,1 2 0 0,-1 0-832 0,1-1-256 16,1-2 160-16,0-2-160 0,0-3-176 0,2-1-112 15,0-2-32-15,0-2 0 16,0 1-2240-16,0-5-464 0,0-1-96 0</inkml:trace>
  <inkml:trace contextRef="#ctx0" brushRef="#br0" timeOffset="2833.097">20093 10324 42623 0,'0'0'944'0,"0"0"192"0,0 0 32 0,0 0 16 0,3-4-944 0,0 1-240 16,3 1 0-16,0 1 0 0,1 1 1536 0,1 0 256 15,0 0 48-15,0 0 16 0,3 1-1088 0,1 1-192 0,1 0-64 0,0-1 0 16,3 0-512-16,1 0 0 16,0-1 0-16,2-1 0 15,-1-1-1088-15,1 0-192 0,0 0-16 0,-1-1-16 16,1 0-1728-16,-2-3-352 0,-2 1-64 0</inkml:trace>
  <inkml:trace contextRef="#ctx0" brushRef="#br0" timeOffset="2971.503">20468 10314 41007 0,'0'0'896'0,"-1"10"192"0,-1 2 48 0,1 3 16 0,-1 3-928 0,-1 0-224 16,0 2 0-16,1 0 0 0,0-1 1120 0,-1 1 176 0,1-4 48 0,0 3 0 16,0 0-768-16,1-1-160 0,-1 0-32 0,0-1 0 15,1 0-384-15,1-1 0 0,0-4 0 0,1-1 0 31,1-4-1296-31,-2-7-352 0,0 0-64 0</inkml:trace>
  <inkml:trace contextRef="#ctx0" brushRef="#br0" timeOffset="3219.515">20523 10241 41007 0,'-8'-4'1808'0,"8"4"384"0,-3-5-1744 0,0-2-448 15,1 1 0-15,3 0 0 0,3 2 1728 0,1 0 256 16,2-1 48-16,2 0 16 0,0 1-1344 0,2 1-256 15,3 1-48-15,-1 1-16 0,2 2-384 0,0 2 0 16,-1 1 128-16,1 3-128 16,0 1-352-16,-1 2-96 0,-3 4-32 0,0-1 0 15,-3 2-528-15,-2 1-96 0,-3 0-32 0,-3 1 0 16,-3 2 240-16,-2-1 64 0,0 1 0 0,-3 1 0 0,-2-3 688 0,0-1 144 16,-2-3 0-16,0-2 0 0,1-1 176 0,0-3-16 15,0-3 0-15,2-1 0 16,3-2-1536-16,6-1-304 0,-2-5-64 0</inkml:trace>
  <inkml:trace contextRef="#ctx0" brushRef="#br0" timeOffset="3503.451">20798 10255 44927 0,'-15'12'1984'0,"9"-5"416"0,-1 2-1920 0,1 2-480 0,2 0 0 0,1 3 0 15,0-1 1216-15,0 1 160 0,2-1 32 0,2 0 0 16,0-1-976-16,2-3-192 0,1 0-48 0,5-2 0 31,2-2-512-31,1-2-96 0,0-3-32 0,2-2 0 16,1-2-1168-16,-1-4-240 0,3-2-64 0,-1-1 0 0,-2-2-208 15,0-1-48-15,0 1-16 0,-3 1 0 0,-1 1 1472 0,-1 3 288 0,-1 0 64 0,-2 4 16 16,-1 2 1184-16,-5 2 256 0,3 2 32 0,-2 4 16 16,0 3 928-16,-2 3 192 0,-1 0 48 0,0 1 0 0,1 0-1088 0,0 0-192 15,0-2-64-15,1 2 0 0,2-3-768 0,0 0-192 16,0-2 0-16,1-2 0 15,0-1-1344-15,3-2-304 0,0-3-64 0,1-3-18256 16</inkml:trace>
  <inkml:trace contextRef="#ctx0" brushRef="#br0" timeOffset="3670.118">21236 10074 21183 0,'0'0'1888'0,"0"0"-1504"15,0 0-384-15,-4 7 0 0,-2 2 6064 0,0 1 1136 16,0 0 224-16,-1 3 64 0,0 5-5072 0,2 4-1008 15,0-1-208-15,0 5-48 0,1 1-736 0,1 0-160 16,3 1-16-16,0 0-16 0,1 0-224 0,0-1-240 16,1-3 48-16,2 0 16 15,-2-3-1232-15,1-1-240 0,0-4-48 0,-1-1-16 16,3-2-720-16,-1-2-160 0,-1-3-32 0,0-1-15328 0</inkml:trace>
  <inkml:trace contextRef="#ctx0" brushRef="#br0" timeOffset="3835.875">21190 10310 53039 0,'-9'12'1168'0,"7"-8"240"0,0 0 64 0,2-4 0 0,0 0-1168 0,5 4-304 0,2 1 0 0,2-2 0 0,1-2 848 0,3 0 112 16,3 1 32-16,1-4 0 0,2 0-688 0,0-2-144 16,2-3-32-16,-1 0 0 15,2 2-2032-15,0-3-400 0,2 0-96 0,-2 3-16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48:00.657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9727 6603 26495 0,'0'0'1168'0,"0"0"240"0,0 0-1120 0,0 0-288 15,2-4 0-15,-2 4 0 0,0 0 2112 0,0 0 352 16,4-4 80-16,2 0 16 0,0 1-656 0,1 1-128 15,4 0-32-15,3 1 0 0,3-3-208 0,1 3-64 16,4 1 0-16,2-2 0 0,1 0-448 0,3 0-112 16,-1 0-16-16,4 1 0 0,-1 1-320 0,2-1-80 15,1 0-16-15,4 1 0 0,1 1-112 0,3 1-32 0,2 1 0 16,-1 2 0-16,0-2-144 0,-2 2-16 0,-1-1-16 0,1-1 0 16,1-1-160-16,2 1 192 0,2 0-192 0,0-1 192 15,1 0-192-15,-3 1 160 0,-2 0-160 0,0 1 160 16,-1-3-160-16,1 1 128 0,2 0-128 0,-1-2 128 15,-2 0-128-15,-2 1 0 0,-3 0 0 0,-1 0 128 16,-3-1-128-16,-4-1 0 0,-4 0 0 0,-2 0 0 0,-4-1 0 0,0 0 0 16,-2-1 0-16,-2 0 128 0,-2 0-128 0,-1 1 0 15,-1-2 0-15,-1 1 128 0,-1-3-128 0,1 2 0 16,-1-1 0-16,1 1 0 0,0-1 0 0,0 0 0 16,-3 1 0-16,1 0 0 0,-2 1-176 0,1 1 48 15,0-2 0-15,-5 4 0 16,0 0-704-16,0 0-144 0,0 0-32 0,0 0 0 15,0 0-2112-15,0 0-416 0</inkml:trace>
  <inkml:trace contextRef="#ctx0" brushRef="#br0" timeOffset="39868.024">16592 6568 26367 0,'0'0'1168'0,"0"0"240"0,0 0-1120 0,2 6-288 16,-2-6 0-16,0 7 0 0,1 0 1184 0,0-1 176 15,-1-6 48-15,2 5 0 0,-2-5-832 0,4 4-144 16,1 0-48-16,1-1 0 0,-1-3-144 0,3 0-48 15,2 0 0-15,1-2 0 0,0 0 272 0,1-1 48 16,3 1 16-16,1-1 0 0,3 1 256 0,1 0 48 16,0 0 16-16,2 0 0 0,0 0 224 0,0 0 32 15,-2 1 16-15,0 0 0 0,-1 2-336 0,1-1-64 0,0 0-16 0,1-1 0 16,0-2-192-16,1 0-32 0,2 0-16 0,1 0 0 16,0 0-208-16,5 0-32 0,2 0-16 0,2 1 0 15,-1 1 48-15,0 1 0 0,-1-2 0 0,-1 1 0 16,1 0 48-16,1-2 16 0,1 1 0 0,2 0 0 15,1 0 0-15,2 0 0 0,3 1 0 0,-4 1 0 16,-2 2-112-16,-1 0-16 0,-4-1 0 0,0 1 0 0,0-2-64 0,-1 0 0 16,2 0-128-16,-1 1 192 15,-1-1 0-15,1 1 0 0,2 0 0 0,-1 1 0 0,1-1-192 0,-2 0 144 16,-3-1-144-16,0 2 128 0,-2-1 48 0,0 0 0 16,1-1 0-16,1-2 0 0,0-1 16 0,2 2 16 15,1-2 0-15,1 1 0 0,2-1-208 0,0 1 128 16,-1 1-128-16,-3 0 0 0,-2-1 0 0,-2 0 128 15,-2-1-128-15,-1 1 0 0,-2 2 0 0,3-1 0 16,-2 0 0-16,1-1 0 0,-1 1 0 0,0 1 0 16,-1 0 0-16,2 0 0 0,1-1 0 0,1 1 0 15,-2 1 0-15,0-1 0 0,-1-1 0 0,1 0 128 16,-4 1-128-16,-1 0 0 0,-1 0 0 0,-1 0 0 16,-1 0 0-16,-2-2 0 0,2 1 192 0,-1 1-64 15,-2 0-128-15,2-1 192 0,0-2-64 0,-1 2 0 16,-1 1-128-16,-1 0 192 0,-1-1-48 0,0 0-16 15,0 1 0-15,0 0 0 0,-2 0-128 0,-1 1 128 16,2 0-128-16,-1 2 128 0,1-2-128 0,0 1 0 0,0 1 0 0,0-1 0 16,2 0 0-16,0-2 0 0,0 1 0 0,0 1 0 15,-1 0 0-15,1 0 0 0,0-2 0 0,1 1 0 16,-3 1 0-16,1-1 0 0,0-1 0 0,0 1 0 16,-2-1 0-16,0 0 0 0,-1-1-144 0,-1 0 144 31,-1 0-1024-31,-5 1-160 0,4-3-32 0,-4 3 0 0,0 0-2448 0,0 0-496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52:05.241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10291 4499 21247 0,'0'0'944'0,"0"0"192"0,0 0-912 0,0 0-224 0,0 0 0 0,7 0 0 0,-2-1 1712 0,1 0 288 16,1-1 64-16,1 0 16 16,2 1-560-16,0 1-112 0,1-2-32 0,0 1 0 15,0 0-240-15,1 1-48 0,0 0-16 0,0-1 0 0,1 0-192 0,1 0-48 16,0 0 0-16,-1 0 0 0,1-1-144 0,0 0-48 16,2 0 0-16,1 0 0 0,0 0-144 0,2 0-48 15,1-1 0-15,1 0 0 0,2 0-96 0,0 1-32 16,1-3 0-16,0 1 0 0,1 0-80 0,0 1-32 15,-1-1 0-15,0 0 0 0,0 1 32 0,1-2 0 16,-2 1 0-16,2 1 0 0,-1 0 32 0,-1 1 16 16,1 1 0-16,-3-1 0 0,1 2-96 0,0 2 0 15,1-1-16-15,-2 2 0 0,0 0-176 0,-1 0 160 16,1 0-160-16,0 0 160 0,-2-1-160 0,1 0 0 16,-2-1 0-16,2 1 128 0,-1-2-128 0,4 0 0 15,-3 0 0-15,3-2 0 0,-1 0 0 0,2-1 0 16,-1 0 128-16,2 0-128 0,-1 0 128 0,1 0-128 15,-2 0 192-15,1 2-64 0,-3-2 0 0,-1 2 0 0,-2 0 0 0,1 1 0 16,-3 0 0-16,1 0-128 16,-2 0 192-16,0 0-64 0,1 0-128 0,0 0 160 0,1-2-160 15,0 2 160-15,0 0-160 0,0 0 0 16,2-1 144-16,-1 1-144 0,1 0 0 0,-1 0 144 16,2 0-144-16,0 0 0 0,0 0 128 0,1 0-128 0,-2 0 0 0,2 1 0 15,-3 1 128-15,0-2-128 0,-2 0 0 0,1 0 0 16,-2 1 144-16,0 0-144 0,1-1 0 0,1 0 144 0,-2 0 0 0,2 0 0 15,0 0 0-15,0 0 0 0,-1 0 16 0,0 0 0 16,1 0 0-16,0 0 0 0,-1 0-32 0,1 1 0 16,0 1 0-16,-1-2 0 0,0 2 32 0,-1 0 0 15,3 1 0-15,-2 0 0 0,-1 0-160 0,1 0 0 16,-2 0 0-16,-1 1 0 0,2-2 0 0,-1 1 0 16,-1-2 0-16,1 1 0 0,0 0 0 0,1-1 0 15,-1 0 0-15,2 0 0 0,-1 0 0 0,1 0 0 16,0-1 0-16,0 1 128 0,1-1-128 0,-1 0 192 15,-2 0-192-15,2 1 192 0,0 0-192 0,-1-1 160 16,1 1-160-16,0 0 160 0,-1 1-160 0,1-1 160 16,-2 3-160-16,3-4 160 0,-2 1-160 0,-1 0-224 15,1 0 48-15,-1 1 16 0,-2-2 320 0,1 0 64 0,0 0 16 0,0-2 0 16,-1 1-240-16,2-1 0 16,0 0 128-16,-1 0-128 0,2 1 0 0,0-2 144 15,-1 0-144-15,1 0 128 0,-1 1-128 0,-1 0 0 16,0-1 144-16,0 2-144 0,0 1 144 0,-1-2-144 15,1 2 192-15,0 0-192 0,0 0 240 0,1 0-64 0,-1 0-16 0,0 2 0 16,-1-2-160-16,0 1 0 0,0-1-192 0,-3 0 192 16,1 0 0-16,-1 0 0 0,0 0 0 0,-1 0 0 15,-2-1 0-15,1 1 0 0,-1 0 0 0,-6 0 0 16,0 0 0-16,0 0 0 0,0 0 0 0,0 0 0 16,0 0-2304-16,0 0-320 0</inkml:trace>
  <inkml:trace contextRef="#ctx0" brushRef="#br0" timeOffset="53764.034">10007 5554 32255 0,'0'0'2864'0,"0"0"-2288"0,1-6-576 0,2 2 0 16,1-1 3408-16,4 1 576 15,3 0 112-15,4 0 32 0,3 1-2128 0,7 3-416 16,3-2-96-16,6 4-16 0,6-1-528 0,4 1-112 0,3 0-32 0,4 0 0 16,3-1-160-16,6-1-48 0,5-1 0 15,4-1 0-15,0-1-208 0,5-1-64 0,3-2 0 0,1-1 0 16,5-1-160-16,-5 4-32 0,-4-1-128 0,0-1 192 15,-4 1-128-15,-1 1-64 0,-4 1 0 0,-7 0 0 16,-6 1 0-16,-7-1 0 0,-6 3 0 0,-5 3 0 16,-5 0 0-16,-3 1 0 0,-5 0 0 0,-2 1 0 15,-4 0 0-15,-3-1-128 0,-4-1 128 0,-3 0 0 32,-5-3-592-32,0 0-16 0,-5 2 0 0,-2 0 0 15,-1-1-848-15,-1-1-160 0,-2-1-48 0,0 0-14080 0,-1-1-2832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3:08:45.310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8330 6200 11967 0,'0'0'528'0,"4"-6"112"0,0-2-512 0,-2 2-128 0,-2-2 0 0,0 1 0 16,1 0 3488-16,-1-1 672 0,-1 1 128 0,0 0 16 16,-1 2-2368-16,-1 0-464 0,-2 0-112 0,0 4-16 15,0 1-192-15,-1 0-32 0,-1 0-16 0,-1 2 0 16,1 1-128-16,-1 2-16 0,0 3-16 0,0-1 0 16,-2 2-144-16,2 2-32 0,-1 4 0 0,1 1 0 15,1 4-240-15,1 3-48 0,2 0-16 0,2 0 0 16,2-2-160-16,2 1-48 0,2-3 0 0,4 0 0 15,2-4-256-15,3-1 128 0,1-4-128 0,4-1 0 0,2-5 0 0,2-3 0 16,-2-3 0-16,2-4 0 0,0-3 0 0,2-4 0 16,-3-2 128-16,0-4-128 0,-1 0 208 0,-2-3-64 15,-5 1-16-15,0-1 0 0,-3 3 0 0,-2 2 0 16,-5-2 0-16,-2 3 0 0,-1 0 192 0,-4 2 16 16,-3 1 16-16,-3 2 0 0,-2 3 0 0,-2-1 0 15,-2 2 0-15,0 2 0 0,-2 2-208 0,-1 1-144 16,-3 1 192-16,0 1-192 0,-1 0 0 0,2 1 0 15,-1 1 0-15,3-2 0 16,1-2-1056-16,2 1-272 0,1 1-48 0,2 0-16 16,1 0-1536-16,1-2-304 0</inkml:trace>
  <inkml:trace contextRef="#ctx0" brushRef="#br0" timeOffset="603.027">7480 6109 15663 0,'0'0'1392'0,"0"0"-1120"16,0 0-272-16,0 0 0 0,0 0 2432 0,-5 2 448 16,-1 3 64-16,-1-3 32 0,1 2-1232 0,-2 2-240 15,-1 4-48-15,0 0-16 0,0 1-528 0,1 3-96 0,-1 3-32 0,1 0 0 16,1 2-16-16,2 0-16 16,1 0 0-16,3 0 0 0,3-2-128 0,2 0-32 15,1-1 0-15,3-3 0 0,1-1-288 0,2-2-64 0,3-3-16 0,1-2 0 16,1-3-16-16,2-2 0 15,3-2 0-15,-2-3 0 0,0-2 288 0,-2-2 48 16,0-3 16-16,0 0 0 0,-2-1-240 0,0-3-32 16,-2 3-16-16,-3-2 0 0,-3-1-80 0,-3-1 0 0,0 2-16 15,-2 0 0-15,-3 3-16 0,-2-1 0 0,-1 0 0 0,-3 2 0 16,-3 3 0-16,-3 1 0 0,-1 1 0 0,0 1 0 0,-1-1-160 0,-2 1 160 16,0 0-160-16,0 1 160 0,1 2-160 15,2 1 0-15,0 1 0 0,2 0 0 0,1 0 0 0,4-1 0 16,0 1-224-16,1 0 80 15,2 0-1776-15,4 0-336 16,0 0-80-16</inkml:trace>
  <inkml:trace contextRef="#ctx0" brushRef="#br0" timeOffset="1165.295">7474 6909 23487 0,'0'0'1040'0,"0"0"224"0,0 0-1008 0,0 0-256 0,0 0 0 0,0 0 0 16,-5 0 976-16,-1 1 160 0,1 2 16 0,-3 2 16 15,0 2-368-15,0 2-80 0,0 2-16 0,0 0 0 16,2 2 144-16,0 3 32 0,0 2 0 0,2 2 0 0,2 0-192 0,2 2-48 15,1-2 0-15,2 1 0 0,2-1-128 0,1-3-48 16,1-1 0-16,2-2 0 0,3-3 48 0,2-1 0 16,1-2 0-16,0-3 0 0,0-1 48 0,0-3 16 15,1-4 0-15,0-1 0 0,-3-2-48 0,0-3 0 16,-1-2 0-16,0-1 0 0,-1-3-144 0,-1 0-48 16,-1-2 0-16,-1-2 0 0,-2 2-64 0,-3-2-16 15,-1-1 0-15,-2 3 0 0,0-1 0 0,-2 4-16 16,-3-1 0-16,-1 2 0 0,-1 1-64 0,-1 2-16 15,-2 0 0-15,0 1 0 0,-2 1-160 0,-2 2 160 16,-1 2-160-16,1-1 160 0,-1 0-160 0,1 3 0 16,1 1 0-16,0 1 0 0,2 1-160 0,1 2-112 15,1 1-32-15,1 1 0 16,1-1-2272-16,2 2-464 0</inkml:trace>
  <inkml:trace contextRef="#ctx0" brushRef="#br0" timeOffset="1766.704">7521 8052 9215 0,'0'0'816'16,"0"0"-656"-16,0 0-160 0,-6 1 0 0,0 0 4688 0,0 4 912 16,-1 0 176-16,1 3 48 0,0 2-3840 0,1 0-768 15,0 2-160-15,1 3-32 0,1-1-304 0,0 0-64 0,1 3-16 0,2-2 0 16,0 0-112-16,1 1-16 15,2-1-16-15,2-2 0 0,3 0-288 0,1-1-48 0,2-2-16 0,0-4 0 16,2-1-144-16,-1-1 0 0,0-4 0 0,-1-4 128 16,2-1 0-16,0-1 0 15,-2-3 0-15,0-2 0 0,-1-3 128 0,-1 0 0 16,-1-1 16-16,-2-1 0 0,-2 1 112 0,-2-2 0 0,-2 1 16 0,-2-2 0 16,-1 0 176-16,-1 2 48 0,-1 0 0 0,-3 1 0 15,-3 2 48-15,-1-1 16 0,-1 3 0 0,-2 1 0 16,-1 2-240-16,0 1-32 0,-2 2-16 0,1 0 0 15,-1 0-256-15,1 1-144 0,1 0 160 0,2 2-160 16,2-1 0-16,2 0 0 0,2 1 0 0,2 0 0 16,1 0-3088-16,5 2-512 0</inkml:trace>
  <inkml:trace contextRef="#ctx0" brushRef="#br0" timeOffset="2517.412">7574 9144 17503 0,'0'0'768'0,"-6"0"176"0,-2-1-752 0,-1 0-192 15,1 0 0-15,-1 1 0 0,0 1 3328 0,-1 1 640 16,0 1 128-16,-1 2 32 0,-2 1-2128 0,2 2-416 0,1 1-96 0,-1 2-16 16,-1 1-464-16,0-1-112 15,3 3 0-15,0-1-16 0,1 1-112 0,2 3-32 16,3-1 0-16,0-1 0 0,1 2-256 0,1-2-48 0,4-1-16 0,3 0 0 15,2-1-272-15,2-3-144 16,0-1 160-16,4-1-160 0,2-3 0 0,2-1 0 16,0-4 0-16,1-4 0 0,2-1 0 0,-1-2 0 15,0-3 0-15,-1 0 0 0,-2-4 0 0,0-1 0 0,-2-1 0 0,-2-2 0 16,0-1 0-16,-2 1 0 0,-3-2 0 0,-4 2 144 16,-1-1-144-16,-3 3 128 0,-2-1-128 0,-2 1 128 15,-3 2 0-15,-2 1 0 0,-2 2 0 0,-1 2 0 16,-2 1 80-16,-3 2 16 0,0 1 0 0,-1 2 0 15,-2 1-96-15,1 1 0 0,-1 1-128 0,2 0 192 16,-1 1-192-16,3 0 0 0,2 0 0 0,2 0 0 16,2 0-1248-16,2 1-288 15,2 2-64-15</inkml:trace>
  <inkml:trace contextRef="#ctx0" brushRef="#br0" timeOffset="3118.043">7588 10131 16575 0,'0'0'1472'0,"0"0"-1168"0,0 0-304 0,0 0 0 0,-6-2 2720 0,-1 3 480 15,-2 1 112-15,0 2 16 16,2 3-1216-16,-2 1-224 0,0 2-48 0,-1 1-16 16,-2 4-304-16,2 3-64 0,0 0-16 0,2 3 0 15,1 0-112-15,3 1-32 0,2 0 0 0,3-2 0 0,3-1-528 0,3-1-128 16,2-2 0-16,3-3-16 0,3-1-480 0,2-3-144 15,0-4 0-15,2-2 0 0,0-3 0 0,0-3 0 16,1-2 0-16,-1-3 0 0,1-2 0 0,-3-1 0 16,1-2 0-16,-2-4 0 0,-3 0 0 0,-1-2 0 15,-3-1 128-15,-3 1-128 0,-4-1 0 0,-3 3 0 16,-3-1 0-16,-3 2 0 0,-3 2 160 0,-2 0-160 16,-1 1 128-16,-3 3-128 0,-1 1 192 0,-2 3-32 15,-2-1-16-15,0 2 0 0,-2 2-16 0,1 1-128 16,-2 1 192-16,2 1-64 0,0 1-128 0,0-1 0 15,1 0 0-15,4 0 0 16,1-1-800-16,4 0-240 0,2 1-48 0,2-1-19456 0</inkml:trace>
  <inkml:trace contextRef="#ctx0" brushRef="#br0" timeOffset="3951.972">7538 11011 14735 0,'-6'4'1312'0,"-1"1"-1056"16,-1 0-256-16,0 2 0 0,0 1 2512 0,-1 2 448 15,-2 3 96-15,2 1 16 0,0 0-1024 0,2 3-208 16,-1 2-48-16,1 0 0 0,1 2-576 0,2-2-128 16,2 2-32-16,2-2 0 0,1 1-224 0,3-2-64 15,1-4 0-15,3 0 0 0,1-2-448 0,1-3-80 16,2-1-32-16,2-3 0 0,0-2-208 0,4-2 0 16,-1-3 0-16,-2-2 0 0,-3-1 0 0,0-1 144 15,0-3-144-15,0-1 128 0,0-2 64 0,-1-2 0 16,-1 0 0-16,-2-1 0 0,-1-1 80 0,-1-1 32 15,-1 0 0-15,-1-4 0 0,-3 1 16 0,-2 3 16 16,-2 0 0-16,0 2 0 0,-1 3-48 0,-2 0-16 16,-1 1 0-16,-2 2 0 0,-2 2-48 0,-1 2-16 15,-2 0 0-15,1 2 0 0,-1 1-208 0,2 1 176 0,0 0-176 0,-1 0 160 16,2 1-160-16,1 0 0 0,2 1 0 16,1 0 0-1,1 0-640-15,6-1-224 0,0 0-32 0,0 0-11856 0,0 0-2368 0</inkml:trace>
  <inkml:trace contextRef="#ctx0" brushRef="#br0" timeOffset="4435.191">8466 11091 22911 0,'0'0'1024'0,"0"0"192"0,0 0-960 0,-3-3-256 16,3-4 0-16,-2 1 0 0,0 0 784 0,0 0 112 16,-1 1 32-16,0 0 0 0,-1 0 208 0,0 2 32 15,-1 0 16-15,-1 1 0 0,-1 1 224 0,-2 1 32 16,-1 2 16-16,-1 3 0 0,-1 2-512 0,-2 4-112 15,-3 3 0-15,1 2-16 0,-1 3 368 0,-1 3 80 0,-1 0 16 0,1 1 0 16,2 2-528-16,2-1-112 16,2 1 0-16,2-3-16 0,5 0-176 0,3-2-48 0,3 0 0 0,4-2 0 15,4-1-400-15,5-2 0 16,3-4 128-16,2-5-128 0,5-1 0 0,0-5 0 0,1-5 0 0,2-1 128 16,0-4-128-16,0-3 0 0,-3-1 0 0,0-1 0 15,-5-2 0-15,1 0 0 0,-2-3 0 0,-2 1 0 16,-3 1-224-16,-4-1 80 0,-2 0 16 0,-5 1 0 15,-4-1 128-15,-2 3 176 0,-3 0-48 16,-1 2 0-16,-3 2 64 0,-2 1 16 0,0 0 0 0,-2 2 0 16,-1 3 112-16,-1 1 32 0,-3 1 0 0,1 0 0 15,2 1-96-15,-1 0 0 0,1-1-16 0,1-1 0 32,1 0-528-32,5 0-96 0,2 0-32 0,4-1 0 0,4 0-2768 0,4 0-544 0</inkml:trace>
  <inkml:trace contextRef="#ctx0" brushRef="#br0" timeOffset="4956.373">9552 11015 30287 0,'0'0'1344'0,"-7"0"272"0,-2 2-1296 0,0 1-320 0,-2 2 0 0,-2 1 0 16,-2 2 1920-16,0 2 304 0,-1 3 64 0,-1 2 16 16,-3 0-672-16,0 3-128 0,3 1-32 0,-1 1 0 15,2 1-448-15,1 0-112 0,0 1-16 0,3-1 0 16,1 0-304-16,3-1-64 0,3 0-16 0,2-2 0 0,3 0-256 0,3-1-64 16,3-2-16-16,6 0 0 0,1-3-176 0,5-3 0 15,3-3 0-15,2-3 0 0,2-3 0 0,4-3 0 16,1-3-144-16,0-4 144 0,1-3 0 0,-2-2-160 15,-2 0 160-15,0-1-128 0,-4-1-32 0,-3-1 0 16,-4-2 0-16,-3 1 0 0,-3-1 160 0,-3 1 0 16,-3-1-144-16,-3 2 144 0,-5 1 0 0,-2-1 0 15,-2 0 128-15,-4 2-128 0,-1 1 448 0,-4 3 0 16,-2 0 0-16,-2 2 0 0,-3 2-128 0,-1 2 0 16,0 2-16-16,0-1 0 0,3 1-304 0,0 0 0 0,1 0 128 15,2 0-128 1,3 0-1392-16,4 1-336 0,1-3-64 0</inkml:trace>
  <inkml:trace contextRef="#ctx0" brushRef="#br0" timeOffset="5587.435">10513 11055 30111 0,'-12'3'1344'0,"8"-1"256"0,-2 0-1280 0,-1 2-320 16,0 0 0-16,-2 3 0 0,-1 2 1568 0,-1 1 240 15,-3 2 48-15,-2 2 16 0,1 3-208 0,-2 0-64 16,-1 2 0-16,-2 5 0 0,1-1-304 0,5-1-64 16,1-2-16-16,3-3 0 0,5 0-144 0,4-2-48 0,4-3 0 0,4 0 0 15,5-3-1024-15,4-2 0 0,2-4 0 0,5-1-192 16,1-2 192-16,1-3 0 0,2-1 0 0,1-5 0 15,1-1 0-15,0-1 0 0,-1-1 0 0,2-1 0 16,-2-2 0-16,-2-1 128 0,-2 0 16 0,-4 0 0 16,-3 0-320-16,-4 0-64 0,-5 1-16 0,-4 2 0 15,-3 0 256-15,-5 1 0 0,-3 0 0 0,-4 2 160 16,-3 1-160-16,-2 1 128 0,-4 1-128 0,-2 1 128 0,-1 1 16 0,1 4 0 16,-2-2 0-16,1 1 0 0,1 2-144 0,2-2-176 15,0 0 48-15,2 1 0 16,2-2-1920-16,1 1-384 0,2 0-80 15</inkml:trace>
  <inkml:trace contextRef="#ctx0" brushRef="#br0" timeOffset="6171.053">11651 11092 28095 0,'0'0'624'0,"0"0"128"0,0 0 16 0,0-6 16 0,0 6-624 0,-3-4-160 0,-1 2 0 0,-3 0 0 16,-2 1 1472-16,-2 2 256 0,-1 1 48 0,0 3 16 0,-3 0-192 0,-1 3-16 15,0 1-16-15,-2 2 0 16,-1 1-96-16,0 2 0 0,0 1-16 0,1 3 0 0,1-3-416 0,3 3-80 15,0 0 0-15,3 1-16 0,3-1-336 0,3-1-64 16,3 0-16-16,5-1 0 0,4 1-368 0,4 0-160 16,2-3 128-16,4-1-128 0,5-1 0 0,3-4 0 15,4-4 0-15,1-4 0 0,1-4 0 0,0-3 0 16,2-3 0-16,-3-1 0 0,-1-2 0 0,0-1 0 16,-2-3 0-16,-2 0 0 0,-5-2-192 0,-4 1 192 15,-3-1-160-15,-3-1 160 0,-4 1 0 0,-4 1 0 16,-4-1 0-16,-4 1 0 0,-5 1 0 0,-3 2 0 15,-3-1 0-15,-3 2 0 0,-3 4 208 0,-1 0-64 16,-2 1-16-16,-1 4 0 0,-2 1-128 0,-2 2 0 16,2 1 0-16,0 4 128 0,2-3-128 0,4 1 0 15,2 0-160-15,5 1 160 16,3 0-1456-16,4 1-192 0,4-1-32 0,5-2-12400 16,0 0-2496-16</inkml:trace>
  <inkml:trace contextRef="#ctx0" brushRef="#br0" timeOffset="6607.19">12405 11094 30063 0,'0'0'1328'0,"3"-3"272"0,1-1-1280 0,-1-1-320 0,-1 0 0 0,0 0 0 16,0 0 1040-16,-2 5 144 0,0-5 32 0,0 5 0 0,-3-4-384 0,3 4-80 16,-6-1-16-16,-1 1 0 0,-2 1 176 0,1 3 48 15,-3 0 0-15,0 3 0 0,-1 2 112 0,1 1 16 16,-3 3 16-16,1 2 0 0,1 0-16 0,1 1 0 16,1 1 0-16,3-1 0 0,1 1-464 0,2-1-112 15,4-1 0-15,3 0-16 0,3 2-304 0,2-6-64 16,3 0-128-16,2-2 192 0,4-3-192 0,1-1 0 15,0-2 0-15,1-1 0 0,-1-2 0 0,1-1 0 16,0 0-128-16,-4-4 128 0,0-1-144 0,-1-1 144 16,-3-2-208-16,-1-1 80 0,-1 0 128 0,-4-1 0 15,-3-1 0-15,-1-1 0 0,0 0 0 0,-3-1 0 16,-3-1 128-16,0 1-128 0,-2-1 176 0,-2 1-48 16,-1 0 0-16,1 0 0 0,-3 0 48 0,-1 2 0 15,1 0 0-15,-1-1 0 0,0 1-176 0,1 1 0 16,1-1 0-16,1 0 0 0,1 0 0 0,1 2-192 0,2 0 0 0,2 0 16 31,2 0-1872-31,2 1-368 0,1-2-80 0</inkml:trace>
  <inkml:trace contextRef="#ctx0" brushRef="#br0" timeOffset="7187.382">12359 10097 14735 0,'0'0'1312'0,"0"-6"-1056"16,-1 0-256-16,-1 2 0 0,2 4 2880 0,-5-3 512 15,-1-1 96-15,-1 3 32 0,-2 2-1024 0,-1 1-208 16,-1 1-48-16,-1 1 0 0,-2 3-368 0,-1-1-80 15,1 2 0-15,-2-1-16 0,-1-2-416 0,3 5-80 0,-1 9 0 0,1 1-16 16,4-1-288-16,0 2-48 16,2-3-16-16,4 1 0 0,1-1-368 0,4 0-80 0,4-1-16 0,3-3 0 15,4-1-304-15,2-2-144 0,4-2 128 16,4-5-128-16,5-4 0 0,1-3 0 0,3-3 0 0,-1-4 0 16,-2-3 0-16,0-2 0 0,-2-1 0 0,-2-2 0 15,-1 0 0-15,-4-1 0 0,-4 1 0 0,-3-2-176 16,-3 4 176-16,-5 2 0 0,-1-1-144 0,-3-1 144 15,-2 2 0-15,-2-1 0 0,-3 1 0 0,-3 1 0 0,-3-1 128 0,-1 3-128 16,-4 0 192-16,-2 3-64 0,-1 0-128 0,-3 1 192 16,1 0-192-16,0 1 192 0,2 1-192 0,-1 2 0 15,2-1 0-15,2 0 0 16,-1 0-1024-16,3 0-128 0,4 0-16 0,5-1-16 16,2 0-1472-16,3 0-288 0,5-2-64 0</inkml:trace>
  <inkml:trace contextRef="#ctx0" brushRef="#br0" timeOffset="7770.68">12346 8982 9215 0,'0'0'816'0,"0"-4"-656"0,-1-2-160 0,-1 1 0 0,-1 0 3024 0,-1 1 576 16,-1 1 112-16,0 1 32 0,0 0-1248 0,-2 1-256 15,-1 1-64-15,0 2 0 0,-1 1-416 0,-1 1-96 16,-2 2 0-16,2 2-16 0,-2 0-352 0,-1 5-64 16,0-1-16-16,1 4 0 0,-1 2-64 0,2 2-32 15,0-1 0-15,2 2 0 0,3-1-288 0,1 1-48 16,2-3-16-16,2 1 0 0,3-5-240 0,4-1-48 15,0-3-16-15,4-1 0 0,1 0-144 0,3-4-48 16,2-3 0-16,2-1 0 0,3-2-272 0,1-3 0 16,2-2-128-16,1-3 128 0,0-2 0 0,-2-1 0 15,-1-4 0-15,-2-2 160 0,-1 0-160 0,-2-2 0 16,-2 1 0-16,-3-1 0 0,-3 0 0 0,-1 2 0 0,-4 0 0 0,-2 2 0 16,-3 0 0-16,-2 2 0 15,-2 2 0-15,-3 1 0 0,-1 0 0 0,-3 1 128 16,-3 3-128-16,-1 0 128 0,-3 0 48 0,0 2 0 15,-3-1 0-15,0 4 0 0,0-1-176 0,2 2 0 16,1 0 0-16,2 1 0 0,2 0 0 0,2 0-272 16,2 0 32-16,3 0 16 15,3-2-2240-15,5 2-448 0,0 0-96 0</inkml:trace>
  <inkml:trace contextRef="#ctx0" brushRef="#br0" timeOffset="8371.366">12193 8001 9215 0,'0'0'816'0,"0"0"-656"0,-1-5-160 0,0-1 0 15,0 0 4432-15,0 2 864 16,1 4 160-16,0 0 48 0,-4-3-2880 0,4 3-560 16,-6 1-112-16,0 2-32 0,2 2-512 0,-2 2-96 15,0 3-32-15,1 1 0 0,-1 2-448 0,1 1-80 0,1-1-32 0,0 2 0 16,0 0-80-16,2-1 0 0,2 2-16 0,1-4 0 16,-1 1-240-16,3-2-32 0,2 0-16 0,2-1 0 15,2 0-208-15,3-3-128 0,2 1 128 16,2-3-128-16,2-4 128 0,1 0-128 15,4-2 160-15,1-2-160 0,1-3 0 0,-1-1 0 0,1-2 0 0,-1-3 0 0,-3-1 0 0,-1-1 176 16,-3-2-176-16,-4-1 160 0,-1-1-160 0,-2-2 0 16,-5 1 0-16,-2-1 0 0,-3 1 128 0,-2 0-128 15,-5 2 0-15,-2 2 128 0,-2 0 192 0,-2 3 16 16,-4 1 16-16,-2 1 0 0,-2 1 80 0,-2 3 16 16,-1 2 0-16,-2 2 0 0,3 1-192 0,1 1-48 15,1 1 0-15,2 1 0 0,4-1-208 0,1 1 0 16,3-1 0-16,4 1-160 15,2-1-1296-15,5-1-256 0,0 0-48 0,0 0-12272 16,0 0-2464-16</inkml:trace>
  <inkml:trace contextRef="#ctx0" brushRef="#br0" timeOffset="9088.386">12244 7005 8287 0,'0'0'736'0,"0"0"-592"15,0 0-144-15,0 0 0 0,0 0 5168 0,0 0 992 16,0 0 208-16,-5 5 32 0,-3 0-4304 0,-1 1-880 15,1 2-160-15,-2 2-32 0,0 1 336 0,-1 3 80 16,0 1 16-16,1 1 0 0,1 2-496 0,-1 1-112 0,2 1-16 0,1 1 0 16,0 0-112-16,2 0-16 0,3-4-16 0,2-1 0 15,3-2-352-15,2-1-64 0,1-3-16 0,4-1 0 16,3-4-256-16,3-3 0 16,1-1 0-16,3-3 0 0,1-2 128 0,3-2-128 15,0-3 144-15,2-2-144 0,-1-2 0 0,-1-3 128 0,1 0-128 0,-4-1 0 16,-3-2 0-16,-2 3 0 0,-3 1 0 0,-3 1 0 15,-3 0 144-15,-3 2-16 0,-2 1 0 0,-4 1 0 16,-2 1 48-16,-4 2 0 0,-2-1 0 0,-2 1 0 16,-4 1 256-16,-2 1 48 0,-2 0 16 0,-2 2 0 15,-1 1-496-15,1 1 0 0,1 0 0 0,1-1 0 0,3 2 0 0,0 0 0 16,2 0 0-16,4 0 0 0,2 0-160 0,1-1 32 16,1 0 0-16,3 0 0 15,4 1-2096-15,0 0-400 0,0 0-96 0,0 0-16 0</inkml:trace>
  <inkml:trace contextRef="#ctx0" brushRef="#br0" timeOffset="9871.345">12259 6135 27231 0,'0'0'1216'0,"-4"3"240"0,-3 0-1168 0,1 2-288 16,0 3 0-16,-1-1 0 0,-1 2 1536 0,1-1 256 0,-1 3 64 0,1 3 0 16,1 2-640-16,2 2-112 0,-1 0-16 0,2 1-16 15,1 0-320-15,2-2-64 0,2 0-16 0,3-2 0 16,2-1-48-16,2-2-16 0,1-2 0 0,2-3 0 15,3-2-176-15,2-2-48 0,0-2 0 0,2-3 0 16,-1-2-64-16,2-2-32 0,-3-2 0 0,-1-3 0 16,2-2-128-16,-4-1-32 0,1-3 0 0,-2-1 0 15,-1 0-128-15,-3-1 128 0,-1 1-128 0,-2 0 128 16,-3 1-128-16,-2 4 128 0,-2-2-128 0,-3 2 128 16,-3 1 32-16,-3 2 0 0,-1 0 0 0,-4 1 0 0,-2 3 32 0,-1 3 16 15,-3-1 0-15,1 1 0 0,-2 1-208 0,1 0 128 16,0 1-128-16,2 1 0 0,0 0-192 0,1 0-144 15,2 0-32-15,1 3 0 16,2-1-2304-16,3 2-464 0,0 0-80 0</inkml:trace>
  <inkml:trace contextRef="#ctx0" brushRef="#br0" timeOffset="10443.172">11460 6159 8287 0,'0'0'736'0,"0"0"-592"15,-4-2-144-15,0 1 0 0,-1 1 4512 0,-1 2 864 16,1 1 192-16,-1 1 16 0,-1 1-2896 0,0 1-592 15,-3 2-112-15,-1 3-32 0,1 2-592 0,1 4-112 16,-2 0-32-16,1 1 0 0,1 2-112 16,1-1-16-16,2 0-16 0,1 0 0 0,3 0-368 0,1-1-64 15,1-3 0-15,3 0-16 0,1-4-320 0,2-1-64 16,4-4-16-16,2 0 0 0,2-2-80 0,1-2-16 16,2-3 0-16,2-4 0 0,2-1 0 0,1-5 0 15,0-2 0-15,0-2 0 0,-1 0-128 0,0-4 0 16,-5 0 144-16,-1 2-144 0,-3-4 0 0,-4 5 0 0,-3-4 0 0,-3 4 128 15,-3 3-128-15,-3 2 0 16,-3-1 0-16,-5 3 0 0,-4-1 144 0,-1 2-144 16,-4 2 192-16,0 1-192 0,-1 5 224 0,0-2-64 0,0 2-16 0,2 0 0 15,2-1-144-15,2 1 160 0,3-1-160 0,1 1 160 16,2 1-160-16,2 0 0 0,3-1-192 0,5 0 192 31,0 0-1520-31,0 0-176 0,0 0-32 0,0 0-11680 0,0 0-2336 0</inkml:trace>
  <inkml:trace contextRef="#ctx0" brushRef="#br0" timeOffset="11105.997">10275 6228 32831 0,'0'0'720'0,"-6"3"160"0,-2 2 16 0,0 3 16 0,-1 2-720 0,1 3-192 0,1 1 0 0,-1 1 0 16,1 3 1232-16,0 1 224 0,1-1 32 0,2 1 16 0,2 0-640 0,3-2-128 16,1-1-32-16,1 0 0 0,3 1-464 0,3-3-112 15,4-1 0-15,2-3-128 0,4-4 448 0,2-2-32 16,1-3 0-16,1-2 0 15,2-2 112-15,-2-2 32 0,1-3 0 0,-1-2 0 0,-2-2-224 0,-2-4-32 16,0-1-16-16,-3 0 0 0,-2-1-288 0,-1 1 0 16,-1-1 128-16,-4-1-128 0,-4 1 192 0,-2-1 0 15,-4 2-16-15,-3 1 0 0,-1 2-32 0,-3 3 0 16,-5-1 0-16,-2 3 0 0,-1 2-144 0,-3 2 192 16,-3 1-192-16,-3 1 192 0,0 3-192 0,-1 0 0 15,-2 0 0-15,2 2 0 0,2 1 0 0,3 0-224 16,1 0 32-16,2 0 0 15,1 1-1808-15,4-2-368 0,2 1-64 0,2-2-15872 0</inkml:trace>
  <inkml:trace contextRef="#ctx0" brushRef="#br0" timeOffset="11739.501">9357 6175 21647 0,'0'0'960'0,"-4"3"192"0,-4 2-912 0,0 1-240 15,0 3 0-15,0-2 0 0,1 1 1984 0,-1 4 368 16,0 0 64-16,0 1 16 0,2 1-736 0,0 2-144 16,0 1-16-16,3 1-16 0,0-1-512 0,3 0-112 15,0-1 0-15,3 1-16 0,2 2-368 0,2 0-64 16,1-3 0-16,2-1-16 0,2-2-112 0,4-6 0 15,2-1-16-15,2-2 0 0,2-1 32 0,1-3 16 0,3-3 0 0,-1-4 0 16,0-3-32-16,2-5 0 0,-4-2 0 0,-1 1 0 16,-3-1-80-16,-3-2-32 0,-3 1 0 0,-3 0 0 15,-4 1 0-15,-3-1 0 0,-4 3 0 0,-4 1 0 16,-2 2 224-16,-5 2 32 0,-5 1 16 0,-3 3 0 16,-5 0-112-16,0 1-32 0,-3 3 0 0,1 0 0 15,3 2-144-15,-1 2-48 0,1-1 0 0,2 1 0 16,4 0-144-16,2-2 160 0,2 0-160 0,4 0 160 15,3 1-320-15,7-1-64 0,0 0-16 0,0 0-14240 16,0 0-2864-16</inkml:trace>
  <inkml:trace contextRef="#ctx0" brushRef="#br1" timeOffset="26434.276">7231 7617 11055 0,'0'0'480'0,"0"0"112"0,0 0-464 0,0 0-128 0,0 0 0 0,0-4 0 16,0 4 2816-16,1-5 528 0,0 0 112 0,-1 5 32 15,0-5-1712-15,0 5-352 0,1-5-64 0,-1 0-16 16,-1 0-128-16,1 5-48 0,-1-6 0 0,0 1 0 0,1 5-336 0,-1-4-80 15,0-3-16-15,0 1 0 16,0-2-272-16,0 0-48 0,1-2-16 0,0 1 0 0,1-2-80 0,0 0-32 16,0 0 0-16,0 1 0 0,-1-1 64 0,1 0 16 15,0 0 0-15,0 1 0 0,0-1 80 0,0 1 32 16,-1 0 0-16,0 0 0 0,0-1-48 0,0 1-16 16,0 1 0-16,0-1 0 0,-1 1-80 0,0-3-16 15,0 1 0-15,0 1 0 0,-1-2-128 0,0 0-48 16,1-1 0-16,-1 0 0 0,0 0-144 0,0-1 0 15,1-3 144-15,0 2-144 0,-1-1 128 0,1 1-128 16,0-2 128-16,1 1-128 0,0 1 176 0,0-1-48 16,-1 0 0-16,1 1 0 0,0 0 48 0,-1 0 0 0,-1 2 0 0,1-1 0 15,1 0 16-15,0 2 16 16,-2-1 0-16,0 1 0 0,1-3-64 0,0 3-16 0,0-4 0 0,0 1 0 16,1 1-128-16,0-1 0 15,-1-2 0-15,0-1 128 0,0 0-128 0,1 2 0 16,0-2 0-16,0 0 128 0,-1 0-128 0,1 1 0 0,0 2 0 0,1-1 0 15,0 0 0-15,0 2 0 0,-1-1 0 0,1 1 0 16,0 1 0-16,-1 0 0 16,1 1 128-16,0 0-128 0,0 1 0 0,0-1 0 0,-1-2 0 0,1 2 0 15,0-1 0-15,0 0 0 0,-1 0 128 0,1 1-128 16,1-4 0-16,-1 1 0 0,0 0 0 0,0-1 0 16,1 0 0-16,0 0 0 0,0 0 0 0,0 2 0 15,-1-2 0-15,1 2 0 0,0 2 0 0,0 0 0 16,-1-1 0-16,1 1 0 0,0 2 128 0,0-2-128 15,-1-1 0-15,1 2 0 0,-1-1 0 0,0 0 128 16,0-1-128-16,0 1 0 0,0-1 0 0,0 1 0 16,1 0 0-16,0 0 0 0,-2-2 128 0,2 0-128 15,-1 1 0-15,0 0 0 0,0 1 0 0,1-2 0 16,-1 2 0-16,0 1 0 0,0-2 0 0,0 4 0 0,0-1 0 0,-1-1 0 16,0 1 0-16,0 0 0 0,1 1 0 0,0-1 0 15,-1 0 0-15,1 0 0 0,-1 0 0 0,1-1 0 16,1 0 0-16,0 0 0 0,0-1 0 0,1 1 0 15,-1 0 0-15,1 0 0 0,-1 1 0 0,0 0 0 16,0 1 0-16,0 1 0 0,-1 1 0 0,1-1 0 16,1 3 0-16,-1 0 0 0,-1 1 0 0,0-1 0 15,-1 5 128-15,0 0-128 0,2-5 0 0,-2 5 0 16,0 0 0-16,0 0 0 0,5-5 0 0,-5 5 0 16,0 0 0-16,0 0 0 0,5-3 0 0,0 0 0 15,-1 0 0-15,-4 3 0 0,6-1 0 0,-6 1 0 16,5-1 0-16,1 0 0 0,-6 1 0 0,7-1 0 15,0 1 0-15,0 1 0 0,1 1 0 0,0 0 0 0,-1-1 0 0,2 0 0 16,1 0 0-16,0 1 0 0,-1 0 0 0,0-1 0 16,2 1 0-16,0 1 0 15,0-2 0-15,0 1 0 0,1 0 0 0,1-1 0 0,0 0 0 16,1 0 0-16,0-1 0 0,-1 0 0 0,1-1 0 0,0 2 0 16,1 1 0-16,-2-1 0 0,1-1 0 0,0 1 0 15,-2 1 0-15,1 0 0 16,0-1 0-16,0-1 128 0,0 0-128 0,1 1 0 0,0 0 0 0,-1-1 128 15,2-1-128-15,0 1 192 0,-1 0-192 0,1 0 192 16,0-1-64-16,-1 0-128 0,0 1 192 0,-1 0-64 16,-1 0 64-16,2 0 16 0,0 1 0 0,0 0 0 0,-1-1-16 0,0 1-16 15,-1 1 0-15,0-2 0 0,1 1-176 0,1 0 160 16,-2-1-160-16,1 1 160 0,1-1-160 0,-2 1 128 16,-1-1-128-16,2 2 128 0,1-2-128 0,-1 0 0 15,1 2 144-15,0-1-144 0,-1 1 128 0,1-2-128 16,0 0 160-16,-1 0-160 0,1 1 144 0,0 0-144 15,-1-1 128-15,-1 0-128 0,1-1 128 0,-1 1-128 16,-2 0 0-16,1 0 128 0,0 0-128 0,1 0 128 16,-2 0-128-16,1 0 128 0,0-1-128 0,0 1 0 15,-1-2 0-15,0 1 0 0,1 0 0 0,-1 0 0 16,0 1 128-16,-1-2-128 0,1 1 0 0,2 1 0 16,-1-1 0-16,0 0 0 0,1 1 0 0,-2 0 0 15,0 0 0-15,0-2 0 0,2 1 0 0,-1 0 0 16,0-1 0-16,-1 1 0 0,1 0 0 0,0 0 0 15,-1 0 128-15,0 0-128 0,1 0 0 0,-1-1 0 0,0 1 0 16,-1 0 0-16,-1 0 0 0,1 1 0 0,0-2 0 0,0 2 0 16,0-1 0-16,-1 1 0 0,1 0 0 0,0-1 0 15,0 1 0-15,0 0 0 0,-1-1 128 0,2 1-128 16,0 0 0-16,0 0 0 0,-2 0 0 0,2 0 0 16,-1-2 0-16,-1 2 0 0,-1-1 0 0,0 1 0 15,-1 1 0-15,0-1 0 0,-1 0 0 0,1 2 0 16,0-1 0-16,0 0 0 0,-6-1 128 0,5 1-128 15,-5-1 0-15,5 2 0 0,-5-2 0 0,6 2 0 0,0-2 0 0,-1 1 0 16,-5-1 128-16,6 2-128 0,-6-2 0 16,6 1 0-16,0 1 0 0,-6-2 0 0,6 1 0 0,-6-1 0 15,5 1 0-15,-5-1 0 0,0 0 0 0,0 0 0 16,5 4 0-16,-5-4 0 0,0 0 0 0,0 0 0 16,5 4 0-16,-5-4 0 0,3 4 0 0,-3-4 0 15,0 0 128-15,2 6-128 0,0 0 0 0,-2-6 0 16,0 0 0-16,0 7 128 0,1-1-128 0,-1 0 0 15,0-6 0-15,-1 7 0 0,1-2 0 0,0 2 0 16,-1-1 0-16,1 1 0 0,0 1 0 0,0 1 0 16,0 0 0-16,0 2 0 0,0 1 0 0,1 1 0 15,-1 0 0-15,0 3 0 0,0 1 0 0,0 1 0 16,0 0 128-16,0 1-128 0,0 1 0 0,0 0 0 16,1 0 0-16,-1-1 0 0,-1 2 0 0,0-1 0 15,1 0 0-15,0 2 0 0,0 0 0 0,0 1 128 16,0-1-128-16,1-1 128 0,0-1-128 0,0 0 0 15,0-1 0-15,1 0-176 0,1-2 176 0,-1 1 0 0,-1-1 0 0,0-2 0 16,0 0 0-16,0 1 0 16,0-3 128-16,0 2-128 0,0 0 0 0,0-1 0 15,-1 0 0-15,0 2 0 0,-1-4 0 0,1 5 0 0,0 0 0 0,0-1 0 16,0 1 0-16,-1 0 0 0,0 1 0 0,0 0 0 16,-1-1 0-16,1 0 0 0,1 0 0 0,0-3 0 15,-1 0 0-15,0 0 0 0,0-1 0 16,1-2 0-16,0 1 0 0,0-3 0 0,0 1 0 0,0 1 0 15,0-2 0-15,0 1 0 0,-1 0 0 0,1 1 0 16,0-1 0-16,0 0 0 0,0 1 0 0,-1-1 0 16,0 0 0-16,0 1 0 0,0 0 0 0,0 2 0 15,-1-1 0-15,0 1 0 0,0 0 0 0,0 1 0 16,0 0 0-16,0-1 0 0,1 0 0 0,0 0 0 0,-1-1 0 16,2-2 0-16,0 2 0 0,0-1 0 0,-1-1 0 0,0-1 0 15,0 2 0-15,1-2 0 0,-1 2 0 0,2 0 0 16,-1-1 0-16,-2 1 0 0,2 0 0 0,0-1 0 15,-1 1 0-15,0 0 0 0,-1 0 0 0,0 1 0 16,0 0 0-16,2 0 0 0,-1-1 0 0,0-1 0 16,-1 0 0-16,0-2 0 0,1 2 0 0,1 0 0 15,0-3 0-15,0 1 0 0,0-1 0 0,1 0 0 16,-2 0 0-16,1 1 0 0,1-3 0 0,-1 1 0 16,0 0 0-16,0 1 0 0,-1 0 0 0,1 1 0 15,0 0 0-15,0-1 0 0,-1 2 0 0,1 1 0 16,0-1 0-16,0 0 0 0,0 2 0 0,1-2 0 0,-1 0 0 0,0 1 0 15,0-1 0-15,0-2 0 16,0 0 0-16,1 0-128 0,1 0 128 0,-1-1 0 16,0-2 0-16,0 3-128 0,-1-7 128 0,0 0 0 0,0 0 0 0,0 0-128 15,0 0 128-15,0 0 0 0,0 0 0 0,0 0 0 16,0 0 0-16,0 0 0 0,0 0 0 0,0 0 0 16,0 0 0-16,0 0 0 0,0 0 0 0,0 0 0 15,0 0 0-15,0 0 0 0,0 0 0 16,-3 3 0-16,3-3 0 0,0 0 0 0,0 0 0 0,0 0 0 15,0 0 0-15,0 0 0 0,-5 3 0 0,5-3 0 16,0 0 0-16,0 0 0 0,-4 2 0 0,4-2 0 0,0 0 0 0,-4 3 0 16,-1 0 0-16,5-3 0 0,0 0 0 0,-4 4 0 15,1-1 0-15,0 0 0 0,3-3 0 16,-3 4 0-16,1 1 0 0,2-5 0 0,0 0 0 0,0 0 0 16,-3 4 0-16,3-4 0 0,0 0 0 0,0 0 0 15,0 0 0-15,0 0 0 0,-4 0 0 0,4 0 0 16,0 0 0-16,-6 0-128 0,6 0 128 0,-6-1 0 15,0 0 0-15,0 1 0 0,0-1 0 0,-1 0 0 16,-2-1 0-16,0 1 0 0,0 0 0 0,-1 2 0 16,0-1 0-16,-2 0 0 0,-1-1 0 0,0 0 0 15,1 1 0-15,-2 0 0 0,-1-2 0 0,2 0 0 16,-2 0 0-16,0 1 0 0,1-1 0 0,0 0 0 0,0 0 0 16,1 1 0-16,-2-1 0 0,0 0 0 15,3 0 0-15,-1 1 0 0,-1-1 0 0,1 0 0 16,1 0 0-16,0 1 0 0,0-2 0 0,2 1 0 15,-3 0 0-15,0 1 0 0,0 0 0 0,0-1 0 16,-2 0 0-16,-1 1 0 0,0 0 0 0,-1 0 0 16,1 0 0-16,-2-2 0 0,0 1 0 0,0-2 0 15,1 1 0-15,1 1 0 0,-1-1 0 0,1 0 0 16,0 1 0-16,1 1 0 0,0 0 0 0,3 1 0 0,-1 0 0 0,1 1 0 16,0 0 0-16,1 1 128 15,0 0-128-15,-1 0 0 0,1 1 0 0,1 0 0 16,-1 2 0-16,0-3 128 0,-1 1-128 0,0 1 0 0,-2 0 0 0,0-1 0 15,1 1 0-15,-2 0 0 0,-1 0 0 0,0 0 128 16,-1-1-128-16,-1 0 0 0,-1-1 0 0,0-1 0 0,1 1 0 0,-2-1 0 16,2 0 0-16,0-1 0 0,0 0 0 0,1 1 0 15,-1 0 128-15,2 2-128 0,-1-2 176 0,1 3-48 16,2-2 0-16,-2 0 0 16,1 1-128-16,1 1 128 0,-2 0-128 0,0-1 128 15,1 0-128-15,-1-1 0 0,0-1 144 0,-1-1-144 16,0-1 0-16,1 0 144 0,-2-2-144 0,-2 0 0 0,0 0 0 0,0-1 0 15,1 0 0-15,0 0 0 0,1-1 0 0,0 0 0 16,1 0 0-16,2 1 0 0,0 0 0 0,1 1 0 16,4 0 0-16,2 1 0 0,1 0 0 0,2 1 0 15,5 1 0-15,0 0-144 16,0 0-1520-16,0 0-288 0,4-6-64 0,3 2-12624 16,2-2-2512-16</inkml:trace>
  <inkml:trace contextRef="#ctx0" brushRef="#br1" timeOffset="29721.489">8920 7608 10127 0,'0'0'896'0,"0"0"-704"15,0 0-192-15,0 0 0 0,0 0 1776 0,0 0 320 16,-4-3 64-16,4 3 16 0,0 0-960 0,-4-3-176 16,4 3-32-16,-5-2-16 0,5 2-384 0,0 0-80 15,-5-2-16-15,5 2 0 0,-5-2-288 0,5 2-64 0,-4-3-16 0,4 3 0 16,-3-5 768-16,0 1 160 16,3 4 16-16,-1-5 16 0,0 0 384 0,0-1 80 0,0-1 16 0,1 1 0 15,1-2-160-15,-1 1-16 16,0 0-16-16,0 1 0 0,0-1-112 0,0-1-32 0,0-1 0 0,0 1 0 15,0-2-368-15,0 2-80 0,-1-1-16 0,0-3 0 16,0 2-384-16,1 0-80 0,1-2 0 0,-1 1-16 16,-1-1-48-16,1 1 0 0,1-2 0 0,0-1 0 15,-1 0 0-15,0 0-16 0,1-3 0 0,-1 1 0 16,0-1-80-16,0-1-16 0,0 0 0 0,1-1 0 16,0 1-144-16,0-1 192 0,2 0-192 0,-1 0 192 15,-1-2-192-15,0 2 0 0,-1-2 0 0,1 2 128 0,1 0 32 16,-1 1 0-16,-1-1 0 0,1 1 0 0,0 1-160 0,0-2 192 15,0 1-192-15,0-1 192 16,0 0-64-16,-1 1 0 0,-1-2 0 0,0 1 0 0,1-1 0 0,0 0-128 16,0-1 192-16,0 1-64 15,-2-2-128-15,2 3 0 0,1-3 0 0,-1 3 128 0,-1 0-128 0,1 0 0 16,1 3 0-16,-1-1 128 0,0 0-128 0,0 1 160 16,0-1-160-16,1 1 160 0,0-1-160 0,0 1 0 15,-1 1 0-15,2-1 0 0,-1 1 0 0,0-2 0 0,-1 0 0 0,1 1 0 16,2 0 0-16,-1 0 0 15,-2 0 0-15,1-1 0 0,0 1 0 0,0 1 0 16,-1 0 0-16,0-1 0 0,0 2 0 0,0-1 0 16,0 1 0-16,0 1 0 0,-1 0 0 0,0 0 0 15,1 2 0-15,0-3 0 0,-1 1 0 0,1-1 0 0,1 0 0 16,-1-1 0-16,-1 2 0 0,1 1 0 16,0-1 0-16,0 1 0 0,-1-1 0 0,0 1 0 0,-1 1 0 0,0 0 0 15,1 0 0-15,0 0 0 0,-1 1 128 0,0 2-128 16,2-1 0-16,-1 1 0 0,-1 1 0 0,0 1 0 15,1 0 0-15,0 0 0 0,-1 0 0 0,0 0 0 16,1 1 0-16,0 0 0 0,0 0 0 0,0-1 0 16,1 0 0-16,0 1 0 0,-1 1 0 0,1 4 0 15,-1-4 0-15,1 4 0 0,0 0 0 0,0 0 0 16,-2-3 0-16,2 3 0 0,0 0 0 0,0 0 0 16,0 0 0-16,0 0 0 0,0 0 0 0,0 0 0 15,0 0 0-15,0 0 0 0,0 0 0 0,0 0 0 16,0 0 0-16,1-4 0 0,0-1 0 0,-1 5 0 15,2-4 0-15,-1 0 128 0,-1-3 0 0,1 2 0 0,0 0-128 0,0 1-224 16,-1-1 48-16,1 1 16 0,0 0 160 0,-1 4 0 16,0 0 0-16,0 0-128 0,0-3 128 0,0 3 0 15,0 0 0-15,0 0 0 0,0 0 0 0,0 0 0 16,0 0 0-16,0 0 0 0,0 0 0 0,0 0 0 16,0 0 0-16,0 0 0 0,0 0 0 0,0 0 0 15,0 0 0-15,0 0-128 0,0 0 128 0,0 0 0 16,0 0 0-16,0 0 0 0,0 0 0 0,0 0 0 15,0 0 0-15,0 0 0 0,0 0 0 0,0 0 0 16,0 0 0-16,0 0-128 0,8 0 128 0,-1 2 0 16,-7-2 0-16,6 3 0 0,3-2 0 0,0 2 0 15,-1-2 0-15,1 1-128 0,-1-1 128 0,1 1 0 16,0-1 0-16,2 1 0 0,1-1 0 0,-1-1 0 16,1 1 0-16,1 1 0 0,0 0 0 0,1-2 0 0,-1 1 0 0,0 1 0 15,-1 0 0-15,1 1 0 0,2-2 0 0,-3 3 0 16,1-3 0-16,-1 1 0 15,1-2 0-15,-2 1 0 0,1 1 0 0,1-1 0 0,-1 0 0 0,2 1 0 16,1 1 0-16,-1-2 128 0,0 0-128 0,0 1 0 16,0-1 176-16,0 1-48 0,0 0 0 0,0 0 0 15,-1 1-128-15,1-2 0 0,-1 1 0 0,-1 0 0 16,0-1 0-16,1 2 0 0,0 0 0 0,0 0 0 16,-1-1 0-16,0 1 0 0,-2 0 128 0,1 0-128 15,-2-1 128-15,2-1-128 0,-1 1 192 0,0-1-64 16,0 2 64-16,0-1 0 0,0 0 0 0,-2 0 0 0,1-1-192 0,0 0 192 15,-1-1-192-15,1 1 192 0,-1-1-192 0,1 0 128 16,1-1-128-16,1 0 128 0,1 0-128 0,-2 0 0 16,0-1 0-16,1 0 0 0,1 0 0 0,-1 1 0 15,1 0 128-15,-1 1-128 0,-1 0 0 0,-2 0 0 16,2 0 0-16,0 1 0 0,-1 0 0 0,-1-1 0 16,0 1 144-16,1 0-144 0,-1 0 0 0,0-1 144 15,-1 0-144-15,0 0 0 0,2 0 128 0,0-1-128 16,-1 0 0-16,1 0 0 0,-1-1 128 0,1 1-128 15,1-1 0-15,-2 1 0 0,0-2 0 0,-1 2 0 16,2 0 0-16,-1-1 0 0,0 1 0 0,0 1 0 0,0 0 0 16,-2 0 0-16,1 1 144 0,0 1-144 0,-2-2 0 15,1 1 144-15,-1 0-144 0,1 0 128 16,-1 1-128-16,2-2 128 0,-1 0-128 0,0 0 0 16,1 1 0-16,0 0 128 0,-1-1-128 0,0 0 0 0,2 0 0 0,0 0 0 15,-1-1 0-15,0 0 0 0,1 1 0 0,-1-2 0 16,0 1 0-16,0 0 0 0,1 1 0 15,-1 0 0-15,0 0 0 0,-1 0 0 0,-6 0 0 0,7 1 0 16,1-1 0-16,0 1 0 0,0 1 128 0,0-2-128 16,-1 0 0-16,1 0 0 0,-1 0 0 0,0 0 0 15,0 0 0-15,0 0 0 0,0 0 0 0,1 0 0 16,1-2 0-16,-1 2 0 0,1 0 0 0,0 0 0 16,-2 0 0-16,1 0 0 0,0 0 0 0,1 0 0 15,-1 0 0-15,-2 0 0 0,1 0 0 0,1 2 0 0,0-2 0 0,-1 0 0 16,-1 1 0-16,0-1 0 0,1 0 0 0,-1 1 0 15,1-1 0-15,-1 0 0 0,0 0 0 0,0 0 0 16,0 0 128-16,0 0-128 0,0 0 0 0,0 0 0 16,0 0 0-16,1 0 0 0,-1 0 0 0,0 0 0 15,-6 0 0-15,5 1 0 0,1-1 0 0,0 1 0 16,0-1 0-16,0 1 0 0,-6-1 0 0,7 1 0 16,-1 0 0-16,-1 1 0 0,-5-2 0 0,7 2 0 15,-1 0 0-15,0 0 0 0,-6-2 0 0,7 2 0 16,1 0 0-16,-1-1 0 0,-7-1 0 0,7 2 0 15,2-1 0-15,-1 0 0 0,-1-1 0 0,-1 1 0 16,1 1 0-16,-1-2 0 0,-6 0 0 0,8 1 0 16,-2 0 0-16,1 0 0 0,-7-1 0 0,7 2 0 0,0-1 0 0,-1 1 0 15,1 0 0-15,0 1 0 16,-1 0 128-16,0 0-128 0,0-1 0 0,0-1 0 16,-1 0 0-16,2 1 0 0,0 0 0 0,0-1 0 15,0 0 0-15,0 0 0 0,0 1 0 0,1-2 0 16,0 1 0-16,0 0 0 0,-1 0 0 0,1 1 0 0,-2-2 0 0,0 1 0 15,1 0 0-15,0 0 0 0,-1 0 0 0,0 0 0 16,0 0 0-16,0 0 0 0,0-1 0 0,0 1 0 16,0 0 0-16,-1 0 0 0,1 0 0 0,-1 0 0 15,0 0 0-15,0 0 0 0,-5-1 0 0,6 1 0 16,0 0 0-16,-1 1 0 0,-5-2 0 0,6 0 0 16,0 0 0-16,-6 0 0 0,7 0 0 0,-2 0 0 15,-1 0 0-15,-4 0 0 0,0 0 0 0,7-2 0 16,-2 1 0-16,-5 1 0 0,6-1 0 0,-6 1 0 15,0 0 0-15,6-1 0 0,0 0 0 0,-6 1 0 16,0 0 0-16,0 0 0 0,6 0 0 0,-6 0 0 0,0 0 0 16,0 0 0-16,0 0 0 0,0 0 0 0,6 2 0 0,-6-2 0 15,0 0 0-15,0 0 0 16,3 5 0-16,-3-5 0 0,3 5 0 0,0-1 0 0,0 2 0 0,0 0 0 16,-2 0 0-16,1 1 0 0,-1 1 0 0,-1 0 0 15,1 0 0-15,0 2 0 0,-1 2 0 0,1 2 0 16,-1-3 0-16,0 2 0 0,0 0 0 0,0 1 0 15,0 1 0-15,0 1 0 0,-1 1 0 0,0 2-144 16,1 1 144-16,-1-1 0 0,0 1-128 0,1-2 128 16,0 1 0-16,-1-1 0 0,0 0-192 0,0-1 192 15,1 2-192-15,0-1 192 0,-1-2-176 0,0 1 176 16,0-1-160-16,0-1 160 0,1 0-144 0,-1 0 144 16,0-2-128-16,0 1 128 0,1 0-160 0,1 0 160 15,-1-1-192-15,1 0 192 0,0 1-256 0,0 0 64 16,0-1 16-16,0 0 0 0,0 2 176 0,0 0-128 0,1 0 128 0,-1 2-128 15,-1-1 128-15,0-2 0 0,1 2 0 0,-1 0 0 16,0-2 0-16,1 1 0 0,0 0 0 0,0-2 0 16,-2 1 0-16,1-2 0 0,0-1 0 0,0 1 0 15,0 0 0-15,0 0 0 0,0-2 0 0,1 2 0 16,1-1 0-16,-1 0-160 0,-1-2 160 0,1 2 0 16,0 0-160-16,-1 0 160 0,0 0-128 0,0 0 128 15,0 0 0-15,1-1 0 0,-2 0 0 0,0 0-128 0,1 0 128 0,0 0 0 16,0-1 0-16,0-1 0 0,0 2 0 0,0 0-160 15,0-1 160-15,0 0 0 0,-2-1-144 0,1 1 144 16,1-2 0-16,-1 0-144 0,0 2 144 0,0 0-160 16,2-1 160-16,-1 1-160 0,-1 0 160 0,0 0 0 15,1-1-144-15,0 1 144 0,1 1 0 0,-1-1 0 16,0-1 0-16,0 0 0 0,0 2 0 0,0-1 0 16,-1 1 0-16,1-1 0 0,0-1 0 0,0 1 0 15,1-1 0-15,-1-1 0 0,0 1-240 0,1-1 80 16,-1 0 16-16,0 1 0 0,0-1-16 0,0 1 0 15,-1-2 0-15,1 1 0 0,0-1 16 0,0 0 0 16,0-1 0-16,0 2 0 0,0 0 144 0,-1-1 0 16,1 0-144-16,0-1 144 0,-1 3 0 0,1-1 0 15,0 0 0-15,0 2 0 0,-1-1 0 0,0 0 0 16,1 3-144-16,0-3 144 0,-1 2-320 0,0 0 0 0,-1-1 0 0,1 2 0 31,2-2-224-31,-1 0-48 0,-1-1-16 0,1 0 0 16,0-1 80-16,1 0 16 0,-1-3 0 0,0-4 0 0,0 0 304 0,0 0 64 0,-2 4 16 0,2-4 0 15,0 0 128-15,0 0 0 16,0 0 160-16,0 0-160 0,0 0 256 0,0 0-64 16,-5-2 0-16,5 2 0 0,0 0-192 0,0 0 176 0,-5-2-176 0,5 2 160 15,-5 0-160-15,5 0 128 0,-6 1-128 0,0-1 128 16,-1 1 0-16,2 0 0 0,-1 0 0 0,0 0 0 16,0 1 48-16,-2-1 0 0,2 1 0 0,-1-2 0 0,-1 0-32 0,0 0 0 15,1 0 0-15,-2 0 0 0,0-3-16 0,-1 2-128 16,0 0 192-16,1 0-64 0,-2 2 0 0,2 0-128 15,-3 0 192-15,2 2-64 0,-1-2 16 0,2 3 0 16,-3-1 0-16,3 0 0 0,-1 1 0 0,0-1 0 16,0 1 0-16,-1 0 0 0,1 0-16 0,-1 0 0 15,1-1 0-15,-2 0 0 0,-1 0 16 0,-1 0 0 16,0-1 0-16,0 0 0 0,-1-1 0 0,-2 0 0 16,1-2 0-16,-1 1 0 0,0 0-144 0,-1 1 0 15,-1-1 0-15,1 1 128 0,-2 1-128 0,2 2 0 16,-1-1 0-16,1 1 128 0,-2 0 48 0,1 0 0 15,1 2 0-15,0 0 0 0,2 0-176 0,-2-1 128 16,-2 1-128-16,3-1 128 0,-1-1-128 0,2 0 0 16,0-1 0-16,-1-1 0 0,1-2 0 0,-1-1 0 15,-1 0 0-15,1-3 0 0,-3 1 0 0,1-1 0 16,-3-1 0-16,0 3-176 16,-3-3-208-16,0 2-64 0,-1-1 0 0,-2 0 0 0,1 1 784 0,0 1 160 15,2 0 16-15,0 1 16 0,0 1-400 0,1 1-128 0,-2 0 0 0,2 0 0 16,-1 0 144-16,0 1-144 15,-2 0 0-15,0-1 144 0,-2-1-144 0,-1 1 0 0,0-3 0 0,1-1 0 16,-2-1 0-16,1 0 0 0,0-3 0 0,1 0 128 16,1 0-128-16,1 1 128 0,-1 1-128 0,1 0 128 15,0 0-128-15,-1 0 0 0,-1 2 144 0,0 1-144 16,-2 1 0-16,4 1 0 0,1 1 0 0,3 2 128 16,0 1-128-16,0 0 0 0,4 0 0 0,3 1 0 15,0-3-288-15,3 1-32 0,1-1 0 0,2-1 0 16,2-1-2592-16,3-2-528 0,2-3-96 0</inkml:trace>
  <inkml:trace contextRef="#ctx0" brushRef="#br1" timeOffset="31904.193">10935 7593 9215 0,'0'0'400'0,"0"0"96"0,0 0-496 0,0 0 0 16,0 0 0-16,-2-5 0 0,0 0 4208 0,1-1 736 0,0 0 160 0,1 1 16 15,0-3-3312-15,0 0-656 16,1-3-144-16,0 0-32 0,0 1-80 0,0-4 0 15,1 0-16-15,-1-1 0 0,0 0-240 0,1 0-64 0,-1 1 0 0,1-2 0 16,0 1-64-16,0 0 0 0,-1-1-16 0,0 0 0 16,1-3-16-16,-2 1 0 15,-1-1 0-15,0-2 0 0,1 0-112 0,-1-2-32 16,0 0 0-16,-1-3 0 0,0-1 16 0,0-1 0 0,0-1 0 16,-1 1 0-16,-1-1-32 0,1 1-16 0,-1 1 0 0,1-1 0 15,0 1-112-15,0-1-32 0,1-3 0 0,1 2 0 16,0-3-32-16,0-1-128 0,0 0 192 0,1 1-64 15,0 2-128-15,0 1 0 0,0 2 0 0,0 0 0 16,-1 0 0-16,0 1 0 0,0 1 128 0,-1 0-128 16,0-2 0-16,0 0 0 0,0 0 0 0,1-2 128 0,0 1-128 0,0 0 0 15,1 0 0-15,-2 2 0 0,0 1 0 0,0 2 0 16,0 0 128-16,1 2-128 0,-1 1 0 0,1 2 0 16,-1-1 0-16,1 3 0 0,1 0 0 15,0 2 0-15,0 0 0 0,0 1 0 0,0 1 0 0,0 1 0 16,1 2 0-16,0-1 0 0,0 3 0 0,0 1 0 15,1-2 0-15,-1 1 0 0,-1 1 0 0,1 0 0 16,0-3 128-16,1 1-128 0,0 0 0 0,0-1 0 16,0-1 0-16,1 0 0 0,0 1 0 0,0 0 0 15,-1 2 0-15,1 0 0 0,-1 1 0 0,0 1 0 16,-1 0 0-16,-1 5 0 0,3-5 0 0,-3 5 0 16,0 0 0-16,0 0 0 0,0 0 0 0,0 0 0 15,0 0 0-15,0 0 0 0,0 0 0 0,0 0 0 16,0 0 0-16,0 0 0 0,0 0 0 0,7 2 0 15,-1 1 0-15,1-2 0 0,-7-1 0 0,8 2 0 16,3-2 0-16,0 2 0 0,-1-2 0 0,1 0 0 0,3 0 0 0,1 0 0 16,1 1 0-16,2 0 0 0,0 0 0 0,0 1 0 15,3-2 0-15,0 0 0 0,2 0 0 0,-1 1 0 16,1-1 0-16,0 1 0 0,1-2 0 0,1 0 0 16,0-1 0-16,2 0 0 0,-2-2 0 0,4 0 0 15,0 0 0-15,-1 0 0 0,0 0 0 0,0 0 0 16,0 1 0-16,0 0 0 0,-3 1 0 0,0 1 0 15,-2 1 0-15,1-2 0 0,-2 4 0 0,0-1 0 0,-3 1 0 0,4 1 0 16,0 0 0-16,2 0 0 0,1 0 0 16,0-1 0-16,0 1 0 0,0 0 0 0,1 1 144 0,1-3-144 15,-1 0 160-15,2-1-160 16,-2 1 128-16,0 1-128 0,-1-2 0 0,0-2 144 0,2 1-144 0,-1 0 0 16,-1 0 0-16,1-1 0 0,-2 1 0 0,1 1 0 15,-2 0 128-15,0 1-128 0,0 1 0 0,-3 0 192 16,0 1-192-16,0-1 192 0,-3 2 0 0,0 0 0 15,-1 0 0-15,1 0 0 0,-1-2-32 0,-2 1 0 16,1 1 0-16,-1-2 0 0,-1 1-160 0,1-3 128 16,0 1-128-16,0 0 128 0,-1 0-128 0,-1-1 0 15,1 0 144-15,0 2-144 0,0-2 0 0,-1 1 144 16,1-2-144-16,0 1 0 0,-2 0 128 0,2 0-128 16,1 0 0-16,-2 1 0 0,1 0 0 0,-1-1 0 0,-1 0 0 0,0 0 0 15,-1 0 128-15,0 0-128 16,-1-1 0-16,0 0 0 0,-1 1 0 0,1 0 0 15,-2 0 0-15,-1 0 0 0,-1 0 0 0,0 0 0 16,0 0 0-16,-6 0 0 0,5 1 0 0,-5-1 0 16,5 1 128-16,-5-1-128 0,0 0 0 0,0 0 0 15,0 0 0-15,0 0 0 0,0 0 128 0,0 0-128 0,0 0 0 0,0 0 0 16,2 5 128-16,-2-5-128 16,3 6 0-16,-2 0 0 0,0-1 0 0,-1 0 0 0,0 2 0 0,0 2 0 15,0-2 0-15,0 3 0 0,1 1 0 0,-1 3 0 16,0 2 0-16,0 0 0 0,0 3 0 0,0 1 0 15,-1-1 0-15,1 2 0 0,-1 0 0 0,1 3 0 16,-1 1 0-16,2 2 0 0,-1 2 0 0,0 0 0 16,0 1 0-16,1 0 0 0,0-2 0 0,-1 0 0 0,0 0 0 0,0-2 0 15,0 1 0-15,0-4 0 0,0 2 0 0,1-2 0 16,-1-1 0-16,0 2 0 16,0 0 0-16,0 2 0 0,0-1 0 0,0 1 0 0,0 0 0 0,0-1 0 15,0-1 0-15,1-2 0 0,1 1 0 0,0-2-176 16,-1 0 176-16,0-1-208 15,-1-1 208-15,1 0-144 0,0 0 144 0,0 1-128 0,0-3 128 0,-1 1-128 16,0 2 128-16,0-1-128 0,1 1 128 0,-1 1-208 16,0 1 80-16,0-1 128 0,-1 1-208 0,1-1 80 15,0-1 128-15,0 0-208 0,-1 0 32 0,1-1 16 16,0 0 0-16,0 0 0 0,0-1-96 0,1 2 0 16,0-4-16-16,1 2 0 0,-2 0 272 0,0-2-128 15,-1 1 128-15,1-1 0 0,0-1 0 0,0 0 0 16,-1-1 0-16,1 2 0 0,0-4 0 0,0-1 0 15,0 0 0-15,0-1 0 0,0 0 0 0,0 1 0 16,-1-4 0-16,1 1 0 0,0-2 0 0,1 0 0 16,-1 1 0-16,0-2 0 0,0 0 0 0,0-2 0 15,0-3 0-15,0 4 0 0,0-4 0 0,0 0 0 16,0 0 0-16,-1 4 0 0,1-4 0 0,0 0 0 16,0 0 0-16,-4 4 0 0,4-4 0 0,-4 0 0 0,-2 0 0 15,0 0 0-15,0 0 128 0,1-3-128 0,-1 1 0 0,0 0 144 16,-1-1-144-16,-1 1 0 0,-1 0 0 0,1 0 128 15,-2 0-128-15,0 1 0 0,-2 1 0 0,-1-1 128 16,-2 0-128-16,2 1 0 0,-3-1 0 0,0 1 128 16,-1 0 16-16,-1 1 0 0,3 0 0 0,-4 0 0 0,-1 0 16 0,0 1 0 15,1 1 0-15,1-2 0 16,-1 1 32-16,0 0 0 0,0 1 0 0,0-1 0 16,-1 1-48-16,-1 0 0 0,0 0 0 0,-1 2 0 15,1-2-144-15,-3 1 160 0,0-1-160 0,-1 0 160 16,-2-1-160-16,1 1 0 0,-3-1 0 0,3-1 0 0,1-2 0 0,-1 0 0 15,1-1 0-15,-2 0 0 0,0-1 0 0,-1-2 0 16,-3 1 0-16,0 2 0 0,-2-1 0 0,0 1 0 16,-2 2-224-16,0 1 80 0,-1 2 144 15,0 1 192-15,0 2-32 0,-1 2-16 0,-1 0-16 0,-1 3-128 16,-2 1 192-16,-1-2-64 0,-2-1-128 0,2 1 0 16,1 0 144-16,1-1-144 0,0-1 0 0,1-3 0 15,1 0 0-15,-1-1 128 0,0-2-128 0,0-3 0 16,0-2 0-16,2-3 0 0,2 0 0 0,1-2 0 15,4-2 0-15,2 0 0 0,2 0 0 0,3 2 0 16,1-1 0-16,3 0 0 0,3 0-320 0,2 1 32 16,2 2 0-16,1 0 0 15,2 1-2576-15,0 1-512 0</inkml:trace>
  <inkml:trace contextRef="#ctx0" brushRef="#br1" timeOffset="34455.295">10951 9747 16575 0,'0'0'736'0,"-1"5"160"0,1 0-720 0,-2 0-176 16,2-5 0-16,-2 5 0 0,2-5 2240 0,0 0 432 15,0 0 80-15,0 0 0 0,0 0-1520 0,0 0-304 16,0 0-64-16,0 0-16 0,-3-5-320 0,1-1-64 0,0-2-16 0,2-1 0 16,0-2-32-16,0-1-16 0,1-4 0 0,0-1 0 15,1 0 32-15,0-2 0 0,0 1 0 0,1-1 0 16,-1 2 176-16,0 0 32 0,0-1 16 0,0 1 0 15,-1-1-112-15,0 1-32 0,1 0 0 0,-1 0 0 16,-1 2 0-16,0-3-16 0,-1 1 0 0,0 2 0 16,0-1-144-16,0-1-32 0,-1 0 0 0,1-2 0 15,0 1-64-15,0-3-32 0,-1 0 0 0,1-2 0 16,1-1-32-16,-1-1 0 0,0 0 0 0,1-2 0 16,0 0-48-16,1 0-16 0,0 0 0 0,1 3 0 15,0-2 0-15,1 2 0 0,0-1 0 0,0 0 0 0,0 2-128 0,0-1-144 16,0 0 144-16,0-2-208 0,0 0 208 0,-1 0 0 15,0-1 0-15,0 1 0 0,-1-2 0 0,1 2 0 16,0 0 0-16,-1 0 0 0,0 1 0 0,1-1 0 16,0-1 0-16,0 0 0 0,-1 0 0 0,0 1 0 15,0-2 0-15,0 4 0 0,2 0 0 0,0 2 0 16,-2-1 0-16,1 1 0 0,1 0 0 0,0 1 0 16,0-2 0-16,0 2 0 0,0 1 0 0,0-2 0 15,0-2 0-15,1 1 0 0,0-3 128 0,0-2-128 16,0 0 0-16,0-1 0 0,0 0 0 0,0 1 160 15,0-1-160-15,0 4 128 0,-1 2-128 0,-1 1 0 16,0 2 0-16,0 1-176 0,0 1 176 0,0 4 0 16,-1-3 0-16,0 3 0 0,0 1 0 0,-1 1 0 0,0 1 0 0,0 0 0 15,0 2 0-15,1-1 0 16,-1 0 0-16,1 1 128 0,-1 0-128 0,2-1 0 0,0 0 0 0,0-1 0 16,0-2 0-16,1 3 0 0,1 0 0 0,0-2 0 15,1 1 0-15,0 2 0 16,-1 0 0-16,1 0 0 0,0 2 0 0,1 1-160 15,-1 1 160-15,1 1 0 0,0-1-144 0,0 3 144 0,-1 1 0 0,1 1-144 16,1 0 144-16,0 0 0 16,2 1 0-16,0 1 0 0,-1-1 0 0,1 0 0 0,1 0 0 0,1 1 0 15,0-1 0-15,2 0 0 0,1 0 0 0,0 0-128 16,2-1 128-16,0 1 0 0,0 0 0 0,4 1 0 16,0-1 0-16,2 0 0 0,0-1 0 0,3 0 0 15,0 0 0-15,2 0 0 0,0-1 0 0,-1 1 0 0,-1 0 0 0,0 0 0 16,0-1 0-16,0 1 0 15,1-1 0-15,-1 1 0 0,2-1 0 0,0 0 128 0,0 0-128 0,2 1 0 16,-1-3 0-16,1 1 0 0,1 0 0 0,-1 0 0 16,0 0 0-16,1-1 128 0,-3-2-128 0,0 2 0 15,0 0 0-15,-1 0 0 0,1 0 128 0,0 0 0 16,0 0 0-16,0-2 0 0,-2 2-128 0,1-2-192 16,0 1 64-16,-1 1 0 0,-1 0 128 0,-1 0 0 15,-1-1 0-15,-2 2 0 0,1 0 0 0,-2 0 0 16,-2-1 0-16,2 2 0 0,-2 0 0 0,1 0 0 15,0-1 160-15,-1 0-160 0,0 0 0 0,0 0 0 0,2 0 0 0,-1-1 0 16,0-1 0-16,0 2 0 16,-1-1 0-16,1 0 0 0,-1 1 0 0,0-2 0 15,0 1 0-15,-2 1 0 0,1-1 0 0,0 2 0 0,-1-1 0 0,-1 2 0 16,0 1 0-16,-2 0 0 16,1-1 0-16,-1 1 0 0,0 1 0 0,-1 0 0 0,1 1 0 0,-1-2 0 15,-1 0 0-15,-2 2 0 0,0-2 0 0,1 1 0 16,-1 0 0-16,-1-1 0 0,0 0 0 0,0 0 0 15,0 1 0-15,0-2 0 0,-7 0 128 0,7 1-128 16,-7-1 0-16,6 2 128 0,-6-2-128 0,7 2 0 16,-7-2 0-16,5 2 0 0,-5-2 0 0,0 0 0 15,0 0-128-15,0 0 128 0,6 2-192 0,-6-2 192 16,0 0 0-16,0 0 0 0,0 0 0 0,5 3 144 16,-5-3-144-16,0 0 0 0,4 5 0 0,-1 0-176 15,0 0 176-15,-3 1 0 0,0 0 0 0,0 1 0 0,0-1 0 0,-1 2 128 16,-2 0-128-16,1 2 128 0,1 1-128 0,0 1 0 15,-2 1 0-15,0 1-128 0,1 0 128 0,0 1 0 16,1 2 0-16,-1-2 0 0,0 3 0 0,1 0 0 16,-1-2 128-16,0 2-128 15,0 1-256-15,-2 0-128 0,2 1-32 0,-1 2 0 0,0 0 608 0,0 1 112 16,0 1 16-16,0 1 16 0,-1 0-336 0,0 2 0 16,1-4 0-16,-1 2 0 0,1-1 0 0,-1 0 0 15,1-1 0-15,0-3 0 0,2-1 0 0,-1 0 0 16,0-1 0-16,0 0 0 0,0-1 0 0,0 1 0 0,1 0 0 0,-1 0 0 15,1 1 0-15,-1 0 0 16,0 1 0-16,0 1 0 0,1-1 0 0,0 1 0 0,-1-1 0 0,1 1 0 16,0-3 0-16,0 1 0 15,0-1-144-15,0 0 144 0,-1-1 0 0,2-1 0 16,-1 2 0-16,0-3 0 0,0 3 0 0,0-1 0 16,0-1 0-16,-1 1 0 0,0-1-192 0,0 0 192 0,1 2-160 0,0 0 160 15,0 0 0-15,0 0-144 16,-1 1 144-16,1 0 0 0,1-1 0 0,-2 1 0 0,0-3 0 0,1 2 0 15,1 0 0-15,-1-2 0 0,-1 0 0 0,1 0 0 16,0 0 0-16,0-1 0 0,-1-1 0 0,1 1 0 16,0 0 0-16,0-1 0 0,0 0 0 0,0 0 0 15,0-1 0-15,0 0 128 0,0 1 0 0,1 1 0 16,0-2-128-16,0 2 0 0,0 0 0 0,0 0 0 16,0 2 0-16,0-2-240 0,0-1 64 0,0 1 16 15,1 1-352-15,0-3-80 0,0 1-16 0,0-1 0 16,0-3 96-16,0 1 32 0,0 0 0 0,-1-3 0 0,1-1 256 0,0-1 48 15,-1-1 16-15,1 0 0 0,0 0 160 0,-1-5-128 16,1 6 128-16,-1-1-128 0,0 0 128 0,0 0 0 16,-1 0 0-16,1-1 0 0,-1 1 0 0,0 1 0 15,0 1 0-15,0 1 0 0,0 2 0 0,0-1 0 16,1-1 0-16,-1 0 0 0,0 0 0 0,1-1 0 16,0 0 0-16,1-2-128 0,-1 2-112 0,0-2-16 15,-1-2 0-15,1-3 0 0,-1 5 256 0,1-5 0 16,0 0 0-16,0 0 0 0,0 0 0 0,0 0 0 15,0 0 128-15,0 0-128 0,0 0 176 0,0 0-176 16,-5-3 160-16,5 3-160 0,-4-4 144 0,0 3-144 16,-1-4 128-16,5 5-128 0,-5-4 160 0,5 4-160 15,-7-2 192-15,1 1-192 0,0 2 192 0,0 0-192 16,0 2 192-16,-1 1-192 0,-1 1 304 0,0 0-48 16,0 0-16-16,0 2 0 0,1-1-80 0,-1-1-16 15,0 0 0-15,0 1 0 0,-1-2-144 0,1-1 128 0,-3 1-128 0,1-1 128 16,0-2-128-16,1 1 160 0,-1 0-160 0,-1-2 160 15,0 1-160-15,-1 0 192 16,0 2-192-16,-1-2 192 0,1 1 64 0,1 1 0 16,-1 0 16-16,0 2 0 0,-1 1 48 0,1 1 16 0,-3-1 0 0,1 0 0 15,2-1-128-15,-2 1-16 0,-1-2-16 16,1 2 0-16,-3-1-176 0,-1-1 128 0,-1 0-128 0,-2 0 128 16,-1-4-128-16,-2 2 0 0,-1-2 0 0,-1-1 0 15,0 0 0-15,0-1 128 0,-1 0-128 0,1 1 128 16,-2 0 64-16,1 1 16 0,0 0 0 0,-1 2 0 15,-1 0 176-15,-1 0 16 0,-3 0 16 0,1-1 0 16,-1-1-416-16,-1 2 0 0,-2-4 0 0,-1 0 0 0,1-1-144 0,2 1 144 16,1-1 0-16,-1 1 0 0,1 1 0 0,-1 0 0 15,-1-1 0-15,2 1 0 0,0-2 0 0,1 2 0 16,-1-1 0-16,0 2 0 16,1 2-496-16,2-2-144 0,0 1-16 15,-1 2-16-15,-1 1-1008 0,-1 2-208 0,-1 0-32 0,0 3-15552 16</inkml:trace>
  <inkml:trace contextRef="#ctx0" brushRef="#br1" timeOffset="37759.062">8877 9646 13823 0,'0'0'608'0,"0"0"128"0,0 0-592 0,0 0-144 0,0 0 0 0,0 0 0 15,1-4 1456-15,-1 4 256 16,0 0 48-16,0 0 16 0,0 0-240 0,0 0-64 0,0 0 0 0,0 0 0 16,0 0-624-16,0 0-128 15,0 0-16-15,0 0-16 0,0 0-320 0,-2-4-64 0,1-1-16 0,1-3 0 16,0-2 192-16,0-2 32 0,-1-1 16 0,1-1 0 16,0-2-144-16,1 0-16 0,-1-2-16 0,1 1 0 15,2 2 32-15,-2-3 0 16,-2 2 0-16,0 0 0 0,1 1 112 0,-1-1 16 0,0 1 16 0,1 1 0 0,0-2-176 0,0 0-32 15,-1 0-16-15,0 1 0 0,-2-1-80 0,2-1-16 16,0 0 0-16,-1-3 0 16,0 0-80-16,1-1-128 0,-1-1 176 0,1-1-176 15,-1 0 208-15,1 0-64 0,0 1-16 0,0-1 0 0,-1 3 256 0,0-3 64 16,1 1 0-16,0 2 0 0,0 1-448 0,0 0 0 16,-1 1 0-16,1 0 0 0,0 0 0 0,0 1 128 15,0 0 0-15,0 0 0 0,0-1-128 0,0 0 0 16,0-2 0-16,1-1 0 0,1 0 0 0,1-2 128 15,0 0-128-15,0-1 0 0,1 1 0 0,0-2 0 16,0 2 0-16,0-1 0 0,-1 1 0 0,0-1 0 16,1-1 0-16,-1 1 0 0,-1-1 0 0,1 3 0 15,0-3 128-15,0 2-128 0,-1 1 0 0,0 0 0 16,1-1 0-16,-1 2 0 0,0 0 0 0,0 2 0 16,-1 1 0-16,1 1 0 0,-1 0 0 0,0 1 0 15,0 0 0-15,1 0 0 0,1-1 0 0,-1 1 0 16,-2-1 128-16,-1-1-128 0,3 0 0 0,-1-1 0 15,-1 0 0-15,0 1 0 0,1-1 0 0,0 1 0 0,-1 0 0 0,0 1 0 16,0 0 0-16,0 2 0 0,0 1 0 0,0 3 128 16,-1 1-128-16,0 3 0 0,1 0 0 0,-1 2 0 15,0-1 144-15,2 6-144 0,0 0 160 0,-2-4-160 16,2 4 0-16,-1-4 128 0,1 4-128 0,0-5 0 16,0 0 0-16,1 0 0 0,0 1 0 0,1-1 0 15,0 0 0-15,-1 0 0 0,1-2 0 0,1 1 0 16,0-1 0-16,0 1 0 0,-1 1 0 0,2 0 0 15,1-1 0-15,-1 2 0 0,-4 0 0 0,0 4 0 16,3-5 0-16,-3 5 0 0,0 0 0 0,0 0 0 16,0 0 0-16,4-3 0 0,-4 3 0 0,0 0 0 15,0 0 0-15,4-2 0 0,1-3 0 0,-5 5 0 0,5-3 0 0,0 0 0 16,2 2 0-16,0-1 0 0,0-1 0 0,1-1 0 16,0 1 0-16,2 1 0 0,1-1 0 0,3 0 0 15,0 0 0-15,1-1 0 0,0 0 0 0,0 0 0 16,3 1 0-16,0 0 0 0,0 1-128 0,1 0 128 15,-3 0 0-15,1 0 0 0,0 0 0 0,-1 0 0 16,0 1 0-16,-1 1 0 0,0 0 0 0,1 0 0 16,-2 0 0-16,2 0 0 0,0 0 0 0,-1-1-128 15,2 1 128-15,1 0 0 0,0 0 0 0,2 0 0 16,-1-1 0-16,1 1 0 0,-1 0 0 0,2 0 0 16,0-1 0-16,1 1 0 0,-1 0 0 0,2 0 0 15,-2 0 0-15,0 1 144 0,0 0-144 0,-1 0 0 16,1 1 0-16,0 1-176 0,0 0 176 0,1 0 0 0,1-1 0 0,0 1 0 15,2-2 0-15,-1 1 0 16,0-1 0-16,2 0 128 0,-2 0-128 0,1 0 176 16,-3-1-176-16,1-1 192 0,-2 0-192 0,1-1 0 0,-2 1 0 15,1 0 0-15,-4 0 128 0,3 1-128 0,0-2 128 0,-1 2-128 16,0 0 128-16,-1 0-128 0,2 0 128 0,-1 2-128 16,1-2 144-16,-2 1-144 0,1 0 160 0,0 1-160 15,-1-1 160-15,0 1-160 0,0 0 160 0,-1 0-160 16,-1 0 192-16,-1 0-64 0,0 1-128 0,1-2 192 15,-3 1-192-15,1 0 176 0,-1 0-176 0,0 1 160 0,2-3-160 0,-1 2 0 16,-1 0 144-16,1-1-144 0,1 0 0 0,-1 0 144 16,0 0-144-16,1 0 0 0,-1-1 128 0,0 0-128 15,0 0 0-15,0 0 0 0,-1 0 144 0,0-1-144 16,0 0 0-16,-1 1 144 0,0 0-144 0,0-1 0 16,0 0 144-16,1 0-144 0,0 0 0 0,-1 0 128 15,-2-1-128-15,1 0 0 0,-2 0 0 0,0 1 144 16,0-2-144-16,0 2 0 0,0 0 128 0,0-1-128 15,0 0 0-15,0 0 0 0,-1 0 0 0,1 1 0 16,-2 1 0-16,1 0 0 0,0 0 128 0,-1 1-128 16,-7-1 0-16,7 1 0 0,1 0 0 0,-1 0 128 15,-7-1-128-15,7 2 0 0,0 1 128 0,-1-2-128 16,-6-1 0-16,0 0 0 0,4 2 0 0,-4-2 0 16,6 2 128-16,-6-2-128 0,6 0 0 0,-6 0 0 15,7 0 0-15,-1 0 0 0,-6 0 128 0,0 0-128 16,7-2 0-16,-1 1 0 0,-6 1 0 0,5-1 0 15,-5 1 0-15,6-1 0 0,-6 1 0 0,0 0 0 16,6-2 0-16,-6 2 0 0,5-2 0 0,-5 2 0 0,5-1 0 0,-5 1 0 16,0 0 128-16,0 0-128 0,0 0 0 0,5-1 0 15,-5 1 128-15,0 0-128 0,0 0 0 16,0 0 0-16,0 0 0 0,0 0 0 0,0 0 0 0,0 0 0 16,6 0 0-16,-6 0 0 0,0 0 0 0,0 0 0 15,0 0 128-15,0 0-128 0,0 0 0 0,0 0 0 16,0 0 0-16,0 0 0 0,0 0 0 15,3 6 0-15,-3-6 128 0,1 6-128 0,-1-6 0 0,0 7 0 16,0-1 0-16,0-6 0 0,0 6 0 0,0 1 0 16,0-2 0-16,0 2 0 0,0 0 0 0,1 2 0 15,-1 0 0-15,0 1 0 0,0 1 0 0,0 2 0 0,-1 1 0 0,0 3 0 16,0 1 0-16,0 1 0 0,0 2 0 0,0 1 0 16,-1 3 0-16,0-3 0 0,0 3 128 0,0-2-128 15,0-1 0-15,0 0 0 0,0-1 0 0,0 0 0 16,0 0 0-16,0 0 0 0,0 0 0 0,-1 0 0 15,0 2 0-15,0-1 0 0,1 1 0 0,-1 0 0 16,1 0 128-16,0 0-128 0,0-1 0 0,0 1 0 16,0-1 0-16,1-2 0 0,0 2 0 0,0-3 0 15,-2-1 0-15,1-1 0 0,1 2 0 0,-1-3 0 16,-1 3 0-16,1 1 0 0,2-3 0 0,-1 3 0 16,0-4 0-16,0 2 0 0,0-1 0 0,1-2 0 15,0 1 0-15,0-2 0 0,1 0 0 0,0 0 0 16,-1 0 0-16,0 0 0 0,0 3 0 0,0-2 0 15,0-1 0-15,-1 2 0 0,-1 0 0 0,1-1 0 0,0 1 0 16,0 0 0-16,-1 0 0 0,0 1 0 16,0-1 0-16,2 1 0 0,-2 0 0 0,0-2 0 0,0 1 0 0,2-1 0 15,1 0 0-15,0 0 0 0,-2 0 0 0,1-2 0 16,1 0 0-16,0 1 0 0,-1-1 0 0,0 1 0 16,1 1 0-16,0-2 0 0,-1 2 0 0,0 0 0 15,-1-2 0-15,0 1 0 0,0 2 0 0,-1-2 0 16,0 1 0-16,0 0 0 0,1-3 0 0,-2 1 0 15,-1 0 0-15,1 0 0 0,0 1 0 0,1-3 0 16,-1 1 0-16,1-1 0 0,1 1 0 0,0 0 0 16,0 0 0-16,0-3 0 0,0 1 0 0,1 0 0 15,1-1 272-15,-1-1-48 0,0 0-16 0,0-2 0 0,0 0-400 0,0 0-64 16,-1 1-32-16,1 1 0 0,1-1 288 0,-1 1 0 16,1 0 0-16,0 1 0 0,0-2 0 0,0 2 0 15,-1-1 0-15,0 2 0 0,0-1 0 0,2-1 0 16,-1 0 0-16,-1-2 0 0,-1 1 0 0,1-2 0 15,0 0 0-15,0-5 0 0,0 0-128 0,0 0 128 16,0 0 0-16,0 0 0 0,0 0 0 0,0 0-128 16,0 0 128-16,0 0 0 0,0 0 0 0,0 0 0 15,0 0 0-15,0 0 0 0,0 0 0 0,0 0 0 16,0 0 0-16,0 0 0 0,0 0 0 0,0 0 0 16,0 0 0-16,0 0 0 0,0 0-128 0,0 0 128 15,0 0 0-15,0 0 0 0,0 0 0 0,0 0 0 16,-2 2 0-16,2-2 0 0,0 0 0 0,0 0 0 15,0 0 0-15,0 0 0 0,0 0 0 0,-3 3 0 0,3-3 0 0,-3 4 0 16,-1 0 0-16,1 0 0 0,2 2 0 0,-1-1 0 16,0 3 0-16,0 1 0 15,1 2 0-15,0-1 0 0,-1-1 0 0,1 1-128 16,0 0 128-16,0-1 0 0,1-1 0 0,0-1 0 0,-1 0 0 0,0-1 0 16,1-1 0-16,-1 0-128 0,1-5 128 0,0 0 0 15,0 0 0-15,-2 5 0 0,2-5 0 0,0 0 0 16,0 0 0-16,0 0 0 0,-6 0 0 0,1 0 0 15,0-3 0-15,5 3 0 0,-6-4 0 0,2 1 0 16,-2-1 0-16,2 0 0 0,-1 0 0 0,-1 0 0 16,0 0 0-16,0 1 0 0,-1 0 0 0,1-2 0 15,-1-1 0-15,-2 1 0 0,-1 0 0 0,0 2 0 16,1-1 0-16,-1 1 0 0,-1 0 0 0,-1 2 0 16,0 1 0-16,-1 1 0 0,-1 2 0 0,1 0 0 15,-3 1 0-15,0 1 0 0,-1-2 0 0,1 1 0 0,1-1 0 0,1 1 0 16,-1 0 0-16,0-2 0 0,1 0 0 0,-1-1 0 15,1 0 0-15,-1 0 0 0,-1 1 0 0,0-2 0 16,0 0 0-16,-1 0 0 0,-2 0 0 0,-3 0 0 16,0 0 0-16,-3-2 0 0,0 1 0 0,-3 0 0 15,0 0 0-15,0 1 0 0,-2 0 0 0,2 0 0 16,1 2 0-16,0 2 0 0,-1 0 0 0,0-1 0 16,1 1 0-16,1 1 0 0,-2-1 0 0,1 1 0 15,0-1 0-15,0 1 0 0,0-2 0 0,-1 1 0 16,0 0 0-16,2 0 0 0,0-3 0 0,1 1 0 15,-2-2 0-15,2 0 0 0,-1-2 0 0,-2-1 128 16,-1-1-128-16,-1 0 0 0,-2-1 0 0,0-2 128 16,-2 0-128-16,-1 0 0 0,1-1 0 0,2 2 0 15,2 0 0-15,-1 1 0 0,1 1 0 0,0 1 0 0,-2 1 0 0,2 1 0 16,0 1 0-16,-1 1 0 16,-1-1 0-16,1 0 0 0,0 0 0 0,1 0 0 0,2-1 0 0,0 0 0 15,1 1 0-15,2 0 0 16,-1-1 0-16,2-1 0 0,0 0 0 0,2 0 0 0,-1 0 0 0,1-1 0 15,2 0 0-15,3-1 0 0,2 2 0 0,3 0 0 16,3 0-896-16,-1 0-208 0,3 1-48 16,1-1-17600-16</inkml:trace>
  <inkml:trace contextRef="#ctx0" brushRef="#br1" timeOffset="40561.69">7181 9765 6447 0,'0'0'576'0,"0"0"-576"16,3 4 0-16,-3-4 0 0,0 0 672 0,0 0 32 15,0 0 0-15,0 0 0 0,0 0 1104 0,0 0 240 0,0 0 32 0,0 0 16 16,0 0-112-16,0 0 0 0,5-1-16 0,-5 1 0 15,0 0-96-15,3-3-16 0,-1-2 0 0,-1 0 0 16,0-2-144-16,0 1-48 0,-1 1 0 0,0-2 0 16,-1 1-640-16,0-2-144 0,0-1-32 0,0-2 0 15,-1-1-400-15,0 1-64 0,0-3-32 0,1 0 0 16,0 0-96-16,0-1 0 0,0-1-16 0,0 0 0 16,-1-1-16-16,1 0 0 0,0 1 0 0,0-2 0 15,0 1-32-15,1-1-16 0,0 0 0 0,1 1 0 16,-2 0-16-16,1 2 0 0,0 0 0 0,0 1 0 15,0 1-160-15,0 0 160 0,1-1-160 0,0 0 160 0,-1 1-160 0,0-1 160 16,0-1-160-16,0 0 160 0,0-2-160 0,0 2 128 16,-1-2-128-16,1 0 128 0,0 0-128 0,0-1 128 15,-1-1-128-15,0 1 128 0,1-3-128 0,0 2 0 16,0-1 0-16,0 1 128 0,0 0-128 0,0 3 0 16,1-1 144-16,0 1-144 0,-1 1 0 0,1 0 0 15,0 0 0-15,0 1 128 0,0-1-128 0,-1 0 0 16,0 2 128-16,0-1-128 0,-1 0 160 0,0 0-32 15,0-2-128-15,0 0 192 0,1 0-64 0,0 0 0 16,-1 0-128-16,1-2 192 0,0-1-192 0,0 1 0 16,0-2 128-16,1 0-128 0,0-1 0 0,0 0 0 15,0 2 0-15,0-2 0 0,1 3 0 0,0-2 0 0,-1 0 0 0,0-1 0 16,-1 2 0-16,0-2 128 0,0 2-128 0,0 0 0 16,0 1 0-16,0 2 0 15,-1 0 128-15,-1 1-128 0,1 2 144 0,0-2-16 16,0 2 0-16,0-1 0 0,0-2-128 0,0 1 160 15,0 1-160-15,1-1 160 0,0-1-160 0,0 1 0 16,0 1 0-16,1-3 0 0,-1 2 0 0,1-1 0 0,-1 0 0 0,1-2 0 16,1 1 0-16,0 1 0 0,0-1 0 0,0 0 0 15,-1 1 0-15,0 0 0 0,-1 1 0 0,2 1 0 16,0-1 0-16,0 1 0 0,-1 1 0 0,1 1 0 16,0 0 0-16,0 1 0 0,-1-2 128 0,1 0-128 15,0 0 0-15,1 0 0 0,0-1 0 0,-1 0 0 16,-1 1 0-16,1-2 0 0,1 1 0 0,-1 1 0 0,0-1 0 0,0 0 0 15,0-1 0-15,-1 1 0 0,1 1 0 0,0 2 0 16,0 1 0-16,-1 2 0 0,-1 2 0 0,0 1 0 16,0 5 128-16,0 0-128 0,0 0 0 0,0 0 0 15,0 0 0-15,0 0 128 0,0 0-128 0,0 0 0 16,0 0 0-16,0 0 0 0,0-4 0 0,0 4 0 16,0 0 0-16,0 0 0 0,0 0 0 0,2-4 0 15,-2 4 0-15,3-4 0 0,1 1 0 0,1 0 0 16,2 1 0-16,-1 0 0 0,-1 1 0 0,2 0 0 15,0 1 0-15,0 0 0 0,2 1-128 0,1 0 128 16,0 0 0-16,1 0 0 0,3 0 0 0,1 0 0 16,1-2 0-16,3 1 0 0,1 0 0 0,1-1 0 15,1-1 0-15,0 0 0 0,2-1 0 0,-2-1 0 16,1-1 0-16,0 1 0 0,0 1 0 0,2 0 0 16,-2 0 0-16,2 1 0 0,-1 1-128 0,2 2 128 0,-1 0 0 0,1 0 0 15,-1 1 0-15,0 0 0 0,0 0 0 0,-1 0 0 16,0 0 0-16,-2 0 0 15,-1-2 0-15,-1 0 0 0,1 0 0 0,-1-2 0 0,1 1 0 0,-1-1 0 16,1-1 0-16,-1 0 0 0,0-1 0 0,0 1 0 16,-1-1 0-16,1 3 0 0,-2-1 0 0,1 2 0 15,-1-1 0-15,0 2 0 0,-2 1 0 0,-1 0 0 16,2 2 0-16,-1 1 0 0,-2 0 0 0,1 2 0 16,-1-2 0-16,-1 0 0 0,0 1 0 0,0-2 0 0,-1 0 0 0,1 0 0 15,1 0 0-15,1-3 0 0,-1 0 0 0,2 0 0 16,-1-2 0-16,1 0 0 0,1-2 0 0,-1 0 0 15,2-1 0-15,0 1 0 0,-1 1 0 0,1-1 0 16,-2-1 0-16,1 3 0 0,-1-1 0 0,-2 1 0 16,1 0 0-16,-2 1 0 0,-1 0 0 0,1 1 0 15,-1 0 0-15,-1 1 0 0,0-1 0 0,0 1 0 16,0 0 0-16,1 0 0 0,-1-1 0 0,2 0 0 16,-1-1 0-16,0-1 0 0,1 0 0 0,0-1 0 15,1-1 0-15,-2 1 0 0,1-1 0 0,-1 1 0 16,-1-2 0-16,0 1 0 0,0 1 0 0,-1 0 0 15,-1 1 0-15,-2 1 0 0,0 0 0 0,-7 0 0 16,6 2 0-16,-6-2 0 0,0 0 128 0,5 5-128 16,-5-5 0-16,0 0 128 0,3 5-128 0,-3-5 0 15,0 0 0-15,2 5 128 0,-2-5-128 0,0 0 0 16,0 0 0-16,0 4 0 0,0-4 0 0,0 0 0 0,0 0 128 0,0 0-128 16,0 0 0-16,0 0 0 15,0 6 0-15,0-6 0 0,-2 5 0 0,2-5 0 16,0 0 0-16,-1 7 0 0,0-1 0 0,0 1 0 15,0 1 0-15,0 0 0 0,0-2 0 0,0 3 0 16,0 2 0-16,0-1 0 0,0-1 0 0,0 1 0 0,-1 3 0 16,0 0 0-16,0 1 0 0,-1 2 0 0,0 1 0 0,0-2 0 15,1 2 0-15,-1 1 0 0,0-3 0 16,0 3 0-16,1-1 0 0,-1 2 0 0,0 1 0 0,0-2 0 16,1 0 0-16,0-1 0 0,0 1 0 0,1 0 0 15,0 0 0-15,0 0 0 0,0-3 0 0,0 1 0 16,0 0 0-16,0 0 0 0,-1 1 0 0,0-1 0 0,0 2 0 0,0 0 0 15,1-1 0-15,1 1 0 0,-1-1 0 0,0 2 0 16,-1-1 0-16,0-3 0 0,0 2 0 0,0 0 0 16,0-1 0-16,0 1 0 0,0-1 0 0,0 1 0 15,0 0 0-15,0-2 0 0,-1 1 0 0,1 0 0 16,0-2 0-16,0 1 0 0,0-1 0 0,0 0 0 16,-1 1 0-16,1 1 0 0,0-2 0 0,0 3 0 15,2-3 0-15,-1 0 0 0,0 1 0 0,0 0 0 16,1-2 0-16,0 1 0 0,-1 0 0 0,0-1 0 15,1 1 0-15,0 2 0 0,0-2 0 0,0 1 0 16,0 0 0-16,0 0 0 0,0 0 0 0,-1 0 0 16,0 0 0-16,1 1 0 0,-2 0 0 0,0-1 0 15,0 2 0-15,0-1 0 0,0 2 0 0,0 2 0 16,0 1 128-16,0-1-128 0,0-1 0 0,1 2 0 16,0-4 0-16,1 2 0 0,0-2 0 0,1-2 0 15,1 1 0-15,0 0 0 0,0-1 0 0,0 1 0 0,0-1 0 0,1 2 0 16,-2-1 0-16,0-2 0 15,0 2 0-15,0 0 0 0,-1-3 0 0,0 1 0 16,-1 0 0-16,0 1 0 0,0 0 0 0,0 0 0 16,0-1 0-16,0 1 0 0,0 0 0 0,0-1 0 0,0 2 128 0,2-3-128 15,-2 1 0-15,1-1 0 0,1 0 0 0,0 1 0 16,-1 1 0-16,0 2 0 0,1-2 0 0,0 1 0 16,-1-1 0-16,1-1 0 0,0 1 0 0,-1-2 0 15,0 1 0-15,0-1 0 0,1-1 0 0,-1-2 0 16,0-2 0-16,0 0 0 0,0-1 0 0,1-2 0 0,-1-5 0 0,0 0 0 15,0 0 0-15,0 0 0 16,0 0-144-16,0 0 144 0,0 0 0 0,0 0 0 16,0 0 0-16,0 0-128 0,0 0 128 0,0 0 0 15,0 0 0-15,0 0 0 0,0 0 0 0,0 0 0 0,0 0 0 0,0 0 0 16,0 0 0-16,0 0 0 0,0 0 0 0,-4 3 0 16,1-1 0-16,-1 1 0 0,4-3 0 0,-5 1 0 15,5-1 0-15,-5 1 0 0,0 0 0 0,0 0 0 16,1-1 0-16,0-1 0 0,-2 0 0 0,0 0 0 15,0-1 0-15,-1-1 0 0,-1-1 0 0,1 1 0 16,-3-1 0-16,-1 0 0 0,-2 0 0 0,1 1 0 16,-1 1 0-16,-1 2 0 0,-1 0 0 0,-1 0 0 15,-1 0 0-15,1 0 0 0,-2 0 0 0,-1 2 0 16,1-1 0-16,-1-1 0 0,1 0 0 0,-1 0 0 16,1 0 0-16,-1-1 0 0,0 0 0 0,0 0-160 0,-1 0 0 0,0 1 0 15,-2-1 160-15,-1 0 224 0,-1-1-48 0,-1-1-16 16,-1 1-160-16,-2-1 0 0,1-1 0 0,-1-1 0 15,1 0 0-15,1 0 0 0,0 0 0 0,1 0 0 16,0 1 0-16,1 0 0 16,0 0 0-16,2 0 0 0,-3 1 0 0,1 0 0 0,0 2 0 0,0-3 0 15,0 1 0-15,-1 0 0 0,0-1 0 0,0 0 0 16,0 1 0-16,0 0 0 0,1 2 0 0,1-1 0 16,-1 1 0-16,1 1 0 0,0 1 0 0,1 1 0 15,-1 0 0-15,1 2 0 0,-4 1 0 0,0 0 0 0,-1 0 0 0,0 0 0 16,0 2 0-16,0-1 0 0,0-1 0 0,1 0 0 15,-1 1 0-15,2 0 0 0,1-1 0 0,1 0 0 16,-2-1 0-16,3 1 0 0,0-2 0 0,1 0 0 16,-2 0 0-16,3-1 0 0,0 1 0 0,2-1 0 15,1-1 0-15,3 0 0 0,3 0 0 0,1-1 0 16,2-1 0-16,2-1 0 16,1 0-1984-16,5 2-288 0,-2-4-48 0</inkml:trace>
  <inkml:trace contextRef="#ctx0" brushRef="#br1" timeOffset="42744.332">7244 11492 12895 0,'0'0'576'0,"0"0"112"0,0 0-560 0,0 0-128 15,0 0 0-15,0 0 0 0,0 0 2768 0,-3-5 528 16,1 1 96-16,0-1 32 0,0-1-2128 0,1-1-416 0,0-1-96 0,0 0-16 15,-1 2-112-15,1-4-16 16,0-2-16-16,0 1 0 0,-1 0 16 0,0-1 0 16,0-1 0-16,0 1 0 0,0 1-96 0,-1-4-16 0,0 2 0 0,0-3 0 15,-1 0-224-15,0-4-48 0,0 3-16 0,-1-4 0 16,0 1 80-16,1-1 0 16,0 1 16-16,2-1 0 0,-1 0 16 0,0 0 0 0,0 2 0 0,0-3 0 15,1 1-16-15,0 1 0 0,1 3 0 0,0 1 0 16,-1-2-176-16,0 0-32 0,1-2-128 0,1-2 192 15,-1 1-64-15,0-1 0 0,0-3-128 0,0-1 192 16,1-7-192-16,0 3 0 0,0-2 0 0,0 1 0 16,0 3 0-16,0 2 0 0,-1 1 0 0,1 1 0 0,0 6 0 0,0 1 0 15,-1-2 0-15,0 0 0 0,-1 2 128 0,1-2-128 16,-1 1 0-16,1-1 144 0,-1-4-144 0,0 0 192 16,0 1-192-16,1 0 192 0,1 1-192 0,0 2 128 15,0 0-128-15,1-2 128 0,1 0-128 0,0 2 0 16,0-2 0-16,0 3 128 0,0-1-128 0,0 1 0 15,0-1 0-15,0 1 0 0,-1 2 0 0,0-2 0 16,-1 1 0-16,1-3 0 0,-1 1 0 0,0 1 0 16,0 0 0-16,0 2 0 0,-1 0 0 0,0-1 0 15,1 3 128-15,0-1-128 0,0 1 0 0,0 1 0 16,0 1 0-16,0 1 0 0,0 0 448 0,0 2 0 0,0-1 0 0,1 1 0 31,0 0-720-31,-1 1-144 0,1 0-32 0,0 2 0 0,1 1 448 0,-1 0 0 16,-1 5 0-16,2-5 0 0,0 2 0 0,-2 3 0 15,2-6 0-15,-2 6 0 0,3-4 0 0,-3 4 0 0,4-3 0 0,-4 3 0 16,0 0 0-16,6-3 0 0,-6 3 0 0,0 0 0 16,6-3 0-16,-1 1 0 0,1 1 0 15,0-2 0-15,1 2 0 0,0 0 0 0,0 1 0 16,0-2 0-16,0 1 0 0,0 0 0 0,2 0 0 16,2 0 0-16,0 0 0 0,2 0-128 0,1-1 128 0,2 1 0 15,0 0 0-15,5-1 0 0,1-1 0 0,2 0 0 16,0 0 0-16,3-2 0 0,0-2 0 0,2 0 0 15,-2-1 0-15,-1-1 0 0,2 0 0 0,0 2-128 0,0-2 128 0,2 2 0 16,-2 0 0-16,1 2 0 0,2 1 0 0,-2 1 0 16,-1-1 0-16,1 1 0 0,-1 2 0 0,-1 0 0 15,-1-2 0-15,-2 2 0 0,0-1 0 0,-1 2 0 16,0 0 0-16,0 0 0 0,1-1 0 0,0 0 0 16,-1 0 0-16,1 0 0 0,2 0 0 0,-1 1 0 15,0 0 0-15,2 0 128 0,-2-1-128 0,1 1 144 16,-2 0-144-16,0 1 160 0,0 1-160 0,-1 0 0 15,1-1 0-15,-2 0 128 0,0 0-128 0,0 0 0 16,1-1 144-16,-1 1-144 0,1 1 0 0,-1-2 128 16,1 1-128-16,-2 0 0 0,0-1 0 0,0 2 0 15,0-2 0-15,-1 1 128 0,1 0-128 0,-1 0 0 16,-2-1 0-16,1-1 0 0,-3 1 0 0,1 1 0 16,0-1 0-16,-1 2 128 0,1-2-128 0,-1 0 0 15,0 0 0-15,-1 0 0 0,-1 1 0 0,0 0 0 16,-1 0 0-16,-1 0 128 0,-1 0-128 0,0 0 0 0,-1 0 0 0,-2 1 0 15,0-1 0-15,0 0 128 16,-1 0-128-16,-1 0 0 0,-6-1 128 0,0 0-128 16,0 0 128-16,0 0-128 0,0 0 0 0,6 1 144 15,-6-1-144-15,0 0 0 0,0 0 144 0,0 0-144 0,0 0 0 0,0 0 144 16,0 0-144-16,0 0 0 0,0 0 144 0,0 0-144 16,0 0 0-16,0 0 128 0,1 6-128 0,-1 0 0 15,0 1 0-15,-1-2 128 0,-1 2-128 0,0 1 0 16,0 0 144-16,-1 1-144 0,0 0 192 0,0 0-192 0,0 2 128 0,0 1-128 15,-1 1 0-15,0 1 0 16,1 2 128-16,-1 1-128 0,0 3 0 0,0 1 0 16,0-1 0-16,0 1 0 0,1-1 0 0,0 1 0 0,1 1 240 0,0-1-64 15,0-1-16-15,1 1 0 0,-1-1-160 0,1 0 192 16,0-1-192-16,2 0 192 0,-2 0-192 0,1-1 0 16,-1 2 0-16,0-1 0 0,0 0 0 0,0 0 0 15,0 3 128-15,1-3-128 0,-2 2 0 0,1-1 0 16,0-1 0-16,0 0 0 0,0-2 0 0,0 1 0 15,0-1 144-15,0-1-144 0,0-1 0 0,0 0 0 16,0-2 0-16,0 0 0 0,-1-1 0 0,1-1 0 16,0 0 0-16,0 0 128 0,-1 1-128 0,1-2 0 15,0 2 0-15,0 1 0 0,0-1 0 0,0 3 0 16,0-1 0-16,1 1 0 0,-1 1 0 0,2 1 0 16,-1-2 0-16,0 2 0 0,-1-1 0 0,0 0 0 15,1 2 0-15,0-2 0 0,0 1 0 0,0 1 0 0,0-3 0 0,1 2 0 16,-2 2 0-16,0-2 0 15,0 0 0-15,0 0 0 0,0 1 0 0,0 1 0 16,0-1 0-16,-1 3 0 0,0-2 320 0,1 4 0 16,0-3 0-16,0 1 0 0,0-2-512 0,0 1-96 15,0-2-32-15,1 1 0 0,0-1 320 0,-1-2 0 0,0 2 0 0,0-3 0 16,-1-1 192-16,1 1 112 0,0-3 16 0,0 1 0 16,-1 1-512-16,0 0-80 0,1-2-32 0,-1 1 0 15,0-1 304-15,1-1 0 0,0 0 0 0,0-2 0 16,0 1 0-16,0-1 0 0,1 0 0 0,0 0 0 15,-1 0 0-15,1 1 0 0,0-1 0 0,1-1 0 16,-2 2 0-16,0-1 0 0,0 0 0 0,1-2 0 16,-1 1 0-16,0-4 0 0,1-4 0 0,-1 5 0 15,1-5 0-15,-1 5 0 0,1-5 0 0,-2 5 0 0,2-5 0 0,-2 6 0 16,2-6 0-16,-1 5 0 0,1 1 0 0,-1 0 0 16,0-1 0-16,1 2 0 0,0 2 0 0,1 2 0 15,0-1 0-15,1 1 0 0,-1 3 0 0,1 0 0 16,1-1 0-16,-1 0 0 0,0-2 0 0,0-1 0 15,-1-1 0-15,0-2 0 0,0-1 0 0,0-1 0 16,-1 0 0-16,0-5 0 0,0 0 0 0,0 0 0 16,0 0 0-16,0 0 0 0,0 0 0 0,-5-1 0 15,-2-1 0-15,0-1 0 0,0 0 0 0,0-2 0 16,-1 0 0-16,1 0 0 0,-2 1 0 0,0-1 0 16,1 0 0-16,-1 0 0 0,-1 1 0 0,-1 0 0 15,-1-1 0-15,-1 2 0 0,-1 1 0 0,-1-2 0 0,2 0 0 0,-3 1 0 16,-1-1 0-16,-2-1 0 0,-3 1 0 0,1-1 0 15,-2 0 0-15,0 2 0 16,-1-2 0-16,-3 2 0 0,0 1 0 0,-2 2 0 16,1-1 0-16,-4 0 0 0,-4 0 0 0,-3 0 0 15,-2 0 0-15,-3 1 0 0,-1 0 0 0,-3 0 0 16,2 1 0-16,-4 0 0 0,-2 1 0 0,-4 0 0 16,-1 1 0-16,1 3 0 0,-1-1 128 0,2 1-128 0,1 1 0 0,2 0 0 15,11-3 0-15,0 2 128 0,-1 1-128 0,3 0 0 16,2 0 0-16,3 0 0 0,4 0 0 0,1-4 0 15,-3 3 0-15,7-2 0 0,4 0-176 0,5-4 176 16,7-4-2896-16,5-2-464 0</inkml:trace>
  <inkml:trace contextRef="#ctx0" brushRef="#br1" timeOffset="45081.205">8944 11537 18431 0,'0'0'816'0,"0"0"160"0,0 0-784 0,-4-3-192 16,0-1 0-16,1-1 0 0,0-3 2352 0,0 0 416 15,1-1 96-15,1-1 16 0,-1 0-1552 0,1-2-304 16,1-1-64-16,1 1-16 0,0-5-240 0,1 1-32 16,-1 4-16-16,1-3 0 0,0-2-144 0,0 2-16 15,0-5-16-15,1 0 0 0,-1 0-64 0,1-2-16 16,-1-2 0-16,0 1 0 0,1-11-128 0,0 1-16 16,0 0-16-16,0 1 0 0,-1-3-112 0,1 3-128 15,0 2 176-15,-1-2-176 0,1 2 368 0,0 0-48 16,0 0 0-16,0 0 0 0,-1-1-112 0,1 1-16 15,0-1-16-15,0 1 0 0,0 1 80 0,0 1 32 0,0 1 0 0,0-1 0 16,1 3-96-16,-1 1-32 0,0-4 0 0,0 2 0 16,0-2 32-16,0 1 16 0,-1 0 0 0,-1-2 0 15,2-1-208-15,-1-1 0 16,0-1 0-16,0 3-160 0,0 1 160 0,-1 2 176 0,0 4-48 0,0-1 0 16,-1 1-128-16,-1 2 0 0,0 1 0 15,-1 1 0-15,0 1 0 0,-1 1 0 16,1 1 0-16,1 2 0 0,-1 2 0 0,1-1 0 0,0 1 0 0,0 2 0 15,-1-1 0-15,1 2 128 0,0 0-128 0,0 1 0 16,0-2 0-16,0 2 0 0,0-1 0 0,0-1 0 16,1-1 0-16,0-1 0 0,0-1 0 0,1-1 0 15,0-3 0-15,1 3 0 0,0 0 128 0,0 2-128 16,0 1 0-16,-1 3 0 0,0 0 0 0,0 2 0 16,0 2 0-16,-1 3 0 0,0 0 0 0,0 0 0 15,0 0 0-15,0 0 0 0,0 0 0 0,5-4 0 0,-5 4 0 0,6-1 0 16,0 1 0-16,0-2 0 0,1 1 0 0,1 0 0 15,0 0 0-15,1 1 0 0,0 0 0 0,4 0 0 16,0-2 0-16,1 2 0 0,-1-1 0 0,2 1 0 16,0 0 0-16,-1 0 0 0,1 1 0 0,2-1 0 15,-2 2 0-15,1-2 0 0,-1 1 0 0,0 0 0 16,2 0 0-16,-1 1 0 0,2-2 0 0,1 0 0 16,-1-3 0-16,2 2 0 0,-1 0 0 0,1-2 0 15,-1 0 0-15,1 0 0 0,0 0 0 0,1-2 0 16,1 1 0-16,-3 1 0 0,0 1-256 0,0 1-48 15,0-4 0-15,-1 3 0 0,0 1 304 0,0 0 0 16,-1 0 0-16,0 1 0 0,-1 0 192 0,1 0 80 16,2 0 32-16,0 0 0 0,1-1-304 0,0 0 0 15,2 0 0-15,-1 0 0 0,1 0 0 0,1 0 0 16,1-1 0-16,-1 0 0 0,0 0 0 0,0 1 0 0,0-2 0 0,-1 1 0 16,0 0 0-16,-2-2 0 15,1 1 0-15,-1 0 0 0,2 0 0 0,-1 1 0 16,0 1 0-16,-1 2 0 0,0 0 0 0,-1 1 160 15,-1 1-160-15,-1 0 128 0,-1-1-128 0,1 2 192 0,0-2-192 0,-1 3 192 16,0-3 0-16,-1 1 0 0,1 0 0 16,1 1 0-16,-3-1-192 0,1 0 0 0,0-1 0 0,-2 1 128 15,0-3-128-15,0 1 0 0,0 0 0 0,-2 0 0 16,1-1 0-16,-1 2 0 0,0-2 128 0,2 1-128 16,0-1 0-16,-1 1 160 0,-2 2-160 0,1-2 160 15,0 1 16-15,-1 0 0 0,0 0 0 0,0 1 0 16,-1 1-16-16,1 0 0 0,0 0 0 0,-1-2 0 15,0 1-160-15,1-2 0 0,0 0 144 0,-1-2-144 0,1 0 0 0,1 1 128 16,0 0-128-16,0-2 0 0,0 0 0 0,0-1 0 16,0 0 0-16,-1 1 0 0,-2-1 0 0,1 1 0 15,-1 1 0-15,0 0 128 0,0 1-128 0,0 0 0 16,1 0 0-16,0 0 0 0,-1-1 0 0,0 1 0 16,-1 0 0-16,-1 0 0 0,-6 0 0 0,8 0 0 15,-1 0 0-15,1 0 0 0,0-1 0 0,-1 0 0 16,0 1 0-16,0-1 0 0,1 0 0 0,0 0 0 15,-1-1 0-15,0 0 128 0,0 0-128 0,0 1 0 16,-1-3 0-16,0 1 0 0,0 1 0 0,0 0 0 0,0-1 0 0,-1 1 128 16,-5 2-128-16,6-2 0 15,-6 2 0-15,0 0 0 0,0 0 0 0,0 0 0 0,0 0 0 0,0 0 128 16,0 0-128-16,0 0 0 16,0 0 128-16,0 0-128 0,0 0 0 0,0 0 0 0,0 0 0 0,0 0 128 15,0 0-128-15,0 0 0 16,0 0 0-16,0 0 0 0,0 0 0 0,0 0 0 0,0 0 0 0,0 0 0 15,0 0 0-15,0 0 0 0,0 0 0 0,0 0 0 16,0 0 0-16,0 0 0 0,0 0 0 0,0 0 128 16,0 0-128-16,0 0 0 0,0 0 0 0,-4 2 128 15,0 1-128-15,1 1 0 0,0 0 0 0,0 2 0 16,0 1 0-16,1 0 0 0,1 1 0 0,-1 1 0 16,-1 2 0-16,1 1 0 0,1 3 0 0,0 2 0 15,-1-2 0-15,0 4 0 0,-2 2 0 0,2-1 0 16,-1 4 0-16,0-1 0 0,-1 1 0 0,1 1 0 0,2 0 0 0,-1 1 0 15,-1-2 0-15,0 1 0 0,0 0 0 0,0 1 0 16,-1 2 0-16,0-1 128 0,0 0-128 0,0-1 0 16,0-1 0-16,1 0 0 0,0-1 0 0,1-1 0 15,1-3 0-15,-1 1 0 0,0-1 0 0,0 1 0 16,0-4 0-16,0 0 0 0,0 1 0 0,0-1 0 16,0 0 0-16,1 1 0 0,-1 0 0 0,0 3 0 15,0-1 0-15,1 2 0 0,0-1 0 0,0 3-160 16,-1 0 160-16,2 1-160 0,0-1-48 0,0 0-16 15,0 2 0-15,0-3 0 0,0 1 16 0,0-2 0 16,0 1 0-16,0-2 0 0,0 1 64 0,0-1 16 16,-1 2 0-16,0-3 0 0,0 2 128 0,0-2-192 15,0 0 192-15,-1 0-192 0,0 0 192 0,1 0 0 16,0-2 0-16,0 1 0 0,1-3 0 0,0 2 0 0,-1 0 0 16,0 0 0-16,1-1 0 0,0-1 0 15,0 0 0-15,0-1 0 0,0-1 0 0,0 1 0 0,1-1 0 0,-1-1-128 16,0 0 128-16,1 0 0 0,-1-1 0 0,1-2 0 15,-1 1 0-15,0 1 0 0,0-4 0 0,0-1 0 16,0 0 0-16,0-1 0 0,-1 0 0 0,1-1 0 16,0 1 0-16,0 1 0 0,0 0 0 0,0-1 0 15,0 2 0-15,1-1 0 0,0 0 0 0,1-1 0 16,-1 1 0-16,0 0 0 0,-1 2 0 0,0-1 0 16,0 0 0-16,1-1 0 0,-1-1 0 0,1-2 0 15,-1 1 0-15,0-5 0 0,0 0 0 0,-1 5 0 16,1-5 0-16,0 0 0 0,0 0 0 0,0 0 0 15,0 0 0-15,0 0 0 0,0 0 0 0,0 0 0 0,0 0 0 0,-5-1 0 16,5 1 0-16,-6-4 0 0,1-1 0 0,-2 3 0 16,1-4 0-16,1 1 0 0,-1 0 0 0,-1 1 0 15,-1 1 0-15,3-1 128 0,-2 0-128 0,0 1 0 16,-2 0 0-16,0 1 0 0,2 0 0 0,-2 2 144 16,-1 0-144-16,1-1 0 0,0-1 128 0,0 1-128 15,-3 1 0-15,-1-3 0 0,0 1 128 0,0 0-128 16,-2 1 144-16,-1-1-144 0,0 0 192 0,-3 0-64 15,1 1-128-15,-1-1 192 0,-1-1-192 0,0 1 144 16,0 0-144-16,0 0 128 0,-1 1-128 0,1 0 0 16,-1 0 0-16,2 1 0 0,-4 0 0 0,1 0 0 15,-1 1 0-15,0 0 0 0,-2 0 0 0,1 2 0 16,-1-2 0-16,1 0 0 0,-1 0 224 0,-2 1-32 16,1-1-16-16,-2 2 0 0,1-1-176 0,-1 0-144 15,-1 1 144-15,0 0-208 0,-3 1 208 0,-2-3 0 16,0 1 0-16,-1 1 0 0,-1 0 0 0,0 0 0 15,0 2 0-15,-1-3 0 0,0 2 0 0,0 0 0 0,7-4 0 0,-3 1 0 16,-3 0 0-16,0-1 0 0,-1-1 0 0,0 0 0 16,1 1 0-16,-1-2 0 0,3 2 0 0,-9 2 0 15,4 2 0-15,3 2 0 0,1 2 0 0,1 1 0 16,4 1 0-16,2 3 0 0,0-2 0 0,3 1-144 16,2 0-80-16,2-1-16 0,1-1 0 0,2-1 0 15,1-2-1104-15,3-2-208 0,1-2-48 0,1-3-10944 16,1-3-2192-16</inkml:trace>
  <inkml:trace contextRef="#ctx0" brushRef="#br1" timeOffset="47165.655">10922 11530 18431 0,'0'0'816'0,"0"0"160"0,0 0-784 0,0 0-192 16,-5 1 0-16,5-1 0 0,0 0 2176 0,-4-5 384 15,0 0 64-15,0-1 32 0,1-4-1152 0,1 0-224 16,0 0-64-16,0-2 0 0,2 1-272 0,0-2-64 0,-1-1-16 0,1-2 0 15,0-1-240-15,0 0-48 0,0-4-16 0,1 1 0 16,1-1-48-16,-1-3 0 0,0-2 0 0,0-7 0 16,-1 0-32-16,0 1-16 0,0-1 0 0,0 1 0 15,-1 0-208-15,0 1-32 0,0 0-16 0,0 3 0 16,-1-2-208-16,1 1 144 0,-2 1-144 0,1-2 128 16,0-2-128-16,-1 2 0 0,2-3 0 0,1 1 0 15,0 0 0-15,1 1 0 0,1 0 0 0,0-1 0 0,0 1 0 0,0-1 0 16,-1-1 0-16,1-1 0 0,0-1 0 0,1 0 0 15,0 1 0-15,0-2 0 0,0 3 0 16,1 2 128-16,0 2-128 0,-1 3 0 0,0 2 0 0,0-1 0 16,-1 3 0-16,0 0 0 0,-1 2 0 0,1-1 0 15,0 2 128-15,-1-3-128 0,0 2 0 0,0-2 0 16,0 0 0-16,-1 3 0 16,1-3 0-16,0 2 0 0,0-2 0 0,1 1 0 0,0-1 0 0,0 3 0 15,-1 0 0-15,2 3 0 0,0-1 0 0,0 2 0 16,0 3 128-16,0 1-128 0,-1 2 0 0,-1 1 0 15,-2 2 0-15,1 0 0 0,0 6 0 0,0 0 160 16,0 0-160-16,0 0 160 0,0 0-16 0,0 0 0 16,0 0 0-16,0 0 0 0,0 0-144 0,0 0 0 15,0 0 0-15,0 0 128 0,4-3-128 0,2 0 0 16,1 0 0-16,0 0 0 0,1 0 0 0,2 0 0 16,1 1-144-16,0 1 144 0,1-2 0 0,2 2 0 15,1 0 0-15,0 1 0 0,2 1 0 0,-1 1 0 16,2 1 0-16,1 0 0 0,0-2 0 0,2 1 0 0,0 0 0 0,3 0 0 15,0-1 0-15,2-1 0 16,3 0 0-16,2-1 0 0,3-2 0 0,2 0 128 16,-1-1-128-16,1 1 0 0,1 0 0 0,-1 1 0 15,-1-1 0-15,0 0 0 0,-3 1 0 0,2 1 0 16,1 0 0-16,1 1 0 0,-1-1 0 0,-1 0 0 0,0-1 0 0,-1 1 0 16,-1 0 0-16,-2-1 0 0,-1 0 0 0,0-2 0 15,-2 0 0-15,1 0 0 0,-1-1 0 0,0 0 0 0,1-2 0 0,-1 1 128 16,0 1-128-16,1-1 0 0,-2-1 0 0,0 1 0 15,-2 1 0-15,0 1 0 0,-3-1 0 0,1 3 0 16,-4 2 128-16,0 0-128 0,-2 0 0 0,0 2 0 16,-1 1 0-16,-1-1 0 0,-1 1 0 0,1 0 0 15,-2-1 128-15,2 0-128 0,0 0 0 0,0-1 0 16,2-3 0-16,1 1 0 0,-2 0 0 0,1 0 0 16,-1-3 0-16,0 1 0 0,1 0 0 0,-1-1 0 15,-4 0 0-15,2 0 0 0,0 0 0 0,-1 1 128 16,-1 0-128-16,1 0 0 0,0 1 0 0,-3-1 0 15,-2 1 0-15,0 2 0 0,0-3 128 0,-2 3-128 16,-5 0 0-16,5 0 0 0,-5 0 128 0,6 1-128 16,-6-1 0-16,0 0 0 0,0 0 128 0,6 0-128 15,-1-1 0-15,0 0 0 0,-5 1 0 0,5-3 0 16,-1 0 0-16,0-2 0 0,-1 0 0 0,0 2 128 16,-3 3-128-16,3-4 0 0,-3 4 0 0,0 0 0 15,2-4 128-15,-2 4-128 0,0 0 0 0,0 0 0 16,0 0 128-16,0 0-128 0,0 0 0 0,0 0 144 0,0 0-144 0,-3 5 128 15,1 0-128-15,0 2 0 16,-1-1 0-16,2 3 128 0,0 1-128 0,1 1 0 0,0 4 0 0,1 0 0 16,0 2 0-16,1 2 0 0,-1-1 0 0,1 3 0 15,-1 1 0-15,0 2 0 0,0 2 0 0,-1 4 0 16,0 0 0-16,1 1 0 0,0 1 0 0,0-1 0 16,0 1 0-16,0-3 0 0,1 2 0 15,0-4 0-15,-1 1 0 0,0-1 0 0,0 1 0 0,0 1 0 16,0-2 0-16,0 1 0 0,-1 0 0 0,2 0 0 15,0 0 0-15,0 0 0 0,0-1 0 0,1 0 0 16,0-1 0-16,-1-2 0 0,0 1 128 0,0-3-128 16,0 2 0-16,-1 1 0 0,-2 1 0 0,0 1 0 15,-1 2 0-15,0 2 0 0,-1 1 0 0,0 0 0 16,1 1 0-16,0-3 0 0,0 0 0 0,0-1 0 0,0-4 0 0,1-1 0 16,1 2 0-16,1-4 0 0,-1 1-256 0,1-1 32 15,0 1 0-15,1-1 0 0,0 2 224 0,0 0 0 16,0 0 0-16,0 1-144 0,-1 0 144 0,1-2 0 15,0 0 0-15,-1 0 0 0,0-1 0 0,0-2-128 16,-2 0 128-16,1 0-128 0,1-1 128 0,-1-1 0 16,0 1 0-16,0-2 0 0,-1 0 0 0,1 1 0 15,-1-1 0-15,0 0 0 0,1-1 0 0,0 0 0 16,1-2 0-16,-2 0 0 0,0-1 0 0,1 1 0 16,0-4 0-16,0 0 0 0,-1 2 0 0,1-2 0 15,1 1 0-15,1-2-128 0,-1 0 128 0,0 0 0 16,1 1 0-16,-1 0 0 0,0-2 0 0,0 0 0 0,0 0 0 0,1 0-128 15,-1-2-64-15,0 1 0 0,-1-3 0 0,0 1 0 16,0-5 320-16,0 0 48 0,0 0 16 0,0 0 0 16,0 0-320-16,0 0-64 0,0 0-16 0,0 0 0 15,0 0 208-15,-6-3 0 0,1-1 0 0,0-1-144 16,1-1 144-16,1 1 0 0,3 5 0 0,-5-5 0 16,1 1 0-16,-1 1 0 0,-1-1 0 0,-1 1 0 15,1 1 0-15,-2 0 0 0,0 1 0 0,0 0 0 16,-3 0 0-16,0 1 0 0,-1 0 0 0,0-1 0 0,-2 1 0 0,0-1 0 15,1 0 0-15,-3-1 0 0,-2 0 0 0,0-1 0 16,-3 0 0-16,0-1 128 0,-1 0 16 0,0-1 16 16,-4 0 0-16,0 1 0 0,-2 0 32 0,-5 0 0 15,-2 2 0-15,-4-4 0 0,-3 0-64 0,-1 0 0 16,-2 2 0-16,-1-1 0 0,0 1 288 0,-1 1 48 16,-2 1 16-16,-1 1 0 0,-1 0-608 0,0 1-128 15,-1 1-32-15,0 1 0 0,1 0 416 0,-3 3 64 16,0-2 32-16,-2 1 0 0,-1 0-224 0,1 0 128 15,4-1-128-15,0 0 0 0,2-1 0 0,1 0 0 16,1 1 0-16,1-3 0 0,2-3 0 0,1 0 0 16,2 0-208-16,2-1 64 15,5-1-496-15,3 1-112 0,1 1-16 0,5 3 0 16,1 0-1408-16,3 0-272 0,3 2-64 0</inkml:trace>
  <inkml:trace contextRef="#ctx0" brushRef="#br1" timeOffset="69721.495">17085 8568 20271 0,'0'0'1792'16,"0"0"-1424"-16,4-4-368 0,0 1 0 15,1 1 3456-15,0 0 608 0,2 1 128 0,1 1 32 16,2 0-1568-16,1 1-304 0,-2-1-64 0,1 2-16 16,1 0-1056-16,2 1-192 0,0 0-64 0,2 0 0 0,0 0-640 0,-1 1-128 15,1-2-16-15,0 1-16 0,-2-2-160 0,2 2 0 16,-2-3 0-16,-1 2-176 15,0 0-2336-15,-2 0-480 0,-1-1-80 0</inkml:trace>
  <inkml:trace contextRef="#ctx0" brushRef="#br1" timeOffset="69871.073">17140 8763 44463 0,'-14'5'1968'0,"14"-5"400"0,-5 1-1888 0,5-1-480 0,0 0 0 0,0 0 0 15,0 0 976-15,0 0 112 0,0 0 0 0,0 0 16 16,5 7-656-16,1-2-128 0,1-1-16 0,1 0-16 15,3 0-288-15,3 0 0 16,4-2 0-16,0 0 0 16,3-1-1152-16,2-1-304 0,1-1-48 0</inkml:trace>
  <inkml:trace contextRef="#ctx0" brushRef="#br1" timeOffset="73065.703">19066 11302 11967 0,'0'0'1072'0,"0"0"-864"0,0 0-208 0,0 0 0 15,0 0 2848-15,0 0 528 0,-3-4 96 0,0-1 32 0,0-1-2352 0,1 0-448 16,0 1-112-16,0 0-16 0,0-1-288 0,0 0-64 16,1 1-16-16,-1-3 0 0,0 1-208 0,0 1 144 15,1 0-144-15,1 1 128 0,-1-1-128 0,1 0 0 16,-1 1 0-16,0 1 0 0,0 0 544 0,1 4 176 15,-2-3 48-15,2 3 0 0,-4-5 704 0,4 5 160 16,-4-4 32-16,0 1 0 0,0 0-512 0,0 2-80 16,4 1-32-16,-4-3 0 0,0 0-336 0,0-1-80 15,0 0-16-15,1 0 0 0,0-1-112 0,-1 1-32 16,0 0 0-16,0-1 0 0,1 0-32 0,1 0-16 16,-2-2 0-16,1-1 0 0,0-2-96 0,0 1 0 15,0 1-16-15,-1-2 0 0,1-1-64 0,-2 1-16 16,0-1 0-16,0 0 0 0,0-1-80 0,-1 0-16 15,0 0 0-15,0-1 0 0,0-2 48 0,-2 2 0 16,-1-1 0-16,-1 1 0 0,0-3-32 0,1 2 0 16,-2-2 0-16,0 0 0 0,-1 0 16 0,1-1 0 15,-1 1 0-15,-1-2 0 0,-1-2 160 0,1 2 48 16,-2-2 0-16,2 1 0 0,1-4-368 0,-1 2-240 16,-1-2 48-16,1 3 0 0,1-3 192 0,0 3 0 15,1-1 0-15,2 0 0 0,-2-2 304 0,1 0-48 0,0-3-16 0,0 2 0 16,0-2-240-16,0-1 176 0,0 2-176 0,0-1 160 15,1 0-16-15,-1-1 0 0,1 0 0 0,-1 3 0 16,0 1-144-16,1 1 0 0,-2-2 0 0,0 1 128 16,0-1-128-16,1 0 0 0,-2-2 0 0,1-3 128 15,0-1-128-15,1-3 0 0,-1 2 0 0,0 0 0 16,1-1 0-16,3 7 0 0,-2 1 128 0,0-1-128 16,-1 1 0-16,2-1 0 0,1 0 144 0,-1-2-144 0,-1-2 0 0,2-3 0 15,0-2 0-15,-1-9 128 0,1 2-128 0,3 12 0 16,1-1 0-16,0 1 0 0,1-1 0 0,0 1 0 15,0-1 0-15,1-2 0 0,1 0 0 0,0-11 0 16,1 2 0-16,0 0 0 0,2-1 0 0,1 2 0 16,0 2 0-16,0 1 0 0,0-4 0 0,-1 2 0 15,0-1 0-15,0-2 128 0,1 2-128 0,0-4 0 16,0 2 0-16,1 1 0 0,0 2 0 0,0 0 0 16,0-1 0-16,0-2 128 0,2-1-128 0,1-2 0 15,0-1 0-15,1 3 128 0,1 3-128 0,-1 0 0 16,1 4 0-16,1 2 0 0,2-2 0 0,-1 3 0 0,2-4 0 0,-1 1 0 15,0 0 0-15,1-2 128 0,0 1-128 0,0 1 0 16,2 0 0-16,-1 1 0 16,0 0 0-16,1-4 128 0,0-2-128 0,0 0 0 15,1-1 0-15,-1-1 128 0,2-1-128 0,0 2 0 16,1 3 0-16,1 0 128 0,-2 1-128 0,0 1 0 0,1 0 0 0,-1 2 128 16,0-1-128-16,-1 2 0 15,0 2 0-15,-1 1 128 0,-2-1-128 0,0 3 144 0,0 5-144 0,-1-1 160 16,1 2-160-16,0-3 0 0,-2 5 0 0,1-1 0 15,0-1 0-15,1 1 0 0,-1 1 0 0,3 0 0 16,0 3-128-16,-1-1 128 0,0 3 0 0,0 1 0 16,1 0 0-16,-1 2 0 0,-3 2 0 0,-1 3 0 15,-3-2 0-15,-2 3 0 0,-2 1-144 0,-1 2 144 16,-3 4-192-16,0 0 0 0,-3-3 16 0,-1 1 0 16,-1-3-1104-1,-1 2-240-15,1 0-32 0,0-2-13168 0,1-2-2640 0</inkml:trace>
  <inkml:trace contextRef="#ctx0" brushRef="#br1" timeOffset="75235.844">19509 7426 21887 0,'-7'0'960'0,"4"1"208"0,-2 3-928 0,-1-3-240 15,2 1 0-15,0 0 0 0,0-2 1552 0,0 0 272 16,4 0 48-16,0 0 16 0,0 0-160 0,-3-3-16 0,0-1-16 0,3 4 0 16,0 0-608-16,0-7-128 0,1-1-32 0,3 0 0 15,1 0-192-15,1-1-32 0,2 1-16 0,2-2 0 16,2-1-48-16,1 1-16 16,3-1 0-16,1 2 0 0,0 1-256 0,2 2-48 0,0-2-16 0,1 3 0 15,1 1-160-15,-3 1-16 0,-1 2-128 0,-1 2 192 16,-1 2-192-16,-1 2 144 0,-3 2-144 0,0 3 128 15,-2 1 192-15,-2 4 16 0,-3 2 16 0,-2 4 0 16,-3 2 96-16,-3 1 0 0,-2 2 16 0,-3 4 0 0,-1 5-64 0,-2-2-16 16,-3 0 0-16,-3-1 0 0,-1-1 80 0,-2-2 16 15,1-2 0-15,-1 0 0 0,-1-1-96 0,1-3 0 16,1-1-16-16,1-1 0 0,2-3-48 0,3-2 0 16,0-1 0-16,2-5 0 0,2 0-48 0,2-2-16 15,2-2 0-15,1-2 0 0,1-2-96 0,4-2-32 16,0 0 0-16,0 0 0 0,0 0-128 0,0 0 0 15,8-3 0-15,2-2 0 0,2 0 0 0,3 1 0 16,3 0 0-16,1 2 0 0,4 0-176 0,-1 1-64 16,2 1-16-16,-1 1 0 0,0 0 448 0,-2 0 96 15,0 0 16-15,-3 0 0 0,0 1-304 0,0 0 0 16,-1 0 0-16,-1 0 0 0,-1 0 0 0,0 1 0 16,-1-2 0-16,-2 1 0 0,0 0 0 0,-1 1 0 15,0 1 0-15,-2-1 0 0,-1 1-256 0,2 1-48 16,0 0-16-16,0 0 0 15,-1-1-1056-15,2-1-224 0,0-1-32 0,0-1-16 16,-1-2-1296-16,1-2-272 0,0-1-48 0</inkml:trace>
  <inkml:trace contextRef="#ctx0" brushRef="#br1" timeOffset="76018.005">22085 7214 19343 0,'0'0'1728'16,"0"0"-1392"-16,-4-4-336 0,-1 1 0 16,1 1 3680-16,-1 1 672 0,-1 0 128 0,-1 1 16 15,-1 1-2448-15,-2 2-480 0,0 1-96 0,-3 2-32 16,-1 2-368-16,0 4-80 0,-4 4-16 0,1 1 0 16,0 3-320-16,-1 2-64 0,1 3-16 0,1 3 0 0,-1 2 112 0,3 4 16 15,2 1 0-15,1 1 0 0,3 1-208 0,2-1-48 16,3-1 0-16,1-3 0 0,3-2-240 0,1 0-48 15,1-5-16-15,2-2 0 0,2-1-144 0,2-3 160 16,0 0-160-16,1-1 160 0,-1-6-160 0,4-1 0 16,1-2 144-16,-1-3-144 0,0-2 0 0,1-3 0 15,-1-2 0-15,0-3 0 0,0-4 0 0,0 0-128 16,-3-4 128-16,-1 2-128 0,-1-4 128 0,-2 1-208 16,-2-1 80-16,-2-1 128 0,-2-1-192 0,-2 1 192 15,-2 0-192-15,-3-3 192 0,-2 2-144 0,-2 0 144 16,1-1 0-16,-2 3 0 0,-2 0 0 0,1 2 0 15,-1 1 0-15,0 2 0 0,2 0 0 0,0 0 0 16,1 1 0-16,2 1 0 16,1 0-1152-16,2 1-128 0,0 0-32 0,0 2-19728 0</inkml:trace>
  <inkml:trace contextRef="#ctx0" brushRef="#br1" timeOffset="76884.31">24057 7458 8287 0,'0'0'368'0,"7"-2"80"0,1-2-448 0,0 0 0 0,-1 0 0 0,0 0 0 0,0 0 3552 0,-3-3 624 15,1 1 128-15,0 1 32 0,0 0-2096 0,-1 0-432 16,-1 0-80-16,0 0 0 15,-1-2-304-15,-2 2-48 0,-1 0-16 0,-1 1 0 0,-1 0-192 16,-1-1-32-16,-2 2-16 0,-3 1 0 0,0 2-160 0,-3 2-48 16,-3 1 0-16,-2 5 0 0,-5 1-336 0,1 4-80 15,-2 4-16-15,1 4 0 0,-1 1 272 0,3 3 48 16,1 5 16-16,3 2 0 0,3 2 16 0,4 1 16 16,1-2 0-16,4-3 0 0,3-1-336 0,4 1-80 15,3-3-16-15,3 0 0 0,2-1-224 0,5-3-64 16,3-2 0-16,4-3 0 0,4-2-128 0,2-2 160 15,3-5-160-15,0-3 160 0,3-3-160 0,-2-3 128 0,1-2-128 0,12-5 128 16,-6-6-128-16,-3-3 128 0,-1-3-128 0,-4-2 128 16,-3-1-128-16,-2-2 0 0,-3 2 0 0,-3-2 128 31,-5 2-128-31,-3-3 0 0,-3 1 0 0,-5-1 128 0,-3 0-128 0,-4 2 0 16,-4 0 0-16,-4 3 128 0,-4 1-128 0,-3 1 128 0,-4 1-128 0,-1 2 128 15,-3-1-128-15,1 3 0 0,1 0 0 0,2 2 128 16,0 2-128-16,3 2 0 0,1-3 0 0,0 3 0 15,2 2-528-15,1 1 16 0,1 2 0 0,3-3 0 16,1 2-1712-16,-1 1-336 0,1-1-64 0,2 1-17568 16</inkml:trace>
  <inkml:trace contextRef="#ctx0" brushRef="#br1" timeOffset="79219.717">19239 8895 23951 0,'0'0'1056'0,"0"0"224"0,0 0-1024 0,3-6-256 0,1-1 0 0,4 0 0 16,1-2 1536-16,3 0 240 0,2 0 48 0,0 0 16 16,2-1-1088-16,1 1-224 15,-2 1-32-15,0 1-16 0,-1 2-336 0,-1 1-144 16,0 1 128-16,-2 1-128 0,0 2 256 0,-2 2-16 0,1 1-16 0,-2 2 0 16,-3 1 288-16,-2 3 64 15,-1 3 16-15,-3 3 0 0,-2-2 496 0,-1 4 80 16,-2 0 32-16,-2 2 0 0,-1 2-32 0,-3 0 0 0,-1 1 0 0,-2 0 0 15,0 2-144-15,0-1-16 0,-1 0-16 0,3-2 0 16,-1 2-272-16,2-4-48 0,3 0-16 0,1-3 0 16,3 0-272-16,2-3-64 0,2-4-16 0,3 0 0 15,2-1-304-15,2-1 0 0,2-2 0 0,1-2 0 16,2-2 0-16,2-1 0 0,0 0 0 0,2-1 0 0,0-3 0 16,0 0 0-16,2-1 0 0,0-1 0 15,1-2-1280-15,3 0-144 0,-1-4-48 0,2-1-12704 16,1-1-2544-16</inkml:trace>
  <inkml:trace contextRef="#ctx0" brushRef="#br1" timeOffset="79653.257">19787 8864 38351 0,'-10'0'1696'0,"6"0"352"0,-1 0-1632 0,0-1-416 16,-1 0 0-16,1-1 0 0,1 0 1232 0,4 2 176 15,0 0 16-15,0 0 16 0,0 0-768 0,0 0-160 16,5-2-16-16,2 1-16 0,2 1-480 0,2 1 0 16,1 0 0-16,3 1 0 0,0 1 0 0,1 1 0 15,2 1 0-15,-1 1 0 0,-3 2 0 0,1-2 0 16,-2 3 0-16,-3 1 0 0,-3 0 0 0,-1 2 0 16,-3-1 0-16,-2 3 0 0,-3-1 288 0,-2 1 160 15,-1 1 48-15,-2 1 0 0,-1 0 432 0,-1-2 96 0,0 0 0 16,1-2 16-16,-1-1-416 0,3-1-96 15,1-3-16-15,1-1 0 0,1-1-320 0,3-5-192 0,0 4 192 0,0-4-192 16,4 5 0-16,2 0 0 0,1-1 0 0,3-1 0 16,0 0 0-16,2 0 0 0,1 1 0 0,1-1 0 15,0 1 0-15,-2 2-144 0,2 0 144 0,-3 2 0 16,-1 2 0-16,-3 0 0 16,-2 2 0-16,-2 1 0 0,-3 2 0 0,-4-1 0 0,-2 1 128 0,-4 2-128 15,-3-2 416-15,-1 1 16 0,-1 0 0 0,-3-1 0 0,-1 1 32 0,0 0 16 16,1-2 0-16,3 0 0 0,-2-1-288 15,1-2-48-15,3-1-16 0,1-1 0 0,1-5-128 0,3-1 0 16,1-1 0-16,0-2-176 16,1-2-1104-16,6 2-240 0,-2-7-32 0,2 0-14160 15,1 0-2832-15</inkml:trace>
  <inkml:trace contextRef="#ctx0" brushRef="#br1" timeOffset="84741.556">21463 8788 28559 0,'0'0'1264'0,"0"0"272"0,0 0-1232 0,0 0-304 16,0 0 0-16,0 0 0 0,-3 0 1728 0,3 0 304 15,0 0 48-15,0 0 16 0,0 0-528 0,0 0-96 16,0 0-32-16,0 0 0 0,0-5-736 0,0-1-128 16,3 1-48-16,2 1 0 0,1-1-128 0,3 2-16 15,2-1-16-15,0 0 0 0,1 0-208 0,2 1-32 16,1 1-128-16,0 1 192 0,0 1-192 0,1 0 0 16,-3 1 0-16,0 2 0 0,-2 2 160 0,-2 0-160 15,0 0 160-15,-4 2-160 0,-2 1 288 0,-3 4-32 16,-2-3-16-16,-3 2 0 0,-5 2 240 0,-2 0 48 0,-4 0 16 0,-1-1 0 15,0 0-96-15,-1 0 0 0,0-2-16 0,1 0 0 16,2-1-32-16,3-3 0 0,2-1 0 0,2 0 0 16,4-2-160-16,4-3-48 0,0 0 0 0,0 0 0 15,0 0-192-15,8 1 0 0,4-1 0 0,0 0 0 16,3 0 0-16,2 0 0 0,1 1 0 0,2 0 0 0,0 0 0 0,1 3 0 16,-2 0 0-16,-2 3 0 0,0 1 0 0,-3 3 0 15,-1-1 0-15,-3 3 0 0,-1 1 256 0,-3 2 0 16,-3-2 0-16,0 2 0 0,-2-1 192 0,-3 1 32 15,-1 0 16-15,-3 1 0 0,-3 0-112 0,-2-1 0 16,-2-2-16-16,0-1 0 0,-3 0-64 0,-3-2-16 16,-1-1 0-16,-2-1 0 0,0 0-96 0,-1-3 0 15,1 0-16-15,0-3 0 0,1-1-176 0,0-2 0 16,1-1 0-16,2-1 128 0,1 0-128 0,1-2 0 16,1 1 0-16,4-2 0 0,0 0-192 0,2-2 0 15,2-1-16-15,2 0 0 16,2 0-928-16,2-1-176 0,2-1-32 0,3-2-16 15,3 1-784-15,3 0-160 0,2 1-16 0,0 0-18416 0</inkml:trace>
  <inkml:trace contextRef="#ctx0" brushRef="#br1" timeOffset="85033.369">21937 8753 22111 0,'0'0'976'0,"0"0"208"0,0 0-944 0,0 0-240 0,0 0 0 0,8 0 0 0,2 0 3216 0,1 0 608 16,3-1 112-16,-1 0 32 0,2-2-2416 0,2 0-464 15,-1-1-112-15,2 1-16 0,1-2-672 0,0 0-144 16,0 3-16-16,-2-1-128 0,1-3 0 0,-1 2 0 16,-2-1 0-16,-1 0 0 15,-3 1-848-15,-2 1-288 0,-2-1-48 0,-2 2-10016 16,-5 2-2016-16</inkml:trace>
  <inkml:trace contextRef="#ctx0" brushRef="#br1" timeOffset="85425.04">21994 8776 7359 0,'-9'9'320'0,"5"-4"80"0,-1 1-400 0,-2 0 0 16,1-1 0-16,1 0 0 0,1 3 6304 0,0-2 1184 16,1 2 224-16,0 1 48 0,1 0-5216 0,-1-1-1056 15,0 2-208-15,0-3-32 0,0 2-576 0,1-1-112 16,1 1-32-16,0 0 0 0,-1-2-128 0,3 0-16 16,1-1-16-16,1-2 0 0,1 1-80 0,-4-5-16 0,0 0 0 0,6 4 0 15,-1-1-80-15,-5-3 0 0,6 2-16 0,-6-2 0 16,6 1 192-16,-6-1 32 0,5 0 16 0,-5 0 0 15,0 0 80-15,6 0 16 0,0 1 0 0,0 0 0 16,-1 1-208-16,1 0-48 16,3 0 0-16,2 1 0 0,0-2-256 0,1 3 0 0,2-1 0 0,1 0 0 15,1 1 0-15,0 0 0 0,0 1 0 0,-2 1 0 16,0 1 0-16,-1 0 0 0,-2 1 0 0,-3 0 0 16,0 1 128-16,-2-1-128 0,-3 2 0 0,-2 1 0 15,-1 0 288-15,-3 0-48 0,-2 0-16 0,-2 0 0 16,-1-1 224-16,-3 1 32 0,-4 0 16 0,-2-1 0 15,-1-3-16-15,-2-1 0 0,0 0 0 0,-1-2 0 16,-1 0-160-16,3-3-48 0,3-1 0 0,0-1 0 0,1-1-272 0,3-1 0 16,1-1 0-16,3 0 0 0,1-1 0 0,3 1-272 15,2-1 16-15,4 0 16 16,3-3-1712-16,3 0-352 0,1-1-64 0,7-1-19056 16</inkml:trace>
  <inkml:trace contextRef="#ctx0" brushRef="#br1" timeOffset="87528.22">24011 8775 7359 0,'0'0'656'0,"0"0"-528"16,5 0-128-16,1 0 0 0,0 0 3712 0,0-1 720 15,-6 1 144-15,6 0 32 0,0 0-1904 0,1 0-368 16,-2 0-80-16,-5 0-16 0,6-1-608 0,0-2-128 15,0 1-32-15,0 0 0 0,-1-1-192 0,0 0-64 16,-1 0 0-16,0-1 0 0,-2-1-336 0,0 1-80 16,0-1-16-16,-2 0 0 0,-1 0-128 0,-3 1-16 15,-1 0-16-15,-3 1 0 0,-2 1 144 0,-3 1 16 0,-2 2 16 0,-2 2 0 16,-1 1-64-16,1 1-16 0,-1 1 0 0,0 1 0 16,0 3 96-16,2-3 16 0,5 3 0 0,1 0 0 15,2 0-256-15,2 1-64 16,4 1 0-16,2 2 0 0,2-1-304 0,4 1-64 0,4-1-16 0,2 2 0 0,3-3-128 0,3 3 0 15,0 1 0-15,3 0-176 16,-1 2 176-16,2 0 0 0,-1-1 0 0,-3 1-128 0,-1 0 128 0,-2 1 0 16,-2-1 0-16,-3 0 0 0,-2 3 0 0,-2-4 0 15,-4 1 0-15,-3-1 0 0,-2 1 0 0,-3-1 0 16,-3-3 0-16,-3 0 0 0,-1-3 128 0,-3-1-128 16,-2-2 160-16,0-1-160 0,-2-2 240 0,2-2-48 15,-2 0-16-15,1-4 0 0,2-4-48 0,2 0 0 16,3-5 0-16,1 0 0 0,1-4-128 0,2-2 0 15,3-2 0-15,1-3 0 0,1-1 0 0,2-2 0 16,2 0 0-16,2 0 0 0,2 3 0 0,2 1 0 16,1 2-144-16,2 1 144 0,1 2 0 0,3 3 0 15,1 0 0-15,2 2 0 0,3 0-128 0,-1 3 128 16,4-2-192-16,-1 1 192 0,0 2-208 0,-2-2 64 16,0 1 16-16,-1 2 0 0,-3-1-48 0,-2 0 0 15,-2-1 0-15,-3-1 0 0,-2 0 176 0,-1 0 0 16,-1-1 160-16,-2-1-160 0,-1 0 0 0,-3 0 128 15,0 1-128-15,-4-2 0 0,-2 0 0 0,-2 0 144 0,-3 1-144 0,-3 0 128 16,-3 1-256-16,-2 1-64 0,-3 0-16 0,-9-1 0 31,2 1-896-31,1 1-176 0,1 3-48 0,3 0 0 16,3 1-1232-16,4 1-240 0,3 2-48 0</inkml:trace>
  <inkml:trace contextRef="#ctx0" brushRef="#br1" timeOffset="88827.083">24859 7096 24703 0,'0'0'1088'0,"0"0"240"0,0 0-1072 0,0 0-256 15,0 0 0-15,0 0 0 0,0 0 752 0,0 0 80 16,0 0 32-16,5-3 0 0,-5 3-224 0,0 0-32 15,0 0-16-15,0 0 0 0,5-2 480 0,-5 2 80 16,0 0 32-16,0 0 0 0,6 0-96 0,-6 0-32 0,6 2 0 0,0 1 0 16,0 1-384-16,-2 1-80 15,1 1-16-15,0 1 0 0,0 2-336 0,0 1-80 0,0 4-16 0,0 0 0 16,-1 2 0-16,1 3 0 0,-2-1 0 0,3 2 0 16,1 1 176-16,0 0 16 0,-1 0 16 0,1 0 0 15,2 1 32-15,-1-1 0 0,1-1 0 0,1 0 0 16,0 2-64-16,-1 0-16 0,2 2 0 0,-1 1 0 15,0 2 32-15,0 3 16 0,0-3 0 0,1 1 0 16,-2-1-352-16,0-2 0 0,-2 1 0 0,0-2 0 16,-1 0 256-16,-1-2 48 0,0 0 0 0,-1 1 0 15,-2 2-176-15,-1 1-128 0,-1 2 144 0,0 3-144 16,-1-1 624-16,0-1 16 0,0 0 16 0,0-2 0 16,1-1-528-16,0-2-128 0,0-1 0 0,1 0 0 15,1-3 0-15,0 1 0 0,-1 0 0 0,1 0 0 16,0 2 0-16,0 1 0 0,-1 2 0 0,0 3 0 0,0 0 0 0,-1 0-256 15,0 1 64-15,-1-2 16 0,-2-2 176 0,0 1 224 16,-1-1-48-16,-1 2-16 0,-1-5-160 0,1 4 0 16,1-2 0-16,-1 4 0 0,0 1 0 0,1 1 0 15,0 1-224-15,1-1 80 0,0 0 144 0,1-2 144 16,1-1-16-16,1 1-128 0,0-3 0 0,0 1 0 16,0-5 0-16,0 3 0 0,0-1 0 0,-1 1 0 15,-1 3 0-15,1 0 0 0,0 1 0 0,-1 1 0 16,-1-3-192-16,1 1 48 0,0-3 144 0,0 0 192 15,-2 2-32-15,1-3-16 0,-1 1-144 0,1-2 0 16,-2 2 0-16,0-2 0 0,0 3 0 0,0 3 0 16,0 0 0-16,0 0 0 0,0 1 0 0,0-1 0 0,2 0 0 0,-2-2 0 15,0-1 0-15,1 0 0 0,0-2 0 0,0 2 0 16,0-4 0-16,1 2-144 16,0 0 144-16,1 2-208 0,-1 3 208 0,1 0 0 15,0 2 0-15,1 2 0 0,-1-3 0 0,0 0 0 0,-2 0 144 0,1-2-144 16,1 0 320-16,-1 3-48 0,-2-3 0 0,0 4 0 15,-1 3-144-15,-2 5-128 0,-1 2 144 0,-2-1-144 16,-2-1 192-16,0-1-64 0,0 0-128 0,1-8 192 16,0 3-192-16,1 2 0 0,-1 3 0 0,1 0 0 15,1 0 128-15,2-4-128 0,2-1 0 0,-4 23 0 16,3-13 160-16,3-11-160 0,1-7 160 0,1-6-160 16,1-3 0-16,1-3 0 0,0-5 0 0,0 0 0 15,0-9-1472-15,0 0-224 0,0 0-48 0</inkml:trace>
  <inkml:trace contextRef="#ctx0" brushRef="#br1" timeOffset="90431.285">19373 10316 31679 0,'0'0'1408'0,"0"0"272"0,0 5-1344 0,-1 3-336 0,1 2 0 0,-1 2 0 0,0 2 1456 0,0 2 208 15,0 0 64-15,-1 2 0 0,1 0-400 0,0-1-80 16,-1 1-16-16,1-1 0 0,0 2-720 0,2-5-160 16,-1-1-32-16,0 2 0 0,1-1-320 0,0-1 128 15,0 1-128-15,1 0 0 0,0-2 0 0,2 4 0 16,1-2 0-16,0-4 0 16,1-1-1808-16,-1-2-384 0,1-3-80 0</inkml:trace>
  <inkml:trace contextRef="#ctx0" brushRef="#br1" timeOffset="90912.098">19612 10321 30399 0,'-7'1'2704'0,"-3"-1"-2160"0,0 0-544 0,0-1 0 15,2 0 2432-15,0 0 368 0,1 1 80 0,2 0 0 16,5 0-1360-16,0 0-288 15,0 0-48-15,0 0-16 0,5 1-912 0,3 1-256 16,1 1 0-16,4 0 128 0,1 0-128 0,2 1 0 16,3 3 0-16,1-3 0 0,-2 3 0 0,0 0 0 0,0 0 0 0,-1 1 0 15,-1 1 0-15,-3-1 0 0,-1 1 0 0,-2 1 0 16,-2 2 0-16,-2-1 160 16,-3 1-160-16,-2 0 160 0,-2 1-160 0,-2-4 0 0,-3 2 0 0,-2 0 0 15,-3 0 480-15,1-1 16 0,-1 1 0 0,-2-1 0 0,0-1 64 0,2 0 16 16,2-2 0-16,3-1 0 0,1-3-272 0,5-3-48 15,0 0-16-15,0 0 0 0,7 2-240 0,2-2 0 16,3 0 0-16,4-2 0 0,0 0 0 0,2 1-128 16,0 1 128-16,-1 0 0 0,-1 3 0 0,2 1 0 15,0 1 0-15,-1 2 0 0,-4 2 0 0,-1 0 0 16,-2 3 0-16,-2 1 0 0,-4 1 0 0,-3 2 144 16,-3 1-144-16,-3 0 192 0,-2 2 176 0,-3-1 32 15,-2-1 16-15,-1-1 0 0,-3-1 80 0,-2-2 16 16,0-1 0-16,-3-2 0 0,0-3-160 0,-2 0-32 15,-2-3 0-15,1-2 0 0,-1-2-320 0,3 0 128 0,1-4-128 16,2 0 0-16,2-2-160 0,4-2-96 16,3-2-32-16,5-3 0 15,5-1-1232-15,3-2-240 0,4-1-48 0,5 0-13088 16,5-4-2608-16</inkml:trace>
  <inkml:trace contextRef="#ctx0" brushRef="#br1" timeOffset="91579.86">21095 10299 25791 0,'0'0'1152'0,"-5"3"224"0,-3 0-1104 0,1-1-272 16,1-2 0-16,1 2 0 0,5-2 2768 0,-4-2 496 15,-1 0 112-15,5 2 16 0,-3-4-2016 0,1 1-400 16,1-2-80-16,1 0 0 0,1-1-320 0,1 0-64 16,1 0-16-16,3 0 0 0,2-3 32 0,2 2 16 15,1-2 0-15,3 0 0 0,4-1 80 0,2 1 16 16,1-1 0-16,3 2 0 0,1 1-240 0,1 2-32 0,-3 2-16 0,0 2 0 16,-1 3-352-16,-3 2 144 0,-2 1-144 0,-1 2 0 15,-3 1 192-15,-2 1-192 0,-2 3 192 0,-2 3-192 16,-1 1 336-16,-4 4-32 0,-2 2-16 0,-2 1 0 15,-2 0 160-15,-2 3 16 0,-3-2 16 0,-1 0 0 16,-2-3-96-16,-2 0 0 0,-2-1-16 0,0 0 0 16,-3-2 16-16,0-1 0 0,-2 2 0 0,1-4 0 15,-1 0 16-15,3-1 16 0,2-2 0 0,2-1 0 16,1-2-160-16,4-2-48 0,1-2 0 0,3-1 0 16,1-1-80-16,4-3 0 0,0 0-128 0,0 0 192 15,0 0-192-15,9-3 0 0,3-2 0 0,3 0 0 16,4 0 0-16,0 1 0 0,2 1 0 0,1 1 0 15,0 1 0-15,-1 0 0 0,-1 0 0 0,0 1 0 16,-2 1 0-16,1 0 0 0,-3 0 0 0,0 1 0 0,-2 0 0 0,-2 0 128 16,0 0-128-16,-1 0 0 0,-1-2 0 0,-2 1 0 15,0 0 0-15,-2-1 0 16,-6 0-672-16,7-3-80 16,0-1-16-16,-1 0 0 0,-2-1-640 0,1 1-128 0,-5 4-16 0,6-5-16 15,-2-1-1440-15,1 0-304 0,0 0-48 0</inkml:trace>
  <inkml:trace contextRef="#ctx0" brushRef="#br1" timeOffset="92085.292">21941 10301 20271 0,'0'0'896'0,"0"-5"192"0,-1-2-880 0,0 0-208 0,1-3 0 0,1 0 0 15,0 1 3152-15,0-2 592 0,0 1 112 0,0-2 32 16,-1 2-2400-16,0 0-464 16,-1 0-112-16,-1 1-16 0,0 1-80 0,-2 2-32 0,-2 0 0 0,-1 1 0 15,-1 1 112-15,-1 3 32 16,0 2 0-16,-1 1 0 0,-2 2-96 0,-1 2 0 0,2 2-16 0,-4 1 0 16,0 3-192-16,0 2-48 0,1 1 0 0,1 3 0 15,1-1-176-15,4 2-32 0,0-1-16 0,4 0 0 16,1 4-224-16,2-5-128 0,1-3 128 0,5 0-128 15,1-2 0-15,2-1 0 0,2-2 0 0,2-2 0 0,0-1 0 0,1-3-128 16,0-1 128-16,1-5 0 0,-1-1 0 0,0-2 0 16,2-2 0-16,-1-2 0 0,-1-1 0 0,-1-1-128 15,-2-3 128-15,0-1 0 0,-1 2 0 0,-2-2-128 16,0-1 128-16,-1 0 0 0,-1 1 0 0,-2 2 0 16,0 1 0-16,-1 0 0 0,-1 3 0 0,-1 2 0 15,0 2 0-15,-2 1 0 0,2 5 0 0,0 0 0 16,0 0 0-16,-4 2 176 0,1 6 240 0,0-1 48 15,-1 5 16-15,0 3 0 0,0 2-144 0,1 4-16 16,0 1-16-16,0 3 0 0,2 2 0 0,-1 1 0 16,0-3 0-16,1 2 0 0,1-2-112 0,0-2 0 15,-1 1-16-15,1-1 0 0,0 1-176 0,0-2 0 16,1 0 144-16,0-4-144 0,-2-1 0 0,2-1 0 16,-1-4 0-16,1 1 0 0,0-3-192 0,0-2-16 15,0-1 0-15,-1-7 0 16,0 0-1200-16,0 0-256 0,0 0-32 0,0 0-20512 0</inkml:trace>
  <inkml:trace contextRef="#ctx0" brushRef="#br1" timeOffset="94064.603">23565 10122 13823 0,'0'0'1216'0,"0"0"-960"15,0 0-256-15,0 0 0 0,-1-6 3904 0,1 6 720 0,0 0 160 0,-1-7 16 16,1 7-2176-16,0 0-432 16,0 0-80-16,0 0-32 0,0 0-384 0,0 0-80 0,0 0-16 0,0 0 0 15,0 0-496-15,-2 11-96 0,0 0-32 0,1 5 0 16,0 3-288-16,0 2-64 0,-1 3-16 0,0 0 0 15,0 1-144-15,-1 2-16 0,0 0-16 0,0 1 0 16,0-3-256-16,-1 1-48 16,0-1-128-16,2-2 192 0,0-1-192 0,0-4 0 0,-1-1 128 0,1-1-128 15,0-2 0-15,1-1 0 0,-1-1 0 0,0-2 0 32,0-3-448-32,2-7 32 0,-3 8 0 0,3-8 0 15,0 0-1712-15,0 0-352 0,0 0-64 0,0 0-17344 0</inkml:trace>
  <inkml:trace contextRef="#ctx0" brushRef="#br1" timeOffset="94465.983">24048 10118 12895 0,'9'-5'576'0,"-9"5"112"0,0 0-560 0,4-4-128 16,-4 4 0-16,0 0 0 0,0 0 5056 0,0 0 960 15,0 0 208-15,0 0 48 0,0 0-3776 0,0 0-768 16,-6 2-128-16,-2 1-48 0,-1 1-592 0,0 2-112 16,-3 5-16-16,0 1-16 0,-2 4-176 0,-1 2-16 15,-1 6-16-15,0 1 0 0,-2 2-128 0,3 4-32 16,-2 2 0-16,2 2 0 0,-1 1 16 0,3-2 0 16,1-4 0-16,4-3 0 0,0 0-160 0,5-3-48 0,2 0 0 0,3-2 0 15,2-3-256-15,3-1 0 0,1-3 128 0,4-1-128 16,0-4 0-16,2-1 0 0,0-2 0 0,3-2 0 15,0-2 0-15,0-4 0 0,0-3 0 0,-1-2 0 16,2-3 0-16,-3 0-192 0,-1-4 48 0,-1 0 16 16,-3 0-144-16,-2-1-32 0,-4 1 0 0,-2-1 0 15,-4 3 112-15,-2 0 32 0,-6 1 0 0,-3 1 0 16,-4 2 160-16,-2 3 0 0,-3 1 0 0,0 0 128 16,-3 2 32-16,1 1 16 0,-1 1 0 0,0-1 0 15,0 1-176-15,0-1 128 0,3-1-128 0,3 1 128 31,4 0-1152-31,2 0-224 0,3-1-48 0</inkml:trace>
  <inkml:trace contextRef="#ctx0" brushRef="#br1" timeOffset="95865.892">19088 4977 12895 0,'0'0'576'0,"0"0"112"0,0 0-560 0,0 0-128 0,0 0 0 0,0 0 0 0,0 0 4544 0,0 0 896 16,0 0 160-16,0 0 32 16,0 0-3312-16,0 0-656 0,0 0-144 0,2 9-32 15,0 4-544-15,-1 4-112 0,0 4-32 0,0 2 0 0,1 2-352 0,0 2-64 16,0 3 0-16,0 0-16 0,0 1-208 0,0-1-32 16,0 0-128-16,0-3 192 0,1 1-192 0,-1-3 0 15,0 0 128-15,1 0-128 0,-1-3 0 0,1 0 0 16,-2-3 0-16,1-1 0 15,1-3-864-15,0-3-224 0,-1-3-32 0,1 0-11040 16,-1-4-2192-16</inkml:trace>
  <inkml:trace contextRef="#ctx0" brushRef="#br1" timeOffset="96235.681">19081 4987 31551 0,'0'0'1408'0,"0"0"272"0,-2-5-1344 0,1 0-336 0,4 0 0 0,-1-1 0 16,2-2 768-16,3 0 64 0,2 1 32 0,3-1 0 16,2 1-416-16,2 0-96 15,2 1-16-15,0-1 0 0,4 2-336 0,0 2 0 0,1 3 0 0,-2 0 128 16,1 3-128-16,-4 2 0 0,0 3 0 0,-3 1 128 16,-2 1-128-16,-2 3 192 15,-3 1-64-15,-3 1 0 0,-3 3 0 0,-3 1 16 0,-4 2 0 0,-3 1 0 0,-2 0 160 0,0 1 16 16,-5-2 16-16,-2 0 0 0,0-1 320 0,0 0 64 15,-2-3 16-15,3 0 0 0,2-1 96 0,0-3 0 16,1 0 16-16,0-1 0 16,2-2-64-16,2 0-16 0,2-2 0 0,2 1 0 0,1 0-448 0,3 0-112 15,1 0-16-15,3 0 0 0,1 1-192 0,2-2 0 16,1 1 128-16,3-2-128 0,1 0 0 0,3-1 0 16,1 0 0-16,2-1 0 0,0 0 0 0,2-1 0 15,-1-2 0-15,0-1 0 0,0 0 0 0,-2 1 0 16,-1-2 0-16,-2 1 0 0,-2 0 0 0,-1 0-192 15,-2 0 16-15,-1 1 0 16,-7-2-2864-16,0 0-576 0</inkml:trace>
  <inkml:trace contextRef="#ctx0" brushRef="#br1" timeOffset="96566.105">19493 5343 23039 0,'0'0'1024'0,"0"0"192"0,0 0-960 0,7-1-256 0,0-1 0 0,1-1 0 16,0 1 1792-16,2-2 304 15,0 0 64-15,1 0 16 0,0-1-1296 0,-1-2-256 0,2 0-48 0,0-2-16 16,1-1-304-16,0-1-64 16,0 0-16-16,1-2 0 0,-4 0-176 0,0 2 192 15,-3-2-192-15,-2 3 192 0,-2 1-192 0,-3 2 128 0,-3-1-128 0,-3 3 128 0,-2 2 64 0,-2 1 16 16,-1 2 0-16,-2 3 0 0,-1 2 464 0,-1 2 96 15,-3 1 0-15,0 3 16 16,2 2 0-16,0 0 0 0,1-1 0 0,2 3 0 0,-1 1-144 0,3-1-16 16,4 0-16-16,1 1 0 0,1-4-336 0,3 3-64 15,2-3-16-15,2-1 0 0,4 1-192 0,1-1 0 16,3-1 0-16,3-1 0 0,3-4-176 0,1-1-16 16,3-2-16-16,1-3-12512 15,4-2-2496-15</inkml:trace>
  <inkml:trace contextRef="#ctx0" brushRef="#br1" timeOffset="96884.2">19823 5153 36047 0,'-18'3'1600'0,"8"-1"320"0,-2 1-1536 0,-2 2-384 0,-2 1 0 0,0 0 0 16,-2 0 1280-16,3 1 192 0,3 0 16 0,2-1 16 15,2 0-576-15,3 0-112 0,4 0-32 0,5 1 0 16,2 0-608-16,4-1-176 0,2 1 0 0,4 0 0 15,2 0 0-15,1 0 0 16,0-1 0-16,0 0 0 0,0 2 0 0,1-2 0 16,-1 2 0-16,-2 1 0 0,-3-2 0 0,-2 1 0 15,-2 2-128-15,-4-1 128 0,-3 0 0 0,-4 1 0 16,-1-1 0-16,-3 2-128 0,-3 1 128 0,-1 0 0 0,-2-2 160 0,0 2-160 16,-3-2 320-16,1-2-16 0,0-1-16 0,-2 0 0 15,1-4-112-15,1-1-32 0,0-2 0 0,2-3 0 16,1-2-144-16,4-1 0 0,0-3-160 15,4-3 160-15,3-2-1424 0,4 1-192 0,2-2-48 0,5 0 0 16,1-2-832-16,1 2-192 0,-1-3-16 0,3 4-12160 16</inkml:trace>
  <inkml:trace contextRef="#ctx0" brushRef="#br1" timeOffset="97199.386">20037 5171 10127 0,'0'0'896'0,"0"0"-704"16,0 0-192-16,0 0 0 0,-2 7 5440 0,-1 0 1040 15,-2 0 224-15,-1 0 32 0,-1 2-3600 0,1 1-736 16,-2-1-144-16,-1 1-16 0,1 1-960 0,1 1-176 15,1 0-32-15,1-1-16 0,3 2-592 0,0 0-112 16,1-1-32-16,3-1 0 0,2-1-320 0,3-1 0 16,1-1 0-16,3-1 128 0,3-1-128 0,-1-3 0 0,2-1 0 0,2-4-128 15,1-1-128-15,0-2-32 16,-1-3 0-16,1-1 0 16,0-3-192-16,-4-2-32 0,0-1-16 0,-2-2 0 0,-2 0 112 0,-1 0 32 15,-2-2 0-15,-1 3 0 0,-1 1 192 0,-1 0 64 0,-2 2 0 0,-1 1 0 16,-1 2 128-16,-1 2 0 0,-1 3 0 0,2 5 128 15,0 0 368-15,0 0 80 0,-7 1 0 0,0 2 16 16,1 2-64-16,1 2-16 0,1 3 0 0,1 0 0 16,0 1-272-16,2 3-64 0,1 1-16 0,2 0 0 15,0 2-160-15,1-1 0 0,0-2 0 0,1 1 0 16,1 0 0-16,1-4 0 0,0 0 0 0,0-1 0 31,0 0-1024-31,1-3-192 0,1-1-48 0,0-2 0 16,-1-3-1296-16,1-2-272 0,-1-3-48 0</inkml:trace>
  <inkml:trace contextRef="#ctx0" brushRef="#br1" timeOffset="97417.496">20430 4932 27935 0,'2'-12'1232'0,"-1"7"256"0,0-3-1184 0,0 1-304 16,0 0 0-16,0 1 0 0,0 2 1856 0,-1 4 320 16,0 0 64-16,0 0 16 0,0 0-480 0,0 0-112 15,0 0 0-15,0 6-16 0,-1 3-624 16,0 3-128-16,-1 2-32 0,-1 1 0 0,-1 3-400 0,0 2-80 15,0 5 0-15,-1-1-16 0,-1 4-112 0,2 0-32 16,-1 1 0-16,0 1 0 0,-1 0-224 0,1-1 0 16,1-1 0-16,1-3 0 0,1-3-128 0,1-4-128 15,3-2-32-15,2-4 0 16,1-4-2672-16,2-2-544 0,1-4-96 0</inkml:trace>
  <inkml:trace contextRef="#ctx0" brushRef="#br1" timeOffset="97618.903">20680 4772 22111 0,'0'0'976'0,"0"0"208"0,0 0-944 0,0 6-240 0,-2 0 0 0,0 3 0 15,-1 2 4288-15,0 5 800 0,1 3 160 16,-1 1 48-16,0 2-3376 0,2 2-656 0,-1-1-144 0,0 3-32 16,0 1-576-16,1 3-112 0,0 2-16 0,2-1-16 15,-1 1-224-15,1-2-144 0,0 0 192 0,0-2-192 16,0-2 128-16,0-3-128 0,1-2 0 0,0-4 0 31,0-1-752-31,0-3-208 0,-1-3-32 0,0-3-16 0,-1-7-1952 16,0 0-400-16</inkml:trace>
  <inkml:trace contextRef="#ctx0" brushRef="#br1" timeOffset="97870.89">20562 5140 22111 0,'0'0'1968'0,"0"0"-1584"16,0 0-384-16,0 0 0 0,0 0 3664 0,4 4 656 16,2 0 128-16,0-3 32 0,1-1-2304 0,2-1-448 15,1 0-80-15,1-4-32 0,0 0-640 0,1 0-128 16,2 0-16-16,0 0-16 0,-1-1-464 0,-1 1-96 15,-1 0 0-15,-1 1-16 0,1-1-240 0,-2 2 0 16,-1 1 0-16,-1 1 0 16,-7 1-2752-16,0 0-448 0</inkml:trace>
  <inkml:trace contextRef="#ctx0" brushRef="#br1" timeOffset="98517.995">21560 4900 34271 0,'0'0'1520'0,"0"0"304"0,-6 0-1456 0,0-2-368 0,-2 4 0 0,-1-2 0 16,-2 0 1920-16,-1 2 304 0,1 1 64 0,-3 0 16 15,0 2-960-15,0 1-176 0,-2 1-32 0,-1-1-16 16,1 2-368-16,-2 0-80 0,2 0-16 0,1 1 0 15,0-2-128-15,2 0-16 0,3 0-16 0,2 0 0 0,4 2-256 0,1-4-48 16,3 1-16-16,4 0 0 16,2 1-176-16,3 2 0 0,-1-1 0 0,3 1 0 0,2 0 0 0,2 2 0 15,-1 2 0-15,1 0 0 0,0 0 0 0,-2 2 0 16,0 0 0-16,-2 0 0 0,-2 2 0 0,-4 1 0 16,-2 0 0-16,-2 1 0 0,-2-1 0 0,-3 1 0 15,-1-2 0-15,-4 0 128 0,-2-1-128 0,-1-2 128 16,-1 0-128-16,-1-2 128 0,1-2 0 0,0-3-128 15,1 1 192-15,0-3-64 0,0-2-128 0,2-2 0 16,-1-2 0-16,2-1 0 16,1-1-896-16,2-2-256 0,1-3-48 0,2 1-16 15,3-3-1872-15,3-2-384 0</inkml:trace>
  <inkml:trace contextRef="#ctx0" brushRef="#br1" timeOffset="98701.884">21625 5108 18431 0,'-4'5'1632'16,"-2"3"-1312"-16,-1-2-320 0,0 3 0 0,1 0 5872 0,2 0 1104 0,-1 1 208 0,1 0 48 15,1 1-5040-15,1-1-1008 0,2 1-208 0,1 0-32 16,2-2-656-16,1 1-128 0,0-4-32 0,1 0 0 16,1-1-272-16,1-3-64 15,0-2-16-15,1-2 0 16,1-3-2000-16,-1-4-400 0,3-2-64 0</inkml:trace>
  <inkml:trace contextRef="#ctx0" brushRef="#br1" timeOffset="98820.731">21705 4853 11055 0,'-12'5'976'0,"6"-2"-784"0,-1-1-192 0,0 1 0 0,-1-2 3536 0,1 3 672 16,1 1 128-16,0 2-10240 15,1-3-2048-15</inkml:trace>
  <inkml:trace contextRef="#ctx0" brushRef="#br1" timeOffset="99433.58">21755 5091 11967 0,'0'0'1072'0,"-3"6"-864"0,0 0-208 0,0-3 0 0,3-3 5328 0,0 0 1024 16,0 0 208-16,0 0 32 0,7 1-3888 0,0-2-784 16,1-4-144-16,2-2-48 0,2-2-608 0,2-1-128 15,-1 0-32-15,3 0 0 0,0-1-672 0,0 1-144 16,2 0-16-16,-1 3-128 0,0 2 0 0,-1 1 0 15,-3 1 0-15,0 1 0 0,-2 1 0 0,-1-1-144 16,-2 4 144-16,-3 1 0 0,-5-3 0 0,4 7 0 0,-3 1 0 0,-2 2 0 16,-3 2 368-16,-1 3 48 0,-2-2 16 0,-1 3 0 15,-1 0 144-15,-1-1 16 0,0 1 16 0,1-1 0 16,-2 1-240-16,2 0-48 16,0-1-16-16,2-1 0 0,0 0-304 0,1-1 0 15,3-3 0-15,1-1 0 0,1-1 0 0,2-2-192 0,-1-6 0 0,6 3 0 31,2-2-624-31,1-2-112 0,3-2-32 0,1-1 0 16,-1-1-144-16,2-1-48 0,2 0 0 0,1 0 0 16,-2 0 240-16,1 2 32 0,-2 0 16 0,0 2 0 0,-1-1 608 0,-1 2 256 0,-2 0-192 0,0 1 192 15,-1 0 224-15,-1 1 160 0,1 0 48 0,-3 0 0 16,1 1-32-16,1-2 0 0,-1 0 0 0,1 0 0 16,0-2-128-16,1 0-16 0,1 0-16 0,0-2 0 15,1-2-240-15,0-1 144 0,0 0-144 0,0 0 128 16,0-2-128-16,-2 0 0 0,2 0 0 0,-2 0 0 0,0 0 128 0,-2-1-128 15,-2 0 128-15,-1-1-128 0,0 1 448 0,-1-1 0 16,-1 0 0-16,-2 0 0 0,-1 2-48 0,-1 0 0 16,-2-1 0-16,-1 0 0 0,0-1-96 0,-2 3-32 15,-1 0 0-15,0 1 0 0,-2 2-16 0,-1 2 0 16,-3 3 0-16,0 2 0 0,0 3 160 0,-2 1 32 16,-2 4 0-16,1 2 0 0,0 5 0 0,0 2 16 15,3 2 0-15,1 3 0 0,2 1 128 0,4 1 32 16,4 1 0-16,3-1 0 0,3 0-288 0,3-4-48 15,4-2-16-15,2-2 0 0,2 0-272 0,1-4 0 16,1-1 0-16,-1-1 0 0,1-3 0 0,2-3 0 0,-2-2 0 0,1-2 0 16,-1-1 0-16,-1-2 0 15,0-1-176-15,1-2 176 16,-2-1-640-16,1-2 0 0,-2-1-16 0,-1-1 0 16,0-1-1584-16,0-1-304 0,0-3-64 0,-2 0-11184 15,1-2-2240-15</inkml:trace>
  <inkml:trace contextRef="#ctx0" brushRef="#br1" timeOffset="99749.047">22619 5240 18431 0,'0'0'1632'0,"-2"6"-1312"16,-1-2-320-16,3-4 0 0,0 0 5520 0,-4 3 1040 15,4-3 208-15,0 0 32 0,0 0-4112 0,0 0-832 16,0 0-176-16,-3-6-16 0,2-2-1168 0,0 0-240 15,1-2-32-15,1-1-16 16,0-1-1184-16,1-1-240 0,0-1-64 0,0 0 0 16,0 1-2048-16,0-1-432 0</inkml:trace>
  <inkml:trace contextRef="#ctx0" brushRef="#br1" timeOffset="99879.864">22647 5004 21183 0,'0'0'1888'0,"-3"-2"-1504"0,-3-3-384 0,1 3 0 16,0 0 4320-16,0 1 800 0,5 1 144 0,-6 0 48 15,0-2-2240-15,1 1-448 0,0 1-96 0,0 0-16 16,1 0-1168-16,4 0-256 0,0 0-32 0,0 0-16 15,0 0-720-15,0 0-128 0,0 0-48 0,0 0 0 16,0 0-976 0,0 0-192-16,0 0-32 0,0 0-21712 0</inkml:trace>
  <inkml:trace contextRef="#ctx0" brushRef="#br1" timeOffset="100752.934">23044 4884 12895 0,'-4'-1'1152'0,"-2"-1"-928"0,0-1-224 0,1 0 0 0,5 3 5840 0,-3-2 1136 16,1-5 208-16,3 1 48 0,2-1-4800 0,3 0-976 16,2 0-192-16,1 0-48 0,3-2-528 0,2 2-112 15,2 0-32-15,0 1 0 0,3 1-224 0,2 3-32 16,3-1-16-16,0 2 0 0,0 2-272 0,-1 2 128 16,0 0-128-16,-3 3 0 0,-1 2 176 0,-3 2-176 15,-1 1 160-15,-5 2-160 0,-3 0 256 0,-2 1-32 16,-2-1-16-16,-4 2 0 0,-2 0 288 0,-5 0 48 15,-4 1 16-15,-3 1 0 0,-2-2 176 0,-4 2 32 0,-2 0 16 0,-2-2 0 16,1 3 16-16,0-4 0 16,2-1 0-16,0-1 0 0,3-2-288 0,1-2-48 15,4-1-16-15,2-1 0 0,2-2-208 0,2-2-48 16,8-2-16-16,0 0 0 0,0 0-176 0,0 0 0 16,5-2 0-16,3-3 0 0,4 0 0 0,3 1 0 0,5 1 0 0,1 0 0 15,4 1 0-15,-1 3 0 0,2 2 0 0,-1 0 0 16,-1 2 0-16,-2 2 0 15,-2 2 0-15,-3 1 0 0,-1 2 0 0,-4 1 0 0,-4 1 0 0,-1-1 0 16,0 1 0-16,-4-1 0 0,-3 2 0 0,-2-2 0 16,-3 2 0-16,-3 0 0 0,-3-4 0 0,-3 1-176 15,-3-1 176-15,-2-1 0 0,-3-1 0 0,-1-1 128 16,-1-1-128-16,0-1 0 0,-2-2 128 0,2-1-128 16,1 0 0-16,2-1 128 0,1-2-128 0,2-2 0 0,0-1 0 0,4-1 0 15,2-1 0-15,3-1-128 16,3-1-656-16,3-1-128 0,3 1-32 0,2-4 0 15,3-1-896-15,4 0-176 0,3 1-32 0,2-1-16 16,3 1-1264-16,1 0-256 0,23-11-64 0,-2 10 0 0</inkml:trace>
  <inkml:trace contextRef="#ctx0" brushRef="#br1" timeOffset="101000.786">23486 5079 19343 0,'0'0'1728'0,"-3"0"-1392"15,-3-2-336-15,1 1 0 0,5 1 4768 0,0 0 880 16,0 0 176-16,0 0 48 0,0 0-3248 0,0 0-640 16,0 0-128-16,5 6-16 0,0 1-816 0,2-1-144 15,3 2-48-15,3 0 0 0,1 2-224 0,10 4-48 16,0-1-16-16,2-1 0 0,1-1-256 0,1 0-48 0,-1-1-16 0,0 1 0 16,0-1-224-16,-4 0 0 15,-3 0 128-15,-3-2-128 0,-1 0 0 0,0 1 0 16,-4-4 0-16,-1 0 0 15,-2 0-464-15,-1-2-48 0,-8-3 0 0,7 1 0 16,-7-1-1824-16,0 0-368 0,0 0-80 0,0 0-17072 0</inkml:trace>
  <inkml:trace contextRef="#ctx0" brushRef="#br1" timeOffset="101188.861">23555 5315 24879 0,'0'0'2208'0,"0"0"-1760"0,0 0-448 0,0 0 0 0,0 0 3792 0,0 0 688 16,6-6 128-16,0-1 16 0,0 0-2416 0,0-3-480 15,2 0-112-15,2-2-16 0,1-4-544 0,0 1-112 16,1-3-32-16,1 0 0 0,0 2-448 0,-2-1-80 16,0 0-32-16,0 0 0 0,-1-1-352 0,-1 3 128 15,2 0-128-15,-1 1 0 0,-1 1 0 0,-1 1 0 16,-1-1 0-16,1 3-128 16,0 1-1088-16,0 1-192 0,0-2-64 0,0 1-12992 15,2 0-2592-15</inkml:trace>
  <inkml:trace contextRef="#ctx0" brushRef="#br1" timeOffset="101720.155">24037 4740 20271 0,'0'0'1792'0,"-1"-4"-1424"0,-1 0-368 0,2 4 0 15,-1-5 4576-15,1 0 848 16,3 0 160-16,0 0 48 0,0 1-3088 0,2 0-624 16,3-1-112-16,0 1-16 0,2 0-928 0,2 1-176 0,1 1-48 0,2 1 0 15,2 2-432-15,0 1-80 0,1 1-128 0,1 2 176 16,-3 0-176-16,2 2 0 0,-2 2 0 0,0 3 0 16,0 0 0-16,-2 0 0 0,2 1 128 0,-1 1-128 15,-2 2 144-15,0-3 0 0,-1 2 0 0,2 2 0 16,-6 0 160-16,-2-1 16 0,-2-2 16 0,-2 0 0 15,-5-1 272-15,-2 0 48 0,-1-2 16 0,-2 0 0 0,-3 0 32 0,0 0 16 16,-3-1 0-16,-1 1 0 0,-3-1-208 0,1-1-32 16,0-2-16-16,1 0 0 0,3 0-176 0,1-2-32 15,3-1-16-15,1 1 0 0,3-3-176 0,5-2-64 16,0 0 0-16,0 0 0 0,1 8 0 0,2-4 0 16,4 2 0-16,1 1 0 0,2 1 0 0,3 1 0 15,-1 0 0-15,1-1-160 0,1 3 160 0,-2 1 0 16,1 1 0-16,-1-1 128 0,-1 3-96 0,-1 1-32 15,-1-2 0-15,0 5 0 0,-2-1 0 0,-4-1 0 16,-3-1 0-16,-3-2 0 0,0-3 0 0,-4 0 0 16,-3 1-160-16,-2-3 160 0,-1 0 0 0,-3-1 0 0,-1-1 0 0,-2-1 0 15,-9 0 0-15,-2-2 0 16,-2-3 0-16,0-1 0 0,-1-1 0 0,4-1 0 16,3-3 0-16,-7-3 0 0,8 0 0 0,6 0 0 0,7 0 0 0,3 0 0 31,3-3-1104-31,4 0-304 0,2-2-48 0,2 5-23248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2:01:45.63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18153 7011 27071 0,'0'0'1200'0,"0"0"240"0,0-6-1152 0,2 1-288 0,2 1 0 0,1 0 0 16,1 0 1808-16,5 2 304 0,3 1 64 0,4 0 16 15,6 0 144-15,5 1 32 0,7 1 0 0,7 0 0 0,8 1-496 0,3-1-80 16,4 0-32-16,7 1 0 0,11-2-592 0,4 0-112 16,2 0-32-16,8-2 0 0,8-1-384 0,4 0-64 15,-1-1-32-15,6 2 0 0,8 1-256 0,-1 0-48 16,-3-1-16-16,-2 2 0 0,1 2-224 0,-3 1 144 15,-1 0-144-15,-3 1 128 0,-5 2-128 0,-8 0 0 16,-9-1 0-16,-5 0 0 0,-6 0 0 0,-6 1 0 16,-9-3-160-16,-7 1 160 0,-9-1-304 0,-7 0 48 15,-8 0 0-15,-6 0 0 0,-6-2 64 0,-3 0 32 16,-2-2 0-16,-7 1 0 0,0 0-64 0,-1-5-16 16,-3 0 0-16,-1 0 0 15,-3-4-1184-15,-1 1-240 0,-3-1-64 0,-2 1-20480 0</inkml:trace>
  <inkml:trace contextRef="#ctx0" brushRef="#br0" timeOffset="8948.697">8689 10951 26495 0,'0'0'1168'0,"0"0"240"0,0 0-1120 0,0 0-288 0,-3 5 0 0,3-5 0 15,0 0 1072-15,-2 4 144 0,2-4 48 0,0 0 0 16,0 0-736-16,0 0-144 0,0 0-16 0,0 0-16 0,0 0 80 0,0 0 16 16,0 0 0-16,0 0 0 0,0-4 384 0,0-2 96 15,0 0 16-15,0 0 0 0,1-2 272 0,-1-1 48 16,0 0 16-16,0-2 0 15,0-2-256-15,1 0-32 0,0 0-16 0,0-2 0 0,-1-2-272 0,1 1-64 16,0-3-16-16,0 1 0 0,0-3-80 0,1 0-16 16,-1-3 0-16,1 1 0 0,1 0-48 0,0 1-16 15,0 0 0-15,0 1 0 0,-1-1-48 0,0 2-16 16,-1-2 0-16,0 2 0 0,0-3-64 0,0 1-16 16,-2-2 0-16,1 0 0 0,0-1-80 0,0 1-32 15,-1-1 0-15,1 1 0 0,1 0-16 0,0 1-16 16,1 0 0-16,0 2 0 0,1 0-176 0,0 3 192 15,-1-2-192-15,0 1 192 0,1-1-192 0,1 0 192 0,-1-2-192 0,1-1 192 16,0 0-192-16,0-1 128 16,0 0-128-16,0 1 128 0,1-1-128 0,-1 0 160 15,-1-2-160-15,0 3 160 0,-1 1-160 0,0 1 128 16,0 0-128-16,-2 1 128 0,0 0-128 0,0 0 160 16,0-2-160-16,-1-1 160 0,-1-1-160 0,1 0 0 0,1-2 144 0,0-1-144 15,0 1 0-15,1 0 0 16,0-1 0-16,1 1 0 0,-1 1 0 0,1 4 0 15,0 1 0-15,1-1 0 0,-1 6 0 0,-1-1 0 0,1 1 0 0,-1-3 128 16,0-2-128-16,0 2 0 0,0-2 0 0,-1 1 0 16,0-5 0-16,0 2 0 0,-1-1 0 0,0-6 0 15,1 1 0-15,0 1 0 0,-1 1 0 0,1 1 128 0,0 2-128 0,0 1 0 16,0 6 0-16,0-1 0 16,0 0 192-16,0 1 32 0,-1-5 0 0,1 2 0 0,0 0-352 0,0 1-80 15,0-4-16-15,-1-5 0 0,-1-1 224 0,1 3 0 16,0 0 0-16,0 1 0 0,-1 0 0 0,-1 0 0 15,1 2 0-15,0-1 0 0,0 2 0 0,0 1 0 16,-1 2 0-16,0 0 0 0,0-1 0 0,-1 2 0 16,1 0 0-16,-1 0 0 0,0 1 0 0,0 1 0 15,0 1-128-15,-1 0 128 0,3 0 0 0,-1 1 0 16,1 1 0-16,0-1 0 0,1 0 0 0,-1 0 0 16,2 1 0-16,0 0 0 0,0 0-128 0,1 2 128 15,-1-1 0-15,1 2-144 0,-1 1 144 0,1 1 0 16,-1 2 0-16,1 0-128 0,-1 0 128 0,0 5 0 15,0 0 0-15,0 0 0 0,3-3 0 0,1 1 0 16,1-1 192-16,1 1-64 0,0-1-128 0,1 2-240 16,1 0 64-16,1 0 16 0,-1-1 160 0,2-1 0 15,0 1 0-15,2 0 0 0,1 0 0 0,3 1 0 16,0-2 0-16,1 2-128 0,2-1 128 0,0 0 0 16,3-1 0-16,1 0 0 0,1 1 0 0,1 0 0 15,1 1 0-15,0 1 0 0,1 0 0 0,-1 0 0 0,-2 2 0 0,1 1 0 16,-2 0 0-16,1-1 0 15,-1 3 0-15,2-3 0 0,-1 2 0 0,2-1 0 16,2-1 0-16,1 0 0 0,0 0 0 0,2-1 0 0,0-1 0 0,0-1 0 16,1 0 0-16,-2 0 0 0,-1-1 0 15,2 0 0-15,-1 3 0 0,0 0 0 0,0 0 0 0,-2 0 0 16,1 0 0-16,1 2 0 0,-1 0 0 0,-2 1 0 16,0 1 0-16,-2 0 0 0,-1 2 0 0,-2-1 0 0,-1 1 128 15,-2-2-128-15,0 2 160 0,0 0-160 16,0 0 0-16,-1 0 0 0,1-2 0 0,0 0 0 15,0 0 0-15,2-1 0 0,-1-1 0 0,2-1 0 16,0-2 0-16,3 0 0 0,0 0 0 0,1-1 0 0,1-1 0 16,-2 1 0-16,0-1 0 0,-3 1 0 0,1 1 0 0,-3 1 0 15,0 0 0-15,-1 1 0 0,2 1 176 0,-1 0-176 16,-1-2 192-16,2 1-192 0,-1 1 192 0,1 1-64 16,-2-1 0-16,1 1-128 0,-2-1 160 0,2-1-160 15,-1 1 128-15,1 0-128 0,-1 1 0 0,-1-3 0 16,2 1 128-16,-3 0-128 0,2-1 0 0,-1-1 0 15,-1 0 0-15,1-1 0 0,-1 1 0 0,2-2 0 16,-1-1 0-16,1 1 0 0,0 0 0 0,-1 1 0 16,0-1 0-16,-1 1 0 0,1 0 0 0,0 0 0 15,-2 1 0-15,0 0 0 0,0 0 0 0,-1 0 0 16,0 0 128-16,0 1-128 0,-1 0 0 0,0-1 0 0,1 0 0 16,-2 0 0-16,0-1 0 0,0 0 0 15,-4-1 0-15,1 1 0 0,1-1 0 0,-1 0 0 16,-2 0 0-16,-1 0 0 0,0 1 0 0,0 1 0 0,-2-2 0 0,-5 2 0 15,5-1 0-15,0 1 0 16,-5 0 0-16,0 0 0 0,0 0 0 0,5 0 0 0,-5 0 0 0,0 0 0 16,0 0 0-16,0 0 0 0,4-1 0 0,-4 1 0 15,5-1 0-15,-5 1 0 0,0 0 0 0,0 0 0 16,0 0 0-16,0 0 0 0,0 0 0 0,0 0 0 16,3 6 0-16,-1 2 0 0,-1 5 0 0,0 0 0 15,0 3 0-15,1-1 0 0,-1 4 0 16,1 0 0-16,-1 1 0 0,0 0 0 0,0 1 0 0,-1 1 0 15,-1 3 0-15,-1 3 0 0,0 4 0 0,1 3 0 16,-2 3 0-16,0 2 0 0,0-3 0 0,0 0 0 0,0-1 0 0,-1 1 0 16,0 0 0-16,1 3 0 0,-1 1 0 0,1 2 0 15,1 1 128-15,0-2-128 0,1-3 0 0,-1-2 0 16,-1-2 0-16,0 2 0 0,-1-2 0 0,0 0 0 16,-1 3 0-16,2 1 0 0,-1 0 0 0,2 1 0 15,-2-2-144-15,1-3 144 0,-1-3 0 0,1-1 0 16,0-2 0-16,0 0 0 0,0-2 0 0,0 3-128 15,0 0 128-15,1-1 0 0,0 3 0 0,0-1 0 16,0-3 0-16,0 1 0 0,0-3 0 0,0 1 0 16,0 0 0-16,0-4 0 0,-1 1 0 0,-1-1-128 15,3 1 128-15,-1 1 0 0,-1 3 0 0,0-2-128 16,0 2 128-16,1 2 0 0,0-2-160 0,1-1 160 16,0 1-128-16,1-4 128 0,0 1-144 0,1-5 144 0,0 1-160 0,0-3 160 15,0 0-160-15,-1-2 160 16,-1 1-160-16,0 1 160 0,0 0-128 0,0 1 128 15,-1 2 0-15,0 2-144 0,0 1 144 0,1 0 0 0,0 2 0 16,0 0 0-16,0-1 0 0,0-1-160 0,1-2 160 0,0-2 0 16,-1-2-160-16,1-1 160 0,-1-2-128 0,1-1 128 15,0-1 0-15,0 0 0 0,0-4 0 0,1 0-128 16,0-2 128-16,-1 0 0 0,0 0 0 0,0-2 0 16,0-2 0-16,1 1 0 0,-1-4 0 0,1 5 0 15,-1-5 0-15,1 4 0 0,-1-4 0 0,0 4 0 16,0-4 0-16,0 5 0 0,0-5 0 0,-1 4 0 15,0 0 0-15,0 0 0 0,-1 2 0 0,0-4 0 0,0 0 0 0,-1 3 0 16,-1-2 0-16,0 1 0 0,-1-1 0 0,0 1 0 16,-1-3 0-16,0 1 128 0,0 0-128 0,-1 0 0 15,-2 0 0-15,0 0 0 0,-1-2 0 0,1 0 0 16,-3 0 0-16,0 3 0 0,-1-3 144 0,0 1-144 16,-2 0 192-16,0 2-192 0,0 0 0 0,-2 0 0 15,1 2 0-15,-1 2 0 0,0 0 128 0,0 2-128 16,-1 1 192-16,0 0-192 0,-2 0 176 0,-2-1-176 15,-2 0 160-15,-2-1-160 0,-4-1 128 0,-2-2-128 16,-2-2 0-16,-2-2 0 0,0-2 0 0,1-1 128 16,1-2-128-16,-3-1 0 0,-4 3 0 0,-2-6 0 15,-2-1 0-15,-1-1 0 0,-2-1 0 0,2-1 0 16,3 2 0-16,3 0 0 0,1 3 128 0,0 2-128 16,-2 2 0-16,-1 1 144 0,-1 2-144 0,-1 0 160 15,-1 0-160-15,2-1 160 0,1 1-160 0,-1-1 0 16,0-1 0-16,-3 1 0 0,-3-4 0 0,-3-2 0 15,1-2 0-15,3-2 0 0,2-1 0 0,3-1 0 16,3 1 0-16,1-2 0 0,0 1-128 0,1-1-16 0,2-1 0 0,1 1 0 31,3-1-1024-31,3 1-208 0,4 3-32 0,4-2-14720 16,5 3-2944-16</inkml:trace>
  <inkml:trace contextRef="#ctx0" brushRef="#br0" timeOffset="10918.234">11099 10934 19343 0,'0'0'848'0,"0"0"192"0,0 0-832 0,0 0-208 0,0 0 0 0,0 0 0 0,5-1 2848 0,-1 1 528 16,1-3 96-16,-1 1 32 0,1 0-1968 0,0 0-400 15,-1 0-80-15,0-1-16 0,0-1-320 0,1 1-64 16,-1-1-16-16,0-1 0 0,0-1 96 0,0-1 16 16,0-2 0-16,0-1 0 0,1-3-48 0,-2-2-16 15,0-1 0-15,0-2 0 0,-1-5-176 0,1 1-16 16,-2-5-16-16,0 0 0 0,0 1-112 0,0-7-32 15,1 0 0-15,0 3 0 0,0 2-32 0,-1-1-16 16,0-1 0-16,0 4 0 0,0-6 0 0,0 0 0 16,0-4 0-16,0 1 0 0,1-1-96 0,0 1 0 15,0 0-16-15,0-12 0 0,0-2-16 0,-1-2 0 16,-1-2 0-16,0-1 0 0,1 1-160 0,0 5 0 16,0 1 144-16,0 2-144 0,0-3 0 0,0-1 0 15,0-1 0-15,1-1 128 0,0 0-128 0,1 4 0 0,-1 3 0 0,2 2 0 16,0 0 128-16,0-1-128 0,-1-1 128 0,0-2-128 15,1 0 192-15,-1 3-48 16,1 0 0-16,1 4 0 0,-1-1-144 0,-1 1 160 0,0 1-160 0,1-1 160 16,0-2-160-16,0 0 128 15,-1 0-128-15,-2 2 128 0,3 1-128 0,-1 5 0 0,0 4 144 0,0 2-144 16,-1 2 0-16,-1 3 144 0,0 0-144 16,0 4 0-16,0-1 144 0,-1 4-144 0,0 1 0 15,0 2 144-15,-2 2-144 0,2-1 0 0,0 2 144 0,0 2-144 16,-1-2 0-16,0 2 0 0,2 0 0 0,1 1 0 0,0 0 0 15,-1-1 0-15,1-1 0 0,1 1 0 0,1 0 0 0,-1 0 0 16,0-1 0-16,0 0 0 16,1 0 0-16,-2 1 0 0,1 0 0 0,0 2 0 0,1-2 0 0,-1 1 0 15,-2 0 0-15,1 2 0 0,1-1 0 0,0 0 0 16,-1 0 0-16,-2 5 0 0,3-4 0 0,-3 4 0 16,6-1 0-16,1 0 0 0,-1-1 0 15,3 0 0-15,2 2 0 0,3 1 0 0,1 0 0 0,3 0 0 16,0 0 0-16,5 1 0 0,2-2 0 0,2 1 0 15,-1 0 0-15,3-1 0 0,1 1 192 0,4-1-16 16,3 0-16-16,3 0 0 0,2-2 32 0,2 1 16 16,-1 0 0-16,-1-1 0 0,0-1-48 0,-2 2-16 15,1 0 0-15,1 1 0 0,3 0-144 0,2 0 128 16,2-2-128-16,-3 2 128 0,-1 0-128 0,-1 2 0 16,-2 0 144-16,0 1-144 0,-1 0 0 0,0 1 144 15,1-1-144-15,0 1 0 0,-1-1 192 0,0 0-64 16,-4 1 0-16,-1 0-128 0,-2-1 192 0,3-1-64 15,-2 1 0-15,2 1-128 0,0-2 192 0,-1 1-64 0,0-1 0 0,-3 0-128 16,-1 1 176-16,-1 1-176 16,0-1 160-16,-4 0-160 0,-1 0 144 0,1 0-144 0,0-2 128 0,1 0-128 15,-1 1 0-15,1 1 128 16,1 1-128-16,-1 1 0 0,-1 0 0 0,2-1 0 0,0 0 128 0,-1 1-128 16,0 0 0-16,-2 0 0 0,-1 0 0 0,-1 0 0 15,-2-2 0-15,-1 1 0 0,1-1 0 0,-1-2 0 16,0 1 0-16,-1-1 0 0,1 1 128 0,-1-1-128 15,1 1 0-15,-3-2 0 0,1 1 0 0,-1 0 128 16,-2 0-128-16,0-1 0 0,0 0 0 0,-1 0 0 0,-1 0 0 0,-1-1 0 16,-3 0 128-16,0 0-128 0,0 1 0 0,-2-2 0 15,-1 2 0-15,-1 0 0 0,0-1 0 0,-1 1 128 16,-5 0-128-16,0 0 0 0,4 0 0 0,-4 0 128 16,4 0-128-16,-4 0 0 0,6 1 0 0,-2 1 0 15,-4-2 0-15,5 0 0 0,-1 1 0 0,-4-1 0 16,0 0 0-16,5 1 0 0,-5-1 0 0,0 0 0 15,0 0 0-15,0 0 0 0,0 0 0 0,1 7 0 16,-1 0 0-16,-1 2 0 0,-1 1 0 0,0 0 0 16,-1 5 128-16,-1-1-128 0,-1 1 0 0,0 4 0 15,0 1 0-15,0 5 0 0,0 2 0 0,0 6 0 16,1 2 0-16,1 3 0 0,2 2 0 0,0-1 0 16,0 0 0-16,1-2 0 0,-1 0 0 0,0 4 0 15,0 2 0-15,0 3 0 0,1 3 0 0,0 1 0 16,0-1 0-16,0 0 0 0,0 0 0 0,0 2 0 15,0 4 0-15,0 0 0 0,0 1 0 0,0-2 0 16,0-3 0-16,0-1 0 0,-2 0 0 0,0 2 0 0,-1 2 0 0,-1-1 0 16,-1-2 0-16,0-4 0 15,-1-3 0-15,-1-2 0 0,-1-2 0 0,-2 2 0 16,0-1 0-16,1 3 0 0,0-2 0 0,4 0 0 16,-1-4 0-16,1 0 0 0,1-9 0 0,1-1 0 15,-1 0 0-15,0 3 0 0,1 0 0 0,-1 3 0 16,0 0 0-16,-1 0 0 0,-1 8 0 0,0-4 0 0,0-3 0 0,1-2 0 15,-1-2-128-15,0-5 128 0,0-3 0 0,2-2 0 16,0-2 0-16,2-2-176 0,1-2 176 0,1-2-128 0,0 1 128 0,1 0 0 16,2-2 0-16,0 1 0 15,-1 0 0-15,0 1 0 0,1 1 0 0,0-2 0 0,0 0 0 0,0-1 0 16,-1 1 0-16,0-1 0 0,-1 0 0 0,-1-2 0 16,-1 2 0-16,0-3 0 0,1-1 0 0,-1-1 0 15,0-2 0-15,-1-1 0 0,2-4 0 16,0 0 0-16,0 0 0 0,0 0 0 0,-5-1 0 0,-1 1 0 15,1-4 0-15,0 0 0 0,-1 1 0 0,1 1 0 16,5 2 0-16,-6-3 0 0,-1 0 0 0,7 3 0 16,-8-2 0-16,0 2 128 0,-1-1-128 0,-1 1 0 0,0 0 0 15,1 1 0-15,-1-2 0 0,-1 1 0 16,-2-1 0-16,1 0 0 0,-4 0 0 0,-3-1 0 16,-2 2 0-16,-5-4-128 0,-3 0 128 0,-2-3 0 15,-3-1 0-15,-2 1 0 0,0-3 0 0,1 1 0 16,3 0 0-16,-2 2 0 0,2 1 0 0,-2 1 0 15,-3 1 0-15,-2 1 0 0,-1 2 192 0,-2 1 80 16,-2 1 16-16,0 1 0 0,0 1-128 0,-3 2-32 0,-4 1 0 0,-4-1 0 16,-6-1-128-16,2-2 0 0,-2-1 144 0,-2-1-144 15,-7-1 0-15,-2-3 0 0,-4-3 0 0,2 0 0 16,5-1 0-16,-1 0 0 0,-3 1 0 0,3 2 0 16,0-3 0-16,6 2 128 15,4 0-128-15,2 4 0 0,3 2 0 0,2 1 128 0,1 3-128 0,3 0 0 16,3-1 0-16,4 1 0 0,6 0 0 0,6-1 0 31,3-1-352-31,8-2-144 0,2-2-16 0,5-2-16 16,3-4-1952-16,7-2-384 0,3-4-80 0</inkml:trace>
  <inkml:trace contextRef="#ctx0" brushRef="#br0" timeOffset="12803.444">8890 13510 20607 0,'-4'6'448'0,"4"-6"112"0,0 0 16 0,-6 2 0 0,6-2-576 0,-9 1 0 0,0-2 0 0,0-2 0 0,0 2 0 0,0-1-304 16,1-2 48-16,3-2 0 0,-2-4 800 0,2 1 160 15,0-3 48-15,2 0 0 0,-1-2 1216 0,2 0 240 16,0-2 48-16,0-2 16 0,0-1-192 0,0-1-32 16,1-1-16-16,-1-1 0 0,-1-2-496 0,2-2-112 15,-3-2-16-15,1-5 0 0,1-3-416 0,-1-2-96 16,1 7 0-16,0-1-16 0,1-2-304 0,-2 0-64 15,0-1-16-15,0-2 0 0,0-6-64 0,-1-3-16 16,0-2 0-16,-1-12 0 0,2 16-128 0,-1-1-32 16,1-2 0-16,-1-3 0 0,0-2-256 0,1-3 160 15,1 0-160-15,0 0 128 0,1 3-128 0,1 0 0 0,0 0 0 0,1-3 0 16,1-1 0-16,1 3 128 16,1 4-128-16,0 3 0 0,-1 2 0 0,0 1 0 0,0 0 0 0,-1-3 0 15,1-4 0-15,0 3 0 0,-1 0 128 0,0 4-128 16,0 3 0-16,-1 4 0 0,-1 4 0 0,0 1 0 15,-1 1 0-15,-1 3 0 16,0 1 128-16,0 3-128 0,-1 0 0 0,0 3 0 0,0 2 0 0,-1 2 0 16,0 4 0-16,0 1 128 0,-1 1-128 0,1 3 0 15,0 2 128-15,1 2-128 0,1 1 0 0,2 2 128 16,0 0-128-16,0 0 0 0,0 0 0 0,0 0 0 16,0 0 0-16,0 0 0 0,7-3-128 0,1 1 128 0,2-2 0 15,0 1 0-15,2 0 0 0,0-2 0 0,1-1 0 16,0 1 0-16,2 0 0 0,1 0 0 0,1 0 0 15,-1 0 0-15,0 2 0 0,4 0 0 0,3 0 0 0,1-1 0 16,4 0 0-16,4 0 0 0,1-1 0 0,9-2 0 16,-2 1 0-16,0 0 0 0,0 1 0 0,2-1 0 15,-1 1 0-15,3 1 0 0,1 0 0 0,0 0 0 16,0-1 0-16,-3 2 128 0,-3-1 48 0,1 1 0 16,-2 0 0-16,1 0 0 0,0 1-176 0,-1 0 192 15,1-1-192-15,0 1 192 0,0-1-192 0,-1 1 0 16,1 0 0-16,-2 1 0 0,0-4 0 0,-1 2 0 15,1 0 128-15,2 1-128 0,2-1 0 0,0 0 0 16,1 0 0-16,-2 0 0 0,-2 2 0 0,-1 0 0 16,-4 1 0-16,0 0 0 0,2 1 0 0,-2 0 0 15,-1 0 128-15,-1 1-128 0,2 0 0 0,-1-1 0 16,0 1 0-16,-1 1 0 0,-1-1 0 0,-2 0 0 0,-1 1 0 0,-2 0 0 16,-1-1 0-16,1 0 0 0,-1-1 0 0,1 1 0 15,-1 0 0-15,0 1 0 0,-1 0 0 0,-1-1 0 16,-2 0 0-16,0 0 0 0,-3-1 0 0,1-1 0 15,-1 0 0-15,-2 0 0 0,1 0 0 0,-1 0 0 16,-2 0 0-16,-1-1 0 0,-1 1 0 0,-1 0 0 16,-1-1 0-16,-2 2 0 0,-2-1 0 0,-5 0 0 15,0 0 0-15,0 0 0 0,0 0 0 16,0 0 0-16,4 3 0 0,-4-3 0 0,0 0 128 0,0 0-128 0,0 0 0 0,0 0 0 16,0 0 0-16,0 0 0 0,0 0 0 0,5 0 0 15,0-1 0-15,-5 1 0 0,0 0 0 0,0 0 0 16,5 0 0-16,-5 0 0 0,0 0 0 0,4 6 0 15,-2 1 0-15,1 3 0 0,0 1 0 0,-1 3 0 16,0 3 0-16,0 4 0 0,-1 1 0 0,1 3 0 16,0 0 0-16,0 1 0 0,0-1 0 0,0-1 0 15,-1 0 0-15,1-1 0 0,1 0 0 0,-1 0 0 16,0 3 0-16,0-1 0 0,0 2 0 0,0-2 0 16,1 2 0-16,-1 1 0 0,1 1 0 0,0 1 0 15,0 1 0-15,-1 0 0 0,0 1 0 0,0 4 0 0,-1 7 0 0,1 3 0 16,0 6 0-16,0 0 0 15,0-2 0-15,0-12 0 0,-2 0 0 0,1 2 0 16,0 5 128-16,0-1-128 0,-1 2 0 0,0 0 0 16,-1-2 0-16,0-2 0 0,-1-2 0 0,-1 0 0 0,0 0 0 15,-1 0 0-15,0 1 0 0,0 1 0 16,1 0 0-16,-2 11 0 0,-1-6 0 0,0-4 0 0,0-2 0 16,1-3 0-16,0-5 0 0,0 0 0 0,1 0 0 15,1-1 0-15,0-3 0 0,2-1 0 16,0 0-144-16,0 0 144 0,0-1 0 0,1-3 0 0,0-1 0 0,0-1 0 15,0-1 0-15,0-2-128 0,-1-1 128 0,0-2 0 16,1 0 0-16,-1-1 0 0,0-2 0 0,0 1 0 16,0 0 0-16,0-3 0 0,1 1 0 0,1-3 0 15,-1 0 0-15,1 1 0 0,0-3 0 0,1 2 0 16,1 0 0-16,-1 1 0 0,1 0-128 0,0 0 128 16,0 4 208-16,0-1 112 0,0-2 0 0,0 3 16 15,0 2-720-15,-1-3-128 0,0 2-48 0,0-2 0 0,0-2 432 0,-1-2 128 16,-1 0 0-16,0 0 0 0,0-3 0 0,0-1 0 15,0 0 0-15,0-5 0 0,0 0 0 0,0 0 0 16,0 0 0-16,0 0 0 0,0 0 0 0,0 0 0 16,0 0 0-16,0 0 0 0,0 0 0 0,-5-5 0 15,5 5 0-15,-5-4 0 0,0 1 0 0,5 3 0 16,-7-3 0-16,0 2 0 0,1 0 0 0,-1 2 0 16,-1 0 0-16,-1 2 0 0,-1 0 0 0,0 0 0 15,-3 1 0-15,-1-1 0 0,-1-1 0 0,-2 0 0 16,-2-2 0-16,1-1 0 0,-2 0 0 0,0-1 0 15,-1-1 144-15,0 1-144 0,-3-1 128 0,1-2-128 16,-2 0 128-16,-1 0-128 0,-3-1 448 0,-6-1 16 0,-4 1 0 0,-4-2 0 16,-4-1-624-16,-1 0-128 15,-1 0-32-15,-3 3 0 0,-5 0 496 0,-6 0 80 16,-5-2 32-16,-1 3 0 0,0 3-288 0,-1 0 0 16,-3 4 0-16,0 3 0 0,1 0 0 0,1 0 0 15,5-1-176-15,-2 1 176 0,0 0 0 0,1-1 0 0,3 0 0 0,2-3 0 16,4 1 0-16,4-2 0 0,0-1-128 15,2-1 128-15,1-2-352 0,4-2-16 0,4-4 0 0,4-4 0 32,5-4-2384-32,5-3-496 0</inkml:trace>
  <inkml:trace contextRef="#ctx0" brushRef="#br0" timeOffset="14469.048">11265 13611 32127 0,'0'0'1424'0,"0"0"304"0,3 5-1392 0,-1 0-336 0,0 1 0 0,0 0 0 16,0 0 624-16,-1-1 48 0,-1-5 16 0,0 4 0 15,0-4 304-15,0 0 64 0,0 0 16 0,0 0 0 16,0 0-112-16,0 0 0 0,-5-5-16 0,1-5 0 0,0-4-384 15,0-3-80-15,-1-2-16 0,1-8 0 0,2-4-16 0,0-3 0 16,-1-3 0-16,0 0 0 0,0-1-256 0,0-2-48 16,-1-2-16-16,2-2 0 0,-1-3-128 0,1 0 0 15,0-4 0-15,0 4 128 0,0 2 128 0,0 0 0 16,0-1 16-16,-1-2 0 0,0-2-32 0,0-1-16 16,1 0 0-16,-1 2 0 0,0 1-16 0,0-1 0 15,-1-3 0-15,0-4 0 0,0-3-208 0,1-1 144 16,1 4-144-16,1 0 128 0,-1 1-128 0,2-4 0 0,0-2 0 15,1 3 0-15,1 1 128 0,1 4-128 16,0 4 0-16,1 1 128 0,0 1-128 0,1-2 128 16,0-4-128-16,-1 3 128 0,2 1-128 0,-1 13 0 0,0 1 0 0,1 1 0 15,-1 1 0-15,0 2 128 0,0-3-128 0,-1 1 0 16,-1 3 0-16,0 1 0 16,-1 1 0-16,-1 3 0 0,1-4 0 0,-1 3 128 15,-1 5-128-15,0 1 0 0,-1 4 128 0,0 4-128 0,0 0 0 0,0 2 128 16,-1 1-128-16,1 2 0 15,-1-2 0-15,1 3 128 0,0 2-128 0,1 1 0 0,-1-2 0 0,1 5 0 16,0 0 0-16,0 0 0 0,0 0 0 0,3-3 0 16,-3 3-160-16,6-3 160 0,1 1 0 0,2 2-144 15,2 1 144-15,0 0 0 0,3 1 0 0,2 0 0 16,1 0 0-16,6 0 0 0,3-1 0 0,6-1 0 16,2-2 0-16,2-1 0 0,1-2 0 0,2 1 0 15,1 1 0-15,2 0 0 0,2-4 0 0,6 2 0 16,4 1 0-16,1 0 0 0,-1-1 0 0,1 2 128 15,2-2-128-15,5 0 176 0,3 1-176 0,2-2 192 16,-2-1-48-16,1 2 0 0,-3 0 0 0,3 0 0 0,2 0-144 0,-1 0 192 16,-4 1-192-16,-3 1 192 0,-2 1-192 0,-2 1 0 15,-1 0 0-15,1 2 0 0,-1 0 0 0,-1 1 0 16,-4-2 128-16,-2 0-128 0,-2 0 0 0,-1 2 0 16,0 0 0-16,-1-1 0 0,-1 1 0 0,-1-1 128 15,-1 1-128-15,-4 0 0 0,-2 0 0 0,0-2 128 16,-5 1-128-16,-2 1 0 0,1-2 0 0,-2 2 0 15,-1-1 128-15,0 1-128 0,-1 0 0 0,0 1 0 16,-4-2 0-16,1 2 128 0,-2 0-128 0,-1 0 0 16,-1-1 0-16,-1 2 128 0,-1 0-128 0,-3-2 0 15,-1 1 0-15,-1-1 0 0,-1 0 0 0,-2 1 128 0,-1-3-128 0,-1 1 0 16,-1-1 0-16,0-1 128 16,0 1-128-16,0-2 0 0,-2 0 0 0,-3 2 0 0,3-3 128 0,-3 3-128 15,1-3 0-15,-1 3 0 16,0 0 0-16,0 0 128 0,-3-3-128 0,3 3 160 0,-5-1-160 0,0-1 160 15,0 1-160-15,5 1 0 16,-5 3 0-16,1 1 128 0,0 2-128 0,1 3 0 0,1 2 0 0,1 1 0 16,1 3 0-16,1 3 0 0,0 1 0 0,1 3 0 15,0 2 0-15,1 2 0 0,0 2 0 0,0 1 0 16,0 1 0-16,-2-1 0 0,-1 0 0 0,-1 4 0 16,0 2 0-16,-1 6 0 0,-1 8 0 0,0 4 0 15,0 1 0-15,0 3 160 0,-3 0-160 0,2 4 160 16,-1 6-32-16,1-1-128 0,0-1 192 0,1 0-64 15,0-5-128-15,1 5 0 0,0 2 0 0,0-1 0 16,1-4 0-16,-1-16 0 0,0-4 0 0,-1 0 0 0,-1 2 0 16,0 3 0-16,-2 3 0 0,0 0 0 0,0-5 0 0,0-1 0 15,0-4 128-15,0 0-128 0,-2-2 0 0,2 1 128 16,0 0-128-16,1 2 128 0,0-2-128 0,0 9 128 16,-1-7-128-16,1-3 128 0,0-3-128 0,2-5 0 15,-1-2 0-15,1-4 0 0,-1-5 0 0,1-1 0 16,1-1 0-16,1-1 0 0,0-5 0 0,0 1 0 15,0 0 0-15,1-1 0 0,1-1 0 0,0 1 0 16,-1 0 0-16,1 1 0 0,-1 1 0 0,0 0 0 16,-1-1 0-16,1-2 0 0,1 0-192 0,1 0 192 15,0-2-160-15,0 0 160 0,-1-3-192 0,0 0 192 16,0-1-208-16,-1 0 80 0,0 1 128 0,0-5 0 0,0 0 0 0,0 0 0 16,-3 4 0-16,3-4 0 15,-4 2 0-15,2 2 0 0,-2 0 0 0,0 0 0 16,1 0 0-16,0 1 0 0,-1 0 0 0,1 0 128 0,0 0-128 0,2 1 0 15,-2-1 0-15,-1 1 0 16,1-3 0-16,-1 4 128 0,-1-4-128 0,0 1 0 16,1-2 0-16,-2 0 0 0,0 0 160 0,1 0-32 0,-4-2-128 0,-1 0 192 15,-1 0-32-15,0-1-16 0,-3-1 0 16,-2-1 0-16,-2-1-144 0,-4-1 160 16,-5 1-160-16,-6-2 160 0,-4-1-16 0,-5 1 0 0,-5 1 0 15,-3 0 0-15,0 1 112 0,-7 3 32 0,-6 1 0 0,-5 0 0 16,-5 0 48-16,-2 3 16 0,-5 4 0 0,-4-3 0 0,-6 1-224 0,2 1-128 15,-3 2 128-15,-1-3-128 0,-2 0 0 0,3 1 0 16,6 0 0-16,2-4 0 0,1-3 0 0,6-4-256 16,5-5 32-16,10-2 16 15,8-5-1104-15,8-3-224 16,7-6-32-16,6-1-14176 0,4-3-2848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2:09:01.81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12097 13753 8287 0,'0'0'736'0,"0"0"-592"0</inkml:trace>
  <inkml:trace contextRef="#ctx0" brushRef="#br1">7604 13571 19343 0,'0'0'1728'0,"0"0"-1392"15,0 0-336-15,0 0 0 0,0 0 2752 0,1 7 464 0,-1 0 112 0,1 3 0 16,0 0-1408-16,0 2-304 15,0 4-48-15,1 0-16 0,-1 2-592 0,1 1-128 16,-1 0-32-16,1 1 0 0,0 0-432 0,-1-2-96 16,0 3-16-16,0 0 0 0,0 0-128 0,1 2-128 15,0-1 192-15,0 0-192 0,-1-3 128 0,0 0-128 0,-1-4 0 0,1 3 0 16,1-2-128-16,1-3-96 0,-2-3-16 16,1 0 0-1,0 0-1840-15,-1-4-368 0,-1-6-80 0,0 0-12848 0</inkml:trace>
  <inkml:trace contextRef="#ctx0" brushRef="#br1">7568 13596 22111 0,'-5'-1'1968'0,"-1"-1"-1584"15,0-1-384-15,2-2 0 0,-1-2 2816 0,1 0 464 16,1 0 112-16,2 0 0 0,2 1-1872 0,2-3-384 15,2 1-80-15,2 0-16 0,0 0-592 0,4 3-128 16,1 0-32-16,2 1 0 0,1 2-288 0,3 2 160 16,-2 2-160-16,3 3 128 0,0 2-128 0,1 5 0 15,1 0 144-15,-1 4-144 0,1 1 160 0,-2 3-32 16,0-1-128-16,-3 2 192 0,-3-1-192 0,-3 3 176 16,-3 0-176-16,-3 3 160 0,-2-2 48 0,-2 2 16 15,-3-1 0-15,-1-4 0 0,-2 3 416 0,-2-1 64 16,-2 1 32-16,-2-2 0 0,-1 0 32 0,-1-4 0 15,0 1 0-15,-4 2 0 0,0-4-432 0,3 0-80 16,1-5 0-16,1 0-16 0,0-3-240 0,1-1 0 16,1-1 128-16,2-3-128 0,1-1 0 0,3-3-256 0,-1 0 48 0,6 0 16 31,0 0-1152-31,0 0-240 0,2-5-32 0,2-2-16 16,1 0-1312-16,1 0-256 0,7-8-48 0,-2 5-16 0</inkml:trace>
  <inkml:trace contextRef="#ctx0" brushRef="#br1">7912 13920 32015 0,'0'0'1408'0,"2"7"320"0,-1-1-1392 0,1 0-336 0,2-1 0 0,2 0 0 16,2-2 816-16,0 1 80 0,0-2 32 0,2-1 0 0,2 0-560 15,3-2-112-15,-2 0-32 0,1-3 0 16,0 0-224-16,-1-2 0 0,-1-1 0 0,0-1 0 0,-2-1 0 0,-1-1 0 15,0 0 0-15,-2 0 0 16,-1 1 0-16,-1-1 0 0,-1 0 0 0,-3 1-160 16,-2 1 160-16,-1 0 0 0,-2 2 0 0,-1 1 0 0,-2 1 192 0,-1 3 64 15,0 1 0-15,-1 1 16 0,-3 1 608 0,-1 3 112 16,-1 2 32-16,2 2 0 0,0 1-128 0,1 2 0 16,0 1-16-16,1 3 0 0,1 0-304 0,2 2-64 15,1 1-16-15,2-1 0 0,3-3-272 0,2 0-48 16,1 2-16-16,2-2 0 0,3 0-160 0,0 0 0 15,1 0 0-15,2-4 0 0,4 4 0 0,1-3-144 16,0-2 144-16,-1-3-208 16,0-2-1664-16,0-3-336 0,-2-2-64 0,2-3-16 15,1-2-1056-15,-2-3-224 0</inkml:trace>
  <inkml:trace contextRef="#ctx0" brushRef="#br1">8239 13828 27807 0,'0'0'1232'0,"0"0"256"0,0 0-1184 0,0 0-304 0,0 0 0 0,0 0 0 16,3 5 1616-16,-1 2 272 0,0 3 48 0,1 3 16 16,0 1-816-16,-1 3-176 0,0 1-16 0,0 1-16 15,0 0-544-15,1 3-96 0,-2 2-32 0,1-4 0 16,1 0-256-16,-1-1 160 0,-1-1-160 16,1-3 128-16,1 2-128 0,-1-3 0 0,-1-1 0 0,0-2 0 15,0-1-256-15,0-1-96 0,0-1-16 0,0-4-11072 16,-1-4-2208-16</inkml:trace>
  <inkml:trace contextRef="#ctx0" brushRef="#br1">8244 13909 34319 0,'0'0'752'0,"-4"-1"144"0,-1-1 48 0,1 0 32 0,4 2-784 0,-2-5-192 0,1-3 0 0,2 1 0 0,1-1 1072 0,2 0 160 16,2 0 48-16,1 0 0 0,1 0-592 0,2 0-112 15,1 1-32-15,2 1 0 0,1 3-96 0,2 0-32 16,-2 1 0-16,-1 4 0 0,2-1-608 0,-3 2-112 16,-1 3-16-16,-3 2-16 0,0 2 336 0,-1 2 0 15,-2 2 192-15,-2 1-64 0,-1 3 80 0,-2 0 16 0,-1 1 0 0,-2-1 0 16,-2 0 336-16,-1 1 64 0,0-7 16 0,-1 3 0 16,1 0-368-16,-2-2-64 0,0-1-16 0,-1-1 0 15,0-1-16-15,0-2-16 0,-1-1 0 0,-1 0 0 16,3-2-304-16,1-3-64 0,0-2-16 0,3-2 0 31,0-3-2160-31,1-4-432 0,2 0-96 0</inkml:trace>
  <inkml:trace contextRef="#ctx0" brushRef="#br1">8500 13613 23951 0,'0'0'2128'0,"0"0"-1696"15,-2 5-432-15,0 2 0 0,1 2 3520 0,0 1 608 16,0 3 128-16,1 3 32 0,0 1-2416 0,1 4-464 16,0 6-112-16,0-3-16 0,1 1-608 0,-1 3-128 15,0 1-32-15,0-2 0 0,1 2-512 0,0-3 0 16,-1-1 0-16,0 3 0 0,2-2 144 0,0-3-144 16,0-4 0-16,-1-2 144 15,-2-3-1744-15,1-5-336 0,-1 0-80 0,-1-3-16416 16</inkml:trace>
  <inkml:trace contextRef="#ctx0" brushRef="#br1">8459 13926 23039 0,'0'0'1024'0,"0"0"192"0,0 0-960 0,0 0-256 0,0 0 0 0,0 0 0 16,0 0 3408-16,5 3 640 16,0 0 128-16,0 1 32 0,0-1-2544 0,2 1-496 0,0 0-96 0,1-1-32 15,1-1-688-15,-1-1-144 16,4 0-16-16,0-2-16 0,0 0-176 0,-1-3 0 15,2-2 0-15,0 0 0 0,0-4 0 0,-2-3 0 0,0 0 0 16,0-2 0 0,-1-2-608-16,-2 1-48 0,0-2-16 0,0 2 0 0,-2-1-160 0,0 0-16 15,0 1-16-15,-1 1 0 0,-2 1 160 0,0 2 48 16,-2-1 0-16,0 3 0 0,0 3 416 0,0 0 96 0,-1 3 16 0,0 4 0 16,0 0 256-16,0 0 64 0,0 0 16 0,0 0 0 15,2 6 160-15,0 4 16 0,0-1 16 0,0 2 0 16,0 1-80-16,1 2-32 0,0 1 0 0,0 1 0 0,-1 3 32 0,0 2 0 15,-1 0 0-15,1 1 0 0,0-1 192 0,1 0 64 16,-1-3 0-16,-1 1 0 0,1-5 0 0,0 1 0 16,0-5 0-16,1-1 0 0,0-2-144 0,-1-2-32 15,0 0 0-15,0-1 0 0,-2-4-32 0,4 3-16 16,-4-3 0-16,0 0 0 0,4-3 80 0,0-1 16 16,-1-1 0-16,1 0 0 0,1-5-144 0,-1 0-32 15,1-1 0-15,1-2 0 0,1-1-80 0,1-1 0 16,2 0-16-16,-1 1 0 0,2-1-176 0,0 2 0 15,-1 2 0-15,-1 2 128 0,0 2-128 0,0 2 0 16,-1 3 0-16,0 2 0 0,0 4 320 0,-2 4-32 16,0 4 0-16,-1 4 0 0,-1 4 176 0,-2 1 48 15,0 2 0-15,0-1 0 0,0 1-64 0,-1-2 0 16,0 0 0-16,1-2 0 0,1-2-448 0,1-2 0 0,-2-2 0 0,2-3-160 31,0-1-544-31,2-3-128 0,1-1 0 0,1-2-14336 0,0-3-2880 0</inkml:trace>
  <inkml:trace contextRef="#ctx0" brushRef="#br1">10884 13697 26719 0,'0'0'1184'0,"0"0"240"0,0 0-1136 0,0 0-288 16,0 0 0-16,0 0 0 0,0 0 3904 0,0 0 736 15,-2 3 144-15,0 3 16 0,2 2-2816 0,1 3-576 16,0-1-128-16,1 5 0 0,2 2-480 0,-1 2-96 15,1 3 0-15,-1 0-16 0,1 2-208 0,1 0-32 16,0 2-16-16,-1-4 0 0,0-1-112 0,0-2-32 16,0-1 0-16,0-2 0 0,-1 0-112 0,0-1-32 15,-1-3 0-15,-1 0 0 0,0-1-144 0,0-1 0 16,0-1 144-16,0 1-144 0,-1 0 0 0,0-5 0 16,-1 0 0-16,1 0 0 15,0-5-1264-15,0 0-272 0,0 0-48 0,0 0-13536 0,0 0-2720 0</inkml:trace>
  <inkml:trace contextRef="#ctx0" brushRef="#br1">13386 13746 15663 0,'0'0'1392'0,"0"0"-1120"0,0 0-272 0,1-5 0 16,-1 0 2496-16,1 1 448 0,0-1 96 0,-1 5 16 15,0 0-944-15,1-5-192 0,0 0-48 0,-1 5 0 16,0 0-16-16,0 0 0 0,0 0 0 0,0 0 0 16,0 0-512-16,0 0-96 0,0 0-32 0,0 0 0 15,3 5-384-15,-1 3-64 0,-1-2-32 0,0 3 0 0,0 1-368 0,1 2-80 16,0 1-16-16,-1 1 0 0,1-1-112 0,0 1-32 16,0 0 0-16,0-2 0 0,-1 1 80 15,0 0 16-15,1 1 0 0,-1-1 0 0,-1-2 96 0,1 0 0 16,0 0 16-16,0 0 0 0,0-3-16 0,0-2-16 15,-1-6 0-15,0 0 0 0,0 0 0 0,0 0 0 16,0 0 0-16,0 0 0 0,0 0 0 0,5-7 0 16,-1-3 0-16,0-2 0 0,1-3-112 0,1 0-32 15,0-5 0-15,1 2 0 0,0-1-160 0,1 1 192 0,0 2-192 0,1 0 192 16,-1 3-192-16,3 1 128 0,-1 0-128 0,0 1 128 16,-1 1-128-16,2 1 0 15,-2 1 0-15,0 1 128 0,1 0-128 0,-2 2 0 16,0 2 0-16,1 1 128 0,-2 1-128 0,-1 2 0 15,1 3 144-15,-2 1-144 0,0 0 256 0,-1 4-32 16,1 2 0-16,-1 1 0 0,-1 3 32 0,-1 4 0 16,-1 3 0-16,0 4 0 0,0 2-256 0,1 0 176 0,-2 0-176 0,1-4 160 15,-1-1-160-15,0-3 128 16,0-1-128-16,0-4 128 0,1-1-128 0,0-1 0 16,1-3 0-16,0-2 0 0,-1-2 0 0,1-1 0 15,-2-5 0-15,0 0 0 16,5-1-832-16,1-3-80 0,1-3-32 0,0-4 0 15,0-4-832-15,1-3-160 0,-1-4-48 0,1-4-12864 0,1-1-2560 0</inkml:trace>
  <inkml:trace contextRef="#ctx0" brushRef="#br1">13932 13605 41119 0,'0'0'1824'0,"0"0"368"0,0 0-1744 0,0 0-448 0,0 0 0 0,0 0 0 0,0 0 1952 0,0 0 304 16,1 7 64-16,1 1 16 0,-1 2-912 0,0 3-176 15,0 0-32-15,-2 6-16 0,0-1-576 0,0 5-112 16,-1 7-32-16,1-3 0 0,-1 2-224 0,1 1-64 16,0 2 0-16,1-2 0 0,1-3-192 0,1-2 0 15,0-3 128-15,2 3-128 0,3-5-128 0,-1-3-80 16,0-5-16-16,1-3 0 16,-2-4-1456-16,0-2-304 0,0-3-48 0,0-3-20624 15</inkml:trace>
  <inkml:trace contextRef="#ctx0" brushRef="#br1">15567 13904 12895 0,'0'0'1152'0,"0"0"-928"0,0 0-224 0,0 0 0 0,0 0 2544 0,0 0 464 15,0 0 80-15,0 0 32 0,0 0-1168 0,0 0-224 16,-1-5-64-16,2-1 0 16,0 0-272-16,1 0-64 0,0 1-16 0,1-2 0 0,0 2 112 0,0-1 32 15,0 1 0-15,0 1 0 0,-3 4-240 0,3-5-32 16,-3 5-16-16,0 0 0 0,0 0-208 0,3 6-64 16,-2 4 0-16,0 3 0 0,0 4-224 0,-1 2-48 15,0 3-16-15,-1-2 0 0,0-1-368 0,0 2-80 16,0-3-16-16,0 1 0 0,0-2-144 0,1-1 0 15,1-2 0-15,0-2 0 0,0-3 0 0,1 0 0 16,1-2 0-16,0-2 0 0,-3-5 256 0,0 0-16 16,0 0-16-16,0 0 0 0,0 0 16 0,4-1 0 0,0-2 0 0,0-2 0 15,0-1-48-15,-1-2-16 16,0-2 0-16,1-1 0 0,-1-2-16 0,0-1 0 16,0 0 0-16,0 0 0 0,0-3-32 0,0 2 0 0,1-3 0 0,0 0 0 15,1-1 0-15,0 0-128 16,1 2 192-16,1 0-64 0,0 2-128 0,1 1 0 0,-2 2 0 0,2 2 128 15,-1 3-128-15,0 1 0 0,0 2 0 0,0 2 0 16,-2 1 0-16,1 2 0 0,-6-1 128 0,7 5-128 16,-1 2 0-16,0 1 160 0,-1 3-160 0,0 1 160 15,-1 1-32-15,0 4-128 0,-1-1 192 0,1 1-64 16,0 1-128-16,-1 0 192 0,-2 0-192 0,0-2 192 16,-1-2-192-16,0 1 160 0,-1 0-160 0,0-3 160 15,0 1-160-15,0-1 128 0,-1-2-128 0,1-1 128 0,0-2-128 16,1 0 0-16,0 0 0 0,0-7 0 0,0 0-128 0,0 0-64 15,0 0-16-15,0 0 0 16,0 0-1360-16,0 0-272 16,0 0-48-16,5-6-16 0,2-4-1808 15,0-1-352-15</inkml:trace>
  <inkml:trace contextRef="#ctx0" brushRef="#br1">16128 13647 30399 0,'0'0'2704'0,"0"0"-2160"15,0 0-544-15,-5 4 0 0,-1 1 3856 0,0 1 672 16,0 2 128-16,1 0 16 0,0 2-2544 0,0 1-512 16,1 3-96-16,0 3-32 0,0-1-672 0,0 4-144 0,1 1-32 15,1-2 0-15,1 1-368 0,1 4-80 16,-1-2 0-16,1 1-16 0,1-2-176 0,0-1 0 16,1-4 0-16,1 4 0 15,1-1-512-15,1-6-144 0,0-1-32 0,0-2 0 16,2-2-1456-16,1-2-288 0,0-1-64 0</inkml:trace>
  <inkml:trace contextRef="#ctx0" brushRef="#br1">17701 13868 18431 0,'0'0'816'0,"1"-2"160"0,0-2-784 0,0-1-192 15,0 0 0-15,0 0 0 0,0 0 3936 0,0 0 736 16,1 0 160-16,0 0 32 0,-2 5-2176 0,0 0-448 16,0 0-64-16,0 0-32 0,0 0-704 0,0 0-144 15,1 7-16-15,0 3-16 0,-1 4-432 0,0 2-96 16,0 3-16-16,-1 1 0 0,1 3-336 0,-1-3-80 16,-1 1-16-16,0-2 0 0,0 1-144 0,1-2-16 15,1-2-128-15,0-1 192 0,1-2-192 0,1-2 0 16,0 1 0-16,2-1 0 0,-2-7 0 0,0 1 128 15,2 2-128-15,0-3 0 0,-4-4 144 0,0 0-16 16,6 0 0-16,0-4 0 0,2-1 0 0,0-3 0 16,-1-5 0-16,-2 0 0 0,-1 4 0 0,-1-4-128 15,1-2 192-15,1-1-64 0,-1-2 48 0,1-4 0 16,0 0 0-16,-1 0 0 0,2-1 16 0,-1 2 0 16,1 2 0-16,0 1 0 0,1-1-48 0,0 3 0 15,0 3 0-15,-1 4 0 0,-1 1-144 0,2 2 0 16,-1 2 0-16,0 2 0 0,0 2 0 0,1 3 0 0,0 2 0 0,-1 3 0 15,1 2 128-15,0 2-128 16,-1 3 128-16,0 2-128 0,0 2 224 0,-2 2-32 0,-2-4-16 0,1 3 0 16,-1-7-176-16,-1 2 192 0,0-1-192 0,-1-1 192 15,0 1-192-15,-1-1 0 0,0-3 0 0,-1 0 0 16,0 2 0-16,1-4 0 0,-1-1 0 0,1-1 0 31,0 2-1024-31,1-3-64 0,0-5-32 0,0 0 0 16,0 0-1360-16,0 0-272 0,4-5-48 0</inkml:trace>
  <inkml:trace contextRef="#ctx0" brushRef="#br1">18184 13764 25791 0,'0'0'2304'0,"-5"-2"-1856"16,0-3-448-16,0 0 0 0,1 0 4512 0,1-1 800 15,1 0 176-15,1 1 16 0,1 0-3360 0,0 5-672 16,2-5-144-16,2 1-32 0,-4 4-720 0,6-2-160 15,0 1-32-15,1 2 0 0,0 2-128 0,1 2-48 16,0 1 0-16,2 0 0 0,1 3-80 0,1 0 0 16,-1 2-128-16,0 1 192 0,-3 0-192 0,-1 2 0 15,-1 0 128-15,-2 0-128 0,-2-2 192 0,-2 3-16 16,-1 1 0-16,-2 2 0 0,-3 1 144 0,-2 0 48 16,-1-1 0-16,-1-1 0 0,0 1-32 0,-2-2 0 15,-1 0 0-15,1-1 0 0,0-1-48 0,1-1-16 0,-1-2 0 0,1-2 0 16,1 0-16-16,-1-1-16 15,2-2 0-15,3-2 0 0,6-4-112 0,0 0 0 0,-5 4-128 0,5-4 192 16,0 0-192-16,0 0 128 16,0 0-128-16,7-3 0 0,1-2 128 0,4 1-128 0,1 1 0 0,1 2 0 15,2-2 144-15,2 1-144 0,3 1 128 0,-1 1-128 16,1 1 0-16,0 1 0 0,-1-2 128 0,0 2-80 16,0 1-48-16,-1-1 0 0,-3-1 0 0,0 1 0 0,-2 1 0 0,-3-1 0 15,1 1 0-15,-3-2 0 16,-1 1 0-16,0 0 0 0,-3-1 0 0,-2 0 0 15,-3-1 0-15,0 0 0 0,0 0 0 0,0 0 0 16,0 0-512 0,0 0-64-16,0 0 0 0,0 0 0 0,0-6-1376 0,0 6-288 0,0 0-48 0</inkml:trace>
  <inkml:trace contextRef="#ctx0" brushRef="#br1">19327 13837 31791 0,'0'0'1408'0,"0"0"288"0,0 0-1360 0,2-4-336 16,1 0 0-16,-1 0 0 0,1 0 2000 0,0 1 336 16,0 0 64-16,0 0 16 0,-3 3-688 0,0 0-144 0,0 0-32 0,0 0 0 15,0 0-464-15,5 5-112 16,0-1-16-16,1 5 0 0,-2 2-304 0,0 2-64 16,-1 1-16-16,-1 0 0 0,0 3-256 0,0 0-48 15,0 3-16-15,0-2 0 0,0 0-128 0,-1-1-128 16,0-3 192-16,-1 1-192 0,2 1 128 0,-1-4-128 15,0-2 0-15,-1 0 0 0,1 2 0 0,0-3 0 0,-1-9-208 0,1 4 80 32,1 1-1216-32,-2-5-224 0,0 0-48 0,0 0-12976 15,3-6-2576-15</inkml:trace>
  <inkml:trace contextRef="#ctx0" brushRef="#br1">19417 13908 18431 0,'0'0'816'0,"0"0"160"0,-1-3-784 0,0-2-192 0,0-2 0 0,1-1 0 15,1-1 5328-15,1 0 1024 0,1 1 208 0,1-1 32 16,1 0-3904-16,0 0-800 0,-1 1-160 0,2 2-16 16,1 0-704-16,1 1-144 0,0 0-32 0,3 0 0 0,-2 2-448 0,0 0-80 15,3 2-32-15,-1 1 0 0,-1 1-144 0,1 2-128 16,-1-1 144-16,0 2-144 0,-1 1 160 0,1 2-160 16,-2 1 160-16,1 1-160 0,-1 3 240 0,-1 1-48 15,-2-1-16-15,-2 1 0 0,0 3 16 0,0-1 16 16,-3 2 0-16,-1 0 0 0,-1-1-32 0,-1-1-16 15,-1-2 0-15,0-1 0 0,-2 2-160 0,0-2 128 16,0-3-128-16,0-1 128 0,0 1-128 0,1-1 0 16,0-3-160-16,1-1 160 15,2 0-1056-15,0-1-112 0,2-3-32 0,0 0 0 16,0 0-1344-16,0 0-272 0,0 0-48 0</inkml:trace>
  <inkml:trace contextRef="#ctx0" brushRef="#br1">19795 13833 25791 0,'0'0'2304'0,"-5"-2"-1856"0,2-1-448 0,3 3 0 15,-3-3 2688-15,3 3 448 0,0-5 96 0,1-1 16 0,1-1-1248 0,3 0-240 16,1-1-48-16,1 0-16 16,2 0-432-16,1-1-96 0,0 0-16 0,3 1 0 0,1 2-448 0,0 0-80 15,-2 2-32-15,1 2 0 0,-1 1-256 0,-1 1-48 16,0 1-16-16,0 1 0 0,-1 1-80 0,-1 2 0 16,-1 1-16-16,-1 1 0 0,0 1 80 0,-2 0 0 15,-1 1 16-15,-1 2 0 0,-2 1 16 0,0 2 0 16,-4-3 0-16,-1 3 0 0,0-2 48 0,-2 1 16 15,-2 4 0-15,-2 1 0 0,0-1 0 0,-2 1 0 16,-2-2 0-16,1 1 0 0,-2 1-48 0,2-3-16 16,0 0 0-16,0-1 0 0,1 0-96 0,3-1 0 15,1-3-16-15,2-1 0 0,-1 0-176 0,3-3 128 16,4-6-128-16,0 0 128 0,3 5-128 0,2-1 0 16,1 0 144-16,2-2-144 0,3-2 160 0,2 0-32 15,1 0-128-15,4 0 192 0,2 0-48 0,2-1-16 16,2 1 0-16,0 0 0 0,1-1-80 0,-1 1-48 0,-2 1 0 0,-1 2 0 15,-1-2 0-15,-1 3 0 16,-2-2 0-16,-2 2 0 0,0 0 0 0,-1 0 0 16,-4-1 0-16,0 2 0 0,-2-2 0 0,-1 1 0 0,0-1 0 0,0-1 0 15,-2 1 0-15,1-1 0 16,0-1 0-16,-1 0 0 0,2-1 0 0,0 0 0 0,-7 0 0 0,7-3 0 31,-1-1-1008-31,-1 0-192 0,-5 4-32 0,3-6-15488 0,-1-1-3104 0</inkml:trace>
  <inkml:trace contextRef="#ctx0" brushRef="#br1">10441 13005 10127 0,'0'0'896'0,"-3"4"-704"15,3-4-192-15,0 0 0 0,0 0 4896 0,1 6 944 16,-1-6 192-16,5 5 48 0,2 0-3136 0,1-2-640 16,3 0-112-16,3 0-16 0,1-1-640 0,4-1-128 15,5-2-32-15,3-1 0 0,4-2-128 0,4 0-32 16,7-3 0-16,2-2 0 0,2 1 32 0,1 0 0 16,0 0 0-16,1 1 0 0,0 1-1072 0,-1 2-176 0,0-1 0 0,-2 3-192 15,-2 2 192-15,-3 2 0 16,-2-1 0-16,-3 3 0 0,-2-2 128 0,-2 1-128 15,-2 0 0-15,1 1 0 0,-4-1 0 0,0-1 0 16,0-2 0-16,-2 0-144 0,-1 0-64 0,-1-2-16 16,-2 1 0-16,-3-2 0 0,0 0-80 0,-3 1-16 0,-3 0 0 0,-2 1 0 31,-1 0-176-31,-5 1-32 0,-3 0-16 0,0 0 0 16,0 0-1520-16,-8 5-304 0,-4 1-64 0</inkml:trace>
  <inkml:trace contextRef="#ctx0" brushRef="#br1">13126 12943 21183 0,'0'0'1888'0,"0"0"-1504"16,0 0-384-16,0 0 0 0,0 0 3648 0,0 0 672 0,0 0 128 0,7-2 32 16,1 0-2304-16,3 2-448 0,1 1-80 0,4 0-32 15,3 0-896-15,4 1-176 16,4 1-32-16,1-1-16 0,2 0-368 0,2-1-128 0,1 0 0 0,2 0-13264 16,1 0-2736-16</inkml:trace>
  <inkml:trace contextRef="#ctx0" brushRef="#br1">15403 12887 34671 0,'0'0'1536'0,"0"0"320"0,0 0-1488 0,0 0-368 0,0 0 0 0,0 0 0 0,0 0 1200 0,5 6 160 16,1-2 48-16,0 0 0 0,0 0-416 0,1 0-80 15,2-3-16-15,1 0 0 0,0 0-448 0,1 0-112 16,-2-1-16-16,3-1 0 0,1 0-320 0,-1 0 0 15,1 0 0-15,-1 1-12976 16,1-2-2704-16</inkml:trace>
  <inkml:trace contextRef="#ctx0" brushRef="#br1">17661 12877 23951 0,'0'0'2128'0,"0"0"-1696"15,-5 1-432-15,0 1 0 0,0 0 2672 0,0 0 448 16,5-2 80-16,0 0 32 0,0 0-2336 0,6 6-448 15,2 0-112-15,5-3-16 0,3-1-320 0,3-1 128 16,1-1-128-16,3-1 0 0,0-1 0 0,1-1 0 16,0 1 0-16,0-1-16352 15</inkml:trace>
  <inkml:trace contextRef="#ctx0" brushRef="#br1">19314 12949 19343 0,'0'0'1728'0,"0"0"-1392"0,5-2-336 0,1-1 0 0,0 0 2624 0,2-1 464 16,1 1 96-16,2-1 16 0,1-1-1616 0,1 1-320 16,1 1-64-16,0 0-16 0,0-1-592 0,1 0-112 15,3 1-32-15,2 0 0 16,-1 1-1296-16,0 2-272 0</inkml:trace>
  <inkml:trace contextRef="#ctx0" brushRef="#br1">11363 4499 11967 0,'0'0'528'0,"0"0"112"0,0 0-512 0,0 0-128 0,0 0 0 0,0 0 0 16,0 0 3760-16,0 0 720 0,0 0 128 0,0 0 48 0,0 0-2672 0,0 0-512 16,0 0-128-1,0 0 0-15,0 0-544 0,0 0-96 0,0 0-32 0,0 0 0 16,6 4-128-16,0-2-32 0,0-1 0 0,1 0 0 15,0-1 64-15,1 0 0 0,2-1 0 0,0 0 0 16,2 0-128-16,0 0 0 0,1 0-16 0,-1-2 0 16,1 1-80-16,1 0-16 0,-2 1 0 0,2 0 0 15,1 1-48-15,-1-1-16 0,-1 1 0 0,0 0 0 0,1-2-80 0,-2 2-32 16,0-1 0-16,0 1 0 0,1 0 0 0,-2 0 0 16,1 1 0-16,1-1 0 0,-1-1 16 0,1 1 0 15,-1 0 0-15,0 0 0 0,0-1-48 0,1 1 0 16,1-2 0-16,-1 2 0 0,1 0 0 0,1 0-128 15,0-1 192-15,1 0-64 0,0 1 0 0,-1 0 0 16,2 0 0-16,0 0 0 0,-1 0-128 0,1 1 0 16,0-1 0-16,0 0 0 0,0 0 128 0,-1 1-128 15,1 0 128-15,1-1-128 0,-1 0 144 0,1 0-144 16,-2 0 160-16,2 0-160 0,0 0 208 0,-1 0-48 0,1-1-16 0,-1 1 0 16,1 0 48-16,1 0 0 0,-1 0 0 0,2 0 0 15,-1 0-192-15,1 1 128 16,0-1-128-16,0 1 128 0,-1-1 0 0,1 1-128 15,-1-1 192-15,-1 1-64 0,0 1-128 0,1-1 0 0,0 0 0 0,-1 0-176 16,0-1 176-16,0 2 0 0,0-2 0 0,1 0 0 16,-1 0 0-16,1-2 0 0,-1 2 0 0,-1 0 0 15,3 2 0-15,-2-2 0 0,1 0 0 0,-2 0 128 16,2 1-128-16,0 1 0 0,-2 0 0 0,2 0 128 16,-3-1-128-16,1 0 0 0,-1 0 128 0,-1 0-128 15,1-1 0-15,0 0 144 0,0 0-144 0,1 0 0 0,-1-1 176 0,1 0-176 16,0-1 160-16,0 0-160 0,2 0 192 0,-1 0-64 15,-2 1-128-15,2-2 192 0,-1 1-192 0,1 2 176 16,0-2-176-16,-2 1 160 0,1 1-160 0,-3 0 0 16,0 0 0-16,0 0 128 0,-1 0-128 0,1 0 0 15,0 1 144-15,-2-1-144 0,-1 0 0 0,2 0 144 16,0 0-144-16,-1 2 0 0,1-2 128 0,1 0-128 16,-1 0 0-16,-1-2 0 0,2 1 160 0,1 0-160 15,0 0 128-15,1-1-128 0,1 0 128 0,-2 0-128 16,0 0 128-16,0 0-128 0,-1 0 128 0,3 0-128 15,-1 0 0-15,2 1 128 0,-1-1-128 0,-2 1 0 16,1 0 0-16,-1 1 0 0,-1 0 0 0,0 0 128 16,-1 0-128-16,-2 0 0 0,0 1 192 0,0 0-32 0,0 1-16 0,-2-2 0 15,1 0-144-15,1 0 0 16,0 1 144-16,0 0-144 0,-1 0 144 0,2-1-144 16,0 0 192-16,-1-1-192 0,2 0 144 0,0 0-144 15,3-1 0-15,-1 0 144 0,1 1-144 0,-1-2 128 16,1 1-128-16,0-1 128 0,0 1-128 0,1 0 160 0,0 0-160 0,-2 1 160 15,0 0-160-15,0 0 128 0,-1 0-128 0,0 1 128 16,-1 0-128-16,-1 1 128 0,0 0-128 0,0 0 128 16,0 0-128-16,0 0 0 0,0 0 0 0,0 1 128 15,0-2-128-15,-1 1 0 0,1 0 0 0,0 0 0 16,-1 1 0-16,2-2 0 0,1 0 128 0,1 0-128 16,0-2 0-16,0 1 0 0,-1-1 144 0,0 0-144 15,2 1 128-15,0 1-128 0,1 0 128 0,0 0-128 16,-1 0 128-16,0 1-128 0,-1 0 160 0,-1 0-160 15,2 2 144-15,-2-1-144 0,-2-1 128 0,1 1-128 16,0 0 128-16,-1-1-128 0,0 0 0 0,-1 0 128 16,0 1-128-16,0-2 0 0,2 0 144 0,-1 0-144 15,0 0 0-15,-1 0 144 0,1-2-144 0,0 1 0 16,-1 0 128-16,0 1-128 0,1 0 0 0,0-1 0 0,-2 1 0 0,-1 0 0 16,0 0 0-16,0 1 0 0,0 0 0 0,0 0 0 15,0 1 0-15,1-2 0 0,0 1 128 0,0 1-128 16,0 0 0-16,1-1 0 0,2 0 144 0,-1 0-144 15,-2 0 0-15,1 0 144 0,1-1-144 0,0 0 0 16,-1 0 0-16,2 0 0 0,-2 0 0 0,0 0 128 16,-2 0-128-16,0 0 128 0,0 0-128 0,1 0 0 15,-2 0 0-15,-1 1 0 0,0 0 0 0,0 0-272 16,1 0 64-16,-1 0 16 0,1-1 352 0,-2 0 80 16,1 0 16-16,0 0 0 0,-1 0-256 0,1 1 144 15,0 0-144-15,-1-1 128 0,2 0-128 0,0 1 0 16,-1-1 0-16,2 0 0 0,1 0 0 0,0 0 0 0,-1 0 0 15,1 0 0-15,0 0 0 0,-1 0 0 0,1-1 0 0,0 1 0 16,1 0 0-16,-1 0 128 0,1 0-128 0,0 0 128 16,0 0-128-16,-1 0 0 0,0 0 0 0,0 1 0 15,-1-1 0-15,1 2 0 0,-2-2 0 0,1 2 0 16,-1-2 0-16,0 0 0 0,0 0 0 0,-1 0 0 16,-2 1 0-16,1 0 0 0,-1 0 0 0,1 1 0 15,1-2 128-15,-1 0 0 0,0 0 0 0,-1 0 0 16,2 0-128-16,0 0 0 0,0-2 0 0,0 1 0 15,1 0 0-15,-1 0 0 0,1 1 0 0,1-2 0 0,1 1 0 0,0 0 0 16,-2 0 0-16,1 0 0 0,0 0 0 0,0 0 0 16,-1 0 0-16,0 0 0 0,-2 0 0 0,0 0 0 15,0 0 0-15,-6 1 0 0,0 0 0 0,0 0 0 16,0 0 0-16,0 0 0 0,0 0 0 0,0 0 0 16,0 0 0-16,-2-3 0 15,-2 0-1008-15,-2 1-128 0,0-1-16 0,1 0-23216 16</inkml:trace>
  <inkml:trace contextRef="#ctx0" brushRef="#br1">18146 4472 19743 0,'0'0'880'0,"0"0"176"0,0 0-848 0,7 0-208 16,-1-2 0-16,0 2 0 0,2 0 352 0,1-2 32 16,0-1 0-16,1 1 0 0,-1 0-80 0,4 1-16 15,1-2 0-15,1-1 0 0,3 0 160 0,3 0 16 16,2 2 16-16,14-3 0 0,-2 1 80 0,2 3 16 15,0-2 0-15,-11 2 0 0,2-1 112 0,2 0 16 16,0 1 16-16,2 0 0 0,4 0-224 0,3 0-48 16,4-1-16-16,23 1 0 0,-2 1 272 0,-6 0 48 15,-2-1 16-15,3 0 0 0,3 0 128 0,4 1 48 16,2 0 0-16,-21 0 0 0,2 0-400 0,5 0-80 16,6 1-16-16,4 1 0 0,4 0-240 0,0 0-48 0,-1 1-16 0,3 1 0 15,1 1-144-15,2 0 128 0,0 0-128 0,0 1 128 16,0 1-128-16,1 1 0 0,4 0 144 0,-3 0-144 15,-3-3 0-15,-2-2 144 0,-1 0-144 0,0 3 0 16,2 2 128-16,-2 1-128 0,-4 1 0 0,-2-3 0 16,-2-2 0-16,-1 2 0 0,2 1 0 0,-2 2 0 15,-4-3 128-15,-2 0-128 0,-6 1 0 0,-4-2 0 16,-3 2 0-16,-3 1 0 0,-1-4 0 0,0 0 0 0,-1-1 0 16,-2-1 0-16,-2 1 0 0,-2-1 0 31,-1-2-576-31,-5-1 0 0,-2-1-16 0,-2 2-10608 0,-3-1-2128 0</inkml:trace>
  <inkml:trace contextRef="#ctx0" brushRef="#br1">7884 7400 16575 0,'0'0'736'0,"0"0"160"0,0 0-720 0,-2-4-176 16,1 0 0-16,0-1 0 0,0 0 3184 0,0 0 592 15,0 0 128-15,1 5 32 0,1-5-1904 0,-1 5-384 16,1-5-80-16,-1 5-16 16,0 0-304-16,0 0-64 0,0 0-16 0,0 0 0 15,0 0-272-15,0 0-48 0,0 0-16 0,1 5 0 16,-1 2-128-16,0 2-48 0,1 1 0 0,-1 7 0 0,0 1-528 16,0-2-128-16,0 1 0 0,0 3 672 0,1-1 96 15,1-3 32-15,0-2 0 0,0-1-464 0,0-1-80 16,1-4-32-16,0-2 0 0,0 0-96 0,0-1 0 15,-3-5-128-15,0 0 192 0,0 0-64 0,5 0 0 16,2-1-128-16,-1-1 192 0,0-3-32 0,-1 0-16 0,-1-2 0 0,0-3 0 16,1-1-144-16,-1-1 160 15,0-1-160-15,1-1 160 0,2-3-160 0,-1 2 160 16,-1-1-160-16,1 1 160 0,0-1-160 0,-1 1 192 16,1 2-192-16,-1-1 192 0,0 1-192 0,0 1 0 0,1 2 144 0,-1 0-144 15,0 2 0-15,0 0 144 16,-2 2-144-16,1 2 0 0,-1 1 144 0,-3 3-144 0,5-3 0 15,-5 3 144-15,0 0-144 0,0 0 192 0,6 3-192 0,-1 3 192 16,-1 1 16-16,-1 2 16 0,0 1 0 16,-1 2 0-16,0-1-32 0,-1 5-16 0,0-1 0 0,0 2 0 15,0-1-176-15,-1 0 192 0,1 2-192 0,0 0 192 16,0-3-192-16,0 0 0 0,0-1 0 0,0-2 128 16,1-1-128-16,0-1 0 0,-1-2 0 0,1-1 0 0,-2-7 0 15,0 0-224-15,0 0 48 0,0 0 16 31,6 0-480-31,-1-3-80 0,-1-2-32 0,1-4 0 16,1-1-1776-16,-2-1-352 0,-1 1-80 0,1-3-16880 0</inkml:trace>
  <inkml:trace contextRef="#ctx0" brushRef="#br1">8238 7250 29951 0,'0'0'1328'0,"0"0"272"0,0 0-1280 0,0 0-320 15,0 0 0-15,0 0 0 0,0 0 2304 0,0 0 384 16,0 0 96-16,0 0 16 0,0 0-944 0,0 0-176 15,-1 7-32-15,1 2-16 0,-1 1-672 0,1 1-144 16,0 0-32-16,0 2 0 0,1 0-304 0,0 3-64 16,0-1-16-16,0 2 0 0,-1 0-208 0,1-1-64 15,-1 1 0-15,1-1 0 0,1 0-128 0,0-1 0 16,-1-3 0-16,1 0 0 0,1-2 0 0,-1-1-144 16,0-2 0-16,0-2 0 15,-2-5-784-15,0 0-160 0,0 0-16 0,0 0-16 16,0 0-1408-16,0 0-288 0,0 0-48 0</inkml:trace>
  <inkml:trace contextRef="#ctx0" brushRef="#br1">8362 7634 35135 0,'-12'13'1552'0,"8"-10"320"0,4-3-1488 0,-3 4-384 16,3-4 0-16,0 0 0 0,0 0 1200 0,0 0 160 15,0 0 48-15,0 0 0 0,0 0-288 0,7-2-48 16,-1-3-16-16,1-4 0 0,0 0-288 0,1-1-64 16,0-3-16-16,0-1 0 0,-2-1-400 0,1 1-80 15,0-2-16-15,-1 1 0 0,-1 2-192 0,-1-1 0 16,-1 1 0-16,0 2 0 16,-1 3-1136-16,-1-2-320 0,-1 2-64 0,-1 2-17936 15</inkml:trace>
  <inkml:trace contextRef="#ctx0" brushRef="#br1">8704 7316 9215 0,'0'0'816'0,"0"0"-656"0,0 0-160 0,0 0 0 15,0 0 4528-15,6 0 864 0,-6 0 176 0,5 1 48 16,-5-1-2736-16,5 5-560 0,-1 0-96 0,-1 2-32 16,0 1-656-16,-1 0-144 0,-1 2-32 0,0 1 0 15,0 1-560-15,1 0-112 0,-2 1-32 0,0 1 0 16,0 0-176-16,1-1-32 0,-1 1-16 0,2-3 0 15,0-1-64-15,1 1-16 0,1-2 0 0,-1-1 0 0,0-2-112 0,0 0-32 16,0-2 0-16,-3-4 0 0,0 0-16 0,0 0-16 16,5-1 0-16,1-2 0 15,-2-2 112-15,0-2 32 0,-2-1 0 0,3-1 0 0,-1-3-96 0,0 2-16 16,0 0 0-16,0-3 0 0,1 0-208 0,0 0 176 16,0 0-176-16,1 0 160 0,0 2-160 0,1 0 0 15,0-2 0-15,0 3 0 0,0 1 0 0,0 3 0 16,-1-1 0-16,0 2 0 0,-1 1 0 0,-5 4 0 15,0 0 0-15,6 0 0 0,-6 0 0 0,5 4 128 16,0 2-128-16,-1 1 128 0,-1 3 80 0,-1-2 16 16,-1 4 0-16,-1 1 0 0,1-1-32 0,-1 2 0 0,-1 0 0 0,1 1 0 15,0-1-192-15,0 1 128 16,0-1-128-16,0-3 0 0,0 0 0 0,1-1 0 16,1-1 0-16,0-3 0 15,-2-6-656-15,3 5-176 0,-3-5-48 0,0 0 0 16,6-3-1888-16,2-2-384 0,0-3-80 0</inkml:trace>
  <inkml:trace contextRef="#ctx0" brushRef="#br1">9046 7314 20271 0,'0'0'1792'0,"-1"-5"-1424"0,0 0-368 0,2-2 0 15,1-1 4464-15,1 1 816 0,2 0 160 0,2-1 48 16,2 0-3200-16,2-1-640 0,0 0-128 0,2 2-32 15,1-1-896-15,0 2-176 0,0 3-32 0,0 2-16 16,0 0-240-16,-3 2-128 0,1 0 160 0,-2 3-160 0,0 2 288 0,-3 2-32 16,0 0-16-16,0 2 0 0,-2 1 80 0,-1 2 32 15,-3 0 0-15,-1 1 0 0,-1-1 128 0,0 1 32 16,-2 0 0-16,-1 0 0 0,-2 3 48 0,0-2 16 16,-1-1 0-16,0 2 0 0,-1 0-80 0,0-2-16 15,-1 1 0-15,0-1 0 0,1-2-160 0,-1 1-16 16,1 0-16-16,1-4 0 0,1 0-32 0,1-1 0 15,1-2 0-15,2-1 0 0,2-5-256 0,0 0 0 16,0 0 0-16,0 0 0 0,0 0 0 0,0 0 0 16,5 3 0-16,3-1 0 0,1-2 0 0,1-2 0 15,2 0 0-15,-2 1-144 0,2-2 144 0,0 1 0 16,0-1 0-16,0 1 0 0,-1 0 0 0,0 0 0 0,-1 0 0 0,1 0 0 16,-1 0-288-16,0 0 32 15,-1 1 0-15,-2 1 0 16,0-3-1136-16,-1 1-208 0,0 2-64 0,-6 0 0 15,0 0-1472-15,0 0-320 0,6 2-48 0</inkml:trace>
  <inkml:trace contextRef="#ctx0" brushRef="#br1">9350 7664 17503 0,'0'0'768'0,"0"0"176"0,2 5-752 0,-2-5-192 0,0 0 0 0,0 0 0 16,7-3 5904-16,1-1 1152 0,0-1 240 0,-1-3 32 15,0-1-4624-15,0-2-912 0,-1-1-192 0,2 0-48 16,0-2-720-16,0 0-160 0,1 1-32 0,-2 0 0 15,-2 1-128-15,0 1-16 0,-1 2-16 0,-1-1 0 32,-1 1-992-32,0-1-192 0,-2 0-32 0,0 3-14688 0,0-1-2928 0</inkml:trace>
  <inkml:trace contextRef="#ctx0" brushRef="#br1">9926 7180 10127 0,'10'-7'896'0,"-6"4"-704"16,0-2-192-16,1 1 0 0,0 0 4208 0,0 1 800 15,-5 3 176-15,5-2 16 0,0 2-2256 0,-5 0-448 16,0 0-80-16,0 0-32 0,0 0-448 0,2 6-80 15,0 3-32-15,-1 1 0 0,-1 4-656 0,-1 2-128 16,0 1-16-16,-1 2-16 0,-2 0-464 0,0 3-96 0,0-2 0 0,1 0-16 16,-1 0-240-16,1 0-32 15,1 1-16-15,1 0 0 0,0 1-144 0,1-2 0 0,2 0 0 0,1-5 0 16,1 2-224-16,0-5-32 0,1-1 0 0,1-4 0 31,-1-1-832-31,0-2-160 0,0-3-32 0,0-2-16 16,0-2-1168-16,0-2-224 0,-1-6-64 0</inkml:trace>
  <inkml:trace contextRef="#ctx0" brushRef="#br1">9952 7436 28911 0,'0'0'1280'15,"0"0"256"-15,0 0-1216 0,0 0-320 0,0 0 0 0,0 0 0 0,0 0 1440 0,6 1 224 16,1-1 64-16,0-1 0 0,2-3-176 0,1-2-16 16,2-2-16-16,0-1 0 0,-1 0-448 0,1 1-96 15,0-2-16-15,-1 0 0 0,1 0-480 0,-1 1-96 16,-1-2-32-16,0 1 0 0,1 0-224 0,-1 0-128 15,-1 2 128-15,-2 0-128 0,0 2 0 0,-1 1 0 16,-1 0 0-16,-5 5 128 0,0 0-128 0,0 0 144 16,0 0-144-16,0 0 160 0,0 0-160 0,-4 6 192 15,-1 0-192-15,0 2 192 0,-2 1-192 0,0 3 128 16,0-1-128-16,0 3 128 0,0-2 0 0,1 1 0 16,2 1 0-16,1-1 0 0,2 2 160 0,2 0 32 15,1-1 0-15,1 0 0 0,1-1-176 0,3-2-16 16,1-1-128-16,1-2 192 0,2 0-192 0,0-2 0 15,1 0 0-15,0-4 0 0,0-1 0 0,-1-2 0 16,0-1 0-16,0-2 0 16,0-1-608-16,-1-2-160 0,0 0-48 0,-1-3 0 15,-2 1-1936-15,-1-1-384 0</inkml:trace>
  <inkml:trace contextRef="#ctx0" brushRef="#br1">10278 7417 13823 0,'0'0'1216'0,"0"0"-960"0,0 0-256 0,0 0 0 0,1 6 5248 0,-1-6 1024 15,3 5 192-15,3-1 32 16,-1 0-4128-16,2-3-832 0,1 0-176 0,0 1-16 0,0-2-576 0,2 0-96 16,0 0-32-16,1-3 0 15,1 2-400-15,-1-4-96 0,-1-1-16 0,1-1 0 0,1 0-128 0,-2-1 0 16,0-1 0-16,0 2 128 16,-2-2-128-16,-1 0 0 0,-1-1 0 0,-1 0 128 0,0 1-128 0,-2 0 0 15,-2 2 0-15,-1 0 128 0,-3 1-128 0,-1 1 0 16,0 3 144-16,-2 1-144 0,0 1 0 0,-2 1 144 15,-1 1-144-15,-1 3 0 0,-1 3 208 0,0 1-64 16,-1 1-16-16,0 1 0 0,1-2 256 0,3 2 32 16,-1 1 16-16,2-1 0 0,2 1-48 0,2 2-16 15,1 0 0-15,2-1 0 0,1 0-240 0,1 0-128 16,1-3 128-16,2 1-128 0,1-1 0 0,2-1 0 0,0-1 0 0,2-2 0 31,2-2-960-31,2-1-144 0,0-5-48 0,2-1 0 16,1-3-1728-16,0-3-336 0,1-2-80 0</inkml:trace>
  <inkml:trace contextRef="#ctx0" brushRef="#br1">10601 7392 35935 0,'0'0'784'0,"0"0"176"0,-4 1 16 0,-1-1 48 0,0 1-832 0,1 0-192 16,-1 0 0-16,1 1 0 0,4-2 1296 0,0 0 224 16,0 0 32-16,0 0 16 0,0 0-736 0,0 0-128 15,0 0-48-15,0 0 0 0,0 0-224 0,0 0-48 0,6 3-16 0,0 0 0 16,-6-3-112-16,7 0-32 0,-1-1 0 0,1-1 0 0,0-1-224 0,1-1 144 15,0 0-144-15,-1-2 128 16,1 0 320-16,1 0 48 0,0-1 16 0,0-1 0 0,-2 0-256 0,1 0-32 16,0-2-16-16,0 0 0 0,0 1-80 15,1 1-128-15,-3-2 176 0,1 0-176 0,-1 0 0 0,0 0 0 16,0 1 0-16,-2 1 0 16,-1 1-1232-16,0 1-368 0,0 1-64 0,-3 5-11904 15,0 0-2400-15</inkml:trace>
  <inkml:trace contextRef="#ctx0" brushRef="#br1">10793 7378 17503 0,'0'0'1552'0,"-1"6"-1232"16,-1-1-320-16,1 0 0 0,1 1 3904 0,0-6 736 15,0 0 144-15,0 0 16 0,0 0-2368 0,0 0-464 16,0 0-112-16,4 3 0 0,-4-3-624 0,5 0-112 16,-1-5-32-16,1 0 0 0,0 1-496 0,2-3-96 15,1-1-32-15,1-1 0 0,-1 1-288 0,0 0-176 16,1 1 192-16,1 0-192 0,-2 1 128 0,1 0-128 15,-2 1 0-15,2 1 0 0,-4 1 0 0,1-1 0 16,0 2 0-16,0 1 0 0,-1 2 0 0,-5-1 0 16,5 2 0-16,-2 3 0 0,0 1 0 0,0 0 0 15,0 1 0-15,-1 1 0 0,0 2 144 0,-1-3-144 16,0 3 0-16,1 0 144 0,0 0-144 0,0-1 0 0,-1 0 144 0,0 0-144 16,1-1 0-16,1-1 0 0,1-1 0 0,1-2 0 15,-5-4 0-15,6 2-208 0,1-2 16 0,2 0 16 31,1-2-1664-31,1 0-336 0,0-2-64 0,1 0 0 16,1-1-592-16,-1 0-112 0,-1 0-32 0,1 1 0 0,-1 3 1472 16,-1-2 288-16,-4 1 64 0,1 0 16 0,-1 0 1136 0,-1 1 0 0,-5 1 128 0,0 0 0 0,0 0 1616 0,5-4 320 15,-1 1 64-15,0-1 16 0,-1-1-672 0,2 0-128 16,-2-1-16-16,2-1-16 0,0 0-864 0,0-1-160 16,2 0-32-16,-1-2-16 0,0 0-240 0,0 0 0 15,0-2 0-15,0 2 0 0,-1-1 0 0,0 3 0 16,0 2 0-16,-2 1 0 0,-1-1-144 0,-2 6 144 15,0 0 0-15,0 0-144 0,0 0 272 0,0 0 48 16,0 0 16-16,-7 4 0 0,-1 0 688 0,1 3 144 16,-1 1 16-16,-1 2 16 0,0 1 0 0,0 1 0 15,1 1 0-15,0 1 0 0,0-1-304 0,2 1-64 16,1 1-16-16,2 0 0 0,1 0-464 0,3 1-80 16,2 0-128-16,2-2 176 0,1 0 48 0,2-3 16 15,0 0 0-15,3-3 0 0,3-1-240 0,-1-3-288 16,2-3 64-16,2-2 16 15,-2-4-1504-15,1-2-288 0,0-2-64 0,-2 0-11184 0,-1-2-2240 0</inkml:trace>
  <inkml:trace contextRef="#ctx0" brushRef="#br1">11391 7137 35711 0,'0'0'1584'0,"0"0"320"0,-4 5-1520 0,0 1-384 0,0-1 0 0,0 3 0 16,0 1 2176-16,1 1 352 15,-2 3 80-15,0 2 16 0,0 2-1168 0,2 1-240 16,-1 0-32-16,0 0-16 0,1-1-656 0,0-1-128 0,2 1-16 0,0 1-16 16,-1 0-352-16,1 1 144 0,1 0-144 0,0-2 0 15,0-1 0-15,2-3-320 0,0-1 32 0,1-2 16 32,2-2-2192-32,1-3-432 0,0-1-96 0,0-2-16144 0</inkml:trace>
  <inkml:trace contextRef="#ctx0" brushRef="#br1">11850 7273 21183 0,'-11'6'1888'0,"4"-3"-1504"0,-2 1-384 0,-1 0 0 15,-2 1 3984-15,0 1 736 0,0 0 144 0,1 0 16 16,0 0-2208-16,0 1-448 0,1-3-96 0,1 1-16 16,1 1-1232-16,3 0-256 15,5-6-48-15,0 0-16 0,0 6-560 0,3-3 0 16,-3-3 0-16,6 3 0 0,3 0 0 0,-2-1 0 0,2 0 0 0,1 0-144 15,1 1 144-15,-1-2-160 0,2 1 160 0,-2 1-160 16,0 1-64-16,-2 1-16 0,-3 1 0 0,0 0 0 16,-1 1 240-16,-1 1 160 15,-1 0-32-15,-2 0 0 0,-2 0 0 0,-2 1-128 0,-2 1 192 0,0 2-64 16,-3-3 112-16,-1 0 16 0,0 0 0 0,-1-2 0 16,1 0-112-16,1-1-16 0,-1-1 0 0,1-2 0 0,2-1-128 0,2-3-256 15,5 1 64-15,-2-6 16 16,3-4-2208-16,3-1-448 15,1-3-96-15</inkml:trace>
  <inkml:trace contextRef="#ctx0" brushRef="#br1">11906 7362 27647 0,'0'0'2448'0,"0"0"-1952"16,-1 6-496-16,0 0 0 0,1 1 2656 0,0-2 432 15,-1 1 96-15,1 0 16 0,0-6-1856 0,0 0-384 16,0 0-64-16,0 0 0 0,2 5-704 0,-2-5-192 15,4 5 0-15,-4-5 0 16,5 1-2240-16,1-2-512 0</inkml:trace>
  <inkml:trace contextRef="#ctx0" brushRef="#br1">11890 7307 29423 0,'0'0'1296'0,"0"0"288"0,0 0-1264 0,0 0-320 15,6-1 0-15,1-1 0 0,1-2 832 0,2-2 96 0,2-1 32 0,1 0 0 16,1 0-576-16,1 0-128 0,2 2 0 0,-2-1-16 16,0 1-240-16,-2 2 0 0,0 1 128 0,-2 3-128 15,0 0 0-15,-2 1 128 0,-1 1-128 0,-1-1 0 16,0 1 512-16,-1 1 16 0,0 1 0 0,-2-1 0 16,-1 1 496-16,-1 1 80 0,0 0 32 0,-2 2 0 15,-1-1 48-15,0 0 16 0,-2 1 0 0,-1 1 0 16,0-2-368-16,-2 1-80 0,-1 0-16 0,0 1 0 15,0 0-176-15,1 0-48 0,0 0 0 0,1-1 0 16,0 2 0-16,1-3 0 0,0 0 0 0,2 0 0 0,3 0-304 0,0-2-64 16,-1-5-16-16,3 4 0 0,1 0-128 0,1 0 0 15,1-1 0-15,1-1-176 0,0-2 176 0,2-1 0 16,0-1 0-16,0 0 0 0,-1-1 0 0,1 1 0 16,0-1 0-16,0 0 0 0,-1 2-192 0,0-4-16 15,0 1 0-15,-2 0 0 0,2 1-128 0,-1 0-32 16,-1 0 0-16,0 0 0 15,0 1-48-15,-6 2-16 0,5-3 0 0,-2 0 0 16,3 1-336-16,-6 2-80 0,4-3-16 0,1 0 0 16,1 1-272-16,-6 2-48 0,0 0-16 0,4-2 0 15,2-1 320-15,0 0 64 0,-2 0 16 0,2 2 0 0,-6 1 496 0,6-2 112 16,1 0 0-16,-7 2 16 0,8-1 560 0,-1 1 96 16,0-2 32-16,-1 2 0 0,0 2 480 0,1-2 96 15,-1 0 32-15,0 0 0 0,-6 0-320 0,7-3-64 0,0 1-16 0,-1 0 0 16,1 0-384-16,-1 0-80 0,-1-1 0 0,0-1-16 15,0 0-112-15,-1-1-128 16,-1 1 176-16,-1-1-176 0,0 1 144 0,-1-1-144 0,-1 0 0 0,0 5 144 16,-3-4 144-16,-1 1 32 15,-1 2 0-15,-1 1 0 0,-1 0 144 0,-1 3 48 0,-2-1 0 0,0 3 0 0,-2 1 112 16,0 0 16-16,0 1 16 0,0 0 0 0,1 3-64 0,3 2-16 16,2-2 0-16,3 0 0 0,1 0-288 0,1 0-64 15,1-1-16-15,3 0 0 0,3-1-208 0,3 0 0 16,2-2-144-16,3-2 144 15,1-1-1008-15,3-3-96 0,0-2-32 0,2 0 0 16,-1-2-1360-16,1 0-288 0,0-2-48 0,-3 1-16 16,1-1-1152-16,-3-2-224 0</inkml:trace>
  <inkml:trace contextRef="#ctx0" brushRef="#br1">12577 7338 5519 0,'0'0'240'0,"3"-5"64"0,-3-1-304 0,0 0 0 16,0 1 0-16,0 5 0 0,0 0 7072 0,-5-5 1360 15,0 1 272-15,-1 2 48 0,-1-1-4976 0,-2 1-976 16,-1 0-208-16,-1 2-32 0,-1 2-864 0,1 1-160 15,-2 0-48-15,2 2 0 0,1-2-592 0,1 2-128 16,2 0-32-16,2 0 0 0,5-5-480 0,0 0-80 16,2 7-32-16,3-1 0 0,2 1-144 0,4-3 0 15,-1-1 0-15,3 1 0 0,1 1-144 0,-1 1 144 16,-2 0 0-16,2 2 0 0,-2 0 0 0,-2 0 0 16,-1 4 0-16,-2-1 0 0,-1 1 0 0,-3 0 0 15,-1 1 0-15,-3 0 0 0,-2-1 0 0,0 2 0 0,-3-2 0 0,-1 1 0 16,-3-2 176-16,-3 0-176 0,-1-1 192 15,1-2-192-15,-2-3 144 0,0-2-144 0,-2-2 0 0,-1-2 144 32,3-3-1616-32,0 0-320 0,-1-1-64 0</inkml:trace>
  <inkml:trace contextRef="#ctx0" brushRef="#br1">13214 7354 17503 0,'0'0'1552'0,"2"-5"-1232"0,-1 1-320 0,-1 4 0 0,0 0 3536 0,0 0 656 15,-2-3 128-15,-1 0 32 0,3 3-2016 0,-5-2-400 16,-1 1-80-16,-1 1 0 0,-2 1-512 0,-1 1-112 16,-1 0-16-16,0 2 0 0,-1 1-432 0,0 3-80 15,-1 1-32-15,0 1 0 0,2 0-240 0,1 1-48 16,0 2-16-16,3 0 0 0,3 0-128 0,3 0-32 15,2 0 0-15,1-1 0 0,3-2-208 0,2 1 0 16,1-1 128-16,1-1-128 0,1-1 0 0,3-3 0 0,1 0 0 0,-1-2 0 16,2-2 0-16,-1-2 0 15,0-3 0-15,1-3 0 0,-3 1 0 0,1-3-128 16,-1 0 128-16,0-2 0 0,-1 0-320 0,0-2 64 16,-4-1 0-16,0 0 0 0,0 0 64 0,-3 1 32 15,-2 2 0-15,-1 4 0 0,-3 0 160 0,-2 3 0 16,-1 3 0-16,-1 2 0 0,0 0 0 0,2 2 144 15,0 2-144-15,1 2 0 0,1 0 0 0,0 1 0 0,1 1 0 0,1 0 0 32,2-3-1280-32,2 0-256 0,2 0-48 0,2-2-16 15,2-2-736-15,1-1-160 0,1-2-16 0,-1-2-13360 0</inkml:trace>
  <inkml:trace contextRef="#ctx0" brushRef="#br1">13457 7335 11967 0,'0'0'1072'0,"0"0"-864"15,0 0-208-15,-4-1 0 0,1-1 5760 0,1 1 1120 16,-2 0 224-16,-1 1 32 0,5 0-4112 0,-5 2-816 15,0 1-160-15,0 0-48 0,0 1-992 0,1 1-208 16,1 1-32-16,0 0-16 0,0 1-400 0,1 1-80 16,2 1-16-16,0 1 0 15,0 0-256-15,0 0 128 0,2 0-128 0,1 1 0 0,1-1 0 0,1 0 0 16,1-1 0-16,0-1 0 0,-1-2 0 0,-1-2 0 16,1-1 0-16,-5-3 0 15,0 0 0-15,5 1 0 0,-5-1 0 0,6-1 0 0,-6 1 0 0,6-3 0 16,-1-2 0-16,0-1 0 0,-1 0 0 0,0 0 128 15,0 0-128-15,0 0 160 0,1 0 32 0,0-1 16 16,2-1 0-16,1-1 0 0,0 1-16 0,1-1 0 16,-1 1 0-16,3-2 0 0,-1 0-64 0,1 0-128 15,0 0 176-15,2 1-176 0,-1-1 128 0,0 0-128 16,-3 1 0-16,1 1 0 0,0 3 0 0,-2 0 0 16,0 1 0-16,-2 2 0 0,1-1-224 0,-2 3-48 0,-5 0-16 0,4 3 0 31,-1 2-1520-31,1-1-304 0,-2 1-64 0,0 1-16 15,1 2-1184-15,-1 1-224 0,0-1-48 0</inkml:trace>
  <inkml:trace contextRef="#ctx0" brushRef="#br1">13729 7406 13823 0,'0'0'1216'0,"0"0"-960"0,4 4-256 0,0 0 0 15,-4-4 4240-15,5 4 816 0,1-1 144 0,0-1 48 16,-6-2-2592-16,7 0-512 0,2-1-96 0,0-1-32 16,1 0-736-16,0 0-160 0,-1 0-32 0,2-1 0 15,-1-2-480-15,-1 0-96 0,-2-1-32 0,2 2 0 16,0-1-288-16,0 0-64 0,0 0-128 0,-1-2 192 15,-3 0-192-15,2 0 0 0,-1 1 128 0,-2 1-128 16,-1-2 0-16,-1 2 0 0,-1 0 0 0,-1 5 0 16,0-4 0-16,0 4 0 0,-3-4 0 0,-1 2-160 15,-1 2 160-15,-1 1 0 0,-1 2 0 0,0 2 0 16,-1 0 288-16,0 3-16 0,1 2 0 0,0-2 0 16,1 3-80-16,2 0 0 0,3-1-16 0,1-1 0 15,1 1-480-15,4 0-80 0,2-1-32 0,3 0 0 0,1-5 816 0,1 1 176 16,1-1 16-16,1-2 16 0,1-1-608 0,1-2 0 15,0-1-224-15,0-1 64 16,2-2-1216-16,-1 0-240 0,-2-3-48 0,2 0-16 16,-2 1-1184-16,-3-2-224 0</inkml:trace>
  <inkml:trace contextRef="#ctx0" brushRef="#br1">13263 7395 11055 0,'0'0'976'0,"0"0"-784"16,0 0-192-16,1-4 0 0,2-1 4672 0,0 1 880 15,-3 4 176-15,3-4 32 0,1 2-3008 0,1-2-592 16,-5 4-128-16,6 0-32 0,-1 4-352 0,1 1-80 16,0 1-16-16,-1 2 0 0,-2 2-672 0,0 2-144 15,-1 2-32-15,1-1 0 0,0 3-496 0,0 1-208 16,-1-1 176-16,0 0-176 15,2-2-1152-15,0-2-320 0,1-1-64 0</inkml:trace>
  <inkml:trace contextRef="#ctx0" brushRef="#br1">14686 7222 29023 0,'0'0'1280'0,"0"0"272"0,0 0-1232 0,0 0-320 16,0 0 0-16,0 0 0 0,0 0 2000 0,0 0 352 16,-3 4 64-16,1 2 16 0,0 2-800 0,0 2-160 15,1 1-16-15,0 1-16 0,0 1-672 0,0 0-128 16,0 0-16-16,1 1-16 0,0 0-240 0,0 0-48 16,2 3-16-16,0-3 0 0,0-1-128 0,0-1-32 15,-1 0 0-15,1 0 0 0,0-1-144 0,1 0 128 16,-1-1-128-16,1-1 128 0,-1-3 64 0,0 0 16 15,-2-6 0-15,0 0 0 0,0 0 48 0,0 0 16 16,0 0 0-16,0 0 0 0,0 0-16 0,5-5 0 16,1-2 0-16,0-2 0 0,0 1-128 0,1-2-128 15,1 0 192-15,2 1-192 0,0-2 128 0,1 1-128 16,1 0 0-16,0 2 0 0,1 3 0 0,0 2 0 0,-1 2 0 0,0-1 0 16,0 2 0-16,-4 2 0 0,1 2 0 0,-2 2 0 15,0 1 0-15,0 1 160 0,-3 2-160 0,-1 1 128 16,-1 0 112-16,0 2 16 0,-3 1 0 0,-1 0 0 15,0-2-32-15,-1 1 0 0,0-1 0 0,-1-1 0 16,1-2-224-16,0 0 128 0,0-1-128 0,1-1 0 0,2-7 0 0,0 0-208 16,0 0 16-16,0 0 0 15,0 0-2208-15,6 2-432 16,1-2-96-16</inkml:trace>
  <inkml:trace contextRef="#ctx0" brushRef="#br1">14967 7659 27647 0,'0'0'2448'0,"0"0"-1952"16,0 0-496-16,0 0 0 0,2-6 3264 0,2-2 576 16,1 0 96-16,1-3 32 0,0-1-2128 0,3 0-432 15,4-2-64-15,1 0-32 0,-2 1-672 0,2-2-128 16,1-1-16-16,-1 1-16 0,2-2-352 0,0 1-128 16,-1 2 0-16,0 0 144 0,-1 0-144 0,-2 5 0 15,-1-1 0-15,-2 3 0 16,-2 1-1552-16,-2 2-240 0,-1 3-64 0,-4 1-11376 15,0 0-2272-15</inkml:trace>
  <inkml:trace contextRef="#ctx0" brushRef="#br1">15102 7492 17503 0,'-12'1'1552'0,"6"-1"-1232"0,-1-1-320 0,-2-1 0 15,-1-1 5488-15,-1-2 1040 0,-1 0 192 0,2-2 64 16,0 0-4160-16,0-2-832 0,-1-1-176 0,2 0-16 15,1-1-960-15,0 1-192 0,1-2-48 0,2 2 0 16,0 0-400-16,2 0 0 0,1 0 128 0,2 2-128 31,2 0-768-31,0 2-192 0,2 1-48 0,1 1-12944 0,0 1-2576 0</inkml:trace>
  <inkml:trace contextRef="#ctx0" brushRef="#br1">15288 7371 21183 0,'0'0'944'0,"0"0"192"0,0 0-912 0,0 0-224 16,0 0 0-16,0 0 0 0,0 0 4352 0,0 0 816 16,0 0 160-16,4 6 48 0,-2 0-3312 0,0 1-656 0,-1 1-128 0,-1 0-16 15,1 2-624-15,-1 2-128 16,0 0-32-16,0 2 0 0,1 1-272 0,-1 0-48 15,-1 1-16-15,1 0 0 0,1 0-144 0,1-2 0 16,-1 0 0-16,0-2 128 0,0-1-128 0,1-1-192 16,0-2 32-16,0-1 16 15,-2-7-1584-15,0 0-320 0,0 0-64 0,5-1-10496 0,0-3-2112 0</inkml:trace>
  <inkml:trace contextRef="#ctx0" brushRef="#br1">15342 7362 18431 0,'0'0'1632'0,"-4"-3"-1312"0,-1-1-320 16,0 0 0-16,2 2 4752 0,3 2 880 0,0 0 192 0,-2-4 16 16,1-1-3360-16,2 0-688 0,2 1-128 0,2 0-16 15,1 1-960-15,0 1-192 0,2 1-48 0,1 1 0 16,0 0-272-16,1 0-176 0,-2 0 192 0,2 1-192 16,-1 4 128-16,1 1-128 0,-1 0 0 0,0 2 0 15,1-1 128-15,-3 2-128 0,-4 0 0 0,0 2 0 0,0 0 0 0,-2 3 0 16,-3-1 128-16,-3 2-128 0,-2-1 0 0,-1 1 128 15,-2-1-128-15,0-2 0 0,-1 1 144 0,-1-2-144 16,1-2 0-16,0-1 144 0,0-3-144 0,0-1 0 16,0-2 0-16,4-1 128 0,0-3-336 0,1-3-80 15,1-3-16-15,2 0 0 16,1-3-1824-16,2 1-368 0,2-3-80 0,2 2-15728 0</inkml:trace>
  <inkml:trace contextRef="#ctx0" brushRef="#br1">15510 7345 32015 0,'0'0'1408'0,"0"0"320"0,0 0-1392 0,4 4-336 0,-1 0 0 0,1-1 0 15,1-1 1856-15,1 0 288 16,0-1 64-16,2 1 16 0,-1 0-1232 0,1 0-240 16,1-1-48-16,1-1-16 0,0-1-448 0,1 0-96 15,1-1-16-15,0 0 0 0,0 1-128 0,-1-1 0 16,0-1 144-16,-1-2-144 0,-1 0 0 0,0-2 128 0,-3 0-128 0,1 1 0 15,-2-1 0-15,-2 1 128 0,-1 0-128 0,-2 2 0 16,-1-3 128-16,-1 1-128 0,-1 1 128 0,-1 0-128 16,-1 1 240-16,-1 2-32 0,-2 1 0 0,0 2 0 15,-2 0 304-15,-1 3 64 0,1 2 16 0,-1 3 0 0,-1-2-80 0,1 3 0 16,1 0-16-16,1 2 0 0,0 1-208 0,1 0-32 16,1 1-16-16,3 0 0 0,1-1-240 0,2 1 144 15,2-1-144-15,2 0 128 0,0-2-128 0,3 1 0 16,2-4 0-16,1-1 0 0,1-4-224 0,0 0 32 15,2-2 0-15,1-2 0 16,1-2-496-16,-2-1-80 0,1-2-32 0,0-2 0 16,-1-1-1472-16,1-2-288 0,0 0-64 0,0-2-16 15,-2 2-432-15,-1-2-96 0,-1 2-16 0,-1-1 0 16,0 0-80-16,-2 1-32 0,-1 2 0 0,-1 1 0 0,-1 2 2912 0,0 2 592 16,-3 4 112-16,0 0 32 0,0 0 2576 0,0 0 512 0,0 0 96 0,0 0 32 15,0 0-992-15,0 0-192 16,2 6-32-16,-1 0-16 0,-1 0-832 0,0 1-160 15,0 0-48-15,0 2 0 0,0 0-320 0,0 1-64 16,0 1-16-16,0-1 0 0,0 0-208 0,0 0-48 0,-1 0-16 0,1-2 0 16,0 1-128-16,0-1-32 15,0-2 0-15,0 0 0 0,0-6-16 0,0 0 0 0,0 0 0 0,0 0 0 16,0 0-112-16,0 0-16 0,0 0-16 0,4-5 0 16,0-2 32-16,1 0 16 15,0-1 0-15,0 1 0 0,1-4-80 0,0 0-16 0,1 0 0 0,0-1 0 16,-1 2-128-16,1 0-128 0,-1-1 144 0,1 4-144 15,0 0 0-15,0 1 128 0,-2 0-128 0,2 2 0 16,-1 1 0-16,-1 2 0 0,1-2 0 0,0 2 0 16,-6 1 0-16,7 0 0 0,-1 0 0 0,-6 0-160 15,0 0-1248 1,6 4-240-16,-1 0-48 0,0-1-12736 0,-5-3-2544 0</inkml:trace>
  <inkml:trace contextRef="#ctx0" brushRef="#br1">16120 7290 20271 0,'0'0'1792'0,"0"0"-1424"15,0 0-368-15,-3-3 0 0,3 3 4416 0,0 0 800 16,-6-2 160-16,6 2 48 0,0 0-2992 0,0 0-608 16,0 0-112-16,-3 6-32 0,0 0-944 0,0 2-192 15,1 3-32-15,0 1-16 0,1 1-304 0,0 2-48 16,0 2-16-16,0 2 0 0,-1 0-128 0,0 2 0 15,1-1 0-15,-1 1 128 0,0-2-128 0,1 0 0 16,0-2 0-16,1 0 0 0,1-2 0 0,0-3-144 16,0-1 144-16,0-2-208 0,1-1-160 0,-1-3-16 15,-1-5-16-15,0 0 0 16,0 0-1072-16,5-3-224 0,0-2-32 0,1-3-10960 16,0-2-2192-16</inkml:trace>
  <inkml:trace contextRef="#ctx0" brushRef="#br1">16171 7286 19343 0,'-8'-10'848'0,"4"6"192"0,-1-1-832 0,0-1-208 0,1 0 0 0,1-2 0 15,0-1 5360-15,2 0 1024 0,1 0 208 0,2 2 32 16,1 1-4560-16,2-1-912 0,-1 2-176 0,1 2-32 0,1 2-656 0,1 1-128 16,1 2-32-16,0 2 0 0,2 1-128 0,0 2 0 15,0 1 0-15,-3 1 0 0,2 3 0 0,0 2-144 16,-1 0 144-16,-2-1-208 0,-3-1 0 0,-1 1 0 15,-1 0 0-15,-3 1 0 0,-2-1 208 0,-1-1 0 16,-1 0 0-16,-2 1 0 0,-1-2 288 0,0 0 0 16,-1-1 0-16,0-2 0 0,-1 0 16 0,1-1 0 15,-1-3 0-15,2-1 0 0,2-1-304 0,1-2 160 16,1-2-160-16,5 2 128 16,1-3-1088-16,2-3-208 0,2-1-48 0,2-1-16 15,3-2-1856-15,0 0-368 0</inkml:trace>
  <inkml:trace contextRef="#ctx0" brushRef="#br1">16412 7280 19343 0,'0'0'1728'0,"0"0"-1392"0,0 0-336 0,-5-1 0 0,-1 1 3936 0,1 1 720 0,-1 1 144 0,-1 1 16 16,-1-1-2432-16,0 1-480 0,0 1-112 15,1 1 0-15,-1 1-960 0,1 0-192 16,0 2-48-16,0 1 0 0,2-1-384 0,2 1-80 0,0 0 0 0,2 1-128 15,1 0 0-15,2 0 0 0,0-1 0 0,3-2 0 16,1 1 0-16,1-3 0 0,0-1 0 0,1-1-144 16,-1-1 144-16,0-1 0 0,0-2 0 15,0-3 0-15,1-1 0 0,0-3 0 0,0 1 0 0,0-2 0 16,0-3 0-16,0 0 0 0,-1 0 0 0,2 0 0 16,-2-1 0-16,0 1 0 0,1 0 0 0,-1 0 0 0,-1 1 0 0,0 2 0 15,-2 1 0-15,-2 3 0 0,3 0 0 0,-2 3 0 16,-3 2 0-16,0 0 0 0,0 0 0 0,3 5 0 15,-1 2 0-15,-1 2 0 0,0-1 0 0,1 1 0 16,-1 1 0-16,2 1 0 16,-2-1-1600-16,1 0-384 0,0 1-64 0,1 0-10176 15,0-1-2048-15</inkml:trace>
  <inkml:trace contextRef="#ctx0" brushRef="#br1">16579 7403 15663 0,'0'0'1392'0,"0"0"-1120"16,0 0-272-16,0 0 0 0,0 0 4384 0,0 0 816 15,0 0 176-15,-1-5 16 0,1-1-2896 0,1 0-592 16,0 1-112-16,2 0-32 0,-1 0-864 0,1-1-160 0,1-1-32 0,-1 0-16 16,0 1-368-16,1-2-80 0,1-1-16 0,0 2 0 15,-1-1-224-15,0 0 0 16,2 0 128-16,1 0-128 0,-1-3 0 0,1 1 0 16,0 1 0-16,2-1 0 0,-1 1 0 0,1-1 0 15,-1 0 0-15,1 1 0 0,0 0 0 0,1 1-256 16,1 1 48-16,0 1 16 15,0 1-1392-15,-2 2-272 0,0 0-48 0,-1 3-15808 0</inkml:trace>
  <inkml:trace contextRef="#ctx0" brushRef="#br1">16829 7276 39391 0,'0'0'864'0,"0"0"176"0,0 0 48 0,0 0 16 0,0 0-880 0,0 0-224 0,-6-2 0 0,0 1 0 0,0 1 1152 0,0 1 192 16,0 0 48-16,0 1 0 0,-1 1-752 0,0 1-128 15,0 1-48-15,-1 0 0 0,1 1-160 0,1 0-48 16,1 4 0-16,0-2 0 0,1 0-256 0,2 0 0 16,1-1 0-16,1-1 0 0,1 1 0 0,0-1 0 15,2 0 0-15,2-1 0 0,0-1 0 0,0-3 0 16,2-1 0-16,0 0 0 0,-1-1 0 0,1-3 0 16,0 0 0-16,-1-1 0 0,1 0 0 0,0-1 0 15,-1 2 0-15,0-2 0 0,1 0 0 0,-1 1 0 16,-1 1 0-16,-1 0 0 0,1 0 0 0,-5 4 0 15,0 0 0-15,0 0 0 0,0 0 0 0,4 4 0 16,-1 2 0-16,0 0 0 0,0 0 368 0,0 1 16 16,0 0 0-16,0 1 0 0,1 0-384 0,0 0 0 15,1 0 0-15,0-2 0 16,2-3-640-16,-1 0-208 0,0 1-48 0,2-4 0 16,-1 1-448-16,0-1-112 0,2-1-16 0,-2-2 0 15,0-2-256-15,0-2-64 0,0 0-16 0,-2-2 0 16,1 0-1312-16,0 0-256 0,1-1-48 0,-2 1-16 15,-1-2-320-15,0 0-64 0,1 0-16 0,-1 1 0 0,-1 0 2784 0,-1 1 544 16,1 1 128-16,0 0 0 0,-1 0 2528 0,0 0 496 0,0 1 112 0,0 2 0 16,-2 5 752-16,0 0 144 0,0 0 16 0,0 0 16 15,0 0-1056-15,0 0-224 0,0 0-32 0,0 0-16 16,0 0-944-16,-2 6-176 16,0 1-32-16,1 1-16 0,-2 0-416 0,1 1-64 0,0 3-32 0,0-2 0 15,0 0-288-15,1 0-48 0,-1 2-16 16,0-3 0-16,1 0-160 0,0-2-32 0,0 0-128 0,2 0 192 0,-1-1-192 0,0 0 176 15,0-6-176-15,0 0 160 0,0 0-160 0,0 0 128 16,0 0-128-16,0 0 128 0,5-1 0 0,-1-1 0 16,0-1 0-16,1-4 0 0,1-1-128 0,1 1 192 15,0-4-192-15,1 1 192 0,0 0-192 0,2-1-192 16,0 1 32-16,-2 0 16 0,-1 0 144 0,-2 1 256 16,1 2-64-16,1 0-16 0,-1 1-176 0,0 2-144 15,-1 1 144-15,-5 3-208 0,0 0 64 0,0 0 16 16,0 0 0-16,0 0 0 0,0 0 448 0,3 6 112 15,-1 1 16-15,-1 0 0 0,-1 1-112 0,-1 0-16 16,-1 0 0-16,-1 1 0 0,0 0-320 0,0-1 0 16,0 0 0-16,-1 0 0 0,3-1 0 0,-1-1 0 15,2-6 0-15,-1 5 0 0,1-5 128 0,0 0-128 16,0 0 128-16,0 0-128 0,0 0 0 0,0 0-240 16,0 0 48-16,7 0 0 0,1-1 192 0,0-3 256 15,0-1-48-15,0 0-16 0,1 1-192 0,0-1 0 16,-1 1 0-16,1 0-160 0,-1 2 160 0,0-1 0 0,-2 1 0 0,0 1 0 15,-1 1 0-15,0 1 0 0,-5-1 128 0,6 3-128 16,-1 0 0-16,0 1 0 16,1 1 0-16,-1-2-128 0,-1 0 128 0,1-1 0 0,1-1 0 0,0-1 0 15,0 0 0-15,1-1 0 0,0-1 0 0,1 1 0 16,-2-2 0-16,0 1 0 0,0-2 0 0,0 0 0 16,0-1-128-16,0 1 0 0,1-2 0 0,-1 0 0 15,-1-1 128-15,0-1 0 0,0-1 128 0,-3 2-128 16,1-1 0-16,-1 1 0 0,1 1 0 0,-1 0 0 0,-2 1 0 0,0 5 0 15,-1-4 0-15,1 4 0 16,0 0 128-16,0 0-128 0,-6 0 128 0,1 1-128 0,-2 2 272 16,0-1-16-16,-1 3 0 0,1 2 0 15,-1 2 160-15,1-1 32 0,1 1 0 0,0 1 0 0,1 0 0 0,2 1 16 16,1 0 0-16,2 2 0 16,2 1-224-16,1-1-48 0,2 0-16 0,1-1 0 0,0-1-176 0,2-2-176 15,1 0 48-15,1-1 0 0,1-2-208 0,-1-1-48 16,1-2 0-16,0-3 0 15,0-2-304-15,0-3-64 0,0-2-16 0,0 0 0 16,0-1-112-16,-2 0-16 0,1-3-16 0,0-1 0 16,0-1-944-16,0 0-192 0,-3-2-48 0,1-3 0 15,0 1-272-15,0-1-48 0,-1-1-16 0,0 0 0 0</inkml:trace>
  <inkml:trace contextRef="#ctx0" brushRef="#br1">17624 7064 34319 0,'0'0'752'0,"0"0"144"0,0 0 48 0,0 0 32 0,0 0-784 0,0 0-192 0,0 0 0 0,0 8 0 16,-1 1 2448-16,-1 0 448 15,0 1 96-15,0 2 16 0,0 2-1488 0,0-1-304 0,-1 2-48 0,2 1-16 16,-1-1-560-16,0 2-112 16,1-2-32-16,0 0 0 0,-1 1-64 0,1-2 0 15,0-1-16-15,0 1 0 0,-1-3-368 0,1 0 0 16,0 0-192-16,0-1 64 0,-1-2 0 0,0-1 0 0,-1-1 0 0,0 0 0 31,0 0-400-31,-1-2-80 0,-1-1-16 0,5-3 0 16,-7 1-1360-16,1-2-256 0,1 0-64 0,0-3-16 0,0 0 64 0,2-2 16 0,-1-2 0 0,1 1 0 15,1 1-576-15,0 0-96 0,1 0-32 0,1 1 0 0,0 5 2624 0,1-5 528 16,2 2 112-16,-3 3 0 0,0 0 1472 0,6-2 304 16,-1 1 48-16,2 1 16 0,0 0 160 0,0 1 48 15,1-1 0-15,0 2 0 16,-1-2-624-16,2 1-112 0,0-1-32 0,1 0 0 0,0-1-1024 0,-1 1-192 16,0-2-64-16,1 0 0 0,-1 0-96 0,0 1-32 15,-1-2 0-15,2 0 0 0,-2-1-192 16,0 0 144-16,-1 0-144 0,-1 0 128 0,0-1-128 0,0 0 0 15,-1-1 0-15,0 1 0 0,0 1 0 0,-1-3 0 16,0 0 0-16,-1 1 0 0,-1 1 0 0,-2 5 128 16,2-3-128-16,-2 3 128 0,0 0-128 0,0 0 128 15,0 0-128-15,0 0 128 0,-3 6 208 0,0 3 48 0,0 2 0 16,2 0 0-16,-1-1-112 0,0 1-16 0,1 1 0 0,2 0 0 16,-1-2-96-16,2 1-32 15,1-2 0-15,0-1 0 0,0 1-128 0,1-2 0 16,0-1 0-16,1-1-176 0,-1 0 176 0,1-3 0 15,0-1 128-15,0 0-128 0,1-1 320 0,-1-1 0 16,0-2 0-16,-1-1 0 0,2-1-48 0,0-1-16 0,1-3 0 0,0 1 0 16,-1-1-256-16,1-1 160 0,-2-2-160 0,2 0 128 15,0 0-128-15,0-1 0 0,1-1 0 0,0 2-176 32,1 0-368-32,1 1-80 0,1 1-16 0,-1 3 0 15,0-1-400-15,2 1-96 0,1 2-16 0,0 1 0 0,0 1-768 0,0 1-144 16,-1 1-48-16,0 1 0 0,2 0-80 0,1 1-32 0,-2 0 0 0,-2 0 0 15,1 0-592-15,-1 0-112 0,0 0-16 0,-1 1-16 16,-2-1 832-16,-1 0 160 0,0-1 48 0,-1 2 0 0,-6-2 3136 0,0 0 640 16,0 0 128-16,0 0 32 0,0 0 1120 0,0 0 240 15,0 0 32-15,0 0 16 0,-4-4-480 0,-1 2-112 16,-3 0-16-16,2 1 0 0,-3 0-1072 0,1 1-208 16,0 0-64-16,-2 1 0 0,0 1-400 0,1 1-96 15,0 1-16-15,0 1 0 0,2 0-304 0,1 1-64 16,1 0-16-16,2 1 0 0,2 1-256 0,1 1-48 15,1 0-16-15,2 0 0 0,1 1-256 0,1 0 0 16,3-1 0-16,0 0 0 0,0-1 0 0,2 1 0 16,0 1 0-16,0-3 0 0,-1 0 0 0,-3 0-144 15,1-1 16-15,-3 0 0 0,-2 2 0 0,-1-1 0 16,-1 0 0-16,0-7 0 0,-5 5 128 0,-2 0 0 16,-3-3 128-16,-2 1-128 0,-3 0 224 0,0-1-32 15,-5 0 0-15,0-2 0 0,2-2-192 0,-1-1 0 16,1-1 0-16,1 1-16128 15,4-1-3280-15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2:18:35.052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context xml:id="ctx1">
      <inkml:inkSource xml:id="inkSrc2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1" timeString="2021-05-26T22:57:57.559"/>
    </inkml:context>
    <inkml:brush xml:id="br1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9380 7900 34095 0,'0'0'3024'0,"0"0"-2416"0,0 0-480 0,-4-3-128 16,4 3 2304-16,0 0 448 0,-1-4 96 0,1 4 16 15,0 0-1936-15,2-5-384 0,1 2-80 0,1-1-13888 16,-4 4-2768-16</inkml:trace>
  <inkml:trace contextRef="#ctx0" brushRef="#br0" timeOffset="29065.175">16435 3638 29423 0,'0'0'1296'0,"0"0"288"0,0 0-1264 0,0 0-320 0,0 0 0 0,0 0 0 0,0 0 1456 0,0 0 224 15,7 3 48-15,0 1 16 0,3-2-48 0,1 1-16 16,2 0 0-16,-1 2 0 0,3 1-64 0,-1-1-16 16,3 0 0-16,6-1 0 0,3-1-288 0,7-1-64 15,6 3-16-15,4-2 0 0,1-2-416 0,11-1-96 16,-2-3-16-16,2 0 0 0,2 0-320 0,0-1-64 16,2-1 0-16,-2-1-16 0,-8-1-144 0,-2 0-32 15,-3 0 0-15,-1 0 0 0,0-1-128 0,-1 2 0 16,-4 2 0-16,-2-1 128 0,-1 1-128 0,-2 0 128 15,-3 1-128-15,-4 0 128 0,-3 0-128 0,-3 0-256 16,-1 0 64-16,-4 0 16 0,-1 0-160 0,-1 0-48 16,-4 1 0-16,-1 0 0 15,-2 1-192-15,-1-1-64 0,-5 2 0 0,0 0 0 16,0 0-1392-16,0 0-272 0,0 0-64 0,0 0-18400 0</inkml:trace>
  <inkml:trace contextRef="#ctx1" brushRef="#br0">14626 6765 0,'0'0'0</inkml:trace>
  <inkml:trace contextRef="#ctx0" brushRef="#br0">21951 4383 21183 0,'0'0'1888'0,"0"0"-1504"16,0 0-384-16,0 0 0 0,0 0 4736 0,0 0 896 15,5 4 160-15,3 0 32 0,3 0-3232 0,2 0-656 16,5-2-128-16,3 0-16 0,2 1-976 0,2-2-192 16,0 0-48-16,-1-2 0 0,0-1-384 0,-1 0-192 15,0-1 160-15,-1 1-160 0,0-1 128 0,-4 0-128 16,-2-1 0-16,-2 0 0 0,-4 0 0 0,-3-1 128 16,-3 0-128-16,-4 0 0 0,-5 0 176 0,-4 1-16 15,-4-1 0-15,-5 1 0 0,-3 1 656 0,-5 3 128 16,-3 2 16-16,-6-1 16 0,-6 1-480 0,-2 2-112 0,2 2 0 15,1 2-16-15,0-1 0 0,6 2 0 0,5 3 0 0,6-1 0 16,5 2-176-16,5 1-16 0,5 0-16 0,7 1 0 16,5 1-160-16,7-2 0 0,6 1 0 0,5-1 0 15,5-2 0-15,7 4 0 0,3 2 0 0,1 1 0 0,-4 2 0 16,-3 1 0-16,-5 3 0 0,-5 0 0 0,-4 2 128 0,-4 0 0 16,-3 1 0-16,-5 2 0 0,-3-5-128 15,-4 0 0-15,-4 0 0 0,-5-5 112 0,-5-1-112 0,-3-5 0 16,-7-3 0-16,1-2 0 0,-2-3 0 0,1-3 0 15,1-3 0-15,-1-4 0 16,1-3 0-16,2-3 0 0,4-5 0 0,0-2 0 0,1 0 0 0,4-3 0 16,1 0 0-16,4 0-17504 15,1 3-3456-15</inkml:trace>
  <inkml:trace contextRef="#ctx0" brushRef="#br1">9979 12387 20271 0,'0'0'1792'0,"0"0"-1424"16,0 0-368-16,0 0 0 0,0 0 3584 0,0 0 640 15,0 0 128-15,-1 6 16 0,1-6-2192 0,1 8-448 16,2 1-96-16,0-1-16 0,0 3-304 0,1 3-64 16,0 2-16-16,0 3 0 0,-1 0-336 0,-1-2-80 0,-1 4-16 0,-1 2 0 15,-1 3-160-15,-1 1-48 16,0 3 0-16,1 2 0 0,0-2-224 0,0 6-48 15,0-5-16-15,1-1 0 0,0-4-304 0,1-2 128 16,0-4-128-16,0 0 0 0,1-5 128 0,0-1-128 0,0-1 0 0,0-4 0 16,0-2 0-16,0-1-144 0,-2-6 16 0,0 0 0 31,0 0-944-31,0 0-176 0,0 0-32 0,2-8-16 16,-1-1-1072-16,0-4-224 0,-1-2-32 0,-1-3-15872 0</inkml:trace>
  <inkml:trace contextRef="#ctx0" brushRef="#br1">10135 12403 23039 0,'0'0'1024'0,"1"7"192"0,0-1-960 0,0 3-256 16,-1 3 0-16,1-1 0 0,0 1 3008 0,1 2 544 16,0 2 112-16,1 1 32 0,0 2-1824 0,1 1-352 15,0 3-80-15,0-1-16 0,0 3-528 0,0-3-128 16,0-1 0-16,1 0-16 0,-2 2-496 0,0-4-112 15,-1 1-16-15,1-1 0 0,-2-2-128 0,0 0 0 16,0-5 144-16,-1-2-144 0,-1-1-256 0,0-2-112 16,-2-2-16-16,-1 0-16 15,-1-1-2032-15,-2-1-384 0,1-1-96 0</inkml:trace>
  <inkml:trace contextRef="#ctx0" brushRef="#br1">10005 12812 11967 0,'0'0'528'0,"0"0"112"0,0 0-512 0,0 0-128 0,0 0 0 0,0 0 0 16,0 0 5008-16,0 0 976 0,0 0 192 0,0 0 32 15,0 0-4096-15,0 0-832 16,0 0-176-16,7-2-16 0,1 0-224 0,4 0-32 16,1-2-16-16,1 0 0 0,1 1-560 0,1-2-96 15,0 1-32-15,3-2 0 16,2-2-848-16,0 0-176 0,1 2-48 0</inkml:trace>
  <inkml:trace contextRef="#ctx0" brushRef="#br1">10512 12639 20271 0,'-9'-4'1792'0,"9"4"-1424"16,-7 0-368-16,-1 0 0 0,0 0 3504 0,-2 1 624 15,-1 1 128-15,1 3 32 0,-1-1-2000 0,-1 3-400 16,-1 1-80-16,1 3-16 0,-2 2-576 0,1 4-112 16,1-1-16-16,0 2-16 0,2 3-480 0,2-3-80 15,2 1-32-15,3-2 0 0,3-2-224 0,1-1-32 16,3-2-16-16,3 0 0 0,3-2-208 0,2-2 0 15,1-2 0-15,3-1 0 0,1-3 0 0,-1-1 0 16,1-2 0-16,0-2 0 0,-2-1 0 0,-1-3 144 16,1-1-144-16,-3-3 128 0,-1-1-128 0,-1-2 0 15,-3-1 0-15,-1 1 128 0,-1 1-128 0,-2-1 0 16,-2 1 0-16,-2 3 0 0,0-2 0 0,-2 1 0 16,-1 1 0-16,-2 2 0 0,-1 1-288 0,0 2-32 15,-2 1-16-15,0 1 0 16,0 1-1232-16,0 0-240 0,-1 1-48 0,3-1-16 15,1 1-1040-15,6 1-208 0</inkml:trace>
  <inkml:trace contextRef="#ctx0" brushRef="#br1">10641 12704 16575 0,'0'0'1472'0,"-5"1"-1168"15,0 1-304-15,-1 1 0 0,0 0 4112 0,0 1 768 16,1-1 160-16,0 2 16 0,0 1-3408 0,1 1-688 16,1 0-144-16,1 1-32 0,2 2-560 0,1-3-224 15,1 3 176-15,1-2-176 0,2 0 0 0,2 0 0 16,1-2 0-16,2 1 0 0,0 0 0 0,2-1 0 15,2-2 0-15,0 2 0 0,1-1 0 0,0 0-128 16,-1-1 128-16,-1 0 0 0,2 0 0 0,-2-1 0 16,-2-1 0-16,0 0 0 0,-3 1 0 0,-1-1 0 15,-1 1 0-15,-1-3 0 0,-5 0 304 0,0 0 112 0,0 0 32 0,0 0 0 16,0 0 272-16,2-5 64 16,0-3 16-16,-1 1 0 0,0 1-464 0,0 0-80 15,1-2-32-15,-1 2 0 0,1 0-224 0,0 1 0 16,0 2 0-16,-2 3 0 0,0 0 0 0,6 0 0 15,-1 3 0-15,1 1 0 0,0 1 176 0,-1 2 32 16,1 0 16-16,0 1 0 0,1-2 160 0,1 1 48 16,1 1 0-16,-1-3 0 0,1 0 64 0,2-2 16 0,1-1 0 0,-1-2 0 15,1-3-512-15,2-1 0 0,0-1 0 16,-1-3 0-16,1-2 0 0,-1 0 0 16,-1-3 0-16,0-1 0 0,-1 0 272 0,-2-2 16 0,-2-1 0 0,-3 0 0 15,-1-1-288-15,0 1 160 0,-2 3-160 0,0 0 128 16,-3-2-128-16,-1 5-192 0,-1-2 32 0,1 3 16 31,-2 0-2496-31,0 4-496 0,0 1-112 0</inkml:trace>
  <inkml:trace contextRef="#ctx0" brushRef="#br1">11776 12696 20271 0,'0'0'1792'0,"0"0"-1424"0,-2-3-368 0,-1-2 0 16,0 1 3184-16,1 0 560 0,2 4 112 15,-2-4 32-15,-1 1-1776 0,3 3-368 0,0 0-64 16,0 0-16-16,0 0-512 0,0 0-128 0,0 0 0 0,0 0-16 15,-3 6-496-15,0 2-80 0,-1 3-32 0,1 0 0 16,2 2 48-16,-1 2 16 0,0 1 0 0,1-2 0 16,1 0-464-16,1 0 0 0,-1-1 0 0,0-1 0 15,0-1 704-15,1-2 64 0,0-1 0 0,0-2 0 16,-1-6-640-16,0 0-128 0,0 0 0 0,0 0 0 16,0 0 240-16,0 0 48 0,5 2 16 0,-5-2 0 0,5-3-464 0,0-2-96 15,1-3 0-15,0-3-16 0,-1-1 544 0,3-2 112 16,2-2 32-16,0 0 0 0,-1 1-288 0,-1 0-128 15,1-1 0-15,0 3 128 0,0 1-128 0,0 2 0 16,-2 2 0-16,1 2 0 0,-1 2 128 0,0 1-128 16,-1 2 0-16,1 2 128 0,-1 1-128 0,-2 3 0 15,1 0 0-15,-1 3 0 0,0 1 128 0,1 2 0 16,-2 0 0-16,0 1 0 0,-1 0-128 0,0 0 0 16,1-1 0-16,-1 0 0 0,0-1 0 0,1 0 0 0,0-1 128 0,-2-3-128 15,0 0 0-15,-1-6 128 16,2 5-128-16,-2-5 0 0,0 0 128 0,0 0-128 15,0 0 0-15,5-2 128 0,1-2-128 0,-1-1 0 16,1-1 0-16,1-3 128 0,2-3-128 0,-1-3 0 16,1-1 0-16,1-1 0 0,3 1 0 0,-2 2 0 0,0 0 0 0,1 2-176 15,-3 4-16-15,-2 2 0 0,-3 4 0 0,-4 2 0 16,6 3 192-16,-2 4 0 0,-2 2 0 0,-1 4 0 16,0 3 0-16,-2 2 0 0,-1 3 160 0,0-2-160 15,-1 2 288-15,1-2-32 0,-1 0-16 0,1 0 0 16,0-4-96-16,2 0-16 0,1-2 0 0,0-4 0 15,1-1-128-15,1-2-192 0,3-2 32 0,1-2 16 32,0-2-1200-32,1-3-256 0,0-5-32 0,0-1-16 0,3-1-1632 0,0-3-336 0</inkml:trace>
  <inkml:trace contextRef="#ctx0" brushRef="#br1">12393 12673 12895 0,'0'0'1152'0,"0"0"-928"15,-1-5-224-15,1 5 0 0,-1-4 5120 0,1 4 992 16,-3-3 192-16,3 3 32 0,-8 1-3456 0,1 3-704 16,0 2-144-16,-1 1-32 0,0 2-896 0,2 2-176 15,-1 2-32-15,0 1-16 0,-1 2-464 0,3 0-96 0,1-1 0 16,0 2-16-16,2-3-304 0,2-1 0 16,1-1 128-16,1-1-128 0,1-3 0 0,0-2 0 15,2-1 0-15,1-2 0 0,0-1 0 0,1-2 0 0,1-2 0 0,0-2 0 16,0-2 0-16,0-3 0 15,1-2 0-15,0-2 0 0,0-1 0 0,1-1 0 16,-2-3 0-16,0 4 0 0,-1-4 128 0,-1 4-128 0,-1 3 0 0,-1 2 0 16,-1 3 0-16,-3 6 0 0,0 0 0 0,0 0 0 15,0 0 352-15,3 6 16 0,-1 2 0 0,0 3 0 16,1 0-160-16,1 2-16 0,1 1-16 0,-1-2 0 16,0 3-176-16,-1-3 0 0,3-2 0 15,-1 0 0-15,0-1 0 0,0 0 0 0,1-2 0 0,-1-2 0 16,1 0 0-16,-1-1 0 0,-1-1 0 0,-4-3 0 15,0 0 192-15,0 0-64 0,7-1 0 0,-1-1 0 16,0-2 192-16,0-1 16 0,1-2 16 0,0-3 0 0,-1-1-112 0,3 0-32 16,1 1 0-16,0-1 0 0,1 0-208 0,-3 1 0 15,-1 2 128-15,1 0-128 0,-1 1 0 0,1 1 0 16,-2 2 0-16,0 1 0 0,1 0 0 0,0 2 0 16,-7 1 0-16,7 2-160 0,-1 2 368 0,-1 2 80 15,-1 1 16-15,0 2 0 0,0 1-176 0,0 2-128 16,-1 2 144-16,1-2-144 0,-1 0 0 0,0 1 128 15,-1 0-128-15,0-1 0 0,0 0-176 0,0 1-80 16,1-3 0-16,0-1-16 16,1 0-1392-16,0-1-288 0,0-1-48 0,2 0-19232 0</inkml:trace>
  <inkml:trace contextRef="#ctx0" brushRef="#br1">12857 13011 46991 0,'0'0'1024'0,"0"0"224"0,0 0 32 0,0 0 64 0,1-6-1088 0,1-2-256 16,2-2 0-16,1-1 0 0,2-4 800 0,1 0 96 0,3-1 32 0,1-2 0 16,0-1-512-16,0-2-96 15,1 0-32-15,1-2 0 0,-1 1-288 0,2 1 0 0,0 1 0 0,-2 3 0 32,0 0-960-32,-3 4-192 0,0 1-32 0,-3 2-16 15,-1 2-1824-15,-3 3-368 0</inkml:trace>
  <inkml:trace contextRef="#ctx0" brushRef="#br1">12981 12791 16575 0,'-15'6'1472'0,"9"-3"-1168"0,-3 1-304 0,-1-2 0 0,-2-3 6144 0,1 0 1184 16,0-1 224-16,0-2 64 0,0-2-4656 0,1-1-912 15,-1-2-192-15,1-1-48 0,1 0-1296 0,0-2-272 16,2 0-48-16,-1 0-16 16,0 1-1392-16,-1-2-288 15,1-1-48-15</inkml:trace>
  <inkml:trace contextRef="#ctx0" brushRef="#br1">13446 12671 18431 0,'2'-14'816'0,"0"8"160"0,0-1-784 0,0 1-192 0,-1 0 0 0,0 1 0 16,0 0 4336-16,-1 5 816 0,0 0 160 0,0 0 48 16,0 0-2752-16,-3 6-560 15,-1 1-96-15,1 4-32 0,0 2-1056 0,1 1-224 16,0 1-32-16,1 1-16 0,1 0-400 0,1 1-64 15,0-1-128-15,2-1 176 0,2 0-176 0,1-2 0 16,2-2 0-16,1-3 0 0,1-1 0 0,0-3 0 16,3-1 0-16,2-3 0 0,0-2 0 0,-1-3 0 15,2-3 128-15,-1-1-128 0,0-3 0 0,0 0 0 16,-3-1 144-16,-2 0-144 0,0-1 0 0,-2 1 0 0,-1 3 0 0,0 1 128 16,-3 3-128-16,0 1 0 15,-4 5 0-15,0 0 128 0,0 0-128 0,3 7 0 0,1 6 0 0,-1 4 0 16,0 1 0-16,1-2 0 0,1 1 0 0,0-2 0 15,1-2 0-15,1 0 224 0,1-2-32 0,2-1 0 16,2-3-16-16,0 0-16 0,0-2 0 0,3-3 0 16,2-1 144-16,-2-2 16 0,1-3 16 0,0-1 0 0,-1-3 0 15,1-1 0-15,-1-3 0 0,0-2 0 0,-1-1-144 0,-1-2-16 16,-3-4-16-16,1 0 0 0,-2-2-160 0,-1 2 128 16,-2-1-128-16,-1 2 128 0,0 1-128 0,-1 1 0 15,0 2 0-15,-2 2 0 16,-1 3-1088-16,-1 0-80 0,-1 3-32 0,0 4 0 15,-1 0-1968-15,-1 1-400 0</inkml:trace>
  <inkml:trace contextRef="#ctx0" brushRef="#br1">14078 12672 38991 0,'0'0'1728'0,"0"0"352"0,0 6-1664 0,1 1-416 16,2-1 0-16,1 1 0 0,0-2 1312 0,2 0 176 15,0-1 48-15,1-1 0 0,0 0-880 0,2-2-160 16,0-1-48-16,1-2 0 0,-1-1-320 0,1-2-128 16,0-1 0-16,0-3 0 0,-1 0 0 0,0 0 0 0,-1 0 0 0,-1-2 0 15,-3-2 0-15,0 2 0 16,-2-1 0-16,-1 1 0 0,-4 1 0 0,0 1 0 16,-2 3 0-16,-1-1 0 0,-2 2 208 0,0 2-48 15,-1 2-16-15,-2 3 0 0,-2 2 432 0,0 2 64 0,-2 2 32 0,1 3 0 16,0 1 64-16,0 2 16 0,2 0 0 0,2 3 0 15,2 1-176-15,1 1-48 0,3 1 0 0,4-1 0 16,0 0-336-16,3-2-64 0,1-2 0 0,3-2-128 16,0-2 0-16,4-1 0 0,3-4 0 0,0-1 0 15,2-1 0-15,1-2 0 0,0-2 0 0,1-2-144 16,1-2-912-16,0-2-176 0,1-3-48 0,-2-1 0 16,2-3-1296-1,-2 0-272-15,-2 0-48 0</inkml:trace>
  <inkml:trace contextRef="#ctx0" brushRef="#br1">14418 12703 16575 0,'-3'13'736'0,"2"-8"160"0,0 2-720 16,0 1-176-16,0 0 0 0,0 1 0 0,0 1 6080 0,0-3 1168 15,0 3 240-15,0 0 64 0,0-3-4976 0,0 2-976 16,1-1-208-16,1 0-48 0,0-1-768 0,0-1-144 16,-1-6-48-16,0 0 0 0,0 0-384 0,0 0 0 15,6 1 0-15,-1-3 0 16,1-2-2896-16,1-4-464 0,1-4-96 0</inkml:trace>
  <inkml:trace contextRef="#ctx0" brushRef="#br1">14505 12481 35583 0,'-13'-1'1584'0,"7"1"320"0,-2 0-1520 0,0 0-384 16,1 0 0-16,0 0 0 0,1 1 848 0,2 0 112 0,4-1 0 0,0 0 16 15,0 0-976-15,0 0 0 16,9 5-224-16</inkml:trace>
  <inkml:trace contextRef="#ctx0" brushRef="#br1">14600 12636 36111 0,'-8'12'1600'0,"4"-6"320"0,-1 1-1536 0,-1 1-384 0,0 1 0 0,-1 3 0 16,0 1 1440-16,2-2 208 0,0 0 32 0,0 1 16 15,1 0-992-15,1-1-192 0,2-2-32 0,1 0-16 16,0 0-464-16,3-1 0 0,1-1 0 0,1-1 0 15,-1-2-224-15,2-1-32 0,1-1-16 0,1-2 0 16,0-4-960 0,1 0-192-16,-1-2-48 0,0-2 0 0,-1-2-192 0,0-3-32 0,-1 2-16 0,-1-2 0 0,-2 0 1088 0,0 1 224 15,-1 2 32-15,0 0 16 0,0 0 352 0,-1 1 0 16,-2 1 0-16,-1 3 128 0,0 0 368 0,2 5 64 16,-2-2 16-16,2 2 0 0,0 0 528 0,0 0 112 15,-4 5 32-15,1 0 0 0,1-1-400 0,1 2-80 16,0 1 0-16,1 2-16 0,0 1-224 0,2 1-32 15,1 3-16-15,-1 0 0 0,1 2 288 0,0 2 48 16,1 1 16-16,0 1 0 0,0 0-64 0,1 2-16 0,-1 2 0 0,-1 2 0 16,-1 1-192-16,-2 2-48 15,-2 1 0-15,-1 0 0 0,-1 2-192 0,-3-1-64 16,0 0 0-16,0-1 0 0,-2-4 384 0,0-2 80 16,1-2 16-16,0-3 0 0,1-2-352 0,0-4-64 0,1-1 0 15,0-4-16-15,1-2-112 0,-1-3 0 0,0-3-16 0,1-4 0 16,1-2-176-16,-1-5 0 0,-1-3 0 0,0-3 0 31,1-5-768-31,1-3-96 0,1-3-16 0,2-2 0 16,2-1-1280-16,2 1-256 0,2 1-48 0,2 0-17664 0</inkml:trace>
  <inkml:trace contextRef="#ctx0" brushRef="#br1">15143 12538 11055 0,'0'0'480'0,"5"-2"112"0,-5 2-464 0,0 0-128 0,0 0 0 0,0 0 0 0,3 6 7648 0,-1 0 1504 15,-2 3 320-15,-1 2 48 0,-1 2-6448 0,-1 1-1280 16,-1 2-256-16,0 1-48 15,0 0-784-15,0 2-176 0,0-1-16 0,-1 3-16 16,1-2-496-16,-1 2 128 0,0-1-128 0,1-2 0 16,1-2-400-1,1-4-128-15,0-2-32 0,1-3 0 0,1-7-2064 0,0 0-400 0</inkml:trace>
  <inkml:trace contextRef="#ctx0" brushRef="#br1">15028 12686 25791 0,'0'0'1152'0,"0"0"224"0,0 0-1104 0,0 0-272 16,5 0 0-16,3 0 0 0,2-1 3936 0,2-1 736 16,0 0 128-16,0-1 48 0,4 1-3472 0,0-1-688 15,-1 1-144-15,2 0-32 0,0 0-512 0,1 1 0 16,0 1-192-16,-1 0 48 16,1 0-1744-16,0 0-352 0,-1-2-64 0,1 1 0 15,-3 0-640-15,-1 0-128 0,0-2-32 0,-4 0 0 16,-1 0 1568-16,-2 1 304 0,0-1 64 0,-3 0 16 0,-4 3 1744 0,0 0 368 0,0 0 64 0,0 0 0 15,-6-5 2112-15,-1 1 432 0,0 2 80 0,-1 0 0 16,0 1-1408-16,1 1-272 0,-2 0-64 0,1 1-16 16,1 0-688-16,1 0-144 0,1 1-32 0,5-2 0 15,0 0-592-15,0 0-128 0,0 0-32 0,0 0 0 16,3 5-272-16,5 0-144 0,1-1 16 0,1-1 0 16,2 0 128-16,0 0 224 0,-1 1-48 0,0 1-16 15,-2 1-160-15,-2-1 0 0,0 1 144 0,-3 3-144 16,-1 2 512-16,-2 2 48 0,-1 0 0 0,-3 2 0 15,-2 0 80-15,-1 0 32 0,-2 0 0 0,-3-4 0 0,-1 0-48 0,0-1-16 16,2-3 0-16,-3 0 0 0,0-2-608 0,1-1 0 16,0-3 0-16,1-1 0 15,1-1-1104 1,1-4-304-16,0-2-48 0,1-4-22048 0</inkml:trace>
  <inkml:trace contextRef="#ctx0" brushRef="#br1">15891 12651 16575 0,'0'0'736'0,"3"-4"160"0,-2 0-720 0,1 0-176 15,1 0 0-15,-1 1 0 0,-2 3 5664 0,0 0 1104 16,0 0 208-16,0 0 64 0,0 0-4352 0,0 0-848 15,0 0-176-15,1 7-48 0,-1 3-784 0,0 2-144 16,-1 0-48-16,1 1 0 0,-1 1-384 0,1 1-64 16,0 0-32-16,0-1 0 0,-1 0-160 0,1-4 0 15,1 0 0-15,2-3 0 16,-3-7-2048-16,5 1-320 0,0-2-80 0,0-6-17536 0</inkml:trace>
  <inkml:trace contextRef="#ctx0" brushRef="#br1">15920 12498 17503 0,'0'0'1552'0,"-5"-3"-1232"0,-1 0-320 0,-1 0 0 16,1 1 4800-16,1-2 912 0,0 1 176 0,1 0 48 16,4 3-4128-16,0 0-816 0,0 0-160 0,0 0-48 15,0 0-576-15,0 0-208 0,0 0 144 0,6 1-144 32,1 0-1488-32,3 2-384 0,2 2-80 0</inkml:trace>
  <inkml:trace contextRef="#ctx0" brushRef="#br1">16125 12708 37663 0,'-4'9'1664'0,"4"-9"352"0,-4 5-1616 0,1 0-400 0,3-5 0 0,0 0 0 0,-6 1 2128 0,6-1 352 16,-7-3 64-16,3-3 16 0,0-3-1152 0,2-1-240 15,1 0-32-15,3-2-16 0,1 0-704 0,2-3-144 16,1 2-16-16,2-1-16 0,3 1-240 0,-1 1 0 16,1 3 0-16,0 1 0 0,0 1 0 0,0 1 0 15,1 2 0-15,0 2 0 0,0 2 0 0,0 2 0 16,2 2 0-16,-2 3 0 0,-3 1-176 0,-1 1 32 15,1 1 0-15,0 1 0 0,-2 0 144 0,-1-1 176 16,0 1-48-16,-2 0 0 0,0-1-128 0,-1-1 0 16,0 0 0-16,-1 0 0 0,0 0 0 0,-1-2 0 15,0-1 0-15,-1-6 0 16,1 4-704-16,-1-4-208 0,0 0-48 0,0 0-16 16,6 0-2464-16,0-3-480 0</inkml:trace>
  <inkml:trace contextRef="#ctx0" brushRef="#br1">16991 12451 11967 0,'0'0'1072'0,"0"0"-864"16,0 0-208-16,0-5 0 0,0 5 5504 0,0 0 1040 15,0 0 224-15,0 0 32 0,0 0-3872 0,0 0-784 16,0 0-160-16,0 0-16 0,-3 9-864 0,1 0-160 16,0 3-48-16,0 2 0 0,1 1-448 0,2 2-112 15,-1 2-16-15,0 0 0 0,0 1-192 0,1-1-128 16,0 0 128-16,1 1-128 0,0-1 0 0,0 0 0 16,0-4 0-16,0 1 0 15,0-3-304-15,0-1-128 0,-1-3-16 0,-1-2-16 16,1-2-2080-16,-1-5-400 0,0 0-96 0</inkml:trace>
  <inkml:trace contextRef="#ctx0" brushRef="#br1">16943 12629 21183 0,'0'0'1888'0,"0"0"-1504"0,0 0-384 0,0 0 0 15,0 0 3392-15,0 0 624 0,0 0 112 0,3-5 32 16,2 1-2368-16,1 1-448 0,1 2-112 0,-1-1-16 16,0 0-528-16,2-1-112 0,1 0-32 0,1-1 0 15,1-2-288-15,3 0-48 0,2 0-16 0,0-1 0 0,2-2-192 0,1 0 0 16,-1-1 0-16,1 2 0 15,-2-1 0-15,0 1 128 0,-1 0-128 0,-3 0 0 16,0 1 0-16,-2 3 0 0,-1-3 0 0,-3 4 0 16,-2-1 192-16,-5 4-64 0,0 0-128 0,0 0 192 15,0 0 400-15,0 0 80 0,-4 4 16 0,0 1 0 16,1 1-176-16,-2 1-16 0,0 3-16 0,0 1 0 0,1 0-160 0,0 1-16 16,0 3-16-16,1 1 0 0,0-1-80 0,1 1-16 15,1-1 0-15,2-1 0 0,1 1-192 0,1-2 128 16,1-1-128-16,1 1 0 0,1-3 0 0,0-1 0 15,0-1 0-15,0-3 0 0,1 0 0 0,2 0 0 16,-1-4 0-16,0 1 0 0,0-3 0 0,-1-1 128 16,2-3-128-16,-1 0 0 0,0-1 0 0,2-1 0 15,-3 0 0-15,1 1 0 0,0 1 0 0,0 0 0 16,1 0 0-16,-1 0 0 0,-2 2 0 0,1-2 0 0,-1 0 0 0,0 0 0 16,0 1 0-16,1-1 0 15,0-1 0-15,-2 0 0 0,3-1-192 0,0-1 192 16,0-1-192-16,0 0 192 0,0-1-224 0,1 1 64 15,-1 0 16-15,-3-1 0 0,-1 2 144 0,0 1-192 16,0 1 192-16,-4 2-192 0,0 4 192 0,-3-2 0 0,-1 1 0 0,-2 2 0 16,-1 1 0-16,-1 3 128 0,1 2-128 0,-1 0 176 15,-1 4 16-15,2 0 16 0,0 1 0 0,2 2 0 16,2-2-32-16,1 0-16 0,1 1 0 0,2 0 0 16,1-1-160-16,2-2 0 0,1 0 0 0,3 0 0 15,1-3 0-15,2-1 0 0,0-2 0 0,2-3 0 16,2-2 0-16,1-1 0 0,1-3 0 0,1-1 0 15,-1-1 0-15,0 0 0 0,-3-2 0 0,0 2 0 16,0 1 0-16,-2 1 0 0,-3 0 0 0,-1-1 0 0,0 0 0 0,-3 1 0 16,-1 0-192-16,-2 0 192 15,0 1-2064-15,-2 4-304 0,-1-6-48 16,1 1-16-16</inkml:trace>
  <inkml:trace contextRef="#ctx0" brushRef="#br1">18218 12402 11055 0,'0'0'480'0,"0"0"112"0,0 0-464 0,0 0-128 0,0 0 0 0,0 0 0 16,0 0 7408-16,-5 5 1456 15,0 1 288-15,2 3 64 0,1 2-6016 0,-2 2-1216 0,0 0-256 0,-1 2-32 0,0-1-816 0,1 1-176 16,-1 2-16-16,1 1-16 0,2 0-384 0,-1 1-80 16,1 0-16-16,1 0 0 0,-1-1-192 0,2-2-240 15,1 1 48-15,1-3 16 16,0-1-1808-16,1-1-352 0,2-5-80 0,-2-2-18624 15</inkml:trace>
  <inkml:trace contextRef="#ctx0" brushRef="#br1">18165 12651 23951 0,'0'0'2128'0,"0"0"-1696"16,5-4-432-16,2 0 0 0,1-1 2960 0,0-1 512 15,1-1 112-15,0-1 0 0,2-1-1536 0,1-1-320 0,1 0-64 0,-1-1-16 16,2-1-848-16,1 0-160 15,-1 2-48-15,2-1 0 0,0 1-448 0,-3 2-144 16,0-2 0-16,-2 4 0 0,-3 0 144 0,-1 1-144 16,-1-1 0-16,-2 3 144 0,-4 3-144 0,0 0 160 0,0 0-160 0,0 0 160 15,0 0 240-15,-6 2 48 16,-2 0 16-16,0 3 0 0,-1 1 224 0,-1 1 32 16,0 2 16-16,2 1 0 0,1 1-96 0,1 1-32 15,2 0 0-15,2 2 0 0,2 2-272 0,2-3-48 0,2 1-16 0,2-1 0 16,1-1-272-16,3 0 160 0,1-2-160 0,2-1 128 15,1-2-128-15,0-2 0 0,0-1 0 16,-1-2 0 0,2-1-1200-16,-2-2-112 0,0-2-32 0,-1 0 0 15,-2 0-2032-15,-1 1-400 0</inkml:trace>
  <inkml:trace contextRef="#ctx0" brushRef="#br1">18631 12616 9215 0,'0'0'816'0,"0"0"-656"16,0 0-160-16,3 6 0 0,-3-6 4800 0,4 6 944 16,1-1 176-16,-1 0 32 0,2-2-3152 0,-6-3-640 15,7 2-128-15,0-1-32 0,-1-1-768 0,-1 0-144 16,2 0-48-16,-1-1 0 0,1-1-464 0,-1-1-80 15,0-1-32-15,0 0 0 0,1-3-464 0,1 0 0 16,-2-3 0-16,2 0 0 0,0 1 192 0,-1-1-48 16,-2 0-16-16,0 0 0 0,-1 1-128 0,-2 2 192 15,1-1-192-15,-2 1 192 0,-2 1-48 0,0 2 0 0,-2 0 0 0,1 1 0 16,-3 2 192-16,0 0 48 16,-1 1 0-16,0 1 0 0,-1 1-160 0,1 2-32 15,1-1 0-15,1 2 0 0,-2 2-192 0,1 0 0 0,0 1 0 0,0 2 0 16,1 0 0-16,1 1 0 15,1 2 0-15,0-1 0 0,1 0 0 0,0 1 192 16,2 0-48-16,1-2-16 0,0-1 0 0,2 0 0 0,0-1 0 0,0 0 0 0,0-2-128 0,1-1 160 16,0-1-160-16,1-2 160 0,2-1-32 0,-1-2-128 15,2-1 192-15,1-2-64 0,0-2-128 0,1-1 0 16,0-1 0-16,0-1 128 0,0-1 0 0,1-1 0 16,-1 0 0-16,0 0 0 0,-1 1-128 0,1-1-144 15,-2 0 144-15,0 1-208 0,-1 0 208 0,-1 2 160 16,-1-1-32-16,0 1 0 0,0 0-128 0,0 0 0 15,1 1 0-15,-1 0 0 0,-1 3 0 0,0-1-256 16,2 0 64-16,-2 0 16 0,0 2-64 0,0-2-16 16,0 3 0-16,0-1 0 0,-5 2 112 0,0 0 16 15,5 0 0-15,-1 2 0 0,-4-2 128 0,5 0 0 16,-5 0 0-16,0 0 0 0,4 3-272 0,0 0 16 16,-4-3 16-16,5 3 0 15,-5-3-2640-15,0 0-512 0</inkml:trace>
  <inkml:trace contextRef="#ctx0" brushRef="#br1">19025 12656 33567 0,'0'0'1488'0,"0"0"304"0,0 0-1424 0,0 0-368 15,0 0 0-15,0 0 0 0,0 0 2016 0,0 0 336 16,0 0 64-16,0 0 16 0,0 0-960 0,4-5-176 0,-1-1-32 0,1 0-16 15,0 0-592-15,1-1-112 0,1-1-32 0,1 1 0 16,0-2-256-16,0 2-48 0,1 0-16 0,0 1 0 16,2-1-192-16,0 1 128 0,-1 1-128 0,0 0 0 15,-1 0 0-15,0 2 0 0,1-1 0 0,0 3 0 0,-1-1 0 16,-1 2 0-16,-2 2 0 0,1 0 0 16,-6-2 0-16,4 6 0 0,-2 2 0 0,-2 2 0 15,-1 2 0-15,-1-1 0 0,-1 3 0 0,-1 0 144 16,0-1-16-16,0 0-128 0,1-1 192 0,1 0-64 0,-1-2-128 0,1 0 0 15,1 0 144-15,0-3-144 0,1 0 0 0,1-3 0 16,-1-4 0-16,0 0-128 16,6 1-416-16,0-2-80 0,1-1-16 0,1-2 0 15,1-2-1584-15,1 0-320 0,-1-2-64 0,1 1-16 16,-1-1-352-16,1 2-80 0,0-1-16 0,-1 1 0 16,0-1 1568-16,-1 2 304 0,-1 1 64 0,0 2 16 0,-1-1 1120 0,-1 2 208 15,0 1 48-15,1 0 16 0,-1 0 1632 0,1 1 320 16,0 0 64-16,0 1 16 0,1-1-736 0,0 1-144 15,0 0-16-15,1-1-16 0,1 0-800 0,-1 1-144 16,-1-1-48-16,2-1 0 0,-1-1 240 0,0 0 32 0,0 0 16 0,-1 0 0 16,-2-2-176-16,2 0-16 15,0-1-16-15,-1 0 0 0,-1 0 16 0,0-2 0 16,0 0 0-16,-1-1 0 0,-1-1-192 0,0 0-48 0,0 0 0 0,-1-1 0 16,0 0-128-16,-1 0-128 0,-1-1 192 0,-1 2-192 15,0 0 176-15,-1 2-176 0,-2-1 160 0,1 2-160 16,-1 2 528-16,-3 0 16 0,-1 3 0 0,-1 3 0 15,-1 2 32-15,0 0 0 0,-3 2 0 0,1 1 0 16,0 1-80-16,2 3-16 0,-1 2 0 0,2 0 0 16,2 0-176-16,2 2-48 0,2-1 0 0,3 0 0 15,3 3-256-15,2-3 0 0,1 2 0 0,3-1 0 16,0-2 0-16,1 0-224 0,1-2 64 0,1-2 16 16,-2-1-640-16,-1-2-128 0,0-4-32 15,1 0 0-15,-1-3-800 0,0-3-176 0,-1-3-16 0,2-2-16 16,0 0-736-16,2-3-128 0,-2-2-48 15</inkml:trace>
  <inkml:trace contextRef="#ctx0" brushRef="#br1">19770 12437 44751 0,'0'0'976'0,"-4"3"208"0,-1 1 32 0,1 1 64 0,0 0-1024 0,-2 0-256 15,1 2 0-15,-1 1 0 0,0 1 1360 0,-1 1 240 16,0 0 32-16,-1 2 16 0,-1 2-864 0,2-1-160 15,-1 1-48-15,1 0 0 0,1 1-384 0,1-1-64 16,0 1-128-16,2 0 176 16,-1-1-880-16,1-1-160 0,0 0-32 0,3-2-16 15,2-1-2480-15,1-2-512 0</inkml:trace>
  <inkml:trace contextRef="#ctx0" brushRef="#br1">19860 12735 5519 0,'0'0'240'0,"0"0"64"0,0 0-304 0,-4 0 0 0,-1 1 0 0,1 0 0 0,4-1 7216 0,0 0 1376 16,0 0 288-16,0 0 48 16,0 0-8560-16,0 0-1712 15</inkml:trace>
  <inkml:trace contextRef="#ctx0" brushRef="#br1">19919 12588 16575 0,'0'0'1472'0,"0"0"-1168"16,0 0-304-16,0 0 0 0,0 0 4160 0,0-4 768 15,3-1 144-15,0 0 48 0,0 1-2832 0,1 0-560 16,1 1-128-16,2 0 0 0,-1 1-288 0,0 0-48 16,0 2-16-16,-1 1 0 0,1 0-352 0,0 1-64 15,1 0 0-15,0 0-16 0,0-1-656 0,1 0-160 16,0 0 0-16,1-1 0 0,1-1 128 0,-1-1 0 16,-1-1 0-16,0-1 0 0,2-2-352 0,-1-1-80 15,-1 0-16-15,-2-1 0 0,0-2 160 0,-2 0 32 0,-2 1 0 0,-1-1 0 16,-2 0 128-16,-3 1 0 0,-1 0 0 0,-2 1 0 15,-3-2 592-15,-1 1 160 0,-2 1 16 0,0 0 16 16,-1 2-368-16,0 3-80 0,1-2-16 0,1 2 0 16,1 1-112-16,1 0-16 0,2 0-16 0,1 1 0 15,1 1-1392 1,1 0-256-16,0 0-64 0,5 0-19856 0</inkml:trace>
  <inkml:trace contextRef="#ctx0" brushRef="#br1">14744 12542 19343 0,'0'0'1728'0,"0"0"-1392"15,0-5-336-15,0 0 0 0,1-1 2640 0,0-1 464 0,1 0 96 0,1 1 0 16,0 0-1744-16,1 0-368 16,0 0-64-16,0 1 0 0,-1 0-592 0,1 2-112 15,-4 3-32-15,5 0 0 0,-5 0 32 0,4 5 0 16,1 2 0-16,-2 0 0 0,-2 3 352 0,0 3 80 16,-2 2 16-16,-1 1 0 0,-1 3-192 0,0 1-48 15,-1 0 0-15,1 1 0 0,0-1 16 0,0 0 0 0,2-2 0 0,0-1 0 16,1-1-160-16,0-4-48 0,0-1 0 0,1-3 0 15,0-2-192-15,2-1-144 0,-3-5 192 0,0 0-192 16,6 0 192-16,0-1-192 0,0-1 192 0,1-2-192 16,0-1 192-16,1 0-64 0,0 1 0 0,-1 1-128 15,-1 2 160-15,0 2-160 0,0 2 128 0,-2 4-128 16,-1 1 192-16,0 2-32 0,-1 3-16 0,1 2 0 16,0 0-144-16,-1 0 192 0,0 0-192 0,0-1 192 15,0-2-192-15,2-1 0 0,1-3 0 0,4-3-13808 16,1-4-2832-16</inkml:trace>
  <inkml:trace contextRef="#ctx0" brushRef="#br1">11040 11458 23775 0,'0'0'1056'0,"0"0"224"0,1-5-1024 0,-1 0-256 0,0 0 0 0,-1 1 0 0,0-2 1840 0,0 1 320 16,-1-2 64-16,-1 2 16 0,0 1-656 0,0 2-128 15,-3-1-32-15,-2 2 0 0,-2 1-304 0,-1 2-64 16,1 3-16-16,-2 2 0 0,1 1-16 0,-2 2 0 16,1 0 0-16,-1 2 0 0,-1-1 160 0,2 2 32 15,-2 0 0-15,3 1 0 16,3 0-352-16,1-2-64 0,3 1-16 0,2-1 0 16,1-1-336-16,3-2-64 0,1-1 0 0,5-1-16 0,1 0-240 0,2-1-128 15,2-2 160-15,-1-1-160 0,2-1 0 0,2 1 0 16,1-1 0-16,0 2 0 0,-2 0 0 0,0 3 128 15,-1 0-128-15,-1 1 0 0,-3 0 0 0,-1 1 176 16,-3 2-176-16,-1 1 160 0,-3-2 64 0,-2 1 16 0,-2 2 0 0,-1 0 0 16,-4-1 80-16,0-1 0 0,-1 1 16 0,-1 0 0 15,-3-2-48-15,0 0-16 16,0-2 0-16,2-1 0 0,-1-4-96 0,1 0-32 16,0-2 0-16,1-2 0 0,0-2-144 0,1 0 0 15,-1-2-160-15,1-2 160 0,1 1-352 0,2 1 32 16,1 0 0-16,1 1 0 15,2-3-1152-15,5 2-208 0,1 1-48 0,1 0-16 16,2 0-1696-16,1 0-336 0,3 1-64 0</inkml:trace>
  <inkml:trace contextRef="#ctx0" brushRef="#br1">11234 11674 15663 0,'0'0'1392'0,"0"0"-1120"0,-2 7-272 0,-1 0 0 0,0 0 5520 15,1-1 1056-15,2-6 208 0,-2 5 32 16,2-5-3872-16,-1 4-784 0,1-4-160 0,0 6-16 0,0-6-1088 0,0 0-224 15,0 0-32-15,2 5-16 0,-2-5-480 0,0 0-144 16,6 3 0-16,0-1 0 0,0-2 0 0,0-2-224 16,0-1 16-16,0-2 0 15,0-3-2976-15,-1 0-592 0</inkml:trace>
  <inkml:trace contextRef="#ctx0" brushRef="#br1">11272 11492 37311 0,'-12'0'1664'0,"8"1"320"0,-1 1-1584 16,1 0-400-16,4-2 0 0,-3 3 0 0,3-3 576 0,0 0 48 16,0 0 0-16,0 0 0 15,0 0-1488-15,0 0-288 0,0 0-64 0</inkml:trace>
  <inkml:trace contextRef="#ctx0" brushRef="#br1">11378 11557 23039 0,'0'0'1024'0,"-3"4"192"15,0 1-960-15,1 0-256 0,-1-1 0 0,3-4 0 0,0 0 5056 0,0 0 976 0,0 0 192 0,0 0 48 16,0 0-4320-16,0 0-864 0,8 0-160 0,-1-2-32 16,2-2-576-16,1 0-96 15,-1 0-32-15,2 1 0 0,-1 0-192 0,1 1 0 16,-1 1 128-16,0 1-128 0,-2 2 0 0,0 1 0 0,-1 1 0 0,-1 2 0 16,-1 2 0-16,-2 1 128 0,-1 0-128 0,-2 2 0 15,-2 2 0-15,-1-2 0 0,0 0 128 0,-1 0-128 16,0 1 0-16,0-3 176 0,0-1-176 0,1 0 160 15,1-1 32-15,1-1 0 0,1-6 0 0,0 0 0 16,3 5-192-16,2-3 0 0,1 0 0 0,1-1 0 16,3-1 0-16,-1-1-144 0,2 0 144 0,1 0-208 15,1-2-1264-15,0-1-240 0,1 0-48 0,0 0-16 16,-1 0-1488-16,0 0-288 0,0-1-64 0,0 0-16 16,-3 0 1392-16,-1 2 288 0,-1 0 48 0,-1 2 16 0,-7 1 1328 0,0 0 272 15,5 0 48-15,-1 0 16 0,-4 0 2144 0,5 1 448 16,0-1 64-16,0 0 32 0,1 1-320 0,1 1-64 15,-1-2-16-15,2 1 0 0,1 0-912 0,2 0-176 16,-1-1-32-16,3 0-16 0,1 0-512 0,2-1-96 16,0-1-32-16,-1-1 0 0,2 0-288 0,0-2 0 15,-3-1 128-15,0-1-128 0,-1 0 0 0,-2-1 128 16,-2 0-128-16,0 1 0 0,-2-4 176 0,-2 1-176 16,-2 0 160-16,-1 0-160 0,-2-1 224 0,-2 0-48 15,-2 0-16-15,-1 3 0 0,-2-2 96 0,-2 2 32 16,-1 0 0-16,0 2 0 0,-2 2-160 0,-1 3-128 15,-1 1 192-15,1 4-192 0,0-1 624 0,-1 4 16 16,0 3 0-16,0 3 0 0,2 2-48 0,2 2 0 16,0 0 0-16,3 2 0 0,1 0 32 0,3-2 0 0,2-1 0 0,3 0 0 15,1-3-272-15,4 0-48 0,2-1-16 0,2-4 0 16,3 1-288-16,2-3 0 0,0 0 128 0,3-2-128 16,1-1 0-16,1-1 0 0,-1-1 0 0,-2-1 0 15,0-2-192-15,-1 0-32 0,0-1-16 0,-2 0 0 31,-3-1-1376-31,-1 1-288 0,-1-2-48 0,0 1-12704 0,-2-1-2528 0</inkml:trace>
  <inkml:trace contextRef="#ctx0" brushRef="#br1">12203 11654 42911 0,'-6'9'1904'0,"6"-9"384"0,0 0-1840 0,-3 5-448 15,0 0 0-15,3-5 0 0,0 0 1840 0,0 0 272 16,0 0 48-16,0 0 16 0,0 0-1664 0,0 0-320 16,0 0-64-16,0 0 0 15,0 0-912-15,5 0-176 0,-5 0-48 0,5-4-13536 16,0-2-2720-16</inkml:trace>
  <inkml:trace contextRef="#ctx0" brushRef="#br1">12164 11470 10127 0,'0'0'896'0,"-5"-2"-704"16,-1 1-192-16,6 1 0 0,0 0 7872 0,-7 0 1552 16,7 0 304-16,0 0 64 0,0 0-7040 0,0 0-1424 15,-5-1-288-15,5 1-48 16,0 0-1232-16,0 0-240 0,0 0-48 0,0 0-20688 0</inkml:trace>
  <inkml:trace contextRef="#ctx0" brushRef="#br1">12648 11444 40895 0,'0'0'896'0,"0"0"192"0,-4-4 48 0,4 4 0 0,-3-4-912 0,2-2-224 0,1-1 0 0,1 0 0 0,1 1 1296 0,1-2 224 16,2 1 32-16,0 0 16 0,2 2-800 0,3-3-176 16,0 2-16-16,2 0-16 0,1 1-208 0,3 1-32 15,1 1-16-15,0-2 0 0,2 2-176 0,0 1-128 16,0 2 144-16,-1-2-144 0,-1 2 0 0,-1 2 128 15,0-1-128-15,-2 3 0 0,-2 1 0 16,-2 0 144-16,-3 1-144 0,0 2 128 0,-3 0 288 0,-2 2 48 16,-2 1 16-16,-3 0 0 0,-2 2 208 0,-3 2 32 15,-2-1 16-15,-1 1 0 0,-3-1-160 0,0 0-16 16,-3 1-16-16,0 0 0 0,0-1-176 0,0 0-48 16,0-2 0-16,1-2 0 0,1-1-128 0,2-1-16 15,4-2-16-15,1-1 0 0,2-1-160 0,6-4 0 0,0 0 0 0,0 0 128 16,7-3-128-16,4 0 0 0,1-2 0 0,5-1 0 15,2-2 0-15,1 1 0 16,5 1 0-16,-1 1 0 0,0 1 0 0,0 3 0 16,-2 2 0-16,0 2 0 0,-2 1 0 0,-2 4 0 15,-2-2 0-15,-3 5 0 0,-2 2 0 0,-2 1 0 16,-3-1 0-16,-3 2 0 0,-3 0 0 0,-3-3 0 0,-3 3 0 0,-2 0 128 16,-2-1 0-16,-1 1 0 0,-2 1 0 15,-2-2 0-15,-1-1-128 0,-1-1 0 16,-3-3 0-16,1 0 0 0,0-2 0 0,0-1 0 0,-1-2 0 0,1-4 48 15,-1 0-48-15,2-2 0 0,-1-1 0 0,1-1 0 16,3-1 0-16,0 0 0 0,2-1 0 0,2 0 0 0,3 0 0 0,2 1 0 16,2-2 0-16,2 1 0 15,1 1-496-15,4-2-80 0,1 2-32 16,3-1 0-16,1 0-688 0,2 1-144 0,2 0-32 0,1 2 0 16,1-2-816-16,3 0-160 0,1 1-48 0,-1 0-11264 15,0 1-2240-15</inkml:trace>
  <inkml:trace contextRef="#ctx0" brushRef="#br1">13207 11526 27647 0,'0'0'2448'0,"0"0"-1952"16,0 0-496-16,0 0 0 0,0 0 3136 0,0 0 512 15,0 0 128-15,0 0 0 0,7 5-1664 0,0-1-320 16,0 1-80-16,0 2-16 0,2 1-560 0,2 1-112 15,1 2-32-15,-1-2 0 0,1 3-320 0,1 0-64 16,0-1-16-16,0 2 0 0,-1-1-208 0,0 0-32 16,-2-2-16-16,2 1 0 0,0-1-192 0,0 0-144 0,-2-1 192 0,1-2-192 15,-1 1 0-15,0-3 0 16,-2 1 0-16,1-2 0 0,0 1 0 0,-2-1 0 0,-1-1-240 0,-6-3 80 31,0 0-800-31,0 0-144 0,0 0-48 0,0 0 0 16,0 0-1280-16,0 0-256 0,0 0-48 0</inkml:trace>
  <inkml:trace contextRef="#ctx0" brushRef="#br1">13307 11778 35935 0,'-11'-2'1600'0,"6"2"320"0,-2-1-1536 0,1 0-384 0,0-2 0 0,2 1 0 16,0-1 1984-16,1 1 336 0,3 2 64 0,-2-4 16 15,1 0-1056-15,2-1-192 0,2 0-64 0,2-1 0 16,0-1-368-16,3 0-80 0,1-3 0 0,1 1-16 0,1 1-240 0,-1-1-32 15,0-1-16-15,-1 1 0 0,0-2-208 0,0 0-128 16,-1 1 128-16,0-3-128 0,0 1 0 0,-2 0 0 16,0 1 0-16,-1 1-192 15,-1 1-720-15,-2 0-160 0,0 0-16 0,-1 2-16 16,0-1-1984-16,0 1-400 0</inkml:trace>
  <inkml:trace contextRef="#ctx0" brushRef="#br1">13630 11444 43999 0,'0'0'960'0,"-4"0"208"0,0 0 48 0,4 0 16 0,0 0-976 16,0 0-256-16,0 0 0 0,0 0 0 0,-3-4 1072 0,3-1 160 15,2 0 48-15,1 0 0 0,0 0-384 0,2 1-80 0,1 0-16 0,1 2 0 16,1-2-304-16,0 3-64 16,1-2-16-16,0 3 0 0,1 1-224 0,0 1-32 15,0 0-16-15,0 1 0 0,-1 2-144 0,0 0 0 0,0 1 0 0,0 2 128 0,-3-1-128 0,0 0 0 16,-1 1 0-16,-1 1 0 0,-1-1 144 0,-2 1-144 16,-1-1 160-16,-2 2-160 15,-1 0 400-15,-2 1-16 0,-1 0 0 0,-1 0 0 0,0 0 96 0,-1 0 16 16,-2-1 0-16,1-4 0 0,1 2-160 0,2-3-16 15,0 0-16-15,2 0 0 0,-1-1-160 0,5-4-16 16,0 0-128-16,0 0 192 0,0 0-192 0,0 0 0 16,6-1 0-16,3 1 0 0,1-2 0 0,2 1 0 15,3 0 0-15,-1 0 0 0,3-1-160 0,1 2 160 16,-1 1-128-16,-1 2 128 0,1 0-160 0,-2 2 160 16,0 2-192-16,-2-1 192 0,-3 1-144 0,-1 1 144 15,-1 1 0-15,-2 0-144 0,-3-1 144 0,-2 2 0 16,-2-2 0-16,-2 2 0 0,-2-2 160 0,-3 0-32 15,-1 1-128-15,-1 0 192 0,1 0-16 0,-4-1-16 16,-3-2 0-16,2 1 0 0,0-2-160 0,0-2 0 16,1 0 144-16,0-1-48 0,-1-2-96 0,2 0 0 15,1-1 0-15,0-1 0 0,1-2 0 0,2-1 0 16,1 0 0-16,1 1 0 0,1-2-176 0,2 1 32 16,2 0 0-16,2 0 0 15,2-1-816-15,2 0-144 0,2 1-48 0,2 0 0 16,1 0-528-16,0 0-112 0,1 0-32 0,0 0 0 15,1 0-1632-15,1 1-336 0,-1 0-64 0</inkml:trace>
  <inkml:trace contextRef="#ctx0" brushRef="#br1">14217 11585 26079 0,'0'0'1152'0,"6"-1"256"0,0-2-1136 0,-6 3-272 0,5-2 0 0,-5 2 0 0,4-4 2448 0,-4 4 432 15,0 0 96-15,0 0 16 0,0 0-736 0,0 0-144 16,0 0-16-16,0 0-16 0,-7 0-1024 0,0 2-208 16,0 1-32-16,0 1-16 0,1 1-288 0,0 1-64 15,0 1-16-15,0 0 0 0,2 1-32 0,1-3 0 16,0 2 0-16,2 1 0 0,1-1-112 0,0-7-32 16,3 4 0-16,1 0 0 0,-4-4-256 0,7 3 0 15,1-2 0-15,-1-1 0 0,0-1 0 0,-1-2 0 16,1-1 0-16,-1 0 0 0,0-3 0 0,-1 0 0 15,0-1 0-15,0-1 0 0,0-2 0 0,-1-1 0 16,0-2 0-16,-1 2 0 0,-2-2-192 0,0 1 48 16,0 2 16-16,0 1 0 0,-1 2 128 0,0 2 0 15,0 1 0-15,0 5-128 0,0 0 128 0,0 0 0 0,0 0 0 0,0 0 0 16,2 8 160-16,0 3 16 16,0 3 0-16,2-1 0 0,0 3 160 0,2 0 48 15,1-1 0-15,1 2 0 0,1-3-64 0,1 0 0 16,0-1 0-16,3-1 0 0,0-3-128 0,0 0-16 15,1-2-16-15,1-1 0 0,-1-1-160 0,-1-2 0 0,2-1 144 0,-2-2-144 16,-2-1 128-16,0-2-128 16,0-2 160-16,-1-1-160 0,-2-1 160 0,3-1-160 0,-3-1 160 0,-1-4-160 0,0 0 128 0,-3-2-128 15,-2-1 0-15,-1-2 144 0,-1-1-144 0,-1-1 0 16,-3 2 0-16,-1-2 0 0,-2 2 0 0,0 0 0 16,-4 1 0-16,-2 3 0 0,-3 1 0 0,-1 1 128 15,-2 2-128-15,-3 2 0 0,0 3 128 0,-4 1-128 16,1 3 0-16,-1 3 128 0,-3 4 32 0,2 3 0 15,0 4 0-15,2 5 0 0,0-1 160 0,2 6 16 16,4 2 16-16,2 3 0 0,3 2-112 0,4-1-32 16,3 0 0-16,4-2 0 0,3-1-208 0,4 1 0 15,3-5 0-15,5 2 0 0,3-2 0 0,2-2 0 16,4-4 0-16,2-1 0 0,3-5 0 0,2-3 0 16,2-3 0-16,-1-3 0 0,-1-3 0 0,-1-3-192 15,-3-3 48-15,-1-1 0 16,-4-2-240-16,-1 1-64 0,-3-1 0 0,0-1 0 15,-3-1-768-15,-2 2-144 0,-3-1-48 0,1-1 0 16,-2 0-1264-16,-1 2-256 0,-1-3-48 0</inkml:trace>
  <inkml:trace contextRef="#ctx0" brushRef="#br1">14935 11474 24879 0,'-5'1'2208'0,"-1"-1"-1760"15,-1 0-448-15,0 0 0 0,0 0 4496 0,2 0 816 16,-1 0 176-16,2-1 16 0,4 1-2864 0,0 0-576 15,-3-3-112-15,3 3-32 0,0 0-992 0,3-5-208 16,2 0-32-16,1-1-16 0,0 0-368 0,3 0-80 16,1 2-16-16,1-1 0 0,0 0-208 0,1 1 144 15,1 0-144-15,-1 1 128 0,-2 0-128 0,1 2 0 0,0 0 0 16,0 2 0-16,0 2 0 0,-1 1 0 0,-2 1-176 16,0 2 176-16,0 0-176 0,-2 0 176 15,-3 1-208-15,-1 0 80 0,-1 1 128 0,-2 1 0 16,-1 0 0-16,-1 1 0 0,-2 1 320 0,-1 0 0 0,-1-1 0 0,0 1 0 15,-2-1 192-15,0 0 48 0,1-3 0 0,1 1 0 16,-1-2-240-16,2 0-64 0,1-2 0 0,1-1 0 16,4-4-256-16,0 0 160 0,0 0-160 0,0 0 128 15,0 0-128-15,0 0 0 0,5 5 0 0,1-3 0 16,2 1 0-16,1 0 0 0,0 0 0 0,2 0 0 16,2 1 0-16,0 1 0 0,-2 0-176 0,1 1 176 0,-2 1 0 0,-1 1 0 15,-2-1 0-15,-2 2 0 0,-2 1 0 0,-2 2-128 16,-3-4 128-16,-2 3-192 0,-1 2 320 0,-4-2 48 15,-2 0 16-15,-1 2 0 0,0 2-144 0,-2-4-48 16,-1 0 0-16,1-1 0 0,-2-4 0 0,1-1 0 16,2-3 0-16,1-2 0 0,0-2 0 0,1-1 0 15,3 0 0-15,0-4 0 16,0 0-352-16,0 0-64 0,2 0-16 0,1 1 0 16,1-2-1408-16,1 1-272 0,3 0-64 0</inkml:trace>
  <inkml:trace contextRef="#ctx0" brushRef="#br1">12409 13506 23951 0,'0'0'2128'0,"0"0"-1696"15,0 0-432-15,0 0 0 0,0 0 2976 0,0 0 512 16,4-4 96-16,1-1 32 0,2 0-1936 0,2 1-384 15,1-1-80-15,4 1 0 0,2 0-496 0,0 1-80 0,1 0-32 0,0 2 0 16,2 0-608-16,-1 1-128 16,0 1-32-16,0 0 0 0,-2 3 160 0,-1 2 0 0,-3 1 0 0,-3 3 0 15,-3 4 144-15,-5 0 64 0,-1 2 16 16,-4 1 0-16,-4 2 592 0,-2 0 112 0,-3-1 32 16,0-1 0-16,-3-2-128 0,0 1-32 0,0-1 0 0,-1-2 0 15,1 0-224-15,1-1-32 0,0-3-16 0,3-2 0 16,1-2-160-16,3-1-48 0,8-4 0 0,0 0 0 15,0 0-192-15,0 0-128 0,8 0 128 0,2 1-128 16,4-2 0-16,1 0 0 0,2 0 0 0,4 1 0 0,3 1 0 0,2 1 0 16,0 0 0-16,1 3 0 0,-2 1 0 0,-2 3 0 15,-1 1 0-15,-3 0 0 0,-3 2 0 0,-2-1 0 16,-4 3 0-16,-4-1 0 0,-1 4 256 0,-4-4 48 16,-3 2 0-16,-3 3 0 0,-3-3 208 0,-3 1 32 15,-5 1 16-15,0-2 0 0,-4-1-176 0,0 0-48 16,-4-1 0-16,0 1 0 0,-2-3-160 0,0-1-48 15,-1-3 0-15,-4 2 0 0,2-2-128 0,1-3 0 16,2-3 0-16,3 0 0 0,1 0 0 0,3-2 0 16,4-2 0-16,2 0 0 0,2-3 0 0,5 0-320 15,1 1 48-15,5 1 16 16,4 0-1024-16,2 0-192 0,3-4-32 0,5-1-16 16,0 1-1056-16,2-1-224 0,4-2-32 0</inkml:trace>
  <inkml:trace contextRef="#ctx0" brushRef="#br1">12991 13804 39567 0,'-10'-1'1744'0,"6"1"368"0,4 0-1680 0,-6 0-432 0,0 1 0 0,2 0 0 15,4-1 1728-15,-5 1 272 0,5-1 48 0,0 0 16 16,0 0-1136-16,0 0-224 0,-4 0-64 0,4 0 0 15,0 0-640-15,0 0 0 16,0 0 0-16,0 0 0 16,1-5-2016-16,4 1-432 0,1 1-96 0</inkml:trace>
  <inkml:trace contextRef="#ctx0" brushRef="#br1">13272 13598 28559 0,'-13'1'2544'0,"7"0"-2032"16,-2-1-512-16,2 2 0 0,0 1 3520 0,2-3 592 15,0 0 128-15,4 0 32 0,0 0-2288 0,0 0-464 16,2-6-96-16,1 0-16 0,3 1-832 0,2-3-160 16,1 1-32-16,2-2-16 0,1 2-240 0,3 2-128 15,1-1 160-15,-1 1-160 0,1 1 0 0,0 2 0 16,-3 1 0-16,2 1 0 0,1 2 0 0,-2 2 0 15,-2 2 0-15,-2 0 0 0,-1 2 0 0,-3 2 0 0,0 1 0 0,-2 1 144 16,-2-3-16-16,-2 2 0 16,-2 0 0-16,-2 0 0 0,-1-2 416 0,-1 1 80 0,-2 1 16 0,-1-1 0 15,-1-2-64-15,-1 1 0 0,1 1 0 0,-1 0 0 16,2-1-224-16,0 0-48 16,1-4-16-16,2 1 0 0,0-1-96 0,2 1-32 0,4-6 0 0,0 0 0 15,0 0-160-15,0 0 0 0,0 0 0 0,6 3 0 16,4 0-128-16,1 1 128 0,2-3 0 0,3 0 0 15,1 1 0-15,3 1 0 0,-1 1 0 0,0 0 0 16,0 3-160-16,-2 1 160 0,-3 1-208 0,-2 2 80 16,-3 0 128-16,-3 3 0 0,-3 1 0 0,-2-1 0 15,-2 2 128-15,-3 2 16 0,-3 0 0 0,-1 1 0 0,-3-2 176 0,-1 0 16 16,-1-1 16-16,-1-2 0 0,-2 0-144 0,0-1-16 16,1-3-16-16,0-2 0 0,1 1-128 0,1-3-48 15,0-1 0-15,-1 0 0 0,1-3 0 0,2-4 0 16,1-1 0-16,2-2 0 15,0-2-416-15,3-2-80 0,0-1-16 0,2-2 0 16,1-2-752-16,3-1-144 0,4 0-48 0,1-2 0 16,-2 4-1232-16,3-1-240 0,1 1-48 0</inkml:trace>
  <inkml:trace contextRef="#ctx0" brushRef="#br1">13839 13808 41471 0,'0'0'1840'0,"0"0"368"0,0 0-1760 0,0 0-448 0,0 0 0 0,0 0 0 15,0 0 1264-15,0 0 160 0,0 0 48 0,0 0 0 16,6-1-1232-16,-2-1-240 0,1-1 0 0,1 0 0 15,-2 0 0-15,0 1 0 0,0-2 0 0,0 0 0 16,0 2-2592-16,0-3-416 0</inkml:trace>
  <inkml:trace contextRef="#ctx0" brushRef="#br1">14122 13644 23039 0,'-11'-1'1024'0,"11"1"192"0,-4-2-960 0,4 2-256 16,-3-3 0-16,2-2 0 0,2-2 5152 0,2-1 992 15,0 2 192-15,3 0 32 0,0 0-4448 0,2-1-896 16,2 0-192-16,2 1-16 0,-2 0-496 0,3 1-112 16,1 1-16-16,0 2 0 0,0 2-192 0,2 0 0 15,0 2 0-15,2 1 0 0,-1 2 0 0,-1 1 0 0,0 0 0 0,-2 0 0 16,-1 1 0-16,-2 0 0 15,-3 1 0-15,-2 1 0 0,-1-1 192 0,-4 0-64 16,-2-1-128-16,-1 1 192 0,-4 1 496 0,-2 0 80 16,-2 0 32-16,-2-1 0 0,-1 1-96 0,-1-2 0 0,-1 1-16 15,2 0 0-15,-2-3-224 0,2 1-32 0,1-2-16 0,0 1 0 16,1-1-224-16,3-1-64 0,2-1 0 16,6-2 0-16,0 0-128 0,0 0 0 0,0 0 0 0,6 0 0 15,2-1 0-15,3-2-272 0,2 2 64 16,5 0 16-16,1 0 0 0,1 0 16 0,3 1 0 0,-3 2 0 15,-1 2 0-15,-1 1 0 0,0 1 0 0,-1 2 0 16,-5 2 176-16,-1 0 0 0,-2 0-144 0,-2 1 144 16,-1 1 0-16,-3-2 0 0,-1 3 0 0,-1 1 0 0,-1 1 192 0,-3 0 0 15,-1 1 0-15,-2-2 0 0,-3 1 64 0,-1-2 0 16,-2 1 16-16,-1 1 0 0,-2-1-64 0,-1-2-16 16,0 0 0-16,-1-2 0 0,-2 1-192 0,0-3 176 15,1 0-176-15,3-3 160 0,1-2-160 0,2-1 0 16,2-2 0-16,2-2 0 15,1-2-528-15,2-2-96 0,2-1-16 16,3-3 0-16,3-3-1024 0,3-2-192 0,2 0-64 0,2-3-13408 16,1 0-2688-16</inkml:trace>
  <inkml:trace contextRef="#ctx0" brushRef="#br1">14766 13697 41759 0,'0'0'1856'0,"0"0"368"0,9 1-1776 0,2-2-448 15,1-1 0-15,2 0 0 0,0 1 1312 0,2-2 176 16,-1 2 48-16,1 0 0 0,1 0-896 0,-2 0-160 0,2 0-32 0,-1 1-16 16,-3 1-432-16,1-1 0 0,0 0 128 0,-4 1-128 31,0 0-944-31,-2 0-208 0,-1 1-64 0,-1 1-12544 0,-6-3-2496 0</inkml:trace>
  <inkml:trace contextRef="#ctx0" brushRef="#br1">14821 13764 16575 0,'-6'2'1472'0,"0"0"-1168"15,-3 0-304-15,2 1 0 16,0 0 5632-16,1 0 1056 0,1-1 224 0,5-2 32 0,0 0-3728 0,0 0-736 16,-1 6-160-16,3 1-16 0,2-3-1088 0,2 2-224 15,2-1-32-15,3 0-16 16,1-1-592-16,4-1-112 0,0 1-32 0,1-1 0 0,3-1-208 0,-2 0-128 15,2-3 128-15,-1 0-208 16,-2-1-1760-16,1 0-336 0,-1-1-80 0</inkml:trace>
  <inkml:trace contextRef="#ctx0" brushRef="#br1">15273 13583 23039 0,'0'0'2048'0,"5"-7"-1648"15,3-1-400-15,3-1 0 0,3 1 4032 0,4-2 736 16,1-1 144-16,5 0 16 0,3 1-2912 0,3 1-592 16,-1 0-112-16,2 4-32 0,0 0-848 0,0 2-176 15,-2 2-48-15,-2 3 0 0,-1 2-208 0,-2 2 0 16,-1 1 128-16,-3 2-128 0,0-1 144 0,-4 3-16 15,-4 1 0-15,-2 3 0 0,-3-2 80 0,-3 2 16 0,-2 1 0 0,-5 0 0 16,-5 2 352-16,-4 0 80 0,-1 1 16 0,-6-1 0 16,-3-2 224-16,-2 2 64 15,-4-2 0-15,-2 2 0 0,-1-2-368 0,0 0-64 16,1-1-16-16,3 1 0 0,2-3-192 0,7-2-32 16,2 1-16-16,4-1 0 0,1-2-272 0,2 1 160 15,3-3-160-15,2 0 128 0,3 0-128 0,4-1 0 16,1-2 0-16,4 0 0 0,3-1 0 0,3 0 0 0,5-1 0 0,4 0 0 15,2-1 176-15,9 0 0 0,-1 0 0 0,0 1 0 16,-1-1-176-16,-2 1 0 0,2-2 0 0,-3 0-176 16,-2-1 176-16,1 0 0 0,-2 0 128 0,-2 1-128 15,-3-2-192-15,-2 0-96 0,-7 1-32 0,-1-1 0 16,-2-1-1328 0,-2 0-272-16,-1 0-48 0,-2 0-13424 0,-1-1-2688 0</inkml:trace>
  <inkml:trace contextRef="#ctx0" brushRef="#br1">16087 13601 41231 0,'0'0'1824'0,"0"0"384"0,0 0-1760 0,7-1-448 0,3 0 0 0,4-2 0 16,2 0 1312-16,2-1 176 15,1-1 48-15,0 0 0 0,2-1-688 0,1 1-128 16,-1 0-16-16,0 0-16 0,2 1-336 0,0-1-64 16,0 0-16-16,-1 1 0 0,1 0-32 0,-1 1-16 15,0 1 0-15,-3 1 0 0,-2 0 128 0,-1 1 32 0,-3 1 0 0,1 1 0 16,-3 2 0-16,-3 2 16 16,1 3 0-16,-2-1 0 0,-1 4 160 0,-2 2 16 15,-1 1 16-15,-1 0 0 0,-3 3-64 0,0 0-16 0,-3 3 0 0,0-1 0 16,-1 3-176-16,1 0-32 0,-2 2-16 0,0 1 0 15,2 4-288-15,-2 0 0 0,-1 0 128 0,0 1-48 16,2-7-80-16,-1-2 0 0,0 1 0 0,2-3 0 16,-1 0 0-16,0 0 0 0,1-4 0 0,0 0 0 15,1-3 0-15,0 0 0 0,1 0 0 0,0-3 0 32,1-1-1120-32,-1 0-224 0,0-2-32 0,-1 0-15264 0,0 2-3040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3:12:51.978"/>
    </inkml:context>
    <inkml:brush xml:id="br0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12158 8898 29775 0,'0'0'1312'0,"0"0"288"0,0 0-1280 0,0 0-320 15,0 0 0-15,0 0 0 0,0 0 1840 0,0 0 304 0,0 0 64 0,7-1 16 16,0-2-752-16,1 0-128 16,2 0-48-16,1 0 0 0,-1-2-592 0,1 1-112 15,1 1-16-15,1 0-16 0,0 1-368 0,-2 1-192 0,0 1 192 0,-2 3-192 16,-1-1 144-16,-2 3-144 0,0 1 0 0,-2 1 144 16,-4 2 96-16,-1 1 16 0,-2 1 0 0,-2 1 0 15,-1 0 336-15,-2 1 80 0,-1 0 16 0,-1-1 0 16,-1 1 128-16,3-2 16 0,0 0 16 0,0-4 0 15,0 1-144-15,1-1-16 0,0-1-16 0,3-1 0 16,0-1-256-16,4-4-48 0,0 0-16 0,0 0 0 0,0 0-224 0,0 0-128 16,7 2 160-16,0 1-160 0,1-3 0 0,2 1 0 15,2 0 0-15,0 1 0 0,2 0 0 0,1 1 0 16,0 1 0-16,-1 1 0 0,-1 1 0 0,0 1 0 16,-4 0 0-16,0 2 0 0,0-2 192 0,-3 1-64 15,-2 0-128-15,-1 1 192 0,-2 0 112 0,-3 0 16 16,-1 3 0-16,-4-2 0 0,-3 1 32 0,-2 0 16 15,-1-2 0-15,-3 0 0 0,-2-2-144 0,2-1-32 16,-1-1 0-16,0-1 0 0,-2-2-128 0,2-1-64 16,3-1 0-16,1-1 0 0,2 1-224 0,1-2-32 15,3 0-16-15,2-1 0 16,2-1-1136-16,3 4-240 0,-1-5-32 0,2 0-22400 0</inkml:trace>
  <inkml:trace contextRef="#ctx0" brushRef="#br0" timeOffset="1217.004">11424 11239 8287 0,'0'0'736'0,"0"0"-592"0,0 0-144 0,0 0 0 16,0 0 4448-16,0 0 864 0,0 0 160 0,0 0 32 16,-1-5-3392-16,1 5-672 0,0-5-144 0,0 5-16 15,2-6-496-15,0 2-80 0,1-2-32 0,1 1 0 16,0 1-128-16,0-1-32 0,0 2 0 0,-4 3 0 15,7-1 384-15,-2 3 64 0,0 3 0 0,-1 2 16 16,-1 3 336-16,-1-1 64 0,0 3 16 0,-2 3 0 16,-1 0-304-16,-1 3-64 0,0 1-16 0,0 0 0 15,0 2-352-15,0 1-64 0,1 2-16 0,-1 4 0 0,1-2-256 0,1-2-48 16,1-2-16-16,1-3 0 0,1-3-256 0,-1-7 0 16,2 1 128-16,0-4-128 0,0-1 0 0,0-1 160 15,-4-4-160-15,5 1 128 0,0-1 80 0,1-3 16 16,-2-3 0-16,1-3 0 0,-2-2 64 0,2-2 16 15,1-3 0-15,-1-2 0 0,0 1-160 0,2-3-16 16,0 3-128-16,1-1 192 0,-1 3-192 0,0 3 0 16,1 0 128-16,-1 4-128 0,0-1 0 0,1 5 0 0,-2 0 0 0,1 2 0 15,0 2 128-15,-2 2-128 16,-1 0 0-16,1 3 144 0,-1 3-16 0,-1 2-128 16,0 3 192-16,-1-1-64 0,-2 3 48 0,1 0 0 15,1 0 0-15,-1 0 0 0,-1-1-176 0,1-1 192 16,1 0-192-16,-1-1 192 0,1 0-192 0,-1-5 0 15,1 1 0-15,0-1 0 16,-2-7-304-16,0 0-80 0,5 1-32 0,0-2 0 16,2-3-1568-16,0-2-304 0,0-1-64 0</inkml:trace>
  <inkml:trace contextRef="#ctx0" brushRef="#br0" timeOffset="3204.156">12749 13058 29023 0,'0'0'1280'0,"0"0"272"0,0-4-1232 0,0 4-320 0,0 0 0 0,0 0 0 0,0 0 1664 0,0 0 288 16,-4 2 48-16,1 1 16 0,-2 2-784 0,2 1-144 15,1 0-48-15,2 1 0 0,1-1-656 0,0 0-128 16,1 0-16-16,1 0-16 0,1-1-224 0,0-1 0 16,2 0 0-16,0-1 0 0,2-1 0 0,-1 0 0 15,1-2 0-15,-1 0 0 0,1-1 0 0,0 0 0 16,-2-1 0-16,0 0 0 0,-1-1 0 0,-1 1 0 16,-4 2 0-16,0 0 0 0,0 0 0 0,5 1 0 15,-5-1 0-15,3 4 0 0,-3-4 0 0,3 6 176 16,-1 0-176-16,1-1 160 0,-3-5-160 0,4 2 0 15,1 1 0-15,-1-3 0 0,-4 0 0 0,7-2 0 16,0-1 0-16,0-1 0 0,-1-2 144 0,1-1 0 16,0 2 0-16,1-5 0 0,0 0 16 0,-1-1 0 15,-2-1 0-15,2 1 0 0,0 0 112 0,0 0 32 0,-1 1 0 16,-1 4 0-16,-1-1-304 0,0 2 0 16,-4 5 0-16,3-4 0 0,-3 4 256 0,0 0-48 15,0 0-16-15,4-3 0 0,-4 3-16 0,6-3-16 0,0-1 0 0,0 0 0 16,1 1-160-16,0-4 0 0,0 0 0 0,0-1 0 15,1-2-128-15,1-1 128 0,0 1 0 0,0-3 0 32,0-1-1264-32,-1-1-176 0,-1 1-32 0</inkml:trace>
  <inkml:trace contextRef="#ctx0" brushRef="#br0" timeOffset="7454.909">16039 7946 33567 0,'0'0'736'0,"0"0"160"0,0 0 16 0,0 0 48 0,1-6-768 0,-1 6-192 15,0 0 0-15,0 0 0 0,0 0 1664 0,0 0 288 16,0 0 64-16,0 0 16 0,0 0-640 0,0 0-128 15,1 10-32-15,0 5 0 0,-1 4-336 0,1 5-80 16,-2 1-16-16,0 3 0 0,-1 2-128 0,-1 0-32 16,-1 0 0-16,0 2 0 0,2 0-240 0,1 0-48 15,2-2-16-15,3-1 0 0,0-3-192 0,1-1-144 16,1-2 192-16,0-3-192 0,1-4 128 0,0-2-128 16,-1-3 0-16,1-2 0 0,-1-2 0 0,0-2 0 15,-1-2 0-15,-5-3 0 0,0 0 0 0,0 0 0 16,1-6 0-16,-2-1 0 0,-3-1 432 0,-1-1-32 15,-2-4 0-15,-3 1 0 0,-4 1-624 0,0-1-128 16,-3 2-32-16,-2 0 0 0,0 2 384 0,-3 2 0 16,1 1 0-16,-1 3 0 0,1 2 0 0,2 3 0 15,2 1 0-15,2 2 0 0,2 1 128 0,4 2 0 16,2 1 0-16,2 1 0 0,3 0 0 0,2 2 0 0,0 2 0 0,5-1 0 16,3-1-128-16,4 0 0 15,4-2 0-15,2-3 128 0,4 0-128 0,2-1 0 0,3-2 0 0,0-2 0 16,2-2 128-16,2-2-128 0,0-1 0 0,-2 0 128 0,-1-2-128 0,-3-2 0 15,1-1 0-15,-3-1 0 16,0-3-2704 0,-3-2-528-16,-2-1-96 0</inkml:trace>
  <inkml:trace contextRef="#ctx0" brushRef="#br0" timeOffset="7788.411">16306 8392 32367 0,'0'0'1424'0,"0"0"304"0,6 2-1376 0,1 0-352 15,0-1 0-15,1 0 0 0,0-1 1520 0,1 0 224 16,0 0 48-16,1 0 16 0,0-1-784 0,1 0-144 16,0 0-48-16,0 0 0 0,0 0-448 0,1-1-80 15,-3-1-32-15,1 0 0 0,0-4-112 0,-1 0-32 16,0-2 0-16,-2 1 0 0,1-2 0 0,-1-1 0 16,0-2 0-16,-3 1 0 0,-1-2 32 0,-1 1 0 15,-2 1 0-15,-2 0 0 0,-2 0 112 0,-1 1 32 16,-2 2 0-16,-1 1 0 0,-1 1 256 0,-2 3 48 0,-2 4 16 15,-1 0 0-15,1 3 16 0,-2 4 0 0,-1 3 0 0,1 3 0 16,-1 4-272-16,1 1-48 16,0 3-16-16,3 2 0 0,2 2-96 0,3-2-16 0,3 2 0 15,4-1 0-15,0-1-192 0,6-3 128 0,2-1-128 0,3-2 0 16,2-3 0-16,2 0 0 16,3-4 0-16,1-2 0 0,4-1 0 0,-2-3-208 0,1-1 32 15,0-3 16 1,0-2-1616-16,-2-1-320 0,-1-3-64 0,-3 1-18464 0</inkml:trace>
  <inkml:trace contextRef="#ctx0" brushRef="#br0" timeOffset="7990.961">16738 8229 37727 0,'0'0'1664'0,"0"0"352"0,0 0-1616 0,1 5-400 0,-1 3 0 0,0 3 0 0,0 4 1824 0,-1 1 288 16,0 2 48-16,-1 2 16 0,0 3-944 0,0 2-176 15,0 2-32-15,0-1-16 0,0 0-496 0,0-1-112 16,0 1-16-16,1 1 0 0,-1-3-256 0,1 2-128 16,0-1 0-16,0-1 128 15,0-1-752-15,1-3-144 0,0-4-48 0,1-2 0 16,0-4-2032-16,2-5-416 0,-3-5-64 0</inkml:trace>
  <inkml:trace contextRef="#ctx0" brushRef="#br0" timeOffset="8273.154">16750 8154 36159 0,'0'0'1600'0,"-3"-3"336"0,3 3-1552 0,-3-4-384 0,3 4 0 0,0 0 0 16,0 0 1792-16,0 0 288 16,0 0 48-16,5 0 16 0,0 1-944 0,3 1-192 0,2 1-48 15,3 1 0-15,0 0-576 0,1 2-112 0,1 1-16 16,-2 0-16-16,2 1-240 0,-2 2 0 0,0 0 128 0,-4 1-128 15,0 0 0-15,-2 3 128 0,-3 0-128 0,-2 0 0 16,-2-1 320-16,0 2-48 0,-3 1 0 16,-2 0 0-16,-2 1 64 0,-3-1 16 0,-1 0 0 15,-2-1 0-15,-2-2-160 0,1 0-48 0,-3-1 0 0,1-2 0 16,1-2-144-16,-1-1 0 0,2-2 0 0,3-2 0 31,1-1-768-31,2-2-128 0,2-1-16 0,2-1-16 0,2-3-1952 0,1 0-400 0</inkml:trace>
  <inkml:trace contextRef="#ctx0" brushRef="#br0" timeOffset="8515.977">17039 8046 38591 0,'0'0'1712'0,"0"0"336"0,2-4-1632 0,-2 4-416 16,4-4 0-16,-4 4 0 0,5-1 1776 0,-5 1 272 15,0 0 48-15,4 8 16 0,-1 2-976 0,-2 4-192 16,0 2-48-16,-1 3 0 0,0 1-320 0,0 2-80 16,0 4-16-16,-1 0 0 0,1 3-480 0,0 0 128 15,0 0-128-15,0 2 0 0,0-2 0 0,0 1 0 16,0-2 0-16,0-5 0 16,0-2-496-16,0-4 16 0,-1-2 0 0,0-3 0 15,-1-2-2384-15,-1-1-464 0</inkml:trace>
  <inkml:trace contextRef="#ctx0" brushRef="#br0" timeOffset="9007.796">16998 8271 43999 0,'0'0'1952'0,"0"0"400"0,0 0-1888 0,0 0-464 0,0 0 0 0,0 0 0 16,5 3 1200-16,1 0 144 0,1 0 16 0,3 0 16 15,2-3-720-15,1 1-144 0,0-1-16 0,3-1-16 16,2-2-336-16,0-1-144 0,4 0 128 0,-3-2-128 0,1-1 0 0,-2-1 0 15,2 0-144-15,-3 0 144 16,-2 0-464-16,-3-1 16 0,-2-1 0 0,-1 0 0 16,-2 0-112-16,-1 1-16 0,-2 0 0 0,0 0 0 0,-2 0 336 0,-1 3 64 15,-2 2 16-15,1 4 0 0,0 0 160 0,0 0 128 16,0 0-128-16,-5 2 176 0,0 3 128 0,0 3 16 16,-1 2 16-16,1 3 0 0,0 1 112 0,1 4 32 15,-2 1 0-15,1 3 0 0,0 0-80 0,1 2-16 16,0-1 0-16,2 1 0 0,0-2-96 0,3 1-32 15,-1-2 0-15,2-2 0 0,2-2-128 0,1-3-128 16,1-1 192-16,0-2-192 0,0-3 0 0,1-3 0 16,-2-2 0-16,3-1 0 0,0-2 176 0,2-3-176 15,-1-3 160-15,0-2-160 0,2-4 192 0,1-3-64 16,0-3-128-16,0-2 192 0,0 1-192 0,0 1 128 16,2-1-128-16,-1 3 0 0,1 1 0 0,-2 2 0 0,0 3 0 0,1 2 0 15,-1 2 0-15,-1 3 0 0,-1 2 0 0,0 2 0 16,-1 2 192-16,-1 3-64 15,-2 3-128-15,-2 1 192 0,-1 3 16 0,-1 2 0 0,0 0 0 0,-1 2 0 16,0-1-208-16,0 0 144 0,0 0-144 0,1-2 128 16,0-2-128-16,1-1-176 0,0-2 48 0,0-1 0 15,1-1-1328 1,1-3-256-16,0-1-48 0,0-2-16 0,2-2-1504 16,0-4-304-16</inkml:trace>
  <inkml:trace contextRef="#ctx0" brushRef="#br0" timeOffset="9591.977">18111 8119 15663 0,'-11'7'1392'0,"5"-4"-1120"0,-3 0-272 0,2 0 0 16,1 0 5984-16,6-3 1136 0,0 0 240 0,0 0 32 16,0 0-4560-16,0 0-912 0,0 0-176 0,6 4-32 15,1 0-896-15,1 0-176 0,1-1-48 0,1-1 0 16,1-1-336-16,0 0-64 0,2 0 0 0,-2-1-16 15,-1-1-176-15,0 0 0 16,0-1 0-16,-1 0 0 0,-1 0 0 0,-1-1 0 0,-1-1 0 0,-1 1 0 16,-1 0 0-16,-1-3 0 0,0 1 0 0,-2 0 0 15,-1 0 0-15,0 5 0 0,-4-6 128 0,-1 2-128 16,-1 2 528-16,-2-1 32 0,0 2 0 0,-4 2 0 16,-2 2 96-16,-1 0 32 0,-1 4 0 0,-4 0 0 0,-1 2-112 15,-1 3-32-15,0 0 0 0,0 3 0 0,5 1-256 0,2 1-48 16,3 3-16-16,3-1 0 0,6 1-224 0,4-1 128 15,4 1-128-15,4 0 0 0,3 1 0 0,3-1 0 16,3-1 0-16,0-2 0 0,-1-1 0 0,1 1 0 16,-2-3 0-16,-1 0 0 0,-2 0 0 0,-1-3 0 15,-2 0 0-15,-2-1 0 0,-1 0 0 0,-2-1 0 16,-2 1 0-16,-1-3 0 0,-3 0 0 0,-2 0 0 16,-1-1 0-16,-3 0 144 0,-2 1-144 0,0-1 0 15,-4-1 0-15,-2 0 128 0,-1 0-80 0,-3 0-48 16,-1 0 0-16,-1-3 0 0,0 1 0 0,2-3 0 15,-2 0 0-15,4-3 0 16,-1 1-832-16,4-3-176 0,2-1-16 0,2 0-15824 16,2 1-3168-16</inkml:trace>
  <inkml:trace contextRef="#ctx0" brushRef="#br0" timeOffset="10926.417">7986 573 19343 0,'0'0'1728'0,"0"0"-1392"16,0 0-336-16,0 0 0 0,-4-2 3392 0,1 1 592 0,3 1 128 15,0 0 32-15,0 0-1328 0,0 0-256 16,0 0-48-16,-3 4-16 0,0 4-1024 0,2 2-192 15,1-1-64-15,1 4 0 0,0 2-384 0,1 4-64 0,-2 2-32 0,0 5 0 16,0 2-80-16,0 10-16 0,1 2 512 16,-1-5-688-16,0-2-144 15,0-3-16-15,-1-1-16 0,0-3-160 0,2-2-128 16,-1 0 192-16,1-3-192 0,1-1 0 0,-1-3 0 0,0-1 0 0,1-2 0 16,0-3 0-16,3-1-352 0,-2-2 48 0,5-3 16 46,0-6-1104-46,0-3-208 0,-1-1-64 0</inkml:trace>
  <inkml:trace contextRef="#ctx0" brushRef="#br0" timeOffset="12215.446">8503 685 16815 0,'0'0'736'0,"0"0"160"0,0 0-704 0,0 0-192 0,0 0 0 0,0 0 0 15,0 0 784-15,0 0 128 0,0 0 32 0,0 0 0 16,0 0-544-16,0 0-96 0,0 0-32 0,0 0 0 16,0 0 176-16,3-4 16 0,-3 4 16 0,0 0 0 15,2-4-320-15,-2 4-160 0,0 0 160 0,0 0-160 16,0 0-176-16,0 0-128 0,2-5-16 0,-2 5-16 15,0 0-800 1,0 0-144-16,0 0-48 0,0 0 0 0,0 0-608 0,0 0-128 16,0 0-32-16,0 0 0 0,0 0 1232 0,0 0 240 15</inkml:trace>
  <inkml:trace contextRef="#ctx0" brushRef="#br0" timeOffset="12827.74">7787 716 14735 0,'0'0'1312'0,"0"0"-1056"15,0 0-256-15,0 0 0 0,0 0 2224 0,0 0 384 16,0 0 80-16,0 0 0 0,0 0-512 0,-1 5-96 16,1-5-32-16,1 6 0 0,-1-6-320 0,0 0-80 15,0 0-16-15,0 0 0 0,7 2-416 0,1-4-64 16,1-1-32-16,-1-2 0 0,0-2-112 0,0-2-32 0,1 1 0 16,-1-2 0-16,0-3-336 0,0 2-80 0,0 0-16 15,0-1 0-15,0 0-320 0,-1 1-64 16,-1 1-16-16,0-1 0 0,-1 0-144 0,-1 0 0 0,-2 4 0 0,-1 2 0 31,-1 0-1328-31,0 5-288 0,-3-5-64 0,3 5-17840 0</inkml:trace>
  <inkml:trace contextRef="#ctx0" brushRef="#br0" timeOffset="13199.393">7818 1148 27231 0,'0'0'1216'0,"0"0"240"0,0 0-1168 0,0 0-288 15,0 0 0-15,0 0 0 0,4 3 1904 0,1-2 320 0,0 1 64 0,3-1 16 16,0-1-384-16,2 0-64 16,1 0 0-16,4-1-16 0,3-1-432 0,3 1-96 0,-1 1-16 0,-2 0 0 15,0 0-704-15,0 0-144 0,0 0-16 0,0 1-16 16,-2-1-288-16,1 1-128 0,-3 0 0 0,1 1 128 15,-1-1-272-15,-1 0-64 0,0-1-16 0,-1 0-14016 16,-1 1-2800-16</inkml:trace>
  <inkml:trace contextRef="#ctx0" brushRef="#br0" timeOffset="13796.086">8770 570 13823 0,'0'0'608'0,"0"0"128"0,0 0-592 0,0 0-144 0,0 0 0 0,0 0 0 15,0 0 3888-15,0 0 736 0,0 0 160 0,0 0 16 16,0 0-2464-16,0 0-496 0,0 0-112 0,0 0 0 0,0 0-288 0,0 0-48 15,2 8-16-15,0 1 0 0,0 3-336 0,0 3-64 16,-1 2-16-16,-1 4 0 16,-1 2-496-16,0 4-96 0,0 7-32 0,-1 1 0 15,-1 0-192-15,0-3-144 0,0 0 192 0,1-3-192 0,0-3 0 0,0 0 0 16,0-4 0-16,1 5 0 0,0-5 0 16,0-2 0-16,0-3 0 15,1-2-1344-15,0-2-192 0,0-4-16 0,0-3-16 16,0-6-1632-16,0 0-336 0</inkml:trace>
  <inkml:trace contextRef="#ctx0" brushRef="#br0" timeOffset="14096.292">8810 963 10127 0,'0'0'896'0,"0"0"-704"0,5-4-192 0,-1-2 0 16,2 0 0-16,0-1 0 0,2-1 0 15,0-2 6720-15,1 1 1296 16,0-3 272-16,3-4 48 0,0-1-6672 0,-1 2-1328 0,-1 0-336 15,-1 0 560-15,0-1 32 0,0 0 16 0,1 3 0 16,0-2-288-16,-2 1-48 0,-3 4-16 0,0 0 0 16,-1 0-256-16,-3 4 0 0,-1 6-176 0,-5 0 176 15,-1 4 0-15,0 3 0 0,0 3 0 16,-3 2-128-16,0 3 128 0,0 2 0 0,-1 9 0 16,3 2 0-16,2-4 0 0,1 0 0 15,1 0 608-15,2-2 224 0,1-1 64 0,2-2 0 16,2-3-448-16,2 0-64 0,-1-2-32 0,9 2 0 15,1-1-352-15,-3-4 0 0,1-1 0 16,1-6 0-16,1-1 144 0,0-2-144 0,0-1 0 16,-1-2-1456-16,-1-1-400 0,0-2-64 0</inkml:trace>
  <inkml:trace contextRef="#ctx0" brushRef="#br0" timeOffset="14428.854">9130 967 28559 0,'0'0'2544'0,"0"5"-2032"16,1 1-512-16,-1-6 0 0,0 0 2720 0,3 5 448 0,2-1 96 0,1 0 0 16,2 0-1728-16,1-4-368 15,0 0-64-15,4-2-16 0,1-1-864 0,-1 0-224 0,-1-1 0 16,0-2 192-16,0-1 0 0,0 0 0 0,-2-2 0 16,0 0-352-16,-1-1-80 15,-2-1-16-15,-1 0 0 0,-1-3 256 16,-1 2 0-16,-3 2 0 15,-1-1-640-15,-1 3-96 0,-1 0-16 0,-1 2 0 0,-1 1 752 0,-2 1 0 0,-2 4 0 0,-1 1 0 16,0 1 464-16,0 3 144 16,-2 2 32-16,1 3 0 0,-1 1 128 0,2 1 48 0,-1 3 0 0,2 1 0 15,1-2-304-15,2 3-64 0,2-2-16 0,2-1 0 16,2 2-288-16,2-3-144 0,1 0 160 0,2 0-160 16,1-1 0-16,2-1 0 0,1-3 0 0,12-1 0 46,0-5-736-46,0-3-192 0,-3-3-32 0</inkml:trace>
  <inkml:trace contextRef="#ctx0" brushRef="#br0" timeOffset="14681.352">9417 1003 19343 0,'0'0'1728'0,"2"6"-1392"0,0-1-336 0,0 1 0 0,1-1 2848 0,-3-5 496 16,4 4 112-16,1 0 0 0,0-2-1856 0,-5-2-384 15,5 1-80-15,2-1-16 0,-1-1-208 0,1-1-32 16,-1-2-16-16,2-1 0 0,-2-1 192 0,0 0 32 16,1 0 16-16,0 0 0 0,0-4-96 0,-1 1-32 15,0 0 0-15,1-2 0 0,-2-1-352 0,2 0-80 16,-1-1-16-16,1 2 0 0,1-4-368 0,-1 2-160 16,-2-2 128-16,2 1-128 0,0 2 0 0,0 1 0 15,1 0 0-15,4-1 0 0,-2 3 0 0,0 1 0 0,0 5-9584 31,0 3-1920-31,-1 1-384 0</inkml:trace>
  <inkml:trace contextRef="#ctx0" brushRef="#br0" timeOffset="14946.838">9707 979 14735 0,'0'6'1312'0,"-1"1"-1056"0,0 1-256 0,0-3 0 16,0 0 4192-16,1-5 784 0,0 6 144 0,0-6 48 16,0 0-2416-16,0 0-464 0,0 0-112 0,0 0 0 15,0 0-976-15,0 0-192 0,0 0-48 0,4-4 0 16,1-1-336-16,1-2-80 0,1-3-16 0,0-3 0 0,-1 1-336 0,3-2-64 15,1-1 0-15,0 1-128 16,-1 1 0-16,0 1 0 0,-1 1 0 0,-1 3 0 16,1 1 0-16,-1 2 0 0,-2 2 0 0,-5 3 0 0,0 0 0 0,7 2 0 15,-2 2 0-15,0 3 0 0,-1-1 384 0,0 4-48 16,0 2 0-16,0 2 0 0,-1-2-16 0,0 3-16 16,0-1 0-16,0-1 0 0,1-1-304 0,-1-1 160 15,1-1-160-15,0-1 128 0,0 1-128 0,1-1 0 16,1-1 0-16,-1-1 0 15,1-1-1264-15,0-3-176 0,0 0-32 0,1-2-16 16,-2-2-1856-16,1 0-368 0</inkml:trace>
  <inkml:trace contextRef="#ctx0" brushRef="#br0" timeOffset="15280.452">10068 948 33919 0,'0'0'1504'0,"0"0"304"0,0 0-1440 0,2 6-368 0,-2-6 0 0,4 5 0 15,0 0 1600-15,1-2 256 0,1-3 64 0,0 1 0 16,-1 0-1088-16,0 0-224 0,2-2-32 0,3-2-16 16,0-2-560-16,-1 1 0 0,-3-1 0 15,1-2 0-15,0-1 0 0,-2-1 0 0,0 1-144 16,-1-2-80-16,-1 0-16 0,-2 0 0 0,-1 1 0 16,-1 0 240-16,-2 0 0 0,-1 0 0 0,-1 0-144 15,5 1 144-15,0 2 144 0,-8 1-16 0,0 0-128 16,-1 2 544-16,-1 3 0 0,-1 3 0 0,-2 0 0 15,2 3 352-15,-1 2 64 0,-1 4 0 0,2 4 16 16,2 1-448-16,0 3-80 0,-1-1-32 0,3 1 0 16,2 3 64-16,1-1 16 0,3 1 0 0,5 3 0 0,3-2-496 15,1-5 0-15,3-3 0 16,3-4-320-16,0-3-176 0,2-4-16 0,0-3-16 16,3-3-48-16,0-2-16 0,-3-6 0 0,0-1 0 15,0-2-1648-15,-2-3-336 0,-2 1-64 0,-1-3-9600 16,-1-2-1920-16</inkml:trace>
  <inkml:trace contextRef="#ctx0" brushRef="#br0" timeOffset="15479.585">10455 569 40079 0,'-9'13'1776'0,"5"-7"368"0,0 2-1712 0,-1 3-432 0,0 1 0 0,-1 2 0 15,0 3 2336-15,1 2 384 0,-1 4 80 0,0 2 16 16,0 3-1376-16,1 1-272 0,0 3-48 0,1-1-16 15,0 0-640-15,1-3-128 16,1-2-16-16,1 0-16 0,0-2-304 0,1-3 0 0,0-2 0 0,2 1 0 31,1-2-1248-31,1-4-304 0,0-3-64 0,0-1-21328 0</inkml:trace>
  <inkml:trace contextRef="#ctx0" brushRef="#br0" timeOffset="19618.84">12322 11156 15663 0,'0'0'1392'0,"0"0"-1120"15,0 0-272-15,0 0 0 0,0 0 2960 0,0 0 544 16,0 0 96-16,0 0 32 0,0 0-1488 0,0 0-288 16,0 0-64-16,0 0-16 0,0 0-640 0,0 0-128 15,1 4-32-15,0 4 0 0,-1 1-368 0,1 1-80 16,1 2-16-16,-1 0 0 0,0 0-192 0,0 1-64 0,-1-2 0 0,1 1 0 15,-1-1-96-15,0 1-32 16,0 0 0-16,0-1 0 0,1-1-128 0,0 0 0 16,0-1-160-16,0-1 160 15,0-1-608-15,1-1-32 0,0-2 0 0,-2-4 0 16,0 0-1536-16,0 0-304 0,0 0-64 0,0 0-12352 0</inkml:trace>
  <inkml:trace contextRef="#ctx0" brushRef="#br0" timeOffset="19901.983">12366 11268 11055 0,'0'0'976'0,"0"0"-784"0,3-6-192 0,1-1 0 0,0-1 3392 0,0 0 624 15,1 0 128-15,0 0 16 0,-2 2-2192 0,1-1-448 16,0 1-96-16,-1-2-16 16,0 1-704-16,0 1-128 0,-1 2-48 0,0-1 0 0,-2 5-528 0,0 0 0 15,0 0 0-15,0 0 0 16,0 0-896-16,0 0-96 0,0 0-16 15,0 0 0-15,0 0-96 0,-2 6-32 16,-2 0 0-16,1 0 0 0,1 1 1008 0,1 0 128 0,0 0 144 0,2 0-16 0,1-1 816 0,2 1 160 16,1 0 48-16,1 0 0 0,-1 1-64 0,2 1-16 15,0-3 0-15,3 1 0 0,-1-1-272 0,2 0-48 16,1-1-16-16,1-1 0 0,0-2-416 0,1-1-96 16,-1-1-16-16,0 0 0 15,1-2-1184-15,-3 0-240 0</inkml:trace>
  <inkml:trace contextRef="#ctx0" brushRef="#br0" timeOffset="21868.368">11152 1132 24879 0,'0'0'544'0,"0"0"112"0,0 0 32 0,0 0 16 0,0 0-576 0,0 0-128 0,0 0 0 0,0 0 0 16,0 0 992-16,0 0 160 0,-1-5 48 0,1 0 0 16,0 0 16-16,0 0 0 0,0 0 0 0,1-1 0 15,-2 1-160-15,1-2-32 0,0-2 0 0,-1 0 0 16,0 2-48-16,1-3-16 0,0-1 0 0,-1-3 0 16,1-2-768-16,1 1-192 0,0-3 0 15,-1 1 1184-15,1-4 192 0,1 1 32 0,0-1 16 0,0 0-928 16,0-1-192-16,2-2-48 0,0 0 0 0,2 0-128 0,-1 2-128 15,1 2 192-15,0 0-192 0,0 2 128 0,1-1-128 16,-1 1 0-16,1 2 0 0,0 0 0 0,2 1 0 16,-1 3-128-16,-1-2 128 15,0 2-1408-15,1 2-176 0,0 1-32 0,0 1-11296 16,-1 2-2256-16</inkml:trace>
  <inkml:trace contextRef="#ctx0" brushRef="#br0" timeOffset="22254.207">11428 695 8287 0,'0'0'736'0,"2"-5"-592"16,0 0-144-16,-2 5 0 0,2-5 3280 0,-2 5 624 16,2-4 128-16,-2 4 32 0,0 0-2640 0,0 0-528 15,0 0-96-15,0 0-32 0,0 0-496 0,0 0-96 16,0 0-32-16,0 0 0 0,0 0-144 0,0 0-144 16,0 0 144-16</inkml:trace>
  <inkml:trace contextRef="#ctx0" brushRef="#br0" timeOffset="23569.415">11458 704 6447 0,'0'0'576'0,"2"-4"-576"0,-1-1 0 0,-1 5 0 16,2-6 4032-16,0 1 704 0,-2 5 144 0,0 0 32 15,0 0-2672-15,0 0-512 0,0 0-128 0,4 0 0 16,1 3-208-16,0 3-48 0,-1 3 0 0,-1 0 0 16,1 6-144-16,-2 3-48 0,-1 2 0 0,0 2 0 15,0 1-368-15,0 1-80 0,-1-1 0 0,0 1-16 16,0 0-368-16,0-2-64 0,-1 0 0 0,0-3-16 16,0 0-240-16,0-2 128 0,3-3-128 0,-1 1 0 15,-1-3 0-15,0-2 0 0,-1 0 0 0,0-1 0 31,0-3-1856-31,0-1-320 0,1-5-64 0</inkml:trace>
  <inkml:trace contextRef="#ctx0" brushRef="#br0" timeOffset="23743.608">11521 995 23951 0,'0'0'2128'0,"0"0"-1696"15,0 0-432-15,0 0 0 0,0 0 2176 0,7-4 336 16,-1-1 80-16,1-1 16 0,1-2-1280 0,0-1-256 15,1-2-48-15,1-1-16 0,1-1-576 0,-1 0-112 16,-1-1-32-16,2-1 0 0,1 0-288 0,-2 0 128 16,-1 1-128-16,1 1 0 0,0-1-128 0,-2 1-144 15,-2 1-32-15,-1 2 0 16,-3 2-2160-16,0 1-432 0,-1 1-96 0</inkml:trace>
  <inkml:trace contextRef="#ctx0" brushRef="#br0" timeOffset="23883.062">11614 798 32367 0,'-5'6'704'0,"-1"3"160"0,2 2 32 0,-1 0 0 0,1 2-704 0,1 1-192 0,1 1 0 0,2-1 0 0,3 1 1424 0,1-1 256 16,1-2 48-16,1 1 16 0,2 0-720 0,1-3-160 16,2-1-32-16,3 1 0 0,2-1-656 15,-2-2-176-15,-1-1 0 0,-1-2 176 0,0 0 0 16,-1-2 0-16,1-1 0 0,0-2-176 0,-3-1 0 0</inkml:trace>
  <inkml:trace contextRef="#ctx0" brushRef="#br0" timeOffset="24102.538">11849 814 41119 0,'0'0'896'0,"0"0"192"0,6 4 48 0,-1 1 16 0,0 0-912 0,1 0-240 0,0 0 0 0,1 2 0 0,2 1 608 0,0 1 80 16,-1 1 16-16,2-1 0 0,0 1-480 0,0 0-96 15,0-1 0-15,1 0-128 0,0-2 128 0,0 0-128 16,1 0 0-16,-3-1 0 0,1-1-160 0,-2-1-96 16,0-2 0-16,-1 0-16 15,-4-1-2112-15,-3-1-432 0,0 0-64 0</inkml:trace>
  <inkml:trace contextRef="#ctx0" brushRef="#br0" timeOffset="24285.086">11840 998 22111 0,'0'0'1968'0,"0"0"-1584"15,0 0-384-15,0 0 0 0,0 0 3280 0,0 0 576 0,0 0 112 0,0 0 32 16,2-5-1936-16,1-1-384 0,2-1-80 0,2-1 0 16,0 0-640-16,0-3-128 0,1-1-32 0,2-1 0 15,0 1-416-15,-1-1-96 0,1-3-16 0,1 1 0 16,-1-1-272-16,0 0 0 0,-1 2 0 0,2-3 0 31,0 1-896-31,-1 1-256 0,-1 1-32 0,0 1-16 16,-1 2-1776-16,0 0-352 0</inkml:trace>
  <inkml:trace contextRef="#ctx0" brushRef="#br0" timeOffset="24463.464">12154 617 6447 0,'0'0'576'0,"0"0"-576"0,0 0 0 0,0 0 0 16,-2 6 6784-16,0 0 1264 0,0 0 240 0,0 1 48 15,1 3-5456-15,-1-1-1104 0,0 4-224 0,1 0-32 16,0 2-816-16,1-1-144 0,-1 4-48 0,1-2 0 15,1 1-320-15,0 1-64 0,0 0 0 0,1 0-128 0,0-4 0 0,-1 2 0 16,0-1 0-16,0-3 0 16,0-1-1680-16,0-1-400 0,-1-1-80 0</inkml:trace>
  <inkml:trace contextRef="#ctx0" brushRef="#br0" timeOffset="24786.385">12142 896 17503 0,'0'0'1552'0,"0"0"-1232"15,0 0-320-15,6-1 0 0,1-1 4464 0,1 0 832 16,0-2 160-16,2-1 48 0,3 0-3216 0,-1-2-640 16,-2 0-128-16,2 2-32 0,1-4-432 0,-1 1-96 15,-1 0 0-15,2-1-16 0,-2 1-944 0,-1-1 0 16,-2 0 0-16,1 0 0 0,-1-1 0 0,-1 2 0 0,0-1 0 0,-2 3 0 16,-2-2 0-16,-2 4-224 15,-1 4 80-15,0 0 16 0,-3-5-96 0,3 5-16 16,-6-2 0-16,0 2 0 0,-1 2 112 0,0 1 128 0,0 1-208 0,1 0 80 15,-1 2 128-15,-1 1 0 0,1 1 0 0,1 1 0 16,1 1 0-16,1 0 256 0,1-1-48 0,2 0 0 16,1 1 176-16,3-1 16 0,0 2 16 0,2 1 0 15,1-1-32-15,2 0 0 0,2 1 0 0,-1 0 0 16,1 0-208-16,0-4-48 0,1 1-128 0,0-1 192 16,-1-1-192-16,1-2-256 0,2-2 48 0,-2-1 16 15,1-2-2768-15,1-2-560 0</inkml:trace>
  <inkml:trace contextRef="#ctx0" brushRef="#br0" timeOffset="25052.685">12558 587 24879 0,'0'0'2208'0,"0"0"-1760"15,-4 3-448-15,4-3 0 0,0 0 4864 0,-3 5 880 16,3-5 176-16,0 6 32 0,1 0-4080 0,3 1-816 15,0-1-160-15,1 2-48 0,0 1-432 0,2 2-96 16,0 1 0-16,2 3-16 0,2 1-304 0,-1 1 160 16,-1 2-160-16,0 0 128 0,0 2-128 0,-1 1 0 0,-2-1 0 0,-2 0 0 15,-1-1 0-15,-1 1 0 16,-2-2 0-16,-1 0-176 0,-1-4 176 0,-2 0 0 16,-1-1 0-16,-2-2 0 0,-1-3-192 0,-1-1 0 0,-1-1 0 0,1-4 0 31,-1 0-1344-31,0-3-288 0,0-3-48 0,1-2-18384 0</inkml:trace>
  <inkml:trace contextRef="#ctx0" brushRef="#br0" timeOffset="26104.627">13354 761 15663 0,'0'0'1392'0,"0"0"-1120"15,0 0-272-15,0 0 0 0,0 0 2944 0,2 5 512 16,-2-5 128-16,1 5 0 0,0 0-1840 0,-1-5-368 15,2 6-80-15,-2-6-16 0,1 5-272 0,-1-5-64 16,0 0-16-16,5 3 0 0,-5-3-528 0,0 0-96 16,6 3-32-16,0-2 0 0,-6-1-16 0,0 0-16 15,6 0 0-15,-6 0 0 0,0 0-16 0,6 4 0 16,-3 0 0-16,1 2 0 0,0 0 176 0,-1 2 48 0,-2 1 0 0,1 1 0 16,1 4-96-16,0 1-16 0,0 1 0 0,1 1 0 15,1 0 112-15,0-2 32 16,0 0 0-16,2-2 0 0,1-3-160 0,4-1-16 0,1-3-16 0,2-2 0 15,1-1-128-15,3-3-32 0,0-3 0 0,1 1 0 16,-1-3 96-16,2-3 16 0,-2-2 0 0,-1-2 0 16,0 0 48-16,-3-1 16 0,0 1 0 0,-2-6 0 15,-3 1-304-15,-2 4 0 0,-2 1 0 16,-2 0 336-16,-1 2 16 0,-1 2 0 0,-2 1 0 16,-1 2-192-16,1-1-32 0,0 6-128 0,0 0 192 15,-5-4-192-15,5 4 144 0,-6 0-144 0,6 0 128 16,-5 3-128-16,1 2 0 0,2 3 0 0,2 1 0 15,0-1 0-15,1 2 0 0,2 0 0 0,1 0 0 16,2-1 0-16,1-1 0 0,1 0 0 0,1-1 0 16,-1 0 0-16,3-4 0 0,2-1 0 0,0-2 0 0,0 0 144 0,1-4-144 15,1 0 160-15,-1-2-160 0,1-2 128 0,-1-1-128 16,0 1 0-16,0-2 144 0,-1-1-144 0,-2 1 128 16,-2-1-128-16,-1 0 128 0,-2-1-128 0,-1 1 0 15,-2 2 144-15,-1-2-144 0,-2 1 0 0,-2 1 128 16,-1 1-128-16,-1 1 0 0,-1-1 0 0,-1 1-160 15,0 2 16-15,-1 0 0 16,0 0-1072-16,0 2-192 0,0-2-64 0,1 2 0 16,0 2-704-16,0-2-128 0,2 2-48 0,-1 1-9376 15,5 0-1888-15</inkml:trace>
  <inkml:trace contextRef="#ctx0" brushRef="#br0" timeOffset="26300.481">14123 781 37727 0,'0'0'1664'0,"-5"5"352"16,-1-1-1616-16,1 0-400 0,-1 3 0 0,0-1 0 15,1 0 1552-15,0 2 240 0,1 0 32 0,1 1 16 16,0 2-944-16,2 1-192 0,2-1-48 0,-1 0 0 16,1 1-464-16,1 1-192 0,2-2 176 0,1-1-176 15,0-1 0-15,1-2 0 0,1-3 0 0,-1-2 0 31,2-1-1920-31,0-3-320 0,0-3-64 0,-1-4-16192 0</inkml:trace>
  <inkml:trace contextRef="#ctx0" brushRef="#br0" timeOffset="26445.427">14129 600 33407 0,'0'0'1472'0,"-5"-3"320"0,-2 0-1440 0,1 1-352 16,1-3 0-16,-1 2 0 0,-1 1 1712 0,0-1 272 15,1 2 48-15,0 0 16 0,0 1-1072 0,3 0-208 16,3 0-32-16,0 0-16 0,0 0-576 0,0 0-144 15,0 0 0-15,0 0 0 16,6 0-2224-16,2 0-464 0</inkml:trace>
  <inkml:trace contextRef="#ctx0" brushRef="#br0" timeOffset="26653.186">14354 493 36335 0,'0'0'1600'0,"0"0"352"0,0 0-1568 0,0 0-384 15,0 7 0-15,-2 0 0 0,-1 2 2064 0,0 2 336 0,0 2 64 0,-1 2 16 16,-1 0-976-16,0 3-192 16,0 2-32-16,-1 1-16 0,-2 3-688 0,2 2-144 15,0-1-32-15,1 3 0 0,1-2-400 0,1-1 128 16,1-2-128-16,1-1 0 0,1-1 0 0,1-2 0 0,1-4 0 0,1-1 0 16,1-2-944-1,0-3-160-15,1-4-48 0,-5-5 0 0,7 1-2016 16,1-3-416-16</inkml:trace>
  <inkml:trace contextRef="#ctx0" brushRef="#br0" timeOffset="26844.101">14563 530 14735 0,'0'0'640'0,"0"0"160"0,0 0-640 0,-3-3-160 16,3 3 0-16,0 0 0 0,-6-2 6384 0,6 2 1232 16,-5 2 256-16,0 4 64 0,-1 3-5216 0,0 4-1040 15,0 0-208-15,1 3-32 0,-1 4-688 0,1 1-144 16,0 3-32-16,1 2 0 0,-2 2-256 0,2 1-48 15,1 0-16-15,1-1 0 0,1 0-256 0,1-2 0 16,2-3 0-16,1-2 0 16,0 0-1216-16,1-5-288 0,0 0-64 0,-1-1-19712 0</inkml:trace>
  <inkml:trace contextRef="#ctx0" brushRef="#br0" timeOffset="27791.438">15317 717 18431 0,'0'0'1632'0,"0"-6"-1312"15,-2 1-320-15,0-2 0 0,0 0 3248 0,1 1 576 16,0 0 112-16,0 0 32 0,0 1-1696 0,0-1-336 16,1 6-64-16,0 0-16 15,0 0-528-15,0 0-112 0,0 0-32 0,0 0 0 0,1 9-544 0,0 2-128 16,-1 3 0-16,0 3-16 0,1 4-240 0,-1 0-32 15,0 2-16-15,0 1 0 0,1 2-64 0,0-2-16 16,1-1 0-16,0-3 0 0,1 2-128 0,0-5 128 16,1-1-128-16,0-2 128 0,0-2-128 0,0-1 0 15,0-3 0-15,1-2 0 0,-5-6 0 0,5 3 0 16,-5-3 0-16,7 0 0 0,0-5 0 0,0 0 0 16,-1-5 144-16,1-3-144 0,1-2 144 0,1-2-144 15,-2-1 192-15,5-6-192 0,-2 2 0 16,-2 2 0-16,0 2 0 0,-2 3 192 0,0 2-64 0,0 3 0 0,-1 3-128 15,-1 1 320-15,0 2-32 0,-4 4-16 0,0 0 0 16,0 0-32-16,5 4-16 0,-1 2 0 16,0 1 0-16,0 1-224 0,-1 0 176 0,0 0-176 0,1 0 160 15,0 0-160-15,1 1 0 0,-1 0 0 0,1 0 0 16,0 0 0-16,0 0 0 0,0-1 0 0,0 0-176 31,0-1-336-31,0-1-80 0,0 0-16 0,0-2 0 16,0 0-1632-16,1 0-320 0,-1 0-64 0,1-3-9856 0,0-3-1968 0</inkml:trace>
  <inkml:trace contextRef="#ctx0" brushRef="#br0" timeOffset="28105.293">15735 834 19343 0,'0'0'848'0,"4"1"192"0,-4-1-832 0,0 0-208 15,5 3 0-15,0 0 0 0,-1 0 3968 0,-4-3 736 16,6 4 160-16,0-3 16 0,-6-1-2912 0,7 1-592 16,0-1-112-16,0-1-32 0,0 0-720 0,2-3-128 15,0-1-48-15,1 0 0 0,0-3-208 0,0-1-128 16,-2 0 160-16,0-1-160 0,0-1 144 0,-2 0-144 15,-1 1 128-15,-1-2-128 0,-2 3 0 0,-1 0 0 16,-2 2 128-16,-2 2-128 0,-2 2 128 0,-1 2-128 16,-3 3 192-16,-2 2-64 0,-2 4 160 0,0 1 32 15,-1 1 0-15,0 3 0 0,0 0 240 0,-1 1 48 16,1 3 16-16,0 0 0 0,3 0 32 0,2 1 16 16,1-2 0-16,2 1 0 0,4-1-192 0,3-2-32 15,2-1-16-15,3-1 0 0,3-1-304 0,2-2-128 0,0 0 0 0,3-2 128 16,1-3-128-16,2-1 0 15,3-1 0-15,1-2 0 0,2-2 0 0,-1-1 0 16,1 0 0-16,-1-2 0 16,0-2-944-16,-2-1-112 0,0 1-32 0,-3-2-13376 15,-3 0-2672-15</inkml:trace>
  <inkml:trace contextRef="#ctx0" brushRef="#br0" timeOffset="28844.934">16080 795 37775 0,'0'0'832'0,"0"0"160"0,0 0 32 0,0 0 64 0,0 6-880 0,0-6-208 0,0 0 0 0,1 6 0 0,-1-6 1072 0,4 6 160 16,1-1 48-16,2-1 0 15,0 0-800-15,1-4-160 0,1 0-16 0,0 0-16 16,-1-3-288-16,1 1 0 0,1-3 0 0,0-1 0 0,0-1 0 0,-3-3 0 15,2 1 0-15,-1-2 0 0,-2 0 0 0,0 0 0 16,-2 1 0-16,-1-1 0 0,-1 1 0 0,-2 1 0 16,-1 1 0-16,-2 2 0 0,-1-1 0 0,-2 3 192 15,-1 2-64-15,-1 2-128 0,-1 0 544 0,0 3 0 16,-2 2 0-16,-2 2 0 0,-1 1 480 0,1 4 112 16,0 3 16-16,0-2 0 0,2 4-720 0,1 0-144 0,2 0-32 0,4 1 0 15,1-2-128-15,3 0-128 16,2 0 144-16,3-2-144 0,3-1 144 0,2-1-144 0,1-1 128 0,4-3-128 15,2-2 0-15,1-2 0 16,3-3 0-16,1-2 0 0,4-1 0 0,0-3-192 0,1-2 32 0,0-3 16 31,-2-4-2112-31,0 0-432 0,-2-2-64 0</inkml:trace>
  <inkml:trace contextRef="#ctx0" brushRef="#br0" timeOffset="29207.198">16483 577 19343 0,'0'0'1728'0,"0"0"-1392"0,0 0-336 0,0 0 0 0,-2 5 4848 0,1 1 896 16,1 0 176-16,1 2 32 0,1 1-3680 0,1 0-736 16,0 2-160-16,2 1-32 0,1 2-784 0,0-1-176 15,-1 2-16-15,0 2-16 0,1-3-352 0,0 2 144 16,-2-1-144-16,3 0 0 0,0-1 128 0,0-1-128 16,-1-3 0-16,0-1 0 0,-1-1 0 0,-1-2 0 15,-4-6 0-15,0 0 0 0,0 0 0 0,0 0 0 16,0 0 0-16,0 0 0 0,0 0 176 0,-1-6-176 15,-3-3 160-15,-1 1-160 0,-3-1 144 0,-1 2-144 16,-1-1 128-16,-2 1-128 0,-2 1 128 0,-1 3-128 16,1 3 0-16,-2 3 128 0,0 2-128 0,2 3 0 15,0 2 144-15,2 1-144 0,2 3 320 0,3 0 0 16,2 1 0-16,3 2 0 0,3 3 112 0,4-4 16 16,2 1 0-16,5-2 0 0,4-1-128 0,2-2-32 15,3-2 0-15,1-3 0 0,4-2-288 0,1-3 128 16,2-3-128-16,-1-2 0 0,2-2 0 0,0-4 0 15,-2-2 0-15,-3-4 0 16,-2 0-512-16,-4-2-192 0,-3-1-64 0,-3 1-14192 16,-6-1-2832-16</inkml:trace>
  <inkml:trace contextRef="#ctx0" brushRef="#br0" timeOffset="31031.792">17948 552 9215 0,'0'0'816'0,"0"0"-656"16,7 3-160-16,-1-3 0 15,1 2 3504-15,0-1 656 0,0 1 144 0,-1-2 32 16,2 1-1456-16,-1 1-304 0,-1 0-48 0,-1 1-16 15,0 0-288-15,-1 4-64 0,-1 2-16 0,-2 0 0 16,1 3-368-16,-2 2-80 0,-1 4-16 0,0 1 0 0,-1 2-720 0,-1 2-160 16,0 3-32-16,-2-1 0 0,0 0-320 0,0-1-80 15,0 0-16-15,1-3 0 0,0-2-224 0,1-1-128 16,0-3 160-16,1-1-160 0,1-4 0 0,1-2-192 16,0-3 16-16,0-5 0 15,0 0-1616-15,0 0-336 0,5-2-64 0,0-5-11696 16,0-1-2320-16</inkml:trace>
  <inkml:trace contextRef="#ctx0" brushRef="#br0" timeOffset="31414.777">18043 785 15663 0,'0'0'1392'0,"0"0"-1120"0,0 0-272 0,0 0 0 16,0 0 3728-16,6-3 688 16,0-1 144-16,2 0 32 0,0-2-2384 0,3-1-480 0,0-1-80 0,1 1-32 15,1-2-464-15,2 1-80 16,-1-2-32-16,-2 2 0 0,0-1-480 0,0-2-112 15,0 0 0-15,-2 0-16 0,0 1-240 0,1 3-64 16,0-3 0-16,-1 2 0 0,0 0-128 0,-2 2 128 0,-1 1-128 0,-2 2 128 16,-5 3-128-16,0 0 0 0,0 0 0 0,-4 0 0 0,-2 2 0 0,-1 1-256 15,-2 3 48-15,1 2 0 16,-2-1-816 0,-1 3-176-16,-1 1-16 0,1 1-16 0,-3 0 464 0,1 0 80 15,1-1 32-15,1 2 0 0,-2 0 656 0,3 1 320 0,2-1-16 0,1 0-16 0,0-1 768 0,2 0 160 16,2 3 16-16,3 0 16 15,0-2 96-15,2 2 0 0,1 0 16 0,3-1 0 0,2 2-432 0,0-2-96 16,2-3 0-16,3 0-16 0,-1-1-400 0,0-1-80 16,0 0-16-16,0-5 0 0,-2 1-192 0,3-2-128 15,2-1 160-15,-1-2-160 0,-1-1 0 0,1-2 0 16,0-3 0-16,0-2 0 0,0-2-144 0,-1-2-128 16,-3-2-32-16,0 1 0 15,-1-1-2032-15,-2 0-416 0,-1 1-64 0,-1 0-16656 0</inkml:trace>
  <inkml:trace contextRef="#ctx0" brushRef="#br0" timeOffset="31788.019">18507 647 8287 0,'-8'-5'368'0,"6"3"80"0,-1 0-448 0,1 1 0 15,0-1 0-15,2 2 0 0,0 0 1168 0,0 0 160 16</inkml:trace>
  <inkml:trace contextRef="#ctx0" brushRef="#br0" timeOffset="32372.922">18557 703 29487 0,'0'0'2624'0,"0"0"-2112"16,0 0-512-16,0 0 0 0,0 0 3968 0,0 0 672 0,0 0 144 0,0 0 16 16,0 0-2640-16,0 0-544 0,0 0-96 0,0 0-32 15,0 0-656-15,0 0-128 0,0 0-16 0,0 0-16 16,-3 0-368-16,3 0-80 15,0 0-16-15,0 0 0 0,0 0-208 0,0 0 0 16,0 0 0-16,0 0 0 16,-4 4-688-16,4-4-176 0,0 0-32 0,0 0-16 15,0 0 176-15,0 0 32 0,0 0 16 0,0 0 0 16,0 0-1232-16,0 0-240 0,0 0-48 0,0 0-16 16,0 0-912-16,0 0-192 0</inkml:trace>
  <inkml:trace contextRef="#ctx0" brushRef="#br0" timeOffset="32815.661">18798 521 24879 0,'0'0'2208'0,"0"0"-1760"15,0 0-448-15,0 0 0 0,0 0 3952 0,0 0 704 16,0 0 144-16,0 0 16 0,0 0-2800 0,1 6-560 16,0 3-112-16,-1 0-32 0,0 1-464 0,0 0-80 0,-1 2-32 0,1 3 0 15,0 0-320-15,0 1-64 0,0 3-16 0,0 1 0 16,0 3-160-16,1-1-48 0,0 0 0 0,0-1 0 16,0 0-128-16,2-2 0 15,0 0 0-15,0-2 0 16,0-5-448-16,0 1 0 0,-1-3-16 0,-1-2 0 0,0-1-1440 0,-1-7-272 0,-3 4-64 0,0-2-17536 15</inkml:trace>
  <inkml:trace contextRef="#ctx0" brushRef="#br0" timeOffset="32997.142">18897 756 23951 0,'0'0'2128'0,"0"0"-1696"16,0 0-432-16,4-7 0 0,0 1 4944 0,0-1 912 15,2 0 176-15,0-1 48 0,1-2-4112 0,1 1-816 16,2-1-176-16,-1 0-16 0,1 0-640 0,1 0-112 16,-1 2-16-16,-1-2-16 0,0 0-176 0,0 1 0 15,-1 0 0-15,-1 3 0 16,-2-3-1952-16,0 2-320 0,-2 0-64 0,0 2-17440 0</inkml:trace>
  <inkml:trace contextRef="#ctx0" brushRef="#br0" timeOffset="33182.394">18975 674 21183 0,'-5'12'1888'0,"3"-6"-1504"0,0 2-384 0,0-1 0 16,1 1 4800-16,0 2 880 16,1 0 176-16,2 1 32 0,-1 0-3184 0,1 1-640 0,1-1-128 0,1-1-16 15,1 1-736-15,0 0-144 16,2-1-16-16,-1 1-16 0,1-1-400 0,1-2-80 0,0 0-16 0,2 0 0 16,-1-1-320-16,1-3-192 0,1-1 192 0,1-2-192 15,1-2 0-15,0 0-144 0,2-1-16 0,-1-3 0 16,2-2-1248-1,-1 0-240-15,0-1-48 0,0 0-13440 0,-2 0-2688 0</inkml:trace>
  <inkml:trace contextRef="#ctx0" brushRef="#br0" timeOffset="33777.804">19400 637 46655 0,'0'0'2064'0,"0"0"432"0,0 0-2000 0,0 0-496 16,0 0 0-16,0 0 0 0,0 0 1440 0,0 0 192 15,-5 0 32-15,5 0 16 0,0 0-944 0,0 0-192 0,0 0-32 0,0 0-16 16,0 0-496-16,0 0 0 16,0 0 0-16,0 0 0 15,0 0-1408-15,0 0-336 0,0 0-64 0,5 0-20560 0</inkml:trace>
  <inkml:trace contextRef="#ctx0" brushRef="#br0" timeOffset="34383.121">19733 565 18431 0,'-15'2'816'0,"9"-1"160"0,-2-1-784 0,2-1-192 16,0 0 0-16,1 0 0 0,0-2 6592 0,5 3 1264 15,0 0 256-15,0 0 48 0,0-5-5472 0,3-1-1088 16,4 0-208-16,1 0-48 0,0 0-896 0,1 2-192 16,2 0-16-16,1 0-16 0,1 1-224 0,0 1 0 15,1 0 0-15,-1 2 0 0,1 0 0 0,-1 2 0 16,-1 2-128-16,1 1 128 0,-3-2-128 0,0 3 128 0,-1 1 0 0,-4 2 0 16,-1-2 0-16,-2 2 0 15,-2 0 0-15,-3 1 0 0,-2 0 0 0,-1 1 0 16,-3 2 0-16,0-2 0 0,-3 1 528 0,-1 0 16 0,-2-1 0 15,1 0 0-15,-1 0 0 0,0-1 0 0,1-1 0 0,2-2 0 16,4 1-304-16,0-2-64 16,2-2-16-16,3 0 0 0,3-4-160 0,0 0 0 0,0 0 0 0,5 4 0 15,1 0 0-15,3-1 0 0,2-1 0 0,1 2 0 16,0 1 0-16,2 2-176 0,-1 1 48 0,1 1 0 16,-1-1 128-16,-1 1 176 0,2 1-48 0,-3 1 0 15,-3 1-128-15,-2 0 0 0,-1-1 0 0,-2 1 0 16,-2 0 0-16,-2-1 0 0,-1 1 0 0,-2 0 0 15,-2-2 128-15,-3-1 0 0,-2-1 0 0,-1-1 0 0,-2 1 0 16,-2-3 0-16,-1-1 0 0,-1-1 0 0,-3-2-128 0,1 0 160 16,0-2-160-16,0-1 160 0,1 0-160 0,3-1 0 15,4-1 0-15,0-1 0 16,3 0-896-16,3-1-176 0,3 0-16 0,3-2-15712 16,1 1-3136-16</inkml:trace>
  <inkml:trace contextRef="#ctx0" brushRef="#br0" timeOffset="37803.169">20689 614 14735 0,'0'0'1312'0,"0"0"-1056"15,0 0-256-15,0 0 0 0,0 0 3328 0,0 0 624 16,0 0 112-16,0 0 32 0,0 0-1664 0,0 0-336 15,0 0-64-15,0 0-16 0,0 0-752 0,0 0-160 16,0 0-16-16,0 0-16 0,-3 6-608 0,2 0-112 16,2 0-32-16,-1 2 0 0,1 1-160 0,1 1-32 15,1 1-128-15,1 0 192 0,0-1-192 0,1 1 0 16,0 0 128-16,0-1-128 0,2-1 0 0,1-1 0 16,-1-1 0-16,1 2 0 0,0-4 0 0,-1 0 0 15,2 0 0-15,1-1 0 0,-2-1 0 0,0-1 0 16,-1-2 0-16,1 0 0 0,1-1 0 0,-2-1 0 15,-1-2 0-15,1-1 0 0,-1-1 0 0,1 0 144 16,-1-1-144-16,0 0 128 0,-1-1 0 0,-1 0 0 16,-1 1 0-16,0 1 0 0,-3 6 128 0,0 0 0 15,0 0 16-15,0 0 0 0,0 0 304 0,0 0 48 0,0 0 16 0,0 0 0 16,0 0-416-16,0 0-80 16,0 7-16-16,1 0 0 0,1 0 96 0,2 0 16 15,-2-1 0-15,2 1 0 0,1 0-240 0,1-2-208 16,0-2 32-16,1 1 16 0,1 0 160 0,-1-2 0 0,0-1 0 0,2-2 0 15,1-2 0-15,0-1 0 16,0-1 0-16,2-1 0 0,0-2 160 0,0 0 16 16,-1-3 0-16,0 0 0 0,0 0 48 0,-1 1 16 0,-2-2 0 0,-1 1 0 0,0 1 32 0,0 2 16 15,-1 2 0-15,-1-1 0 16,-2-1-144-16,0 2-16 0,-1 2-128 0,-2-2 192 16,-1 1-192-16,0 0 128 0,1 5-128 0,-1-4 0 0,0-1-144 0,0 1-128 15,1 4-32-15,-1-4 0 16,0 0-2272-16,1 4-464 0,0-5-96 0</inkml:trace>
  <inkml:trace contextRef="#ctx0" brushRef="#br0" timeOffset="38186.696">21251 680 12895 0,'0'0'1152'0,"0"0"-928"15,0 0-224-15,0 0 0 0,0 0 4560 0,0 0 880 16,6-3 160-16,-1 0 32 0,-5 3-3392 0,5-4-704 0,0-1-128 0,1 1-16 16,0 1-688-16,0 1-144 15,3-2-32-15,-1 0 0 0,1-2-368 0,-1 1-160 16,-1 0 128-16,1 0-128 0,-1-2 0 0,1 1 0 0,-1-1 128 0,-1 1-128 16,-1 1 0-16,0-1 0 0,-1 0 0 0,-1 0 0 15,-2 1 0-15,0 1 0 16,-3 0 144-16,2 4-144 0,-6-4 256 0,0 3-32 0,0 1 0 0,-3 2 0 15,-2 1 448-15,-1 1 96 0,0 3 0 0,-2 2 16 16,0 1-144-16,1 1-48 16,1 0 0-16,1 2 0 0,1 2-192 0,2-1-32 0,3 1-16 0,0 0 0 15,3 2-160-15,2-2-16 0,2-1-16 0,2-2 0 16,1 0-160-16,1-2 0 0,3-2 0 0,2-2 0 16,4-2 0-16,-2-1 0 0,2 0 0 0,1-3 0 15,-1 0-320-15,3-2-32 0,-3 0-16 0,1-5 0 31,-1-1-1600-31,-2 0-320 0,-1-2-64 0,0-1-16 0,-1 0-576 0,-2 0-128 0</inkml:trace>
  <inkml:trace contextRef="#ctx0" brushRef="#br0" timeOffset="38347.527">21499 584 14735 0,'0'0'640'0,"0"0"160"0,0 0-640 0,0 0-160 16,0 0 0-16,0 0 0 0,0 6 4032 0,1 1 784 15,-1 0 160-15,0 0 16 0,-1-2-2832 0,0 2-576 16,0 1-112-16,1 0-32 0,-1 0-576 0,1 0-112 15,0-1-32-15,0 1 0 0,-1-1-432 0,1-1-96 16,0-6 0-16,0 0-16 0,0 0-176 0,0 0-144 16,0 0 144-16,0 0-208 15,0 0-2176-15,6-3-432 0</inkml:trace>
  <inkml:trace contextRef="#ctx0" brushRef="#br0" timeOffset="38503.658">21544 474 15663 0,'0'0'688'0,"-5"3"144"0,-3-1-656 0,0 1-176 0,0-1 0 0,1 1 0 16,2 1 5392-16,-1 1 1056 0,0 1 208 0,2-2 32 16,4-4-5184-16,0 0-1040 0,0 0-208 0,0 6-32 15,2 0-480-15,2-1-80 0,2-2-32 16,1-2-11424-16,2 2-2288 0</inkml:trace>
  <inkml:trace contextRef="#ctx0" brushRef="#br0" timeOffset="38904.415">21691 610 34671 0,'-10'4'1536'0,"7"-1"320"0,-3 0-1488 0,0 0-368 0,-1 1 0 0,0 1 0 0,0 0 1488 0,0 0 240 15,2 0 32-15,0 0 16 0,1 1-864 0,1 0-160 16,2 0-48-16,1 0 0 0,0-6-512 0,3 7-192 16,0-1 0-16,1 0 144 0,1 1-144 0,0-3 0 15,1 1 0-15,1-3-176 16,1-1-272-16,1-1-64 0,-1 0-16 0,-1-2 0 15,1 1-352-15,-1-3-64 0,0 0-16 0,0 0 0 16,1-3 416-16,-3 0 80 0,0 1 16 0,-1-1 0 0,-1 0 448 0,-1 0 0 16,0-1-128-16,1 2 128 0,-3 1 192 0,0 5 64 15,0 0 32-15,0 0 0 0,-4-4 608 0,0 1 128 16,4 3 32-16,-5-1 0 0,0 2-160 0,5-1-48 16,-4 3 0-16,0 2 0 0,2 3-464 0,1 1-80 0,0 0-32 0,1 2 0 15,1 0-272-15,1 1 0 16,-1 1 128-16,1 3-128 0,0 0 0 0,0 0 128 15,-1 0-128-15,-1 0 0 0,-1 2 368 0,0-1-48 0,-1 0 0 0,-2 1 0 16,0-1 96-16,-1-2 16 0,-2 0 0 0,0-2 0 16,0 0-144-16,-1 0-32 0,0-1 0 15,-1-3 0-15,0 0-128 0,1-1-128 0,-1 0 144 0,2-3-144 16,-2-4 0-16,1 1 0 0,0-2-176 0,2 0 176 31,0-1-1328-31,2-1-144 0,1-5-16 0,1-2-16 16,1-3-1760-16,3-3-368 0</inkml:trace>
  <inkml:trace contextRef="#ctx0" brushRef="#br0" timeOffset="39288.619">21891 493 27647 0,'0'0'2448'0,"-2"7"-1952"16,0 0-496-16,1 1 0 0,0 1 2896 0,0-1 496 15,1 1 80-15,-1 1 32 0,0 1-1808 0,0 0-352 16,-1 3-80-16,1-2-16 0,-1 1-720 0,0 0-144 15,1 2-16-15,0 0-16 0,0 0-192 0,0 1-32 16,0 0-128-16,2-2 192 0,-1-1-192 0,1-2 0 16,0-2 0-16,1-1 0 0,0-1 0 0,1-2 0 15,-3-5 0-15,6 0 0 0,0-3 0 0,0-2 0 16,-1-2 0-16,3-1 0 0,1-3 0 0,1-2 144 16,-1 0-144-16,-1 1 128 0,3-4-128 0,1 2 192 15,1 1-192-15,-1 1 192 0,0-2-192 0,1 1 0 16,-1 2 0-16,-1 1 0 0,2 3 0 0,-2 2 0 15,-1-1 0-15,1 2 0 0,-1 0 256 0,0 1-16 16,-2 3-16-16,-3 1 0 0,0 3 160 0,-2 2 48 0,0 5 0 0,-3-1 0 16,-1 3-176-16,-1-1-48 0,-2 4 0 0,0 0 0 15,0 0-208-15,-1 2 0 16,0 1 128-16,2 0-128 0,-1-1 0 0,2-3-128 16,0-1 128-16,2-1-208 15,0-3-352-15,2 0-64 0,0-4-16 0,2-2 0 16,1-3-1984-16,2-2-416 0,1-5-80 0,2 0-14880 0</inkml:trace>
  <inkml:trace contextRef="#ctx0" brushRef="#br0" timeOffset="39477.259">22418 473 21183 0,'0'0'1888'0,"-1"7"-1504"16,1 1-384-16,-1 1 0 0,-1 1 3328 0,0 1 608 15,0-1 112-15,-1 3 32 0,-1-1-2416 0,-2 2-464 16,0-1-112-16,0 2 0 0,1 1-896 0,0 0-192 15,0 1 0-15,-1 0 0 0,1 1 0 0,-1 0-176 16,0-3 176-16,0 2-160 0,1-2-192 0,1-1-32 16,-1-1-16-16,1-2 0 15,0-2-1568-15,1-1-304 0,1-2-64 0</inkml:trace>
  <inkml:trace contextRef="#ctx0" brushRef="#br0" timeOffset="39888.511">22301 644 19343 0,'0'0'1728'0,"0"0"-1392"0,0 0-336 0,0 0 0 16,4-2 3312-16,1-3 592 0,1 1 112 0,3-1 16 15,1 1-2208-15,0 0-448 16,3 1-96-16,2 0 0 0,0 1-784 0,2 0-160 16,0-1-16-16,1 1-16 0,3 1-304 0,0 1 0 0,1 1 0 0,-1-1 0 15,-1-1-240-15,-2-1-96 16,1-2-32-16,-1 2 0 15,-4 2-320-15,-1 2-64 0,-1-2-16 0,-2-1 0 0,-3-2 64 16,-1 1 16-16,-2-2 0 0,-4 4 0 0,0 0 560 0,0 0 128 0,0 0 0 0,0 0 0 0,-8-1 1168 0,0 1 272 16,0 1 48-16,-2 1 16 0,0 2 176 0,-1 0 48 15,1 1 0-15,0 0 0 0,0 0-368 0,3 1-64 16,1 1-16-16,3 0 0 0,2 0-672 0,2 1-144 16,2 1-16-16,1 0-16 0,2 1-240 0,1 1-64 15,3 0 0-15,0-1 0 0,2 1-128 0,1 0 0 16,-2 1 0-16,-3 0 0 0,1 1 0 0,-1 0 0 15,-3-2 128-15,-1 3-128 0,-3 0 128 0,-1-1-128 16,-3-1 192-16,-2 2-64 0,-3 1 288 0,-3-1 48 16,-3 0 16-16,-4-1 0 0,-2-3-128 0,-4-1-32 15,-2-2 0-15,-2-1 0 0,-1 0-320 0,1-1 0 16,0-2 0-16,1-2 0 16,2-3-1568-16,-1-3-288 0,2-2-48 0</inkml:trace>
  <inkml:trace contextRef="#ctx0" brushRef="#br0" timeOffset="41054.428">7983 1505 23951 0,'0'0'2128'0,"0"0"-1696"16,0 0-432-16,0 0 0 0,0 0 3152 0,0 0 560 0,0 0 96 16,0 0 32-16,-1 5-1376 0,0 4-272 15,2 4-48-15,-1 1-16 0,0 6-768 0,0 1-144 16,0 4-48-16,2 1 0 0,0 1-336 0,1-1-80 16,-1-1-16-16,3 1 0 0,-1-2-320 0,1 0-64 0,0-1-16 0,2-2 0 15,1-3-208-15,0-2-128 16,-1-1 160-16,1-2-160 0,1-1 0 0,0-1 128 15,-2-2-128-15,-1-2 0 0,0-3 0 0,-6-4 0 0,0 0 128 0,0 0-128 16,0 0 0-16,0 0 0 0,0 0 128 0,0 0-128 16,-5-4 0-16,-2-2 144 0,-3 1-144 0,-3 1 128 15,-2 1-128-15,-1 0 0 0,-2 1 0 0,0 2 0 16,-2 1 0-16,1 3 0 0,0 1 0 0,1 2 0 16,2 0 0-16,-1 2 0 0,2 0 0 0,3 1 0 0,1 1 192 0,1-1-64 15,3 2 0-15,2 0 0 0,3-1 128 0,3 0 0 16,3 2 16-16,4-1 0 0,2-1-80 0,3-3-32 15,2 1 0-15,4-2 0 0,3 0-160 0,1-2 128 16,0-2-128-16,3-3 128 0,1-2-128 0,1-3 0 16,-1-2-160-16,1-1 160 0,1-1 0 0,-2 0-144 15,-1-1 144-15,-1-2 0 0,-1-1 0 0,-2 0 256 16,-4-1-48-16,-1-1 0 0,-1 0-368 0,-5 0-80 16,-2 0-16-16,-1 3 0 15,-2 0-1200-15,-2 2-240 0,-1 0-48 0,-2 3-16 16,-2 4-880-16,1 3-176 0,-3-3-48 0,3 3-16368 0</inkml:trace>
  <inkml:trace contextRef="#ctx0" brushRef="#br0" timeOffset="41405.797">8847 1519 27647 0,'0'0'1216'0,"0"-5"256"0,1-1-1168 0,1 2-304 0,0-1 0 0,0 0 0 15,-1-1 2208-15,0 0 384 0,0 1 80 0,-1 5 16 0,0 0-368 0,0 0-64 16,0 0-16-16,0 0 0 15,0 6-704-15,1 4-160 0,0 3-32 0,0 5 0 16,0 3-464-16,0 4-112 0,0 1 0 0,0 2-16 16,2 0-368-16,-1-1-64 0,-1 1 0 0,0 0-16 15,1 2-304-15,0-1 128 0,0 0-128 0,1 0 0 0,0-4 0 0,1 0 0 16,1-3 0-16,1 5 0 31,-1-5-416-31,-1-6-32 0,0-6-16 0,-1-4-15280 16,-3-6-3040-16</inkml:trace>
  <inkml:trace contextRef="#ctx0" brushRef="#br0" timeOffset="41722.564">8904 1816 23951 0,'0'0'1056'0,"0"0"224"0,0 0-1024 0,0 0-256 0,5-4 0 0,-1-1 0 16,-1-1 3872-16,3-1 720 16,1 1 144-16,4-3 16 0,1 1-3792 0,-3 0-768 0,2 1-192 15,0-1 1456-15,1 0 256 16,0 1 48-16,1 0 16 0,1 0-1392 0,-2 1-256 0,0-1-128 0,1 0 0 15,-1 1 0-15,-2 1 0 0,-2 1 0 16,-3 0 128-16,-2 2-128 0,-3 2 0 0,0 0 0 16,0 0 0-16,-7 2 128 0,-2 2-128 0,0 2 0 15,-2 2 0-15,-1 1 0 0,-1 1 0 0,-1 6 0 16,1-1 0-16,3-1 0 0,2 1 0 16,5 1 384-16,1-3 16 0,1 2 16 0,4-1 0 15,2-2-144-15,4 1-16 0,3-1-16 0,2 1 0 16,1-3-16-16,3 2 0 0,-1-2 0 0,1-3 0 0,2-2-96 0,-3-1-128 15,2-2 176-15,-3-2-176 0,0 0 0 0,-2 0 0 16,-1-2 0-16,-1-2 0 16,0-2-1200-1,-3-2-240-15,-1 0-48 0,-1-2-12800 0,1 3-2560 0</inkml:trace>
  <inkml:trace contextRef="#ctx0" brushRef="#br0" timeOffset="42722.254">9310 1848 38879 0,'0'0'1728'0,"0"0"336"0,0 0-1648 0,0 0-416 16,6 4 0-16,3-4 0 0,1 0 0 15,-1 0 0-15,1-3 0 0,2 1 1856 0,1-1 272 0,-1-1 64 0,0-2 16 16,1-1-1744-16,0 0-336 0,0-3-128 0,-1 2 0 16,0-1 0-16,-2-1-160 0,-1 0 16 0,-2-1 0 31,-1 0-352-31,-2-2-64 0,-1 0-16 0,-1 1 0 0,-2 0 320 0,-2 1 48 0,-2 1 16 0,-1 3 0 15,-1 1 192-15,0 2 0 0,-3 2 0 0,-1 3 160 16,-2 4 416-16,1 1 96 0,0 3 16 0,0 2 0 16,0 0 16-16,0 1 16 0,2 3 0 0,2 1 0 15,2-1-272-15,2 2-64 0,2-1-16 0,3-1 0 16,3-2-368-16,1 0 144 0,0-2-144 0,2 0 0 16,3-1 0-16,2-1 0 0,2-1 0 0,0-5-192 31,2-1-992-31,-2-2-192 0,0-1-32 0,0-1-16 0,0 0-1136 0,-2 0-208 0,0 0-48 0,0-1-16 31,-4 0 944-31,0-1 192 0,-2 1 32 0,-2 2 16 0,-5 1 496 16,0 0 80-16,0 0 32 0,0 0 0 0,0 0 2128 0,0 0 416 0,0 0 96 0,0 0 0 0,0 0-1280 15,0 0-320-15,0 0 0 0,4-2 3344 16,1-2 608-16,-1-2 112 0,2-2 32 0,-1 0-2688 0,3-2-544 16,1-1-96-16,2-1-32 0,0 0-480 0,-1-2-112 15,1 0-16-15,0 2 0 0,-1-1-128 0,0 1 0 16,1 1 0-16,0 2 128 0,0 1-128 0,0 1 0 15,0 2 0-15,-1 2 0 0,-3 1 0 0,0 2 0 16,-1 2 0-16,1 2 128 0,-1 2 0 0,0-1-128 16,0 2 192-16,0 0-64 0,0-1-128 0,-2 2 0 0,1 1 0 15,-1 0 0 1,-1 1-352-16,0-1-96 0,0 2-32 0,0 0 0 16,-1 0-1792-16,0-1-352 0,-1 1-80 0,1 0-16 15,0 2 80-15,0 0 16 0,1-3 0 0,0 0 0 16,-1-2 1568-16,0-2 320 0,2 0 64 0,0-1 16 0,0 0 656 0,1-4 0 0,0 0 176 0,1-2-48 15,0-3 736-15,-1-2 144 0,0-1 16 0,-1-1 16 16,2 1 256-16,-1-1 48 0,0 0 16 16,1-2 0-16,2-2-64 0,-1-1-16 0,0-1 0 0,1 2 0 15,0 1-480-15,0 0-96 0,0-1-32 0,0 3 0 16,0-3-336-16,1 1-64 0,-1 1-16 0,2 1 0 16,-1 1-256-16,-1 3 0 0,0 0 0 15,0 0 0-15,-2 3 0 0,-1 2 0 0,2 2 0 16,-2 1 0-16,-5-3 0 0,5 7 0 15,0-1-160-15,-1 2 16 0,1 0 0 0,-1 2 0 0,0-3 336 0,0 2 80 16,-1 1 16-16,1-1 0 0,-1 1 160 0,0 0 48 16,2-2 0-16,1 0 0 0,-2 0-112 0,3 0-32 15,1-3 0-15,0 1 0 0,-1-1-352 0,2 0 128 16,0-1-128-16,1-2 0 0,-1-1 0 0,0-1 0 16,1-1 0-16,0-2 0 0,-1 0 0 0,0-1 0 15,-1-2 0-15,1 0 128 0,-1-4-128 0,0 0 0 16,-2 0 0-16,-1-1 0 0,-1 0 0 0,-1 0 0 0,-1 0-176 0,0-2 176 15,-1-1-272-15,-2 1 32 16,-1-1 16-16,-1 2 0 0,-1 2 16 0,-1 2 0 16,-2 1 0-16,-1 2 0 0,-2 1 208 0,-1 2 0 15,-1 4 0-15,1 1 0 0,0 4 368 0,-1 2 16 0,0 1 0 0,0 2 0 16,0 2 144-16,1-1 48 0,4 4 0 0,-1 0 0 16,1 0 80-16,2 1 32 15,2-2 0-15,3 11 0 0,1-1-560 0,1-2-128 0,3-3 0 16,3-4 208-16,1-1 16 0,-2-2 0 0,7-1 0 15,2-3-224-15,-2-6 0 0,1-2 0 32,0-4-2576-32,-1-2-560 0,1-5-128 0,-1-1-16464 0</inkml:trace>
  <inkml:trace contextRef="#ctx0" brushRef="#br0" timeOffset="42899.062">10557 1459 38751 0,'0'0'1728'0,"0"0"336"0,-4 6-1648 0,0 3-416 0,-1 3 0 0,0 1 0 0,0 1 2480 0,-3 5 400 16,-1 0 96-16,-1 5 16 0,1 0-1440 0,0 2-272 16,0 0-64-16,1-2-16 0,1 0-784 0,1-2-160 15,2-1-16-15,1-1-16 0,0 1-224 0,2-2-256 16,2-3 48-16,1 0 16 16,0-1-1424-16,2-1-288 0,3-2-48 0,2-2-16 15,2-4-1872-15,0 0-368 0</inkml:trace>
  <inkml:trace contextRef="#ctx0" brushRef="#br0" timeOffset="43156.938">10687 1699 22111 0,'-3'3'1968'0,"-3"2"-1584"16,-1 0-384-16,-2-1 0 0,-2 1 5168 0,0 2 944 16,-1-2 192-16,-1 2 32 0,1 2-3552 0,0 0-720 0,3-1-144 0,0 0-16 15,2-2-976-15,2-1-192 16,2 0-32-16,4 1-16 0,1 0-512 0,3-1-176 15,2 1 0-15,2 1 144 0,2-2-144 0,1-1 0 0,-1 2 0 0,0 2 0 16,0-2 0-16,0 3-144 0,-1 1 144 0,-1 0-160 16,-2 1 160-16,-3 0 0 0,-1 3 0 0,-3 0-128 15,-2-2 128-15,-3 1 0 0,0 1 0 0,-4-2 0 16,-1-2 160-16,-3 0-32 0,-1-1-128 0,-3-1 192 16,-1-2-192-16,0-2 144 0,1-4-144 0,-1-2 128 31,-1-2-1440-31,2-5-288 0,2-2-64 0</inkml:trace>
  <inkml:trace contextRef="#ctx0" brushRef="#br0" timeOffset="43990.815">11350 1957 5519 0,'0'0'496'0,"0"0"-496"16,0 0 0-16,0 0 0 0,0 0 4400 0,0 0 784 0,0 0 144 0,0 0 48 16,0 0-2864-16,0 0-560 0,-3-3-112 0,-1-3-32 15,-1-1-1440-15,2 1-368 0,1-1 0 16,-1-1 3120-16,0 0 544 0,0-1 112 0,0-2 32 0,1-1-2256 0,-1-4-448 16,0 0-80-16,1 0-32 15,0-1-416-15,3-3-64 0,-1-3-32 0,1 0 0 16,1-4-240-16,2 1-48 0,2 0-16 0,1-1 0 15,-1 3-176-15,3-2 0 0,1 4 144 0,1 0-144 16,-1 3 0-16,0 1 0 0,1 0 0 0,1 4 128 16,0 1-128-16,0 3 0 0,0 3-176 0,1 0 176 31,-4 1-1712-31,1 2-240 0,-1 1-48 0,-1 2-11888 0,0 1-2384 0</inkml:trace>
  <inkml:trace contextRef="#ctx0" brushRef="#br0" timeOffset="44276.154">11603 1566 25503 0,'0'0'1136'0,"3"-4"224"0,-1 1-1088 0,-2 3-272 0,3-5 0 0,0 0 0 16,-1-1 1488-16,-2 6 240 0,0 0 64 0,0 0 0 15,0 0-64-15,4 8-16 0,-1 5 1360 16,0-1-1392-16,-1 3-272 16,0 3-64-16,0 2-16 0,-1 3-592 0,0 0-112 15,0 3-32-15,0-4 0 0,-1 0-272 0,0-1-48 16,0 1-16-16,1-1 0 0,-2 0-256 0,1-3 0 16,0 0 0-16,0 3-9024 15,1-5-1856-15,2-4-368 0</inkml:trace>
  <inkml:trace contextRef="#ctx0" brushRef="#br0" timeOffset="44556.864">11681 1807 11055 0,'0'0'976'0,"0"0"-784"0,0 0-192 0,6-8 0 15,-1-1 0-15,0 2 0 0,1 0 0 16,-1 1 5984-16,-1 1 1152 0,1-3 224 0,0-1 64 0,0 0-5392 0,0 0-1072 16,-1 0-224-16,2 1-32 0,0-3-448 15,-2 1-64-15,0 0-32 0,1 1 0 0,-1 3-160 0,-1 1 160 16,-3 5-160-16,0 0 160 0,0 0-160 0,0 0 160 15,0 0-160-15,-4 2 160 0,-1 3-160 0,-2 2 128 16,0 4-128-16,0 0 128 0,1 0 224 0,0 0 32 16,0 2 16-16,1 2 0 0,1 2 336 0,2-1 64 15,1 1 16-15,2-2 0 0,1 0-176 0,1 0-48 16,1-1 0-16,3 4 0 0,1-3-464 16,1-3-128-16,3-1 0 0,1-3 144 0,0-2 16 15,1-2 0-15,1-3 0 0,0-3-368 0,2-1-80 16,-1-2-16-16,-3-2 0 15,-1-3-2816-15,-2 0-560 0</inkml:trace>
  <inkml:trace contextRef="#ctx0" brushRef="#br0" timeOffset="44787.593">11958 1720 41343 0,'0'0'912'0,"0"0"192"0,0 0 48 0,0 0 0 0,0 0-928 0,4 2-224 0,1 1 0 0,1 1 0 16,1 1 1216-16,2 1 192 0,-1 1 32 0,1 2 16 16,0-3-768-16,2 3-160 0,2 0-16 0,-2 1-16 15,1 0-320-15,0 0-176 0,0 0 192 0,1 0-192 16,-1-2 0-16,0 0 0 0,-1-2 0 0,1 1 0 16,-2 0 0-16,-2-1 0 0,-2-1 0 15,-4 0 0-15,-2-5 0 0,0 0-21632 16</inkml:trace>
  <inkml:trace contextRef="#ctx0" brushRef="#br0" timeOffset="44927.386">12031 1895 21183 0,'0'0'1888'0,"-6"0"-1504"16,0-1-384-16,1-1 0 0,0 0 3520 0,5 2 624 15,-3-4 128-15,3 4 16 0,0 0-1872 0,3-6-384 16,0-1-80-16,1-1-16 0,1 0-880 0,1-2-176 16,1-1-48-16,1 0 0 0,0 2-464 0,1 0-112 15,1 1 0-15,0-2-16 0,-1-2-240 0,1 1 0 16,-1 2 0-16,1-3 0 15,0 0-2096-15,-2-2-352 0,0 2-80 0</inkml:trace>
  <inkml:trace contextRef="#ctx0" brushRef="#br0" timeOffset="45121.491">12298 1538 35871 0,'0'0'1600'0,"0"0"320"0,0 0-1536 0,0 0-384 0,0 0 0 0,0 0 0 16,0 0 1696-16,0 0 272 0,0 0 48 0,1 5 16 15,-1 3-960-15,1 2-192 0,0 2-48 0,0 1 0 16,-1 1-432-16,1 3-80 0,0 0-32 0,0 3 0 16,-1 0-288-16,0 2 160 0,-1-2-160 0,1 2 128 15,-3-3-800-15,0-1-160 16,0 0-48-16,0-2 0 0,1 1-1760 0,0-2-368 16</inkml:trace>
  <inkml:trace contextRef="#ctx0" brushRef="#br0" timeOffset="45424.195">12281 1841 32303 0,'0'0'1424'0,"0"0"304"0,0 0-1376 0,6-4-352 16,1-1 0-16,1 0 0 0,-1-1 1952 0,2 0 320 16,1 0 64-16,1-1 16 0,0-2-1088 0,1-3-224 15,0 1-32-15,0-1-16 0,0 1-672 0,-1-1-144 16,-1 0-32-16,0 0 0 0,-2-1-144 0,0 0 0 16,-1 1 0-16,-2 2 128 0,0 0-128 0,-2 3 0 15,-1-1 0-15,-1 2 128 0,-2 2-128 0,1 4 192 16,0 0-192-16,-8-1 192 0,1 2-192 0,0 2 0 0,0 2 0 15,0 1 208-15,-2 3 16 16,0-1 0-16,1 2 0 0,1 0 128 0,2 2 32 0,2 0 0 0,2 0 0 16,2-1 64-16,1 1 0 0,2 1 16 15,3-1 0-15,1 0-272 0,1 1-48 0,0-3-16 0,1 0 0 16,2 0-128-16,2 0 0 0,1-2 0 0,-1-1 128 16,0-3-128-16,0-2 0 15,-2-1 0-15,1 1-176 16,-1-2-1344-16,-2-3-272 0,2 0-48 0,-2-3-18368 0</inkml:trace>
  <inkml:trace contextRef="#ctx0" brushRef="#br0" timeOffset="45640.946">12669 1496 39039 0,'0'0'1728'0,"0"0"368"0,0 0-1680 0,5 5-416 15,-1 0 0-15,1 1 0 0,0 1 1728 0,0 2 256 16,-1 2 48-16,1 1 16 0,-1 2-896 0,1 1-160 15,0 0-32-15,0 2-16 0,1 0-512 0,0 2-112 16,-1 2 0-16,0-3-16 0,-1 1-304 0,-1-1 0 16,-1 1 128-16,0 0-128 0,-2 1 0 0,-1 0 128 15,0 1-128-15,-1-1 0 0,-1-5 0 0,0 2-256 16,-2-3 32-16,0-1 0 16,-1-1-736-16,1-2-160 0,0-2-32 0,1-4-13088 15,4-4-2624-15</inkml:trace>
  <inkml:trace contextRef="#ctx0" brushRef="#br0" timeOffset="46225.698">13451 1601 36735 0,'0'0'1632'0,"0"0"336"0,-4 3-1584 0,-2 0-384 15,1 2 0-15,0 2 0 0,-2 0 1792 0,1 2 256 16,0 4 64-16,2 1 16 0,1-1-1120 0,2 2-240 16,0 1-32-16,2-3-16 0,0 2-464 0,4-1-112 15,1-2-16-15,2 0 0 0,2-2-128 0,2-2 0 16,0-2 0-16,3-1 0 0,0-3 0 0,1 0 0 16,1-2 0-16,-1-2 0 0,2-3 0 0,-2 0 0 15,-1-3 0-15,-1 1 0 0,-2 0 0 0,-1-1-176 16,-5 1 176-16,-1 0-128 0,0 1 128 0,-2 1-128 0,-3 5 128 0,0 0-128 15,0 0 128-15,0 0 0 16,0 0 0-16,0 0 0 0,-3 5 0 0,1 1 0 0,2 1 0 0,1-1 0 16,1 0 160-16,2-1-32 0,0 0-128 0,2 0 192 15,1 0-192-15,1 0 128 0,1 0-128 0,1-4 0 16,0-1 144-16,2-1-144 0,-3-1 128 0,1 0-128 16,0 1 208-16,-1-3-32 15,-1 0-16-15,-1-1 0 0,0-3 32 0,1-1 0 0,-1-1 0 16,0-2 0-16,0-1-192 0,0-1 192 0,0-3-192 0,-1 0 192 15,-2 0-192-15,1 0 0 0,-1-2 0 0,-1 3 0 16,0 1-1184 0,-2 2-112-16,-2 2-32 0,0 3 0 0,-1 1-944 0,-1 4-192 15</inkml:trace>
  <inkml:trace contextRef="#ctx0" brushRef="#br0" timeOffset="46399.008">14014 1664 17503 0,'0'0'1552'0,"3"7"-1232"0,-2 0-320 0,-1-1 0 0,0 0 4800 0,-1 2 896 16,-2 1 176-16,0-1 32 0,0-1-3344 0,0 0-688 15,1-1-128-15,0 0-16 0,1 0-1024 0,1 0-192 16,0-6-32-16,0 0-16 0,0 0-464 0,0 0-208 16,6-2 16-16,0-1 0 15,0 0-2448-15,-3-2-496 0</inkml:trace>
  <inkml:trace contextRef="#ctx0" brushRef="#br0" timeOffset="46555.489">14066 1403 41055 0,'0'0'1824'0,"0"0"368"0,-4 3-1744 0,0 0-448 16,4-3 0-16,-3 4 0 0,3-4 1168 0,0 0 160 15,0 0 16-15,-3 6 16 0,1 0-1008 0,2 1-208 16,0-1-144-16,0-6 192 15,0 0-1568-15,5 5-304 0,1-1-64 0,0-1-17072 0</inkml:trace>
  <inkml:trace contextRef="#ctx0" brushRef="#br0" timeOffset="46741.717">14244 1350 11967 0,'0'0'1072'0,"0"0"-864"0,0 0-208 0,0 8 0 0,-1-4 6048 0,-1 4 1168 15,1 2 224-15,-2 3 48 0,0 1-4160 0,-1 4-848 16,-1 4-176-16,-1 3-16 0,0 0-1072 0,0 5-224 15,1-2-32-15,0 3-16 0,2 0-592 0,0 0-112 16,1 0-32-16,0-2 0 0,1-4-416 0,1-2-96 16,1-4-16-16,1-1 0 15,1-5-2224-15,2-1-448 0,0-4-80 0,1-4-16128 0</inkml:trace>
  <inkml:trace contextRef="#ctx0" brushRef="#br0" timeOffset="46922.62">14438 1380 41631 0,'0'0'1856'0,"0"0"368"0,-4 5-1776 0,0 2-448 0,0 2 0 0,-1 3 0 15,0 4 2000-15,0 3 320 0,-2 2 64 0,0 4 16 16,0 3-1408-16,1-1-288 16,1 1-48-16,2-1-16 0,1 0-400 0,1-1-96 0,1-3-16 0,1 0 0 31,2-3-896-31,0 0-176 0,1-2-32 0,0-3-14144 15,0-3-2832-15</inkml:trace>
  <inkml:trace contextRef="#ctx0" brushRef="#br0" timeOffset="47843.087">15313 1669 31039 0,'4'-16'1376'0,"-2"9"288"0,-1-3-1344 0,3 1-320 15,0-2 0-15,0 1 0 0,0-1 1696 0,0 2 272 16,-2 2 48-16,1-1 16 0,0 1-384 0,-1 2-80 15,-2 5-16-15,0 0 0 0,0 0-528 0,0 0-96 16,1 7-32-16,0 4 0 0,0 1-384 0,0 5-96 16,-1 2-16-16,0 2 0 0,0 2-208 0,0 0-32 15,0 0-16-15,0 0 0 0,0-2-16 0,1-2-128 0,0-1 192 0,2-1-64 16,-2 0-128-16,2-1 0 16,0-4 0-16,1-1 128 0,0-3-128 0,0-3 0 0,-4-5 0 0,0 0 0 15,0 0 192-15,7-1-64 0,-1-3 0 0,1-3 0 16,-1-3 160-16,0-2 32 0,1 0 0 0,0-2 0 15,-2 0-160-15,1 0-32 0,0-3 0 0,0 1 0 16,0 1-128-16,0 2 0 0,0-1 0 0,0 3 128 16,-2 1-128-16,1 1 0 0,0 2 0 0,2 3 0 15,0 4 0-15,0 1 0 0,-1 4 0 16,-1 3 0-16,0 2 0 0,0 2 0 0,0 2 0 16,-1 0 0-16,0 1 0 0,0-1 0 0,1 4 0 15,0-1 0-15,0 0 0 0,2 0 0 16,1-3 0-16,0-3 0 0,0-1 0 15,1-4 0-15,0-1 0 0,1-3-192 0,2-5 192 0,0-2 0 16,-3-4 0-16,2 0 0 16,0-1-4432-16,-1-1-768 0</inkml:trace>
  <inkml:trace contextRef="#ctx0" brushRef="#br0" timeOffset="48160.383">15751 1788 32655 0,'0'0'1440'0,"0"0"304"0,0 0-1392 0,0 0-352 16,0 0 0-16,0 0 0 0,7 1 1424 0,1 0 224 15,1-1 32-15,0-1 16 0,2-2-416 0,1-1-64 16,1-2-32-16,0 0 0 0,2 1-512 0,0-1-96 0,-2 0-32 0,1-1 0 16,-2-1-304-16,-1 0-64 0,-2 0-16 0,0 1 0 15,-3-1-160-15,-2 0 192 16,-1-1-192-16,-2 0 192 0,-3 1-64 0,-1-1-128 16,-2 1 192-16,-2 1-64 0,-3 1-128 0,0 2 160 0,-2 1-160 0,-2 2 160 15,-1 2-16-15,-1 4 0 16,0 1 0-16,1 4 0 0,0 2 192 0,1 1 48 0,0 2 0 0,1 2 0 15,1 0-16-15,3 1 0 0,3 0 0 0,5 0 0 16,0-1-192-16,3-1-48 0,2 0 0 16,3-1 0-16,3 0-128 0,3-2 0 0,2-1 0 0,6-4 0 0,2-2 0 0,3-2 0 15,0-4 0-15,3-2 0 16,0 0 0-16,-2-1 0 0,0-1 0 0,-3-2 0 31,-1-3-1344-31,-4-1-160 0,-1-1-32 0,-2 0-12384 0,-1 2-2480 0</inkml:trace>
  <inkml:trace contextRef="#ctx0" brushRef="#br0" timeOffset="48493.946">16121 1717 38815 0,'0'0'1728'0,"0"0"336"0,0 0-1648 0,0 0-416 15,0 0 0-15,0 0 0 0,0 0 1472 0,0 0 192 16,0 0 64-16,0 0 0 0,8-2-832 0,-1 1-144 16,1-1-48-16,0 1 0 0,0-1-304 0,-1 1-64 15,1 0-16-15,-1 1 0 0,1-1-192 0,1 1-128 16,0-2 128-16,-1 0-128 0,0-1 0 0,0 0 128 15,0-3-128-15,-1 1 0 0,-2 0 0 0,-2-1 0 16,0 1 0-16,0-3 128 0,-1 0-128 0,-2 1 0 16,-2 0 0-16,-2 1 0 0,-2 0 0 0,-1 2 0 15,-1 0 0-15,-1 2 0 0,-1 0 0 0,-1 2 0 16,-1 2 0-16,-1 2 128 0,-1 2 32 0,0 1 16 0,0 3 0 0,2 2 0 16,1 1 160-16,1 1 48 15,3 1 0-15,1 2 0 0,3 1-64 0,1 0 0 16,1 1 0-16,4-3 0 0,1-1-320 0,6-1 128 15,2-2-128-15,2 0 0 0,1-2 0 0,2 0 0 0,3-2 0 0,3-3 0 16,0-2 0-16,2-5 0 0,-1-2-160 0,1-2 160 31,-3 0-1280-31,0-3-160 0,-2 0-32 0,0-3 0 0,-3-3-1200 16,-1 1-240-16,-1-4-48 0,-4-1-14896 0</inkml:trace>
  <inkml:trace contextRef="#ctx0" brushRef="#br0" timeOffset="48844.092">16530 1480 10127 0,'6'-8'896'0,"-6"8"-704"0,0 0-192 0,1-7 0 15,1-1 5168-15,0 1 992 0,0 2 208 0,0 1 32 16,-2 4-3328-16,0 0-656 0,0 0-144 0,0 0-32 0,0 0-512 0,3 7-96 16,0 2-32-16,0 4 0 0,-2 3-528 0,0 2-112 15,0 3-32-15,0 0 0 0,0 1-384 0,1 1-80 16,0 0-16-16,1-1 0 0,1-2-208 0,0-1-48 16,-1 2-16-16,3-4 0 0,1-2-176 0,-1-3 0 15,0-1 0-15,0-2 0 0,0 1 0 0,-1-4 0 16,-5-6 0-16,6 3 0 0,-6-3 0 0,0 0 0 15,0 0 0-15,3-4 0 0,-4-1-192 0,-1 0 192 16,-3-2-192-16,-1 0 192 0,-3-1-240 0,-2 1 80 16,-3 0 16-16,-2 2 0 0,-3 1 144 0,0 3-128 15,-2 1 128-15,0 3-128 0,-2 3 128 0,3 1 0 16,0 2 128-16,3 0-128 0,5-1 272 0,1 1-16 16,2 0 0-16,4 1 0 0,3 1 176 0,4-1 16 15,4 1 16-15,5 0 0 0,3-2-32 0,3-2-16 16,6 2 0-16,1-4 0 0,2-1-224 0,2-1-32 15,0-3-16-15,1-3 0 0,1-2-144 0,-1-2 0 0,0 0 144 0,-3-2-144 32,-4 0-1040-32,-3 0-288 0,-4-2-48 0,-2 0-14496 0,-3-2-2880 0</inkml:trace>
  <inkml:trace contextRef="#ctx0" brushRef="#br0" timeOffset="49713.506">17974 1462 34959 0,'0'0'1536'0,"0"0"336"0,0 0-1488 0,0 0-384 0,0 0 0 0,0 0 0 16,0 0 1984-16,0 0 336 0,0 0 64 0,0 6 16 15,0-1-880-15,0 2-176 0,-1 3-48 0,0 1 0 16,1 5-528-16,0 1-128 0,0 0 0 0,0 3-16 0,0 0-256 0,0 3-48 16,0-2-16-16,-1 3 0 15,0 0-160-15,0 0-16 0,1-1-128 0,-1-1 192 16,-1-3-192-16,1 0 0 0,1-2 128 0,0 1-128 15,0-4 0-15,1-1 0 0,0-3 0 0,1-1 0 16,-1 0-1136-16,0-3-112 0,0-1-32 0,-1-5 0 16,0 0-1888-16,4-3-384 0,-2-4-80 0</inkml:trace>
  <inkml:trace contextRef="#ctx0" brushRef="#br0" timeOffset="50112.201">18013 1781 14735 0,'0'0'1312'0,"0"0"-1056"16,0 0-256-16,0 0 0 0,0 0 4080 0,0 0 752 15,2-5 160-15,2-1 16 0,2-1-2688 0,1 0-528 16,5-5-128-16,0 1 0 0,2 0 16 0,-1 0 16 16,2-2 0-16,1-1 0 0,-2 0-544 0,1 0-96 15,-1 0-32-15,-1 0 0 0,-2 2-640 0,0 0-144 16,0 1-32-16,-3 1 0 0,0 0-208 0,0 1 128 16,-1 1-128-16,-2 1 0 0,-2 0 0 0,0 2 0 15,-3 5 0-15,0 0 0 16,0 0-400-16,0 0-128 0,0 0-32 0,-4 1 0 15,-1 0-1552-15,0 3-304 0,-2 3-64 0,0 2-16 16,-1-2-192-16,1 2-32 0,-1-1-16 0,1 0 0 16,-2 2 1520-16,0 1 288 0,0 0 64 0,3 0 16 0,-2 1 1216 0,0-2 240 0,2 1 48 0,2-2 16 15,1 1 864-15,2 1 160 0,1 1 32 0,1-3 16 16,1-1 352-16,1-1 64 0,1 0 16 0,1 1 0 16,1 1-576-16,0-1-128 0,2 0 0 0,-2 0-16 15,1-1-432-15,1 0-96 0,1 0-16 0,-1-1 0 16,1-1-400-16,1 0-64 0,0-1-32 0,1 1 0 15,0 0-272-15,0 0-144 0,0-1 160 0,-1-1-160 16,-2-1 0-16,-1-1 0 0,1-2 0 0,-2 0 0 16,1-1-1520-16,-1-1-288 0,-1-1-64 0,-1 0-12464 15,-1 0-2496-15</inkml:trace>
  <inkml:trace contextRef="#ctx0" brushRef="#br0" timeOffset="50329.777">18479 1699 11055 0,'0'0'976'0,"0"0"-784"15,3-5-192-15,-3 5 0 0,1-5 6016 0,-1 5 1168 16,3-3 240-16,-3 3 32 0,0 0-3936 0,0 0-800 0,0 0-160 0,0 0-16 16,0 0-1008-16,0 0-208 0,0 0-48 0,0 0 0 15,0 0-640-15,0 0-144 16,0 0-32-16,-2 5 0 0,2-5-320 0,0 0-144 15,0 0 128-15,-2 5-128 16,1 0-576-16,1-5-192 0,0 0-32 0,0 0-16 16,0 0-1696-16,0 0-352 0,0 0-64 0</inkml:trace>
  <inkml:trace contextRef="#ctx0" brushRef="#br0" timeOffset="50662.724">18797 1488 19343 0,'0'0'1728'0,"0"0"-1392"16,5-2-336-16,-2-1 0 0,0 0 4352 0,-3 3 784 15,0 0 176-15,0 0 16 0,0 0-2432 0,0 0-480 16,0 0-112-16,0 8 0 0,-1 0-1184 0,0 4-224 16,-2 2-64-16,0 2 0 0,0 2-512 0,0 3-128 15,1 0 0-15,0 2-16 0,-1-1-176 0,2 2 192 16,0-2-192-16,0 1 192 0,0-2-192 0,1 0 0 16,0-2 0-16,2-2 0 0,2-3-256 0,0-1-64 15,0-1-32-15,1-3 0 16,0-2-2336-16,0-3-448 0,0-1-112 0</inkml:trace>
  <inkml:trace contextRef="#ctx0" brushRef="#br0" timeOffset="51028.964">18864 1729 13823 0,'0'0'608'0,"0"0"128"0,5-1-592 0,0-5-144 0,0 0 0 0,1 1 0 16,0 0 6448-16,1-3 1248 0,1 0 256 0,-1-1 48 15,2 1-5392-15,0-1-1088 0,1-1-224 0,0-1-32 16,-1 0-864-16,2 2-160 0,-1-2-48 0,0 0 0 16,-2 1-192-16,1 2 0 0,-1-1 0 0,-1 0 0 15,-1 0-704 1,-1 2-256-16,-3-1-32 0,0 4-16 0,-2 4-864 0,0 0-176 0,0 0-48 0,0 0 0 16,0 0-464-16,-6 3-80 0,0 2-32 0,1 2 0 15,-2 2 1760-15,0 0 336 0,0 0 80 16,1 0 16-16,0 2 1744 0,1 0 336 0,1 0 80 0,2 0 16 0,0 3 752 0,1 0 160 15,1 1 16-15,1-1 16 0,0-1-592 0,1-1-112 16,2-2-16-16,1 2-16 0,0 1-784 0,-1-2-160 16,2 0-16-16,1-1-16 0,0-3-432 0,2-1-96 15,1-2-16-15,1 1 0 0,3-1-384 0,-1 0 128 16,-1-2-128-16,1 0 0 16,-1-6-512-16,0 1-192 0,-1-2-48 0,0 1 0 15,-3 0-2512-15,0-1-512 0</inkml:trace>
  <inkml:trace contextRef="#ctx0" brushRef="#br0" timeOffset="51248.42">19319 1619 50975 0,'0'0'1120'0,"0"0"224"0,0 0 64 0,3 6 16 0,-3-6-1136 0,-2 5-288 0,-1 0 0 0,1 1 0 0,2-6 848 0,0 0 112 16,-2 5 32-16,2-5 0 16,0 0-672-16,0 0-144 0,0 0-32 0,0 0 0 15,0 0-512-15,0 0-96 0,0 0-32 0,6 0 0 16,0-3-2048-16,0 1-400 16,0-4-96-16</inkml:trace>
  <inkml:trace contextRef="#ctx0" brushRef="#br0" timeOffset="51962.015">19605 1470 23951 0,'0'0'2128'16,"0"0"-1696"-16,0 0-432 0,0 0 0 16,2-3 4096-16,1-2 752 0,2 1 144 0,2 0 16 15,2 0-2896-15,1 0-592 0,1-1-112 0,2 2-32 16,1 0-336-16,0 1-64 0,-1 1-16 0,0 1 0 16,1 0-512-16,-3 0-96 0,1 1-32 0,-1 1 0 15,0 3-160-15,-1 0-32 0,-2 0-128 0,-1 1 192 16,0 1-192-16,-2 2 144 0,-2-2-144 0,-1 4 128 0,0-1-128 0,-3 1 128 15,-2 0-128-15,0 0 128 0,-3-1 48 0,-2 1 0 16,-2 0 0-16,1 0 0 0,-3-1 208 0,-1 1 32 16,-1 1 16-16,1-2 0 0,-1-2-32 0,1-1 0 15,1 0 0-15,0-2 0 0,2 1-400 0,2-1 128 16,2-1-128-16,2-2 0 0,4-2 240 0,0 0-48 16,0 0 0-16,5-1 0 0,3 0-192 0,3 0 0 15,2 0 0-15,1 0-160 0,1 0 32 0,0 1 0 0,-1 0 0 0,2 2 0 16,-1 2 128-16,-2 3 176 0,0 1-48 0,-1-1 0 15,0 0-128-15,-4 2 0 0,-1-1 0 0,-1 1 0 16,-1 1 0-16,-1 1 0 16,-3 0 0-16,-2-1 0 0,-1-3 0 0,-2 0-192 15,-1 0 64-15,-2 1 128 0,-1 1 0 0,-1-2 208 16,-3 1 0-16,-1-1 0 0,0-2 16 0,-2-3 0 0,0 0 0 0,0 0 0 16,-2 0-80-16,1-1-16 0,0-1 0 0,1-2 0 15,0-2-128-15,2-1 0 0,0-1 0 0,0 1 0 16,3 0 0-16,2-1-224 0,1 0 32 0,3-1 0 31,2-1-976-31,4 0-192 0,2 1-48 0,1 0 0 16,1 0-1024-16,1 2-192 0,2 1-64 0,0 0-17968 0</inkml:trace>
  <inkml:trace contextRef="#ctx0" brushRef="#br0" timeOffset="52206.92">20010 1611 12895 0,'0'0'1152'0,"0"0"-928"15,0 0-224-15,0 0 0 0,0 0 6112 0,0 0 1184 16,0 0 224-16,0 0 48 0,0 0-4080 0,0 0-816 16,0 0-176-16,0 0-16 0,6 5-864 0,-6-5-160 15,0 0-48-15,4 5 0 0,-1 0-768 0,0-1-176 0,-3-4-16 0,0 0-16 16,0 0-432-16,0 0 0 15,0 0 0-15,0 0 0 16,0 0-1024-16,0 0-304 0,0 0-48 0,0 0-16 16,0 0-2208-16,0 0-448 0</inkml:trace>
  <inkml:trace contextRef="#ctx0" brushRef="#br0" timeOffset="52695.86">20388 1369 26719 0,'0'0'2368'0,"0"0"-1888"0,1 7-480 0,-1-1 0 16,0-6 3776-16,1 7 640 0,0 0 144 0,-1 2 32 16,0 1-2480-16,1 3-480 0,-2 4-96 0,1-2-32 15,0 2-688-15,1 0-144 0,0 2-32 0,1 0 0 16,0 0-368-16,0 2-80 0,0-2 0 0,0 0-16 0,0-2-176 0,2-1 0 15,-1-1 0-15,1-2 128 0,-1 0-128 0,1-1 0 16,0-1 0-16,-1-3 128 0,-1-3-128 0,-2-5 0 16,0 0 144-16,0 0-144 0,3 4 176 0,-3-4-48 15,0 0 0-15,0 0 0 0,0 0 64 0,0 0 0 16,0-6 0-16,0 0 0 0,-2-2-192 0,-1 1 192 16,-2-1-192-16,-2-1 192 0,-1 0-192 0,0 2 0 15,-3-1 0-15,-1 1 0 0,-1 2 0 0,0 0 0 16,-1 1 0-16,0 3 0 0,0 1-176 0,-1 3 176 15,1 3-128-15,2 2 128 0,-2 0 0 0,1 3 0 16,1 0 0-16,3 2 0 0,-1 2 304 0,3-2 32 16,2 1 16-16,3 0 0 0,1 1 144 0,3-2 16 15,3 2 16-15,3-4 0 0,2 0-208 0,0-3-64 0,2 0 0 0,2-1 0 16,0-1-96-16,1-2-32 0,0 0 0 0,-1-4 0 16,1-4-128-16,0 0 128 0,-1-2-128 0,0 0 128 15,0 0-128-15,-1 0 0 0,-4-2 0 0,0 0 0 31,-2 0-368-31,-2-2-96 0,-1 0-32 0,-2 1 0 16,-1 1-1504-16,-1 0-304 0,-2 0-64 0,2 1-20240 0</inkml:trace>
  <inkml:trace contextRef="#ctx0" brushRef="#br0" timeOffset="53964.411">21030 1564 19343 0,'0'0'848'0,"0"0"192"0,0 0-832 0,0 0-208 16,0 0 0-16,0 0 0 0,-3 7 4704 0,-1 0 896 15,1-1 176-15,-1 3 48 0,0 1-3776 0,0 2-768 16,1 1-128-16,0 1-48 0,1-1-528 0,2 1-128 16,1-3 0-16,2 2-16 0,1 0-240 0,2-2-32 15,0 0-16-15,3-1 0 0,0-3-144 0,3 0 0 16,2-1 0-16,0-3 0 0,2-1 0 0,1 0 0 16,2-5 0-16,-1 1 0 0,1 0 0 0,0 0 0 15,-1-4 128-15,-2 0-128 0,-3-3 0 0,-3 0 0 0,-1 0 0 0,-2 4 128 16,-3-1 16-16,-2 1 0 0,-2 5 0 0,0 0 0 15,-4-3-144-15,0 3 0 0,-1 3-160 0,0 3 160 16,0 2 0-16,2 0 0 0,0 0 0 0,2 1 0 16,1 0 176-16,2 0-176 0,1 0 160 0,3-1-160 15,2-1 224-15,2-1-48 0,1-1-16 0,1 0 0 16,4-2 144-16,-1-1 16 0,0-3 16 0,2-2 0 0,2-1-80 0,-2-3-32 16,1-2 0-16,-1-2 0 0,2-1-64 0,-1-4-16 15,0-1 0-15,-1 0 0 0,-3-2-144 0,1 1 160 16,-1 0-160-16,-2 1 160 0,-4 2-160 0,1 0 128 15,-2 2-128-15,-2 2 128 0,-2 0-128 0,-2 2-144 16,-2 3 144-16,-1-1-208 16,-1 2-2000-16,-2 2-400 0,1 1-80 0</inkml:trace>
  <inkml:trace contextRef="#ctx0" brushRef="#br0" timeOffset="54297.94">21677 1678 23039 0,'0'0'1024'0,"0"0"192"0,0 0-960 0,4 4-256 16,2 1 0-16,0-1 0 0,-1-1 3872 0,1 0 736 16,1-1 128-16,0 0 48 0,-1-2-2864 0,1-3-576 15,0-1-128-15,1-1 0 0,0-1-688 0,0-1-128 0,-1 0-16 0,2-2-16 16,0 0-368-16,-1-1 144 16,-2-2-144-16,0 3 0 0,-1-1 128 0,-3 0-128 15,-1-1 0-15,-1 2 0 0,-1-1 128 0,-1 1-128 16,-2 0 0-16,-2 3 0 0,-1 2 144 0,-2 3-144 15,-1 1 0-15,-2 2 144 0,-3 1 80 0,-1 3 16 0,1 3 0 0,-1 2 0 16,0 0 144-16,1 1 48 0,2 2 0 0,2 2 0 16,3 0-128-16,3 1-32 0,4-1 0 0,3 1 0 15,3 0-144-15,4-2-128 0,3 0 144 0,3-1-144 16,2-1 0-16,2-2 0 0,0 1 0 0,1-2 0 16,0-5 0-16,0-2 0 0,-2-1 0 0,-3-1 0 15,1 0-992 1,-1-1-192-16,-2-1-32 0,0-2-16 0,-3-3-1888 0,-1-1-368 0</inkml:trace>
  <inkml:trace contextRef="#ctx0" brushRef="#br0" timeOffset="54460.475">21936 1641 35583 0,'0'0'1584'0,"-1"5"320"0,-3 1-1520 0,0 1-384 16,1 0 0-16,0 0 0 0,-1 3 2016 0,1 0 336 15,1-1 64-15,1 1 16 0,1-1-1312 0,0 1-256 16,1-1-48-16,1-2-16 0,1-1-576 0,-3-6-224 15,5 3 176-15,0-1-176 0,-5-2 0 0,7 1 0 16,0-3-128-16,0-3 128 16,1-4-2560-16,1-1-416 0,-1-5-80 0</inkml:trace>
  <inkml:trace contextRef="#ctx0" brushRef="#br0" timeOffset="54598.96">22064 1469 8287 0,'0'0'368'0,"0"0"80"0,-4-4-448 0,-1 1 0 0,0 0 0 0,0 0 0 16,0 0 6464-16,5 3 1200 0,-4-1 240 0,4 1 48 15,0 0-6000-15,0 0-1200 0,0 0-240 0,0 0-64 16,0 0-640-16,0 0-128 0,7 4-16 0,0 0-16464 16</inkml:trace>
  <inkml:trace contextRef="#ctx0" brushRef="#br0" timeOffset="55015.104">22184 1591 16575 0,'-11'11'1472'0,"6"-4"-1168"16,0-1-304-16,0 2 0 0,1-2 4080 0,1 1 752 15,1 0 160-15,1 1 16 0,0-2-3216 0,1 1-656 16,2 0-128-16,0 0-32 0,1-2-528 0,1 1-96 16,1-1-32-16,-1-1 0 0,2-1-192 0,0-1-128 15,0-2 128-15,1-2-128 0,0-1-192 0,1-2-96 16,-2-1-32-16,1-1 0 16,0 0-2848-16,-1 0-576 0,0-1-112 0,-1 1-9328 15,2-7 10544-15,-7 14-2192 0,2-11 4832 16,-2 11 0-16,0 0 0 0,0 0 0 0,0-5 3616 0,0 5 784 15,0 0 144-15,-3-4 48 0,-1 1-1712 0,4 3-320 16,-4-3-80-16,4 3-16 0,-5 0-864 0,5 0-192 0,0 0-16 0,-5 3-16 16,5-3-592-16,-4 3-112 0,2 2-32 0,0 1 0 15,1 3-304-15,1 2-64 16,0 3-16-16,0 2 0 0,0 0 0 0,0 2-16 16,-1 0 0-16,0 2 0 0,0 1-16 0,-1 2 0 15,-1 0 0-15,-1 1 0 0,1-1 96 0,-2 1 0 16,-1 0 16-16,0-3 0 0,-1-1 32 0,0-1 0 15,0-2 0-15,1-1 0 0,1-2-112 0,-1-2-32 0,-2-3 0 0,1 0 0 16,0-3-96-16,0-1-128 0,1-1 176 0,-1-4-176 16,-2 0 160-16,2 0-160 15,0-2 128-15,0-1-128 0,0-4 0 0,-2 0 0 0,1-1 0 0,0 0 0 16,-2 1-1024 0,3-2-144-16,0 0-32 0,0-1-12624 0,2-1-2544 0</inkml:trace>
  <inkml:trace contextRef="#ctx0" brushRef="#br0" timeOffset="55449.152">22414 1459 27647 0,'0'0'2448'0,"0"0"-1952"15,0 0-496-15,-3 4 0 0,3-4 3088 0,-3 5 528 16,2 1 96-16,1 1 32 0,1 2-2016 0,1-2-384 15,-1 4-96-15,1 1-16 0,1 1-656 0,0-1-128 16,0 2-16-16,0 1-16 0,1-1-224 0,-1 2-32 16,-1-1-16-16,0 0 0 0,0 2-16 0,0 1-128 15,-1-4 192-15,0 0-64 0,-1-2 0 0,1-2-128 0,-1-1 192 0,0-3-64 16,0 0-128-16,0-6 192 0,0 0-192 0,0 0 192 16,0 0-32-16,0 0 0 0,8-2 0 0,-1-5 0 15,0-1-32-15,1-2-128 16,2-2 192-16,1-2-64 0,3 0-128 0,-2 0 0 15,0-1 0-15,1 1 0 0,-1 3 0 0,-1 1 0 0,1-1 0 0,-2 4 0 16,-1 0 0-16,-3 5 0 0,-1 0 0 0,0 2 0 16,-5 0 0-16,3 3 128 0,-1 2-128 0,-1 4 192 15,1 3 208-15,-2 4 48 0,-2 1 16 0,1 2 0 16,-2-1-128-16,1 0-16 0,0 0-16 0,-1 0 0 16,1 0-304-16,0 1 128 0,1-1-128 0,0-2 0 15,0 0 0-15,2-5 0 0,0-1-192 0,3-3 48 31,0 0-1424-31,2-3-288 0,1-2-48 0,0-3-16 0,1-4-1328 0,0-3-272 0</inkml:trace>
  <inkml:trace contextRef="#ctx0" brushRef="#br0" timeOffset="55628.984">22967 1443 19343 0,'0'0'848'0,"0"0"192"0,0 0-832 0,0 0-208 15,2 6 0-15,-1 1 0 0,-2 2 5776 0,-1 3 1120 16,1 3 208-16,-1 1 64 0,-1 4-4768 0,0 1-944 15,0-1-192-15,0 2-48 0,0 3-640 0,1 0-128 16,0-1-16-16,1-1-16 0,2 0-272 0,-1-5-144 16,0 1 160-16,0-2-160 0,-1 1 0 0,0-1 0 0,-1-2 0 15,0-4 0 1,-1-2-1728-16,-1-3-320 0,-2-2-80 0,0-2-16 0</inkml:trace>
  <inkml:trace contextRef="#ctx0" brushRef="#br0" timeOffset="55790.557">22923 1714 30239 0,'24'1'1344'0,"-14"-2"256"0,1-1-1280 0,4 1-320 16,0-3 0-16,-1 3 0 0,2-2 1520 0,-1 1 224 0,-1 0 48 16,0-1 16-16,0 0-1296 0,0 0-272 15,3-1-48-15,-1 0-16 0,-2 0-176 0,0-1-176 16,-1 1 48-16,-1-1-10880 0,-2 0-2160 0</inkml:trace>
  <inkml:trace contextRef="#ctx0" brushRef="#br0" timeOffset="56049.198">23335 1637 11055 0,'-5'10'976'0,"2"-4"-784"16,-1 1-192-16,0 2 0 0,-3 0 4688 0,0 0 896 15,-2 2 176-15,-1 0 48 0,0-1-2128 0,0 1-416 16,1 0-96-16,0 0-16 0,0-2-1232 0,3 0-256 15,0-1-64-15,2 0 0 0,2 0-864 0,2 1-176 16,3-2-48-16,1 3 0 0,2-3-512 0,1 2 0 16,1-1 0-16,0 0 0 0,1 1-144 0,0 0 144 15,-1-1-128-15,1 0 128 0,-1 0 0 0,-1 0 0 16,-2-1 0-16,-1 1 176 0,-1-2-176 0,-1 1 0 16,-3-1 0-16,-1 2 128 0,-4 0 16 0,-1-1 0 15,-2 1 0-15,-3-3 0 0,-1 0-144 0,-1-3 0 16,-3 0 0-16,1 1 0 15,2-3-2320-15,-4-2-496 0</inkml:trace>
  <inkml:trace contextRef="#ctx0" brushRef="#br0" timeOffset="60118.978">11410 8701 26719 0,'-4'3'2368'0,"0"2"-1888"0,0 0-480 0,1 4 0 15,0 1 3200-15,2 1 560 0,2 3 96 0,0 0 32 0,2 2-2432 0,3-2-496 16,3 1-80-16,3-1-32 16,3-1-528-16,5-2-96 0,1 0-32 0,4-1 0 0,2-1-192 0,-5-3 0 15,-2 1 0-15,2 0 0 16,-1 0-2528-16,-1-2-448 0</inkml:trace>
  <inkml:trace contextRef="#ctx0" brushRef="#br0" timeOffset="60421.723">11755 8794 13823 0,'0'0'1216'0,"0"0"-960"0,0 0-256 0,-6-1 0 15,6 1 5424-15,0 0 1040 0,-6 3 192 0,1 1 64 16,5-4-4288-16,-2 5-832 15,0 2-192-15,2 1-16 0,1 1-944 0,3 0-192 16,1 0-48-16,2 1 0 0,0 1-208 0,2 1 0 0,0-2 0 0,2 0 0 16,0 2-208-16,-1-1-144 0,-1 0-32 0,-2 1 0 15,-1-1 608-15,-3 1 112 0,0-1 32 0,-3 0 0 16,-2 0-48-16,-1 0-16 0,-1-2 0 0,-2 1 0 16,-1-1 336-16,-2-1 80 0,0-3 16 0,0-2 0 15,1 0-400-15,3-2-80 0,-2-3 0 0,1-2-16 31,1-2-1552-31,1-2-304 0,0-1-64 0</inkml:trace>
  <inkml:trace contextRef="#ctx0" brushRef="#br0" timeOffset="61124.101">9639 8333 9215 0,'0'0'400'0,"0"0"96"0,0 0-496 0,0 0 0 15,0 0 0-15,0 0 0 0,0 0 5504 0,0 0 1024 16,0 0 192-16,3 5 32 0,-1 3-3920 0,-1 3-784 15,-1 2-144-15,1 2-48 0,0 0-640 0,0 0-144 16,-1 1-32-16,1 0 0 0,0-1-496 0,0 0-96 16,1-1-32-16,-1-2 0 0,0-1-176 0,1-1-48 15,1-2 0-15,0-2 0 0,-1-1-416 0,-2-5-96 0,0 0 0 0,5-3-16 32,-1-2-2096-32,0-3-400 0,0-6-96 0</inkml:trace>
  <inkml:trace contextRef="#ctx0" brushRef="#br0" timeOffset="61245.108">9676 8166 24879 0,'0'0'1088'0,"-6"1"256"0,0 1-1088 0,0-1-256 0,-1 0 0 0,1 2 0 0,1-1 2032 0,1 1 336 15,4-3 80-15,-2 5 16 0,2-5-1936 0,2 7-384 16,2 3-144-16</inkml:trace>
  <inkml:trace contextRef="#ctx0" brushRef="#br0" timeOffset="61501.886">9883 8522 11967 0,'-4'10'1072'0,"4"-10"-864"16,-4 4-208-16,-1-2 0 0,5-2 5728 0,-6 1 1104 15,1-1 208-15,0-1 64 0,1-2-4272 0,2-2-848 16,0-3-160-16,1-2-32 0,1-3-928 0,1-1-176 16,2-3-48-16,2-1 0 0,1-2-432 0,1-1-80 15,1 1-128-15,2 1 176 0,0 2-176 0,1-1 0 0,1 3 0 0,-1 3 0 16,1 1 0-16,-1 3 0 15,0 2 0-15,-2 3 0 0,1 1 0 0,-2 3 0 16,-1 3 0-16,-1 1 0 0,0 3 0 0,0 3 0 16,-4 0 128-16,1 5-128 0,0 3 0 0,0-1 0 15,-2 2 144-15,0-1-144 0,0 1-144 0,1-1-112 0,1-1 0 0,-1-2-16 32,1 0-1968-32,1-3-384 0,2-1-64 0</inkml:trace>
  <inkml:trace contextRef="#ctx0" brushRef="#br0" timeOffset="61725.83">10204 8302 27647 0,'0'0'2448'0,"-4"4"-1952"16,0 1-496-16,0 0 0 0,0 1 3088 0,0 4 528 16,0 1 96-16,0 3 32 0,1 1-2368 0,1 4-480 15,2 0-80-15,0 2-32 0,0 1-528 0,2 0-96 16,1 0-32-16,2 3 0 0,-1-3-128 0,0 3 0 15,0-1 0-15,1 0 0 0,0-3 0 0,1 0 0 16,0-2-224-16,0-4 80 16,1-2-1232-16,-1-4-240 0,-1-1-48 0,0-5-16 15,1 0-1296-15,-6-3-256 0</inkml:trace>
  <inkml:trace contextRef="#ctx0" brushRef="#br0" timeOffset="61956.572">10229 8222 34271 0,'0'0'1520'0,"-5"2"304"0,0-2-1456 0,1 0-368 0,4 0 0 0,0 0 0 16,0 0 1600-16,0 0 240 0,0 0 48 0,3 5 16 15,2 1-1296-15,2 0-256 0,2 0-48 0,1 1-16 16,1 1-288-16,1 0 0 16,0-1 0-16,1 4 0 0,1-1 0 0,-2 3 0 0,0-3 0 0,0 4 0 15,-3 0 128-15,-2 1-128 0,-3 3 0 0,-2-1 0 16,-2-1 128-16,-2 1-128 0,-4 0 0 0,-1-2 0 15,0 0 0-15,-1-1-144 16,-2-2-16-16,2-2 0 0,1-2-1312 0,1-2-272 0,1-2-48 0,5-4-9536 16,-3-4-1888-16</inkml:trace>
  <inkml:trace contextRef="#ctx0" brushRef="#br0" timeOffset="62270.189">10455 8281 32879 0,'-3'12'1456'0,"0"-5"304"0,0 2-1408 0,-1 2-352 15,1 0 0-15,0 2 0 0,0 1 1392 0,1 0 208 16,1 1 32-16,1-1 16 0,1-2-976 0,2 1-192 16,1 1-32-16,1-4-16 0,1-2-432 0,0-1 128 15,2-2-128-15,0-1 0 0,1-2 0 0,0-2 0 16,-1-2 0-16,0-3 0 0,1-4 0 0,0-1 0 16,0-4-128-16,-1-1 128 0,0 0-192 0,1-1 16 15,-1-1 16-15,-2 2 0 0,0 0 160 0,-1 2-160 16,-1 3 160-16,-3 3-160 0,-1 1 160 0,0 6 144 15,0 0-16-15,0 0-128 0,-1 7 896 0,0 2 80 16,1 3 16-16,0 3 0 0,-2 0-160 0,3 2-16 0,1 0-16 0,0-1 0 16,2-1-800-16,1-1 0 0,1-1-256 0,1-2 64 15,1-1 192-15,1-2-144 0,-1-2 144 0,1-3-128 32,1-1-1296-32,0-3-256 0,0-2-48 0,-2-4-16 15,1-3-1104-15,0-4-224 0</inkml:trace>
  <inkml:trace contextRef="#ctx0" brushRef="#br0" timeOffset="62443.665">10847 8059 10127 0,'1'-7'896'0,"1"-1"-704"0,-1 1-192 0,0 2 0 16,-1 0 5888-16,0 5 1136 0,0 0 224 0,0 0 48 0,0 0-3968 0,0 7-816 15,0 5-144-15,0 1-48 0,0 2-1360 0,1 3-256 16,-1 0-64-16,1 4-16 0,0 0-384 0,0 3-80 16,-1-2-16-16,0 4 0 0,2 1-144 0,-2 0 0 15,0 0 0-15,1-2 0 0,0-1 0 0,0-1-224 16,-1-3 32-16,0-2 0 15,0-2-2112-15,0-4-432 0,0-3-80 0,-1-3-15216 0</inkml:trace>
  <inkml:trace contextRef="#ctx0" brushRef="#br0" timeOffset="62591.646">10808 8344 15663 0,'-3'-10'1392'0,"3"10"-1120"16,-1-5-272-16,1 1 0 0,0 4 4608 0,0 0 848 16,2-5 176-16,-2 5 48 0,4-2-2656 0,4 1-528 15,2 0-96-15,2 1-32 0,2-3-1088 0,2 1-208 16,2-1-48-16,-1 1-16 0,2 0-592 0,-1-1-112 15,0-1-32-15,1 1 0 0,-1-1-272 0,0 2 0 0,-3-3 0 0,0 1 0 32,-2 0-640-32,-3 2-256 0,-2-1-32 0,-1 0-13104 15,-1 0-2624-15</inkml:trace>
  <inkml:trace contextRef="#ctx0" brushRef="#br0" timeOffset="63137.461">9101 9071 19343 0,'0'0'1728'0,"0"0"-1392"0,0 0-336 0,0 0 0 16,0 0 3216-16,0 0 576 0,0 0 112 0,-2 5 32 15,0 2-1360-15,0 4-272 0,1 4-48 0,1 0-16 16,0 4-1024-16,1 1-224 0,1 2-32 0,1-1-16 15,2 1-544-15,1-2-96 0,1 0-32 0,3-2 0 16,-2-3-272-16,2 0 0 0,0-1 0 0,1-2 0 16,-1-2 0-16,0-1 0 0,1-2 0 15,1-2 0 1,0-3-352-16,1-1-128 0,0-3-32 0,0-4 0 16,-2-2-1600-16,0-4-336 0,0-3-64 0,0-2-9040 0,-3-4-1808 0</inkml:trace>
  <inkml:trace contextRef="#ctx0" brushRef="#br0" timeOffset="63454.344">9358 9002 23039 0,'0'0'2048'0,"0"0"-1648"0,-3 6-400 0,1 0 0 0,0-1 2256 0,0 2 368 15,0 2 80-15,0 2 16 0,-1 2-1184 0,2-3-224 16,1 3-48-16,1 0-16 0,0 1-624 0,2-1-128 16,2 1-32-16,1 1 0 0,1-1-256 0,1 0-48 0,1-2-16 0,1-2 0 15,0-1-144-15,2-2 0 0,1-1 0 0,0-4 128 16,-1-1-128-16,1-2 0 15,2-1 0-15,-3-4 0 0,1-1 0 0,0-1 0 16,-2 0 144-16,-1-2-144 0,1 0 128 0,-2 2-128 16,-2 1 128-16,0 2-128 0,-3 1 0 0,0 1 0 15,1 2 0-15,-5 1 128 0,0 0-128 0,3 7 0 0,-1 3 128 0,0 1-128 16,1 2 144-16,-2 1-144 16,0 2 192-16,0 0-192 0,0-1 400 0,0 2-16 15,1-2-16-15,2-2 0 0,0 0-176 0,0-1-48 0,1-1 0 16,0-2 0-16,1 0-144 0,1-4 0 0,1-2 0 0,1-2 0 31,0-2-400-31,1-2-112 0,-1-5-32 0,1-2-11712 0,0-1-2336 0</inkml:trace>
  <inkml:trace contextRef="#ctx0" brushRef="#br0" timeOffset="63938.015">9749 9173 21183 0,'0'0'1888'0,"-4"2"-1504"16,-2 2-384-16,0 0 0 0,1 0 3136 0,0 1 544 15,0 0 112-15,2 0 32 0,1 1-2080 0,0 1-400 16,2 1-96-16,1 0-16 0,2 0-784 0,1 0-144 16,0 2-48-16,1 1 0 0,2-1-256 0,1-1-256 15,0-1 64-15,2-1 0 0,2-1 192 0,0 1 256 16,0-4-48-16,1-1-16 16,0-2-576-16,1 0-112 15,-3-3-16-15,0 1-16 0,-2-5 176 0,-1 0 32 0,-1-1 16 0,-1 0 0 0,-1-1 304 0,0-1-160 0,-3-1 160 0,0-1-128 16,-1 2 128-16,0 0 0 0,-1 0 0 0,-1 2 128 15,0 1-128-15,1 7 0 16,-2-2 0-16,2 2 128 0,0 0 64 0,0 0 0 16,0 0 16-16,-3 4 0 0,0 1 48 0,2 0 0 15,2 2 0-15,1 1 0 0,0 0-96 0,1 0-16 16,1-2 0-16,1 2 0 0,0-3-144 0,1 2 0 16,-1-2 144-16,2-1-144 0,-1 0 0 0,0-1 0 0,1 0 0 0,-1-2 0 15,0 0 0-15,0-2 0 0,0 0 0 0,0-2 0 16,0-3 128-16,0-1 48 0,2-3 16 0,-1-1 0 15,-2 0 80-15,2-2 32 0,0-1 0 0,2 1 0 16,-1 1-144-16,0 0-32 0,-2 1 0 0,1 2 0 16,0 2 112-16,0 1 16 0,-1 1 0 0,-1 3 0 15,-5 2 0-15,0 0 16 0,6 4 0 0,-2 4 0 0,0 0 176 0,0 2 16 16,-1 2 16-16,0 1 0 0,-1-1-272 0,1 1-48 16,-1-1-16-16,0 0 0 0,0-4-144 0,0 1 0 15,1-4 0-15,1 2 0 16,-4-7-1280-16,0 0-224 0,0 0-48 0,6-4-16 15,-1 1-1008-15,-1-4-208 0</inkml:trace>
  <inkml:trace contextRef="#ctx0" brushRef="#br0" timeOffset="64690.37">10250 9178 9215 0,'0'0'816'0,"1"6"-656"0,-1-1-160 0,0 0 0 16,0-5 4368-16,0 6 848 0,0-6 160 0,0 0 48 15,0 0-2288-15,0 0-448 0,0 0-80 0,0 0-32 0,0 0-896 0,0 0-176 16,0 0-32-16,0 0-16 0,3-6-624 16,3-1-128-16,0-1-32 0,0-1 0 0,1-1-320 0,0 0-64 15,2-2-16-15,1 0 0 16,2-1-272-16,-2 2 160 0,2 1-160 0,1 1 128 15,-2 2-128-15,-2 1 0 0,1 2 0 0,-1 2 128 16,-2 2 0-16,1 2-128 0,-3 2 192 0,2 2-64 0,-2 2 144 16,-1 2 32-16,0 0 0 0,-1 0 0 0,0 1-112 0,-1 0 0 15,-1 0-16-15,0-1 0 0,1 1-176 0,-1-1 0 16,0-2 144-16,1-2-144 16,-2-6-576-16,4 4-176 0,-4-4-32 0,6-2-16 15,2-1-1504-15,0-2-320 0,0-1-48 0,0-1-16 16,0 0-544-16,-2 1-112 0,1 1-32 0,-1 2 0 15,-6 3 2000-15,6-3 400 0,-6 3 80 0,0 0 0 0,0 0 1392 0,0 0 272 16,6 1 48-16,-6-1 16 0,0 0 1440 0,6 3 288 16,-6-3 64-16,6 2 16 0,-6-2-848 0,6 1-192 15,0-1-16-15,0-1-16 0,-6 1-672 0,7-2-128 16,1-2-16-16,1-1-16 0,0-2-400 0,1-2-80 16,-1-1 0-16,0 1-16 0,1-4-240 0,-2 1 0 15,1 0 128-15,-1 2-128 0,-2 0 0 0,-1 0 0 0,-1 0 128 0,-1 1-128 16,-2 1 0-16,-1 0 144 0,-1 0-144 0,-2 0 128 15,-1 1-128-15,-1 1 192 0,-1 3-192 0,-1 0 192 16,-2 1 256-16,2 4 48 0,-1 0 16 0,-1 4 0 16,-2 4 176-16,0 3 32 0,2 3 16 0,-1 2 0 15,1 5-416-15,1 1-64 0,1 2-32 0,3 0 0 16,2 1-224-16,1 0 144 0,1-2-144 0,1-1 128 0,2-3-128 0,3-3 0 16,2-4 0-16,2-2 0 15,3-3-144-15,0-2-64 0,3-4-16 0,0-3 0 16,-1-3-544-16,2-4-128 0,-1-4 0 0,0-3-16 15,-1-3-1808-15,0-4-352 0,0-1-80 0,-1-1-13824 16</inkml:trace>
  <inkml:trace contextRef="#ctx0" brushRef="#br0" timeOffset="64849.67">10874 8767 11055 0,'0'0'976'0,"-3"6"-784"15,-1 1-192-15,-1 3 0 0,0 2 5360 0,-1 3 1024 16,1 2 208-16,-1 1 32 0,2 0-4000 0,-1 0-816 15,0 1-144-15,1-1-48 0,1 0-1024 0,1 1-208 16,1-3-32-16,1 2-16 0,1 0-336 0,1-1 0 16,0-1 0-16,2 0-192 15,0-1-2048-15,2 0-432 0,2-2-80 0</inkml:trace>
  <inkml:trace contextRef="#ctx0" brushRef="#br0" timeOffset="65138.852">10994 9022 33855 0,'0'0'1504'0,"-5"-2"304"0,-1 0-1440 0,1 1-368 0,-1 2 0 0,-1 1 0 16,0 0 1808-16,1-1 304 0,-2 3 48 0,2 1 16 15,-1 1-1056-15,1 1-208 16,0 2-32-16,2-3-16 0,0 0-544 0,2-1-128 0,2-5 0 0,2 6-16 0,0 0-176 0,2-1 0 16,1 0 0-16,2 0 0 0,1 1 0 0,0-1 0 15,1 1 0-15,2 1 0 0,2 1 0 0,-3 1 0 16,-2 2-176-16,-1 0 176 0,0 2 224 0,-3 2 128 15,-2 1 32-15,-2 2 0 0,-1 0 256 0,-3 1 48 16,-2 0 16-16,-1-1 0 0,-1 0 128 0,1-2 16 16,-2 0 16-16,1-4 0 0,0-1-464 0,1-2-80 15,0-2-32-15,1-2 0 0,0-2-288 0,1-3 0 16,-2-2 0-16,0-4 0 16,-1-3-1552-16,0-2-320 0,3-5-64 0</inkml:trace>
  <inkml:trace contextRef="#ctx0" brushRef="#br0" timeOffset="77447.414">19549 13844 11967 0,'0'0'1072'0,"-1"6"-864"16,-1-2-208-16,0 0 0 0,2-4 3328 0,0 0 640 0,0 0 112 0,0 0 16 15,0 0-3520-15,0 0-576 0,0 0-368 0,-2-4 48 16,-1-4 512-16,1-3 80 16,-1-3 32-16,0-3 0 0,0-1 352 0,0-3 80 0,0-5 16 0,-2-5 0 15,-1-6 0-15,0-6 0 0,-1-5 0 0,-1-9 0 16,-1-12-464-16,1-4-96 0,-1-6 0 0,-1-5-16 16,0-5-176-16,1-7 0 0,-1-5 0 0,0-5 0 15,-1-2 0-15,0-3 0 0,2-1 0 0,-5-53 0 0,3 16 0 0,2 15 0 16,2 9 0-16,2 5 0 0,2 3 272 0,2 39-16 15,0-4-16-15,2-3 0 0,-1-3 32 0,-1 0 16 16,0-4 0-16,-1-2 0 0,0-2-144 0,-2-95-16 16,0 29-128-16,2 66 192 0,1-6-192 0,1-7-240 15,0-3 48-15,2-4 16 0,1-1-112 0,3 0-32 16,1 2 0-16,3 2 0 16,1 0-192-16,9-49-64 15,-3 31 0-15,-6 59 0 0,-1 4 192 0,6-27 48 0,-4 21 0 0,-3 16 0 0,-4 14 464 0,-1 8 112 16,-2 9 16-16,-1 6 0 0,-2 4-384 0,1 4-80 15,0-1-16-15,-1 5 0 16,0 1-256-16,1 4-48 0</inkml:trace>
  <inkml:trace contextRef="#ctx0" brushRef="#br0" timeOffset="77930.079">19464 8467 26943 0,'27'-14'1200'0,"-3"5"240"0,5-3-1152 0,9-1-288 16,8 0 0-16,5-1 0 0,3 0 320 0,-9 4 16 15,10-1 0-15,38-7 0 0,8 0 480 0,6 0 80 16,1-2 32-16,9-1 0 0,7-1-288 0,14 3-48 16,12 0-16-16,8 1 0 0,4 0-256 0,3 0-64 15,3 0-16-15,6 2 0 0,4 0 320 0,2 2 64 0,2 1 16 0,2 1 0 16,1 1 32-16,0 1 16 16,0 1 0-16,2 2 0 0,0-2-160 0,-2 4-16 15,-4 0-16-15,0 2 0 0,-1-2-272 0,-88 5-48 16,13-3-16-16,8 1 0 0,8 0-160 0,1-1 0 15,0-1 0-15,632-19 0 0</inkml:trace>
  <inkml:trace contextRef="#ctx0" brushRef="#br0" timeOffset="81375.889">19801 8858 35759 0,'0'0'784'0,"0"0"176"0,0 0 16 0,0 0 32 0,0 0-816 0,2 5-192 0,-3 2 0 0,0-1 0 16,-1 3 1104-16,0 1 176 0,-1 4 48 0,0 2 0 16,0 2-368-16,0 8-80 0,-1 1-16 0,1 1 0 0,1 2-336 0,1-3-64 15,1 3-16-15,2 0 0 0,0-2-256 0,2-1-64 16,1-6-128-16,1 0 192 0,0-3-192 0,1 0 0 15,0-4 0-15,0-1 0 0,-1-2 0 0,-1-3 0 16,1-2 0-16,-1-2 0 0,-5-4 0 0,0 0 0 16,0 0 0-16,0 0 0 0,0 0 0 0,0 0 0 15,0 0 0-15,-2-3 0 0,-3-2 128 0,-1 0-128 16,-2 0 0-16,-3 0 0 0,-2 0 0 0,-1 0 0 16,-4 0 0-16,0 2 0 0,1 2-176 0,-1 2 176 15,3 0-160-15,1 2 160 0,2 1 0 0,3 1 0 16,2 1 0-16,4 2 0 0,2 1 0 0,1 1 240 15,2 2-48-15,0 1-16 0,6 1 96 0,0-1 32 16,1 2 0-16,1-2 0 0,-1-1-112 0,3 1 0 0,0-3-16 0,2-1 0 16,-1-4-176-16,1-1 0 15,0-3 0-15,0-3 128 0,0-3-128 0,0-2-272 16,-1-4 64-16,0-2-13872 0,-1-2-2752 0</inkml:trace>
  <inkml:trace contextRef="#ctx0" brushRef="#br0" timeOffset="82508.857">20448 8962 24015 0,'0'0'1056'0,"0"0"224"0,0 0-1024 0,1-5-256 16,-1 5 0-16,2-5 0 0,2 0 1696 0,-4 5 288 16,0 0 48-16,0 0 16 0,0 0-224 0,0 0-32 15,2 5-16-15,0 5 0 0,-1 1-352 0,-1 5-64 16,1 2-16-16,-2 2 0 0,0 3-480 0,0 1-96 15,0 1-32-15,1-5 0 0,-1 4-416 0,1-1-64 16,0 1-32-16,1-1 0 0,2 0-224 0,-1-3 0 16,0 1 0-16,2 1 0 0,0-1-192 0,1-6-96 0,-1-1-16 0,1-4 0 31,1-2-1936-31,0-3-384 0,1-3-64 0,1-2-14592 0</inkml:trace>
  <inkml:trace contextRef="#ctx0" brushRef="#br0" timeOffset="82828.667">20496 9226 24879 0,'0'0'2208'0,"0"0"-1760"0,0 0-448 0,0 0 0 16,0 0 2096-16,8 2 336 0,0-2 64 0,1-2 0 15,0-1-912-15,0-1-192 0,1-1-48 0,1-1 0 16,0-1-368-16,-1 0-80 0,0-2 0 0,0-1-16 16,0-1-496-16,0 0-80 0,-1-1-32 0,-1 0 0 15,0 1-272-15,-1 2 160 0,0 0-160 0,-2 1 128 0,-2 0-128 16,-1 2 0-16,0-1 0 0,-1 4 0 0,-1 3-176 0,0 0-64 15,0 0-16-15,-3 6 0 0,1 2-16 16,-2 2-16-16,-1 2 0 0,1-2 0 16,0 4 288-16,0 2-128 0,0 0 128 0,1 2 0 0,1-2 128 0,0 0 128 15,1 0 16-15,0 2 16 0,1-1 224 0,2 0 64 16,1-3 0-16,1-3 0 0,0 1-144 0,2-2-32 16,1-4 0-16,0 1 0 0,1-3-272 0,2-1-128 15,1-1 0-15,1-5 128 0,0 1-128 0,2-3 0 16,1-2 0-16,-1-1 0 15,1-2-1392-15,-1-1-256 0,-1-2-48 0,0 2-16896 0</inkml:trace>
  <inkml:trace contextRef="#ctx0" brushRef="#br0" timeOffset="83052.15">20882 9096 37151 0,'0'0'1648'0,"0"0"336"0,0 0-1600 0,2 6-384 0,0 1 0 0,1-2 0 16,2 3 1392-16,1 0 192 0,2 1 32 0,2 1 16 15,-1-1-704-15,0 1-144 16,3 0-16-16,1-2-16 0,0 2-464 0,-1-3-96 0,1 1 0 0,0 0-16 16,-2-1-176-16,-1 0 0 0,-2-2 0 15,1 0 128-15,0 1-128 0,-2 0-192 0,0-3 32 0,-1 1 16 31,-1 1-1760-31,-5-5-336 0,0 0-80 0,1 5-9904 0,-2 0-1968 0</inkml:trace>
  <inkml:trace contextRef="#ctx0" brushRef="#br0" timeOffset="83228.137">20884 9310 16575 0,'0'0'1472'0,"0"0"-1168"16,-3-2-304-16,3 2 0 0,-2-4 4160 0,1-1 768 16,2 0 144-16,2 0 48 0,1 0-2800 0,2-1-544 15,2 0-112-15,3-1-32 0,0-1-608 0,0 0-128 16,2 1-32-16,1-2 0 0,-1 0-288 0,-1 0-48 15,0-1-16-15,0 1 0 0,-1-2-320 0,1-1-192 16,-1 0 192-16,-1 1-192 0,1-2 128 0,0 0-128 16,-1 0 0-16,0 1 0 15,-3-1-1024-15,-1 4-272 0,-1 0-48 0,1 1-17856 0</inkml:trace>
  <inkml:trace contextRef="#ctx0" brushRef="#br0" timeOffset="83465.724">21252 8890 33519 0,'0'0'1472'0,"0"0"320"0,0 0-1424 0,0 0-368 0,0 0 0 0,0 0 0 16,0 0 1696-16,0 0 272 0,0 0 48 0,0 0 16 16,1 5-832-16,-1 3-176 15,-1 1-16-15,2 2-16 0,-1 1-464 0,1 4-80 0,-1 2-32 0,2 2 0 16,0 2-224-16,1 0-32 0,2 1-16 0,0 0 0 15,2 2-144-15,-1-6 0 0,-1 2 0 0,2-1 0 0,0 1 0 0,-1-1 0 16,0-2-144-16,0-1 144 16,0-2-2208-16,-3 1-336 15,0-4-64-15</inkml:trace>
  <inkml:trace contextRef="#ctx0" brushRef="#br0" timeOffset="83810.559">21348 9205 25791 0,'0'0'1152'0,"0"0"224"0,0 0-1104 0,0 0-272 16,0 0 0-16,0 0 0 0,0 0 3840 0,6-5 720 15,-1 1 144-15,2-3 32 0,0 0-3264 0,2-1-640 16,1-1-128-16,1-1-16 0,0 1-496 0,0-1-192 0,1-2 128 0,0 1-128 16,-1 0 256-16,0-1-48 15,-1-1 0-15,-1 2 0 16,0 0-1920-16,-2 2-384 0,1 1-80 0,-3 2 0 15,-3 1-1104-15,-2 5-224 0,0 0-32 0,0 0-16 16,-6 2 1344-16,0 2 272 0,0 2 48 0,-2 1 16 0,-1 1 1280 0,0 0 256 16,0 1 48-16,1 3 16 0,0 1 2832 0,1 0 576 15,0-4 128-15,1 3 0 0,0 1-352 0,3 0-80 0,1 1-16 0,2 0 0 16,2 0-928-16,3-1-192 0,1 0-32 0,3 1-16 16,1-3-720-16,4 1-144 0,3 0-16 0,2-2-16 15,0-1-384-15,3-2-80 0,0-1-16 16,1-1 0-16,-2-4-272 0,0 0 0 0,-1-2 0 0,-1-2 0 31,-1-2-1888-31,-1-1-384 0,-1-1-80 0</inkml:trace>
  <inkml:trace contextRef="#ctx0" brushRef="#br0" timeOffset="84793.657">22327 8876 18431 0,'0'0'1632'0,"0"0"-1312"16,0 0-320-16,0 0 0 0,0 0 3232 0,0 0 576 15,0 0 112-15,0 0 32 0,0 0-1776 0,0 0-368 16,0 0-64-16,0 9-16 0,-2 0-480 0,0 4-96 16,-1 2-32-16,2 2 0 0,1 4-352 0,0 0-80 15,-1 3-16-15,1-7 0 0,0 2-384 0,1 2-80 16,2-1-16-16,-1 2 0 0,0-3-192 0,0 2 0 16,1-2 0-16,0 0 0 0,-1-3 0 0,1-1-128 15,1-2-16-15,0-1 0 16,-1-5-1456-16,0 1-304 0,0-3-48 0,-3-5-10368 0,0 0-2080 0</inkml:trace>
  <inkml:trace contextRef="#ctx0" brushRef="#br0" timeOffset="85116.611">22360 9160 24879 0,'0'0'2208'0,"0"0"-1760"0,6 0-448 0,1-1 0 15,1-1 2720-15,0 0 464 0,1 0 80 0,2-2 32 16,0 1-1104-16,-1-2-208 0,1 0-64 0,0-2 0 0,0 0-832 0,0 0-160 15,0 1-32-15,0-3-16 0,0 1-496 0,2-3-112 16,-1-2-16-16,-4 6 0 0,1 0-256 0,2-6 160 16,-3 1-160-16,-2 5 128 0,-2 2-128 0,1-5 0 15,-1 2-160-15,-4 8 160 16,0 0-608-16,0 0-32 0,-5-2 0 16,-4 4 0-16,-2 2-128 15,1 5-16-15,-3 1-16 0,4-1 0 0,-2 2 544 0,2 2 96 0,-2 1 32 0,2 0 0 0,2 1 448 16,3 0 112-16,0-2 16 0,3 2 0 0,4-3-32 0,1 0 0 15,1 1 0-15,2-2 0 0,1-2-208 0,2 0-32 16,-1-2-16-16,4-2 0 0,0-1-160 0,0-2 128 16,1-2-128-16,0-1 128 0,0 0-272 0,-1-3-64 15,-1 0-16-15,0-2-13264 16,-1-1-2640-16</inkml:trace>
  <inkml:trace contextRef="#ctx0" brushRef="#br0" timeOffset="85596.306">22722 9120 20271 0,'0'0'1792'0,"0"0"-1424"15,0 0-368-15,0 0 0 0,8 2 2800 0,-1 0 480 0,-2-1 112 0,2-1 0 16,0-1-1696-16,1 0-352 0,1 0-64 0,0-1 0 16,1 0-768-16,1-3-160 15,2-2-32-15,-2 0 0 0,1-1-192 0,5-2-128 0,-3-2 128 16,0 3-128-16,-2-1 0 0,-2 0 144 0,-3 1-144 0,-2 2 0 15,-1 3 128-15,-4 4-128 0,0 0 0 0,0 0 0 16,0 0 176-16,-9 2-176 0,-1 2 160 0,0 2-160 16,0 3 224-16,2 0-48 0,0 1-16 0,-1 1 0 15,0 2 80-15,1 1 16 0,1-1 0 0,2 1 0 0,1-1-80 0,4 0-16 16,0-1 0-16,3-1 0 0,2 0 32 0,1 0 16 16,1-5 0-16,1 1 0 0,0-2 64 0,0-1 16 15,1-1 0-15,1-1 0 0,-1-2 80 0,1 0 16 16,-1-3 0-16,2 0 0 0,-2-2-96 0,0 0-16 15,0-2 0-15,-2 0 0 0,-1-2-80 0,1 0 0 16,-1-1-16-16,1 1 0 0,0 1-176 0,-1-2 128 16,0-1-128-16,0 0 128 0,1 1-128 0,1-2 0 15,-1 0 0-15,3-4 0 0,-3 4 0 0,0 0 0 16,-1 2 128-16,-1 1-128 0,0 3 0 0,-1 1 0 16,-4 5 0-16,0 0 0 0,0 0 0 0,0 0 0 15,0 0 0-15,6 3 0 0,-6-3 0 0,5 7 0 0,0 0 0 0,-1 2 0 16,0 0 0-16,0 1 0 15,0-1 0-15,0 1 0 0,-1 1 0 0,2-1 0 16,1-2 0-16,2 1 0 16,0-1-944-16,0-2-160 0,0-2-48 0,-8-4 0 15,11 1-1472-15,-2-2-320 0,0 0-48 0</inkml:trace>
  <inkml:trace contextRef="#ctx0" brushRef="#br0" timeOffset="86078.882">23210 9144 29951 0,'0'0'1328'0,"0"0"272"0,0 0-1280 0,0 0-320 0,0 0 0 0,0 0 0 15,0 0 1856-15,0 0 304 0,8-3 64 0,0-2 16 16,2-2-800-16,1-2-160 0,-1-1-16 16,0-2-16-16,1 1-672 0,1 1-128 0,-2 0-16 0,-1 3-16 15,0-2-272-15,1 2-144 0,-2 1 160 0,0 1-160 16,1 1 0-16,-3 1 0 0,0 1 0 0,1 2 0 16,-7 0 0-16,8 2 0 0,0 3 0 0,-1-1 0 15,-3 3 0-15,1 1 128 0,2 1-128 0,-1 1 0 16,0 2 0-16,1-3 144 0,0 0-144 0,-1 1 128 15,2-3-128-15,-1 2 0 0,0 0 0 0,-2-2 0 0,0-2 0 0,1-1 0 16,-1-1 0-16,2-1 0 0,1-1 0 0,1-1-176 16,0-1 48-16,4 0 0 15,-1-3-448-15,1 0-96 0,1-3-16 0,-3 2 0 16,2-1-528-16,-1-1-128 0,-2-1 0 0,0 0-16 16,-2 0-320-16,0 0-64 0,-3 0-16 0,1-1 0 15,-2 2-32-15,-1-1-16 0,-2 0 0 0,0-1 0 16,-1 1 208-16,0 0 64 0,-2 1 0 0,0 2 0 0,-1-1 1664 0,0 0 320 15,-1 1 80-15,0 0 16 0,-2 1 1456 0,-1 1 304 16,-2 2 48-16,2 1 16 0,-1 2-192 0,0 3-16 16,-1 0-16-16,0 1 0 0,1 3-528 0,1 4-96 15,0-1-32-15,0 3 0 0,0 0-512 0,0 5-96 16,2 0-32-16,2-5 0 0,2 2-288 0,3-1-64 0,2 0-16 0,2-3 0 16,2-1-304-16,0-2-176 0,0-1 192 0,-1-4-192 15,1-2 0-15,4-2 0 0,2-2 0 0,6-3 0 31,2-3-688-31,-2-2-32 0,0-1-16 0,-1-2 0 16,3-1-1456-16,-3 1-304 0,-4-2-48 0,-3 6-9008 0,0 0-1808 0</inkml:trace>
  <inkml:trace contextRef="#ctx0" brushRef="#br0" timeOffset="86284.677">23922 8758 35935 0,'0'0'1600'0,"0"0"320"0,-3 5-1536 0,-1 0-384 0,0 0 0 0,1 2 0 0,-1 2 1888 0,1 1 304 15,0 1 64-15,1 4 16 0,-1-1-1184 0,0 2-256 16,0 2-32-16,0 0-16 0,0 3-560 0,1-1-224 16,-1 0 176-16,-3 10-176 15,0 0-432-15,1-3-176 0,1-1-32 0,2-5-16 16,1-2-2352-16,3-5-448 0,2-3-112 0</inkml:trace>
  <inkml:trace contextRef="#ctx0" brushRef="#br0" timeOffset="86614.461">24066 8934 39279 0,'-14'1'1728'0,"7"1"384"0,-3 0-1696 0,-1 1-416 0,0 1 0 0,-1 1 0 15,1 1 2176-15,0 2 336 0,1 1 80 0,2-2 16 16,0 1-1392-16,2 0-256 0,3-1-64 0,1 0-16 16,2 0-624-16,3-1-112 0,4 1-16 0,1 0-128 15,1-1 0-15,3 1 0 0,2-1 0 0,1 0 0 16,0-2-160-16,0 2 160 0,-1 2-160 0,2 2 160 0,-2-1-192 0,-4 0 48 16,-5 0 16-16,-3-1 0 0,-2 2 128 0,-1 1 0 15,-4-1-144-15,-1 2 144 0,-4-1 0 0,-2 0 0 16,-2-1 0-16,-2 0 0 0,-2-2 0 0,1 1 128 15,0-2-128-15,1 0 0 0,0-2 0 0,1 1 0 16,1-2 128-16,0-1-128 16,0-1-1120-16,2-2-256 0,0 0-48 0,0-1-20000 15</inkml:trace>
  <inkml:trace contextRef="#ctx0" brushRef="#br0" timeOffset="87813.229">19664 10006 16575 0,'0'0'1472'0,"0"0"-1168"16,1 5-304-16,-1-5 0 0,0 0 3584 0,0 0 672 15,0 0 128-15,-2 5 32 0,-1-2-2176 0,2 4-448 16,0 1-64-16,0 0-32 0,1 1-608 0,0 2-112 15,1 1-16-15,1-1-16 0,0 0-480 0,2-1-80 0,0 0-32 0,4 0 0 16,0-1-224-16,0-1-128 0,-1-2 128 0,2-1-128 16,3-2 0-16,-1-2 0 0,0-2 0 0,1-2 0 15,-1-1 0-15,-3-1 0 0,0-2 0 0,-2-1 0 16,0 0 0-16,-1-1 144 0,-1 0-144 0,-1 2 0 16,0 1 176-16,0 0-176 0,-3 6 160 0,0 0-160 15,0 0 128-15,0 0-128 0,0 0 0 0,5 6 144 16,-1 2 48-16,1 2 0 0,0 0 0 0,1 0 0 0,0 1-192 0,3-1 128 15,2 0-128-15,0-1 128 0,2-1-128 0,0-1 0 16,1-1 0-16,0-1 128 0,2-2 64 0,0-1 16 16,-3-2 0-16,0-2 0 0,0-3 64 0,-1-1 16 15,-2-1 0-15,-1-1 0 0,-1-1-16 0,-1-1 0 16,-2 0 0-16,-2-2 0 0,-2 1-80 0,-1 1-32 16,0 0 0-16,-1 0 0 0,-1 0-160 0,0 0 0 15,-1 1 0-15,-1 1 0 0,0 0-176 0,0 2-112 0,0 3-32 0,1 1 0 31,0-3-2320-31,3 5-480 0,0 0-80 0,0 0-14640 0</inkml:trace>
  <inkml:trace contextRef="#ctx0" brushRef="#br0" timeOffset="87954.303">20178 10031 26943 0,'0'0'1200'0,"4"3"240"0,-2-1-1152 0,2 3-288 16,-2 2 0-16,0-2 0 0,-1 2 2512 0,0 1 448 15,1 2 96-15,-1-3 16 0,0-1-1216 0,0 1-256 16,0 1-32-16,0 0-16 0,1 1-944 0,0-2-192 15,0-1-32-15,0-1-16 0,-2-5-368 0,0 0 0 0,0 0 0 0,0 0 0 32,0 0-1920-32,6-3-384 0,-1-3-96 0</inkml:trace>
  <inkml:trace contextRef="#ctx0" brushRef="#br0" timeOffset="88102.508">20211 9869 21183 0,'0'0'944'0,"0"0"192"0,-4 0-912 0,-2 0-224 15,0 1 0-15,0 0 0 0,1 2 4656 0,-1-1 880 16,1 1 176-16,0 2 48 0,-1-2-3904 0,3 1-784 15,0 0-160-15,3-4-16 0,0 0-688 0,1 7-208 16,1-3 128-16,-2-4-128 0,6 1-224 0,1 1-96 16,1 0-32-16,-1-1 0 15,2-2-2640-15,1-2-528 0</inkml:trace>
  <inkml:trace contextRef="#ctx0" brushRef="#br0" timeOffset="88284.967">20360 9749 34031 0,'0'0'1504'0,"0"0"320"0,0 0-1456 0,0 0-368 15,0 0 0-15,0 0 0 0,-1 6 2016 0,-1 1 336 16,1 1 64-16,1 4 16 0,0-1-1088 0,2 4-224 16,-1 1-32-16,0 2-16 0,2 0-480 0,2 1-80 15,-1 1-32-15,1-1 0 0,0 2-320 0,1-1-160 16,-1 1 160-16,-1 0-160 0,0-1 0 0,-1-3 0 16,0 0 0-16,-1-1 0 15,-1-2-1072-15,-1-1-256 0,0-2-48 0,-2-2-16 16,0-3-1472-16,0 0-288 0,-2-1-64 0</inkml:trace>
  <inkml:trace contextRef="#ctx0" brushRef="#br0" timeOffset="88445.324">20318 10039 33343 0,'0'0'1472'0,"0"0"320"0,-1-4-1440 0,1 4-352 0,0 0 0 0,0 0 0 15,0 0 1776-15,5-3 272 0,1 2 64 0,1-1 16 16,2 1-832-16,1 1-160 0,0 0-48 0,3 0 0 16,0 0-624-16,1 0-128 0,0 1-16 0,2 1-16 15,-2-2-304-15,1 0 0 0,1-2 128 0,-3 0-128 16,1-1 0-16,1 0 0 0,-1-2 0 0,-2-2 0 15,1 0-1936-15,-1 1-400 0,-2 0-80 0,0-1-15632 16</inkml:trace>
  <inkml:trace contextRef="#ctx0" brushRef="#br0" timeOffset="88897.31">20670 9842 9215 0,'0'0'816'0,"-2"-5"-656"16,0 0-160-16,-1 0 0 0,0 2 4416 0,3 3 832 0,0 0 192 0,0 0 16 16,0 0-2800-16,0 0-560 15,0 0-112-15,0 0-32 0,0 0-528 0,0 0-96 0,-3 5-32 0,1 4 0 16,0 2-528-16,2 1-128 15,-1 2 0-15,0 1-16 0,0-1-64 0,0 2-16 16,0 1 0-16,1-1 0 0,1 2-176 0,0-4-48 0,0-1 0 16,1 0 0-16,0-2-96 0,0 0-32 15,0-2 0-15,0-1 0 0,0-2-16 0,-2-6-16 0,0 0 0 16,0 0 0-16,0 0 0 0,0 0 0 0,5 2 0 0,1-2 0 16,-2-5 16-16,2-3 0 0,1 0 0 0,0 2 0 15,-1-2-176-15,0 1 0 0,-2-2 0 0,2 1 0 16,1 0 0-16,0 2 0 0,0-1 0 0,0 2 0 0,0 1 0 0,-1 2 0 15,1 1 128-15,0 1-128 0,0 3 0 0,-1 1 0 16,0 2 0-16,0 1 0 0,0 0 0 0,0 1 0 16,0 1 144-16,0 0-144 0,0-1 0 0,-1 0 128 15,0 1-128-15,-1 0 0 0,1-3 0 0,-1 1 0 16,1 0 0-16,-1-1 0 0,0-3 0 0,-4-3-320 16,0 0 64-16,5 1-14080 15,-5-1-2816-15</inkml:trace>
  <inkml:trace contextRef="#ctx0" brushRef="#br0" timeOffset="90098.003">21337 9687 16575 0,'0'0'1472'0,"0"0"-1168"0,0 0-304 0,0 0 0 15,0 0 3760-15,0 0 688 0,0 0 144 0,0 0 16 16,0 0-1888-16,0 0-384 0,8 2-80 0,-1-1-16 0,0 0-512 16,1 0-96-16,0-1-32 0,1 0 0 15,1 0-512-15,1 0-128 0,0 0 0 0,-1 1-16 16,1 1-352-16,0-2-64 0,0 2-16 0,0 1 0 0,0-2-224 0,1 1-48 16,-1 0-16-16,0 0 0 15,0 0-224-15,-1 0 128 0,1 0-128 0,-1 0 0 16,0-1 0-16,-1 1 0 0,-2-1 0 0,0-1 0 0,-7 0-160 0,5 0-80 15,1-1-16-15,0-1 0 16,-6 2-1152-16,0 0-256 0,5-4-32 0,-1 0-16 16,-1-1-864-16,-2 2-176 0,-2-2-48 0,1 5-9184 15,-3-4-1840-15</inkml:trace>
  <inkml:trace contextRef="#ctx0" brushRef="#br0" timeOffset="90308.706">21489 9716 25503 0,'0'0'1136'0,"0"0"224"0,-5 4-1088 0,1 0-272 16,0-1 0-16,0 2 0 0,0 0 2096 0,1 0 352 0,2 1 80 0,-1 2 16 16,1 1-544-16,0-2-96 0,1 3-32 0,0 1 0 15,-1 0-464-15,0 0-80 16,0 1-32-16,1 1 0 0,0 0-576 0,0-1-112 0,1 2-32 0,0 0 0 16,0-1-256-16,-1-3-48 15,0 3-16-15,0-2 0 0,0-1-256 0,0 1 128 16,0-1-128-16,0-1 0 0,0 0-688 0,-1-2-240 15,0 0-48-15,1-7-16 0,0 0-2096 16,0 0-432-16</inkml:trace>
  <inkml:trace contextRef="#ctx0" brushRef="#br0" timeOffset="90519.286">21370 10034 16575 0,'0'0'1472'0,"0"0"-1168"16,-2 4-304-16,2-4 0 0,0 0 5120 0,0 0 960 15,0 0 192-15,0 0 32 0,5 0-3520 0,2 0-704 16,1-1-144-16,1 0-16 0,1 0-720 0,0-1-144 15,2 1-32-15,2 0 0 0,3-1-272 0,1 0-64 16,-1 1-16-16,-1 1 0 0,1-2-224 0,1 2-64 16,-2 2 0-16,0-2 0 0,-1 0-240 0,-3 0-144 15,0-2 160-15,-1 1-160 0,-2 0 0 0,0 0 128 16,-2-1-128-16,-1 1 0 16,0 0-768-16,-6 1-192 0,0 0-32 0,2-5-14416 15,-2 0-2880-15</inkml:trace>
  <inkml:trace contextRef="#ctx0" brushRef="#br0" timeOffset="91184.78">22226 9853 15663 0,'0'0'1392'0,"0"0"-1120"0,0 0-272 0,0 0 0 16,0 0 3952-16,0 0 720 0,0 0 160 0,0 0 32 15,0 0-1904-15,0 0-368 0,-4 1-80 0,0 2-16 16,0 1-992-16,1 4-208 0,0-1-32 0,1 2-16 16,0 1-736-16,1-1-128 0,0 1-48 0,2 0 0 15,0 0-336-15,1-1 128 0,0-2-128 0,0 0 0 16,2-1 0-16,0-2-208 0,-4-4 16 0,0 0 16 15,7-4-2384-15,0-2-464 0,-1-3-112 0</inkml:trace>
  <inkml:trace contextRef="#ctx0" brushRef="#br0" timeOffset="91319.862">22195 9714 21183 0,'-11'0'1888'0,"7"1"-1504"0,4-1-384 0,-5 1 0 16,0-1 3520-16,1 1 640 0,4-1 128 0,0 0 32 15,0 0-2976-15,0 0-608 0,0 0-112 0,0 0-32 16,1 6-448-16,2-1-144 15,2 1 0-15,2 1 0 16,1 0-1184-16,2 0-352 0,0 1-64 0</inkml:trace>
  <inkml:trace contextRef="#ctx0" brushRef="#br0" timeOffset="91582.931">22370 9937 31839 0,'0'0'1408'0,"0"0"304"0,-3 5-1376 0,-1-1-336 0,4-4 0 0,0 0 0 15,0 0 2304-15,0 0 400 0,-5-1 80 16,2-3 16-16,0-2-1248 0,2-2-240 0,1-3-48 0,2-1-16 15,2 0-608-15,2-3-128 0,2-1-32 0,2 2 0 16,1-2-304-16,1 1-176 0,0 2 192 0,0 2-192 16,0 1 128-16,1 2-128 0,-1 3 0 0,0 1 0 15,-2 2 0-15,1 2 0 0,-2 2 0 0,-1 2 0 0,-1 1 192 0,-1 3-64 16,0 2 0-16,-1 0-128 0,-1 2 192 0,-1 2-64 16,0 1 0-16,-1 0-128 0,-1 1 176 15,0 0-176-15,2 0 160 0,-1-2-160 0,-1 1 0 0,1-2 128 16,-2 0-128-16,1 0 0 0,0-2 0 0,2-2-240 15,-2 0 48-15,2-1 16 16,1-2-1536-16,1-1-304 0,0-1-64 0,1-3-11216 16,0-1-2240-16</inkml:trace>
  <inkml:trace contextRef="#ctx0" brushRef="#br0" timeOffset="91949.259">22681 10063 16575 0,'0'0'1472'0,"2"8"-1168"15,0-1-304-15,0-2 0 0,-2-5 2464 0,4 7 432 16,-4-7 96-16,4 5 16 0,-4-5-1888 0,0 0-368 0,0 0-80 0,0 0-16 15,0 0-64-15,0 0-16 16,7 3 0-16,-7-3 0 0,0 0 352 0,0 0 64 16,0 0 16-16,0 0 0 0,0 0 336 0,0 0 64 15,0 0 0-15,4-4 16 0,-1 0 112 0,-1 0 32 16,-2-1 0-16,-1 0 0 0,0-2-624 0,-2-2-128 16,0-2-32-16,0-1 0 0,0-1-160 0,-1-3-48 15,1-1 0-15,0-1 0 0,-1-2-432 0,0-8-144 0,1 1 0 0,2 1 0 16,2 1 0-16,2 2 0 0,2 1 0 0,1 2 0 15,0 3 0-15,5 1 0 0,3 2 0 0,-1 4 0 16,-4 1 0-16,0 3 0 0,1 2 0 0,0 3-144 16,-1 1 0-16,0 1 0 0,0 3 0 0,-1 2 0 15,-3 2 144-15,0 0-160 0,-1 2 160 0,-2 3-160 16,-2 1 160-16,-1 0 0 0,-1 2 0 0,-1-3 0 16,-2 1 0-16,-1 2 0 0,0-3 0 15,-1 1 0-15,0-2 0 0,2 0-128 0,-1-2 0 0,0-1 0 16,1-2-896-16,0-1-192 0,1-2-16 0,4-4-16 15,0 0-1088-15,0 0-224 0,0 0-32 0,2-5-9264 16,1-2-1856-16</inkml:trace>
  <inkml:trace contextRef="#ctx0" brushRef="#br0" timeOffset="92203.407">22932 9779 18431 0,'0'0'816'0,"0"0"160"0,0 0-784 0,-7 6-192 15,7-6 0-15,-8 8 0 0,0-2 4672 0,2 0 896 16,0 0 192-16,2-1 16 0,-1 0-3728 0,1 2-768 15,1 1-128-15,2 0-48 0,0 0-672 0,1-2-144 16,1 0-32-16,2 1 0 0,0 1-256 0,2 0 0 0,0-1 0 0,3-1 0 16,0-3 0-16,0 0 0 0,1 0 0 0,1-1 0 15,-1-1-144-15,0-1 16 16,2-3 0-16,-2 0 0 0,0-1-160 0,0-3-32 16,-2 0 0-16,3-2 0 0,-3 0 80 0,-1 4 16 15,-2 1 0-15,-1 1 0 0,-3 3 224 0,0 0 0 0,0 0 0 0,0 0 0 16,0 0 0-16,0 0 0 0,0 0 0 15,0 0 0-15,0 0 0 0,3 5 0 0,0 1 0 0,1-1 0 32,-4-5-1600-32,7 2-336 0,1-1-64 0</inkml:trace>
  <inkml:trace contextRef="#ctx0" brushRef="#br0" timeOffset="92381.502">23285 9652 37663 0,'0'0'1664'0,"-3"7"352"0,-4-1-1616 0,1 2-400 0,2-1 0 0,1 1 0 0,0 1 1600 0,1 1 224 16,1 0 48-16,0 0 16 0,0-3-1072 0,2 0-224 16,1 1-32-16,0 3-16 0,-1-2-384 0,-1 0-160 15,0 1 128-15,0 3-128 16,0-1-480-16,0-3-176 0,-1 0-48 0,-1-1 0 16,-1 0-2256-16,3-8-464 0</inkml:trace>
  <inkml:trace contextRef="#ctx0" brushRef="#br0" timeOffset="92535.831">23126 9824 9215 0,'0'0'816'0,"0"0"-656"16,0 0-160-16,0 0 0 0,6-5 6240 0,1 1 1216 16,2 2 240-16,3 0 48 0,2 1-4448 0,2-2-896 15,3 0-176-15,1 0-48 0,4 1-1040 0,-3-1-224 0,1-1-32 0,-2 1-16 16,2-1-544-16,-5 1-96 0,-1 0-32 0,-2 1 0 16,-2-1-192-16,0 0 0 0,0 2 0 0,-2-2 0 31,-2 1-1728-31,0-1-400 0,0 1-80 0</inkml:trace>
  <inkml:trace contextRef="#ctx0" brushRef="#br0" timeOffset="93500.416">20640 10452 28911 0,'0'0'1280'0,"3"-5"256"0,-3 5-1216 0,1-5-320 0,-1 1 0 0,0 4 0 16,-2-5 1616-16,2 5 272 0,-5 0 48 0,-1 1 16 16,-1 3-464-16,1 2-80 0,-4 2-32 0,0 3 0 15,0 1-464-15,0 2-80 0,-2 1-32 0,1 1 0 16,2 0-160-16,0 2-16 0,2-1-16 0,1 2 0 15,4-3-272-15,1-1-48 0,1-1-16 0,3-1 0 0,2-3-272 0,3 0 0 16,1-1 0-16,2-2 0 0,1-1 0 0,0-1 0 16,1-5 0-16,2 0 0 0,0 0-208 0,1-3 0 15,1-1 0-15,-4 0 0 16,1-1-2176-16,1-2-432 0,-2-3-96 0</inkml:trace>
  <inkml:trace contextRef="#ctx0" brushRef="#br0" timeOffset="93835.122">20880 10475 34207 0,'0'0'1520'0,"0"0"304"0,0 0-1456 0,0 0-368 16,0 0 0-16,-3 2 0 0,0 1 1472 0,1 1 208 15,0 0 48-15,0 3 16 0,0 4-720 0,1-1-128 16,0-4-48-16,0 3 0 0,0 3-560 0,0-1-112 16,0-2-32-16,1 5 0 0,0 1-144 0,0 0 160 0,1-3-160 0,1 0 160 15,0-1-160-15,1-2 0 16,0-1 0-16,1 0 0 0,0-5 0 0,1 0 0 15,-1-2 0-15,2-2 0 0,2-3 0 0,-1-2 0 0,0-2 0 0,1-1 0 16,0-2 128-16,0 0-128 0,2-1 0 0,2 1 128 16,-1 0-128-16,-2-1 0 0,0 1 0 0,-1 2 0 15,-1 0 0-15,0 2 0 0,-1 2 0 0,-6 5 0 16,0 0 0-16,0 0 0 16,0 0 0-16,4 5 0 0,0 3 288 0,-1 0-32 0,-1-2 0 0,0 3 0 0,-1 3-48 0,2-2-16 15,0 0 0-15,1-1 0 0,1 1-192 0,0 1 0 16,0-1 0-16,0-2 0 0,1 1-304 0,1-3-48 15,1 0-16-15,0-1 0 16,2-3-1968-16,-1-3-400 0,2-1-80 0,0-2 0 16,1-2-464-16,-1 0-96 0</inkml:trace>
  <inkml:trace contextRef="#ctx0" brushRef="#br0" timeOffset="94200.56">21240 10580 11055 0,'0'0'976'0,"-2"3"-784"16,-2-1-192-16,0 1 0 0,-1 1 3904 0,0 0 720 15,0 0 160-15,0 1 16 0,0 0-2720 0,-1 2-544 16,2-2-128-16,1-1 0 0,3-4-448 0,0 0-96 15,0 0-16-15,0 0 0 0,0 0-576 0,2 6-112 0,-2-6-32 0,0 0 0 16,5 3-128-16,1-1 0 16,-6-2 0-16,7-1 0 0,0 0 0 0,-1-2 128 0,-1 1-128 0,0 1 128 15,0 0-128-15,-5 1 0 16,0 0 144-16,5 0-144 0,-5 0 0 0,5 3 144 0,-5-3-144 0,4 5 0 16,1 0 144-16,-1 0-144 15,0-1 0-15,0-1 144 0,1 0-144 0,0-1 0 0,0-2 0 0,2-1 0 16,-1-1 0-16,1-2 128 15,0 0 0-15,0 0 0 0,-1-1 256 0,0-1 32 0,1 0 16 0,1-1 0 16,-1-2-96-16,1 1-16 0,0-2 0 0,2-2 0 16,0 1-32-16,1 3-16 0,-3 0 0 15,-1 1 0-15,-1 2-144 0,0 2-128 0,-6 3 192 0,0 0-192 16,0 0 352-16,6 5-32 0,-2 1-16 0,0 1 0 16,-1 0-80-16,-1 2-16 0,0 1 0 0,0-1 0 15,0 0-208-15,0-2 0 0,0 0 128 0,0 0-128 16,-1 1 0-16,2-2 0 0,0-1 0 0,2 0 0 31,-5-5-1344-31,6 2-272 0,-6-2-48 0,8-1-16192 0</inkml:trace>
  <inkml:trace contextRef="#ctx0" brushRef="#br0" timeOffset="94751.436">21585 10648 20271 0,'0'0'1792'0,"0"0"-1424"15,0 0-368-15,0 0 0 0,2-6 3776 0,1 0 672 16,0-1 144-16,1 0 16 0,0-1-2432 0,2 0-512 16,1-2-80-16,1 0-32 0,2 0-768 0,-1 0-144 15,1 2-48-15,1-2 0 0,2 2-384 0,-2 1-80 0,2 0 0 0,-2 1-128 16,1 2 0-16,-3 1 0 16,1 0 0-16,0 2 0 0,-1 1 128 0,-1 2-128 15,-1 3 0-15,-2-1 0 0,-1 3 176 0,1 1-176 0,-1-2 160 0,-1 2-160 16,-1 1 208-16,1 0-48 15,-2 1-16-15,0 3 0 0,0-1-16 0,1-1 0 0,-1 1 0 0,1-1 0 16,0-2-128-16,0 0 0 0,0-1 0 0,1-2 0 16,1-1-144-16,-4-5-112 0,0 0-32 0,7-1 0 31,-1-2-1760-31,1-1-336 0,0-1-80 0,0-1-16 0,-1 0 992 0,1 0 192 0,-2-1 32 0,1 1 16 31,0 1-288-31,0 1-64 0,1 1-16 0,-1-1 0 0,-6 4 1152 0,7-1 224 0,-7 1 48 0,7 0 16 0,-7 0 1280 0,0 0 256 16,7 0 48-16,0 0 16 0,-7 0-16 0,7 0-16 15,-1 0 0-15,1 0 0 0,0-2-560 0,0-1-96 16,0-1-32-16,1-1 0 0,0-1-384 0,-1-1-96 16,2-2-16-16,-1 0 0 0,0 1-208 0,-1-1 0 15,-1-2 128-15,0 2-128 0,-1-1 0 0,-1 0 128 16,-1 1-128-16,-1 1 0 0,0 0 320 0,-2 2-48 16,0 1 0-16,0 5 0 0,-4-3 560 0,4 3 128 15,-7 0 0-15,-1 2 16 0,0 2 48 0,-2 3 0 16,-2 2 0-16,2-1 0 0,0 3-480 0,0 0-96 15,1 2 0-15,2 1-16 0,2-1-176 0,1 2-16 16,0 0-16-16,3-1 0 0,1 0-224 0,3 0 0 16,1-2 0-16,2-3 0 0,2-1 0 0,3-2 0 15,0-2 0-15,4-1 0 16,2-5-1152-16,0-1-128 0,2-2-32 0,-1-4 0 16,4 0-2112-16,-2-3-416 0</inkml:trace>
  <inkml:trace contextRef="#ctx0" brushRef="#br0" timeOffset="94907.394">22259 10321 32127 0,'0'0'1424'0,"0"0"304"0,-3 6-1392 0,0 2-336 0,-2 0 0 0,0 3 0 15,1 2 1760-15,1 2 288 0,-1 0 48 0,0 2 16 16,0 0-1312-16,1 0-256 0,1 1-48 16,2-1-16-16,-1 0-480 0,2 0 0 0,2-3 0 0,1 0 0 31,1-1-1744-31,1-3-448 0,2-2-96 0</inkml:trace>
  <inkml:trace contextRef="#ctx0" brushRef="#br0" timeOffset="95219.734">22433 10444 23951 0,'0'0'2128'0,"0"0"-1696"16,-6 1-432-16,-3 1 0 0,-1 1 4224 0,0-1 752 16,-1 0 144-16,0 1 48 0,-1 1-2672 0,0-2-512 15,1 2-128-15,0 0 0 0,2 0-1056 0,0-1-208 16,1 1-32-16,2 2-16 0,2-1-416 0,2 0-128 15,2-5 0-15,0 6 0 0,3 0 0 0,1 0 0 16,3-1 0-16,0 0-144 0,3 0 16 0,1 1 0 0,-1 1 0 0,2 0 0 16,1 0 128-16,-1-1-208 15,-3 1 80-15,1 0 128 0,-1 0-160 0,-2 1 160 16,-1-1 0-16,-2 0-144 0,-2-1 144 0,-2 2 0 16,-2 0 0-16,-1-1 0 0,-2 0 0 0,-1 0 176 0,-3-2-176 0,-1 0 192 15,0 0 64-15,0-1 0 16,1-1 16-16,0-1 0 0,-2-2-16 0,2 0 0 15,-1-2 0-15,2-1 0 0,2-2-256 0,1-1 0 16,1-1 0-16,1 1 0 16,2-4-896-16,1 2-224 0,1 0-48 0,3 1-16 15,2-1-1936-15,1 1-384 0</inkml:trace>
  <inkml:trace contextRef="#ctx0" brushRef="#br0" timeOffset="95753.271">22918 10489 33519 0,'-9'4'1472'0,"4"-3"320"0,-1 3-1424 16,-2-1-368-16,1 1 0 0,1 1 0 0,0 1 1760 0,1 0 288 15,1 0 48-15,1 1 16 0,0 1-976 0,2 2-192 16,0-2-48-16,3 1 0 0,1 1-672 0,1 0-224 16,1-3 128-16,1 0-128 0,2-3 0 0,2 0 0 15,2-2 0-15,0-2 0 0,2-2-192 0,0-1 48 0,-1-1 16 0,2-3 0 16,1-1-112-16,-2-2-16 15,-1-3 0-15,0 2 0 0,-2 0 96 0,-2 0 16 16,1-1 0-16,-1 3 0 0,0 0 144 0,-1 1-208 16,-2 2 80-16,0 1 128 0,-6 5-144 0,0 0 144 0,0 0 0 0,0 0 0 15,1 8 0-15,-1 0 192 0,-1 1 0 0,2 0 0 16,-1-1 64-16,2 1 0 0,0 0 0 0,1 0 0 16,1-1-256-16,0-2 0 15,-1 1 128-15,2-2-128 0,1-2 0 0,0 0 0 0,-1-2 0 0,-5-1 0 16,0 0 0-16,8-2 224 0,-1-2-64 0,-1-1-16 15,1-2 48-15,0 1 16 0,-1-3 0 0,1 0 0 16,-1-1-208-16,-1 0 176 0,-1 1-176 0,0-3 160 0,-1 1-160 0,1-2 128 16,-1 1-128-16,-1 0 128 0,0 2-128 0,-1 2-192 15,0-1 32-15,-1 2 16 16,-1 1-2224-16,1 6-432 0,-2-5-80 0</inkml:trace>
  <inkml:trace contextRef="#ctx0" brushRef="#br0" timeOffset="95908.215">23357 10503 35711 0,'0'0'1584'0,"0"0"320"0,-2 6-1520 0,0 1-384 15,1-3 0-15,-1 2 0 0,0 0 1744 0,0 0 288 16,0 0 48-16,0-1 16 0,2-5-1328 0,0 0-256 16,0 0-48-16,0 6-16 0,0-6-448 0,0 0 0 0,0 0 0 0,0 0-160 31,0 0-2800-31,0 0-560 0</inkml:trace>
  <inkml:trace contextRef="#ctx0" brushRef="#br0" timeOffset="96045.481">23397 10247 13823 0,'-5'3'1216'0,"-2"2"-960"0,-1-1-256 0,2 1 0 16,-1 1 6208-16,1 0 1216 15,1 1 224-15,2-1 48 0,-1 0-5600 0,2-2-1136 0,2-4-208 0,3 6-48 31,1-1-1888-31,0 0-368 0,3-1-80 0</inkml:trace>
  <inkml:trace contextRef="#ctx0" brushRef="#br0" timeOffset="96236.179">23549 10232 39567 0,'-8'6'1744'0,"4"0"368"0,0 3-1680 0,0 0-432 15,-1 2 0-15,2-1 0 0,0 2 1728 0,-1 2 272 16,-1 1 48-16,1 3 16 0,0 0-1168 0,0 1-224 15,0-1-48-15,2 1-16 0,-1-1-480 0,1 0-128 16,1-1 0-16,0 4 0 16,1-3-608-16,1-5-192 0,1-2-32 0,2-2-16 15,1-2-2128-15,-5-7-416 0,0 0-96 0,16-5-16 0</inkml:trace>
  <inkml:trace contextRef="#ctx0" brushRef="#br0" timeOffset="96405.969">23699 10219 20271 0,'0'0'1792'0,"0"0"-1424"0,0 0-368 0,0 0 0 16,0 0 4544-16,-3 9 832 0,-2 0 160 0,0 2 32 16,-1 1-2944-16,0 3-576 15,-1 2-128-15,1 0-32 0,1 1-1120 0,-1 1-240 16,0-1-32-16,1 2-16 0,1-2-480 0,0 0 128 16,0-2-128-16,0 0 0 0,2-1-320 15,2-3-128-15,0-1 0 0,2-1-16 0,1-2-2400 16,-3-8-464-16,5 8-112 0</inkml:trace>
  <inkml:trace contextRef="#ctx0" brushRef="#br0" timeOffset="97387.052">24097 10351 26207 0,'0'0'1152'0,"-1"7"256"0,0 0-1136 16,-1 2-272-16,-2-2 0 0,1 1 0 0,-1 1 2000 0,0 1 352 15,0-1 64-15,1 1 16 0,0-2-912 0,1 0-176 16,0-2-48-16,1 1 0 0,1-7-592 0,1 5-112 15,-1-5-16-15,0 0-16 0,0 0-192 0,0 0-48 16,7 0 0-16,0 0 0 0,0 0 32 0,1-4 0 16,0 1 0-16,-1-2 0 0,3-1-176 0,-1-1-48 15,1 0 0-15,-1 0 0 0,1 0-128 0,-1 0 0 16,-1 0 0-16,0 1 128 0,-1 1-128 0,-2 2 0 16,0 2 0-16,-5 1 0 0,4 1 192 0,-4-1 64 15,3 3 16-15,-1 3 0 0,-2 1 240 0,0 1 64 16,0-1 0-16,1 1 0 0,0-1-576 0,0 0 0 15,1-1 0-15,2-1 0 0,-1 0-144 0,1 0 144 0,1 0-128 0,1-3 128 16,-2 1-128-16,2-3 128 0,1 0-128 0,1 0 128 31,-1 0-624-31,1-2-32 0,-1 0-16 0,1 1 0 16,1-1-96-16,0 1-32 0,-1-1 0 0,-1 0 0 16,1 0 192-16,0-1 32 0,-1 0 16 0,0 0 0 0,0 0 320 0,-1 0 64 0,-1-1 16 0,-1 1 0 15,0 1 160-15,0-2 0 0,0-1 0 0,-1 0 0 16,0 0 0-16,1-1 0 0,0-1 128 0,0 0-128 15,0 0 176-15,-2-1-48 0,2 0 0 0,0 1 0 16,0 0-128-16,0 1 0 0,1-3 0 0,-2 2 0 0,0 1-208 0,0 1-80 16,-3 5-16-16,0 0 0 15,0 0 304-15,0 0 192 0,0 0-16 0,-3-2-16 0,-1 2 720 0,-1 3 144 16,-1 2 16-16,-1 2 16 0,0 2-80 0,-1 1-16 16,-1 3 0-16,1 2 0 0,-1-2-256 0,2 2-48 15,2 0-16-15,0-1 0 0,1 1-320 0,3-3-64 16,0-1 0-16,2 0-16 0,2-1-240 0,2-2 0 15,1 0 0-15,2-4 0 0,0 1 0 0,2-3 0 16,1 1 0-16,0-3 0 0,2-2-240 0,0-1 64 16,1-2 16-16,0 1 0 15,0-4-416-15,0 1-96 0,1-1-16 0,-1 0 0 16,-1 0-1600-16,-1 0-320 0,-1-2-64 0,-1 1-16 16,-1 0-512-16</inkml:trace>
  <inkml:trace contextRef="#ctx0" brushRef="#br0" timeOffset="97704.165">24676 10344 15663 0,'0'0'688'0,"0"0"144"0,0 0-656 0,0 0-176 16,0 0 0-16,0 0 0 0,0 0 4208 0,0 0 800 16,3 7 176-16,0-2 16 0,0 0-3280 0,0 0-640 0,-3-5-144 0,5 5-32 15,0 0-416-15,1-1-96 16,0 0-16-16,0-1 0 0,-1-2-352 0,0 0-80 16,-5-1-16-16,7-1 0 0,-1 0-128 0,0 0 0 0,0-3 0 0,0 1-176 15,-1-2 176-15,1 0-192 0,-1-2 192 0,0 0-192 16,-1 0 192-16,0 1-160 0,0-3 160 15,-1 1-160-15,-1 0 160 0,-1 0 0 0,-1 1 0 0,-1 2 0 16,-1 0 0-16,-1 1 144 0,-2 0-144 0,-1 2 0 16,-1 2 656-16,-2 3 32 0,-1 2 0 0,-3 2 0 15,-2 1 272-15,1 4 64 0,1 1 16 0,1 3 0 16,0 0-208-16,3 2-32 0,1-1-16 0,2 0 0 16,3 0-352-16,2-2-80 0,2 0-16 0,4-2 0 0,1 1-336 0,2-3 0 31,1-1 0-31,2-2-128 0,1-4-256 15,1 0-32-15,-1-2-16 0,1-2 0 0,0-1-1552 16,0-3-320-16,1-1-64 0</inkml:trace>
  <inkml:trace contextRef="#ctx0" brushRef="#br0" timeOffset="98024.653">25002 10292 22111 0,'0'0'1968'16,"-3"7"-1584"-16,0 1-384 0,0 4 0 0,0-1 4432 0,0 2 816 0,0-1 144 0,1 2 48 15,0-2-3456-15,0-1-704 16,1 0-128-16,1-1-16 0,0 0-816 0,1-2-176 0,0 0-16 0,0-1-128 16,1 0 0-16,0-2 0 15,-2-5 0-15,4 4 0 0,-4-4-288 0,5 2 32 0,-5-2 16 0,0 0 0 32,6-1-144-32,-6 1-48 0,0 0 0 0,2-5 0 15,-1-1-80-15,-3 1 0 0,-2 0-16 0,-2 1 0 16,-1 1-80-16,-2 1-16 0,-4 0 0 0,-1 2 0 0,-1 2 496 0,-1 1 128 0,-1 2 0 0,6 0 0 15,0 0 832-15,1 2 224 0,2 1 48 0,2-1 16 16,2 0 16-16,1 1 0 0,2 2 0 0,3-3 0 16,1 1-560-16,4-1-128 0,3-1 0 0,2 1-16 15,3-1-176-15,5 0-48 0,1-1 0 0,0-2 0 16,1-1-208-16,-1-1 0 0,0-1 0 0,-2-2 0 0,-1-1-192 0,-2 0-144 16,-1-2-32-16</inkml:trace>
  <inkml:trace contextRef="#ctx0" brushRef="#br0" timeOffset="105528.62">20184 11841 11967 0,'0'0'528'0,"0"0"112"0,-2-1-512 0,-2-1-128 16,0 0 0-16,0-1 0 0,0 0 5632 0,1 0 1088 16,0 0 208-16,0 0 48 0,0 0-4016 0,3 3-800 15,0 0-176-15,0 0-16 0,0 0-672 0,0 0-128 16,0 0-16-16,0 9-16 0,1 4-400 0,-1 5-80 15,0 4-16-15,1-2 0 0,0 2-224 0,-1 2-48 16,-1 1-16-16,0 2 0 0,0 0-192 0,1 0-32 16,-2 0-128-16,0 5 192 0,1 1-192 0,1-3 0 15,0-1 0-15,2-3 0 0,0-2 0 0,1-3 0 16,1-5 0-16,0-3 0 16,0-3-512-16,0-2 0 0,0-4 0 0,-4-4 0 15,0 0-1824-15,5-2-352 0,-1-5-80 0,0-1-10448 16,-1-4-2080-16</inkml:trace>
  <inkml:trace contextRef="#ctx0" brushRef="#br0" timeOffset="105880.889">20180 12214 17503 0,'0'0'1552'0,"0"0"-1232"0,0 0-320 0,0 0 0 15,0 0 3008-15,0 0 528 0,0 0 112 0,0 0 32 16,0 0-2032-16,-2-5-416 0,1 0-80 0,1-1 0 16,1-1-720-16,2 0-144 0,0 0-32 0,3 1 0 15,1-3-256-15,1 0 0 0,1 0 0 0,3-4 0 16,0-2 944-16,3 1 128 0,1 2 16 0,1 1 16 15,-1-3-192-15,0 2-32 0,1-1-16 0,-1 0 0 16,-1 1-96-16,0-2 0 0,-2 1-16 0,-3 0 0 16,0 3-288-16,-2-3-48 0,-2 3-16 0,-2 0 0 0,-2 3-192 0,-2 1-32 15,-2 2-16-15,-2 3 0 0,-2 2-160 0,-2 3 0 16,-2 2 144-16,-2 2-144 16,-1 4-272-16,1 3-128 0,1-2-32 0,-1 3 0 0,0 1 48 0,1-1 0 15,2 1 0-15,1 1 0 0,2-4 384 0,2 2 0 16,2-1 0-16,3-1-128 0,2-4 336 0,0 1 80 15,4 1 16-15,-1 0 0 0,-1-1 128 0,3 0 16 16,2-1 16-16,2 0 0 0,3 1-48 0,1-2-16 16,1-3 0-16,-1-1 0 0,1-3-144 0,0 0-16 0,-1-2-16 0,1-1 0 15,-3 0-224-15,1-1 0 16,-3-1 0-16,0-2 0 16,0 1-1696-16,0-1-384 0,0-2-80 0</inkml:trace>
  <inkml:trace contextRef="#ctx0" brushRef="#br0" timeOffset="106253.087">20733 12047 40543 0,'0'0'1792'0,"0"0"384"0,-4 2-1744 0,4-2-432 16,-5 3 0-16,1-1 0 0,4-2 2336 0,0 0 384 15,0 0 80-15,0 0 16 0,-5 3-1408 0,5-3-256 16,0 0-64-16,0 0-16 0,0 0-640 0,0 0-128 16,0 0-32-16,0 0 0 0,0 0-272 0,0 0-176 15,0 0 32-15,0 0 0 16,0 0-2080-16,0 0-400 0,0 0-96 0,5-2-16 0</inkml:trace>
  <inkml:trace contextRef="#ctx0" brushRef="#br0" timeOffset="106508.835">20943 11934 39215 0,'0'0'1728'0,"0"0"384"16,3-4-1696-16,-1 1-416 0,1-2 0 0,0 0 0 15,0 1 1728-15,0 1 272 0,0-1 48 0,-3 4 16 16,0 0-768-16,0 0-144 0,5 4-48 0,-2 3 0 0,0 3-416 0,-1 2-96 15,-2 3-16-15,0 2 0 16,-1 0-288-16,-2 3-64 0,-1 2-16 0,0 1 0 0,0-2-208 0,0 2 0 16,-1 0 0-16,1 2 0 0,1-1 0 0,0 0-240 15,1 0 32-15,1-1 0 16,2-3-1200-16,0-2-224 0,1-3-48 0,1-3-16 16,1-4-2000-16,-4-8-400 0</inkml:trace>
  <inkml:trace contextRef="#ctx0" brushRef="#br0" timeOffset="106843.005">21016 12152 17503 0,'0'0'1552'0,"2"-4"-1232"15,0 0-320-15,2-1 0 0,0-3 5056 0,1 1 944 16,0 0 192-16,2-2 32 0,1 0-3584 0,2-1-720 16,0 0-128-16,3-1-48 0,0 2-832 0,0-1-160 15,1 0-48-15,0 1 0 0,0 0-416 0,1 3-96 16,0-3 0-16,-3 3-16 0,-2 3-176 0,-3 0 0 0,-1 1 0 0,-6 2 128 15,0 0-128-15,0 0 0 16,0 0 0-16,-2 5 0 0,-2 0-144 0,-4 4-64 16,-2-1-16-16,-1 3 0 15,0 1-368-15,-1 1-80 0,0 0-16 0,-1 1 0 16,2 0-80-16,2-1-32 0,1 2 0 0,1 1 0 0,2-2 800 0,2 3 128 0,1-1 32 0,2 0 16 16,1-2 592-16,2 0 112 15,3-2 16-15,1 1 16 0,2-1-144 0,-1-2-48 0,1-2 0 0,1 1 0 16,1-1-288-16,2-1-64 0,3-2-16 0,-2-2 0 15,2-1-176-15,3-2-48 0,-3-2 0 0,0-3 0 0,-2 0-128 0,-3-3-256 16,1-2 64-16,-3 0 16 16,-1 0-3072-16,-3 1-608 0</inkml:trace>
  <inkml:trace contextRef="#ctx0" brushRef="#br0" timeOffset="107097.87">21443 12125 10127 0,'0'0'448'0,"0"0"96"0,0 0-544 0,0 0 0 16,1 7 0-16,0 0 0 0,-1-7 7056 0,0 0 1312 15,0 0 256-15,1 5 48 0,-1-5-5088 0,0 0-1024 16,0 0-208-16,0 0-48 0,0 0-864 0,0 0-176 15,0 0-48-15,0 0 0 0,0 0-672 0,0 0-144 16,0 0-16-16,0 0-16 0,0 0-368 0,0 0 0 16,0 0 0-16,4-5-128 15,0 0-2192-15,1 0-432 0,-1-1-96 0</inkml:trace>
  <inkml:trace contextRef="#ctx0" brushRef="#br0" timeOffset="107629.559">21622 11845 46991 0,'-12'0'1024'0,"12"0"224"0,0 0 32 0,0 0 64 0,0 0-1088 0,0 0-256 0,0 0 0 0,0 0 0 16,0 0 1104-16,0 0 176 0,0 0 16 16,5 3 16-16,2-1-432 0,3 0-96 0,2 0-16 0,3 0 0 15,4 0 0-15,-1 0-16 0,2-1 0 0,-2 2 0 16,2-1-368-16,0 1-80 0,-1 1-16 0,0-2 0 15,-2 1-288-15,1-1-256 0,-2 1 64 0,2-3 0 16,-1 1 192-16,-2 0-176 0,-1 0 176 0,-1-1-160 16,-1 0-48-16,-2-1-16 0,-1 0 0 0,-3 0 0 15,-6 1-736-15,0 0-128 0,0 0-48 16,0 0 0-16,0 0-640 0,-5 0-128 0,-1 0-16 0,-2 1-12432 16,0 0-2480-16</inkml:trace>
  <inkml:trace contextRef="#ctx0" brushRef="#br0" timeOffset="107852.688">21748 11883 25791 0,'0'0'2304'0,"0"0"-1856"15,0 0-448-15,-3 4 0 0,3-4 4480 0,-2 7 784 16,1 2 176-16,0 1 16 0,0 1-2992 0,1 2-608 16,0 2-112-16,0 3-16 0,0-1-592 0,0 0-112 15,0 0-32-15,1 1 0 0,-1 1-416 0,0-2-96 16,1 1-16-16,0 0 0 0,0-1-320 0,0-1-144 0,0-1 128 0,1 2-128 15,0-3 0-15,0-1-304 16,-1-1 48-16,0 0 16 16,-1-2-960-16,-1 0-192 0,0-2-32 0,-1-2-16 15,-1-2-1424-15,0-2-272 0,-2 0-64 0,-2 1-16304 0</inkml:trace>
  <inkml:trace contextRef="#ctx0" brushRef="#br0" timeOffset="108044.671">21608 12320 20271 0,'-1'7'1792'0,"1"-3"-1424"0,0-4-368 0,0 0 0 16,0 0 4464-16,0 0 816 0,7 1 160 0,1 1 48 15,0-2-2592-15,1-1-512 0,2 0-96 0,1-2-32 16,1-1-672-16,1 0-144 0,1 1-32 0,0-1 0 16,-2 1-528-16,2 1-112 0,-1 1-32 0,1-2 0 15,0 1-320-15,1 1-64 0,-4-1-16 0,1 1 0 16,-1 1-208-16,0 0-128 0,-2-1 160 0,0 0-160 16,-2-1 0-16,1 0 0 0,-2 0 0 0,0-1-160 15,0 0-1136-15,0-1-240 16,-1 1-32-16,-2-1-16 0,1 0-2256 15,-1 1-464-15</inkml:trace>
  <inkml:trace contextRef="#ctx0" brushRef="#br0" timeOffset="108328.761">22234 12031 26719 0,'0'0'2368'0,"-4"3"-1888"0,4-3-480 0,-4 4 0 16,1 0 5040-16,-1 1 912 0,0-2 176 16,4-3 32-16,-4 3-3536 0,4-3-704 0,-3 5-128 15,3-5-48-15,0 0-1056 0,0 0-224 0,0 0-32 16,0 0-16-16,0 0-416 0,0 0 0 0,0 0 0 0,0 0 0 31,0 0-992-31,4-3-224 0,1 0-64 0,1-1 0 16,0 0-2112-16,1-1-448 0</inkml:trace>
  <inkml:trace contextRef="#ctx0" brushRef="#br0" timeOffset="108795.032">22618 11771 16575 0,'0'0'1472'0,"0"0"-1168"15,0 0-304-15,5 2 0 0,-1 2 5696 0,-1 3 1072 16,-2 2 208-16,-1 3 64 0,0 4-3680 0,-1 3-736 16,-1 2-128-16,0 2-48 0,1 3-1152 0,-1-1-224 15,-1 3-48-15,2-3-16 0,-1 2-464 0,1-4-96 16,0-1 0-16,1 0-16 0,1-1-304 0,0-2-128 15,1 1 128-15,0-4-128 0,0 0 128 0,1-2-128 16,1-2 128-16,0-1-128 0,-1-3 0 0,1-1 0 16,-1-2 0-16,-3-5 0 0,5 2-176 0,-5-2 176 15,5-5-128-15,-1-2 128 0,-1-1-144 0,-1-2 144 16,1 0-160-16,-2 0 160 0,-2-1-256 0,-1 0 32 16,-1-1 16-16,-2 2 0 0,-1-1-112 0,-1 0 0 15,-2 1-16-15,-1 3 0 0,-2 1-48 0,0 2 0 0,-3 3 0 16,-1 1 0-1,2 1-16-15,0 4-16 0,1 2 0 0,2 0 0 0,1 3 1120 0,3 2 240 0,0 1 32 0,3 0 16 16,2 2-384-16,2 0-80 0,2-2-16 0,3 2 0 16,2-1-16-16,2-1-16 0,1-2 0 0,4-1 0 0,1-3-272 0,0-1-48 15,1-2-16-15,1-2 0 0,-3-1-144 0,1-3 0 16,1-1 0-16,-2-2 0 0,0-3 0 0,0-1-224 16,-2-3 48-16,0 1 16 15,-2-1-960-15,-1-2-192 0,-1 1-32 0,-2 2-14992 16,-1-1-2992-16</inkml:trace>
  <inkml:trace contextRef="#ctx0" brushRef="#br0" timeOffset="110547.181">19934 12600 12895 0,'0'0'1152'0,"0"0"-928"16,0 0-224-16,0 0 0 0,0 0 3856 0,-2-4 736 15,0 0 144-15,2 4 16 0,0 0-2624 0,0 0-528 16,0 0-96-16,0 0-32 0,0 0-240 0,0 0-48 16,0 0-16-16,0 0 0 0,0 0-336 0,0 0-80 15,0 0-16-15,0 0 0 0,4 6-112 0,0 2-32 16,0-1 0-16,1 2 0 0,0 1-192 0,1-1-32 15,0 1-16-15,-1-2 0 0,2 0-176 0,1 1-48 16,0-1 0-16,3 1 0 0,-1-3-128 0,2 0 0 0,3-1 0 0,-1 0 0 16,1-1 0-16,0-2 0 15,1-2 128-15,0-1-128 0,0 1 0 0,0-3 0 16,-1-2 0-16,0 0 128 0,-2 1 0 0,1-1-128 0,0 0 192 0,-1-1-64 16,0 1 48-16,0 1 0 15,-1 2 0-15,-3-1 0 0,1 1 16 0,0 2 16 0,0-2 0 16,0 2 0-16,1 0-48 0,2 2-16 0,0-2 0 0,0 0 0 15,2 0 32-15,0 0 0 0,0 0 0 0,2 0 0 16,0-2-176-16,0 2 160 0,0-1-160 0,-2 2 160 16,1-2-160-16,-2 1 0 0,-1 0 144 0,1 1-144 15,-2 1 192-15,0-2-16 0,-2 1-16 0,0 1 0 16,-1 0-160-16,0-1 128 0,-1 0-128 0,-2 0 128 16,0 0-128-16,-1 1 0 0,0 0 0 0,0 1 128 15,-5-3-128-15,5 4 192 0,0-1-192 0,0 1 192 0,-3-2-192 0,2 1 0 16,-4-3 0-16,4 3 0 0,-4-3 0 15,4 4 0-15,-4-4 128 0,0 0-128 0,0 0 0 0,4 3 0 16,-4-3 0-16,0 0 0 0,4 5 0 0,-4-5 128 16,0 0-128-16,0 0 0 0,0 0 128 0,2 5-128 15,-2-5 0-15,0 5 128 0,-1 0-128 0,1-5 192 16,0 0-192-16,0 5 192 0,0 0-192 0,0-5 128 16,0 0-128-16,0 0 128 0,0 0-128 0,0 0 0 15,0 0 0-15,0 0 0 0,0 0 0 0,0 0 0 16,5-1 0-16,0 0 0 0,-5 1 0 0,5-3 0 0,-1 0 128 0,0-1-128 15,-3 0 0-15,3 0 0 16,0 1 0-16,1-3 128 0,1 0-128 0,1 1 128 0,0-2-128 0,1 1 128 16,0-1-128-16,1 3 0 15,0 1 0-15,1-2 0 0,0 0 0 0,2 1 0 0,1 0 0 0,-1 0 0 16,0 0 0-16,4-1 0 16,-2 1 0-16,-2 1 0 0,2 0 0 0,-2 1 0 0,0 1 0 0,-1-1 0 15,2 1 128-15,-1 0-128 0,-1 0 0 0,2 0 128 16,-1 1-128-16,1 0 0 0,-1-1 0 0,1 0 128 15,1 0-128-15,0 0 0 0,1 0 0 0,1 0 128 16,-3-1-128-16,2 1 0 0,1 0 144 0,0-1-144 16,1 0 0-16,-1 1 144 0,-1-1-144 0,0 1 0 15,1 0 160-15,-3 0-160 0,0 1 128 0,0 1-128 16,0 0 128-16,-1 2-128 0,0-2 0 0,-1 1 128 0,-2 0 0 16,2 1-128-16,-1 0 192 0,0 0-64 0,0 0 0 0,1 0-128 15,0-1 192-15,0 1-64 0,-1 0-128 0,0-1 128 16,0 0-128-16,0 0 128 0,0-2-128 0,-1 1 0 15,1 0 0-15,0 0 128 0,0 0-128 0,-1 0 0 16,0 0 0-16,0 0 0 0,0-1 0 0,0 1 0 16,1-1 128-16,1 2-128 0,0 0 0 0,1 0 0 15,-1 0 0-15,2-1 128 0,0 0-128 0,1 0 0 16,-2 1 0-16,0 0 128 0,0-1-128 0,0 1 0 16,0-2 0-16,0 1 128 0,-2 0-128 0,-1 0 0 15,2 1 0-15,-2-2 128 0,0 0-128 0,0 0 0 16,0 0 0-16,1 0 128 0,-1 0-128 0,1-4 0 15,0 3 144-15,1-3-144 0,0 0 0 0,1-1 144 16,-1 0-144-16,1 0 0 0,0 0 128 0,1-2-128 16,-1 2 0-16,-1-1 0 0,-1-1 0 0,0 1 0 15,-2 0 0-15,1-1 0 0,0 0 128 0,-1 1-128 0,-2-1 0 0,0 2 0 16,-1-2 144-16,0 1-144 16,-2-1 0-16,-1 1 144 0,-1 2-144 0,-1 0 0 15,0 4 0-15,-2-4 128 16,-3 0-544-16,0 1-112 0,0 0-32 0,-2 2 0 15,-1 0-2000-15,-1-1-384 0,-2 2-96 0</inkml:trace>
  <inkml:trace contextRef="#ctx0" brushRef="#br0" timeOffset="111983.362">19683 13096 12255 0,'0'0'544'0,"0"0"112"0,0 0-528 0,0 0-128 16,0 0 0-16,0 0 0 0,0 0 208 0,0 0 16 15,0 0 0-15,0 0 0 0,0 0-416 0</inkml:trace>
  <inkml:trace contextRef="#ctx0" brushRef="#br0" timeOffset="112501.66">19685 13051 11055 0,'0'0'976'0,"0"0"-784"0,0 0-192 0,0 0 0 0,0 0 3104 0,0 5 576 15,0 2 112-15,1 1 32 0,0-1-1792 0,0 0-368 16,0 3-64-16,0 1 0 0,1-1-576 0,1 2-128 16,-1-1 0-16,0 0-16 0,0 1-464 0,2 1-96 15,0-4 0-15,0 0-16 0,0 1-304 0,1-4 0 16,0 0 0-16,0-1 0 0,0 0 128 0,1-2-128 16,0-3 0-16,0 2 0 0,-1 3 0 0,0-5 0 15,0-7 0-15,0 2 0 0,0 3 0 0,0-3 0 16,-2-6 0-16,1 1 0 0,-1-1 0 0,1 2 0 15,-1-3 0-15,-1 3 0 0,0 0 0 0,-1 2 0 16,0 2 0-16,-1-1 0 0,0 6 0 0,0 0 0 16,0 0 0-16,0 0 0 0,0 0 0 0,1 9 128 0,0 2-128 0,3-2 160 15,0-4-32-15,1 0 0 16,2 0 0-16,-1 0 0 0,1-1-128 0,1-1 192 16,0 0-192-16,1 1 192 0,-1 1 96 0,1-2 32 15,0-7 0-15,0 3 0 0,-2 2 80 0,1-2 32 16,-2-5 0-16,1 1 0 0,-1 3-48 0,0-2 0 15,0-2 0-15,-1-3 0 0,1 0-192 0,-2 0-32 16,-1 2-16-16,0-1 0 0,-1 0-144 0,0 1 0 16,1-2 0-16,0 0 0 0,-1 0 0 0,0 1 128 0,0 1-128 0,0 0 0 15,2-1 0-15,-1-1-304 0,-1 1 48 0,0 1 16 32,0 3-1936-32,1 0-384 0,-1 0-64 0</inkml:trace>
  <inkml:trace contextRef="#ctx0" brushRef="#br0" timeOffset="112830.382">20077 13083 11055 0,'0'0'976'0,"0"0"-784"0,0 0-192 0,5 5 0 16,0-1 3840-16,1 0 736 0,-2 0 144 0,1 0 16 15,1-1-2736-15,-1 1-544 0,0 1-112 0,1-3-32 16,1-1-672-16,0 0-128 0,-2 0-16 0,2-1-16 0,0-1-288 0,2-1-64 16,-1 0-128-16,0-2 192 0,-4 0-192 0,1-1 176 15,0-1-176-15,-1 0 160 0,0 0-160 0,-1-1 128 16,-1-1-128-16,0 1 128 0,-1 1-128 0,-2 0 128 15,0-1-128-15,-1 2 128 0,-1 2-128 0,-2 1 160 16,-1 0-160-16,-1 2 160 0,0 3-160 0,-2 2 128 16,-1 2-128-16,1 2 128 0,1-1 128 0,2 1 0 15,-1 1 16-15,1 0 0 0,0 1 96 0,1 1 16 16,1-1 0-16,2 0 0 0,1 2-160 0,3-2-32 16,1-1 0-16,3-2 0 0,1-1-192 0,2-1 0 15,-1-1 0-15,2-2 0 0,1 0 0 0,1-3 0 16,-1 0 0-16,0 0 0 0,-1 0-256 0,-1-1-80 15,1-7-32-15,-1 0 0 16,0 1-1696-16,-2-1-352 0,0-1-64 0,-1 1-11920 0</inkml:trace>
  <inkml:trace contextRef="#ctx0" brushRef="#br0" timeOffset="112966.055">20293 13072 13823 0,'-2'4'1216'0,"2"-4"-960"0,0 0-256 0,0 8 0 15,-1 0 4032-15,1 0 752 0,1 0 144 0,0 0 48 16,0-3-3120-16,1 1-640 0,-1 0-112 0,-1 0-16 15,1 2-752-15,1-2-144 0,-2-6-16 0,0 0-16 16,3 5-160-16,-3-5 0 0,4-2 0 0,0-2 128 16,0-1-1712-16,-2-2-336 0</inkml:trace>
  <inkml:trace contextRef="#ctx0" brushRef="#br0" timeOffset="113096.78">20303 12921 19343 0,'0'0'1728'0,"-4"4"-1392"16,0-1-336-16,0-1 0 0,-1 1 2880 0,1 1 496 15,1-2 96-15,1 1 32 0,0 2-2560 0,2-5-512 16,0 0-112-16,0 0 0 0,5 5-320 0,2-2 0 16,1-3-208-16</inkml:trace>
  <inkml:trace contextRef="#ctx0" brushRef="#br0" timeOffset="113497.748">20489 13051 21183 0,'-5'6'1888'0,"1"-1"-1504"15,-1 0-384-15,1 0 0 0,0 1 3008 0,0-1 544 16,0 0 96-16,2-1 32 0,0 1-2624 0,1 0-528 16,1 0-96-16,0 2-32 0,1 0-400 0,1 0 0 15,-2-7 128-15,3 5-128 0,1 0 0 0,0 1-224 0,0-1 48 0,1 1 16 32,0-2-352-32,0-2-80 0,-5-2-16 0,5 1 0 0,0-1 224 0,-5 0 64 0,0 0 0 0,5-3 0 15,0-2 320-15,-2-1 0 0,-1-1 160 0,-1 0-160 16,0-2 448-16,0 1-32 0,0 2 0 0,0-1 0 15,0 0 48-15,0 1 16 0,1 0 0 0,-1 2 0 0,-1 4 32 0,0 0 16 16,0 0 0-16,0 0 0 16,0 0 112-16,-1 7 0 0,0-1 16 0,0 4 0 0,0-1-224 0,0 1-48 15,0 3-16-15,0 4 0 0,0 1-112 0,1-1-32 16,0-2 0-16,0-2 0 0,0 8 32 0,1-1 0 16,-1 1 0-16,1-3 0 15,1 0 48-15,-2 0 16 0,0 0 0 0,0-1 0 0,-1-4-144 0,0-2-32 16,0 0 0-16,-1-1 0 0,0-1-16 0,0-4 0 15,2-5 0-15,-4 5 0 0,0-4-128 0,0-2 160 16,0-3-160-16,1-1 160 16,-1-4-384-16,-1 0-80 0,2-5-16 0,0 3 0 15,1 0-1920-15,1-6-384 0,1-5-64 0,2 2-14224 16</inkml:trace>
  <inkml:trace contextRef="#ctx0" brushRef="#br0" timeOffset="113831.413">20615 12977 17503 0,'0'0'1552'0,"0"0"-1232"0,0 0-320 0,0 6 0 16,0-1 3584-16,0 3 640 0,0-2 144 0,0 0 32 16,1 2-2208-16,-1 0-432 0,0-1-96 0,0 2 0 15,0 2-704-15,1-2-128 0,0 0-16 16,0 1-16-16,0 3-528 0,-1-2-96 0,1-2-32 16,0-1 0-16,0 3-144 0,0-2 0 0,0-3 144 0,-1-6-144 15,0 0 0-15,0 0 0 0,0 0 0 0,0 0 0 16,0 0 0-16,8-3 0 0,-1-5 0 0,0-1 0 15,0-1 0-15,1-5 0 0,0 0 0 0,0 1 0 16,0-1 0-16,0 4 0 0,-1 0 0 0,-1 4 0 0,-2 3 0 0,-4 4 0 16,0 0 0-16,0 0 0 0,0 0 0 0,1 6 0 15,0 2 0-15,0 2 128 0,0 2 16 0,-1 1 16 16,0-5 0-16,0 2 0 0,0 2 64 0,0 1 16 16,0-4 0-16,0 1 0 0,1 2-96 0,0-2-16 15,0-4 0-15,0 1 0 0,1-1-128 0,-2-6 0 16,0 0 0-16,0 0 0 0,6 3 0 0,0-1-320 15,0-1 48-15,0-4 16 16,2-6-2512-16,0-1-496 0,2-4-112 0</inkml:trace>
  <inkml:trace contextRef="#ctx0" brushRef="#br0" timeOffset="114114.466">20892 12957 21183 0,'0'0'1888'0,"0"0"-1504"16,0 0-384-16,-4 5 0 0,1 2 3488 0,-1-1 624 15,0 0 128-15,1 0 32 0,1 3-2240 0,0 1-448 16,1 1-96-16,1 0-16 0,1 1-768 0,0 1-176 15,1-1-16-15,1-1-16 0,0 1-368 0,1-1-128 16,-1 1 0-16,-1-4 0 0,1 0 0 0,0-1-256 16,-3-1 16-16,0-6 16 15,0 0-2096-15,0 0-432 0,0 0-64 0,-5 3-32 16,0-3-640-16,-2-3-128 0,0 1-32 0,-1-3 0 16,0 0 992-16,-1 0 192 0,2 0 32 0,1 3 16 0,0 0 4080 0,1-1 800 0,1-1 160 0,1 1 48 15,3 3 480-15,0 0 112 0,0 0 0 0,0 0 16 16,0 0-1680-16,6-4-320 0,1 2-80 0,2-1-16 15,0 0-640-15,3 0-128 0,1-1-32 0,0 0 0 0,0-1-256 0,1 1-128 16,1-2 0-16,-2 0 128 31,0 0-512-31,0 0-96 0,0 0-32 0,0 2 0 0,-3 0-2240 0,0 0-464 0</inkml:trace>
  <inkml:trace contextRef="#ctx0" brushRef="#br0" timeOffset="114388.476">21022 13028 21999 0,'0'0'960'0,"0"0"224"0,0 0-944 0,0 0-240 0,2-4 0 0,0 0 0 0,-1 1 1888 0,-1 3 336 16,0 0 64-16,0 0 16 0,0 0-256 0,0 0-32 15,0 0-16-15,-2 7 0 0,-1 0-320 0,1 3-64 16,-3 2-16-16,1-2 0 0,0 1-576 0,0 0-128 16,1-1-32-16,0 1 0 0,0 0-288 0,1-1-48 15,0-2-16-15,1 2 0 0,3 1-272 0,0-4-64 16,-2-7-16-16,4 3 0 0,0 2-160 0,-4-5 0 15,5-1 0-15,-5 1 0 0,0 0 0 0,0 0 128 16,0 0-128-16,0 0 0 0,-1-5 160 0,1 5-160 16,-6-2 192-16,1 1-192 0,-3-1 192 0,0 2-192 15,0 1 192-15,-1 1-192 0,0-2 0 0,1 0 0 16,2 2 0-16,6-2 0 16,0 0-608-16,0 0-224 0,0 0-64 0,0 0 0 0,9-3-2208 0,1 1-448 0,2-2-96 0</inkml:trace>
  <inkml:trace contextRef="#ctx0" brushRef="#br0" timeOffset="114693.531">21384 13029 16575 0,'0'0'1472'0,"0"0"-1168"15,0 0-304-15,0 0 0 0,0 0 3072 0,0 0 544 16,0 0 112-16,0 0 32 0,0 0-1280 0,3 6-256 16,0 1-48-16,-2 2-16 0,-2 0-464 0,0 0-96 15,0 0 0-15,0 2-16 0,0 2-816 0,0-2-144 16,0-2-48-16,0 2 0 0,0 1-416 0,0-1-160 15,1-6 0-15,0-5 144 16,2 6-2320-16,-2-6-448 0,6-6-112 0</inkml:trace>
  <inkml:trace contextRef="#ctx0" brushRef="#br0" timeOffset="114831.601">21410 12907 18431 0,'-5'0'1632'0,"0"2"-1312"0,-1-2-320 0,0 2 0 16,1 0 4096-16,5-2 736 0,0 0 160 0,0 0 16 15,-2 5-3872-15,2 0-784 0,0-5-160 0,4 4-11088 16,2 2-2224-16</inkml:trace>
  <inkml:trace contextRef="#ctx0" brushRef="#br0" timeOffset="115066.937">21489 13147 16575 0,'0'0'1472'0,"0"0"-1168"0,0 0-304 0,0 0 0 0,0 0 5120 0,0 0 976 16,0 0 192-16,4-4 48 0,-1-1-3840 0,3-3-752 15,1-3-144-15,1 0-48 0,-1-2-992 0,3 1-208 16,2-3-32-16,0 3-16 0,2-1-304 0,-3 4 0 16,-1 1 0-16,2 1 0 0,-1 2 0 0,-1 0 0 15,0 2 0-15,-3 2 0 0,0 3 0 0,1 2 0 16,-2 1 0-16,-1 3 0 0,-3-1 320 0,-1 4 48 16,-1 1 16-16,1 2 0 0,-1-1 0 0,0 0 0 15,0 1 0-15,0-2 0 0,0 1-224 0,0-3-32 16,0 0-128-16,1-2 192 0,-1-1-192 0,1 1 0 0,1-3-144 0,0 1 144 31,-1 0-2384-31,-1-6-384 0,5-2-80 0</inkml:trace>
  <inkml:trace contextRef="#ctx0" brushRef="#br0" timeOffset="116132.324">19809 13689 31967 0,'-2'-12'1408'0,"2"12"304"0,0 0-1376 0,0 0-336 0,0 0 0 0,4-2 0 0,-1-3 1120 0,0 0 160 15,2 0 16-15,1-2 16 0,-1 1-272 16,2 0-48-16,0-2-16 0,5-4 0 0,0 1-560 0,-2 0-112 15,-2 1-32-15,1 1 0 0,-1 0-272 0,-1 1 128 16,-1 1-128-16,-1 3 0 0,0 0 160 0,-5 4-160 16,0 0 128-16,0 0-128 0,0 0 192 0,0 0-64 15,0 0 0-15,3 8 0 0,-2-2 48 0,0 2 0 16,0 0 0-16,-1 2 0 0,0 5 144 0,1-2 16 16,0-3 16-16,0 3 0 0,1 3 224 0,0 0 64 15,1-3 0-15,0 0 0 0,1 6-192 0,1-1-16 16,0 1-16-16,-1 0 0 0,2-2-160 0,1-2-48 0,-1 1 0 0,0-1 0 15,0-1-80-15,0-1 0 0,-3-2-128 0,-1 0 192 16,1-1 16-16,0-2 0 16,-2-2 0-16,0 1 0 0,-1-7-32 0,0 0-16 0,-3 5 0 0,3-5 0 15,-4 4-160-15,1-1 160 0,-2-1-160 0,0 0 160 16,-1-2-160-16,-1 1 0 0,1 0 0 0,0 0 128 16,0 1-128-16,2-2 0 0,-1 1 0 0,1 0 0 15,1 2 0-15,0-2 0 0,3-1 0 0,0 0 0 16,-4 2 0-16,4-2 0 0,-4 2 0 15,0 0 0-15,-1 0 144 0,1 0 0 0,0-2 0 0,4 0 0 16,0 0-144-16,-3 2 128 0,-2-1-128 0,1 2 128 16,4-3 144-16,0 0 32 0,-4 1 0 0,4-1 0 15,0 0 0-15,0 0 0 0,0 0 0 0,4 4 0 16,2 1-304-16,3-1-144 0,4-1 16 0,1 0 0 16,2 0 128-16,2-1 0 0,1 1 0 0,0-3 0 15,2 0 0-15,-1 1 0 0,1-2 0 0,-4 1 0 0,0-2 0 0,-1 0 128 16,-3 0-128-16,0 0 0 0,-2 0 0 0,0 1 128 15,-4-1-128-15,-1 1 0 0,-6 1 0 0,0 0 144 16,0 0-144-16,0 0 0 0,0 0 128 0,0 0-128 16,0 0 0-16,0 0 0 0,0 0-144 0,0 0-96 15,0 0-16-15,0 0 0 16,0 0-1888-16,0 0-384 0,4-4-80 0,0-3-18208 16</inkml:trace>
  <inkml:trace contextRef="#ctx0" brushRef="#br0" timeOffset="116582.729">20509 13620 7359 0,'0'0'656'0,"3"-4"-528"0,-1 0-128 0,1 0 0 0,-3 4 4720 0,0 0 912 16,0 0 176-16,0 0 32 0,0 0-3024 0,0 0-592 16,0 0-128-16,0 0-32 0,1 7-224 0,-1 2-48 15,0 2-16-15,-1 1 0 16,0 2-736-16,1 3-144 0,-2 2-16 0,1 1-16 16,0-1-352-16,0 2-64 0,0 1 0 0,0-3-16 0,0 1-224 0,0 1-32 15,0 0-16-15,1 0 0 0,0-3-160 0,1-2 0 16,1 0 0-16,1-5 0 0,1-3 0 0,0-2 0 15,0-1-144-15,0-2 144 16,2-2-1520-16,-2 0-192 0,1-3-32 0,1-2-16 16,0-2-1056-16,0 0-192 0,0-3-64 0</inkml:trace>
  <inkml:trace contextRef="#ctx0" brushRef="#br0" timeOffset="116866.404">20603 13864 10127 0,'0'0'896'0,"0"0"-704"16,0 0-192-16,0 0 0 0,0 0 5248 0,0 0 1008 15,0 0 208-15,0 0 32 0,0 0-3744 0,0 0-768 16,0 0-128-16,-1-4-48 0,1-1-720 0,1-1-160 15,2-1-32-15,1-1 0 0,1 0-256 0,0-1-64 16,0-2-16-16,3-4 0 0,1 3-144 0,-1 1-32 16,0 1 0-16,-2 2 0 0,-1 1-80 0,0 1-32 15,-1 1 0-15,-4 5 0 0,0 0-80 0,0 0 0 16,0 0-16-16,0 0 0 0,0 0 48 0,-2 6 16 0,0 0 0 16,-1 2 0-16,-1 3-32 0,-1 1 0 0,0 0 0 0,1 3 0 15,0 0-16-15,1 0 0 0,2 2 0 0,1-2 0 16,0 0 0-16,2 0 0 0,1-1 0 0,1-5 0 15,0 0-64-15,2 1-128 0,1-4 176 0,1 0-176 16,2-2 128-16,0-2-128 0,-1 2 0 0,0-4 0 0,2 0 0 0,1 0 0 16,0-3 0-16,-1 0 0 15,3-1-1232-15,-2-2-160 0,-1 1-16 0,-3-1-13008 16,0 1-2608-16</inkml:trace>
  <inkml:trace contextRef="#ctx0" brushRef="#br0" timeOffset="117183.52">20861 13861 34959 0,'0'0'1536'0,"0"0"336"0,0 0-1488 0,6 3-384 16,-1-1 0-16,1-1 0 0,1 0 1296 0,0 0 192 15,2-1 48-15,0 0 0 0,0-1-800 0,1-1-160 16,-2 0-16-16,2 0-16 0,1-2-400 0,-2-1-144 16,0-1 0-16,-1-1 144 0,1 0-144 0,0 0 0 15,-2 0 0-15,-2 0 0 0,-1-2 128 0,-2 1-128 0,1 2 0 0,-3-2 128 16,-2 3-128-16,0 0 160 15,-2 0-160-15,-1 3 160 0,-1 3-32 0,-1-1 0 0,-2-1 0 0,0 3 0 16,0 3 448-16,-1 0 64 16,0 1 32-16,0 2 0 0,0 3 16 0,0 1 0 0,1 0 0 0,2 2 0 15,1 1-304-15,3 0-48 0,1 1-16 0,3-1 0 16,1-2-192-16,1-3-128 0,2-1 128 0,1 0-128 16,1-2 0-16,1-2 0 0,0 0 0 0,2-2 0 0,0-1-240 15,4-2-64-15,-1-5-16 0,1 0 0 16,-1-2-2304-16,-1-3-448 15,-2 0-112-15,0-2-15248 0</inkml:trace>
  <inkml:trace contextRef="#ctx0" brushRef="#br0" timeOffset="117382.999">21085 13873 16575 0,'0'0'1472'0,"0"6"-1168"16,1 0-304-16,0 0 0 0,0 0 3072 0,1 1 544 16,0-3 112-16,1 1 32 0,-1 0-1408 0,3 0-288 15,-5-5-48-15,6 3-16 0,-6-3-208 0,0 0-64 16,0 0 0-16,6-2 0 0,-1-1-416 0,1-1-96 15,0-2 0-15,0 0-16 0,0-2-464 0,-1 0-96 16,0-4 0-16,1-1-16 0,2 0-400 0,1-2-80 16,0 0-16-16,2 0 0 0,-2 3-128 0,4-5-144 15,-2 2 144-15,-1 1-208 16,-2 6-1808-16,-1 2-352 0,0-2-80 0,-3 2-17392 0</inkml:trace>
  <inkml:trace contextRef="#ctx0" brushRef="#br0" timeOffset="117888.921">21274 13868 10127 0,'0'0'896'0,"-1"6"-704"16,-1 1-192-16,1 0 0 0,0 0 5840 0,1 0 1136 0,0-1 240 0,0 0 32 16,-1 0-4160-16,1 0-832 0,0-6-160 0,0 0-48 15,0 0-896-15,4 5-192 0,2-5-48 16,0-3 0-16,1 1-528 0,1-5-128 0,2-1 0 0,-1-1-16 16,1-2-112-16,-4 1-128 0,2-2 176 0,2 0-176 15,-1 0 128-15,1 2-128 0,-1 2 0 0,0 1 0 16,-1 0 0-16,2 0 0 0,-3 2 0 0,-2 3 0 15,-5 2 176-15,4 4-176 0,1 1 160 0,-2 4-160 16,-1-2 400-16,-1 4-16 0,0 1 0 0,1 1 0 16,-2-1-160-16,0 2-32 0,1-1-16 0,0-4 0 15,1 0-176-15,-1 0 0 0,1-3 0 0,0 0 0 32,0-1-784-32,1-1-192 0,-3-4-48 0,5 2 0 0,-5-2-1856 0,5-1-368 0,2-2-80 0,0-1 0 15,-1 0 1072-15,1-1 208 0,1 1 64 0,-1 0 0 16,-3 0 752-16,-4 4 144 0,8-3 48 0,-1 1 0 0,-7 2 1488 0,8-2 320 15,-1 0 48-15,1 0 16 0,-1 1 1088 0,1-2 208 16,-1 0 48-16,1 0 16 0,0-1-752 0,-1 1-160 16,-2 0-16-16,2-1-16 0,-1 0-480 0,0-3-80 0,0-1-32 0,0 1 0 15,1-1-400-15,-1-1-64 16,0-1-32-16,0-1 0 0,-1 0-160 0,0 0 0 16,-1-2 144-16,-1 3-144 0,-1 1 0 0,-2 1 0 15,-1 1 0-15,0-2 128 0,-3 1 80 0,1 3 32 16,0-2 0-16,-3 4 0 0,-2 3 688 0,0 2 144 0,-1 4 16 15,-1 0 16-15,-1 2-208 0,1 3-32 0,0 2-16 0,2 2 0 16,1 3-336-16,2 3-64 0,1 0 0 0,3 1-16 16,2-1-240-16,2 0-32 0,3-3-16 0,1-3 0 15,-1-5-144-15,2-2 0 0,0 0 0 0,1-2 0 32,1-2-848-32,1-2-160 0,-1-2-16 0,2-3-16 15,0-2-1696-15,1-5-336 0,-1 0-64 0</inkml:trace>
  <inkml:trace contextRef="#ctx0" brushRef="#br0" timeOffset="118068.837">21901 13611 22111 0,'0'0'1968'0,"0"0"-1584"0,-1 6-384 0,-1 3 0 0,-1 3 4192 0,0-1 752 16,-1 0 160-16,0 2 16 0,0 3-2496 0,-1 2-512 16,0 0-112-16,-1 6-16 15,-1 3-1168-15,2 1-240 0,0-1-64 0,2 0 0 0,0-2-336 0,1-1-176 16,2-4 160-16,1-1-160 15,1-2-1216-15,0-5-352 0,1-3-64 0,0-2-18896 0</inkml:trace>
  <inkml:trace contextRef="#ctx0" brushRef="#br0" timeOffset="118834.296">22546 12567 23039 0,'0'0'1024'0,"0"0"192"0,0 0-960 0,0 0-256 0,0 0 0 0,0 0 0 16,0 0 3952-16,0 0 736 0,0 0 160 0,0 0 16 15,0 0-3072-15,0 0-608 0,0 0-128 0,0 0-32 16,0 0-640-16,6-3-144 0,-1-2-32 0,0 0 0 16,2 0-208-16,1 0 0 0,0 1 128 0,1 0-128 15,-1 0 0-15,-1 1 0 0,0 1 0 0,-1 4 0 16,-1 0 0-16,0 3 0 0,0 2 0 0,-1 2 0 0,0 3 0 16,0 1 0-16,-1-1 128 0,3 2-128 0,0-1 0 0,2-1 144 15,0-2-144-15,2-1 128 0,1-1-128 16,1-2 0-16,0-1 0 0,0-4 0 0,2-1 0 0,-1-1 0 15,-1-4 0-15,-2 0 0 16,-1-2-768-16,1-2-256 0,-5-1-32 0,-6 0-18128 0</inkml:trace>
  <inkml:trace contextRef="#ctx0" brushRef="#br0" timeOffset="119418.837">22607 12619 8287 0,'0'0'736'0,"4"-3"-592"16,-4 3-144-16,0 0 0 0,0 0 4352 0,0 0 832 15,0 0 160-15,0 0 32 0,0 0-2304 0,-1 8-448 16,0 2-112-16,1 6-16 0,0 5-672 0,0 1-144 15,0 5-16-15,2 0-16 0,3 1-608 0,0 2-112 16,2-2-32-16,2 1 0 0,3 1-448 0,2 0-80 16,4-1-32-16,2-1 0 0,4-2-336 0,2-3 144 15,3 0-144-15,1-3 0 0,1-2 224 0,-1-1-64 0,1-5-16 0,-4 1 0 16,-1-4-144-16,-4-3 0 0,0-1 144 0,-5-2-144 31,-2-2-496-31,-2-3-160 0,-2-2-48 0,0-2 0 16,-3-2-2368-16,-2-2-464 0</inkml:trace>
  <inkml:trace contextRef="#ctx0" brushRef="#br0" timeOffset="120268.905">23343 12865 15663 0,'0'0'688'0,"0"0"144"0,0 0-656 0,0 0-176 16,0 0 0-16,0 0 0 0,0 0 4768 0,1 8 928 16,1 1 176-16,-2 2 32 0,-3 1-3472 0,2 2-688 15,3 1-144-15,0-1-16 0,-1 2-576 0,1 0-112 0,1-2-32 16,0 2 0-16,2 0-352 0,-2-6-64 15,0 0 0-15,1 0-16 0,0 0-240 0,0-1-64 0,-1-1 0 0,1-1 0 16,0-1-128-16,-1 0 0 0,-3-6 0 0,0 0 0 16,0 0 0-16,0 0 128 0,0 0-128 0,0 0 0 15,0 0 0-15,0 0 0 16,-7 0 128-16,-1 0-128 0,-3-1 0 0,-2 1 0 0,0 0 0 0,-3 1-176 16,1 1 176-16,2 1-160 0,0 1 160 15,1-1-160-15,2 1 160 0,2 1 0 0,2-1 0 0,2 2 0 16,2-1 0-16,3 1 128 0,3 0 0 0,2 0 0 15,2-1 80-15,1 0 32 0,3-1 0 0,2 1 0 16,1-2-240-16,1-1 176 0,1 0-176 0,0-1 160 16,-1-1-160-16,0-1 0 0,-1-1 0 0,1 0 0 0,-1-1 0 15,-2 0 0-15,0-1 0 0,-1 1 0 16,-3 0-352-16,-1 1-48 16,-8 2-16-16,0 0 0 0,0 0-2272 0,0 0-448 0,0 0-80 0</inkml:trace>
  <inkml:trace contextRef="#ctx0" brushRef="#br0" timeOffset="121119.646">22993 13496 5519 0,'0'0'496'0,"0"0"-496"0,4-5 0 0,0 0 0 16,0-2 5456-16,-4 7 1008 0,0 0 192 0,6-3 32 0,-6 3-3648 0,0 0-736 15,0 0-128-15,0 0-48 0,5 5-224 0,-2 2-48 16,0 4-16-16,-1 3 0 0,-1 3-880 0,0 2-192 15,0-1-16-15,0 3-16 0,0-2-416 0,1 0-96 16,1-1-16-16,1-1 0 0,-1 0-208 0,1-1 0 16,-1-2 0-16,1-1 0 0,-1-2 0 0,1 0 0 15,0-2-176-15,1-3 176 16,-1 0-2176-16,-4-6-304 0,0 0-64 0</inkml:trace>
  <inkml:trace contextRef="#ctx0" brushRef="#br0" timeOffset="121437.409">23089 13625 11967 0,'0'0'1072'0,"5"-5"-864"16,1 0-208-16,1-3 0 0,0 1 4992 0,3-2 960 16,0-1 192-16,-1 2 48 0,0-2-4096 0,0 3-816 15,-1-2-176-15,0 2-16 0,1 1-640 0,-2 2-112 0,0 0-16 0,-1 2-16 16,-6 2-176-16,0 0-128 15,0 0 144-15,0 0-144 0,0 6 0 0,-2 1-208 16,-3 2 16-16,-1 1 0 16,-1 0-192-16,1 2-48 0,1 0 0 0,-1-1 0 0,0 0 432 0,1 0 0 0,-1 0 192 0,2-1-64 15,1-3 320-15,2 2 80 0,2-2 16 0,1 1 0 16,1-1 96-16,1-1 0 0,0 0 16 0,3-1 0 16,2-1-64-16,1 0-16 0,2-1 0 0,2-2 0 15,1-1-384-15,2-1-64 0,-1 0-128 0,1 0 176 16,0-2-176-16,0 0-272 0,-2-2 64 0,1-2 16 31,-3 1-2384-31,-1-1-480 0</inkml:trace>
  <inkml:trace contextRef="#ctx0" brushRef="#br0" timeOffset="121854.04">23363 13620 14735 0,'0'0'1312'0,"0"0"-1056"15,0 0-256-15,0 0 0 0,3 3 3744 0,1 0 688 16,2-1 144-16,0 1 32 0,0 0-2816 0,1 1-544 15,-1-3-112-15,2 0-32 0,1 0-528 0,0-1-96 16,0-1-32-16,1-1 0 0,-1-1-208 0,1 1-48 16,-3-1-16-16,0 0 0 0,-1-1 64 0,1-1 16 15,0 0 0-15,-3 0 0 0,0-1 96 0,-2 1 32 0,-1-2 0 0,-1 0 0 16,-1-2 16-16,-1 1 16 16,-2 1 0-16,-1 2 0 0,0 0-192 0,-1 2-32 15,0 1-16-15,-1 2 0 0,-2 3 144 0,0 1 16 16,1 1 16-16,1 4 0 0,-1 2-144 0,2 1-16 15,1-2-16-15,2 0 0 0,2 2-176 0,3 1 0 0,0-3 0 0,3 0 0 16,1 2 0-16,1-2 0 0,0-3 0 0,2-1 0 16,1-1-128-16,0 0 128 0,0-1 0 0,4-1 0 15,-1-1 0-15,-7-2 0 0,1 0 0 0,-1-1 0 16,-1 0 176-16,1-2 48 0,0 1 16 0,0-1 0 16,-1-2 208-16,5-4 64 0,-3-2 0 0,1 0 0 0,-1 0-208 0,-1-1-48 15,1-4 0-15,0 0 0 0,-1-1-256 0,1-1 128 16,-2 0-128-16,-1 0 0 0,0 1 0 0,0 2-192 15,-1-1 0-15,1 4 0 16,0 3-624-16,0 2-112 0,-4 7-32 0,5-6 0 16,-5 6-368-16,8-2-80 0,-8 2 0 0,8 2-16 15,-8-2-1968-15,9 6-384 0</inkml:trace>
  <inkml:trace contextRef="#ctx0" brushRef="#br0" timeOffset="122470.835">23715 13605 11967 0,'0'10'1072'0,"0"-10"-864"16,0 0-208-16,-1 8 0 0,0 0 4640 0,1-8 880 0,0 0 176 0,0 0 48 15,0 0-2768-15,0 0-544 0,0 0-128 0,0 0 0 16,9 2-944-16,-1-5-176 0,0-2-32 0,0-2-16 16,0 0-480-16,1-3-80 0,0-2-32 0,0-1 0 15,0 0-320-15,-1 1-64 0,1-4-16 0,0 4 0 16,-1-2-144-16,0 2 0 0,-2 3 0 0,3 1 0 16,-2-1 0-16,0 2 0 0,0-1 0 0,-1 3 0 15,-1 1 0-15,-5 4 0 0,0 0 0 0,7 0 0 16,-7 0 0-16,8 4 0 0,-2 1 0 0,-6-5 0 15,5 8 0-15,0-1 0 0,0 3 0 0,-3 2 0 16,-1 2 192-16,0 0 16 0,0 0 0 0,-1 2 0 16,0-2 0-16,0 0 0 0,2-2 0 0,0-2 0 15,1-1-208-15,1-1 176 0,-4-8-176 0,8 6 160 0,-8-6-160 16,10 3 0-16,1-4 0 0,-2-1 0 0,0-2-384 0,0-1 64 16,0-4 0-16,1 1 0 15,-2-2-1312-15,1 0-256 16,0 1-48-16,-1 2-16 0,-2 1-144 0,-6 6-16 0,7-3-16 0,-7 3 0 15,0 0 528-15,0 0 128 0,0 0 0 0,8 0 16 16,-8 0 656-16,0 0 128 0,0 0 32 0,0 0 0 0,7 5 2240 0,-7-5 464 16,9 4 96-16,-9-4 16 0,10 2-576 0,0-1-128 15,-2-1 0-15,2-1-16 0,0-1-496 0,1 0-112 16,-1-2-16-16,-1 1 0 0,1-1-432 0,0 1-80 16,-1-3-32-16,-1 1 0 0,2 0-288 0,-1 0 0 15,0-2 0-15,0 1 0 0,-1 0 128 0,0-3-128 0,-1 0 0 0,0 0 0 16,0 1 0-16,-3 1 0 0,-1-2 128 0,0 0-128 15,-3 0 0-15,-1 1 0 0,-1 2 128 0,2 6-128 16,-7-7 0-16,0 3 128 0,-2 2-128 0,-2 2 0 16,-1 1 256-16,-2 2-48 0,-2 2-16 0,1 2 0 15,-2 3 224-15,0-1 32 0,1 1 16 0,1 3 0 16,0 0 16-16,6 2 0 0,1 1 0 0,4 0 0 16,2 0-208-16,3-1-32 15,5 0-16-15,2-1 0 0,1-4-224 0,4-1 0 16,1 0 0-16,2-1 0 0,0-2 0 0,3-1 0 0,-1-1 0 0,1 0 0 31,0-3-928-31,-2-1-128 0,-1 0-32 0,0-4 0 16,-1-3-1008-16,-1 0-208 0,0-1-32 0,-2 0-14944 0</inkml:trace>
  <inkml:trace contextRef="#ctx0" brushRef="#br0" timeOffset="122671.145">24509 13187 31215 0,'0'0'1376'0,"-3"11"288"0,0-3-1328 0,-1 4-336 0,0 2 0 0,0 1 0 0,-1-2 1616 0,0 3 256 15,-2 0 48-15,2 4 16 16,1 0-544-16,1 0-112 0,0 1-32 0,2-1 0 0,1 0-336 0,2-1-64 16,2-1-16-16,0 0 0 0,0 1-496 0,-1-1-96 15,0-3-32-15,-1 0 0 16,1-1-1216-16,-1-3-240 0,1-1-48 0</inkml:trace>
  <inkml:trace contextRef="#ctx0" brushRef="#br0" timeOffset="122989.893">24747 13350 18431 0,'0'0'816'0,"-10"3"160"15,-1-1-784-15,1 1-192 0,-1 0 0 0,0 1 0 0,0 0 6272 0,1 0 1216 0,0 1 256 0,3 0 32 16,2 0-5328-16,1 1-1056 0,4-6-224 0,0 10-32 16,0-10-656-16,5 10-128 15,-1 0-32-15,3-1 0 16,2 0-320-16,0 1 144 0,3 0-144 0,-1-3 0 0,2 1 128 0,-3 1-128 0,1-1 0 0,-1 2 0 16,0-1 0-16,-10-9 0 0,12 12 0 0,-4 0 0 15,-8-12 128-15,3 14-128 0,-3-3 0 0,-3 0 0 16,-5-1 304-16,-2 0 0 0,-4-2 0 0,-2 1 0 15,-2-3 128-15,-3 0 16 0,0-1 16 0,-1-1 0 16,1-2-112-16,0 0-32 0,1-3 0 0,6 0 0 16,2-1-320-16,4-1 0 0,2 0 0 0,3-1-128 15,4-2-976-15,3-1-192 16,3 0-48-16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2:25:05.449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7030A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9204 4818 30927 0,'0'0'1360'0,"0"0"304"0,0 0-1344 0,0 0-320 16,0 0 0-16,0 0 0 0,4-5 1776 0,0 0 272 15,1 0 64-15,2-1 16 0,3 0-880 0,2-3-176 16,2 0-48-16,-1-1 0 0,3 0-432 0,2 0-80 15,0-1-32-15,1 1 0 0,-3 0-224 0,2 2-32 0,0 0-16 0,-2 0 0 16,0 1-208-16,-2 2 0 16,-1 0 0-16,-1 1 0 15,-1 3-2208-15,-2-1-544 0,-1 2-96 0</inkml:trace>
  <inkml:trace contextRef="#ctx0" brushRef="#br0" timeOffset="250.452">9317 4771 14735 0,'0'0'1312'0,"-1"6"-1056"16,-1 1-256-16,0 2 0 0,1 1 4352 0,1 3 832 16,0 2 144-16,1 1 48 0,0 2-2672 0,-1 1-528 15,0 0-96-15,0 2-32 0,0-1-896 0,0 2-176 16,0-1-32-16,0 3-16 0,0 3-416 0,2-2-96 15,1-1-16-15,0-2 0 16,0 0-688-16,1-4-144 0,1-1-16 0,-2-4-16 16,0-2-1552-16,-1-3-304 0,0-1-64 0,-2-7-15024 0</inkml:trace>
  <inkml:trace contextRef="#ctx0" brushRef="#br0" timeOffset="397.753">9225 5174 11055 0,'0'0'480'0,"0"0"112"0,0 0-464 0,0 0-128 15,0 0 0-15,8 2 0 0,1-1 5824 0,1-1 1136 16,1-1 224-16,0-1 48 0,2-1-5040 0,0-2-1008 0,2-1-208 0,2 1-32 16,0-1-704-16,1 1-240 0,2-3 144 0,0-1-144 31,0-1-768-31,-3 0-256 0,1 1-32 0,-1 0-15968 0</inkml:trace>
  <inkml:trace contextRef="#ctx0" brushRef="#br0" timeOffset="695.588">9593 4992 36159 0,'0'0'1600'0,"0"0"336"0,-1 5-1552 0,0 0-384 0,0 0 0 0,0 2 0 16,0 1 1728-16,1 3 256 0,0-1 48 0,1 2 16 15,0 0-960-15,1 2-176 0,0 0-32 0,1-1-16 16,0 1-544-16,1-1-96 0,0-2-32 0,1-3 0 16,0 0-192-16,0-2 0 0,0-2 0 0,1-2 0 15,0-2 0-15,0-2 0 0,0-4 0 0,1-2 0 16,0-2 0-16,0-1 0 0,-2-3 0 0,3-5 0 0,-1 0 0 15,0 3 0-15,-2 4 0 0,0-1 0 16,0 4 0-16,-1 3 0 0,-4 6 256 0,0 0 144 16,0 0 48-16,4 6 0 0,-1 0 112 0,1 3 16 15,0 2 16-15,0 0 0 0,-2 2-384 0,1 1-80 16,1-1 0-16,0 1-128 0,-2 1 0 0,2-1 0 16,0 0 0-16,1-1 0 15,0-2-768-15,0-1-256 0,1-1-48 0,-1-1-16 16,2 0-2000-16,0 0-416 0,1-4-80 0</inkml:trace>
  <inkml:trace contextRef="#ctx0" brushRef="#br0" timeOffset="984.536">9934 5219 11967 0,'0'0'1072'0,"0"0"-864"0,0-6-208 0,-1-1 0 16,-1-1 4832-16,-1 0 928 0,1-2 176 0,-1-1 32 16,-1 0-2960-16,0-1-576 0,-1-2-128 0,1-1-32 15,0 0-896-15,1-1-176 0,0-1-48 0,2 2 0 16,0-1-624-16,2 0-128 0,1 3-16 0,1 1-16 15,1-1-368-15,1 3 144 0,1-1-144 0,2 1 0 0,-2 0 128 0,2 1-128 16,1 2 0-16,0 1 0 16,0 1 128-16,1 1-128 0,-1 2 0 0,0 2 0 15,-1 2 0-15,0 2 0 0,0 1 0 0,0 1 0 16,0 1 0-16,-2 2 160 0,0 1-160 0,-1 2 128 16,-2-1-128-16,-1 2 0 0,-2 1 0 0,0 0 128 0,-2 3-128 15,-1 1 0-15,-1-3 0 0,-1 2 0 0,-1-2 0 0,-1-1 0 16,1-1-176-16,0-2 176 15,-1-2-432-15,1-5 0 0,0-2 0 0,1-4 0 16,0-2-2192-16,2-3-432 0,1-6-80 0</inkml:trace>
  <inkml:trace contextRef="#ctx0" brushRef="#br0" timeOffset="1297.366">10140 4888 34671 0,'0'0'1536'0,"0"0"320"0,0 0-1488 0,0 0-368 0,-4 6 0 0,-1 1 0 15,0 0 2048-15,1 0 352 16,0 0 64-16,2-1 16 0,0 1-1520 0,1 0-288 0,0-1-64 0,2 0-16 16,1 0-464-16,1 0-128 15,1 0 0-15,1-1 0 0,1-1-160 0,3-1-48 16,1-1-16-16,1-3 0 16,1-3-672-16,1-1-144 0,0 0-32 0,1-1 0 15,2-3-368-15,-3 1-80 0,0 0-16 0,-2 0 0 0,-1-2 640 0,-2 1 112 0,1 1 16 0,-2 3 16 0,-2 0 960 16,-5 5 192-16,0 0 48 0,0 0 0 15,0 0 1264-15,0 0 256 0,-1 6 48 0,0 1 16 16,0 1-768-16,-1 1-160 0,1-1-16 0,1 1-16 16,0-3-672-16,2 2-128 0,1 1-16 0,1-2-16 15,2-1-240-15,0 1 0 0,-1-2 0 0,2 0 0 16,2 0-1296 0,0-2-208-16,0-1-32 0,-1-2-11264 0,2-1-2256 0</inkml:trace>
  <inkml:trace contextRef="#ctx0" brushRef="#br0" timeOffset="1438.222">10534 4714 7359 0,'0'0'656'0,"0"0"-528"16,0 0-128-16,0 0 0 0,0 0 6928 0,-2 6 1360 15,-1 1 272-15,1 2 48 0,1 1-5504 0,2 0-1104 16,0 3-208-16,1 1-64 0,1 0-1136 0,1 2-224 0,0-1-48 0,0-1-16 16,0 1-304-16,0 1-256 15,0-2 64-15,-1-1 0 16,-1-2-2848-16,-1 0-560 0</inkml:trace>
  <inkml:trace contextRef="#ctx0" brushRef="#br0" timeOffset="1592.415">10438 4814 50911 0,'0'0'1120'0,"0"0"224"0,0 0 64 0,0 0 16 0,7 9-1136 0,-8-4-288 0,1-5 0 0,4 6 0 15,1 0 400-15,2-1 32 0,2-3 0 0,4 1 0 16,3-2-432-16,2 0 0 0,5-2 0 0,1 0-176 31,0-2-1680-31,3-1-320 0,0-1-80 0</inkml:trace>
  <inkml:trace contextRef="#ctx0" brushRef="#br0" timeOffset="1863.732">10924 4775 23039 0,'0'0'2048'0,"0"0"-1648"0,-2-5-400 0,-1 0 0 16,-1 1 4432-16,-1 1 816 0,-1-1 144 0,-2 2 48 0,-1 0-2976 0,-4 1-592 15,0 1-112-15,2 1-32 0,-3 1-960 0,1 1-208 16,-2 3-48-16,2 1 0 0,0-2 64 0,2 1 0 16,3 1 0-16,4-2 0 0,2 0-320 0,2-1-48 15,3 2-16-15,2 1 0 0,5 1-192 0,3 0 0 16,0 1 0-16,0 0-160 0,3 3 160 0,0-1 0 16,-1-1 0-16,-1 0 0 0,-1 2 0 0,-3 1 0 15,-2-2 0-15,-2 0-128 0,-4 1 128 0,-3 1 0 16,-4-1 0-16,-2 0 0 0,-2-1 128 0,-3 0-128 15,-2 0 128-15,-1-3-128 0,-2-1 0 0,0-3 0 16,1-2 0-16,0-4-15744 16,1-3-3248-16</inkml:trace>
  <inkml:trace contextRef="#ctx0" brushRef="#br0" timeOffset="2655.91">17658 4706 6447 0,'0'0'576'0,"0"0"-576"0</inkml:trace>
  <inkml:trace contextRef="#ctx0" brushRef="#br0" timeOffset="3079.811">17764 4636 11055 0,'0'0'480'0,"0"-5"112"0,0-1-464 0,0 1-128 16,0-1 0-16,0 0 0 0,0 0 4720 0,0 1 912 16,-1 0 192-16,0 2 48 0,1 3-4016 0,-5-2-784 15,-1 2-176-15,-2 2-16 0,-1 1-304 0,-2 3-48 16,-1 3-16-16,-3 1 0 0,-3 3 144 0,-1 4 32 16,-3 2 0-16,1 4 0 0,0 0 112 0,2 1 32 15,2-2 0-15,3 1 0 0,4-2-240 0,3 0-32 16,3-3-16-16,5 0 0 0,4-3-352 0,4-3-64 15,2-2 0-15,6-1-128 0,5-4 0 0,4-4 0 16,0-2 0-16,2-6 0 0,0-3 0 0,0-3 0 16,0-4 0-16,-1-1 0 15,-1 1-416-15,-1-4-32 0,-5 2-16 0,-1-1 0 16,-3 1-112-16,-4-1 0 0,-3 0-16 0,-4 2 0 0,-3-1 416 0,-3 2 176 16,-5 1-128-16,-1 1 128 0,-1 4 0 0,-2 1 0 0,-1 2 0 0,-1 2 0 31,2 1-704-31,0 1-128 0,0 1 0 0,2 2-16480 0</inkml:trace>
  <inkml:trace contextRef="#ctx0" brushRef="#br0" timeOffset="3365.535">18044 4699 38463 0,'-19'8'1712'0,"10"-4"336"0,-1 2-1632 0,-1 1-416 0,-1 0 0 0,2 2 0 0,1 1 1552 0,0-1 240 15,2 0 32-15,3-2 16 0,2 1-1072 0,3 0-224 16,2-2-32-16,4 0-16 0,2-1-496 0,3 0 0 16,0-4 0-16,4-1 0 0,1-1-256 0,1-4-112 15,0-1-16-15,-1 0 0 16,0-3-784-16,0 0-176 0,-4 1-16 0,-1 1-16 16,-2-2 160-16,-2 4 48 0,-2 0 0 0,-6 5 0 0,0 0 976 0,0 0 192 15,0 0 0-15,0 8 0 0,-2 1 848 0,0 3 112 0,-1 1 0 0,1 0 16 16,1 2-336-16,3-1-80 15,-1-3-16-15,2 0 0 0,1 0-416 0,1-1-128 16,3-2 0-16,1-3 0 16,1-1-1040-16,2-3-320 0,1-2-64 0</inkml:trace>
  <inkml:trace contextRef="#ctx0" brushRef="#br0" timeOffset="3527.034">18473 4601 28559 0,'-10'3'2544'0,"5"0"-2032"0,-1 0-512 0,0 2 0 15,-1 1 2592-15,0 1 416 0,-1 2 96 0,2 3 16 16,-1 0-1376-16,1 1-272 0,0 3-48 0,1 1-16 16,1-1-992-16,0 2-208 0,0-1-32 0,0 1-16 15,0-1-160-15,0-2-256 0,0 0 64 0,0-3-13168 16,1-1-2640-16</inkml:trace>
  <inkml:trace contextRef="#ctx0" brushRef="#br0" timeOffset="3655.881">18325 4807 21183 0,'0'0'944'0,"0"0"192"0,0 0-912 0,0 0-224 16,0 0 0-16,0 0 0 0,8 0 3760 0,0-1 704 16,3-1 144-16,2-1 16 0,1-1-3440 0,1 1-688 15,2 0-144-15,0-4-32 16,0 1-1216-16,0 1-256 0,-3 0-64 0,2-2-14912 0</inkml:trace>
  <inkml:trace contextRef="#ctx0" brushRef="#br0" timeOffset="3784.774">18595 4753 33167 0,'-1'12'1472'0,"2"-5"304"0,-2 3-1424 0,0 2-352 16,0 1 0-16,0 3 0 0,0-1 1824 0,-1 2 288 16,0-2 64-16,0 1 16 0,0 0-1120 0,2-1-240 15,0 0-32-15,0-3-16 0,0 0-592 0,1-1-192 0,0-2 128 0,1 1-128 32,1-2-2240-32,0-2-496 0</inkml:trace>
  <inkml:trace contextRef="#ctx0" brushRef="#br0" timeOffset="4037.765">18648 4758 35295 0,'0'0'1568'0,"0"-5"320"0,-2-2-1504 0,2 0-384 0,1 0 0 0,2 1 0 0,1-2 1792 0,1 2 272 16,0 2 64-16,2 0 16 16,1 1-1312-16,-1 1-256 0,-1 2-48 0,2 0-16 0,1 2-368 0,0 1-144 15,1 1 0-15,-1 3 144 0,0 2-144 0,-1 3 0 16,-1-1 0-16,-1 1 0 0,-3 2 0 0,-1 1 0 15,-2 0 0-15,-3 2 0 0,-4 0 0 0,-2-1 0 16,-2 0 0-16,0-1 0 0,-2-2 0 0,1 0 0 16,-1-2 0-16,2-2 0 0,-1-1 0 0,2-2 0 15,2-2 128-15,3-2-128 16,5-2-960-16,0 0-208 0,3-5-48 0,3-2-11424 16,2-2-2272-16</inkml:trace>
  <inkml:trace contextRef="#ctx0" brushRef="#br0" timeOffset="4281.086">18916 4739 22111 0,'0'0'976'0,"0"0"208"0,-6 5-944 0,1-1-240 16,-1 0 0-16,1-1 0 0,0 1 4960 0,1 0 944 15,0 1 192-15,4-5 48 0,0 0-4352 0,0 5-880 0,0-5-160 0,3 5-48 16,2-1-560-16,1 0-144 0,2-4 0 0,-1 0 0 16,2-3 0-16,1 0 0 15,0-1 0-15,0 0 0 16,-1 0-832-16,0 0-208 0,-1 0-48 0,0 2 0 15,-8 2 464-15,0 0 96 0,5 2 16 0,-5-2 0 0,3 8 512 0,-2-1 192 0,-1 4 0 0,-1-1 0 16,0 1 624-16,0 2 112 0,-1 1 32 0,1-2 0 16,1 0-464-16,1-1-96 0,2-2-16 0,1-3 0 15,-1 0-208-15,3-2-48 0,0-1-128 0,2-3 192 32,0-2-1968-32,2-4-400 0,0-2-64 0</inkml:trace>
  <inkml:trace contextRef="#ctx0" brushRef="#br0" timeOffset="4450.616">19346 4536 37663 0,'0'0'1664'0,"-4"5"352"0,0 1-1616 0,-1 2-400 15,0 1 0-15,-1 2 0 0,-1 1 1936 0,-1 4 304 16,0 2 64-16,0 3 16 0,0 1-1232 0,0 3-240 16,0 0-48-16,1 2-16 0,1 0-576 0,0 1-208 15,-1-1 144-15,2-4-144 16,0 0-928-16,1-3-272 0,1-3-48 0,0-2-12528 15,1-3-2512-15</inkml:trace>
  <inkml:trace contextRef="#ctx0" brushRef="#br0" timeOffset="4593.039">19207 4752 13823 0,'0'0'608'0,"8"0"128"0,2-2-592 0,4 0-144 0,2 1 0 0,1-1 0 16,3 0 3440-16,0 1 656 0,0 0 128 0,1 0-14640 15</inkml:trace>
  <inkml:trace contextRef="#ctx0" brushRef="#br0" timeOffset="4822.424">19605 4708 5519 0,'-18'-7'240'0,"8"5"64"0,-2-2-304 0,-2 1 0 0,1-2 0 0,0 1 0 15,2 0 8752-15,2 1 1680 0,2 0 352 0,7 3 64 16,0 0-7904-16,6 0-1568 0,5 1-320 0,4 2-64 15,7 2-800-15,3 3-192 0,4 2 0 0,-2 2 0 16,-1 3 0-16,-3 3 0 0,-4 2 0 0,-3 2 0 16,-4 0 240-16,-2 3-48 0,-6-3-16 0,-2 0 0 0,-2-2 720 0,-4-1 160 15,-4-3 32-15,-6 1 0 0,-4-1 256 0,-4-3 48 16,-2-2 16-16,-4-2 0 0,0-2-880 0,-1-2-160 16,1-2-48-16,1-3 0 0,2-2-320 0,3-3-256 15,1-3 32-15,4-3 16 16,-1-2-1328-16,1-2-256 0,1-7-48 0</inkml:trace>
  <inkml:trace contextRef="#ctx0" brushRef="#br0" timeOffset="131241.981">10385 6344 11967 0,'0'0'1072'0,"0"0"-864"16,1-6-208-16,1 1 0 0,2-1 2496 0,-2-2 448 15,0 1 80-15,1 0 32 0,0 1-1312 0,-1 1-256 16,0 1-48-16,0-1-16 0,-1 0-336 0,-1 5-80 16,2-5-16-16,-1 0 0 0,1 0-272 0,-1 2-48 15,-1-2-16-15,0 0 0 0,0 0-272 0,0-1-48 0,1 0-16 0,-1 1 0 16,0-3-128-16,0-1-48 0,0 1 0 0,0 1 0 16,0-1-144-16,0 2 192 0,0 0-192 0,0 0 192 15,-1 1-192-15,1 5 0 0,0 0 0 0,0 0 128 16,0-5-128-16,0 5 0 0,-1-4 144 0,1 4-144 15,-1-6 0-15,1 6 128 0,-1-6-128 0,1 6 0 16,0 0 0-16,-1-5 0 0,1 0 0 0,0 5 128 16,0 0-128-16,0 0 0 0,1-5 0 0,1 0 0 15,0-1 0-15,0 2-192 0,-2 4 64 16,3-4 0-16,1-1 448 0,0 1 112 0,-4 4 16 0,7-3 0 0,0 1-64 0,-1 0-16 16,0 0 0-16,1 1 0 0,2 1-64 0,0 0-16 15,-1-1 0-15,1 0 0 0,1-1-96 0,2 1-32 16,0-3 0-16,0 1 0 0,2 0 32 0,1-1 0 15,0 1 0-15,2 0 0 0,2 1-32 0,-2-1 0 16,3-2 0-16,-1 0 0 0,2 0-32 0,-1 1-128 16,1 1 192-16,-2 0-64 0,-2-1 16 0,1 0 0 15,-1 3 0-15,1-3 0 0,-1 3 16 0,-1-1 0 16,0 1 0-16,1 1 0 0,-1 0 16 0,1 0 0 16,-2-1 0-16,2 0 0 0,0 1-176 0,0-2 192 15,1 1-192-15,-1 0 192 0,1 0-192 0,0 0 0 16,-1-2 144-16,1 2-144 0,-1-1 128 0,1 1-128 0,-1 0 160 0,-1 1-160 15,-2 0 240-15,0 1-48 0,-2 0-16 0,1 0 0 16,0 0-32-16,0 0 0 16,1-1 0-16,-1 0 0 0,0 0-144 0,0 0 160 0,2 0-160 0,-1 0 160 15,1-1-160-15,1 0 0 16,1 0 0-16,-2 0 128 0,3-1 0 0,0 0-128 16,0 1 192-16,1-1-64 0,-1 0-128 0,1 1 128 15,-2 1-128-15,1 0 128 0,0 0 0 0,-2 0-128 16,0 0 192-16,-2 0-64 0,1 0-128 0,-1 0 0 0,-1 0 0 0,1 0 0 15,0 1 0-15,0 1 0 0,-1 0 128 0,0-2-128 16,1 1 0-16,0 0-176 0,0 0 48 0,1-1 0 16,-3 0 128-16,2 0 176 0,0 0-48 0,-1 0 0 0,1 0-128 15,0-1 0-15,-1 0 0 0,-1 0 0 0,2 1 0 16,0-2 0-16,-2 1 0 0,2 0 0 0,2 0 0 0,-2 1 0 16,0-2 0-16,0 1 0 0,-1 0 0 0,2 0 0 15,-2 1 0-15,-1-2 0 0,1 0 0 0,1 0 0 16,0 1 0-16,-1-1 0 0,1 0 0 0,0 0 0 15,-2 0 0-15,2 1 0 0,-1 1 0 16,-1 0 0-16,1 0 128 0,0 1-128 0,-2 0 0 0,0 0 0 16,1 0 0-16,0 0 0 0,1 0 0 0,0 0 0 15,1-1 0-15,0 0 0 0,-1-1 0 0,1 1 0 16,-1-1 0-16,-2 0 0 0,1-1 0 0,1 0 0 16,-2 1 0-16,-2 1 0 0,0-4 0 0,-1 3 0 15,0-1 0-15,0 0 0 0,-2 1 0 0,-2-2 0 0,0 2 0 0,1 0 0 16,0-2 0-16,-5 3 0 0,5-2 0 0,-5 2 0 15,5-2 0-15,-5 2 0 16,0 0 0-16,5-1 0 0,-5 1 0 0,0 0 0 0,0 0 0 16,0 0 0-16,6 0 0 0,-6 0 0 0,6 1 0 0,-6-1 0 15,0 0 0-15,5 3 0 0,-5-3 0 0,5 4 0 16,-5-4 0-16,5 5 0 0,-5-5 0 0,4 5 0 16,-1 0 0-16,0 1 0 15,-1-1 0-15,0 2 0 0,-1 0 0 0,-1 1 0 0,2 2 0 0,1 2 0 16,-3-2 0-16,2 3 0 0,0 1 0 0,1 1 0 15,-2 3 0-15,1 1 0 0,-1 3 0 0,1 0 0 16,0 2 0-16,0 1 0 0,0 4 0 0,1-1 0 16,0-1 0-16,0 1 0 0,0-1 128 0,1 1-128 15,0 0 0-15,1-1 0 0,0-1 0 0,-1-2 0 16,-1 0-128-16,2-2-64 0,1 1-16 0,-1-1 0 16,-2 1 336-16,0 2 64 0,0 1 0 0,0 3 16 0,0-1-208 0,-1 1-288 15,1-3 64-15,0 0 16 0,-1 0 336 0,-1-2 64 16,0 1 0-16,2-1 16 0,0 0-208 0,0-4 0 15,-1 1 0-15,1-2 0 0,1 0 0 0,-1-1 0 16,1 1 0-16,-1 0 0 0,1 3 0 0,0-1 0 16,0 2 0-16,-1-2 0 0,0 3 0 0,0 0-128 15,0-1 128-15,0-1 0 0,0 0-272 0,1-2 0 16,-1 0 0-16,-1-1 0 0,0-2 272 0,1 1 144 16,0-1-16-16,0 0 0 0,0 0-128 0,1-2 0 15,-1 0 0-15,1 1 0 0,0-1-192 0,1 1-112 16,-1-2-16-16,1-1-16 0,1 0 80 0,-2-2 0 15,0-2 16-15,0 0 0 16,-1-2-1328-16,-1 0-272 0,-2-7-48 0,0 0-16 0</inkml:trace>
  <inkml:trace contextRef="#ctx0" brushRef="#br0" timeOffset="133361.185">12611 7976 24879 0,'0'0'1088'0,"-3"3"256"0,-1 0-1088 0,0 0-256 16,-2-1 0-16,6-2 0 0,-4 3 1664 0,4-3 288 16,-6 0 48-16,6 0 16 0,0 0-608 0,-4-5-112 15,-1-1-16-15,1-1-16 0,1-1-272 0,1-2-48 16,1-1-16-16,-1-1 0 0,0 0-256 0,0-1-48 16,1-1-16-16,1 0 0 0,0 1-160 0,1-1-48 0,1-1 0 0,2 2 0 15,-2-1-112-15,3 0-32 16,3 1 0-16,2 0 0 0,0 0-80 0,2 1-32 15,0-1 0-15,4 2 0 0,0 2-144 0,0 1 128 16,1 3-128-16,-2 2 128 0,3 2-128 0,-1 4 0 0,-1 0 0 16,2 3 0-16,-3 1 0 0,-2 4 128 0,-2 1-128 15,-1 1 0-15,-1 4 0 0,-4-1 0 0,-1 2 128 0,0 3-128 16,-4 1 0-16,-1 0 0 0,-2-1 0 0,0 1 128 16,-2-3 80-16,-2-1 16 0,-2-2 0 0,0-3 0 15,-1 0 192-15,1-3 32 0,-2-4 16 0,1-3 0 0,0-2-272 0,0-4-48 16,0-3-16-16,0-2 0 15,1-3-448 1,1-1-80-16,1-3-32 0,2-1-20752 0</inkml:trace>
  <inkml:trace contextRef="#ctx0" brushRef="#br0" timeOffset="141496.639">12658 8491 6447 0,'0'0'576'0,"0"0"-576"16,0 0 0-16,0 0 0 0,0 0 2176 0,0 0 336 15,0 0 64-15,0 0 16 0,0 0-656 0,0 0-128 16,0 0-16-16,0 0-16 0,0 0-32 0,0 0 0 15,0 0 0-15,-2-5 0 0,0 1 32 0,-1 1 0 16,-1 0 0-16,0 0 0 0,0 2-368 0,-1-2-80 16,0 1-16-16,0 0 0 0,0-1-240 0,-1 0-48 15,0 1-16-15,0-2 0 0,1 0-304 0,2-3-48 16,-1 0-16-16,1-4 0 0,0 0-208 0,2-1-48 16,1-2-16-16,1-1 0 0,0 1-144 0,2-1-32 0,1-2 0 0,1 2 0 15,0-2-192-15,2 2 144 0,0 2-144 0,2 1 128 16,1 1-128-16,1 1 0 0,0 2 0 0,3 0 0 15,2 1 0-15,0 1 0 0,1 0 0 0,1 2 0 16,0 3 0-16,2 1 0 0,-4 0 128 0,2 3-128 16,-2-1 0-16,-2 2 0 0,-1 2 0 0,-1 1 0 15,0 2 0-15,-3 0 0 0,-1 2 0 0,-2 3 0 16,-2 2 192-16,-3 0-32 0,-2 2-16 0,-2 1 0 0,-3 3 160 16,-2-3 16-16,-1 2 16 0,-1-2 0 0,-1 1 80 15,-3-2 16-15,-1-4 0 0,-1-1 0 0,-2-1-96 0,2-3-16 16,-1-2 0-16,2-2 0 0,2-2-192 0,0-1-128 15,0-2 160-15,3-2-160 0,0-3 0 0,1-2 0 16,1 0-176-16,2-1 176 16,0-1-1920-16,4 0-256 0,0 0-48 0</inkml:trace>
  <inkml:trace contextRef="#ctx0" brushRef="#br0" timeOffset="144784.951">12623 9104 21183 0,'0'0'1888'0,"0"0"-1504"16,0 0-384-16,-6 2 0 0,2-1 1728 0,4-1 288 16,-4-1 48-16,-1-1 16 0,-1-1-384 0,1 0-80 15,1-1-16-15,0-1 0 0,-1-1-336 0,1-1-80 16,0 0-16-16,0 0 0 0,0-1-176 0,0-1-32 16,1-1-16-16,1-1 0 0,1 0-208 0,-1-1-32 15,1 0-16-15,1 0 0 0,1-3-224 0,1-2-32 16,0 0-16-16,1-2 0 0,2 0-96 0,0 0 0 15,1-2-16-15,0 2 0 0,3 0-144 0,1 3-32 16,-1 1 0-16,0 2 0 0,1 3 0 0,1 4-128 16,0 1 192-16,0 2-64 0,2 3-128 0,1 3 128 15,0 2-128-15,2 3 128 0,0 1-128 0,-1 2 0 0,2 2 0 0,-2-1 128 16,-1 3-128-16,-2 1 0 16,-1 0 0-16,0 2 0 0,-4-3 0 0,-1 2 0 15,-1-1 0-15,-4 1 0 0,-2 2 0 0,-1 0 0 0,-1-1 144 0,-2 1-144 16,-1-1 320-16,-3 0-16 0,-1-2 0 0,-3-2 0 15,0 0 160-15,-3-2 48 0,-1-4 0 0,-1 0 0 16,1-5-208-16,1-1-48 0,0-2 0 0,-1-2 0 16,0-3-256-16,1-1 0 0,1 0 0 0,3-1 0 31,0-1-832-31,3 0-240 0,1-3-32 0,2 3-21040 0</inkml:trace>
  <inkml:trace contextRef="#ctx0" brushRef="#br0" timeOffset="157677.914">11004 5539 20319 0,'0'0'896'16,"0"0"192"-16,0 0-864 0,0 0-224 0,0 0 0 0,5-4 0 0,-2 0 1936 0,-3 4 352 16,0 0 64-16,0 0 16 0,0 0-608 0,0 0-112 15,0 0-32-15,0 0 0 0,2 6-192 0,-1 3-32 16,-1 2-16-16,-1 3 0 0,-1 3-400 0,-1 1-80 15,0 0 0-15,0 1-16 0,0 1-560 0,0-2-96 16,2 0-32-16,-1-1 0 0,1-1-192 0,1-1 0 16,0-2 0-16,1-1 0 0,0 1 0 0,1-2-208 15,1-2 32-15,0-2 16 16,0-2-1664-16,1 0-336 0,-4-5-64 0</inkml:trace>
  <inkml:trace contextRef="#ctx0" brushRef="#br0" timeOffset="158094.854">11162 5576 23487 0,'11'-5'1040'0,"-6"2"224"0,2-2-1008 16,0 0-256-16,1-1 0 0,-1 0 0 0,2 1 1104 0,1-1 176 15,1 0 48-15,-1 1 0 0,0-2-560 0,1 1-96 0,-1 0-32 0,-1 1 0 16,-3-1-256-16,2 1-64 0,-1 0-16 0,-2 1 0 15,-2 0 64-15,-3 4 16 0,0 0 0 0,2-4 0 16,-2 4 416-16,-2-3 96 0,-1-1 0 0,-2 3 16 16,-2 1 112-16,-2 0 0 0,0 2 16 0,-2 1 0 15,0 2-256-15,0 0-48 0,1 1-16 0,-1 2 0 16,1 0-64-16,0-1-16 0,1 0 0 0,1 2 0 16,3-2-112-16,1 1-16 0,1-1-16 0,2 0 0 15,2 2-176-15,2 0-48 0,1-1 0 0,2 1 0 0,1-1-144 0,2 2-128 16,0-2 192-16,0 1-192 0,0 0 160 0,0-1-160 15,-1 0 128-15,0 1-128 0,0 0 128 0,-1 1-128 16,-2-1 0-16,-1 2 128 0,-2 1 96 0,-2-2 16 16,-1 2 0-16,-3-1 0 0,-2 1 128 0,-1-1 16 15,-2-1 16-15,0 1 0 0,1 0-208 0,-1 0-32 16,0-3-16-16,1-1 0 0,-1-2-144 0,2-1 0 16,-1-2 0-16,1-2 128 0,1-1-128 0,2-1-192 15,0-3 32-15,2-1 16 16,1 0-1136-16,1 0-208 0,1-1-48 0,2 2-16 15,0 0-1584-15,1 0-304 0</inkml:trace>
  <inkml:trace contextRef="#ctx0" brushRef="#br0" timeOffset="158290.566">11517 5668 40831 0,'0'0'1808'0,"-5"0"368"0,1 0-1728 0,-1 0-448 0,-1 0 0 0,1 0 0 16,0 0 1488-16,0 1 224 0,0 1 32 0,5-2 16 15,-5 0-1008-15,5 0-208 0,0 0-32 0,0 0-16 0,0 0-496 0,0 0 0 16,0 0 0-16,0 0 0 16,0 0-1824-16,0 0-416 0,7 3-64 0</inkml:trace>
  <inkml:trace contextRef="#ctx0" brushRef="#br0" timeOffset="158630.049">11729 5466 18431 0,'0'0'1632'0,"0"0"-1312"16,0 0-320-16,0 0 0 0,-5 0 4688 0,-1 1 880 16,0 3 160-16,1 1 32 0,1 2-3088 0,0 2-624 0,0 0-128 0,1 3-32 15,1 2-1088-15,0 2-224 0,1 0-32 16,-1 2-16-16,0 0-288 0,-1 3-64 0,0-3-16 0,0 2 0 15,0-2-160-15,2-2 0 0,-1 1 0 0,0-2 0 16,1 0 0-16,1-2 0 0,1-2-160 0,1-3 160 31,1 0-1632-31,2-3-224 0,2-2-64 0,0-1-11200 0,1-2-2256 0</inkml:trace>
  <inkml:trace contextRef="#ctx0" brushRef="#br0" timeOffset="158948.949">11979 5524 38415 0,'0'0'832'0,"0"0"192"0,0 0 16 0,0 0 48 0,0 0-864 0,0 0-224 15,0 0 0-15,0 0 0 0,-5 2 1200 0,0 1 192 16,0 3 32-16,-2 3 16 0,0 3-624 0,-2 1-128 16,1 2-32-16,1 1 0 0,1 2-176 0,1 0-32 15,2 1-16-15,2 0 0 0,2-2-128 0,3 0-32 16,4-5 0-16,2-1 0 0,2 0-272 0,1-2 0 15,3-2 0-15,2-5 0 0,1-1 0 0,0-3 0 0,-3-2 0 0,1-2 0 16,0-2 128-16,-2-3-128 0,0-1 0 0,-2-1 0 16,-4-1 160-16,-1-1-160 15,-1 0 128-15,-3-1-128 0,-4 1 320 0,-1-1-32 0,-2-1 0 0,-2 2 0 16,-2-1 144-16,-1 1 16 16,-1 1 16-16,-2 1 0 0,-1-1-176 0,1 3-32 0,-1 0-16 0,-2 2 0 15,-1 2-240-15,0 1 0 0,-2 1 0 0,0 1-160 31,-1 2-2848-31,2 0-576 0</inkml:trace>
  <inkml:trace contextRef="#ctx0" brushRef="#br1" timeOffset="185431.524">15059 9357 16575 0,'0'0'736'0,"0"0"160"0,0 0-720 0,0 0-176 0,-4-5 0 0,4 5 0 0,0 0 4048 0,0 0 784 15,0 0 160-15,0 0 16 0,0 0-3424 0,0 0-688 16,0 0-144-16,0-7-32 0,-1 0-352 0,0 2-80 16,0 1-16-16,0-2 0 0,0 0 192 0,0-1 48 15,0-1 0-15,-1 0 0 0,-1 1 224 0,-2-4 48 16,0 0 16-16,-1-1 0 0,0 1-160 0,1-2-48 15,1-1 0-15,1-1 0 0,0 0-288 0,2-1-64 16,1 0-16-16,2 0 0 0,-1 1-224 0,2 2 176 16,2-2-176-16,1 2 160 0,0 1 80 0,0 3 16 15,2-1 0-15,2 2 0 0,1 1 0 0,1 3 16 16,0-1 0-16,2 2 0 0,1 2-272 0,-1 1 160 16,2 0-160-16,-1 4 128 0,-1-2-128 0,2 4 0 15,-1 2 0-15,-1 1 128 0,-1 1-128 0,-1 2 0 16,-2 4 0-16,-1 0 0 0,-1-1 0 0,0 2 128 15,-3 0-128-15,-1 2 0 0,-1-2 128 0,-3-2-128 16,-2 1 0-16,-1 1 128 0,-3-4 176 0,-2 2 16 16,-2-2 16-16,-2-2 0 0,-3-1 64 0,-1 0 16 15,0-4 0-15,-1 0 0 0,0-1-224 0,1-2-64 0,0-1 0 0,1-2 0 16,2-1-128-16,0 0-256 16,2-2 64-16,2-1 16 15,2-1-2080-15,1-1-432 0,2 0-64 0</inkml:trace>
  <inkml:trace contextRef="#ctx0" brushRef="#br1" timeOffset="194055.025">15060 9894 29087 0,'0'0'1280'0,"-5"4"272"0,-2 0-1232 0,0-3-320 15,1 2 0-15,6-3 0 0,-5 2 1696 0,-1-1 288 16,6-1 48-16,-7-1 16 0,2-1-144 0,-1-2-32 0,2-3 0 0,0-1 0 15,1-2-272-15,1-2-64 0,-1-1-16 0,2-2 0 16,1-1-560-16,0 1-128 0,0-2 0 0,0 0-16 16,2 1-304-16,0 0-64 0,2 0-16 15,0 0 0-15,1 0-272 0,2 2-160 0,0 0 192 0,2 1-192 16,1 2 128-16,2 2-128 0,2-1 0 0,2 2 0 16,4 1 128-16,0 4-128 0,3-1 0 0,-1 3 0 15,2 2 0-15,-2 3 0 0,0 1 0 0,-3 3 0 0,-1 1 0 0,-2 3 0 16,-3 0 0-16,-2 3-144 0,-3 0 16 0,-3 1 0 15,-3 1 0-15,-3 1 0 0,-3 1 128 0,-2 1 0 16,-4 0 128-16,-1 2-128 0,-4-2 320 0,-3 1 0 16,0-4 0-16,-3-2 0 0,-1-1 144 0,0-4 32 15,2-2 0-15,-1-3 0 0,1-4-272 0,1-2-48 16,0-2-16-16,3-2 0 0,0-2-448 0,2-3-96 16,2-2 0-16,2-2-16 15,2-1-2240-15,2 0-448 0</inkml:trace>
  <inkml:trace contextRef="#ctx0" brushRef="#br1" timeOffset="196574.186">12850 7714 27231 0,'0'0'1216'0,"0"0"240"0,-2-5-1168 0,1 0-288 0,0 0 0 0,0-2 0 15,0-1 1856-15,1-1 320 0,1-1 64 0,0 0 16 16,-1-2-448-16,1-1-80 0,0 0-32 0,0 1 0 16,6-4-560-16,-1 0-112 0,-7 0-32 0,2-2 0 0,0 0-480 0,-1-1-112 15,1 0-16-15,0 1 0 0,1-1-240 0,-2 2-144 16,1-1 160-16,0 2-160 0,-1 2 128 0,0 0-128 15,-2 0 0-15,1 2 0 0,0-1 160 0,-1 2-160 16,0 2 160-16,1 1-160 0,0-1 0 0,-1 2 128 16,1 1-128-16,0 1 0 0,1 0 0 0,0 5 0 15,-2-4 0-15,2 4-160 0,0 0 160 0,0 0 0 16,0 0 0-16,0 0 128 0,0 0-128 0,8 0 0 16,0 2-128-16,0-2 128 0,1 1 0 0,3 0 0 15,1 0 0-15,2 0 0 0,1 0 0 0,4-1 0 16,1-1 0-16,4-1 0 0,1 0 0 0,3 0 176 15,3 0-48-15,0 0 0 0,1-3-128 0,0 0 192 16,2 0-192-16,0-1 192 0,1 1-192 0,2 0 0 0,1 0 0 0,0 1 128 16,1 1-128-16,-1 0 0 0,-1 2 0 0,-1 1 0 15,-1 0 128-15,0 1-128 0,0 0 192 0,1 0-64 16,1 0 208-16,-1-1 48 0,2 1 0 0,0 0 0 16,0 0-48-16,-2-1 0 0,-1-1 0 15,1 0 0-15,0 0-192 0,2 0-144 0,1-2 192 0,3 0-192 16,1 0 128-16,1 0-128 0,0 1 0 0,-4 2 0 15,-3 0 128-15,0 1-128 0,-3 1 0 0,-1 1 0 0,-2 0 0 0,-1 1 0 16,-1-1 0-16,-2 3 0 0,0-1 128 16,0 0-128-16,0-2 0 0,-1 0 0 0,0-1 0 0,-1-1 0 15,-2 0 0-15,-1-1 0 0,1-1 0 0,-3 0 0 16,1-1 0-16,-2 0 0 0,1-1 0 0,-1 0 0 16,1 0 0-16,-1-2 0 0,-1 2 0 0,-1 1 0 15,0 0 0-15,0 1 0 0,-1-1 0 0,-1 1 0 16,-1 0 0-16,-3 1 0 0,0 0 0 0,-1 0 0 15,-2 0 0-15,-1 1 0 0,-1 1 0 0,-1 0 0 16,-1-2 0-16,1 1 0 0,-6-1 0 0,5 0 0 16,-5 0 0-16,5 0 0 0,-1-1 0 0,-4 1-144 15,0 0 144-15,4 0 0 0,-4 0 0 0,0 0 0 16,0 0 0-16,0 0-128 0,4 4 128 0,-1 1 0 16,1 3 0-16,-2 0 0 0,-1 4 0 0,-1 2 0 15,0 2 0-15,-2 4 0 0,-1 2 0 0,-2 5 0 16,-1 5 0-16,1 5 0 0,-1 5 0 0,-1 4 0 15,0 2 0-15,0 0 128 0,0-3-128 0,1 3 0 16,-1 4 0-16,1 1 0 0,0 2 0 0,2-1 0 0,2-2 0 0,0-4 0 16,0-2 0-16,1-1 0 15,0 1 0-15,1 0 0 0,0-1 0 0,-1-1 0 16,1-2 0-16,0-3 0 0,-1-2 0 0,0-4 0 16,-1-4 0-16,0-1 0 0,0-2 0 0,0-3 0 0,1-1 0 0,1-4 0 15,0-2 0-15,0-3 0 0,1-3-176 0,1-5 176 16,-2-5-1984-1,0 0-288-15,0 0-64 0</inkml:trace>
  <inkml:trace contextRef="#ctx0" brushRef="#br1" timeOffset="197596.424">13393 6354 19343 0,'0'0'1728'0,"0"0"-1392"16,6 0-336-16,0 0 0 0,2 0 2528 0,1 1 432 0,1-1 96 0,3-1 16 15,-2 1-1344-15,3-4-256 16,1-1-48-16,0 0-16 0,3 1-880 0,0-3-176 0,0 0-32 0,0-2-16 16,-2 1-112-16,0-1-32 0,-3 1 0 0,-2 1 0 15,0 1-160-15,-1 0 0 0,-5 1 0 0,-1 1 0 16,-4 4 544-16,0 0 128 0,0 0 32 0,-6 2 0 15,-2 0 496-15,-2 3 96 0,-5 2 32 0,-4 3 0 16,-2 1-400-16,-3 4-80 0,-1 0-16 16,-3 0 0-16,-1 3-64 0,1 1 0 0,1-1-16 0,3 0 0 15,1-1-176-15,4-1-16 0,4 0-16 0,2-3 0 16,4 1-160-16,3-1-48 0,4-4 0 0,4 2 0 16,3 0-208-16,3 0-128 0,4-1 128 0,4-1-128 0,3 1 0 0,4 1 0 15,1 0 0-15,2 0 0 16,-1 1 0-16,0 1 0 0,-1-1 0 0,-1 3 0 0,-2 1 0 0,-3-1 0 15,-3 1 0-15,-2 2 0 0,-3-2 0 0,-2 3 144 16,-6-2-144-16,-1 1 0 0,-3 0 352 0,-3-2-32 16,-4 0-16-16,-5 0 0 0,-3-1 48 0,-2-3 16 15,-5-1 0-15,-1-1 0 0,-2-4-160 0,0-1-16 16,2-1-16-16,-1-1 0 0,5-4-176 0,0-2 0 16,4-3 144-16,2-1-144 15,4-1-576-15,5-3-192 0,2-1-48 0,5-1 0 16,3 1-1040-16,5-3-224 0,2 2-32 0,4-1-12608 15,4 2-2496-15</inkml:trace>
  <inkml:trace contextRef="#ctx0" brushRef="#br1" timeOffset="197731.144">13901 6714 21183 0,'-12'3'944'0,"7"-2"192"0,-3-1-912 0,1 0-224 0,0-1 0 0,1-1 0 16,1-1 6080-16,1-1 1152 0,1-2 256 0,0 1 32 15,2-3-5744-15,1 2-1152 0,1-2-240 0,1 0-32 32,1 0-2272-32,2 1-448 0,1 0-80 0</inkml:trace>
  <inkml:trace contextRef="#ctx0" brushRef="#br1" timeOffset="198036.117">14269 6429 31327 0,'0'0'2784'0,"0"0"-2224"16,0 0-560-16,0 0 0 0,-3-3 3392 0,3 3 560 15,0 0 112-15,0 0 32 0,0 0-2240 0,-4 8-432 16,1 2-80-16,0 3-32 0,0 3-736 0,-1 2-128 15,-1 2-48-15,0 2 0 0,-2 3-160 0,-1 5-48 16,0 2 0-16,1 2 0 0,1 1-192 0,1 1 128 0,1-4-128 0,1-3 0 16,1-2 0-16,2-3 0 15,1-1 0-15,1-5 0 16,1-2-1120-16,2-4-112 0,4-4-32 0,2-2 0 16,1-3-1552-16,0-4-320 0,2-3-64 0</inkml:trace>
  <inkml:trace contextRef="#ctx0" brushRef="#br1" timeOffset="198364.094">14617 6524 40543 0,'-12'4'1792'0,"6"-1"384"0,0 1-1744 0,-2 1-432 0,0 0 0 0,-2 3 0 0,-1 1 1584 16,2 3 224-16,-2 2 48 0,1 3 16 0,0 2-1040 16,2 4-224-16,3 2-32 0,2 2-16 0,3 1-304 0,2-2-48 15,2-1-16-15,6-1 0 16,-1-3-192-16,4 0 0 0,2-5 0 0,4-3 0 15,2-2 0-15,1-3 0 0,1-3-160 0,1-3 160 0,-2-2-160 0,2-4 160 16,-3-2-192-16,-1-2 192 0,0-2 0 16,-4-4 0-16,-2-3 0 0,0-2 0 0,-4-3 480 0,0 0 48 15,-3-3 16-15,-1 0 0 0,-3 0 144 0,-2-1 16 16,-1 1 16-16,-3 3 0 0,-1 0-256 0,-2 3-48 16,-1 2-16-16,-4 2 0 0,-1 0-192 0,-4 2-32 15,-4-1-16-15,1 3 0 16,-3 0-640-16,1 1-128 0,2 2-32 0,2 1 0 15,-1-1-2368-15,0 1-496 0,-22-3-80 0,17 2-32 0</inkml:trace>
  <inkml:trace contextRef="#ctx0" brushRef="#br2" timeOffset="205550.03">15252 9017 21359 0,'0'0'944'0,"0"0"208"0,0 0-928 0,0 0-224 16,0 0 0-16,0 0 0 0,0 0 1456 0,0-6 240 0,-1 1 48 0,1-1 16 16,1 0 128-16,0-1 32 15,1-1 0-15,0 1 0 0,1-2-336 0,0 0-64 0,0-1-16 0,0 0 0 16,-1 0-464-16,0-2-80 0,0 0-32 0,0 0 0 15,0-1-416-15,0-2-96 0,0 2-16 0,0-1 0 16,-1 1-240-16,0-1-160 0,0 2 192 0,0-1-192 16,-1-1 144-16,1 3-144 0,0-1 0 0,0 1 144 15,0 1-144-15,-1 0 0 0,0 1 0 0,0 1 0 16,0 1 0-16,0 0 0 0,0 1 0 0,1 1 0 16,1 0 0-16,-1 0 0 0,1 0 0 0,-2 5 0 15,0 0 0-15,4-4 0 0,-4 4 0 0,5-3 0 16,0 1 0-16,1 1 0 0,0-1 0 0,0 2 0 15,0 0-144-15,0 0 144 0,4 0 0 0,2 0 0 16,1 0 0-16,2 0 0 0,5-1 0 0,3 0 0 16,4 0 0-16,1-2 176 0,3 1-32 0,1 0 0 0,-1 0 48 0,1 1 0 15,2 0 0-15,1 1 0 0,0 0 48 0,2 0 16 16,3 0 0-16,3 0 0 0,3 0-256 0,-1 1 0 16,1 1 0-16,1 1 0 0,1-1 208 0,3 1 0 15,3-5 0-15,3 4 0 0,1-2-208 0,1 1 144 16,-3 0-144-16,2 2 128 0,1-1-128 0,0 0 0 15,2 0 0-15,-2 1 128 0,-7 0-128 0,-2 3 0 16,-4-1 0-16,-1 0 0 0,-2 0 0 0,-1 1 0 16,-1-1 128-16,-1 1-128 0,-1-1 0 0,-1 1 0 15,-2 0 0-15,-4-3 0 0,-2 0 0 0,-1 1 0 16,-3-2 128-16,0 1-128 0,-2-1 0 0,0 1 0 16,2-3 0-16,-1 0 128 0,1 0-128 0,-1 0 0 0,1 0 0 0,-2 0 0 15,0 1 0-15,-1 0 0 16,-1-1 0-16,-2 0 0 0,-1 0 0 0,-4 0 0 0,0 0 0 0,-2 0 0 15,-2 0 0-15,-1-1 0 0,-2 0 0 0,0 1 0 16,-2-2 0-16,-1 1 0 0,-1-1 0 0,-4 2 0 16,0 0 0-16,0 0 0 0,0 0 0 0,4-2 0 15,-4 2 0-15,3-3 0 0,-3 3-144 0,1-4 144 16,-1 4 0-16,0 0-160 0,0 0 160 0,0 0-128 16,0 0 128-16,0 0 0 0,0 0 0 0,0 0 0 0,-2 7 0 0,0 2 0 15,1 3 0-15,1 2-128 0,1 4 128 0,0 4 0 16,0 2 0-16,1 12-128 0,-1-2 128 0,-1-7 0 15,0 6 0-15,0 6 0 0,0 3 0 0,-1 5 128 16,-1 1-128-16,1-1 0 0,1-2 0 0,-1-3 128 16,0-2-128-16,1-1 0 0,2-1 0 0,1-1 0 15,1-2 0-15,0-3 0 0,1-2 0 0,0-2 0 16,1-6 0-16,0-2 0 16,-1-5-1408-16,0-2-256 0,1-3-64 0</inkml:trace>
  <inkml:trace contextRef="#ctx0" brushRef="#br2" timeOffset="207095.482">16201 7897 14735 0,'0'0'1312'0,"0"0"-1056"16,0 0-256-16,0-5 0 0,-1 0 3712 0,1-1 704 15,0 1 128-15,1-3 16 0,1 1-1808 0,1-1-352 16,1-1-80-16,1 0-16 0,2 1-640 0,0-2-144 0,1 0-32 0,1 1 0 15,1 0-608-15,1 2-128 0,3 0-32 0,0 2 0 16,0 1-304-16,-1 2-64 0,2 1-16 0,-1 2 0 16,-1 1-80-16,1 2-32 15,0 2 0-15,-3 3 0 0,-1 2-96 0,-1 4 0 0,-2 1-128 0,-2 3 192 16,-2 3-64-16,-3 1 0 0,-2 2-128 0,-1 0 192 16,-3 1-192-16,-2-1 144 0,-2 0-144 0,-1-2 128 15,-2-2 64-15,0 0 0 0,-2-4 0 0,1 0 0 16,-2 0 224-16,1-3 48 0,3 0 16 0,-1-1 0 15,0-3-32-15,2-1 0 0,1 0 0 0,1-2 0 0,-1-1-144 16,3-1-48-16,3-1 0 0,4-4 0 0,0 0-112 0,0 0-16 16,0 0-128-16,0 0 192 0,0 0-192 0,7 1 0 15,2-2 0-15,3 1 0 0,4-3 0 0,0 1 0 16,2 0 0-16,0 0 0 0,2-1 128 0,1 0-128 16,1 0 0-16,-1 1 0 0,-2 0 0 0,-1 1 128 15,-1-1-128-15,-2 2 0 0,-1 0 0 0,-2 0 0 16,1-1 0-16,-1 1 0 15,-2 0-1088-15,0 0-272 0,-1-1-48 0,0 0-14368 16,0-2-2864-16</inkml:trace>
  <inkml:trace contextRef="#ctx0" brushRef="#br2" timeOffset="207269.193">16794 8029 25791 0,'-10'3'1152'0,"5"-1"224"0,-1-2-1104 0,-1 2-272 0,0 0 0 16,1-1 0-16,2 0 5584 0,-1 0 1072 0,0-1 192 0,5 0 64 16,0 0-5248-16,0 0-1056 15,0 0-208-15,0 0-32 16,0 0-2128-16,5-4-416 0,1 0-96 0</inkml:trace>
  <inkml:trace contextRef="#ctx0" brushRef="#br2" timeOffset="207781.211">17346 7735 7359 0,'0'0'320'0,"0"0"80"0,0 0-400 0,0 0 0 16,5-1 0-16,-5 1 0 0,0 0 6592 0,0 0 1248 16,6-3 240-16,-6 3 48 0,0 0-5440 0,0 0-1088 0,0 0-208 0,0 0-48 15,0 0-624-15,0 0-112 16,0 0-32-16,-5 1 0 0,-1 1-48 0,-2-1-16 16,-2 1 0-16,0 1 0 0,-3 1 336 0,-3-1 64 15,-2 2 16-15,-3 1 0 0,0 0 32 0,-2 1 16 16,-1 1 0-16,2 0 0 0,3-1-368 0,0 2-80 15,3 0-16-15,4 0 0 0,0-4-256 0,5 2-48 16,3-1-16-16,3 3 0 0,2-1-192 0,4 1 0 0,2 2 0 0,4-2 0 16,2 1 0-16,3 3 0 0,1 0 0 0,0 1 0 15,2 1 0-15,-3 1 0 0,0 0 0 0,0 2 0 16,-4-1 0-16,-1 2 0 0,-2-1 0 0,-3-1 0 16,-3 0 0-16,0-1 0 0,-3 0 128 0,-2 1-128 15,-4-3 160-15,-1 4-16 16,-5-3 0-16,-2 2 0 0,-4-1 288 0,-3 0 48 0,-2-2 16 0,0 1 0 15,-3-1-112-15,0-1-32 0,0-2 0 16,3 0 0-16,1-4-208 0,2 0-144 0,1-4 192 0,4-2-192 0,2-2-192 0,1-2-128 16,2-2-48-16,4-3 0 15,1-3-1616-15,5-1-320 16,2 0-64-16</inkml:trace>
  <inkml:trace contextRef="#ctx0" brushRef="#br2" timeOffset="213701.416">19344 7895 28559 0,'0'0'2544'0,"0"0"-2032"15,0 0-512-15,0 0 0 0,0 0 3440 0,0 0 592 16,0 0 112-16,0 0 16 0,5-1-1728 0,2 0-368 16,1 0-64-16,1 0-16 0,0 0-832 0,2-1-160 15,3 0-32-15,1 1-16 0,2-2-544 0,-1 2-96 16,4 0-32-16,-1 1 0 0,3 0-272 0,-1 0 0 16,1 0 128-16,-1 0-128 0,-2 1 0 0,2 0-144 15,-2 0 16-15,-3 1 0 16,-3 1-1456-16,-3 1-272 0,-2 2-64 0,-3 2-13152 15,-5 0-2624-15</inkml:trace>
  <inkml:trace contextRef="#ctx0" brushRef="#br2" timeOffset="213883.019">19355 8167 31327 0,'-13'7'1392'0,"6"-5"272"0,-2 1-1328 0,1 0-336 0,1 0 0 0,1-2 0 16,2 2 4048-16,4-3 752 0,0 0 128 0,0 0 48 15,2 5-2944-15,2 0-592 0,3 0-112 0,3 1-32 16,1 0-560-16,1 0-112 0,2 1-32 0,2-2 0 15,0 2-240-15,5 0-48 0,1 1-16 0,2-3 0 0,1 0-288 0,3 0 160 16,0-2-160-16,1 1 128 0,1-1-128 0,-3-1-176 16,0 0 48-16,-5 1 0 15,-1-3-2112-15,-3 1-432 0,-2 0-80 0</inkml:trace>
  <inkml:trace contextRef="#ctx0" brushRef="#br2" timeOffset="-214743.754">20720 7745 29487 0,'-28'6'1296'0,"16"-5"288"0,0 1-1264 0,1 0-320 15,0-2 0-15,2-2 0 0,2 0 3520 16,7 2 640-16,-4-4 128 0,4 4 16 0,2-6-2480 0,3-1-496 15,4-2-112-15,4 0 0 0,3 0-544 0,7 0-96 16,4-2-32-16,6 0 0 0,1 3-208 0,1-2-32 16,-1 3-16-16,0 2 0 0,1 2-80 0,-2 2-16 15,0 3 0-15,1 4 0 0,0 0-32 0,-1 3-16 16,-2 1 0-16,-1 2 0 0,-2 1-144 0,-3 0 192 16,-4 2-192-16,-5 0 192 0,-1 2-192 0,-5 4 160 15,-4 1-160-15,-6 2 160 0,-5 1-32 0,-4 0-128 16,-5 3 192-16,-4 1-64 0,-5-1 80 0,-2-1 16 15,-4 0 0-15,-1-2 0 0,-2-2 48 0,-1-1 16 16,0 0 0-16,-2-3 0 0,-2-1-80 0,-1 0-16 0,-2 0 0 0,1-2 0 16,3-1 48-16,3-2 0 15,5-5 0-15,4-1 0 0,5-3-48 0,4-2-16 16,4-3 0-16,6 0 0 0,2-3-176 0,6-2 0 16,4 0 144-16,5-3-144 0,5 0 0 0,5 0 0 15,8 0 0-15,3 2 0 0,3 3 0 0,1 1 144 0,1-1-144 0,1 1 144 16,3 1-144-16,4 1 0 0,3 2 0 0,0 1 0 15,0 1 0-15,-3 1 0 0,-5 0 0 0,-3 1 0 16,-4 0 0-16,-1 1 0 0,-2 1 0 0,-3 1 0 16,-3-1 0-16,-4 1 0 0,-3-1 0 0,-3 1 0 15,-4 0 0-15,-1 1 0 0,-1-2 0 0,-3 0 0 16,-2 1 0-16,-2 2 0 0,-1-4 0 0,-1 0 0 16,-2 0 0-16,-2-3 0 0,-2 0 0 0,-2-2 0 15,-2 1 0-15,1 0 0 0,-2-2 0 0,0 0 0 16,0 0-256-16,1 0-64 0,1-1 0 0,2-2 0 15,0-1-1760 1,2-3-352-16,2-3-80 0,2-1-20656 0</inkml:trace>
  <inkml:trace contextRef="#ctx0" brushRef="#br2" timeOffset="-214510.835">22050 7608 31327 0,'0'0'2784'0,"0"0"-2224"16,0 0-560-16,-4 3 0 0,-1 0 3968 0,1 4 704 16,0 1 128-16,1 5 16 0,-1 1-2704 0,-1 2-528 15,0 2-112-15,-1 1-32 0,0 3-672 0,0 3-144 16,-2 3-32-16,1 4 0 0,-3 0-240 0,2 3-48 16,1 2-16-16,-1-1 0 0,-1 0-288 0,-1-3 128 15,1-3-128-15,0-1 0 0,1-3 0 0,1 1 0 16,0-5 0-16,1 1 0 15,1-3-768-15,1-1-128 0,1-3 0 0,2-2-16 0,2-4-656 16,2-5-128-16,-3-5-32 0,10-3 0 0,3-4-1536 0,2-6-304 0,2-1-64 16</inkml:trace>
  <inkml:trace contextRef="#ctx0" brushRef="#br2" timeOffset="-214156.56">22738 7645 36287 0,'0'0'1600'0,"0"0"336"0,2-5-1552 0,-2 0-384 15,0 5 0-15,0 0 0 0,0 0 2832 0,-6-3 496 16,-3 2 80-16,-3 3 32 0,0 2-1488 0,-2 4-288 16,-5 4-64-16,0 2-16 0,-3 2-752 0,0 1-128 15,-3 3-48-15,-1 3 0 0,-2 4-224 0,3 3-48 16,0 4-16-16,5 4 0 0,3 1-176 0,7 0-48 16,3-1 0-16,7-3 0 0,6-3-144 0,6-2 0 15,8-3 0-15,2-1 0 0,5-7 0 0,1-1 0 16,4-4 0-16,3-1 0 0,2-5 0 0,5-4 0 15,4-4 0-15,1-4 0 0,-1-4 0 0,-4-2 160 0,-4-3-32 16,-3-1-128-16,-3-5 0 0,-2-2 0 16,-4-4 0-16,-2-5 0 0,-1-3 0 0,-5-3 0 0,-2-2 0 0,-5-3 0 15,-5 0 128-15,-4 2-128 0,-4 2 0 0,-4 1 80 16,-2-1-80-16,-5 1 0 16,-1-2 0-16,-3 2 0 0,-3 1 0 0,-1 4 0 15,-2-2 0-15,-4 6 0 0,-4 4 0 0,-3 2 0 16,-4 2 0-16,2 4 0 0,3 2 0 0,4 3-192 0,2 2 192 0,4 1-208 15,3 2-1712-15,6 2-320 0,4 0-80 16</inkml:trace>
  <inkml:trace contextRef="#ctx0" brushRef="#br3" timeOffset="-168981.578">16251 11653 11967 0,'0'0'1072'0,"-3"-4"-864"0,-1 0-208 0,1 1 0 16,1 0 5120-16,2 3 960 0,0 0 208 0,0 0 48 15,0 0-3200-15,0 0-640 16,0 0-128-16,0 0-32 0,0 0-1040 0,0 0-208 16,3 6-32-16,-1 1-16 0,0 1-432 0,1 1-96 0,0 2 0 0,1 3-16 0,0-1-240 0,0 1-64 15,-1 1 0-15,3 0 0 16,2-1-192-16,-1 2 0 0,1-3 128 0,-1-3-128 0,0 1 0 0,2-1 0 16,1-1 0-16,0-3 0 0,1-1 0 15,-1-5 0-15,2 0 0 0,2-5 0 16,-2-1 0-16,1-2 0 0,-2 0 0 0,-1-2 0 0,-3-1 0 0,-2 5 128 15,1-2-128-15,-1 3 0 0,0 1 0 0,-5 4 0 16,0 0 0-16,3 3 0 0,0 4 0 0,0 2 0 16,0 1 0-16,2 3-160 0,-1 1 160 0,1-1 0 15,-1 1 0-15,3-2 0 0,2-1 0 0,0-3 0 16,1 0 0-16,0-1-128 0,0-2 128 0,1-1 0 16,0-4 160-16,0-2-160 0,1-2 400 0,0-2-16 15,0-3 0-15,-1-2 0 0,2-4 96 0,0-3 16 16,-2 0 0-16,1-2 0 0,-1 2-160 0,0-3-16 15,-2 1-16-15,-1-1 0 0,0-1-304 0,-2 1 128 0,-2-1-128 0,0 2 0 16,-1 0-128-16,-1 3-144 0,-2 1-32 0,0 2 0 31,0 2-1808-31,0 1-352 0,0 2-80 0,-1 3-18416 0</inkml:trace>
  <inkml:trace contextRef="#ctx0" brushRef="#br3" timeOffset="-168777.013">16959 11802 14735 0,'0'0'1312'0,"0"0"-1056"0,0 0-256 0,0 0 0 16,0 6 5696-16,-1 0 1072 0,1-1 208 0,0 1 64 15,-1 0-4192-15,1 1-832 0,0-2-160 0,0 2-48 16,0-2-1184-16,0-5-240 0,0 0-64 0,0 0 0 15,0 0-1168 1,0 0-240-16,0 0-64 0,0 0-18912 0</inkml:trace>
  <inkml:trace contextRef="#ctx0" brushRef="#br3" timeOffset="-168640.915">16966 11682 22111 0,'-11'2'976'0,"6"0"208"0,-1 0-944 0,-1 0-240 16,0 0 0-16,2 0 0 0,5-2 4896 0,0 0 928 15,0 0 192-15,0 0 48 0,0 0-4784 0,0 0-944 16,0 0-192-16,5-4-13200 16,3 0-2656-16</inkml:trace>
  <inkml:trace contextRef="#ctx0" brushRef="#br3" timeOffset="-168467.048">17151 11523 48495 0,'-3'7'1072'0,"1"1"208"0,-1 3 64 0,1 2 0 0,0 2-1072 0,1 2-272 0,1 2 0 0,0 0 0 16,0 1 896-16,1-1 128 0,0 1 32 0,1-1 0 16,0 2-720-16,0-1-144 0,0 1-16 0,0 0-16 15,1-1-160-15,-1-1-176 0,-1-1 48 0,0-3 0 16,1 0-2176-16,-1-4-416 0,-1-1-96 0</inkml:trace>
  <inkml:trace contextRef="#ctx0" brushRef="#br3" timeOffset="-168019.842">17077 11818 24879 0,'0'0'2208'16,"0"0"-1760"-16,0 0-448 0,0 0 0 0,0 0 4176 0,0 0 752 16,0 0 160-16,0 0 32 0,8 0-3440 0,1-2-672 15,1-1-144-15,2-2-32 0,2-3-576 0,2 1-128 16,1-2-128-16,1 0 176 16,1-2-928-16,0 0-176 0,0 1-32 0,0-2-16 15,1-2-1584-15,-3 1-320 0,1-3-64 0,-1 0-16 16,-2 1 768-16,-2-1 144 0,-3 1 48 0,0 2 0 15,-2 0 1104-15,-1 2 240 0,-1 1 32 0,-2 2 16 0,-1 1 2080 0,-3 7 432 16,0 0 80-16,0 0 0 0,0 0 704 0,0 0 144 16,0 8 32-16,0 1 0 0,1 3-1104 0,0 3-224 15,-1 1-32-15,1 1-16 0,0 1-736 0,0-1-160 16,-1 1-16-16,1 0-16 0,0 2-288 0,0-1-48 16,-1 1-16-16,1 0 0 0,-1-1-32 0,1 1-16 0,0 0 0 0,0-2 0 15,0-3 32-15,0-4 0 16,1 0 0-16,0-4 0 0,0-1-48 0,-2-6 0 0,0 0 0 0,6-3 0 15,1-4-16-15,0-1 0 0,1-5 0 0,-1-1 0 16,0-4-128-16,2 1 192 0,2-1-192 0,0 1 192 16,2 1-192-16,1 0 0 0,-1 3 0 0,-1 2 0 15,2 3 0-15,-2 2 0 0,-2 1 0 0,1 3 0 16,-2 0 0-16,-1 4 192 0,0-1-192 0,-2 3 192 16,-1 2 320-16,-1 2 64 0,-1 0 0 0,0 2 16 0,-1 1-224 15,-1 2-48-15,0 0-16 0,0 0 0 16,-1 0-304-16,1-1 0 0,1 0 0 0,-1-2 0 15,0-1-640-15,1 0-256 0,0-4-32 0,-2-5-16 16,5 1-2496-16,1-2-496 0</inkml:trace>
  <inkml:trace contextRef="#ctx0" brushRef="#br3" timeOffset="-167540.938">18183 11724 18431 0,'0'0'1632'0,"0"0"-1312"16,0 0-320-16,0 0 0 0,0 0 5440 0,0 0 1008 15,0 0 208-15,-2 4 32 0,2-4-3888 0,-2 6-784 16,0 1-160-16,0 0-16 0,1 0-1040 0,0 1-208 16,0 0-32-16,0 0-16 0,-1 0-384 0,2 0-160 15,-1-1 128-15,0 0-128 16,1 0-832-16,0 0-240 0,0-7-48 0,0 0-13408 15,0 0-2672-15</inkml:trace>
  <inkml:trace contextRef="#ctx0" brushRef="#br3" timeOffset="-167377.775">18207 11516 36287 0,'0'0'1600'0,"-5"1"336"0,-2-1-1552 0,1 0-384 15,6 0 0-15,-6 0 0 0,6 0 1280 0,0 0 192 16,0 0 16-16,0 0 16 15,-2 6-2464-15,2 2-480 0,3-1-96 0</inkml:trace>
  <inkml:trace contextRef="#ctx0" brushRef="#br3" timeOffset="-167176.057">18271 11792 16575 0,'0'0'1472'0,"0"0"-1168"0,0 0-304 0,0 0 0 16,0 0 5824-16,0 0 1120 0,0 0 224 0,4-6 32 15,1-3-4352-15,1-1-864 0,-1-2-192 0,3 0-16 16,2-2-1008-16,3 0-192 0,-1 1-32 0,0-2-16 0,3 0-384 0,-1 2-144 15,-2-2 0-15,3 3 144 0,-1 2-144 0,-1 5 0 16,-2 0 0-16,1 2 0 16,-2 3 128-16,-2 3-128 0,-1 2 128 0,-2 0-128 0,1 4 320 0,-2 1-32 15,-2 2 0-15,0-1 0 0,-1 2-80 0,0 0-16 16,-1 1 0-16,0-2 0 0,-1 3-192 0,0 0 0 16,1-1 0-16,-1 0-160 15,0 0-336-15,3-2-64 0,0-1-16 0,1-3 0 16,1-2-2368-16,2-2-464 0,-1-3-112 0</inkml:trace>
  <inkml:trace contextRef="#ctx0" brushRef="#br3" timeOffset="-167000.705">18711 11476 24879 0,'0'0'2208'0,"0"0"-1760"16,0 6-448-16,-2 2 0 0,0 2 4256 0,-1 2 768 15,-1 1 160-15,0 1 16 0,2 2-3104 0,-1-1-624 16,-1 1-128-16,1 2-32 0,-1-2-992 0,0 1-192 15,-1-1-128-15,1-1 160 0,-1 1-400 0,0 0-80 0,0-2 0 0,1 1-16 32,-1 0-1728-32,2-3-352 0,-1 0-64 0,2-2-10080 0,-1-1-2032 0</inkml:trace>
  <inkml:trace contextRef="#ctx0" brushRef="#br3" timeOffset="-166674.935">18643 11721 26719 0,'0'0'2368'0,"0"0"-1888"0,4 5-480 0,1 0 0 0,0 0 3088 0,1-2 528 16,-1 0 96-16,1 0 32 0,0 0-2112 0,1-1-416 16,0-1-96-16,2-1-16 0,-1 0-720 0,1 0-160 15,0 0-32-15,0-2 0 0,2 0-192 0,0-1 0 16,-1 0-192-16,0 0 192 16,1-1-704-16,-1 1-16 0,-2 1-16 0,-1 0 0 15,-7 2 96-15,0 0 0 0,0 0 16 0,0 0 0 0,0 0 624 0,-2 7 0 16,1 1 192-16,-1 0-64 0,-1 0 624 0,0 1 112 15,1-1 32-15,1-1 0 0,1-1-240 0,0-6-32 16,5 3-16-16,1-3 0 0,0-4-352 0,-1 1-80 16,2 2-16-16,2-1 0 0,0-2-160 0,0-1 0 15,0 0 0-15,0 1 0 0,2-5 400 0,0 3 48 16,-3-2 16-16,-1 2 0 0,0 0 288 0,0 0 48 16,-1 0 16-16,1 0 0 0,1 2-688 0,-3 0-128 15,2-1 0-15,3 0 0 16,-1 0-1280-16,2 0-192 0,-2 1-64 0,1 0-19392 0</inkml:trace>
  <inkml:trace contextRef="#ctx0" brushRef="#br3" timeOffset="-166455.406">19280 11622 15663 0,'0'0'1392'0,"0"0"-1120"0,0 0-272 0,0 0 0 15,0 0 4688-15,0 0 880 0,-2-4 192 0,-3 1 16 16,-1 1-2960-16,-1 1-576 0,0 1-128 0,-3 0-32 15,-1 2-928-15,-1 2-176 0,0 1-32 0,-2 3-16 16,0 2-256-16,2 0-48 0,0 1-16 0,3-2 0 0,1 1-160 0,2 1-48 16,3 1 0-16,2-3 0 15,1 1-400-15,3 0 128 0,4 0-128 0,2-2 0 0,3-1-160 0,1-2-112 16,3-2-32-16,2 0 0 16,0-1-2704-16,0-3-528 0,-2-1-112 0</inkml:trace>
  <inkml:trace contextRef="#ctx0" brushRef="#br3" timeOffset="-166140.751">19413 11662 40079 0,'1'-15'880'0,"-1"15"176"0,0 0 32 0,0 0 64 0,0 0-928 0,0 0-224 16,0 0 0-16,0 0 0 0,0 0 1424 0,0 0 240 15,3 4 64-15,0-1 0 0,1 0-1088 0,0 0-192 16,2 0-64-16,-1 0 0 0,2-1-384 0,0 1 0 16,1 0 0-16,1 0 0 0,-1-1 176 0,0-1-48 15,2-1-128-15,0 0 192 0,-1-1-192 0,-1-1 0 0,1-2 0 0,1 0 0 16,0-1 0-16,-1-1 0 15,-2-2-128-15,0-1 128 0,-1 0 0 0,-1-1 0 16,1 0 0-16,-2 1 0 0,-2-1 224 0,0 2 48 0,0 2 16 0,-3 0 0 16,-2 1 256-16,3 5 48 0,-8-1 16 0,0 4 0 15,-2 2 96-15,0 4 0 16,-3 1 16-16,1 3 0 0,-1 1-240 0,1 2-48 0,0 1-16 0,2 0 0 16,1-1-160-16,4 1-48 0,1 0 0 0,2-2 0 15,2 0-208-15,2 1 0 0,2-1-192 0,1-2 192 31,2-2-1040-31,3-1-112 0,3-3 0 0,0-3-16 16,2-3-592-16,1-2-112 0,-1-3-32 0,1-1 0 16,-1-4-1296-16,-1 0-272 0,1 0-48 0</inkml:trace>
  <inkml:trace contextRef="#ctx0" brushRef="#br3" timeOffset="-165756.863">19855 11582 45151 0,'0'0'992'0,"0"0"208"0,0 0 32 0,0 0 48 0,0 0-1024 0,0 0-256 0,0 0 0 0,0 0 0 16,-3 7 1232-16,-1 2 208 15,2 1 32-15,-1 1 16 0,0 4-688 0,1 0-144 16,-2 2-16-16,0 2-16 0,-1 1-432 0,0 2-192 0,-2 4 160 0,1 2-160 0,0 0-192 0,2 2-128 15,-1-1-16-15,1-4-16 16,2 0-2336-16,-1-3-480 0,1-2-96 0,1-3-16464 16</inkml:trace>
  <inkml:trace contextRef="#ctx0" brushRef="#br3" timeOffset="-165485.649">19878 11610 21183 0,'-3'-19'1888'0,"3"12"-1504"0,0-2-384 0,0 0 0 0,0 0 4672 0,2-1 880 16,3 0 160-16,0 3 48 0,2 0-3008 0,0 4-576 15,2 0-128-15,0 4-32 0,1 2-912 0,2 2-176 16,1 0-32-16,-1 5-16 0,1 2-352 0,-1 1-64 16,-2 1-16-16,-2 2 0 0,-2 1-256 0,0-2-64 15,-3 1-128-15,-1 0 192 0,-3 0-192 0,-1-1 128 16,-3 0-128-16,-2 0 0 0,-2-3 0 0,-1 2 0 15,-2-2 0-15,0 0 0 0,-2 0 0 0,-2-1 144 0,0-2-144 0,2 1 128 16,-1-4-128-16,1-1 0 0,1-2 0 0,2-2-176 31,1-2-752-31,3-2-160 0,3-2-16 0,3-3-14368 0,2-3-2864 0</inkml:trace>
  <inkml:trace contextRef="#ctx0" brushRef="#br3" timeOffset="-165291.368">20261 11406 19343 0,'3'-6'848'0,"-3"6"192"0,2-1-832 0,2-2-208 0,-2 2 0 0,3 1 0 16,-1 1 7024-16,0 3 1360 0,-1 1 256 0,-1 5 64 0,-1 3-5952 0,-1 2-1184 15,-1 3-240-15,0 4-48 0,-2 1-640 0,1 3-112 16,-2 2-16-16,0-2-16 0,0 0-336 0,2-4-160 16,-2-2 160-16,-1-1-160 15,0 0-576-15,0-3-192 0,-1 0-64 0,2-1 0 16,-1-3-1168-16,1 0-240 0,-1-5-64 0,0-1 0 0</inkml:trace>
  <inkml:trace contextRef="#ctx0" brushRef="#br3" timeOffset="-165166.697">20163 11640 51999 0,'6'-1'1152'0,"1"1"224"0,1 0 48 0,4-2 48 0,2 1-1184 0,3 0-288 16,0 1 0-16,3-1 0 0,1 1 1344 0,3-2 192 15,-1 0 64-15,2 2 0 0,-1-1-1072 0,-1-1-208 16,2-1-32-16,-2 0-16 15,0 0-1232-15,-3-2-240 0,-2-1-48 0</inkml:trace>
  <inkml:trace contextRef="#ctx0" brushRef="#br3" timeOffset="-159897.705">16178 12946 6447 0,'0'0'272'0,"0"0"80"0,-2-3-352 0,-2 1 0 16,0-1 0-16,-1 0 0 0,0 1 6384 0,-1 1 1200 15,0-2 240-15,0 1 48 0,2-2-4624 0,1 0-944 16,3 4-176-16,-2-5-32 0,1-2-704 0,3 0-144 16,1-1-32-16,4-2 0 0,1 0-448 0,2-1-112 15,2 0-16-15,2 1 0 0,2-1-256 0,2 4-64 16,1 0-16-16,2 4 0 0,0 0-176 0,1 4-128 15,0 2 144-15,1 3-144 0,0 2 128 0,-1 2-128 16,-3 1 0-16,-1 1 0 0,-3 2 176 0,-3 3-176 16,-2 1 192-16,-4 5-192 0,-2-2 304 0,-4 5-48 15,-3 1-16-15,-3 1 0 0,-2 2 208 0,-4 0 64 0,-1-1 0 0,-4 1 0 16,-3-3 0-16,-3-1 0 0,-1 0 0 0,-1-3 0 16,0-1-80-16,1-2-16 0,2-2 0 0,1-2 0 15,3-3-192-15,2-2-32 0,3-2-16 0,2-3 0 16,0-1-176-16,2-2 160 0,3-2-160 0,6-1 160 15,0 0-160-15,0 0 128 0,1-7-128 0,3 0 128 16,2 0-128-16,2-1 160 0,2 0-160 0,3 2 160 16,2 0 16-16,0 2 0 0,2 0 0 0,1 1 0 0,1 1-128 0,2 2-48 15,1 0 0-15,1 0 0 0,-1 1 0 0,0 0 0 16,0 2 0-16,-1-2 0 0,-2 1 0 0,0 0 0 16,0 0 0-16,-1 0 0 0,-1 0 0 0,-1-1 0 15,1 0 0-15,0-1 0 0,-2-2 0 0,2 0 0 16,-2-1 0-16,0-1 0 15,-3-1-528-15,1-1-112 0,-2-2 0 0,1-1-16 16,0 0-1776-16,-2-3-336 0,-1-1-80 0</inkml:trace>
  <inkml:trace contextRef="#ctx0" brushRef="#br3" timeOffset="-159470.696">16993 12939 28559 0,'-4'-2'2544'0,"-1"-1"-2032"16,-1-3-512-16,1 1 0 0,2 0 4736 0,2 0 832 15,1 5 192-15,1-6 16 0,0-1-3584 0,3 2-720 0,2 0-128 0,3 0-48 16,3 0-736-16,0 0-160 0,4 2-16 16,2-1-16-16,-2 1-224 0,5 2-144 0,1 2 192 0,1 1-192 15,-2 0 176-15,0 2-176 0,-2 2 160 0,-2 1-160 16,-1 2 144-16,-4 0-144 0,-2 2 128 0,-4 2-128 15,-2 0 176-15,-3 3-48 0,-4 4-128 0,-4 2 192 16,-4 3 0-16,-2-1-16 0,-5 1 0 0,-1 3 0 16,-4 0 16-16,2 0 0 0,-1-2 0 0,1 0 0 15,-2 0 16-15,3-3 16 0,1-1 0 0,3-2 0 16,3-1-224-16,3-2 0 0,2-3 128 0,3-2-128 16,2 0 0-16,3-2 0 0,2-1 0 0,6-2 128 15,3-2-128-15,4-1 0 0,5 0 0 0,2-2 0 0,6-3 0 0,3-1 0 16,4-1 0-16,1-4 0 0,-2 1 0 0,-2 0 0 15,0 0 0-15,-1 1 0 0,-3-2 0 0,-1 2 0 16,1-3 0-16,-4 1 0 0,-1 0 0 0,-1 1 0 16,0-1 0-16,-2 0 0 15,-1-1-1088-15,-2-2-224 0,0 0-32 0,-2-1-15312 16,-4-3-3056-16</inkml:trace>
  <inkml:trace contextRef="#ctx0" brushRef="#br3" timeOffset="-159156.462">17723 12885 47519 0,'0'0'2112'0,"0"0"416"0,2-3-2016 0,2 0-512 16,1 1 0-16,3-3 0 0,2 1 1424 0,2 0 192 0,1-1 48 16,3 0 0-16,7-1-832 0,3 0-144 0,0 0-48 0,3 1 0 15,2 0-432-15,0 2-80 0,-1 2-128 0,0 1 176 16,-2-3-176-16,-3 2 0 0,-1 1 0 0,-3 1 0 15,-3 2 0-15,0-1 0 0,-5 2 128 0,0 1-128 16,-3 2 192-16,-3 1 16 16,-1 1 0-16,-4 3 0 0,-1 2 256 0,-1 3 48 0,-2 5 16 0,-2 3 0 15,-4 6-528-15,1 3 0 0,-2 3 0 0,1 2 0 16,0 0 128-16,0 0-128 0,-2-2 0 0,2-4 80 16,-1 1-80-16,0 0 0 0,1 1 0 0,0-2 0 15,1-1 0-15,3-2 0 0,1 0 0 0,2-6 0 16,1 0 0-16,2-5 0 0,2-2 0 0,2-5 0 15,0-2-2288-15,-1-2-448 0</inkml:trace>
  <inkml:trace contextRef="#ctx0" brushRef="#br3" timeOffset="-154218.815">15429 13043 44639 0,'0'0'1984'0,"0"0"384"0,0 0-1888 0,0 0-480 0,0 0 0 0,0 0 0 16,0 0 1216-16,0 0 160 0,7 3 32 0,4-2 0 16,4 1-1024-16,4 0-208 0,3 0-48 0,1 1 0 0,1 0-128 0,-6 0-272 15,2 0 64-15,-2 0 16 16,-1 0-2864-16,-1-1-560 16</inkml:trace>
  <inkml:trace contextRef="#ctx0" brushRef="#br3" timeOffset="-154064.373">15380 13285 33167 0,'0'0'2944'0,"0"0"-2352"16,0 0-464-16,0 0-128 0,7 0 3456 0,4 0 656 15,3 0 144-15,2 0 32 0,0-2-2816 0,3 0-544 16,2-1-112-16,1 1-32 0,-1-1-608 0,2 0-176 16,-3 0 0-16,1-1-15200 15,-2-1-3104-15</inkml:trace>
  <inkml:trace contextRef="#ctx0" brushRef="#br3" timeOffset="-153403.281">12756 13163 5519 0,'0'0'496'0,"0"0"-496"15,0 0 0-15,0 0 0 0,1-4 7216 0,1-2 1344 16,1-1 272-16,0 0 48 0,1-1-5344 0,1 0-1056 16,1 1-224-16,2-3-32 0,1-3-944 0,2 1-192 15,1 0-48-15,1-1 0 0,2 0-592 0,2 1-112 0,0 2-16 0,2 0-16 16,0 1-304-16,1 3 128 16,1-1-128-16,-2 4 0 0,0 3 128 0,-1 0-128 0,-2 2 0 0,-1 3 0 15,-3 1 144-15,-2 3-144 0,-3 2 0 0,-3 1 144 16,-2 3 16-16,-4 2 0 0,-4 1 0 0,-2 2 0 15,-3 0 112-15,-1 2 32 0,-2-2 0 0,0 1 0 16,1-1 144-16,0-2 16 0,1 0 16 0,2-3 0 16,3 0-32-16,1 0-16 0,2-4 0 0,4 1 0 0,1-1-128 15,3-1-32-15,1-2 0 0,1 0 0 16,5-1-128-16,2-2-16 0,2-1-128 0,1-2 192 0,2-1-192 0,1-2 0 16,3-3-144-16,-2-2 144 15,0-1-512-15,0 0 0 0,-1-2 0 0,-1-1 0 16,-2-1-1072-16,-1-1-208 0,-1 0-64 15,-2-4-13312-15,-3 0-2688 0</inkml:trace>
  <inkml:trace contextRef="#ctx0" brushRef="#br3" timeOffset="-153215.114">13391 12930 45151 0,'0'0'992'0,"0"0"208"0,0 0 32 0,-4 3 48 0,-1-1-1024 0,0 2-256 0,1 0 0 0,0 3 0 0,-1 3 1264 0,1 3 208 15,2 1 32-15,0 4 16 0,-2 3-736 0,0 1-144 0,0 3-16 0,1 1-16 16,0 1-416-16,0 1-192 16,0-1 160-16,0-1-160 0,1-2 0 0,1-3 0 15,2-2 0-15,1-3 0 16,1-3-1744-16,2-1-240 0,1-5-64 0,2-2 0 16,1-4-1632-16,1-3-336 0</inkml:trace>
  <inkml:trace contextRef="#ctx0" brushRef="#br3" timeOffset="-152897.892">13758 12956 20271 0,'0'0'896'0,"-3"3"192"0,-3-2-880 0,-2 3-208 0,-3-1 0 0,-2 3 0 16,0 2 4496-16,-3 2 864 0,-3 1 160 0,1 4 48 16,-2 1-3456-16,0 3-672 0,-1 2-144 0,3 0-16 15,0 1-192-15,3 1-48 0,5-2 0 0,3-1 0 0,4-1-272 0,4-3-48 16,4-1-16-16,4-3 0 0,4-2-432 0,3-3-80 15,2-1-32-15,4-3 0 0,0-4-160 0,3-2 160 16,0-3-160-16,1-2 160 0,-2-2-160 0,1-3 0 16,-2-2 0-16,-3 1 0 0,-5-2 0 0,-2 0 0 15,-3 1 0-15,-3 0 0 0,-3 0 0 0,-4 2 0 16,-5-1 0-16,-4 3 128 0,-2-1 128 0,-2 1 0 16,-3 2 16-16,-2-1 0 0,-1 1-128 0,0 2-16 15,-1-1-128-15,3 0 192 0,1 1-384 0,2 1-64 16,0-1-32-16,4 2 0 15,1-1-1552-15,4 0-304 0,2 1-64 0,3 5-18896 0</inkml:trace>
  <inkml:trace contextRef="#ctx0" brushRef="#br3" timeOffset="-152677.962">14112 12967 41231 0,'0'0'1824'0,"-3"3"384"0,1 0-1760 0,0 0-448 0,2-3 0 0,-2 4 0 16,-1 0 1696-16,1 3 256 0,1 1 48 0,0 5 16 15,-1 2-1056-15,1 0-192 0,0 2-64 0,0 0 0 0,0 2-480 0,0 2-96 16,0-3-128-16,0 3 176 0,1-1-176 0,-1-2 0 16,0-2 0-16,1 0 0 15,1 0-1472-15,0-5-208 0,1-1-48 0,0-2-12416 16,0-1-2496-16</inkml:trace>
  <inkml:trace contextRef="#ctx0" brushRef="#br3" timeOffset="-152517.768">14042 13136 13823 0,'0'0'1216'0,"0"0"-960"16,0 0-256-16,0 0 0 0,0 0 6528 0,0 0 1248 16,5-3 256-16,0-2 48 0,1 0-5312 0,1-1-1056 15,1 1-224-15,3-1-32 0,1-1-864 0,1 0-160 16,6-2-48-16,1 1 0 0,0 2-384 0,2-1 0 15,-1 1 0-15,1-2 0 16,-1 0-2528-16,-1 0-384 0,-1 1-80 0</inkml:trace>
  <inkml:trace contextRef="#ctx0" brushRef="#br3" timeOffset="-152330.212">14551 12830 26719 0,'0'0'2368'0,"0"0"-1888"0,0 0-480 0,-2 4 0 0,-1 2 4624 0,0-1 832 16,-1 0 176-16,0 2 16 0,1 3-3136 0,-1 1-624 0,0 2-128 0,-2 5-32 16,-2 3-960-16,3 2-208 0,-2 3-48 0,1 0 0 0,1 1-384 0,1 1-128 15,0-2 0-15,2-1 0 16,2-3-704-16,3-1-240 0,2-4-48 0,1-2-16 16,1-3-1488-16,1-6-320 15,4 0-48-15</inkml:trace>
  <inkml:trace contextRef="#ctx0" brushRef="#br3" timeOffset="-152035.761">14731 12824 46703 0,'0'0'1024'0,"0"0"224"0,0 0 32 0,0 0 32 0,3-4-1056 0,1 1-256 15,1 0 0-15,1 1 0 0,3-2 960 0,1 0 128 16,1 1 16-16,3 1 16 0,4-1-736 0,0 2-160 15,0-1-32-15,0 2 0 0,0 0-192 0,-1 2 0 16,-2 0 0-16,-1 2 0 0,-1 0 0 0,-1 1 0 0,-2 3 0 0,-2 1 0 16,-2 1 160-16,-1 1-16 15,-3 1 0-15,-1 2 0 0,-4 1 496 0,-2 2 80 16,-1 4 32-16,-3 0 0 0,-3 5 0 0,1 1 0 16,-2 1 0-16,1 1 0 0,1-2-288 0,1-1-48 0,0-2-16 0,3-2 0 15,0-4-272-15,1 0-128 0,2-4 0 0,2 0 128 31,1-3-784-31,2-2-176 0,3-2-16 0,3-3-16112 0,0-1-3200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2:30:34.763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10218 4540 34383 0,'0'0'752'0,"0"0"144"0,0 0 48 0,5-7 32 0,-5 2-784 0,0 0-192 0,0 0 0 15,-1 0 0-15,0 1 976 0,1 4 160 0,-3-4 16 0,-1 1 16 16,4 3-464-16,-5 1-80 0,-1 2-32 0,0 4 0 16,-3 3 112-16,0 1 0 0,0 3 16 0,1 1 0 15,1 1-112-15,1 2-32 0,2 2 0 0,1-2 0 16,3 1-144-16,3-2-48 0,0 0 0 0,4-1 0 16,2-5 48-16,2 0 0 0,3-4 0 0,2-2 0 15,4-4-176-15,1-4-16 0,2-5-16 0,1-3 0 16,3-2-80-16,-2-4-16 0,-3-1 0 0,0 0 0 15,-1 0-128-15,-4 2 0 0,0-3 144 0,-4 1-144 0,-2 0 0 0,-2 0 0 16,-2 1 0-16,-3 0 0 0,-4 1 0 0,-2 3 0 16,-3 2 0-16,-2 1 0 0,-3 0 0 0,-1 4 0 15,-1 3 0-15,-3 1-192 16,-1 1-1328-16,-2 3-272 0,-1 2-48 0,1 0-11696 16,0 2-2336-16</inkml:trace>
  <inkml:trace contextRef="#ctx0" brushRef="#br0" timeOffset="419.598">10375 5075 16575 0,'0'-7'1472'0,"-1"0"-1168"16,0-2-304-16,0 0 0 0,0 0 3968 0,0-1 752 0,1 1 144 0,0 0 16 15,-1 1-2640-15,0 2-544 0,1 6-96 0,0 0-32 16,-3-3-640-16,-1 3-128 0,-1 3-32 0,-1 2 0 16,-2 2-128-16,0 3-16 0,0 1-16 0,0 5 0 15,-1 3-160-15,1 1-16 0,-1 2-16 0,3 1 0 16,1 0-16-16,3 1 0 0,-1-1 0 0,3 0 0 15,2-2 80-15,1 0 16 0,3-2 0 0,2-3 0 16,2-1-176-16,2-2-48 0,0-6 0 0,4 0 0 16,-1-3-272-16,0-2 0 0,1-2 128 0,1-3-128 0,-3-2 0 0,0-2 0 15,-1-2 0-15,-2-2 0 0,-1-1 0 0,-2-1 0 16,-2-1 0-16,-2-2 0 0,-2-1 0 0,-3-4 0 16,-2 0 0-16,-2 1 0 0,-1-2 0 0,-1 2 0 15,-2 0 128-15,1 4-128 0,-1 2 0 0,-2 2 0 16,-2 2 128-16,0 2-128 0,-2 1 0 0,0 2 0 15,1 2-176-15,-4 3-9856 16,3 1-1968-16,3 2-400 0</inkml:trace>
  <inkml:trace contextRef="#ctx0" brushRef="#br0" timeOffset="800.63">10335 5782 23039 0,'-7'5'2048'0,"1"1"-1648"0,-2 1-400 0,1 1 0 16,1 1 3600-16,1 2 640 0,0 1 128 0,2 1 32 15,2 0-2352-15,2 3-448 0,2-2-112 0,3-1-16 16,2-1-880-16,3-1-176 0,0-4-32 0,4-1-16 15,1-2-368-15,-1-2 0 0,0-3 0 0,2-2 128 0,-2-3-128 0,0-1 0 16,-1-3 0-16,-2 0 0 0,-1-3 0 0,-2 2 0 16,-1-1 0-16,-2 0 0 0,-2 0 128 15,-3 3-128-15,0-2 160 0,-2 1-160 0,-1-1 448 0,-1 2 0 16,-3 0 0-16,-1 1 0 0,-1-1 112 0,-1 1 16 16,-1 1 0-16,0-2 0 0,-2 1-192 0,-1 1-48 15,0 1 0-15,-1 1 0 0,-1 0-336 0,2 2 0 16,-1 0 0-16,2 1 128 0,0 0-128 0,4 1-240 15,0 1 64-15,3 1 16 16,1 1-1504-16,4-2-320 0,-1 5-48 0,3 1-11632 16,2 3-2336-16</inkml:trace>
  <inkml:trace contextRef="#ctx0" brushRef="#br0" timeOffset="1156.373">10313 6418 35871 0,'-13'13'1600'0,"8"-8"320"0,0 1-1536 0,1 1-384 0,1 1 0 0,1 0 0 15,0 0 1248-15,2 0 176 0,0 2 48 0,1 0 0 0,3 0-704 0,1 2-144 16,1-2-32-16,1 2 0 16,1-1-416-16,0-1-176 0,1 2 128 0,1-2-128 15,1 1 0-15,0-2 0 0,-1 1 0 0,2-2 0 16,-1-1 0-16,0-1 0 0,-2-2 0 0,2-2 0 0,-1 0 0 0,-1-4 0 15,-2 1 0-15,-1-2 0 0,0-2 0 0,-2-1 0 16,0-1 0-16,-1-1 0 16,-1-1 176-16,-1 1-48 0,-1-2-128 0,0 0 192 0,-3-1 0 0,-1 1 0 15,0-2 0-15,-1 0 0 0,-1 0 0 0,-1 1-16 16,0-1 0-16,-2 1 0 0,0 1-48 16,0 2 0-16,0 3 0 0,-1-2 0 0,0 2 64 0,0 1 0 15,1 1 0-15,0 2 0 0,1 1-192 0,0 1 128 16,1 1-128-16,1 0 128 15,3 0-1312-15,3-2-272 0,0 0-48 0</inkml:trace>
  <inkml:trace contextRef="#ctx0" brushRef="#br0" timeOffset="1557.686">10391 7048 24879 0,'-4'18'1088'0,"3"-9"256"0,0 3-1088 0,-1 1-256 16,0 3 0-16,0-1 0 0,0 1 1408 0,2-2 208 15,-1 0 48-15,0 2 16 0,1 0-320 0,0-3-64 0,0 1-16 0,0-1 0 16,1 1 64-16,1-2 0 0,1 0 0 0,1 1 0 15,1-2-64-15,0 1-16 0,0-2 0 0,1 0 0 16,0-2-448-16,1-1-96 0,0-1-16 0,0-2 0 16,1-2-352-16,0-3-80 0,-1-2-16 0,1-2 0 15,0-3-256-15,1-1 0 0,-3-3 0 0,-1-1 0 16,0 1 0-16,-3-2 0 0,-1-1 0 0,-1 0 0 0,-1 1 0 0,-2 1 0 16,-2-1 128-16,-1 3-128 0,0 0 128 0,-3 0-128 15,-2 1 192-15,0 3-192 0,-2-2 320 0,-2 3-64 16,0 2 0-16,-1 2 0 0,-2 2-16 0,3 0-16 15,-1 1 0-15,2 1 0 0,2-1-224 0,1 1 0 16,3 1 0-16,2 1 0 16,3 0-2240-16,2 3-320 0,3-1-80 0</inkml:trace>
  <inkml:trace contextRef="#ctx0" brushRef="#br0" timeOffset="1903.872">10362 7669 21183 0,'-8'14'944'0,"5"-5"192"0,-2 3-912 0,0 2-224 0,2 0 0 0,1 1 0 16,2 1 3344-16,1 1 624 0,1-1 128 0,1 1 32 15,2 0-2912-15,2-2-592 0,2 0-112 0,0-1-32 16,3-2-352-16,-1-1-128 0,0-2 0 0,-1-2 144 15,0-2-144-15,0-2 0 0,1-3 0 0,-2-3 0 0,-1-4 224 0,0-1-32 16,-1-4-16-16,0-1 0 0,-3-1 16 0,-1-1 0 16,-2 0 0-16,-1 2 0 0,-1-2 320 0,-1 2 64 15,-2 2 0-15,1-1 16 0,-2 1 16 16,-1 3 0-16,-2 0 0 0,-1 1 0 0,1 0-48 0,-2 2-16 16,0 1 0-16,-2 0 0 0,1 0-80 0,0 1-16 15,0 1 0-15,1 1 0 0,3-2-240 0,0 1-48 16,1 2-16-16,1-1 0 0,5 1-272 0,0 0-64 15,0 0-16-15,0 0-13808 16,0 0-2768-16</inkml:trace>
  <inkml:trace contextRef="#ctx0" brushRef="#br0" timeOffset="2278.2">10281 8261 29487 0,'-7'13'2624'0,"-1"3"-2112"0,0 1-512 0,1 1 0 16,2 2 2416-16,2-1 368 0,0 2 80 0,3-2 16 16,2 0-2048-16,2 1-384 0,1-3-96 0,3 0-16 15,1-1-336-15,2-4 0 0,0-2 0 0,2-1 0 16,2-1 0-16,-1-5 0 0,1-3 0 0,0-2-128 15,-1-4 128-15,1-1-160 0,-2-3 160 0,-3-1-160 0,-1-1 160 0,0-2-128 16,-2-1 128-16,-2 1-128 16,-2-2 128-16,-1 2 0 0,-2 3 160 0,-1 0-160 15,-2 0 1088-15,-2 1 112 0,0 1 16 0,-3 3 16 0,-3 0 272 0,-1 2 48 16,-2 1 16-16,-2 3 0 0,0-2-720 0,-2 2-144 16,-1 2-16-16,2 0-16 0,1 1-160 0,3-3-48 15,1 1 0-15,1-1 0 0,2 0-320 0,2-1-144 16,4 1 128-16,3 0-128 15,0 0-880-15,0 0-256 0,0 0-48 0,3-5-14384 16,3-2-2880-16</inkml:trace>
  <inkml:trace contextRef="#ctx0" brushRef="#br0" timeOffset="2902.538">10304 9081 21183 0,'6'-15'1888'0,"-2"9"-1504"15,2-4-384-15,-1-1 0 0,2 0 2400 0,1 0 416 16,-1-3 64-16,0 0 32 0,1 1-1120 0,-2 0-208 16,0 0-48-16,0 0-16 0,0 3-192 0,-2 0-48 15,0 2 0-15,-1 2 0 0,-3 6-32 0,0 0-16 16,0 0 0-16,0 0 0 0,-3 7-544 0,-2 1-112 16,0 2-32-16,-2 2 0 0,0 5-288 0,0 1-48 15,-2 2-16-15,2 5 0 0,1 4-192 0,3-2 0 16,2 2 0-16,2-1 0 0,3-2 256 0,3-2 0 15,4-4 0-15,1 0 0 0,3-5-256 0,0-4 0 0,-1 0 0 0,1-4-160 16,1-4 160-16,-1-2 0 16,2-3-144-16,-2-2 144 0,-2-3 0 0,1-2 0 0,-2-2 0 0,-2-3 0 15,-3-2 0-15,-1 0 0 0,-1-2 0 0,-3-2 0 16,-5-1 0-16,-1-1 0 0,-1 0 0 0,-3 1 0 16,-3 2 256-16,-2-1 32 0,-2 4 0 0,0 2 0 15,-1 0 64-15,-2 5 16 0,0 2 0 0,0 2 0 16,1 3-144-16,0 0-32 0,1 2 0 0,3 0-15664 15,1-1-3136-15</inkml:trace>
  <inkml:trace contextRef="#ctx0" brushRef="#br0" timeOffset="5153.578">14047 3842 16575 0,'0'0'736'0,"0"0"160"0,1-6-720 0,0 1-176 0,0 1 0 0,0-2 0 0,0-1 2240 0,0 1 432 15,-1 6 80-15,1-5 0 0,-1 0-1056 0,0 5-224 16,-2-4-32-16,2 4-16 0,-5 2-208 0,-1 2-32 16,-1 2-16-16,-2 3 0 0,0 3-352 0,0 2-80 15,1 1-16-15,1 1 0 0,2-2-384 0,2 1-80 16,2 0 0-16,3-4-16 0,2 0-240 0,3-1 144 15,1-2-144-15,2-3 128 0,0-1 112 0,3-2 16 16,1-3 0-16,1-3 0 0,2-2-16 0,0-3 0 16,-2-2 0-16,1-1 0 0,-1 0-80 0,-1-1-16 15,0-2 0-15,-1 2 0 0,-3-1-144 0,-1 1 160 16,-1 2-160-16,-3 2 160 0,-3-1-160 0,-3 0 160 16,-1 3-160-16,-3 2 160 0,-4 1-160 0,0 2 0 0,-2 2 0 0,-1 2 128 31,-1 1-1456-31,1 0-288 0,-2 2-64 0,-1 2-15536 0</inkml:trace>
  <inkml:trace contextRef="#ctx0" brushRef="#br0" timeOffset="5540.799">14111 4369 20271 0,'-1'-15'896'0,"1"8"192"0,-1-1-880 0,0 1-208 16,-3 1 0-16,-1 3 0 0,-1 0 2240 0,-1 4 384 15,-2 3 96-15,-1 3 16 0,0 3-880 0,-1 2-160 16,-1 1-32-16,1 4-16 0,1 4-816 0,0 0-144 15,1 0-48-15,2 2 0 0,3-4-176 0,2 2-32 0,2 0-16 0,2-3 0 16,3-2-256-16,2-2-160 16,2 0 192-16,2-2-192 0,2-2 0 0,1-4 0 15,0-2 0-15,1-3 0 0,2-1 0 0,-1-2 0 16,-3-2 0-16,1-3 0 0,0-1 0 0,-3-2 192 16,-3-1-64-16,-1 0-128 0,-1-4 192 0,-1-2-64 15,-1-1 0-15,-3-1-128 0,-3 2 176 0,-1 0-176 0,-1-3 160 0,-1 3-160 16,-3 1 144-16,1 0-144 15,1 1 128-15,-2 2-128 16,-1 0-1056-16,0 4-288 0,1 1-64 0,-1 2-15584 0</inkml:trace>
  <inkml:trace contextRef="#ctx0" brushRef="#br0" timeOffset="5921.731">14068 5251 17503 0,'0'0'1552'0,"0"0"-1232"16,0 0-320-16,-1-5 0 0,0 0 1632 0,1 5 272 15,0 0 48-15,0 0 16 0,0 0-928 0,0 0-176 16,0 0-32-16,-4 6-16 0,-2 3 48 0,1 4 16 15,-1 1 0-15,1 3 0 0,-1 1 0 0,1-2 0 16,-1 2 0-16,4 0 0 0,-1 2-112 0,2 0-32 16,2-2 0-16,2 0 0 0,2-2-352 0,2-2-80 15,3-3-16-15,2-1 0 0,1-5-288 0,3-3 0 16,1-5-128-16,-1-3 128 0,3-5 0 0,-1-3 0 16,-2 0 208-16,1-3-64 0,-2-3-144 0,-1 1 128 15,-3-4-128-15,-1 2 128 0,-4 0-128 0,-3 1 0 16,-3 0 0-16,-3 2 0 0,-3 2 0 0,-3 3 0 0,-3 2 0 0,-3 5 0 15,0-1 0-15,-2 3 0 16,0 1 0-16,-1 2 0 16,-1 1-1584-16,4 1-336 0,0 1-80 0</inkml:trace>
  <inkml:trace contextRef="#ctx0" brushRef="#br0" timeOffset="6310.153">14072 5797 22111 0,'-6'8'1968'0,"-2"0"-1584"16,-2 2-384-16,1 2 0 0,0 3 2624 0,0 1 432 15,-1 2 80-15,1 2 32 0,1 1-2192 0,1 1-432 16,1 2-96-16,2-1 0 0,3 0-96 0,1-2-16 15,1 2 0-15,1-5 0 0,3 1-336 0,2-1 0 16,3-3 0-16,1-2 0 0,-1-3 0 0,3-3 0 16,2-1 0-16,0-3 0 0,0-3-160 0,0-2 0 15,-1-1 0-15,-2-4 0 0,0-3-96 0,-2-2 0 16,0-2-16-16,-2 0 0 0,-1-2 64 0,-2-2 16 16,0 1 0-16,-2-2 0 0,-1 2 192 0,-2 0 0 15,-3 0 144-15,-1 4-144 0,0 0 512 0,-2 2 16 16,-2 2 0-16,1 3 0 0,-2-1 384 0,-1 2 80 0,-1 2 16 15,-1 1 0-15,2 1-816 0,-1 1-192 0,1 1 0 0,1 0 0 16,1 1 0-16,1 0 0 0,1 1 0 0,6-3 0 31,-4 4-1024-31,4-4-240 0,0 7-48 0</inkml:trace>
  <inkml:trace contextRef="#ctx0" brushRef="#br0" timeOffset="6710.602">14060 6584 33919 0,'-18'21'1504'0,"9"-11"304"0,-3 1-1440 16,1 3-368-16,0 0 0 0,1 2 0 0,0 1 448 0,2-1 0 16,-1 1 16-16,3-2 0 0,2 2-192 0,1-2-32 15,2-2-16-15,2 3 0 0,1 1-224 0,1 0 0 16,1 2 0-16,0 0 0 0,1 1 352 0,1-1 32 15,-1-1 0-15,1 2 0 0,1-2 96 0,1-1 32 16,2-1 0-16,-1-2 0 0,-3-1-512 0,3-3 0 16,-1-3 0-16,0-3 0 0,0-1 304 0,0-3-48 0,0-1 0 0,0-4 0 15,0-3-16-15,1-2-16 16,0-2 0-16,-2-1 0 0,0 0-96 0,-1-2 0 16,0-2-128-16,0 0 192 0,-1-2-192 0,-2 2 176 0,-1-1-176 0,-3 1 160 15,0 1-32-15,-2-1-128 0,-2 2 192 16,-1 1-64-16,-2 1 96 0,-1 2 16 15,-2 3 0-15,0 1 0 0,-2 2 16 0,0 3 16 0,0-1 0 0,-1 3 0 16,0 1-272-16,3 1 128 0,-1 1-128 16,1 2 0-1,1 2-352-15,3 0-176 0,1 1-48 0,1 2 0 16,4 2-1728-16,2 0-336 0,3 1-80 0</inkml:trace>
  <inkml:trace contextRef="#ctx0" brushRef="#br0" timeOffset="7054.982">14083 7270 21183 0,'-7'1'1888'0,"-2"2"-1504"15,0 0-384-15,-1 2 0 0,0 2 3648 0,0-2 672 16,1 1 128-16,0 1 32 0,0 2-3136 0,3 1-608 16,0-2-128-16,3 3-32 0,-1 0-368 0,1 2-80 15,1 1 0-15,2 1-128 0,-1 3 128 0,2 2-128 16,3-4 0-16,1 1 0 0,1-2 0 0,1 1 0 15,0-4 0-15,1-1 0 0,-1-4 0 0,0-1 0 16,1-2 0-16,1-2-144 0,0-3 144 0,0-1-128 16,-2-2 128-16,2-1-128 0,-1-1 128 0,0 0 0 15,0-3 0-15,-2 0 0 0,1-1 0 0,-1-2 0 16,0-2 128-16,0 1-128 0,-2 0 352 0,-1 1 0 16,-1-1 0-16,-1-1 0 0,-1 3 48 0,-1 1 16 15,-1-1 0-15,-3 1 0 0,0 2-128 0,-1 1-32 16,-1-1 0-16,0 2 0 0,0 1-48 0,-1 1-16 0,0 1 0 0,0 1 0 15,0 2-192-15,1 2 0 0,2-2 0 16,0 1 0 0,5-1-2496-16,-4 4-432 0</inkml:trace>
  <inkml:trace contextRef="#ctx0" brushRef="#br0" timeOffset="7421.562">14004 8024 26719 0,'-3'8'2368'0,"0"2"-1888"16,-1 0-480-16,1 0 0 0,0 2 1472 0,1 1 192 16,0-3 32-16,1-1 16 0,1 0-944 0,1 0-176 15,1-1-32-15,2 2-16 0,2-3-400 0,2 2-144 16,2 0 0-16,-1 0 144 0,1-1 352 0,1-1 64 15,1 0 16-15,0-2 0 0,2-2-576 0,1-1 0 16,-2-2 0-16,2-2 0 0,0-2 0 0,-2-1 0 16,-1-3 0-16,-1 1 0 0,-1-3 0 0,-2-2 0 15,-4-1 0-15,1 0 0 0,-2-2 320 0,-3 0 64 16,-2 0 16-16,-3-1 0 0,-1-1 672 0,-3 2 128 16,-1 1 16-16,-2-1 16 0,0 4-208 0,-2 1-32 15,1 2-16-15,-1 2 0 0,1 1-464 0,0 1-112 16,1 3-16-16,2 0 0 0,1 1-384 0,1 0 0 15,1 0 0-15,7 0 0 16,-5 1-1344-16,5-1-320 0,0 0-48 0,2 7-17744 0</inkml:trace>
  <inkml:trace contextRef="#ctx0" brushRef="#br0" timeOffset="7805.722">14064 8421 34847 0,'-13'12'1536'0,"7"-5"320"0,-1 2-1472 0,0 1-384 16,-1 4 0-16,1 3 0 0,0-2 0 0,-1 2 128 16,1 0-128-16,2 1 0 0,2 2 336 0,1-2 0 15,1 2 0-15,1-2 0 0,2 1-48 0,3-2-16 16,1-3 0-16,2 0 0 0,1-1 64 0,1-3 16 15,2-1 0-15,0-2 0 0,-1-3-208 0,-1-2-144 16,1-2 192-16,0-2-192 0,-1-2 256 0,-1-1-64 16,1-3-16-16,-1-2 0 0,-1-2 560 0,-1-3 112 15,-1 0 32-15,-2 1 0 0,-2-2-752 0,0 1-128 16,-2 3 0-16,-2-1 0 0,0 0 752 0,-1 2 224 16,-3 0 48-16,0 1 16 0,0 1-640 0,-2 1-128 15,-1 2-16-15,1 0-16 0,-1 1-96 0,0 1-16 16,0 1 0-16,3 0 0 0,-1 1-128 0,2 0 0 0,0 0 0 0,5 2 0 15,0 0-192-15,0 0-128 16,0 0-32-16,0 0 0 16,0 0-2832-16,0 0-560 0,3 11-112 0,1 0-32 0</inkml:trace>
  <inkml:trace contextRef="#ctx0" brushRef="#br0" timeOffset="8158.666">13995 9205 38927 0,'-5'9'848'0,"-1"1"176"0,1 0 48 0,2-2 32 0,0 1-880 0,2 0-224 0,2 1 0 0,3-1 0 16,0-1 0-16,3-1 176 0,1 0-176 0,2 0 160 15,2-2 48-15,-1 0 16 0,0-1 0 0,1-1 0 0,1-3-224 0,-1-3 144 16,1-1-144-16,0-3 128 0,-1-4-128 0,1-1 192 15,-3-1-192-15,0-4 192 0,-3 0 240 0,1-3 48 16,-1 0 16-16,-2 1 0 0,-2 0-96 0,-1 0-16 16,-1 0 0-16,-1 3 0 0,-3-2 32 0,0 3 0 15,-1 3 0-15,0 2 0 0,-2 0-160 0,-1 3-48 16,0 2 0-16,-2 2 0 0,0 1 0 0,-1 1 0 16,0 1 0-16,0 0 0 0,1 1-208 0,0 1 128 15,0 0-128-15,2 0 0 0,-1 0 0 0,1 0 0 16,1-1 0-16,6-1 0 15,-5 2-944-15,5-2-272 0,0 0-64 0,-2 6-11856 16,1 2-2368-16</inkml:trace>
  <inkml:trace contextRef="#ctx0" brushRef="#br0" timeOffset="8556.529">14005 9568 42383 0,'-10'4'1872'0,"5"0"400"0,-1-1-1824 0,0 2-448 0,1 2 0 0,-1 2 0 15,0 4 160-15,0 0-160 0,0 1 160 0,1 3-160 0,0 4 240 0,0-2-48 16,2 1-16-16,1 0 0 0,1-1-176 0,2-1 128 15,1 0-128-15,2 0 128 0,3-3-128 0,2-1 0 16,2-3 0-16,2-3-176 0,0-5 176 0,2-2 0 16,1-4 0-16,0 0-128 0,-1-3 128 0,0-2-208 15,-1-2 80-15,0 0 128 0,-1 0 0 0,-3-2 0 16,1 0 0-16,-2 0 0 0,-2 1 0 0,-2-2 0 0,-2 0 0 0,-2 1 128 16,-2-1 416-16,-2 0 80 15,-3 1 16-15,-1 2 0 0,-1-1 224 0,-2 2 48 0,0 0 16 0,-1 1 0 16,0 2-352-16,0 0-80 15,0 0-16-15,0 1 0 0,0 0-320 0,1 0-160 0,0 1 160 0,2 0-160 32,1 0-640-32,1 1-208 0,2 1-48 0,4 2-13600 0,0 0-2720 0</inkml:trace>
  <inkml:trace contextRef="#ctx0" brushRef="#br0" timeOffset="9089.77">14140 10239 9215 0,'-15'3'400'0,"8"1"96"0,0 1-496 0,1-1 0 0,-1 3 0 0,2 3 0 15,-1 1 6672-15,0 4 1248 0,1 1 240 0,0 3 48 16,0 1-6000-16,1 2-1200 16,0 0-240-16,0 0-64 0,2 1-32 0,1-2-16 15,2-3 0-15,2 0 0 0,0-1-208 0,3-5-32 0,2-1-16 0,1-1 0 16,2-4-272-16,2-3-128 16,0-3 0-16,1-4 128 0,1 0-128 0,-1-4 0 0,0-3 0 0,0-1 0 15,-2-4 0-15,-1-2 0 0,0-1-160 0,-3-1 160 16,-2-1 0-16,-3-1 208 0,-4 3-16 0,-1-1 0 15,-2 2 48-15,-3 0 0 0,-5 0 0 0,-1 3 0 16,0 2 304-16,-2 1 64 0,-2 2 16 0,1 3 0 16,0 0-624-16,1 1 0 0,-1 1 0 0,0 2 0 15,2-2-1472-15,0 2-192 0,2 2-64 0</inkml:trace>
  <inkml:trace contextRef="#ctx0" brushRef="#br0" timeOffset="14746.316">19117 4772 17503 0,'8'-7'768'0,"-5"3"176"0,0-1-752 0,0 1-192 15,0-1 0-15,0 1 0 0,-1 0 3488 0,-2 4 672 16,0 0 128-16,0 0 16 0,0 0-1936 0,0 0-400 15,-4-2-80-15,-2 3-16 0,0 3-752 0,-2 4-160 16,-1 2-16-16,-1 3-16 0,-1 3-528 0,0 1-96 16,0 2-32-16,0 1 0 0,1 0-128 0,3 1-16 15,1 0-128-15,3-2 192 0,1-3-192 0,3 0 144 16,3-2-144-16,3-2 128 0,2 1-128 0,5-4 192 16,2-3-192-16,2-2 192 0,3-3 48 0,1-1 16 15,2-1 0-15,0-3 0 0,1-3-64 0,-3-1 0 16,-1-1 0-16,-4 0 0 0,1 2-192 0,-5-2 144 15,-2 0-144-15,-2-2 128 0,-3 0-128 0,-2-2 160 16,-1-1-160-16,-4 0 160 0,-2 1-160 0,-1-1 128 16,-3 0-128-16,-2 0 128 0,-1 1-128 0,-1 3 0 0,-2-1 144 0,0 3-144 15,0 0 0-15,1 1 0 16,0 1 0-16,2 1 0 16,1 2-1952-16,2 1-352 0,2 2-80 0</inkml:trace>
  <inkml:trace contextRef="#ctx0" brushRef="#br0" timeOffset="15147.829">19240 5355 26943 0,'1'-10'1200'0,"0"4"240"0,0-2-1152 0,0 1-288 15,0-1 0-15,-1 2 0 0,-1 1 1600 0,1 5 272 16,-3-4 48-16,3 4 16 0,-6-3-448 0,0 2-80 16,-1 2-32-16,0 4 0 0,0 3-672 0,-2 4-128 15,-1-1-16-15,1 3-16 0,0 0-288 0,2 1-64 16,-1 1-16-16,3 2 0 0,2-1-176 0,2 1 0 15,2 0 144-15,3-3-144 0,2-1 0 0,2-2 128 16,0-1-128-16,3-2 0 0,3-2 0 0,1-3 128 0,-1-4-128 0,3-3 0 16,-2-3 240-16,0-2-32 0,0-5 0 15,-2 0 0-15,-3-2 64 0,-1-1 16 16,-1 1 0-16,-3 0 0 0,-1-1 16 0,-2 3 0 16,-2-1 0-16,-3 0 0 0,-1 1-96 0,-2 1-16 0,-2-2 0 0,-1 2 0 15,-3 2-192-15,-2 1 128 0,-1 0-128 0,2 1 0 16,-1 1 0-16,2 2-336 0,2-1 48 15,2 2-13072-15,1 2-2608 0</inkml:trace>
  <inkml:trace contextRef="#ctx0" brushRef="#br0" timeOffset="15611.562">19225 6143 11055 0,'-3'-7'976'0,"0"-1"-784"15,-1-2-192-15,1 1 0 0,-1-1 5328 0,2 1 1024 0,-2 2 208 0,0-3 32 16,0 1-4320-16,0 1-864 0,0-1-192 0,1 3-16 16,0 2-544-16,3 4-96 0,-6 0-32 0,1 3 0 15,-2 1 48-15,-1 3 16 0,1 3 0 16,1 1 0-16,1 3-256 0,2 1-48 0,0 0-16 0,3-3 0 16,2 3-144-16,2-2-128 0,1 1 144 0,1-1-144 15,2 2 0-15,1-1 0 0,0-1 0 0,2-2 0 16,0-2 176-16,1-2-176 0,0-2 192 15,0-3-192-15,0 1 384 0,0-3-16 0,-3-3-16 0,-1-2 0 16,-1-2 0-16,-2-3 0 0,-2-1 0 0,0 0 0 16,-2 0-96-16,-2-1-32 0,-2 0 0 0,-2 0 0 15,0 0-224-15,-3-1 128 0,-2 0-128 0,-1 3 0 16,0 1 0-16,-1 0 0 0,1 1-176 0,-1 2 176 16,0-2-1472-1,1 2-192-15,2 2-16 0,1 0-11488 0,0 2-2288 0</inkml:trace>
  <inkml:trace contextRef="#ctx0" brushRef="#br0" timeOffset="16133.731">19069 7001 18431 0,'0'0'1632'0,"0"0"-1312"0,4-4-320 0,0-2 0 15,-1-1 2192-15,1-1 368 16,0 0 80-16,0 1 16 0,-1 0-464 0,0 1-80 0,0-1-32 0,-1 0 0 15,0-1-592-15,0 1-112 0,-1 1-32 0,0 2 0 16,-1 4-64-16,0 0 0 0,0 0-16 0,0 0 0 16,0 0-544-16,-4 2-96 0,1 3-32 0,-1 2 0 15,-1 2-224-15,1 2-48 0,0 1-16 0,1 2 0 16,-1 2-80-16,2 0-16 0,1 1 0 0,2 1 0 16,1-1-208-16,3 0-288 0,0-2 64 0,3 0 16 15,1-2 208-15,1-2 0 0,2-4 0 16,0 0-144-16,3-3 144 0,0-3 0 0,0-2-144 0,3-4 144 0,-3-3 0 0,2-1 0 15,-2-5-144-15,-1 0 144 0,-2 0 0 0,0-2 0 16,-3-1 0-16,-1 0 0 0,-2 0 0 0,-1 2 0 16,-2-1 0-16,-1 0 0 0,-3 1 0 0,-1 0 0 15,-2 1 0-15,-3 1 0 0,-1 1 0 0,-2 0 0 16,-2 0 128-16,-2 3-128 0,0 1 0 0,-1 0 0 16,0 1 0-16,1 2 0 15,0 1-784-15,1 1-256 0,1 2-48 0,2 1-16 16,2 0-1760-16,2 3-336 0,0 2-80 0</inkml:trace>
  <inkml:trace contextRef="#ctx0" brushRef="#br0" timeOffset="16579.663">19201 7582 7359 0,'6'-10'656'0,"-1"1"-528"16,-1-3-128-16,1-1 0 0,-1 0 4864 0,1 1 960 15,-2 1 176-15,-1 1 32 0,-1 1-3312 0,-1 3-672 16,-2 0-128-16,-1 3-16 0,3 3-560 0,-6 0-128 15,-4 3 0-15,2 3-16 0,-3 2-432 0,0 3-96 16,-2 1-16-16,2 3 0 0,-2-1-368 0,2 4-80 16,1 0-16-16,0 1 0 0,1 1 128 0,0-2 32 15,2 0 0-15,2-1 0 0,3 0 48 0,2-2 16 16,4-3 0-16,2 0 0 0,3-2-240 0,3-2-48 16,1-2-128-16,4-3 192 0,3 0-192 0,0-3 0 15,2-3 0-15,0 0 0 0,0-1 0 0,-2-3 0 16,0-3 0-16,-4-1 0 0,-2-1 0 0,-1-2 0 0,-3-2 0 0,-4 0 0 15,0-1 0-15,-4-1 0 16,-2 1 0-16,-3-2 144 0,-1 0 128 0,-2 0 32 0,-4 1 0 0,-1 1 0 16,-3-2-112-16,-1 2-32 0,-2 0 0 0,0 2 0 31,0 3-1136-31,0-2-240 0,2 3-32 0</inkml:trace>
  <inkml:trace contextRef="#ctx0" brushRef="#br0" timeOffset="17199.864">19329 8172 35583 0,'0'0'1584'0,"-5"2"320"0,-1-2-1520 0,-3 0-384 0,1 0 0 0,-2 0 0 16,-1 1 1424-16,-1 3 224 0,1 4 32 0,-3 3 16 15,1 2-720-15,0 3-144 0,0 2-16 0,2 4-16 16,1 0-544-16,1 2-96 0,3-2-32 0,1 1 0 16,4-3-128-16,3 0 0 0,2-2 0 0,0-1 0 15,5-1 0-15,2-3 192 0,2-3-192 0,1-2 192 16,4-1-64-16,-1-2 0 0,-2-3 0 0,0-3 0 16,0-2-128-16,-3-4 0 0,0 0 144 0,-1-2-144 15,-2-1 128-15,-2-2-128 0,-2-2 128 0,-1-2-128 16,-1 0 0-16,-1-2 144 0,-2-1-144 0,-1 0 0 15,-2-1 160-15,-3 1-160 0,-1 0 128 0,-3 2-128 16,-2 0 128-16,-2 0-128 0,-2 4 0 0,-2 2 128 0,0 2-128 16,2 0 0-16,-1 3 0 0,1 3 128 0,2 0-288 0,1 2-64 15,1-1-16-15,4 4-13520 16,1 0-2720-16</inkml:trace>
  <inkml:trace contextRef="#ctx0" brushRef="#br0" timeOffset="17679.981">19266 8830 13823 0,'-6'13'1216'0,"0"-3"-960"0,-2 1-256 0,0 1 0 16,0 1 5264-16,1 0 1008 0,1-1 208 0,3 2 48 15,-1 0-4096-15,3 1-800 0,2 1-160 0,3 0-48 16,1-1-864-16,3 0-176 0,3-3-48 0,1-1 0 15,1-2-336-15,2-1 0 0,2-5 0 0,-2-2 0 16,1-3 176-16,-1-3-48 0,-1-2 0 0,0-3 0 0,-2-3 208 0,-2 0 48 16,-1-1 0-16,-3-1 0 0,-1 0 160 0,-3-1 32 15,-1 2 16-15,-2-2 0 0,-2 0-96 0,-3-1-32 16,-1 4 0-16,-2 0 0 0,-2 1-16 0,-2 3-16 16,-1 0 0-16,-1 1 0 0,-3 2-272 0,1-1-160 15,-2 4 192-15,1-2-192 0,1 2 0 0,1 2-224 16,3-1 16-16,4 1 0 15,1 1-1840-15,2 1-352 0,6-1-80 0</inkml:trace>
  <inkml:trace contextRef="#ctx0" brushRef="#br0" timeOffset="18097.433">19127 9527 23039 0,'0'0'2048'0,"-5"-1"-1648"0,1-3-400 0,-1 3 0 0,5 1 3344 0,0 0 592 16,-5 0 112-16,5 0 32 0,-3 5-2080 0,1 3-400 16,1 3-96-16,1 2-16 0,1 1-784 0,1 2-144 15,2 0-48-15,2 2 0 0,1 0-512 0,2-2 0 16,3 1 0-16,1-5 0 0,2 0 0 0,0-2 0 16,2-2 0-16,0-2 0 0,2-4 0 0,0-1-176 15,-4-2 176-15,1-3-160 0,-2-2 160 0,-2-2 0 16,1-5-144-16,-3 0 144 0,-1-3 0 0,-3-2 0 15,-1 1 0-15,-1-2 0 0,-2 0 240 0,-2-1 16 16,0 0 0-16,-3 1 0 0,-2-1 144 0,0 4 48 16,-2 1 0-16,-3 1 0 0,-3 3-160 0,-1 0-32 0,-2 1 0 0,-2 2 0 15,1 2-256-15,-1 2 0 16,0 0 128-16,2 2-128 16,1 0-1360-16,0 1-336 0,4 1-64 0</inkml:trace>
  <inkml:trace contextRef="#ctx0" brushRef="#br0" timeOffset="21621.866">19350 10031 6447 0,'0'0'272'0,"-1"-3"80"0,-1-1-352 0,-2-1 0 16,-1-2 0-16,0 2 0 0,-2 1 6016 0,-1 2 1152 16,-1 2 208-16,-2 1 48 0,-1 1-4352 0,0 1-864 15,-2 2-176-15,2 4-48 0,-1-1-496 0,0 2-96 16,1 4-32-16,2-2 0 0,2 0-416 0,1-1-96 16,3 1-16-16,2 1 0 0,1-3-400 0,3 0-96 15,2 0-16-15,2 0 0 0,2-2-176 0,2-2-144 16,1 0 192-16,2-1-192 0,2-2 128 0,-1-2-128 15,1 0 0-15,0-2 0 0,-1-2 128 0,-1 1-128 16,-1-3 0-16,0-1 0 0,-1-2 0 0,0-1 0 16,-1 0 128-16,-1-2-128 0,-1 1 0 0,-2-1 0 15,1-4 0-15,-2 1 0 0,0-2 0 0,-1 1 0 16,-2-2 0-16,-1 0 0 0,-1-1-256 0,-1 1-64 0,-2-1-16 0,0-1-21552 16</inkml:trace>
  <inkml:trace contextRef="#ctx0" brushRef="#br0" timeOffset="22452.081">19380 4088 15663 0,'3'-16'688'0,"-2"8"144"0,0-2-656 0,0 0-176 15,-1-2 0-15,0 1 0 0,-1 0 4080 0,-1 2 784 16,-2 1 144-16,0 2 48 0,-2 1-2624 0,0 1-512 15,-1 1-96-15,-2 3-32 0,-1 2-464 0,-4 3-112 16,-2 3 0-16,-1 3-16 0,-1 2-304 0,0 3-48 16,-2 2-16-16,2 1 0 0,4 2-224 0,0-1-48 15,3 0-16-15,4-1 0 0,0 2-160 0,5-2-16 0,3 0-16 0,4-1 0 16,3 0-224-16,5-1-128 16,5-4 128-16,2-2-128 0,4-3 0 0,1-6 0 15,1-3 0-15,-1-4 0 0,0-4 0 0,1-1 0 0,-2-3 128 0,-1 0-128 16,-3 0 0-16,-2 0 128 15,-4-1-128-15,-4 0 0 0,-2 3 0 0,-3-3 0 0,-4 0 0 0,-4 0 0 16,-4 1 128-16,-2 0-128 0,-2 0 128 0,-3 2-128 16,-1-4 0-16,-1 2 128 0,-2 0-128 0,1 0 0 31,-2 0-848-31,0 0-240 0,1 1-64 0</inkml:trace>
  <inkml:trace contextRef="#ctx0" brushRef="#br0" timeOffset="34799.575">14623 4018 31327 0,'17'9'2784'0,"9"1"-2224"0,8 1-560 0,9 3 0 15,9-1 2688-15,11 2 448 0,10-2 64 0,10 2 32 16,9-2-2016-16,11 0-384 0,13 1-96 0,8 2-16 16,7 0-448-16,6 3-80 0,5 0-32 0,4 4 0 15,5 2-160-15,4 4 0 0,7 1 0 0,94 20-176 16,-39-7-112-16,-26-6-32 0,-15-5 0 0,-11-4 0 16,-6-5 320-16,-1 0-160 0,-1-1 160 0,-3-2-128 15,-1-4 128-15,-14 0 0 0,-13-2 0 0,-6-1 0 0,-2 1-144 0,-17 0 0 16,-13-2 0-16,-11 2 0 15,-12-3-2032-15,-13 0-384 0</inkml:trace>
  <inkml:trace contextRef="#ctx0" brushRef="#br0" timeOffset="35231.377">14813 4922 35295 0,'28'-19'1568'0,"-13"12"320"0,4 0-1504 0,7-1-384 15,8-3 0-15,9-1 0 0,11-1 1984 0,8-2 320 16,9-1 64-16,13-2 0 0,12-1-1024 16,11 0-192-16,5-1-64 0,9 2 0 0,6 2-704 0,8 2-160 15,8 4-32-15,88-2 0 0,-27 7-192 0,-24 5 0 16,-16 3 0-16,-12 7 0 16,-6 2-1024-16,-7 4-240 0,-7 0-48 0</inkml:trace>
  <inkml:trace contextRef="#ctx0" brushRef="#br0" timeOffset="35598.39">14876 6515 32255 0,'90'-37'1424'0,"-18"6"304"0,18-11-1392 0,13-8-336 0,8-7 0 0,14-1 0 16,13-2 4304-16,7-3 800 0,6-1 144 0,8-3 48 0,6-1-4096 0,7 3-816 15,1 2-176-15,-45 16-16 16,13-7-48-16,12-3 0 0,5-4 0 0,4 3 0 16,3 2-144-16,2 4 192 0,1-3-192 0,58-16 192 15,-25 8-720 1,-21 8-144-16,-14 6-32 0,-15 9 0 0,-12 6-1856 0,-7 9-384 0,-5 9-80 0</inkml:trace>
  <inkml:trace contextRef="#ctx0" brushRef="#br0" timeOffset="35911.517">15000 8170 48831 0,'36'-17'4352'0,"-4"3"-3488"16,8-6-688-16,9-11-176 0,7-7 944 0,16-7 144 16,10-2 48-16,-18 13 0 0,17-5-624 0,11-2-128 0,11-2-32 15,9-5 0-15,4-5-96 0,8-4 0 16,8-3-16-16,88-30 0 0,-21 19-240 0,-17 5 0 0,-13 4 0 0,-11 2 0 15,-12 2-1488-15,-3 10-240 0,-4 7-64 0,-12 5-20832 16</inkml:trace>
  <inkml:trace contextRef="#ctx0" brushRef="#br0" timeOffset="36227.061">14968 9287 34095 0,'31'-10'1504'0,"-5"-2"320"0,5-9-1456 0,15-10-368 0,14-12 0 0,-8 7 0 15,16-9 4448-15,46-22 816 16,9 5 176-16,10-4 16 0,9-3-4112 0,7-3-832 0,4-3-176 0,7 6-16 16,4 0-320-16,4 4 160 15,3 0-160-15,3 6 128 0,1 4-128 0,-2 10 0 16,0 9 0-16,-8 7-176 16,-7 5-976-16,-7 5-192 0,-9 5-32 0,-4 4-14048 0,-1 2-2816 0</inkml:trace>
  <inkml:trace contextRef="#ctx0" brushRef="#br0" timeOffset="36558.746">15321 10415 33167 0,'26'-7'2944'0,"-3"0"-2352"0,6-7-464 0,13-3-128 15,15-5 4032-15,10-1 768 0,10-3 176 0,14-2 16 16,13 1-3680-16,7 0-736 16,5 2-160-16,12 0-32 0,11-1 112 0,12 3 16 15,8-3 0-15,4 1 0 0,0-3-512 0,-2 1 0 16,-2-1 0-16,1 1 0 15,-2 2-448-15,-1 2-96 0,-4 4-16 0,-6 4 0 16,-9 2-1040-16,-14 6-224 0,-11 2-32 0,-10 4-16 16,-9 4-1792-16,-10 1-368 0</inkml:trace>
  <inkml:trace contextRef="#ctx0" brushRef="#br0" timeOffset="36918.23">14745 10078 22111 0,'6'-6'1968'0,"1"-4"-1584"16,2-4-384-16,6-3 0 0,8-6 5568 0,8-1 1024 16,6-3 192-16,12-1 64 0,8-2-5184 0,14-2-1040 0,13 0-208 0,6 1-32 15,5 1 432-15,12 3 80 0,10 3 32 0,10-2 0 16,6 4-352-16,6 2-64 0,2 2 0 0,5 2-16 16,7 3-304-16,5 2-48 0,8 3-16 0,1 1 0 31,3 2-576-31,-2 1-128 0,-4 1-32 0,-6 2 0 15,-7 0-720-15,-3 0-144 0,-2 1-16 0,-6 1-16 16,-4 0-128-16,-13 2-32 0,-14 1 0 0,-4 2-10992 0,-6-2-2192 0</inkml:trace>
  <inkml:trace contextRef="#ctx0" brushRef="#br0" timeOffset="37297.748">15529 8520 50159 0,'-12'-2'2224'0,"12"2"464"0,-6-3-2160 0,6 3-528 15,0 0 0-15,13 0 0 0,7 2 192 0,7 4-192 16,8 3 192-16,6 1-192 0,3 3 272 0,7 4-48 16,8 2-16-16,10 6 0 0,8 3 48 0,2 4 0 15,2 5 0-15,8 2 0 0,11 3 0 0,-3-3 16 0,-4-2 0 16,9 0 0-16,10 0-16 0,-7 3 0 0,-6 3 0 0,5 1 0 16,6 0-256-16,-7 0 128 0,-7-3-128 0,2-2 0 15,3-5 0-15,-8-3 0 0,-8-2 0 0,0 2 0 16,1 0 0-16,-5-1-256 0,-3 2 32 0,-10-3 0 31,-6-2-976-31,-8-2-192 0,-3-4-32 0,-7-3-13552 0,-7-2-2688 0</inkml:trace>
  <inkml:trace contextRef="#ctx0" brushRef="#br0" timeOffset="37660.626">15331 7496 49823 0,'26'15'1088'0,"10"2"240"0,8 5 32 0,13 5 48 0,11 6-1136 0,6 1-272 0,3 1 0 0,10 3 0 0,11 4 640 0,0 7 64 16,-3 8 0-16,9 3 16 0,8 5-432 0,-1-2-96 16,-4-4 0-16,6 8-16 0,5 6-176 0,2 0 0 15,-3 0 0-15,-3-2 0 0,0-1 0 0,0 5 128 16,3 0-128-16,-7-4 128 0,-7-5 16 0,1-3 0 0,1-2 0 0,-8 2 0 16,-9 0-144-16,-2-3 0 0,-6-7 0 0,-3-6 128 15,-3-6-128-15,-10-5-224 0,-11-2 48 0,-6-5 16 31,-9-2-1184-31,-6-7-256 0,-7-4-32 0,-10-10-20432 0</inkml:trace>
  <inkml:trace contextRef="#ctx0" brushRef="#br0" timeOffset="37998.963">15641 7004 52863 0,'24'29'1168'0,"8"4"240"15,8 8 64-15,13 7 0 0,14 6-1184 0,5-2-288 0,5 0 0 0,11 6 0 0,9 7 304 0,7 0 0 16,3 3 0-16,13-4 0 0,8-5-160 0,-1 1-16 15,-6 4-128-15,6 2 192 0,6 1-192 0,3-6 0 16,1-5 128-16,-8 3-128 0,-8 1 0 0,1-1 0 16,2 1 128-16,-9-3-128 0,-9-6 0 0,-4-4 0 15,1-5-144-15,-12-2 144 0,-12 1-384 0,-5-4 32 0,-4-2 0 16,-5-4 0 0,-6-3-944-16,-9-5-192 0,-9-5-48 0,-9-6 0 15,-5-3-1296-15,-11-7-272 0</inkml:trace>
  <inkml:trace contextRef="#ctx0" brushRef="#br0" timeOffset="38248.677">15432 8301 50687 0,'37'-17'4496'0,"-8"0"-3600"0,7-9-704 0,7-7-192 0,6-6 1296 0,13-9 240 16,11-9 32-16,13-6 16 16,11-7-1264-16,8 1-320 0,9 0 0 0,5-7 0 0,5-9 160 0,8 0-32 15,10 1 0-15,-3-3 0 0,-6-5-256 0,-3-2-64 16,-1 1-16-16,1 2 0 16,2-1-816-16,-8 4-176 0,-8 1-16 0,0 11-16 15,2 9-880-15,-10 5-192 0,-11 3-16 0,-6 6-11584 16,-3 3-2320-16</inkml:trace>
  <inkml:trace contextRef="#ctx0" brushRef="#br0" timeOffset="38544.64">15041 7274 30399 0,'-27'6'2704'0,"1"-2"-2160"0,2-6-544 0,10-3 0 16,12-4 5888-16,15-4 1056 0,15-6 224 0,18-3 32 15,23-5-5568-15,15-2-1120 16,12-3-208-16,18-4-48 0,18-2-128 0,15 1 0 0,13 2-128 0,12-2 192 16,10-2-192-16,8-4 0 15,5-3 0-15,2-2 0 0,0-1-384 0,-6 3 48 16,-5 3 0-16,-7 2 0 15,-6-1-816-15,-11 2-176 0,-10-1-16 0,-6 0-16 16,-7-2-304-16,-17 0-64 0,-19 2-16 0,-10 6 0 0,-8 4-1296 0,-13 3-256 0</inkml:trace>
  <inkml:trace contextRef="#ctx0" brushRef="#br0" timeOffset="38801.888">15471 5594 35007 0,'17'7'3120'0,"5"1"-2496"16,2 0-496-16,10 2-128 0,9 3 4768 0,7 0 928 16,7 1 192-16,14 3 48 0,11 4-4704 0,5 0-928 15,1 2-304-15,10-1 160 0,9 2 80 0,-3 0 16 0,-2 7 0 0,7-2 0 16,4 2-256-16,-5-2-160 0,-10-2 32 0,3-4 0 31,5-3-672-31,-10-4-128 0,-11-5-32 0,-6-1 0 16,-5-2-1328-16,-6-1-272 0,-8-6-48 0,-10-2-16 0</inkml:trace>
  <inkml:trace contextRef="#ctx0" brushRef="#br0" timeOffset="39028.659">15783 4446 55695 0,'18'12'2464'0,"3"-2"512"0,9 2-2384 0,17 5-464 16,17 6-128-16,13 2 0 0,9 6 176 0,15 7 16 16,16 6 0-16,16 5 0 0,15 2 64 0,10 0 32 15,3-2 0-15,5-4 0 16,5-3-608-16,2-1-128 0,0-1-32 0,-5 0 0 15,-3 0-688-15,-6-4-144 0,-3-4-32 0,-20 0-14336 16,-19-2-2880-16</inkml:trace>
  <inkml:trace contextRef="#ctx0" brushRef="#br0" timeOffset="39249.058">16598 4778 51599 0,'0'0'4592'0,"0"0"-3680"0,0 0-720 0,9 2-192 15,7-4 1216-15,22-7 224 0,22-7 32 0,16-5 16 16,13-5-1136-16,25-1-224 0,23 0-128 0,17 3 128 16,17 5 32-16,11 3 16 0,7 3 0 0,1 4 0 31,-1 2-1200-31,-18 7-224 0,-17 5-48 0</inkml:trace>
  <inkml:trace contextRef="#ctx0" brushRef="#br0" timeOffset="39794.633">11127 4618 43311 0,'-26'1'1920'0,"14"-1"384"0,-2-1-1840 0,2 1-464 0,2 2 0 0,2-1 0 16,2 2 256-16,6-3-32 0,0 0-16 0,9 6 0 16,6 0 144-16,7 2 32 0,8 1 0 0,10 1 0 15,5-1 192-15,13 1 32 0,16-1 16 0,13 1 0 16,9-3 384-16,13-1 80 16,10-1 0-16,84 2 16 0,-16-6-512 0,-12 1-96 0,-5 0-32 0,-10 3 0 15,-10 3-336-15,-5 3-128 0,-6 4 0 0,-10 6 144 16,-10 1-848-1,-14 5-192-15,-12 3-16 0,-15 0-16 0,-11 2-1520 0,-12 1-304 0,-10 1-64 0,-10 1-16 16,-10-3 272-16,-8-2 64 0,-7-5 16 0</inkml:trace>
  <inkml:trace contextRef="#ctx0" brushRef="#br0" timeOffset="40094.806">10847 5854 49759 0,'0'0'2208'0,"5"5"448"16,0 0-2128-16,6 1-528 0,8-1 0 0,9-1 0 0,9-1 1104 0,13-6 112 15,10-4 32-15,8-7 0 0,8-5-672 0,9-5-128 0,11-1-16 16,7-7-16-16,6-8-272 0,2-2-144 0,1-2 160 0,65-26-160 16,-18 9 0-16,-20 12-160 0,-15 7 0 0,-8 5 0 31,-4 6-672-31,-14 2-144 0,-10-1-32 0,-8 5-14816 0,-8 3-2976 0</inkml:trace>
  <inkml:trace contextRef="#ctx0" brushRef="#br0" timeOffset="40394.628">10910 6854 46079 0,'8'22'4096'0,"-1"-15"-3280"15,4 0-656-15,8-2-160 0,9-1 1392 0,11-6 240 16,7-4 48-16,7-4 16 0,6-4-720 0,8-4-144 16,9-10-16-16,3-4-16 0,3-8-352 0,6-1-64 15,6-1 0-15,0-2-16 0,-2-3-368 0,53-29 0 16,-14 5 0-16,-14 7 0 0,-11 2 0 0,-5 7 0 16,-4 3 0-16,-7 0 0 15,-6-1-720-15,-6 0-224 0,-6-1-32 0,-7 3-16 16,-3 2-1328-16,-8 8-272 0,-8 8-48 0,-8 5-11424 15,-11 6-2272-15</inkml:trace>
  <inkml:trace contextRef="#ctx0" brushRef="#br0" timeOffset="40628.875">11277 7518 50687 0,'0'0'2240'0,"12"-9"464"0,-1-7-2160 0,9-6-544 0,7-9 0 0,14-1 0 0,13-3 1824 0,9-8 256 15,5-8 48-15,14-6 16 0,12-4-1600 0,5 1-320 16,6 3-64-16,9 5-16 0,7 3-144 0,-2 5 0 16,-3 1 0-16,-1 7 112 15,0 3-928-15,-8 9-144 0,-6 5-48 0,-6 5 0 16,-4-1-2640-16,-14 3-544 0</inkml:trace>
  <inkml:trace contextRef="#ctx0" brushRef="#br0" timeOffset="40949.816">11092 5695 54143 0,'0'0'2400'0,"0"0"480"0,8 5-2304 0,8 3-448 0,11 4-128 0,10 0 0 15,10 2 240-15,13 5 16 0,12 2 16 0,11 8 0 16,9 8 48-16,10 3 0 0,8 3 0 0,2 2 0 16,0 2-320-16,4-1 0 0,6-2 0 0,-7 11 0 0,-4 10 0 0,-2 1-224 15,-1 3 32-15,-8-8 16 0,-6-3 176 0,1 4-128 16,0 5 128-16,-6 2-128 0,-8 0 128 0,-4-5 0 15,-3-5 0-15,-3 1 0 0,-2-1 0 0,-8 1 0 16,-7-3 0-16,-6-4 128 0,-4-5-336 0,-6-5-64 16,-6-10-16-16,-4-6 0 15,-5-4-1456-15,-8-6-304 0,-10-2-48 0</inkml:trace>
  <inkml:trace contextRef="#ctx0" brushRef="#br0" timeOffset="41266.517">11171 4929 50687 0,'10'8'2240'0,"-2"1"464"0,3 5-2160 0,4 2-544 0,7 8 0 0,8 6 0 15,8 7 1104-15,11 4 112 0,11 3 32 0,6 2 0 16,5 1-800-16,6-1-176 0,3-2-16 0,5 4-16 16,5 4-240-16,0 5 128 0,-4 0-128 0,3 2 0 15,4-3 0-15,-7 3 0 0,-6 3 0 0,-4 4 0 16,-4 1-240-16,-4 0 64 0,-2-5 16 0,-6-2 0 16,-5-2-288-16,-3-3-48 0,-4 0-16 0,0-8 0 15,-3-10-304-15,1-8-64 0,-2-7-16 0,-3-9 0 16,-3-9-1312-16,-4-7-272 0,-3-9-48 0</inkml:trace>
  <inkml:trace contextRef="#ctx0" brushRef="#br0" timeOffset="41546.386">12578 4393 48831 0,'0'0'4352'0,"6"12"-3488"16,1 2-688-16,4 7-176 0,4 5 1520 0,12 5 272 0,7 5 48 0,7 15 16 16,11 12-1136-16,7 9-208 0,6 7-64 0,9 6 0 15,12 2-176-15,2 4-32 0,1 7-16 0,9-2 0 16,5-3-224-16,-1 1 0 0,-3-1 0 0,1-6 0 16,1-9-192-16,-6 1-16 0,-7 4-16 0,-5-5 0 31,-3-8-704-31,-8-5-144 0,-5-2-16 0,-11 0-16 15,-9 3 384-15,-7-5 80 0,-7-5 0 0,-7-7 16 16,-7-7-784-16,-10-5-144 0,-5-6-48 0,-4-2-12496 0,-5 0-2512 0</inkml:trace>
  <inkml:trace contextRef="#ctx0" brushRef="#br0" timeOffset="41864.103">10952 5154 44223 0,'14'18'3936'0,"-4"-7"-3152"16,1 0-624-16,6 5-160 0,5 5 1984 0,9 3 384 15,10 8 64-15,7 4 0 0,4-3-1616 0,6 11-336 16,8 6-64-16,8 5-16 0,7 4 32 0,3-2 0 0,-1-2 0 0,6 5 0 16,9 6-304-16,-1 2-128 0,-4 3 0 0,5-2 128 15,1-3-128-15,-2 4-224 0,-6 4 48 0,1 0 16 32,0-2-1344-32,-4-5-272 0,-3-4-48 0,-7 1-13552 0,-7 3-2720 0</inkml:trace>
  <inkml:trace contextRef="#ctx0" brushRef="#br0" timeOffset="42163.977">11409 6551 53439 0,'13'18'4752'0,"2"11"-3792"16,4 8-768-16,7 9-192 0,10 7 464 0,5 4 64 16,7 2 16-16,10 4 0 0,9 2-336 0,9 4-64 15,10 5-16-15,6-3 0 0,5-3 176 0,5 2 16 16,8 4 16-16,4 4 0 0,0 3-176 0,-1-2-32 16,-2-5-128-16,2 9 192 0,-1 8-192 0,-6-3-128 15,-6-5 128-15,-5 5-208 16,-3 6-1120-16,-7-5-208 0,-7-8-64 0,-8-4 0 15,-9-7-512-15,-8-2-96 0,-8-5-32 0,-8-5 0 16,-9-7-656-16,-8-5-144 0,-5 11-32 0,-15-17 0 0</inkml:trace>
  <inkml:trace contextRef="#ctx0" brushRef="#br0" timeOffset="42430.351">10996 7784 46079 0,'8'17'2048'0,"-1"-2"400"0,2 1-1952 0,7 1-496 0,9 2 0 0,8 2 0 16,10 3 1088-16,6-1 112 0,6 4 16 0,9 2 16 16,10 1-848-16,6 0-192 0,4-2-16 0,2 1-16 15,2-1 144-15,2 2 16 0,2 1 16 0,1 4 0 16,-2 3-112-16,0 2-32 0,4-3 0 0,-5 1 0 0,-9-2-192 0,1-3 176 15,-1-2-176-15,-6-3 160 16,-7 0-864-16,-3 1-160 0,-5 0-32 0,-8 0-16 16,-3 2-1744-16,-10-2-352 0</inkml:trace>
  <inkml:trace contextRef="#ctx0" brushRef="#br0" timeOffset="42676.507">11609 9281 42383 0,'37'-35'3776'0,"-9"8"-3024"0,5-8-608 0,12-10-144 0,11-10 2688 0,12-5 512 0,10-2 112 0,-10 13 16 15,16-6-2432-15,15-3-496 0,12-4-80 0,54-19-32 16,-4 12-112-16,-2 13-32 0,0 3 0 0,-8 11 0 31,-6 8-1680-31,-8 8-352 0,-5 11-64 0,-7 6-20944 0</inkml:trace>
  <inkml:trace contextRef="#ctx0" brushRef="#br0" timeOffset="42980.259">11630 8867 40543 0,'34'23'1792'0,"-10"-4"384"0,1 3-1744 0,7 1-432 15,7 3 0-15,9 6 0 0,12 2 3600 0,3 4 640 16,3 4 128-16,8 3 32 0,8 2-3472 0,3-2-688 16,1-3-240-16,-1 2 144 0,0 3-144 0,1 3 0 0,1 3 0 0,-5-2 0 31,-6-2-1008-31,-1-1-224 0,2-3-48 0,-6 0-16 16,-4 1-1104-16,-6-1-224 0,-5 1-32 0</inkml:trace>
  <inkml:trace contextRef="#ctx0" brushRef="#br0" timeOffset="43299.041">12493 10022 42383 0,'27'31'3776'0,"-8"-10"-3024"0,3 1-608 0,6 1-144 0,5-1 2016 0,9 2 368 0,7 1 80 0,5 1 16 0,4 2-1824 0,6-2-352 15,3-1-80-15,6-5-16 0,5-4 384 0,-2-3 80 16,-4 0 16-16,1-1 0 15,3-2-1024-15,-3-3-208 0,-4 0-32 0,-5-1-15232 16,-8 1-3056-16</inkml:trace>
  <inkml:trace contextRef="#ctx0" brushRef="#br0" timeOffset="43580.144">11339 10310 28559 0,'13'4'1264'0,"-2"-4"272"0,2 0-1232 0,6-4-304 0,5-4 0 0,6-2 0 15,6-7 4512-15,8-3 848 0,4-2 160 0,6-2 48 16,3-2-3280-16,9-3-656 0,11-3-128 0,5-5-32 0,4-7-880 0,9-4-176 16,10-5-32-16,0-1-16 15,0 1-640-15,3-1-128 0,-1-1-32 0,-5-4-15680 16,-5-5-3136-16</inkml:trace>
  <inkml:trace contextRef="#ctx0" brushRef="#br0" timeOffset="44132.175">11265 8865 44223 0,'33'-26'3936'0,"7"-14"-3152"15,3-15-624-15,12-13-160 0,9-12 2848 0,9-16 544 16,8-12 96-16,15 0 32 0,13 4-2880 0,7-6-640 0,6-4 0 0,3-5 0 16,4-2 0-16,0 1 0 0,2 3 0 0,-9-3 0 31,-5-5-1808-31,-3 6-304 0,-3 4-48 0,-9 3-13312 0,-9 1-2656 0</inkml:trace>
  <inkml:trace contextRef="#ctx0" brushRef="#br0" timeOffset="44432.392">11290 7758 52527 0,'3'9'4672'0,"4"-3"-3744"16,2-3-736-16,4-7-192 0,7-6 992 0,12-9 160 16,13-11 48-16,11-9 0 0,11-14-944 0,23-13-256 15,16-8 0-15,54-46 0 0,-7-6 0 0,4 1-144 16,3 0 0-16,7-4 0 0,2-4 144 0,7-2 0 15,3-5 0-15,-3 9 0 16,-3 10-400-16,-7 4-48 0,-10 5-16 0,-14 13 0 16,-16 12-2800-16,-10 7-544 0</inkml:trace>
  <inkml:trace contextRef="#ctx0" brushRef="#br0" timeOffset="44698.003">12046 5689 34095 0,'0'0'3024'0,"0"0"-2416"0,6-9-480 0,3-9-128 15,3-9 4944-15,6-8 976 0,10-11 192 0,12-3 32 16,14-1-4896-16,8-3-992 0,11-2-256 0,5-7 0 16,6-5-512-1,5-2-192-15,3 2-48 0,-4 1-15488 0,-5 5-3088 0</inkml:trace>
  <inkml:trace contextRef="#ctx0" brushRef="#br0" timeOffset="44913.918">11543 4978 58687 0,'99'-59'2608'0,"-16"1"528"0,21-24-2512 0,19-11-496 0,14-7-128 0,21-8 0 15,17-9 0-15,17 0-192 0,13 1 64 0,11 0-17200 16,11 3-3424-16</inkml:trace>
  <inkml:trace contextRef="#ctx0" brushRef="#br0" timeOffset="56413.427">10242 9541 18431 0,'-17'9'1632'0,"8"-4"-1312"16,-3 2-320-16,0 1 0 0,0 0 3072 0,0 1 560 15,-1-1 96-15,1 3 32 0,0-2-1472 0,2-1-304 16,1-1-48-16,3-1-16 0,2-4-128 0,4-2-48 0,0 0 0 0,0 0 0 15,0 0-320-15,9 0-64 0,4-1-16 0,3-2 0 16,4 0-48-16,4 0-16 0,2 0 0 0,3-1 0 16,4 1-512-16,-2-2-96 15,0 0-32-15,2 0 0 0,0-3-320 0,0 2-80 0,2 0-16 0,0 0 0 16,1 0-224-16,-1 0 144 0,1-1-144 0,-1 0 128 16,-1 2-128-16,-3-2 0 0,-4 0 0 0,-1 1 0 15,-5-2 0-15,-2 3 0 0,-4 0 0 0,-3 2 0 16,-5-1 0-16,-4 0 0 0,-3 4 0 0,-5-5 0 15,-6 0 128-15,-6 1-128 0,-6 1 0 0,-7 2 128 0,-7 0-128 0,-6 3 0 16,-5 2 144-16,-3 3-144 0,-2 3 0 0,-4 1 0 16,-3 3 0-16,-2 0 0 0,1 1 0 0,5 2 144 15,4 1-144-15,5 0 0 0,6-3 208 0,7-1-64 16,5-3-16-16,9-2 0 0,6-2-128 0,9-2 0 16,5-5 0-16,12-1 0 15,7-4-176-15,10-3-16 0,9-2 0 0,10-3 0 0,8-1 192 0,4-4 0 16,4 1 0-16,3-2 0 15,4 0-1088-15,2-2-192 0</inkml:trace>
  <inkml:trace contextRef="#ctx0" brushRef="#br1">9724 9983 23039 0,'-4'6'2048'0,"-1"-2"-1648"0,-1 1-400 0,1-1 0 16,0-1 1552-16,5-3 240 16,-4 4 32-16,4-4 16 0,-4 4-848 0,4-4-160 15,0 0-48-15,0 0 0 0,0 0-80 0,7 1 0 16,1-2-16-16,2-1 0 0,2-2 656 0,4-1 128 0,2-1 16 0,3 0 16 15,1-3-320-15,2 1-64 0,0 1-16 0,0-1 0 16,-1 1-336-16,0 2-80 0,-4 0-16 0,-1 3 0 16,-2-1-224-16,-1 3-32 15,-2 1-16-15,-2 2 0 0,-2 1 16 0,-2 1 0 0,-1 3 0 0,-2 2 0 16,-2 2 48-16,-2 2 16 0,0 1 0 16,-2 3 0-16,-2-2-128 0,-1 2-32 0,0 0 0 0,-1-1 0 15,0 1-32-15,-2-1-16 0,-1 1 0 0,-1 0 0 16,-1-1-80-16,2 1-32 0,1-1 0 0,-1 0 0 15,0-2-160-15,1-1 0 0,1-2 144 0,2 0-144 16,-1-1 0-16,1-3 0 0,2-1 0 0,2-1 0 31,1-6-1264-31,0 0-160 0,0 0-48 0,0 0-13680 0,8-1-2736 0</inkml:trace>
  <inkml:trace contextRef="#ctx0" brushRef="#br1">10435 9946 29135 0,'6'-7'1280'0,"-6"7"288"0,3-5-1248 0,0 0-320 16,-1 1 0-16,-2 4 0 0,0 0 1488 0,0 0 240 0,0 0 64 0,-5-2 0 15,0 0-208-15,-2 3-48 0,-1 2 0 0,-3 2 0 16,-1 4-256-16,-2-1-48 15,0 4-16-15,0 2 0 0,-2 0-336 0,3 0-80 0,3 1-16 0,1 0 0 16,2-4-176-16,4 1-32 16,3-1-16-16,4 0 0 0,3-4-336 0,3 2-64 15,2-1-16-15,3 0 0 0,2-2-144 0,1 2 0 0,-1-1 144 0,-1 2-144 16,0 0 128-16,-2 1-128 0,-3 0 128 0,-1 3-128 16,-3 2 0-16,-2 0 144 0,-4 2-144 0,-2 0 0 15,-3 0 0-15,-1 2 0 0,-4 0 0 0,0 1 0 16,-3-2 0-16,-2-2 0 0,-2-2 0 0,0-2 0 15,-1-4 176-15,1-1-176 0,-2-3 160 0,1-3-160 16,2-2 336-16,2-3-16 0,2-3-16 0,2-1 0 0,2-2-128 0,2-5-32 16,2 0 0-16,2-2 0 0,2 0-144 0,2-1 0 15,3-2 0-15,1 1 0 0,2 0 0 0,2 1 0 16,2 2 0-16,2 0 0 0,1 1 0 0,1 0 0 16,-2 1 0-16,2 1 0 0,-1 0 0 0,-1 0 0 15,2 0 0-15,-2 1 0 0,-1-1 0 0,-2 1 0 16,-2 1-128-16,-3 0 128 0,0 0 0 0,-2 3 0 15,-2 1 0-15,-1 0 0 0,-2 3 0 0,-1 0 0 16,-2 0 0-16,0 1 0 0,-3 0 0 0,0 2 0 16,-2 0 0-16,0 1 128 0,0 0-128 0,-1 0 0 15,0 0 0-15,0 0 128 0,0 0-256 0,0-2-64 16,1 1-16-16,2 0 0 16,2 0-1760-16,4 1-336 0,0 0-80 0,0 0-18640 0</inkml:trace>
  <inkml:trace contextRef="#ctx0" brushRef="#br1">10667 9971 15663 0,'0'0'1392'0,"0"0"-1120"0,0 0-272 0,0 0 0 16,-1-5 5152-16,1 5 976 0,0-5 192 0,0 5 32 16,0 0-3664-16,0-5-752 0,0 5-144 0,0 0-16 15,0 0-656-15,0 0-128 0,0 0-32 0,0 0 0 16,0 0-336-16,0 0-80 0,-5 6-16 0,0 3 0 15,0 0-112-15,0 1-32 0,-1 2 0 0,1 0 0 16,1 1-64-16,2-1 0 0,-1 0-16 0,2 0 0 16,2-1-80-16,1-2-16 0,1 0 0 0,0 0 0 15,4-1 0-15,1-1 0 0,1-1 0 0,1-2 0 16,0 1-16-16,1-1-16 0,1 1 0 0,1-2 0 0,-2 0-176 0,3 0 128 16,-1-1-128-16,-1 0 128 0,1 0-128 0,-2 0 0 15,0-1 0-15,-2 0 0 0,2-1 0 0,-1 0 0 16,1-1 0-16,-2 1 0 15,-2-1-640-15,2-1-96 0,-2-1-32 0,-1-1 0 16,2 1-1216-16,-3-2-240 0,-1-3-48 0,-1 0-18688 0</inkml:trace>
  <inkml:trace contextRef="#ctx0" brushRef="#br1">10949 9920 18431 0,'0'0'816'0,"0"0"160"0,-4 6-784 0,0 0-192 16,1 1 0-16,0 2 0 0,1 4 6560 0,-1 0 1264 15,1 2 256-15,0 1 48 0,1 3-5392 0,-1 1-1088 16,0 2-224-16,1 0-32 0,-1 3-592 0,1-2-112 16,1 4-32-16,1-2 0 0,-1 0-384 0,1 2-80 0,1-3 0 0,1 0-16 15,1-2-176-15,1-1 0 0,0-3-160 0,1-2 160 32,0-2-1600-32,1-3-208 0,0-2-48 0,-2-2-20912 0</inkml:trace>
  <inkml:trace contextRef="#ctx0" brushRef="#br1">7478 10066 13823 0,'-4'11'1216'0,"4"-11"-960"15,-4 3-256-15,-1-2 0 0,1 0 2688 0,-1-1 480 16,1-2 96-16,0 0 32 0,0 0-928 0,4 2-176 15,-3-4-32-15,2 0-16 0,0-1-416 0,2 0-64 16,2-2-32-16,2 0 0 0,1-2-336 0,1 1-64 16,1-2-16-16,4 0 0 0,4 1-352 0,0 0-80 15,2 0-16-15,0 1 0 0,-2 2-384 0,2 1-96 16,-1 1-16-16,0 3 0 0,-1 1-144 0,-2 2-128 0,1 4 144 0,-2 3-144 16,-5 2 208-16,0 3-48 0,-1 1-16 0,-3 3 0 15,-2 0 112-15,-3 3 0 16,-2 0 16-16,-2 3 0 0,-2 1 80 0,0 0 16 0,-2 1 0 0,-2 0 0 15,-1 0 96-15,0-1 32 0,-2 0 0 16,0-2 0-16,2 0-48 0,2-4-16 0,0-2 0 0,2-2 0 16,0-1-176-16,2-2-48 0,1-3 0 0,3-1 0 15,2-2-208-15,2-1 0 0,-2-5 0 0,5 3 0 0,1 0 0 0,3-1 0 16,2-1 0-16,2-2 0 0,0-2 0 0,2-1 0 16,1-1 0-16,0-1 0 15,1-1-976-15,1-2-96 0,2-1-16 0,0-2 0 16,1 0-1728-16,-1-2-368 0,-1 0-64 0</inkml:trace>
  <inkml:trace contextRef="#ctx0" brushRef="#br1">8195 9931 35183 0,'-11'-2'1552'0,"5"0"336"0,-2 0-1504 0,0 1-384 16,-2 1 0-16,-1 1 0 0,-2 1 1648 0,0 2 256 15,-2 1 48-15,1 2 16 0,-1 1-624 0,-2 3-112 16,-1 1-16-16,4 1-16 0,1 0-528 0,2-1-96 16,3 0-32-16,3-1 0 0,2-1-272 0,3 1-48 15,3 0-16-15,3 0 0 0,5-1-208 0,1 1 0 16,2 1 0-16,-1 0 0 0,2 0 0 0,1 2 0 16,-2 2 0-16,3 0 0 0,0 3 0 0,-2-3 0 0,0 3 0 0,-1 1 0 15,-3-3 128-15,-1 3-128 0,-3-3 0 0,-2 0 0 16,-2 0 160-16,-3 0-160 15,-3-1 160-15,-2-2-160 0,-2-2 160 0,-2-2-160 0,-2-2 160 0,-1-3-160 16,0-3 304-16,-1-2-48 0,0-3 0 0,0-4 0 16,1-4-32-16,1-3-16 0,3-2 0 0,1-3 0 0,2-1-208 0,3-2 144 15,3 0-144-15,2-1 128 0,1 1-128 0,2 1 0 16,1 0 0-16,2 0 0 0,1 2 0 0,2 0 0 16,1 0 0-16,1 2 0 0,0-2 0 0,0 3 0 15,0 0 0-15,0 1 0 0,0 1 0 0,-4 0 0 16,-2 0 0-16,-2 2 0 0,-2 3 0 0,-3 1 0 15,-3 1 0-15,-3 2 0 0,-2 0 0 0,-2 2 0 16,-2 1 0-16,-3 1 0 0,-2 1 0 0,1 1 0 16,-2 0 0-16,1 2 0 0,3-2-224 0,0 3-80 15,0-2-16-15,2 1 0 16,0-1-400-16,2 1-96 0,3-2-16 0,6-1 0 16,0 0-2208-16,0 0-448 0,0 0-96 0</inkml:trace>
  <inkml:trace contextRef="#ctx0" brushRef="#br1">8438 10155 43359 0,'0'0'960'0,"0"0"192"0,0 0 32 0,0 0 32 0,-3 4-960 0,3-4-256 16,0 0 0-16,0 0 0 0,-5 1 640 0,5-1 96 15,0 0 16-15,0 0 0 0,-2-3-752 0,2 3 0 0,0-6 0 0,1 0 0 31,0-1-2416-31,1 0-464 0</inkml:trace>
  <inkml:trace contextRef="#ctx0" brushRef="#br1">8527 9981 21183 0,'0'0'944'0,"0"0"192"0,0 0-912 0,0 0-224 0,0 0 0 0,0 0 0 0,0 0 4336 0,0 0 816 15,4-5 160-15,2 0 48 0,2 0-3632 0,3 0-704 16,1 0-160-16,4 0-32 0,0 1-512 0,0 2-96 16,2 0-32-16,0 2 0 0,-1 3-192 0,0 1 144 15,0 3-144-15,-2 2 128 0,-2 1 0 0,-4 3 0 16,-1 1 0-16,-4 2 0 0,-2 0 320 0,-4 0 48 16,-3 2 16-16,-2 0 0 0,-2 1 112 0,-2 0 16 15,-2 1 16-15,0 0 0 0,-1-1 16 0,-1 2 0 16,0-1 0-16,0 0 0 0,1-1-32 0,1-1-16 15,3-2 0-15,0 0 0 0,1 0-288 0,1-2-48 16,4-1-16-16,3-1 0 0,2-2-272 0,2-2 0 16,1 0 0-16,3-1 0 0,2-2 0 0,3-3 0 15,1-3 0-15,2-1 0 0,1-3-192 0,0-4-32 16,2-1-16-16,1-2 0 16,1-2-352-16,-1 1-80 0,-3-2-16 0,2 1 0 15,-2-1-1488-15,0 0-288 0,-1 1-64 0,-2 3-11152 0,0 0-2224 0</inkml:trace>
  <inkml:trace contextRef="#ctx0" brushRef="#br1">9097 9956 38127 0,'0'0'1680'0,"-5"1"368"0,-2-1-1648 0,-2 0-400 0,-3 0 0 0,0 2 0 15,-1 1 1728-15,-2 2 272 0,0 1 48 0,1 1 16 16,-2 2-784-16,1-2-176 0,2 2-16 0,0 2-16 15,1-1-352-15,2 0-64 0,3 0-16 0,1-1 0 16,2 0-304-16,2 0-64 0,4-2-16 0,1 3 0 16,3-3-256-16,1 1 0 0,2 0 0 0,4 0 0 0,2-2 0 15,0 2 0-15,2 2 0 0,0-1 0 16,-1 1 272-16,0 0 0 0,-3 1 0 0,-2 2 0 0,-1 0-400 0,-3 1-96 16,0 1-16-16,-4 1 0 0,-4 2 240 0,-1 0 0 15,-2-1 0-15,-3 1 0 0,-2-2 144 0,-2 0-144 16,-1-1 0-16,-1-3 144 0,0-4-144 0,2-1 0 15,-2-6 0-15,1-1 128 0,1-4-128 0,3-3 0 16,0-2 0-16,1-3 0 0,1-2 0 0,3 0 0 16,3-4 0-16,1-3 0 0,0 0 0 0,4 0 0 15,3 2 0-15,0 0 0 0,-1 1-128 0,2 1 128 16,1 1 0-16,0 1 0 0,0 0 0 0,0 1 0 0,1 2 0 0,-1 0 0 16,-1 1-192-16,-2 0 192 0,-1 0-160 0,0 0 160 15,-2 1 0-15,-2 1 0 0,-2 1-128 0,-1 1 128 16,-2-2 0-16,-1 2 0 0,-1 0 0 0,-1 2 0 15,-1 0 0-15,-2 1 0 16,0-1 0-16,0 1 0 0,-1 0 0 0,3 0 0 0,0 0 0 0,0 2 0 16,-1-2 0-16,2 3 0 0,3-3 0 0,3 4 0 31,-4-1-1344-31,4 1-160 0,0 0-32 0,0 0-13104 0,0 0-2608 0</inkml:trace>
  <inkml:trace contextRef="#ctx0" brushRef="#br1">9253 10115 22111 0,'0'0'1968'0,"0"0"-1584"16,0 0-384-16,0 0 0 0,0 0 3760 0,0 0 656 15,6-2 144-15,1-2 32 0,-1 3-2448 0,2-2-480 16,0 1-112-16,1 0-16 0,1 0-944 0,-1 0-192 15,1 1-32-15,0 1-16 0,1 0-352 0,-2 0 0 16,0 0 0-16,-1 1 0 16,-2 0-3024-16,-6-1-576 0</inkml:trace>
  <inkml:trace contextRef="#ctx0" brushRef="#br1">9322 10217 26719 0,'0'0'1184'0,"0"0"240"0,0 6-1136 0,0-6-288 0,0 0 0 0,2 5 0 16,3 0 4224-16,2-1 800 0,1-2 160 0,2 0 16 15,2-1-3520-15,2 0-704 0,1 0-144 0,1-1-16 16,1-1-576-16,0-1-112 16,0 0-128-16,0 0 176 15,-2-2-1648-15,1 1-320 0,-1 0-64 0</inkml:trace>
  <inkml:trace contextRef="#ctx0" brushRef="#br2">13982 10959 21247 0,'0'0'944'0,"5"-3"192"0,2-2-912 0,0 0-224 0,-1 0 0 0,0-1 0 16,-1 0 1776-16,0 0 304 16,0-1 64-16,0 2 16 0,-2 0-640 0,0 0-128 0,-1-1-32 0,-2 6 0 15,1-5 192-15,-1 5 48 0,-1-4 0 0,-2 1 0 16,-2 3-432-16,-2 0-80 16,-1 0 0-16,-3 3-16 0,-2 2-400 0,-1 2-80 0,-1 1-16 0,-6 4 0 15,2 3-128-15,0-2-48 0,3 1 0 0,3 1 0 16,2 0-48-16,4-2-16 0,4 1 0 15,4 0 0-15,3 0-128 0,5-2-16 0,3 1-16 0,3-1 0 16,5-1-176-16,0 1 160 0,4 0-160 0,0 1 160 16,-1-1-32-16,-1 2 0 0,0 0 0 0,-2-1 0 15,-2 3-128-15,-2-2 128 0,-5 0-128 0,-2 2 128 16,-3 0 0-16,-3-1 0 0,-3 2 0 0,-4 1 0 16,-4 0 0-16,-4 1 0 0,-1-3 0 0,-5 1 0 0,0 0 128 0,-3-3 32 15,-1-3 0-15,-1-1 0 0,1-1 80 0,-2-4 16 16,0-2 0-16,1-1 0 0,4-3-80 0,1-2-16 15,3-2 0-15,6-3 0 0,3-2-160 0,4-3-128 16,2-1 144-16,6-3-144 0,3-1 0 0,5 0 0 16,4-2 0-16,0 0 0 0,2-2 0 0,1 0 0 15,2-1 0-15,0 1 0 0,-1-1 0 0,-1 2 0 16,0 1 0-16,-2 3 0 0,1-1 0 0,-2 0 0 16,-4 1 0-16,0 0 0 0,-2 1 0 0,-4 2 0 15,-2 1 0-15,-1-1 0 0,-2 3 0 0,-3 0 0 16,-3 0 128-16,-1 1-128 0,-1 3 0 0,-1-2 0 15,-2 2 0-15,-2 0 0 0,-1 2 128 0,0-2-128 16,2 1 0-16,-2 2 0 0,0-1 0 0,2 1 0 0,2 1 0 0,0 0 0 16,1 0 0-16,1 2 0 0,5 1-176 0,0 0 176 31,-5 1-976-31,5-1-80 0,0 0-16 0,0 0 0 16,3 5-656-16,3 0-128 0,3 0-16 0,3 0-16 15,3-2-1312-15,1 0-256 0,-2-1-48 0</inkml:trace>
  <inkml:trace contextRef="#ctx0" brushRef="#br2">14320 10967 11967 0,'0'0'1072'0,"0"0"-864"0,0 0-208 0,0 0 0 16,0 0 4928-16,0 0 928 0,4-4 192 0,-1 1 32 16,-1-1-3616-16,-2 4-736 0,4-5-128 0,0 2-48 0,-4 3-208 0,4-2-32 15,-4 2-16-15,0 0 0 16,0 0-272-16,0 0-48 0,0 0-16 0,3 5 0 0,0 2-256 0,-2 1-48 15,-2 1-16-15,0 2 0 0,-1 2-192 0,-1 0-64 16,-1 2 0-16,0 0 0 0,1 0-48 0,1-1-16 16,-1 1 0-16,1 0 0 0,1 1 0 0,1-2-16 15,-1-1 0-15,1-1 0 0,0-4-32 0,1 0 0 16,1-1 0-16,1-1 0 0,-1-1-48 0,2-1-16 16,1 1 0-16,1-3 0 0,0 1 0 0,1-3 0 15,0 0 0-15,2 0 0 0,-1 0-16 0,1-3-16 16,0 1 0-16,5-1 0 0,-3 1-48 0,1-2-128 15,1 1 192-15,-1 0-64 0,0 0-128 0,1 1 0 16,-1 1 0-16,-1 0 128 0,2 1-128 0,0 0 0 16,-1 0 0-16,-2 0 0 0,-1 2 0 0,1-1 0 15,0 1 0-15,-2 0 0 0,0 0 0 0,0 0 0 0,0 0 0 0,-2 0 0 16,0 0 0-16,-6-2-144 16,0 0 0-16,6 0 0 15,-6 0-1008-15,4-5-192 0,0 1-32 0,-1-1-16 16,-1-1-688-16,-2-1-144 0,-1-1-16 0,0 0-16 0,0-1-1504 15,-1 2-288-15,-1-4-64 0</inkml:trace>
  <inkml:trace contextRef="#ctx0" brushRef="#br2">14607 11022 11055 0,'-1'-6'976'0,"0"-1"-784"0,0-1-192 0,0-2 0 15,0-1 3968-15,1 1 768 0,1-1 128 0,0 1 48 0,0 0-2544 0,0 1-496 16,1 1-96-16,1 1-32 0,0 3-128 0,1-1-16 16,-4 5-16-16,6-2 0 0,0 2-208 0,0 2-32 15,-2 0-16-15,1 3 0 0,0 1-112 0,-1 4 0 16,-2 3-16-16,0 4 0 0,-1 2-112 0,-2 4-32 15,-2 1 0-15,-2 3 0 0,-1 1-416 0,-1 0-64 16,0 3-32-16,-1-1 0 0,1 0-288 0,1-3-48 16,1-2-16-16,1-2 0 0,1-1-192 0,2-3 0 15,3-1 0-15,1 0 0 0,1-5 0 0,2 1 0 16,1-1-128-16,0-3 128 16,1-1-1328-16,-1-2-144 0,0-2-48 0,0-2-14160 0,-7-3-2816 0</inkml:trace>
  <inkml:trace contextRef="#ctx0" brushRef="#br3">18803 10619 22111 0,'-2'-4'1968'0,"2"-1"-1584"0,1 1-384 0,0-1 0 16,0-2 3536-16,1 3 624 0,0 0 128 0,-2 4 32 15,0 0-1728-15,0 0-352 0,0 0-64 0,0 0 0 16,0 0-720-16,4 8-144 0,-1 3-32 0,-1 1 0 15,0 2-352-15,-1 1-80 0,-1 2-16 0,0 3 0 16,0 1-304-16,1 2-64 0,-2-3-16 0,0 2 0 16,1-2-288-16,0 0-160 0,0-2 160 0,1-2-160 15,-1 0 0-15,0-2 0 0,1-3 0 0,-1 0 0 0,0 0 0 0,1-3-288 16,-1-1 32-16,0 1 16 16,0-2-1520-16,0-6-304 0,2 6-64 0,-2-6-16 15,4 4-1408-15,-4-4-288 0</inkml:trace>
  <inkml:trace contextRef="#ctx0" brushRef="#br3">19188 10651 11967 0,'14'-15'528'0,"-8"9"112"0,1-2-512 0,-1 1-128 0,-1 0 0 0,0 1 0 16,-1-1 6048-16,0 2 1184 15,-3-2 224-15,0 2 48 0,-1 5-4592 0,0 0-928 16,-3-3-176-16,3 3-32 0,-6-2-624 0,0 2-128 0,-1 2-32 0,0 3 0 15,-2 1-400-15,-2 5-80 16,-1 2 0-16,1 4-16 0,-1 2-112 0,1 2 0 0,2 4-16 0,0 2 0 16,1 2 48-16,2 1 16 0,2-2 0 0,2-1 0 15,2-1-128-15,2-2-32 0,3 0 0 0,4-2 0 16,2-1-144-16,4-1-128 0,3-2 192 0,1-3-192 16,3-3 128-16,-1-2-128 0,4-3 0 0,-2-1 0 15,1-4 0-15,-2-3 0 0,-2-2 0 0,-1-3 0 16,-1-2 0-16,-2-3 0 0,-1-1 0 0,-1-2 0 0,-4-1 0 0,0-2 0 15,-1-1 128-15,-3-1-128 0,-2-1 0 0,-2-2 128 16,-1-1-128-16,-2-2 0 0,-3-2 288 0,-1 1-48 16,0 0-16-16,-3 2 0 0,-1 0-80 15,-1 2-16-15,-1 0 0 0,-3 5 0 0,-1 1-128 0,-2 3 128 16,-4 2-128-16,0 3 128 0,-2-1-128 0,0 3 0 16,1 1 0-16,0 2 0 15,0 1-1120-15,5 2-208 0,1 1-32 0,5 1-14624 16,2 1-2912-16</inkml:trace>
  <inkml:trace contextRef="#ctx0" brushRef="#br3">21162 10109 21183 0,'0'0'944'0,"0"0"192"0,-5-1-912 0,1-2-224 0,4 3 0 0,0 0 0 16,-3-1 4176-16,3 1 800 16,0 0 144-16,0 0 48 0,0 0-2608 0,0 0-528 15,-5 1-112-15,5-1 0 0,0 0-576 0,-5 4-128 0,0 1 0 0,0 2-16 16,0 0-288-16,-2 3-48 0,-1 1-16 15,1 4 0-15,-5-1-320 0,-1 3-64 0,-1 1-16 0,-3 4 0 16,-2-1-112-16,-3 2-16 0,-3 0-16 0,0 2 0 16,-2 0-48-16,-2 0-16 0,0-3 0 0,0 0 0 15,1-2-240-15,1 0 176 0,0-3-176 0,2 0 160 16,2 0-160-16,2-4 0 0,1 0 0 0,3-2 0 16,-2-1 0-16,3-3 0 0,1 0 0 0,1-2 0 0,2-2 0 0,1-1-272 15,1 0 32-15,2-2 16 16,0 0-912-16,3-2-176 0,5 2-32 0,0 0-16 15,0 0-976-15,1-6-192 0,2-1-32 0,2 1-16 16,2 1-944-16,1-1-192 0,1 1-48 0</inkml:trace>
  <inkml:trace contextRef="#ctx0" brushRef="#br3">20616 10441 18431 0,'0'0'816'0,"0"0"160"0,2-5-784 0,0 0-192 15,1 3 0-15,-1-4 0 0,1 1 3264 0,0 0 592 16,-3 5 128-16,0 0 32 0,0 0-1792 0,0 0-368 15,0 0-64-15,0 0 0 0,0 0-48 0,-2 5 0 16,-3 1 0-16,-1 1 0 0,-2 2-720 0,-1 1-160 16,-1 1-32-16,-1 1 0 0,1-2-224 0,0 1-48 0,0 1-16 0,1 0 0 15,3 0-64-15,1-2-16 16,2 0 0-16,3 0 0 0,2-1-208 0,1 2-64 0,1-3 0 0,1 0 0 16,2 0 32-16,1 0 0 0,0-3 0 0,2 1 0 15,-1 0 176-15,1 0 48 0,1-1 0 16,0-2 0-16,-2 0-144 0,-2 0-32 0,1-1 0 0,0 0 0 15,-1 0-272-15,2-1 0 0,-2 0 128 0,0 0-128 16,-2-2 0-16,2 0 0 0,1-1-208 0,0-1 80 31,-1-1-1088-31,-1-2-192 0,-1-2-64 0,1 0-14224 0,0 0-2864 0</inkml:trace>
  <inkml:trace contextRef="#ctx0" brushRef="#br3">21732 8968 20271 0,'0'0'1792'0,"2"-3"-1424"15,0 0-368-15,-2 3 0 0,0-4 3984 0,0 4 736 16,0 0 144-16,0 0 16 0,0 0-2320 0,0 0-448 16,0 0-112-16,0 0-16 0,0 0-704 0,-1 9-128 15,-3 1-48-15,1 2 0 0,-1 3-400 0,1 3-64 16,-2 1-32-16,0 2 0 0,0 1-224 0,0 3-32 15,-1-2-16-15,0 1 0 0,1 2-336 0,1-3 128 16,1 0-128-16,-1-2 0 0,1 0 0 0,0-4-240 16,1 1 48-16,1-2 0 15,1-2-1344-15,1 0-272 0,1-2-48 0,2-3-16 16,1-3-1232-16,2-2-240 0,2-3-48 0</inkml:trace>
  <inkml:trace contextRef="#ctx0" brushRef="#br3">22137 9039 21183 0,'0'0'1888'0,"0"0"-1504"0,0 0-384 0,0 0 0 16,0 0 3392-16,-5 2 592 0,-2 2 128 0,0 2 32 15,-3 2-1840-15,-1-1-352 0,-3 5-80 0,1 1-16 16,-3 0-864-16,0 1-176 0,1 0-48 0,1 2 0 16,1-1-256-16,4 1-48 0,1 1-16 0,4-3 0 15,2 1-208-15,5-1-48 0,3-3-16 0,2 0 0 16,4-1-176-16,4-3 0 0,0-2 0 0,3-1 0 15,2-2 0-15,1-1 0 0,1-2 0 0,-2-1 0 0,1-1 128 0,-3-3-128 16,-1-2 0-16,-2-2 128 0,-2-1-128 0,-2 0 192 16,-3-2-192-16,-2-1 192 0,-1 1 0 0,-3-2 0 15,-1 0 0-15,-4 1 0 0,-2-2 48 0,-2 0 16 16,-1 1 0-16,-3-2 0 0,-2 1-128 0,-1 1 0 16,-2-2-128-16,-2 1 192 0,0 2-192 0,1-1 0 15,0 2 0-15,3 2 0 16,-1 0-1280-16,4 1-240 0,3 1-48 0,4 1-12384 15,2 1-2496-15</inkml:trace>
  <inkml:trace contextRef="#ctx0" brushRef="#br3">22841 9049 22111 0,'0'0'976'0,"0"0"208"0,0 0-944 0,0 0-240 0,0-6 0 0,0 6 0 0,-5-3 4096 0,-3 3 784 15,-2 3 160-15,-4 1 16 0,1 4-2688 0,-1 1-560 16,-3 1-96-16,0 2-32 0,2 2-768 0,0-1-144 15,2 2-48-15,3 0 0 0,2 0-336 0,2 0-80 16,3 0-16-16,3-2 0 0,1 0-288 0,3-1 0 16,1 0 0-16,3-5 0 0,1 1 0 0,2-1 0 15,1-4 0-15,0 1 0 0,0-2 0 0,3-2 0 16,0-2 0-16,-1-3 0 0,1-1 0 0,-1-2 0 16,-1-1-160-16,1-2 160 0,-2-2-128 0,-2-1 128 15,0 0-160-15,-2 0 160 0,-1-2 0 0,-2 3-144 0,-2 0 144 0,-3 2 0 16,-2 1 0-16,-2 0 0 15,-2 1 0-15,-1 1 0 0,0-1 0 0,0 2-208 16,-1 3 48-16,1 0 16 16,1 0-1840-16,1 1-352 0,1 1-80 0,4 2-16912 0</inkml:trace>
  <inkml:trace contextRef="#ctx0" brushRef="#br3">23059 9072 38463 0,'-13'4'1712'0,"9"-2"336"0,-2-1-1632 0,0 2-416 0,1 1 0 0,0-1 0 16,1 2 1216-16,1 0 176 0,3-5 16 0,-1 6 16 15,1 0-912-15,3 2-192 0,1 1-48 0,2-1 0 16,0 0-272-16,2-1 0 0,0-1 0 0,2 0 0 16,1-1-240-16,1-3 0 0,0-1 0 0,2-1 0 31,3-3-592-31,-2-1-128 0,0-1-32 0,0 0 0 0,-1-3-416 0,0 0-64 0,-2 0-32 0,-2 0 0 15,-2 1 704-15,0 2 144 0,-3-1 16 0,-1 1 16 0,-4 5 1200 0,0 0 256 16,0 0 32-16,0 0 16 0,0 0 912 0,0 0 176 16,-6 2 32-16,1 1 16 0,0 2-880 0,0-1-176 15,2 2-48-15,0 0 0 0,1 1-352 0,0 0-80 16,3 0-16-16,1 1 0 0,1-2-464 0,1 2 128 16,2-2-128-16,2 0 0 0,1 0-128 0,1-2-80 15,1-1-16-15,2 0 0 16,1-3-1216-16,1 0-240 0,-1-4-48 0,3 0-16 15,-3-1-864-15,7-5-160 0,-3 0-48 0,-7 1 0 0</inkml:trace>
  <inkml:trace contextRef="#ctx0" brushRef="#br3">23554 8904 31327 0,'0'0'1392'0,"0"0"272"0,0 0-1328 0,0 0-336 0,0 0 0 0,0 0 0 15,-4 4 2240-15,0 2 368 0,0 1 80 0,0 3 0 16,1 1-1184-16,1 2-240 0,-1 1-48 0,2 2-16 15,-1 2-624-15,1 1-128 0,0-1-32 0,2 2 0 16,-1-2-288-16,1 1-128 0,0-2 128 0,-1 1-128 16,-1 0 0-16,0-3-320 15,-1-1 48-15,-1 3 16 16,-1-7-2816-16,-1-2-544 0,5-8-112 0,-6 2-32 0</inkml:trace>
  <inkml:trace contextRef="#ctx0" brushRef="#br3">23441 9091 36335 0,'0'0'1600'0,"0"0"352"0,0 0-1568 0,0 0-384 0,0 0 0 0,0 0 0 0,0 0 2240 0,0 0 352 16,0 0 80-16,4 0 16 0,3 1-1648 0,0 1-320 16,1-1-64-16,1 0-16 0,0 0-464 0,0 0-176 15,2 0 0-15,2-1 144 0,-1 0-144 0,2-1 0 16,1-1-160-16,0-1 160 16,1-1-2288-16,1-1-352 0,-2-1-80 0</inkml:trace>
  <inkml:trace contextRef="#ctx0" brushRef="#br3">23850 8978 10127 0,'0'0'896'0,"0"0"-704"0,-1 6-192 0,0 1 0 0,-1 1 6000 0,1 2 1168 15,0 3 224-15,0-1 48 0,-1 4-4528 0,0 0-912 16,-2 2-176-16,1 2-32 0,0-2-752 0,0 3-144 16,0-1-16-16,1 1-16 0,-1-2-624 0,1 1-240 15,0-1 176-15,1-1-176 16,0-2-832-16,1-2-256 0,2-1-48 0,1-3-12032 0,1-2-2400 0</inkml:trace>
  <inkml:trace contextRef="#ctx0" brushRef="#br3">23847 9062 5519 0,'-3'-6'496'0,"1"-1"-496"0,0-2 0 0,1 0 0 15,0 0 7232-15,2 0 1360 0,2-1 272 0,2 1 48 16,1-2-6016-16,2 3-1200 0,1 0-240 0,2 0-48 0,-3 3-912 0,2 1-176 15,1 1-48-15,0 1 0 0,-1 1-272 0,1 2 0 16,0 1 0-16,0 2 0 16,1 4 0-16,-1 1 0 0,-1 1 0 0,-3 1 0 15,-3 2 0-15,-2 2 0 0,-2-5 0 0,-2 4 0 0,-2 0 0 0,-2-1 0 16,-1 0 0-16,-1 0 0 0,-2 0 0 0,-1-1 0 16,0-1 0-16,-4 2 0 0,2-3 0 0,0-2-192 15,0-1 0-15,2-2 0 16,3-2-1680-16,2-1-336 0,6-2-64 0,0 0-14560 0</inkml:trace>
  <inkml:trace contextRef="#ctx0" brushRef="#br3">24170 8963 21183 0,'0'0'944'0,"-3"6"192"0,-4-1-912 0,0-1-224 0,0 2 0 0,-1 0 0 15,0 1 4992-15,1 1 960 0,-1 1 192 0,1 0 48 16,2 1-4112-16,2 0-816 15,1-1-176-15,1 1-16 0,1-3-704 0,3 1-144 0,2-1-32 0,3-2 0 16,3-1-192-16,1-2 0 0,0-2 0 0,3-2 0 16,4-2-320-16,-3-2 64 0,0-1 0 0,-1-2 0 31,-1 1-256-31,-2-2-32 0,-5 2-16 0,0 1 0 0,0 1 240 0,-3 0 64 0,0 2 0 0,-1 0 0 16,-3 4 384-16,0 0 64 0,0 0 32 0,0 0 0 15,-4 4 272-15,0 2 48 0,-1 3 16 0,0 1 0 16,1 2-208-16,0-1-32 0,0 0-16 0,2 1 0 15,2 1-304-15,1-2 160 0,1-1-160 0,0 0 128 16,1-1-288-16,1-3-64 0,2-2-16 0,0-2 0 16,1-3-1136-16,1-1-224 0,3-3-64 0,-1-2-11328 15,-1-1-2256-15</inkml:trace>
  <inkml:trace contextRef="#ctx0" brushRef="#br3">24569 8808 35711 0,'0'0'1584'0,"-1"7"320"0,-2-1-1520 0,0 2-384 16,1 1 0-16,-1 0 0 0,-1 3 2112 0,1 2 336 16,1 2 80-16,-1-1 16 0,-1 2-1088 0,0-1-224 15,1 4-32-15,2-2-16 0,-2 1-544 0,1-2-96 16,-1 1-32-16,2 0 0 0,0-1-352 0,0 0-160 16,0-1 128-16,0-3-128 15,0-1-1024-15,-1-3-272 0,-1-2-64 0</inkml:trace>
  <inkml:trace contextRef="#ctx0" brushRef="#br3">24440 9002 10127 0,'12'0'448'0,"-7"0"96"0,2-1-544 0,2 1 0 0,2-1 0 0,0 2 0 16,0-2 7392-16,2 0 1376 0,1 1 256 0,0 0 64 16,2 0-6464-16,0 0-1312 0,-2 0-256 0,2 0-48 15,0 0-768-15,-1 0-240 0,0 0 128 0,-2 0-128 16,-3 0-2736-1,0 0-592-15</inkml:trace>
  <inkml:trace contextRef="#ctx0" brushRef="#br3">22431 9683 27359 0,'0'0'1216'0,"5"-2"240"0,-1-1-1168 0,1-1-288 0,0 3 0 0,0-1 0 0,0 4 2128 0,-5-2 368 16,0 0 80-16,2 5 16 0,-2 0-448 0,0 3-96 16,-3 2 0-16,-2 2-16 0,-2 2-848 0,-2 3-160 15,0 1-48-15,-2 2 0 0,0 0-416 0,0 0-96 16,1 0-16-16,4-3 0 0,0 1-448 0,2 0 0 16,2-2 0-16,1-2 0 0,1 0 0 0,2-3 0 15,3 0-128-15,1-1 128 16,1-3-704-16,3-1-48 0,1-1 0 0,3-5 0 15,1 0-1440-15,4-6-304 0,0-2-48 0</inkml:trace>
  <inkml:trace contextRef="#ctx0" brushRef="#br3">22789 9645 25791 0,'0'0'2304'0,"0"-7"-1856"0,0 1-448 0,0 0 0 16,0 1 2784-16,0 0 464 0,0 0 80 0,0 5 32 16,0 0-1520-16,0 0-304 15,0 0-64-15,0 0-16 0,0 0-432 0,0 0-96 0,0 0-16 0,1 9 0 16,-1 2-192-16,0 3-32 0,0 0-16 0,-1 3 0 16,-1 0-240-16,0 3-48 0,-1 0-16 0,1 2 0 15,-2 1-192-15,2 1-48 0,-1-1 0 0,-1 1 0 16,-1-2-128-16,1 0 0 0,-1-2 0 0,0-1-176 15,1-2-912 1,1 0-176-16,0-5-32 0,2-1-12848 0,1-2-2576 0</inkml:trace>
  <inkml:trace contextRef="#ctx0" brushRef="#br3">23089 9708 39327 0,'0'0'1744'0,"0"0"368"0,0 0-1696 0,-6 0-416 16,0 0 0-16,-1 2 0 0,-1 3 1744 0,-1 1 272 16,1 0 48-16,-2 4 16 0,-1-1-1120 0,1 2-240 0,1 1-32 0,1 1-16 15,0 2-464-15,1 0-80 0,0-1-128 0,1 2 176 16,2 0-176-16,2-3 0 16,1 0 0-16,2-2 0 0,2 0-256 0,2-3-96 0,2-1-16 0,2-2 0 31,1-2-416-31,1-3-96 0,2-4-16 0,0-1 0 15,-1-1-64-15,2-1-32 0,-2-1 0 0,0-2 0 16,-2 0 304-16,0 0 64 0,-1-2 16 0,-3 2 0 0,0-1 448 0,0 2 160 0,-3 1 0 0,0 2-144 16,-2 0 720-16,-1 6 160 0,0 0 32 0,0 0 0 15,-4-2 256-15,0 2 48 0,-1 2 16 0,-1 1 0 16,-1 1-496-16,0 3-80 0,1 1-32 0,0 1 0 16,1 1-208-16,0 0-32 0,1-1-16 0,1 1 0 15,1-1-224-15,2 0 0 0,1-2 128 0,1 0-128 16,1 0-192-16,2 0-64 0,0-3-32 0,2-1 0 15,1-2-1568 1,2-2-320-16,2 0-64 0,-2-4-10448 0,3-1-2096 0</inkml:trace>
  <inkml:trace contextRef="#ctx0" brushRef="#br3">23396 9716 12895 0,'-10'-4'576'0,"5"3"112"0,-2 1-560 0,-2-1-128 16,-2 0 0-16,0 1 0 0,-3 0 6880 0,2 1 1344 15,1 0 272-15,0 0 48 0,1 0-5712 0,2 1-1136 16,2 0-224-16,6-2-64 0,0 0-896 0,0 0-192 16,4 6-48-16,3-1 0 0,3 1-272 0,3 0 0 15,1 1 0-15,1 1 0 0,0 0 0 0,-1-1 0 16,0 2 0-16,-1 1-144 0,-4 0 0 0,-1 2 0 16,-1-2 0-16,-2 2 0 0,-2 0 144 0,-2 1 0 15,-3-1 0-15,-2 2-128 0,-2-4 128 0,-1 0 128 0,-1 1-128 0,-4 0 176 16,-2-1 64-16,-1 0 16 0,0-2 0 0,-1 0 0 15,0-2-64-15,-1-1-16 16,2-2 0-16,3-1 0 0,1-2-176 0,3-3 0 0,2-1-160 16,3-4 160-1,2-1-1792-15,5 0-272 0,3-2-48 0,4-2-18224 0</inkml:trace>
  <inkml:trace contextRef="#ctx0" brushRef="#br3">23685 9611 23951 0,'0'0'2128'0,"-6"2"-1696"0,-2 0-432 0,-1 1 0 15,-1 0 4800-15,-3 1 864 0,-1 1 176 0,-1 1 48 0,-2 0-3584 0,1 2-720 16,0 1-144-16,0 0-32 0,3 1-640 0,1-3-128 16,1 3-16-16,3-2-16 0,4 1-448 0,2-1-160 15,2-1 0-15,6 5 144 0,3-3-144 0,2-4 0 16,3 0-192-16,6 0 192 0,0-1-416 0,2-1 32 15,0 0 16-15,1 1 0 0,-4 2 16 0,-1 0 0 16,-3 0 0-16,-2 1 0 0,-3 1 352 0,-4 1 0 16,-2-1 0-16,-4 3 0 0,-1-1 336 0,-4 0 192 15,-3 1 48-15,-2 0 0 0,-2-1 16 0,-3 0 16 16,0-1 0-16,-3 0 0 0,-1 0-352 0,1-1-64 16,-1 0 0-16,1-2-16 0,-1 1-176 0,2-2 0 15,3-3 0-15,1 1 0 0,2-3-144 0,3-3-112 0,2-1-32 0,1-5 0 31,5-2-2016-31,4-2-416 0,3-2-80 0</inkml:trace>
  <inkml:trace contextRef="#ctx0" brushRef="#br3">23740 9770 11055 0,'0'0'976'0,"5"4"-784"15,-1-1-192-15,4-1 0 0,3-1 6192 0,2 1 1184 0,-2-2 240 0,0 0 64 16,2 0-5376-16,0-3-1088 0,0 2-192 0,-1-1-64 15,-1-1-560-15,1 0-112 0,-2 0-32 0,1-1 0 16,-1-1-256-16,1 0-144 0,-2 0 16 0,1-1 0 16,-1-1-208-16,0 0-48 0,0 0 0 0,-4 0 0 15,-1-1 160-15,-1 2 32 0,-2-2 0 0,-2 1 0 16,0 1 656-16,-2 0 144 0,-1 1 32 0,-2 0 0 16,-1-1 448-16,0 3 112 0,-2 2 16 0,-1 1 0 15,1 2-208-15,-3 2-48 0,-1 2 0 0,-1 3 0 0,1 1-144 0,0 3-48 16,0 2 0-16,3 0 0 0,1 2-144 0,2 2-48 15,3 0 0-15,3-2 0 0,3 1-416 0,2 1-160 16,3-1 0-16,3-3 144 0,1-2-288 0,3-1-64 16,3-2-16-16,-1-2 0 15,1-3-1264-15,0-2-256 0,4-2-48 0,-2-2-16 16,-3-1-1408-16,0-2-288 0,-2-1-48 0</inkml:trace>
  <inkml:trace contextRef="#ctx0" brushRef="#br3">24367 9676 29487 0,'0'0'2624'0,"0"0"-2112"0,-4-1-512 0,-1 1 0 16,-1 0 4032-16,-1 0 704 0,0 0 144 0,0 1 32 16,-3-1-2752-16,-1 2-560 0,-2-1-96 0,-1 2-32 15,1 0-608-15,-1 1-128 0,0 2-32 0,1-1 0 16,-1 0-272-16,1 2-64 0,1 0-16 0,5-1 0 15,2-1-96-15,3 2 0 0,2-2-16 0,5 2 0 16,4 0-432-16,3 0-64 0,5 0-32 0,1-3 0 16,0 1-32-16,0 1 0 0,-1 1 0 0,0 0 0 15,-3 2-48-15,-3 0-16 0,0 2 0 0,-3 0 0 0,-2 2 384 0,-2-2 0 16,-1 1 0-16,-4 0 0 0,-3 0 288 0,-2 0 80 16,-1-1 16-16,-3 1 0 15,-2-3 128-15,-2-1 16 0,-3 0 16 0,-1 0 0 0,-2-2-144 0,-1-2-16 16,-2-1-16-16,2-1 0 15,-2-1-240-15,2-1-128 0,0-1 128 0,0-2-128 16,1-2-288-16,2-1-128 0,2-1-32 0,1-2 0 16,1-1-2752-16,-1-2-544 0</inkml:trace>
  <inkml:trace contextRef="#ctx0" brushRef="#br0">7904 13288 11055 0,'0'0'976'0,"0"0"-784"15,3-5-192-15,0 0 0 0,0-1 5168 0,0-1 976 0,0-1 208 0,1-1 48 16,-1 0-3456-16,0-3-672 0,-1-2-144 0,1 0-16 16,0-3-912-16,0-2-176 15,-2-1-48-15,0-2 0 0,1-2-432 0,-1-1-96 0,-1-1 0 0,1-1-16 16,-1-1-272-16,0 1-160 16,-1-2 192-16,0 0-192 0,-1 1 128 0,0 1-128 15,1-1 0-15,-1 3 0 0,-1 2 128 0,1 6-128 0,0 0 0 16,1 6 0-16,0 1 0 0,0 5 0 0,1 5 0 0,0 0 0 15,0 0 0-15,5 7 0 0,1 6 0 0,1 3 0 16,0 4 0-16,4 2 0 0,0 2 0 0,2 1 0 16,0 1 0-16,2 2 0 0,0 0 0 0,0 0 0 15,1 2 0-15,1-1 0 0,2-1 0 0,1 1 0 16,0-3 0-16,0-2 0 0,2-1 0 0,-1-4 0 16,-3-1 128-16,0-3-128 0,-1-4 0 0,-1-1 0 0,0-3 0 0,-2-3 0 15,0-3 0-15,-2-2 0 0,-1-3 256 0,-2-2-48 16,0-2-16-16,-3-1 0 0,-2-3 0 15,-2-3 0-15,-1-2 0 0,-2-3 0 0,0-1-64 0,-2-3-128 16,-2-2 176-16,0-2-176 0,-1 1 128 0,1 0-128 16,-1-2 0-16,1 2 0 0,1-2 0 0,0 2-256 15,1 1 64-15,1 1 0 16,1 4-272-16,1 1-48 0,-1 3-16 0,1 2 0 16,2 2-304-16,0 3-64 0,-1 3-16 0,1 2 0 15,-2 5-1936-15,0 0-384 0,0 0-80 0</inkml:trace>
  <inkml:trace contextRef="#ctx0" brushRef="#br0">8539 12986 23951 0,'0'0'2128'0,"0"0"-1696"0,-4 5-432 0,0 2 0 0,0 0 2560 0,0 2 448 16,0-1 64-16,2 1 32 0,1 3-1584 0,-1 1-320 15,1 1-64-15,1 1-16 0,0 1-736 0,1 0-160 16,1 1-32-16,0-1 0 0,3-1-48 0,2-2-16 16,1 2 0-16,2-4 0 0,0-3-128 0,0 0 0 15,2-2-160-15,1-2 160 0,0-2-160 0,-1-2 160 16,0-2-160-16,-1-1 160 0,-1-2-144 0,-1-2 144 0,-2-1-128 0,0 0 128 15,-1-3 0-15,0-1 0 16,0-2 0-16,-1 2 0 0,-1-3 0 0,0 1 0 16,0 2 0-16,-1 1 0 0,0 1 0 0,-1 3 176 15,-1 2-176-15,-1 5 192 0,0 0 288 0,0 0 64 16,0 0 16-16,0 0 0 0,-1 5-80 0,1 2-16 0,1 1 0 0,2 0 0 16,-1 0-336-16,2-1-128 0,1 1 0 0,1-1 0 31,2 0-256-31,1-1-160 0,0-1-32 0,0-2 0 15,0-1-1728-15,-1-1-368 0,3-1-64 0,-1-1-13504 0</inkml:trace>
  <inkml:trace contextRef="#ctx0" brushRef="#br0">8897 13025 19583 0,'0'0'864'0,"0"0"176"0,0 0-832 0,0 0-208 0,0 4 0 0,0 3 0 0,-1 3 1808 0,-1 0 320 16,2 0 64-16,-1 2 16 0,0 2-608 0,0 0-128 15,0-1-32-15,1 1 0 0,1-1-352 0,1-1-64 16,0-2 0-16,0 0-16 0,1-1-384 0,-1-1-80 16,1-2-16-16,0-1 0 0,0 0-64 0,-3-5-16 15,0 0 0-15,0 0 0 0,0 0 0 0,0 0-16 16,5-4 0-16,1 0 0 0,-1-5-128 0,0-1-32 16,1-2 0-16,0 0 0 0,0-2-64 0,1-2-16 15,-1 2 0-15,2-4 0 0,-1 0-192 0,1 2 0 16,0-1 0-16,0 1-160 0,-1 4 160 0,1-2 0 15,-1 2 0-15,0 3 0 0,0 2 0 0,0 2 0 16,-1 2 0-16,0 1 128 0,-1 4 112 0,-1 1 16 16,0 4 16-16,-2 2 0 0,0 4 272 0,-2 3 48 0,-1 1 16 0,0 2 0 15,0 1-224-15,0-1-32 0,0 1-16 0,0-1 0 16,0 0-80-16,1-2 0 16,1-1-16-16,1-1 0 0,0-3-240 0,0-1 128 15,0-2-128-15,0-2 0 0,-2-7 0 0,0 0 128 16,5 2-128-16,0-2 0 0,-1-4 0 0,2-1 176 0,0-4-176 0,1-2 160 15,1-1-160-15,-1-3 0 0,1-2 144 0,0 0-144 16,2-2 0-16,-1 2 128 0,0-1-128 0,-1 1 0 16,2 4 0-16,-2 1 0 0,-1 3 0 0,0 3 0 15,-1 2 0-15,-1 1 0 0,-5 3 0 0,0 0 0 16,6 3 0-16,-1 3 0 0,0 1 0 0,-1 3 0 16,0 1 128-16,0 1-128 0,1 3 128 0,0 1-128 0,0 0 192 0,-1 1-48 15,1-1 0-15,0 1 0 0,0 0-144 0,0-2 0 16,-1-1 0-16,0-1 0 0,-1-1 0 0,-1-3 0 15,1 0 0-15,1-2 0 0,-2-2-144 0,-2-5-112 16,0 0-32-16,0 0 0 16,7-2-3056-16,-1-3-624 0,4-13-112 0,1 1-16 0</inkml:trace>
  <inkml:trace contextRef="#ctx0" brushRef="#br0">9921 12930 26831 0,'3'-18'1184'0,"-2"10"256"0,0-3-1152 0,0 0-288 0,0-1 0 0,1 2 0 15,0 2 1664-15,1 1 256 0,-1 2 64 0,-2 5 16 16,0 0-272-16,0 0-64 0,0 0-16 0,1 10 0 16,0 2-432-16,0 6-64 0,0 2-32 0,1 4 0 15,1 2-672-15,2 3-128 0,0 0-16 0,1 1-16 16,1 1-80-16,0-3-16 0,2-1 0 0,2-1 0 0,0-4-192 0,0-1 0 16,1-3 128-16,1-2-128 0,1-3 0 0,-2-3 0 15,-2-1 0-15,1-2 0 0,0-3 0 0,-1-2 0 16,0-2 0-16,0-2 0 0,1-1 192 0,-2-2-64 15,2-5-128-15,0-1 192 0,0-3-192 0,-1-2-160 16,0-2 32-16,0-2 0 0,-1 0 128 0,-1 0 0 16,-2 0 128-16,0 2-128 0,-1 3 128 0,-1 5-128 15,-1 2 128-15,-1 3-128 0,-2 5 0 0,0 0 128 16,0 0-128-16,2 6 0 0,1 2 0 0,0 2 128 16,1 3-128-16,1 1 0 0,0 0 128 0,0 2-128 15,2-3 128-15,2-1-128 0,2 0 176 0,1-4-48 16,4-2 0-16,-1-1 0 0,0-1-128 0,1-6 128 15,1-1-128-15,-1-5 128 0,2-2 176 0,0-4 16 16,-1-3 16-16,1-4 0 0,-2 0-16 0,2-3-16 16,-2-3 0-16,0 0 0 0,-1-3-144 0,-1 1-32 15,-3 1 0-15,-1-3 0 0,-1 0-128 0,-2 1 128 16,-2-1-128-16,-2 5 128 0,-1 3-128 0,-2 5 0 16,-2 2 0-16,-1 5 0 15,-2 3-1104-15,-1 4-160 0,-2 2-16 0,0 4-12864 0,0 4-2560 16</inkml:trace>
  <inkml:trace contextRef="#ctx0" brushRef="#br0">10683 13109 22111 0,'8'8'1968'0,"-4"-5"-1584"0,2 0-384 0,1 0 0 0,1 0 2240 0,-1 1 384 15,1-1 64-15,0 0 0 0,0-1-944 0,1 0-192 16,-2-2-32-16,-1 0-16 0,2-4-688 0,0 0-144 15,-1-2-32-15,1-2 0 0,-1 0-288 0,-1-3-64 16,1-2-16-16,-1 0 0 0,-1-1-144 0,0-1-128 16,-3 0 192-16,-1 2-192 0,-2-1 176 0,-2 1-176 15,-2 1 160-15,-2 1-160 0,-2-3 160 0,-1 3-160 16,-3 2 160-16,-1 1-160 0,0 1 160 0,1 3-160 16,-2 3 160-16,0 3-160 0,0 3 768 0,-1 3 48 15,1 4 16-15,-1 5 0 0,2 1 0 0,1 3 0 16,2 3 0-16,2 0 0 0,3-1-384 0,2 1-80 15,3-1-16-15,2 0 0 0,3-2-352 0,3 0 144 0,3-2-144 0,1-3 0 16,3-2 0-16,3-2 0 16,1-2 0-16,4-4 0 0,2-1 192 0,2-3 0 15,0-2-16-15,1-2 0 16,-2-2-2960-16,-1-2-592 0</inkml:trace>
  <inkml:trace contextRef="#ctx0" brushRef="#br0">11003 13162 33567 0,'-9'8'1488'0,"7"-3"304"0,0-1-1424 0,1 2-368 0,-1 0 0 0,1 1 0 15,-1-1 1152-15,2 2 144 0,1 0 48 0,0-1 0 16,1-1-688-16,0-1-128 0,-2-5-16 0,4 4-16 16,-4-4-496-16,6 1 0 0,0-2 0 0,0-2 0 31,0-3-1760-31,0-2-352 0,-1-2-64 0</inkml:trace>
  <inkml:trace contextRef="#ctx0" brushRef="#br0">11013 12828 18431 0,'0'0'1632'0,"-6"0"-1312"16,-1 2-320-16,1 0 0 0,1-1 1504 0,5-1 224 16,-5 0 64-16,5 0-8336 15,0 0-1664-15</inkml:trace>
  <inkml:trace contextRef="#ctx0" brushRef="#br0">11191 12994 24879 0,'-14'20'1088'0,"7"-10"256"0,-2 2-1088 0,-1 3-256 16,-1-1 0-16,-1 1 0 0,0 2 3328 0,1 2 624 0,-2-2 112 0,2-1 32 15,1 0-2576-15,3-2-512 0,-1 0-112 0,4-3 0 16,2-1-592-16,2-1-112 15,2-2-32-15,2-1 0 0,3-3-160 0,1-1 0 16,0-2 0-16,3-2 0 0,1-4-160 0,1-2 160 0,0-2-208 16,2-1 80-1,1-2-512-15,-1-1-112 0,-1 0-16 0,-2 2 0 16,-2-1-352-16,0 2-80 0,-4 2-16 0,-1 2 0 16,-2-2 576-16,-1 2 96 0,-2 1 32 0,0 6 0 0,-2-5 512 0,-1 1 224 0,3 4-16 0,-4-2 0 15,-1-1 368-15,5 3 64 0,0 0 0 0,0 0 16 16,0 0-16-16,0 0-16 0,0 0 0 0,-2 5 0 15,0 1-288-15,1 1-48 0,1 2-16 0,2 1 0 0,0 0 48 0,1 2 0 16,1 1 0-16,1 1 0 0,1 2-48 0,-1 0 0 16,-1-1 0-16,2 2 0 0,0 1 80 0,0 1 16 15,-1 0 0-15,-1 1 0 0,-1 2-128 0,-1-1-32 16,-2 2 0-16,-1 0 0 0,-1 1-80 0,-2 0-128 16,-2 3 176-16,-1-1-176 0,-1 1 192 0,-1-2-64 15,-3 0 0-15,-1-2-128 0,-2-2 448 0,0 0 0 16,-1-6-16-16,1 0 0 0,-2-3-64 0,1-2-16 15,0-3 0-15,0-1 0 0,2-2-160 0,1-2-48 16,0-2 0-16,2-2 0 0,2-3-144 0,2 0-256 16,1-5 64-16,3-4 16 15,2-3-2064-15,3-3-432 0,1-6-80 0,3 0-15744 0</inkml:trace>
  <inkml:trace contextRef="#ctx0" brushRef="#br0">11366 12790 5519 0,'0'0'496'0,"0"0"-496"0,0 0 0 0,0 0 0 15,0 0 7120-15,0 0 1328 0,-3 0 272 0,0 5 48 16,1-1-5984-16,1 3-1200 0,-1 1-240 0,1 2-64 16,1 2-640-16,1 2-128 0,0 3-16 0,1 3-16 15,0 2-256-15,0 1-48 0,-1 1-16 0,0 3 0 16,0 0-160-16,1 1 192 0,0 1-192 0,-1-2 192 15,-1-2-192-15,1 0 0 0,0-2 0 0,0-2 0 16,0-5 0-16,0 0 128 0,0-4-128 0,1-1 0 0,-1-4 240 0,0 0-48 16,-1-7 0-16,0 0 0 0,5-3 0 0,1-2-16 15,1-3 0-15,1-3 0 0,1-5-176 0,-1 0 128 16,2-5-128-16,2-1 128 0,0-3-128 0,0 1 0 16,1-3 0-16,0 4 0 0,1-2 0 0,-2 5 0 15,0 2 0-15,0 5 0 0,-3 4 0 0,-2 2 0 16,0 2 0-16,-3 1 0 0,-4 4 144 0,0 0-144 15,3 7 160-15,0 3-160 0,-2 2 512 0,-1 2 0 16,0 5 0-16,-1 1 0 0,-1 2-192 0,0 0-48 16,-1 3 0-16,0-3 0 0,0 2-272 0,0-1 160 15,1-3-160-15,1-1 128 0,0-2-304 0,2-1-64 16,0-3-16-16,2-2 0 16,1-2-2304-16,2-6-448 0,1-1-112 0,2-6-15344 0</inkml:trace>
  <inkml:trace contextRef="#ctx0" brushRef="#br0">11825 12845 23951 0,'-6'16'2128'0,"3"-5"-1696"0,-2 2-432 0,1 2 0 16,0 2 3072-16,1 3 512 0,1-1 128 0,0 4 0 16,1 0-1824-16,0 2-368 0,0-1-80 0,0 0-16 15,1 1-848-15,0-2-192 0,-1 0-16 0,0-2-16 0,1 0-352 0,0-5 0 16,0 0 0-16,0-1 0 15,-1-2-1536-15,0-2-368 0,0 0-80 0,-1-1-15472 16</inkml:trace>
  <inkml:trace contextRef="#ctx0" brushRef="#br0">11739 13071 21183 0,'0'0'1888'0,"0"0"-1504"0,0 0-384 0,0 0 0 0,0 0 3184 0,4 2 560 16,1-1 112-16,1 0 32 0,1-1-2480 0,1 0-512 15,-1 0-80-15,2 0-32 0,1-1-528 0,4 0-96 16,-1 0-32-16,3-1 0 16,0 0-512-16,0 0-128 0,2 0 0 0,0 0-16 15,-2 0-2288-15,4 0-448 0,-1 0-80 0,-1 2-32 16,-1-2 1840-16,-4 2 352 0,-1 0 80 0,-1 2 16 0,-3-2 1296 0,-3 2 272 16,-5-2 48-16,0 0 16 0,0 0 2016 0,0 0 416 15,-5 6 80-15,1 0 16 0,-4-2-640 0,-2 0-128 0,-1-1-32 0,0 1 0 16,-1 1-624-16,-1 0-128 15,0-1-32-15,1 1 0 0,-1-1-528 0,1 0-96 16,2 0-32-16,3-3 0 0,0 2-384 0,2-1-64 16,5-2-32-16,0 0 0 0,0 0-352 0,0 0 0 15,6 2 0-15,3 0 0 0,1-1 0 0,3 1 0 0,1 0 0 0,0 0 0 16,2 0 0-16,0 2 0 0,-1 1 0 0,-1 1 0 16,-1 0 0-16,-2 3 0 0,-1 1 0 0,-1 0 0 15,-3 3 0-15,-2-3 0 0,-2 2 0 0,-3 1 0 16,-3 0 0-16,-1-2 0 0,-1 1 0 0,-2 1 128 15,-2-1-128-15,-2 0 144 0,-1-1-144 0,0-2 160 0,1 1-160 16,2-5 0-16,1 0 144 0,1-1-144 16,1-2 0-16,1-1-240 0,2-1 48 0,4 0 0 15,0-4-2848 1,2-3-560-16,2-1-112 0</inkml:trace>
  <inkml:trace contextRef="#ctx0" brushRef="#br0">12287 13264 22111 0,'0'0'976'0,"0"0"208"0,0 0-944 0,-2 4-240 16,0 0 0-16,2-4 0 0,0 0 5616 0,0 0 1072 16,0 0 224-16,0 0 32 0,0 0-5424 0,-1-5-1088 15,1 0-224-15,0 0-32 16,-1-4-2144-16,0 1-416 0</inkml:trace>
  <inkml:trace contextRef="#ctx0" brushRef="#br0">12258 13001 26719 0,'-12'8'1184'0,"7"-3"240"0,-3 1-1136 0,0 0-288 0,0 0 0 0,2 1 0 16,0 0 5792-16,1 0 1104 0,1 0 208 0,4-7 64 15,-2 5-5264-15,2-5-1056 0,0 0-208 0,0 0-32 16,7 0-608-16,1-2-128 0,0-2-32 0,1-2 0 15,1-1-2784-15,0-1-544 16</inkml:trace>
  <inkml:trace contextRef="#ctx0" brushRef="#br1">13148 12842 24479 0,'0'0'1088'0,"0"0"208"0,0 0-1040 0,0 0-256 0,0 0 0 0,0 0 0 16,-4-2 1520-16,4 2 240 15,0 0 48-15,0 0 16 0,0 0-480 0,1-5-80 0,2 1-32 0,1 0 0 16,1 0-144-16,2 0-48 0,2 0 0 0,2-1 0 16,1 1-144-16,2-1-16 0,1-1-16 0,1 1 0 15,0 0-256-15,0 0-48 0,1-1-16 0,0 3 0 16,-2 0-288-16,1 2-48 0,0 1-16 0,0 2 0 15,1 1-192-15,0 2 0 0,-2 1 128 16,1 2-128-16,-3 0 192 0,0 1-16 0,-2 2 0 0,-2 2 0 16,-2 1 208-16,-2 0 32 0,-1 1 16 0,-2 2 0 15,-2 0 64-15,-1 3 16 0,-2 0 0 0,0 2 0 0,-3-1 64 0,-1 1 32 16,0 0 0-16,0 0 0 0,-1-2-80 0,-1 1-16 16,0-2 0-16,0 1 0 0,1-3-160 0,0-1-32 15,0-1-16-15,2-1 0 0,0-3-160 0,2-1-16 16,0-1-128-16,1-3 192 0,0 0-192 0,1-1 0 15,2-5 0-15,0 0 0 0,0 0 0 0,0 0-160 16,0 0 0-16,0 0 0 16,0 0-816-16,0 0-176 0,7-3-16 0,1-1-16 15,-1-1-896-15,0-3-176 0,1-1-48 0,0 0-17552 0</inkml:trace>
  <inkml:trace contextRef="#ctx0" brushRef="#br1">13948 12830 39039 0,'-10'-1'1728'0,"5"2"368"0,-4 0-1680 0,-2 1-416 0,-3 0 0 0,-2 3 0 16,-2 0 1328-16,-1 0 176 0,0 0 32 0,1 3 16 15,1 1-528-15,0-1-96 0,1 0-32 0,5 0 0 16,0 0-304-16,4 0-64 0,4 0-16 0,5 1 0 15,1-1-384-15,4-1-128 0,3 1 0 0,2 1 0 0,4 0 0 0,2 1 0 16,0-1 0-16,2 2 0 16,0 1 0-16,0 0 0 0,-2 0 0 0,-1 3 0 0,-1 1 128 15,-4 1-128-15,-2 3 0 0,-2-1 0 0,-4 2 0 0,-3 0 0 16,-2 0 0-16,-2-2 0 0,-3 1 160 0,-1-4-160 16,-1 0 128-16,0-3-128 0,-3-1 192 0,-1-2-32 15,0-3-16-15,0-1 0 0,1-1 208 0,-2-3 32 16,-1-2 16-16,0-4 0 0,1 0-176 0,1-2-32 15,0-1-16-15,1-2 0 0,1-2-176 0,3-2 0 0,2 0 0 16,3-2 128-16,1-4-128 0,1 1 0 16,3-2 0-16,1 2 0 0,3-2 0 0,3 1 0 15,2-2 0-15,2-1 0 0,2 1-128 0,1 0 128 16,0 2 0-16,1 0 0 0,-1 3 0 0,-2 1 0 16,1 2-144-16,-3 3 144 0,-1 1 0 0,-1 1 0 0,-2 1 0 0,-3 1 0 15,-2 1 0-15,-4 5 0 0,0 0 0 0,-1-5 0 16,-3 1 0-16,-2 0 0 0,-2 1 0 0,-2 0 0 15,-2 0 0-15,1-2 0 0,-2 1 0 0,-1 0 0 16,2 2 0-16,-1-2 0 16,0 1 0-16,1 0 0 0,1-1 0 0,1 1 0 0,2-1 0 0,1 0 0 31,0 2-544-31,4-2 0 0,3 4 0 0,0 0 0 16,0 0-2272-16,0 0-448 0,4-4-80 0</inkml:trace>
  <inkml:trace contextRef="#ctx0" brushRef="#br1">14186 12846 21183 0,'0'0'944'0,"-4"4"192"16,-1-2-912-16,0-1-224 0,5-1 0 0,0 0 0 0,-6 2 4816 0,6-2 928 15,0 0 176-15,0 0 32 0,0 0-3952 0,-6 2-784 16,6-2-176-16,-4 4-16 0,4-4-624 0,-2 6-112 15,0 1-32-15,-1 1 0 0,1-1-128 0,1 1-128 16,-2 1 192-16,1 2-192 0,1 0 256 0,0 1-48 16,-1-1-16-16,0 2 0 0,1-2 0 0,0 1-16 15,2-1 0-15,-1-1 0 0,1 1 80 0,0-3 0 16,1-1 16-16,0 0 0 0,-1-1 48 0,-1-6 0 16,3 6 0-16,1-1 0 0,-4-5 16 0,5 4 16 15,-1-1 0-15,2 0 0 0,0-1-16 0,0 0 0 16,1-1 0-16,2-1 0 0,1-1-80 0,1 0-32 15,0-1 0-15,1-1 0 0,-1 0-64 0,2-1-16 0,0 1 0 0,0-2 0 16,2 1-144-16,0 0 192 16,-1 0-192-16,0 0 192 0,-2 1-192 0,0 0 0 0,-2 1 0 15,0 0 0-15,-1 2 0 0,-2 0 0 0,-1 0 0 16,0 0 0-16,-2 1 0 0,-4-1 0 0,5 1-224 0,-5-1 80 31,0 0-832-31,0 0-176 0,6 0-16 0,-6 0-16 16,0 0-768-16,0 0-160 0,0 0-16 0,3-3-18176 0</inkml:trace>
  <inkml:trace contextRef="#ctx0" brushRef="#br1">14502 12765 30399 0,'0'0'1344'0,"-6"3"288"0,-1-1-1312 0,0 1-320 15,0 1 0-15,0 1 0 0,1 3 3808 0,1-2 688 16,-1 2 144-16,1 0 32 0,1 3-2944 0,1 1-592 15,0 1-112-15,1 0-32 0,1 3-384 0,1 0-80 16,1 1-16-16,0 3 0 0,0 0-128 0,1 2-16 16,0 0-16-16,-1 1 0 0,0-1-160 0,1 1-48 15,0-1 0-15,0 0 0 0,0-1-144 0,1 0 0 16,-1-2 0-16,0-1 0 0,0-2 0 0,-1-2 0 16,0 1 0-16,-1-3 0 0,0-2 0 0,0 0 0 15,-1 0 0-15,0-1 0 16,0-2-848-16,0-1-48 0,0-1-16 0,1-5 0 15,0 0-1456-15,0 0-304 0,0 0-48 0</inkml:trace>
  <inkml:trace contextRef="#ctx0" brushRef="#br2">15773 12827 15663 0,'0'0'1392'0,"0"0"-1120"16,0 0-272-16,0 0 0 0,0 0 2832 0,-6-2 512 15,0-1 112-15,-1 1 0 0,-2 0-944 0,0 1-192 16,-1 1-32-16,-3 1-16 0,-3 1 0 0,0 1 0 16,-3 1 0-16,-1 1 0 0,0 0-672 0,2 1-144 15,-1-1-32-15,2 0 0 0,1 1-464 0,2 0-112 16,3 1-16-16,3-2 0 0,5 2-320 0,1 1-64 16,5-1 0-16,3 3-16 0,5 0-304 0,3 1-128 15,3 0 0-15,3 0 128 0,2 1-128 0,2 1 160 16,0-1-160-16,-1 1 160 0,-1 0-160 0,0 1 0 15,-4 1 0-15,-2 1 128 0,-2-2-128 0,-3 3 0 16,-4 3 0-16,-2-2 128 0,-4 2 0 0,-3 1-128 16,-2-1 192-16,-2 0-64 0,-3 0 0 0,-4-3 0 15,-1 0 0-15,-1-1 0 0,-2-4 64 0,0-1 0 0,0-2 0 0,-1-3 0 16,1-2-192-16,-1-4 192 16,1-5-192-16,2 0 192 0,0-5-192 0,3 0 0 0,3-2 0 0,2-4 0 15,2-1 0-15,2-3 0 0,2-1 0 0,2 0 0 0,3-1 0 16,2 2 0-16,1-3 0 0,0 3 0 15,4 0-128-15,0 1 128 0,0 0 0 0,0 2 0 16,2 1 0-16,-1 1 0 0,0 2 0 0,-1 1 0 0,-2-1-176 0,0 2 176 16,0 3-128-16,-1-2 128 0,-2 2-144 0,-1 1 144 15,-2 1-160-15,-1 1 160 0,-2 0 0 0,-1 0 0 16,1 5 0-16,-3-5 0 0,-1-1 0 0,0 1 0 16,-1 0 0-16,0 0 0 0,-1 0 0 0,0 1 0 15,-1 0 0-15,1 2 0 0,0-3-144 0,0 1 16 16,1 0 0-16,-1 1 0 15,0 0-944-15,0 0-176 0,1 0-32 0,1 1-16 16,4 2-1264-16,0 0-240 0,0 0-48 0</inkml:trace>
  <inkml:trace contextRef="#ctx0" brushRef="#br2">15932 12858 17503 0,'0'0'1552'0,"0"0"-1232"16,0 0-320-16,0 0 0 0,0 0 4976 0,0 0 928 15,0 0 192-15,0 0 48 0,0 0-3648 0,0 0-704 0,0 0-160 0,0 0-32 16,0 0-624-16,0 0-128 0,0 0-16 16,0 0-16-16,-3 6-384 0,-1 2-80 0,-1 0-16 0,0 1 0 15,1 1-144-15,0 1-16 0,0 1-16 0,1 1 0 16,1-1 32-16,1 1 16 0,1 0 0 0,1-2 0 15,1 1-208-15,0-1 176 0,0-1-176 0,0-1 160 16,1-3 224-16,1 0 32 0,-1-1 16 0,1 0 0 16,2-1 80-16,-1 0 32 0,1-2 0 0,0 0 0 15,2-1-128-15,-1 0-32 0,1-1 0 0,0 0 0 16,2 0-160-16,-1-1-32 0,0 0-16 0,1 1 0 16,1 0-176-16,-1 0 0 0,0 0 144 0,0 1-144 15,0 0 0-15,1-1 0 0,-1 1 0 0,1-1 128 0,0 0-128 0,1-1 0 16,-2 0 0-16,-1-1 0 0,2-1-208 0,-1 0 32 15,-1 1 16-15,0-2 0 16,-3 0-672-16,0 0-144 0,-1-1-32 0,-1 1 0 16,-2 1-864-16,1-2-176 0,-2 0-48 0,-1 0-12224 15,-1 0-2448-15</inkml:trace>
  <inkml:trace contextRef="#ctx0" brushRef="#br2">16225 12838 23951 0,'0'0'2128'0,"0"0"-1696"16,-4 0-432-16,4 0 0 0,0 0 4992 0,0 0 928 0,-5 3 176 0,1 1 48 16,0 2-3760-16,1 0-736 15,1 2-160-15,0 1-16 0,0 2-672 0,0 1-128 16,0 3-32-16,0 2 0 0,0 2-192 0,1 3-64 16,-1 1 0-16,0 1 0 0,0 0-192 0,0 2-32 0,0 0-16 0,0-1 0 15,-1 0-144-15,1-2 0 0,0 0 0 16,1-3 0-16,0-1-192 0,1-1-80 0,2-2-16 15,0-3 0-15,0 0-1568 0,0-2-320 16,-1 0-64-16,0-1-19728 0</inkml:trace>
  <inkml:trace contextRef="#ctx0" brushRef="#br2">18090 12850 21535 0,'11'-4'960'0,"-11"4"192"0,7-3-928 0,-1 0-224 0,-1 1 0 0,-5 2 0 15,0 0 1952-15,0 0 352 0,0 0 64 0,0 0 0 16,-4-2-320-16,-2 1-80 0,-3 1-16 0,-3 2 0 16,-5 1-544-16,1 2-96 0,-3 0-32 0,1 0 0 15,-2 1-352-15,3 1-80 0,-1 0-16 0,2 0 0 16,3 0-208-16,3 0-48 0,2-1-16 0,3 2 0 16,2 1-272-16,3 0-48 0,4 1-16 0,3 0 0 15,4 1-224-15,2 1 0 0,4 0 0 0,2-2 0 16,1 0 0-16,2 1 0 0,1-1 0 0,-1-1 0 0,-1 1 0 0,0 1 0 15,-5 1 0-15,-1-2 0 0,-1 2 0 0,-4 1 128 16,-1 2-128-16,-4-2 0 0,-2 2 192 0,-3 1-48 16,-4-1-16-16,-2 1 0 0,-2-2 0 0,0 1 0 15,-5-2 0-15,-2-2 0 0,-1-3 32 0,-2-1 0 16,0-1 0-16,1-2 0 0,-1-2 80 0,1-2 16 16,1-3 0-16,2-1 0 0,2-2 16 0,2-3 16 15,3-1 0-15,2-4 0 0,4-2-160 0,4 0-128 16,3-6 144-16,3 1-144 0,2-3 0 0,4 0 128 15,2 0-128-15,2 0 0 0,0 0 0 0,-2 4 0 0,0 2 0 0,0 2 0 16,-2 1 0-16,0 2 0 16,0 2 0-16,-3 1 0 0,-1-1 0 0,-1 2 0 15,-1 1 0-15,-1 2 0 0,-4 0 0 0,1 1 0 16,-2 0 0-16,-1 0 0 0,-2 0 0 0,-1 0 0 16,1 5 128-16,-6-3-128 0,0 0 0 0,-2 1 0 15,0 0 0-15,-2 1 0 0,-1 0 0 0,0 1 0 16,0 0 0-16,-2 1 0 0,2-1 0 0,1 1-240 0,-1-1 32 0,2 0 0 31,1 0-1264-31,2 0-240 0,1 0-48 0,5 0-12272 0,0 0-2464 0</inkml:trace>
  <inkml:trace contextRef="#ctx0" brushRef="#br2">18522 12808 36975 0,'0'0'1632'0,"0"0"352"0,0 0-1600 0,0 0-384 16,0 0 0-16,0 0 0 0,0 0 1488 0,0 0 224 15,0 0 32-15,-4 5 16 0,-1 2-592 0,0 1-112 16,-3 2-32-16,-1 2 0 0,0-2-400 0,-1 2-96 16,1 0-16-16,-2 0 0 0,0 2-32 0,1 0-16 15,2-1 0-15,0 0 0 0,2 1-96 0,1-2-32 16,1-1 0-16,2 0 0 0,1-1-80 0,1-1-32 15,-1-1 0-15,3-2 0 0,1 1-48 0,1-1-16 0,0 1 0 0,2-2 0 16,2-2 32-16,-1 1 0 0,1 0 0 0,2 0 0 16,1-2-32-16,-1 0 0 0,3 1 0 0,0-1 0 15,0-1-32-15,-1 1 0 16,1-2 0-16,1 1 0 0,-2-1-128 0,1 0 0 0,0-1 144 0,0 1-144 16,-1-3 0-16,1 2 0 15,-1-2 0-15,-1 0 128 0,2 1-128 0,-1-1 0 16,-2 0 0-16,-2 0 0 0,-1 0-192 0,0 0-16 0,-1 0 0 0,0 1 0 31,0-2-1472-31,-2 1-304 0,1-1-48 0,-2-1-12816 0,1-1-2560 0</inkml:trace>
  <inkml:trace contextRef="#ctx0" brushRef="#br2">18797 12764 8287 0,'0'0'736'0,"-5"-1"-592"0,-1-1-144 0,-1 2 0 0,0 2 7136 0,-2 0 1392 15,0 3 288-15,0 3 48 0,0 2-5504 0,2 3-1104 16,1 1-208-16,-1 3-64 0,-1 2-768 0,1 3-144 16,1 4-48-16,0 2 0 0,1 2-448 0,0 2-80 15,1 1-32-15,1 1 0 0,0 0-288 0,1 0-176 16,1-1 192-16,0-3-192 0,1-3 0 0,0 0 0 16,0-2 0-16,1-1 0 0,0-4-128 0,1 0-144 15,0-3-32-15,0-2 0 16,1-2-1920-16,0-4-384 0,-1-2-80 0</inkml:trace>
  <inkml:trace contextRef="#ctx0" brushRef="#br3">20010 12792 39103 0,'0'0'1728'0,"-2"-2"368"0,-1-3-1680 0,3 5-416 16,-3 6 0-16,-1-1 0 0,0-1 1408 0,0 0 192 16,-1 0 32-16,1 1 16 0,0 4-624 0,1 1-128 15,0 3-32-15,1 1 0 0,0 4-304 0,1 0-64 0,0 2-16 0,1 3 0 16,0 3-80-16,1 1-16 0,-1-1 0 0,1 0 0 16,0 1-224-16,0-2-160 0,1-1 192 0,1 0-192 15,-2-2 128-15,0-2-128 0,-1-2 0 0,0-5 0 16,-1 1 0-16,0-2 0 0,0-2 0 0,0 0 0 15,-1-3-240-15,0-1-48 0,2-6-16 0,-2 5 0 16,2-5-1520 0,0 0-304-16,0 0-64 0,0 0-11440 0,-1-7-2304 0</inkml:trace>
  <inkml:trace contextRef="#ctx0" brushRef="#br3">20311 12834 39103 0,'0'0'1728'0,"0"0"368"0,-4-5-1680 0,0 0-416 16,0 1 0-16,4 4 0 0,0 0 1840 0,-6-2 272 15,-1 1 64-15,0 2 16 0,1 3-1104 0,-1 1-208 16,-1 3-48-16,-1 3-16 0,0 2-304 0,-2 5-48 16,0 1-16-16,-2 5 0 0,1 2-96 0,1 4-32 15,0 1 0-15,4 1 0 0,1 2-192 0,4-3-128 16,2-2 160-16,4-2-160 0,4-2 0 0,2-4 0 15,1-1 0-15,3-4 0 0,0-4 0 0,2-2 0 0,3-4 0 0,1-2 0 16,3-3 0-16,1-4 0 16,1-2 0-16,-5-2 0 0,2-1 0 0,0-2 128 15,1-2-128-15,-2-2 0 0,-1-2 160 0,-1-1-160 16,-3-4 160-16,4-5-160 0,-6-1 256 0,-1 1-64 0,-2 2 0 0,-4 2 0 16,-3 2 48-16,-2 5 0 15,-2 2 0-15,-3 1 0 0,-1-1-16 0,-2 0 0 16,-2 2 0-16,-3 0 0 0,-2 0-224 0,-7-2 176 15,-1 2-176-15,-3 0 160 0,-1 1-544 0,0 1-96 0,0 0-32 0,1 1 0 16,1-1-2240 0,1-1-448-16</inkml:trace>
  <inkml:trace contextRef="#ctx0" brushRef="#br0">14994 13091 10127 0,'0'0'896'0,"0"0"-704"0,0 0-192 0,0 0 0 16,0 0 5200-16,0 0 1008 0,0 0 208 0,-5 0 48 15,1-2-3456-15,4 2-672 0,-4-4-144 0,4 4-16 16,-4-5-736-16,3 0-144 0,-1 0-16 0,2-1-16 16,0-1-368-16,2 1-64 0,0 1 0 0,1 0-16 15,-1-1-240-15,1 0-64 0,0 1 0 0,0 1 0 16,1 0-160-16,-4 4-32 0,0 0-16 0,4-2 0 15,-4 2-128-15,0 0-32 0,0 0 0 0,0 0 0 16,0 0 48-16,0 0 0 0,4 3 0 0,-1 2 0 16,0 0-192-16,-2-1 192 0,-1-4-192 0,-1 8 192 15,0 0 0-15,-1 1 16 0,0-2 0 0,0 1 0 16,-3-1 144-16,0-1 32 0,1 0 0 0,-1 0 0 16,1-1-32-16,0 0 0 0,-1-3 0 0,5-2 0 0,-5 3-32 0,5-3-16 15,0 0 0-15,0 0 0 0,0 0-112 0,-3-5-32 16,2 0 0-16,0 0 0 0,0-1-160 0,2 2 160 15,0-1-160-15,2-1 160 0,1 1-160 0,2-1 0 16,-1 0 0-16,2 1 0 0,0-1 0 0,1 1 0 16,1 1 0-16,0 1 0 0,0 1 0 0,-2 1 0 15,0 1 0-15,-7 0 0 0,6 2 0 0,-6-2 0 16,0 0 0-16,2 5 0 0,-2-5 0 0,-2 7 0 16,-2-2 0-16,-2 0 0 0,-1-1 0 0,-2-1 0 15,0-1 0-15,-1 0 0 0,0-1 0 0,2-1 0 16,0-1 128-16,0-2-128 15,0-1-400-15,1 0-112 0,2-3-32 0,2 0 0 16,2-1-2064-16,2 1-400 0</inkml:trace>
  <inkml:trace contextRef="#ctx0" brushRef="#br0">17106 12951 15663 0,'0'0'1392'0,"0"0"-1120"15,3-5-272-15,-1 1 0 0,-1 1 4640 0,-1 3 864 0,0 0 192 0,0 0 16 16,0 0-2736-16,0 0-544 15,0 0-128-15,0 0 0 0,1 5-768 0,-1 4-160 16,-1 2-32-16,0 3 0 0,-1 0-512 0,0 3-128 0,0 1 0 0,1-1-16 16,0 1-304-16,0 0-64 0,1 1-16 0,1-2 0 15,2 0-304-15,-1 0 0 16,0-2 128-16,0 0-128 0,1-2 0 0,0-2 0 16,-1 0 0-16,0-1 0 0,0-2-176 0,0-1-32 15,0 0-16-15,-2-7 0 16,0 0-1440-16,0 0-304 0,-3 3-48 0,3-3-16 15,-6-1-1648-15,-1-1-336 0</inkml:trace>
  <inkml:trace contextRef="#ctx0" brushRef="#br0">17000 13143 15663 0,'0'0'1392'0,"0"0"-1120"0,0 0-272 0,0 0 0 16,0 0 4864-16,0 0 896 0,6-4 192 0,1 1 48 0,-1 0-3008 0,3-1-608 16,3 0-112-16,0 0-32 0,0 0-640 0,2 1-144 15,2 0-32-15,0 0 0 0,2-1-464 0,0 0-112 16,2 2-16-16,-1-1 0 0,-1 1-336 0,1-1-80 15,-3 1-16-15,1-1 0 0,-2 1-400 0,-2 0 128 16,2 0-128-16,-1 1 0 0,-2-1 0 0,2 0-176 16,-1 1 16-16,0-1 0 15,-1 1-1232-15,0 0-240 0,-2 0-48 0,1 0-20816 0</inkml:trace>
  <inkml:trace contextRef="#ctx0" brushRef="#br0">19409 13052 30527 0,'0'0'1344'0,"0"0"288"0,0 0-1312 0,0 0-320 16,0 0 0-16,0 0 0 0,0 0 2352 0,0 0 400 15,-4-1 64-15,4 1 32 0,-5-3-928 0,5 3-192 16,-4-2-48-16,4 2 0 0,-3-4-560 0,3 4-112 16,-2-5-32-16,0 1 0 0,2 4-208 0,-3-4-64 15,0 1 0-15,3 3 0 0,-3-4-256 0,3 4-48 16,0 0-16-16,-1-5 0 0,1 5-256 0,0 0-128 16,0 0 128-16,0 0-128 0,0 0 0 0,0 0 0 15,0 0 0-15,0 0 0 0,0 0 0 0,5 3 0 0,-5-3 0 0,4 5 0 16,-1-1 0-16,-2 2 0 15,0 1 0-15,-1 0 0 0,-1 0 144 0,0-2-144 16,-2 0 160-16,0 0-160 0,-2-1 288 0,0 0-32 16,-1 0-16-16,0-1 0 0,-1-1 64 0,1-2 16 15,1 0 0-15,5 0 0 0,-6-4-64 0,2 0-16 16,-1-1 0-16,2 0 0 0,1-2-96 0,2-2-16 0,1-2 0 0,2-1 0 16,2 1-128-16,0-1 128 0,0 1-128 0,1 1 128 15,1 2-128-15,0 0 0 0,-1 2 0 0,0 2 0 16,0 2 0-16,0 0 0 0,-1 4 128 0,1 0-128 15,0 2 0-15,-1 1 0 0,0 3 0 0,-1 1 0 16,-1 1 0-16,-1 1 0 0,-1 0 0 0,0-2 0 16,-2 0 0-16,0 0 128 0,0-1-128 0,-1-1 0 15,-1 0 0-15,0-2 128 0,3-5-128 0,-5 3 0 0,0-1 0 0,0-2 128 16,0 0-128-16,1-2 0 0,0 0 0 0,0 0 0 16,1-3 0-16,0 0 0 15,1-1-592-15,0 1-208 16,1-2-32-16,2 1-16 0,3 0-2544 0,2 2-496 0</inkml:trace>
  <inkml:trace contextRef="#ctx0" brushRef="#br0">21084 12984 14735 0,'0'0'640'0,"0"0"160"0,0 0-640 0,0 0-160 0,0 0 0 0,0 0 0 16,-4 0 6032-16,4 0 1184 0,0 0 224 0,0 0 48 15,0 0-4864-15,7-1-992 0,3-2-192 0,1-1-32 16,0 0-432-16,2-1-80 0,1-1 0 0,0 0-16 15,1 0-272-15,0 0-48 0,0 1-16 16,-1 0 0-16,-2 0-336 0,-1 2-64 0,-1 1-16 0,-1 1 0 16,-1 2-128-16,-3 1 0 0,-1 0 0 0,0 3 0 15,-2 0-208-15,-2-1-80 0,0 2-16 16,-2 1 0 0,0 3-1440-16,-1-2-304 0,-2 2-48 0,0-1-16 0,-1 0-1536 0,-1 0-304 0</inkml:trace>
  <inkml:trace contextRef="#ctx0" brushRef="#br0">21134 13100 12895 0,'0'0'1152'0,"-5"2"-928"16,-2 2-224-16,1-3 0 0,0 1 6144 0,1 1 1200 16,-1 1 224-16,1-3 48 0,5-1-4368 0,0 0-880 15,0 0-192-15,0 0-16 0,0 0-928 0,0 0-176 16,4 5-32-16,1-1-16 0,0-1-256 0,2 1-48 16,1-3-16-16,2 0 0 0,1 0-368 0,1 1-80 15,1-2-16-15,1 0 0 0,0 0-224 0,1-2 0 16,0 1 0-16,-2 0 0 15,1 0-384-15,0 1-112 0,-2-2-16 0,-1 1-16 16,1-1-1152-16,-1 1-240 0,-1 0-32 0,-2 0-19680 0</inkml:trace>
  <inkml:trace contextRef="#ctx0" brushRef="#br0">22044 12721 33167 0,'0'0'1472'0,"0"0"304"0,0 0-1424 0,-2-4-352 16,1-1 0-16,-1 0 0 0,0 1 1536 0,0-1 256 16,-1 0 32-16,0 0 16 0,-2 2-608 0,0 1-112 15,-1 0-32-15,-1 2 0 0,-2 2-336 0,0 2-80 16,-1 2-16-16,-2 5 0 0,-1 5 16 0,-1 4 0 16,-1 4 0-16,-1 4 0 0,1 2-32 0,1 0 0 15,0 2 0-15,2 5 0 0,-1 2-128 0,3-1-48 16,2-1 0-16,4 1 0 0,2-2-240 0,2-1-48 15,3-4-16-15,1-3 0 0,2-4 0 0,2-1 0 16,1-3 0-16,1-3 0 0,3-3-160 0,2-2 0 16,1-3 0-16,3-6 0 0,2-2 0 0,0-3 0 15,1-4 0-15,-2-2 0 0,0 0 0 0,-2-2 0 0,-2-4 0 0,-2-2 0 16,-4 0 0-16,-3 0 0 0,-4-1 0 0,-2-1 0 16,-4-2 0-16,-3 1 0 0,-2-1 0 0,-3 1 0 15,-3 2 0-15,-1 1 0 16,-2 2 0-16,-3 1 0 0,2 2 0 0,-2 2 128 15,1 1-128-15,0 3 0 0,0 0 0 0,2 2 0 0,1 2 0 0,2 1 0 16,3 0 0-16,1 1 0 0,2 2 0 0,2-3 0 31,6 0-976-31,0 0-128 0,0 0-32 0,0 0 0 16,5 3-1712-16,2 0-352 0</inkml:trace>
  <inkml:trace contextRef="#ctx0" brushRef="#br0">22447 12834 18431 0,'0'0'816'0,"6"-4"160"0,-1 0-784 0,0 0-192 16,-1-1 0-16,0-2 0 0,-1 3 3488 0,1-2 656 15,0-1 128-15,-1 1 16 0,-1 1-2352 0,-1 0-464 16,-1 0-112-16,0 5-16 0,0 0-96 0,-4-1-32 16,-3 2 0-16,0 2 0 0,-3 2-192 0,-4 5-32 15,-2 1-16-15,0 3 0 0,-3 2-208 0,-1 5-64 16,-3 2 0-16,3 1 0 0,-1 4 48 0,3 2 0 0,0 4 0 0,4-1 0 16,3 0-128-16,3 0-32 0,4 0 0 0,3 0 0 15,3-6-336-15,3-2-80 0,2-1-16 0,2-4 0 16,3-1-160-16,1-3 0 15,2-3 0-15,3-1 0 0,2-4 0 0,-1-2 0 16,2-2 0-16,-1-1 0 0,2-4 0 0,-4-2 0 16,-2-2 0-16,-2-1 0 0,-1 0-160 0,-3-4 160 0,-3 0 0 0,-2 1-144 15,-4-1 144-15,-3-1-160 0,-3-1 160 0,-3 1-160 0,-3 0 160 0,-1 0 0 16,-3-2 0-16,-1 3 0 0,-1 1 0 16,-1 1 0-16,1-1 0 0,0 1-128 0,-1 2 0 0,3 0 0 15,1 1 0-15,3 0 0 16,2-2-896-16,3 2-192 0,2 1-16 0,4 4-16 15,0 0-1056-15,0 0-192 0,6-3-64 0</inkml:trace>
  <inkml:trace contextRef="#ctx0" brushRef="#br0">22570 13381 41343 0,'-9'6'1840'0,"9"-6"368"0,0 0-1760 0,-2 7-448 0,1-1 0 0,1-6 0 16,0 0 1456-16,3 5 208 0,-3-5 32 0,0 0 16 16,6-1-736-16,3-2-144 15,1-2-16-15,1-2-16 0,-1-1-240 0,2-3-48 16,-1-3-16-16,1-1 0 0,-2 1-320 0,1-1-176 0,0-3 192 0,0 1-192 16,0-2 0-16,0 0 0 15,-2-2 0-15,0 1-144 16,-1-2-1536-16,-3 2-304 0,0 0-64 0,-1 0-12192 0,0 1-2432 0</inkml:trace>
  <inkml:trace contextRef="#ctx0" brushRef="#br0">23195 12803 25503 0,'0'0'1136'0,"0"0"224"0,6-10-1088 0,-2 2-272 15,1-3 0-15,-1 2 0 0,-3 2 1504 0,1-1 240 16,-2 8 48-16,0-9 16 0,-3 1-368 0,3 8-80 16,-5-3-16-16,0 0 0 0,-2 3-288 0,-1 3-64 15,-3 4-16-15,1 3 0 0,-4 4-208 0,0 2-64 16,-2 3 0-16,0 2 0 0,-1 4 64 0,2 2 16 15,0 3 0-15,2 1 0 0,0 3-80 0,0-2 0 0,1 3-16 0,6 1 0 16,2-2-224-16,3-2-32 0,3-5-16 0,2 0 0 16,4-5-176-16,3-3-48 0,2-4 0 0,1-4 0 15,2-3-192-15,3-3 0 0,0-2 128 0,4-3-128 16,0-3 0-16,3-2 0 0,0-3 0 0,-1-1 0 16,0-3 0-16,-5-1 128 0,-1-3-128 0,-4 2 0 15,-5-3 0-15,-2 1 0 0,-5 0 0 0,-4 1 0 16,-3 2 0-16,-5 0 0 0,-3 1 0 0,-3 2 0 15,-2 1 0-15,-3 0 0 0,-4 1 0 0,0 2 0 16,-1 1 0-16,0 2 0 0,2 0 0 0,0 2 0 16,2 0 0-16,1 1 128 0,2 1-128 0,4 1 0 15,0 0 0-15,4 0 0 0,10-2 0 0,0 0 0 16,0 0-944-16,0 0-176 16,0 0-32-16,0 0-16 0,0 0-2048 0,10-2-416 15</inkml:trace>
  <inkml:trace contextRef="#ctx0" brushRef="#br0">23657 12838 19343 0,'0'0'1728'0,"0"0"-1392"0,-1-8-336 0,0 1 0 15,1 7 2928-15,-2-6 512 0,-2-1 96 0,-1 4 32 16,-2-1-1648-16,-1 2-320 0,-2 2-64 0,0 2 0 16,-2 2-368-16,-1 1-64 0,1 0-16 0,-2 1 0 15,0 3-208-15,0 1-48 0,1 0-16 0,1 0 0 16,2 2-128-16,3 1-32 0,1-3 0 0,2 2 0 16,1 0-272-16,2 0-64 0,2-2-16 0,2 1 0 15,2-1-304-15,0-1 128 0,3 0-128 0,2-3 0 16,2-1 0-16,1-2 0 0,2-2 0 0,2-2 0 15,1-2 0-15,2-3 0 0,-1-1 0 0,1-3 0 16,0-1 0-16,-2-1 0 0,-1 0-128 0,-2-1 128 16,0 2-384-16,-3-1 0 0,-3 0 16 0,-1 0 0 15,-3-1 192-15,-1 3 48 0,-2-1 0 0,-1 1 0 16,-1 3 128-16,0 7 0 0,-3-7 0 0,3 7 0 0,-7-3 0 0,0 3 0 16,-1 3 160-16,-1 2-160 0,0 3 432 0,0 2-16 15,0 1 0-15,-2 1 0 0,0 2-32 0,0 1-16 16,0 2 0-16,2 2 0 0,-2 1-48 0,1 2 0 15,0 1 0-15,3 0 0 0,-1-2-112 16,3 1-16-16,2-1-16 0,2 1 0 0,2-1-176 0,1-1 0 16,3-3 0-16,3-2 0 0,0-4-320 0,2-2-64 15,0-1 0-15,1-6 0 16,0 0-1424-16,1-4-304 0,-1-2-48 0,-1-3-11184 16,-1-2-2240-16</inkml:trace>
  <inkml:trace contextRef="#ctx0" brushRef="#br0">24241 12728 18431 0,'0'0'816'0,"0"0"160"0,0 0-784 0,0 0-192 0,0 0 0 0,0 0 0 15,0 0 4560-15,0 0 880 0,0 0 160 0,0 0 32 16,-7-3-3200-16,-1 3-640 0,0 2-128 0,-1 3-16 15,-1 3-688-15,-1 2-128 0,-3 3-16 0,-1 2-16 16,0 5-288-16,-2-1-64 0,-2 2-16 0,-1 2 0 16,-1 3-64-16,0 3-16 0,-2 2 0 0,5 2 0 15,1 1 80-15,3-1 16 0,3 1 0 0,2 1 0 16,3-4-144-16,5-5-32 0,3-4 0 0,4-4 0 16,3-1-272-16,1-2 0 0,3-3 0 0,2-4 0 0,1-1 0 0,3-3 0 15,1-2 0-15,-1-3 0 0,1-2 0 0,-1-2 0 16,0-1-144-16,-1-4 144 0,0-1-304 0,-3-1 32 15,-4-3 0-15,0 0 0 0,-1-2-96 0,-2 0-16 16,-2 0 0-16,-3 2 0 0,-3-1 112 0,-3 4 16 16,-3-1 0-16,-3 4 0 0,-1 3 256 0,-5 2 0 15,-3 3 0-15,-3 1 144 0,-2 2 224 0,-4 2 32 16,-1 1 16-16,1 0 0 0,-1 2-64 0,2 0-16 16,2 1 0-16,3-2 0 0,2 1-336 0,5-1 144 15,2-1-144-15,3-2 0 16,4-2-1152-16,5-1-352 0,0 0-64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21:33.71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11511 6871 28383 0,'0'0'1264'0,"0"0"256"0,0 0-1216 0,0 0-304 15,0 0 0-15,0 0 0 0,0-6 1600 0,3 1 272 0,1-1 48 0,2-2 16 16,1-1-336-16,2 1-80 0,2 0-16 0,-1 1 0 16,2-1-480-16,0 0-112 0,0 0-16 15,-1 2 0-15,0 1-416 0,1 1-96 0,0-2 0 0,-1 1-16 16,2 0-112-16,0 0 0 0,-2 0-16 0,1 0 0 15,-2 1-240-15,0 0 0 0,-1 2-144 0,-2-1 144 16,-2 0-272-16,-5 3 32 0,0 0 16 0,0 0 0 16,0 0-1216-1,0 0-240-15,0 0-48 0,0 6-16 0,-1 2-880 0,-1 0-192 16,-2-1-16-16</inkml:trace>
  <inkml:trace contextRef="#ctx0" brushRef="#br0" timeOffset="182.975">11633 6801 19343 0,'0'0'1728'0,"0"0"-1392"16,0 0-336-16,0 0 0 0,0 0 2368 0,0 0 384 16,0 0 96-16,0 0 16 0,0 0-848 0,-1 7-160 15,1 2-48-15,1 0 0 0,0 2-864 0,0 2-176 16,1 0-48-16,0 1 0 0,1 1-464 0,-1 0-112 16,-2-1-16-16,1 1 0 0,0-1-128 0,1-1 0 15,-2 1 0-15,1 0 0 16,0-2-336-16,0 1-112 0,-1-1 0 0,-1-1-10896 15,-1-3-2176-15</inkml:trace>
  <inkml:trace contextRef="#ctx0" brushRef="#br0" timeOffset="332.167">11620 7084 19343 0,'0'0'1728'0,"3"-3"-1392"0,1 0-336 0,1-1 0 15,2 0 2496-15,-1 0 416 16,1-1 96-16,0-1 0 0,1 1-1856 0,0-1-368 0,0 2-80 0,-2-1 0 15,2-1-464-15,0 0-96 0,0 2-16 0,0 0-9888 16,-1-1-1984-16</inkml:trace>
  <inkml:trace contextRef="#ctx0" brushRef="#br0" timeOffset="544.926">11804 6922 25215 0,'0'0'1120'0,"0"0"224"0,0 0-1072 0,0 0-272 0,1 7 0 0,0 0 0 15,0 0 1568-15,0 1 256 0,2 0 48 0,1 4 16 16,1 1-1504-16,1-1-384 0,1-1 0 0,1 1 832 0,1 0 112 16,-1-1 16-16,0 0 0 0,1-1-672 0,0-1-128 15,-1-1-32-15,0-3 0 0,0-1-128 0,-2-2 0 16,1-1 144-16,-1-2-144 0,-1-2 0 0,-2-1 0 16,-1-2-160-16,-1-1 160 15,-2-1-1776-15,-1 0-240 0,-1-1-48 0</inkml:trace>
  <inkml:trace contextRef="#ctx0" brushRef="#br0" timeOffset="793.001">11859 6968 18431 0,'0'0'1632'0,"0"0"-1312"0,0 0-320 0,0 0 0 16,0 0 2320-16,0 0 400 0,0 0 80 0,0 0 16 15,0 0-1408-15,5-2-288 0,1 1-48 0,1-1-16 16,-1-3-144-16,1 0-16 16,0 1-16-16,1-2 0 0,-1-1-208 0,2 0-32 0,0-1-16 0,2 0 0 15,-1 1-240-15,-1 1-32 0,2 1-16 0,-1 0 0 16,0 1-336-16,-2 1 0 15,0 2 0-15,0 3-192 0,0 1 752 0,0 2 144 16,1 2 16-16,-3-1 16 0,0 2-176 0,0 0-48 0,0 2 0 0,-1 1 0 16,-1 0-160-16,0 1-32 0,0-1-16 0,-1 0 0 15,1-1-176-15,0 0-128 16,0-1 192-16,2-1-192 0,-3-2 0 0,2-2 0 0,-5-4 0 0,6 1 0 16,-6-1-1264-16,7-2-208 15,-1-2-32-15,1 0-10752 0,0 0-2144 0</inkml:trace>
  <inkml:trace contextRef="#ctx0" brushRef="#br0" timeOffset="1142.625">12319 7150 20271 0,'0'0'1792'0,"0"0"-1424"16,0 0-368-16,0 0 0 0,0 0 3216 0,0 0 576 15,0 0 112-15,0 0 32 0,0 0-1712 0,0 0-352 16,0 0-64-16,1-7-16 0,0 1-768 0,0-4-144 15,0-2-48-15,-1-4 0 0,0 0-256 0,-1-1-64 16,0-1-16-16,0 0 0 0,-1-1-224 0,1 1-32 16,-1-1-16-16,1 0 0 0,0 1-224 0,-1 0 128 15,2 3-128-15,0-1 0 0,0 4 0 0,1 0 0 16,0 2 0-16,1 0 0 0,0 2 0 0,1 2 0 16,1 2 0-16,1-1 0 0,1 3 0 0,1 1 0 0,-1 1 0 0,1 1 0 15,1 1 0-15,0 1 0 0,1 2 0 0,-1 1 0 16,-1 3 0-16,1-1 128 0,-2 2-128 0,1-1 0 15,-2 2 0-15,-2 1 128 0,0 0-128 0,-1-2 0 16,-1 0 128-16,-1 0-128 0,0-1 0 0,-1-1 144 16,0 0-144-16,0-1 0 0,-1-2 0 0,2-5 0 15,-1 5-400-15,1-5-64 0,0 0-16 0,0 0 0 16,0 0-2192-16,4-7-432 0,0-1-96 0</inkml:trace>
  <inkml:trace contextRef="#ctx0" brushRef="#br0" timeOffset="1427.819">12536 6762 21183 0,'0'0'944'0,"0"0"192"0,0 0-912 0,0 0-224 16,-2 5 0-16,0-1 0 0,0 2 3840 0,1-1 704 15,1-5 160-15,-1 7 32 0,1-1-2976 0,0 0-592 16,1 0-112-16,0-1-32 0,-1-5-640 0,3 6-144 16,1-2-32-16,1 0 0 0,1 0-208 0,0-1 0 15,-6-3 0-15,8 1 0 0,1-2 0 0,0-1 0 16,0-1-160-16,0-2 160 15,1-1-608-15,-2-2-32 0,0 0-16 0,-1 1 0 16,0-2 64-16,-1 3 16 0,-1 3 0 0,-5 3 0 0,0 0 384 0,0 0 192 16,5 4-160-16,-2 2 160 0,1 2 256 0,0 0 128 15,-1 3 48-15,1 0 0 0,0 1 80 0,1-1 0 16,-1 0 16-16,3-2 0 0,-1 1-320 0,-1-2-64 16,2-1-16-16,0-2 0 0,1-3-128 0,1-2 0 0,1-2 0 0,-2-2 0 31,1-3-1616-31,-1-2-208 0,1-3-32 0</inkml:trace>
  <inkml:trace contextRef="#ctx0" brushRef="#br0" timeOffset="1579.944">12904 6551 32543 0,'0'0'1440'0,"0"0"288"0,0 5-1376 0,1 2-352 0,0 1 0 0,0 1 0 0,0 1 1680 0,0 1 272 16,2 3 48-16,1 0 16 0,0 1-1056 0,-1-1-224 15,0 3-32-15,2-2-16 0,0 2-496 0,1-1-192 16,-2-1 176-16,2 0-176 0,0-1 0 0,0-4-336 15,-3 0 48-15,1-2-12160 16,0-2-2432-16</inkml:trace>
  <inkml:trace contextRef="#ctx0" brushRef="#br0" timeOffset="1716.79">12908 6734 20271 0,'0'0'1792'0,"0"0"-1424"16,0 0-368-16,0 0 0 0,-4 0 4640 0,4 0 864 15,0 0 160-15,0 0 32 0,8 0-3168 0,2-2-640 16,3-2-128-16,5-2-32 0,3-2-1056 0,2-1-224 15,1-1-32-15,2 0-16 0,-1-2-400 0,1 2 0 16,-2 1-144-16,-2 2-21328 0</inkml:trace>
  <inkml:trace contextRef="#ctx0" brushRef="#br0" timeOffset="2794.913">18957 7154 11967 0,'3'-2'1072'0,"1"-5"-864"0,0-1-208 16,0 0 0-16,0 0 3440 0,0-1 640 15,0-2 128-15,0 1 16 0,0 0-2048 0,-1-1-432 0,1-1-80 0,0 2 0 16,-1 3-512-16,0 0-112 0,0 1-16 16,-1 1 0-16,-1 0-96 0,-1 5-32 0,0 0 0 0,0 0 0 15,0 0 16-15,-5 5 0 0,-1 3 0 0,-1 2 0 16,1 4-336-16,-1 0-64 0,0 2 0 0,0 0-16 16,2 1-240-16,0 0-32 0,2 2-16 0,2 0 0 15,1-2-208-15,4 0 176 0,0-5-176 0,2 0 160 16,2-2-160-16,1-3 0 0,0-2 0 0,3-1 0 15,0-4 176-15,3-2 0 0,-1-3 0 0,2-2 0 16,0-2 0-16,0-4 0 0,1 1 0 0,-2-3 0 16,1-2-176-16,-2 0 160 0,-2-1-160 0,-1-1 160 0,-2-1-160 0,-3 2 0 15,-2-1 144-15,-2 1-144 0,-1 1 0 0,-2 1 144 16,-2 2-144-16,-1 2 0 0,-1 0-144 0,-1 3-144 16,-1-1-32-16,-1 4 0 15,-2 1-2400-15,1 2-480 0,0 1-112 0</inkml:trace>
  <inkml:trace contextRef="#ctx0" brushRef="#br0" timeOffset="3102.983">19388 7033 30751 0,'0'0'1360'0,"0"0"288"0,0 0-1328 15,0 0-320-15,0 0 0 0,1 6 0 0,-1-6 1920 0,0 5 320 16,-1 1 64-16,1-6 16 0,1 6-1136 0,-1-6-224 0,0 0-64 0,0 0 0 15,0 0-608-15,0 0-128 0,0 0-32 0,4 2 0 16,-4-2-128-16,7-1 0 16,0-1 0-16,-1-1 0 0,-1-1 0 0,0-1 0 15,1 1 0-15,-1 0 0 0,-5 4 0 0,0 0-176 16,0 0 176-16,5 0-128 0,-5 0 128 0,6 2 0 16,-6-2-144-16,5 6 144 0,0 2 0 0,0 1 0 0,0 0 0 0,1 1 0 15,0-1 0-15,0 1 0 0,1 0 176 0,0-1-176 16,2-1 144-16,1-3-144 0,0 0 128 0,2 0-128 15,0-3 0-15,1-1 0 0,1-2 128 0,1-3-128 16,0-1 0-16,0-1 0 0,2-3-160 0,-1-2-12512 16,-2 0-2512-16</inkml:trace>
  <inkml:trace contextRef="#ctx0" brushRef="#br0" timeOffset="3296.09">19847 6918 35135 0,'0'0'1552'0,"0"0"320"0,-1 6-1488 0,1 1-384 16,1-1 0-16,-1 2 0 0,0 0 1792 0,0 0 272 15,2 1 64-15,0 2 16 0,0 1-1120 0,-1 0-240 16,2 1-32-16,0 0-16 0,-1 0-464 0,0 1-80 0,1 0-32 0,-1-1 0 16,-1 0-160-16,0 0-144 15,-1-2 144-15,0-2-208 16,-1 0-2800-16,-1-1-544 0</inkml:trace>
  <inkml:trace contextRef="#ctx0" brushRef="#br0" timeOffset="3445.859">19806 7113 14735 0,'0'0'1312'0,"0"0"-1056"0,0 0-256 0,0 0 0 16,5-3 4352-16,1-1 832 0,1 1 144 0,0 0 48 16,1 0-2944-16,1 0-592 0,0 1-112 0,2 0-32 15,0 0-1072-15,1 1-224 0,0-1-32 0,0 1-16 16,1 0-352-16,1-3 0 0,1 1 0 0,-1 0 0 15,1 0-1696-15,0-1-416 0,-1 0-64 0</inkml:trace>
  <inkml:trace contextRef="#ctx0" brushRef="#br0" timeOffset="3624.556">20194 7002 19343 0,'0'0'1728'0,"0"0"-1392"15,-5 2-336-15,0 2 0 0,2 4 4352 0,0 0 784 16,0 2 176-16,1 0 16 0,-1 3-2976 0,2 2-608 15,-1 0-112-15,1 3-32 0,1-1-832 0,0 1-192 16,1 2-16-16,0-1-16 0,0-1-320 0,1-2-64 16,1-2-16-16,0 0 0 0,1 0-144 0,-1-5-224 15,2-1 48-15,1-2 16 16,-1-2-2208-16,-5-4-448 0,7-1-96 0</inkml:trace>
  <inkml:trace contextRef="#ctx0" brushRef="#br0" timeOffset="3890.592">20219 6921 15663 0,'0'0'688'0,"0"0"144"0,0 0-656 0,0 0-176 0,0 0 0 0,0 0 0 16,0 0 5568-16,0 0 1088 0,7 3 224 0,-1 0 32 16,2 1-4992-16,1-1-992 0,1 1-208 0,1 0-32 15,-1-1-432-15,1 0-64 0,-2 1-32 0,1 0 0 16,-1 3-160-16,0-1 0 0,-2 2 0 0,-1 1 128 15,-2 1-128-15,-2-1 160 0,-4 2-160 0,-1 1 160 16,-2 1-32-16,-1-1-128 0,-1 1 192 0,-1-1-64 0,-1-2-128 0,-1-1 0 16,1-1 0-16,1-3 0 15,1 0-1872 1,3-4-304-16,4-1-64 0,-4-3-15200 0</inkml:trace>
  <inkml:trace contextRef="#ctx0" brushRef="#br0" timeOffset="4165.508">20473 6927 36159 0,'0'0'1600'0,"-4"5"336"0,-3-1-1552 0,1 1-384 16,-1 0 0-16,2 0 0 0,-1-1 1808 0,1 2 288 15,0 1 48-15,1-2 16 0,2 1-1136 0,1 0-240 16,1-6-32-16,4 6-16 0,2-1-528 0,1-4-208 16,1 2 176-16,0-3-176 0,3 0 0 0,0 0 0 15,1-3 0-15,-2-2 0 0,1-1-192 0,-1-1-16 16,1 1-16-16,-3-1 0 15,-1 0-224-15,0 1-64 0,-1 1 0 0,-1 0 0 0,-2 0 368 0,-3 5 144 16,3-4-128-16,-3 4 128 0,0 0 0 0,0 0 176 0,0 0-16 0,0 0 0 16,0 0 272-16,1 7 48 15,-1-2 16-15,1 2 0 0,0-1-288 0,2 3-48 0,0-2-16 0,-1 1 0 16,2 0-144-16,0-3 0 0,1-1 0 0,1 1 0 31,0 0-384-31,1-2-64 0,1-2-16 0,0-1 0 16,1-2-2464-16,0-2-480 0</inkml:trace>
  <inkml:trace contextRef="#ctx0" brushRef="#br0" timeOffset="4332.742">20849 6748 11055 0,'0'0'480'0,"0"0"112"0,-2 5-464 0,0 1-128 16,1 0 0-16,0 2 0 0,0 1 7296 0,1 3 1424 16,-1 1 304-16,2 1 48 0,0 2-6416 0,0 1-1280 15,-1-2-256-15,1 1-48 0,2 0-704 0,0-2-144 16,-1 0-32-16,0 0 0 0,0-1-192 0,0 1 0 15,-1 0 0-15,-1-1 0 16,-1-2-1744-16,0 0-240 0,-2-2-64 0</inkml:trace>
  <inkml:trace contextRef="#ctx0" brushRef="#br0" timeOffset="4478.107">20763 6904 14735 0,'7'0'1312'0,"1"-2"-1056"16,1-1-256-16,3-1 0 0,2 3 6128 0,1 0 1168 0,1 0 224 0,-1-1 48 15,2-1-5040-15,-3 0-1008 16,2 1-208-16,-1-1-32 0,-1 0-944 0,0 0-176 16,0 1-32-16,-1-2-14016 15,1 1-2784-15</inkml:trace>
  <inkml:trace contextRef="#ctx0" brushRef="#br0" timeOffset="19916.064">14595 7428 17391 0,'0'0'768'0,"0"0"160"0,0 0-736 0,0 0-192 16,0 0 0-16,0 0 0 0,0 0 1840 0,0 0 336 15,5-2 64-15,-5 2 0 0,0 0-400 0,0 0-96 16,0 0-16-16,0 0 0 0,0 0-384 0,0 0-96 0,2-4-16 0,-2 4 0 15,2-5-272-15,-1 1-64 16,0-1-16-16,1 0 0 0,0-2-240 0,-1 2-32 16,-1-1-16-16,1 0 0 0,0 1-176 0,0-1-32 0,0 0-16 0,-1 0 0 15,0 0-96-15,1 1-16 0,-1-1 0 0,0 0 0 16,-1-1-96-16,1 0-32 0,1 0 0 0,-1 0 0 16,-1-1-128-16,1 0 0 0,1-1 144 0,0 1-144 15,-1 0 0-15,0 1 0 0,0-2 0 0,0 1 0 16,0 2 0-16,0-2 128 0,-1 1-128 0,1 1 0 15,0 0 0-15,0 1 0 0,0 0 0 0,0 5 0 16,1-6 0-16,0 1 0 0,0 0 0 0,-1 5 0 16,0 0 0-16,0 0 0 0,2-5 0 0,-2 5 128 15,3-3-128-15,-3 3 0 0,4-3 0 0,1 1 0 0,-1 0 192 0,1 1-16 16,1-1-16-16,1 1 0 0,1-1 0 0,1 0 0 16,0 0 0-16,0 0 0 0,3 0 80 0,1 1 16 15,-1-2 0-15,2-2 0 0,1 0-80 0,-1 0-16 16,1 1 0-16,2-1 0 0,-2 1-32 0,2-3-128 15,-1 0 192-15,1 0-64 0,1 1-128 0,-1 0 192 16,1-1-192-16,0 0 192 0,0 1-192 0,1 1 160 16,0 1-160-16,1 1 160 0,0-2-160 0,2 0 160 15,-1 1-160-15,2 0 160 0,0 0-16 0,2-1 0 16,-2 0 0-16,1 0 0 0,0 0 32 0,0-1 0 16,-1 1 0-16,2 0 0 0,-2 1-176 0,3 0 128 15,0 0-128-15,1 0 128 0,1 0 0 0,0 1 0 16,2 2 0-16,0-2 0 0,-2 1-128 0,0 0 128 0,-2 1-128 0,-1 0 128 15,-1 1-128-15,-2 0 0 0,0 0 0 0,0 0 128 16,0 0-128-16,-2 1 0 0,-1 0 0 0,2-1 128 16,2 0-128-16,0 2 0 0,1-2 0 0,-1 0 0 15,1-2 0-15,-1 1 0 0,1 0 128 0,0 0-128 16,-1-2 0-16,0 1 128 0,-1 0-128 0,-1 0 128 16,0 0-128-16,0 0 0 0,2 0 0 0,0 0 128 15,1 0-128-15,0 0 0 0,0 1 0 0,2 1 128 0,0-2-128 16,1 1 0-16,-2-1 0 0,0 0 0 15,-1 1 128-15,-3 1-128 0,0 0 0 0,-1 0 128 0,-3 0-128 0,0 0 192 16,-1 0-192-16,2-1 192 0,-1 0-192 0,0 1 192 16,0-3-192-16,0 1 192 0,3-1-192 0,0 1 0 15,-2 0 144-15,3-1-144 0,0 0 0 0,1 1 0 16,-1 0 0-16,1 0 128 0,-1 0-128 0,1 1 0 16,-1-1 0-16,-1 1 128 0,-4 0-128 0,2 1 176 15,-2 1-176-15,-1 0 192 0,-2-1-48 0,0 2 0 16,-2-2 0-16,2 1 0 0,-1 0-144 0,0 0 192 15,-1 1-192-15,2-2 192 0,1 0-192 0,1 0 0 16,1-2 144-16,0 1-144 0,0 0 0 0,1 0 0 16,1-1 0-16,1 0 128 0,1 1-128 0,0-2 0 15,1 1 0-15,-2 0 128 0,2 1-128 0,-4 0 0 16,1 0 128-16,-2 1-128 0,-2 0 128 0,1 1-128 16,-2 1 128-16,0-1-128 0,1 0 0 0,0-1 128 15,-2 0-128-15,1-1 0 0,-1 0 0 0,1 1 128 16,-2 0-128-16,2 0 0 0,-1-1 0 0,-1 0 0 15,-2 0 0-15,0 1 128 0,-2-2-128 0,0 1 0 16,-7 1 0-16,7-1 0 0,-7 1 0 0,6 0 0 0,-6 0 0 0,0 0 0 16,6 0 0-16,-6 0-208 0,0 0 80 0,0 0 128 15,0 0-320-15,0 0 48 0,0 0 16 0,0 0 0 32,0 0-224-32,0 0-32 0,0 0-16 0,0 0 0 0,-4 1-2224 15,-2-1-432-15</inkml:trace>
  <inkml:trace contextRef="#ctx0" brushRef="#br0" timeOffset="20272.913">17517 6854 16575 0,'0'0'736'0,"0"0"160"0,0 0-720 0,0 0-176 15,0 0 0-15,0 0 0 0,0 0 4368 0,0 0 848 16,-2 5 160-16,1 1 48 0,1 5-3088 0,0 0-608 15,0 3-128-15,0 0-32 0,1 2-576 0,0 2-112 16,0 2-32-16,0 3 0 0,0 1-208 0,-1 1-64 0,1 2 0 0,0-1 0 16,0 0-240-16,-1-1-48 15,1 1-16-15,-1-3 0 0,0-2-272 0,1-2 0 0,0-3 0 0,-1-3 0 32,0-2-1088-32,0-1-336 0,0-3-64 0,0-1-11808 0,0-6-2352 0</inkml:trace>
  <inkml:trace contextRef="#ctx0" brushRef="#br0" timeOffset="21224.157">14868 6630 15663 0,'0'0'1392'0,"0"0"-1120"16,-2-4-272-16,2 4 0 0,1-5 3616 0,-1 0 672 15,0 5 128-15,0 0 16 0,0 0-2144 0,0 0-432 0,0 0-96 0,0 0-16 16,0 0-528-16,0 0-96 16,3 8-32-16,-1 2 0 0,0 1-448 0,-1 3-80 0,0 2-32 0,-1-2 0 15,0 2-224-15,0 0-48 16,1-1-16-16,0 1 0 0,-1-1-96 0,1-2-16 16,0 1 0-16,1-3 0 0,0-2-128 0,0-1 192 15,1 0-192-15,-1-2 192 0,-2-6-192 0,0 0 128 0,0 0-128 0,0 0 128 16,0 0 64-16,0 0 16 0,5-5 0 0,0-6 0 15,1-4-208-15,-2 0 0 0,2 1 0 16,0 0 256-16,0-3 16 0,0 2 0 0,0 0 0 0,-2 0-272 0,1 4 0 16,-1 2 0-16,-1 0 0 15,1 3 0-15,0 2 0 0,1 1 0 0,-5 3 0 16,0 0 0-16,0 0 0 0,7 5 0 0,-1 2 0 0,0 1 128 0,-3 2-128 16,2 0 0-16,0 2 0 15,-1 0 0-15,0 0 0 0,0 0 128 0,1 0-128 0,1-1 0 0,-1-2-176 16,1-1 32-16,2-2 0 0,1-1-176 0,1-2-16 15,1-2-16-15,-1-2 0 16,1-1-1776-16,0-1-368 0,-1-1-64 0,-1-1 0 16,2-1-256-16,-2 0-32 0,0-1-16 0</inkml:trace>
  <inkml:trace contextRef="#ctx0" brushRef="#br0" timeOffset="21346.602">15196 6728 26655 0,'0'0'1184'0,"0"6"240"0,0 0-1136 0,0 1-288 15,2 0 0-15,-1 1 0 0,0-1 1920 0,1 1 320 16,1-1 64-16,0-1 0 0,-1 0-1152 0,1-1-224 15,1-1-48-15,0 0-16 0,0-1-592 0,-4-3-112 16,0 0-32-16,6-2 0 16,-1-1-1056-16,0-2-224 0,1-1-32 0</inkml:trace>
  <inkml:trace contextRef="#ctx0" brushRef="#br0" timeOffset="21492.283">15236 6562 17215 0,'0'0'768'0,"0"0"144"0,0 0-720 0,0 0-192 0,0 0 0 0,5-2 0 16,0 0 224-16,1 1 16 0,1 0 0 0</inkml:trace>
  <inkml:trace contextRef="#ctx0" brushRef="#br0" timeOffset="21807.438">15389 6474 17503 0,'0'0'1552'0,"0"6"-1232"0,1 0-320 0,-1 1 0 0,0 1 4144 0,-1 1 768 15,0 0 144-15,0 2 48 0,-1 0-2720 0,2 2-528 16,-2-1-128-16,2 2 0 0,0 1-752 0,1 0-144 16,0-1-16-16,-1 1-16 0,1-2-400 0,1 1-80 15,0 0 0-15,1-4-16 0,0 0-304 0,1-1 128 16,0-1-128-16,0 0 0 0,-1-3 0 0,-3-5 0 16,5 4 0-16,-5-4 0 0,0 0 0 0,0 0 0 15,0 0 0-15,0 0 0 16,0 0-512-16,0 0-16 0,-5-4 0 0,0 1 0 15,-2 1-480-15,0-1-80 0,-3 2-32 0,-1 3 0 16,-1 0-352-16,-1 3-80 0,1-1-16 0,0 1 0 0,1 3 1024 0,1 2 208 16,4-2 32-16,0 1 16 0,1-1 928 0,3 1 176 15,1-1 32-15,3-1 16 0,3 0-240 0,2-1-48 16,1-2-16-16,4 0 0 0,0-2-96 0,2-1-16 16,3-2 0-16,2-2 0 0,0-1-448 0,0-1 0 15,0-3 0-15,2 0 0 16,0-2-912-16,-1-1-288 0,-1 0-48 0,-3-1-9872 0,0-1-1968 0</inkml:trace>
  <inkml:trace contextRef="#ctx0" brushRef="#br0" timeOffset="22525.974">15679 6526 16575 0,'0'0'736'0,"0"0"160"0,0 0-720 0,0 0-176 0,2-3 0 0,-2 3 0 15,0 0 3968-15,0 0 752 0,0 0 144 0,0 0 48 16,0 0-2592-16,4 5-512 0,-1 1-96 0,-1 2-32 0,-1 1-640 0,0 1-128 15,-1 2-16-15,1 3-16 0,-1-2-496 0,1 3-80 16,0 0-32-16,0-1 0 0,1 2-80 0,1-2-32 16,0-3 0-16,1 1 0 0,-2-2-160 0,0-1 160 15,0-2-160-15,-1 0 160 0,1-2-160 0,-2-6 0 16,0 0 0-16,0 0 0 0,0 0 0 0,0 0 0 16,0 0 0-16,0 0 0 0,0 0 0 0,-2-5-304 15,-1-1 48-15,-1 1 16 16,-2-1-368-16,-1 0-80 0,1 2-16 0,-1 0 0 15,-1 2 48-15,-1 1 0 0,0 2 0 0,1 2 0 0,0 0 336 0,1 2 64 16,1 2 0-16,0-1 16 0,1 0 432 0,1 1 96 16,1 0 16-16,2 1 0 0,0-2-80 0,2 1-16 15,2-2 0-15,2 1 0 0,1-1-208 0,1 0 0 16,1-2 0-16,1 0 0 0,0-2 0 0,3-2 0 0,1-2 0 0,0-2 0 16,0-2-256-16,1-1-64 0,0-1 0 0,-1-2 0 31,1-1-1952-31,-1 1-400 0,-3 1-80 0,1 0 0 15,-1 1 896-15,-1-1 192 0,-1 2 48 0,-4 3 0 0,0 1 96 16,-4 4 32-16,0 0 0 0,0 0 0 0,0 0 2128 0,0 0 416 0,0 0 96 0,-2 4 0 16,0 1 784-16,-2-1 160 0,2 1 16 0,0 0 16 15,0 0-1008-15,1 0-208 0,1-5-32 0,-1 5-16 16,1-5-384-16,0 0-80 0,0 0-16 0,3 7 0 16,0-2-208-16,-3-5-48 0,4 4-128 0,0 0 192 15,-4-4-48-15,6 6-16 0,0-1 0 0,0 0 0 0,-2-1 0 16,1 0 0-16,0 1 0 0,0-2 0 0,0 0 0 0,0 0 0 15,1-2 0-15,0 0 0 0,0 0 64 0,0-1 16 16,-1-1 0-16,1 0 0 0,-1-3 272 0,1-1 48 16,-1-1 16-16,1-1 0 0,0-2-128 0,-1 0-32 15,1 2 0-15,-1-3 0 0,-1 0-48 0,1 0-16 16,0 0 0-16,0 1 0 0,1-1 32 0,0 1 0 16,1 1 0-16,0 2 0 0,-2 2-128 0,2 0-32 15,0 2 0-15,-1-1 0 0,0 2-16 0,0 1-16 16,1 1 0-16,-3 2 0 0,0 0 32 0,0 1 0 15,1 0 0-15,-1 1 0 0,-1 1 16 0,0 1 16 16,-1 1 0-16,1-1 0 0,-1 0-224 0,1-2 176 16,0 1-176-16,0 1 160 0,0-3-160 0,0 0 0 15,-3-4 0-15,5 3 0 0,0-1-128 0,1-1-128 16,0-2 0-16,1-1-16 16,0-2-1776-16,0 0-368 0,2-1-64 0</inkml:trace>
  <inkml:trace contextRef="#ctx0" brushRef="#br0" timeOffset="23625.703">16577 6569 15663 0,'0'0'1392'0,"0"0"-1120"0,0 0-272 0,0 0 0 16,0 0 3056-16,0 0 544 0,0 0 112 0,0 0 32 16,0 0-1776-16,0 0-368 0,0 0-64 0,0 0 0 15,3 6-528-15,-1 0-112 0,0 1 0 0,-1-1-16 16,0 1-160-16,0 2-16 0,-2-2-16 0,1 2 0 15,0 0-368-15,0 0-80 0,0 0-16 0,-1 1 0 16,0 0 32-16,0-1 16 0,-1-1 0 0,1-1 0 0,0-1 0 0,1-6 0 16,0 0 0-16,0 0 0 0,0 0-80 0,0 0 0 15,0 0-16-15,0 0 0 0,0 0-32 0,5-6 0 16,1-2 0-16,1-1 0 0,0-3-144 0,1 0 128 16,0 1-128-16,1-1 128 0,-1 1-128 0,1 1 0 15,-1 1 0-15,0 3 0 0,-2 1 0 0,0 1 0 16,-1 1 0-16,-5 3 0 0,6-1 144 0,-6 1-144 15,0 0 160-15,5 4-160 0,-1 1 256 0,-1 1-32 16,-1 0-16-16,0 1 0 0,-1 1-80 0,-1 0 0 16,-1-1-128-16,1 1 192 15,0-3-1152-15,1 1-256 0,-1 0-32 0,1 0-11600 16,-1-6-2320-16</inkml:trace>
  <inkml:trace contextRef="#ctx0" brushRef="#br0" timeOffset="24109.436">16593 6525 14735 0,'0'0'1312'0,"0"0"-1056"16,0 0-256-16,0-5 0 0,0 5 3584 0,1-5 640 15,-1 5 144-15,0 0 32 0,0 0-2112 0,0 0-432 16,0 0-64-16,0 0-32 0,0 0-288 0,0 0-64 16,-2 5-16-16,1 3 0 0,0 0-448 0,0 3-96 15,0 0-16-15,0 2 0 0,0 0-432 0,2 2-80 16,-2 1-32-16,0 0 0 0,0 2-288 0,0 1 160 16,0-1-160-16,0-1 128 0,0-1-128 0,0-1 0 15,1-2 0-15,0-1 0 0,0-2 0 0,0-2 0 16,0-1 0-16,0-2 0 15,0-5-1360-15,0 0-256 0,0 0-48 0,0 0-11008 16,0 0-2176-16</inkml:trace>
  <inkml:trace contextRef="#ctx0" brushRef="#br0" timeOffset="24492.763">16751 6569 30111 0,'0'0'1344'0,"0"0"256"0,0 0-1280 0,0 0-320 0,0 0 0 0,0 0 0 16,0 0 1600-16,0 0 240 0,0 0 48 0,0 0 16 16,0 0-816-16,0 0-144 0,-4 2-48 0,-1 0 0 0,1 1-320 0,-1 2-80 15,0 2-16-15,0-1 0 0,0 2-80 0,0 2-16 16,0 1 0-16,1 2 0 0,-1 1-64 0,0 1 0 16,1 0-16-16,1-1 0 0,1-1-48 0,1 0-16 15,0-1 0-15,1-2 0 0,1 0-240 0,2-4 0 16,2-1 128-16,1-1-128 0,2-4 0 0,2-3 0 15,1-2 0-15,1-2 0 0,1-4 0 0,1 0 0 16,1-4-128-16,-2 0 128 0,0 1-240 0,0-1 16 16,-2 1 0-16,-1 2 0 0,-2-1-64 0,-1 2-16 15,0 1 0-15,-2 1 0 0,-1 3 304 0,0 0 0 16,-3 2 0-16,-1 4 0 0,0 0 0 0,0 0 192 16,0 0 0-16,0 0 0 0,0 0 288 0,-5 3 48 15,1 1 16-15,0 1 0 0,0 2-192 0,1 0-32 16,0 2-16-16,2 0 0 0,0 1-304 0,1 0 160 15,0 1-160-15,1 1 128 0,1 0-128 0,2-2 0 16,0 2 0-16,0-3 0 16,0 0-432-16,1-1-16 0,1-3 0 0,1 0 0 15,0-1-784-15,1-2-176 0,0-1-16 0,1-1-11184 0,0 0-2224 0</inkml:trace>
  <inkml:trace contextRef="#ctx0" brushRef="#br0" timeOffset="24692.16">17003 6747 15663 0,'0'0'1392'0,"-3"1"-1120"0,0 1-272 0,3-2 0 0,0 0 4192 0,0 0 784 16,0 0 144-16,0 0 48 0,0 0-2448 0,0 0-480 15,0 0-112-15,0 0-16 0,2-7-832 0,2 0-192 16,1 3-16-16,1-3-16 0,1-2-608 0,2 0-112 16,1-3-16-16,2 0-16 0,-1-1-304 0,1 1 0 15,2-1 0-15,-1 0 0 16,1-1-1072-16,0 1-112 0,0 2-32 0,-2 0 0 15,-1 1-1584-15,-2 3-320 0</inkml:trace>
  <inkml:trace contextRef="#ctx0" brushRef="#br0" timeOffset="24834.322">17125 6598 12895 0,'-5'0'1152'0,"-2"-1"-928"16,0 0-224-16,1-1 0 0,-1-1 5696 0,-1 0 1104 15,-1-1 224-15,0 0 32 0,0-1-4528 0,2 0-912 16,-1 0-176-16,2 0-32 0,1-1-1024 0,1 1-192 0,1 0-32 0,1 1-16 31,1 0-1312-31,1 4-272 0,0 0-48 0,1-3-16512 0</inkml:trace>
  <inkml:trace contextRef="#ctx0" brushRef="#br0" timeOffset="25210.385">17192 6622 18431 0,'0'0'816'0,"7"1"160"0,-1 0-784 0,1 1-192 0,0 1 0 0,1-1 0 0,-1-1 3456 15,1 0 640-15,1 0 128 0,0 0 16 0,-1-1-3104 0,0 0-624 16,0-1-128-16,1-1-32 0,0 0-352 0,0-1 144 16,-1 0-144-16,-2-1 0 0,0 0 128 0,-1 0-128 15,0-1 0-15,1-1 0 0,-2 1 128 0,-1-1-128 16,-1-1 144-16,-1 2-144 0,0-2 240 0,-1 2-48 16,0 5-16-16,0 0 0 0,0 0 624 0,0 0 128 15,0 0 32-15,0 0 0 0,0 0-320 0,-6 4-64 16,2 2-16-16,0 2 0 0,0 2-144 0,1 1-32 15,1 0 0-15,1 2 0 0,2 1-192 0,-1-3-64 16,1 2 0-16,1 0 0 0,0-4-128 0,2 0 0 16,0-2 0-16,1-1 0 0,1-2 0 0,0-2 0 0,0-2 0 15,1-2 0-15,-1-2 320 0,1-2 0 16,0-2-16-16,-1-2 0 0,1-2 80 0,1 0 0 16,-1-1 16-16,1 1 0 0,-1-1-112 0,1 0-32 15,-1 2 0-15,1 0 0 0,-1 0-256 0,0 1 160 16,-1 1-160-16,0 1 128 0,0 1-128 0,0 1 0 15,1 1 0-15,0 1 0 16,0 0-1296-16,0 1-192 0,0 1-48 0,0 0-11504 0,1 1-2304 0</inkml:trace>
  <inkml:trace contextRef="#ctx0" brushRef="#br0" timeOffset="25495.027">17777 6513 39855 0,'-13'0'1760'0,"9"1"368"15,-2 0-1696-15,-1 2-432 0,-1-2 0 0,1 1 0 16,-2 0 1776-16,1 1 272 0,-1 0 48 0,1 1 16 0,0 0-1120 0,1 1-224 16,1 0-32-16,3 0-16 0,3-5-528 0,-1 5-192 15,1 1 0-15,1 0 144 0,3 0-144 0,1 0 0 16,0 1 0-16,1 1 0 0,-2-1 0 0,1 3-176 16,0 1 176-16,-1 0-192 0,-1 1 192 0,0-1 0 15,-2 2 0-15,0 0-128 0,0 0 128 0,-2-1 0 16,0 0 160-16,0-1-160 0,-2-2 544 0,-1 2 16 15,0-4 0-15,0 1 0 0,-1-3-208 0,-1 0-32 16,0-2-16-16,0 1 0 0,0-3-304 0,0 0-224 16,0-1 32-16,0-1-15424 15,0 0-3104-15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2:35:06.367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7030A0"/>
    </inkml:brush>
  </inkml:definitions>
  <inkml:trace contextRef="#ctx0" brushRef="#br0">15528 3368 23039 0,'8'0'2048'0,"1"-1"-1648"16,2 0-400-16,4 0 0 0,6-1 3360 0,1-1 592 16,3 0 112-16,2 0 32 0,1 0-1568 0,5-2-304 15,3-1-64-15,3-1-16 0,1 0-880 0,3 0-176 16,2 0-48-16,-1-1 0 0,0 1-432 0,-2-2-96 0,-1 1 0 0,0 0-16 15,-1 1-256-15,0 1-48 16,0 2-16-16,-4 2 0 0,-2 1-176 0,-3 1 0 16,-3 1 0-16,-4 1 128 0,-1 2-128 0,-5-1-176 15,0 1 48-15,-2-1 0 16,0 0-336-16,0 0-64 0,-4 0-16 0,0-1 0 16,-2 0-240-16,-1 0-48 0,-2-1-16 0,-7-1-13280 0,0 0-2640 0</inkml:trace>
  <inkml:trace contextRef="#ctx0" brushRef="#br0" timeOffset="70327.741">13946 13549 38751 0,'0'0'848'0,"0"0"176"0,0 0 48 0,0 0 16 0,0 0-864 0,0 0-224 15,0 0 0-15,0 0 0 0,0 0 1216 0,4 3 192 16,-4-3 32-16,8 4 16 0,-4 2-704 0,-1 1-144 16,-1 2-32-16,0 1 0 0,-1 1 0 0,-1 0 0 15,-1-1 0-15,-1 1 0 0,-1 1-400 0,0-1-176 16,0 1 128-16,0 0-128 0,-1-2 0 0,1 0 0 15,1-1 0-15,0 0 0 0,0 0 0 0,1-4-256 16,1-5 48-16,0 0 0 16,0 0-2224-16,0 0-448 0,7 1-96 0,0-2-15200 0</inkml:trace>
  <inkml:trace contextRef="#ctx0" brushRef="#br0" timeOffset="70597.439">14118 13612 25791 0,'0'0'1152'0,"0"0"224"0,0 0-1104 0,2-4-272 0,-2 4 0 0,0 0 0 15,0 0 2240-15,0 0 384 0,0 0 64 0,0 0 32 16,0 0-912-16,0 0-176 0,-4 7-32 0,1 1-16 0,-1 0-1008 0,-1 1-208 16,0 0-48-16,2 2 0 0,0 0-320 0,1 0 0 15,1-1 0-15,2 0 0 0,2-2 0 0,3 2 0 16,1-4 0-16,0 0 0 0,2-1 0 0,1-1-192 16,-1-1 192-16,0-2-192 0,-1-3 192 0,0 0 0 15,0-1 0-15,0-1 0 0,-2 0 160 0,0-3 64 16,-2 1 16-16,0-1 0 0,-1-1 400 0,-2 0 96 15,0 0 16-15,0-1 0 0,-1-1-208 0,-1 0-32 16,0 0-16-16,-1 1 0 0,-1-1-256 0,-1 1-48 16,0 0-16-16,-2-1 0 0,0 2-176 0,1-1 0 15,-1 0 0-15,1 1-14272 16,1-1-2752-16</inkml:trace>
  <inkml:trace contextRef="#ctx0" brushRef="#br0" timeOffset="71376.123">16312 13569 35183 0,'0'0'1552'0,"0"0"336"0,1-5-1504 0,0 0-384 16,0 2 0-16,0-2 0 0,0 0 1872 0,-1 5 304 15,0 0 64-15,0 0 16 0,0 0-928 0,0 0-192 16,0 5-48-16,0 3 0 0,-2 4-480 0,-1 2-96 16,0 1-32-16,-2 1 0 0,-1-1-272 0,-1-1-48 15,2 1-16-15,-1 0 0 0,0-2-144 0,1 1-256 16,2-2 64-16,0 0 16 16,2-3-1856-16,2-1-368 0,0-1-80 0,-1-7-10496 15,0 0-2096-15</inkml:trace>
  <inkml:trace contextRef="#ctx0" brushRef="#br0" timeOffset="71628.624">16474 13523 12895 0,'-4'3'1152'0,"-2"0"-928"16,-1 0-224-16,-1 2 0 0,1 2 6112 0,-1 3 1184 0,0 1 224 0,1 2 48 16,0-2-5072-16,3 0-1008 0,1 1-208 0,2-1-32 15,2-1-784-15,1 1-144 0,2-1-48 0,2 1 0 16,2-4-272-16,2 0-144 0,2 0 16 0,2-3 0 15,1 0 128-15,-1-1-128 0,0-3 128 0,0 0-128 16,-3-4 128-16,-1 0 0 0,-1 0 0 0,-1-2 0 16,-3 0 0-16,-2-1 0 0,-2 1 0 0,-2-3 0 15,-1 2 128-15,-2-2 128 0,0-1 0 0,-2 0 16 16,-2-3 32-16,-1 1 0 0,1-2 0 0,-1-2 0 16,1-1-864-16,1-1-160 0,0 1-48 0</inkml:trace>
  <inkml:trace contextRef="#ctx0" brushRef="#br0" timeOffset="75651.091">18319 13465 25791 0,'0'0'2304'0,"0"0"-1856"15,4-4-448-15,0 0 0 16,0 0 2624-16,0 0 416 0,-1-1 96 0,2 2 0 16,-1-1-1648-16,1 3-336 0,1-1-64 0,-1 0 0 15,0-1-704-15,1 1-144 0,-1 1-32 0,2 1 0 0,-1 0-208 0,1-2 128 16,-1 2-128-16,1 0 0 0,-2 2 176 0,-1 0-176 16,-4-2 192-16,2 6-192 0,-1 1 192 0,-2 1-64 15,1 2 0-15,-4-1-128 0,-1 4 240 0,-1 3-64 16,-2 0-16-16,0 0 0 0,-1 1 176 0,0-3 48 15,-1 2 0-15,1-1 0 0,1-3 192 0,0 0 32 16,4 0 16-16,0-1 0 0,2-4-368 0,2 0-80 16,2-1-16-16,2-2 0 0,0-1-160 0,3-2 0 15,2-2 0-15,2-1 0 0,1 1-224 0,0-3 80 16,2-3 16-16,1 0 0 16,0 1-1632-16,0-2-320 0,0 0-64 0,-1-2-16512 0</inkml:trace>
  <inkml:trace contextRef="#ctx0" brushRef="#br0" timeOffset="75899.07">18569 13513 36511 0,'0'0'1616'0,"0"0"336"0,0 0-1568 0,-6 0-384 0,0 0 0 0,2 1 0 16,4-1 1536-16,-6 4 208 0,1 1 48 0,0 2 16 16,1 2-976-16,0 1-208 0,0 1-48 0,1 0 0 15,0 1-400-15,0-1-176 0,0 0 128 0,2 2-128 16,2-1 0-16,2-1 0 0,2-4 0 0,2 0 0 15,2 0-128-15,3-3 128 0,1-3-160 0,2-2 160 16,1-3-160-16,-1-1 160 0,4-2-160 0,-1 0 160 16,0-5 0-16,0 0 0 0,-2-1 0 0,-2 0 0 15,-2-1 0-15,-3 0 160 0,-3 1-32 0,-2 1 0 0,-2 1 400 0,-5 1 80 16,-2 3 16-16,-2 0 0 0,-3 1 16 0,-3 0 0 16,-3 2 0-16,1 1 0 15,-2-2-1040-15,2 2-208 0,1 0-32 0,0-1-20784 16</inkml:trace>
  <inkml:trace contextRef="#ctx0" brushRef="#br0" timeOffset="110674.353">19232 13438 21359 0,'0'0'944'0,"0"0"208"0,0 0-928 0,0 0-224 15,0 0 0-15,7-1 0 0,-7 1 2240 0,7 0 416 16,0-1 80-16,-1 2 16 0,-1-1-688 0,1 1-128 16,0 0-16-16,0 1-16 0,0-1-368 0,0 1-80 15,1-1-16-15,0 0 0 0,-1 1-544 0,0-1-96 16,0-1-32-16,0 1 0 0,0-1-400 0,0-1-96 15,0 1-16-15,0-1 0 0,1 0-80 0,1 0-32 0,-2 0 0 16,0-1 0-16,0 1-144 0,-1 0-176 0,2 1 48 0,-1-2 0 16,-1 2 320-16,1 2 64 15,-1-2 0-15,1 0 16 0,-6 0 64 0,6 1 16 16,0 0 0-16,0 0 0 0,1 0 64 0,-1 0 16 16,-1 0 0-16,1 0 0 0,1-1-96 0,-2 0-16 0,1 2 0 0,0-1 0 15,2-1-144-15,-1 0-48 0,1 0 0 0,-2 0 0 16,0 0-128-16,0 0 0 0,0 1 0 0,0 0 0 15,1-1 128-15,0 1-128 16,0 0 128-16,0 1-128 0,-1 0 0 0,1 0 0 0,0 1 128 0,0-2-128 16,0 1 0-16,-1-1 128 15,1 1-128-15,-1 0 128 0,0 0 128 0,0 0 32 0,0 0 0 0,0 0 0 0,0-1-32 0,1 0 0 16,0 0 0-16,0 0 0 0,0 1-48 0,2-2-16 16,-2 1 0-16,1 0 0 0,-1 0-48 0,1 1-16 15,0-1 0-15,0 1 0 0,-3 0-128 0,0 1 0 16,0-1 0-16,-1 0 0 0,-4-2 0 0,6 2 128 15,0 0-128-15,0 0 128 0,0-1-128 0,-1 0 160 16,1-1-160-16,0 0 160 0,1-1-160 0,0 0 0 16,0-2 0-16,0 1 0 0,-1-1 0 0,1-1 0 15,1 1 0-15,0 1 0 0,0 1 0 0,0-2 0 16,-1 2 0-16,1 0 0 0,0 1 0 0,0-2 0 16,0 2 0-16,-2 0 0 0,1 0-176 0,1 0 176 15,-3 0-128-15,1 0 128 0,0 0 0 0,0 2 0 16,0-2 0-16,1 1 0 0,2 0 256 0,-1 0 0 0,0-1-16 0,0 2 0 15,-1-2-240-15,1 1 0 0,1 0-192 0,-1 0 192 16,0 1-192-16,0-2 192 16,-1 0-192-16,1 0 192 0,1 0 0 0,1 1 0 0,-2 1 0 0,-1-1 0 15,3 0 0-15,-1 0 0 0,0 0 0 0,0 0 0 16,-2 0 128-16,1 0 0 0,-1 0-128 0,0 0 192 16,0-1-368-16,-1 1-80 0,-6-1 0 0,0 0-16 31,0 0-400-31,4 0-80 0,-4 0-16 0,5 0 0 0,-5 0-848 15,0 0-176-15,0 0-48 0,7-2-20080 0</inkml:trace>
  <inkml:trace contextRef="#ctx0" brushRef="#br0" timeOffset="-166590.127">10373 13676 25791 0,'8'-4'2304'0,"2"2"-1856"15,3-3-448-15,2 1 0 0,5 0 5056 0,1 0 928 16,4-1 176-16,2 2 48 0,4 2-3328 0,5 1-640 16,4 0-144-16,2 1-32 0,3 2-944 0,3-1-192 15,0 2-32-15,3 2-16 0,5-1-656 0,3-2-224 16,3-1 144-16,1 0-32 0,0 1-112 0,0-3 0 15,3-2 0-15,1 0 0 0,2 1 0 0,-2-3 0 16,-3 0 0-16,-3-1 0 0,-2-2 0 0,-2 1 0 16,-4 1 0-16,-5-1 0 0,-6-2-288 0,-6 3-48 15,-8 1-16-15,-7 3 0 16,-6-2-880-16,-7 3-176 0,-8 0-48 0,-5 3-14768 16,-7 1-2960-16</inkml:trace>
  <inkml:trace contextRef="#ctx0" brushRef="#br0" timeOffset="168192.609">17284 3295 20271 0,'0'0'896'0,"0"0"192"0,2 6-880 0,3-1-208 15,4-2 0-15,6 0 0 0,4-1 6672 0,9-2 1296 16,5-3 256-16,11 0 48 0,10-1-5504 0,2-1-1104 16,4-1-208-16,5 0-48 0,5-2-848 0,6 1-176 15,6-1-16-15,1 3-16 0,0-4-16 0,5 3 0 16,3 2 0-16,-1 1 0 0,-5-1-336 0,-1 1 144 16,1 1-144-16,-3 1 0 15,-5 1-352-15,-4 0-176 0,-7 0-48 0,-3-2 0 16,-2 1-1344-16,-4 0-256 0,-5 0-64 0,-6 1-16 0</inkml:trace>
  <inkml:trace contextRef="#ctx0" brushRef="#br0" timeOffset="192541.324">14073 13660 9903 0,'0'0'432'0,"-2"5"96"0,0 1-528 0,-1 0 0 0,0 0 0 0,-1 0 0 0,-1 0 384 0,-1 1-48 15,0-2 0-15,0 1 0 16,-1-1 688-16,1 2 144 0,0-2 32 0,0-1 0 0,-1 0-672 0,1 1-128 16,0 0-16-16,0-1-16 15,0 1 144-15,0-3 16 0,1 1 16 0,0-1 0 16,1-1-192-16,0 0-32 0,-1 0-16 0</inkml:trace>
  <inkml:trace contextRef="#ctx0" brushRef="#br0" timeOffset="192658.982">13909 13777 8287 0,'0'0'736'0,"-3"7"-592"16,-2-1-144-16,0 2 0 0,0 1 2608 0,0 1 480 15,0-3 112-15,0 3 0 0,1 0-2624 0,1-1-576 16</inkml:trace>
  <inkml:trace contextRef="#ctx0" brushRef="#br0" timeOffset="192842.225">13849 13955 19343 0,'0'0'1728'0,"-3"4"-1392"0,0 0-336 0,-1-2 0 16,4-2 3408-16,0 0 624 16,0 0 112-16,0 0 16 0,0 0-1408 0,6 1-272 15,4-2-64-15,3-1-16 0,3-2-992 0,4 0-192 0,2 0-32 0,2-1-16 16,1 0-48-16,0 1-16 0,0-1 0 15,0 1 0-15,-1 2-672 0,1-1-144 0,-1 1-32 0,-1 0 0 16,-3 0-256-16,0 1 0 0,-1 0-176 0,-1 1 176 31,-1 0-2352-31,-2-1-352 0,0 0-80 0</inkml:trace>
  <inkml:trace contextRef="#ctx0" brushRef="#br1">10390 9114 20271 0,'0'0'1792'0,"0"0"-1424"15,0 0-368-15,0 0 0 0,0 0 3312 0,0 0 592 16,0 0 112-16,6 4 16 0,0-1-1680 0,2-1-352 15,0-1-64-15,3-1-16 0,2-1-320 0,0 0-64 16,3 0 0-16,2 0-16 0,-1-1-608 0,4 0-112 16,1 0-32-16,-1 1 0 0,-1-2-320 0,1 2-80 15,-1-2-16-15,1 1 0 0,-1 2-352 0,-2-2 144 16,0 2-144-16,-1 0 0 0,-1 0 0 0,-1 2 0 16,-1-2 0-16,-1 1 0 15,-1 0-832-15,-1 0-192 0,-2 1-16 0,0-2-16 16,-1 0-1648-16,0 0-336 0,-2 0-64 0</inkml:trace>
  <inkml:trace contextRef="#ctx0" brushRef="#br1">10851 8953 29487 0,'-15'5'2624'0,"7"-3"-2112"0,-2 0-512 0,-1 0 0 16,1 1 2928-16,0-1 464 0,1 2 112 0,3-1 16 15,2-1-1664-15,4-2-320 0,0 0-64 0,5 4 0 16,3 0-960-16,3 0-192 0,2 0-48 0,2-1 0 16,3 0-272-16,0 1 0 0,1 0 128 0,1 1-128 15,0 2 0-15,-2 0 0 0,-3 1 0 0,-1 0 0 0,-2 3 0 0,-3-1 0 16,-3 2 0-16,-3 0 0 0,-3 1 304 0,-2 0-48 15,-3 1-16-15,-1 1 0 0,-3-1 320 0,-1 0 64 16,-1-1 16-16,0-1 0 0,-2-2-176 0,0-1-16 16,0-1-16-16,2-2 0 0,-4-1-256 0,3-1-48 15,2-2-128-15,0 0 192 0,1-2-192 0,2 0-192 16,1 0 48-16,6 0 0 16,0 0-2032-16,0 0-416 0,2-6-80 0</inkml:trace>
  <inkml:trace contextRef="#ctx0" brushRef="#br1">7728 8547 10127 0,'0'0'448'0,"0"0"96"0,1-4-544 0,-1-1 0 16,0 5 0-16,0-4 0 0,0-2 4912 0,0 1 864 15,-1 0 176-15,1 5 48 0,-2-5-3744 0,1 0-736 16,-2 0-160-16,3 5-16 0,-6-3-256 0,1 2-32 15,-2 1-16-15,-1 2 0 0,0 3 0 0,0 2 0 16,-5 3 0-16,-1 4 0 0,1 1-128 0,-1 4-16 16,0 0-16-16,-1 5 0 0,2-1-176 0,2 4-16 15,2-3-16-15,2 2 0 0,3-2-288 0,4-2-64 0,1-1-16 0,3-1 0 16,3-4-304-16,4-2 0 0,1-2 0 0,2-6 0 16,2 0 0-16,1-3 0 0,0-3 0 0,1-3 0 31,-1-2-432-31,2-1 16 0,-1-4 0 0,0-1 0 0,0 0-2848 0,-3-1-576 0</inkml:trace>
  <inkml:trace contextRef="#ctx0" brushRef="#br1">8016 8557 13823 0,'0'0'1216'15,"0"0"-960"-15,0 0-256 0,0 0 0 0,0 0 4544 0,0 0 848 16,-6 3 176-16,1 0 48 0,1 0-3264 0,-1 0-656 15,0 0-128-15,0 2-32 0,-1-2-640 0,0 1-128 16,0 2-16-16,-1 0-16 0,0 0-208 0,0 2-32 16,0 2-16-16,0 0 0 0,1 4 16 0,1-1 0 15,1 0 0-15,1 1 0 0,1 0-112 0,2 0-32 16,1-1 0-16,3 0 0 0,2 0-176 0,3-4-48 16,2-1 0-16,0-1 0 0,2-2-128 0,1-2 0 0,-1-3 0 0,3-2 0 15,-1-3 0-15,-2 0 0 16,-1-3 128-16,-1 1-128 0,-1-4 0 0,-2 0 0 15,-1 0 0-15,-3 0 0 0,-2 0 0 0,-1 0 0 16,-2-1 0-16,-2 3 0 0,0-3 0 0,-2 2 0 0,0 0 0 0,-2 1 0 16,-1 3-176-16,-2-1 48 0,-1 1 0 0,1 1 0 31,1-1-1968-31,1 2-384 0,2 1-80 0,1 0-15744 0</inkml:trace>
  <inkml:trace contextRef="#ctx0" brushRef="#br1">8154 8625 12895 0,'0'0'1152'0,"0"4"-928"0,-3 3-224 0,1 0 0 0,0 1 4816 0,0 0 928 15,0 0 176-15,0-1 32 0,0 1-3456 0,1 0-688 16,0 1-144-16,1 0-16 0,0-2-640 0,0 1-128 16,1-1-32-16,0 1 0 15,0-3-448-15,2 0-80 0,1 0-32 0,-4-5 0 16,0 0-112-16,6 0-32 0,0-2 0 0,1-2 0 0,0-2-144 15,1-2 0-15,0-2 144 0,2-1-144 0,0-3 0 0,0-2 0 16,1 0 0-16,1-1 128 0,0 0-128 0,1 1 0 16,-1 1 128-16,-1 1-128 0,-1 4 0 0,-1-1 0 15,-2 2 0-15,-1 2 0 0,0 2 224 0,-2 3-32 16,-4 2 0-16,0 0 0 0,0 0 336 0,2 6 64 16,-1 1 16-16,1 2 0 0,-1 1-208 0,0 1-32 0,0-1-16 0,0 3 0 15,-1-1-176-15,1 0-48 16,0 2 0-16,2-1 0 0,0-2-128 0,0 1 0 15,-1-1 0-15,3-2 0 0,0-2-272 0,-1-3-48 16,0 0 0-16,1-1 0 16,0-1-1584-16,1-2-320 0,0-2-64 0,0-2-10752 0,-1 0-2144 0</inkml:trace>
  <inkml:trace contextRef="#ctx0" brushRef="#br1">8480 8539 7359 0,'0'0'656'0,"0"0"-528"0,0 0-128 0,0 0 0 15,0 0 5936-15,0 0 1152 0,0 0 224 0,0 0 48 16,0 0-4304-16,0 8-880 0,0 1-160 0,0 1-32 16,0 1-912-16,0 0-176 0,-1 3-48 0,1 1 0 15,1-1-464-15,0 2-80 0,0 1-32 0,1-3 0 0,1 1-80 0,1-1 0 16,0-2-16-16,1 0 0 0,1-2 0 0,0-2 0 16,0-3 0-16,-1-1 0 0,2-2 64 0,2-2 16 15,0-3 0-15,0-3 0 0,-2-2 64 0,1-2 32 16,-1-3 0-16,-1 0 0 0,1-4-16 0,1 0 0 15,-2 0 0-15,1-1 0 0,0 0-144 0,0 0-16 16,-1 0-16-16,0 2 0 0,0-1-160 0,-1 2 0 16,0 1 0-16,0-2 128 0,0 3-128 0,0 1 0 15,-1 1-160-15,0 3 160 16,-1-1-1600-16,0 5-208 0,0 0-48 0,-3 4-18560 0</inkml:trace>
  <inkml:trace contextRef="#ctx0" brushRef="#br1">8733 8649 37663 0,'0'0'1664'0,"0"0"352"0,0 0-1616 0,0 0-400 0,0 0 0 0,0 0 0 16,0 0 1856-16,5-2 272 15,0-1 64-15,4 0 16 0,0 1-928 0,2 0-192 16,-2 1-48-16,1-2 0 0,1 2-464 0,0 1-112 0,-1 0-16 0,-2 1 0 15,1 2-256-15,-1-2-48 0,1 3-16 0,-1-2 0 16,-2 1-128-16,1 0 0 0,0 0 0 0,-1-1 0 16,-6-2 0-16,7 1-144 0,0-1 0 0,0-1 0 15,-2-2-1728-15,0-1-352 0,1-1-64 16,0 0-18064-16</inkml:trace>
  <inkml:trace contextRef="#ctx0" brushRef="#br1">9168 8320 31215 0,'0'0'1376'0,"2"-4"288"0,-1-1-1328 0,1-2-336 15,0 1 0-15,0 1 0 0,0 1 1824 0,-2 4 288 16,0 0 64-16,0 0 16 0,0 0-832 0,0 0-160 16,0 0-48-16,0 0 0 0,0 0-224 0,3 8-48 15,0 3-16-15,0 1 0 0,0 2-48 0,0 3-16 16,-1 2 0-16,0 2 0 0,0 0-144 0,1 0-16 0,-1 1-16 0,0 0 0 16,-1-2-176-16,0 1-48 15,0-1 0-15,1-2 0 0,1 0-256 0,-1-2-144 16,0 0 160-16,0-1-160 0,0-2 0 0,1-1-128 0,0-2-16 0,1-2 0 31,0-3-2800-31,-4-5-544 0</inkml:trace>
  <inkml:trace contextRef="#ctx0" brushRef="#br1">7364 9352 11055 0,'0'0'480'0,"0"0"112"0,0 0-464 0,0 0-128 16,0 0 0-16,0 0 0 0,0 0 3360 0,0 0 656 15,0 0 128-15,0 0 16 0,5 3-2336 0,0 0-480 16,-1-1-80-16,2 0-32 0,1-1-416 0,2-1-96 16,1 0-16-16,-1-1 0 0,1 0-288 0,0 0-64 15,-1-1-16-15,2 0 0 0,-1-1-208 0,3-1-128 16,0 0 160-16,-2 1-160 0,1-2 0 0,-2 1 128 15,-2 1-128-15,0-1 0 0,-2 1 0 0,-2 0 144 16,1-1-144-16,-5 4 128 0,0 0-128 0,0 0 192 16,0 0-192-16,-7-1 192 0,-1-1 96 0,-3 2 32 15,-1 0 0-15,0 2 0 0,1 0 384 0,-2 2 64 16,-1 0 32-16,0 1 0 0,-1 0 96 0,-1 2 0 0,1 0 16 0,0 2 0 16,0 1-208-16,2 1-32 0,0-1-16 0,2 3 0 15,2-2-128-15,3 0-16 0,0 1-16 0,2 0 0 16,2 0-256-16,3-1-48 0,1 0-16 0,3 1 0 15,0-2-176-15,3-1 0 0,3 0 0 0,2 0 0 16,1-3 0-16,2 0 0 0,0 0 0 0,-1-1 0 16,2 1 0-16,-1 1 0 0,-2-2 0 0,0 1 0 15,-1 2 0-15,-2-2 0 0,1 1 0 0,-4 2 0 16,-3 1 0-16,-3-1 0 0,-2 1 144 0,-1 0-144 16,-3 1 256-16,-2 0-32 0,-1 0 0 0,-2-1 0 15,-1 1 144-15,-2-1 16 0,-1 0 16 0,1-3 0 16,-1 0-208-16,0-2-32 0,0-2-16 0,2-1 0 15,0-1-144-15,1-1 0 0,0-1 0 0,2 0 128 0,0-1-128 0,2-1 0 16,2-1 0-16,0-1 0 16,0 0-432-16,2-1-16 0,1 0 0 0,1 0 0 15,2-1-1776-15,2 0-352 0,1 1-80 0,0 0-16288 0</inkml:trace>
  <inkml:trace contextRef="#ctx0" brushRef="#br1">7646 9531 6447 0,'0'0'576'0,"0"0"-576"15,0 0 0-15,0 0 0 0,0 0 6352 0,0 0 1168 16,-3 5 224-16,3-5 64 0,-4 3-4752 0,4-3-944 0,-4 3-192 0,4-3-48 16,0 0-864-16,0 0-176 15,0 0-48-15,0 0 0 0,0 0-560 0,0 0-224 16,0 0 176-16,0 0-176 15,0 0-576-15,0 0-224 0,3-2-32 0,-3 2-11824 16,0 0-2352-16</inkml:trace>
  <inkml:trace contextRef="#ctx0" brushRef="#br1">7761 9422 21183 0,'0'0'1888'0,"0"0"-1504"0,0 0-384 0,0 0 0 0,0 0 2096 0,0 0 336 16,6-1 80-16,-1 0 16 0,2-1-1408 0,1 1-288 15,0-2-48-15,2-1-16 0,0-1-432 0,2-1-80 16,-2 0-32-16,0 1 0 0,0 1-224 0,0-1 128 16,-1-1-128-16,0 0 0 0,-1 0 128 0,0 1-128 15,-1 1 0-15,-2 1 144 0,-5 3 144 0,0 0 32 16,0 0 0-16,0 0 0 0,-6 1 496 0,1 1 96 15,-2 0 32-15,-2 2 0 0,-3 1-32 0,-1 2 0 16,-2 0 0-16,-1 3 0 0,0 1-128 0,-1 1-16 16,0-1-16-16,1 2 0 0,-2-2-144 0,3 1-32 15,4-1 0-15,0 1 0 0,2 0-96 0,2-1-32 0,2-3 0 0,2 2 0 16,2-3-240-16,3 1-48 16,3-1-16-16,3-1 0 0,4-4-144 0,3 1 0 15,3-1 0-15,4 0 0 0,2-2 0 0,0 0 0 0,1 0 0 0,-1 1 0 16,2 0 0-16,-4 1 0 0,-1 1 0 0,-4 2 0 15,-2 1 0-15,-2 1 0 0,-3 0 0 0,-4 0 0 16,-2 2 0-16,-1 1 0 0,-4 0 144 0,-3 0-144 16,-1 0 240-16,-2 0-32 0,-4 0 0 0,-2-1 0 15,0-2 160-15,-2 0 16 0,-2-1 16 0,2-1 0 16,0-3-192-16,-1 1-32 0,1-3-16 0,0 0 0 16,0 0-160-16,4-3 0 0,0 1 0 0,2-2 0 15,0 0 0-15,4-1-176 0,3 0 16 0,1 1 0 16,0 0-224-16,2-2-32 0,0 1-16 0,3-2 0 15,2 0-2224-15,2 0-448 0,1 1-96 0</inkml:trace>
  <inkml:trace contextRef="#ctx0" brushRef="#br1">8167 9503 17503 0,'0'0'768'0,"0"0"176"0,0 0-752 0,-3 3-192 16,-3-2 0-16,1 0 0 0,5-1 5664 0,0 0 1104 16,-5 1 208-16,5-1 64 0,-5 1-5136 0,5-1-1024 15,0 0-208-15,0 0-32 0,0 0-512 0,0 0-128 16,0 0 0-16,0 0 0 16,0-5-1712-16,1 0-400 0,-1 5-96 0</inkml:trace>
  <inkml:trace contextRef="#ctx0" brushRef="#br1">8322 9304 6447 0,'0'0'576'0,"0"0"-576"15,0 0 0-15,0 0 0 0,0 0 2640 0,0 0 432 16,7-1 64-16,-1-1 32 0,-1 1-1248 0,-5 1-256 16,4-2-64-16,1 0 0 0,0 0 32 0,-1 0 0 15,-4 2 0-15,0 0 0 0,4-3 80 0,-4 3 16 16,0 0 0-16,0 0 0 0,0 0-304 0,0 0-48 16,0 0-16-16,0 0 0 0,0 0-672 0,0 0-144 15,0 0-32-15,0 0 0 0,0 0-368 0,0 0-144 16,0 0 0-16,0 0 144 0,0 0-144 0,0 0-176 15,0 0 48-15,0 0 0 16,0 0-384-16,0 0-64 0,0 0 0 0,4-2-16 16,1-1-144-16,-5 3-32 0,0 0 0 0,0 0 0 15,0 0-784-15,0 0-176 0,0 0-16 0</inkml:trace>
  <inkml:trace contextRef="#ctx0" brushRef="#br1">8358 9279 7359 0,'0'0'656'0,"0"0"-528"0,0 0-128 0,0 0 0 0,0 0 3440 0,0 0 656 16,5-4 128-16,-1 0 16 0,0 0-2208 0,-4 4-448 15,3-6-96-15,1 2-16 0,-4 4-240 0,5-2-48 16,-2-3-16-16,-3 5 0 0,0 0-144 0,0 0-16 15,3-4-16-15,-3 4 0 0,0 0 192 0,0 0 32 16,0 0 16-16,4 4 0 0,-1 1-112 0,-1 2-32 16,-2 3 0-16,0 1 0 0,1 1-240 0,0 1-48 15,-1 1-16-15,-1 0 0 0,1 2-288 0,-2 2-64 0,0-1-16 0,1 1 0 16,1 0-176-16,-1 1-48 0,-1 1 0 0,1-4 0 16,1 1-192-16,0-1 0 15,-1 0 128-15,2-2-128 0,0-2 0 0,1-2 0 0,-1-2 0 16,1-2 0-1,-2-6-960-15,0 0-144 0,0 0-32 0,0 0 0 16,7-3-1088-16,-1-3-208 0,0-2-64 0</inkml:trace>
  <inkml:trace contextRef="#ctx0" brushRef="#br1">8616 9387 37375 0,'0'0'832'0,"0"0"160"0,0 0 32 0,0 0 16 0,0 0-832 0,0 0-208 15,0 0 0-15,0 0 0 0,0 0 1696 0,0 0 288 16,0 0 64-16,0 0 16 0,0 0-1184 0,0 0-240 15,0 0-64-15,0 0 0 0,0 0-576 0,0 0 0 16,0 0 0-16,0 0 0 16,0 0-2560-16,0 0-512 0</inkml:trace>
  <inkml:trace contextRef="#ctx0" brushRef="#br1">8889 9206 23039 0,'0'0'2048'0,"0"0"-1648"0,0 0-400 0,0 0 0 0,0 0 3648 0,-3 4 656 0,3-4 128 0,-3 6 32 0,-1 1-2160 0,1 0-416 15,0 1-96-15,0 0 0 0,2 3-1008 0,-1 2-192 16,0 0-32-16,0-1-16 0,1 3-352 0,0 0-192 16,2-1 192-16,0 2-192 0,0 0 0 0,0 0 0 15,-1 0 0-15,1 0 0 0,1 0 0 0,0 0 0 16,0-3-240-16,1 0 80 15,1-3-1232-15,0-1-240 0,0-1-48 0,0-3-16 16,0 0-1184-16,-4-5-224 0,0 0-48 0</inkml:trace>
  <inkml:trace contextRef="#ctx0" brushRef="#br1">9090 9272 9215 0,'0'0'816'0,"0"0"-656"15,0 0-160-15,0 0 0 0,0 0 5552 0,0 0 1072 16,-2-2 224-16,-3 3 32 0,0 2-3680 0,-1 2-720 16,-1 1-160-16,0 1-16 0,-1 2-992 0,1 2-192 15,-1 2-32-15,1 0-16 0,1 3-464 0,1 1-96 0,2 0 0 0,2 2-16 16,2-1-240-16,1 0-64 16,3-2 0-16,3-2 0 0,2 0-192 0,2-2 0 15,4-4 0-15,1-1 0 0,0-2 0 0,3-3 0 16,-2-2 0-16,1-4 0 0,1-2 0 0,-1-2 0 0,0-3 0 0,-3-1 0 0,1-1 0 0,-3 0 0 15,-3-2 0-15,-1 0 0 0,-2 1 0 0,-1-2 0 16,-1 1 0-16,-3-1 0 0,-1 1 0 0,-2 1 0 16,-1 0 0-16,0 0 0 0,-3 1 0 0,-2 3 272 15,-1-1-48-15,-3 1-16 0,-1 3 176 0,0-1 48 16,-1 3 0-16,-2 1 0 0,0 2-272 0,-2 1-160 16,0 1 192-16,2 0-192 15,-1 1-1056-15,1 1-320 0,3-1-64 0,0 2-19840 16</inkml:trace>
  <inkml:trace contextRef="#ctx0" brushRef="#br1">7358 10189 27983 0,'0'0'1232'0,"0"0"272"0,0 0-1200 0,0 0-304 0,0 0 0 0,0 0 0 15,0 0 1856-15,0 0 304 16,3-4 64-16,0 1 16 0,1 0-560 0,1 1-96 15,0 0-32-15,2 0 0 0,2 1-528 0,0-2-96 0,4 1-32 0,-1 2 0 0,0-1-576 0,0 1-112 16,-1 1-16-16,1-1-16 0,0 1-176 0,-4 0 0 16,0 2 0-16,-2-2 0 15,0 1-1632-15,0 0-304 0,-2 1-64 0,-2 0-16176 16</inkml:trace>
  <inkml:trace contextRef="#ctx0" brushRef="#br1">7388 10295 36911 0,'0'0'1632'0,"0"0"352"0,0 0-1600 0,0 0-384 0,0 0 0 0,0 0 0 0,0 0 1664 0,0 0 240 16,8-1 48-16,1 1 16 0,1-1-704 0,0 0-144 15,2-1-32-15,0 1 0 0,1 0-576 0,-1 0-128 16,0-1-32-16,2 1 0 0,-1-1-352 0,1 0 128 16,-1 0-128-16,-1 0 0 15,-1-1-1024-15,0 0-288 0,0 0-48 0,-2 0-19184 0</inkml:trace>
  <inkml:trace contextRef="#ctx0" brushRef="#br1">7958 10113 19343 0,'0'0'848'0,"0"0"192"0,0 0-832 0,0 0-208 16,0 0 0-16,4-5 0 0,0-3 3520 0,1 1 640 15,1 0 144-15,2 1 32 0,-1-1-2288 0,2 1-464 16,1 0-96-16,0 1-16 0,1 2-960 0,-1-2-208 16,-1 2-48-16,2 1 0 0,1 1-96 0,-2 1-32 15,-2 1 0-15,-1 0 0 0,0 1-128 0,-1 1 128 16,-1 2-128-16,-1 1 128 0,-1 0 48 0,-1 1 0 16,-3 0 0-16,0 4 0 0,-1 1 272 0,-3-2 48 0,0 1 16 0,-1 2 0 15,-2 1 48-15,0 1 16 16,-1-1 0-16,1 1 0 0,-2-2 32 0,-1 1 16 15,0-2 0-15,2 1 0 0,0-1-144 0,2-2-32 0,2 1 0 0,0-2 0 16,2-1-128-16,2-2-48 16,1-6 0-16,3 6 0 0,1-1-272 0,2 0 0 0,1-3 128 0,2 1-128 0,1-2 0 0,2 0 0 15,1-1 0-15,1 0 0 0,2-1 0 0,1 0 0 16,-1-1 0-16,2 0 0 0,1 1-160 0,-1-3-32 16,0 0-16-16,-1-1 0 15,0 0-1680-15,-1 0-336 16,-2-3-64-16,0 0-17872 0</inkml:trace>
  <inkml:trace contextRef="#ctx0" brushRef="#br1">8463 10048 11967 0,'0'0'1072'0,"5"-3"-864"15,0-1-208-15,0 0 0 0,1 0 3504 0,1-1 656 16,1 0 128-16,-1 1 16 0,0 1-2448 0,-2-1-512 15,3 2-80-15,0 0-32 0,-1 1-464 0,0 0-112 16,0 1-16-16,-1 0 0 0,-6 0-128 0,0 0-48 16,0 0 0-16,0 0 0 0,0 0-240 0,0 0-48 15,0 0-16-15,0 0 0 0,0 0 128 0,0 0 32 16,-8 2 0-16,1 0 0 0,-1 0 64 0,-1 0 0 16,-2 1 16-16,1 1 0 0,-1 2 208 0,-2 0 32 15,-1-2 16-15,-1 2 0 0,1 0 144 0,2 0 32 0,0 1 0 0,1 0 0 16,2 0 0-16,3-2 0 0,1 2 0 0,2-1 0 15,3-6-640-15,0 7-192 16,1 0 128-16,2-1-128 0,3 0 0 0,2 0 0 0,1 1 0 0,1 0 0 16,0-1 0-16,1 0 0 0,0 0 0 0,0 1 0 15,-1 0 0-15,-2 2 0 0,-1-1 0 0,0 1 0 0,-1 0 0 0,-2-1 0 16,-2 2 160-16,-2 0-160 16,1 1 192-16,-2-1-32 0,-3 1-16 0,-1-1 0 15,0 0 32-15,-3 0 0 0,-1-2 0 0,0 1 0 0,-2-2-176 0,0-1 192 16,0-1-192-16,3-1 192 15,-2-2-192-15,1-1 0 0,0-2 0 0,3-1 0 16,1-2-784 0,3 0-192-16,0 0-48 0,2-4 0 0,2 1-1920 0,2-3-400 0,3 3-80 0</inkml:trace>
  <inkml:trace contextRef="#ctx0" brushRef="#br1">8834 10080 14735 0,'0'0'1312'0,"0"0"-1056"16,-6 1-256-16,1 0 0 0,-2-1 4544 0,-1 3 864 15,0 0 160-15,-1 2 48 0,0 0-3328 0,-2 1-672 16,-1 3-128-16,0-1-16 0,1 0-576 0,-1 3-128 16,0 2 0-16,2 1-16 0,2 2-64 0,1 1-16 15,2-1 0-15,3 1 0 0,1-1-288 0,4-1-64 16,2-2-16-16,3-1 0 0,4-2-304 0,2 0 128 0,2-4-128 0,1-1 0 15,4-3 128-15,-1 0-128 16,2-5 0-16,-1-1 0 0,-1-3 0 0,-2-2 0 0,2 0 128 0,-2-5-128 16,-3 0 0-16,-1-1 0 0,-3 1 128 0,-2 1-128 15,-2-2 0-15,-2 1 0 0,-3 0 128 0,-2 2-128 16,-4-1 528-16,-2 0 48 0,-2 0 16 0,0 3 0 16,-2 0-80-16,-2 2-32 0,-1 1 0 15,0 1 0-15,-3 1-288 0,0 3-64 0,-1-1-128 0,-1 2 192 31,2 1-848-31,-1 0-176 0,-1-2-48 0,2 1-13776 0,1 1-2768 0</inkml:trace>
  <inkml:trace contextRef="#ctx0" brushRef="#br1">13688 8706 6447 0,'0'0'272'0,"0"0"80"0,0 0-352 0,0 0 0 0,0 0 0 0,0 0 0 16,0 0 6400-16,0 0 1216 0,0 0 256 0,0 0 32 15,0 0-5040-15,-2 5-1008 0,0 1-208 0,1 3-48 0,1 3-640 0,0-1-144 16,1 1-32-16,0 3 0 16,0 2-336-16,0 0-64 0,0 0 0 0,0 2-16 15,0 0-240-15,1 6-128 0,-1-2 128 0,1-1-128 16,0 0 0-16,-1-1 144 0,-1 1-144 0,0 0 0 0,0-2 0 0,-1 0 0 15,-1-3 0-15,1 0-144 16,0 0-1056-16,0-4-208 0,-1 0-32 0,0-1-16 16,0-3-1376-16,-1 0-288 0</inkml:trace>
  <inkml:trace contextRef="#ctx0" brushRef="#br1">13541 9076 23727 0,'0'0'1040'0,"0"0"240"0,0 0-1024 0,0 0-256 16,-2 5 0-16,2 0 0 0,0-5 1824 0,1 7 320 0,1-1 64 0,0 0 16 16,-2-6-736-16,5 5-144 15,1 1-16-15,1 0-16 0,0-1-464 0,2 0-80 16,-1 0-32-16,2-1 0 0,0-1-320 0,0 0-64 0,-1 0-16 15,0 1 0-15,-1-3-160 0,0 1-48 16,-1-1 0-16,0 0 0 0,0-1-128 0,0-1 128 0,-1 0-128 0,0-1 128 16,0 0-128-16,0-2 0 0,0-1 0 0,-1 0 128 15,1 0-128-15,-1-1 0 0,0 1 144 0,0 0-144 16,-1-3 0-16,0 0 0 0,0 0 0 0,0 0 0 31,-1-1-1280-31,0 1-192 0,-2 2-16 0</inkml:trace>
  <inkml:trace contextRef="#ctx0" brushRef="#br1">12835 8074 8287 0,'-8'21'736'0,"2"-12"-592"0,-3 4-144 0,-1 2 0 0,1 1 3712 0,2 2 704 16,-1 1 128-16,2-1 48 0,1 1-2352 0,1-1-480 16,2 1-96-16,2-3 0 0,2-2-704 0,2-1-144 15,3-1-32-15,2-3 0 0,2-1-448 0,2-1-80 16,1-2-32-16,0 0 0 0,2-4 0 0,0 0 0 16,-2-2 0-16,1 0 0 0,-3-3 64 0,0 1 16 15,-2-1 0-15,0-1 0 0,-2 0-96 0,-1-1-16 16,0 1 0-16,-3-4 0 0,0 1 0 0,-1-1 0 15,-1-1 0-15,-1 0 0 0,-1-2 16 0,-1-1 0 16,-1 1 0-16,-1-1 0 0,0-1 80 0,-1 0 16 16,0 3 0-16,-1-1 0 0,0 1-64 0,-2 1-16 15,0 1 0-15,-2 1 0 0,0 1 16 0,-1 2 0 16,0 0 0-16,1 0 0 0,-1 1-240 0,2 1 144 16,0 1-144-16,1 1 128 0,1 2-128 0,6-1 0 0,-5 0 0 0,5 0 0 31,0 0-1744-31,0 0-336 0,0 0-64 0</inkml:trace>
  <inkml:trace contextRef="#ctx0" brushRef="#br1">13108 8182 13823 0,'0'0'1216'0,"0"0"-960"16,0 0-256-16,0 0 0 0,0 0 3184 0,0 0 592 15,0 0 112-15,0 5 16 0,-2 0-2064 0,2 1-432 16,1 0-64-16,1 1-32 0,1 1-320 0,-1 2-64 16,0-3-16-16,1 2 0 0,1-1-720 0,1 0-192 15,0 0 0-15,2-2 0 0,0 2 288 0,3-3-32 16,1-2 0-16,1 0 0 0,1-1-256 0,0-1 128 16,0-1-128-16,-1-2 0 0,1 0 144 0,-1-3-144 0,0 0 0 15,-2 0 144-15,-1 0-144 0,0-1 0 0,-1 1 0 16,-2 0 128-16,-1 1-128 0,-5 4 0 15,0 0 144-15,0 0-144 0,0 0 448 0,0 0 0 0,-3 6 16 0,1 1 0 16,-1-1 96-16,0 0 16 16,0 1 0-16,1-2 0 0,2-5-272 0,0 0-48 0,0 0-16 0,4 5 0 15,0-2-240-15,2-2 0 0,0-2 0 16,1-1 0-16,0-1 0 0,1-1 0 0,0-1 0 0,0 0 0 16,-1 0 0-16,-1-2 0 0,1 1 0 0,0-2 0 15,0 1 0-15,-1 0 0 0,-1-1 128 0,0 2-128 0,1-1 0 0,-1 0-208 16,-1 2 32-16,0-2 16 15,-1 1-512 1,-1 1-96-16,-2 5-32 0,1-4 0 0,-1 4-1696 0,0 0-352 0,0 0-64 0,2-5-11424 16</inkml:trace>
  <inkml:trace contextRef="#ctx0" brushRef="#br1">13480 8209 14735 0,'0'0'1312'0,"0"0"-1056"0,3 4-256 0,0 0 0 0,-3-4 2752 0,5 5 480 16,-1-1 96-16,1-1 32 0,-5-3-1456 0,6 1-304 15,-1 2-48-15,0-3-16 0,-5 0-704 0,7 0-160 16,0-2-32-16,-1 1 0 0,2-2-320 0,-1 0-80 16,-1-2-16-16,0 0 0 0,0-1-224 0,0 0 144 15,-1 0-144-15,-1 0 128 0,1 1-128 0,-1 0 0 16,-2-1 0-16,-1-1 0 0,0 0 144 0,-2 2-144 16,1 5 160-16,-3-4-160 0,-1 1 144 0,-1 2-144 15,-1 1 128-15,-1 1-128 0,0 1 384 0,-1 2 0 16,-1 1 0-16,-1 3 0 0,1 1 352 0,-2 2 64 0,0 3 16 0,1 0 0 15,2 1-176-15,-1 1-16 0,3-1-16 0,2-2 0 16,2 1-352-16,2-2-80 16,1-1-16-16,2-2 0 0,1 0-160 0,2-1 0 0,1-1 0 0,0-2 0 15,1-1 0-15,2-4 0 0,0 0 0 0,1-3 0 32,0-2-1216-32,1 0-128 0,0-1-32 0,-1-1-10592 0,2-2-2128 0</inkml:trace>
  <inkml:trace contextRef="#ctx0" brushRef="#br1">13692 8213 28623 0,'0'0'1264'0,"0"0"272"0,-4 4-1232 0,0 1-304 0,-1 0 0 0,0-1 0 15,2 2 1808-15,3-6 304 0,-3 6 64 0,2 0 16 0,0-1-1344 0,1-5-272 16,0 7-48-16,0-7-16 0,2 5-384 0,1-2-128 16,1 0 0-16,-4-3 0 15,5 1-784-15,0-1-224 0,1-1-32 0,-1-2-14976 16</inkml:trace>
  <inkml:trace contextRef="#ctx0" brushRef="#br1">13757 8077 13823 0,'0'0'1216'0,"0"0"-960"16,-4 2-256-16,-2 2 0 0,0 0 4160 0,1 0 768 16,-1-1 176-16,2 1 16 0,4-4-3776 0,-3 4-768 15,3-4-160-15,0 0-32 0,0 0-384 0,3 5 0 16,-3-5 128-16,6 5-128 15,1-2-1696-15,1 1-368 0</inkml:trace>
  <inkml:trace contextRef="#ctx0" brushRef="#br1">13829 8231 9215 0,'-10'12'400'0,"6"-6"96"0,0 2-496 0,0-1 0 0,0-1 0 0,2 0 0 15,-1 1 4704-15,1-2 848 0,0 0 160 16,2-5 48-16,0 0-4112 0,0 0-816 0,0 0-176 0,0 0-16 15,0 0-496-15,6 2-144 0,-1-1 0 0,2-2 0 16,-1-1 128-16,1 0-128 0,-1-1 0 0,1-1 0 16,-1-2 0-16,0 0 0 0,0 0 0 0,0-4 0 0,0 1 0 0,0 0 0 15,-1 0 128-15,-1 0-128 0,-1 0 0 16,0 1 0-16,-2 1 0 0,0-1 0 0,-1 4 0 0,0 4 0 16,-1-5 0-16,1 5 0 0,0 0 400 0,-3-4-16 15,3 4-16-15,-4 0 0 0,0 4 464 0,0-2 80 16,0 2 32-16,0 1 0 0,1 2-256 0,0 2-48 15,0 2-16-15,1 2 0 0,-1 1-320 0,1 3-64 16,1-2-16-16,0 4 0 0,1 2-224 0,0-2 176 16,1 2-176-16,0 0 160 0,-1 1-160 0,0-2 128 15,-1 1-128-15,0-2 128 0,0-1 64 0,-2-1 16 16,-1-2 0-16,0 1 0 0,0-2 80 0,-2 1 16 16,-1-4 0-16,0-1 0 0,1-3-48 0,0 0-16 15,1-3 0-15,0-1 0 0,5-3-240 0,-5-2 0 16,0-4 128-16,2 0-128 15,-1-6-384-15,2-2-128 0,2-3-32 0,0 0-12064 0,1-6-2432 0</inkml:trace>
  <inkml:trace contextRef="#ctx0" brushRef="#br1">13965 8065 18431 0,'0'0'816'0,"0"0"160"0,0 0-784 0,0 0-192 0,2 7 0 0,0-1 0 0,1 0 3968 0,0 1 736 15,-1 0 160-15,-1 0 16 16,1 0-3120-16,1 1-624 0,-1 0-128 0,0 1-32 16,-1 0-464-16,0 0-80 0,0 1-32 0,0 0 0 15,0 0-176-15,0 1-32 0,0-3-16 0,0 1 0 0,1-1-176 0,0 0 0 16,1-4 0-16,1 0 128 0,1-3-128 0,1-1 0 16,0-2 0-16,1 0 0 15,0-2 0-15,0-2 0 0,1-3-176 0,1 0 176 16,0 0 0-16,0 1-160 0,-1 1 160 0,-1 0 0 15,-1 1-128-15,-1 2 128 0,-5 4 0 0,0 0 0 0,0 0 0 0,0 0 224 16,0 0-16-16,2 6 0 0,0 3 432 0,-2 0 64 16,0 3 32-16,-1-1 0 0,0 1-336 0,1-1-64 15,0 1-16-15,2 0 0 0,-2 0-320 0,2-2 144 16,0-1-144-16,1-2 0 0,1-2 0 0,1 0-272 16,0-1 16-16,1-2 16 15,0-3-1744-15,1-2-368 0,-1-3-64 0,2-2-9472 16,1-2-1888-16</inkml:trace>
  <inkml:trace contextRef="#ctx0" brushRef="#br1">14344 8032 29199 0,'0'0'1280'0,"0"0"288"0,0 0-1248 0,-3 4-320 0,0 2 0 0,0 2 0 16,0-2 2000-16,0 4 352 0,0 1 64 0,-1-1 16 16,0 1-1376-16,0 0-272 0,0 1-48 0,0 1-16 15,0 1-560-15,0 2-160 0,1-1 0 0,0-2 0 31,0 3-576-31,0-2-192 0,1-2-48 0,-1 0 0 16,1-2-2192-16,0-2-432 0</inkml:trace>
  <inkml:trace contextRef="#ctx0" brushRef="#br1">14232 8234 14735 0,'0'0'640'0,"5"-3"160"0,-1 1-640 0,2-2-160 0,0 1 0 0,0 1 0 0,1 0 2704 0,1 1 512 15,0 0 112-15,0 0 0 0,1 0-2448 0,1 0-496 16,-1 0-112-16,1 0-16 0,-1 0-256 0,2-1 160 15,0 0-160-15,3-1 128 0,-2-1-128 0,3-1 0 16,2 0 0-16,1 1 0 16,-1-1-480-16,0-1-32 0,-2 1 0 0,-1 0 0 15,-1 1 80-15,-1 1 16 0,-3 1 0 0,-2 1 0 0,-1 0 416 0,-6 1 144 16,0 0 0-16,0 0 0 0,-3 5 1520 0,-2 1 288 16,-2-1 64-16,-1 0 16 0,-4 1 32 0,1 0 16 15,-1-1 0-15,0 1 0 0,0 0-416 0,2-1-96 16,2 0-16-16,1 0 0 0,2-1-544 0,5-4-112 15,0 0-32-15,3 5 0 0,3-1-528 0,3 1-96 0,3-1-32 0,2 2 0 16,2-1-208-16,-1 1 0 16,3 0 0-16,-3 1 0 0,-2-1 0 0,0 2 128 15,-1 1-128-15,-3-1 0 0,-3 0 128 0,-1 1 0 16,-2 0-128-16,-2 1 192 0,-3 1 128 0,-2-2 0 16,0 0 16-16,-4 1 0 0,-3 0-48 0,-1 0-16 0,-3-2 0 0,-3-2 0 15,-4-1-272-15,-1-1 0 0,-3-2 0 0,-3-2 0 31,-2-2-2448-31,-2-2-448 0</inkml:trace>
  <inkml:trace contextRef="#ctx0" brushRef="#br0">9276 5414 12895 0,'0'0'1152'0,"0"0"-928"16,0 0-224-16,0 0 0 0,0 0 2848 0,0 0 528 15,0 0 96-15,-3-3 32 0,-1-2-1584 0,1 1-304 16,-1 0-64-16,0 2-16 0,4 2-320 0,-6 2-80 16,-1 0-16-16,1 1 0 0,-1 0-352 0,0 1-64 15,-1 1 0-15,-3 3-16 0,-2 2 48 0,0 3 16 16,1 1 0-16,-1 3 0 0,1 1-160 0,0 4-16 0,1 0-16 0,3-2 0 16,3 0-192-16,3-2-48 0,2-1 0 0,1 0 0 15,4-2-320-15,2 0 0 0,3-2 0 0,0-4 0 16,3-1 0-16,2-1 0 0,0-2 0 0,2-3 0 15,0-1 0-15,-1 1 0 0,1-4 0 0,-1-1 0 16,-2-4-176-16,0-1-48 0,-1 0-16 0,-1-1 0 16,0-4-2576-16,-1 0-512 15</inkml:trace>
  <inkml:trace contextRef="#ctx0" brushRef="#br0">9498 5439 15663 0,'0'0'1392'0,"1"-5"-1120"0,-1 5-272 0,0 0 0 0,0 0 3440 0,0 0 624 16,-6 0 128-16,0 3 32 0,0 2-2032 0,-1 2-400 16,-2 0-64-16,0 4-32 0,0 2-608 0,1 1-128 15,-2-1-32-15,3 1 0 0,1-1-384 0,1-1-80 16,1 1-16-16,2-1 0 0,2 1-208 0,1-2-48 16,2 0-16-16,2-1 0 0,3-3-176 0,3-1 0 15,-1-2 0-15,3-1 0 0,0-3 0 0,2-2 0 0,0-1 0 0,2-2 0 16,0-2 0-16,-1-1 0 15,-2-1 128-15,-2-1-128 0,1 2 0 0,-1-2 0 16,-3 0 0-16,-2-1 0 0,-3 0 192 0,0 0 0 0,0 0 0 0,-3 0 0 16,-2 1-192-16,-2-1-272 15,-1 1 64-15,0 1 16 0,-2 2 192 0,0 1-144 0,-3 2 144 16,0 0-128 0,-1-1-752-16,3 0-144 0,-1 0-16 0,2 2-16 15,1 3-352-15,5 0-80 0,0 0-16 0,0 0 0 16,0 0-1200-16,0 0-240 0,5 5-64 0</inkml:trace>
  <inkml:trace contextRef="#ctx0" brushRef="#br0">9678 5542 6447 0,'0'0'576'0,"0"0"-576"0,3 5 0 0,0 1 0 0,-1-1 4512 0,-2-5 800 15,2 5 144-15,-2-5 48 16,2 6-2752-16,-2-6-528 0,0 0-112 0,0 0-32 16,0 0-608-16,0 0-128 0,0 0-32 0,0 0 0 15,0 0-576-15,5-5-112 0,-1-2-32 0,1-1 0 16,0-1-160-16,1-2-48 0,-1-3 0 0,2 1 0 0,0 3-224 0,0-3-160 15,0 1 192-15,0 1-192 0,0 1 320 0,1 1-32 16,0 1-16-16,-2 1 0 0,-1 1-272 0,0 2 0 16,-1-1 0-16,-4 5 0 0,0 0 0 0,6 3 0 15,-1 1 0-15,-1 1 0 0,-1 2 0 0,0 2 0 16,-2 1-208-16,0 2 80 0,0 3 128 0,0 0 224 16,1-1-48-16,0-1-16 0,-1 2-160 0,1-3 0 15,1-2 0-15,0 0 0 0,0-1-192 0,2 0 192 16,0-4-160-16,1-1 160 15,0-2-1664-15,-1-1-256 0,-5-1-32 0,6-3-9616 16,1-1-1920-16</inkml:trace>
  <inkml:trace contextRef="#ctx0" brushRef="#br0">9997 5405 7359 0,'0'0'320'0,"0"0"80"0,0 0-400 0,0 0 0 0,0 0 0 0,0 0 0 15,0 0 5632-15,0 0 1024 0,0 0 224 0,0 0 32 16,0 6-4400-16,0 1-880 15,0 2-176-15,0 1-48 0,0-3-768 0,1 1-144 16,1-1-48-16,-1 3 0 0,0-1-240 0,0 1-48 0,1-1-16 0,0-2 0 16,1 0 48-16,2 1 16 0,0-3 0 0,0 0 0 15,0-1-32-15,1 0-16 0,0-1 0 0,0-1 0 16,-1-1 0-16,0-1 0 0,0-1 0 0,1-1 0 0,1-1 0 0,-2-1 0 16,0 0 0-16,0-1 0 0,0 1 48 0,0-2 16 15,-1-1 0-15,1-1 0 0,-1-2-16 0,0 0 0 16,0 0 0-16,0 0 0 0,0-1-208 0,0 0 144 15,0-3-144-15,-1 3 128 0,1-1-128 0,0 1 0 16,1 0 0-16,-1 0 0 0,0-1 0 0,0 2 0 16,2-2 0-16,0 3 0 0,-2 3 0 0,0-1-176 15,-1 1 48-15,-1 1 0 16,-1 1-2160-16,-1 4-416 0</inkml:trace>
  <inkml:trace contextRef="#ctx0" brushRef="#br0">10302 5541 35471 0,'0'0'1568'0,"0"0"336"0,0 0-1520 0,0 0-384 16,0 0 0-16,4 5 0 0,0 0 1456 0,1-3 208 15,1 1 64-15,0-2 0 0,3 1-768 0,-1 0-128 16,0-1-48-16,1 0 0 0,1 0-592 0,-1 0-192 16,0-1 0-16,1 0 0 0,0-1 0 0,-1 0 0 15,1-1 0-15,0 2 0 16,-2 0-2432-16,0-2-448 0</inkml:trace>
  <inkml:trace contextRef="#ctx0" brushRef="#br0">10611 5384 25791 0,'0'0'2304'0,"0"0"-1856"0,3-6-448 0,1 0 0 0,2-4 2896 0,1 0 496 15,1-1 80-15,1 1 32 0,2 3-1904 0,0-2-368 16,-1 0-80-16,2 1 0 0,1 1-512 15,0 1-112-15,-1 1-16 0,2 2 0 0,-1 1-256 0,0 1-64 16,1 0-16-16,1 1 0 0,-2 2-176 0,0 1 0 16,-1 0 144-16,-2 2-144 0,-1 1 128 0,-1 0-128 15,0 0 128-15,-3 3-128 0,-1 3 432 0,-1 1 16 16,-1 0 0-16,-2-1 0 0,-3-1 272 0,1 1 64 16,-3 2 16-16,-2-2 0 0,-1 3-80 0,0 1-16 15,0 0 0-15,-2 0 0 0,-1-1-80 0,1-2-32 16,-1 1 0-16,0-1 0 0,1-1-256 0,1-2-48 15,1-1-16-15,2-1 0 0,1-2-112 0,1-1-32 16,4-5 0-16,0 0 0 0,0 0-128 0,0 0 0 16,0 0 0-16,3 5 0 0,2-2 0 0,1-3 0 15,4 0 0-15,1 0 0 0,1-1 128 0,0 0-128 16,1-1 128-16,2 2-128 0,-1-2 176 0,1 2-48 0,0-1-128 0,-1 1 192 16,-2 0-192-16,0 1 176 0,-1 1-176 0,-2-2 160 15,-1 2-160-15,0 0 0 16,0-1 0-16,-1 1 128 0,-7-2-128 0,7 2 192 0,-1 0-192 0,0 0 192 15,-6-2-192-15,0 0 0 0,0 0-192 0,0 0 192 32,0 0-1296-32,0 0-144 0,0 0-32 0,0 0 0 15,0 0-2224-15,0 0-448 0</inkml:trace>
  <inkml:trace contextRef="#ctx0" brushRef="#br0">9516 6047 32367 0,'0'0'704'0,"0"0"160"0,8 10 32 0,-3-8 0 0,2 1-704 0,2-1-192 0,1-1 0 0,1 0 0 16,-1-1 1088-16,2 0 192 0,1-1 48 0,3 0 0 16,0 0-1072-16,-1-1-256 0,0 0 0 15,-3 0 528-15,1 1 48 0,-1-2 16 0,-2 1 0 0,0-1-464 16,-1 1-128-16,-2 0 0 0,0 0 0 0,1-1 0 0,-3 0 144 16,-5 3-144-16,3-4 0 0,-3 4 176 0,0 0-176 15,-1-3 160-15,-2-1-160 0,-1 1 192 0,-1 1-48 16,-4 1-16-16,-2 1 0 0,-1 0 32 0,-1 1 0 15,-3 1 0-15,-2 2 0 0,-1 1 416 16,-1 4 64-16,-1 0 32 0,0 1 0 0,1 1 128 0,3-2 32 16,1 1 0-16,4 0 0 0,1 0-256 0,2-1-64 15,3 1 0-15,2 0 0 0,2-3-368 0,3 1-144 16,2-1 0-16,2-1 144 0,2 1-144 0,3 0 0 16,4-3 0-16,0 2 0 0,1 0 0 0,0 1 0 15,-1-3 0-15,0 1 0 0,0 3 0 0,-3 2 0 16,-2-1 0-16,-1 1 0 0,-3 3 0 0,-2 1 0 15,-1 2 0-15,-2-1 0 0,-3 1 128 0,-2 0-128 16,-1 1 128-16,-1 0-128 0,-2 0 304 0,1-1-32 0,-1-3 0 0,-1-1 0 16,-1 0 112-16,1-2 0 15,1-2 16-15,0-2 0 0,0-3-208 0,1 0-32 16,1-2-16-16,1-2 0 0,-2-1-144 0,2 0 0 0,1-3 0 0,1 0 0 31,0-3-576-31,1 0 16 0,1 1 0 0,1-3 0 0,1 2-2064 0,2 0-432 0,0 0-80 0,1 0-15616 16</inkml:trace>
  <inkml:trace contextRef="#ctx0" brushRef="#br0">10012 6245 37727 0,'-9'1'1664'0,"9"-1"352"0,-5 0-1616 0,1 0-400 0,0-1 0 0,0 1 0 0,-1 0 1616 0,1 0 240 16,4 0 64-16,-4 0 0 0,1 0-992 0,3 0-192 15,0 0-32-15,0 0-16 0,-5 0-688 0,5 0 0 16,0 0 0-16,0 0 0 16,0 0-2944-16,0 0-576 0</inkml:trace>
  <inkml:trace contextRef="#ctx0" brushRef="#br0">10325 6066 23951 0,'0'0'1056'0,"0"0"224"0,0 0-1024 0,0 0-256 0,0 0 0 0,0 0 0 16,7-1 3280-16,-1 0 608 0,1 1 112 0,1 0 32 0,1 1-2576 0,0-1-512 16,1-1-112-16,1 1 0 0,2-1-592 0,-2 0-112 15,1 0-128-15,1-2 176 0,0 1-176 0,-1-2 0 16,-1 1 0-16,-1 0 0 0,-2-1 0 0,-2 1 0 16,-2-1 0-16,0 1 0 0,-4 3 0 0,0 0 0 15,0 0 0-15,0 0 0 0,-7 0 0 0,0 2 192 16,-5 2 0-16,-2 2 0 0,-1 2 592 0,-4 1 128 15,-3 1 32-15,0 0 0 0,-2 0 80 0,0 2 32 16,-1 1 0-16,-1 0 0 0,4 1-336 0,0 1-64 16,1-1-16-16,2 0 0 0,4 0-160 0,4-2-32 0,3-1-16 0,3 1 0 15,4-2-272-15,4-1-160 16,4 0 192-16,2-1-192 0,1-2 0 0,4-1 0 16,3-1-160-16,1 0 160 0,4-1 0 0,-1-2 0 0,1 1 0 15,-3 0 0-15,1 0 0 0,-1 1 0 0,-3 1 0 0,-2 1 0 16,-1 0 0-16,-3 1 0 0,-2-1 0 0,-1 1 0 15,-3-1 0-15,-3 2 0 0,-4 1 0 0,0 0 0 16,-3 0 256-16,-3 1-48 0,-2-2 0 0,-3 1 0 16,-1-1 16-16,-1-1 0 0,-2-1 0 0,0-1 0 15,1-1-224-15,0-1 144 0,1-2-144 0,2-1 128 16,2-1-128-16,1-1 0 0,1-1 0 0,1-1-176 16,0 0-736-1,3 0-160-15,2 0-16 0,2 0-16 0,1 0-816 0,2 1-176 0,3-1-16 0,1-1-11760 16,4-1-2336-16</inkml:trace>
  <inkml:trace contextRef="#ctx0" brushRef="#br0">10768 6181 14735 0,'0'0'1312'0,"0"0"-1056"15,0 0-256-15,0 0 0 0,0 0 6160 0,0 0 1184 16,0 0 224-16,0 0 48 0,0 0-4784 0,0 0-960 16,0 0-192-16,0 0-32 0,0 0-1056 0,0 0-208 15,0 0-32-15,0 0-16 0,0 0-336 0,0 0-208 16,0 0 16-16,0 0 16 16,0 0-2608-16,0 0-528 0</inkml:trace>
  <inkml:trace contextRef="#ctx0" brushRef="#br0">11059 6002 22111 0,'0'0'1968'0,"0"0"-1584"0,5-3-384 0,-5 3 0 0,0 0 3648 0,5-1 640 16,-5 1 128-16,0 0 16 0,0 0-2112 0,0 0-416 16,4 3-96-16,0 2-16 0,-2 1-688 0,-1 2-144 15,0 1-16-15,-1 1-16 0,0 2-320 0,-2 2-64 16,-1-1-16-16,0 3 0 0,0 1-192 0,-2-2-32 16,-1 3-16-16,0-1 0 0,0 2-288 0,1 0 128 15,1-1-128-15,0 0 0 0,1-1 0 0,2-2 0 16,1-3 0-16,3-1 0 15,0-6-928-15,1 0-192 0,2-2-32 0,1-1-16 16,1-3-816-16,1-1-176 0,0-2-16 0,1-1-10352 16,0-3-2064-16</inkml:trace>
  <inkml:trace contextRef="#ctx0" brushRef="#br0">11304 6083 16575 0,'0'0'736'0,"0"0"160"0,0 0-720 0,3-5-176 0,0 1 0 0,-3 4 0 16,0 0 4736-16,0 0 928 0,0 0 176 0,0 0 48 15,-5 5-2992-15,0 1-592 0,0 1-112 0,0 2-16 16,-2 1-960-16,0 1-192 0,0 3-48 0,0 1 0 16,0-1-400-16,2 1-64 0,2 0-32 0,3 1 0 15,1-1-208-15,3-1-32 0,2-2-16 0,4 0 0 16,1-1-224-16,1-1 0 0,2-5 0 0,2-1 0 16,0-3 0-16,3-2 0 0,1-2 0 0,-2-3 0 15,0-4 0-15,-2 0 0 0,2-2-160 0,-1 1 160 16,-2-1 0-16,-2-1-128 0,-2 1 128 0,-2 0 0 15,-2 0 0-15,-2 1 0 0,-2-2 0 0,-2 1 0 0,-1-1 128 0,-2 1 16 16,-2-2 0-16,-2 0 0 0,0 1 208 0,-4 2 32 16,0-1 16-16,-1 2 0 0,0-2-160 0,-1 4-48 15,-2 1 0-15,1-1 0 0,2 2-192 0,-1 2 0 16,1 1 0-16,2 1 0 16,3 2-800-16,6 0-208 0,-6 0-32 0,6 0-16 15,0 0-1408-15,0 0-288 0,0 0-48 0</inkml:trace>
  <inkml:trace contextRef="#ctx0" brushRef="#br0">11760 6067 37727 0,'0'0'1664'0,"0"0"352"0,0 0-1616 0,0 0-400 0,0 0 0 0,0 0 0 16,0 0 2480-16,0 0 400 0,1 6 96 0,-1-6 16 16,0 0-1616-16,0 0-320 15,1 6-64-15,-1-6-16 0,4 4-720 0,-4-4-256 0,0 0 144 0,0 0-144 31,6 0-1888-31,-1 0-464 0,1-4-80 0</inkml:trace>
  <inkml:trace contextRef="#ctx0" brushRef="#br0">12060 5980 15663 0,'0'0'1392'0,"-5"1"-1120"15,0-1-272-15,5 0 0 0,0 0 6256 0,-2-3 1184 0,1-1 240 0,2-1 64 16,0 0-4880-16,2 0-976 0,2 0-192 0,2 0-32 15,2-1-944-15,2 1-176 16,2 0-32-16,1 0-16 0,0 1-496 0,-1 1 128 0,0 1-128 0,0 1 0 16,-2 0 0-16,1 2 0 0,-1 1-192 0,0 1 192 15,-2 1-192-15,0 1 64 0,-2 1 128 0,-2-1-208 16,-1 3 32-16,-2 1 16 16,-2 0 0-16,-2 2 0 0,-2 0 288 0,-2 0 48 0,-1 1 16 0,-1 1 0 15,-1 0 128-15,-1 1 16 0,0-1 16 0,-2-1 0 0,1 2 128 16,-2-1 32-16,0 1 0 0,1-2 0 0,1 0 32 0,1-1 16 15,1-1 0-15,3 0 0 0,3-1-176 0,3 0-16 16,4-1-16-16,1-2 0 0,1 0-192 0,2 0-32 16,3-2-128-16,-1 0 192 0,2-1-192 0,1-1 0 15,0-1 128-15,1-1-128 0,0-1 0 0,0 0 0 16,-2 0 0-16,1-1 0 0,0-1-192 0,-2-2-48 16,1-1 0-16,-2 0 0 15,1 1-768-15,-2-3-144 0,0 1-48 0,-1 0 0 16,-1 1-1920-16,-1-2-384 0</inkml:trace>
  <inkml:trace contextRef="#ctx0" brushRef="#br0">12655 5984 12895 0,'0'0'576'0,"0"0"112"0,3-3-560 0,1 0-128 0,0-1 0 0,0 0 0 15,0 0 4864-15,0 0 928 0,0 1 192 0,0-2 32 16,-1 0-4016-16,-1 1-800 0,-2 0-176 0,0 4-16 16,0 0-176-16,-3-2-48 15,-1 0 0-15,-1 2 0 0,-1 0-16 0,-1 2 0 0,-2 0 0 16,0 3 0-16,-3 2 48 0,0 1 0 0,0 2 0 0,0 3 0 16,-1 1 208-16,2 3 64 0,1-1 0 0,2 2 0 15,1 0 64-15,3-2 32 0,3 1 0 0,3-1 0 16,3-4-560-16,2 0-112 0,2-2-32 0,5-1 0 0,4-3-480 0,0-1 0 15,2-2 0-15,0-3 0 0,1 0 0 0,-1-2 0 16,-1-1-160-16,1 0 160 16,-3-3-512-16,0-1 0 0,-2-2-16 0,-1 0 0 15,-2-1 320-15,-1 0 64 0,-3-2 16 0,-2 0 0 0,-1 0 128 0,-2 0 0 16,-2-2 0-16,-2 1 0 0,-2 1 0 0,-2-1 176 16,-1 1-176-16,-2 1 192 0,-3 2-64 0,-3 1-128 15,-2-1 192-15,-3 3-64 16,-2-1-1344-16,-2 2-256 0,2 0-64 0</inkml:trace>
  <inkml:trace contextRef="#ctx0" brushRef="#br0">9282 6583 22975 0,'0'0'1024'0,"0"0"192"0,0 0-960 0,0 0-256 0,0 0 0 0,0 0 0 0,0 0 896 0,0 0 128 16,0 0 16-16,0 0 16 0,0 0-208 0,2-5-32 15,0 1-16-15,-2 4 0 16,0 0 112-16,2-4 32 0,-2 4 0 0,0 0 0 16,4-4 208-16,-4 4 32 0,0 0 16 0,0 0 0 15,0 0 48-15,0 0 16 0,0 0 0 0,0 0 0 16,0 0-208-16,0 0-32 0,0 7-16 0,1 0 0 0,-2 1-576 0,1-2-112 15,0 1-32-15,2 0 0 16,-2 0-288-16,1-2 160 0,1 1-160 0,1 0 128 0,-3-6-128 0,3 6 0 16,-3-6 0-16,6 3 0 0,-2 1 144 0,2-2-144 15,0 0 160-15,0 0-160 0,0 0 176 0,0 0-176 16,-6-2 192-16,7 2-192 0,0 0 208 0,0 0-64 0,-7-2-16 0,7 2 0 16,-1 0 16-16,0 0 0 15,-6-2 0-15,0 0 0 0,6 3-144 0,-6-3 192 16,6 0-192-16,-1 1 192 0,-5-1-192 0,7 0 0 15,-1 0 144-15,0-1-144 0,0 1 128 0,0-2-128 0,-1 1 128 0,0 0-128 16,0 0 176-16,0 1-48 16,-5 0 0-16,6-3 0 0,1 1 0 0,-1 1-128 0,1-1 192 0,-1 0-64 15,-1 0 16-15,1 1 0 0,1-1 0 0,0 1 0 16,0 0-144-16,0 0 160 16,0-1-160-16,-2 2 160 0,1-1-160 0,1 0 0 15,1 1 0-15,0-2 128 0,0 1-128 0,-2 0 0 0,0 0 0 0,1 1 0 16,0-2 0-16,1 2 128 0,-2-1-128 0,0 1 0 15,-1-1 0-15,1 0 0 0,0 0 128 0,1 0-128 16,-1 1 0-16,1 0 0 0,-1-1 0 0,-1 0 0 16,1 0 0-16,0 0 128 0,-1 0-128 0,0 0 0 15,-5 1 128-15,6 0-128 0,-6 0 0 0,6 0 128 16,0 0-128-16,-6 0 0 0,5 1 0 0,1 0 0 0,-6-1 0 0,6 1 128 16,-6-1-128-16,6 2 0 0,1 0 0 0,-1 0 0 15,-6-2 0-15,7 2 0 0,-2 0 0 0,1-1 0 16,-6-1 0-16,7 2 0 0,-1 0 0 0,-6-2 0 15,7 2 0-15,-7-2 0 0,0 0 0 0,7 3 0 16,-1 1 128-16,-6-4-128 0,0 0 0 0,4 5 0 16,1 0 0-16,-2 0 0 0,0 0 0 0,-1 1 0 15,-2-6 0-15,3 6 128 0,-1-1-128 0,-2-5 0 16,2 6 0-16,-2-6 128 0,3 7-128 0,-3-7 0 16,0 0 0-16,3 5 0 0,-3-5 0 0,0 0 0 0,0 0 0 0,0 0 0 15,0 0 0-15,5 4 0 16,-5-4 0-16,0 0 0 0,0 0 0 0,6 1 128 15,-6-1-128-15,6-1 0 0,-1-1 0 0,0 0 0 16,-1-1 0-16,1 1 0 0,0-3 0 0,-1 1 0 16,0 0 128-16,1 2-128 0,0-2 0 0,-2 1 0 0,1 0 0 0,1-1 0 15,0 1 0-15,1-2 0 16,0 2 0-16,0 0 0 0,-1 1 0 0,1-1 0 16,-1 0 128-16,2 0-128 0,0 0 0 0,0 1 0 15,0-1 0-15,0 1 0 0,-1-2 0 0,2 2 0 0,-2 0 0 0,0 0 0 16,0 0 0-16,0 1 128 0,1 0-128 0,-2 0 0 15,1 1 0-15,0 0 128 0,-1-1-128 0,1 1 0 16,-6 0 0-16,6 0 128 0,1 0-128 0,-1 0 0 16,0 0 0-16,0 0 128 0,0 0-128 0,0 0 0 15,0-1 0-15,1 1 0 0,0-1 128 0,-1 1-128 16,-6 0 0-16,8-2 0 0,-1 1 0 0,-1 0 128 0,1 0-128 0,0 1 160 16,-1-2-160-16,0 2 160 0,2-1-32 0,0 0-128 15,-2 0 192-15,0 1-64 0,0 0 0 0,-6 0 0 16,5 0 0-16,1 0 0 0,-1 0-128 0,1 0 128 15,0 0-128-15,0 0 128 0,0 0-128 0,-1 0 0 16,1 0 0-16,0 1 128 0,-1-1-128 0,1 0 0 16,0 0 0-16,1 0 0 0,0 0 0 0,1-1 0 15,0 1 0-15,0 0 0 0,0 0 0 0,0 0 128 16,-2 0-128-16,3 0 0 0,-1 0 128 0,-1 0-128 16,-1 0 0-16,1 0 128 0,0 1-128 0,0 0 192 15,0 0-192-15,0 1 192 0,-1-2-64 0,0 1 0 16,0 0 0-16,0 0 0 0,0 1-128 0,0 0 160 15,0-1-160-15,1 0 160 0,-1 1-160 0,0 0 0 16,-1-1 0-16,-1 1 0 0,1 0 0 0,0 0 0 16,1 1 128-16,0-2-128 0,0 1 0 0,0 0 128 15,0 0-128-15,-1 0 128 0,1-1-128 0,0 1 128 16,0 0-128-16,-1 0 128 0,1-1-128 0,1 1 128 0,-1-1-128 0,1 0 128 16,0 0-128-16,1 1 0 0,1 1 144 0,0-3-144 15,-2 0 0-15,0 1 144 0,-1 0-144 16,0 0 0-16,-6-1 144 0,8 2-144 15,-1-1 0-15,-1 0 144 0,-6-1-144 0,8 3 0 0,-1-2 0 0,1 1 128 16,0 0-128-16,0-2 0 0,-1 0 0 0,1 1 128 16,1 0-128-16,-1 0 0 0,0-1 0 0,-1 0 0 15,1 0 0-15,0 0 0 0,1 0 0 0,-1 0 0 16,0 0 0-16,-1 0 0 0,2 0 128 0,-1 0-128 16,-1 0 0-16,0 1 0 0,0-1 0 0,0 1 0 15,0-1 0-15,1 2 0 0,0-1 0 0,0 0 0 0,0-1 0 16,-2 0 0-16,1 0 0 0,0 0 0 0,2 0 0 0,1 0 128 15,-3 0-128-15,1 0 0 0,0-1 0 0,0 0 0 16,0 0 128-16,0 0-128 0,0-1 0 0,1 0 0 16,-1-1 0-16,1 1 0 0,0 1 0 0,-1-2 0 15,1 1 0-15,-1 0 0 0,-1 0 0 0,-1 1 0 16,0 1 0-16,0-2 0 0,1 1 0 0,0 0 0 16,0 1 0-16,0 0 0 0,0-1 0 0,-1 1 0 15,2 0 0-15,0 0 0 0,0-1 0 0,1 0 0 16,0 0 0-16,-1 0 0 0,0-1 0 0,1 0 0 15,0 0 0-15,0 0 0 0,0 1 0 0,0-1 0 16,0 1 0-16,1 0 0 0,0-3 0 0,-2 1 0 0,0 0 0 0,1 0 0 16,1 0 0-16,-1 0 0 0,0 0 128 15,1-1-128-15,0 0 0 0,1 1 0 16,-2-2 0-16,1 1 0 0,-1 1 0 0,0 0 0 0,1-1 0 0,-2 1 0 16,0-2 0-16,-1 1 0 15,1 0 0-15,-1 0 128 0,-1 0-128 0,0 1 0 0,0 0 0 0,0-1 0 16,-1 0 0-16,-1-1 0 0,0-1 0 0,-1 1 0 15,-1 1-256-15,-1-1 32 0,-2 0 0 0,-1-2 0 32,-2 2-1440-32,-1-2-304 0,-1 0-48 0,-2-1-21408 0</inkml:trace>
  <inkml:trace contextRef="#ctx0" brushRef="#br0">8923 7055 7359 0,'0'0'656'15,"0"0"-528"-15,0 0-128 0,1-5 0 16,1-1 3488-16,0 1 672 0,0-1 128 0,0 1 16 15,-1 0-2320-15,0 0-448 0,1 0-112 0,-2 5-16 16,0 0 0-16,0 0 0 0,3-4 0 0,-3 4 0 0,0 0-160 0,0 0-32 16,0 0-16-16,3 5 0 0,-1 2-208 0,-1 2-32 15,-1 2-16-15,-1 1 0 0,0 3-496 0,0 1-112 16,1 0-16-16,-1 2 0 0,1-1-176 0,0 1-144 16,0-1 192-16,1-1-192 0,0 0 144 0,0-1-144 15,-1-2 0-15,2-1 144 0,0-2-144 0,1-2 0 16,1-2 0-16,-4-6 0 15,0 0-384-15,0 0-96 0,5 0-32 0,1-4 0 16,0-1-2400-16,-1-3-480 0</inkml:trace>
  <inkml:trace contextRef="#ctx0" brushRef="#br0">9091 6938 19343 0,'0'0'848'0,"0"0"192"0,0 0-832 0,0 0-208 0,0 0 0 0,0 7 0 16,0 0 3520-16,0 0 640 15,0 2 144-15,0 2 32 0,1 1-2672 0,0-2-512 0,0 3-128 0,1 1 0 16,0 0-624-16,1 1-112 0,1 0-32 0,-1 0 0 16,0-2-256-16,0 2 160 0,0-2-160 0,0-1 128 15,-1 0-128-15,0-3 0 0,0 0 0 0,0 0 0 16,-3-1-1856-16,-1-1-320 16,-1-2-48-16</inkml:trace>
  <inkml:trace contextRef="#ctx0" brushRef="#br0">8914 7118 23039 0,'0'0'2048'0,"0"0"-1648"15,6-2-400-15,1-1 0 0,0 0 2768 0,2 0 480 16,1 2 80-16,-1 0 32 0,-1 1-1344 0,1 0-272 16,1 0-48-16,1 0-16 0,1 0-720 0,1 0-160 15,0-3-32-15,0 1 0 0,1-1-432 0,1 0-80 16,0-1-32-16,0 1 0 0,0-1-224 0,-1-1 0 15,0 1 0-15,-2 0 0 16,-1 1-1824-16,-2 1-304 0,-1 1-64 0,-8 1-15440 0</inkml:trace>
  <inkml:trace contextRef="#ctx0" brushRef="#br0">8913 7230 32479 0,'-11'4'1440'0,"11"-4"288"0,-5 4-1376 0,5-4-352 0,-4 3 0 0,4-3 0 16,0 0 1792-16,0 0 272 0,0 0 64 0,0 0 16 15,0 0-912-15,0 0-176 0,6 1-32 0,2 0-16 16,0-2-560-16,4 0-96 16,2-2-32-16,2 0 0 0,-1 0-320 0,2 0 144 0,0-1-144 0,1-1 0 15,0 1 0-15,-1-2 0 16,0 0 0-16,-1 0 0 16,0 0-2032-16,1 0-352 0,-3 0-80 0</inkml:trace>
  <inkml:trace contextRef="#ctx0" brushRef="#br0">9343 7046 21183 0,'0'0'1888'0,"0"0"-1504"15,0 0-384-15,0 0 0 0,0 0 2368 0,0 0 416 16,0 0 80-16,0 0 16 0,0 0-896 0,2 6-192 16,-2 2-16-16,1-1-16 0,-1 2-704 0,1 0-144 15,0-1-16-15,1 4-16 0,0-1-560 0,0 1-128 16,1-2 0-16,2 2-16 0,0-3-176 0,0 2 0 16,0-4 0-16,1 1 0 0,1-1 224 0,0-2-32 0,0 0-16 0,2-4 0 15,1-1-176-15,-1-1-256 16,0-4 64-16,-2 0 16 0,1 0 176 0,0-2 0 15,1-1 0-15,-2-1 0 0,-1 0 0 0,-1-1 0 16,1 0 0-16,-1 2 0 0,-1 0 0 0,-1 1 0 16,-1 1 0-16,-2 6 0 0,0 0 0 0,0 0 0 15,0 0 0-15,0 0 0 0,3 6 0 0,-2 1 0 0,0 1 0 0,1-2 0 16,0 0 0-16,2 0 0 0,1 1 0 0,1-2-128 16,1 0 128-16,1-1 0 0,1-1 0 0,0-1 0 0,1-2 0 0,0-2 0 15,1-1 0-15,0 0 0 0,1-1 0 0,-1-2 0 16,0-1 0-16,-1-1 0 0,-1 0 0 0,-2-1 0 15,0-1 0-15,1 0 0 0,-2 1 0 0,0 1 144 16,-1-1-144-16,-1 1 0 0,-2 2 224 0,1-1-64 16,-2 2-16-16,0 0 0 15,-1 5-2528-15,1-4-512 0</inkml:trace>
  <inkml:trace contextRef="#ctx0" brushRef="#br0">9745 7087 9215 0,'0'0'816'0,"0"0"-656"16,0 0-160-16,0 0 0 0,2 6 5440 0,-2-6 1072 16,0 0 208-16,4 6 32 0,-1-2-4256 0,3-1-832 15,0-1-192-15,0 0-16 0,1-2-880 0,0-2-192 16,0 0-16-16,0-2-16 0,2-2-352 0,0-1 0 16,0 1 0-16,0-3 128 0,-2 0-128 0,0 0 0 15,-1 0 0-15,-1 1 0 0,-1-2-320 0,-1 1 0 16,-2 0 16-16,-1 2 0 0,-1 1 128 0,-1 4 32 0,-2-1 0 0,-1 2 0 15,-2 0 144-15,0 3 0 16,0 1 0-16,-1 1 0 0,0 2 432 0,0 2 16 16,-2 2 0-16,3 1 0 0,3 0 64 0,-1 1 0 15,1 1 16-15,1 0 0 0,1-2-128 0,2 1-16 0,0-1-16 0,2-1 0 16,2-1-368-16,1 1-128 0,1-3 0 0,1 0 0 16,2-2 128-16,1-1 0 0,1-2-144 0,1-1 144 31,0-2-1344-31,0-1-192 0,0-3-32 0,-1-2-10128 0,1 1-2016 0</inkml:trace>
  <inkml:trace contextRef="#ctx0" brushRef="#br0">9990 7058 17503 0,'0'0'1552'0,"-2"6"-1232"16,-1 0-320-16,2 2 0 0,-2-1 3696 0,1 0 672 16,0 0 144-16,1 0 32 0,1 0-3136 0,2 0-640 15,-2-7-112-15,2 5-16 0,-2-5-512 0,4 3-128 16,-4-3 0-16,5 0-10688 15,0-3-2144-15</inkml:trace>
  <inkml:trace contextRef="#ctx0" brushRef="#br0">10031 6909 31839 0,'-11'4'1408'0,"6"-2"304"0,0 0-1376 0,-2 0-336 15,-2 1 0-15,2 0 0 0,0 0 976 0,2 0 128 16,1-1 32-16,4-2 0 0,0 0-816 0,0 0-176 15,0 0-16-15,3 5-128 16,2-1-1584-16,1 1-416 0,1 0-96 0</inkml:trace>
  <inkml:trace contextRef="#ctx0" brushRef="#br0">10130 7002 19343 0,'0'0'848'0,"0"0"192"0,0 0-832 0,0 0-208 0,-5 4 0 0,1-1 0 16,4-3 3632-16,0 0 672 0,-4 4 144 0,4-4 32 15,-3 5-3216-15,3-5-640 0,-2 5-128 0,1 2-32 16,0-1-336-16,0 0-128 0,0 2 0 0,1-2 0 16,-1 1 0-16,1 0 0 0,0 1 0 0,1-3-160 15,-1-5 160-15,0 0-160 0,0 0 160 0,0 0-160 16,0 0-224-16,0 0-32 0,0 0-16 0,5-2 0 16,1-1-144-16,-1-3-48 0,-1 0 0 0,0 0 0 15,0 1 176-15,0 0 16 0,-1-1 16 0,-1 2 0 0,0 0 256 0,-2 4 160 16,0 0-192-16,0 0 192 0,0 0 0 0,0 0 0 15,0 0 0-15,0 0 0 0,0 0 528 0,0 0 64 16,0 0 16-16,0 7 0 0,-1 2 32 0,0 1 16 16,1 1 0-16,0 1 0 0,-1 0-32 0,1 2-16 15,0 0 0-15,0-1 0 0,0 2-32 0,0 2-16 16,1-2 0-16,-1 3 0 0,1-1 112 0,-2 1 32 16,-1 1 0-16,0-1 0 0,0 1-704 0,-1-2 0 15,-2-1 0-15,0 1 0 0,0-3 160 0,1 1 48 16,0-1 16-16,1-3 0 0,-1-3-96 0,1-1-128 15,3-7 176-15,0 0-176 0,0 0 0 0,0 0 0 0,0 0 0 0,-2-7 0 32,0-1-240-32,1-3-144 0,0-2-48 0,1-1-12192 0,0 0-2448 0</inkml:trace>
  <inkml:trace contextRef="#ctx0" brushRef="#br0">10305 6856 34671 0,'0'0'1536'0,"-1"7"320"0,0 1-1488 0,1 2-368 15,1-4 0-15,-1 2 0 0,0 2 1408 0,0 0 224 16,0 2 32-16,0 0 16 0,0 1-848 0,0-1-160 16,0 2-32-16,1 1-16 0,0-1-352 0,0 2-64 15,-1-1-16-15,0-1 0 0,-1 0-192 0,1-1 0 16,2-2 128-16,0-1-128 0,2 0 0 0,-1-5 0 15,-3-5 0-15,0 0 0 0,6 2 0 0,-2-3 0 16,1-2 0-16,1-3 0 0,1-1-192 0,1-3 64 16,1-1 128-16,-1-2-208 0,2-1 32 0,0 1 16 15,1-1 0-15,-1 1 0 0,-2 1 160 0,0 3-160 16,1 0 160-16,-2 2-160 0,-2 3 160 0,-1 1 0 16,-4 3 0-16,0 0 0 0,0 0 0 0,3 5 128 15,0-1-128-15,-1 2 176 0,0 2 144 0,-1 1 16 16,0 0 16-16,-1 2 0 0,0 0 16 0,0-1 0 15,0 2 0-15,0 0 0 0,1 1-208 0,0-2-32 0,-1 1-128 0,1-1 192 16,1-2-192-16,-1-2 0 0,1-2 0 0,-2-5 0 31,0 0-1376-31,5 4-224 0,-5-4-32 0,7 0-16 16,0-5-1168-16,0 0-256 0,-1-4-32 0</inkml:trace>
  <inkml:trace contextRef="#ctx0" brushRef="#br0">10636 6887 23039 0,'0'0'2048'0,"0"0"-1648"0,-2 7-400 0,-1 0 0 16,1 1 3520-16,-1-2 608 0,0 2 128 0,0 1 32 15,0 1-2576-15,1 0-512 0,1 1-112 0,-1 0 0 16,1 2-768-16,0 0-128 0,0-2-48 0,0 2 0 16,-1 0-384-16,1-2-80 0,-1 1 0 0,1-3-16 15,1 0-2048-15,-1-2-416 0,-1-1-80 0</inkml:trace>
  <inkml:trace contextRef="#ctx0" brushRef="#br0">10550 7039 15663 0,'0'0'1392'0,"0"0"-1120"0,0 0-272 0,0 0 0 0,0 0 2688 0,6-2 496 16,1 0 80-16,0 0 32 0,1 2-2064 0,0-2-400 16,0 0-96-16,1 1-16 0,1 1-528 0,1 0-192 15,-1 0 0-15,1-2 144 16,0 1-496-16,1-1-96 0,0-2-32 0,1 0-12512 0</inkml:trace>
  <inkml:trace contextRef="#ctx0" brushRef="#br0">10829 6969 17503 0,'0'0'1552'0,"0"0"-1232"0,0 0-320 15,0 0 0-15,-7 1 3216 0,1 2 592 0,-1-2 112 0,0 1 32 16,-1 0-1312-16,1 0-256 0,-1 0-48 0,0 0-16 16,1 1-960-16,2-1-192 0,-1 0-32 0,6-2-16 15,0 0-608-15,0 0-112 0,0 0-16 0,1 6-16 16,3-2-368-16,1 1 0 0,0 0 0 0,3 0 0 15,2 0 0-15,-1 0 0 0,-1 0 0 0,-1 1 0 16,2 0 0-16,-1 1 0 0,-1 1 0 0,-1 0 0 16,-2 1 0-16,-2 0-128 0,-2-1 128 0,0 2 0 0,-2 0 0 0,-1-1 0 15,-1-1 0-15,0 0 0 0,-3-1 304 0,-1 1-16 16,-1-1 0-16,1-1 0 0,-1-1 16 0,0-1 0 16,0-2 0-16,0 1 0 0,2-3-176 0,-1 0-128 15,0-3 144-15,0 1-144 0,2-1 0 0,1-1-336 16,1-1 48-16,3 0 16 15,1 0-2080-15,1 1-400 0,1-2-96 16,3 1-9296-16,2 0-1856 0</inkml:trace>
  <inkml:trace contextRef="#ctx0" brushRef="#br0">11262 7074 11967 0,'0'0'1072'0,"0"0"-864"0,0 0-208 0,0 0 0 16,0 0 5456-16,1-5 1056 0,-1 5 208 0,-1-6 32 16,0-1-3856-16,0 1-768 15,0-3-144-15,-1 2-48 0,-1-2-1040 0,1-1-192 16,0-1-64-16,-1 1 0 0,1-1-400 0,-1 1-96 0,-1-2-16 0,0 2 0 15,-1 0-128-15,0 0 0 0,1-1 0 0,1 1 0 0,1 1 0 0,2 0 0 16,1 0 0-16,1 0 0 0,1 0 0 0,1 2 0 16,1 0 0-16,2 1 0 0,2 0 0 0,-2 2 0 15,1 1 0-15,1 1 0 0,1 1-128 0,1 1 128 16,-3 1 0-16,1 1 0 0,0 1-192 0,0 1 48 16,-1 1 0-16,-2 0 0 15,-1 2-480-15,0 1-80 0,-1-1-32 0,-2 3 0 16,-3-2-416-16,-1 2-96 0,-1-2-16 0,-2 1 0 15,-1 1-496-15,0 1-96 0,-1-1-32 0,-3-1 0 16,-3 1 128-16,1-1 32 0,-2-2 0 0,0-1 0 16,0-1 1024-16,3-1 192 0,0-1 64 0,0-2 0 0,2 0 1024 0,3-1 192 15,0 0 64-15,6 0 0 0,0 0-384 0,0 0-64 16,0 0 0-16,0 0-16 0,0 0-32 0,7-2 0 16,1 0 0-16,2 1 0 0,1-3-32 0,2 2-16 15,2-2 0-15,0 1 0 0,-1 1-288 0,-1-1 128 16,0 0-128-16,0 1 0 15,-2 1-640-15,-1-1-256 0,0 1-32 0,0 0-16 16,-1 1-960-16,-2 0-192 0,-1 1-32 0,1 0-16 16,-7-1 848-16,0 0 160 0,7 3 48 0,-7-3 0 0,5 4 3200 0,-5-4 640 0,1 6 128 0,-1 1 16 15,-1-1-16-15,-1-1 0 0,-2 1 0 0,0 0 0 16,1 0-1024-16,2 0-224 0,-2 1-32 0,3-7-16 16,0 5-752-16,1 0-128 0,-1-5-48 0,5 7 0 15,0 0-512-15,1-1-144 0,1 0 0 0,0-1 0 16,3-1 0-16,0 1-208 0,1-3 16 0,0 0 16 31,-1-2-704-31,1-2-144 0,-2 1-16 0,0-2-16 0,0 0-80 0,-1-2-16 0,-2 0 0 16,-1-1 0-16,-1-1 800 0,-2-1 160 0,-1 0 16 0,-1-1 16 15,-2 0 160-15,0 0 0 0,-1-1 0 0,-1 2 0 16,0-1 944-16,0-1 112 0,0 3 32 0,0-1 0 0,1 1-832 0,0 2-256 16,1 0 160-16,1 0-160 0,1 5 0 0,0 0-144 15,0 0 0-15,0 0 0 16,6-1-720-16,0 3-144 0,1 1-16 0,0 2-16 15,0 1-672-15,0 0-128 0,1 1-16 0,-1 1-16 16,2 1 496-16,-2 1 96 0,0-1 32 0,1 0 0 0,-1-1 800 0,-1-1 176 16,1 0 16-16,0-3 16 0,-2 0 1072 0,0-2 192 15,-5-2 64-15,6 1 0 0,-2-1 800 0,0 0 160 16,0-3 48-16,0-1 0 0,1-2-192 0,0-1-48 16,2-2 0-16,-1 0 0 0,0 0-640 0,2-1-144 15,-1-1-32-15,1 0 0 0,1 0-496 0,-1 2-96 16,-1 0-32-16,1-1 0 0,-3 2-272 0,1 1-144 15,0 1 160-15,0 0-160 0,0 1 0 0,0 1 0 16,1 0 0-16,-2 0-160 16,-2 1-1824-16,-3 3-384 0,5-3-64 0</inkml:trace>
  <inkml:trace contextRef="#ctx0" brushRef="#br0">9138 7587 7359 0,'0'0'320'16,"0"0"80"-16,0 0-400 0,0 0 0 0,0 0 0 0,0 0 0 0,0 0 5248 0,0 0 960 15,-4 5 192-15,1 0 32 0,-2 0-3648 0,1 1-736 16,0 0-128-16,1 2-48 0,-1 1-656 0,1 2-128 16,0-2-16-16,1 1-16 0,1 3-528 0,1-3-96 15,0 1-32-15,2-2 0 0,1-1-224 0,2 0-48 16,1-1-128-16,1 0 192 0,2-3-192 0,1 0 0 16,1-2 0-16,1-1 0 0,-1-2 0 0,1-1 0 15,1-1 0-15,-1-1 0 0,-1-2 0 0,0-2 144 16,-2-1-144-16,-1-1 128 0,-1 0-128 0,-2-1 0 15,-3-1 0-15,0 0 0 0,-1 2 0 0,-3 0 0 16,-2 0-192-16,-2 2 192 0,-1 0-208 0,-1 2 80 16,-2 2 128-16,-1 1-208 0,1 2 208 0,-1 0 0 0,0 1 0 0,0 0 0 15,2 1-144-15,0 0 16 16,2 0 0-16,1 0 0 16,2-1-1280-16,4 0-256 0,0 0-64 0,0 0-9664 0,0 0-1952 0</inkml:trace>
  <inkml:trace contextRef="#ctx0" brushRef="#br0">9334 7635 17503 0,'0'0'1552'0,"0"0"-1232"0,0 0-320 0,-1 5 0 16,-2-1 2592-16,3-4 464 0,0 5 80 0,0-5 32 0,-1 5-1632 0,1-5-320 16,0 0-64-16,2 4 0 0,-2-4-224 0,1 6-32 15,-1-6-16-15,2 6 0 0,0 0-176 0,0 0-16 16,-1 0-16-16,0 1 0 0,1-1-208 0,0 1-32 15,-2-7-16-15,3 6 0 16,1-1-224-16,-4-5-64 0,0 0 0 0,4 3 0 0,-4-3-128 0,6 2 0 16,-6-2 144-16,5-3-144 0,0 0 160 0,0-2-32 15,0-1-128-15,0-1 192 0,0-2-16 0,0 0-16 16,0-1 0-16,1 0 0 0,1 0-160 0,0 0 160 16,0 0-160-16,0 1 160 0,0 2-160 0,-2 2 128 15,1 1-128-15,0 2 128 0,0 2-128 0,1 1 192 16,-2 3-192-16,0 0 192 0,-1 1 160 0,2 2 32 15,0 0 16-15,0 2 0 0,0-2-96 0,-1 1-32 0,0 0 0 16,0 1 0-16,-1-2-272 0,-1 0 128 16,1-1-128-16,1 0 0 0,-1-3 0 0,1 0 0 0,-5-3 0 0,6 2 0 31,-1-2-960-31,1-1-256 0,1 0-64 0,-2-2 0 16,1-1-1344-16,0-2-288 0,1-1-48 0,1 0-16 15,0 0-48-15,0 1-16 0,0 1 0 0,0 2 0 16,-1 2 1552-16,-1-1 304 0,0 1 64 0,-1 0 16 0,-5 1 2000 0,0 0 384 0,0 0 96 0,5 2 16 15,-5-2 912-15,6 2 192 0,-1-2 48 0,0 1 0 16,-5-1-880-16,6 0-192 0,-6 0-16 0,7-1-16 16,1-1-448-16,-2-1-96 0,0-1 0 0,0-1-16 15,0 0-304-15,0-1-48 0,1-1-16 0,-1 1 0 0,-1 0-240 16,1 0-48-16,-2 0-16 0,0 1 0 0,-1 0-208 0,-3 5 144 16,0 0-144-16,-1-4 128 0,-2 0-128 0,-1 3 192 15,-1-2-192-15,0 3 192 0,0 1-192 0,-2 1 192 16,-1 0-192-16,0 2 192 0,0 1 160 0,0 1 32 15,2 0 16-15,-1 1 0 0,1 0 240 0,1 1 64 16,0 2 0-16,2-2 0 0,1 0-128 0,2 0-32 16,1 1 0-16,2 1 0 0,2 0-352 0,3 0-192 15,-1-3 192-15,3 0-192 0,0-1 0 0,3-1 0 16,2-1 0-16,1 1 0 0,1-2 0 0,0-1 0 16,2-3 0-16,0 0 0 0,-1-1 0 0,0-1 0 15,-2-2-240-15,0 0 80 16,-1 0-1760-16,-2-1-336 0,1-1-80 0,-3 2-16048 0</inkml:trace>
  <inkml:trace contextRef="#ctx0" brushRef="#br0">10369 7438 27695 0,'0'0'1216'0,"0"0"272"0,0 0-1184 0,0 0-304 16,0 0 0-16,0 0 0 0,0 0 2320 0,0 0 416 16,0 0 80-16,0 0 0 0,0 0-1008 0,3 5-208 15,-2 1-32-15,-1 3-16 0,-1-1-608 0,1 3-128 16,0 2-32-16,0 0 0 0,-1 2-384 0,1-1-80 16,0 2 0-16,2 0-16 0,-1-1-304 0,0 1 160 15,0-1-160-15,1-2 128 0,0 1-128 0,1-1 0 0,-1-3 0 0,1-1 0 31,1-1-496-31,-1-1-16 0,0-1-16 0,0-1 0 16,-3-5-1552-16,0 0-304 0,0 0-64 0,5-2-16 16,0-2-80-16,-1-2-16 0,0-2 0 0,0-1-6784 0,-1 0-1376 0</inkml:trace>
  <inkml:trace contextRef="#ctx0" brushRef="#br0">10435 7577 13823 0,'0'0'1216'0,"0"0"-960"16,0 0-256-16,0 0 0 0,0 0 4416 0,0 0 848 16,0 0 176-16,1-6 16 15,2 2-2944-15,0 0-592 0,0 1-112 0,1-2-16 16,1 0-800-16,-1-1-160 0,0-1-16 0,1 2-16 15,1-2-448-15,1 1-96 0,0 0 0 0,0 0-16 0,-2 0-240 0,1 0 0 16,0 1 0-16,-1-1 0 16,-1 3 0-16,-4 3 128 0,0 0-128 0,0 0 0 0,0 0 0 0,0 0 128 15,0 0-128-15,0 0 0 16,-5 7 208-16,0 2-48 0,-2 2-16 0,2 0 0 0,-1 0 240 0,0 1 64 16,1 1 0-16,2 0 0 0,1-1-80 0,2 1-16 15,0-1 0-15,2-1 0 0,2 0-224 0,2 0-128 16,0 0 128-16,0-2-128 0,2-1 0 0,2 0 0 15,1-5 0-15,0 0 0 0,0-1 0 0,2-1-208 16,-1-2 48-16,0-2 16 16,1 0-1376-16,-1-1-272 0,0-2-48 0,-2-1-10960 15,0 0-2208-15</inkml:trace>
  <inkml:trace contextRef="#ctx0" brushRef="#br0">10637 7583 30063 0,'0'0'1328'0,"0"0"272"0,0 0-1280 0,4 4-320 0,0-2 0 0,2 1 0 16,0-1 1248-16,2 0 176 0,0-1 48 0,0 0 0 16,1 0-928-16,1-1-176 0,0-1-48 0,0-1 0 15,0-1-320-15,0 1 0 0,0-2 0 0,0-1 128 16,0 0-128-16,-1 0 0 0,-1 1 0 0,0-2 0 16,-2-1 0-16,-1-1-192 0,-2 0 192 0,0 1-192 15,1-2 192-15,-2 1 192 0,-1 1-32 0,-1 1-16 0,-1 1 176 0,1 5 16 16,-4-5 16-16,1 3 0 15,-2 0 368-15,-1 4 80 0,-1-1 16 0,0 3 0 0,0 1-192 0,1 2-48 16,-2 1 0-16,3 1 0 0,0-1-336 0,1 2-80 16,1 1-16-16,1 0 0 0,2 0-144 0,1 1 0 15,1-1 0-15,1 1 0 0,1-3-144 0,1 0 144 16,0 1-192-16,3-1 192 0,0-3-192 0,1-1 192 16,0 1-192-16,-1-1 192 0,2-4 0 0,-2-1-128 15,0 0 128-15,0-1 0 0,0-3 0 0,-1 0 0 16,1-1 0-16,0-3 0 0,0-1 0 0,1-1 0 15,-3 0 176-15,1-1-176 0,-1 0 320 0,0 1-32 16,-1-2-16-16,-1 2 0 0,0 0 80 0,0-1 16 16,0 2 0-16,-1 1 0 0,-1 1-112 0,1 0-32 15,1 1 0-15,0 1 0 0,-1 0-224 0,-3 5 0 16,5-2 128-16,-5 2-128 0,7-2 0 0,-7 2 0 16,7 3 0-16,-2 1 0 0,-1 1 0 0,0 1 0 0,-1 1 0 0,0 0 0 15,1 2 0-15,-2 1 0 0,-3 1 0 0,1-2 0 16,1-1 0-16,0 2 0 0,-1-3 0 0,0 1 0 31,1-2-1152-31,1 1-160 0,-2-7-32 0,2 4-16 16,-2-4-1904-16,0 0-384 0</inkml:trace>
  <inkml:trace contextRef="#ctx0" brushRef="#br0">11078 7653 12895 0,'0'0'1152'0,"0"0"-928"0,0 0-224 0,0 0 0 0,0 0 4336 0,3-5 816 15,-1-1 160-15,0-1 48 16,0-1-3184-16,1 0-640 0,0 1-128 0,0-2-32 0,1-1-912 16,0 1-176-16,0 0-32 0,1 0-16 15,0-2-240-15,3 1 0 0,-1 0 0 0,1 2 0 0,-1 0-192 0,1 1-96 16,0 1-16-16,0 1 0 16,0 2-96-16,1 2-32 0,-2 1 0 0,0 1 0 0,-2 2 432 0,0 1 0 15,-1 2 0-15,1 1 0 0,0 0 448 0,0 0 64 16,-1 1 0-16,2 0 16 0,-1 1 80 0,0 0 16 15,-1-1 0-15,1 0 0 0,1 0-336 0,1-1-64 16,-1-2-16-16,0 0 0 0,-1-1-208 0,2-2 0 16,-1-1 128-16,0-1-128 0,-1-2 0 0,1 0 0 15,-1-3 0-15,0-2 0 0,-1 0-432 0,-1 0 32 16,0 0 0-16,0-2 0 16,0-1-256-16,-1 0-48 0,0 0-16 0,0 1 0 0,-2 1 272 0,0-1 64 15,-1-1 16-15,-1 3 0 0,0-2 368 0,-1 4 0 0,0 0-144 16,3 5 144-16,-5-2 240 0,0 1 96 0,-1 1 32 15,0 2 0-15,0 2 624 0,0 0 128 0,-1 3 32 0,2 0 0 16,1 2-384-16,1 0-64 0,-1 1 0 0,2 0-16 16,3 3-400-16,0 0-80 0,0 0-16 0,1 2 0 15,1 1-192-15,1-4 0 0,3 1 0 0,0-1 0 16,0-1 0-16,1-3 0 16,1 0-192-16,0-3 192 15,2-3-1856-15,0-2-256 0,0-2-48 0,0-3-9312 0,0-3-1872 0</inkml:trace>
  <inkml:trace contextRef="#ctx0" brushRef="#br0">11585 7351 7359 0,'0'0'320'0,"1"7"80"0,-3 1-400 0,0 2 0 16,-1 2 0-16,0 0 0 0,-1 3 7856 0,0 2 1488 15,1 0 288-15,0 3 64 0,0-1-6528 0,1 2-1312 16,2-2-256-16,-1 1-48 0,1-2-976 0,0-1-208 15,1-1-48-15,1-1 0 16,0-2-1040-16,0-1-224 0,0-2-32 0,0-2-19824 0</inkml:trace>
  <inkml:trace contextRef="#ctx0" brushRef="#br0">12074 6454 7359 0,'0'0'656'0,"0"0"-528"16,0 0-128-16,0 0 0 0,0 0 4768 0,0 0 928 15,0 0 176-15,0 0 32 0,-1 6-3520 0,-1 1-704 16,1-1-144-16,1 2-16 15,0 0-736-15,1 1-144 0,1 0-16 0,1-1-16 0,0 1-304 0,2 0-64 16,0-2-16-16,2 0 0 0,1-1-32 0,0-2 0 16,0 0 0-16,1-1 0 0,1-2 128 0,1-1 32 15,-1-1 0-15,2 0 0 0,1-2 0 0,0 0 0 16,-1 0 0-16,-1 0 0 0,0-3-96 0,0 1 0 16,0 1-16-16,-2 1 0 0,0 0-64 0,-1 1-16 15,-1-2 0-15,0 1 0 0,0 0-16 0,-1 0 0 16,2 1 0-16,0 0 0 0,1-1-144 0,-1 0 0 15,-1 0 144-15,-1 0-144 0,0 0 0 0,0 1 0 0,1 0 0 16,-2 1 0-16,-5 1 0 0,0 0 0 0,0 0 0 0,5 1 128 16,-5-1-128-16,5 4 0 0,-5-4 128 0,4 5-128 15,-2-1 0-15,1 1 144 0,1-1-144 0,-1 2 0 16,1-1 128-16,-1 0-128 0,0 0 0 0,1-1 0 16,0 0 0-16,-4-4 0 0,4 4 0 0,-4-4 0 15,4 4 128-15,-4-4-128 0,0 0 0 0,0 0 0 16,0 0 128-16,0 0-128 0,0 0 192 15,6 0-192-15,-2 0 272 0,3-2-48 0,-1-1-16 0,0 0 0 16,-1-1-48-16,1-1-16 0,1 0 0 0,-1 0 0 16,1 0-144-16,0 0 0 0,0 1 0 0,-1-1 128 15,0 1-128-15,-1-1 0 0,-1 2 0 0,0 1 0 0,1-2 0 0,-5 4 0 16,0 0 128-16,7 0-128 0,0 0 0 0,-1 0 0 16,2 1 0-16,1 2 0 0,3-1 0 0,1 1 0 15,0 0 0-15,1 0 0 0,2-1 0 0,2 0 0 16,-1-1 0-16,3 0 0 0,-1-1 0 0,3-1 0 15,-1-1 0-15,2 0 0 0,-2 0 0 0,0-3-176 16,0 0 176-16,-1-2-192 16,-2-1-176-16,0 1-32 0,-1-3-16 0,-2-2 0 15,-1 1-272-15,-1 0-48 0,-2 0-16 0,1-2 0 16,-2 1-432-16,0 2-96 0,-3-2 0 0,-2 1-16 16,0-1-48-16,-2 2 0 0,-1 0 0 0</inkml:trace>
  <inkml:trace contextRef="#ctx0" brushRef="#br0">12308 6809 14735 0,'0'0'1312'0,"0"0"-1056"16,0 0-256-16,0 0 0 0,0 0 3088 0,0 0 560 16,0 0 128-16,0 0 0 0,0 0-1664 0,0 0-352 15,5-5-64-15,2-1-16 0,1 0-368 0,2-1-80 16,0 0-16-16,3 3 0 0,0 0-384 0,-1 1-96 15,-1-1-16-15,0 3 0 0,-1 1-368 0,-1 1-80 16,0 3-16-16,-2-1 0 0,0 3 0 0,-2 0-16 16,0 2 0-16,-2 1 0 0,-1 1 0 0,-2 1 0 0,-1-1 0 0,-1 2 0 15,-3 0 16-15,-1 0 0 16,0 3 0-16,-1-2 0 0,1-1 80 0,-2-1 32 0,0 0 0 0,1-1 0 16,1-1-48-16,2-3 0 0,2 0 0 0,2-6 0 15,1 6-160-15,-1-6-32 0,5 5-128 0,1-1 192 16,1-2-192-16,1-1 0 0,1-1 0 0,0-1 0 15,2-1 0-15,1-1 0 0,-1 0 0 0,-1-2 0 0,1 0 0 0,0-1-128 16,-1 0 128-16,-2 1-208 16,0 0-944-1,0-2-192-15,-1 1-48 0,1 0 0 0,-1-1-1824 0,-1 1-368 0</inkml:trace>
  <inkml:trace contextRef="#ctx0" brushRef="#br0">12702 6844 17503 0,'0'0'1552'0,"0"0"-1232"15,0 0-320-15,0 0 0 0,2-4 3088 0,1 0 560 16,0 0 128-16,-3 4 0 0,0 0-1744 0,0 0-368 16,0 0-64-16,0 0 0 0,0 0-240 0,0 0-32 15,-4 3-16-15,0 2 0 0,-1 2-384 0,-1 1-80 16,-1 1-16-16,1 1 0 0,1 1-352 0,2 1-80 16,1 0-16-16,2-3 0 0,2 2-160 0,1-1-32 15,5-1-16-15,1-3 0 0,1 0-176 0,2-1 0 16,3-1 0-16,1-2 0 0,1-2 0 0,2-2 0 0,-2-3 0 15,2-1 0-15,-2-3 0 0,-1-1 0 16,-2-1 0-16,-1-1 0 0,-3 1 0 0,-2-2 0 16,-3 0-144-16,-3 0 144 0,-2 1 0 0,-3 0 0 15,-1 1 0-15,-3 2 0 0,-3 2 0 0,-1 1-160 0,-3 1 160 0,-2 2-128 32,0 2-1216-32,-1 1-256 0,0 0-32 0,-1 2-11040 0,2 1-2224 0</inkml:trace>
  <inkml:trace contextRef="#ctx0" brushRef="#br0">12315 7266 22111 0,'0'0'1968'0,"0"0"-1584"15,0 0-384-15,0 0 0 0,0 0 3248 0,0 0 560 0,0 0 112 0,-4 3 32 16,1 2-2272-16,1 1-448 16,1 3-80-16,0-1-32 0,1 1-784 0,0 1-144 15,0 1-48-15,1 1 0 0,0 0-144 0,0 1 0 0,0 1 0 0,1 0 128 16,0-1-128-16,1 0 0 16,1-2 0-16,1 0 0 0,0-2-256 0,0 0 32 0,0-4 0 0,0 0 0 31,-1-2-480-31,1-1-112 0,0-2-16 0,-5 0 0 15,4-5-1616-15,-1 0-336 0</inkml:trace>
  <inkml:trace contextRef="#ctx0" brushRef="#br0">12402 7359 28735 0,'0'0'1280'0,"4"-3"256"0,0 0-1232 0,2 0-304 0,-1 0 0 0,1 0 0 0,0-3 1664 0,0 1 256 16,1 1 64-16,-1 1 16 0,-1-2-736 0,1 0-160 15,-1 1-16-15,0 1-16 16,0 0-592-16,-5 3-112 0,4-1-32 0,-4 1 0 0,0 0 64 0,0 0 16 15,3 4 0-15,0 1 0 0,-3-5 32 0,1 8 0 16,-2 0 0-16,-1 1 0 0,-1 1-64 0,0-1 0 16,3 2 0-16,-3 1 0 0,0-1-16 0,0 0-16 15,0-1 0-15,1 1 0 16,2 1-192-16,1-3-32 0,1 0-128 0,1 0 192 0,1-3-192 0,0-1 0 16,2-1 0-16,2-2 0 0,0-1-128 0,1-2 128 15,-1-2 0-15,0-1 0 0,2-1-432 0,0 0 32 16,0 0 0-16,-2-2 0 15,-1 2-1200-15,1 0-256 0,-1 1-32 0,0 3-16 16,-7 1-576-16,0 0-112 0,8-2-32 0,-8 2 0 16,0 0 736-16,0 0 144 0,0 0 16 0,6 2 16 15,-6-2 704-15,0 0 144 0,0 0 32 0,0 0 0 0,0 0 1712 0,0 0 336 0,0 0 80 0,0 0 16 16,6 0 80-16,1-3 16 16,0 1 0-16,-1-2 0 0,-1 0-384 0,1-1-64 0,0 0 0 0,-1 0-16 15,1 1-432-15,0 0-96 0,-1 0-16 0,-5 4 0 16,5-3 0-16,-1 0 0 0,-4 3 0 0,3-4 0 15,0-1-128-15,0 0-16 0,-3 5-16 0,0 0 0 16,0 0 48-16,0 0 16 0,0 0 0 0,0 0 0 16,-4-2 48-16,0 2 16 0,0 2 0 0,0 1 0 0,1 0 48 0,0 1 16 15,0 1 0-15,1 0 0 0,-1 3-48 0,2 1-16 16,0-2 0-16,1 1 0 0,1 1-48 0,1-2-16 16,1 1 0-16,2-1 0 0,0 0-304 0,1-2 128 15,0-1-128-15,1-1 0 0,0-3 0 0,1 0 0 16,2-1 0-16,-1-2 0 0,-1-1 128 0,0-2-128 15,0 0 0-15,-1-3 0 0,0 1 176 0,0 0-176 16,-1-1 160-16,1 0-160 0,-3 2 160 0,1-2-160 16,-1 2 160-16,1 0-160 0,-1-1 224 0,-1 2-48 15,0 0-16-15,0 2 0 0,-3 4-160 0,3-4 0 16,-3 4 0-16,0 0 0 0,0 0 0 0,4-3 0 16,0 2 0-16,0-1 0 0,-4 2-256 0,5-2-64 15,-5 2-32-15,5-2 0 16,0-1-2368-16,0 0-480 0</inkml:trace>
  <inkml:trace contextRef="#ctx0" brushRef="#br0">12922 7444 17503 0,'0'0'768'0,"0"0"176"0,0 0-752 0,0 0-192 0,-3-4 0 0,3 4 0 16,0 0 3520-16,0 0 656 0,0 0 144 0,0 0 32 15,0 0-2528-15,0 0-496 0,1-4-112 0,0-1 0 16,2 1-256-16,1-1-32 0,0-1-16 0,1 0 0 16,-1-1-400-16,2 0-96 0,1 0-16 0,0-1 0 15,-2-1-400-15,3 0 0 0,1 0 128 0,0 2-128 0,-2-1 0 0,1 1 0 16,0 1 0-16,-1 1 0 0,-2 1 304 0,-5 4-32 16,0 0 0-16,0 0 0 0,0 0-272 0,0 0 0 15,0 0 0-15,0 0 0 0,4 6 496 0,-1 1 32 16,-2 0 16-16,1 1 0 0,-1-2-384 0,0 2-160 15,0-1 128-15,-1 0-128 0,1 1 0 0,0-2 128 16,1 0-128-16,0 0 0 0,1 0 0 0,0 0 0 16,-3-6 0-16,5 5 0 0,1-1 0 0,0-1 0 15,1-3 0-15,1 0 0 0,0-1 0 0,-1-1-192 16,0-1 32-16,1-1 16 16,1-1-1904-16,-1-2-368 0,0 0-80 0,-1 1 0 15,0-1-880-15,0-1-160 0,-1 2-48 0,0 1 0 16,-1 0-848-16,1 2-176 0,-6 3-48 0,0 0 0 0,0 0 4864 0,0 0 976 15,0 0 192-15,0 0 32 0,3 4 2512 0,-3-4 496 16,3 4 112-16,1 0 16 0,-4-4-2016 0,5 5-400 16,1-2-80-16,0 0 0 0,0-1-960 0,1-2-176 15,1 2-32-15,0-2-16 0,0-2-544 0,2 0-128 16,0 1 0-16,-2-3-16 0,2 0-176 0,-2 0 0 0,0 0 0 16,-1 0 128-16,0-1-128 0,-2 3 0 0,1-3 0 15,-2-1 0-15,0 0 128 0,-2 0-128 16,-1 1 0-16,-1-2 128 0,-1 1-128 0,0 1 160 0,-3-1-160 0,0 1 160 15,-1 0 160-15,0-1 16 0,0 2 16 0,-1 2 0 16,-2 1 288-16,0 2 48 0,-1 1 16 0,0 2 0 16,0 2 160-16,-1 1 32 0,-1 1 16 0,1 1 0 15,2-1-320-15,1 2-64 0,0 1-16 0,2-1 0 16,2 2-288-16,2-1-64 0,1-1-16 0,1 0 0 16,4 1-144-16,1-2 0 0,1-1 0 0,1-1 0 31,1-2-400-31,2-1-16 0,1-3 0 0,0-1 0 0,2-1-2000 0,0 0-400 0,-2-6-64 0</inkml:trace>
  <inkml:trace contextRef="#ctx0" brushRef="#br0">13481 7179 18431 0,'0'0'816'0,"-3"4"160"0,-2 2-784 0,0 0-192 15,0 1 0-15,-1 1 0 0,1 0 5184 0,0 3 1008 16,-2-1 192-16,1 3 32 0,0-2-4448 0,3 2-896 15,0 0-176-15,1-2-48 0,2 0-640 0,1 1-208 16,1-1 128-16,2-1-128 16,1-1-1408-16,2-3-352 0,1 0-64 0,0 0-16256 0</inkml:trace>
  <inkml:trace contextRef="#ctx0" brushRef="#br0">13634 7236 33743 0,'0'0'1488'0,"-6"3"320"0,-1 0-1440 0,-1 0-368 0,-1 0 0 0,0 1 0 16,1 1 1984-16,1-1 320 0,0 1 64 16,2-1 0-16,0 2-1280 0,2 0-256 0,2 1-48 0,0-2-16 15,3 0-496-15,2 0-96 0,1-1-32 0,2 1 0 16,2 0-144-16,2 0 160 0,1-2-160 16,0 2 160-16,0 1 48 0,-1 1 16 0,-2-2 0 0,0 0 0 15,-2 1 32-15,-3 0 16 0,0 1 0 0,-2 1 0 16,-2-1 176-16,-1 0 48 0,-2 2 0 0,-2 0 0 15,-1-1 80-15,-3-1 0 0,-1-1 16 0,-2 0 0 16,-1-2-272-16,0 0-48 0,-1-2-16 0,1-1 0 16,-1-2-960-16,1-2-192 15,0-2-32-15,2 0-21472 0</inkml:trace>
  <inkml:trace contextRef="#ctx0" brushRef="#br0">13325 5947 11967 0,'0'0'528'0,"-4"4"112"0,4-4-512 0,-4 3-128 0,1 0 0 0,3-3 0 16,0 0 5968-16,0 0 1168 0,0 0 224 0,0 0 64 15,3 7-4912-15,1-2-976 0,-4-5-192 16,6 5-32-16,0-2-960 0,0 0-192 0,-6-3-32 0,9 1-128 15,0 0 128-15,-1 0-128 0,-1-1 0 0,1 1 0 16,0-1-192-16,-1 1-160 0,-7-1-32 0,0 0 0 16,0 0-3072-16,0 0-640 0</inkml:trace>
  <inkml:trace contextRef="#ctx0" brushRef="#br0">13326 6108 11967 0,'-10'9'1072'0,"8"-5"-864"16,-2 1-208-16,2 0 0 0,2-5 4912 0,0 0 928 15,0 0 192-15,0 0 48 0,5 3-3088 0,0-1-624 16,3 0-112-16,1-2-16 0,2 0-896 0,2 0-192 15,0-2-16-15,1 1-16 0,3 0-592 0,-1 0-112 16,2 1-32-16,-1 1 0 0,0 1-256 0,-1 0-128 16,-2 0 0-16,0 2-13952 15,-2 0-2896-15</inkml:trace>
  <inkml:trace contextRef="#ctx0" brushRef="#br0">13794 5809 28671 0,'0'0'640'0,"0"0"128"0,0 0 16 0,7 1 16 0,0 1-640 0,1-2-160 15,0-2 0-15,0 1 0 0,1 2 928 0,-1 1 160 16,2-2 16-16,1 0 16 0,0 0-672 0,0 0-144 15,0 0-32-15,2-2 0 0,-2 0-272 0,-1-1 160 16,1 0-160-16,0 1 128 0,-1 1-128 0,-2 0 192 16,-1-1-192-16,-2 1 192 0,-5 1-192 0,0 0 160 15,0 0-160-15,0 0 160 0,-6 0 32 0,-1 0 16 16,-3 0 0-16,-2 3 0 0,-2 3 368 0,-2 0 80 16,-3 3 16-16,1 0 0 0,-4 0 272 0,2 1 48 15,-1-1 16-15,1 2 0 0,4-1-368 0,0 0-64 0,1-2 0 0,4-1-16 16,0 1-208-16,3-1-32 0,2 0-16 0,5-1 0 15,1-6-176-15,3 7-128 0,2-2 192 0,2 1-192 16,2 1 0-16,2 0 0 0,0 1 0 0,2 0-144 16,1 0 144-16,-2 2 0 0,2 1 0 0,0 1 0 15,-2-2 0-15,-3 3 0 0,-1 1 0 0,-2 0 0 16,-3-1 0-16,-2-1 0 0,-3 0 0 0,-2-1 0 0,-2 1 144 16,-2 1-144-16,0-2 192 0,-1 0-192 0,0-4 208 0,-1 1-64 15,-1-1-16-15,3-2 0 0,0-3 48 0,1-3 0 16,0-2 0-16,2-2 0 0,2-3-176 0,1-2-144 15,2-1 144-15,1-1-208 16,2 0-1040-16,1 1-208 0,0 1-32 0,1-1-16 16,2-1-1360-16,2 0-272 0</inkml:trace>
  <inkml:trace contextRef="#ctx0" brushRef="#br0">14205 5932 16575 0,'0'0'1472'0,"0"0"-1168"0,0 0-304 0,0 0 0 16,0 0 3088-16,-2-5 560 0,-1 1 128 0,0 2 0 16,-3 0-1664-16,0 2-320 0,-1 1-80 0,-1 4-16 15,0 2-800-15,-1-1-176 0,-2 2-16 0,-1 3-16 16,-1 2-48-16,1 2 0 0,1 1 0 0,0 2 0 16,2-2-128-16,2 0-16 0,3 0-16 0,2-2 0 15,4 1-320-15,0 0-160 0,4-5 160 0,3 1-160 16,2-2 160-16,2-1-160 0,0-1 160 0,2-3-160 15,1-3 0-15,-1-2 128 0,2-3-128 0,0-1 0 16,1-1 0-16,1-1 0 0,-1-1 0 16,0-2 0-16,-3-4 0 0,0-1 0 0,-1-1 0 0,-1 2 0 0,-5-3 128 0,0 2-128 15,-2-1 0-15,-2 1 144 0,-2 2-144 0,-2 0 0 16,-2 1 0-16,-2 1 0 0,-1 2 0 0,-2 1-144 16,-1 1 0-16,-2 1 0 15,-1 2-1440-15,1 1-272 0,1 0-64 0,3 0-9728 16,0 1-1952-16</inkml:trace>
  <inkml:trace contextRef="#ctx0" brushRef="#br0">14517 5872 13823 0,'0'0'1216'0,"4"3"-960"16,-4-3-256-16,0 0 0 0,0 0 3488 0,0 7 656 16,-1-2 128-16,-2 1 16 0,-3 0-1504 0,1 0-304 15,0 1-64-15,-1 0-16 0,-2 0-1056 0,-1 1-192 16,-1 1-64-16,1 2 0 0,-1 0-544 0,1 0-112 15,0 0-32-15,2 3 0 0,1-2-176 0,2 2-32 16,0-2-16-16,3 0 0 0,2-1-176 0,2-1 0 16,1-3 0-16,3 2 0 0,2-3 0 0,1-1 0 0,1-2 0 0,0-1 0 15,3-2 0-15,0-1 0 16,0-3 0-16,1-2 0 0,-2-3 0 0,0-1 0 0,-2-1 144 0,-1-1-144 16,-1-1 0-16,0 1 0 0,-2 0 0 0,-1-1 128 15,-3 0-128-15,-2 2 0 0,-1 0 128 0,-1 0-128 16,-2 1 0-16,-2 2 144 0,1-2-144 0,-3 2 0 15,-1 3 128-15,-1 0-128 0,0 0 0 0,0 0 0 16,2 3 0-16,-2-1 0 0,1 1 0 0,2 0 0 16,6 2-1200-16,0 0-192 0,0 0-32 0,0 0-16 15,0 0-704-15,7 0-144 0,2 1-16 0,1 0-7936 16,0 1-1600-16</inkml:trace>
  <inkml:trace contextRef="#ctx0" brushRef="#br0">14870 5912 15663 0,'0'0'1392'0,"0"0"-1120"16,-5-5-272-16,-1 2 0 0,0 3 3904 0,-3 0 736 16,-3 3 144-16,-1 1 16 0,0 1-2720 0,-2 2-544 15,0 2-128-15,1-1 0 0,-1 2-672 0,2 2-128 16,3 2-32-16,1-1 0 0,4 0-64 0,4 0 0 16,3-2-16-16,4 0 0 0,2 1-496 0,4 0 128 15,4-3-128-15,2-1 0 0,4-3 0 0,2-4 0 16,2 0 0-16,-1-1 0 0,0-1 0 0,-3-2 0 15,0-2 128-15,-3 0-128 0,-1-3 0 0,-3-2 0 16,-2 0 128-16,-2 0-128 0,-2 1 0 0,-3-1 0 16,-4 0 0-16,-2 0 0 0,-3 1 528 0,-3-1 16 15,-3 0 0-15,-2 1 0 0,-1 0 160 0,-3 3 16 0,-4-2 16 0,-1 1 0 16,-2 1-480-16,1 0-112 0,-3 1-16 0,1-2 0 16,0 2-128-16,3-1 0 0,1 0-192 0,2 1 192 31,0 2-2480-31,3-1-368 0</inkml:trace>
  <inkml:trace contextRef="#ctx0" brushRef="#br0">14733 6567 23775 0,'0'0'1056'0,"0"0"224"0,0 0-1024 0,0 0-256 15,3-4 0-15,-3 4 0 0,0 0 1584 0,0 0 272 16,0 0 48-16,0 0 16 0,0 0-560 0,0 0-96 15,0 0-32-15,4 4 0 0,1 1-464 0,0 1-80 16,1-1-32-16,1 0 0 0,0 2-384 0,3 0-80 16,1 2 0-16,1 0-16 0,0-2-176 0,3 1 0 15,0 0 0-15,0-2 0 0,1 3 0 0,0 1 0 16,-1 0 0-16,0-1 0 0,0-3 144 0,-1 3-144 16,0-2 160-16,1 2-160 0,-1-1 192 0,0 0-64 15,-1 2-128-15,-1 0 192 0,1 0 48 0,-1 1 0 16,-1 0 0-16,-1 2 0 0,1 0 16 0,-1 1 16 15,1 0 0-15,-2 0 0 0,-1-1-80 0,1 1 0 16,0-2-16-16,0 1 0 0,1-1-176 0,0 1 192 0,2 1-192 0,2-1 192 16,-2-2-192-16,1 1 0 0,0 0 144 0,0 0-144 15,-1 2 0-15,1 1 0 0,-1 1 0 0,0 1 0 16,0 0 0-16,0-1 128 0,-1 1-128 0,-2 0 0 16,0 1 0-16,0 1 144 0,-1-2-144 0,0 3 0 0,-1-1 0 15,0 1 0-15,-1-1 0 0,-1-1 0 16,1 1 192-16,0-1-64 0,-1-2 0 0,1 0-128 15,0 2 128-15,0 1-128 0,-1-1 0 0,-1 1 0 0,1-2 144 0,0 2-144 16,0-2 0-16,1 1 144 0,-2 2-144 0,1-3 0 16,0 3 0-16,0-3 0 0,0 2 0 0,0 0 0 15,0-2 128-15,0 1-128 0,0-1 0 0,0 0 0 16,0-3 0-16,0 0 0 0,0 1 0 0,0 0 128 16,-1-1-128-16,1 2 0 0,-1-1 0 0,1-2 0 15,0 1 0-15,-1 1 0 0,1-1 0 0,0 2 0 16,0-1 0-16,0-1 0 0,-1 2 0 0,0 0 0 15,0-1 128-15,-1 3-128 0,0 0 0 0,-1 0 0 16,-1 2 0-16,1-1 0 0,-1 1 0 0,0 0 0 16,-1-1 0-16,1-1 128 0,-1 1-128 0,1-1 0 15,0 0 0-15,0 2 0 0,1-3 0 0,0 1 0 16,1-1 0-16,0-2 0 0,0 2 0 0,0-2 0 16,0-1 0-16,2-2 0 0,-2 1 0 0,0-1 0 15,0-1 0-15,-1-1 0 0,1 0 0 0,-1-2 0 0,0 1 0 0,1-2 0 16,-2-1-128-16,-1-1-64 15,0 0-16-15,0-5 0 16,0 0-1520-16,0 0-288 0,0 0-64 0,0 0-14752 0</inkml:trace>
  <inkml:trace contextRef="#ctx0" brushRef="#br0">15519 8470 19343 0,'0'0'848'0,"0"0"192"0,0-6-832 0,-1 0-208 15,0 0 0-15,1 1 0 0,-1 0 3328 0,0 0 608 16,2 0 128-16,-2 0 32 0,1 5-2336 0,-1-5-464 16,1 5-80-16,0 0-32 0,-1-5-576 0,1 5-112 0,0 0-32 0,0 0 0 15,0 0-176-15,5 4-32 16,1 2-16-16,0 2 0 0,1 1 32 0,0 0 16 0,1 1 0 0,1 1 0 16,0 0-160-16,1-1-128 15,2 0 144-15,-1 0-144 0,-1-2 128 0,1 1-128 16,0-2 0-16,0-1 0 0,-2-1 208 0,2-1-48 0,1-4-16 0,-1 0 0 15,-1-3 80-15,1-1 16 0,0-1 0 0,-1-1 0 16,-2-3 80-16,1 0 32 0,-1-2 0 0,0-2 0 16,0 0-144-16,-1-1-16 0,-3 0-16 0,1 1 0 15,-1-1-176-15,-1 1 192 0,-1 3-192 0,-1-2 192 32,-2 2-2592-32,0 1-512 0</inkml:trace>
  <inkml:trace contextRef="#ctx0" brushRef="#br0">17389 8697 15663 0,'0'0'688'0,"0"0"144"0,0 0-656 0,0 0-176 0,0 0 0 0,0 0 0 0,0 0 4848 0,0 0 928 15,0 0 192-15,0 0 48 0,0 0-3520 0,0 0-688 16,0 6-144-16,-1 2-16 0,1 1-800 0,1 5-144 16,1 3-48-16,0 1 0 0,0 3-352 0,0 1-80 15,1 1-16-15,-2 0 0 0,1 1-208 0,-1-1 176 16,0 0-176-16,0 0 160 0,0 1-160 0,0-2 0 15,0 0 0-15,0-2 0 0,-1 0 0 0,1-3 0 16,0-2 0-16,0 0 0 16,0-3-336-16,0-3-160 0,0 0-16 0,0-4-16 15,-1-5-1888-15,0 0-368 0,0 0-80 0,0 0-14144 0</inkml:trace>
  <inkml:trace contextRef="#ctx0" brushRef="#br0">17326 9057 29599 0,'0'0'1312'0,"0"0"272"0,0 0-1264 0,4 5-320 0,1 1 0 0,0 2 0 15,1 2 1488-15,0-1 240 0,0 0 64 16,0 0 0-16,-1 2-192 0,1 1-48 0,1-2 0 0,0 1 0 16,-1 0-640-16,0 0-128 0,0-1-16 0,-1-1-16 15,0-2-464-15,1 0-96 0,1-2 0 0,0-2-16 16,0 0-176-16,0-5 0 0,0-1 0 0,2-2 128 15,0-2-128-15,0-1 128 0,-1-3-128 0,0-2 128 16,0-3-128-16,0 2 0 0,-2-3 144 0,0 0-144 31,-2-2-800-31,-1 1-224 0,-1 1-64 0,-2 0-18048 0</inkml:trace>
  <inkml:trace contextRef="#ctx0" brushRef="#br0">16683 7958 6447 0,'0'0'272'0,"0"0"80"0,0 0-352 0,0 0 0 16,0 0 0-16,0 0 0 0,0 0 5088 0,0 0 944 15,-5 0 192-15,5 0 48 0,-6 2-3904 0,0 4-768 16,1 1-144-16,-1 4-48 0,1 2-624 0,1 0-128 16,1 2-16-16,0 1-16 0,0-1-112 0,2 1 0 15,2-1-16-15,1-2 0 0,0 1-240 0,2-3-32 16,1 1-16-16,1-5 0 0,1 1-80 0,2 0-128 16,1-2 176-16,3-1-176 0,-1-2 128 0,1-1-128 15,0-2 0-15,-1-1 0 0,-1-2 0 0,1 0 160 16,0-1-160-16,-1-1 128 0,-2-1-128 0,0 0 160 15,0 0-160-15,-2-1 160 0,-2 1-32 0,-2-1-128 16,-1-1 192-16,-2 0-64 0,-1 0-128 0,-2 0 160 16,-2 0-160-16,-2-2 160 0,0 0-160 0,-1 1 0 15,0-2 0-15,1 1 128 0,-1 0-128 0,0 1 0 0,0-1 0 16,1 0 0-16,0 1 0 0,2 1-192 0,0 1 32 0,1 2 16 31,1-1-608-31,1 2-112 0,2 4-32 0,0 0-16016 0</inkml:trace>
  <inkml:trace contextRef="#ctx0" brushRef="#br0">16893 7995 16575 0,'0'0'1472'0,"0"0"-1168"15,-3-4-304-15,3 4 0 0,-3-1 1680 0,3 1 288 16,0 0 48-16,0 0 16 0,-4 0-944 0,4 0-192 16,0 0-48-16,-1 6 0 0,1 2-416 0,0 0-96 15,0 2-16-15,2 1 0 0,1 0 64 0,2-1 0 16,0 0 0-16,1 0 0 0,1 0 32 0,1-1 16 16,0-2 0-16,1 2 0 0,0-3-128 0,-1 0-32 15,0 0 0-15,0-3 0 0,-1-1-32 0,-1-1-16 0,1 0 0 0,1-2 0 16,-1-2-96-16,-1 0 0 0,-1 0-128 0,0-1 192 15,-1-1-64-15,0 0-128 16,-1-1 176-16,-1 0-176 0,-1 1 192 0,0 0-192 16,-1 0 192-16,0 1-192 0,-2 0 192 0,2 4-192 15,0 0 192-15,0 0-192 0,0 0 240 0,0 0-64 16,0 0-16-16,0 0 0 0,0 0 64 0,0 0 16 16,0 0 0-16,3 7 0 0,1-2-240 0,2-3 0 0,1 0 0 0,0-1 0 15,1 0 0-15,1-2 0 0,0-2 0 0,0-1 0 0,-1-2 0 0,2 0 144 16,0-2-16-16,-1 0 0 15,-1 1-128-15,-1-2 128 0,1 0-128 0,-1 0 128 16,-1 1-1584-16,-2 2-320 0</inkml:trace>
  <inkml:trace contextRef="#ctx0" brushRef="#br0">17278 8073 28095 0,'0'0'1248'0,"2"5"256"0,0 1-1200 0,0 0-304 16,1 0 0-16,0-1 0 0,0 0 848 0,1-1 112 16,-4-4 32-16,6 4 0 0,0-3-576 0,1-1-112 15,-1-1-32-15,0-1 0 0,2-1-272 0,0-2 128 16,-1-1-128-16,0-2 0 0,-2 0 160 0,-1-3-160 16,0 0 128-16,-2 1-128 0,-1-1 144 0,-1 0-144 15,-1 1 160-15,-1 1-160 0,-1 0 0 0,0-1 128 16,-3 2-128-16,-1 2 0 0,-1 2 0 0,-1 0 128 15,-1 3-128-15,1 2 0 0,-2 1 288 0,0 2-32 16,0 2-16-16,1 1 0 0,-1 1 400 0,1 1 64 16,1 1 32-16,0 3 0 0,4-1-304 0,1 1-64 15,2-1-16-15,3 1 0 0,2 0-352 0,3-1 0 0,0 0 0 0,3 0 128 16,2 0-128-16,1-3 0 16,1 0 0-16,1-1 0 0,1-2 0 0,0-1-192 0,0-1 64 15,0-3 0 1,-2-2-1920-16,1-3-384 0,-1 0-80 0</inkml:trace>
  <inkml:trace contextRef="#ctx0" brushRef="#br0">17479 8107 9215 0,'0'0'400'0,"-4"5"96"0,-1 0-496 0,0 1 0 0,0-1 0 0,-1 0 0 16,3 0 5264-16,0-1 960 0,3-4 192 0,0 0 48 0,0 0-4624 0,0 0-928 16,0 0-176-16,0 0-32 0,0 0-560 0,0 0-144 15,6-5 0-15,-1-1 0 16,1-2-640-16,1-1-192 0,0-3-32 0</inkml:trace>
  <inkml:trace contextRef="#ctx0" brushRef="#br0">17545 7853 12895 0,'0'0'576'0,"-4"1"112"0,-2 2-560 0,0 1-128 16,0 0 0-16,0 0 0 0,1-1 3376 0,1 1 640 15,4-4 128-15,0 0 16 0,-3 4-3200 0,3-4-656 16,0 0-128-16,1 5-32 0,1 2-416 0,1-1-96 15,1-1-16-15</inkml:trace>
  <inkml:trace contextRef="#ctx0" brushRef="#br0">17618 7930 17503 0,'0'0'768'0,"-6"2"176"0,0 1-752 0,-1 2-192 0,0-1 0 0,0 1 0 15,-2 1 3456-15,-1 0 640 0,0 0 144 0,1-1 32 16,2 3-2576-16,0-2-512 0,1 0-96 0,3-1-32 15,1 0-720-15,2 1-144 0,2-2-16 0,3 1-16 16,1 0-160-16,1-2 0 0,2 0 0 0,1 1 0 16,-1 0 0-16,1 0 0 0,-1 1 0 0,1 1 0 15,-1 2 0-15,1 0 0 0,-2 2 0 0,-2 2 0 0,-1 0 0 0,-1 3 0 16,0 1 0-16,-3 0 0 0,-2 1 0 0,-1 1 160 16,-2 0-160-16,-1 0 160 0,1 0 352 0,-2 1 80 15,-1-1 16-15,0-2 0 0,0-1-192 0,0-2-32 16,0-3-16-16,1-1 0 0,-2-2-176 0,1-3-16 15,0-2-16-15,0-2 0 0,-1-2-160 0,2-3 0 16,-1-4 0-16,0 0 128 16,2-3-1520-16,1-3-304 0,2-2-64 0,1 0-9552 15,1-3-1904-15</inkml:trace>
  <inkml:trace contextRef="#ctx0" brushRef="#br0">17754 7844 23039 0,'0'0'1024'0,"-2"6"192"0,0 1-960 0,-1 1-256 16,-1 1 0-16,1 2 0 0,-1 0 3360 0,1 1 624 16,1 1 128-16,1 1 32 0,0-1-2736 0,0 3-560 0,1-1-96 0,0 2-32 15,1-2-336-15,0 1-80 16,1-1-16-16,1-1 0 0,0 0-288 0,0 0 128 16,-1-1-128-16,1-3 0 0,0-1 144 0,1-2-144 0,-1-1 0 0,1-2 144 15,-4-4-144-15,0 0 0 16,6-4-192-16,1-2 192 15,0-3-448-15,0-1 16 0,-1-3 16 0,1-1 0 0,-1-4 32 0,1 1 16 16,-1 0 0-16,-1 2 0 0,0 0 176 0,0 2 48 0,-1 3 0 0,0 2 0 16,-2 2 144-16,-2 6 128 0,0 0-128 0,0 0 176 15,0 0 336-15,0 0 80 0,0 0 16 0,-3 6 0 16,0 0-224-16,1 2-64 0,-1 1 0 0,1 1 0 16,1 1-160-16,0 0-32 0,-1 2-128 0,0-2 192 15,2 0-192-15,0 1 0 0,0-1 128 0,0-1-128 0,1 0 128 0,0-2 0 16,0 1-128-16,1-3 192 15,0-1-704-15,-2-5-160 16,0 0-32-16,0 0 0 0,0 0-2080 0,6-1-416 0,1-3-96 0</inkml:trace>
  <inkml:trace contextRef="#ctx0" brushRef="#br0">18055 7834 13823 0,'0'0'608'0,"0"0"128"0,-4 4-592 0,0 2-144 16,0 1 0-16,0 1 0 0,0 2 4736 0,0 1 896 15,0 1 192-15,2 2 48 0,-1 1-4144 0,0 0-816 16,-1 2-160-16,1 0-48 0,0 1-416 0,0 1-96 16,-1-4 0-16,1 1-16 0,1 0-176 0,0-2 128 15,0 0-128-15,-1-4 128 16,1-2-1168-16,0-1-240 0,2-7-64 0</inkml:trace>
  <inkml:trace contextRef="#ctx0" brushRef="#br0">18124 7995 25791 0,'0'0'2304'0,"0"0"-1856"0,0 0-448 0,2-5 0 15,1-2 1792-15,0 1 256 0,0-1 48 0,0 1 16 16,2 0-1040-16,-1-1-208 0,0 2-32 0,1 1-16 0,-2-1-560 0,1 1-128 16,0 1 0-16,-4 3-128 15,0 0 144-15,0 0-144 0,0 0 0 0,0 0 144 16,0 0-144-16,0 0 192 0,-6 6-192 0,0 2 192 15,-2 1-64-15,-1 1 0 0,1-1 0 0,1 2 0 0,1 1 592 0,2-2 112 16,1 0 32-16,2-1 0 16,3-1-304-16,2-1-64 0,2-1-16 0,3 0 0 0,2-2-480 0,2 0 0 15,-2-1 0-15,0 0 0 0,-2 0 0 0,0 1 0 16,-1 1 0-16,-3 0 0 0,-1 0 128 0,-4 0-128 16,-1 1 176-16,-2 0-176 0,-2 2 528 0,-3 1 0 15,-5 1 0-15,-3 1 0 0,-2-3-80 0,-4 1-32 16,-1-1 0-16,-2-1 0 0,-1-2-416 0,2-1 0 15,0-1 0-15,3-3-13632 16,3-1-2800-16</inkml:trace>
  <inkml:trace contextRef="#ctx0" brushRef="#br2">18659 10264 26079 0,'0'0'576'0,"0"0"112"0,0 0 16 0,0 0 48 0,0 0-608 0,0 0-144 0,0 0 0 0,0 0 0 0,7 4 1088 0,-1 1 176 16,-1 2 32-16,1 0 16 0,-2 0-528 0,1-1-96 15,0 3-32-15,1-2 0 0,1 1-128 0,0-1-16 16,0 0-16-16,0-2 0 0,1 0-192 0,0-2-48 16,2-2 0-16,-1 1 0 0,-1 0 64 0,0-2 16 15,0-2 0-15,0-1 0 0,0-2 112 0,0 1 32 16,-1-4 0-16,0-1 0 0,0-1-96 0,0-1-32 15,1 0 0-15,-1-3 0 0,-1-1-160 0,1 0-48 16,1-2 0-16,-1 0 0 0,-1 2-144 0,0-4 128 16,1 4-128-16,-2-1 128 0,0 1-128 0,0 0 0 15,-1 0 0-15,-1 0-12096 16,0 2-2400-16</inkml:trace>
  <inkml:trace contextRef="#ctx0" brushRef="#br2">18833 10338 7359 0,'0'0'656'0,"0"0"-528"0,0 0-128 0,0 0 0 16,0 0 3456-16,0 0 672 0,0 0 128 0,0 0 32 16,0 0-2224-16,0 0-432 0,0 0-96 0,0 0 0 15,0 0-464-15,0 0-96 0,0 0-16 0,0 0 0 0,0 0 0 0,-2-5-16 16,0 0 0-16,0 1 0 0,-1-1-176 0,0 0-16 16,1-2-16-16,-1 1 0 0,0 1-128 0,0 1-32 15,0-3 0-15,0 1 0 0,0 1-128 0,0 0-48 16,0 0 0-16,0 1 0 0,0-1-144 0,0 1-48 15,-1-2 0-15,0-1 0 0,1 1-64 0,0-3-16 16,-1 0 0-16,0 1 0 0,0-2-128 0,0-1 160 16,-1 0-160-16,0 0 160 0,0-2 0 0,0 0 0 15,1 0 0-15,1 2 0 0,-2-5 32 0,0 4 0 16,-1 0 0-16,0 0 0 0,1 1 48 0,0 1 16 16,-1 2 0-16,2-1 0 0,-1 0 64 0,0 0 0 15,0 0 16-15,0 2 0 0,0 0-80 0,0-1-32 0,0 0 0 0,0-2 0 16,1 0-96-16,-1 1 0 0,0-3-128 0,0-1 192 15,0 1-192-15,1-1 128 0,0 0-128 0,0-2 0 16,-1 3 0-16,1-3 128 0,0 2-128 0,-1 0 0 16,0 1 160-16,0 1-16 0,0 0 0 0,0 2 0 15,0 1 48-15,0-2 0 0,-1-1 0 0,2 2 0 16,-2-1-64-16,1 0-128 0,1 0 192 0,-1-2-64 16,-1 2-128-16,0-3 0 0,0 0 144 0,1 0-144 15,-2-2 0-15,1 1 0 0,0 1 0 0,0-2 128 16,0 0-128-16,0 2 0 0,1-4 0 0,1 1 0 0,0 1 0 0,-1-1 0 15,0 0 0-15,0 2 0 0,0-1 144 0,0 0-144 16,-1 2 192-16,0-1-192 0,0 0 160 0,0 0-160 16,0-2 128-16,0 0-128 0,1 0 0 0,0-1 128 15,0 0-128-15,0 0 0 0,0-3 0 0,0 2 0 16,-1-2 128-16,1 3-128 0,1-3 0 0,0 1 0 16,-2 0 0-16,2 0 0 0,0 2 0 0,1 1 0 15,-1-2 128-15,0 2-128 0,1-1 0 0,0 1 0 16,-1-1 0-16,1-1 0 0,-1-1 0 0,1-1 0 15,0 1 128-15,0-2-128 0,0 1 0 0,1-3 0 16,1 1 0-16,0-1 128 0,0 1-128 0,1-2 0 16,1 0 0-16,1-2 0 0,0 3 0 0,0 0 0 15,1 1 0-15,0 0 0 0,-1 1 0 0,-1 0 0 16,1 0 0-16,0 0 0 0,1 2 0 0,0-2 0 16,-1 1 128-16,1 0-128 0,1-1 0 0,0-1 0 15,1 1 0-15,0-2 0 0,0 0 0 0,2-1 0 0,0-1 0 0,0 1 0 16,1 2 0-16,-1 0 0 0,0 1 128 0,1-2-128 15,-1 1 0-15,0-2 0 0,-1 1 0 0,1-2 0 16,-1 1 0-16,1 0 0 0,-2-2 128 0,0 0-128 16,0-1 0-16,0 2 0 0,0-1 0 15,0 2 0-15,-1 0 128 0,0 1-128 0,-1 2 0 0,0 0 128 16,0-1-128-16,0-1 0 0,0 0 0 0,-1-4 128 16,0 0-128-16,0-2 0 15,-1 1 144-15,0 1-144 0,0-5 0 0,0 4 128 16,0 1-128-16,0 1 0 0,-1 2 160 0,0 0-32 0,-1 3-128 0,0-1 192 15,-2 2 80-15,-1-3 16 0,-1 2 0 0,-1 0 0 0,0-3-128 0,-2 0-32 16,1 0 0-16,-1-3 0 0,0 0 0 0,0-1 0 16,-1-2 0-16,0 3 0 0,0-2-128 0,-1-1 160 15,0-1-160-15,0-1 160 0,1-3-160 0,0 0 128 16,0-2-128-16,1 3 128 0,-1 0-128 0,0 3 192 16,-1 1-192-16,-1 4 192 0,0 2-48 0,0 2 0 15,-1 2 0-15,-2 3 0 0,1 0 32 0,-1 2 0 16,-2 2 0-16,1-1 0 0,-1-3-48 0,-1 2-128 15,1-1 192-15,1 3-64 0,0 0-128 0,0-4 0 16,-2-2 144-16,0-3-144 0,0 0 0 0,0-1 0 16,0 1 0-16,-2 1 0 0,1 2 0 0,2 3 128 15,-2 1-128-15,2 3 0 0,-1 3 0 0,0 1 144 16,3 0-144-16,0 3 0 0,0 0 128 0,2 2-128 16,1 1 0-16,2-1 0 0,2 1 0 0,2-1-176 15,1-2 32-15,3-1 0 16,2-2-1168-16,2-3-224 0,1 0-64 0,1-5 0 15,3-3-848-15,0 1-176 0,-2-1-48 0</inkml:trace>
  <inkml:trace contextRef="#ctx0" brushRef="#br2">15807 4177 24591 0,'0'0'1088'0,"0"0"224"0,0 0-1056 0,0 0-256 16,0 0 0-16,0 0 0 0,0 0 1968 0,0 0 336 15,0 0 64-15,0 0 0 0,0 0-576 0,0 0-112 16,2 7-16-16,-2 4-16 0,0 3-752 0,0 1-128 16,-1 2-48-16,0 6 0 0,0-1-208 0,0 5-64 15,0 1 0-15,1 0 0 0,0 1-192 0,0-1-64 16,-1 0 0-16,1-1 0 0,2-2-192 0,-1 0 0 16,0-2 128-16,0-1-128 0,1 0 0 0,-1-1 0 15,0-3 0-15,0-1 0 0,0-2-256 0,0-2-64 16,0-1 0-16,0-5 0 15,0-1-2256-15,-1-6-464 0</inkml:trace>
  <inkml:trace contextRef="#ctx0" brushRef="#br2">15941 4117 7359 0,'0'0'656'0,"0"0"-528"0,0 0-128 0,0 0 0 15,0 5 5824-15,0 2 1120 0,-1 1 224 0,1 2 64 16,1 2-4672-16,0 1-944 16,0-1-176-16,1 6-32 0,0 2-416 0,1 1-80 15,0 1-16-15,2 0 0 0,-1 1-528 0,1-2-112 16,0 1-32-16,1-2 0 0,0 0-224 0,0-2 0 0,0 0 0 0,0-2 0 0,-3 0-160 0,0-1-128 16,-1-1-32-16,-2-1 0 15,-2-2-2848 1,-2 0-576-16</inkml:trace>
  <inkml:trace contextRef="#ctx0" brushRef="#br2">15722 4489 24879 0,'0'0'2208'16,"0"0"-1760"-16,0 0-448 0,5-3 0 0,1-1 2688 0,-1 0 448 15,2-1 80-15,1 2 32 0,0-1-1104 0,1 3-224 16,1-2-32-16,0 2-16 0,2 1-976 0,2 1-192 15,-1 0-32-15,2 1-16 0,1-1-416 0,0 0-96 16,1-1-16-16,1-1 0 0,-2 0-128 0,1-1 0 0,-1-1 0 0,1-2 0 31,0 0-1296-31,-2 0-352 0,-2 0-64 0,-1 0-17088 0</inkml:trace>
  <inkml:trace contextRef="#ctx0" brushRef="#br2">15762 4567 40319 0,'-8'4'896'0,"2"0"176"0,6-4 32 0,0 0 16 0,0 0-896 0,0 0-224 0,0 0 0 0,0 0 0 15,4 4 1184-15,3-2 192 0,2-3 32 0,1 0 16 16,1 1-640-16,3-3-128 0,3 1-16 0,1-2-16 16,0-1-368-16,2 0-64 0,1 0 0 0,0 0-16 15,0 0-176-15,0 0 0 0,3 0 144 0,-2 1-144 16,-1-1 0-16,0 0-192 0,2 0 32 0,-2 0 0 15,0 0-2672-15,-2 1-544 0</inkml:trace>
  <inkml:trace contextRef="#ctx0" brushRef="#br2">16505 4375 15663 0,'0'0'688'0,"0"0"144"0,0 0-656 0,0 0-176 0,0 0 0 0,0 6 0 0,0 2 0 16,-1 0 0-16,0 0 0 0,0 2 5184 0,0-2 1024 15,-1 2 192-15,1 0 32 0,1 0-4848 0,0 2-976 16,0-2-192-16,0-1-32 0,0-1-256 0,1 0-128 0,1-1 160 0,-1-1-160 16,-1-6 0-16,0 0 0 15,0 0 0-15,0 0 0 16,0 0-2336-16,0 0-352 0</inkml:trace>
  <inkml:trace contextRef="#ctx0" brushRef="#br2">16446 4242 20271 0,'0'0'896'0,"-4"-1"192"0,0 1-880 0,-1 0-208 0,-1 0 0 0,2 1 0 15,4-1 2432-15,0 0 448 0,0 0 96 0,1 6 16 16,1 0-2288-16,2 1-464 0,1 0-96 0,2 0-16 31,0 1-1856-31,2 1-368 0</inkml:trace>
  <inkml:trace contextRef="#ctx0" brushRef="#br2">16595 4523 32879 0,'0'0'1456'0,"0"0"304"0,0 0-1408 15,0 0-352-15,0 0 0 0,-5-2 0 0,0-2 1696 0,2-2 272 16,2-2 48-16,0-1 16 0,1-1-1024 0,1-3-208 15,2-2-32-15,1-1-16 0,1-2-496 0,2 1-112 16,1 0-16-16,-1 2 0 0,1-1-128 0,1 5 0 16,0-2 0-16,1 4 128 0,-1 3-128 0,-1 2 0 15,1 3 0-15,1 1 0 0,0 2 0 0,-1 4 0 16,-1 2 0-16,0 2 0 0,-2 3 0 0,0 1 0 16,-1 3 0-16,0 0 0 0,-2 2 0 0,0 0 160 15,0 0-160-15,0 0 160 0,-2-3-160 0,1 0 0 0,0-1 144 0,1-3-144 16,-1-2 0-16,0-1 0 15,0-1 0-15,0-2 0 16,-2-6-1216-16,0 0-256 0,0 0-48 0,6 1-10560 0,-1-3-2112 0</inkml:trace>
  <inkml:trace contextRef="#ctx0" brushRef="#br2">16924 4421 32655 0,'0'0'1440'0,"0"0"304"0,-2-4-1392 0,2 4-352 0,0 0 0 0,0 0 0 0,0 0 1856 0,0 0 320 15,-4 1 48-15,1 2 16 0,0 3-1024 0,0 3-208 16,1 2-48-16,1 2 0 0,1 2-672 0,0-2-144 16,1 3-16-16,1 1-128 0,0 0 0 0,1 2 0 15,0 0 0-15,0-1 0 16,2 1-1520-16,-1-2-208 0,1-1-32 0,0-1-10320 15,1-3-2064-15</inkml:trace>
  <inkml:trace contextRef="#ctx0" brushRef="#br2">16912 4427 22111 0,'-4'-12'976'0,"3"7"208"0,0-3-944 0,1-1-240 16,0-1 0-16,1-2 0 0,1 1 2896 0,0 2 544 0,1-2 96 0,1 3 32 15,1 1-2096-15,0 1-432 16,1 0-80-16,0 3 0 0,1 0-560 0,0 2-96 0,-1 1-32 0,1 2 0 16,-1 2-64-16,2 0-16 0,0 3 0 0,-1-1 0 15,-1 2-192-15,0 1 144 0,0 1-144 16,-1 0 128-16,-1 2-128 0,-2 0 0 0,0 0 0 0,-1 1 0 16,-2 1 0-16,-1 0 0 0,0-1 0 15,-1 1 0-15,-1-1 0 0,-1-2 0 0,0 0 0 0,1-2 0 31,0-2-304-31,0-1-144 0,0-1-16 0,4-5-16 16,0 0-2208-16,0 0-432 0,-2-5-80 0</inkml:trace>
  <inkml:trace contextRef="#ctx0" brushRef="#br2">17125 4282 13823 0,'0'0'608'0,"0"0"128"0,0 0-592 0,-2 6-144 15,0 0 0-15,-1 2 0 0,0 1 5248 0,0 0 1008 16,0 1 208-16,0 1 32 0,0 1-4336 0,2 0-880 15,0 1-160-15,1-1-32 0,1-2-736 0,0 1-144 16,2 0-16-16,2-2-16 0,0-1-176 0,1-2 0 16,1 0 0-16,1-1 0 0,0-3 0 0,-1-2-144 15,2-2 144-15,0-2-208 16,0-2-400-16,0-1-80 0,-2-3-16 0,2-2 0 16,0 0-32-16,1-1-16 0,-1-1 0 0,-2 0 0 0,2 2 432 0,-2 1 64 15,-2 2 32-15,1 2 0 0,-2 1 368 0,-4 6 80 0,0 0 16 0,0 0 0 16,1 6 576-16,1 3 112 0,-1 3 32 0,-1-1 0 15,0 2-464-15,2 1-96 0,0 0-16 0,0 0 0 16,1 0-384-16,1 0 0 16,1-3 128-16,3 0-128 0,-1-1-192 0,1-1-80 0,-1-2-16 0,1-3 0 31,0-2-2176-31,0-3-432 0,1-2-96 0</inkml:trace>
  <inkml:trace contextRef="#ctx0" brushRef="#br2">17492 4100 32191 0,'0'0'1424'0,"0"0"304"0,0 0-1392 0,0 0-336 0,-2 7 0 0,1 0 0 16,0 3 2000-16,0 2 336 0,0 1 64 0,0 3 16 0,-1-1-1360 0,0 4-272 15,0 2-48-15,0 1-16 0,0 2-400 0,0 1-64 16,0-2-32-16,0 3 0 0,0 0-224 0,1-1 0 16,1-1 0-16,-1-1 0 15,-1-4-1440-15,0 0-176 0,1-5-48 0,-1-1-16272 0</inkml:trace>
  <inkml:trace contextRef="#ctx0" brushRef="#br2">17436 4321 13823 0,'0'0'1216'0,"6"2"-960"16,1-2-256-16,0 0 0 0,0 0 3200 0,1 0 576 15,1 0 128-15,1 0 32 0,0 0-2784 0,2 0-576 16,0 0-96-16,1 0-32 0,0-2-272 0,2 0-176 15,-1 1 192-15,-2-3-192 0,2 2 128 0,-1-1-128 16,1 0 0-16,-2-1 0 0,-1-1 144 0,-1 1-144 0,-3-1 0 0,-2 3 144 16,-5 2 112-16,0 0 0 0,0 0 16 0,0 0 0 15,-7-4 1280-15,-2 3 256 16,-3 1 48-16,0 2 16 0,0 2-16 0,-2 2 0 0,0 1 0 0,2-1 0 16,-2-1-768-16,3 0-144 0,1 2-48 0,2-3 0 15,3 1-304-15,2-1-64 0,3-4-16 0,0 0 0 16,4 5-304-16,2 0-64 0,3 0-16 0,2-2 0 15,2 0-128-15,0 2 0 0,2 0 0 0,-1 1 0 0,-1 0 0 0,2 1 0 16,-3 2 0-16,-1 1 0 0,-3 0 0 0,-1 1 0 16,0 1 0-16,-3 0 128 0,-2 0-128 0,0 1 128 15,-3 0-128-15,-2-1 128 0,-1 0-128 0,-3 1 128 16,-2-2-128-16,-1 0 128 0,-3-1-128 0,-1-1 0 16,-1-1 144-16,-2-2-144 0,-1 0 0 0,3-2 0 15,-1-3 0-15,0-2 0 0,4-2-176 0,2-3-96 16,1-1-32-16,3-4 0 15,3-2-2448-15,2-2-512 0,4 0-80 0</inkml:trace>
  <inkml:trace contextRef="#ctx0" brushRef="#br2">18004 4466 15663 0,'0'0'688'0,"0"0"144"0,6 0-656 0,0 0-176 16,-1-1 0-16,-5 1 0 0,6-2 4160 0,-1 0 816 16,0-1 144-16,0 0 48 0,0-1-2704 0,-1-1-544 15,-1 2-96-15,-1-4-32 0,-1 0-384 0,-1-1-96 0,-1-1-16 0,1-1 0 16,-1-1-400-16,-2-2-64 15,-1-4-32-15,0 2 0 0,1-4-352 0,0 0-80 0,0-2-16 0,1 2 0 0,0-2-352 0,1 1 144 16,0 2-144-16,1 0 0 0,0 1 0 0,0 0 0 16,1 1 0-16,0 3 0 0,0 0 160 0,1 2-160 15,0 0 128-15,1 3-128 0,0-2 208 0,1 2-32 16,0 0-16-16,2 2 0 0,2 1-160 0,-1 0 0 16,0 1 0-16,2 0 0 0,1 1 0 0,1 1 0 15,1 2 0-15,0 0 0 0,2 1-336 0,-2 2 0 16,-1 1 0-16,-1 2 0 15,-1 0-1184-15,-2 2-224 16,-1 2-48-16,-3 2-16 0,-1 0-1024 0,-2 0-208 0,-1 1-32 0</inkml:trace>
  <inkml:trace contextRef="#ctx0" brushRef="#br2">17965 4354 8287 0,'-7'5'736'0,"-2"1"-592"16,1 0-144-16,1-1 0 0,2-2 6016 0,2 1 1152 15,3-4 256-15,0 0 32 0,0 0-4784 0,0 0-960 0,8-3-192 0,2 1-48 16,3-1-512-16,1 1-96 0,0-3-32 0,3 1 0 15,2-1-512-15,-2 2-128 16,0-2 0-16,0 0-16 0,0-1-176 0,-1 1-256 0,0 0 64 0,0 0 16 31,0 0-2448-31,-3-1-480 0,-1 1-96 0</inkml:trace>
  <inkml:trace contextRef="#ctx0" brushRef="#br2">18326 4071 34847 0,'-4'9'1536'0,"2"-4"320"0,-1 0-1472 0,-1 2-384 16,1 3 0-16,0 0 0 0,0 0 2608 0,0 2 448 15,-1-1 80-15,-1 3 32 0,2 2-2192 0,-1 1-432 16,0 2-96-16,0 1 0 16,0 1-192-16,0-1-16 0,0 1-16 0,2-1 0 0,1-1-224 0,1 0-256 15,1-4 48-15,2 0-14080 16,2-3-2816-16</inkml:trace>
  <inkml:trace contextRef="#ctx0" brushRef="#br2">18473 4279 36575 0,'-11'8'1616'0,"5"-3"336"0,-2 2-1568 0,-1 1-384 0,0-1 0 0,-1 3 0 16,0 1 1568-16,1 0 224 15,2 0 64-15,1 0 0 0,2 0-1072 0,1-1-208 16,2-1-32-16,2-1-16 0,1-1-528 0,3-1 0 16,2-1 0-16,2-3 0 15,1-2-768-15,1-2-128 0,1-2 0 0,1-1-16 16,1-4-688-16,-2 1-128 0,0-2-16 0,0 0-16 16,-3-4 304-16,-1 2 64 0,1-2 16 0,-2 1 0 0,-1 1 800 0,-1 3 144 0,-1 1 48 0,-1 0 0 15,-1 3 1040-15,-2 5 224 0,0 0 32 0,0 0 16 16,0 0 736-16,0 0 160 0,0 0 32 0,-2 8 0 15,-1 2-496-15,1 2-80 0,0-1-32 0,2 2 0 16,0-1-720-16,1-1-144 0,1-1-16 0,2 0-16 16,1 0-928-16,1-2-192 15,1-1-48-15,0-2 0 0,0-2-1872 0,0-1-368 16,1-1-80-16</inkml:trace>
  <inkml:trace contextRef="#ctx0" brushRef="#br2">18768 3994 21183 0,'0'0'1888'0,"0"0"-1504"16,0 0-384-16,0 0 0 0,-1 7 4256 0,-1 1 784 15,-1 3 144-15,0 2 48 0,0 2-2784 0,-2 1-544 16,1 1-112-16,0 0-32 0,-1 2-928 0,1 0-192 16,1-1-48-16,-1 1 0 0,0-1-432 0,1 1-160 15,0-1 0-15,1 2 144 0,1 0-336 0,0-2-64 16,-1 0 0-16,0-1-16 15,1 0-2016-15,-1-1-400 0,-1-3-64 0</inkml:trace>
  <inkml:trace contextRef="#ctx0" brushRef="#br2">18701 4265 5519 0,'0'0'496'0,"7"-1"-496"0,0-2 0 0,0 2 0 16,0 1 8288-16,-1 0 1568 0,2-1 304 0,1 1 64 15,-2 1-6304-15,1 0-1248 0,-1 0-256 0,0 1-48 16,0-2-1536-16,0 2-288 0,1 0-64 0,1-1-16 16,-2 1-336-16,2-1-128 0,-1 0 0 0,1-1 0 31,0 0-320-31,-1 0-144 0,0-1-48 0,1-1 0 0,0-1-1552 0,1-2-320 0,-2-2-64 0,0 0-11120 16,1-2-2240-16</inkml:trace>
  <inkml:trace contextRef="#ctx0" brushRef="#br2">19007 4055 20271 0,'0'0'1792'0,"0"0"-1424"16,0 0-368-16,-6 4 0 0,1 0 4064 0,1 1 736 15,0 2 160-15,0 3 32 0,-1-1-2464 0,0 4-480 16,1 2-112-16,0-1-16 0,1 3-1024 0,0 2-224 16,0-3-32-16,0 5-16 0,1-3-464 0,2 3-160 15,-1-1 0-15,1-1 144 0,1 0-144 0,-1-2-144 16,-1 0 144-16,1-1-208 15,1-1-1168-15,-1-1-224 0,0-1-64 0,0-3-11312 16,-1-1-2256-16</inkml:trace>
  <inkml:trace contextRef="#ctx0" brushRef="#br2">18904 4274 36111 0,'0'0'1600'0,"0"0"320"0,0 0-1536 0,0 0-384 0,0 0 0 0,0 0 0 16,4 3 2176-16,0 0 368 0,1 0 64 0,0 0 16 16,1-3-1440-16,0 2-288 0,0-1-48 0,1 1-16 0,1-1-384 0,0 0-64 15,1-1-32-15,-1 0 0 0,2 0-352 0,-2 0 128 16,1 0-128-16,1-1 0 16,-2 0 0-16,0-2-288 0,0 1 48 0,1-2 16 15,-1 1-416-15,0-1-64 0,0 0-32 16,0 0 0-16,-2-2-16 0,1 0 0 0,0-1 0 15,-1 1 0-15,-1 1 144 0,-1 0 32 0,-4 5 0 0,1-5 0 0,-1 5 432 0,1-4 144 16,-1 4 0-16,0 0 0 0,-2-4 0 0,2 4 0 16,-3-3 192-16,-1 1-48 0,-1 1 208 15,1 1 32-15,-1 0 16 0,0 3 0 0,0 1 80 0,1 2 16 16,-1 1 0-16,1 2 0 0,0 0-256 0,1 2-48 16,1-1-16-16,1 2 0 0,0 1-176 0,1 0 0 15,1 0 0-15,1-1 0 0,0 0 0 0,2-1 0 16,1 0-128-16,0-1 128 0,0-1 0 0,0-2 0 15,2-2 0-15,-1-2 0 0,0 0 0 0,-6-3 128 16,7-1 0-16,0-1 0 0,-3-1 304 0,3-3 48 16,0-2 16-16,0 0 0 0,0-4-48 0,1 0-16 0,0-2 0 0,1-1 0 15,0 0-304-15,1 1-128 16,1-1 128-16,-2 2-128 0,0 2 0 0,1 0 0 16,0 1 0-16,0 1 0 0,2 2 0 0,-1 0 0 0,-1 1 0 0,1 1 0 15,-1 2-272-15,1 0 16 0,-3 2 0 0,-1 2 0 16,0 2 256-16,-3 0 0 15,-1 2 0-15,0 2 0 0,-2 2 320 0,-1 0-16 0,1 2-16 0,-2 0 0 16,0 0-48-16,-1 0-16 0,0 1 0 0,1 0 0 16,-1 0-96-16,0-3-128 0,2 1 176 0,0-1-176 15,0-2 0-15,0-1 0 0,0-6 0 16,0 0 0-16,0 0-160 0,0 0-144 0,0 0-16 0,0 0-16 31,4-4-1776-31,1-2-368 0,2-2-64 0,-1 0-16 16,1 0-1152-16,-1 1-256 0,1-1-32 0</inkml:trace>
  <inkml:trace contextRef="#ctx0" brushRef="#br2">19426 4270 27935 0,'0'0'1232'0,"0"0"256"0,0 0-1184 0,0 0-304 16,0 0 0-16,0 0 0 0,0 0 2976 0,0 0 544 16,5 3 96-16,-2-1 32 0,-3-2-1600 0,3 1-320 15,2-1-64-15,0-1-16 0,0 0-1008 0,2-1-208 16,-1 0-48-16,1 0 0 0,0-1-192 0,-1 0-64 16,0 0 0-16,1-2 0 0,1-1-128 0,-1 1 0 15,0 0 0-15,-2 0-176 0,0-1-48 0,0 0-16 16,0-2 0-16,-1 1 0 0,-1 1 32 0,-1 0 0 15,0 0 0-15,-2 6 0 0,0-5-48 0,0 5 0 16,-2-4 0-16,2 4 0 0,0 0 416 0,-7 1 80 16,-1 0 16-16,0 4 0 0,1 3-256 0,-2 0 128 15,-1 3-128-15,1 2 0 0,0 1 464 0,2 2 0 0,2 0 0 0,0 1 0 16,2 0-144-16,1-2-48 0,1 0 0 16,3 0 0-16,3-4-272 0,1 1 0 15,1-2 0-15,1-2-144 16,2-4-896-16,1-2-176 0,0-4-48 0,0-2 0 0,2-3-1680 0,0-3-352 0,-1-2-64 0</inkml:trace>
  <inkml:trace contextRef="#ctx0" brushRef="#br2">19827 4037 30575 0,'0'0'1344'0,"0"0"304"0,0 0-1328 0,0 0-320 0,0 0 0 0,-4 4 0 15,-1 3 2880-15,0-1 496 0,1 3 96 0,-1 2 32 0,0 2-1568 0,1 0-304 16,0 1-64-16,1 1-16 0,1 0-656 0,0 1-128 15,1 1-16-15,2-4-16 0,0 1-368 0,1 0-80 16,-2-1-16-16,2 0 0 0,1-2-272 0,1-1 0 16,-1-2 0-16,-1-1 0 0,-1-1 0 0,1-1 0 15,-2-5 0-15,0 0-192 0,0 0 48 0,0 0 16 16,0 0 0-16,0 0 0 0,3-4-48 0,-2-2 0 16,-1-1 0-16,-2 1 0 0,-2 0 176 0,-1 1-192 15,0-1 192-15,0 1-192 0,-3 0 192 0,-1 0 0 16,-1 2 0-16,-1 1 0 0,-3 2 0 0,-1 3 0 15,-1 2 0-15,2 2 0 0,0 3 0 0,1 2 0 16,2 1 0-16,3 2 0 0,3 0 208 0,3-1 128 16,3 1 32-16,3 1 0 0,3-4-80 0,4 1-16 15,3-2 0-15,2-3 0 0,1-1-16 0,2-2 0 16,0-2 0-16,0-3 0 0,0-4-128 0,-2-1-128 16,-1-1 144-16,-1-1-144 0,-2-3 0 0,-1-3 0 15,-2 0-128-15,-1 2 128 16,-3-3-1152-16,-1 1-112 0,-2 1-16 0,-2-1-21344 0</inkml:trace>
  <inkml:trace contextRef="#ctx0" brushRef="#br2">20162 4144 19343 0,'0'0'1728'0,"0"0"-1392"16,0 0-336-16,-2-4 0 0,2 4 4544 0,0 0 848 15,-3-4 176-15,3 4 16 0,0 0-2960 0,0 0-576 16,0 0-128-16,0 0-32 0,0 0-960 0,6 1-192 16,1 1-32-16,1-1-16 0,0 1-448 0,1 1-96 15,0-1-16-15,1 1 0 0,-1-1-128 0,-1 0 0 16,0 0 0-16,0-1 0 15,-8-1-2400-15,7 2-352 0,-7-2-80 0</inkml:trace>
  <inkml:trace contextRef="#ctx0" brushRef="#br2">20149 4279 41983 0,'-10'5'1856'0,"10"-5"384"0,0 0-1792 0,-3 5-448 16,3-5 0-16,0 0 0 0,3 4 1520 0,3-1 208 15,1-1 32-15,3-2 16 0,1-1-944 0,1 0-192 0,0-2-48 0,3 1 0 16,0-3-336-16,1 0-80 0,1 0-16 0,-1-1 0 31,0 1-704-31,-1-1-144 0,-2 1-16 0</inkml:trace>
  <inkml:trace contextRef="#ctx0" brushRef="#br2">16312 5042 13823 0,'0'0'1216'0,"0"0"-960"0,0 0-256 0,-1-5 0 16,0 0 3392-16,1-1 624 0,0 1 128 0,0 0 16 15,2 1-1728-15,-1-1-336 0,-1 5-80 0,2-4-16 16,-2 4-528-16,3-4-128 0,-3 4 0 0,0 0-16 15,0 0-352-15,0 0-64 0,0 0-16 0,0 0 0 16,0 0-192-16,0 0-64 0,1 7 0 0,0 2 0 16,-1 0-240-16,0 4-48 0,-2-1-16 0,-1 1 0 15,0 1-144-15,1 0-16 0,1 0-16 0,-1-1 0 16,0 1-160-16,0-1 160 0,0-2-160 0,1 0 160 0,1-1 16 0,0-3 0 16,0 0 0-16,0-3 0 0,0-4 240 0,0 0 48 15,1 5 16-15,-1-5 0 0,0 0-32 0,0 0 0 16,3 5 0-16,-3-5 0 0,0 0-128 0,5 4-16 15,-2-2-16-15,3 0 0 0,-1 0-96 0,1-1-32 16,0 0 0-16,1 1 0 0,2 0-160 0,-1-1 192 16,1-1-192-16,2 1 192 0,2-1-192 0,-1 1 0 15,1-3 0-15,0 1 0 0,-1 0 0 0,-2 0 0 16,1-1 128-16,0 0-128 0,0 0 0 0,-1 0 0 16,-1 0 0-16,-2 0 0 0,-1 1 0 0,-6 1 0 0,0 0 128 0,0 0-128 15,0 0 0-15,0 0 0 16,0 0-192-16,0 0 192 15,0 0-960-15,-2 5-80 0,2-5-16 0,0 0 0 16,-4 3-768-16,4-3-160 0,0 0-16 0,0 0-16 16,-4-3-1328-16,2-1-272 0,1-2-48 0</inkml:trace>
  <inkml:trace contextRef="#ctx0" brushRef="#br2">16538 5040 19343 0,'0'0'1728'0,"-1"-5"-1392"0,0-1-336 0,1 6 0 16,-3-4 3232-16,1 1 576 0,2 3 112 0,0 0 32 15,-2-3-1392-15,2 3-256 0,0 0-64 0,0 0-16 0,0 0-800 0,-4 5-144 16,2 4-48-16,0 1 0 0,1 0-416 0,1 1-96 16,1 4-16-16,1 2 0 0,-1 0-128 15,1 2-48-15,0-1 0 0,0 3 0 0,1-1-144 0,0 0-16 16,1 0-16-16,0-1 0 0,-1 2-160 0,0-2-16 16,-1-2-16-16,0-1 0 0,-1-1-160 0,0-1 0 15,0-1 144-15,1-1-144 0,0-2 0 0,-1 0 0 16,0-2 0-16,0-1 0 0,1-2 0 0,-2-5-288 15,0 0 48-15,0 0 16 16,0 0-1312-16,5-6-256 0,-1-3-48 0,1-1-16 16,-1 0-1360-16,0-4-288 0</inkml:trace>
  <inkml:trace contextRef="#ctx0" brushRef="#br2">16770 5192 16575 0,'0'0'1472'0,"0"0"-1168"0,0 0-304 0,0 0 0 15,0 0 4864-15,0 0 896 16,0 0 192-16,0 0 48 0,-5 1-3104 0,5-1-608 0,-5 3-128 0,-1 0-32 16,1 1-1040-16,-1 1-192 0,0-2-64 0,1 1 0 15,0 0-560-15,1 0-112 0,4-4-32 16,0 0 0 0,0 0-800-16,0 0-160 0,0 0-48 0,0 0 0 15,0 0-2160-15,0 0-432 0</inkml:trace>
  <inkml:trace contextRef="#ctx0" brushRef="#br2">16965 5029 33055 0,'0'0'1472'0,"0"0"288"0,-1-5-1408 0,0 0-352 16,-1 0 0-16,2 5 0 0,0 0 1856 0,0 0 320 15,0 0 48-15,0 0 16 0,0 0-752 0,0 0-144 16,0 0-16-16,0 0-16 0,0 0-640 0,0 0-128 15,-1 6-32-15,0 1 0 0,1 2-256 0,-1 0-48 16,0 0-16-16,0 0 0 0,0 2-192 0,0 0 128 16,-1 1-128-16,0 0 0 0,-1 2 144 0,0-1-144 15,-1-1 128-15,0-1-128 0,0 1 144 0,0 0-144 16,2-1 160-16,0 3-160 0,0-1 0 16,0-2 0-16,1-4 0 0,1 0 512 0,1 0 16 15,-1-7 0-15,0 0 0 0,3 3-240 0,-3-3-48 0,5 0-16 0,1-1 0 16,1-1-32-16,0-1 0 15,0-1 0-15,1 0 0 0,0 0-48 0,1 2-16 0,0-3 0 0,-1 0 0 16,2 0-128-16,-1 0 0 0,1 0 0 0,-1 2 0 16,1-1 0-16,-1 1 128 0,-2 0-128 0,0 1 0 15,0 0 0-15,-7 2 0 0,6-2 0 0,-6 2 0 32,6 0-432-32,-6 0-16 0,0 0 0 0,6-1 0 15,-6 1-1312-15,0 0-272 0,0 0-48 0,5-2-16 16,-1-2-1088-16,-4 4-208 0</inkml:trace>
  <inkml:trace contextRef="#ctx0" brushRef="#br2">17163 5010 17503 0,'0'0'1552'0,"0"0"-1232"16,-4-4-320-16,0 0 0 0,1 0 4240 0,0 1 800 16,0 0 144-16,3 3 48 0,0 0-2656 0,-4 2-528 15,4-2-96-15,-4 4-32 16,1 2-576-16,1 2-128 0,1 1-32 0,0 5 0 0,1 3-496 0,1-1-112 15,0 3 0-15,0 0-16 16,1 2-160-16,0 0-16 0,0 2-16 0,0-2 0 0,-1 0-192 0,0 0-48 16,0-2 0-16,0-1 0 0,-1-1-128 0,1 0 0 15,0-1 0-15,1-3 0 0,-1 0 0 0,0-1 0 16,0-3-144-16,1-2 144 16,-1 0-1440-16,-1-7-176 0,0 0-48 0,0 0 0 15,0 0-1568-15,5-3-320 0</inkml:trace>
  <inkml:trace contextRef="#ctx0" brushRef="#br2">17354 5171 35535 0,'0'0'1568'0,"0"0"336"0,0 0-1520 0,0 0-384 0,-6 0 0 0,1 0 0 15,5 0 1344-15,0 0 208 0,0 0 48 0,0 0 0 16,0 0-976-16,0 0-192 0,0 0-48 0,0 0 0 31,0 0-1072-31,0 0-208 0,3-5-64 0,0 1-17040 0</inkml:trace>
  <inkml:trace contextRef="#ctx0" brushRef="#br2">17467 5060 23951 0,'-4'-1'2128'0,"1"-1"-1696"0,0-3-432 0,1 0 0 0,1-3 3776 0,2 1 656 16,2-1 144-16,1 0 32 0,0-1-2512 0,1 1-496 16,1 1-112-16,2 1-16 0,0 0-784 0,0 2-176 15,1 0-16-15,0 2-16 0,0-1-224 0,1 1-32 16,-1 2-16-16,2 0 0 0,-1 0-208 0,0 1 128 16,-2 3-128-16,0-2 0 0,0 0 0 0,-1 2 0 15,-1 1 0-15,-2 1 0 0,-1 2 256 0,-3 1-64 16,-1 1 0-16,-2 3 0 0,-1 0 144 0,-2 2 32 15,-2 1 0-15,0 3 0 0,-1 0-48 0,-2-1 0 16,-2 0 0-16,1-1 0 0,1 0 0 0,0 0 0 16,1-2 0-16,0 0 0 0,2-2 0 0,0-1 0 0,1-2 0 0,2-2 0 15,1-2-96-15,2-1-32 16,2-5 0-16,0 0 0 0,2 6-192 0,-2-6 144 16,0 0-144-16,6 3 128 0,2-3-128 0,2-1 0 15,0-1 0-15,2 0 0 0,0-1 0 0,0 0 0 0,3-1 0 0,-1 0 0 16,0 0 0-16,-2-1 0 0,1 1 0 15,-1 1 0-15,0 0 0 0,-2-2 0 0,-1 1 0 0,0 1 0 16,-3-1 0-16,-1 3 0 0,-1-3 0 0,0 1-176 16,0 0-736-16,-1-1-160 15,-3 4-16-15,3-6-16 0,0 0-1888 0,1 0-368 0</inkml:trace>
  <inkml:trace contextRef="#ctx0" brushRef="#br2">17901 4980 20271 0,'0'0'896'0,"-2"-4"192"0,0 0-880 0,-1 2-208 15,0-3 0-15,0 2 0 0,-1 1 4992 0,0-2 944 16,0 1 192-16,4 3 32 0,-5-2-3920 0,0 2-768 16,0 1-176-16,0 1-16 0,0 1-576 0,1 2-96 15,-1 3-32-15,0 0 0 0,2 3-128 0,-1 3-48 16,-1 3 0-16,1 3 0 0,0 1-192 0,2-1-32 15,0 2-16-15,1-1 0 0,1 0-160 0,2-2 0 16,1 0 144-16,3-2-144 0,0-2 0 0,3-2 128 16,3-3-128-16,0-1 0 0,0-3 0 0,4-1 0 15,2-5 0-15,1-2 0 0,1-3 128 0,0-3-128 16,-1-2 128-16,0-2-128 0,-2-1 128 0,-1-3-128 16,-2 2 128-16,-1-1-128 0,-4-1 0 0,0-1 0 0,-3 0 0 0,-2 2 0 15,-1-1 0-15,-3 0 0 16,-1 2 0-16,-1 0 128 0,-2 0-128 0,-3 1 0 15,-2 2 0-15,-1 1 0 0,-2 1 0 0,0 2 144 16,-1 3-144-16,-1 0 0 0,-1 1 128 0,0 1-128 0,-1 1 0 0,1 1 0 16,2 0 0-16,0 0-272 0,3 0 48 0,2 1 16 15,0 1-1360-15,2 0-272 0,3 1-48 0,3-3-16 16,0 0-1120-16,0 0-240 0</inkml:trace>
  <inkml:trace contextRef="#ctx0" brushRef="#br2">18319 4974 42623 0,'0'0'1888'0,"0"0"384"0,0 0-1824 0,0 0-448 16,0 0 0-16,0 0 0 0,0 0 1584 0,0 0 208 15,0 0 64-15,0 0 0 0,5 4-1008 0,1-1-192 16,0-1-32-16,3 0-16 0,2 0-480 0,2 0-128 16,-1-1 0-16,1 1 0 0,2-2 0 0,-1 1 0 0,0 0-192 0,-1 2 64 31,0-3-1472-31,-3 1-304 0,0-1-48 0,-2 0-12016 16,0 1-2416-16</inkml:trace>
  <inkml:trace contextRef="#ctx0" brushRef="#br2">18350 5082 36047 0,'-13'12'1600'0,"8"-6"320"0,-1 0-1536 0,1-1-384 0,1 1 0 0,1 1 0 16,0 0 2512-16,0-1 432 0,3-6 64 0,0 5 32 15,0-5-1664-15,6 4-336 0,3-2-64 0,2 0-16 16,0 0-368-16,2-2-80 0,0-1 0 0,-1 0-16 16,2-1-368-16,0 1-128 0,-1-1 0 0,0 1 144 0,1-2-304 0,-1 1-64 15,-2-2-16-15,0 2 0 16,-2-2-2448-16,1 0-512 0,-3 0-80 0</inkml:trace>
  <inkml:trace contextRef="#ctx0" brushRef="#br2">18714 4932 33743 0,'0'0'1488'0,"0"0"320"0,-5 0-1440 0,1 0-368 15,4 0 0-15,-5-4 0 0,5 4 2432 0,0 0 400 0,0-4 96 0,0-1 16 16,0-1-1632-16,2 0-320 0,2 0-64 0,2 0-16 16,2 0-464-16,2 1-112 15,0-1-16-15,3 2 0 0,1 1-192 0,-1 1-128 0,1 2 128 0,0 0-128 16,-2 1 0-16,2 2 0 15,-3 2 0-15,-1 0 128 0,-1-1-128 0,-1 3 0 0,-2-1 0 0,0 1 0 16,-3 1 0-16,-2 0 0 0,0-1 0 0,-3 2 0 16,-1 0 240-16,-1 0-32 0,-2 0 0 0,0-1 0 15,0-1 320-15,-2 1 64 0,0 0 16 0,1-2 0 16,0 0 32-16,1-1 0 0,0 0 0 0,3-3 0 0,3-2-256 0,0 0-32 16,0 0-16-16,0 0 0 0,0 0-208 0,0 0-128 15,0 0 128-15,0 0-128 0,7-1 0 0,1 0 0 16,1 1 0-16,1-2 0 0,2 2 0 0,-2 2 0 15,2-1 0-15,0 3 0 0,-2-1 0 0,-1 2-160 16,2 0 160-16,-2 1 0 0,-2 1-160 0,0 1 160 16,-3 1-128-16,-1 1 128 0,-2 2 0 0,0 0 0 15,-3 1 0-15,-2 1 0 0,1 0 0 0,-4-1 144 16,-2 1-16-16,-2 0-128 0,-3 1 336 0,1-2-32 16,-4 0-16-16,1-1 0 0,1-2-16 0,-1-1 0 15,0-1 0-15,1-2 0 0,0 0-272 0,3-2 128 16,1-3-128-16,2-2 0 0,1-2 0 0,3-2-320 15,3-3 32-15,3-2 16 16,1-2-1216-16,4 0-240 0,2 0-64 0,2-1-13984 0,1 0-2800 0</inkml:trace>
  <inkml:trace contextRef="#ctx0" brushRef="#br2">19046 4961 42495 0,'0'0'1888'0,"0"0"384"0,0 0-1824 0,-2-5-448 0,2-2 0 0,1 0 0 16,2-1 1728-16,2 1 256 0,1-2 64 0,2 1 0 15,2-2-1120-15,0 1-224 0,0 2-32 0,2 1-16 0,2-2-416 0,0 3-96 16,1 1-16-16,1 2 0 16,0 1-128-16,1 2 0 0,-2 1 0 0,0 3 0 15,-1 0 0-15,-2 2 0 0,-4 0 0 0,0 2 0 0,-2 2 0 0,-3-1 0 16,-3 1 0-16,-2 1 0 0,-3 2 192 0,-3 1-64 15,-2-1 0-15,-2 2 0 0,-2 1 240 0,-1 1 32 16,0 0 16-16,-1-1 0 0,2 1 64 0,0 0 16 16,-1-3 0-16,2 0 0 0,2-1-128 0,0-3-32 15,2 0 0-15,1-1 0 0,1-2-144 0,3-1-16 16,1 2-16-16,0-4 0 0,3-5-160 0,0 5 0 16,0-5 0-16,0 0 0 0,7 3-144 0,1-2 144 15,3-2 0-15,2-2 0 0,2-1-160 0,1-1 160 16,2-1-128-16,0 0 128 0,2-1-240 0,-1 0 48 15,1 0 0-15,0 0 0 16,-3 1-464-16,0 0-96 0,-2 1-16 0,-1-1 0 16,-1 0 16-16,-1 1 0 0,-1 0 0 0,-1 1 0 15,-1-3-1040-15,1 4-224 0,-2-4-32 0,1 2-16 16,1-1-944-16,-2 0-192 0,0-1-48 0</inkml:trace>
  <inkml:trace contextRef="#ctx0" brushRef="#br2">19575 4947 37663 0,'0'0'1664'0,"0"0"352"0,0 0-1616 0,0 0-400 0,-5 1 0 0,1 1 0 16,-2 0 2160-16,0 1 336 16,1 0 80-16,-1 1 16 0,-3 1-736 0,0 0-128 0,0 2-48 0,0 2 0 0,-1 2-832 0,2 2-160 15,-2 0-48-15,3 4 0 0,0 0-304 16,2 0-64-16,2 1-16 0,2-1 0 16,2 0-256-16,2-1 0 0,3-3 128 0,3-1-128 0,2-1 0 0,3-2 0 15,0-3 0-15,1-1 0 16,3-2-224-16,0-2 48 0,-1-2 16 0,1-2 0 15,-2-2-48-15,1 0-16 0,-2-2 0 0,-2-2 0 0,-1-1 224 16,0-2 0-16,-2 1 0 0,-4-2 0 0,-1-1 0 0,-1 1 160 16,-2-1-160-16,-2-1 192 0,-1 1 144 0,-2-1 48 15,-2 1 0-15,1 1 0 0,-4 0-192 0,-1 2-48 16,-1-1 0-16,-1 4 0 0,0 1-144 16,-2-1 0-16,0 2 0 0,1 0-176 15,0 1-1296-15,0 2-256 0,0-2-48 0</inkml:trace>
  <inkml:trace contextRef="#ctx0" brushRef="#br3">18967 7784 20735 0,'0'0'912'0,"0"0"192"0,0 0-880 0,0 0-224 0,0 0 0 0,0 0 0 16,0 0 1056-16,0 0 160 0,0 0 48 0,0 0 0 16,1-5-160-16,0 1-16 0,1 1-16 0,0-1 0 15,-1-1-144-15,1 0-32 0,-2 5 0 0,3-4 0 16,0-3-208-16,0 1-48 0,0 1-16 0,0-1 0 16,-1 0-176-16,0-2-48 0,2 1 0 0,0 0 0 15,0 2-400-15,0-4 0 0,1 1 0 0,0-1 0 16,-1-1 240-16,2 1-48 0,1-1 0 15,-1 1 0-15,0 0 112 0,1 0 16 0,1 1 0 0,-1-1 0 16,1 1 64-16,0 0 32 0,1 0 0 0,0 1 0 0,0 0-112 0,1-1-32 16,0 0 0-16,1 0 0 0,0 0-32 0,1 1-16 15,0-2 0-15,2 0 0 0,1 1-48 0,-1-2-16 16,2 2 0-16,0 0 0 0,-1-1-16 0,0 1 0 16,-1 1 0-16,0 2 0 0,1 1-144 0,-1-3 192 15,-2 1-192-15,0 1 192 0,-1 1-192 0,0-1 0 16,-1 2 144-16,1 0-144 0,-1 0 144 0,0 1-144 15,0-1 192-15,2 2-192 0,0 1 208 0,0 0-64 16,-1 0-16-16,1 1 0 0,1 0 64 0,1 1 0 16,1-2 0-16,0 1 0 0,-1 0-192 0,3 0 0 15,0 1 144-15,0-2-144 0,2 1 0 0,-1-1 0 0,1-1 0 0,-1 1 128 16,-1 0-128-16,2 0 0 16,-2 0 0-16,0-2 0 0,-1 1 0 0,-2-1 0 15,1 2 0-15,0-2 0 0,-2 0 144 0,1 1-144 0,0-1 192 0,0 0-192 16,0 1 160-16,1 0-160 0,-1 0 128 0,2-1-128 15,1-1 144-15,-1 0-144 0,0 1 160 0,1-1-160 16,1 1 128-16,1-1-128 0,-1 0 0 0,1 1 0 16,-1 0 0-16,-1 0 0 0,-1-1 0 15,1 1 0-15,-1 1 0 0,0 1 128 0,-3 0-128 0,1-2 0 16,0 1 0-16,-3 0 0 0,2-1 0 0,1 0 0 16,0 1 0-16,-1-3 0 0,0 1 0 0,1-1 0 15,-2 0 0-15,2-1 128 0,0-1-128 0,-1-1 0 16,1 1 0-16,0-2 0 0,-1 0 128 0,2-1-128 15,-2 1 0-15,0 0 0 0,-2 1 0 0,0-2 0 0,0 2 0 0,-2 0 128 16,-2 0-128-16,1 1 0 0,-1 1 0 0,-1-1 0 16,0 0 0-16,-1 0 0 0,0 1 0 0,-1 0 128 15,0 0-128-15,2 1 0 0,-1-1 0 0,0-1 0 16,-1 0 0-16,0 1 0 0,1 1 0 0,-1 1 0 16,0-3 0-16,-1 2 0 0,0 1 0 0,-3 3 0 15,4-5 0-15,-1 2 0 0,-3 3 0 0,0 0 0 16,0 0 0-16,0 0 0 0,0 0 0 0,0 0 0 15,0 0 0-15,0 0 0 0,0 0 0 0,0 0 0 16,3 4 0-16,1 2 0 0,-4-6 0 0,2 9 0 16,0-1 0-16,-1 2 0 0,0 0 0 0,1 2 0 15,0 2 0-15,0-2 0 0,-1 1 0 0,1 1 0 16,0-1 0-16,1-1 0 0,0 1 0 0,0 0 0 0,-1-1 0 0,3 0 0 16,1-1 0-16,1 1 128 0,0-2-128 0,1-2 0 15,1 0 0-15,1 0 0 16,1 0 0-16,2-2 0 0,-1 0 0 0,3-1 0 15,0 1 0-15,0-1 0 0,1-1 0 0,0 0 0 16,-1 0 0-16,1 0 0 0,1 0 0 0,-2 0 0 16,1-1 0-16,0-2 0 0,-1 0 0 0,1 1 0 0,-1-2 0 0,1 0 0 15,0 0 0-15,-1 0 0 0,0 0 0 0,2 0 0 16,-3-2 0-16,4 1 0 0,1 0 0 0,1-1 0 0,2 0 0 16,0 1 0-16,3-3 0 0,0 1 0 0,1 0 128 15,1 0-128-15,1-1 0 0,-1 1 0 0,-2 1 192 0,1-1-64 16,-1 0-128-16,-1 0 192 0,-1 1-32 0,-1-2-16 15,1 1 0-15,-1 0 0 0,-1 0 32 0,0 0 0 16,2 0 0-16,0 0 0 0,0 0-176 0,0 1 192 16,1-2-192-16,-1 2 192 0,1 0-192 0,0 0 0 15,-1-1 0-15,1-1 128 0,-1 0-128 0,0 0 0 16,-1-2 0-16,3 0 0 0,0 1 0 0,2 0 0 16,-1 2 0-16,2-2 0 0,2 0 0 0,-1 0 0 15,1 0 0-15,0 1 0 0,-2 1 0 0,-1 1 0 16,1-1 128-16,-4 3-128 0,1 0 0 0,-3 0 0 15,1 0 0-15,-2 2 0 0,0 1 0 0,-1-1 0 16,2 0 0-16,-2 1 0 0,3 1 128 0,-2 0-128 16,1 1 0-16,0 0 128 0,2-1-128 0,0 1 128 15,0 0-128-15,-1 0 128 0,2 1-128 0,-3-1 0 0,1 1 0 0,-2 0 0 16,1-1 0-16,-1 0 0 16,1 1 128-16,-2 1-128 0,0 1 0 0,0 0 0 15,1 1 144-15,-2 0-144 0,1 0 0 0,-1 0 144 16,2-3-144-16,-2 2 0 0,-3 0 128 0,1 0-128 15,-2-1 0-15,0 0 0 0,-2-1 0 0,-2 0 0 0,-1 2 0 16,-1-4 0 0,-3 1-336-16,-1-2-128 0,1-1-32 0,-2-1-13856 15,-4-1-2784-15</inkml:trace>
  <inkml:trace contextRef="#ctx0" brushRef="#br3">19442 5914 21471 0,'0'0'960'0,"2"-5"192"0,-2 5-928 0,2-5-224 15,-1-2 0-15,1 1 0 0,-1 1 1392 0,-1 5 224 16,2-4 48-16,-2 4 16 0,0 0-48 0,0 0-16 16,0 0 0-16,0 0 0 0,0 8-464 0,0 1-80 15,0 3-32-15,0 1 0 0,1 1-528 0,0 0-128 16,0 1 0-16,2 0-16 0,1 0-112 0,2 0 0 16,1-2-16-16,0-3 0 0,3-1-96 0,2-2-16 0,1-1 0 0,2-2 0 15,1-3 48-15,0-2 0 0,-1-3 0 16,2-1 0-16,1-1 32 0,-1-1 16 15,-1-1 0-15,-1 1 0 0,-1-4-80 0,-2 0-16 16,-2 0 0-16,-3 2 0 0,0-1-128 0,-1 2 160 0,0-2-160 0,-3 2 160 16,0 2-160-16,-1 1 128 15,-2 5-128-15,0 0 128 0,0 0-128 0,0 0 160 16,0 0-160-16,-3 5 160 0,2-1-160 0,0 2 0 0,1 1 0 0,2 0 0 16,2-2 0-16,3 0 0 15,-1-1 0-15,3-1 0 0,1-1 0 0,1-1 0 0,0-2 0 16,-1-1 0-16,1-1 0 0,-1-1 0 0,1-1 0 0,-1 0 0 0,0-4 240 0,0 1-48 15,0 1 0-15,-2-1 0 0,0-1-32 0,-1 0-16 16,-3-1 0-16,1 0 0 0,-1 1-144 0,0 1 128 16,-1-2-128-16,0 2 128 0,-1 0-320 0,-1-1-80 15,0 0-16-15,-1 3-12560 16,0 1-2512-16</inkml:trace>
  <inkml:trace contextRef="#ctx0" brushRef="#br3">19983 5928 27407 0,'0'0'1216'0,"0"0"256"0,6 4-1184 0,1-2-288 0,-2 1 0 0,1 0 0 0,-1-1 1536 0,1 0 240 15,0-2 48-15,0 0 16 0,2-2-832 0,-1 1-176 16,0-2-16-16,2-1-16 0,-1-2-448 0,0-1-96 16,-1-2 0-16,1 1-16 0,-1-1-112 0,0 0-128 15,-1 0 176-15,0-2-176 0,-2-1 0 0,0 3 0 16,-2-2 0-16,-1 4 0 0,-1 0 0 0,-2 4 0 0,-1-1-192 0,3 4 48 15,-5-1 144-15,-2 1 0 0,-2 0 0 0,1 5 0 16,-4 0 0-16,0 3 192 0,0 1-32 0,3 2-16 16,1 1 400-16,1 0 80 0,2 1 16 0,1 0 0 15,2 1-208-15,2-1-48 0,2-1 0 0,2-2 0 16,2 1-240-16,2-1-144 16,1 0 160-16,3-4-160 0,1-1 0 0,1-2 0 0,-1-1 0 0,3-4 0 31,1 0-1040-31,-1-2-208 0,0-2-32 0,-1-1-10400 0,0-1-2080 0</inkml:trace>
  <inkml:trace contextRef="#ctx0" brushRef="#br3">20301 5785 15663 0,'0'0'1392'0,"-5"1"-1120"16,-2 3-272-16,2-1 0 0,0 3 4224 0,1 1 768 16,1-1 176-16,-1 2 16 0,1 0-3280 0,0 0-672 15,1 1-128-15,1 0-16 0,1-2-704 0,1 1-144 16,0 0-32-16,1-3 0 0,0 1-208 0,1-1-208 15,-3-5 32-15,4 3-11280 16,-4-3-2272-16</inkml:trace>
  <inkml:trace contextRef="#ctx0" brushRef="#br3">20341 5718 30687 0,'-11'7'1360'0,"6"-4"288"0,0-1-1328 0,1 0-320 15,-2-1 0-15,6-1 0 0,-5 3 592 0,5-3 48 0,-2 5 16 0,2-5 0 16,0 0-480-16,0 0-176 16,6 4 0-16,1 0 144 15,1 0-2064-15,2 1-400 0</inkml:trace>
  <inkml:trace contextRef="#ctx0" brushRef="#br3">20505 5836 6447 0,'0'0'576'0,"0"0"-576"0,-5 3 0 0,-2 0 0 0,1-2 5312 15,0-1 944-15,6 0 192 0,0 0 32 0,-6-1-4384 0,6 1-880 16,0 0-192-16,-3-5-16 0,0-2-704 0,2-1-144 16,2-1-32-16,2 2 0 15,3 0-544-15,1 0-112 16,0 1-32-16,0-2 0 0,0-1-528 0,0 1-128 0,0 0 0 0,2 0-16 16,-2 4-64-16,-1 2-16 0,0 1 0 0,0 0 0 0,-1-1 784 0,1 2 144 15,-6 0 48-15,4 4 0 0,-2 3 1136 0,-1 3 224 16,0 2 64-16,0 1 0 0,-1 1 944 0,-1 0 192 15,-1 4 32-15,0 0 16 0,-1 2-496 0,0 2-112 16,0 0 0-16,1-1-16 0,-1 0-624 0,1 2-128 16,0-4-32-16,0 2 0 0,0-2-304 0,0 0-64 15,-1-2-16-15,0-3 0 0,0 0-224 0,-1-3-64 16,0-3 0-16,0-1 0 0,-1 1-64 0,0-1 0 16,-1-2-128-16,0-3 192 0,0-2-192 0,1-2 0 15,-1-6 128-15,0 1-128 16,1-1-368-16,0-1-112 0,2-3-32 0,2-3 0 15,2-3-1520-15,2-1-304 0,2 1-64 0,2-2-9104 16,1 0-1808-16</inkml:trace>
  <inkml:trace contextRef="#ctx0" brushRef="#br3">20658 5650 18431 0,'0'0'816'0,"0"0"160"0,0 0-784 0,0 0-192 0,0 0 0 0,0 0 0 15,0 0 3792-15,0 0 720 0,1 6 144 0,-1 2 16 16,1 2-2848-16,0 1-576 0,-1 2-112 0,1 0-32 15,0-3-608-15,-1 2-128 0,1 0-32 0,1 2 0 16,0 0-208-16,-2 3-128 0,0-1 160 0,1 0-160 16,0-2 0-16,0 0 128 0,1-2-128 0,0 0 0 15,0-2 0-15,2-1 0 0,1-3 0 0,0-1 0 16,-5-5 0-16,7 0 0 0,-1-2 0 0,1-3 0 16,0-2 0-16,2-4-192 0,1-2 192 0,0 1-208 15,0-2 208-15,1 1 0 0,1 0-160 0,-1 2 160 0,-2-1 0 0,0 1 0 16,0 0 0-16,-1 5 0 0,0 1 0 0,-2 1 0 15,-2 3-144-15,-4 1 144 0,0 0 0 0,0 0 256 16,0 0-64-16,3 5 0 0,0 2 272 0,0 0 48 16,-2 2 16-16,-1 1 0 0,0-1-304 0,0 0-64 15,2-1-16-15,-1 2 0 0,-1 1-144 0,1 1 0 16,-1-4 0-16,1 0 0 16,0-2-1856-16,2-1-256 0,-3-5-64 0,0 0-14768 0</inkml:trace>
  <inkml:trace contextRef="#ctx0" brushRef="#br3">21076 5584 18431 0,'0'0'816'0,"0"0"160"0,-5 5-784 0,0 2-192 0,0 1 0 0,-1 2 0 16,-1 2 3600-16,0 1 688 16,0 2 128-16,1 2 16 0,-2-2-3280 0,2 3-672 15,0-1-128-15,2 1-32 0,0-1-192 0,1-1-128 0,1 0 160 0,2 0-160 16,0-2 0-16,1 1 0 0,1-2 0 0,0-2-160 31,0 0-1456-31,2-2-304 0,-2-2-48 0,1-2-11856 0</inkml:trace>
  <inkml:trace contextRef="#ctx0" brushRef="#br3">21020 5832 15663 0,'0'0'688'0,"1"-5"144"0,0 0-656 0,0 0-176 0,0 0 0 0,-1 5 0 0,0 0 3136 0,3-3 608 15,1-2 112-15,-1 1 32 0,1 0-2672 0,2 0-512 16,1-1-128-16,1 1 0 0,-2 0-448 0,4 0-128 15,2-1 0-15,0 0 0 16,-1 0-336-16,2-1-128 0,-1-1-32 0,0 0 0 16,-1 2-1152-16,1 0-224 0,-1 0-48 0,-1 0-16 15,-2 0-944-15,-1 1-176 0,-1 1-32 0,-6 3-16 0,0 0 3104 0,0 0 688 16,0 0 96-16,0 0 32 0,0 0 2288 0,-6 0 464 16,-1 0 80-16,0 2 32 0,-3 1-1376 0,1 0-288 15,-1 1-48-15,0-1-16 0,0 1-608 0,1-1-112 16,0-1-16-16,1 1-16 0,1 0-496 0,3 1-112 15,4-4-16-15,0 0 0 0,0 0-336 0,0 0-80 16,0 0-16-16,7 4 0 0,2 1-144 0,1 2 0 0,2-2 0 0,0 0 0 16,2 0 0-16,-1 0 0 0,0 0 0 0,-2 2 0 15,0 2 0-15,-1 1 0 16,-2 0 0-16,-3 1 0 0,-1-1 0 0,-3 0 160 0,-1-1-160 0,-3 1 160 16,0 1 208-16,-3-1 32 0,-2-1 16 0,-1-1 0 15,0-1 80-15,-1-2 16 0,-1-1 0 0,0-1 0 16,0-1-176-16,1-2-16 0,2-2-16 0,-1-2 0 31,0-3-1008-31,2-2-208 0,2-1-48 0,2-1-12288 0,2 1-2448 0</inkml:trace>
  <inkml:trace contextRef="#ctx0" brushRef="#br3">21662 5690 34559 0,'0'0'1536'0,"0"0"304"0,0 0-1472 0,-2 8-368 16,0-2 0-16,-1 1 0 0,0 0 1536 0,0 0 224 0,-1 0 48 0,0 2 16 15,1 3-1056-15,1-2-224 16,1-1-32-16,2 0-16 0,-1 0-496 0,0-3 128 0,1 0-128 16,0 0 0-1,0-1-1088-15,-1-5-256 0,0 0-48 0,0 0-16288 0</inkml:trace>
  <inkml:trace contextRef="#ctx0" brushRef="#br3">21689 5551 18431 0,'-9'0'816'0,"9"0"160"0,-5 3-784 0,1 1-192 0,0 2 0 0,1 1 0 16,1 1 1808-16,2 1 320 0,2 0 64 0,0 1 16 15,2-1-2208-15,1 2-224 0</inkml:trace>
  <inkml:trace contextRef="#ctx0" brushRef="#br3">21801 5806 16575 0,'0'0'736'0,"0"0"160"0,0 0-720 0,0 0-176 15,0 0 0-15,-2-5 0 0,0-3 5376 0,2 0 1024 16,1-4 224-16,2 2 32 0,0 0-4496 0,2 0-912 16,1-1-176-16,2-1-48 0,0 0-672 0,2-1-144 15,0 1-16-15,-2 3-16 0,3 1-176 0,0 3 0 16,0 3 0-16,-1 1 0 0,0 1 0 0,-1 2 0 16,0 1 0-16,-1 5 0 0,-2 1-144 0,-2 2 144 15,0 1 0-15,-2 0 0 0,1-2 0 0,-1 1 0 16,-1-1 0-16,0 2 0 0,0-2 0 0,0 1 128 15,0 0-128-15,0-2 0 16,0-3-704-16,-1-6-176 0,0 0-32 0,0 0-18128 0</inkml:trace>
  <inkml:trace contextRef="#ctx0" brushRef="#br3">22546 5765 13823 0,'0'0'1216'0,"0"0"-960"15,0 0-256-15,0 0 0 0,0 0 3456 0,0 0 656 16,1-9 128-16,0 4 32 0,-1 5-1808 0,0 0-352 16,1-5-80-16,0-1-16 0,-1-2-672 0,0 1-128 15,0-1-16-15,-1-1-16 0,0-1-480 0,0-1-112 16,0 0-16-16,0-1 0 0,0-2-192 0,0 0-32 16,-1 1-16-16,0-1 0 0,0 1 64 0,0 1 16 15,-1-1 0-15,1 0 0 0,0 1 32 0,1-1 16 16,0 1 0-16,1-1 0 0,1 0-192 0,0-1-32 15,1 2-16-15,1 0 0 0,0 4-224 0,0 1 0 16,0 2 128-16,1 0-128 0,0-1 0 0,1 0 128 16,0 1-128-16,-1 2 0 0,2 1 0 0,1 2 0 15,-1-2 0-15,1 4 0 0,0-1 0 0,0 3 0 16,-1 2 0-16,1 0 0 0,0-1-176 0,-2 1-80 16,-1 1 0-16,-1 2-16 15,-1 1-1264-15,-2 2-256 0,-2 0-64 0,-2 0 0 16,-3-1-1104-16,-1 2-240 0,-1-1-32 0</inkml:trace>
  <inkml:trace contextRef="#ctx0" brushRef="#br3">22458 5668 12895 0,'0'0'576'0,"0"0"112"0,0 0-560 0,0 0-128 0,0 0 0 0,0 0 0 15,0 0 3968-15,5 3 752 0,2-3 144 0,-1 0 48 16,0 0-3280-16,1-2-656 0,1 1-128 0,2 0-16 16,1 0-560-16,1-3-96 0,-1 0-32 0,1 1-10160 15,0 1-2032-15</inkml:trace>
  <inkml:trace contextRef="#ctx0" brushRef="#br3">22866 5641 9215 0,'0'0'400'0,"0"0"96"0,0 0-496 0,0 0 0 0,-3-3 0 0,-1 1 0 15,-1 0 5536-15,-1 2 1008 0,0 0 208 0,0 0 32 16,-1 0-4080-16,0 1-816 15,-2 2-160-15,0 0-48 0,1 2-576 0,0 2-112 16,0 0-32-16,1 0 0 0,1-1-496 0,-1 2-96 16,4 1-32-16,2-1 0 0,-1-1-176 0,2 1-32 0,2-1-128 0,2 0 192 15,2-1-192-15,2 0 0 0,2-1 0 0,2 0 0 16,2-1 0-16,1-1 0 0,4-1 0 0,-1-1 0 31,0 0-768-31,1-2-192 0,-1 0-32 0,-1-3-11680 0,0 0-2320 0</inkml:trace>
  <inkml:trace contextRef="#ctx0" brushRef="#br3">23078 5727 20271 0,'0'0'1792'0,"0"0"-1424"16,0 0-368-16,0 0 0 0,0 0 4208 0,0 0 768 0,0 0 144 0,0 0 48 15,0 0-2768-15,0 0-544 16,5-2-128-16,2-2 0 0,1 3-1168 0,-1 1-240 16,0-1-32-16,1 1-16 0,1 1-272 0,-1-1 0 15,1 1 0-15,0-1 0 16,0-1-1904-16,-1-1-384 0,-2-2-80 0</inkml:trace>
  <inkml:trace contextRef="#ctx0" brushRef="#br3">23369 5495 7359 0,'0'0'320'0,"-5"0"80"0,-5 0-400 0,0-1 0 15,2 0 0-15,3 0 0 0,1 1 7600 0,4 0 1424 16,0 0 304-16,0 0 48 0,0 0-6752 0,0 0-1344 15,7-4-256-15,5 0-64 0,-1-1-704 0,1 1-128 16,0 1-128-16,2 2 192 0,-1 1-192 0,-3 1 0 16,1 1 0-16,2-1 0 0,-2-1 0 0,-4 1 0 15,-1 0 0-15,1 3 0 0,-2 2 0 0,-2 2-144 16,-2 0 144-16,-2 1-160 0,-1-1 160 0,-3 1 0 0,-1-2 0 0,0 0-128 16,-2 1 368-16,-5 4 80 0,1 0 0 0,3-5 16 15,-1-1 560-15,-3 3 96 0,2-2 32 16,5-3 0-16,0 0-192 0,2 0-48 15,4-4 0-15,0 0 0 0,0 0-448 0,0 0-80 0,0 0-32 0,0 0 0 16,8 0-224-16,0 0 0 0,2 0 128 16,4 0-128-16,1 0 0 0,-5 0 0 0,-1 2 0 0,5 2 0 15,-3 2 0-15,-3-2 0 0,-1 3 0 0,2 3 0 16,-1-1 0-16,-1 0 0 0,-4 0-160 0,-1-5 160 16,-2 4 0-16,-1 4 0 0,-2 0 0 0,1-5-128 15,-3-1 128-15,-4 1 0 0,0 0 0 0,1-1 0 16,-3 2 0-16,-5 2 128 0,2-4-128 0,3-3 0 15,-1-2 128-15,0-1-128 0,2-1 160 0,-5 0-160 0,2 0 0 0,6 0 0 16,2-1 0-16,-1-2 0 16,2-3-640-16,2 2-240 0,2-2-32 0,4-1-16 15,2 2-944-15,1 1-192 0,2 0-48 0,2 0 0 16,0-1-1472-16,0 1-288 0</inkml:trace>
  <inkml:trace contextRef="#ctx0" brushRef="#br3">23784 5519 13823 0,'0'0'1216'0,"0"0"-960"15,0 8-256-15,0-8 0 0,2 8 5040 0,-2 0 960 0,0 1 192 0,0 2 32 16,0 2-3536-16,1-1-704 0,0 0-128 0,-1 0-48 16,-1 0-928-16,1-2-192 0,1 1-48 0,-1 0 0 15,0 1-512-15,1 0-128 0,0-2 0 0,1-2 0 31,-2-8-1088-31,0 0-256 0,0 0-64 0,0 0-17216 0</inkml:trace>
  <inkml:trace contextRef="#ctx0" brushRef="#br3">23724 5643 19343 0,'0'0'1728'0,"0"0"-1392"0,0 0-336 0,0 0 0 0,0 0 3840 0,8-4 688 16,-8 4 144-16,8-3 16 0,0-1-3360 0,0 2-688 15,1 0-128-15,1 1-16 16,0 0-1232-16,0 1-240 0,1 0-48 0,1 2-16 0</inkml:trace>
  <inkml:trace contextRef="#ctx0" brushRef="#br3">24027 5698 32479 0,'0'0'1440'0,"2"-5"288"0,-2-4-1376 0,0 1-352 0,1-2 0 0,-1-2 0 16,0 1 1808-16,0 0 304 0,0-2 48 0,-1 0 16 15,1-3-1344-15,-1 2-256 0,0-1-48 0,0-2-16 16,0-3-288-16,0 1-64 16,0 1-16-16,0 0 0 0,1 1-144 0,-1 2 0 0,1 0 0 0,0 4 0 15,1 0 0-15,0-1 0 0,0 3-160 0,1 2 160 16,1 2 0-16,1 0 0 0,1 1 208 0,1 1-64 15,2 0 48-15,0 2 0 0,3 1 0 0,1 0 0 16,0 0-64-16,0 2 0 0,2 2 0 0,0 0 0 16,-2 1-128-16,0 1-176 0,-1 0 48 0,-1 1 0 31,-2-1-1280-31,-2 1-240 0,-3 2-48 0,-3-1-10176 0,-3 2-2032 0</inkml:trace>
  <inkml:trace contextRef="#ctx0" brushRef="#br3">23954 5601 29775 0,'0'0'1312'0,"0"0"288"0,0 0-1280 0,0 0-320 16,6 5 0-16,0 0 0 0,-1 0 2016 0,0-2 352 16,-1 1 64-16,0-1 0 0,2-1-1168 0,1-2-240 15,0-1-64-15,1 0 0 0,0 0-832 0,2-1-128 16,1 0 0-16,0-2-12480 16,-1 0-2416-16</inkml:trace>
  <inkml:trace contextRef="#ctx0" brushRef="#br3">24338 5579 8287 0,'0'0'368'0,"0"0"80"0,-4-2-448 0,0 1 0 0,4 1 0 0,-6-1 0 15,1 0 6080-15,-1 1 1152 0,0 0 208 0,-1 1 48 16,0 1-4752-16,0 1-960 0,0 1-192 0,2 0-48 15,-2 0-528-15,2 1-112 0,1 0-32 0,2 1 0 16,0 2-336-16,3-1-64 0,1 2-16 0,1-1 0 16,1 0-448-16,0 0 128 0,1 2-128 0,0-4 0 0,1-1 0 0,0 2-160 15,0 0 32-15,0-3 0 16,1-3-1824-16,1-2-352 0,-1-1-80 0</inkml:trace>
  <inkml:trace contextRef="#ctx0" brushRef="#br3">24481 5660 21183 0,'0'0'1888'0,"6"2"-1504"16,-6-2-384-16,7 2 0 0,0 0 4928 0,0 1 928 16,0 0 176-16,1 1 48 0,0-4-3584 0,0 0-720 15,-2 0-144-15,2 1-32 0,0 2-1008 0,0-2-208 16,0 1-32-16,-1-2-16 0,-2-1-336 0,1-1 0 0,-1 0 0 0,1 1 0 31,-6 1-1568-31,5-1-336 0,-5 1-64 0</inkml:trace>
  <inkml:trace contextRef="#ctx0" brushRef="#br3">24885 5391 15663 0,'0'0'688'0,"0"0"144"15,0 0-656-15,0 0-176 0,0 0 0 0,0 0 0 0,0 0 5520 0,0 0 1072 0,-4 6 224 0,0 0 32 16,0-1-4304-16,-1-1-880 0,0 2-160 0,1 0-32 16,-1 2-672-16,1 0-128 15,-1 2-32-15,0 0 0 0,0 0-336 0,1 0-80 16,1-1-16-16,1 3 0 0,1-1-208 0,2 1 128 15,1-3-128-15,1-1 0 0,0-2 0 0,0-2 0 16,1 1 0-16,1-2 0 0,0 0 160 0,1 0-160 16,0 0 160-16,1-1-160 0,1-1 240 0,2-1-48 0,-2-1-16 0,0 0 0 15,0 0 32-15,0 0 16 16,-1 0 0-16,0-1 0 0,-2 0-224 0,1-1 176 16,0 0-176-16,0 1 160 0,-1 0-304 0,-5 2-64 0,5-3-16 0,1 0 0 31,1-2-1136-31,-3 1-240 0,-1 0-32 0</inkml:trace>
  <inkml:trace contextRef="#ctx0" brushRef="#br3">25041 5418 39327 0,'0'0'1744'0,"0"0"368"0,0 0-1696 0,0 0-416 0,-1 8 0 0,0 1 0 0,0 2 2080 0,0 2 336 16,-1 2 64-16,0 3 16 0,0-1-1296 0,-1 4-256 15,0 0-48-15,0 2-16 0,1 0-560 0,1 1-128 16,-1-4 0-16,1 0-16 16,0-3-400-16,1-1-80 0,1-1-16 0,0-2 0 15,-1 1-2368-15,1-1-496 0,1-1-80 0</inkml:trace>
  <inkml:trace contextRef="#ctx0" brushRef="#br3">19898 6562 16127 0,'0'0'704'0,"0"0"160"0,-6 3-688 0,0 0-176 16,0-1 0-16,1 0 0 0,1 0 1024 0,4-2 192 16,-5 0 16-16,5 0 16 0,0 0 512 0,0 0 96 15,0 0 32-15,0 0 0 0,0 0-288 0,0 0-64 16,0-4-16-16,2 2 0 0,3 0-32 0,-1-1 0 16,1 0 0-16,2-1 0 0,2-1-256 0,1-1-48 15,3-1-16-15,1 2 0 0,-1 0-464 0,0 0-112 16,-1 2-16-16,0 1 0 0,0 2-368 0,-1 0-80 15,2 0 0-15,-1 1-128 0,0-1 128 0,-1 2-128 16,-1 0 0-16,-2 1 0 0,0 4 0 0,-3 0 0 0,-3-2 128 0,0 2-128 16,-3 1 128-16,-3 2-128 0,-3 3 192 0,-1-2-192 15,-2 0 192-15,0-1-64 16,-4 1 0-16,-1 1-128 0,-1 0 400 0,0 1-16 16,-1-1-16-16,3-2 0 0,2-3 144 0,1-1 48 0,2-1 0 15,2-1 0-15,3 0-224 0,4-4-32 0,0 0-16 16,0 0 0-16,0 0-160 0,0 0-128 0,0 0 144 0,6-1-144 15,3 0 0-15,2 1 0 0,0 0 0 0,2 1 0 16,0 0 0-16,1 2 0 0,1 1 0 0,-1 1 0 16,-2 2 0-16,0-3 128 0,0 4-128 0,-1 0 0 15,-2 1 0-15,0 0 0 0,-4 0 128 0,-1 0-128 16,-2 2 0-16,-3 1 176 0,-2-1-176 0,-2-1 160 0,-1 0 32 0,-3 1 16 16,-1-2 0-16,-1-1 0 0,-1 0-48 0,-3 0-16 15,1-2 0-15,0-1 0 0,-1-1-144 0,1-3 128 16,2-1-128-16,0-1 128 0,-1-2-128 0,2-2 0 15,2-2 0-15,0-1 0 16,1 0-960-16,1 0-192 0,2-2-16 0,2 0-16 16,0 0-1456-16,4 1-304 0,3-2-48 0</inkml:trace>
  <inkml:trace contextRef="#ctx0" brushRef="#br3">20222 6610 34783 0,'0'0'1536'0,"0"-5"320"0,0 1-1472 0,1 0-384 16,1-2 0-16,1 0 0 0,-1 0 1344 0,3 0 192 15,1-1 32-15,1 1 16 0,0-2-688 0,4 1-128 16,1 0-16-16,1 2-16 0,-1 3-480 0,1 1-112 16,0 1-16-16,1 0 0 0,-1 3-128 0,-1-1 192 15,-1 2-192-15,-1 2 192 0,-3 2-192 0,0 1 128 16,-3 2-128-16,0 1 128 0,-4 0 0 0,-1 1 0 0,-2 0 0 0,-1 3 0 15,-2 1 176-15,-2 2 16 16,-2-4 16-16,0 2 0 0,-1-1 256 0,0-1 48 0,0 1 16 0,-1-1 0 16,0 0 96-16,0-3 16 0,1 0 0 0,1-2 0 15,3-2-192-15,-1-1-16 0,2-2-16 0,2 1 0 16,1-3-288-16,3-3-64 0,0 0-16 0,0 0 0 0,0 0-176 0,6 0 0 16,2-1 0-16,2 0 0 0,3 0 0 0,3-2 0 15,1 1 0-15,3 1 0 0,0-2 0 0,3-1 0 16,0 0 0-16,0 0 0 0,0 1-320 0,-1 0 48 15,-3-1 16-15,1 0 0 16,-2 0-1024-16,-1-2-208 0,-2 1-48 0,-1-3 0 16,-2 1-1008-16,-1 0-208 0,-1-1-32 0</inkml:trace>
  <inkml:trace contextRef="#ctx0" brushRef="#br3">20725 6583 15663 0,'1'-5'1392'0,"-1"0"-1120"15,-3 0-272-15,0 2 0 0,-1 2 4832 0,-1 1 912 16,-1 0 176-16,0 1 32 0,-1 0-3392 0,0 1-704 16,-1 1-128-16,0 2-16 0,0 3-624 0,1 3-112 15,-1 1-16-15,0 1-16 0,1 0-352 0,1 1-64 16,1 2-16-16,1 1 0 0,2 0-144 0,1 1-48 16,2-1 0-16,3-1 0 0,0-1-192 0,2-1-128 15,3-2 160-15,1-3-160 0,2 0 0 0,0-1 128 16,2-2-128-16,3-4 0 0,0-1 0 0,3-2 144 0,-1-2-144 0,0-3 128 15,-1-1-128-15,-1-2 0 0,0 0 0 0,-3-3 128 16,-3 2-128-16,-1-4 0 0,-2 0 0 0,-1 0 0 16,-3-1 0-16,-2 0 128 0,-1 1-128 0,-2-1 0 15,-1 1 0-15,-2 2 128 0,-3 0-128 0,-1 0 0 16,-1 1 0-16,-2-1 0 0,0 2 128 0,-2 0-128 16,-2 2 0-16,2 3 0 0,-2-1 0 0,1 1 0 15,1 0-208-15,1 1-80 0,2 1-16 0,1 1 0 16,2 2-2000-1,1 0-384-15,6 0-96 0</inkml:trace>
  <inkml:trace contextRef="#ctx0" brushRef="#br3">21074 6659 29487 0,'0'0'2624'0,"0"0"-2112"16,0 0-512-16,0 0 0 0,0 0 3696 0,0 0 624 0,0 0 128 0,0 0 32 16,0 0-2560-16,0 0-496 15,0 0-96-15,0 0-32 0,0 0-848 0,0 0-160 0,0 0-32 0,0 0-16 31,0 0-928-31,0 0-176 0,0 0-32 0,0 0-20928 0</inkml:trace>
  <inkml:trace contextRef="#ctx0" brushRef="#br3">21481 6504 6447 0,'0'0'272'0,"0"0"80"0,0 0-352 0,-3-3 0 0,1-2 0 0,-1 2 0 16,3 3 5904-16,-6 0 1120 0,-1 1 208 0,1 1 64 16,-3-2-4208-16,-1 1-832 15,0 3-160-15,-1 2-48 0,-3 1-736 0,1 3-160 0,-2 1-16 16,1-1-16-16,-1-1-336 0,2 0-64 0,3 0-16 0,2 2 0 0,2-1-336 0,2 0-80 15,3 0-16-15,3 0 0 0,3-1-144 0,2 0-128 16,0-1 144-16,1 2-144 0,2 1 0 0,1-1 0 16,0-1 0-16,-1 1 0 0,-1-1 0 0,0 0 128 15,0-1-128-15,-1 0 0 0,-2 0 128 0,-2 3-128 16,0-3 176-16,-1 1-176 0,-2-1 176 0,-2 1-176 16,-3-1 160-16,0 1-160 0,-2-2 240 0,-2 0-48 15,-2-3-16-15,1-3 0 0,-1-1-176 0,1-2 0 16,0-3 0-16,1-3 0 0,2-2 0 0,2-2 0 15,2 0 0-15,4-3 0 0,1-1 0 0,2 0 0 16,1-1 0-16,2 2 0 0,2 2 0 0,0 2 0 16,1-1 0-16,0 2 0 0,-1 2 0 0,-2 0 0 15,1 1 0-15,0 2 0 0,-1 1 0 0,-1 1 0 0,0 0 0 0,-1 1 0 16,-6 2 0-16,7-1 0 16,-7 1 0-16,0 0 0 0,0 0 0 0,0 0 0 15,0 0 0-15,2-4 0 0,0 0 0 0,-2-2 0 16,-1 1 192-16,-2-2-64 0,-2 2-128 0,1-1 0 15,1-1 0-15,-1 1 0 16,0 1-576-16,1-1-192 0,0-1-32 0,0 1-16 16,1-2-2096-16,0 2-416 0,-4-5-96 0,6 11-16 0</inkml:trace>
  <inkml:trace contextRef="#ctx0" brushRef="#br3">20208 14005 6447 0,'0'0'576'0,"0"0"-576"0,0 0 0 0,0 0 0 16,0 0 4144-16,0 0 720 0,4-4 128 0,-4 4 48 16,0 0-2544-16,0 0-496 0,0 0-96 15,0 0-32-15,0 0-304 0,0 0-64 0,0 0-16 0,0 0 0 16,0 0-336-16,0 0-80 0,0 0-16 0,-5-1 0 15,-1-1-224-15,-1 3-64 0,-1 3 0 0,0-1 0 0,-2-2-128 0,-2 5-16 16,-1 4-16-16,0-3 0 0,-1-3-16 0,2 2 0 16,1 4 0-16,2-1 0 15,2-1-256-15,3-1-48 0,2-1-16 0,4 1 0 0,5-1-272 0,2-1 160 16,0-2-160-16,4 1 128 0,2 1 16 0,0-3 0 16,1-1 0-16,0 1 0 0,-3 1 64 0,1 0 16 15,-2 0 0-15,0 1 0 0,-3 1-96 0,0 1-128 16,-1 2 176-16,-3-1-176 0,-2 2 224 0,-3 2-64 15,-1 2-16-15,-2 2 0 0,-2-2 48 0,-1 1 16 16,-1 2 0-16,-1-3 0 0,4-7-80 0,-2 1 0 16,-1 1-128-16,1-5 192 0,0-1-192 0,0-4 176 15,0-1-176-15,1-2 160 0,-2-4-160 0,1-1 0 16,0-3 0-16,2 0 0 0,0 1 0 0,2 0 0 16,0-3 128-16,2 4-128 0,3 3 0 0,1-1 0 15,0-2 0-15,2 2 0 0,1 2 0 0,1 0 0 16,0 0 0-16,1-1 0 0,-1 1 0 0,0 2 0 15,0 2-144-15,-2-1 144 0,2-2 0 0,-1 3-128 16,-7 3 128-16,6-2 0 0,-4-3 0 0,-2 5-128 16,0 0 128-16,0 0 0 0,-1-5 0 0,-2 0 0 15,-1 4 0-15,-1 0 0 0,-1-2 0 0,0 0 0 16,-2-1 0-16,1 0 0 0,-2 0 0 0,1 1 0 0,0-3 0 0,2 2 0 16,0 0 0-16,1 1 0 0,0-2 0 0,1 0 0 31,1 2-544-31,3-1-208 0,0-1-32 0,0 5-16 15,0 0-1936-15,5-3-384 0,2 0-80 0</inkml:trace>
  <inkml:trace contextRef="#ctx0" brushRef="#br3">20414 13994 12895 0,'1'4'1152'0,"-1"-4"-928"16,0 0-224-16,0 0 0 0,0 0 4512 0,0 0 864 15,0 0 160-15,0 0 32 0,0 0-2896 0,0 0-592 16,0 0-112-16,0 0-32 0,0 0-464 0,-2 4-80 15,2-4-32-15,0 0 0 0,-3 3-528 0,0 0-128 16,0 0 0-16,0 1-16 0,0 1-256 0,-1 1-48 0,0 0-16 0,-1 0 0 16,1-1-176-16,0 2-16 0,0 3-16 0,-1-3 0 15,2-4-160-15,0 2 192 16,1 3-192-16,2-1 192 0,-2-1-192 0,3-1 160 16,0-1-160-16,1 1 160 0,3 0 16 0,-5-5 0 15,8-2 0-15,0 4 0 0,0 0 144 0,1-1 16 16,-1-3 16-16,1 1 0 0,1 3 16 0,0-4 0 0,-2-2 0 15,0 3 0-15,1 2-144 0,0 1-32 0,-1-2 0 0,1 2 0 16,-2-2-192-16,1 1 0 16,0 1 128-16,0-1-128 0,-1 0 0 0,1 1 128 0,-2 0-128 0,1-1 0 15,-1 1 0-15,0-1 0 0,-1 3 0 0,0-4 0 32,1-4-1152-32,-1 4-112 0,-1 2-16 0,2 0-16 0,0-6-1648 0,-1 2-336 0,-5 2-64 0</inkml:trace>
  <inkml:trace contextRef="#ctx0" brushRef="#br3">20616 14046 13823 0,'0'0'1216'0,"0"0"-960"16,0 0-256-16,-3-3 0 0,-1 0 4432 0,0 1 848 15,4 2 160-15,-3-4 48 0,-1-2-2592 0,-1 3-512 16,5 3-96-16,0 0-32 0,0 0-656 0,0 0-144 16,-3 5-32-16,0 2 0 0,0-2-688 0,1 3-144 15,0 0-16-15,2 2-16 0,0 1-176 0,0-1-16 16,0 2-16-16,0 4 0 0,0 0-160 0,2 1-16 15,-1-1-16-15,0 0 0 0,0-1-160 0,0 0 160 16,0 0-160-16,0 0 160 0,-1 0-160 0,0-4 0 0,2 0 0 0,1-3 0 16,-2 3 0-16,1-2 0 15,0-4 0-15,-2-5 0 16,0 0-1088-16,0 0-192 0,6-6-32 0,0-3-16 16,-1-4-1328-16,-1-2-272 0,1 4-48 0</inkml:trace>
  <inkml:trace contextRef="#ctx0" brushRef="#br3">20953 14101 18431 0,'0'0'1632'0,"0"0"-1312"16,0 0-320-16,0 0 0 0,0 0 3920 0,0 0 720 15,0 0 144-15,0 0 16 0,0 0-2240 0,0 0-464 16,0 0-96-16,0 5-16 0,-1 0-992 0,0 1-208 16,0 1-32-16,1-2-16 0,0-1-432 0,2 3-96 15,-1 2-16-15,2 1 0 0,1-3-192 0,1-1 0 16,1 3 128-16,-1-2-128 0,1-2 0 0,1-1 0 15,1-2 0-15,-1-2 0 0,0-1 0 0,0-2 0 16,-1 0 0-16,1-3 0 0,-1 0 0 0,1-2 0 0,0 1 0 0,-1-3 0 16,1 2 0-16,-2-2 0 15,0 1 0-15,0 0 0 0,0 0 0 0,-2 2 0 0,0 1 0 16,-1 1 0-16,-2 5 0 0,0 0 0 0,0 0 0 0,0 0 0 16,0 0 272-16,1 6-32 15,0 2-16-15,0 1 0 0,1-2-224 0,0 1 0 0,1 4 128 0,0-2-128 16,0 0 0-16,1 0 0 0,-1-1-192 0,3 0 192 31,0-2-496-31,1-2 16 0,1-2 0 0,-1-1 0 16,1-2-1520-16,1-1-304 0,-1-1-64 0,0-2-16 15,1-1-640-15,-2-2-128 0</inkml:trace>
  <inkml:trace contextRef="#ctx0" brushRef="#br3">21283 14078 15663 0,'0'0'688'0,"0"0"144"0,0 0-656 0,0 0-176 0,0 0 0 0,0 0 0 16,0 0 5184-16,0 0 1024 0,-2 6 192 0,1 1 32 15,1-7-4272-15,0 6-864 0,-1 2-160 0,0-2-48 0,1 1-672 0,0 0-144 16,1 0-16-16,-1-1-16 0,1 1-32 0,1-1 0 16,0-1 0-16,1 0 0 0,0-1-16 0,1-1-16 15,2-1 0-15,-1-2 0 0,0 1-48 0,1-2 0 16,1-2 0-16,-2-1 0 0,1-1 144 0,2 0 32 16,-1-1 0-16,0-1 0 0,1-1-176 0,0 0-128 15,-1 1 192-15,2 0-192 0,-1-3 144 0,0 3-144 16,0 2 0-16,-2 1 144 0,0 1-16 0,-1 1 0 15,-5 2 0-15,0 0 0 0,0 0 368 0,4 5 64 0,-1 2 16 0,-1 1 0 16,-1 0-240-16,0 0-32 0,0 0-16 16,-1 1 0-16,0-1-288 0,-1 1 160 15,1 0-160-15,1 0 128 0,1-2-128 0,-1 0 0 16,0-1-160-16,-1-6 160 16,2 6-1040-16,-2-6-112 0,0 0-32 0,0 0 0 15,0 0-1232-15,7 0-240 0,-1-1-48 0,0-4-9392 16,0 0-1888-16</inkml:trace>
  <inkml:trace contextRef="#ctx0" brushRef="#br3">21562 14099 11055 0,'0'0'480'0,"0"0"112"16,0 0-464-16,-1 6-128 0,1-6 0 0,-1 7 0 15,0 1 6368-15,0 0 1248 0,-1-2 256 0,1 2 64 16,1 1-5536-16,0-1-1104 0,1-2-208 0,0 1-64 16,1-1-672-16,-2-6-144 0,2 5-16 0,-2-5-16 31,0 0-1328-31,0 0-256 0,6 0-48 0,0-2-16592 0</inkml:trace>
  <inkml:trace contextRef="#ctx0" brushRef="#br3">21633 13906 39503 0,'-11'3'1744'0,"6"0"368"0,0 1-1680 0,0 0-432 16,0 0 0-16,0 1 0 0,1 2 816 0,2-2 80 15,0 0 0-15,1 1 16 0,2 0-592 0,1 0-128 16,2-1-32-16,2-2-12944 15,1-1-2576-15</inkml:trace>
  <inkml:trace contextRef="#ctx0" brushRef="#br3">21841 13887 26719 0,'0'0'2368'0,"0"0"-1888"16,-3 6-480-16,1 1 0 0,-1 1 3840 0,1 3 656 15,-2 1 144-15,1 1 32 0,1-2-2528 0,0 2-496 0,0 1-112 0,2 0 0 16,-1 0-896-16,1 2-192 0,-1 0-16 0,0 1-16 15,2-2-288-15,-1-1-128 0,0 1 0 0,1 3 128 16,-2-2-272-16,1-3-64 0,0 0-16 0,0-2 0 31,0-3-2656-31,0-2-512 0,-1 0-128 0</inkml:trace>
  <inkml:trace contextRef="#ctx0" brushRef="#br3">21778 14110 32015 0,'0'0'1408'0,"0"0"320"0,0 0-1392 0,0 0-336 0,6-3 0 0,0-1 0 0,0 0 576 0,3 0 32 16,0 1 16-16,1-1-10480 16,1-1-2112-16</inkml:trace>
  <inkml:trace contextRef="#ctx0" brushRef="#br3">22066 14020 23039 0,'0'0'2048'0,"0"0"-1648"16,0 0-400-16,-6 1 0 0,-2 1 4592 0,2 0 832 15,-1 1 160-15,0-2 48 0,1 0-2848 0,-2 1-560 16,0 0-112-16,1 0-32 0,0-1-1248 0,1 1-240 16,2 0-48-16,4-2-16 0,0 0-288 0,0 0-64 15,0 0-16-15,5 4 0 0,3-3-160 0,2 1 0 16,2 1 0-16,-1 1 0 0,2-2 0 0,0 1 0 16,0 0 0-16,-1 1 0 0,0 2 0 0,-1-1 0 15,-1 0 0-15,-4-1 0 0,0 2 0 0,0 2 0 0,-3 1 0 0,-1-2 0 16,-4 2 448-16,-2-1 16 0,-1 0 0 0,-2-1 0 15,-1 0-48-15,-2 0-16 16,-1 0 0-16,-1-1 0 0,1 0-256 0,-2-1-144 16,0 0 160-16,2-3-160 15,-1-1-304-15,1-2-144 0,-1-1-48 0,3-4 0 0,1-2-1920 0,2 2-384 0,1 1-80 16</inkml:trace>
  <inkml:trace contextRef="#ctx0" brushRef="#br3">21693 6523 16575 0,'0'0'736'0,"5"-5"160"0,-2 0-720 0,-1-1-176 0,0 0 0 0,-2 6 0 15,0 0 4624-15,0 0 896 0,0 0 176 0,0 0 48 16,0 0-3264-16,0 0-656 0,0 0-128 0,0 0-32 15,0 0-944-15,-5 4-192 0,0 2-32 0,0 1-16 16,0 0-288-16,1 3-64 0,1 1-128 0,-1 0 192 0,0-1-192 16,1 1 128-16,2 0-128 0,0 0 0 0,1 0 240 0,1 0-48 15,0-2-16-15,1 1 0 0,1-1 32 0,1-1 16 16,0-1 0-16,2-2 0 16,-1 1 32-16,1-1 16 0,0-2 0 0,2 0 0 15,-1-1 0-15,0 0 0 0,2-1 0 0,-1 0 0 0,1 0-80 0,1 0-32 16,0-1 0-16,-1 0 0 0,1 0-160 0,-1 2 0 15,1-1 0-15,-2 0 128 0,1-2-128 0,0 0 0 16,1 1 0-16,-2 0 0 0,-1-3 0 0,0 0 0 16,-1 1-192-16,0-1 192 15,-1-2-1552-15,0-1-192 0,-1-1-48 0,-2 1-11728 16,0 1-2352-16</inkml:trace>
  <inkml:trace contextRef="#ctx0" brushRef="#br3">21881 6509 18431 0,'0'0'1632'0,"3"-5"-1312"16,-1-1-320-16,1 1 0 0,-3 5 2752 0,4-4 464 16,0 0 112-16,-4 4 0 0,0 0-816 0,0 0-160 0,0 0-48 0,4 6 0 15,0 0-528-15,-1 2-112 0,-1 1-32 0,-1 2 0 16,-1 0-544-16,-1 4-96 0,-1-2-32 0,1 4 0 16,-1 3-320-16,0 0-80 0,-1 2-16 0,1-2 0 15,-1 0-288-15,0-1-48 0,1-2-16 0,1-1 0 16,0 1-192-16,1-2 0 0,0-4 0 0,1 1 0 15,1-1-272-15,0-2-112 0,0-2 0 0,-2-7-16 16,4 4-1840-16,0-2-384 0,3-2-64 0,1-2-16512 16</inkml:trace>
  <inkml:trace contextRef="#ctx0" brushRef="#br3">22283 6480 36159 0,'0'0'1600'0,"0"0"336"0,0 0-1552 0,0 0-384 15,0 0 0-15,0 0 0 0,0 0 2048 0,-1 7 320 16,0 2 64-16,-1-1 0 0,1 1-1056 0,-1 1-224 16,0 0-32-16,0 3-16 0,0 1-656 0,1 2-144 0,1 0-32 0,-1 2 0 15,0 0-272-15,0 1 0 0,1-1 128 0,0 0-128 31,0-3-864-31,1 1-224 0,-1-2-64 0,1-2-12992 0,-1-2-2592 0</inkml:trace>
  <inkml:trace contextRef="#ctx0" brushRef="#br3">22216 6620 37311 0,'0'0'1664'0,"0"0"320"0,0 0-1584 0,5-5-400 0,2 1 0 0,0 0 0 15,1-1 1488-15,0 1 224 0,-2 0 32 0,3 0 16 16,1 2-1120-16,1-2-240 0,-1 0-32 16,3 2-16-16,0 0-352 0,1 1-160 0,-1-2 16 15,3 3-13088-15,1 1-2608 0</inkml:trace>
  <inkml:trace contextRef="#ctx0" brushRef="#br3">22790 6475 27647 0,'-5'-1'2448'0,"1"0"-1952"15,-2-3-496-15,-1 2 0 0,-1 2 4112 0,-2 0 736 16,0 0 144-16,0 0 16 0,-2-1-3088 0,1 1-640 16,-1 1-112-16,2 1-16 0,0 2-512 0,2-1-112 15,0 1-16-15,2 0 0 0,3 1-288 0,2 0-64 16,0 2-16-16,2-2 0 0,2 0-144 0,3 0 0 0,1 2 0 0,2 3-176 15,2-3 176-15,1 1 0 0,3 0 0 0,1 1-128 16,-3 2 128-16,1 1 0 16,-1 1 0-16,-2-1 0 0,-2 1 0 0,-2 1 0 0,-3-2 0 0,-2 2-128 15,-3 0 128-15,-2 0 0 0,-2-1 0 16,-1 0 0-16,0-1 0 0,-4-1 144 0,-2-2-144 0,0 1 0 16,0-4 0-16,-1 0 0 0,1-2 0 0,0-2 0 15,1-2 0-15,0-3-144 0,2-1-16 0,1-2 0 16,2-1-80-16,3-3-16 0,3-1 0 0,0-1 0 15,3-3 256-15,2 0-192 0,0-2 192 0,1 0-192 16,0 2 192-16,1 1 0 0,0 0 0 0,-1 0-144 16,0 0 144-16,1 0 0 0,-2-1 0 0,2 4 0 15,0 1 0-15,0 2 0 0,-1 2 0 0,0-2 128 0,-2 1-128 0,1 0 0 16,0 0 0-16,-1 2 0 0,0 2 0 0,-4 3-128 16,2-6 128-16,0 1-192 15,-1-1-1808 1,0 1-368-16,-1-2-80 0</inkml:trace>
  <inkml:trace contextRef="#ctx0" brushRef="#br3">23012 6404 22111 0,'0'0'1968'0,"0"0"-1584"16,0 0-384-16,0 0 0 0,-4 5 4496 0,1-2 816 0,0 2 176 0,1 0 16 15,2-5-3360-15,-5 5-672 0,0 2-144 0,0 1-32 16,0 1-976-16,0 0-192 16,1 0-128-16,0 1 160 0,-1-1-160 0,1 0 0 0,2 0 0 0,1-1 0 15,2 2 0-15,1 0 0 16,2-1 0-16,0-1 0 0,0-5 0 0,2 0 0 16,2-2 0-16,0 1 0 0,0 1 0 0,-1 0 0 0,2-1 0 15,0-1 0-15,1-2 288 0,0-1-32 0,-1-1 0 0,0 1 0 16,-1 1-16-16,0 1-16 0,0-3 0 0,-1 2 0 15,0-1-224-15,0 0 128 0,-1-1-128 0,0 0 0 16,-1 0 0-16,0 0-208 0,-1 0 16 0,0 0 0 31,-4 3-3104-31,4-3-608 0</inkml:trace>
  <inkml:trace contextRef="#ctx0" brushRef="#br3">23227 6409 22111 0,'0'0'1968'0,"-4"5"-1584"0,-1 1-384 0,0-1 0 0,0 2 5536 0,1 2 1024 16,0 0 208-16,0 2 32 0,0 1-4432 0,0 3-880 15,0 1-176-15,2 0-32 0,2 2-752 0,0 1-144 16,0 0-16-16,-1 1-16 0,1-1-352 0,0 2 0 16,0-3 0-16,2 0 0 15,2-2-1072-15,1-2-224 0,2-4-48 0,2-2-16 16,1-3-1968-16,-1-2-384 0,9-1-64 0,-4-6-32 0</inkml:trace>
  <inkml:trace contextRef="#ctx0" brushRef="#br3">23491 6491 40479 0,'0'0'1792'0,"0"0"384"0,0 0-1744 0,0 0-432 0,0 0 0 0,-2 5 0 15,1 1 2032-15,1 0 320 0,0-6 64 0,0 0 16 16,0 0-1280-16,0 0-256 0,0 5-64 0,0-5 0 16,0 6-608-16,0-6-224 0,3 6 144 0,-3-6-144 15,0 0-960 1,0 0-256-16,0 0-64 0,5-4-13504 0,0 1-2688 0</inkml:trace>
  <inkml:trace contextRef="#ctx0" brushRef="#br3">23815 6349 8287 0,'0'0'736'0,"0"0"-592"16,0 0-144-16,0 0 0 0,0 0 6800 0,0 0 1328 15,0 0 272-15,0 0 48 0,2 5-4784 0,-1 2-960 16,-2 2-192-16,0 1-32 0,0 0-1264 0,-2 4-240 16,-1-1-48-16,-1 2-16 0,1 3-432 0,0 1-96 15,0 0 0-15,-2-1-16 0,0-3-368 0,1 1-208 16,0 0 16-16,1-1 16 16,2 0-1600-16,2-1-320 0,2-3-64 0,1-1-11824 15,2-2-2368-15</inkml:trace>
  <inkml:trace contextRef="#ctx0" brushRef="#br3">24029 6404 17503 0,'0'0'1552'0,"0"0"-1232"0,-5 5-320 0,0 1 0 16,-1 1 4416-16,-1-1 816 15,0 2 160-15,0 1 48 0,-1 5-2784 0,2-4-544 16,0 2-128-16,1 0 0 0,0 0-912 0,0-1-176 0,0 1-48 0,2 0 0 15,2 1-208-15,1 3-64 0,2-1 0 0,3-1 0 16,2-5-352-16,1 0-80 0,1-2-16 0,1-3 0 16,3 0-128-16,0-1 0 0,1-1 0 0,1-2 0 15,-1-2-176-15,2-1 48 0,-2-2 0 0,2-1 0 16,0-4 128-16,-2 1 0 0,-3 0 0 0,-2-2 0 0,1-2 0 0,-4 2 0 16,-3-3 0-16,0 0 0 0,-2 3 0 0,-2-2 128 15,-3 0-128-15,-3 1 128 0,-1 1-128 0,-2 1 0 16,-1-1 128-16,-3 1-128 15,-2 3-640-15,1 1-192 0,-2 0-32 0,1 1-13312 16,1-2-2656-16</inkml:trace>
  <inkml:trace contextRef="#ctx0" brushRef="#br3">23221 7076 9215 0,'0'0'816'0,"0"0"-656"0,0 0-160 0,10 0 0 16,-1-1 7040-16,1 1 1392 0,1 1 272 0,0-1 48 15,1-1-5792-15,2 0-1152 0,-1 0-224 0,1 1-48 16,2 1-880-16,-5-1-160 0,1 0-48 0,5 1 0 16,-1-1-320-16,0 0-128 0,0 0 0 0,-2 3 0 31,-1-1-848-31,-2 1-272 0,-1-1-48 0,-2 0-12336 0,-8-2-2480 0</inkml:trace>
  <inkml:trace contextRef="#ctx0" brushRef="#br3">23256 7200 30399 0,'0'0'2704'0,"-8"-1"-2160"16,8 1-544-16,0 0 0 0,0 0 3712 0,0 0 640 16,0 0 128-16,8-5 32 0,1 1-2640 0,2 0-528 15,2 1-96-15,2 1-32 0,0 1-656 0,1 1-144 16,0 0-32-16,0 0 0 0,3-1-384 0,-2 1 128 15,2 0-128-15,-1 0 0 16,-2-2-1024-16,0 0-304 0,-1 0-48 0</inkml:trace>
  <inkml:trace contextRef="#ctx0" brushRef="#br3">23703 6983 22111 0,'0'0'1968'0,"0"0"-1584"0,0 0-384 0,0 0 0 16,5-6 2784-16,2 0 480 0,1 1 80 0,4-2 32 15,0 1-1136-15,-1 0-208 0,0 0-48 0,2 1-16 16,-2 2-656-16,2-1-128 0,0 1-32 0,-1 1 0 15,-2 1-448-15,0 0-80 0,-1 1-32 0,-1 3 0 16,-8-3-176-16,9 8-32 0,-3 0-16 0,-1 1 0 16,-4-1-96-16,0 3-16 0,-1 1 0 0,-2 3 0 15,-2-1 48-15,0 4 0 0,-3-1 0 0,0-2 0 16,-3 3-32-16,0-2 0 0,0 2 0 0,-2-1 0 16,0 2 48-16,2-2 0 0,0-1 0 0,0 0 0 0,1 0 16 0,2-3 16 15,0 0 0-15,1-2 0 0,2-2-96 0,1-2 0 16,1-1-16-16,2-6 0 0,1 6-240 0,-1-6 176 15,3 4-176-15,0 0 160 0,2-1-160 0,3 2 0 16,0-4 0-16,1 0 0 0,2-2 0 0,1 0 0 16,3 1 0-16,1-2 0 0,-2 0 0 0,2 1 0 15,0-2 0-15,9-1 0 16,-3-3-896-16,-3 2-64 0,-5 1-16 0,-1 0 0 16,-1-1-1264-16,-1 0-240 0,-3-3-48 0</inkml:trace>
  <inkml:trace contextRef="#ctx0" brushRef="#br3">24023 7019 17503 0,'0'0'1552'0,"0"0"-1232"0,0 0-320 0,-1-8 0 16,1 1 3776-16,0 7 704 0,4-6 144 0,0 4 32 15,1-1-2160-15,1 1-448 0,1-1-64 0,3 0-32 16,2 1-832-16,0 1-160 0,1 1-48 0,-3 0 0 15,2 0-400-15,2-1-96 0,0 0-16 0,6 1 0 16,-2 2-240-16,-1 0-160 0,-2 0 192 0,0 3-192 16,-3-3 128-16,-1 2-128 0,-2 0 0 0,-3 2 0 15,-1 0 272-15,-1 0-48 0,-3 1-16 0,-1 3 0 0,0 0 128 0,-1 4 32 16,-3 1 0-16,-1-1 0 16,-2 2-32-16,-1-3 0 0,-1 0 0 0,1 1 0 0,0 0 32 0,-1 1 0 15,-1 0 0-15,2-1 0 0,4-1-208 0,-1-2-32 16,2 1-128-16,0-2 192 0,2-2-192 0,1-8 0 15,2 7 0-15,2 0 0 16,1-1-960-16,2-1-144 0,2-2-32 0,2-1 0 16,1-2-2176-16,-1 0-432 0</inkml:trace>
  <inkml:trace contextRef="#ctx0" brushRef="#br3">24320 7376 9215 0,'0'0'400'0,"0"0"96"0,0 0-496 0,0 0 0 0,0 0 0 0,0 0 0 15,0 0 7184-15,0 0 1344 0,0 0 272 0,5-7 48 16,1 0-5904-16,2-1-1200 0,-2-1-224 0,1-1-48 16,-1-1-864-16,1 0-160 0,0 1-48 0,1-3 0 15,-1-2-400-15,0 1 0 0,-1-2 128 0,0 0-128 32,-2-2-1632-32,1 1-352 0,-1 2-80 0</inkml:trace>
  <inkml:trace contextRef="#ctx0" brushRef="#br3">24627 6997 25791 0,'0'0'2304'0,"0"0"-1856"15,0 0-448-15,0 0 0 0,-4-5 3456 0,4 5 576 16,0 0 128-16,0 0 32 0,0 0-2032 0,0 0-416 15,0 0-80-15,6-7 0 0,-1 0-960 0,3 2-192 16,1 0-48-16,2 2 0 0,1 2-320 0,3 1-144 16,0 1 128-16,0 2-128 0,1-3 0 0,-1 2 0 0,-1 1 0 0,0-1 0 15,-2 2 0-15,0 0 0 16,-1 1 0-16,-1 0 0 0,-3-1 0 0,-7-4 0 0,0 0 128 0,4 7-128 16,-4 2 0-16,-1 1 192 0,0 0-192 0,-2-2 192 15,-3-1 16-15,0 5 16 0,-1 0 0 0,2 3 0 16,-1 0-32-16,0 3 0 0,0-3 0 0,0 2 0 15,0 1-48-15,2-2-16 0,0 2 0 0,1 0 0 16,1 0-128-16,1-9 0 0,-1 0 0 0,1 0 128 16,0 1-128-16,0-1 0 0,0-1 0 0,1 0 0 31,0-2-1152-31,1 3-128 0,-1-9 0 0,0 0-16 16,6 4-2352-16,-6-4-448 0</inkml:trace>
  <inkml:trace contextRef="#ctx0" brushRef="#br3">24937 7117 23039 0,'0'0'2048'16,"-2"-7"-1648"-16,-1-2-400 0,2 1 0 0,1 0 3008 0,2 2 512 16,1-2 96-16,1 1 32 0,1-1-2064 0,3 2-416 15,1-2-80-15,0 4 0 0,0 0-448 0,1 1-64 16,2 0-32-16,0 1 0 0,0 0 48 0,-2 2 16 15,1 0 0-15,-1 2 0 0,-2 1-352 0,-2 1-64 16,-6-4 0-16,8 6-16 0,-2-1 16 0,-2 2 0 16,-4-7 0-16,1 11 0 0,0-1-48 0,-2 1 0 15,-3-3 0-15,0 3 0 0,0 0 48 0,-1 0 0 16,-1-1 0-16,0 3 0 0,0-2 112 0,-1 1 16 16,0-3 16-16,2 1 0 0,1-2-80 0,4-8 0 15,-1 10-16-15,1-10 0 0,2 8-240 0,3-2 128 16,2 0-128-16,0-2 0 0,-7-4 0 0,11 3 0 15,0-1 0-15,0-2 0 0,-1-1 0 0,1 0 0 16,0-3-208-16,2-1 64 16,-1-2-1872-16,0 0-368 0,-1-2-80 0</inkml:trace>
  <inkml:trace contextRef="#ctx0" brushRef="#br3">25234 7061 32127 0,'0'0'1424'0,"0"0"304"0,0 0-1392 0,0 0-336 0,0 0 0 0,0 0 0 16,-5-4 2256-16,5 4 384 0,-7-1 80 0,0 1 16 16,7 0-1136-16,-8 4-240 0,1-1-32 0,1 2-16 15,0 1-656-15,1 3-128 0,-1-2-16 0,2 4-16 16,1 0-240-16,0 2-64 0,0 0 0 0,2 3 0 16,1 1-64-16,1-2 0 0,0 1-128 0,2-3 192 15,2-3-192-15,3 0 0 0,2-3 0 0,1-2 0 16,2 0 0-16,-3-5 0 0,2 0 0 0,0-4 0 0,1-1 0 15,0-2 0-15,0 0 0 0,-1-4 0 0,0 1 0 0,7-12 0 16,-4 3 0-16,-3 2 0 0,-4-1 0 0,-4 4 0 16,-3 1 0-16,-3 0 0 0,-3 4 0 0,-3-1 0 15,-4 2 0-15,-1 1 0 0,-1 1 0 0,-2 2 0 16,0 0 0-16,6 3-160 16,-2 0-1056-16,-1 0-192 0,0 1-64 0</inkml:trace>
  <inkml:trace contextRef="#ctx0" brushRef="#br0">7606 350 10127 0,'0'0'448'0,"0"0"96"0,0 0-544 0,-1-5 0 0,1-1 0 0,1 1 5920 0,-1 5 1072 16,2-5 224-16,-2 5 32 0,4-3-4128 0,2-2-832 16,1 2 1488-16,-1 1-2112 0,1-1-448 15,1 2-64-15,2 0-32 0,0 0-416 0,2 1-96 16,1 0-16-16,2 0 0 0,0 0-592 0,2 0 0 0,2-1 0 0,0 0 0 15,3 0 0-15,-1 0 0 0,-1 0 0 0,0-1 128 16,2 0-128-16,-1 1 0 16,-3 0-128-16,-1 1 128 15,-2 1-1520-15,0 1-208 0,-2 0-64 0,-1 0-11856 0,1 3-2384 0</inkml:trace>
  <inkml:trace contextRef="#ctx0" brushRef="#br0">7765 403 9215 0,'0'0'816'0,"-2"-5"-656"0,1 1-160 0,1-1 0 0,0 0 4816 0,1 0 944 16,0 0 176-16,-1 5 32 0,3-4-3232 0,-3 4-656 16,0 0-128-16,0 0-32 0,5 0-320 15,0 2-64-15,-1 2 0 0,0 1-16 0,-1 3-432 0,0 1-64 16,1 3-32-16,-2 1 0 0,0 2-400 0,-1 1-80 15,-1 3 0-15,0-1-16 0,-2 2-224 0,-1-1-32 16,-1 1-16-16,0-5 0 0,0-1-96 0,0 2 0 16,0 1-128-16,0-1 192 0,1 0-192 15,0-1 0-15,0 0 0 0,1-1 0 0,0 1 0 0,1 0-256 16,0-3 48-16,1-2 16 16,2-4-1232-16,-2-6-240 0,0 0-64 0,0 0 0 15,5 3-960-15,1-2-208 0,-1-2-48 0</inkml:trace>
  <inkml:trace contextRef="#ctx0" brushRef="#br0">8063 589 12895 0,'0'0'576'0,"0"0"112"0,0 0-560 0,0 0-128 0,0 0 0 0,-5 3 0 16,-1 0 5600-16,0 2 1088 0,0 1 224 0,0 1 32 15,0-1-4384-15,-2 3-896 0,-1 2-160 0,2 2-32 16,-1 1-704-16,1 2-128 0,1 1-16 0,-1 4-16 15,2-1-144-15,3-2-16 0,3-2-16 0,1-1 0 16,2-3-240-16,1-2-32 0,1-2-16 0,1-1 0 16,3-2-144-16,2-3 0 0,1-2 0 0,0-3 0 15,1-3 160-15,1-2-160 0,-1-2 192 0,2-3-192 16,-1-2 192-16,0-1-192 0,-1 0 192 0,-4 4-192 0,0-3 160 0,-2 2-160 16,-1 1 128-16,-2 0-128 0,-2 1 0 0,-1 1 128 15,-2 2-128-15,-2 0 0 0,-2 1 144 0,-1 1-144 16,-3 2 160-16,0 1-160 0,-3 1 144 0,1 1-144 15,0 0 128-15,0 1-128 0,1 0 0 0,-1 0 0 16,1 0 0-16,2 0 0 16,1 0-1280-16,2-1-176 0,4 1-32 0,0 0-16 15,-1-4-1584-15,2 2-320 0,0-2-64 0</inkml:trace>
  <inkml:trace contextRef="#ctx0" brushRef="#br0">8312 347 13823 0,'0'0'1216'0,"0"0"-960"0,0 0-256 0,0 0 0 16,0 0 5248-16,0 0 1024 0,0 0 5392 16,0 0-7968-16,-2 6-1600 0,-1 1-320 0,2 4-64 15,0 2-864-15,0 2-160 0,0 4-48 0,2-1 0 16,1 1-272-16,0 8-64 0,0-1 208 16,-1-5-336-16,-1-3-176 0,0 0 160 0,0-1-160 15,1-2 0-15,1 1 128 16,-2 0-128-16,0 0 0 0,-1-3-192 0,0 1-96 0,0-1-16 0,0-1 0 31,-1-2-1296-31,-3-1-272 0,0-2-1600 16,0-1 832-16,-1-4 160 0,0-1 48 0,-1-2 0 15,0-1 448-15,0-4 80 0,-2-2 32 0,2 2 0 16,1 0 800-16,0 0 176 0,1-3-672 0,1 3 3408 0,1 3 672 0,0-2 144 0,2 2 32 16,1 3-400-16,0 0-80 0,3-2-16 0,3-2 0 15,0 1-720-15,2 1-128 0,1 2-48 0,0 0 0 16,2-1-528-16,1 0-128 0,1 1 0 0,0-1-16 15,3 0-400-15,-1 0-80 0,-1 1-16 0,2-1 0 16,-1-1-128-16,4 0 0 0,1 0 0 0,-4-1 0 16,-1 0-144-16,1 0 144 0,-2 1-208 15,0-2-1600-15,0 0-320 16,-2 0-64-16,0 0-16 0,-2 2-1792 0</inkml:trace>
  <inkml:trace contextRef="#ctx0" brushRef="#br0">8572 587 29311 0,'-9'0'1296'0,"7"1"272"0,2-1-1248 0,-5 2-320 15,-1 0 0-15,0 0 0 0,-1 1 1824 0,1 1 304 0,2 1 64 0,-1 1 16 16,1-1-720-16,-3 6-144 0,0 1 1024 16,1 0-1440-16,1-3-288 0,2 2-64 0,2 1-16 15,-1 1-336-15,2-1-64 0,1 1-16 16,2-1 0-16,1-1-144 0,1-2 0 0,2 0 0 0,1-1 0 16,-1-4 0-16,5-1 0 0,0-4 0 0,1-3 0 15,-1-2-144-15,1-4 144 0,0-3-192 0,-1-2 192 16,-3 3-352-16,0-1 32 0,-1 1 16 0,-1-1 0 15,-2 1 32-15,-2 1 0 0,0 2 0 0,-1-1 0 16,-1-1 272-16,-1 4 0 0,-2 2-128 0,2 5 128 16,-4-3 128-16,4 3 64 0,-4 1 32 0,-1 1 0 15,1-1 176-15,0 3 48 0,1 0 0 0,0 2 0 16,1 0-224-16,1 1-32 0,1 1-16 0,2 0 0 16,1-1-176-16,1 3 0 0,2 0 0 15,1-2 0-15,1 1-224 0,2-5-80 16,0 1-2192-1,0-3-448-15,0-1-96 0</inkml:trace>
  <inkml:trace contextRef="#ctx0" brushRef="#br0">8816 399 19343 0,'-2'-7'1728'0,"-1"-3"-1392"16,1 0-336-16,0 1 0 0,0 1 3872 0,0 2 704 0,0 1 144 0,2 5 16 15,0 0-2224-15,0 0-448 16,0 0-80-16,0 0-32 0,-3 5-816 0,0 4-176 15,1 4-16-15,1 2-16 0,2 0-416 0,-1 4-64 16,0 1-32-16,2 1 0 0,0 0-160 0,2 0-48 0,-2 0 0 0,0-1 0 16,-1-4-208-16,1 0 144 0,0 2-144 0,0 0 128 15,0-1-128-15,2 1 0 0,-1-1 0 0,0 0 128 16,-1-1-128-16,1-2 0 0,1-2 0 0,0-1 0 31,0-2-1312-31,1-2-144 0,0-3-16 0,1-4-12224 0,0-3-2448 0</inkml:trace>
  <inkml:trace contextRef="#ctx0" brushRef="#br0">9378 598 22399 0,'0'0'992'0,"0"0"208"0,-1-6-960 0,1-1-240 16,1 1 0-16,0 0 0 0,0 0 1760 0,0 0 304 0,1 0 64 0,0 1 16 15,-1 0-256-15,-1 5-48 16,0 0-16-16,0 0 0 0,0 0-176 0,0 0-48 0,0 0 0 0,-2 8 0 16,1 0-640-16,1 0-144 0,0 0-32 0,1 2 0 15,0 1-448-15,1 1-80 0,1 0-32 0,1 1 0 16,0 0-96-16,3-1-128 0,0 2 176 0,0-2-176 15,1 0 160-15,0-2-160 0,1 0 128 16,2 1-128-16,0-4 0 0,0-2 0 0,0-3 128 0,0-3-128 16,-1-2 0-16,1-5 0 0,-1-1 0 0,1-2 128 0,-2 2-128 0,-1-1 0 15,1-1 0-15,-2 0 0 16,0 0 0-16,-1 2 0 0,-1 1 0 0,0-1 0 16,0 1-192-16,-2 3 192 0,-3 5-192 0,0 0 192 15,1 4 0-15,-1 4 0 0,-2 2 0 0,1 3 0 0,-1 1 0 0,0 1 128 16,1 3 0-16,1-3 0 0,2 4 64 0,1-2 16 15,1-2 0-15,1-3 0 0,1-2-208 0,1-5 176 16,0-2-176-16,1-5 160 0,1-3-16 0,0-3 0 16,1-4 0-16,-1-1 0 0,0 0-16 0,1-3 0 15,-1-1 0-15,0 0 0 16,2-2-128-16,0 0 0 0,-3-1 0 0,3-7 0 0,1 0 0 0,-1-1 0 16,-2-2-176-1,-2-3-352-15,-1 4-80 0,1 2-16 0,-2 4 0 16,-1 2-2544-16,-2 5-512 0</inkml:trace>
  <inkml:trace contextRef="#ctx0" brushRef="#br0">9900 575 15663 0,'0'0'1392'0,"-3"4"-1120"0,1 1-272 0,0-1 0 16,2-4 6016-16,0 0 1136 0,0 0 224 0,0 0 48 15,6 4-5056-15,0-3-1008 0,1 1-208 0,4-1-32 16,0-1-752-16,3-1-160 0,-1-2-16 0,-1 0-16 16,2-1-176-16,0-1 0 0,0-1-192 0,-2 1 192 31,0-1-688-31,-3 1-16 0,0-1 0 0,-3-1 0 16,0-1 64-16,-1 0 0 0,-1 2 0 0,-2-2 0 0,-2 0 448 0,-1-1 192 0,-1 2-128 0,-2 1 128 15,-2 2 128-15,-1 1 96 0,1 1 32 0,-3 2 0 16,0 2 352-16,-1 2 80 0,0 1 16 0,0 3 0 15,-2 2-48-15,0 0 0 0,1 1 0 0,0 0 0 16,1 3-144-16,3 1-16 0,2 3-16 0,2 2 0 16,3-2-480-16,2 0 0 0,2 0 304 0,3-2-48 15,2-1 0-15,4 0 0 0,1-2-256 0,1-5 0 16,1-4-208-16,1-4 80 16,2-4-1520-16,-2-3-288 0,2-3-64 0,0-1-16 15,-3 0-1264-15,-3-1-256 0</inkml:trace>
  <inkml:trace contextRef="#ctx0" brushRef="#br0">10287 426 10127 0,'0'0'448'0,"-1"7"96"0,-1 1-544 0,-1 3 0 0,0 2 0 0,-1 1 0 16,-1-1 6928-16,0 3 1280 16,-1 1 256-16,-1-1 48 0,0 0-5408 0,2-3-1088 0,1 0-224 0,0 0-32 15,1-1-944-15,0-1-192 0,2 0-48 0,1 1 0 16,0-4-384-16,1 0-192 0,1 0 160 0,1-2-160 31,0-2-784-31,-3-4-256 0,0 0-48 0,5 0-12912 0,3-2-2576 0</inkml:trace>
  <inkml:trace contextRef="#ctx0" brushRef="#br0">10292 350 24879 0,'-15'4'1088'0,"8"0"256"0,-2-2-1088 0,-1 2-256 0,0 1 0 0,2 2 0 0,1-2 3024 0,1 0 560 15,1 2 96-15,3-1 32 0,2 0-2928 0,3 0-576 16,2-2-208-16,3 0-11280 16,2-1-2352-16</inkml:trace>
  <inkml:trace contextRef="#ctx0" brushRef="#br0">10448 550 16575 0,'-9'10'1472'0,"4"-5"-1168"16,0 2-304-16,-2 3 0 0,1-2 4912 0,-1 0 912 15,-1 0 192-15,4-2 48 0,-1-2-3584 0,1 0-720 16,4-4-144-16,0 0-16 0,0 0-1088 0,0 0-192 16,0 0-64-16,4 1 0 0,1-1-256 0,2-2-224 0,-1-2 32 0,0 0 16 31,1-2-784-31,1-1-144 0,-1 1-48 0,-1-3 0 16,0-1-160-16,-1 2-32 0,1-4-16 0,-3 2 0 0,-2 1 768 0,0 2 144 0,-1-1 48 0,-1 2 0 15,-2 1 880-15,-1 2 176 0,4 3 48 0,0 0 0 16,-3 1 912-16,-1 2 192 0,0 1 48 0,0 1 0 15,1 1-560-15,1 2-96 0,0-1-32 0,3 2 0 16,-1 3-592-16,1-2-112 0,0 3-16 0,1-2-16 16,2 1-240-16,-1 1-64 0,0 1 0 0,0 3 0 15,-1 2-128-15,1 3 0 0,-1 2 144 0,0 3-144 16,0 8 0-16,-1-2 128 0,0-3-128 0,0-2 0 16,0-4 0-16,-2-2 128 0,-1-3-128 0,0 0 0 0,-1-2 0 0,0-2 128 15,0-2-128-15,3-4 0 16,-3-3 0-16,-1 0 128 0,0-2-128 0,1-1 0 0,-1-1 256 0,0-1 0 15,0-2-16-15,-1-7 0 16,1-1-1296-16,1-4-256 16,1-3-48-16,0-4-16 0,0-6-1808 0,2-5-352 0</inkml:trace>
  <inkml:trace contextRef="#ctx0" brushRef="#br0">10583 283 41631 0,'0'0'912'0,"0"0"192"0,0 0 48 0,0-1218 16 0,0 2436-928 0,0-1218-240 16,-2 4 0-16,0 3 0 0,3-1 1376 0,0 2 224 16,-2 5 64-16,3 1 0 0,1 4-800 0,0 5-160 15,0-1-16-15,1 12-16 0,-1 0-544 16,-2-3-128-16,-1-7 0 0,1-3 512 0,-1 2 80 0,-1 0 16 0,0 1 0 16,-2 1-480-16,1-1-128 0,0 3 0 0,0-1 0 15,0 6 0-15,0-4 0 16,1-4 0-16,1-5 0 0,0-4 0 0,1-6-240 0,0-2 48 15,5-25 0 17,1-6-544-32,1-3-96 0,0 2-32 0,1 1 0 15,-1 0-1392-15,1 3-288 0,0 0-48 0,0 4-16 0,-1-2 1936 0,0 3 384 0,-2 1 80 0,3-3 16 16,-2 2 384-16,2 3 96 0,-1 1 256 16,-2 4 384-16,-1 4 80 0,0 1 16 0,0 3 0 15,0 2-112-15,-1 0-16 0,0 1 0 0,0 2 0 16,2 1-400-16,-1 1-96 0,-1 0-16 0,2 1 0 15,-1 0-64-15,1 4 0 0,-2 0-16 0,-1 0 0 16,0 0-304-16,-3 4 160 0,0 2-32 16,0-2-128-16,-1 2 0 0,-2 1 144 0,2-3-144 15,-2 1 0-15,1-4 0 0,0 1 0 0,1-5 0 16,0-1-992 0,1-2-272-16,0-6-48 0,0 0-12496 0,0 0-2496 0</inkml:trace>
  <inkml:trace contextRef="#ctx0" brushRef="#br0">11036 281 11055 0,'0'0'976'0,"0"0"-784"0,0 0-192 0,0 0 0 15,0 0 6768-15,-3 6 1296 0,-1 1 272 0,3 5 48 16,0 4-6704-16,1 2-1344 0,-2 2-336 15,1 3 2368-15,0 2 416 0,0 0 80 0,1 0 16 16,1 0-2112-16,-1 1-400 0,0-2-96 16,0-5-16-16,0-1-256 0,0 2 0 0,-1 2 0 0,2 3 0 15,0 1 0-15,0-2 0 0,0-3-15568 16,-1 0-3104-16</inkml:trace>
  <inkml:trace contextRef="#ctx0" brushRef="#br0">10953 577 38639 0,'0'0'1712'0,"0"0"352"0,0 0-1648 0,0 0-416 0,6 1 0 0,1 0 0 0,2-2 1184 0,-1 1 160 16,1 0 16-16,3 0 16 16,1-1-1072-16,1 1-304 0,6-2 0 0,0 0 128 15,0-1-2880 1,0 1-576-16</inkml:trace>
  <inkml:trace contextRef="#ctx0" brushRef="#br0">11314 516 38127 0,'0'0'1680'0,"-8"1"368"0,-2 1-1648 0,2 0-400 15,-3 2 0-15,0-1 0 0,-2 1 2592 0,1 2 432 0,0 1 96 0,-2-1 16 16,1 1-1472-16,-1 2-304 0,3-2 992 16,3-1-1488-16,3 1-288 15,4-2-64-15,3 0-16 0,2 0-336 0,3 0-160 16,1 0 160-16,3 0-160 0,-2 2 0 0,2 0 0 0,-1 1 0 0,0 0 0 15,0 0 0-15,-2 0 0 0,2 3 0 0,-1 1 0 16,-3 2 0-16,-3-1 0 16,-2-1 0-16,-1 0 0 0,-4-1 0 0,-1 0 0 0,-2-2 0 0,0-1 0 15,-3-2 0-15,2-2 0 0,-3-1 0 0,0-3 0 32,-2-4-1344-32,1-1-176 0,-1-2-16 0,-1-3-21776 0</inkml:trace>
  <inkml:trace contextRef="#ctx0" brushRef="#br0">11963 304 23951 0,'0'0'1056'0,"1"-5"224"0,-1 0-1024 0,0 0-256 16,0 5 0-16,0 0 0 0,0 0 3696 0,0 0 672 15,0 0 144-15,0 5 32 0,-1 4-2240 0,-1 5-432 16,0 7-80-16,-1 3-32 0,-1 3-720 0,0 2-144 15,-2 1-16-15,0 1-16 0,2-8-384 0,0 2-80 16,0-2-16-16,1 1 0 0,1 3-384 0,1-1 0 16,0 1 0-16,2-2-176 0,1 4 176 0,1-3-128 15,1-4 128-15,6-1-128 32,3-9-1040-32,-1-8-208 0</inkml:trace>
  <inkml:trace contextRef="#ctx0" brushRef="#br0">12083 590 25791 0,'-7'9'1152'0,"7"-9"224"16,-3 6-1104-16,0 0-272 0,1-1 0 0,1 1 0 0,1 0 3440 0,2 1 624 0,1 0 128 0,1-1 32 15,2-1-2736-15,0 0-528 0,3-2-128 0,1-1 0 16,0-1-560-16,1-1-96 0,0-1-32 0,1-1 0 16,1-1-16-16,0-1-128 0,1-1 192 0,-1-1-64 15,0 0-128-15,0-3 0 0,-2 1 144 0,-1 0-144 16,-3-1 0-16,-3 1 0 0,-2 0 0 0,-3-1 0 15,-2 1 128-15,-3 1-128 0,-4 1 128 0,0 2-128 16,-3 1 0-16,0 3 144 0,-1 0-144 0,-1 1 0 16,1 3 448-16,-2 2-32 0,-1 1 0 0,-3 4 0 0,1 3-416 15,3-1 0-15,2 0 0 0,4 1 1024 0,1 1 112 16,4-2 16-16,2 1 16 0,2 0-800 0,3-1-176 16,2-2-16-16,2 0-16 0,3 0-160 0,3-2 0 15,1-4 0-15,3-1 0 0,2-1 0 0,2-3-176 16,2-3 176-16,3-1-192 15,3-2-976-15,-1-2-208 0,-1-1-32 0,1 0-16 16,-2 0-1440-16,0 3-272 0,-3-3-64 0,-1 1-14128 0</inkml:trace>
  <inkml:trace contextRef="#ctx0" brushRef="#br0">12480 615 22111 0,'0'0'1968'0,"0"0"-1584"0,0 0-384 0,0 0 0 16,-3-3 3152-16,3 3 560 0,-3-4 96 0,0 0 32 15,0-1-2000-15,1 1-400 0,2 4-80 0,-3-3-16 16,3 3-400-16,0 0-96 0,-6-2-16 0,0 4 0 15,-1-2-96-15,0 3-32 0,0 2 0 0,0 2 0 16,0 0-272-16,1 2-64 0,-1 1-16 0,1 1 0 16,1 1-112-16,3-1-32 0,0 1 0 0,2 0 0 15,2-1-208-15,1-1 0 16,1 0 0-16,2-1 0 0,1-1 0 0,1-4 0 0,1-1 0 0,0-2 0 16,-1-2 0-16,2-3-128 0,0-4 128 0,1-1-160 15,-2-2-32-15,1-1-16 0,-1-1 0 0,-2-1 0 31,0 1-256-31,-1 1-48 0,-2-1-16 0,0 1 0 0,-1 1 16 0,-2 3 16 16,0 2 0-16,0 1 0 0,-1 2 256 0,0 3 48 0,0 0 16 0,0 0 0 0,0 0 304 0,-3 2 64 16,0 3 16-16,1 2 0 0,0 1 128 0,1 0 32 15,1 1 0-15,1 2 0 0,1-3-144 0,1 1-32 16,1 1 0-16,1 0 0 0,1-1-192 0,1 0 0 16,-1-4 0-16,2 0 0 0,-2-1 0 0,2-2 0 15,0-1-192-15,1-1 192 16,0-2-1904-16,-1-1-272 0,2-3-48 0,-1 0-15680 15</inkml:trace>
  <inkml:trace contextRef="#ctx0" brushRef="#br0">12700 530 11055 0,'0'0'976'0,"0"0"-784"16,0 0-192-16,0 0 0 0,0 0 4736 0,0 0 912 0,0 0 176 0,0 0 48 15,-1 4-3056-15,-1 1-624 0,0 2-112 0,1 2-32 16,0-1-832-16,1 1-160 15,0 1-32-15,1 1-16 0,0 1-560 0,0 2-96 0,0 0-32 0,1 2 0 16,-1-2-80-16,1 2-32 0,1-1 0 0,1 2 0 16,0-1 0-16,1-2 0 15,0-4 0-15,1 0 0 0,-2-5 48 0,0 0 0 0,-4-5 0 0,5 0 0 16,-1-3 80-16,1-2 32 0,0-4 0 16,2-1 0-16,-1-4-48 0,0-1-16 0,2 0 0 0,-2-1 0 15,2 1-96-15,-1-1-16 0,1 1 0 0,-2 1 0 0,0 3-16 16,1-2-16-16,-3 0 0 0,1 1 0 0,0 2-160 0,1 0 0 15,-2-1 0-15,0 2 128 16,0 1-128-16,0 1 0 0,1 1 0 0,-1 2 0 16,-4 4-1552-1,0 0-192-15,4 0-48 0,1 2-18816 0</inkml:trace>
  <inkml:trace contextRef="#ctx0" brushRef="#br0">12934 713 20271 0,'0'0'896'0,"-4"5"192"0,-1 0-880 0,0 1-208 15,2-1 0-15,-1 0 0 0,0-2 5216 0,4-3 992 16,0 0 208-16,0 0 48 0,0 0-4160 0,1-5-832 16,1-2-176-16,2-2-16 0,0-1-576 0,1-2-128 15,2-1 0-15,1-1-16 0,1 0-304 0,0 3-48 16,-2-3-16-16,4 1 0 0,1 1-192 0,1 0 0 16,-3 0 128-16,2 1-128 0,0 1 0 0,-1 0 0 15,-1 3 0-15,1 1 0 0,-2 2 0 0,0 2 0 16,-2 2 0-16,-1 3 0 0,2 2 0 0,-2 1 176 15,-2 1-176-15,0 3 160 0,-1-2 96 0,-1 3 0 0,-1 0 16 0,0 1 0 16,-1 0-96-16,0 0-32 16,1 1 0-16,-1 0 0 0,0-1-144 0,0 1 0 0,1-1 0 0,0-2 0 15,0 1 0-15,0-1 0 0,0-1 0 0,2-4-176 32,-3-5-1232-32,5 0-240 0,1 0-48 0,2-4-16 15,0-2-1456-15,1-2-288 0,2 0-64 0,-1 1-8080 0,2-1-1616 0</inkml:trace>
  <inkml:trace contextRef="#ctx0" brushRef="#br0">13276 657 13823 0,'0'0'1216'0,"0"0"-960"0,0 0-256 0,0 0 0 16,4 2 4608-16,0 1 896 0,0-1 160 0,2 0 32 0,-1 1-3232 0,0-3-656 16,1 0-128-16,0 0-16 0,-1-3-848 0,2 1-176 15,0-1-16-15,0 0-16 0,0-2-368 16,0 0-80-16,-1 1-16 0,1-1 0 0,-1-1-144 0,1 0 0 16,-1 0 144-16,-1-1-144 15,2 0 0-15,-1-2 144 0,1-1-144 0,-1 0 0 0,-1 1 0 0,-1-2 0 16,-3-1 0-16,0 2 0 0,-3 1 256 0,-1 2-48 15,-2 1-16-15,-1 1 0 0,-1 1 608 0,0 4 112 16,-2 0 32-16,-1 4 0 0,-1 2-96 0,1 2-16 16,-2 1 0-16,0 1 0 0,1 3-208 0,1 0-48 15,0 1-16-15,2 2 0 0,1 0-160 0,3 1-16 16,1 2-16-16,3 0 0 0,2-2-240 0,4 0-128 16,1 0 128-16,2-2-128 0,2-3 0 0,3-1 0 0,2-3 0 0,1-3 0 15,2-4-336-15,1-2 16 16,0-2 0-16,1-4 0 15,-1-4-1344-15,0 0-256 0,-1-4-48 0,0 0-16 16,-2 0-464-16,1 0-112 0,-2-3 0 0,-1 2-16 16,0-1-512-16,0 0-112 0,-4-1 0 0,0-1-16 15,-1 0 1408-15,1 0 272 0,-3 0 64 0,0 0 16 0,-2 2 1456 0,0 0 320 0,0 1 64 0,1 4 0 16,-2-2 2176-16,-1 5 432 0,0 0 80 0,0 4 32 16,-4 5-400-16,0 0-80 0,0 0 0 0,2 6-16 15,-1 3-544-15,0 3-96 0,-1 2-32 0,0 1 0 16,3 3-704-16,-1 0-144 0,-1 2-16 0,0-2-16 15,0-1-480-15,1 2-112 0,2-2-16 0,-1 0 0 16,0-1-224-16,1 1-48 0,0 0-16 0,0-1 0 16,-2 0-160-16,2 0 0 0,0-5 0 0,1 1 128 0,-1-1-128 0,0-2 0 15,-1-3 0-15,-3-6 0 0,0 0 0 0,0 0 0 16,0 0 0-16,0 0 0 0,1-7 0 0,-2-1 0 16,-1-1-144-16,-1-1 144 0,-2 0 0 0,-2 0 0 15,-1 0 0-15,-1 2 0 0,-2-2-144 0,-1 3 144 16,-1 0 0-16,0 1-144 0,-1 1 144 0,-1 3-208 15,1 0 80-15,-1 4 128 0,1 0-128 0,3 3 128 16,0 3 0-16,2-1 0 0,2 3 0 0,3 2 0 16,2 1 160-16,2 1-160 0,2 2 272 0,2 0-48 15,2 0-16-15,3-1 0 0,3-2 80 0,0-1 16 16,2 0 0-16,1-3 0 0,0-2-144 0,2-2-32 0,1-2 0 16,-1-2 0-16,1-3-128 0,-3-2 0 15,0-2 0-15,-2-1 0 0,0-3 0 0,-3-1 0 0,-1 0 0 0,-3-2 0 31,0 0-1792-31,-2-1-400 0,-4 1-80 0,-2-2-20432 0</inkml:trace>
  <inkml:trace contextRef="#ctx0" brushRef="#br0">14224 585 21183 0,'0'0'1888'0,"0"0"-1504"16,0 0-384-16,0 0 0 0,0 0 5280 0,0 0 992 16,0 0 192-16,6 4 32 0,0-1-4208 0,1 0-848 15,2-1-160-15,1 0-48 0,2 0-640 0,0-1-128 16,3 1-16-16,1-2-16 0,1 0-432 0,0 0 128 15,1-1-128-15,0 0 0 16,-1-1-640-16,0-1-224 0,0-1-32 0,-1 0-16 16,-2 0-1440-16,0 1-272 0,-2 1-64 0,-3 1-9760 15,-3 0-1952-15</inkml:trace>
  <inkml:trace contextRef="#ctx0" brushRef="#br0">14391 633 33919 0,'-25'10'1504'0,"12"-4"304"0,-4 1-1440 0,1 0-368 0,-1 1 0 0,-1 1 0 15,2-1 2608-15,2-1 448 0,3 0 80 0,4-5 32 16,1 2-1360-16,6-4-272 0,0 0-48 0,0 0-16 15,6 4-720-15,1-1-160 0,4-2-16 0,2-1-16 16,2-2-352-16,2 0-64 0,3-1-16 0,0 0 0 16,2-1-128-16,-2-1 0 0,1-1 0 0,0 1 0 31,1-2-1968-31,-1 2-272 0,0-2-48 0</inkml:trace>
  <inkml:trace contextRef="#ctx0" brushRef="#br0">14914 421 23039 0,'0'0'1024'0,"-5"1"192"0,5-1-960 0,-6-1-256 0,6 1 0 0,0 0 0 16,0 0 3424-16,-2-5 640 0,1-1 128 0,2-1 32 16,1-2-2176-16,6-4-416 0,3-2 1120 15,1 2-1552-15,0-1-320 0,2 1-64 0,2 1-16 16,-1 2-464-16,2 1-80 0,1 1-32 0,-1 1 0 15,1 2-224-15,-1 1 128 0,0 1-128 0,-1 1 0 16,-1 2 0-16,-1 1 0 0,-1 2 0 0,-3 1 0 16,-3 2 128-16,-1 3-128 0,-1-1 176 0,-3 3-176 15,-2 4 320-15,-3 2-64 0,-3 1 0 0,-3 1 0 0,-1 0 0 0,-8 8 0 16,-1-2 208-16,1-3 32 0,0-2 0 16,1 0 0-16,1-3 0 0,0-2 176 0,3-1 32 15,-1-1 16-15,3-2 0 0,4-1-144 0,0-1-16 16,1 0-16-16,2-2 0 0,2 1-256 0,2-1-48 15,2 0-16-15,1 0 0 0,2-1-224 0,3-1 128 16,1-2-128-16,3 0 0 0,1-1 0 0,2-1 0 16,3-2 0-16,2-1 0 0,1-1 0 0,0 2 0 15,-1-4 0-15,0 0 0 0,-1 0-192 0,-1-2-64 16,-2 2-32-16,-1-1 0 16,-2 1-1200-16,-1-1-240 0,-3 0-64 0,0 0 0 15,1-1-2304-15,-2 1-448 0</inkml:trace>
  <inkml:trace contextRef="#ctx0" brushRef="#br0">15467 410 37151 0,'0'0'1648'0,"0"0"336"0,0 0-1600 0,6 0-384 0,-1-2 0 0,3-1 0 0,1-1 848 0,2 0 96 16,0 0 16-16,3-2 0 0,-1-2-576 0,0 0-128 15,0 0 0-15,0 0-16 0,0 0-240 0,-2 0 0 16,-1 0 0-16,-2 1 0 0,0 1 0 0,-3 1 0 16,-1 1-144-16,-4 4 144 15,0 0 0-15,0 0 0 0,-5-3 0 0,-7 3 0 0,-2 1 0 16,1 2 0-16,-2 3 0 0,-3 1 1984 0,0 2 272 16,-3 3 64-16,2-2 16 0,-1 2-1184 0,2 0-256 15,-1 0-32-15,2-1-16 0,4 1-240 0,2-2-48 16,3 1-16-16,5-2 0 0,2 0-288 0,3 0-64 15,4-1-16-15,3 0 0 0,3-2-176 0,2 1 0 16,2-1 0-16,2 0 0 0,3 1 0 0,1 0 0 16,-2 0 0-16,1-2 0 0,-4 3 0 0,0 1 0 0,-4-1 0 15,0 0 0-15,-4 0 0 0,-3 0 0 0,-1 0 0 0,-4 1 0 16,-2 0 144-16,-2 0-144 16,-4 0 160-16,-3 1-160 0,-3 1 288 0,-1-1-32 0,-4-1-16 0,0 1 0 15,-2-2-112-15,0-1 0 0,-4-1-128 0,2-1 192 16,1-2-192-16,2-1 0 0,3-2 0 0,1-2 0 31,2-1-512-31,4-4-112 0,1 0-16 0,4-1 0 16,3-1-672-16,3 1-144 0,2 2-16 0,2-3-16 15,3-1-560-15,2 1-128 0,2-1 0 0,4 2-11136 0,1-1-2240 0</inkml:trace>
  <inkml:trace contextRef="#ctx0" brushRef="#br0">15829 473 23951 0,'0'0'2128'0,"0"0"-1696"0,0 0-432 0,5-2 0 0,-5 2 3712 0,0 0 672 16,0 0 128-16,0 0 32 0,0 0-2032 0,-5 3-400 16,0 1-64-16,-2 1-32 0,-2 3-1072 0,0 1-224 15,1 1-32-15,0 1-16 0,0 0-288 0,0 1-64 16,1 0-16-16,2 1 0 0,1 0-64 0,2-1-16 16,3 1 0-16,2-1 0 0,2-1-224 0,3 1 176 15,2-2-176-15,3-3 160 0,4 1-160 0,2-3 160 16,-1-2-160-16,4-2 160 0,0-3-32 0,2-1 0 15,-1-2 0-15,0-1 0 0,-2-1-128 0,-2-1 0 16,-3 0 0-16,1-1 0 0,-4-2 0 0,-2 1 0 16,-1-1 128-16,-3-1-128 0,-1-2 0 0,-2 0 0 0,-2 0 144 0,-1-1-144 15,-3-2 208-15,-1 0-16 0,-3 1-16 0,0-1 0 16,-2 0 48-16,-2 2 16 16,-1 0 0-16,-3 1 0 0,-2 2-240 0,1 1 144 0,-1 0-144 0,-1 2 128 15,1 3-128-15,1 1 0 16,1 1 0-16,4 1 0 15,1 2-928-15,2 1-112 0,0 1-32 0,7-1 0 16,0 0-976-16,0 0-208 0,8 7-48 0,2-2-11408 0,4 0-2288 0</inkml:trace>
  <inkml:trace contextRef="#ctx0" brushRef="#br0">16300 359 34847 0,'0'0'768'0,"5"-5"144"0,0 0 48 0,1 0 16 0,-1 0-784 0,1 2-192 16,1 2 0-16,-1 1 0 0,-1 3 2176 0,0 3 384 15,-1 0 64-15,-1 4 32 0,0 3-1008 0,0 2-208 16,-1 0-32-16,0 3-16 0,0 1-704 0,0 1-144 16,0 0-32-16,0 0 0 0,-1-1-320 0,1-1-64 15,-2 0 0-15,0-3-128 0,0-1 0 0,0 0-176 16,0-2 0-16,0-2 0 15,-1 0-1520-15,0-2-304 0,-1-2-64 0,-1-1-11808 0,-1-2-2352 0</inkml:trace>
  <inkml:trace contextRef="#ctx0" brushRef="#br0">16270 510 18431 0,'0'0'1632'0,"0"0"-1312"15,0 0-320-15,8 2 0 0,2 0 6096 0,2 0 1152 0,1 0 240 0,2 0 32 16,1 1-4768-16,-1-2-960 0,1 0-192 0,0 0-48 15,0 0-976-15,-1 0-208 16,1 0-48-16,-2-1 0 0,1-1-176 0,-2 0-144 0,-2-1 192 0,1-2-15744 16,-2-2-3136-16</inkml:trace>
  <inkml:trace contextRef="#ctx0" brushRef="#br0">16765 336 19343 0,'0'0'1728'0,"4"-2"-1392"15,1 0-336-15,2 0 0 0,0 0 3680 0,1 0 672 16,3 0 128-16,0-1 16 0,1 0-2752 0,-1 1-544 16,2-2-112-16,0 1-32 0,0 0-688 0,1-1-144 15,0 1-32-15,-1-2 0 0,-1 0-192 0,2-1 0 16,-3 1 0-16,0 1 0 0,-2 0 0 0,-1 0 0 16,-2 1 128-16,-6 3-128 0,0 0 0 0,0 0 176 0,0 0-176 0,-5 1 160 15,-1 2 416-15,-3 1 64 16,-1 2 32-16,-2 1 0 0,-3 1 352 0,-1 1 80 0,-1 1 16 0,-2 2 0 15,0 1-208-15,-1 0-32 0,0-2-16 0,2 2 0 16,4 0-144-16,2-3-16 0,2 0-16 0,4-1 0 16,4-2-368-16,5 0-64 0,4 0 0 0,3-3-16 15,4 1-240-15,2-1 0 0,3 0 0 0,-1-1 0 16,2 0 0-16,-2 1 0 0,1 1 0 16,-1-2 0-16,-2 2 0 0,1 1 0 0,-4 0 0 0,-1 1 0 15,-3 0 0-15,-2 1 0 0,-4 1 0 0,-2-1 0 16,-2 0 160-16,-4 1-160 0,-3 0 160 0,-2 0-160 15,-2-1 176-15,-3 0-176 0,-1 1 192 0,-2-3-192 16,-3 0 144-16,-1-1-144 0,-3-1 0 0,1-1 144 0,-1 0-144 0,3-3 0 16,0 0 0-16,6-3 0 15,2-1-448-15,4-1-32 16,2-1 0-16,7-2 0 0,4-1-1360 0,5 0-272 0,3-1-48 0,4-3-12048 16,2 1-2432-16</inkml:trace>
  <inkml:trace contextRef="#ctx0" brushRef="#br0">17314 381 8287 0,'0'0'368'0,"0"0"80"0,-8 2-448 0,-1 1 0 16,-1 1 0-16,0 0 0 0,-1 0 8160 0,-1 2 1552 16,-1 0 304-16,0 2 64 0,0-2-7200 0,1 2-1424 15,0 0-304-15,3 1-48 0,-1 2-544 0,3 2-112 0,1-3-32 0,2 2 0 16,2 0-192-16,2 1-32 15,4-1-16-15,4 0 0 0,4-1-176 0,2-3 0 0,3-1 144 0,7 1-144 16,1-2 0 0,-4-2 0-16,0 0 0 0,-1-4 0 0,-1 0 128 15,-1-3-128-15,-2-1 0 0,0-1 0 0,0-2 0 0,-1-1 0 0,0-2 128 16,-1-4-128-16,-3 1 0 0,-2-1 0 0,-3-2 0 16,-1 0 0-16,-3-2 128 0,-3-1-128 0,-2 2 0 15,-2-1 128-15,-3 2-128 0,-2 3 128 0,-1-1-128 16,-2 2 0-16,1 3 144 0,-2 1-144 0,-1 2 0 15,1 1 0-15,1 1-320 0,-1 2 32 0,3-1 16 16,0 2-1344-16,4 0-272 0,1 1-48 0,6 0-16 16,0 0-928-16,0 0-192 0,6 2-48 0</inkml:trace>
  <inkml:trace contextRef="#ctx0" brushRef="#br0">17633 344 11967 0,'0'0'1072'0,"0"0"-864"0,0 0-208 0,0 0 0 0,0 0 5184 0,0 0 1008 15,0 0 192-15,-3 7 32 0,-2 1-3296 0,-2 1-672 16,-2 1-128-16,-1 0-16 0,-1-1-912 0,0 2-176 16,-1 0-48-16,0 1 0 0,1-1-400 0,1 2-64 0,2 0-32 15,0 1 0-15,0-1-240 0,3 1-48 16,2 0-16-16,1-4 0 0,2 1-240 0,2 0-128 16,4-1 128-16,5-1-128 0,3 0 0 0,2 0 0 0,3-4 0 0,1 0 128 15,4-1-128-15,-1 0 128 16,1-4-128-16,-2-2 128 0,0-2-128 0,-1-1 0 15,-1 0 0-15,-1-2 0 0,-2-3 0 0,-1 1 0 0,-4-3 0 0,-2-1 0 16,-1-2 0-16,-3 1 0 16,-2-2 0-16,-3 0 0 0,-2 2 0 0,-4-1 0 15,-3 0 0-15,-1 2 128 0,-3-1-128 0,-3 1 0 0,-1 2 128 0,-2 1-128 16,-4 1 0-16,0 2 0 0,-4 1 0 0,1 2 128 16,-1 2-128-16,2 0-160 0,2 1 160 0,2 1-208 15,5 1-368 1,5 1-80-16,1-1-16 0,9-1 0 0,0 0-1744 0,5 5-336 0,4 1-80 0,5 1-10096 15,4 1-2000-15</inkml:trace>
  <inkml:trace contextRef="#ctx0" brushRef="#br0">18104 377 38463 0,'0'0'1712'0,"0"0"336"0,-6-4-1632 0,-1 0-416 16,0 1 0-16,-1 0 0 0,1 1 1440 0,-1 0 208 15,-1 1 32-15,-1 1 16 0,0 1-800 0,0 1-176 16,-1 2-16-16,-1 2-16 0,0 2-192 0,2 2-48 16,-1 0 0-16,1 2 0 0,1 1-64 0,1 3 0 15,4 0-16-15,2 2 0 0,2-2-176 0,4 0-16 16,2 1-16-16,4-3 0 0,3 0 64 0,3-2 16 16,2-1 0-16,3-1 0 0,0-1-112 0,1-2 0 15,-2-3-128-15,1-2 192 0,-4-2-192 0,1-2 176 16,1-2-176-16,-4-1 160 0,-1-2-160 0,-1-1 0 0,-3-2 0 0,-2 0 128 15,-2-4 0-15,-1-2 0 0,-4-1 0 0,-3-1 0 16,-3-1 128-16,-2 0 32 16,-3 0 0-16,-1 2 0 0,-4 0-48 0,-3 3-16 15,-1 1 0-15,-4 2 0 0,-3 1-224 0,0 3 128 16,-3-2-128-16,1 2 0 16,0 1-848-16,4 0-272 0,2 1-48 0,5 0-14336 0,1 2-2864 0</inkml:trace>
  <inkml:trace contextRef="#ctx0" brushRef="#br0">18521 360 11055 0,'0'0'480'0,"2"-6"112"0,1 2-464 0,-3 4-128 0,0 0 0 0,0 0 0 15,0 0 6320-15,0 0 1232 16,0 0 256-16,2 4 64 0,-1 4-5072 0,1 3-1008 0,-2 4-208 0,1 1-48 15,-1 3-784-15,0 0-176 16,1 2-16-16,-1 0-16 0,0 0-352 0,1-1-192 0,1-3 192 0,0 1-192 16,0-4 0-16,0 0 0 15,1-1 0-15,1-1 0 0,0-4-144 0,-1-1-144 16,2-2-32-16,0-1 0 16,-5-4-1856-16,6-2-368 0,0-1-80 0,-1-2-9440 15,-2-3-1888-15</inkml:trace>
  <inkml:trace contextRef="#ctx0" brushRef="#br0">18508 510 31679 0,'-15'0'1408'0,"7"1"272"0,-2 0-1344 0,1 0-336 0,-1 0 0 0,0 0 0 0,3 1 2400 0,2-1 416 16,5-1 64-16,0 0 32 16,0 0-1200-16,7 1-240 0,3-1-64 0,4 0 0 15,0-2-336-15,2 1-80 0,1-2-16 0,2 0 0 16,0-1-400-16,1 0-64 0,2 0-32 0,0 1 0 16,-1-2-352-16,0 1-128 0,0 1 0 0,-2 1 0 15,1-1-640-15,-4 1-208 0,0 0-48 0,0 1-14144 16,-2-3-2816-16</inkml:trace>
  <inkml:trace contextRef="#ctx0" brushRef="#br0">18887 370 26719 0,'0'0'2368'0,"0"0"-1888"15,2-6-480-15,1 0 0 0,1-3 2912 0,2 0 480 16,-1 0 112-16,3-1 16 0,1 0-1616 0,1 2-320 15,0 0-64-15,-1 0-16 0,1 1-880 0,1 1-176 16,-1 2-48-16,1 1 0 0,-2 0-240 0,1 1-160 16,1 2 192-16,-1 0-192 0,-3 2 192 0,2 3-192 15,-1 2 192-15,-1 2-192 0,-3 1 256 0,-2 1-64 16,-2 4-16-16,-2 2 0 0,-1 1 112 0,-2 2 32 16,-3-2 0-16,0-1 0 0,0 3 0 0,-2-1 0 15,0 0 0-15,-2 2 0 0,1-3-320 0,2-2 0 0,1-4 0 16,2-1 768-16,1-2 80 0,2 0 32 0,0-4 0 15,2 1-512-15,0 0-112 0,1 0 0 0,0-6-16 16,2 6-240-16,1-1 128 0,3 0-128 0,0-1 0 16,0-1 0-16,2 0 128 0,0-2-128 0,3 0 0 15,0-1 0-15,2-1 0 0,2-1 0 0,2-1 0 16,0-2-944-16,0 0-80 0,2-1 0 0,-2-1-16 16,0-2-1216-16,-1 0-240 0,-2-2-64 0</inkml:trace>
  <inkml:trace contextRef="#ctx0" brushRef="#br0">19339 302 18431 0,'0'0'1632'0,"0"0"-1312"15,0 0-320-15,0 0 0 0,0 0 5408 0,0 0 1008 16,0 0 208-16,6-1 32 0,-1-1-4624 0,2 0-944 15,2 0-176-15,1 1-32 0,0-2-512 0,1 1-112 16,3-3 0-16,1 1-16 0,-2 0-240 0,3 1 128 16,0 0-128-16,0 0 0 0,0 2 0 0,0 1 128 15,-2 0-128-15,0 0 0 0,-2 2 0 0,-4 1 0 0,0 1 0 0,-2 2 0 16,-3 2 640-16,-2 2 16 16,-3 0 16-16,-2 4 0 0,-3 2 112 0,-1 1 32 15,-3 3 0-15,-1 0 0 0,-1 2-192 0,1-2-48 16,-3 0 0-16,1 0 0 0,2-2-176 0,1 0-32 0,1-3-16 0,1 0 0 15,1-2-160-15,2-1-16 0,0-2-16 0,1 0 0 16,2-2-160-16,1-1 0 0,1-1 0 0,1-6 0 16,0 0-144-16,0 0-112 0,5 4-32 0,1-3 0 31,0-2-1728-31,1-1-352 0,3-2-64 0,1-2-19568 0</inkml:trace>
  <inkml:trace contextRef="#ctx0" brushRef="#br0">19639 642 20271 0,'0'0'1792'0,"0"0"-1424"16,0 0-368-16,0 0 0 0,0 0 4704 0,0 0 864 15,0 0 192-15,5 0 16 0,2-3-3536 0,-1 1-704 16,1-2-128-16,0-1-48 0,2-2-672 0,-1 0-144 16,0 0-32-16,0-1 0 0,-1-2-512 0,0 0 0 0,1-1 0 0,-1-1 0 31,0-1-1552-31,-1-1-432 0,2 0-64 0</inkml:trace>
  <inkml:trace contextRef="#ctx0" brushRef="#br0">19898 270 14735 0,'0'0'1312'0,"-4"-1"-1056"0,-1-1-256 0,1-1 0 0,4 3 5904 0,0 0 1136 16,-2-4 208-16,2-1 48 0,2 0-4800 0,2 1-960 16,1 0-192-16,1 1-32 15,1-2-576-15,2 1-112 0,0 0-32 0,4 1 0 0,2 0-384 0,-1 1-80 16,2 1 0-16,2 0-128 0,-2 1 0 0,1 0 0 16,0 0 0-16,-3 1 0 0,1 0 0 0,-2 1 0 15,-3 1 0-15,-1 1 0 0,0 0 0 0,-2 1 0 16,-2 1 0-16,0 2 0 0,-3 0 288 0,0 0-48 15,0 2-16-15,-3 1 0 0,0 1 320 0,-1-1 64 16,-2 2 16-16,-1 1 0 0,-3 2-16 0,-1-1 0 16,1 0 0-16,-2-1 0 0,0 2-160 0,-1-1-16 0,2 0-16 15,-1 0 0-15,2 0-176 0,0-4-48 16,1 1 0-16,2-1 0 0,1 0-192 0,3-1 0 16,1 0 128-16,3-2-128 0,1-1 0 0,1 0-192 15,1-2 48-15,2-2 0 16,0-1-1024-16,2-1-208 0,2-1-32 0,0-1-16 15,-1-3-1392-15,1-2-288 0,0-2-48 0</inkml:trace>
  <inkml:trace contextRef="#ctx0" brushRef="#br0">20235 307 23951 0,'0'0'2128'0,"0"-4"-1696"0,0-2-432 0,1 0 0 0,2-1 2864 0,1 0 480 15,1-1 112-15,1 1 0 0,-1 2-1472 0,3-3-320 16,0 2-48-16,2 2-16 0,0-1-704 0,1 2-160 16,-1 1-32-16,1-1 0 0,0 1-288 0,0 2-64 15,0 1-16-15,0 1 0 0,-1 1-96 0,-1 1-32 16,-1 1 0-16,-1 1 0 0,-1 1-16 0,-1 3 0 16,-1-2 0-16,-2 3 0 0,-1 2 160 0,-2-1 32 15,-3 4 0-15,0 1 0 0,-3-1 128 0,-1 1 16 16,-3 0 16-16,0-1 0 0,0 0 0 0,1 0 0 15,0-1 0-15,0-1 0 0,-2-1-48 0,3-2-16 16,1-1 0-16,2-1 0 0,1 0-256 0,2-1-48 16,1-2-16-16,2 0 0 0,3-1-160 0,3-1 0 15,1-1 0-15,2-1 0 0,1 1 0 0,4-3-256 0,2 0 64 0,2 0 16 32,2-3-848-32,0 1-192 0,2-3-16 0,-4 0-16 15,1 0-1648-15,-2-2-336 0,-2 0-64 0</inkml:trace>
  <inkml:trace contextRef="#ctx0" brushRef="#br0">20690 273 17503 0,'0'0'1552'0,"0"0"-1232"0,0 0-320 0,0 0 0 16,-6 2 4832-16,1 1 912 0,0 1 176 0,0 1 32 15,0 2-3056-15,-2-1-608 16,0 2-128-16,-1 3-32 0,-1 1-848 0,2 2-192 0,0 2-16 0,-1 2-16 0,1-2-464 0,0 2-80 15,1 1-32-15,3-1 0 0,0 0-176 0,2-1-48 16,3 0 0-16,1-2 0 0,1-3-256 0,3-1 160 16,4-1-160-16,1-2 128 0,1-3-128 0,2-1 0 15,2-2 0-15,0-2 0 0,0-2 0 0,-1-2 0 16,2-2-160-16,0-1 160 0,-2-2-224 0,0 0 48 16,-2-3 16-16,-1-1 0 0,0-2 160 0,-2 1 0 15,-3-1 0-15,0-3 0 0,-2 0 0 0,-1-1 0 16,-2 1 0-16,-2 0 0 0,-2-1 0 0,-2 2 0 15,-2-1 0-15,-2 3 0 0,-1 1 0 0,-1 2 0 16,-2 1 0-16,-1 2 128 0,-1-1-128 0,1 3 0 16,0 1 0-16,0 2 0 15,0 0-960-15,-2 1-192 0,2 1-64 0,2 0-13648 16,3 1-2736-16</inkml:trace>
  <inkml:trace contextRef="#ctx0" brushRef="#br0">21085 400 25791 0,'0'0'1152'0,"0"0"224"0,0 0-1104 0,0 0-272 0,0 0 0 0,0 0 0 16,0 0 3872-16,0 0 720 0,0 0 144 0,0 0 16 16,8 1-2768-16,0-1-544 0,-1-1-112 0,3 0-32 15,2 0-592-15,1 0-128 0,0-1-32 0,3 1 0 0,1 1-416 0,-2-1-128 16,1 0 0-16,-1 1 0 0,-1-1 0 0,1 1-272 16,-3 0 16-16,-1 1 16 15,-2 1-2224-15,0-1-448 0,-3 1-96 0,-2 1-15680 16</inkml:trace>
  <inkml:trace contextRef="#ctx0" brushRef="#br0">21194 498 26719 0,'-16'10'2368'0,"8"-6"-1888"16,0 2-480-16,1-1 0 0,2-1 4016 0,0 1 704 15,2-2 144-15,3-3 16 0,0 0-2832 0,0 0-560 16,7 4-112-16,1-1-32 0,3-2-608 0,2-1-128 16,1-1-32-16,0-1 0 0,2-1-320 0,0-1-64 15,-1 0 0-15,1 1-16 16,-3-2-608-16,0 0-112 0,1 0-32 0,-2 0-14448 15,-2 0-2896-15</inkml:trace>
  <inkml:trace contextRef="#ctx0" brushRef="#br0">21591 285 23039 0,'0'0'1024'0,"-5"1"192"0,0-2-960 0,0-1-256 0,1-1 0 0,4 3 0 16,0 0 3056-16,0 0 560 0,-2-5 112 0,2 0 32 0,0 5-1952 0,4-4-384 15,2 0-80-15,1-3 0 0,1 2-448 0,2 0-96 16,1 1-16-16,1 0 0 0,2-1-320 0,1 2-64 16,0-1-16-16,0 2 0 0,-1 1-128 0,-1 1-48 15,-1 0 0-15,-1 1 0 0,-2 1-208 0,0 2 176 16,-3 1-176-16,-1 0 160 0,0-1-160 0,-2 2 192 16,-2 2-192-16,-2-1 192 0,-1 2 32 0,-2 0 16 15,-2 0 0-15,-1 1 0 0,-2-1 144 0,-2 2 16 16,-1 1 16-16,-1-1 0 0,0-2 32 0,1-1 16 15,-1 0 0-15,2-1 0 0,1-2-80 0,2 0-32 16,1-1 0-16,3-1 0 0,4-3-128 0,0 0-32 16,0 0 0-16,0 0 0 0,0 0-192 0,0 0 0 15,8 0 0-15,1 1 0 0,1-1 0 0,2 2 0 16,-1 0 0-16,3 1 0 0,-1 2 0 0,0 0 0 16,-1 2 0-16,0-1 0 0,-1 2 0 0,-1 1 0 0,-1 1 0 15,-2 0 0-15,-2 0 192 0,-2 0 0 0,-1 0 0 0,0 1 0 16,-3-1 176-16,-2 1 16 15,-2-4 16-15,0 1 0 0,-3 0-96 0,-1 1-32 16,-1-3 0-16,-2 1 0 0,0-4-144 0,-1 1-128 16,-2-2 192-16,0 0-192 0,0-1 128 0,1-1-128 0,1-1 0 0,2 0 0 0,0 1 0 0,2-1 0 15,2-1 0-15,2 0-144 32,3 0-912-32,2 2-176 0,0 0-48 0,5-5 0 0,3-1-1344 15,3-3-288-15,1 0-48 0</inkml:trace>
  <inkml:trace contextRef="#ctx0" brushRef="#br0">21949 304 23951 0,'1'-5'2128'0,"0"-2"-1696"16,1-1-432-16,1 0 0 0,1 0 3344 0,1 2 592 15,2-2 112-15,1 2 32 0,0 1-2096 0,2 1-400 16,1 1-96-16,0 1-16 0,1-1-864 0,0 3-176 15,0 1-48-15,0 1 0 0,1 0-144 0,-1 1-48 16,0 1 0-16,-2 3 0 0,-2 1 0 0,1 0 0 0,-3 1 0 0,-1 1 0 16,-2 0 0-16,-2 1-16 0,-1 4 0 0,-3-1 0 15,-2 2 208-15,-3 1 64 16,-3-1 0-16,-1-1 0 0,-3 2 96 0,-1 0 32 0,0-2 0 0,-2 0 0 16,0-1-48-16,1-1 0 15,1 2 0-15,2-4 0 0,2-1-208 0,2-2-64 0,1 0 0 0,3-2 0 16,1-1-256-16,5-5 0 0,0 0 128 0,0 0-128 15,6 3 0-15,3 1 0 0,5-4 0 0,3 0 0 16,3-2 0-16,3 0 0 0,1 1-128 0,0-3 128 16,-1-1 0-16,1 1-192 0,-1 1 192 0,-2 0-192 31,-3 0-832-31,-1 0-144 0,-5 1-48 0,-1 1 0 16,-2 1-1664-16,-3 0-352 0,-6 0-64 0</inkml:trace>
  <inkml:trace contextRef="#ctx0" brushRef="#br0">22239 596 7359 0,'0'0'320'0,"0"0"80"0,0 0-400 0,0 0 0 16,4-3 0-16,1-1 0 0,0-1 7552 0,0 0 1440 15,2-1 288-15,1 2 48 0,-1 0-6496 0,1-3-1296 16,0-1-256-16,0 1-48 0,0-1-784 0,0 0-144 16,-1 1-48-16,0-1 0 0,0-1-256 0,0-1 0 15,0-1-128-15,2 2 128 16,0-1-2992-16,0 0-496 0</inkml:trace>
  <inkml:trace contextRef="#ctx0" brushRef="#br0">22647 249 12895 0,'0'0'576'0,"0"0"112"0,0 0-560 0,0 0-128 16,0 0 0-16,0 0 0 0,0 0 4064 0,0 0 784 15,0 0 144-15,0 0 48 0,0 0-2864 0,0 0-560 0,7 0-112 0,3-1-32 16,1-1-384-16,1 0-96 15,1-1-16-15,1 1 0 0,2-1-560 0,-1 1-112 16,1 0-32-16,0 1 0 0,-2 1-272 0,1 0 0 0,-2 0 128 0,-2 0-128 16,0 0 0-16,-1 1 0 0,-1 1 128 0,-1 0-128 15,-2 1 128-15,-1-1-128 0,-5-2 192 0,4 6-192 16,-1 2 704-16,-1 0 48 0,-2 2 0 0,-1 1 0 16,-2 1 64-16,-1 1 16 0,-2 2 0 0,1 2 0 15,-2 0-128-15,0 1-32 0,-1-2 0 0,0 0 0 0,1-1-224 0,1 0-32 16,1-3-16-16,1 1 0 0,0-3-240 0,0-1-160 15,2 0 192-15,1 0-192 0,1-3 0 0,1 0 0 16,0 0 0-16,-1-6 0 16,0 0-1536-16,0 0-192 0,0 0-64 0,7 2-12272 15,-1-2-2448-15</inkml:trace>
  <inkml:trace contextRef="#ctx0" brushRef="#br0">22783 212 11055 0,'0'0'480'0,"0"0"112"0,0 0-464 0,0 0-128 0,0 0 0 0,0 0 0 0,0-4 3488 0,-1-1 672 16,0-1 144-16,-1 3 32 15,2 3-2096-15,-5-2-400 0,-1 0-96 0,0 0-16 16,1 1-384-16,-3 1-96 0,-2 1-16 0,0 1 0 16,0 1-128-16,-1 1-16 0,0 1-16 0,1 2 0 15,0 0-240-15,1 0-32 0,0 1-16 0,1 2 0 0,3 1-256 0,0-1-48 16,2 1-16-16,1 0 0 0,3-1-224 0,2 1-48 15,2-2-16-15,0 0 0 0,3-2-176 16,3-1 0-16,2-2 0 0,0-2 128 0,3 0-128 0,2-5 0 16,0-1 144-16,1-2-144 0,0-1 0 0,2-1-320 15,0-1 64-15,-1-1 16 16,-1-2-2544-16,-3 0-512 0,-1 1-96 0</inkml:trace>
  <inkml:trace contextRef="#ctx0" brushRef="#br0">23036 246 23951 0,'0'0'2128'0,"0"0"-1696"0,0 0-432 0,0 0 0 16,0 0 3072-16,7-1 512 0,-2 0 128 0,2 0 0 15,0-1-1936-15,0 0-400 0,2 0-80 0,0 0-16 16,-1 1-768-16,2-1-144 0,0 1-48 0,1 0 0 16,-2 1-160-16,1 2-32 0,-2 0-128 0,1 0 192 15,-1 1-192-15,-1 2 0 0,-3 1 0 0,-1 1-160 16,-2-1 160-16,-2 3 144 0,-1 0-16 0,-1 4-128 0,1-1 512 0,-3 3 0 15,-2-2 0-15,0 2 0 0,-3 0 128 0,1 0 0 16,1 0 16-16,0-1 0 0,0 0-208 0,3 0-64 16,0-3 0-16,1 0 0 0,0-1-240 0,1-1-144 15,3-3 160-15,-1 1-160 0,1-2 0 0,0-5-160 16,0 0 0-16,0 0 0 16,0 0-1984-16,8 0-400 0,0-2-80 0</inkml:trace>
  <inkml:trace contextRef="#ctx0" brushRef="#br0">23433 322 11967 0,'0'0'1072'0,"-4"-1"-864"0,0-2-208 0,0 1 0 16,-1 2 5376-16,-1 0 1024 0,-2 0 192 0,3 2 64 15,-1 1-3920-15,-1-1-784 16,0 2-160-16,0 2-16 0,-1 0-800 0,0 4-144 0,2-1-48 15,0 0 0-15,1 1-464 0,1 1-80 0,3-1-32 0,2 2 0 16,2 0-208-16,3 0 128 0,2-1-128 0,0-1 0 16,3-2 0-16,1-1 0 0,0-1 0 0,1-2 0 15,1-2 0-15,0-2 0 0,-2 0 0 0,1-3 0 16,-1-1 256-16,0-1-64 0,-1-1 0 0,0-2 0 0,-1-1-192 0,0 0-160 16,-2-1 32-16,0-2 0 0,-2-1 128 0,-1-1 0 15,-1 1 0-15,-2-2 128 0,-2 3 64 0,-2-3 0 16,-2 2 16-16,-1 1 0 0,0 2 16 0,-1 0 0 15,-1 1 0-15,-1 1 0 0,-1 2-64 0,0 0-16 16,0 1 0-16,0 1 0 0,-1 1-144 0,0 2 0 16,0 0 0-16,0 1 0 15,2 0-1808-15,0 0-240 0,1 0-64 0,2 2-17248 0</inkml:trace>
  <inkml:trace contextRef="#ctx0" brushRef="#br0">22459 1263 14735 0,'0'0'640'0,"0"0"160"0,0 0-640 0,-4 4-160 0,4-4 0 0,-3 4 0 0,3-4 3616 0,0 0 688 16,-4 2 144-16,4-2 32 0,0 0-2240 0,-3 4-448 16,3-4-96-16,0 0-16 0,0 0-368 0,0 0-80 15,0 0-16-15,0 0 0 0,4 4-128 0,2-1-48 16,1-1 0-16,2 0 0 0,0-2-48 0,2-2-16 16,2 2 0-16,0-3 0 0,-1-1-144 0,2-1-48 15,0 0 0-15,1-1 0 0,0 1-208 0,0 0-32 16,0 0-16-16,1 0 0 0,0 0-176 0,-1-2-32 15,2 3-16-15,-1-1 0 0,-1 0-112 0,1 0 0 16,-1 0-16-16,1 0 0 0,0 0-176 0,-1 0 0 16,0 1 0-16,0 1 128 0,-2-2-128 0,0 1 0 15,-2 2 0-15,1 0 128 0,-3 0-128 0,-1 1 0 16,-1-2 0-16,-1 1 0 0,0-1 0 0,-2 0 0 16,0-1 0-16,-4 4 0 15,0 0-912-15,0 0-112 0,0 0-32 0,-3-5 0 16,-2 2-1024-16,-2-1-208 0,-1 2-32 0,-1 0-18160 0</inkml:trace>
  <inkml:trace contextRef="#ctx0" brushRef="#br0">22522 1293 18431 0,'-5'1'1632'0,"-1"3"-1312"0,0-3-320 0,1 2 0 16,1-1 4752-16,4-2 880 0,0 0 192 0,0 0 16 15,4 4-3424-15,2 0-688 0,1 0-144 0,1 0-32 16,4-3-272-16,1 0-64 0,0 0-16 0,1 1 0 0,0 1-272 16,1 1-48-16,0-1-16 0,2 0 0 15,-2-1-208-15,2 1-32 0,0-1-16 0,-1 2 0 0,-1 1-240 0,0 1-48 16,-3-2-16-16,1 0 0 16,0-1-144-16,0 1-32 0,-2 1 0 0,0 0 0 0,-1-3-128 0,0 0 0 15,-2-1 0-15,-1 1 128 0,-7-2-128 0,0 0 0 16,0 0 0-16,0 0 0 0,0 0 0 0,0 0-224 15,0 0 48-15,0 0 16 16,0 0-1248-16,0 0-240 0,-6 1-48 0,-1-1-16 16,-2 0-1808-16,-1 0-384 0</inkml:trace>
  <inkml:trace contextRef="#ctx0" brushRef="#br0">22525 1550 23903 0,'-9'4'1056'0,"9"-4"224"0,-5 0-1024 0,0 1-256 0,0 0 0 0,1 0 0 15,4-1 704-15,-4 2 80 0,0-2 32 0,4 0 0 16,0 0 64-16,0 0 16 0,0 0 0 16,0 0 0-16,0 0-384 0,0 0-80 0,0 0-16 0,0 0 0 15,0 0-416-15,0 0 128 0,0 0-128 0,0 0 0 16,0 0 0-16,0 0 0 0,0 0 0 0,0 0-176 15,0 0 48-15,0 0 0 0,0-5 0 0,0 5 0 16,0 0-48-16,0 0 0 0,0 0 0 0,0 0-8880 16,-3-4-1776-16</inkml:trace>
  <inkml:trace contextRef="#ctx0" brushRef="#br0">22218 1316 20383 0,'0'0'896'0,"0"0"192"0,0 0-864 0,-4 2-224 16,4-2 0-16,-3 5 0 0,0-2 1776 0,3-3 304 0,-1 5 64 0,1-5 16 15,0 0-384-15,0 0-80 16,0 0-16-16,0 0 0 0,0 0-464 0,0 0-112 15,5 1-16-15,2-2 0 0,1-3 0 0,2-2 0 16,-1-1 0-16,2-1 0 0,2 0 80 0,3-2 16 16,1-2 0-16,3 2 0 0,-2-3-160 0,1 1-48 15,2 1 0-15,-1-1 0 0,1 0-368 0,-2 0-80 16,1 2-16-16,-2 0 0 0,-1-2-272 0,-1 1-64 0,-3 2-16 0,2-2 0 16,-1 1-160-16,-1 0 0 0,0-1 0 0,1 1 0 15,-1-1 0-15,0 1 0 0,-1 0 0 0,-1 2 0 16,-2-1-224-16,0 1-32 0,-1 1 0 0,-2 2 0 31,-6 5-336-31,0 0-80 0,0 0-16 0,0 0 0 0,0 0-1440 0,-4 3-304 0,-2 2-48 16,-3 2-16704-16</inkml:trace>
  <inkml:trace contextRef="#ctx0" brushRef="#br0">22212 1348 25791 0,'0'0'2304'0,"0"0"-1856"16,0 0-448-16,1 5 0 0,-1-5 3040 0,4 5 512 15,2-1 96-15,1 1 32 0,0 3-1536 0,2-1-304 16,-1 2-64-16,1-1-16 0,1-1-400 0,2-1-80 16,0 1 0-16,1 1-16 0,1 1-352 0,0 0-64 15,0-1-16-15,0 1 0 0,1-3-384 0,0 1-64 16,1-1-32-16,-1 0 0 0,-1-1-352 0,0-2 144 0,-1-1-144 0,-1 0 0 15,-2 1 0-15,0-1 0 16,-1-2-192-16,-1 1 48 16,0-2-1904-16,1-1-384 0,-2-1-80 0</inkml:trace>
  <inkml:trace contextRef="#ctx0" brushRef="#br0">23568 1131 28159 0,'0'0'1248'0,"0"0"256"0,0 0-1200 0,3-4-304 0,-3 4 0 0,2-5 0 0,0 0 1776 0,-2 0 288 16,0 2 64-16,0 3 16 0,0 0-736 0,0 0-160 15,-3-4-32-15,-2 1 0 0,-1 1-448 0,-2 1-80 16,0 1-32-16,-2 2 0 0,0 3 48 0,-2 3 0 16,0 0 0-16,-3 3 0 0,0 2 0 0,-2 2 16 15,-1 4 0-15,-1 0 0 0,-1 3-64 0,1 1-16 16,-1 1 0-16,4-2 0 0,2-1-144 0,3-1-48 16,3 0 0-16,5-2 0 0,2-1-192 0,4 0-32 15,1-1-16-15,6 0 0 0,1-3-208 0,2-2 0 16,-1-1 0-16,4-2 0 0,-1-1 0 0,0-1 0 15,2-4 0-15,1-1 0 0,-3-2-160 0,-1-1 160 16,-1-3-128-16,-2 0 128 0,0-1-304 0,-2 0 32 16,-2 0 0-16,-1-1 0 0,-2-1 32 0,-3-1 16 0,-1-1 0 0,-1 1 0 15,-3 2 224-15,-2 0 0 16,-3 0 0-16,-1-1-144 0,-2-1 144 0,0 1 0 0,-2 0 0 0,-1 3 128 16,1 1-128-16,-1 2 0 0,-1-1 0 0,3 0 0 15,0-1-192-15,2 0-48 0,1-1-16 0,4 2 0 31,0 2-2448-31,6 1-496 0,-3-1-112 0</inkml:trace>
  <inkml:trace contextRef="#ctx0" brushRef="#br0">23860 1209 21647 0,'0'0'960'0,"0"0"192"0,0 0-912 0,0 0-240 16,0 0 0-16,0 0 0 0,0 0 2016 0,-5 3 352 15,-3 2 80-15,-1 1 16 0,-1 1-224 0,-4 2-32 16,-3 2-16-16,-1 3 0 0,-2 2-512 0,-1 2-96 15,-4 0-32-15,3-3 0 0,1 2-272 0,3-3-48 16,3 1-16-16,4 0 0 0,2 0-512 0,7-2-128 16,2 2 0-16,3-1-16 0,4-1-416 0,2-2-144 15,2 0 0-15,2-1 144 0,1-2-144 0,3-1 0 16,0-2 0-16,2-1 0 0,-1-2 0 0,-1-3 0 16,-1-2-176-16,-1-2 176 0,-1 0-320 0,-1-2 0 0,-2 0 16 0,-2-2 0 15,-2-1-48-15,-1 0-16 16,-3 1 0-16,-3 0 0 0,-2-1 208 0,-1-2 160 15,-4 1-208-15,0 2 80 0,-3 1 128 0,-2 1 0 0,-3 1 0 0,-1 0 0 16,-1-1 0-16,1 1 128 0,0 1-128 16,2 0 176-1,0 2-880-15,4 1-160 0,1-2-32 0,2 3-16 16,2-2-1488-16,3 1-288 0,2 2-64 0</inkml:trace>
  <inkml:trace contextRef="#ctx0" brushRef="#br0">24154 1179 5519 0,'0'0'496'0,"1"-5"-496"0,0-2 0 0,0 1 0 0,1 1 6688 0,-2 5 1248 15,0 0 240-15,0 0 48 0,2-5-5424 0,-1 1-1088 16,-1 4-224-16,0 0-32 0,0 0-496 0,0 0-112 15,0 0-16-15,-1 4 0 0,-1 2-208 0,-1 4-48 16,0-2-16-16,-2 2 0 0,1 2-240 0,-2 2-64 16,0 0 0-16,0 1 0 0,0 2-96 0,1 0-32 15,0 2 0-15,1-3 0 0,0-2-128 0,2 0 128 16,-1-2-128-16,1 0 128 0,1 0-128 0,0 0 0 16,0-1 0-16,1-2 0 15,0-2-736-15,-1-1-176 0,-1 0-48 0,0-2-18960 0</inkml:trace>
  <inkml:trace contextRef="#ctx0" brushRef="#br0">24118 1350 29951 0,'0'0'1328'0,"0"0"272"0,-4 1-1280 0,0-1-320 0,4 0 0 0,0 0 0 0,0 0 1888 0,0 0 320 16,0 0 64-16,5 2 16 0,2-2-800 0,1 0-144 15,1-2-48-15,1 4 0 0,1-2-160 0,1 0-48 16,2-2 0-16,-1 0 0 0,1 1-416 0,2-4-96 16,-1-2 0-16,1 1-16 0,2 1-304 0,-2 0-48 15,2-2-16-15,-3 1 0 0,1-2-192 0,-2-1 176 16,-3 0-176-16,1 1 160 0,-2 1-160 0,-2-1-144 16,-1 0 144-16,-3 1-208 15,-1-1-1056-15,-3 2-208 0,-2 1-32 0,0 1-12208 16,-4 0-2448-16</inkml:trace>
  <inkml:trace contextRef="#ctx0" brushRef="#br0">24271 1326 22111 0,'0'0'976'0,"3"7"208"0,0 1-944 0,0 0-240 16,1 1 0-16,1-1 0 0,1 1 5888 0,0 1 1120 16,0-2 224-16,2 2 64 0,-1 1-4416 0,-1 0-896 15,2 0-160-15,1 0-32 0,-1-2-912 0,2 2-176 0,-2-4-48 0,0 1 0 16,1 0-464-16,-1-2-192 15,1 2 176-15,-3-3-176 0,1-3 0 0,0-1 0 16,-2-1 0-16,1-2-160 16,-2-1-1392-16,-4 3-288 0,5-3-48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2:41:52.755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15709 4261 7359 0,'0'0'320'0,"0"0"80"0,0 0-400 0,0 0 0 16,-2 6 0-16,0-1 0 0,0 2 6096 0,0 0 1136 15,2-7 240-15,-2 5 32 0,2 0-4816 0,0 1-976 16,0-6-192-16,0 0-48 0,6 5-512 0,0-1-96 16,1-1-32-16,1 1 0 0,1-2-128 0,1 1-16 15,1-3-16-15,2 1 0 0,0-1-96 0,2 0-32 16,1 0 0-16,0-1 0 0,1-1-112 0,1 1-32 16,-1 0 0-16,2 0 0 0,0 1-32 0,1-2-16 15,-1 0 0-15,-1 1 0 0,1 1-32 0,-1 0 0 0,0 0 0 16,-1 1 0-16,1 1-144 0,-1 0-48 0,-1 0 0 0,1 1 0 15,0-3-128-15,0 1 192 0,1-1-192 0,0 0 192 16,1-1 0-16,-1 1 16 0,1-2 0 0,0 1 0 16,-1 0 32-16,1 0 0 0,-1-1 0 15,2 1 0-15,-1 0-64 0,1 0-16 0,-1 1 0 0,-1-1 0 16,1 0-32-16,-3 0 0 0,1 1 0 0,-1 1 0 16,-2 1-128-16,2-2 0 0,-2-1 0 0,-1 0 0 15,1 1 128-15,1 0 80 0,0-1 32 0,2-1 0 16,1-1-240-16,0 0 144 0,1-1-144 0,1 0 128 15,3 1-128-15,1-2 0 0,3 0 0 0,0 0 0 16,1 0 0-16,0 1 0 0,-2-1 128 0,-1 2-128 0,-3 0 0 16,1 1 0-16,-3-1 0 0,1 1 0 0,-2 0 224 15,2 0 16-15,-2 0 0 0,0 0 0 0,-2 0-240 0,2 0-288 16,1 1 64-16,0-2 16 0,1 1 208 0,0-2 0 16,0 1 144-16,0 2-144 0,1 1 0 0,-1-1 0 15,-1-2 0-15,-2 0 0 0,1 0 128 0,-1 1-128 16,0 0 0-16,0 0 0 0,-1-1 0 0,1 0 128 15,0-1-128-15,1 1 0 0,0 1 0 0,0 0 0 16,1-1 128-16,0 0-128 0,2 1 0 0,-1 2 0 16,1 1 0-16,-2-1 0 0,1 0 128 0,-1-1-128 15,-2 1 0-15,0 1 144 0,-1-1-144 0,-1 0 0 0,-2-1 0 0,1 1 128 16,1 1-128-16,-3 0 0 16,1 0 0-16,0 0 0 0,0-4 0 0,0 1 0 0,1 0 128 15,0 0-128-15,0 2 0 0,1-2 128 0,-1-1-128 0,-1 0 128 16,3 2-128-16,-1 0 128 15,1 1-128-15,1-2 128 0,-1 0-128 0,1 1 0 0,-1 0 0 0,0 1 128 16,0 0-128-16,-2-1 160 0,-1 0-160 0,1 0 160 16,-2 2-160-16,1 0 0 0,0 0 144 0,-2-1-144 15,1-1 144-15,-1 1-144 0,-2 0 192 0,-1 0-192 16,1 0 0-16,1-1 0 0,0 0 0 0,-1 1 0 16,-1 0 0-16,2 1 0 0,1-1 0 0,2 0 0 15,0-2 0-15,-2 2 0 0,1 0 0 0,0 0 0 16,2-1 0-16,1 0 0 0,-1 0 0 0,1 1 0 0,0 0 0 15,-2 1 0-15,1-1 0 0,-2 0 0 0,-1 0 0 0,0 0 0 16,-1 1 0-16,1 0 0 0,-1-1 0 0,3 0 0 16,-3-1 0-16,-1 1 0 0,2 2 0 0,-2-1 0 15,-2-1 0-15,0 0 0 0,0 0 0 0,1 0 0 16,-1 1 0-16,0-2 0 0,1-1 0 0,-1 1 0 16,-1 0 0-16,1 1 0 0,-1 0 128 0,1 1-128 15,0-1 0-15,0 0 0 0,1-1 0 0,0 0 0 16,1 1 0-16,1 0 0 0,-1-1 0 0,1 1 0 15,1-1 0-15,0 1 0 0,-2 0 0 0,4 1 0 16,-1 0 128-16,-2 0-128 0,0-1 0 0,-2 0 128 16,-1 1-128-16,0 0 0 0,-1 0 128 0,1 0-128 15,0-1 0-15,-1 1 0 0,0 0 0 0,1 1 0 16,0 0 0-16,2 0 0 0,-2-2 128 0,1 1-128 16,0 0 0-16,-1 0 0 0,0 1 128 0,0-2-128 0,0 1 0 0,-1 1 0 15,-1 0 160-15,-1-2-160 16,1 0 128-16,0 1-16 0,0 1-112 0,1 1 0 0,-1 0 0 0,0-1 0 15,-1-1 0-15,1 0 0 16,0 0 0-16,0 0 0 0,0-1 0 0,0 0 0 16,1 0 0-16,0 2 0 0,1-1 0 0,0 1 0 0,0 0 0 0,-1-2 0 15,-1 0 0-15,0 0 0 16,-1 0 0-16,1 1 0 0,0-2 0 0,0 1 0 0,-6 0 0 0,6 1 0 0,-6-1 0 16,5 1 0-16,1-2 0 0,-1 1 0 15,-5 0 0-15,6 2 0 0,0 0 0 0,0-1 0 16,0-1 0-16,0 0 0 0,0 1 0 0,1 0 0 15,0-2 0-15,1 0 0 0,-2-2 0 0,2 3 0 16,1 2 0-16,-2-1 0 0,1-1 0 0,-1 0 0 16,-1 0 0-16,1 1 0 0,0 0 0 0,0 1 0 15,-3-2 0-15,2 0 0 0,0 0 0 0,0 0 0 0,-1 1 0 16,1 1 0-16,0-1 0 0,0 0 0 0,-2 0 0 0,1 0 0 16,2 0 0-16,-2 1 0 0,-5-2 0 0,6 1 0 15,0 0 0-15,1-1 0 0,-1 0 0 0,0 0 0 16,-1 0 0-16,1 1 0 0,0 1 0 0,1 0 0 15,-2-1 0-15,-1 0 0 0,0 0 0 0,0-1 0 16,0-2 0-16,0 2 0 0,0 1 0 0,-4-1 0 16,5 1 0-16,-5-1 0 0,5 2 0 0,0-2 0 15,0 1 0-15,0 0 0 0,-1 0 0 0,1 1 0 16,0-2 0-16,0 1 0 0,0-1 0 0,0 1 0 16,0-1 0-16,2 1 0 0,-1 0 0 0,-1 0 0 15,1 0 0-15,-1-1 0 0,1 0 0 0,-1 0 0 16,0-1 0-16,1 1 0 0,0 1 0 0,-1 0 0 15,2 0 0-15,1-1 0 0,0 0 0 0,3-1 0 0,-1 0 0 0,0 1 0 16,0 0 0-16,0-1 0 0,-1 0 0 0,0 0 0 16,0 0 0-16,0 1 0 15,-2 0 0-15,0 1 0 0,-1-2 0 0,0 1 0 0,1 0 0 0,-1 0 0 16,-6 0 0-16,6-1 0 0,0 0 0 0,-1 1 0 16,-5 0 0-16,5 2 0 0,0 0 0 0,0 0 0 15,-5-2 0-15,6 0 0 0,0 0 0 0,0 1 0 0,-1 1 0 0,0 0 0 16,1 0 0-16,-1 0 0 0,0-2 0 0,0 1 0 15,-5-1 0-15,6 2 0 16,-1-2 0-16,0 0 0 0,1 0 0 0,-6 0 0 0,6 1 0 0,-1 0 0 16,-5-1 0-16,7 1 0 0,-1-1 0 0,0 0 0 15,1-1 0-15,0 1 0 0,0 0 0 0,2 1 0 16,-2 1 0-16,1-2 0 0,1-2 0 0,-1 0 0 16,-1 1 0-16,1-1 0 0,3 1 0 0,-1 0 0 15,0 1 0-15,-2-1 0 0,2 0 0 0,-1 0 0 16,0 1 0-16,0 0 0 0,-2 0 0 0,1 0 0 15,0 0 0-15,0 0 0 0,0 0 0 0,-2 0 0 16,1 0 0-16,0 0 0 0,-1 0 0 0,-1 0 0 16,-5 0 0-16,6 1 0 0,-6-1 0 0,0 0 0 15,0 0 0-15,0 0 0 0,0 0 0 0,0 0 0 16,0 0 0-16,0 0 0 16,0 0-432-16,0 0-80 0,-4-3 0 0,-1 4-16640 15,-2 3-3328-15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6T23:20:56.34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13443 11516 33343 0,'-21'-13'1472'0,"13"7"320"0,0-4-1440 0,3-4-352 16,-1-4 0-16,1-2 0 0,2-4 1008 0,2-1 128 15,2-4 16-15,3 0 16 0,3-3-224 0,3 0-48 16,3-4-16-16,4 2 0 0,2 2-160 0,6 1-16 16,3-1-16-16,5 4 0 0,5 2-336 0,5 1-64 15,3 3-16-15,7 0 0 0,6 5-32 0,5 2-16 16,7 2 0-16,6 4 0 15,2 3-224-15,5 5 0 0,5 1 0 0,3 4 0 0,2 2-160 0,4 4 160 16,3 2-128-16,1 1 128 0,0 2-176 0,0 3 176 16,-1-1-208-16,-2 4 80 0,-5 1 128 0,-3 2 0 15,-2 1 128-15,-10 2-128 0,-8 1 160 0,-10 1-32 16,-11 1-128-16,-11-1 192 0,-10 1-192 0,-8 1 0 16,-10 2 128-16,-11 1-128 0,-9-1 944 0,-11 2 144 15,-6-1 16-15,-13-1 16 0,-11 0-16 0,-8 1 0 0,-5-5 0 16,-11-1 0-16,-9-2-528 0,-6-2-128 0,-6-1 0 0,-2-4-16 15,-6-4-272-15,-1-4-160 0,0-6 192 0,0-2-192 16,-3-7 0-16,2-2-224 0,3-4 16 16,4-4 0-1,2-4-1408-15,6-4-288 0,7-2-48 0,5-1-16 16,7 2-960-16,8-2-192 0,9 3-32 0,8 2-16 0</inkml:trace>
  <inkml:trace contextRef="#ctx0" brushRef="#br0" timeOffset="728.871">13753 12215 26719 0,'0'0'2368'0,"0"0"-1888"16,0 6-480-16,1 1 0 0,1 1 2304 0,-1 3 352 15,1 1 80-15,1 3 16 0,1 2-1280 0,-1 5-240 16,-1 0-48-16,0 4-16 0,0 0-384 0,-1 0-80 15,0 0 0-15,-1 0-16 0,-1 2-496 0,0 0-192 16,1-2 128-16,0 1-128 0,-1-3 0 0,1-1 0 16,0-3-224-16,0-2 80 15,0-1-2352-15,0-6-448 0,0 0-112 0</inkml:trace>
  <inkml:trace contextRef="#ctx0" brushRef="#br0" timeOffset="998.21">13731 12169 15663 0,'0'0'1392'0,"-6"-2"-1120"0,0 1-272 0,6 1 0 0,-6-2 4992 0,6 2 960 16,0 0 176-16,0 0 32 0,0 0-4464 0,0 0-896 15,7-2-176-15,3 1-48 0,3-1-432 0,2 1-144 16,3-1 0-16,3 0 0 0,1 1 128 0,2 1-128 16,-1 1 0-16,0 2 0 0,0 1 128 0,-2 2-128 15,-2 3 0-15,-2 0 0 0,-4 2 160 0,-1 3-32 16,-5 2 0-16,-5 1 0 0,-4 3 272 0,-3-1 48 15,-3 4 16-15,-3 0 0 0,-2 0-112 0,-4-2-32 16,-2 0 0-16,-1-2 0 0,0-3-96 0,0-2-32 16,1-2 0-16,4-4 0 15,0-1-1456-15,5-5-288 0,3-2-64 0,4-4-10512 16,1-3-2096-16</inkml:trace>
  <inkml:trace contextRef="#ctx0" brushRef="#br0" timeOffset="1315.692">14177 12241 30527 0,'-7'14'1344'0,"3"-6"288"0,-2-1-1312 0,-1 3-320 0,2 1 0 0,-3 3 0 15,-1 1 1984-15,2 0 336 0,2 1 64 0,0 1 16 16,0-3-1184-16,3 2-256 0,1-2-32 0,3-1-16 16,0 0-608-16,3-1-128 0,3-3-32 0,2 1 0 15,2-3-144-15,1-2 0 0,1-2 0 0,2-2 0 16,3-2 0-16,4-2 0 0,0-1 0 0,1-3 0 15,-3-3-144-15,1 0 144 0,-3-3-192 0,0-1 192 16,-2-1-304-16,-3-2 48 0,-4-1 16 0,-4 2 0 0,-4 0 240 0,-4 0 0 16,-3 1 0-16,-2 0 0 0,-5 2 0 0,-2 4 0 15,-5 0 144-15,0 3-144 0,-3 2 176 0,0 3-176 16,0-1 192-16,2 2-192 0,2 2 0 0,2 0 0 16,3 1 0-16,2-1-144 15,3 1-560-15,3-2-96 16,5-1-32-16,0 0 0 0,0 0-1408 0,7 4-304 0,3-1-48 0,3-1-7392 15,4-1-1488-15</inkml:trace>
  <inkml:trace contextRef="#ctx0" brushRef="#br0" timeOffset="1581.916">14566 12255 30863 0,'0'0'1360'0,"0"0"304"0,-6 4-1344 0,-1 1-320 16,1 0 0-16,-3 1 0 0,-2-1 2112 0,0 3 368 0,0 1 64 0,-1 2 16 15,0 1-1168-15,0 0-240 16,3 1-32-16,0 1-16 0,2-1-400 0,2-1-64 15,1 1-32-15,3 0 0 0,2-2-320 0,3 0-64 0,3 0-16 0,3-2 0 16,1-2-208-16,4-2 0 0,2 0 0 0,1-3 0 16,0-1 0-16,0-1 0 0,0-2 0 0,2-1 0 15,-2-2 0-15,0-1 0 0,-3-4 0 0,0-1 0 16,-2-1 0-16,-3 0 0 0,-4-2 0 0,-2-1 0 0,-2 1 0 0,-3-1 0 16,-3 0 0-16,-2 1 144 15,0 0 32-15,-4 1 0 0,-4 1 0 0,0 2 0 0,1 0-48 0,-1 3-128 16,-1-2 192-16,3 2-64 0,-1 1-352 0,1 1-80 15,2 0-16-15,3-2 0 16,1 1-2400-16,3 0-480 0,2 0-112 0</inkml:trace>
  <inkml:trace contextRef="#ctx0" brushRef="#br0" timeOffset="1794.452">14843 12055 23951 0,'0'0'2128'15,"0"0"-1696"-15,-1 5-432 0,-1-1 0 0,0 0 3872 0,0 2 688 16,1 0 144-16,-1 3 32 0,0-1-2704 0,0 2-544 16,-1 2-96-16,0 5-32 0,1 0-592 0,-1 3-128 15,0 2-32-15,1 4 0 0,0-1-352 0,0 3-80 16,0-1-16-16,1-1 0 0,2-2-160 0,0-7 0 16,1 0 0-16,1-2 0 15,0-3-784-15,3 0-192 0,1-2-48 0,1-2 0 16,0-5-1920-16,2-1-384 0</inkml:trace>
  <inkml:trace contextRef="#ctx0" brushRef="#br0" timeOffset="1955.773">15027 12299 21183 0,'0'0'1888'0,"-4"6"-1504"0,0 2-384 0,0-1 0 16,0 2 3888-16,1 2 704 0,0-1 144 0,1 1 16 15,-1 0-2960-15,1 1-576 0,0-1-128 0,1 0-32 16,1-2-704-16,1 1-144 0,0-1-16 0,1-1-16 15,1-3-320-15,-3-5-64 0,5 4-16 0,0-3-12320 16,2-2-2480-16</inkml:trace>
  <inkml:trace contextRef="#ctx0" brushRef="#br0" timeOffset="2099.494">15107 12146 16575 0,'0'0'736'0,"-6"-2"160"0,-2 0-720 15,-1 1-176-15,0 1 0 0,-1 0 0 0,0 0 5424 0,1 1 1040 16,0 2 224-16,3 0 32 0,1 2-5184 0,2 1-1024 15,1 1-224-15,2 3-32 16,2 0-1376-16,1 2-272 0,2 3-48 0,1 1-10032 16,2-1-2016-16</inkml:trace>
  <inkml:trace contextRef="#ctx0" brushRef="#br0" timeOffset="2315.705">15216 12439 11967 0,'0'0'528'0,"0"0"112"0,0 0-512 0,0 0-128 0,0 0 0 0,0 0 0 15,0 0 6400-15,0-5 1232 0,0-2 256 0,0-4 48 16,1 0-5312-16,1-1-1056 0,2-3-224 0,0 0-32 15,2-3-816-15,1 1-176 16,1 2-16-16,-1-3-16 0,2 3-288 0,2 1 128 16,-1 2-128-16,0 2 0 0,-1 2 0 0,0 4 0 0,-1 1 0 0,1 3 0 15,-2 2 0-15,-2 0 0 0,-1 2 0 0,0 3 0 16,0 3 0-16,-1 1 128 0,-1 0-128 0,-1 1 0 16,-1 2 144-16,0 2-144 0,0-1 0 0,0 2 144 15,0-2-144-15,0-1 0 0,1 0 0 0,1-2 0 16,-1-3-1056-1,2-1-240-15,1-2-48 0,2-2-11712 0,-6-4-2320 0</inkml:trace>
  <inkml:trace contextRef="#ctx0" brushRef="#br0" timeOffset="2483.405">15605 12184 19343 0,'0'0'848'0,"-3"6"192"0,-2 2-832 0,-1 1-208 15,-1 2 0-15,1 2 0 0,0-2 4480 0,0 3 832 16,1 1 192-16,2-1 16 0,0 1-3872 0,2 1-784 15,0-1-160-15,2 0-16 0,0 0-688 0,1-1 0 16,1 2 0-16,0-2 0 16,3-3-784-16,2-2-96 0,0-2-16 0,2-2-10848 15,1-3-2176-15</inkml:trace>
  <inkml:trace contextRef="#ctx0" brushRef="#br0" timeOffset="2749.69">15767 12186 30575 0,'0'0'1344'0,"0"0"304"0,-9 0-1328 0,0 1-320 15,1 1 0-15,0 1 0 0,-1-1 2112 0,0 3 336 16,1 3 80-16,1 1 16 0,2 1-928 0,2 2-176 16,0 3-32-16,2 1-16 0,1 1-640 0,3 3-128 15,1 1-32-15,2 2 0 0,2-1-352 0,1 0-80 0,3-1-16 16,-2 1 0-16,1 1-144 0,-1 1 0 16,-1-1 0-16,0 2 128 0,-3 1-128 0,0 1 128 15,-3 0-128-15,-1 0 128 0,-1 1 320 0,-2-1 64 0,-2-1 16 0,-1 0 0 16,-1-3 112-16,0-1 32 0,-4-3 0 0,-1-1 0 15,-2-1-176-15,0-5-48 0,-1 1 0 0,-2-3 0 16,-1-2-192-16,-2-3-64 0,-1-2 0 0,1-3 0 16,-1-3-192-16,1-3 0 0,-2-2 0 0,1-4 0 15,0-3-1376 1,1-4-224-16,1-5-32 0,-1-2-20832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0" timeString="2021-05-26T22:57:47.17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20185 3870 0,'-1'8'0,"1"3"16,2 1-1,0-2-15,0 0 16,3 8-1,11 1-15,3 27 16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22:53.34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19897 5459 26719 0,'0'0'2368'0,"7"-3"-1888"16,2 0-480-16,1 0 0 0,2 0 3360 0,4 0 576 16,4 1 112-16,4 2 32 0,2-2-1696 0,2 4-336 15,1-1-64-15,0 1 0 0,0 0-896 0,1 1-192 16,0 0-16-16,1 0-16 0,-1 0-448 0,0-1-96 15,0 1 0-15,2 0-16 0,1-1-160 0,-1 1-16 16,0-1-128-16,-3 0 192 0,0-1-192 0,-1-1-240 16,-3-1 48-16,2 0 16 15,-1 0-1616-15,0-2-336 0,1-2-64 0,0 0-18928 0</inkml:trace>
  <inkml:trace contextRef="#ctx0" brushRef="#br0" timeOffset="605.668">20219 7399 28559 0,'11'-4'2544'0,"-3"2"-2032"0,3-1-512 0,5 1 0 16,3 2 2640-16,5-1 432 0,2-3 96 0,4 2 16 15,5-3-1328-15,0 2-256 0,-1-1-48 0,-2 0-16 0,-1-1-1024 0,-2 1-192 16,-2 1-64-16,0-1 0 0,-2 2-256 0,0 0 0 16,-2-1-208-16,0 0-13520 15,-1 2-2704-15</inkml:trace>
  <inkml:trace contextRef="#ctx0" brushRef="#br0" timeOffset="1133.655">20117 8924 48095 0,'0'0'2128'0,"5"6"432"0,1 1-2048 0,2 1-512 16,2 1 0-16,4 0 0 0,2 0 928 0,2-3 80 15,4 2 16-15,3 0 0 0,5-3-528 0,3-2-112 16,4-2 0-16,4-3-16 16,2-2-1856-16,1-1-368 0</inkml:trace>
  <inkml:trace contextRef="#ctx0" brushRef="#br0" timeOffset="1900.667">11628 5187 33167 0,'0'0'2944'0,"4"-4"-2352"16,2-1-464-16,3-1-128 0,4-2 2048 0,4 2 400 16,1 1 80-16,6 2 16 0,1 1-1152 0,4 2-240 15,3 0-32-15,4 0-16 0,3 1-592 0,3 0-112 16,1-1-16-16,3 0-16 0,2 0-368 0,4 0 144 16,2-2-144-16,1 1 0 15,3-1-1584-15,-3 1-416 0</inkml:trace>
  <inkml:trace contextRef="#ctx0" brushRef="#br0" timeOffset="2367.287">13356 7026 26719 0,'5'-1'2368'0,"6"-1"-1888"16,4-1-480-16,6-2 0 0,10-2 3568 0,4 0 608 15,5 0 128-15,3-2 32 0,2-1-2752 0,3 0-560 16,2 1-96-16,24-2-32 0,-6 2-592 0,-10 1-128 0,-5 5-32 0,-7 2 0 16,-4 0-144-16,-4 2-224 0,-5 2 48 0,-1 1 16 31,-3 1-1856-31,-1 0-368 0,-2 1-80 0</inkml:trace>
  <inkml:trace contextRef="#ctx0" brushRef="#br0" timeOffset="2718.401">11721 7395 40543 0,'0'0'3600'0,"8"-4"-2880"16,3-2-576-16,7-1-144 0,6 0 752 0,7-2 112 0,4 0 32 0,4 0 0 15,2-2-592-15,2 2-112 16,1-1-32-16,2 1 0 0,3 1-160 0,1 0 0 15,2 1 144-15,-2 2-144 0,0 0 0 0,0 0 0 0,-1 0 0 16,3 2 128 0,2-1-2080-16,2 1-416 0,4-3-64 0</inkml:trace>
  <inkml:trace contextRef="#ctx0" brushRef="#br0" timeOffset="3152.065">13351 8733 28559 0,'0'0'2544'0,"0"0"-2032"15,5-7-512-15,3 0 0 0,6-1 3008 0,5-1 512 16,5-1 112-16,4-1 16 0,5-1-2096 0,1 0-400 16,2 1-96-16,2 1-16 0,2 0-688 0,2 1-144 15,1 1-16-15,1-1-16 0,0 2-176 0,-1 2 0 0,0 1 0 0,-4 2 0 32,-2 2-1408-32,-1 0-176 0,-3 0-16 0,-1 0-11040 0,-3 2-2208 0</inkml:trace>
  <inkml:trace contextRef="#ctx0" brushRef="#br0" timeOffset="3535.863">11826 9558 43599 0,'20'-3'960'0,"-9"1"192"0,3-1 32 0,8-3 48 0,6-2-976 0,4-1-256 16,5-2 0-16,4-1 0 0,4-2 144 0,5-1-16 15,6 0 0-15,2 0 0 0,1 0 0 0,-1 2 0 16,0-1 0-16,3 1 0 0,2 0-128 0,2 3 0 0,-2-1-192 16,-2 2 192-1,-1-1-2176-15,-3 3-304 0</inkml:trace>
  <inkml:trace contextRef="#ctx0" brushRef="#br0" timeOffset="3850.312">13382 10193 35007 0,'0'0'3120'15,"12"-2"-2496"-15,5 0-496 0,11-2-128 0,6-1 3504 0,6 0 672 16,6 2 144-16,5-2 32 0,6 1-3024 0,4 0-608 16,5 1-112-16,2 1-32 15,1 0-1120-15,0 2-224 0,1 1-64 0</inkml:trace>
  <inkml:trace contextRef="#ctx0" brushRef="#br0" timeOffset="58808.187">16748 11281 23039 0,'-4'1'2048'0,"-1"3"-1648"15,-1-2-400-15,0 1 0 0,1 0 2272 0,-1 1 368 16,1 1 80-16,1-1 16 0,2-1-1552 0,2-3-304 16,0 0-64-16,0 0-16 0,0 0-144 0,0 0-16 15,0 0-16-15,6-1 0 0,3-2 528 0,1-1 96 16,0-1 32-16,2-1 0 0,4-2 96 0,1-2 32 15,0-2 0-15,2-3 0 0,-2-3-480 0,2 0-96 0,-2-5 0 0,-1 3-16 16,-1-3-336-16,0 2-64 0,-1 0-16 0,1 2 0 16,-1 1-192-16,-2 2-32 0,-1 2-16 0,0 2 0 15,-1 2-160-15,-2 2 0 0,-1 2 0 0,-1 0 0 16,-2 1-544 0,0 1-192-16,-4 4-32 0,0 0-16 0,4-4-1616 15,-4 4-320-15,0 0-64 0,0 0-16592 0</inkml:trace>
  <inkml:trace contextRef="#ctx0" brushRef="#br0" timeOffset="59099.835">16912 10965 21183 0,'0'0'944'0,"-3"-5"192"0,-1 1-912 0,2-1-224 15,0-1 0-15,3 0 0 0,1 0 4480 0,2-2 864 16,1 1 160-16,1 1 48 0,0 0-3632 0,0 1-704 16,1 0-160-16,0 1-32 0,1 2-432 0,0 1-80 15,-1 1-32-15,-1 2 0 0,2 1 32 0,0 2 16 16,-2 2 0-16,2-1 0 0,0 0 32 0,-3 4 0 16,1 0 0-16,1 1 0 0,-1 0 0 0,1 2 0 15,-1-1 0-15,-1 1 0 0,-1-1-144 0,0 0-32 0,0 0 0 0,0-2 0 16,0-2-224-16,-1 0-160 15,-1 0 192-15,-2-1-192 0,0-7 0 0,0 0 0 0,2 5-192 0,-2-5 48 32,2 6-2832-32,-2-6-560 0</inkml:trace>
  <inkml:trace contextRef="#ctx0" brushRef="#br0" timeOffset="62010.128">13932 12055 13823 0,'0'0'1216'0,"0"0"-960"0,0 0-256 0,0 0 0 16,-3 4 4480-16,3-4 832 0,0 0 192 0,0 0 16 16,-2 3-2576-16,2-3-512 0,0 0-96 0,0 5-32 15,3-1-704-15,0-1-160 0,1 0-32 0,3-1 0 16,2-1-464-16,2 0-112 0,2 0 0 0,0-1-16 16,2-1-208-16,1 0-32 0,2 0-16 0,3-1 0 0,-1 0-304 0,2 1-64 15,0-2-16-15,2 1 0 0,-1 0-176 0,1 0 0 16,-2 0 0-16,0 1 128 0,4-1-128 0,-3 2 0 15,-1 0 0-15,-4 0 0 0,-4 0 0 0,-1 0-272 16,-2 0 64-16,-2 1 16 16,-2 0-1040-16,-2 0-208 0,-5-1-32 0,0 0-16 15,0 0-1264-15,0 0-256 0,-5 3-64 0</inkml:trace>
  <inkml:trace contextRef="#ctx0" brushRef="#br0" timeOffset="62292.198">13960 12103 23951 0,'0'0'2128'0,"0"0"-1696"0,-6 1-432 0,0 1 0 16,2-2 2752-16,-1 1 448 15,0 1 112-15,5-2 16 0,0 0-1280 0,0 0-256 0,0 0-64 0,0 0 0 16,1 5-704-16,2 1-160 0,2 1-32 0,2 1 0 15,1 1-32-15,2 1-16 0,1 2 0 0,1 2 0 16,1 0-128-16,1 2-16 0,-2 0-16 0,1-1 0 16,1 2-368-16,-1-1-64 0,0 0 0 0,1-2-16 15,-1 0-176-15,1-2 0 0,0-1 0 0,-1 0 0 0,-3-1 0 16,0-2 0-16,-1 0 0 0,-2-1 0 16,-1 0-400-16,-2 1-64 0,-1-3-16 0,-1 1 0 15,-1 0-2032-15,-1 0-416 0,-1 0-80 0</inkml:trace>
  <inkml:trace contextRef="#ctx0" brushRef="#br0" timeOffset="62549.39">13977 12829 28559 0,'0'0'2544'0,"0"0"-2032"15,0 0-512-15,0 0 0 0,2-5 2880 0,3-1 496 16,0-3 80-16,2-2 32 0,1-2-1440 0,1-4-272 16,1 0-64-16,1-4-16 0,0-1-592 0,1-1-112 15,1 0-32-15,1 0 0 0,1 1-544 0,-2 1-112 16,1 4-32-16,0-1 0 0,-2 3-272 0,-1 1 160 0,0 1-160 0,0 2 128 16,0 2-128-16,-2 2 0 0,-1-1-160 0,-1 2 160 31,-2 1-1680-31,-5 5-240 0,0 0-64 0,0 0-12112 0,0 0-2432 0</inkml:trace>
  <inkml:trace contextRef="#ctx0" brushRef="#br0" timeOffset="62751.969">14051 12766 34783 0,'0'0'1536'0,"-2"7"320"0,-1 0-1472 0,1-2-384 16,1 1 0-16,1 0 0 15,1-1 2144-15,3 0 352 0,-1-2 80 0,1 1 16 0,1-1-944 0,0-1-192 16,3 1-48-16,0-3 0 0,0 0-640 0,2 0-128 15,1 0-16-15,2 0-16 0,0-2-352 0,0 1-80 16,0-1-16-16,2 0 0 0,0 0-160 0,0 1 0 16,0-1 0-16,0 0 0 15,-1 0-720-15,1-1-240 0,-1 0-32 0,-2 0-16 16,0-1-1104-16,-1 1-240 0,-1-1-32 0</inkml:trace>
  <inkml:trace contextRef="#ctx0" brushRef="#br0" timeOffset="62953.079">14392 12652 34207 0,'0'0'1520'0,"0"0"304"0,0 0-1456 0,0 0-368 15,0 0 0-15,0 0 0 0,0 0 1728 0,0 0 288 0,0 0 48 0,0 0 16 16,0 0-928-16,0 0-176 0,0 0-32 0,0 0-16 16,4 6-400-16,-2 2-80 15,0-1 0-15,0 0-16 0,-1 2-288 0,0 0-144 16,0 0 160-16,-2-1-160 0,0-2 0 0,0 1-192 15,0 0 16-15,1-7 0 16,0 0-1824-16,0 0-368 0,0 0-80 0,0 0-15648 0</inkml:trace>
  <inkml:trace contextRef="#ctx0" brushRef="#br0" timeOffset="63194.026">14447 12043 19343 0,'0'0'1728'15,"0"0"-1392"-15,0 0-336 0,-3 5 0 0,1 0 4208 0,1 1 768 16,0-1 144-16,0 1 48 0,0 0-2912 0,1 2-576 16,1-1-112-16,0 2-32 0,0-1-816 0,0 3-160 15,0 1-48-15,0 1 0 0,-1-2-352 0,0 3-160 16,0 0 128-16,0 1-128 0,0-2-192 0,1 2-128 15,0-3-32-15,0 0-12944 16,1-2-2576-16</inkml:trace>
  <inkml:trace contextRef="#ctx0" brushRef="#br0" timeOffset="65657.172">14638 12338 5519 0,'0'0'496'0,"0"0"-496"0,0 0 0 0,0 0 0 16,-1-5 4160-16,1 5 720 0,0-5 160 0,0 5 16 15,0 0-2816-15,0 0-560 0,0 0-112 0,0 0-32 16,0 0-288-16,0 0-64 0,0 0-16 0,0 0 0 0,0 0-272 0,0 6-64 15,1 2-16-15,0 1 0 0,0 1-368 0,1 1-80 16,0 0-16-16,0 1 0 0,1 0-352 0,0-1 144 16,1 1-144-16,0 0 0 0,0-3 0 0,1-1 0 15,1 2 0-15,0-3 0 0,-1 0 0 0,2 0 0 16,2 0 0-16,-2-4 0 0,-1 1 0 0,1-1 0 16,-1 0 0-16,2-1 0 0,-2 0 128 0,0-2-128 15,0 0 0-15,0-2 0 0,1 1 0 0,-3-1 128 16,2-2-128-16,0 0 0 0,0 0 128 0,-1-1-128 15,0 0 0-15,0 0 0 0,0 0 0 0,-1 0 0 16,-2 0 0-16,2 0 0 0,0 2 160 0,-4 3-160 16,0 0 128-16,0 0-128 0,0 0 384 0,0 0 0 15,0 0 0-15,3 3 0 0,1 0 128 0,-1 1 0 16,0-2 16-16,0 1 0 0,1 0-272 0,0 0-48 16,-4-3-16-16,5 3 0 0,0-1-192 0,1 0 0 15,0-2 128-15,-1 0-128 0,1-2 0 0,0 0 0 0,-1-1 128 16,1 0-128-16,1-3 144 0,1 0-16 15,-1 0 0-15,0-3 0 0,-1-1 112 0,0-1 16 16,-1-2 0-16,-3 2 0 0,1-2-32 0,0 1 0 0,0 1 0 0,-2 3 0 16,0-1-96-16,-1 2 0 0,0-1-128 0,0 1 192 15,0 1-192-15,0 1 128 16,-1 0-128-16,1-1 0 0,0 6 0 0,0 0 0 0,-2-4-128 0,2 4 128 16,0 0-656-16,0 0-32 15,0 0 0-15,0 0 0 0,0 0-2576 0,0 0-512 16</inkml:trace>
  <inkml:trace contextRef="#ctx0" brushRef="#br0" timeOffset="70311.107">15135 12579 18943 0,'0'0'416'0,"0"0"96"0,0 0 0 0,0 0 16 0,0 0-528 0,0 0 0 15,0 0 0-15</inkml:trace>
  <inkml:trace contextRef="#ctx0" brushRef="#br0" timeOffset="70708.79">15142 12599 25791 0,'0'0'1152'0,"-6"1"224"0,-1 0-1104 0,1 0-272 0,1 0 0 0,0 0 0 16,0 1 2752-16,5-2 512 0,-5 0 80 0,5 0 32 15,0 0-2496-15,0 0-496 0,0 0-112 0,0 0-16 16,0 0-1984-16,0 0-384 0</inkml:trace>
  <inkml:trace contextRef="#ctx0" brushRef="#br0" timeOffset="70946.115">15124 12785 5519 0,'0'0'496'0,"0"0"-496"16,0 0 0-16,0 0 0 0,0 6 6144 0,1 0 1120 16,0 0 224-16,1-1 64 0,-1 1-5056 0,1 0-1024 15,0 1-192-15,0 1-32 0,0 0-448 0,-2 0-96 16,2-1 0-16,-2 2-16 0,-2-2-336 0,0 1-64 16,-1 0-16-16,-1-1 0 0,-1 0-48 0,-1 0-16 15,-1-1 0-15,-1 0 0 0,-1-1 16 0,-1-1 0 16,0-1 0-16,-2-1 0 0,-1-2-224 0,2-3 0 15,2 1 0-15,0-3 0 16,0-2-1600-16,1 0-192 0,2-1-64 0</inkml:trace>
  <inkml:trace contextRef="#ctx0" brushRef="#br0" timeOffset="73358">13979 13063 20271 0,'0'0'1792'0,"0"0"-1424"0,0 0-368 0,0 0 0 15,0 0 3856-15,0 0 704 0,0 0 144 0,0 0 32 16,-3 1-2944-16,3-1-592 0,0 0-112 0,0 0-32 16,0 0-848-16,0 0-208 0,0 0 0 0,0 0-12144 15,0 0-2464-15</inkml:trace>
  <inkml:trace contextRef="#ctx0" brushRef="#br0" timeOffset="73634.131">13986 13242 11967 0,'0'0'1072'0,"-1"6"-864"15,1-6-208-15,0 5 0 0,0 1 5360 0,0 0 1024 16,2-1 208-16,-1 1 32 0,1 0-4208 0,0 2-848 16,0-4-160-16,0 3-48 0,1 1-784 0,-1 0-144 15,-1-1-48-15,0 0 0 0,-1 1-192 0,0-1-64 16,0 2 0-16,-1 0 0 0,-1 0 32 0,-1 0 0 15,-2 1 0-15,0 0 0 0,-2 0-160 0,0 0 192 16,-2-1-192-16,1 1 192 0,0-4-64 0,0-1 0 0,0-1 0 0,0-1 0 16,2-3-128-16,1 0 0 0,0-2 0 0,1-1 0 31,0-2-368-31,2-2-96 0,1-2-32 0,2 0 0 16,1-3-2640-16,1 0-512 0</inkml:trace>
  <inkml:trace contextRef="#ctx0" brushRef="#br0" timeOffset="73818.364">14102 13127 32015 0,'0'0'1408'0,"0"0"320"0,0 0-1392 0,0 0-336 0,6 2 0 0,-1-1 0 15,1 0 1440-15,0 1 224 0,0-2 32 0,1 1 16 0,-1 0-1104 0,1-1-224 16,-7 0-32-16,6 0-16 15,1 0-1248-15,0 0-256 0,-7 0-48 0,0 0-15072 16</inkml:trace>
  <inkml:trace contextRef="#ctx0" brushRef="#br0" timeOffset="73961.339">14134 13250 13823 0,'0'0'1216'0,"-3"5"-960"16,0-1-256-16,3-4 0 0,-2 5 4096 0,2-5 768 15,0 0 144-15,0 0 48 0,0 0-2880 0,0 0-560 16,0 0-112-16,7 2-32 0,-1 0-880 0,2-1-176 15,0-2-32-15,1 0-16 0,-1-1-368 0,1-1 0 0,-1 0 0 16,0 1-11408 0,-1-3-2320-16</inkml:trace>
  <inkml:trace contextRef="#ctx0" brushRef="#br0" timeOffset="74157.761">14365 13103 29487 0,'0'0'1296'0,"0"0"288"0,0 0-1264 0,0 0-320 0,0 0 0 0,0 0 0 16,5 4 2432-16,-2 1 448 0,0 1 64 0,0 3 32 15,0 2-1232-15,-1 0-240 0,0 1-48 0,0 2-16 16,1 0-768-16,-1 0-160 0,-1-1-16 0,0 1-16 16,0-2-480-16,-1-1 128 0,0 0-128 0,0-1 0 15,1-1-1424-15,0-2-336 0,0-3-64 0</inkml:trace>
  <inkml:trace contextRef="#ctx0" brushRef="#br0" timeOffset="75195.489">14245 11431 20271 0,'0'0'1792'0,"0"0"-1424"15,0 0-368-15,0 0 0 16,0 0 2720-16,0 0 480 0,0 0 80 0,0 0 32 0,0 0-1456 0,3 7-304 15,0 1-48-15,0 4-16 0,1 2-624 0,-1 2-128 16,0 3-32-16,1 2 0 0,-1-1-320 0,1 1-80 16,0-1-16-16,1-2 0 0,-1-1-32 0,1-1-16 15,0-2 0-15,1-2 0 0,-1 0-112 0,0-1-128 16,-2-1 176-16,0-3-176 0,0-2 128 0,-1 1-128 16,-2-6 0-16,1 5 0 0,-1-5 160 0,0 0-160 15,0 0 128-15,0 0-128 0,0 0 0 0,-6 2 128 16,0 0-128-16,-1-1 0 0,0-1 0 0,0 0 0 15,-1-1 0-15,0 1-176 0,0 0 176 0,-1 0 0 16,-1 1-144-16,1 0 144 0,3 0 0 0,0 1 0 16,-1 0 0-16,4 1 0 0,3-3 0 0,-1 5 192 15,0 0-64-15,2 0 0 0,2 0 624 0,1 0 112 16,1 0 32-16,2 0 0 0,2 0-624 0,1 0-112 16,1-2-32-16,1 1 0 0,0-1 80 0,2-1 16 15,1-2 0-15,-2-1 0 0,1 0-224 0,0-2 0 16,-2-2 0-16,-2 0 0 15,-1-2-1392-15,-1 0-368 0</inkml:trace>
  <inkml:trace contextRef="#ctx0" brushRef="#br0" timeOffset="76453.063">15393 12270 23615 0,'0'0'1040'0,"0"0"224"0,0 0-1008 0,0 0-256 15,0 0 0-15,0 0 0 0,0 0 1408 0,0 0 256 16,0 0 32-16,0 0 16 0,0 0-432 0,7 4-64 15,2 1-32-15,0 1 0 0,0 0-352 0,0 3-64 16,1 1 0-16,1 3-16 0,1-2-288 0,-1 5-48 0,1-2-16 0,1 0 0 16,-2-1-192-16,-1 1-32 0,1-3-16 0,0 1 0 15,1-1-160-15,-2-1 0 0,1-3 0 0,1 1 0 16,-2-1 0-16,-1-1 0 0,0-1 128 0,-1 0-128 16,-2-3 0-16,1 1 0 0,-2-1 0 0,-2 1 128 15,-3-3-128-15,0 0 0 0,0 0 0 0,0 0 128 16,0 0-1456-1,0 0-288-15,-4 0-64 0</inkml:trace>
  <inkml:trace contextRef="#ctx0" brushRef="#br0" timeOffset="76649.053">15451 12512 19343 0,'0'0'1728'0,"0"0"-1392"16,0 0-336-16,0 0 0 0,0 0 2928 0,0-5 512 15,0-1 96-15,2 2 32 0,0-4-1472 0,2 1-304 16,1-2-48-16,1 0-16 0,-1-2-608 0,4-2-128 16,-1 0-32-16,0-2 0 0,0-1-528 0,0-2-112 15,1-1-32-15,0 0 0 0,0 2-288 0,-1-2 160 16,0 2-160-16,-1 2 128 0,-1-1-128 0,-1 2 0 16,-1 3 0-16,-1-1-176 15,1 1-2160-15,-3 2-432 0</inkml:trace>
  <inkml:trace contextRef="#ctx0" brushRef="#br0" timeOffset="77169.613">15960 12433 27231 0,'0'0'1216'0,"0"0"240"0,0 0-1168 0,0 0-288 16,-2 4 0-16,-2 1 0 0,-1-4 1280 0,0 1 192 16,0-1 32-16,0 0 16 0,0-1-576 0,0 0-112 15,-1-1-32-15,1 0 0 0,-1-1-512 0,0 1-96 16,-2 1-32-16,1-2 0 0,-1 1-32 0,0 1-128 15,0 0 192-15,-2 0-64 0,0 0 64 0,0-1 0 16,1 0 0-16,1-1 0 0,-1-1 0 0,1 0 0 16,0-1 0-16,1 0 0 0,1 0-192 0,0 0 0 15,2 1 144-15,0-2-144 0,0-2 0 0,1 0 0 16,1 0 0-16,1 0 0 0,0-1 0 0,1 0 0 16,1-1 0-16,0 0 0 0,1 0 0 0,0-1 0 0,-1 1 0 0,0-2 0 15,0 0 0-15,0 1 0 16,0 1 0-16,0 0 0 0,-1-1 0 0,0 1 0 15,0 1 0-15,-1 1 0 0,0 0 0 0,0 1 0 16,0 1 0-16,1 5 0 0,1-5 0 0,0 1 0 0,0-1 0 0,1 0 128 16,1 0-128-16,2-1 192 0,2 0-64 0,0 0 0 15,2-1 0-15,1 0 16 0,0 1 0 0,0 1 0 16,0-1-144-16,2 0 128 0,0 2-128 0,-1 0 128 16,1 0-128-16,1 0 0 0,-2 0 0 0,-1 1 0 15,-1 0-928-15,0 1-224 16,-1-1-32-16</inkml:trace>
  <inkml:trace contextRef="#ctx0" brushRef="#br0" timeOffset="78733.575">16142 12213 21023 0,'0'0'928'0,"0"0"192"0,0 0-896 0,0 0-224 16,0 0 0-16,-2 4 0 0,-1 0 1424 0,0 1 240 16,1-2 64-16,-1 2 0 0,0 0-832 0,-1 2-144 0,0 1-48 0,0 2 0 15,0-1-240-15,1-1-48 16,2 1-16-16,0 0 0 0,0 0-32 0,2-2-16 0,1 1 0 0,1-3 0 15,1 1-128-15,1 0-32 0,0-1 0 0,1 0 0 16,-2-3-192-16,2 0 144 0,-1-1-144 0,-5-1 128 16,0 0-128-16,7 0 0 0,-7 0 0 0,6-3-9808 15,-2-1-2080-15</inkml:trace>
  <inkml:trace contextRef="#ctx0" brushRef="#br0" timeOffset="79327.376">16146 12368 10127 0,'0'0'896'0,"-1"4"-704"15,0 4-192-15,0 0 0 0,0 1 4704 0,0 1 912 16,1 1 176-16,0 3 32 0,0-2-3792 0,0 1-768 16,0 1-160-16,1 0-16 0,-1 1-448 0,0-1-96 15,0 1-16-15,0-1 0 0,-1-1-144 0,0 1-48 16,0 0 0-16,-1-4 0 0,-1 2 48 0,1-2 0 16,-2-2 0-16,1-1 0 0,-2-2-64 0,0-1-16 15,-1-1 0-15,-1-2 0 0,-1-1-112 0,2-1-32 16,-3-4 0-16,1 0 0 0,0-3-160 0,0-1 0 15,0-1 0-15,2-3 0 16,-1 0-1168-16,1-1-224 0,1 0-32 0,1 1-15408 0</inkml:trace>
  <inkml:trace contextRef="#ctx0" brushRef="#br0" timeOffset="79517.783">16141 12139 17503 0,'-7'-8'1552'0,"7"8"-1232"0,-5 0-320 0,5 0 0 15,-5 3 4064-15,5-3 752 0,0 0 160 0,0 0 16 16,0 0-3904-16,0 0-800 0,1-6-160 0,-1 6-128 16,3-5-1280-16,1 1-352 0</inkml:trace>
  <inkml:trace contextRef="#ctx0" brushRef="#br0" timeOffset="80022.44">16347 12068 13823 0,'0'0'608'0,"0"0"128"0,0 0-592 0,0 0-144 0,0 0 0 0,5 1 0 16,-5-1 4160-16,5 1 784 0,3 0 176 15,-1 0 16-15,-1-1-3408 0,0 0-672 16,0 0-144-16,0 2-16 0,-1-2-496 0,1 1-80 0,-1 0-32 0,0 2 0 15,1-3-64-15,-1 2-16 0,0 1 0 0,0 2 0 16,-1-1 176-16,0 2 48 0,0-1 0 0,0 3 0 16,0 1-32-16,1 1 0 0,-1 1 0 0,0 2 0 15,-1 3-144-15,1-1-16 0,-1 2-16 0,2-1 0 16,-3 1-80-16,1 1-16 0,1 0 0 0,0 0 0 0,0-2 48 16,-1-3 0-16,0-1 0 0,0 2 0 15,-1-3 0-15,0 1 0 0,0-3 0 0,-1 1 0 16,-1 0 240-16,-1 3 48 0,-1-5 16 0,-1 1 0 0,-2-1 160 15,-1-1 16-15,0-1 16 0,-2-1 0 0,0-2 16 0,-4 1 0 16,-2 0 0-16,1-3 0 0,-2 1-224 0,0 0-32 16,0-1-16-16,0 0 0 0,0-1-288 0,3-1-128 15,2 0 0-15,-1-2 128 0,3-1-128 0,2 1 0 16,2-1 0-16,2-1 0 16,1-2-1808-16,2 1-240 0,2-1-64 0,2 0-18432 0</inkml:trace>
  <inkml:trace contextRef="#ctx0" brushRef="#br0" timeOffset="117581.111">8901 3360 28095 0,'0'0'1248'0,"0"0"256"0,-4-3-1200 0,4 3-304 16,-5-4 0-16,5 4 0 0,0 0 1504 0,0 0 240 15,0 0 48-15,0 0 16 0,0 0-544 0,0 0-112 16,1 5-32-16,3 2 0 0,2 2-368 0,1 1-80 16,-1 0-16-16,4 5 0 0,3 1-176 0,2 2-32 15,-1 1-16-15,2 1 0 0,2 2-304 0,-2-1-128 16,0-2 128-16,0 0-128 0,3-2 0 0,0 0 0 0,-1-4 128 16,0 0-128-16,-1-2 0 0,-2 0-144 0,-1-4 144 0,-1-1-208 31,-1 0-2208-31,-1 0-432 0</inkml:trace>
  <inkml:trace contextRef="#ctx0" brushRef="#br0" timeOffset="117990.844">9047 3775 25567 0,'0'0'1136'0,"0"0"224"0,0 0-1088 0,0 0-272 16,0 0 0-16,0 0 0 0,7 3 1312 0,0 2 208 16,1-1 32-16,2 5 16 0,1-1-480 0,0 3-112 15,3 1-16-15,1-1 0 0,-1 0-224 0,2-1-48 16,-1 0-16-16,-1-3 0 0,1 0 0 0,1-4 0 0,-2-2 0 16,1-3 0-16,0-4 32 0,-1-1 0 0,0-4 0 15,-1-2 0-15,-2-2 48 0,0-1 16 0,1-2 0 0,-2-1 0 16,-3-2-96-16,0-3-16 15,0-2 0-15,-2 0 0 0,-2-2-352 0,-2 1-80 0,-1-1-16 0,-2 0 0 16,-3 4-208-16,-1-2 128 0,-2 4-128 0,2 2 0 31,-1 4-928-31,-1 1-288 0,0 1-48 0,1 4-12208 0,1 1-2448 0</inkml:trace>
  <inkml:trace contextRef="#ctx0" brushRef="#br0" timeOffset="140206.705">22227 476 29199 0,'0'0'1280'0,"0"0"288"0,0 0-1248 0,5-3-320 16,-5 3 0-16,6-3 0 0,0 1 2192 0,-1-1 384 0,-1 1 80 0,-4 2 16 15,3-5-944-15,1 1-192 0,-4 4-48 0,0 0 0 16,3-4-400-16,-3 4-96 0,2-5-16 0,-2 5 0 16,2-5-336-16,-2 5-80 0,1-4-16 0,-1 4 0 15,-1-6-224-15,0 1-32 0,-1-1-16 0,1 2 0 16,-2-1-144-16,-1 1-128 0,0 1 144 0,-1-2-144 15,-1 1 160-15,-1 2-160 0,-1-1 160 0,-1 0-160 0,0 0 192 16,-1 1-64-16,-1 2-128 0,-1 0 192 16,-1 0 0-16,-2 2-16 0,-2 1 0 0,2-1 0 15,-2 1 16-15,-1 0 16 0,0 3 0 0,-2 0 0 0,2 1 32 0,0 0 0 16,0 1 0-16,2 1 0 0,-1-1 0 0,2 2 0 16,-1 1 0-16,1 1 0 0,1 0-32 0,0 0 0 15,0 0 0-15,1 1 0 0,-1 2-80 0,1 1 0 16,0-1-128-16,2 2 192 0,-2 0-64 0,0 0-128 15,0 2 176-15,0 2-176 0,1 3 256 0,1 0-64 16,2 1-16-16,0 0 0 0,1 0 0 0,1 1 0 16,0-3 0-16,1 2 0 0,3-1 16 0,-1 0 0 15,1-2 0-15,1 1 0 0,2-2-64 0,2 2 0 16,0 1 0-16,1 1 0 0,1-1-128 0,2 0 160 16,1 0-160-16,2-1 160 0,2 2-160 0,0-2 0 15,1 1 0-15,2 0 0 0,0-4 0 0,1-1 0 16,1 0 0-16,-1 1 0 0,0-5 0 0,2 2 0 15,0-3 0-15,2-1 0 0,2-1 0 0,-2-1 0 16,0-1 0-16,1 1 0 0,3 0 0 0,2 0 0 16,1-2 0-16,2 1 112 0,0-3-112 0,0-1 0 15,-1 0 0-15,-1-3 0 0,2-3 0 0,1-1 0 0,4-2 0 16,2 0 0-16,1-3 0 0,1-1 0 0,3-1 0 0,-1 1 0 16,-1 0 0-16,-3-2 0 0,-1 2 0 0,-3-3 0 15,-2-1 0-15,0-1 0 0,-1-1 0 0,-1 0 0 16,1 1 0-16,0-2 0 0,0 0 0 0,1-2 0 15,-2-3-384-15,1 2-64 0,-1-3 0 16,-2 0-16-16,-3 0 720 0,-3-2 160 0,1-2 32 0,-3 1 0 16,-3 2-448-16,0-1 0 0,0 0 0 0,-2-1 0 0,-1 3 0 15,0-3 0-15,-1 0 128 0,-2-4-80 16,-1-3-48-16,0 0-240 0,-1-3 80 0,-1-2 16 0,-1-1 144 0,-1 0 0 16,0 3 0-16,-2 3 0 0,-2 1 0 0,-3 5 0 15,0 2 0-15,-1 1 0 0,-2-1 0 0,-1 1 0 16,0 0 0-16,-1 4 0 0,-1-1 0 0,-1 0 192 15,0 4-32-15,0-3-16 0,-3 1-96 0,-1 3-48 16,-1-1 0-16,-4 0 0 0,-3 2 0 0,-4-2 0 16,0 0 0-16,0 2 0 0,-1 2 0 0,-1 1 0 15,0 2 0-15,0 0 0 0,2 0 0 0,1 4 0 16,3 0 0-16,0 1 0 0,1 2 0 0,1 0 0 16,2 0 0-16,0 1 0 0,2 1 0 0,-1 1 0 15,1-1 0-15,2 2 0 0,-2 1 0 0,2-2 0 16,0 0 0-16,-1 2 0 15,2 0-880-15,1 1-112 0,1 0-32 0,1 0 0 16,1-3-752-16,-1 2-144 0,1 0-48 0,2 1-13216 16,1 1-2656-16</inkml:trace>
  <inkml:trace contextRef="#ctx0" brushRef="#br0" timeOffset="140863.973">22044 748 27071 0,'0'0'1200'0,"0"0"240"0,5-2-1152 0,-1-1-288 16,-4 3 0-16,5-4 0 0,0-1 1552 0,-1 0 256 15,-1 1 48-15,-3 4 16 0,3-5-384 0,-1 1-80 16,-2 4 0-16,0 0-16 0,0-4-160 0,0 4-16 16,0 0-16-16,0 0 0 0,-4-1-368 0,4 1-80 15,-6 0-16-15,-1 2 0 0,-1 3-352 0,-1 2-64 16,0 3 0-16,-1 1-16 0,0 1-128 0,1 2-32 16,1 1 0-16,2 0 0 0,1 1 96 0,1 0 16 0,2-1 0 15,2 1 0-15,1-1-64 0,3 1-16 0,1-1 0 0,2-3 0 16,3 0 80-16,1-4 0 0,1 0 16 0,0-1 0 15,4 0-16-15,0-3-16 0,-1-1 0 0,1 0 0 16,-2-2-240-16,0-1 0 0,-1-1 0 0,-1 0 0 16,-3-1 0-16,0-3 0 0,-1 1 0 0,-1-4 0 15,0 0 128-15,-1-1-128 0,-1-1 176 0,-1 0-176 0,-2-3 144 0,-1-1-144 16,-1 0 0-16,-1-1 144 0,0 1-144 0,-1-1 0 16,-1 1 0-16,-1 0 0 0,-1-1 0 0,0 2 0 15,-1 2 0-15,0-1 0 0,-1 2 0 0,0 1 0 16,0 3 0-16,0-2 0 0,0 1-320 0,0 2 0 15,1 2 0-15,1 0 0 16,1 2-1264-16,4 1-240 0,0 0-48 0,0 0-16 16,0 0-1616-16,0 0-320 0,6 12-64 0,3-4-16 0</inkml:trace>
  <inkml:trace contextRef="#ctx0" brushRef="#br0" timeOffset="141001.634">22324 845 32255 0,'0'0'1424'0,"0"0"304"0,0 0-1392 0,0 0-336 16,0 0 0-16,0 0 0 0,0 0 1472 0,0 0 208 16,0 0 48-16,0 0 16 0,1-4-896 0,-1 4-176 15,1-6-32-15,0 2-16 16,-1 4-1360-16,1-5-272 0,0 0-48 0,-1 5-10384 16,2-5-2064-16</inkml:trace>
  <inkml:trace contextRef="#ctx0" brushRef="#br0" timeOffset="141497.255">22600 663 32879 0,'0'0'720'0,"0"0"160"0,-1-4 16 0,1 4 32 0,0 0-736 0,0 0-192 16,0 0 0-16,0 0 0 0,0 0 896 0,0 0 160 15,0 0 32-15,0 0 0 0,0 0-576 0,0 0-128 16,0 0 0-16,0 0-16 0,0 0-32 0,0 0 0 16,-5 0 0-16,0 1 0 0,0 1-16 0,0 2 0 15,0-3 0-15,5-1 0 0,-5 2 64 0,5-2 0 16,-4 2 0-16,4-2 0 0,0 0-112 0,0 0-16 15,0 5 0-15,0-5 0 0,0 0 208 0,3 6 48 16,0 1 0-16,0 1 0 0,0 1 64 0,0-2 32 16,-1 2 0-16,1 1 0 0,-1 0-288 0,0-1-64 15,0 1-16-15,1 1 0 0,0 0 96 0,-1-1 32 16,-1 2 0-16,-1-1 0 0,0-1 80 0,1-2 0 16,0 1 16-16,-2 1 0 0,-1-2 48 0,-1 1 16 15,-1-1 0-15,-2 1 0 0,-1-2-16 0,-2-2 0 16,0-1 0-16,-2 1 0 0,-2-3-384 0,1 1-128 0,0-1 0 0,1-2 0 15,0 0 0-15,1-1 0 0,2 0 0 0,3-1 0 16,1 1 0-16,4 1 0 0,0 0 0 0,0 0 0 16,0 0-848-16,0 0-240 0,3-6-32 0,1 0-16 15,-1 0-1456-15,3 1-288 0,0 0-64 0,4 0-16 16</inkml:trace>
  <inkml:trace contextRef="#ctx0" brushRef="#br0" timeOffset="141771.433">22623 622 17503 0,'0'0'768'0,"0"0"176"0,7 1-752 0,1-1-192 16,1 0 0-16,0 0 0 0,1 0 5104 0,1 0 976 15,1 0 208-15,-1-1 48 0,0-1-4320 0,-1-1-864 16,0 1-160-16,-3 1-32 0,1-1-576 0,-1 1-96 16,0 1-32-16,-1-1 0 15,-6 1-1376-15,0 0-288 0</inkml:trace>
  <inkml:trace contextRef="#ctx0" brushRef="#br0" timeOffset="160994.631">17274 12123 16575 0,'0'0'736'0,"0"0"160"0,0 0-720 0,0 0-176 15,0 0 0-15,0 0 0 0,7-1 4928 0,0-1 960 16,1 0 192-16,0 1 48 0,0 0-3296 0,0 1-656 16,-1 0-128-16,2 0-16 0,0 0-800 0,0 1-144 15,0 0-48-15,0 1 0 0,0 0-560 0,2 1-112 16,1-1-32-16,0 0 0 0,0 1-336 0,1 0 128 16,0 1-128-16,-1-2 0 0,-1 1 0 0,1-1 0 15,0 0 0-15,2-2 0 0,0 0-160 0,-1 0-96 16,0 0-32-16,0-2 0 15,-1 0-1168-15,-1 0-224 0,-1 0-48 0,-1-1-16 16,-1 0-736-16,1 0-144 0,-3 0-16 0,-1 0-14112 0</inkml:trace>
  <inkml:trace contextRef="#ctx0" brushRef="#br0" timeOffset="161370.932">17219 12446 13823 0,'0'0'1216'0,"0"0"-960"16,0 0-256-16,0 0 0 0,5 2 5616 0,2 0 1072 16,0 0 224-16,2 0 32 0,2-1-3744 0,1 0-736 15,-1 2-160-15,2-2-16 0,-1 0-768 0,2 0-160 16,-1-1-16-16,2 0-16 0,0 0-480 0,1 0-80 16,1 0-32-16,0 0 0 0,2 0-416 0,-1-1-64 15,-2 0-32-15,1 0 0 0,0-2-224 0,0 2 0 16,0-2 128-16,-2-1-128 0,0 0 0 0,-2 0 0 15,-3 1 0-15,1-1 0 0,-3 0 0 0,-2 2-240 16,-2-2 48-16,-4 4 16 16,0 0-304-16,0 0-64 0,0 0-16 0,0 0 0 15,-2-4-1296-15,2 4-272 0,-3-4-48 0,1 0-12144 0,1-1-2416 0</inkml:trace>
  <inkml:trace contextRef="#ctx0" brushRef="#br0" timeOffset="161761.85">17793 12054 32191 0,'0'0'1424'0,"0"0"304"0,0 0-1392 0,0 0-336 16,0 0 0-16,-6 1 0 0,6-1 2400 0,0 0 416 15,-5 4 64-15,3 0 32 0,1 2-848 0,2 1-160 16,2 1-48-16,2 0 0 0,3 1-640 0,2 1-144 16,1 0-32-16,4 1 0 0,3 1-384 0,1-2-80 0,2 2 0 15,2-1-16-15,2 0-368 0,2-1-64 16,1 0 0-16,0 0-128 0,-2-1 0 0,-1-2 0 15,-2-2 0-15,-1 1 0 0,-1-1 0 0,0 0 0 16,-3-2 0-16,0 0 0 0,-5 0-384 0,0 0 0 0,-1 1 16 0,-3 0 0 31,-4 0-1280-31,-1 0-256 0,-1 3-48 0,-3-1-16 16,-2 1-1280-16,-1 1-256 0,-6 9-48 0,0-3-16 0</inkml:trace>
  <inkml:trace contextRef="#ctx0" brushRef="#br0" timeOffset="161944.675">17921 12576 27647 0,'0'0'2448'0,"-5"1"-1952"0,0 1-496 0,5-2 0 0,0 0 4016 0,-3-5 704 15,3 0 144-15,2-2 16 16,3-2-2352-16,3 0-480 0,3 0-80 0,2-2-32 0,2-2-832 16,1 1-160-16,1-2-48 0,2-1 0 0,-2 0-480 15,1-2-96-15,-1-2-32 0,-2 1 0 0,-1-1-288 0,0-1 0 16,-3 0 0-16,2 1 0 31,1-3-704-31,-2 2-240 0,0-1-48 0,0-1-23136 0</inkml:trace>
  <inkml:trace contextRef="#ctx0" brushRef="#br0" timeOffset="162838.725">19183 11323 13823 0,'0'0'1216'0,"6"-3"-960"0,-6 3-256 0,5-4 0 15,-1-1 2864-15,1 1 528 0,1-2 96 0,0 0 32 16,-2 2-1600-16,2-3-304 0,-1 0-64 0,-1 0-16 16,0 1-352-16,0-2-80 0,0 1-16 0,-3 1 0 15,-1 0-160-15,-2 1-32 0,2 5-16 0,-7-1 0 16,-1 1-48-16,-2 2-16 0,-1 2 0 0,-2 2 0 0,-1 2-400 0,0 2-80 16,-2 0-16-16,0 2 0 0,3 0-80 0,1 2-32 15,3-3 0-15,1 2 0 0,3 0-208 0,2-4 128 16,3 1-128-16,2-1 0 0,2 0 0 15,2-2 128-15,3-2-128 0,3-2 0 0,1-3 0 0,3-3 0 16,4-3 0-16,-1-3 0 0,2-1 0 0,-1-1 0 16,0 1 0-16,-2-1 144 0,-2 0-144 0,-2 0-256 15,-4 2 64-15,0 1 16 0,-3 1-32 0,-2 3-16 16,-5 4 0-16,0 0 0 0,0 0 224 0,0 0 0 16,-1 6 0-16,-2 1 0 0,0 1 0 0,0-2 0 15,1 2 0-15,0 0 0 0,1-1 0 0,2 1 0 16,1-3 0-16,3-1 0 0,1 1 0 0,1-2-144 15,1-1 144-15,0-2-128 16,3-2-848-16,1-1-176 0,1-2-16 0,0 1-10752 16,1-5-2160-16</inkml:trace>
  <inkml:trace contextRef="#ctx0" brushRef="#br0" timeOffset="163044.83">19708 11189 16575 0,'0'0'1472'0,"0"0"-1168"16,-3-5-304-16,0 0 0 0,0-1 4672 0,-1 0 864 0,0-3 176 0,0 2 48 15,0 0-3424-15,-1 2-672 0,-2 1-144 0,1 0-32 16,0 2-608-16,0 3-128 0,-4 1-32 0,0 2 0 16,-1 2-336-16,0 3-64 0,0 3 0 0,0 2-16 15,-1 0-160-15,3 2-16 0,2 0-128 0,0 0 192 16,2-1-192-16,3-2 0 0,1 1 0 0,4-2 0 0,2 0 0 0,3-2 0 16,0-1 0-16,4-1 0 0,3-3-160 0,1-1-32 15,3-2 0-15,0-1 0 16,0-1-1872-16,0-1-384 0,-2-1-80 0</inkml:trace>
  <inkml:trace contextRef="#ctx0" brushRef="#br0" timeOffset="163298.427">19885 10933 32703 0,'0'0'1456'0,"0"0"288"0,0 0-1392 0,0 0-352 16,0 0 0-16,0 0 0 0,1 6 2240 0,-1 2 368 15,0 2 80-15,0 3 0 0,0 1-1136 0,0 3-224 16,1 2-48-16,-1 1-16 0,-1 1-880 0,1 3-192 0,0-2-16 0,0 0-16 16,1 0-160-16,-1 1 0 0,0-2 0 0,0-1 0 31,0-3-1824-31,0 0-400 0,0-2-80 0,-1-3-16512 0</inkml:trace>
  <inkml:trace contextRef="#ctx0" brushRef="#br0" timeOffset="163521.034">19850 11224 15663 0,'0'0'688'0,"0"0"144"16,0 0-656-16,0 0-176 0,0 0 0 0,0 0 0 0,0 0 4464 0,0 0 848 15,7 2 192-15,1-1 16 0,0 0-3888 0,0 2-784 16,0-2-144-16,2 1-48 0,1 0-512 0,0-1-144 15,3-1 0-15,1 0 0 0,0 1 0 0,1 0 128 16,1 0-128-16,-3 1 0 0,1 0 0 0,-1 0 0 16,-3 0 0-16,1 1 0 0,-3 0 0 0,0 0 0 15,-4 0 0-15,-1 1 0 0,0-2-144 0,-4-2 144 16,0 0-160-16,0 0 160 16,0 0-624-16,0 0-16 0,0 0-16 0,0 0-10112 15,0 0-2032-15</inkml:trace>
  <inkml:trace contextRef="#ctx0" brushRef="#br0" timeOffset="163706.612">20099 11006 38463 0,'0'0'1712'0,"-5"4"336"0,-2-1-1632 0,0 1-416 15,3 0 0-15,0 0 0 0,-1 1 1504 0,1 0 224 0,2 1 32 0,2 0 16 16,2-1-1200-16,1 2-256 0,1 1-32 0,1 0-16 15,1 0-272-15,1 0-192 0,0 2 16 0,0-1 16 32,2 0-2912-32,1 0-592 0</inkml:trace>
  <inkml:trace contextRef="#ctx0" brushRef="#br0" timeOffset="163922.263">20208 11199 31039 0,'0'0'1376'0,"-1"6"288"0,0-1-1344 0,0 1-320 0,0 1 0 0,1-1 0 16,-1 1 1408-16,1-2 224 0,1 0 32 0,-1-5 16 0,2 5-976 0,0 0-192 15,1 0-32-15,-3-5-16 0,3 5-464 0,-3-5 128 16,5 3-128-16,-5-3 0 0,0 0 0 0,9 1 0 16,-1-1 0-16,-1-1 0 0,1-1 0 0,0-1 0 15,1-2 0-15,-1-2 0 0,2 0 0 0,-2 0 0 16,1 0 0-16,0-1 0 0,-2-1 0 0,3 1 0 16,0-2 0-16,0 0 0 0,0 1-144 0,-1-3-128 15,0 2-32-15,0 1 0 16,-1 0-1840-16,-1 2-368 0,-1-1-80 0</inkml:trace>
  <inkml:trace contextRef="#ctx0" brushRef="#br0" timeOffset="164265.93">20550 11125 34031 0,'0'0'1504'0,"-3"5"320"0,-2 0-1456 0,-1 0-368 0,1 2 0 0,-1 0 0 15,-1 1 1664-15,0 2 256 16,-1-3 48-16,2 2 16 0,1 0-1216 0,2 1-224 16,0-1-48-16,1-1-16 0,2 1-480 0,1 0 128 0,0-2-128 0,2-1 0 15,1-1-160-15,3-1-80 0,1-1-16 0,1-3 0 16,0-1-752-16,1-3-144 0,-1-2-48 0,2-1 0 16,-2-2-272-16,1 0-64 0,-2-3-16 0,1 1 0 15,-2 0 848-15,0 1 192 0,-1 1 16 0,-1 0 16 0,0 2 736 0,-3-1 160 16,1 2 32-16,-3 6 0 0,0 0 864 0,0 0 176 15,0 0 48-15,0 0 0 0,0 0-96 0,0 0-16 16,0 8 0-16,1 1 0 0,-2 0-656 0,1 0-144 16,0 2-32-16,0-1 0 0,0-1-416 0,1 1-176 15,1-1 128-15,0 0-128 0,0-2-144 0,1-1-112 16,1-1-32-16,-4-5 0 16,0 0-2720-16,6 2-528 0</inkml:trace>
  <inkml:trace contextRef="#ctx0" brushRef="#br0" timeOffset="164441.957">20921 10942 25791 0,'0'0'2304'0,"-4"5"-1856"0,-1 0-448 0,1 1 0 16,0 1 3488-16,1-1 608 0,0 2 112 0,0 2 16 16,0 2-2688-16,1 0-560 0,0 1-96 0,0 1-32 15,-1 0-592-15,0 2-128 0,0 0-128 16,-1 0 176-16,0 1-176 0,0-1-144 0,0 0 144 0,-1 0-208 31,-2-3-2256-31,1 1-448 0,-1-1-96 0</inkml:trace>
  <inkml:trace contextRef="#ctx0" brushRef="#br0" timeOffset="164676.833">20863 11177 33919 0,'0'0'752'15,"0"0"144"-15,9-5 48 0,-1 1 0 0,0-2-752 0,1 0-192 0,0 0 0 0,1 0 0 0,-1 1 512 0,-1 1 80 16,0-1 16-16,0 2 0 0,1 1-32 0,-2 4-16 16,0 0 0-16,-2 4 0 0,1-2 144 0,-1 5 16 15,0 1 16-15,-1 1 0 0,0 0-240 0,-2 1-48 16,0 0-16-16,-1 0 0 0,0-2-288 0,0 1-144 16,1-1 160-16,-1-1-160 0,0-1 0 0,0-4-240 15,-1-4 32-15,2 5 0 16,-2-5-2032-16,0 0-416 0,5 1-80 0</inkml:trace>
  <inkml:trace contextRef="#ctx0" brushRef="#br0" timeOffset="164832.153">21135 10933 29599 0,'0'0'1312'0,"0"0"272"0,0 0-1264 0,0 0-320 16,0 0 0-16,-4 5 0 0,1-1 640 0,1 1 64 0,2-5 0 0,-1 7 16 15,1 0-720-15,0 2 0 16,1-2 0-16,1 2-9488 0,0 0-1904 0</inkml:trace>
  <inkml:trace contextRef="#ctx0" brushRef="#br0" timeOffset="165248.506">21203 11096 7359 0,'0'0'320'0,"1"6"80"15,-1 1-400-15,0 1 0 0,0 1 0 0,0 0 0 16,1 0 5056-16,1 1 944 0,0-1 176 0,2 0 32 0,0-2-4672 0,1 2-960 15,1-2-176-15,-1-1-32 0,1-2-368 0,-1 0 128 16,1-1-128-16,0-1 0 0,-1-1 160 0,1-1-32 16,-6 0-128-16,5-4 192 0,-1 0 736 0,0-2 144 15,0-1 16-15,0-2 16 0,0 1-272 0,-1-4-64 16,1 1-16-16,-1-1 0 0,0 2-480 0,-1 0-80 16,1 2-32-16,-2 1 0 0,0 1-304 0,-1 6-64 15,0 0-16-15,0 0 0 16,0 0-416-16,0 0-96 0,0 0-16 0,-1 6 0 15,1 1 128-15,1 1 32 0,0 1 0 0,1-1 0 0,0-1 272 0,2 0 64 16,-1 0 16-16,0 0 0 0,-1-1 240 0,3-2 0 16,-1-2 0-16,-4-2 0 0,5 1 272 0,0-2 112 15,1 0 0-15,-1-2 16 0,0 0 816 0,1-2 176 16,0-2 16-16,0 0 16 0,-1 1 160 0,1-1 16 16,1 2 16-16,1-2 0 0,0 1-784 0,-1 2-144 15,1 0-48-15,1 2 0 0,0 0-256 0,0 2-48 16,-2 2-16-16,1 3 0 0,-1 0 208 0,-1 3 48 15,-1 1 0-15,-1 3 0 0,0 1-256 0,-1 0-64 0,-1 0 0 16,1 1 0-16,-2-4-80 0,2-1-32 0,-1 0 0 0,1-2 0 31,1-1-1552-31,-4-6-320 0,0 0-64 0,0 0-19376 0</inkml:trace>
  <inkml:trace contextRef="#ctx0" brushRef="#br0" timeOffset="166031.493">22000 11281 31391 0,'0'0'1392'0,"0"0"272"0,0 0-1328 0,0 0-336 15,0 0 0-15,0 0 0 0,0 0 2064 0,0 0 352 16,0 0 64-16,0 0 16 0,0 0-880 0,-3-5-160 0,0-2-48 0,0-1 0 16,0-3-608-16,1-2-128 15,-2-1-32-15,0-2 0 0,0-1-208 0,1 0-48 16,0-3-16-16,1-1 0 0,1-2-144 0,2 0-32 16,1-3 0-16,1 2 0 0,0 0-64 0,1 2 0 15,0 2-128-15,1 1 192 0,-2 1 64 0,1 2 16 0,0 1 0 0,1 1 0 16,2 2-80-16,-1 2 0 0,0-1-16 0,2 3 0 15,2 2-176-15,1 2 0 0,1 0 144 0,1 2-144 16,0 2 0-16,2 2 0 0,-2 3 0 0,-1 1 0 16,0 1 0-16,-1 1-256 0,-2 2 64 0,-3-1 0 31,1 0-1216-31,-3 3-240 0,-2 1-48 0,-2 0-16 16,-4 1-1888-16,-3 1-384 0</inkml:trace>
  <inkml:trace contextRef="#ctx0" brushRef="#br0" timeOffset="166490.884">21883 11157 29423 0,'0'0'1296'0,"0"0"288"0,0 0-1264 0,0 0-320 16,0 0 0-16,0 0 0 0,0 0 1296 0,0 0 208 16,8-1 32-16,1-1 16 0,0-1-896 0,3 0-176 15,5 0-32-15,0-1-16 0,2 0-304 0,1 0-128 16,2 0 0-16,-2 0 128 0,2 0-128 0,-3 1 0 16,1 0 0-16,-3 1 128 0,-2 1-128 0,-1 1 0 15,-1-2 0-15,-4 2 0 0,0 2 0 0,-4 1 0 16,-2 2 0-16,0 3 0 0,-2 0 0 0,0 2 0 15,-3 0 0-15,0 1 128 0,0 0 320 0,0-1 64 16,-1 1 16-16,1-2 0 0,2 0 128 0,1-2 32 0,1 0 0 0,1-2 0 16,2-2-432-16,0-1-96 15,0-1-16-15,1-1 0 0,1-1-144 0,1-2 0 16,0-1 0-16,1 1 0 0,0-2 0 0,1 1 0 16,-2-3 128-16,0 2-128 0,1 0 0 0,-1 1 0 0,-2 2 0 0,-6 2 0 15,0 0 0-15,0 0 0 16,0 0 0-16,0 0-176 0,0 0 176 0,2 6 0 0,0 0 0 0,-1 0 0 15,-1 0 0-15,0-6 0 0,1 5 0 0,-1-5 0 16,0 0 0-16,4 5 0 0,-4-5 0 0,7 3 0 16,-7-3 128-16,8 0 48 0,-1-4 16 0,0 0 0 15,2-1 64-15,0-2 32 0,2-1 0 0,0-1 0 16,1-2-144-16,0 2-16 0,2-1-128 0,-1 1 192 16,-1 1-192-16,2 1 0 0,-2 2 0 0,-1 4 0 15,-2-2 0-15,-1 3 0 0,0 3 0 0,-3 3 0 16,-1 3 192-16,0 2-64 0,-2 2-128 0,0 0 192 15,-1 1 16-15,0 0 0 0,0-2 0 0,0 0 0 0,0-1-208 0,1-3 0 16,2-1 0-16,0-1 0 16,1 0-576-16,1-4-128 0,2-2 0 0,0-2-16 15,0-2-2208-15,2-2-432 0,0-1-96 0</inkml:trace>
  <inkml:trace contextRef="#ctx0" brushRef="#br0" timeOffset="166664.532">22737 11021 33519 0,'-14'9'1472'0,"7"-3"320"0,-3 1-1424 0,-1 2-368 16,1 1 0-16,-2 3 0 0,1-1 2016 0,2 2 336 15,2 2 64-15,0 0 16 0,3-1-1248 0,0 1-240 16,3-1-48-16,1 0-16 0,2-1-608 0,4-2-112 16,1-3-32-16,2 0 0 0,3-2-128 0,2-2-224 15,2-1 48-15,2-4 16 16,2 0-1824-16,1-4-352 0,2-2-80 0</inkml:trace>
  <inkml:trace contextRef="#ctx0" brushRef="#br0" timeOffset="166869.958">23089 10841 11967 0,'0'0'1072'15,"0"0"-864"-15,0 0-208 0,0 0 0 0,-5 5 5424 0,0 1 1040 0,0 0 192 0,0 3 64 16,0 0-3904-16,0 2-768 0,1 0-144 0,0 3-48 15,-1-1-848-15,2 3-176 0,0 0-48 0,1-3 0 16,0 2-480-16,0 2-112 0,1 1 0 0,0 1-16 0,-1 1-176 0,0 2 0 16,0-1 0-16,-1 2 0 15,-1-1-1152-15,-1 1-256 16,-1-5-48-16,-1 1-11376 0,2-3-2272 0</inkml:trace>
  <inkml:trace contextRef="#ctx0" brushRef="#br0" timeOffset="167125.4">22964 11163 18431 0,'0'0'816'0,"4"-5"160"0,-4 5-784 0,4-4-192 16,0 0 0-16,1 2 0 0,-5 2 4576 0,7-2 864 16,0 0 192-16,-1 0 16 0,1 0-3536 0,2-1-720 15,1 1-144-15,0-1-32 0,-1-1-880 0,2 1-176 16,1-1-32-16,1 2-128 0,-1-2 144 0,0 1-144 16,2-2 0-16,-1 2 144 15,-1 2-528-15,-1 1-96 0,1 1-32 0,-2 2 0 0,0-1 160 0,-1 1 32 16,-3 2 0-16,-1-1 0 0,-1 3 320 0,-1 0 0 15,-2 2 0-15,-1 0 0 0,-2 0 336 0,-1 1 96 16,-1-1 16-16,-2 0 0 0,0 0 96 0,0 0 32 16,1-1 0-16,0-1 0 0,0 1-352 0,-1-3-64 15,2 0-16-15,4-5 0 16,0 0-2192-16,0 0-448 0,0 0-96 0</inkml:trace>
  <inkml:trace contextRef="#ctx0" brushRef="#br0" timeOffset="167296.437">23369 10886 21183 0,'0'0'1888'0,"-8"2"-1504"15,0-1-384-15,1 1 0 0,1 0 2816 0,0 1 480 16,-1 0 96-16,7-3 32 0,0 0-2416 0,0 0-496 16,4 8-80-16,2 0-32 0,3-3-400 0,2 1 0 15,3-1 0-15,1-1-176 16,0 0-1088-16,2 0-208 0,0 0-64 0</inkml:trace>
  <inkml:trace contextRef="#ctx0" brushRef="#br0" timeOffset="167760.264">23504 11030 32367 0,'-7'13'1424'0,"3"-4"304"0,-1 0-1376 0,1-2-352 15,-2 2 0-15,0 2 0 0,1-2 2176 0,-1 2 384 16,0 1 64-16,2 0 0 0,-1 0-1072 0,1 0-208 16,1-1-64-16,1-1 0 0,0-1-640 0,1 0-128 15,1 0-16-15,1-3-16 0,1-1-288 0,2 0-64 16,2-2-128-16,2-3 192 0,2-1-192 0,2-2 0 15,1-2 0-15,2-2 0 0,1-1-240 0,-1-3 16 16,-2 0 0-16,0-1 0 0,-2-1-16 0,4-4 0 16,-5 0 0-16,-1 0 0 0,-2 1 240 0,-4 6 0 15,-1-1 0-15,0-1 0 0,1 1 0 0,-1 0 0 0,0 1 160 0,0-1-160 16,-1 4 128-16,-1 0-128 0,0 2 128 0,0 1-128 16,0 4 0-16,0 0 128 0,0 0-128 0,0 0 0 15,0 5 0-15,-1 7-176 0,0 3 16 0,1 2 0 31,1 1-288-31,1 2-48 0,0-2-16 0,0-5 0 0,0 0 16 0,1 1 0 0,1 0 0 0,2 8 0 16,1-7 304-16,-4-7 48 0,2 1 16 0,0-3 0 16,0 0 128-16,1 0 176 0,2-3-48 0,-1-1 0 0,1-2 416 0,-1-3 80 15,3-2 16-15,0-2 0 0,0-1 112 0,1-2 16 16,-1-1 16-16,9-13 0 16,-5 3-208-16,-1 3-32 0,0 0-16 0,-1 4 0 0,-1 0-128 0,3 2-16 15,2 0-16-15,-5 5 0 0,4 0 80 0,-1 3 0 16,3-1 16-16,2 1 0 0,0 1-96 0,2 1-32 15,-2 1 0-15,-1 1 0 0,-2 1 0 0,9 6 0 16,-4-2 0-16,-8 4 0 0,-3 1-112 0,-4 3-32 16,-1 1 0-16,-4 3 0 0,-2-1-192 0,-3 3 0 15,-1-1 0-15,0 0 0 0,-2 0 0 0,3-4 0 16,-2 1 0-16,2-6 0 16,0-1-1552-16,1 1-368 0,0-2-64 0</inkml:trace>
  <inkml:trace contextRef="#ctx0" brushRef="#br0" timeOffset="175120.957">24874 10975 13823 0,'0'0'1216'0,"0"0"-960"0,0 0-256 0,0 0 0 16,8-3 3152-16,-8 3 592 15,8-2 112-15,-8 2 32 0,0 0-1440 0,0 0-272 0,5-5-64 0,-5 5-16 16,0 0-320-16,0 0-64 0,0 0-16 0,0 0 0 15,0 0-400-15,0 0-80 0,-3-5 0 0,3 5-16 16,-9-1-336-16,-1 1-64 0,-1 1-16 0,5-1 0 16,-1 2-304-16,-2 1-64 0,0 2-16 0,0-1 0 15,0 2-160-15,1 2-48 0,0 0 0 0,-5 9 0 16,4 1-192-16,3 0 176 0,3 0-176 0,2 0 160 16,2-2-32-16,3 1-128 0,2 0 192 0,2-5-64 15,0-1-128-15,2-2 0 0,-1-2 0 0,-3-4 128 16,1-1-128-16,1-1 0 0,1-1 0 0,0-1 0 15,-1-1 0-15,1-3 0 0,0 0 0 0,6-10 0 16,-5 2 0-16,-1-1 0 0,-3 1 0 0,-1-1 0 0,-2 2 0 0,-1-1 0 16,-3 1 0-16,0 1 0 0,-2 1 0 0,0 0 0 15,0 1 0-15,1 1 128 0,0 1-128 0,2 7 0 16,-2-7 0-16,2 7 0 0,0-6 0 0,0 6 0 16,0 0 0-16,0 0 0 0,0 0 0 0,0 0 0 15,0 0 0-15,0 0 128 0,0 0 128 0,0 0 0 16,3 7 16-16,-1 3 0 0,-2 5-32 0,0 2-16 15,0 2 0-15,1 5 0 0,1 3-64 0,0 0-16 16,1 1 0-16,1-1 0 0,0-2-144 0,0-1 0 16,-1-2 144-16,-1-1-144 0,0 0 0 0,-1-1 144 15,-1 0-144-15,-1 1 0 0,-1 0 240 0,-1 2-64 0,-3 3-16 16,-2 1 0-16,-2 1 96 0,-1 0 32 0,0-2 0 0,4-14 0 16,-2 1-32-16,-1-1 0 0,-2-1 0 0,1-1 0 15,-2-1 0-15,0-2 0 0,0-1 0 0,-10 3 0 16,5-5-128-16,4-4-128 0,2-3 144 0,3-2-144 15,2-4 0-15,3-2 0 0,0-4 0 0,1-3 0 16,0-1-160-16,1-1-32 0,1 1 0 0,1 0 0 31,0 2-576-31,1 2-128 0,0 0-32 0,2 3 0 16,0 2-1600-16,2 1-320 0,-5 9-64 0</inkml:trace>
  <inkml:trace contextRef="#ctx0" brushRef="#br0" timeOffset="194386.849">19236 13033 5519 0,'0'0'240'0,"0"0"64"0,-3 4-304 0,0 1 0 16,0 1 0-16,0-2 0 0,3-4 4320 0,0 0 800 15,-3 4 176-15,3-4 16 0,0 0-3360 0,0 0-672 16,0 0-144-16,0 0-32 0,0 0-16 0,0 0-16 16,0 0 0-16,0 0 0 0,4 3 160 0,1 0 48 15,0-1 0-15,-5-2 0 0,7 0-128 0,-1 1-32 16,0-1 0-16,-1 0 0 0,2-1-432 0,0 1-96 15,2-1-16-15,0-1 0 0,0 0-96 0,-1 0-32 16,0-1 0-16,1 0 0 0,0 0 64 0,0 1 16 0,-2 2 0 0,1-3 0 16,-1 1-32-16,1 1-16 15,-2 0 0-15,1 2 0 0,-1-1-48 0,1 0-16 0,-1 0 0 0,1 1 0 16,-1 0-96-16,0 0-32 16,0 0 0-16,0 1 0 0,1-1-96 0,0 0-32 0,2 0 0 0,1-1 0 15,0 0-160-15,0 0 0 16,0-1 144-16,2 0-144 0,0 0 128 0,2-2-128 0,2 0 128 0,0 1-128 15,2 0 256-15,0 0 0 0,0 0-16 16,0 0 0-16,-2 2-32 0,2-1 0 0,-2 0 0 0,-2 1 0 16,0 0 0-16,-2 1 0 0,0 2 0 0,-1-1 0 15,0-1-16-15,0 0-16 0,0 0 0 0,1-1 0 16,0 0-48-16,2 0-128 0,1-1 192 0,2-1-64 16,0 0-128-16,-1-1 160 15,2 1-160-15,1-1 160 0,3 0-160 0,-1 1 0 0,1-2 144 0,0 1-144 0,0 1 144 0,-2 1-144 16,0 0 192-16,0 0-192 0,-4 0 224 0,0 0-64 15,-1 0-16-15,0 1 0 0,0 0-16 0,-2 0-128 16,0 0 192-16,0 1-64 0,0 0-128 0,1 0 128 16,0 0-128-16,0 0 128 0,-1-1-128 0,2 0 160 15,-1 0-160-15,0 0 160 0,3 0-160 0,-1-1 128 16,1 1-128-16,2 0 128 0,-1-1-128 0,2 0 0 16,-1 0 0-16,0 0 128 0,0 0-128 0,-2 0 128 15,1 1-128-15,-3 1 128 0,2-1-128 0,-2 1 0 16,-2-1 0-16,2 1 128 0,0 0-128 0,-1 0 0 15,1 0 0-15,0 0 0 0,0-1 0 0,1 0 0 16,-2 0 0-16,2 0 128 0,2 0 16 0,1 0 0 16,1 0 0-16,2 0 0 0,0 0-144 0,1-1 0 0,1 0-160 15,-1 0 160-15,-1 0 0 0,0-1 0 16,-1 0 0-16,0 1 0 0,0 0 128 0,1-1-128 0,-1-1 0 0,1 1 80 16,-1-1-80-16,2 0 0 0,-3 0 0 0,3 0 0 15,1 0 0-15,1 0 0 0,-2 0 0 0,-1 1 0 16,-1 2 0-16,-1-2-128 0,-1 1 128 0,-1 1-160 15,-2 0 160-15,0 0-128 0,0 0 128 0,1 0-128 16,0-1 128-16,0 0 192 0,2-3-32 0,1 1-16 16,0 0-96-16,1 0-48 0,-1 0 0 0,3-1 0 15,1 1 0-15,2 2-240 0,-1-1 80 0,0 1 16 16,1-2 144-16,-2 2 0 0,-1 0 128 0,-2 1-128 16,1-2 128-16,-1 1-128 0,0 1 128 0,-1 0-128 15,1-1 0-15,0 0 0 0,2-1 0 0,-1 1-128 16,0 1 128-16,-1 0 0 0,2 0 160 0,-1 1-32 0,1 1-128 0,-2-2-240 15,2 0 80-15,-3 0 16 0,-1-2 144 0,-1 2 0 16,-1 0 128-16,-1 2-128 0,-3-2 0 0,1 0 0 16,0 1 0-16,-2 1 0 0,-1-2 128 0,1 2-128 15,1-2 128-15,0 1-128 0,-1 0 0 0,1 0 0 16,2 1 0-16,-1-2-128 0,1 0 128 0,0 0 0 16,-1 0 160-16,3 0-32 0,1 0-128 0,2 0-240 15,1-2 80-15,1 1 16 0,0 0 144 0,-2 1 0 16,1-1 0-16,-3 1 0 0,-1-3 0 0,-1 1 0 15,1 2 128-15,-2-2-128 0,-1 1 128 0,1 0-128 16,-2 0 160-16,1-1-32 0,0 0-128 0,0 0-240 16,0 1 80-16,-1 0 16 0,1-1 144 0,-1 0 0 15,-2-1 160-15,3 1-160 0,0 1 0 0,0-2 0 0,2 2 0 0,0 0 0 16,0-1 0-16,2 1 0 16,1-1 0-16,-1 1 0 0,0 0 128 0,-1 0-128 15,1 0 0-15,-3 0 144 0,0 1-144 0,-1-1 0 16,1 0 0-16,-2 0 112 0,0 0-112 0,-1 1-240 0,0 0 80 0,-1 0 16 15,0-1 144-15,0 1 0 0,-2 0 0 0,1 0 0 16,-1-1 0-16,1 0 0 0,-3 1 0 0,-1-2 0 16,0 1 0-16,-6 1 0 0,0 0 0 0,0 0 0 31,2-4-432-31,-3 1-48 0,-2-2-16 0,-2-1-16528 0,0-2-3296 0</inkml:trace>
  <inkml:trace contextRef="#ctx0" brushRef="#br0" timeOffset="195785.892">21117 13368 12383 0,'0'0'544'0,"0"0"112"0,0 0-528 0,0 0-128 16,0 0 0-16,4-4 0 0,-4 4 1664 0,0 0 288 0,4-4 64 0,-4 4 16 16,4-4-432-16,-4 4-64 15,3-4-32-15,-3 4 0 0,3-3-304 0,-3 3-64 0,0 0-16 0,0 0 0 16,0 0-544-16,0 0-128 0,0 0 0 0,0 0-16 16,0 0-32-16,0 0 0 0,0 0 0 0,0 0 0 15,0 0-144-15,0 0-48 0,0 0 0 0,0 0 0 16,0 0-208-16,0 0 128 0,0 0-128 0,0 0 0 31,-2 4-288-31,2-4-160 0,0 0-16 0,0 0-16 0,-2 5 768 0,2-5 160 0,0 0 16 0,-4 5 16 16,0-1-352-16,4-4-128 0,0 0 0 0,-4 3 0 15,4-3-320-15,0 0-144 16,0 0-48-16,0 0 0 0,0 0 192 0,-3 4 16 0,3-4 16 0,0 0 0 16,0 0-240-16,0 0-48 0,0 0-16 0,0 0 0 15,0 0-80-15,0 0-16 0,0 0 0 0,0 0 0 0,0 0 368 0,0 0 80 16,0 0 16-16,0 0 0 0,0 0 224 0,0 0 0 15,0 0 0-15,0 0 0 0,0 0 0 0,0 0 160 16,0 0-32-16,0 0 0 0,0 0 528 0,0 0 112 16,0 0 0-16,0 0 16 0,0 0-464 0,0 0-80 15,0 0-32-15,0 0 0 0,0 0 240 0,0 0 64 16,0 0 0-16,4-2 0 0,0-3 0 0,-4 5 16 16,0 0 0-16,0 0 0 0,4-3 64 0,-4 3 16 15,0 0 0-15,0 0 0 0,0 0 416 0,0 0 64 16,0 0 32-16,0 0 0 0,0 0-32 0,0 0 0 15,0 0 0-15,0 0 0 0,0 0-64 0,0 0 0 16,0 0-16-16,0 0 0 0,0 0-48 0,0 0-16 16,0 0 0-16,0 0 0 0,0 0-288 0,0 0-48 15,0 0-16-15,0 0 0 0,0 0-208 0,0 0-64 0,4-2 0 0,1 1 0 16,1-1-112-16,1 0-16 0,2 0-16 0,3 0 0 16,2 1-176-16,1 0 128 0,2 0-128 0,0 0 128 15,-1 1-128-15,0 1 0 0,0 0 0 0,-3 0 0 16,-1 1 0-16,0 1 0 0,-3 0 0 0,0 1 0 15,-2 0 0-15,-2 2 0 0,0 0 0 0,-2 0 128 16,-1 0-128-16,-3 2 0 0,-1 1 144 0,0 0-144 0,-3 0 128 16,-1 1-128-16,0 0 128 0,-2 2-128 0,0-3 0 15,-2 3 0-15,0 0 0 0,-1 1 128 0,1-2-128 0,-2 1 0 16,0-1 0-16,0 1 128 0,1 0 0 0,0 0 0 16,1-2 0-16,1 0 0 0,1-2 64 0,1 0 32 15,1-1 0-15,2-1 0 0,2-1-48 0,2-5-16 16,2 5 0-16,3-1 0 0,2-1-32 0,2-1-128 15,3-1 192-15,4-1-64 0,0 0 0 0,3 2 0 16,0-2 0-16,1 1 0 0,0 1 48 0,-1-1 0 16,-2-1 0-16,0 1 0 0,0 0-176 0,0 0 0 15,-1-1 0-15,-1 1 128 0,-1 0-128 0,0-1 0 16,-1 0 0-16,-1 0 0 0,-3 0 0 0,-2-1-224 16,1 0 48-16,-1 0 16 15,-1 0-1328-15,0 0-272 0,-6 1-48 0,0 0-21936 0</inkml:trace>
  <inkml:trace contextRef="#ctx0" brushRef="#br0" timeOffset="200565.073">19274 12892 18079 0,'0'0'800'0,"0"0"160"0,0 0-768 0,0 0-192 15,0 0 0-15,0 0 0 0,0 0 1600 0,0 0 288 16,0 0 48-16,0 0 16 0,0 0-1120 0,0 0-240 16,0 0-32-16,0 0-16 0,-5-1-352 0,5 1-192 15,0 0 192-15,0 0-192 0,0 0 0 0,0 0 0 16,0 0 0-16,0 0 0 0,0 0 0 0,0 0 128 16,0 0 0-16,0 0-128 0,0 0 688 0,0 0 16 15,0 0 16-15,0 0 0 0,0 0 304 0,0 0 64 16,0 0 16-16,0 0 0 0,0 0-64 0,0 0-16 15,4 0 0-15,1 0 0 0,-5 0-160 0,4 0-32 16,0 0-16-16,1 0 0 0,-1 0-176 0,-4 0-48 0,4 0 0 0,0 0 0 16,0 1-224-16,0 0-48 0,1 0-16 0,0-1 0 15,0 0-80-15,0 0-16 0,1 1 0 0,-1 0 0 16,-5-1-16-16,5 0-16 0,1 0 0 0,0 0 0 16,-1 0 16-16,2 0 16 0,-1 1 0 0,0-1 0 15,0-1 32-15,-1 1 0 0,2 0 0 0,-7 0 0 16,7-1 64-16,0 0 16 0,0 1 0 0,0 0 0 15,-7 0 80-15,6 0 32 0,1 0 0 0,-1 0 0 16,-6 0-112-16,7 0 0 0,-1 0-16 0,1 1 0 16,0 0-128-16,-1-1-32 0,2 0 0 0,-2 0 0 0,-6 0-144 0,9 0 0 15,0 0 0-15,1 0 128 0,-1 0-128 0,1 0 160 16,0 0-160-16,0 0 160 0,0-1 64 0,0 1 16 16,0-1 0-16,0 1 0 0,-1-1 0 0,1 0 0 15,-2 1 0-15,1-1 0 0,0 0-64 0,-1 0-16 16,0 1 0-16,2 0 0 0,-1-1-32 0,-1 0-128 15,0 0 192-15,-2 0-64 0,0 0-128 0,1 0 160 16,-1 0-160-16,1 2 160 0,-2-2-160 0,1 1 128 16,-2 0-128-16,2 0 128 0,0 0-128 0,-1 0 0 15,0 0 0-15,0 0 128 0,0 0-128 0,0 0 0 16,-5 0 0-16,5 1 0 0,1 0 0 0,0 0 0 16,-6-1 128-16,7 1-128 0,0-1 0 0,0 0 0 15,0 1 0-15,-1 0 128 0,1-1-128 0,0 0 0 16,0 0 144-16,1 0-144 0,-1-1 0 0,0 0 0 15,1 0 0-15,-1 1 128 0,2 0-128 0,-1-1 0 16,-2-1 0-16,-1 2 128 0,2-3-128 0,0 2 176 0,1 0-176 0,0 1 192 16,-1 0-192-16,1 0 192 0,-2 0-192 15,1 0 192-15,0 0-192 0,0 0 0 0,1 0 144 0,0 0-144 16,-2 0 0-16,3 0 128 0,-2 0-128 0,0 0 0 16,0 0 128-16,1 0-128 0,0 0 128 0,0 0-128 15,-1 0 0-15,2 0 144 0,-1 0-144 0,-1 0 0 16,1 0 128-16,-1-2-128 0,1 1 0 0,-1 1 0 15,0 0 128-15,-1-1-128 0,1 0 0 0,0 1 0 16,-1-2 0-16,0 1 0 0,0 0 128 0,1 1-128 16,-3-1 0-16,1 1 160 0,0 0-160 0,0 0 128 0,0 0-128 0,0 0 0 15,-5 0 144-15,7 0-144 0,0 0 0 16,-1 0 0-16,0 0 0 0,0 0 128 0,0 0-128 0,1 0 0 16,-7 0 0-16,7 0 0 0,1-2 0 0,0 2 0 15,1-1 0-15,0 1 0 0,-1 0 0 0,-2 0 0 16,-6 0 0-16,7 0 0 0,0-1 0 0,-1 1 128 15,1 0-128-15,0 0 0 0,0 0 0 0,0 0 0 16,-1 0 0-16,1 0 0 0,-1 0 0 0,0 1 0 16,0-1 0-16,1 0 0 0,0 0 0 0,-1 0 0 15,2 0 0-15,0 0 128 0,-1 0-128 0,0 0 0 16,0 0 0-16,0 0 0 0,1 0 0 0,0 0 0 16,0-1 0-16,-1 1 0 0,-1 0 0 0,-1 0 0 15,3-1 0-15,-2 0 0 0,1 0 0 0,-1 1 128 16,-1 1-128-16,1-1 0 0,-2 0 128 0,1 0-128 15,0 0 128-15,-1 0-128 0,0 0 0 0,2 1 128 16,-6-1-128-16,6 1 0 0,-1-1 0 0,0 0 0 0,-1 0 0 0,1 0 0 16,-5 0 0-16,7 0 0 0,-1 0 0 15,0 0 128-15,-6 0-128 0,6 0 0 0,0 0 0 0,0 0 0 16,-1 0 0-16,1 0 0 0,-1 0 0 0,1 0 128 16,-6 0-128-16,7 0 0 0,0 0 0 0,0 0 128 15,-2 0-128-15,-5 0 0 0,7 0 0 0,0 0 0 16,0-1 0-16,-1 1 0 0,1 0 0 0,0 0 128 15,-7 0-96-15,6 0-32 0,-6 0 0 0,7 0 0 16,-7 0 0-16,7 0 0 0,0 0 0 0,1 0 0 0,-1 0 0 16,-1 0 0-16,1 0 0 0,0 0 0 0,0-1 0 0,0 1 0 15,0 0 0-15,-1 0 0 0,0 0 0 0,0 0 0 16,0 1 0-16,0-1 0 0,0 0 0 0,-1 0 0 16,0 0 0-16,-1 0 0 0,1 0 0 15,0 0 0-15,1 0 0 0,-1 0 0 0,0 0 0 0,0 0 0 16,-5 0 0-16,6 0 0 0,1 0 0 0,-3 0 0 15,2 0 0-15,-1 0 0 0,0 1 0 0,0-1 0 16,-5 0 0-16,5 0 0 0,-1 0 0 0,1 0 0 16,-1 0 0-16,-1 1 0 0,-3-1 0 0,5 1 0 15,1-1 0-15,-2 0 0 0,-4 0 0 0,5 2 0 16,0-2 0-16,1 0 0 0,-6 0 0 0,5 0 0 16,0 0 0-16,-2 0 0 0,-3 0 0 0,6 0 0 15,-6 0 0-15,0 0 0 0,6 0 0 0,-1 0 0 16,-5 0 0-16,5 0 0 0,0 0 0 0,-1 0 0 15,-4 0 0-15,5 0 0 0,-5 0 0 0,6 1 0 16,-6-1 0-16,5 1 0 0,1-1 0 0,-1 1 0 16,-5-1 0-16,6 2 0 0,-6-2 0 0,7 0 0 15,-1 0 0-15,0 0 0 0,-6 0 0 0,0 0 0 16,5 0 0-16,-5 0 0 0,0 0 0 0,0 0 0 0,0 0 0 0,0 0 0 16,0 0 0-16,0 0 0 0,0 0 0 0,0 0 0 15,-4 0 0-15,-2 0 0 0,-1 1 0 0,-1 0 0 16,-1 2-1664-1,0-2-320-15,3 1-64 0</inkml:trace>
  <inkml:trace contextRef="#ctx0" brushRef="#br0" timeOffset="201513.191">21129 12840 27231 0,'0'0'1216'0,"0"0"240"0,0 0-1168 0,0 0-288 16,0 0 0-16,-3 5 0 0,-1 1 1776 0,1-1 288 15,3-5 64-15,-3 7 16 0,0 4-864 0,1-2-192 16,0-3-16-16,1 2-16 0,1 4-672 0,1-1-144 16,0-4-32-16,0 0 0 0,0 2-208 0,0 1 0 15,-1 1 0-15,1-3 0 0,1 0 0 0,0-2 0 16,0 1 0-16,1 1 0 16,-2-2-1680-16,0-1-384 0,-1-5-80 0</inkml:trace>
  <inkml:trace contextRef="#ctx0" brushRef="#br0" timeOffset="202907.266">21149 12869 22175 0,'0'0'976'0,"0"0"208"0,0 0-944 0,0 0-240 0,0 0 0 0,0 0 0 15,0 4 1568-15,0-4 272 0,0 0 48 0,0 0 16 16,0 0-624-16,0 0-128 0,0 0-32 0,3 0 0 16,2 2-32-16,0-2-16 0,1-3 0 0,0 0 0 0,1 1-176 0,-1 2-48 15,1 0 0-15,0-3 0 0,2-2-80 0,0 0 0 16,2 2-16-16,-1-1 0 0,0-1-192 0,1 0-48 15,0-1 0-15,0 2 0 0,1-1-64 0,-1 0-32 16,0 0 0-16,-1 1 0 0,-2-1-80 0,1 0-16 16,-1 2 0-16,-1-2 0 0,1 1-16 0,-2-1-16 15,1-1 0-15,2-1 0 0,-1 2-16 0,0 0 0 16,0-4 0-16,2-1 0 0,0 1-48 0,0 0-16 16,1 1 0-16,-1-1 0 0,0-1 16 0,-1 3 0 15,0-1 0-15,0 2 0 0,-2-1-16 0,2 2 0 16,0-2 0-16,0 1 0 0,2-1-32 0,2-1-16 15,1-1 0-15,0 1 0 0,-1 1-160 0,0 0 160 16,0 0-160-16,-1 0 160 0,2 1-160 0,0 0 0 16,-2 0 0-16,0 0 0 0,1 0 0 0,-1 1 0 15,-3-2 128-15,1 3-128 0,-1-1 0 0,1 1 0 16,0 0 0-16,-1 0 0 0,0-1 0 0,0 1 0 16,0 0 144-16,0 0-144 0,-2-1 128 0,2 0-128 0,0 0 128 15,0 1-128-15,0-1 0 0,0 0 144 0,0 0-144 0,1 0 0 16,1-2 128-16,0 1-128 0,0-1 0 0,0 0 0 15,-1 0 0-15,0 0 128 0,0 0-128 0,2 1 0 16,-1 1 144-16,1 0-144 0,-2-3 0 0,2 1 144 16,0 0-144-16,-1 1 160 0,0 1-160 0,-1-1 160 15,0 0-160-15,0 0 160 0,-1 0-160 0,4-2 160 0,0-1-160 16,-5 4 160-16,0 0-160 0,3-3 160 0,-2-1-160 16,0 1 128-16,-1 0-128 0,-1 0 128 15,0 2-128-15,0-1 192 0,0-1-192 0,1 0 192 0,1 1-192 0,-2 0 0 16,1 1 144-16,0-2-144 0,-1 0 0 0,-1 3 0 15,0 0 0-15,0 0 128 0,1 0-128 0,-1 1 0 16,2-1 0-16,0-2 128 0,0 1-128 0,-1 0 0 16,3 0 0-16,-1 1 0 0,-1-1 0 0,1 1 0 15,-2-1 128-15,3 1-128 0,-1-1 0 0,1 1 144 16,0 0-144-16,-2 0 0 0,2-1 176 0,0 1-176 16,-1-1 160-16,0 0-160 0,-1 1 160 0,3 0-160 15,-2-1 160-15,0 0-160 0,0-1 144 0,0 3-144 16,0-3 128-16,1 2-128 0,-1 0 0 0,-1 0 128 15,0 0-128-15,0 0 0 0,-1 0 128 0,1 0-128 16,-2-1 128-16,0 1-128 0,1 0 0 0,0 0 0 16,-1 0 128-16,1 0-128 0,-2 0 0 0,1 0 128 15,0 1-128-15,-1-3 128 0,1 1-128 0,0 1 160 0,1 0-160 16,0 0 160-16,-1 0-160 0,1 0 160 0,0-1-160 0,1 0 160 16,1 1-160-16,0 0 0 0,0-2 0 0,-3 1 128 15,2 0-128-15,0 0 128 0,0 1-128 0,-1-1 128 16,1 0-128-16,2-2 0 0,0 0 144 0,-2 2-144 15,1 1 128-15,-3 2-128 0,-1-1 128 0,3-1-128 16,-1 1 0-16,-7 4 128 0,5-2-128 0,2-3 0 16,-7 5 0-16,4-3 0 0,-4 3 0 0,5-6 128 15,-5 6-128-15,0 0 0 0,2-6 0 0,-2 6 0 0,0 0 0 0,0 0 0 16,-1-5 0-16,1 5-128 16,-3-3-416-16,-1 0-80 0,-2 2-16 0,2-1 0 15,-3 2-1344-15,-4 2-288 0,0-1-48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30:36.90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15357 6329 34559 0,'0'0'768'0,"0"0"144"0,0 0 48 0,0 0 0 0,0 0-768 0,2-6-192 0,0 0 0 0,1-3 0 16,0 0 1152-16,2 0 192 0,0-2 32 0,1-1 16 16,0 0-480-16,0 1-80 0,1 0-32 0,1 1 0 15,0 0-416-15,0 2-64 0,-1 1-32 0,0 0 0 16,0 1-80-16,-1 1-16 0,-1 0 0 0,0 1 0 15,-5 4-48-15,7 0-16 0,-2 0 0 0,1 1 0 16,0 2 112-16,0 2 16 0,0-2 0 0,1 2 0 16,-1 1-32-16,0 1 0 0,0-1 0 0,1 1 0 15,0-2-80-15,1 1-16 0,1-1 0 0,-2 0 0 16,0 0-128-16,1-1 0 0,-2 0 0 0,0 0 0 0,0-1 0 0,-1 2 0 16,-1 0-224-16,-1 0 80 15,1-1-1664-15,-2 1-336 0,-2-5-64 0,2 7-16208 16</inkml:trace>
  <inkml:trace contextRef="#ctx0" brushRef="#br0" timeOffset="245.404">15470 6211 30239 0,'0'0'1344'0,"0"0"256"0,0 0-1280 0,0 0-320 0,0 0 0 0,4 7 0 15,0 0 1792-15,0 3 304 0,0 0 48 0,0 3 16 16,1 3-848-16,0 1-160 0,-1 0-48 0,0 2 0 16,0 0-544-16,-1 2-112 0,0-1-32 0,0 0 0 15,-1-2-288-15,0 0-128 0,-1 0 0 0,-1-1 128 16,-1 1-1408-16,1-2-272 0,-2-3-64 15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32:02.29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7936 650 10127 0,'0'0'896'0,"0"0"-704"16,0 0-192-16,0 0 0 0,-1-5 2528 0,1 5 480 15,0 0 80-15,0 0 32 0,0 0-1392 0,2-5-256 16,-2 5-64-16,0 0-16 0,0 0-160 0,0 0-16 15,0 0-16-15,3-3 0 0,0-1-208 0,-3 4-32 16,0 0-16-16,3-3 0 0,-3 3-112 0,0 0-32 16,0 0 0-16,0 0 0 0,0 0-80 0,0 0-16 15,4 3 0-15,0 2 0 0,-2 4-96 16,-1 1-32-16,0 3 0 0,-1 4 0 0,0 2-112 0,1 10-16 16,-1 2 320-16,1-3-240 0,0 2-48 15,0-3-16-15,0 0 0 0,-1-2-16 0,0-2 0 16,0 2 0-16,0-2 0 0,0 0-176 0,1 0-32 15,0 3-16-15,0 0 0 0,0 2-224 0,0 0 0 0,0 0 128 0,0 0-128 16,0-1 0-16,1-2 0 0,-1 0 0 0,1-3 0 16,1-1 0-16,0-3 0 0,0-1 0 0,-1 0 0 15,0 0 0-15,-1 1 0 0,-1-2 0 0,2 0 0 16,-1 2 0-16,-1-1 128 0,-1 1-128 0,0-1 0 16,1-2 0-16,-1 0 128 0,1-1-128 0,0-2 0 15,0-2 0-15,0-2-160 0,0-1 0 0,0-2 0 31,0-5-1328-31,0 0-272 0,0 0-48 0,0 0-6880 16,0 0-1360-16,0 0-288 0</inkml:trace>
  <inkml:trace contextRef="#ctx0" brushRef="#br0" timeOffset="1479.566">8054 1573 17503 0,'0'0'1552'0,"0"0"-1232"0,-3 4-320 0,3-4 0 15,0 0 2960-15,0 0 544 0,0 0 96 0,0 0 32 16,0 0-1840-16,0 0-384 0,0 0-64 0,0 0 0 15,0 0-384-15,8 0-80 0,0-2-16 0,1 0 0 16,0 0-160-16,2 0-16 0,1 0-16 0,1 0 0 16,-2-1 32-16,3 0 16 0,0 0 0 0,0 1 0 15,1-2-96-15,1 1-32 0,-2 0 0 0,2 1 0 16,1-1-160-16,-1 1-48 0,1-1 0 0,0 1 0 16,3-3-160-16,-2 3-32 0,-2 0-16 0,2 1 0 15,-2-3-176-15,1 1 0 0,1 0 144 0,3 1-144 0,1 1 0 16,-4 0 0-16,1 1 0 0,-1 0 176 0,0 1-48 15,-1 0 0-15,2 1 0 0,2 0-128 16,-3 0 0-16,1-1 0 0,-1-2 144 0,1 0 0 16,-1-1 0-16,-1 0 0 0,1 0-144 0,-2-1 0 15,1 1 0-15,2-3 128 0,-1 0-128 16,0 1 0-16,-3-2 0 0,0 1 0 0,0 1 0 16,-1 1 144-16,0 0-144 0,1 1 0 0,-1-2 0 15,0 3 0-15,-1-1 128 0,-1 1-128 0,-2 2 0 16,2 1 0-16,1-2 0 0,0 0 0 0,-1 0 0 15,1 0 0-15,0 0 0 0,-2 0 0 0,2 0 0 16,0 0 0-16,0 0 0 0,0-2 0 0,0 1 0 0,0 1 0 0,-2-1 128 16,1-2-128-16,0 1 0 15,-1 0 0-15,-1 1 0 0,-1 0 0 0,1-1 0 0,-1 0 0 0,0 0 0 16,-2 1 0-16,1 1 0 16,1 1 0-16,-2 1 0 0,-7-2 0 0,7-2 0 0,-1 1 0 0,0 1 0 15,-6 0 0-15,7 3 0 0,-1-3 0 0,0 1 0 16,0 0 0-16,0 0 0 0,-6-1 0 0,7 1 0 15,2 0 0-15,0-1-160 0,0-1 160 0,0 0 0 0,1 1-144 0,0 0 144 16,-1 0 0-16,-1 0-144 16,0-1 144-16,-1-1 0 0,0 0 0 0,0 1-128 15,-1 1 128-15,-6 0 0 0,0 0 0 0,6 1 0 16,-6-1 0-16,0 0 0 0,6 2 0 0,-6-2 0 16,0 0 0-16,6 0 0 0,-6 0 0 0,0 0 0 15,6 0 0-15,-6 0 0 0,0 0 0 0,0 0 0 0,5 0 0 0,-5 0 0 16,0 0 0-16,5-2 0 0,-5 2 0 0,5-3 0 15,0 0 0-15,-1 1 0 0,0-3 0 0,0 2 0 16,-4 3 0-16,3-5 0 0,0-2 0 0,-1 0 0 16,0 2 0-16,0-2 0 0,-1 1 0 0,1-1 0 15,-1-1 0-15,1-1 0 0,-1-1 0 0,1-2 0 16,0 0 0-16,0 0 0 0,-1-2 0 0,0-1 0 16,0-1 0-16,0 0 0 0,0-2 0 0,0 2 0 15,0-1 0-15,-1 0 0 0,0 1 0 0,-1-1 0 0,0 1 0 16,0 2 0-16,0 0 0 0,1-2 0 0,-1 2 0 0,0 1 0 15,-1 1 0-15,1 3 0 0,0-2 0 0,0 0 0 16,0 0 0-16,0 0 0 0,1-2 0 0,0-1 0 16,0 1 0-16,-1-1 0 0,2-1 0 15,0 0 0-15,0-1 0 0,-1-2 0 0,0 1 0 0,1 0 0 16,0 0 0-16,0 1 0 0,0 0 0 0,0 0 0 16,-1 1 0-16,0 2 0 0,0 0 0 0,0 2 0 15,-1 1 0-15,1 0 0 0,0 0 0 0,1 1 0 16,1 0 0-16,0 1 0 0,0 1 0 15,1-2 128-15,0 1-128 0,0-1 0 0,0 1 0 0,1 0 0 16,1 0 0-16,-2 1 0 0,-1 2 0 0,1-1 0 16,-1 0 0-16,1 1 0 0,-1 2 0 0,0-2 0 15,1 0 0-15,-3 5 0 0,2-4 0 0,-2 4 0 16,0 0 0-16,0 0 0 0,0 0 0 0,3-4 0 0,-1 0 0 0,-2 4 0 16,0 0 0-16,0 0 0 0,0 0 0 0,0 0 0 15,0 0 0-15,0 0 0 0,0 0 0 16,0-5 0-16,0 5 0 0,0 0 0 0,0 0 0 0,0 0 0 15,0 0 0-15,-5-2 128 0,0-1-128 0,-1 1 128 16,-1 1-128-16,-1 1 128 0,-3 0 80 0,-2 1 32 16,0 1 0-16,0-1 0 0,-4-1 16 0,2 0 0 15,-2 0 0-15,-1 0 0 0,-1-1-80 0,0 1-16 16,1-2 0-16,-2 2 0 0,0 0-32 0,1 2-128 16,-3-1 192-16,-1 1-64 0,-2 0 64 0,-5 2 16 15,-3-1 0-15,-3 2 0 0,-5 1 48 0,1 0 16 16,0 0 0-16,-1 0 0 0,1 0-32 0,1-1-16 0,-1-2 0 15,-2 1 0-15,-3 0 0 0,1-1 0 0,-1 0 0 0,2-1 0 16,2-2-48-16,2 0-16 0,2 0 0 0,1-1 0 16,-1-2-160-16,0 1 192 15,-1 1-192-15,-2 1 192 0,0 0-192 0,1 2 0 16,0 1 144-16,4 0-144 0,0 0 0 0,4 0 0 0,2 1 0 0,2 1 128 16,2 0-128-16,2-1 0 0,3-1 0 0,2 0 0 31,3-2-624-31,4-1-80 0,3-2-32 0,3 0 0 15,5 2-1584-15,0 0-320 0,0 0-64 0</inkml:trace>
  <inkml:trace contextRef="#ctx0" brushRef="#br0" timeOffset="2818.198">7396 1033 12895 0,'0'0'1152'0,"0"0"-928"16,0 0-224-16,0 0 0 0,0 0 3040 0,0 0 560 0,0 0 112 0,0 0 32 16,0 0-1984-16,0 0-400 15,0 0-80-15,0 0 0 0,5 2-640 0,0 1-128 16,0 0-32-16,1 2 0 0,-2 2-96 0,1 0-32 16,0 1 0-16,1 1 0 0,-1 1 0 0,-1 1 0 0,0 1 0 0,0 1 0 15,-2 1 96-15,0-3 32 16,0 2 0-16,0 0 0 0,-2-1-48 0,2-2-16 0,-1 1 0 0,0-2 0 15,0-1-32-15,-1-2 0 0,0-6 0 0,0 0 0 16,0 0 32-16,0 0 0 0,0 0 0 0,0 0 0 16,0 0-32-16,2-6 0 0,0-2 0 0,0-1 0 15,0-1-80-15,0-1-32 0,1 0 0 0,0-2 0 16,2-1-272-16,0 1 160 0,1-1-160 0,0 2 128 16,-2 2-128-16,1 3 0 0,0-1 0 0,1 1 0 15,1 1 0-15,-1 2 0 0,-1 1 0 0,1 1 0 16,-1 1 0-16,0 2 0 0,0 2 144 0,-1 3-144 15,-1 2 336-15,0 2 0 0,0 1 0 0,0 3 0 0,0 1-48 16,1 0-16-16,1 2 0 0,-3 1 0 0,0-3-96 0,0 2-32 16,0-2 0-16,0-2 0 0,1 0-144 15,0-2 0-15,-1-1 0 0,1-2 128 0,1-1-128 0,0-2 0 16,-4-5 0-16,6 5 0 16,0-4-2192-16,0-1-320 0,1-1-64 0</inkml:trace>
  <inkml:trace contextRef="#ctx0" brushRef="#br0" timeOffset="5048.952">8588 1740 11055 0,'0'0'480'0,"0"0"112"0,0 0-464 0,0 0-128 0,0 0 0 0,0 0 0 0,0 0 3248 0,0 0 624 16,0 0 128-16,0 0 32 0,0 0-2704 0,0 0-544 16,0 0-96-16,0 0-32 0,0 0-240 0,3 7-48 15,-2 0-16-15,0-1 0 0,0 2-96 0,1 1 0 16,0 0-16-16,1-1 0 0,-1-2-112 0,1 0-128 15,-1 1 176-15,2 0-176 0,0-2 144 0,0 0-144 16,1-1 0-16,0-1 144 0,1-1-144 0,-1 0 0 16,-5-2 0-16,6 2 128 0,-1-4 64 0,0 0 0 15,-1-1 0-15,1 0 0 0,-2-1 320 0,0 0 64 16,0-1 0-16,0-2 16 0,1 0-224 0,0 3-48 16,-1 0-16-16,2-1 0 0,-3-3-176 0,2 3-128 0,-1 1 192 0,-3 4-192 15,4-3 144-15,-4 3-144 0,0 0 0 0,0 0 144 16,6 2-144-16,0 0 0 0,-1 1 144 0,0 0-144 15,1 2 240-15,-1 0-32 16,0-2 0-16,1 0 0 0,0 0-208 0,1-2-256 0,-2 0 48 0,0 1 16 16,1-1 352-16,-1 0 80 15,1-1 16-15,1 0 0 0,-1-1 128 0,0 1 16 0,0 0 16 0,0-1 0 16,-2-2 96-16,1 2 32 0,-5 1 0 0,6-2 0 16,0-2-64-16,-1 1-16 0,-1-2 0 0,0 1 0 15,-4 4-16-15,3-4 0 0,0-1 0 0,0 0 0 16,0 0-96-16,-1-1-32 0,-1 0 0 0,0-1 0 15,0-1 192-15,1-1 48 0,0-1 0 0,-1 0 0 16,0-2-736-16,0 0-144 0,0 0-16 0,1-1-16 16,-1-1 352-16,0 1 0 0,-1 1 0 0,0 1 0 15,0 3 0-15,0 1 0 0,0 3 0 0,0 4-13376 16,0 0-2608-16</inkml:trace>
  <inkml:trace contextRef="#ctx0" brushRef="#br0" timeOffset="6054.03">8126 648 11055 0,'0'0'976'0,"0"0"-784"15,1 6-192-15,1-1 0 0,2 2 1968 0,0 1 336 16,-1 2 80-16,1 1 16 0,0 1-1456 0,0 3-304 15,0 2-48-15,1 1-16 0,0 4 112 0,0 2 16 16,2 3 0-16,0-1 0 0,-1 0 80 0,1 2 32 16,-1 0 0-16,0 1 0 0,-2-1-96 0,0 2-16 15,0 2 0-15,-1 1 0 0,0-1-96 0,1-1-32 16,1 0 0-16,0-3 0 0,0-2-192 0,1-2-64 16,-3-4 0-16,1 2 0 0,0-3-128 0,-1 1-16 15,-1-4-16-15,0 0 0 0,0-2-160 0,-1 1 160 16,-1 0-160-16,-1 2 160 0,0-2-160 0,0 3 192 15,-1 0-192-15,0 3 192 0,0 0-192 16,2-5 0-16,0-2 0 16,1-2-816-16,1-3-192 0,0-3-32 0,-2-6-16 15,0 0 48-15,5-3 16 0,1 0 0 0,0-4-7424 0,-1-2-1488 0</inkml:trace>
  <inkml:trace contextRef="#ctx0" brushRef="#br0" timeOffset="6542.889">8414 716 13823 0,'0'0'1216'0,"0"0"-960"16,-2-4-256-16,1-1 0 0,1 0 1088 0,1-2 160 15,-1 0 32-15,1 1 16 0,1 0-416 0,0 1-96 0,-1 0-16 0,1 0 0 16,0 1 96-16,-2 4 16 15,0 0 0-15,0 0 0 0,0 0 80 0,0 0 32 0,0 0 0 0,0 0 0 16,0 0 128-16,0 0 32 0,0 7 0 0,0 3 0 16,0 1-288-16,0 3-48 15,-1 2-16-15,1 4 0 0,2 2-608 0,0 4-192 0,0 1 128 0,1 0-128 16,-2 0 960-16,2-1 128 0,0 2 16 0,1-1 16 16,0 0-496-16,0 2-112 0,0 2 0 0,0-1-16 15,-1 3-240-15,0-1-64 0,0 0 0 0,0-1 0 16,-1 1-192-16,1-2 128 15,-1-2-128-15,1-2 0 0,-1-4 128 0,1-1-128 0,0-3 0 0,0 0 0 16,-1 0 0-16,0-3 0 0,-1-1-128 0,0-1 128 16,1-4-736-16,-1 0-32 0,-2-2-16 0,1-7 0 15,0 0-688-15,0 0-144 0,0 0-32 0,0 0-13968 16</inkml:trace>
  <inkml:trace contextRef="#ctx0" brushRef="#br0" timeOffset="7030.227">8662 619 11055 0,'0'0'480'0,"0"0"112"0,0 0-464 0,0 0-128 16,0 0 0-16,-1 5 0 0,1-5 3056 0,1 7 592 15,-2 1 112-15,2 0 16 0,0 0-2096 0,0 0-416 0,0 3-96 0,0 3-16 16,0 2-224-16,-1 4-48 0,0 2-16 0,0 1 0 15,0 2-96-15,0 2-32 0,0 0 0 0,0 1 0 16,0-1 16-16,0-2 0 0,0-1 0 0,1 7 0 16,0 1-608-16,-1-1-144 0,1-1 0 15,0 0 688-15,1 1 96 0,0-1 32 0,2-1 0 0,-1-3-608 0,0-2-208 16,1-1 144-16,1-3-144 16,-1-1 0-16,1-1 0 0,0 0 0 0,1-1 0 15,0-3 0-15,-1 1 0 0,0 0 128 0,-1-2-128 0,0-1 0 0,-2 1 0 16,0 0 0-16,-1 0-176 0,1 1-176 15,-1-3-32-15,-1 1-16 0,0-2 0 16,0-2-352-16,1-2-64 0,-1-6-16 0,0 0 0 16,0 0-128-16,0 0-16 0,0 0-16 0,0 0-9056 15,5-5-1792-15</inkml:trace>
  <inkml:trace contextRef="#ctx0" brushRef="#br0" timeOffset="7506.072">8952 614 11055 0,'1'7'976'0,"-1"1"-784"0,-1 1-192 0,0 2 0 16,2-1 3584-16,-1 5 656 0,0 0 144 0,0 2 32 15,2 3-2512-15,0 1-496 0,0 3-112 0,-1-2-16 16,2 1-528-16,0-2-112 0,-1 2-32 0,1-1 0 0,0 1-160 15,0-1-48-15,0 0 0 0,1-1 0 0,0-1-80 0,-1 0 0 16,1 2-16-16,-1 0 0 0,0 2-144 0,-1-1-32 16,1 0 0-16,0 0 0 0,0 1-128 0,0-1 0 15,-1-1 144-15,1 0-144 0,-1-2 0 0,0-2 144 16,0 0-144-16,0-1 0 0,0-2-192 0,0-1-128 16,-1-3-48-16,0-1 0 15,1-2-1360-15,0 0-288 0,-1 0-48 0,0-2-11760 0</inkml:trace>
  <inkml:trace contextRef="#ctx0" brushRef="#br0" timeOffset="7905.343">9258 600 25391 0,'0'0'1120'0,"0"0"240"0,-3 5-1088 0,1 0-272 16,0 0 0-16,0 3 0 0,0 1 1488 0,2 3 240 16,1 3 64-16,-1 5 0 0,-1 1-672 0,1 4-128 15,1 3-32-15,-1 4 0 0,0 2-112 0,0 0-16 16,2-2-16-16,-1 1 0 0,0-4-144 0,-1 1-32 16,0 2 0-16,0 0 0 0,0 0-384 0,0 0-64 15,1 1-32-15,1-2 0 0,1-2-160 0,0-1 0 0,0-3 144 0,0-2-144 16,2-2-208-16,0-2-112 15,0-3-32-15,0-2-11680 16,0-4-2320-16</inkml:trace>
  <inkml:trace contextRef="#ctx0" brushRef="#br0" timeOffset="8611.128">7950 963 17503 0,'0'0'768'0,"0"0"176"0,0 0-752 0,0 0-192 0,0 0 0 0,0 0 0 16,0 0 1696-16,5 2 304 0,0 0 64 0,2-1 16 15,2-1-1072-15,2 0-224 0,0 0-32 0,3-1-16 16,2-2-80-16,1-1-16 0,1 0 0 0,3-2 0 16,2-1 144-16,4 0 32 0,4 1 0 0,1-1 0 15,1 0-112-15,1 1-32 0,-1 0 0 0,-1 1 0 16,-1 0-352-16,0 2-64 0,0 0 0 0,-1 2-16 16,0 0-240-16,2 1 176 0,0 1-176 0,1-1 160 15,1 0-160-15,0 0 0 0,-1-2 0 0,0 2 128 16,-3-2-128-16,0 0 0 0,-1 1 0 0,0-1 128 15,1 0-128-15,-2-2 0 0,1 1 0 0,1 1 0 0,-2 0 0 0,0 1 0 16,1 0 0-16,-3 0 0 0,0 0 0 0,-2 0 128 16,-2 0-128-16,-3 1 0 0,0 0 0 0,-3-1 0 15,0 1 128-15,0 0-128 16,-4 0 0-16,0 0 0 0,-1 0 0 0,1 0 0 0,-3-2 0 16,0 1 0-16,-1-1 0 0,-1-1 0 0,1 1 0 15,-1-3 0-15,0 1-176 16,-2 0-368-16,-5 4-80 0,0 0-16 0,0 0 0 15,0 0-1728-15,0 0-336 0</inkml:trace>
  <inkml:trace contextRef="#ctx0" brushRef="#br0" timeOffset="9206.396">7965 1096 13823 0,'0'0'1216'0,"0"0"-960"16,0 0-256-16,7-3 0 0,0 2 2432 0,1-2 448 15,0 1 96-15,2 2 16 0,1 0-1600 0,2 0-320 16,0 0-64-16,7 0-16 0,1-2-800 16,2 0-192-16,2 1 0 0,4 1 1344 0,1 0 240 15,0-3 32-15,3 0 16 0,0 0-832 0,1-1-160 16,-1 0-48-16,10-2 0 0,4-2-464 16,0 1-128-16,0 1 0 0,0 0 512 0,-1 1 64 15,-1 0 32-15,-1 0 0 0,-4 0-480 0,-1 2-128 0,-2-1 0 0,1 2 0 16,0 1 0-16,-1 1 144 15,-2 0-144-15,0-1 0 0,-1 0 144 0,-2-2-144 0,-2 1 0 0,-3-1 144 16,-1 1-144-16,-3 0 0 0,0 0 0 0,-2-2 0 16,-1-1 0-16,-2 0-144 0,0-1 144 0,0 1 0 15,-2 2-128-15,1 1 128 0,-3 1 0 0,0 0 0 16,-1-1-192-16,-1 1 192 0,-3 2-192 0,0 1 192 31,-2 1-640-31,-1 1-32 0,-2 0 0 0,-1 0-10192 0,-3-4-2032 0</inkml:trace>
  <inkml:trace contextRef="#ctx0" brushRef="#br0" timeOffset="9790.984">8036 1326 17503 0,'0'0'768'0,"0"0"176"0,0 0-752 0,0 0-192 0,6-5 0 0,1 2 0 16,0-2 2368-16,2 0 432 0,1 1 80 0,2 0 32 0,3 2-1056 0,2-2-224 15,2 1-32-15,3 0-16 16,3-1-272-16,2-1-48 0,2 1-16 0,0 1 0 15,1-1-304-15,2 0-64 0,-1 1-16 0,2-2 0 16,1 0-256-16,4-1-48 0,1-1-16 0,2 0 0 16,2-1-224-16,1-1-64 0,-1-1 0 0,0-1 0 0,-1 1-128 15,1-1-128-15,2-1 192 0,1 1-192 0,1 2 128 0,-1 1-128 16,-1 0 0-16,-3 1 0 0,-5 2 0 0,-3 2 128 16,-3-2-128-16,-2 3 0 0,-4 1 0 15,-2 2 0-15,-3 1 0 0,-1-2 0 16,-2 1 0-16,-1 0 0 0,-1 0 0 0,-1 1 0 0,-1-1 0 15,-1 0 0-15,-1-1 0 16,-3-1-720-16,1 0-160 0,-1-2-16 0,-1 0-16 16,-1 0-1488-16,0 1-288 0,-6 2-64 0</inkml:trace>
  <inkml:trace contextRef="#ctx0" brushRef="#br0" timeOffset="36183.564">10531 964 5519 0,'0'0'496'0,"0"0"-496"0,0 0 0 0,0 0 0 16,0 0 5184-16,6 2 960 0,0-2 176 0,1-1 32 15,1 0-3424-15,1 0-688 0,1-2-144 0,0 1-32 0,2 0-592 16,2 0-128-16,1 0-32 0,0 1 0 0,2 0-592 0,-1 0-112 16,3 1-32-16,-1 0 0 0,-1 1-368 0,1 0-80 15,-3 1 0-15,0 0-128 16,0 1-912-16,-1 0-304 0,0 0-48 0,-1 0-16592 0</inkml:trace>
  <inkml:trace contextRef="#ctx0" brushRef="#br0" timeOffset="36416.014">10574 1174 33407 0,'-11'2'1472'0,"11"-2"320"0,0 0-1440 0,0 0-352 0,-3 5 0 0,3-5 0 15,0 0 1312-15,6 5 192 0,1 0 32 0,2 0 16 16,1 0-528-16,4-3-96 0,1 1-32 0,1-1 0 15,3 1-496-15,5-2-96 0,2 2 192 16,-4-1-368-16,0 0-128 0,-2 0 0 0,-1 0 0 31,-2 0-1088-31,-1-1-320 0,3 0-64 0,-4-1-16304 0</inkml:trace>
  <inkml:trace contextRef="#ctx0" brushRef="#br0" timeOffset="36694.079">11086 935 19343 0,'0'0'1728'0,"0"0"-1392"15,-3 5-336-15,3-5 0 0,0 0 3328 0,1 5 608 16,0 1 112-16,2 1 32 0,2 1-2304 0,2-1-464 16,1 0-96-16,2 1 0 0,3 1-768 0,2 1-160 15,-1-1-32-15,2 2 0 0,1 1-256 0,-1 0 0 16,2-1 128-16,0 2-128 16,-2 0-1152-16,1-1-304 0,-3 2-48 0,0-1-14496 0</inkml:trace>
  <inkml:trace contextRef="#ctx0" brushRef="#br0" timeOffset="36876.912">11255 1306 30927 0,'2'-12'1360'0,"-1"6"304"0,0-4-1344 0,-1 1-320 0,2-3 0 0,0 0 0 15,0 0 1312-15,-1 0 192 0,2-1 32 0,0 1 16 16,1-2-912-16,0 1-192 0,0 0-48 0,1 1 0 15,-1 1-400-15,2 0 0 0,-2 1 0 0,1 1-16864 16</inkml:trace>
  <inkml:trace contextRef="#ctx0" brushRef="#br0" timeOffset="37593.214">10555 731 14735 0,'0'0'640'0,"0"0"160"16,0 0-640-16,0 0-160 0,0 0 0 0,-4-1 0 0,4 1 2944 0,-3-4 544 15,1-1 112-15,1 0 32 0,0 0-1872 0,0-2-368 16,1 1-80-16,-1-2-16 0,1 0-400 0,0 0-96 16,-1-1-16-16,0 2 0 0,-1-1-48 0,0 0-16 0,1 0 0 0,-1 0 0 15,1-1-80-15,-1 2-32 16,0-2 0-16,1 1 0 0,0-1-96 0,0 0 0 0,-1 1-16 0,1-2 0 15,1-1-176-15,-1-1-16 0,1 1 208 16,3 0-256-16,-1 1-48 16,-1 0-16-16,1 1 0 0,2 2-192 0,0-1 128 0,-1 1-128 0,0 1 0 15,3 0 0-15,1 2 0 0,0-1 0 0,0 1 0 16,1 0 0-16,-1 2 0 0,-3 2 0 16,2 1 0-16,-6-1-272 0,5 5-112 0,-2-1 0 0,-2 3-12336 15,-2 3-2448-15</inkml:trace>
  <inkml:trace contextRef="#ctx0" brushRef="#br0" timeOffset="37749.666">10519 639 5519 0,'0'0'496'0,"0"0"-496"0,0 0 0 0,7 0 0 15,0-1 4640-15,0 1 832 0,-1 0 160 0,2 0 48 16,1 0-3568-16,0 0-704 0,-1 0-128 0,0 0-48 15,1 0-768-15,3-1-144 0,-1-1-13888 16</inkml:trace>
  <inkml:trace contextRef="#ctx0" brushRef="#br0" timeOffset="37959.327">10737 463 28559 0,'0'0'1264'0,"0"0"272"0,0 0-1232 0,2 5-304 0,-1 1 0 0,0 1 0 16,0 0 1088-16,-1 2 176 0,0 2 16 0,0 1 16 15,-1 0-400-15,0 4-96 0,0 2 608 16,-1-2-1216-16,0-1-192 0,-1 2-176 0,0-1 48 31,1 1-880-31,0-4-160 0,0 1-48 0</inkml:trace>
  <inkml:trace contextRef="#ctx0" brushRef="#br0" timeOffset="38393.572">10937 558 10127 0,'0'0'448'0,"0"7"96"0,-1-2-544 0,-1 1 0 16,-1 1 0-16,0 2 0 0,0-2 4480 0,0 1 768 0,-1-1 176 0,1 1 16 16,0 0-3200-16,0 1-640 15,1 0-128-15,0-1-16 0,1-3-688 0,1 1-128 0,1 1-16 0,-1-7-16 16,0 0-96-16,6 3-32 15,1-1 0-15,1-4 0 16,0-1-720-16,1-2-144 0,1-2-16 0,0-1-16 0,2 1 16 0,-2-2 0 16,0 1 0-16,0 0 0 15,-1 0-400-15,-2 4-80 0,-1-2-16 0,-3 2 0 0,-3 4 576 0,0 0 96 16,0 0 32-16,0 0 0 0,0 0 400 0,0 0 96 0,-3 1 16 0,-1 2 0 16,-1 0 528-16,0 1 112 0,1 0 32 0,0 2 0 15,0 0-336-15,4 2-64 0,1 1-16 16,2-1 0-16,1-2-448 0,1 0-128 15,1-1 0-15,1-3 0 0,0 1 0 0,2-3-128 32,1 0-688-32,0-3-128 0,0 1-16 0,0-3-9920 0,0 1-1968 0</inkml:trace>
  <inkml:trace contextRef="#ctx0" brushRef="#br0" timeOffset="38568.53">11227 418 19343 0,'0'0'1728'0,"0"0"-1392"15,0 0-336-15,0 0 0 0,0 0 2672 0,-3 6 464 16,0 0 80-16,1 1 32 0,0 1-1760 0,0 2-336 16,0 1-80-16,2 1-16 0,-2 0-512 0,1-1-96 15,0 2-32-15,0 0 0 0,0-2-256 0,0 1-160 16,0 0 192-16,0-1-192 0,0 0 0 0,1-1 0 16,-2 0 0-16,-1 0-10912 0,0-2-2064 15</inkml:trace>
  <inkml:trace contextRef="#ctx0" brushRef="#br0" timeOffset="38721.459">11159 638 10127 0,'0'0'448'0,"5"0"96"0,1-1-544 0,1 1 0 0,0-3 0 0,1 1 0 16,0-1 4272-16,0 0 736 0,2 0 160 0,0 0 16 16,0-2-3792-16,0 2-768 0,1-1-160 0,0-1-16 15,-1 0-448-15,1 0 0 0,-3 0-144 0,1-1-13296 16</inkml:trace>
  <inkml:trace contextRef="#ctx0" brushRef="#br0" timeOffset="39360.879">11402 361 6447 0,'0'0'576'0,"0"0"-576"0,-2 5 0 0,1 1 0 0,1 1 4992 0,-1 1 880 15,-1-1 176-15,1 2 32 0,0 1-3904 0,0 1-768 16,-2 1-176-16,0 0-16 0,0 3-464 0,-1-1-96 15,0 0-16-15,-1 1 0 0,-1 0-352 0,0-1-80 16,0 2-16-16,1-2 0 0,-1-2-192 0,1 0-240 16,2-1 48-16,0-1 16 0,1-5 176 0,1 1 0 15,1-6 0-15,0 0-128 16,0 0-496-16,0 0-80 0,0 0-32 0,6 0 0 16,-1-2-288-16,0-2-48 0,0 1-16 0,-1-2 0 15,0 0-304-15,-1 0-64 0,0 0-16 0,0 0 0 16,-1 0 464-16,-2 5 96 0,0 0 16 0,4-5 0 0,0 0 896 0,-1 1 144 0,-1-1 48 0,2 0 16 15,0 0-48-15,1 2-16 16,0-2 0-16,0 1 0 0,-1 0-144 0,1 1 128 16,-5 3-128-16,0 0 128 0,6 0 0 0,-6 0-128 15,4 3 192-15,1 1-64 0,-5-4 496 0,4 7 80 0,-1 0 32 0,1 1 0 16,-3-1-64-16,1 0-16 0,0 1 0 0,1 0 0 16,-2-1 64-16,1 0 16 0,1-1 0 0,1-2 0 15,-4-4-224-15,6 4-64 0,0-1 368 16,1-2-400-16,1-2-80 0,0-2-16 0,2-1 0 15,-1-1-176-15,0-1-144 0,0-1 192 0,1 0-192 16,-1-1 128-16,-1 0-128 0,1 1 0 0,-2 0 0 16,-1 0 128-16,0 0-128 0,-2 1 0 0,-1 3 0 15,-3 3 0-15,0 0 128 0,0 0-128 16,0 0 128-16,0 0-128 0,0 0 0 0,0 0 0 16,0 0 0-16,0 6 0 0,-1-1 0 0,1 1 0 15,1 0 0-15,1 0-176 0,1-1 176 0,0 1-160 16,-1-1 160-16,1 0 0 0,1 0 0 0,0-1 0 15,0-1-336-15,1-1 16 0,-5-2 0 0,6 0 0 0,0 0 544 0,1-1 112 16,-2-1 32-16,2 0 0 0,1-1-368 16,-1 0 0-16,0-2 0 0,0 1 128 0,-1 0-400 15,-1 0-80-15,1 1-16 0,-1 1 0 0,0 0 368 0,1 0 0 16,-6 2 0-16,8-1 0 0,-1 1 256 0,-1-2 128 16,1 2 32-16,-1-1 0 0,1 0-416 0,0 1 0 15,-7 0 0-15,7 0 0 0,0 0-144 0,-7 0-112 0,0 0-32 0,5 1-9280 31,2-1-1856-31</inkml:trace>
  <inkml:trace contextRef="#ctx0" brushRef="#br0" timeOffset="63778.6">12923 878 9215 0,'0'0'816'0,"5"-2"-656"0,0 0-160 0,1 0 0 16,1 0 3568-16,1 0 672 0,-1 0 144 0,-1 0 32 16,4 0-2304-16,-1 0-448 0,2 0-80 0,0-2-32 0,1 1-208 0,0 0-32 15,1 0-16-15,1 1 0 16,2-3-320-16,-2 2-64 0,-2 2-16 0,0-1 0 0,0 1-384 0,-1 0-96 15,-2 1-16-15,0 1 0 0,1 0-208 0,-1 0-64 16,-1 0 0-16,0 1 0 0,0 0 0 0,0 0 0 16,-1 1 0-16,1-2 0 0,-1 1-128 0,-1 0 192 15,2-1-192-15,1 1 192 0,0 0 64 0,0-1 32 16,-1 0 0-16,1 0 0 0,1-1-128 0,0 2-32 16,0-2 0-16,-1 1 0 0,1-1 144 0,1 0 32 15,1 0 0-15,-1 0 0 0,0 1-80 0,1 0-16 16,1 0 0-16,1 0 0 0,-1 0 48 0,-1 0 0 15,0-1 0-15,1 1 0 0,0 1-256 0,0 0 176 16,1-1-176-16,1 0 160 0,0-1 32 0,0 0 0 16,-1 0 0-16,0-1 0 0,2 0-64 0,-1 0 0 15,-1-1 0-15,1 0 0 0,0 1 48 0,-1 0 0 0,1 0 0 16,2-1 0-16,0 0 0 0,2 0 0 0,-1 0 0 0,0 1 0 16,2-2 16-16,-1 2 16 0,0 0 0 0,0 1 0 15,1 0 0-15,-1 0 0 0,2 0 0 0,-1 0 0 16,-1 0-208-16,1 1 144 0,-1-1-144 0,0 1 128 15,-2 0-128-15,2 1 0 0,1-2 0 0,0 0 0 16,0-2 0-16,1 1 0 0,2-1 0 0,0 2 0 16,2-2 0-16,0 1 0 0,0 0 0 0,2 0 0 15,-2-1 0-15,1 1 0 0,-2 0 128 0,0 0-128 16,0 0 128-16,-3 1 0 0,0-1 0 0,-1 2 0 16,-1-1 128-16,1 0 0 0,1-2 16 0,1 2 0 15,-1 0-80-15,2 0 0 0,-1 0-16 0,1 0 0 0,-2-1-176 0,4 1 192 16,-1-1-192-16,2 0 192 0,-1 0-192 15,-1-1 0-15,0 0 144 0,0 1-144 0,-1-2 128 0,-1 2-128 16,1 0 128-16,0-1-128 0,2 1 160 0,0-1-32 16,1 0-128-16,-1 0 192 0,1 0-192 0,2 1 0 15,-1 0 0-15,0 0 0 0,-1 0 0 0,-1 0 144 16,-1 0-144-16,-1 1 128 0,-1 0-128 0,-1 0 0 16,-1 0 144-16,1 0-144 0,0 0 128 0,-1 0-128 15,0-1 128-15,1 1-128 0,1 0 128 0,-1 0-128 0,1-1 160 0,0 0-160 16,2-1 144-16,0 1-144 0,0-2 128 0,-1 1-128 15,0 0 144-15,0 1-144 0,-1 0 160 0,-2-2-160 16,0 1 128-16,0 1-128 16,2-1 0-16,0 1 0 0,1-1 128 0,0 1-128 0,1 0 0 15,-1 0 0-15,0-1 128 0,0 1-128 0,1 0 0 0,-2 1 0 16,1-2 0-16,-2 2 0 16,0 0 0-16,-1 2 0 0,0-4 0 0,-3 1 128 0,1 0-128 0,-1 0 0 15,-1 1-144-15,1-3-80 0,-1 3-16 0,-1 0 0 16,1 0 416-16,0 0 80 0,1 0 0 0,0-1 16 15,0 0-272-15,-1 1 0 0,-1 0 0 0,0 0 0 16,2 0 144-16,0 0-144 0,0-2 0 0,1 2 144 16,-1 0-144-16,1 0 0 0,0 0 0 0,-1 0 128 15,0 0-128-15,-1-1 0 0,0 0 0 0,-1 0 128 16,-1-1-128-16,1 0 0 0,0 1 0 0,0 0 0 16,1-1 0-16,0 1 0 0,-2 1 128 0,2-1-128 15,-1 0 0-15,0-1 0 0,0 1 0 0,1 0 128 16,-2 0-128-16,3 0 0 0,-1 1 0 0,1-3 0 0,0 2 0 0,0 0 0 15,-1 1 128-15,0-2-128 0,-2 4 0 0,1-4 0 16,1 1 0-16,-3 1 0 0,0 0 0 0,1 0 0 16,-2-1 0-16,0 0 0 0,1-1 0 0,0 0 0 15,-1 0 0-15,1 1 0 0,0 0 128 0,-2 0-128 16,2 0 128-16,1-1-128 0,-1 1 0 0,0 1 0 16,-1 0 0-16,-1 0 0 0,0-1 128 0,0 0-128 15,0 1 0-15,1 0 128 0,-2 0-128 0,2 2 0 16,1 0 0-16,0-1 128 0,-2-2-128 0,2 1 0 15,0 1 0-15,1 0 0 0,-1 0 0 0,0 0 0 16,1-1 0-16,-2 0 128 0,1 0-128 0,0 1 160 16,-3 0-160-16,1-1 160 0,0 0-160 0,0 0 0 15,0 0 0-15,0 1-176 0,0 0 176 0,1 0 0 0,-1 1 0 16,3-2 128-16,-2 0 0 0,1 0 16 0,-1 0 0 0,1 1 0 16,1-1-144-16,-1 1 0 0,0 0 0 0,0-1-176 15,1 2 176-15,1-2 0 0,0 1 0 0,0-1 0 16,1-1 0-16,-1 1 0 0,-1-3 0 0,2 2 0 15,-1 0 0-15,-1 1 0 0,1 0 0 0,0 0 128 16,-3-2-128-16,0 0 0 0,1 0 0 0,-1 1 0 16,-2 0 0-16,1 0 0 0,1-1 0 0,-1 0 0 15,-1 1 0-15,2 0 128 0,0-1-128 0,0 1 0 16,2 1 128-16,-1-2-128 0,1 0 128 0,-1 1-128 16,1 1 0-16,1-3 128 0,-1 3-128 0,3-1 0 15,0 1 0-15,0-2 0 0,1 2 0 0,1 0 128 16,0-2-128-16,-2 1 0 0,0 1 0 0,1 0 0 0,-3 0 0 0,0 0 0 15,-1 0 0-15,-1 0 0 0,0-2 0 0,1 2 0 16,-1 0 0-16,-1 0 0 0,0 0 0 0,0 0 0 16,0-1 0-16,1 1 0 0,0 1 0 0,1 1 0 15,0-1 0-15,1 0 128 0,0-2-128 0,0 1 0 16,3 0 0-16,0 1 0 0,2 0 0 0,-1 1 0 16,1-2 0-16,1 0 0 0,-2 0 0 0,0 0 0 15,-2 1 0-15,-1 0 0 0,0 1 0 0,-1-2 0 16,-1 1 0-16,1 0 0 0,-1-1 0 0,3 0 0 15,-3 1 0-15,1 1 0 0,1-2 0 0,0 0 0 16,1 0 0-16,2 1 0 0,-2-2 0 0,2 1 0 16,1-2 0-16,1 2 0 0,-1 0 0 0,1 0 0 0,-1 0 0 0,0 2 128 15,1-2-128-15,-4 0 0 16,0 0 0-16,-1 0 0 0,-1 3 0 0,-1-1 0 0,-1 0 0 0,-1-1 0 16,0 0 0-16,0 0 0 0,0 0 0 0,1 0 0 15,1 0 0-15,0 0 128 0,1-1-128 0,0 1 0 16,-2 0 0-16,3 1 0 0,2-2 0 0,1 0 0 15,1 0 0-15,-1 0 0 0,1-2 0 0,-1 1 128 16,1 1-128-16,-1-1 0 0,-1 0 0 0,-1 1 0 16,-2 0 0-16,1 0 128 0,-2 1-128 0,-1 0 128 15,1-1-128-15,-1 0 0 0,-1 0 0 0,-3 1-128 16,1 1 128-16,0 0 0 0,0 1 0 0,0-3 0 16,0 1 0-16,2 0 0 0,1-1 0 0,0 0 0 0,0 1 0 0,1 1 144 15,0-2-144-15,0 1 0 0,1-1 0 0,-1 1 0 16,0 0 0-16,0-1 0 0,-4 0 0 0,2 0 0 15,0 0 0-15,-4 0 0 0,-2-1-224 0,-6 1 0 16,0 0 0-16,0 0 0 16,-3-2-1280-16,-3-3-256 0,-5 1-48 0,-3-1-22096 15</inkml:trace>
  <inkml:trace contextRef="#ctx0" brushRef="#br0" timeOffset="66321.152">12929 1023 18831 0,'0'0'400'0,"0"0"96"0,0 0 16 0,0 0 32 0,-4-1-544 0,4 1 0 0,0 0 0 0,0 0 0 16,0 0 1440-16,0 0 176 0,0 0 48 0,0 0 0 16,0-6-224-16,0 6-32 0,0 0-16 0,0 0 0 0,1-6-32 0,0 2 0 15,-1-1 0-15,0 5 0 0,0 0-208 0,0 0-64 16,0 0 0-16,0 0 0 0,0 0-352 0,0 0-80 16,0 0-16-16,0 0 0 0,0 0-192 0,0 0-64 15,0 0 0-15,0 0 0 0,3 5-192 0,0 2-64 16,-1 3 0-16,-1 2 0 0,-1 1 0 0,0 1 0 15,0 3 0-15,-1 2 0 0,0 3-128 0,0 0 0 16,1 2 0-16,0-1 0 0,0 3 0 0,0-2 0 16,0 1 0-16,1-3-176 0,-1 0 176 0,0-2 0 0,0 0 0 0,0-2 0 15,-1-1 128-15,0 0 48 16,0-2 16-16,0 2 0 0,0-1 80 0,0-1 32 16,0-1 0-16,0-1 0 0,1-2 16 0,0 0 0 15,1-1 0-15,0-4 0 0,0-1-96 0,-1-5-16 16,0 0 0-16,0 0 0 0,0 0 0 0,0 0 0 0,0 0 0 0,0 0 0 15,6-1 32-15,0-1 0 0,-1-1 0 0,0 0 0 16,-5 3-80-16,6-2-16 0,0-2 0 0,-1 1 0 16,0-1-144-16,1 1 192 0,1 0-192 0,1 0 192 15,0 1-192-15,0 1 0 0,0-1 0 0,2 0 128 16,1 0-128-16,2 0 0 0,1-1 0 0,2 0 0 16,0 0 0-16,2 1 0 0,2-1 0 0,-1 0 0 15,1 1 0-15,1 0 128 0,0 0-128 0,0 1 0 16,2-3 0-16,0 1-304 0,3-1 48 0,1 1 16 15,2 0 432-15,3 2 64 0,1-1 32 0,1 0 0 16,0-1-288-16,0 1 0 0,-3 2 128 0,0-2-128 0,1 1 384 0,-1 1 32 16,-1 0 0-16,1-1 0 0,4 0-416 0,0-3 0 15,0 1 0-15,0 1-176 0,0 1 176 0,0 1 0 16,-2 0 128-16,0-1-128 0,-1-2 0 0,2 0 128 16,0 2-128-16,0-2 0 0,3 1 0 0,1 0 0 15,1-1 0-15,1 3 0 0,-2 0 144 0,-1 0-144 16,-1 0 192-16,-3 0-192 0,0 0 288 0,-1-1-48 0,2-1-16 0,-2 1 0 15,1 1-224-15,0 0 0 0,1 1 0 0,0-1 0 16,-1-1 144-16,0 1-16 16,-3-3 0-16,1 2 0 0,-1 1-128 0,0 0 128 15,0-1-128-15,2 0 128 0,0-1-128 0,3 0 192 16,1 0-192-16,1 1 192 0,0 0-32 0,-1 0 0 16,-3 0 0-16,-1 0 0 0,-1 1 32 0,1-1 0 0,-1 1 0 0,1-3 0 15,2 2-192-15,1 0 0 0,1 1 0 0,1 0 0 16,0 0 144-16,0 0-144 0,-2 0 160 0,-2 0-160 15,-2 0 128-15,2 0-128 16,3-2 0-16,0 2 0 0,1 0 0 0,2 0 0 0,2-1 0 0,-1 0 0 16,-1-2 128-16,1 0-128 0,-4 0 0 0,0 1 0 15,1 1 144-15,1 0-144 0,1 0 128 0,1 0-128 16,2-1 0-16,-1 1 0 0,-3-3 0 0,-3 3 0 16,-3 2 0-16,-1 0 0 0,-2 0 0 15,-2 1 0-15,0-2 0 0,0 0 0 0,0 0 0 0,1 1 0 16,-3 1 0-16,2-1 0 0,2 1 0 0,-1-1 0 15,1-2 0-15,-1 0 0 0,1 0 0 0,-2-1 0 16,-3 0 0-16,1 0 0 0,0 1 0 0,0-1 0 16,1-3 0-16,-1 0 0 0,3 1 0 0,-1 0 0 15,0 1 0-15,1 1 0 0,-1 0 0 0,0 0 0 0,0 1 224 0,-3-2 16 16,1 2 0-16,-4 0 0 0,1 1-240 0,-4-2-160 16,0 1 32-16,1 0 0 0,-2-2 128 0,1 1 0 15,-2-1 0-15,2 0 0 0,-1 1 0 0,1-1 0 16,1 1 0-16,-1-2 128 0,0 1-128 0,0 0 0 15,0 1 0-15,2-2 0 0,-1 1 0 0,1 0 128 16,-2 1-128-16,1 1 0 0,0-1 0 0,-1 0 0 16,-1 0 0-16,-3 1 0 0,1-2 0 0,0 1 128 15,-2 0-128-15,0 1 0 0,0 0 0 0,0 0 0 16,0 1 0-16,1-2 0 0,1 0 0 0,-2 1 0 16,1 0 0-16,0 0 128 0,0 1-128 0,1 0 0 0,-1 0 0 0,-2 0 0 15,3 0 0-15,0 0 128 0,0 0-128 0,2-1 0 16,0 2 0-16,-1 0 128 15,0-1-128-15,1 0 0 0,0 0 0 0,-1-1 0 0,-1 0-160 0,0 0 160 16,0 1 400-16,0 0 192 0,0-1 48 0,2 0 0 16,0 0-512-16,2 0-128 0,-1-1 0 0,2 1 0 31,-1 0-320-31,0 0-64 0,-1 1-32 0,-2-2 0 0,2 2 416 0,0 0 0 0,0-1 0 0,0 1 0 16,-2 0 0-16,0 0 0 0,1 1 0 0,-2 1 0 15,0-2 0-15,1 1 0 0,-4 0 0 0,3 0 0 16,-2 0 0-16,-1 0 0 0,2-1 0 0,-1 0 0 0,-1 0 0 0,2-1 0 15,2 0 0-15,-1 0 0 0,0 1 0 0,1 0 0 16,-2 0 0-16,1 0 0 0,0 0 0 0,-2 0 0 16,2 0 0-16,1 0 0 0,-2 0 0 0,2-1 0 15,0 0 0-15,0 1 0 0,1 0 0 0,0 1 0 16,-2 0 0-16,2-1 0 0,-2 1 0 0,0-1 0 16,0 0 0-16,-1 1 0 0,-1 0 0 0,0 0 0 15,1 0 0-15,-2-1 0 0,0-1 0 0,0 1 0 16,-1-1 0-16,1 1 0 0,-2 0 0 0,1 0 0 15,-1 1 0-15,-1 0 0 0,1 0 0 0,-1-1 0 16,0 0 0-16,-1 1 0 0,1 0 0 0,0 0 0 16,-1 0 0-16,1 0 0 0,1 0 0 0,2-1 0 15,1-1 0-15,2 2 0 0,0 0 0 0,2 2 0 16,0-2 0-16,2 1 0 0,1 0 0 0,-3-2 0 16,-1 0 0-16,-2 1 0 0,-1 0 0 0,0 2 0 15,-3-2 0-15,-1 0 0 0,1 0 0 0,-2 1 0 16,0-2 0-16,0 1 0 0,-8-1 0 0,6 1 0 0,-2 0 0 15,-4-1 0-15,0 0 0 0,0 0 0 0,5 0 0 0,-5 0 0 16,0 0 0-16,6 2 0 0,-1-1 0 0,0 1 0 16,0-1 0-16,0 1 0 0,-1 0 0 0,-4-2 0 15,0 0 128-15,5 0-128 0,-5 0 128 0,0 0-128 16,4 1 0-16,-4-1 0 0,0 0 0 0,0 0 0 16,0 0 0-16,0 0 0 0,0 0 0 0,4 1-128 15,-4-1 128-15,0 0 0 0,0 0 128 0,5 0-128 16,-5 0 0-16,6-1 0 0,0-2 0 0,0 1-128 15,0 0 128-15,-1 0 0 0,0 0 0 0,1-1 0 16,0-1 0-16,-1 3-128 0,1-2 128 0,0 1-128 16,-6 2 128-16,0 0-128 0,0 0 128 0,7 1-128 15,-1 0 0-15,-6-1 0 0,5 3 0 0,0-1 0 0,-5-2 0 0,6 3 0 16,-1 0 0-16,-5-3 0 0,4 4 128 0,-4-4 0 16,5 4 0-16,0-1 0 0,0 0 0 0,0 0-128 15,-5-3 128-15,4 3-128 0,-4-3 128 0,7 2 0 16,-2 0 128-16,-5-2-128 0,0 0 0 0,0 0 0 15,6 1 0-15,-6-1 0 0,0 0 0 0,0 0 0 16,0 0 0-16,6 1 0 0,-6-1 0 0,6 1 0 16,-6-1 0-16,5 0-128 0,-5 0 128 0,5-1 0 15,0 0 128-15,-5 1-128 0,5-3 0 0,-5 3 0 16,4-3 0-16,-1-2 0 0,-1-1 0 0,0 0 0 16,-1 1 0-16,0-2 0 0,0 0 128 0,0-1-128 15,0-1 128-15,0-1-128 0,0-1 0 0,0-2 0 16,0-4 0-16,0 2-192 0,-1-5 192 0,0 3 0 15,-1-1 0-15,-1-2 0 0,-3 3 0 0,-1-1 128 16,-2 2-128-16,0 1 128 0,-3 0-128 0,-2 3 0 16,0-1 0-16,0-1 0 0,0 0-592 15,-2-1-144-15,4 3-32 0,-2 0 0 16,-2 1-1632-16,0-1-336 0,1-2-64 0,-3 3-16 0</inkml:trace>
  <inkml:trace contextRef="#ctx0" brushRef="#br0" timeOffset="66980.197">13733 931 10127 0,'0'0'896'0,"0"0"-704"15,0 0-192-15,0 0 0 0,0 0 3584 0,0 0 672 16,0 0 144-16,0 0 16 0,-3 5-2432 0,0 1-512 16,0 0-80-16,1 3-32 0,0 2-512 0,0 3-96 15,0 2-32-15,0 1 0 0,0 3-464 0,1 2-112 16,-4 4-16-16,2 1 0 0,1 2 64 0,0 1 16 16,0 0 0-16,1 0 0 0,0-3 112 0,1-3 32 0,0-2 0 0,0-2 0 15,1-2-352-15,1-2 0 16,1-3 0-16,1-2-10688 15,0-2-2112-15</inkml:trace>
  <inkml:trace contextRef="#ctx0" brushRef="#br0" timeOffset="67216.204">14018 936 21183 0,'0'0'1888'0,"0"0"-1504"0,3 6-384 0,-1 1 0 16,1 2 1904-16,0 1 304 0,-1 3 64 0,0 1 16 15,-1 0-1376-15,0 2-272 0,-3 3-48 0,0 2-16 16,0 4 256-16,0 2 64 0,-1 2 0 0,0 0 0 16,1 0-432-16,-1 0-80 0,0-3 0 0,1-2-16 0,0-2-512 0,1-5-112 15,1-2 0-15,1-2-15504 16</inkml:trace>
  <inkml:trace contextRef="#ctx0" brushRef="#br0" timeOffset="67427.106">14548 812 27759 0,'0'0'1216'0,"1"9"272"0,-1 0-1184 0,1 4-304 15,-1 3 0-15,0 3 0 0,-1 3 896 0,0 0 112 0,-2 1 16 0,0 1 16 16,-1 2-16-16,0 1 0 16,0 2 0-16,0 2 0 0,0-2-816 0,1 2-208 0,1-4 0 0,1 0 0 15,2-3 224-15,3-3 0 0,2-1 0 0,2-7-16096 16</inkml:trace>
  <inkml:trace contextRef="#ctx0" brushRef="#br0" timeOffset="67622.454">15101 876 29599 0,'0'12'1312'0,"-1"-4"272"16,0 2-1264-16,-1 3-320 0,-1 3 0 0,1 0 0 0,-1 0 1088 0,0 1 176 16,-1 4 16-16,0 1 16 0,0 2-672 0,-1 3-144 15,1 4-32-15,0 0 0 0,1-1-448 0,1-1 128 16,3-1-128-16,2-3 0 15,2-3-608-15,2-2-160 0,1-4-48 0,3-5-9344 16,2-4-1872-16</inkml:trace>
  <inkml:trace contextRef="#ctx0" brushRef="#br0" timeOffset="67815.915">15620 876 29423 0,'0'10'1296'0,"-1"-1"288"0,-1 4-1264 0,1 0-320 16,-1 2 0-16,0 2 0 0,0-1 1088 0,-1 2 144 16,1 0 48-16,-1 2 0 0,0 5-576 0,0-2-96 0,0 2-32 0,1 2 0 15,0 0-448-15,1 1-128 0,1-2 0 0,2-2 0 32,1-2-560-32,2-3-176 0,2-4-32 0,2-1-14528 0</inkml:trace>
  <inkml:trace contextRef="#ctx0" brushRef="#br0" timeOffset="68015.573">16172 943 21183 0,'-6'14'944'0,"3"-7"192"0,0 1-912 0,-1 3-224 0,0 2 0 0,0 1 0 0,1-1 3152 0,0 2 592 15,0 1 112-15,0 2 32 0,2 2-2560 0,0-1-512 16,1 2-112-16,0-1 0 0,0 0-320 0,2 0-48 15,2 0-16-15,1-2 0 16,1-1-2752-16,1-3-544 0,8 7-112 0,-5-4-32 0</inkml:trace>
  <inkml:trace contextRef="#ctx0" brushRef="#br0" timeOffset="68207.063">16723 804 18431 0,'0'0'816'0,"0"0"160"0,0 0-784 0,0 0-192 16,1 7 0-16,0 1 0 0,-2 2 4336 0,-1 2 816 0,1 5 160 0,-1-1 48 16,0 1-3488-16,-1 1-688 15,1-2-144-15,0 4-16 0,-1 0-624 0,2 0-112 16,-3 1-32-16,2 1 0 0,0 1-256 0,1 0 0 0,0 1-208 0,1-1 80 31,0-1-2128-31,3-1-432 0,1-1-64 0,2-3-13072 0</inkml:trace>
  <inkml:trace contextRef="#ctx0" brushRef="#br0" timeOffset="68410.182">17392 864 15663 0,'-2'12'1392'15,"-2"1"-1120"-15,-1 3-272 0,0 1 0 0,0-1 4272 0,0 2 784 16,2-1 176-16,0 3 16 0,-1 1-3456 0,0 2-688 15,0 0-144-15,2 2-16 0,0 0-512 0,3 2-112 16,-1-4 0-16,2 1-16 0,1-2-304 0,3-4 0 16,2-4 0-16,1-1 0 15,2-3-1728-15,2-4-368 0</inkml:trace>
  <inkml:trace contextRef="#ctx0" brushRef="#br0" timeOffset="68585.044">17921 840 18431 0,'-5'9'1632'0,"-1"3"-1312"15,0 3-320-15,-3 0 0 0,-1 4 3952 0,0 0 720 0,0 1 128 0,1-1 48 16,1 0-3568-16,0 0-704 16,2-1-128-16,1 3-48 0,2 0-400 0,2 1 0 15,1-1-224-15,3-2-10784 16,1-1-2144-16</inkml:trace>
  <inkml:trace contextRef="#ctx0" brushRef="#br0" timeOffset="68778.506">18361 747 23951 0,'-5'11'2128'0,"-1"3"-1696"16,-1 3-432-16,0 1 0 0,1 3 2016 0,-1 1 320 15,1 2 64-15,0 0 16 0,0 0-1600 0,0-1-320 16,1 0-64-16,2 1-16 0,1-2-416 0,1 2-256 16,1 0 48-16,1-1 0 0</inkml:trace>
  <inkml:trace contextRef="#ctx0" brushRef="#br0" timeOffset="69007.593">18775 781 35183 0,'-6'19'1552'0,"3"-8"336"0,-2 4-1504 0,2 2-384 0,1 2 0 0,0 2 0 15,1 4 1104-15,1-2 160 0,0 0 16 0,1-1 16 16,0 2-464-16,0-1-80 0,-1 2-32 0,2-1 0 15,0 1-720-15,1-3 0 16,0-1 0-16,4-3-18800 0</inkml:trace>
  <inkml:trace contextRef="#ctx0" brushRef="#br0" timeOffset="70215.939">15572 1660 19343 0,'-1'-4'1728'0,"0"0"-1392"16,-1 0-336-16,2 4 0 0,0-4 3616 0,0 4 656 15,0 0 128-15,0 0 16 0,0 0-2496 0,0 0-496 16,0 0-96-16,3 8-32 0,0 4-576 0,0 2-112 16,0 4-32-16,1-1 0 0,0 0-272 0,0 1-64 15,-2-1-16-15,2 2 0 0,0 0-224 0,-1 0 0 16,1 2 0-16,1-3 0 0,-3 1 128 0,2-4-128 15,1 2 0-15,-1-1 0 0,-1-3 128 0,0-1-128 16,1-2 0-16,0-1 0 0,-1-5 128 0,-3-4-128 16,0 0 0-16,4-1 144 0,0-2 64 0,1-2 16 15,0-4 0-15,0-1 0 0,0-3 96 0,0-1 32 16,1-3 0-16,0 1 0 0,0 0-160 0,1 1-16 16,0-1-16-16,1 1 0 0,-1 1-160 0,0 3 0 0,-2 0 0 0,1 2 128 15,-2 2-128-15,1 1 0 0,0 0 0 0,-5 6 0 16,0 0 0-16,0 0 128 15,7 3-128-15,-1 2 0 0,-1 1 240 0,-2 1-48 16,0 3 0-16,-1 0 0 0,1 2 0 0,-2 1-16 16,0 2 0-16,0-1 0 0,1 1-176 0,0 0 192 0,0 0-192 0,0 0 192 15,1-1-192-15,-1-1 0 0,2-2 144 0,0 1-144 16,0-3 0-16,1-2 0 0,0-1 0 16,0-1 0-16,2-3-784 0,0 1-128 15,0-3-32-15,1-3 0 0,1-2-1888 0,-2-1-384 0</inkml:trace>
  <inkml:trace contextRef="#ctx0" brushRef="#br0" timeOffset="70625.406">16156 1698 19343 0,'0'0'1728'0,"0"0"-1392"15,0 0-336-15,0 0 0 0,0 0 2464 0,0 0 416 16,0 0 96-16,0 0 16 0,-2 6-1344 0,1 2-272 0,-1 0-48 0,2 2-16 16,-2 2-752-16,1 0-160 0,0 0-16 0,0 2-16 15,0 0-240-15,0 0-128 0,0 1 160 0,1 1-160 16,-1-2 0-16,0 2 128 0,0 0-128 0,1-4 0 15,1 0-544-15,0-1-160 0,1-2-16 16,1-3-9648-16,-2 0-1936 0</inkml:trace>
  <inkml:trace contextRef="#ctx0" brushRef="#br0" timeOffset="70852.449">16069 1746 20271 0,'0'0'1792'0,"0"0"-1424"15,-1 6-368-15,1-6 0 0,0 0 2608 0,0 5 448 16,0-5 80-16,1 6 32 0,0 2-1728 0,1 0-352 16,1 1-64-16,1-2 0 0,0 0-272 0,2-1-48 15,0 1-16-15,2 0 0 0,0 1-272 0,1 1-48 16,1-1-16-16,0 0 0 0,0 0-128 0,1-1-32 16,0 0 0-16,-1 1 0 0,1-3-192 0,0 0 0 15,0 0 0-15,-1-1 0 16,0-1-864-16,-3-1-272 0,0 1-48 0,-7-3-9888 15,0 0-1968-15</inkml:trace>
  <inkml:trace contextRef="#ctx0" brushRef="#br0" timeOffset="71028.472">16032 1891 16575 0,'0'0'736'0,"0"0"160"0,0 0-720 0,-1-5-176 0,1-1 0 0,2 1 0 15,2-2 4048-15,2 0 784 0,0 0 160 0,3 0 16 16,0-3-2704-16,2-1-528 0,1 0-112 0,2-1-32 15,0 4-864-15,0 1-192 0,-1-2-16 0,-1 2-16 16,-1 0-416-16,-1 2-128 0,0 1 0 0,-3 0 0 16,-7 4-832-16,0 0-256 0,0 0-64 0,0 0-16640 15</inkml:trace>
  <inkml:trace contextRef="#ctx0" brushRef="#br0" timeOffset="71183.059">16082 1831 23039 0,'0'0'2048'0,"0"0"-1648"16,0 0-400-16,0 0 0 0,0 0 2736 0,0 0 464 15,0 0 80-15,6 1 32 0,0 0-1680 0,2 0-336 16,2 1-64-16,1-1-16 0,0-1-528 0,4 0-112 16,1-1-32-16,2-1 0 0,3 0-416 0,1 0-128 15,2-1 0-15,1-1 0 16,0-1-1424-16,-1-1-352 0</inkml:trace>
  <inkml:trace contextRef="#ctx0" brushRef="#br0" timeOffset="71884.269">16570 1709 14735 0,'0'0'1312'16,"0"0"-1056"-16,0 0-256 0,0 0 0 0,-3-3 4320 0,3 3 800 0,0 0 176 0,-5 0 16 16,0 3-3056-16,1 2-608 15,1 1-128-15,1 2-32 0,1 0-896 0,2 0-176 16,-1 0-32-16,1 0-16 0,1 2-368 0,1-1 144 15,0 1-144-15,0-1 0 0,0-2 0 0,2 0 0 0,1-1 0 0,0 1 0 16,1-3 0-16,1 1 0 0,0-2 0 0,3-1 0 16,0-2 0-16,2-2 0 15,1-1 0-15,1-1 0 0,2-1 0 0,-1 0 0 16,-1-3 0-16,-1 1 0 0,-1 1 0 0,-3 0 0 0,-2-1 0 0,0 2 0 16,-2 1 128-16,-1 2-128 0,-5 2 0 0,0 0 0 15,0 0 0-15,0 0 128 0,0 0-128 0,2 6 0 0,-2 1 256 0,1 1-64 16,1-1-16-16,0-1 0 0,1 1 112 0,1-1 32 15,0 0 0-15,2 0 0 16,2-1-96-16,0-1-16 0,2-1 0 0,0-2 0 16,-1 0 176-16,0-1 16 0,0-1 16 0,2 0 0 0,-1-2 96 15,1-3 0-15,-1 0 16 0,-1 0 0 0,-1 1-64 16,-1-2-16-16,0 1 0 0,-1 0 0 0,-1-1-32 0,-1-1-16 16,-1-1 0-16,-1 0 0 0,0 1-96 0,-1-1-32 15,0 0 0-15,-1 0 0 0,-1-3-272 0,0 2 160 16,1-4-160-16,0 1 128 0,0 0-128 0,1 1-144 15,-1-1 144-15,2 0-208 16,1 1-896-16,0 0-176 0,0 2-48 0,1 2-12928 16,-2 0-2576-16</inkml:trace>
  <inkml:trace contextRef="#ctx0" brushRef="#br0" timeOffset="98534.745">21942 454 29823 0,'0'0'1328'0,"0"0"272"0,0 0-1280 0,0 0-320 16,0 0 0-16,0 0 0 0,0 0 2144 0,0 9 368 15,-2-3 80-15,0 1 16 0,-1-1-944 0,1 3-176 16,1 2-32-16,-1 1-16 0,-1 1-528 0,0 0-96 16,1 2-32-16,-1 0 0 0,0 0-144 0,1 3-48 15,2 2 0-15,0 2 0 0,1-1-192 0,0 2-32 16,1 0-16-16,0 2 0 0,2-1-208 0,-1-2-144 16,0-1 192-16,0-1-192 0,0-1 128 0,0-1-128 15,0-2 0-15,1-3 0 0,0 0 0 0,0-3 0 16,-1-2 0-16,0-2 0 0,-3-6-192 0,0 0-80 15,0 0-32-15,0 0 0 16,0 0-1808-16,0 0-352 0,1-5-80 0,-2-4-17088 0</inkml:trace>
  <inkml:trace contextRef="#ctx0" brushRef="#br0" timeOffset="98952.945">21910 588 9215 0,'0'0'400'0,"-4"-3"96"0,0-3-496 0,1 0 0 0,0 0 0 0,2-1 0 16,0 0 6128-16,4-1 1120 0,0-2 240 0,3 0 32 16,1-1-5296-16,1 0-1072 0,1-1-192 0,2 2-64 15,1 0-560-15,2 2-112 0,2-1-32 0,0 2 0 16,2 2 144-16,0 1 32 0,1 0 0 0,0 2 0 16,-2 2-32-16,1 2 0 0,-3 2 0 0,1 3 0 15,-2 0-64-15,-2 4-16 0,-1 0 0 0,-1 2 0 0,-3 3 144 0,-3 0 32 16,-1-1 0-16,-3 1 0 0,-2 2-48 0,-2-1 0 15,-3 1 0-15,-2-1 0 0,-1 1 144 0,-2 0 32 16,-3 0 0-16,-1-1 0 0,0-1-32 0,-2 0 0 16,1-2 0-16,0-2 0 0,1-2-80 0,3-1-32 15,-1-1 0-15,1-2 0 0,3-2-64 0,3-1-16 16,0-2 0-16,2 0 0 0,0 1-160 0,5-2-48 16,0 0 0-16,0 0 0 0,0 0-128 0,0 0 0 15,8 3 0-15,1 3 0 0,1 1 0 0,3 0 0 16,3 1 0-16,-2 2 0 0,1 1 0 0,2 3 0 15,-3-1 0-15,2 0 0 0,-1 1 0 0,-1 0 0 16,-1-4 0-16,0 2 0 0,-2-2 0 0,1-3 0 16,0 0 128-16,-2-1-128 0,-1-1 0 0,0 1 0 15,-1-1 0-15,-1-1 0 0,-1-3 192 0,-1 0 0 16,-5-1 0-16,0 0 0 16,0 0-1280-16,0 0-256 0,4-2-64 0,-2-2 0 15,-1-1-1536-15,0-2-304 0,0 1-64 0</inkml:trace>
  <inkml:trace contextRef="#ctx0" brushRef="#br0" timeOffset="99378.778">22600 595 6447 0,'0'0'272'0,"0"0"80"0,2-5-352 0,-1 0 0 16,0-1 0-16,0 1 0 0,-1 5 7744 0,1-4 1472 15,1-1 288-15,0 1 64 0,-2 4-6528 0,0 0-1312 16,0 0-256-16,0 0-48 0,1-5-704 0,-1 5-144 16,0 0-16-16,0 0-16 0,0 0-224 0,-6 4-64 15,0 1 0-15,-2 1 0 0,-1 3 16 0,-3 3 0 16,-1 3 0-16,-4 1 0 0,-2 3-96 0,-1 1-32 16,-2 7 0-16,2 1 0 0,-1 0 160 0,5 0 16 15,2 1 16-15,3-3 0 0,5-4 0 0,6-1 0 16,4-3 0-16,8-2 0 0,5-3-176 0,4-4-32 15,5-3-128-15,0 1 192 0,0-2-192 0,2-3 144 16,-3 0-144-16,0-2 128 0,-1-3-128 0,0 0 0 16,-1 0 144-16,-2-2-144 15,-2-1-320-15,-3 0-144 0,-1 1-32 0,-2-3 0 0,-3 1 352 0,-2-2 144 16,-3 0-128-16,-4 0 128 0,-4-2 0 0,0 1-160 16,-2-1 160-16,-4 1 0 0,-3-1 0 0,0 1 0 15,-1 1 128-15,-1-1-128 0,1 3 128 0,1 0-128 16,-1 1 0-16,2 3 0 0,3-1 0 0,2 1 0 0,0 0 0 0,6 3 0 31,0 0-1696-31,0 0-336 0,0 0-64 0,0 0-18800 0</inkml:trace>
  <inkml:trace contextRef="#ctx0" brushRef="#br0" timeOffset="99662.121">22964 544 17503 0,'0'0'768'0,"0"0"176"0,0 0-752 0,0 0-192 16,0 0 0-16,0 0 0 0,2 7 5088 0,-2 2 992 16,0 0 192-16,-1 1 32 0,-1 0-4272 0,0 3-864 15,0 2-160-15,0 3-48 0,-2 1-512 0,-1 1-96 16,0 4-32-16,0 0 0 0,1 1 0 0,0 2-16 15,0-1 0-15,1 0 0 0,1-4-176 0,2-2-128 16,1-2 144-16,2-1-144 0,1-6 192 0,1-2-48 16,2-1-16-16,0-3 0 15,0-3-1168-15,1-3-240 0,0-1-64 0,1-4-11680 16,0-1-2336-16</inkml:trace>
  <inkml:trace contextRef="#ctx0" brushRef="#br0" timeOffset="100071.11">22980 592 36111 0,'-8'-4'1600'0,"5"1"320"0,-1 0-1536 0,0-2-384 0,0 1 0 0,1 1 0 16,0-1 2160-16,1 0 336 0,2 4 80 0,1-5 16 15,1 0-1552-15,2 3-304 0,1-3-64 0,3 1-16 16,0-1-352-16,3 1-80 0,2 1-16 0,0 1 0 16,3 1-208-16,0 0 0 0,2 1 128 0,0 2-128 15,-1 1 0-15,0 2 0 0,-2 1 0 0,-3 0 0 16,-1 0 0-16,-3 1 0 0,-2-1 0 0,-2 1 0 15,-2 2 0-15,-3-3 192 0,-4 1 0 0,-2 1 0 16,-3 1 624-16,0-1 112 0,0 0 32 0,-1 1 0 16,1-4-160-16,0 0-32 0,2 0 0 0,3-1 0 15,0-1-320-15,5-3-64 0,0 0 0 0,3 4-16 16,1-1-368-16,4 0-128 0,2 0 0 0,4 1 0 0,0 2 272 0,2 1 64 16,0 2 16-16,0-1 0 0,2 3-224 0,-2 1 0 15,-2-1 0-15,0 2 0 0,-1 2 0 0,-5 0 0 16,-2 0 0-16,-2 1 0 0,-3 0 0 0,-4-1-128 15,-3 0 128-15,-4-1-208 0,-5 0 368 0,-2 1 80 16,-1-3 16-16,-3-2 0 0,-1 0-80 0,-1-4-16 16,0-1 0-16,0-1 0 0,1 0-160 0,0-2 0 15,1-2 0-15,0-2 0 0,-2-2 0 0,1-1 0 16,2-2 0-16,-1 1 0 16,3 1-1328-16,1 0-336 0,0-3-80 0,5 2-14448 15,-1-2-2896-15</inkml:trace>
  <inkml:trace contextRef="#ctx0" brushRef="#br0" timeOffset="137828.715">7344 253 5519 0,'0'0'496'0,"0"0"-496"16,0 0 0-16,0 0 0 0,0 0 3936 0,0 0 688 15,0 0 144-15,0 0 32 0,0 0-2176 0,0 0-448 16,0 0-64-16,0 0-32 0,0 0-416 0,0 0-64 16,0 0-32-16,0 0 0 0,0 0-352 0,0 0-80 15,0-3-16-15,0 3 0 0,-1-4-336 0,1 0-64 16,2 1-16-16,0-2 0 0,1 1-320 0,1 0-80 16,1-1-16-16,2 1 0 0,1-1-144 0,0 1-16 15,1 0-128-15,2 2 192 0,-2-2-192 0,-1 3 0 16,2-2 128-16,-1 3-128 0,0 0 0 0,0 1 0 15,-3 1 0-15,1-1 0 0,-1 3 0 0,0-2 128 16,-1 2-128-16,-2 1 0 0,-1-1 0 0,-1 0 144 16,-1 2-144-16,0 1 128 0,-2 0-128 0,0 0 0 15,-1 0 144-15,-1 0-144 0,-1 3 160 0,-1-1-32 16,0 0-128-16,1 0 192 0,-1-3 96 0,0 0 16 0,-1 0 0 0,0-1 0 16,1 0 16-16,0-1 0 0,2 0 0 0,0-1 0 15,4-3-112-15,0 0-16 0,0 0 0 0,0 0 0 16,0 0-192-16,0 0 128 0,0 0-128 0,0 0 0 15,3-4 0-15,1 1 0 0,2 0 0 0,2 1 0 16,-1-2 0-16,3 3 0 0,-1-2 144 0,0 2-144 16,2 1 0-16,0 1 0 0,0 0 0 0,-1 2 0 15,3 1 0-15,-2 2 0 0,-2 1 0 0,-3 3 0 16,0-3 0-16,-1 3 0 0,-1 1 0 0,0 0 0 16,-2-1 0-16,-1 2 0 0,-2 0 0 0,0 0 0 15,-2-1 0-15,0-1 0 0,-1 1 0 0,-1 0 128 16,-1-2 160-16,0 0 32 0,-2-1 0 0,0-1 0 15,-1-1 0-15,0-1 0 0,0 0 0 0,0-1 0 16,-2 0-160-16,2-1-32 0,0-1 0 0,1-1 0 16,0-1-128-16,0 0 0 0,1-2 0 0,2 0 0 15,0-1 0-15,2 0 0 0,3 3-144 0,-1-4 144 16,1-2-1168-16,1 0-128 0,1-2-32 16,1 2 0-16,2-2-944 0,-1 1-192 0,-1 2-32 0,1 0-15424 15</inkml:trace>
  <inkml:trace contextRef="#ctx0" brushRef="#br0" timeOffset="139169.195">7936 252 11055 0,'0'0'976'0,"0"0"-784"0,0 0-192 0,0 0 3072 0,5-3 576 15,-1-1 128-15,-4 4 0 0,0 0-2096 0,0 0-416 16,1-4-96-16,-1 4-16 0,0 0-528 0,0 0-112 0,0 0-32 0,0 0 0 16,0 0 48-16,0 0 16 15,-3 3 0-15,-2 2 0 0,-1 1 16 0,1 1 0 16,1-1 0-16,0 3 0 0,0 1-64 0,2 3-16 0,1-1 384 15,1-1-608-15,1-1-112 16,1-2-16-16,2 0-128 0,1-4 0 0,4-1 0 16,-1-1 0-16,0-2 0 0,1-3-144 0,0-1-48 15,0 0 0-15,1-3 0 16,-1-2-2128-16,0-1-432 0</inkml:trace>
  <inkml:trace contextRef="#ctx0" brushRef="#br0" timeOffset="139763.946">8069 177 23903 0,'0'0'1056'0,"0"0"224"0,0 0-1024 0,-2 4-256 0,2-4 0 0,-1 5 0 16,0 1 1536-16,0-1 256 0,1-5 48 0,-1 6 16 15,1 0-912-15,0-1-176 0,0-5-48 0,2 5 0 16,-2 1-400-16,2 1-96 0,0 0 160 16,1-2-384-16,0-1 128 0,-3-4-128 0,3 4 0 15,-3-4 0-15,5 2 0 0,-5-2 0 0,6 0 0 16,0-1 0-16,-2-1 0 0,1 0 0 0,0-1 0 0,1 0 0 0,-1 0 0 15,-5 3-144-15,4-1 144 0,1-2 0 0,-5 3-144 16,0 0 144-16,0 0 0 0,0 0 0 0,6 3 0 16,-2 0 0-16,-1 1 0 0,0 0 0 0,-1 1 0 15,0 2 128-15,0-2-128 0,-1 2 368 0,2 0-32 16,2 1 0-16,0-1 0 16,-1-2-336-16,1-1 0 0,1-3 208 0,0 0-16 0,0-1-16 15,1-1 0-15,0 0-176 0,-1-2 0 0,2 0-160 0,-1-2 160 16,0 0-400-16,0-1 16 15,1 0 0-15,-1 0 0 0,2 1 384 16,-2 1 0-16,-1 1 0 16,-1 1-1248-16,-1-1-160 0,0 2-48 0,-4 1 0 15,0 0 768-15,0 0 160 0,0 0 16 0,0 0 16 0,4 4 352 0,-4-4 144 0,0 0-128 0,0 0 128 16,2 3 192-16,-1 0 128 0,-1-3 32 0,0 0 0 16,2 3 160-16,-2-3 16 0,0 0 16 0,0 0 0 15,4 2-112-15,-4-2-32 0,5 1 0 0,0-1 0 16,1-1-400-16,-1 0 0 0,0 0 0 15,1-2 256-15,-1 2-16 0,-1-2-16 0,2 1 0 16,0-2-224-16,0 1 0 0,0 0 0 0,1 0 0 16,-2 1 0-16,0 0 0 0,-2 1 0 0,1-1 0 15,1 2-176-15,-5 0 176 0,4 2-160 0,-4-2 160 0,3 1 0 0,-3-1 0 16,3 3 0-16,0 0 0 0,0 1 0 0,-1 0 0 16,-2-4 0-16,2 5 160 0,0-1-160 0,0 1 0 15,0 0 0-15,0 0 128 0,0-1 0 0,0 0-128 16,-1 0 192-16,-1-4-64 0,4 4-128 0,0-2 0 15,-4-2 0-15,6 3 0 16,0-3-608-16,0 0-48 0,-1 0-16 0,0-2-8560 16,0 1-1712-16</inkml:trace>
  <inkml:trace contextRef="#ctx0" brushRef="#br0" timeOffset="140281.175">8493 279 22399 0,'0'0'992'0,"0"0"208"0,0 0-960 0,0 0-240 15,0 0 0-15,0 0 0 0,0 0 1920 0,0 0 352 0,0 0 64 0,0 0 16 16,0-4-1104-16,0 0-224 15,1-1-32-15,1 1-16 0,0 0-560 0,1 0-112 16,0 0-32-16,1 0 0 0,1 0-272 0,0 1 0 0,-2-2 128 0,3 1-128 16,2-1 0-16,0 1 0 0,0 1 0 0,-1 0 0 15,-2 1-176-15,-5 2 16 0,6-1 0 0,-6 1 0 16,0 0 160-16,0 0-128 0,7 3 128 0,-2 0-128 16,-1 2 128-16,-1 1 176 0,-1 0-48 0,0 0 0 15,0 1 384-15,-2 2 64 0,1-2 0 0,0 2 16 16,0-1-144-16,0 0-16 0,1-1-16 0,0 0 0 15,1-2-288-15,0 0-128 0,1-2 0 0,1 0 128 16,0-1-128-16,1-1-176 0,1-2 48 0,0-1 0 16,-1-1-480-1,0 0-96-15,1-1 0 0,0 0-16 0,0-1-368 0,-1 0-64 0,1 0 0 0,-1 0-16 16,-2 1 128-16,1 0 16 0,1 1 16 0,-2 1 0 0,-1 0 688 0,-3 2 144 16,3-2 32-16,-3 2 0 0,4-1 944 0,-4 1 192 15,4-1 32-15,-1 1 16 0,-3 0-96 0,4-2-32 16,0 1 0-16,0 0 0 0,1 1-560 0,-1-2-112 15,0 0-32-15,1-1 0 0,1 0-208 0,-1 0 0 16,-1 0 128-16,1-1-128 0,-1 1 0 0,1-2 0 16,-1 0 0-16,0 0 0 0,1-1 0 0,1 1 0 0,-2 0 0 0,-1 1 0 15,0 0 176-15,-3 4-176 16,0 0 192-16,0 0-192 0,0 0 576 0,0 0 0 16,0 0 0-16,0 0 0 0,0 0 144 0,0 0 48 15,0 0 0-15,-6 4 0 0,1 1-80 0,-1 1-16 16,2-1 0-16,0 2 0 0,0 1-304 0,1 0-64 15,2 0-16-15,0 1 0 0,1-1-288 0,1 0 0 0,0 0 0 0,2-2 0 32,0-1-816-32,1-1-208 0,1-1-64 0,2-1 0 15,1-1-1280-15,1-2-256 0,-3-2-48 0</inkml:trace>
  <inkml:trace contextRef="#ctx0" brushRef="#br0" timeOffset="140427.425">8903 150 14735 0,'0'0'640'0,"0"0"160"0,-3 3-640 0,-1 0-160 0,4-3 0 0,-3 5 0 15,-1 0 5376-15,0 1 1024 0,0 1 224 0,0-1 32 16,1 2-4384-16,0 1-880 0,2-2-176 0,0 1-48 16,2-2-848-16,-1 1-192 0,2 2-128 0,0-2 192 15,2 0-464-15,0 2-96 0,0-3-16 0,1 1 0 16,1-1-2416-16,0-1-480 0</inkml:trace>
  <inkml:trace contextRef="#ctx0" brushRef="#br0" timeOffset="140697.882">9095 150 6447 0,'0'0'576'0,"0"0"-576"16,-4 2 0-16,0 0 0 0,-2 0 6752 0,0 0 1248 15,-1 1 240-15,0 0 48 0,0 1-4816 0,-1 0-960 16,2-1-192-16,0 1-32 0,1 0-1312 0,1 0-256 16,1 0-48-16,1 0-16 0,2-4-496 0,0 0-160 15,4 5 0-15,2-1 0 0,2-1 0 0,0 0 0 16,2-1 0-16,1 0 0 0,2-1-272 0,-2 1 32 15,-1-1 16-15,0 2 0 0,-2 0 32 0,-1 2 16 0,-2 0 0 16,-2 0 0-16,-2 0 480 0,0 2 80 0,-3 0 32 0,0 1 0 16,-4 2 528-16,-1 1 96 0,-2 1 32 0,-2 0 0 15,-1 1-160-15,-1 0-16 0,-1-1-16 0,0-1 0 16,1 0-528-16,0-1-96 0,-1-2-32 0,3-3 0 31,0-1-1408-31,2-2-288 0,2-3-48 0</inkml:trace>
  <inkml:trace contextRef="#ctx0" brushRef="#br0" timeOffset="182637.103">14510 1837 5519 0,'0'0'496'0,"0"0"-496"0,0 0 0 0,0 0 0 0,0 0 3024 0,0 0 512 16,-3-4 112-16,3 4 0 0,0 0-2208 0,0 0-448 16,0 0-96-16,0 0 0 0,0 0-224 0,0 0-32 15,0 0-16-15,0 0 0 0,0 0 144 0,0 0 48 16,0 0 0-16,0 0 0 0,2-4 192 0,0 0 32 16,2 0 16-16,0 0 0 0,0 0-176 0,1-1-48 15,0 0 0-15,2 1 0 0,2-2-656 16,-1 1-176-16,1 2 0 0,0 2 480 0,-1 1 64 15,-1 1 16-15,0 2 0 0,1 0-176 0,-1 2-16 16,-2 1-16-16,-2 2 0 0,-1 2-352 16,-1-2 0-16,-2 1 0 0,-2 0 768 0,-1-1 96 15,-1 2 16-15,0 1 0 0,-1-4-192 0,0 1-48 0,1-3 0 0,0 0 0 16,-1-1 16-16,2-1 0 0,4-3 0 16,0 0 0-16,0 0-160 0,0 0-48 0,-2-4 0 0,2-1 0 15,2 0-304-15,1 1-144 16,1 0 128-16,1 1-128 0,2 1 0 0,-1 2 0 0,3 1 0 0,0 1 0 15,0 1 0-15,1 2 0 0,0 0 0 0,-1 2 0 16,0 2 0-16,-1 1 0 0,-2 1 0 0,-2 4 0 16,-1 2 0-16,-2-2 0 0,-2 1 0 15,-2 0 128-15,0-2-128 0,-3 1 128 0,-1-1-128 16,-2-2 224-16,-1 0-32 0,0-2-16 0,-1-1 0 16,-1-2 208-16,1-1 64 0,2-4 0 0,-1 0 0 15,2-1-240-15,-1-2-32 0,1-1-16 0,1-1 0 16,3-2-160-16,0 0 0 0,1-1 0 0,1 0-176 15,1 0-1120-15,1-1-240 0,1 0-32 0,2 1-16 16,1-1-1696-16,0 1-352 0</inkml:trace>
  <inkml:trace contextRef="#ctx0" brushRef="#br0" timeOffset="186773.888">15018 1782 21887 0,'0'0'960'0,"0"0"208"15,0 0-928-15,0 0-240 0,0 0 0 0,0 0 0 0,0 0 1504 0,-5 4 256 16,-1-1 48-16,1 1 16 0,0 1-336 0,1 0-64 15,2 0-16-15,0 2 0 0,1 1-560 0,1 1-112 16,1 2-32-16,1-4 0 0,1 0-448 0,2 0-112 16,1 0-16-16,0 0 0 0,1 0-128 0,1-1-176 15,0-2 48-15,1 0 0 0,-2-1 128 0,0-2 176 16,0-2-48-16,1-1 0 0,-3-1-128 0,2-2 0 16,-1 0 0-16,0-2 0 0,-1 0 0 0,-1 0 0 15,0 0 0-15,-1 0 0 0,-2-2 0 0,-1-1 128 16,-2 2-128-16,-1 0 0 0,-1 1 128 0,-1 0-128 15,0 2 0-15,0 0 128 0,-1 0-128 0,2 3 0 16,4 2 0-16,-3-4 128 0,-1-1-128 0,1 1 192 0,1 1-192 0,2 3 192 16,-1-5-192-16,1 0 0 15,0 1 0-15,0 4 0 0,0 0 0 0,0 0 0 16,0 0 0-16,0 0 0 0,4-5 0 0,-4 5 0 0,0 0 0 0,0 0 0 16,0 0 0-16,5 3-144 0,-5-3 144 0,0 0-160 15,0 0 160-15,3 4-208 0,-3-4 80 16,3 4 128-16,-3-4-208 0,0 0 80 0,0 0 128 0,3 5-208 15,-3-5 32-15,4 4 16 0,-4-4 0 0,0 0 0 32,0 0-224-32,6 0-32 0,-6 0-16 0,0 0 0 15,6-3-1536-15,-6 3-304 0</inkml:trace>
  <inkml:trace contextRef="#ctx0" brushRef="#br0" timeOffset="187347.588">15119 1733 22575 0,'0'0'992'0,"0"0"224"0,0 0-976 0,0 0-240 15,0 0 0-15,0 0 0 0,0 7 1472 0,-1-1 256 0,1 0 64 0,0 0 0 16,1-2-352-16,-1 1-64 16,1 0-16-16,0 2 0 0,1 0-384 0,2 1-80 15,0-1 0-15,1-3-16 0,1 0-528 0,0 0-96 16,0-1-32-16,1 1 0 0,0-1-224 0,1 2 0 16,0-2 0-16,0-1 0 0,0-1 0 0,1-2 128 0,-2-1-128 0,3 0 0 15,-2-1 0-15,1-1 128 0,-1-1-128 0,0 0 0 16,-1-1 160-16,1 0-160 0,0-1 160 15,-1-1-160-15,-1-1 128 0,0-1-128 0,-1 1 0 0,-1-1 144 16,0 1-144-16,-1-1 0 0,-2-1 144 0,0 2-144 16,0-1 128-16,-2-1-128 0,-1 0 128 0,-1 2-128 15,-1-1 192-15,0 1-16 0,-1-1-16 0,1 1 0 16,0 2 16-16,-1-1 0 0,0-1 0 0,-1 1 0 16,-1 2-48-16,1-2 0 0,-1 1 0 0,1 0 0 15,-1 2-128-15,0-2 160 0,0 1-160 0,-1 1 160 0,1 1-160 16,1 2 0-16,-2 2 0 0,-1 2 128 15,-2 2 48-15,1 2 0 0,0 1 0 0,-2 1 0 0,-2 0-16 0,1 3 0 16,1 2 0-16,-3 3 0 0,0 2-160 0,1 3 0 16,-2 0 144-16,1 2-144 0,1-1 0 0,-1 2 128 15,1-1-128-15,2 3 0 0,0-3 0 0,3 2 0 16,1-2 0-16,3 0 0 0,2-2 0 0,2-2 0 16,4-2 0-16,0-5 0 0,3-1-352 0,3-5-32 15,3 0-16-15,1-4 0 16,3-2-2256-16,3-2-448 0</inkml:trace>
  <inkml:trace contextRef="#ctx0" brushRef="#br0" timeOffset="-211628.941">21438 1709 15663 0,'0'0'688'0,"0"0"144"16,0 0-656-16,0 0-176 0,0 0 0 0,0 0 0 0,0 0 3200 0,0 0 624 15,0 0 112-15,0 0 32 0,0 0-2112 0,0 0-400 16,0 0-96-16,0 0-16 0,0 0-272 0,0 0-64 16,2-3-16-16,-2 3 0 0,0 0-16 0,0 0 0 15,0 0 0-15,4 5 0 0,-2 0-144 0,0 3-16 16,0 1-16-16,0-1 0 0,0-1-128 0,-1 2-32 16,0 0 0-16,0 1 0 0,0 0-48 0,0 2-16 15,0-3 0-15,0 4 0 0,1 2-128 0,0 2-48 16,-1 0 0-16,0 1 0 0,-1 0-80 0,0 1 0 15,1-1-16-15,-2 2 0 0,0 1-48 0,0 0 0 16,-1 1 0-16,0-2 0 0,1 0 0 0,1-2-16 16,-1 1 0-16,0-2 0 0,-1-1-112 0,1 0-128 15,1-3 176-15,2 2-176 0,-2 1 128 0,1-2-128 16,1-2 0-16,-1 2 0 0,0-1 128 0,2 3-128 16,-1-1 0-16,0-1 0 0,0 0 0 0,0 0 0 15,0-1 128-15,0 1-128 0,1 0 0 0,-1-1 128 0,-2 1-128 16,2-1 0-16,0 1 128 0,-1-1-128 0,-1 1 0 0,0 0 0 15,-1-1 128-15,1-1-128 0,-1-1 0 0,0 1 0 16,0-2 0-16,1 1 0 0,-1-1 0 0,0 0 0 16,0-2 0-16,1 0 0 0,0 0 0 0,0 0 0 15,-1 0 0-15,1 0 0 0,1 0 0 0,-1 0 0 16,0-1 0-16,0 1 0 0,1 0 0 0,-1 0 0 0,0 1 0 0,0 1 0 16,-1 0 0-16,0 1 0 15,1 0 0-15,-1 1 0 0,-1 0 0 0,1 0 0 16,0 3 0-16,0 1 0 0,-1-4 0 0,2 3 0 0,-1 1 0 0,0 0 0 15,1-2 0-15,0 2 0 0,0-2 0 0,0 2 0 16,1-2 0-16,-1-1 0 0,0 1 0 0,0-2 0 16,0 0 0-16,0-1 0 0,0 3 0 0,0-1 0 15,0 0 0-15,0 1 0 0,0-1 0 0,0 1 0 16,0 3 0-16,0-2 0 0,0 2 0 0,0 1 0 16,0 0 0-16,0-2 0 0,0 1 0 0,0-1 208 15,0 1-64-15,0 1-16 0,1 0-128 0,-2 0-192 16,0-2 32-16,0 0 16 0,-1 0 144 0,0-1 0 15,0 1 0-15,0-2 0 0,1-2 0 0,-1 1-160 16,1 0 160-16,-1 1 0 0,0 1-160 0,0 0 160 16,1-4-128-16,0 0 128 0,0 0 0 0,2 1 0 15,-1-1 0-15,0-2-128 0,0-1 128 0,1 1 0 16,0-2 0-16,0 0 0 0,0-2-128 0,0 0 128 16,-1-5-128-16,1 5 128 0,-1-5-288 0,1 5 32 15,-1 0 0-15,0 1 0 16,-1 0-320-16,1 0-48 0,0-1-16 0,0-5 0 15,0 0-368-15,0 0-80 0,0 4 0 0,0-4-16 16,0 0-816-16,0 0-176 0,0 0-16 0,0 0-16 16,0 0 896-16,0 0 176 0,0 0 32 0,0 0 16 0,0 0-32 15,0 0-16-15,6-1 0 0,-6 1 0 0,5-4 496 0,-1 0 112 16,-4 4 0-16,4-5 16 0,-1 0 112 0,-3 5 32 0,0 0 0 0,3-5 0 16,0 0-400-16,-3 5-80 15,2-5 0-15,-2 5-16 0,0 0 448 0,0 0 80 0,0 0 32 0,0 0 0 0,0 0 224 0,0 0 0 16,0 0 0-16,0 0 0 0,0 0 1088 0,0 0 256 15,0 0 48-15,0 0 16 0,0 0 224 0,0 0 48 16,0 0 16-16,0 0 0 0,0 0-384 0,5-3-80 16,1-1-16-16,-6 4 0 0,7-3-336 0,-2 0-80 15,2 0-16-15,0 1 0 0,0 0-464 0,-7 2-112 16,6 1-16-16,2-1 0 0,-1-1-48 0,1 1-16 16,-1 0 0-16,2 1 0 0,0 0-128 0,1 0 0 15,-1 1 0-15,1-1 0 0,1 0 0 0,-1 0 0 16,2 0 0-16,0-1 0 0,0 0 0 0,0-2 0 15,0 0 0-15,0-1 0 0,-1-2 0 0,0 1 0 16,0-1 0-16,0 0 0 0,1 0 0 0,-1 2 0 16,0 0 0-16,0 0 0 0,-2-1-192 0,0 1 0 15,-1 0-16-15,0 1 0 0,-1 1-32 0,0 1 0 16,-1-2 0-16,-6 2 0 0,0 0 112 0,0 0 128 16,6 0-208-16,-6 0 80 0,0 0 128 0,0 0-160 15,0 0 160-15,0 0-160 0,0 0 0 0,0 0 0 0,0 0 0 16,0 0 0-16,5 0 16 0,-5 0 0 0,0 0 0 0,0 0 0 15,0 0 144-15,6 2 0 0,-6-2 0 0,0 0 0 16,0 0 0-16,0 0 0 0,0 0 0 0,6 0 0 16,-6 0 0-16,0 0 0 0,4-4 0 0,-4 4 176 15,0 0-48-15,5-4 0 0,-1-2 0 0,-1 1 0 16,0 1-128-16,0-1 160 0,-1-2-160 0,-1 2 160 16,0-3-32-16,0 1-128 0,1-3 192 0,-1 1-64 15,0 2-128-15,1-2 0 0,-1 0 0 0,1-2 128 0,-1-2 0 0,0 1-128 16,1-2 192-16,-1 0-64 0,0 1 32 0,0-2 0 15,0 0 0-15,-1 0 0 0,2-1-16 16,-1 0 0-16,0 1 0 0,0-2 0 0,-1 0-16 0,1-1-128 16,0 0 192-16,0 3-64 0,0-3 288 0,-1 2 48 15,-2 0 16-15,2-1 0 0,0 4-480 0,0 1 0 16,1-2 0-16,-2 0 0 0,1 0-192 0,1-3-64 16,1 0-32-16,0-1 0 0,-1 0 480 0,1 1 80 15,0-3 32-15,-2 1 0 0,1-2-496 0,0 1-80 16,0 0-32-16,0-1 0 0,0-1 304 0,0 1 0 15,-1 1 0-15,0 1 0 0,-2 3 0 0,1 1 0 16,-1 2 0-16,1 0 0 0,0 0 0 0,0 2 0 16,-2-2 0-16,2 4 0 0,1-2 0 0,0 1 0 15,0-1 0-15,1 0 0 0,1-3 0 0,1 0 0 16,0 1 0-16,-1 0 0 0,1-2 0 0,-1 3 0 16,-1-2 0-16,0 1 0 0,-1 1 0 0,1 1 0 15,0-1 0-15,0 0 144 0,-2 0 48 0,0 1 16 16,-1-1 0-16,-1 1 0 0,-1-1 16 0,0 0 0 15,0 0 0-15,0 0 0 0,0-1-224 0,0-2 176 16,1 0-176-16,0 2 160 0,1-1-160 0,0 1 0 0,-1 1 0 16,1-3 0-16,1-1 0 0,0 1 0 0,-1-2 0 0,1 0 0 15,0 1 0-15,0-1 0 0,0 1 0 0,0 1 0 16,-1-1 0-16,1 1 0 0,0 1 0 0,0-1 0 16,0 0 0-16,1 0 0 0,0-1 128 0,0 2-128 15,0-1 0-15,1 2 0 0,0 0 0 0,0 0 0 16,0-2 0-16,1 1 0 0,1 0 0 0,-1 1 0 0,0 1 0 0,0 0 0 15,-1 1 0-15,2 0 0 0,0-1 0 0,-1 1 0 16,0 0 0-16,0 0 0 0,-1 0 0 0,0 2 0 16,-1-2 0-16,-1 1 0 0,1 0 0 0,0 1 0 15,-1 2 0-15,0-1 0 0,1 0 0 0,0 1 0 16,0 0 0-16,0-1 0 0,0 1 0 0,1-1 0 16,0 1 0-16,0 1 0 0,0 0-144 0,1 0 144 15,0 1-192-15,0 1 192 0,-1 0-272 0,-1 0 48 16,0 4 16-16,-1-5 0 0,1 5 208 0,0 0 0 15,0 0-160-15,-5-2 160 0,-1-1 0 0,0 1 0 16,1 1 0-16,-1-1 0 0,0 1 0 0,-1 0 0 16,-1 0 0-16,-1-2 0 0,0 1 0 0,-1-2 0 15,-3 0 0-15,-1 1 128 0,0 0 112 0,-2 1 16 16,-3 1 0-16,-1-1 0 0,-5 1 160 0,0 2 32 16,-2 1 16-16,1-2 0 0,1 1-128 0,4-1-16 15,5-1-16-15,2 1 0 0,1 0-304 0,4 0 0 16,4-2 0-16,1 1 0 15,2-1-768-15,2 2-272 0,0-7-48 0,2 2-16 16,3 0-2400-16,0 1-464 0</inkml:trace>
  <inkml:trace contextRef="#ctx0" brushRef="#br0" timeOffset="-211144.909">21690 1713 11055 0,'0'0'976'16,"0"0"-784"-16,0 0-192 0,0 0 0 0,-5 1 2896 0,0 0 544 15,0 1 96-15,-1 0 32 0,0-1-2032 0,1 1-416 16,-1 0-80-16,0 2-16 0,0 1-400 0,0 1-96 16,0 1-16-16,1 0 0 0,1-1 0 0,1 0 0 15,2-1 0-15,0 1 0 0,2 0 64 0,2 0 16 0,1 0 0 0,1-1 0 16,1-2 0-16,-1-2 0 15,1 0 0-15,1 0 0 0,1 0-192 0,0-1-32 16,1-1-16-16,-1 0 0 0,2 0-176 0,-1-3-48 16,0-1 0-16,-1 1 0 0,0 0 0 0,-1 0 0 0,-1 0 0 0,-1-1 0 15,0 2-128-15,-1-2 0 0,-2 0 0 0,-2 5 0 16,0 0 128-16,-1-4 0 0,1 4 0 0,-3-7 0 16,-1 2-128-16,-1 1 0 0,0-1 0 0,0 3 0 15,-1-1 128-15,1 2 0 0,-1 0 0 0,0 1 0 16,0-2-1168-16,1 2-240 15,0 0-64-15</inkml:trace>
  <inkml:trace contextRef="#ctx0" brushRef="#br0" timeOffset="-210724.753">21746 2023 15663 0,'0'0'688'0,"0"0"144"0,0 0-656 0,-4 3-176 15,-1-1 0-15,0 2 0 0,-1-1 3536 0,0 3 688 16,-1 2 128-16,0-1 16 0,-2 2-2784 0,0 0-560 15,1 1-128-15,1 1 0 0,1-1-432 0,1-1-80 16,0 0 0-16,4-2-16 0,3 0-240 0,2 0-128 0,1 0 128 0,1-4-128 16,1-1 0-16,3-1 128 0,-1-1-128 0,0-1 0 15,0 1 0-15,-1-1 144 16,0 0-144-16,-1-2 0 0,-1-2 192 0,-1 0-64 16,-2-2 0-16,0 2-128 0,1 1 256 0,-4 4-64 15,1-6-16-15,-2 1 0 0,-1 0 272 0,0-2 48 0,-2 0 16 0,0 1 0 16,0 1-80-16,-1 0-16 0,-1 0 0 0,0 0 0 15,2 1-256-15,-1-1-160 0,0 1 192 0,0 2-192 16,1-1 0-16,4 3 0 0,0 0 0 0,0 0 0 31,0 0-1408-31,0 0-320 0,0 0-80 0</inkml:trace>
  <inkml:trace contextRef="#ctx0" brushRef="#br0" timeOffset="-210340.785">21707 2386 24479 0,'0'0'1088'0,"0"0"208"0,0 0-1040 0,0 0-256 15,0 0 0-15,0 0 0 0,0 0 1632 0,0 0 272 0,-4 5 48 0,0 0 16 16,0 1-816-16,0 1-144 0,1 1-48 0,0-2 0 15,-1 3-448-15,2 0-80 0,-2 0-32 0,3 0 0 16,0-2-400-16,2 1 0 16,1 0 128-16,1-1-128 0,0-1 0 0,1-2 0 0,-4-4 0 0,6 3 0 15,1 0-128-15,-1-1 128 16,-1 0 0-16,0-1 0 0,1-2 0 0,-2-1 0 0,-4 2 0 0,0 0 0 16,4-1 160-16,-4 1 48 15,0 0 16-15,3-4 0 0,-1-1 160 0,-1-1 16 0,-1 0 16 0,0 1 0 16,-1 0-208-16,-1 1-32 0,0-1-16 0,-1-1 0 15,0-1-160-15,0 0 0 0,0 0 0 0,1 0 128 16,0 1-128-16,0 0 0 0,0 1-160 0,1 0 160 31,1 5-1440-31,0 0-192 0,0 0-32 0,0 0-14016 0</inkml:trace>
  <inkml:trace contextRef="#ctx0" brushRef="#br0" timeOffset="-209977.246">21731 2683 28559 0,'0'0'1264'0,"-5"1"272"0,0 0-1232 0,-1 1-304 16,0 1 0-16,2 0 0 0,0 0 1856 0,1 1 320 16,0 1 64-16,2 0 16 0,1 0-1232 0,0 2-240 15,0 0-48-15,1 1-16 0,1-1-496 0,0 1-96 16,-1 0-128-16,1 2 176 0,0-3-176 0,0 1 0 15,0 0 0-15,1-1 128 0,0-1-128 0,0-1 0 16,2-1 0-16,-2 0 0 0,-3-4 0 0,0 0 0 0,6 0 0 16,-1 0 0-16,-5 0 0 0,5-3 128 0,-1 0 0 0,-1-1 0 15,0-1-128-15,-1 0 0 16,1 0 144-16,-2-1-144 0,0-1 272 0,0 1-16 0,-1 1 0 0,0 0 0 16,-1 0-80-16,1 5-32 0,-2-5 0 0,0 0 0 15,0 0 0-15,-1 1 0 0,-2 1 0 0,0 2 0 16,0-2-144-16,0 2 192 0,0 0-192 0,2 1 192 15,-1-2-192-15,4 2 0 0,0 0 0 0,-4-1 0 16,0 1-1216-16,4 0-192 0,0 0-16 0,0 0-10288 16,0 0-2064-16</inkml:trace>
  <inkml:trace contextRef="#ctx0" brushRef="#br0" timeOffset="-209526.581">21693 3090 25855 0,'-8'11'1152'0,"5"-4"224"0,0-1-1104 0,-3 3-272 0,0-3 0 0,0 3 0 15,0 0 1728-15,0 1 304 0,1 0 48 0,1 0 16 16,1-2-608-16,0 2-112 0,1-2-32 0,1-1 0 16,2 0-544-16,1 0-112 0,0 1-32 0,2-3 0 15,2-1-464-15,1-1-192 16,0-2 176-16,1-1-176 0,1-1 0 0,-1-1 0 0,1-1 0 0,-1-2 0 15,0-1 144-15,0-1-144 0,-2 0 128 0,-3 1-128 16,0-1 144-16,0 1-144 0,-2-1 160 0,-1 1-160 16,-2 1 304-16,0-2-48 0,-2 3 0 0,-1 1 0 0,-2 0 192 0,-1 1 48 15,-1 0 0-15,-1 0 0 16,0 0 0-16,-1 1 0 0,0 0 0 0,-1 1 0 0,3-2-192 0,-1 1-48 16,2 0 0-16,2 0 0 0,1-3-128 0,5 4-128 15,1-5 144-15,3-1-14048 16,3-1-2816-16</inkml:trace>
  <inkml:trace contextRef="#ctx0" brushRef="#br0" timeOffset="-208458.88">22918 1939 4607 0,'0'0'400'0,"0"0"-400"15,0 0 0-15,3-4 0 0,-1-4 5552 0,-1 1 1024 16,-1 0 208-16,0 1 32 0,0 6-4080 0,-2-5-816 16,-1-2-176-16,0 3-16 0,0 2-656 0,-1-1-128 15,0 2-32-15,-1-2 0 0,-1 2-288 0,0 0-64 16,0 1-16-16,-1 2 0 0,1 2-160 0,-1 1-16 15,1 0-16-15,1 2 0 0,-1 0-48 0,3 1-16 16,0 0 0-16,2 1 0 0,1-2-144 0,2 1-16 16,1 0-128-16,2 1 192 0,0-4-192 0,1 1 144 15,1-1-144-15,0 1 128 0,2-1-128 0,1 0 0 16,1-4 0-16,-1 1-176 0,-1-2 176 0,2-2 144 16,-2-1-16-16,-1 0-128 0,-1 1 160 0,-1-1-160 0,0-4 128 0,-2 1-128 15,-1-1 128-15,-1 0-128 0,-1-4 128 0,0 2-128 16,-2 2 160-16,1 0-160 0,-1 1 192 0,0-1-192 15,-2 0 0-15,0 1 0 0,-1 0 0 0,0 1 0 32,-1 3-1024-32,1 0-272 0,-2 2-48 0,0 0-17072 0</inkml:trace>
  <inkml:trace contextRef="#ctx0" brushRef="#br0" timeOffset="-208076.896">22954 2206 34959 0,'0'0'768'0,"0"0"144"0,-8-4 48 0,3 7 32 0,-2-2-800 0,0 1-192 15,0 1 0-15,0 1 0 0,-1 2 1232 0,-1 1 208 16,0-2 32-16,0 2 16 0,1-1-576 0,2 1-112 15,0 2-32-15,3 0 0 0,0 1-256 0,3 1-48 16,1-2-16-16,4 0 0 0,1 1-96 0,1-4-32 16,2-1 0-16,1 0 0 0,2-2-320 0,-1 0 0 15,2-3 0-15,0 1 128 0,-3-2-128 0,-1-2 0 16,1 0-176-16,-2 0 176 0,-2-1-304 0,-1 0 48 16,0-1 0-16,0 0 0 0,-4 0 256 0,-1-2-160 15,0 1 160-15,-2-1-128 0,-1 2 128 0,-1 0 0 0,-1 0 128 0,-1 0-128 16,-2 0 0-16,0 0 0 0,0-4 0 15,-1 4 0-15,0 2-240 0,0 2-112 0,1-1-32 0,2 1 0 32,-1 0-1360-32,0-1-288 0,2 2-48 0,5 0-16 0,-4 5-528 15,1 0-128-15,-1 9 0 0,4-4-16 0</inkml:trace>
  <inkml:trace contextRef="#ctx0" brushRef="#br0" timeOffset="-207739.651">22932 2608 6447 0,'-9'0'272'0,"9"0"80"0,0 0-352 0,-6 2 0 15,-1-1 0-15,0 1 0 0,0 0 6576 0,1 1 1232 16,0 2 256-16,1-3 64 0,0 2-5584 0,1 0-1120 16,1 0-208-16,0 0-64 0,3-4-512 0,-2 7-96 15,1 1-32-15,1 0 0 0,-1 1-96 0,2-1-32 16,0 0 0-16,1 1 0 0,1 0-192 0,1-1-64 15,1-1 0-15,2-1 0 0,2-1-128 0,0-1-176 16,0-1 48-16,0 0 0 0,-1-2 128 0,0-1 144 16,0-1-16-16,-1-1-128 0,0 0 128 0,-2 0-128 15,0-2 0-15,-1-1 0 0,0 0 0 0,-2-2 160 16,0 1-160-16,-2-2 128 0,-1 2-128 0,-1 0 0 16,2 6 0-16,-3-6 0 0,-3 0 0 0,-1 1 128 15,-1-2-128-15,0 3 128 0,-1 2 64 0,0 0 0 0,1 1 0 0,1 0 0 16,-1-1-192-16,3 0 0 0,5 2 0 0,0 0-176 31,0 0-272-31,0 0-48 0,0 0-16 0,0 0 0 16,0 0-2208-16,3 5-448 0</inkml:trace>
  <inkml:trace contextRef="#ctx0" brushRef="#br0" timeOffset="-207425.336">22895 2940 31103 0,'-9'4'1376'0,"4"-2"288"0,-2 1-1344 0,1 2-320 16,-3-1 0-16,1-1 0 0,0 2 1680 0,0 1 272 15,1-1 48-15,3 0 16 0,0 0-864 0,2-1-192 16,1 3-16-16,3-1-16 0,1 0-672 0,0 0-256 16,2 0 176-16,3-2-176 0,2-2 0 0,2-1 0 15,0 1 0-15,1-2 0 0,0 0 0 0,0-2-160 16,-2 1 160-16,1-1-192 15,-2-2-320-15,-2-1-80 0,-3 1-16 0,1-1 0 0,-2 1 608 0,-4 4 0 16,0-5 192-16,-2 0-64 0,-1 0 320 0,-2-1 48 16,-1-1 16-16,-3 2 0 0,-1 0 96 0,1 0 32 15,1 0 0-15,1-2 0 0,0-1-432 0,1-1-80 16,2-1 0-16,2-1-128 16,2 2-1104-16,3-3-336 0,2 1-64 0</inkml:trace>
  <inkml:trace contextRef="#ctx0" brushRef="#br0" timeOffset="-206774.943">23818 2109 29023 0,'0'0'1280'0,"-5"2"272"0,0 2-1232 0,0-1-320 0,0 0 0 0,0 1 0 15,1 0 1472-15,-1 1 224 0,0-1 48 0,1 0 16 16,4-4-1136-16,-3 5-240 0,1 1-32 0,1-1-16 16,1 2-336-16,1 1 128 0,1-2-128 0,2 0 0 15,1 0 0-15,1 0 0 0,0-2 0 0,-1 1 0 0,2-1 0 0,0-1 144 16,0 0-144-16,0-1 0 0,-1-1 160 0,-1-1-160 15,1-1 128-15,-1-1-128 0,0-2 176 0,-1 0-48 16,-1-2-128-16,1 1 192 0,-1-1-192 0,-1 0 144 16,0 0-144-16,-1 0 128 0,0-3-128 0,-1 1 0 15,-1 0 144-15,0-1-144 0,-1 1 0 0,0 1 0 16,-1 1 0-16,1-1 0 16,-2-2-384-16,1 0-64 0,-1 2 0 0,0 2 0 15,0-1-1216-15,1 2-256 0,3 4-64 0</inkml:trace>
  <inkml:trace contextRef="#ctx0" brushRef="#br0" timeOffset="-206410.907">23843 2483 21183 0,'0'0'1888'0,"0"0"-1504"0,0 0-384 0,0 0 0 15,0 0 2768-15,-2-5 496 0,0-1 80 0,1 2 32 16,1 4-2016-16,0 0-400 16,0 0-64-16,0 0-32 0,0 0-448 0,0 0-96 0,0 0 0 0,0 0-16 15,0 7 64-15,-1 1 16 0,0 3 0 0,-1-3 0 16,0-2 352-16,1 2 80 0,0 0 16 0,0 0 0 15,1-1-464-15,0 0-96 0,0 0-16 0,1-2 0 0,-1-5-256 0,0 0 0 16,5 3 0-16,-1-1 0 0,-4-2 0 0,5 0 0 16,-5 0 0-16,6-2 0 0,-1-3 0 0,0-1 160 15,0-2-160-15,-1-1 128 0,-1 0 0 0,0 0 0 16,-1 0 0-16,0-3 0 0,-1-2-128 0,-1 0 0 16,-1-1 0-16,0 1 0 15,0 1-2432-15,-2 1-528 0</inkml:trace>
  <inkml:trace contextRef="#ctx0" brushRef="#br0" timeOffset="-205889.744">21866 1678 23951 0,'0'0'2128'0,"0"0"-1696"16,0 0-432-16,0 0 0 0,4-3 2672 0,2 1 448 16,2-1 80-16,3 2 32 0,1 1-1312 0,6 1-256 15,4 0-48-15,7 1-16 0,3 1-560 0,2 1-112 16,2 0-32-16,2 3 0 0,-1 1-32 0,5 0-16 16,4 0 0-16,5-1 0 0,4 0-848 0,-1 0 0 15,-2 1 0-15,-4 0-192 0,-3 0 64 0,-5-1 0 16,-2 2 0-16,-5-1 0 15,-3-1-2752-15,-6 0-560 0</inkml:trace>
  <inkml:trace contextRef="#ctx0" brushRef="#br0" timeOffset="-205473.995">21916 2129 32831 0,'13'-1'1456'0,"-3"2"288"0,3 1-1392 0,7 0-352 15,5 1 0-15,4-1 0 0,3-1 1664 0,3-1 272 16,0-1 48-16,4 1 16 0,2 0-896 0,4 0-176 15,1 0-32-15,2 0-16 0,1-1-624 0,-3-1-128 16,-3-1-128-16,-5 1 176 0,-2 0-176 0,-3 2-272 0,-3-1 64 0,-3 0-12592 16,-2-1-2496-16</inkml:trace>
  <inkml:trace contextRef="#ctx0" brushRef="#br0" timeOffset="-204674.151">21890 1551 12895 0,'0'0'576'0,"5"-2"112"0,0 0-560 0,1 0-128 15,2 0 0-15,-1 0 0 0,1 1 3344 0,1 1 640 16,1 0 128-16,2 2 32 0,2 3-1936 0,1 2-384 16,4 3-80-16,1 1-16 0,1 3-32 0,0 2-16 15,0 1 0-15,0 2 0 0,0 2-528 0,0-2-96 16,1 1-32-16,3-3 0 0,0 1-176 0,6-1-32 15,4-2-16-15,4 2 0 0,5 1-352 0,2 0-64 16,-1 0 0-16,-2 0-16 0,-1 0-368 0,-1-3 128 0,1-1-128 0,1 0 0 16,-2-1-256-16,-2-2-112 0,-1 0-16 0,-5-2-16 31,-2-2-2480-31,-6-1-480 0,-4-1-96 0</inkml:trace>
  <inkml:trace contextRef="#ctx0" brushRef="#br0" timeOffset="-204123.714">21883 1665 29487 0,'0'0'1296'0,"0"0"288"0,0 0-1264 0,7 4-320 0,0-2 0 0,1 0 0 15,4 3 1936-15,1-1 336 0,0 2 64 0,2 2 16 16,4 2-640-16,2-1-128 0,1 0-32 0,1 2 0 15,4 3-672-15,-3-1-144 0,1 1-32 0,-1 3 0 16,0-2-256-16,4 3-64 0,-1 0-16 0,3 1 0 16,1 3-224-16,3-2-144 0,3 1 192 0,3 0-192 15,0-1 0-15,-1-2 0 0,-3 1 0 0,-1-5-192 16,-3-1-368-16,0-2-64 0,0-2-16 0,-2 0 0 16,-2-2-2304-16,0 1-448 0,-2-1-112 0,-2 0-16 0</inkml:trace>
  <inkml:trace contextRef="#ctx0" brushRef="#br0" timeOffset="-203712.176">22006 1761 12895 0,'10'4'1152'0,"2"-2"-928"0,2 3-224 0,4 3 0 0,2 2 4288 0,1 3 800 15,-1 4 160-15,0 2 48 0,1 0-2944 0,-2 4-592 16,2 3-112-16,1 3-32 0,0 3-176 0,1 1-32 16,1 1-16-16,1-2 0 0,1 0-496 0,3-2-112 15,0-1-16-15,0 2 0 0,2 1-416 0,-3 0-96 16,-1-1 0-16,0 0-16 0,-1-2-240 0,1-1 0 15,-2-2 0-15,2-1 0 16,-3-3-464-16,-1-1 16 0,0-3 0 0,-2-1 0 16,1-2-1744-16,-2 0-352 0,-1-1-64 0,-1-1-14608 0</inkml:trace>
  <inkml:trace contextRef="#ctx0" brushRef="#br0" timeOffset="-203313.853">22085 1762 30111 0,'0'0'1344'0,"-2"6"256"16,2 1-1280-16,1 3-320 0,2 4 0 0,3 3 0 0,4 5 1232 0,1 4 176 16,1 4 48-16,3 7 0 0,0 2 80 0,3 1 0 15,2-1 16-15,0 0 0 0,2-1-464 0,1 4-80 16,3 1-32-16,2 3 0 0,3 2-272 0,4-1-64 15,-2-4-16-15,0-2 0 0,-3-1-432 0,0-3-192 16,-5-1 160-16,0-1-160 0,-3-1 0 0,-2-2 0 16,-2-1 0-16,-1-2 0 15,-1-4-1744-15,-2 0-240 0,-1-2-64 0,-2-3-10576 16,-3-4-2128-16</inkml:trace>
  <inkml:trace contextRef="#ctx0" brushRef="#br0" timeOffset="-202788.776">21843 2173 27519 0,'0'0'1216'0,"0"0"256"0,0 0-1168 0,0 0-304 15,0 0 0-15,5-2 0 0,2-1 1504 0,3 0 240 16,5 0 48-16,5 1 16 0,5 0-80 0,5-1 0 15,8 1-16-15,1-2 0 0,0-2-272 0,-1 0-48 0,0-3-16 0,0 0 0 16,0 0-672-16,-1-1-128 0,0-1-16 0,-1-3-16 16,2 1-368-16,-2-3-176 15,-2-1 160-15,-2 1-160 16,-3-2-1504-16,-3 1-400 0,-1-1-80 0</inkml:trace>
  <inkml:trace contextRef="#ctx0" brushRef="#br0" timeOffset="-202487.81">22076 2164 35359 0,'0'0'1568'0,"0"0"320"0,0 0-1504 16,4 6-384-16,4 2 0 0,3-4 0 0,3 0 1104 0,3-1 160 16,5 0 16-16,2 1 16 0,5-3-208 0,5 1-64 15,5-1 0-15,6-1 0 0,5-2-544 0,0 1-112 16,-4 0-32-16,-3 1 0 0,-1-2-80 0,-1 1 0 0,-1 0-16 0,-2 0 0 31,-3 0-1008-31,-2 0-192 0,-2 0-32 0,-5 1-11968 16,-4 1-2400-16</inkml:trace>
  <inkml:trace contextRef="#ctx0" brushRef="#br0" timeOffset="-202161.998">21926 2191 16575 0,'15'3'1472'0,"-7"0"-1168"15,5 0-304-15,5 2 0 0,4 2 4544 0,5 1 864 16,2 3 160-16,0 1 48 0,-1 0-3264 0,1 3-656 16,-1 0-128-16,3-1-32 0,-1 2-832 0,2-2-192 15,0 1-16-15,3 0-16 0,1-2-256 0,-1-1-48 16,1-1-16-16,-2-1 0 0,-3 0-160 0,-3 0 0 16,-1 0 0-16,-4-1 0 15,0-4-2160-15,-4 1-464 0,0 1-80 0</inkml:trace>
  <inkml:trace contextRef="#ctx0" brushRef="#br0" timeOffset="-201802.783">21944 2302 19343 0,'5'10'848'0,"-1"-5"192"16,3 3-832-16,4-2-208 0,2 3 0 0,2 3 0 0,4 1 3840 0,3 1 736 15,1-1 144-15,1 4 16 0,1-1-2224 0,-1 1-448 16,3 0-80-16,-1-2-32 0,3 2-1040 0,3-1-208 16,2 0-32-16,3-2-16 0,2-1-416 0,1-2-96 15,-2 0-16-15,-2 3 0 16,-4-3-880-16,-3 3-176 0,-3 1-32 0,-3-1-18656 16</inkml:trace>
  <inkml:trace contextRef="#ctx0" brushRef="#br0" timeOffset="-201438.153">22036 2379 20271 0,'6'18'896'15,"-2"-10"192"-15,0 2-880 0,2 1-208 0,3 3 0 0,3 3 0 0,3 1 3568 0,2 2 656 16,0-2 144-16,4 0 32 0,0-2-2640 15,4 0-528-15,1-1-96 0,4 2-32 16,2 3-672-16,2 2-144 0,4-1-32 0,1 1 0 0,0-2-256 0,-2-1 0 16,-2 0-208-16,-4 0-17936 15</inkml:trace>
  <inkml:trace contextRef="#ctx0" brushRef="#br0" timeOffset="-201126.997">21878 2534 31327 0,'13'-13'2784'0,"-4"4"-2224"0,3-4-560 0,6-7 0 15,3-3 2304-15,6-6 336 0,4-4 80 0,1 0 16 16,1-1-1008-16,-1-1-208 0,-1 3-48 0,-1-5 0 0,1-2-960 0,1-1-208 16,1-1-48-16,2-1 0 15,3-2-256-15,0 3 0 0,0 1-208 0,0 4 80 16,-2 3-2160-16,-1 1-416 0</inkml:trace>
  <inkml:trace contextRef="#ctx0" brushRef="#br0" timeOffset="-200855.16">22091 2435 38639 0,'17'5'1712'0,"-7"-3"352"0,1 0-1648 0,5 0-416 0,3 0 0 0,4-1 0 16,3 0 960-16,5 1 128 15,3 2 0-15,4 2 16 0,4 1-688 0,1 2-144 16,0-1-16-16,-1 1-16 16,-4 1-1216-16,-2 0-240 0</inkml:trace>
  <inkml:trace contextRef="#ctx0" brushRef="#br0" timeOffset="-200620.658">22105 2462 22111 0,'3'11'1968'0,"0"-4"-1584"0,2 2-384 0,1 1 0 0,3 0 3184 0,2 3 544 16,1 1 112-16,2 0 32 0,2 0-1968 0,2 1-400 15,2 0-80-15,3-1-16 0,2-1-256 0,4-1-64 16,3-2-16-16,3 1 0 0,4-1-720 0,-1 0-144 15,-2-1-16-15,-1-2-16 16,-4-2-1264-16,-2 0-240 0,-3 0-48 0</inkml:trace>
  <inkml:trace contextRef="#ctx0" brushRef="#br0" timeOffset="-200411.821">21949 2976 38703 0,'12'-1'848'0,"4"-1"176"0,5 0 48 0,7-2 16 0,3 3-880 0,3-1-208 16,0 1 0-16,3 0 0 0,-1 0-128 0,1-1-80 0,2 2-16 0,2 2 0 16,1-1-128-16,-1 3-32 0,-2-1 0 0,-3 2 0 0</inkml:trace>
  <inkml:trace contextRef="#ctx0" brushRef="#br0" timeOffset="-200203.169">22036 3394 12895 0,'30'-10'1152'0,"-16"5"-928"15,5 0-224-15,3-3 0 0,4 1 4192 0,1 0 800 16,4 1 144-16,1-2 48 0,2-2-2592 0,3 1-512 16,2-2-96-16,1 2-32 0,1-2-864 0,-2 0-192 15,-4-1-16-15,-1 2-16 16,-3-3-1104-16,-1 1-208 0,-3 1-64 0</inkml:trace>
  <inkml:trace contextRef="#ctx0" brushRef="#br0" timeOffset="-199977.928">22107 3160 26719 0,'-12'6'2368'0,"7"-5"-1888"0,-1 1-480 0,6-2 0 16,0 0 4480-16,0 0 784 0,8-4 176 0,3-4 16 15,4-2-4368-15,2-2-864 0,3-3-224 0,3-3 0 16,6-1 192-16,4 0-16 0,5-2 0 0,5-1 0 15,5-1-176-15,-1-1 0 0,-1-1 0 0,-3-2 128 32,-3-2-1024-32,0 0-192 0,-2 2-64 0,-2 1-12128 0,-3 0-2432 0</inkml:trace>
  <inkml:trace contextRef="#ctx0" brushRef="#br0" timeOffset="-199766.309">22003 3058 20271 0,'0'0'1792'0,"0"0"-1424"15,6 3-368-15,4-5 0 0,4-4 3952 0,5-4 720 16,4 0 128-16,2-2 48 0,0-3-2624 0,4-1-528 16,-1-3-96-16,3-4-32 0,2-6-944 0,0-3-192 0,1 0-48 0,1-4 0 15,2-1-384-15,-2 1 0 16,-1 1 0-16,-3 3 0 15,-2 3-1968-15,-4 5-416 0</inkml:trace>
  <inkml:trace contextRef="#ctx0" brushRef="#br0" timeOffset="-199602.696">22016 2721 47455 0,'-2'-13'2112'0,"5"5"416"0,5-3-2016 0,8 0-512 0,9-5 0 0,5 0 0 15,4 0-320-15,7-1-176 0,4-1-16 0,8 1-16 16,9 0-2352-16,1 0-448 0,68-21-112 16,-22 15-16-16</inkml:trace>
  <inkml:trace contextRef="#ctx0" brushRef="#br0" timeOffset="-199186.8">23067 2128 31503 0,'-7'-8'1392'0,"5"2"288"0,0-3-1344 0,2-4-336 0,2 0 0 0,2 0 0 32,1-2-512-32,0 0-160 0,1 2-32 0,-1-1-16 0,0 1 272 0,-2 3 48 0,1 3 16 0,-1 1 0 15,0 1 1168-15,-3 5 240 0,0 0 64 0,8 1 0 16,2 2 1584-16,4 2 320 0,2 0 64 0,7 2 16 15,6 0-1392-15,5 1-272 0,3 1-48 0,1 0-16 16,2-4-864-16,-2 2-176 0,2-1-48 0,0 1 0 0,1 0-256 0,-7-2 0 16,0 0 0-16,1 0 0 15,-2 1-576-15,-4 0-192 0,0 1-16 0,-6-2-13040 16,-3-1-2592-16</inkml:trace>
  <inkml:trace contextRef="#ctx0" brushRef="#br0" timeOffset="-198716.908">23028 2623 8287 0,'0'0'736'0,"0"0"-592"15,0 0-144-15,0 0 0 0,8-5 7184 0,1 0 1408 16,4-4 288-16,4 0 48 0,3 0-6432 0,6-5-1280 15,2 0-256-15,4-3-48 0,4-2-512 0,-1-1-96 16,0-3-32-16,-4 0 0 0,-1-1-272 0,-3 2 0 16,0-3 0-16,-1 1-13184 15,-1-1-2704-15</inkml:trace>
  <inkml:trace contextRef="#ctx0" brushRef="#br0" timeOffset="-198386.314">23150 2084 41295 0,'0'0'1824'0,"5"7"384"15,0-3-1760-15,2 3-448 0,1 2 0 0,4-1 0 16,6 0 1088-16,4 1 144 0,4-1 32 0,1 2 0 0,2-3-352 0,3 1-64 16,-2 1-16-16,2-2 0 0,2-1-608 0,1 0-224 15,2-1 144-15,4 1-144 0,1 1 0 0,-9 1-320 16,1 0 48-16,-4 2-14128 15,-1-2-2816-15</inkml:trace>
  <inkml:trace contextRef="#ctx0" brushRef="#br0" timeOffset="-198069.759">23141 2820 20271 0,'6'-5'1792'0,"1"-5"-1424"0,3-3-368 0,4-4 0 16,5-2 4272-16,4-2 784 0,1 0 144 0,3-2 48 16,3 0-3024-16,-1-2-608 0,0 0-112 0,1-1-32 15,0-3-912-15,2 0-192 0,2 0-48 0,5-2 0 16,-10 9-2240-16,1 0-448 0,3 1-80 0</inkml:trace>
  <inkml:trace contextRef="#ctx0" brushRef="#br0" timeOffset="-197775.088">23350 2827 31039 0,'12'-7'688'0,"-7"2"144"0,0-2 16 0,2-2 16 0,1 0-688 0,2-2-176 15,-2-1 0-15,2-2 0 0,1-2 1664 0,2-1 288 16,0-3 64-16,3 2 16 0,1 0-1248 0,4 0-240 16,-2 6-48-16,2-2-16 15,4-1-816-15,1 1-176 0,0-2-16 0,1 1-11024 16,0 2-2208-16</inkml:trace>
  <inkml:trace contextRef="#ctx0" brushRef="#br0" timeOffset="-197452.307">23073 2182 27647 0,'12'10'1216'0,"-5"-5"256"0,5 0-1168 0,3 1-304 15,3 2 0-15,5 2 0 0,2 2 2880 0,4 1 512 16,2 3 96-16,1 3 32 0,-1-1-2096 0,-2 3-400 15,-1-1217-96-15,0 2437-16 0,1-1218-656 0,0 1-128 16,2-2-128-16,0-1 192 16,0 0-1376-16,-5-5-272 0,-1-1-48 0,-1 1-16512 0</inkml:trace>
  <inkml:trace contextRef="#ctx0" brushRef="#br0" timeOffset="-197151.596">23124 2752 20271 0,'0'0'1792'0,"0"0"-1424"16,0 0-368-16,8-4 0 0,1-2 5776 0,6-3 1088 16,3-2 224-16,3-1 32 0,4-2-4944 0,2 1-1008 15,1-1-192-15,2-1-32 0,-3-1-608 0,0-1-112 16,-1-1-32-16,0 1 0 0,1-3-192 0,3 0 144 16,1-3-144-16,2 1 128 0,3-2-352 0,-8 7-80 15,3-1-16-15,1 1 0 16,-3 1-2800-16,-1 0-560 0</inkml:trace>
  <inkml:trace contextRef="#ctx0" brushRef="#br0" timeOffset="-196838.259">23327 2447 10127 0,'0'0'896'0,"0"0"-704"0,6 3-192 0,2-2 0 0,4-1 5632 0,3 0 1104 15,3-2 224-15,4-2 32 0,3-2-4240 0,4-2-832 16,6-1-192-16,3 1-16 0,2-3-624 0,-5 2-128 16,2 0-32-16,-1-1 0 0,-4-1-720 0,2 0-208 15,-1-2 0-15</inkml:trace>
  <inkml:trace contextRef="#ctx0" brushRef="#br0" timeOffset="-184726.811">10144 3674 9215 0,'0'0'816'0,"0"0"-656"0,0 0-160 0,4-2 0 16,-4 2 3264-16,6-4 640 0,2 0 112 0,-2 0 16 16,-1 0-1680-16,0 0-352 0,0 2-64 0,-1-2-16 15,-4 4-576-15,0 0-128 0,4-1-32 0,1-1 0 16,1 0-288-16,0 1-64 0,-1 1-16 0,1 0 0 16,0 0-240-16,1 0-32 0,0 0-16 0,1 0 0 15,1 0-80-15,1 0-32 0,0 0 0 0,1 0 0 0,1 0-80 0,1 0-16 16,0 0 0-16,0 0 0 0,0 0-64 0,1 0 0 15,-3 0-16-15,1 0 0 0,1-3-64 0,-1 1-16 16,0 0 0-16,1 0 0 16,0 1-160-16,0-1 0 0,0 0 0 0,0 1 0 0,-1 0 0 0,0 0 192 15,1 0-32-15,1 1 0 0,-2 0 0 0,1 0 0 16,-1 1 0-16,-1 0 0 0,2-1 80 0,0 1 16 16,0 0 0-16,-2 0 0 0,0 1-48 0,0 0 0 15,0-1 0-15,-1 1 0 0,0-1-16 0,1 1 0 16,1-1 0-16,-2 1 0 0,1-2-192 0,0 1 144 15,0-1-144-15,-2 1 128 0,1 0-128 0,1 1 160 16,-2-2-160-16,0 0 160 0,-1 0-160 0,1 0 0 16,0 0 144-16,0 0-144 0,-1 0 144 0,0-2-144 15,2 1 192-15,0 0-192 0,-1 0 144 0,0 1-144 0,-1-2 0 0,1 1 144 16,0-1-144-16,1 0 0 16,-2 1 144-16,0 0-144 0,1 1 0 0,0 1 0 0,0 1 0 0,0 1 128 15,-1 0-128-15,1-2 0 16,-2 3 0-16,1-2 0 0,1 1 0 0,-1-1 0 0,1 0 0 0,0 1 128 15,1 0-128-15,0 1 0 16,-1-1 0-16,1 0 0 0,0-1 0 0,0-2 128 0,-1 0-128 0,3 0 0 16,-2 1 0-16,1-1 144 0,0-1-144 15,-1 1 0-15,-1-2 192 0,1 1-192 0,-1 0 192 0,-2 0-192 16,0-1 192-16,1 0-64 0,-1 1 0 0,0 0-128 16,-1 0 208-16,-1 0-64 0,-5 1-16 0,6-1 0 15,0 1-128-15,0 1 0 0,-1 0 0 0,1 0 128 16,0-1-128-16,-6 0 0 0,6 0 0 0,-1-1 0 15,1 0 0-15,1 0 0 0,-1-1 0 0,1 1 0 0,-1 0 0 16,1-1 0-16,0 1 0 0,0 0 0 0,0-2 0 0,0 1 0 16,1-2 128-16,0 3-128 0,-2-1 0 0,3 1 0 15,-1 0 0-15,0 0 0 0,0 1 0 0,0 0 0 16,0 1 0-16,1 0 0 0,1-2 0 0,0 1 0 16,-1-1 0-16,2 0 0 0,0 0 0 0,0 0 0 15,0-1 128-15,2 0-128 0,-2 0 0 0,1 0 0 16,-2 0 0-16,2 0 0 0,-1-1 0 0,0 1 0 15,-4 0 0-15,1 1 0 0,-1 1 0 0,1 0 0 16,-2 0 0-16,0 0 0 0,0 0 0 0,-1 0 0 16,-5 0 128-16,7 0-128 0,0 0 0 0,0 0 0 15,-1-2 0-15,0 2 0 0,0-1 0 0,0 0 0 16,1 0 0-16,0 1 0 0,0-1 0 0,1 0 0 16,0 0 0-16,-1 0 0 0,1-1 0 0,-1 0 0 15,1 0 0-15,0 1 0 0,0-1 0 0,-1 1 0 16,1-1 0-16,0 1 0 0,0-1 0 0,-1 0 0 0,1 1 0 15,-1-2 0-15,1 2 0 0,0 1 0 0,0 0 128 0,0 0-128 16,-2 0 0-16,2 0 0 0,0-1 0 0,0 1 128 16,0-2-128-16,1 1 0 0,-3 0 0 0,2 0 128 15,-1 0-128-15,1 0 0 0,0 1 0 0,0 0 0 16,-2-1 0-16,1 0 0 0,1 1 0 0,0 0 0 0,-1 0 0 0,0 0 0 16,-1 0 0-16,0 0 0 0,0 0 0 15,-1 0 0-15,1 0 0 0,-6 0 0 0,5 1 0 0,-5-1 0 16,5 1 128-16,-1 0-128 0,-4-1 0 0,0 0 0 15,4 1 0-15,2 0 0 0,-6-1 0 0,0 0 0 16,6 0 0-16,-1 0 0 0,0 1 0 0,0 0 0 16,0 1 0-16,0-2 0 0,1 0 0 0,-1 1 0 15,1 0 0-15,0 0 0 0,-6-1 0 0,7 0 0 16,-1 0 0-16,0 0 0 0,-6 0 0 0,7 0 0 16,-1 0 0-16,0 0 0 0,-6 0 0 0,0 0 0 15,6-2 0-15,0 1 0 0,-6 1 0 0,0 0 0 16,7 0 128-16,-1 0-128 0,-6 0 0 0,0 0 0 15,0 0 0-15,7 0 0 0,-7 0 0 0,6 0 0 16,2 0 0-16,-1 0 0 0,0 0 0 0,0 0 0 16,-7 0 0-16,7 0 128 0,-3 0-128 0,2 0 0 15,-6 0 0-15,7 0 0 0,-1 0 0 0,-6 0 0 16,0 0 0-16,7 0 0 0,-7 0 0 0,6 0 0 16,-6 0 0-16,0 0 0 0,0 0 0 0,0 0 0 0,0 0 0 0,0 0 0 15,0 0 0-15,0 0 0 0,0 0 0 0,0 0 0 16,0 0 0-16,0 0 0 0,0 0 0 0,0 0-176 31,0 0-352-31,0 0-80 0,0 0-16 0,0 0 0 16,0 0-1904-16,0 0-384 0,-4 3-80 0</inkml:trace>
  <inkml:trace contextRef="#ctx0" brushRef="#br1" timeOffset="-139917.692">12135 4680 25855 0,'0'0'1152'0,"0"0"224"0,-5 3-1104 0,1 0-272 0,-2-1 0 0,0 0 0 0,0 0 2416 0,0 0 416 16,1-1 96-16,5-1 16 16,0 0-896-16,0 0-192 0,-5-3-16 0,3-2-16 0,2-1-1456 15,2 1-368-15,1-3 0 16,2 2 1056-16,1-1 144 0,1-1 16 0,2 0 16 0,1 0-864 0,3 0-176 16,1 2-48-16,0 1 0 0,1 0-144 0,1 1 128 15,0 1-128-15,0 1 128 0,1 1-128 0,-3 2 0 16,0 0 0-16,-1 2 0 0,-2 2 0 0,-1 0 0 15,-2 3 0-15,-2 0 128 0,-1 3 48 0,-3 0 0 16,-2 3 0-16,-2 1 0 0,-2 2 192 0,-2-1 32 16,-3 0 16-16,0 0 0 0,0-1-16 0,-2-1 0 15,-1-1 0-15,0-3 0 0,2 0-16 0,-1-1 0 16,-1-1 0-16,2-2 0 0,2-1-48 0,0-1-16 16,1-2 0-16,2 0 0 0,5-2-112 0,0 0-16 15,0 0-16-15,0 0 0 0,0 0-176 0,0 0 0 0,5-2 0 0,3-1 0 16,1 1 0-16,1 1 0 0,3 0 0 0,2 1 0 15,2 0 0-15,0 1 0 16,1 1 0-16,0 2 0 0,-1 1 0 0,-1 1 0 0,-1 3 0 0,-2 0 0 16,-2 0 0-16,-2 0 0 0,-1 2 0 0,-3 1 0 15,-1-1 0-15,-2 0 0 0,-2 2 128 0,-1 0-128 16,-4 1 304-16,-2-1-32 0,-1 1 0 0,-2 1 0 16,-4 0 0-16,-1 3 0 0,-1-4 0 0,-3 2 0 15,0-2-32-15,1-1-16 0,-2-1 0 0,2-2 0 16,-2-2-224-16,3-2 176 0,0-2-176 0,1-2 160 15,1-3-160-15,1 0 0 0,3-3 0 0,2 0 0 0,1-1 0 0,0-2 0 16,1-1 0-16,2 0 0 0,1 0 0 0,1 0 0 16,2 0-192-16,1 1 192 0,1 0-448 0,1 1 48 15,1 1 0-15,1 0 0 16,1 0-1008-16,1 0-208 0,0 0-48 0,0 0 0 16,3 0-1152-16,0 1-256 0,-1-1-32 0</inkml:trace>
  <inkml:trace contextRef="#ctx0" brushRef="#br1" timeOffset="-139572.744">12631 4866 23951 0,'0'0'2128'0,"0"0"-1696"0,0 0-432 0,0 0 0 0,0 0 4272 0,0 0 768 15,0 0 144-15,0 0 48 0,0 0-2704 0,0 0-544 16,0 0-96-16,0 0-32 0,0 0-1024 0,0 0-192 15,0 0-64-15,0 0 0 0,0 0-384 0,0 0-64 16,0 0-128-16,0 0 176 0,0 0-320 0,0 0-64 16,0 0-16-16,0 0 0 15,0 0-2064-15,0 0-400 0,0 0-96 0,0 0-17120 16</inkml:trace>
  <inkml:trace contextRef="#ctx0" brushRef="#br1" timeOffset="-138794.363">12961 4712 21183 0,'0'0'1888'0,"-6"1"-1504"0,-2 0-384 0,1 1 0 15,0 0 3328-15,1-1 608 0,-1-1 112 0,3-1 32 16,4 1-1568-16,0 0-304 0,-3-6-64 0,3 1-16 16,2-3-1168-16,1 0-224 0,0 0-48 0,3 1-16 15,0-3-336-15,2 3-64 0,2-1-16 0,0 1 0 16,1-2-96-16,2 2-32 0,0 1 0 0,-1 2 0 16,1 0 112-16,-1 2 16 0,-1 0 0 0,-1 2 0 0,0 2 112 0,0-1 16 15,0 3 16-15,-2-1 0 0,-2 1 16 0,0 2 0 16,-2 1 0-16,0 1 0 0,-3 1-16 0,-2 1 0 15,-2 3 0-15,-1 1 0 0,-2 0-96 0,-1 0-32 16,-2 0 0-16,-1 1 0 0,-1 0 16 0,-1 1 0 16,0-1 0-16,-1-2 0 0,0 0-32 0,2-2 0 15,1-2 0-15,1-1 0 0,0-1-80 0,2-3-32 0,2 0 0 0,0-1 0 16,5-3-144-16,0 0 160 16,0 0-160-16,0 0 160 0,0 0-160 0,0 0 0 15,6 1 0-15,3-1 0 0,1 0 0 0,3 1 0 0,-1 0 0 16,1 1 0-16,2 0 0 0,1 1 0 0,0 1 0 0,1 0 0 15,0 1 0-15,0 1 0 16,-1-1 0-16,-1 1 0 0,0 1 0 0,-1 1 0 0,-3-1 0 0,1-1 0 16,-3 2 0-16,-1-1 0 0,-2 1 0 15,-3 0 0-15,1-1 192 0,-3 1 0 0,0 0 0 16,-3 1 0-16,-1-2 96 0,-1 1 32 0,-4 0 0 16,-1 1 0-16,-1 1-96 0,-2-1-16 0,-3 0 0 0,-2-2 0 15,0-1-144-15,-1-1-64 0,-1-1 0 0,1-1 0 16,1-1 0-16,1-2 0 0,0-2 0 0,1 0 0 0,3 1 0 0,1-3 0 15,1 0 0-15,1 1 0 0,4 1 0 0,1 0 0 16,1-1 0-16,3 3 0 0,0 0 0 0,1-3-192 16,-1 3 192-16,4-4-208 15,0 0-672-15,2 1-128 0,0 0-16 0,2 0-16 16,2 0-272-16,-1 0-48 0,0 0-16 0,0 0 0 16,2-1-1920-16,0 3-384 0,-1-2-80 0</inkml:trace>
  <inkml:trace contextRef="#ctx0" brushRef="#br1" timeOffset="-137817.353">13453 4754 10127 0,'0'0'448'0,"0"0"96"0,0 0-544 0,0 0 0 0,0 0 0 0,0 0 0 0,-4-1 4224 0,4 1 752 16,0 0 144-16,0 0 16 15,0 0-2944-15,0 0-592 0,0 0-112 0,0 0-16 16,0 0-128-16,0 0-32 0,-3-1 0 0,3 1 0 0,0 0 32 0,0 0 0 16,0 0 0-16,0 0 0 0,0 0-448 0,1-5-96 15,0 0-16-15,3-1 0 0,2 1-288 0,2-2-64 16,2 0-16-16,2 0 0 0,0 2-112 0,1 0-32 16,2 0 0-16,-2 1 0 0,0 0-80 0,1 2-32 15,-2 2 0-15,-2 1 0 0,2 0-160 0,-2 2 128 16,-1 1-128-16,-3 1 128 0,0 0-128 0,0-1 128 15,-2 3-128-15,-1 1 128 0,-2 1 64 0,-1 1 16 16,-2 1 0-16,0 0 0 0,-3 1 48 0,-2 3 0 16,-1-2 0-16,-2 2 0 0,0 0 16 0,-2-1 16 15,-1 1 0-15,-1 0 0 0,-1-1 80 0,2 0 16 0,-1-2 0 0,1-1 0 16,2 2-128-16,3-3-32 16,1-1 0-16,1 0 0 0,3-3-64 0,2 1-16 15,1-1 0-15,0-6 0 0,6 5-144 0,1-1 0 16,3 0 0-16,2-3 0 0,3 0 0 0,-2-1 0 15,1-1 0-15,0 0 0 0,1 1 0 0,-2-2 0 16,0 2 0-16,-1-1 0 0,-2 0 0 0,1 0 0 0,-3 1 0 0,0-2 0 16,-2 1-224-16,1 0-80 15,-2 0-16-15,1-3 0 16,0 1-1344-16,-1-1-256 0,1 0-64 0,0-1-12848 0,2-1-2560 0</inkml:trace>
  <inkml:trace contextRef="#ctx0" brushRef="#br1" timeOffset="-137577.013">13922 4776 39327 0,'0'0'1744'0,"0"0"368"0,0 0-1696 0,0 0-416 0,0 0 0 0,0 0 0 0,0 0 1856 0,0 0 272 15,0 0 64-15,0 0 16 0,0 0-944 0,0 0-192 16,0 0-48-16,0 0 0 0,0 0-784 0,0 0-240 16,0 0 0-16,0 0 128 15,0 0-1360-15,0 0-272 0,0 0-48 0,0 0-12656 16,0 0-2512-16</inkml:trace>
  <inkml:trace contextRef="#ctx0" brushRef="#br1" timeOffset="-136984.713">14245 4615 7359 0,'0'0'656'0,"-5"4"-528"0,-3-2-128 0,0 0 0 0,0-1 7520 0,1 1 1472 16,0 0 288-16,2-1 64 0,0-1-5632 0,5 0-1152 16,0 0-208-16,0 0-48 0,0 0-1328 0,1-5-256 15,2 1-48-15,1-2-16 0,3 0-464 0,2 1-192 16,2-1 128-16,0 1-128 0,0 0 0 0,2 0 0 16,0 0 0-16,0 2 0 0,0 1 192 0,-1 1 0 15,0 0 0-15,-2 1 0 0,0 1-416 0,-1 0-80 16,-2 2-16-16,-1-1 0 0,0 2 512 0,-3 1 112 15,-1 0 16-15,0 1 0 0,-2 1-320 0,-1 1 0 16,-1 0 0-16,-1 0 0 0,1 1 272 0,-1 1 0 16,1 0 0-16,-1-1 0 0,-1 1-16 0,1-2-16 15,0 2 0-15,1-3 0 0,1 0-48 0,1 0 0 16,1-1 0-16,2-1 0 0,3 0-64 0,0 0 0 16,0-1-128-16,1 1 192 0,1 1-192 0,0 1 0 15,1 0 0-15,-1 1-160 0,-1 1 160 0,2 2 0 16,-3 0 0-16,1 3 0 0,-2-1 0 0,0 1 0 15,-2 0 160-15,-1 0-160 0,0-1 256 0,-2 1-64 16,-2-2 0-16,0 0 0 0,-3-1-192 0,-1 0 0 16,-1-1 0-16,-1 0 0 0,-1-2 480 0,-1 1 48 0,-2 0 16 0,-2-1 0 15,0-1-256-15,-3-1-48 0,1-2-16 0,2 0 0 16,0-1-160-16,-1-3-64 0,2 0 0 0,0 0 0 16,1-4 0-16,1 0 0 0,2 0 0 0,2-2 0 15,1 0-352-15,3-1-64 0,1-1-16 0,5 0 0 16,3 1-704-16,1-3-144 0,0 0-16 15,1-1-16-15,5 0-1776 0,2 0-368 0,-2-1-64 0</inkml:trace>
  <inkml:trace contextRef="#ctx0" brushRef="#br1" timeOffset="-136498.918">14616 4653 9215 0,'-12'2'400'0,"7"-1"96"0,0 0-496 0,1-1 0 16,-2-1 0-16,6 1 0 0,0 0 7968 0,0 0 1504 16,-3-4 288-16,2-1 64 0,2-1-6960 0,4 0-1392 15,2-1-288-15,0 0-48 0,2 1-544 0,3 0-96 16,2 0-32-16,0 0 0 0,2 1-192 0,0 2-32 16,2-2-16-16,0 3 0 0,-2 0-80 0,0 2-16 15,0 0 0-15,-3 1 0 0,0 0 64 0,0 1 16 16,-3 1 0-16,0 1 0 0,0 1 80 0,-2 2 16 15,-1 0 0-15,-3 1 0 0,0 0-16 0,-3 3 0 16,0 1 0-16,-1 0 0 0,-2 3 96 0,-2 1 32 16,-2 0 0-16,-2 2 0 0,0 0-128 0,-3 1-32 0,-1-1 0 0,-3 0 0 15,-2 1-16-15,0 0-16 0,-4-1 0 0,2 0 0 16,-1-2-16-16,3 0 0 16,1-4 0-16,1-1 0 0,1 0-48 0,4-2-16 0,2-2 0 15,4 0 0-15,4-7-96 0,0 0-48 0,0 0 0 0,7 4 0 16,3-2 0-16,1-2 0 0,2-2 0 0,3 1 0 15,0-2 0-15,3 1 0 0,0 0 0 0,0 0 0 0,-1 1 0 0,-1 0 0 16,2 0 0-16,-3 0 0 0,1 1 0 0,-3 0 0 16,-1 0 0-16,0 2 0 0,0-1 0 0,-1 0 0 15,-1 0 0-15,0 0 0 0,0 1 0 0,-1-2 0 16,0 2 0-16,0-1 0 0,1-1 0 0,-1 2 0 16,0-1 0-16,-1 1 0 0,0 0 0 0,-1 0 0 15,0 0 0-15,-2-2 0 0,-6 0 0 0,0 0 0 16,0 0 0-16,0 0 0 15,0 0-544-15,0 0-96 0,0 0-32 0,0 0-16400 16,0 0-3280-16</inkml:trace>
  <inkml:trace contextRef="#ctx0" brushRef="#br1" timeOffset="-134995.874">15363 4549 5519 0,'0'0'496'0,"0"0"-496"0,0 0 0 0,0 0 0 16,0 0 7312-16,6 3 1376 0,2-1 272 0,0-1 48 16,0-1-5280-16,3 0-1040 0,1-1-224 0,0 0-32 15,-2 0-1088-15,2 1-224 0,0-2-32 0,-1 1-16 16,0 0-688-16,0 0-144 0,-1 1-32 0,0 0 0 15,-3 0-720-15,1 0-128 0,-8 0-48 0,0 0-14096 16,0 0-2832-16</inkml:trace>
  <inkml:trace contextRef="#ctx0" brushRef="#br1" timeOffset="-134825.173">15346 4731 26719 0,'0'0'2368'0,"0"0"-1888"16,0 0-480-16,0 0 0 0,0 0 3440 0,0 0 592 15,0 0 112-15,1 5 16 0,-1-5-2384 0,5 5-496 16,1 0-80-16,2-1-32 0,2-1-768 0,1 0-144 16,4-1-48-16,1-2 0 15,-1 0-768-15,5-3-144 0,0 1-48 0,3-2-12624 16,0-2-2544-16</inkml:trace>
  <inkml:trace contextRef="#ctx0" brushRef="#br1" timeOffset="-134308.321">15949 4528 15663 0,'-10'2'1392'16,"-2"0"-1120"-16,-1-2-272 0,-1 1 0 0,1 0 6176 0,0 0 1184 15,1 0 224-15,2-1 48 0,3 0-4928 0,0-1-976 16,3-1-208-16,4 2-48 0,0 0-864 0,7-3-176 15,3-2-48-15,3-2 0 0,2 1-384 0,6 1 0 16,2-2 0-16,2 0 0 0,1 1 0 0,0 0 0 16,-2 1 0-16,-2 1 0 0,0 2 0 0,-2 0 0 15,-3 4 0-15,0-1-176 0,-5 3 176 0,-1-1 0 16,-2 2-144-16,-3 1 144 0,-3 2 0 0,-2 1 0 16,-2 1 0-16,-3 1 128 0,-1 0-128 0,-2 3 160 15,-2-4-160-15,2 1 160 0,-4 0 256 0,1 1 48 16,0-1 16-16,2 0 0 0,2-2-32 0,1-1 0 15,2-1 0-15,1-2 0 0,2-5-224 0,3 4-48 16,2-1-16-16,1 0 0 0,3-1-160 0,1 0 0 16,0-1 0-16,2 1 0 0,0 0 0 0,2-1 0 15,0 3 0-15,-2 1 0 0,-1-1 0 0,0 3 0 16,1 1 0-16,-4 1 0 0,0-2 0 0,-1 2 0 16,-2 3 0-16,-1 0 0 0,-3-1 0 0,-2 2 0 0,-2-1 0 0,-3 1 128 15,-2 0-128-15,-2 1 192 0,-2 0-192 0,-2-2 192 16,-2 1 64-16,0 1 32 0,-1-3 0 0,-1-1 0 15,-1 1 0-15,-1-3 0 0,-3 0 0 16,0-2 0-16,-2-1-64 0,2-3-16 0,2-1 0 0,4-1 0 16,2-1-208-16,5-1 0 0,3-2 0 0,4 0-160 15,2-3-1056-15,6 0-224 0,5-3-32 0,4-2-16 32,2 2-1264-32,6-3-240 0,1-1-48 0</inkml:trace>
  <inkml:trace contextRef="#ctx0" brushRef="#br1" timeOffset="-133963.993">16573 4628 26719 0,'0'0'1184'0,"0"0"240"0,0 0-1136 0,0 0-288 15,0 0 0-15,-4 5 0 0,-2 1 4320 0,-1 0 800 16,-1 3 176-16,-2 1 16 0,1 4-3360 0,-2 2-672 16,-1 0-144-16,0 3-32 0,0 2-368 0,0 0-80 15,2 1-16-15,3-2 0 0,4-3-96 0,2-1-32 16,2 0 0-16,3-2 0 0,3-1-512 0,2-2 0 15,2-1-192-15,2-4 48 0,2-1 144 0,2-2 0 16,1-1 0-16,4-2 0 0,0-3 176 0,3-2 64 16,-2-2 16-16,1-2 0 0,0-2-256 0,-1-1-256 15,-1-3 48-15,-2-1 16 0,-3 1 192 0,-1-3 0 16,-3-1 0-16,-2-1 0 0,-1-2 0 0,-3 2 0 16,-3-1 0-16,-2 2 0 0,-2-2 272 0,-1 4-48 0,-3 0-16 0,-2-1 0 15,-3 4-16-15,-3-1 0 0,0 2 0 16,-3 2 0-16,-2 0-192 0,1 1 0 15,0 0 128-15,1 3-128 0,0 0-144 0,1 1-80 0,1 1-16 0,5 1 0 32,1 1-1200-32,4 1-240 0,3 2-48 0,0 0-16 15,7-1-2144-15,1 1-416 0</inkml:trace>
  <inkml:trace contextRef="#ctx0" brushRef="#br1" timeOffset="-133558.068">16996 4530 11967 0,'0'0'1072'0,"0"0"-864"15,0 0-208-15,0 0 0 0,0 0 4944 0,0 0 944 16,0 0 192-16,7 2 48 0,-7-2-3056 0,11 0-624 15,1 0-112-15,0-2-32 0,2-1-800 0,1 1-160 16,2-2-48-16,2 0 0 0,1 0-1040 0,1 0-256 16,-2 1 0-16,0 0 0 0,0 0 0 0,0 1 128 15,-2 1-128-15,1 1 0 0,-3 0 272 0,-2 0-48 16,-2 1-16-16,-1 3 0 0,-2-1-208 0,0 2 0 0,-4 0 0 0,0 1 0 16,-1 1 384-16,0 1 16 0,-3 3 16 0,-1-1 0 15,-1 2 272-15,-3 1 48 16,0 4 16-16,-3 1 0 0,-1 1-80 0,-1 2-16 0,-1 0 0 0,1 1 0 15,2-1-144-15,0-1-48 0,1-2 0 0,2 1 0 16,1-1-256-16,1-1-48 0,0-2-16 0,2-3 0 16,1-2-144-16,1 0 0 0,0-1 0 0,1 0 0 31,1-4-1232-31,0 0-128 0,1-1-32 0,1-1 0 0,1-1-2176 0,0-2-432 16</inkml:trace>
  <inkml:trace contextRef="#ctx0" brushRef="#br1" timeOffset="-133074.189">17587 4505 43887 0,'0'0'960'0,"0"0"208"0,0 0 48 0,4-6 0 0,1-3-960 0,3 0-256 16,2-1 0-16,4 0 0 0,0 0 1376 0,2 2 224 15,-1-2 64-15,1 3 0 0,0-1-864 0,0 3-160 16,0 2-48-16,-1 1 0 0,0 2-288 0,0 2-64 16,2 3-16-16,-3 0 0 0,1 3-224 0,0 2 0 0,-3-2 0 0,0 4 0 15,-2 1 0-15,-2 1 0 0,-1-1 0 0,-5 1 0 16,-2-1 0-16,-3 0 0 0,-1 3 0 0,-4 0 0 15,-4 0 160-15,-2 2-16 0,0 0 0 0,-4 2 0 16,1 2 368-16,-2-1 80 0,-1 2 16 0,1 0 0 16,-2-1-32-16,0-1-16 0,-1 1 0 0,2-5 0 15,1 0-240-15,5-2-64 0,2-3 0 0,3-1 0 16,4-1-256-16,3-2 0 0,4-1 0 0,5 0 0 16,5-2 160-16,2-3-32 0,4 1 0 0,2-3 0 0,1 0-256 0,2 0-64 15,1-4-16-15,0 1 0 0,2 0 336 16,0-1 64-16,2-1 0 0,-1 1 16 0,-2 1-208 0,0-1-160 15,-1 2 32-15,-2-1 0 0,-2 1 128 0,-1-2 0 16,-1 1 0-16,-3 0 0 16,-1 0-448-16,-1-1-48 0,-5 1-16 0,-1 0 0 15,-2-2-1776-15,-5 5-352 0,0-9-80 0,0 9-16 0</inkml:trace>
  <inkml:trace contextRef="#ctx0" brushRef="#br1" timeOffset="-93780.174">16276 7209 17503 0,'0'0'1552'0,"0"0"-1232"15,0 0-320-15,0 0 0 0,0 0 3552 0,0 0 656 16,0 0 128-16,0 0 16 0,6 0-1728 0,1-1-336 16,1 0-80-16,2-1-16 0,1 0-576 0,3-1-112 15,2 0-32-15,-1 0 0 0,3 0-640 0,-1 1-128 16,-1 1-16-16,2 1-16 0,-3 0-480 0,2 0-192 16,-1 0 176-16,-1 0-176 0,0 0 0 0,0 0 0 15,-1 0-208-15,1 0 64 16,0-1-1904-16,-3 0-384 0,0 0-80 0</inkml:trace>
  <inkml:trace contextRef="#ctx0" brushRef="#br1" timeOffset="-93290.297">15914 7403 28735 0,'0'0'1280'0,"0"0"256"0,0 0-1232 0,-1 5-304 0,-2 1 0 0,0 2 0 16,0 2 1152-16,1 1 192 0,0 2 16 0,0 1 16 16,0 0-880-16,0 2-176 0,0 0-48 0,1 0 0 15,0-1-272-15,0 2 128 0,0-2-128 0,1 1 0 16,0-1 0-16,0-2 0 0,1 1-160 0,0-2 160 16,0-3-2048-1,1 0-272-15,-1-2-64 0,0-1-16 0</inkml:trace>
  <inkml:trace contextRef="#ctx0" brushRef="#br1" timeOffset="-92879.022">15895 7441 13823 0,'0'0'1216'0,"3"-4"-960"16,0-2-256-16,3-1 0 0,1-1 2992 0,1 0 544 15,2-1 112-15,1 2 32 0,1-1-2272 0,0 1-448 16,4 1-80-16,-1 2-32 0,-1 0-544 0,1 2-112 16,-1 0-32-16,-2 2 0 0,1 2-160 0,-2 1 192 15,0 1-192-15,-3 1 192 0,-1 3-192 0,-1-1 160 16,-1 1-160-16,-2 2 160 0,-1 0-160 0,-2 1 0 16,-2-1 0-16,0 1 0 0,-2 0 912 0,-1-1 112 15,-1 0 0-15,-1-1 16 0,3 0 96 0,-3 0 16 16,-1-1 0-16,0-1 0 0,1-1-384 0,-1-1-64 15,0 1 0-15,0 0-16 0,1 0-208 0,1-1-32 16,3-2-16-16,3-3 0 0,-3 5-160 0,3-5-16 0,0 0-16 0,3 6 0 16,2-1-240-16,1 1 0 0,2-1 0 0,0 1 0 15,2-1 0-15,0 0 0 0,0 0 0 0,1 0 0 16,-2-2 0-16,2 2 0 0,-1-2 0 0,1 0 0 16,-4 0 0-16,2 0 0 0,-1 0 0 0,-1 0 0 15,0-2-160-15,-1-1 32 0,-6 0 0 0,0 0 0 16,6-1-1216-16,-6 1-224 0,6-3-48 0,-1 0-16 15,-5 3-1152-15,4-6-224 0</inkml:trace>
  <inkml:trace contextRef="#ctx0" brushRef="#br1" timeOffset="-92529.147">16442 7418 30287 0,'0'0'1344'0,"0"0"272"0,-3-4-1296 0,0 1-320 16,-1 0 0-16,0 1 0 0,0 0 1280 0,-1 1 176 16,-1 1 32-16,0 1 16 0,-1 3-608 0,0-1-128 15,-1 1-32-15,-2 2 0 0,0 1-400 0,0 2-80 16,1 3 0-16,-2 2-16 0,1 0-80 0,1 1-16 16,1 1 0-16,1 1 0 0,1-2 112 0,2 2 32 15,2-1 0-15,2 0 0 0,2 0-112 0,1-5-32 0,2 1 0 0,3-1 0 16,1-2-144-16,2-1 0 0,1-3 0 0,2-1 0 15,1-2 0-15,1-2 0 16,-1-2 0-16,0-2 0 0,0 0 0 0,-2-1-144 0,-2-3 0 0,-1 1 0 16,-2-2-64-16,-2 1-16 0,-1 0 0 0,-2 1 0 15,-2-2 224-15,1 2-144 0,-3 1 144 0,0 1-128 16,-2 0 128-16,-1 1 0 0,-1 3 0 0,1-1 0 16,-1 0 0-16,0 1 0 0,5 1 0 0,-6-1 0 15,0-1-1840-15,2 0-336 0,4 2-64 16</inkml:trace>
  <inkml:trace contextRef="#ctx0" brushRef="#br1" timeOffset="-92132.945">16651 7401 15663 0,'0'0'688'0,"0"0"144"0,-5 3-656 0,0 1-176 0,1 1 0 0,0-1 0 15,1 2 4256-15,0 2 816 0,0 1 176 0,1 0 16 16,0 3-3536-16,1 1-704 0,0-1-128 0,1 2-48 16,0 1-576-16,-1-1-112 0,0 0-32 0,1 0 0 15,1-1-128-15,0 1 0 0,-1-1 0 0,1-2 0 31,-1-2-912-31,1-1-272 0,0-2-48 0,-1-6-14512 0</inkml:trace>
  <inkml:trace contextRef="#ctx0" brushRef="#br1" timeOffset="-91744.963">16700 7404 33519 0,'-11'2'1472'0,"7"0"320"0,-1-2-1424 0,0 0-368 16,5 0 0-16,0 0 0 0,-5-2 1600 0,5 2 240 15,0 0 48-15,0 0 16 0,0 0-1088 0,3-3-224 16,2-2-32-16,2 2-16 0,2 1-416 0,1 0-128 16,1 0 0-16,2 0 0 0,0 2 0 0,-1 0 0 15,2 1 0-15,-2 0 0 0,0 0 0 0,-2 2 0 16,-1 0-240-16,-2 1 80 0,-1 1-32 0,-2 0-16 16,-1 0 0-16,-1 0 0 0,-4 1 208 0,-1 1 0 15,-1 0 0-15,0 1 0 0,-2 0 592 0,0 1 16 16,0-1 0-16,0 0 0 0,1-2 32 0,1 2 0 15,1-2 0-15,2 1 0 0,2-1-464 0,3-1-176 16,2 0 128-16,0-1-128 0,2 0 0 0,2-1 0 16,2-1 0-16,-2 0 0 0,2 0 0 0,-1 0 0 15,-2 0-192-15,-1 1 192 0,-2 0-160 0,-1 1 160 0,-5-4 0 16,1 6-144-16,-2 0 320 0,-1 0 64 0,-4 1 16 0,-2 1 0 16,-5 0 576-16,-2 1 112 0,-2-2 16 0,-3 0 16 15,-2-1-464-15,0 0-80 0,1 0-32 0,-1-1 0 16,2-2-400-16,1 1 0 0,2-1 0 0,5-1 0 31,2-2-1920-31,2 0-480 0</inkml:trace>
  <inkml:trace contextRef="#ctx0" brushRef="#br1" timeOffset="-90051.502">11835 8650 17503 0,'0'0'1552'0,"0"0"-1232"16,-5 2-320-16,0 0 0 0,0-1 2528 0,5-1 448 15,-4 3 96-15,4-3 0 0,-5 1-960 0,5-1-208 16,0 0-48-16,0 0 0 0,0 0-704 0,0 0-128 16,0 0-48-16,4-6 0 0,1-1-400 0,3 0-64 15,2-1-32-15,2 2 0 0,2 0-160 0,-1-1-16 16,1 1-16-16,2 2 0 0,0 2-288 0,0 1 0 15,-2 2 128-15,1 3-128 0,-2-1 0 0,-1 4 0 16,-1 1 0-16,-2 2 0 0,-1 4 192 0,-2 2-64 16,-2 0 0-16,-1 2-128 0,-1 0 208 0,-2 1-64 15,-2 0-16-15,-1 0 0 0,0 0 320 0,-2-1 64 16,-1 0 16-16,-1-1 0 0,-3-3-16 0,1 0 0 0,-2 0 0 16,0-4 0-16,0 2-112 0,1-3-16 0,0 0-16 0,1-1 0 15,1-2-96-15,2 0-16 0,1 0 0 0,5-6 0 16,0 0-256-16,0 0 0 0,0 0 128 0,7 4-128 15,2-4 0-15,4-1 0 0,1-1 0 0,3 1 0 16,0 0 0-16,1 0 0 0,0 0-128 0,0 1 128 16,1 2 0-16,0 1 0 0,-3 2 0 0,1 1-144 15,-2 2 144-15,-1 0-208 0,1 2 80 0,-2 1 128 16,-5 1-144-16,1 1 144 0,-2 0 0 0,-2 2 0 0,-3 0 0 16,-3 2 0-16,-3 1 0 0,-2-1 0 0,-4 1 128 0,1-1 48 15,-3 1 0-15,-1-1 0 0,0-2 208 0,-2 0 32 16,-2-1 16-16,1-1 0 0,1-1 80 0,-1-3 0 15,2-2 16-15,-2-2 0 0,-1-1-336 0,2-2-192 16,0-2 192-16,1 0-192 0,3-3 128 0,0-1-128 16,1 0 0-16,2-2 0 0,2-2 0 0,1 1 0 15,2-2 0-15,3 2 0 16,0-2-1104-16,3-1-176 0,1-1-48 0,2 2 0 16,2-2-1872-16,2 1-368 0</inkml:trace>
  <inkml:trace contextRef="#ctx0" brushRef="#br1" timeOffset="-89803.85">12516 8942 40079 0,'0'0'1776'0,"-4"2"368"0,-1-1-1712 0,-1 1-432 0,0 0 0 0,0 0 0 16,0 0 1568-16,1 2 224 0,-1-2 64 0,6-2 0 15,-4 4-1120-15,4-4-224 0,0 0-32 0,0 0-16 16,0 0-464-16,1 5-208 0,-1-5 16 0,0 0-14048 16,5 4-2800-16</inkml:trace>
  <inkml:trace contextRef="#ctx0" brushRef="#br1" timeOffset="-88691.691">12951 8763 15663 0,'0'0'1392'0,"0"0"-1120"16,0 0-272-16,-3-3 0 0,0-1 3392 0,1-3 640 16,1 1 112-16,1-1 16 0,0-1-1664 0,1 1-320 15,1 0-80-15,2 1-16 0,1-1-864 0,1-2-192 16,-1 0-16-16,3 1-16 0,3 2-480 0,1-2-112 16,0 2-16-16,2 0 0 0,2 1-256 0,0 2-128 15,2-2 128-15,0 3-128 0,-2 1 0 0,1 1 0 16,0 1 0-16,0 2 0 0,-2 2 128 0,-3 2-128 15,0 1 0-15,-3 2 128 0,-1 1 176 0,-4 4 16 16,-2 2 16-16,-1 2 0 0,-3 3 416 0,-3 1 80 16,-3 1 0-16,-3-1 16 0,-1 0-32 0,-3-2-16 15,-1 0 0-15,-1-2 0 0,-2 0-176 0,0-1-48 16,2 2 0-16,-1-4 0 0,2 0-192 0,0-2-64 16,1 0 0-16,3-2 0 0,2-1-144 0,1-1-48 15,2-2 0-15,2-3 0 0,2 0-128 0,3-5 0 0,0 0 0 0,0 0 0 16,7 3 0-16,2-1 0 0,2-1 0 0,1-1 0 15,1-1 0-15,4-1 0 0,0-1 0 0,3-1 0 16,0 1 0-16,-2-2 0 0,0 0 0 0,0 1 0 16,-1 1 0-16,-1 0 0 0,-2 1 0 0,-1 0 0 31,-1 1-496-31,-1 0-16 0,1 1-16 0,-2 0 0 0,0-1-1776 0,0 1-368 16,2 0-64-16</inkml:trace>
  <inkml:trace contextRef="#ctx0" brushRef="#br1" timeOffset="-88314.94">13534 8696 26719 0,'0'0'2368'0,"-5"1"-1888"16,0 0-480-16,0 0 0 0,-1 1 2960 0,1-1 496 15,1 1 112-15,-1 2 16 0,-1 2-1888 0,1 1-368 16,-2 5-80-16,1 0-16 0,0 3-720 0,0 2-128 15,1 3-48-15,0 0 0 0,0 3-80 0,0-1-32 16,2 1 0-16,1-3 0 0,0 1 96 0,3-1 0 16,2 1 16-16,2-3 0 0,0-1 48 0,4-2 0 15,2-3 0-15,3-1 0 0,0-2-384 0,4-4 0 16,0-4 0-16,1-2 128 0,1-4-128 0,1-5 0 16,0-2 0-16,-2-1 0 0,0-2 0 0,-2-2 0 15,0 0 0-15,-2-1 0 0,-2 1 0 0,-2-4 0 0,-2-1-144 0,-2-1 144 16,-2 0-144-16,-3-1 144 0,-2 2-192 0,-2 2 192 15,-2 2 0-15,-3 2 0 0,-2 3 0 0,-1 3 0 16,0 4 0-16,-2 2 0 0,0 2 0 16,-1 3 0-16,2 1 0 0,0 2-240 0,2-1 80 0,1 2 16 31,3-1-1168-31,5-4-224 0,-1 5-64 0,3 0 0 0,3-1-1600 16,3 0-320-16</inkml:trace>
  <inkml:trace contextRef="#ctx0" brushRef="#br1" timeOffset="-87950.254">14039 8749 12895 0,'0'0'1152'0,"0"0"-928"16,-5 0-224-16,-1 2 0 0,-1-2 6224 0,0 2 1200 15,-1 1 256-15,-1-1 32 0,-1 2-4752 0,0 1-944 16,-3 2-192-16,1 2-32 0,0 1-992 0,1 1-192 16,-1 2-32-16,-1 2-16 0,2 0-208 0,2 1-32 15,1 1-16-15,1-3 0 0,3 2-176 0,2 1-128 16,3 0 144-16,3 1-144 0,2-2 0 0,4 0 0 15,3-1 0-15,4-2 0 0,2-3 0 0,3-3 0 16,0-3 0-16,3-3 0 0,0-4 0 0,2-2 0 0,-1-3 0 0,0 0 0 16,-4-2 0-16,0-1 0 15,-2-1 0-15,-3 1 0 0,-4-2 0 0,-2 0 0 16,-2 0 0-16,-4 0 0 0,-4-2 0 0,-2-1 0 16,-3 0 0-16,-3-2 0 0,-2 2 192 0,0-2 64 15,-3 0 0-15,-2 2 0 0,-1 0 112 0,0 1 16 16,0 1 16-16,-1 1 0 0,1 1-240 0,1 3-160 0,0 1 192 15,1 1-192-15,0 1 0 0,2 2 0 16,3 1 0-16,1 2 0 16,2 1-1088-16,5 0-192 0,0 0-16 0,3 6-16 15,4 1-1552-15,2 0-304 0</inkml:trace>
  <inkml:trace contextRef="#ctx0" brushRef="#br1" timeOffset="-87794.904">14519 8840 27647 0,'0'0'2448'0,"-4"0"-1952"0,-3 0-496 0,2 0 0 15,0 0 4192-15,5 0 736 0,0 0 160 0,0 0 32 0,-6-3-3296 0,2 0-656 16,4 3-128-16,0 0-16 16,-1-5-1344-16,1 5-272 0,3-4-48 0,2 0-13696 15,2 1-2752-15</inkml:trace>
  <inkml:trace contextRef="#ctx0" brushRef="#br1" timeOffset="-87307.479">14945 8647 21183 0,'-5'1'1888'0,"-2"0"-1504"0,0-2-384 0,1 0 0 16,0 0 5376-16,6 1 992 0,0 0 208 0,0 0 32 16,-1-7-4592-16,2 1-928 0,2 0-176 0,2 1-32 15,2-1-656-15,1 1-224 0,1-1 144 0,1 1-144 16,2 0 0-16,1 1 0 0,1 1 0 0,0 1 0 0,1 2 0 0,-1 0 0 15,1 1 0-15,-1 2 0 16,-3 1 0-16,-2 2 0 0,-1 1 128 0,-3 2-128 0,-4 2 0 0,-2 3 0 16,-3 1 0-16,-1 2 128 0,-2 2 208 0,-2 2 48 15,-4 0 0-15,-1 2 0 0,-1 0 144 0,-1 0 48 16,-1 0 0-16,1-2 0 0,-1-2 80 0,2 0 32 16,2-4 0-16,0 0 0 0,3 0-112 0,1-5-32 15,3 0 0-15,4-1 0 0,0-1-288 0,2-3-64 16,4-1-16-16,0-2 0 0,1 0-176 0,3 0 0 15,1 0 0-15,2-1 0 0,-2-1 0 0,3-1 0 16,0 0 0-16,1 0 0 0,-1-1 0 0,1 0 0 16,-1 1 0-16,-1-1 0 0,-3-1 0 0,2 0 0 15,-1-1-192-15,0 1 192 16,0-2-1264-16,-1-2-128 0,2 1-16 0,1 1-16 16,0-2-1440-16,-1 0-272 0,0 0-64 0</inkml:trace>
  <inkml:trace contextRef="#ctx0" brushRef="#br1" timeOffset="-86899.432">15418 8688 31967 0,'4'-12'1408'0,"0"7"304"0,0-1-1376 0,1-1-336 0,-1 0 0 0,1 2 0 16,0 0 1856-16,-5 5 320 0,0 0 48 0,0 0 16 16,0 0-320-16,0 0-64 0,0 0-16 0,0 0 0 15,-7 5-752-15,-1 3-160 0,1 2-32 0,-2-1 0 16,-2 5-368-16,-1 1-80 0,1 1 0 0,-3 4-16 15,0 0 0-15,0 1 0 0,2 2 0 0,1 0 0 16,0-2 16-16,2-1 16 0,1-1 0 0,2-2 0 0,3-1-192 16,3-2-32-16,2-2-16 0,3-1 0 0,3 1-224 0,4-5 0 15,2-2 128-15,3-1-128 0,1-2 0 0,4-3 0 16,0-3 0-16,3 0 0 0,-1-3 0 0,1 0 0 16,1-4-160-16,-2 1 160 0,1 0-320 0,-2-3 0 15,0-2 16-15,-5 0 0 0,-2-3 80 0,-2 0 16 16,-2-3 0-16,-2 0 0 0,-2 1 208 0,-3-1 0 15,-1 1 0-15,-1 1 0 0,-4 0 0 0,-1 0 160 16,-2 2 0-16,-2 3 0 0,-2 0 96 0,-2 3 0 16,-1 2 16-16,-2 3 0 0,-2 1-144 0,1 1-128 15,-3 1 144-15,1 3-144 0,2-2 0 0,0 4-128 16,4 1-16-16,3 1 0 16,3 0-1136-16,3 2-208 0,4 0-48 0,5 1-16 15,4 0-1472-15,3 0-304 0,2-1-48 0</inkml:trace>
  <inkml:trace contextRef="#ctx0" brushRef="#br1" timeOffset="-86592.008">16013 8676 46303 0,'-4'-1'1024'0,"-1"0"192"0,-1 0 64 0,-1-2 16 0,0 3-1040 0,-2 0-256 16,-1 0 0-16,0 3 0 0,-3 2 976 0,-1 2 144 0,-1 2 32 0,-2 3 0 15,-1-2-560-15,1 4-96 0,-1 2-32 0,3 1 0 16,1 3-224-16,1-1-48 0,2 1-16 0,3 1 0 15,1-4-176-15,4 3 0 0,4-3 0 0,3-1 0 16,2-1 0-16,5-4 0 0,4-1 0 0,2-2 0 16,5-3-128-16,2-3 128 0,3-3-160 0,1-2 160 0,1 0-128 0,-3-4 128 15,-2-2 0-15,-1 0-144 0,-2-1 144 0,-3-2 0 16,-2-1 0-16,-3 1 0 0,0-3 192 0,-4-2 80 16,-3 3 16-16,0-4 0 0,-3-1 352 0,-1 1 80 15,-1-1 16-15,-3 1 0 0,0 0-288 0,-3 2-48 16,0-1-16-16,-3 0 0 0,-3 4-128 0,-3 1-48 15,-2 2 0-15,-2 3 0 0,-1 1-208 0,-2 1 0 16,-1 2 0-16,2 0 0 16,2 0-896-16,1 1-208 0,3 1-48 0,4 2-15344 15,3 1-3056-15</inkml:trace>
  <inkml:trace contextRef="#ctx0" brushRef="#br1" timeOffset="-85441.976">16280 8656 21183 0,'0'0'1888'0,"0"0"-1504"16,0 0-384-16,7-1 0 0,0 0 2096 0,2-1 336 15,1 0 80-15,2-1 16 0,2 0-368 0,2 0-80 16,1 0-16-16,1 1 0 0,1-1-560 0,0 2-112 16,-1 0-32-16,1 2 0 0,-2 0-704 0,-2 2-144 15,1-2-16-15,-1 3-16 0,-4-2-480 0,0 2 0 16,-2 0 0-16,-1 0-13072 16,-2 0-2672-16</inkml:trace>
  <inkml:trace contextRef="#ctx0" brushRef="#br1" timeOffset="-85273.249">16428 8783 28559 0,'-16'8'1264'0,"9"-4"272"0,-2-1-1232 0,0 1-304 0,1-2 0 0,2 0 0 16,1 0 3712-16,5-2 704 0,0 0 128 0,0 0 16 15,0 0-2960-15,8 2-576 16,3-2-128-16,2 0-32 0,4-2-608 0,1 0-128 0,0-1-128 0,3 0 176 16,0-1-176-16,2-1 0 0,0-1 0 0,2 0-14448 31,-1 0-2768-31</inkml:trace>
  <inkml:trace contextRef="#ctx0" brushRef="#br1" timeOffset="-85004.929">17037 8512 40719 0,'0'0'1792'0,"0"0"384"0,-3 6-1728 0,1 3-448 15,-1-1 0-15,0 3 0 0,1 4 1552 0,-1 3 240 16,-1 1 32-16,1 4 16 0,0 2-880 0,0 0-192 16,0 2-16-16,1-1-16 0,1 1-448 0,0-1-96 15,0-1 0-15,1-2-16 0,1-2-176 0,2-4 0 16,2 0 0-16,0-6 0 15,-2 0-1888-15,4-3-256 0,1-3-48 0,1-3-18032 0</inkml:trace>
  <inkml:trace contextRef="#ctx0" brushRef="#br1" timeOffset="-84622.97">17182 8601 41583 0,'0'0'1840'0,"0"0"384"0,3-6-1776 0,2-1-448 0,4 1 0 0,3-3 0 16,3 1 1312-16,0 2 176 0,3-3 48 0,0 3 0 16,-1 1-864-16,3 2-160 0,-2 0-48 0,0 2 0 15,-1 1-176-15,0 1-32 0,-1 1-16 0,-1 1 0 16,1 1-240-16,-2 3 176 0,-3 0-176 0,-1 2 160 16,-2 1-32-16,-3 1 0 0,-3 2 0 0,-3 2 0 0,-3 0 96 0,-3 3 16 15,-2 0 0-15,0 0 0 0,-5 1 64 0,0 0 16 16,1 1 0-16,0 0 0 0,-2-1 64 0,2-1 32 15,0-1 0-15,1-2 0 0,0-2-112 0,2-2-32 16,2-1 0-16,0-2 0 0,3 0-112 0,1-3-32 16,4-5 0-16,-2 5 0 0,2-5-128 0,3 3 0 15,1 2 0-15,2-1 0 0,2-3 0 0,0 1 128 16,2 0-128-16,2-2 0 0,1 1 0 0,2 0 0 16,0 0 128-16,2-1-128 0,1 0 0 0,1-1 0 15,-1 0 0-15,1 0 0 0,0-1-144 0,1 0-16 16,0-1 0-16,-2-1 0 15,0 0-1120-15,-1 0-208 0,1-2-48 0,-2-1-16 16,-2-2-2352-16,0-1-448 0</inkml:trace>
  <inkml:trace contextRef="#ctx0" brushRef="#br1" timeOffset="-84206.633">17971 8554 26255 0,'7'-8'1152'0,"-3"4"256"0,0 0-1120 0,2-2-288 0,1 1 0 0,-1-2 0 0,-1 1 1472 0,0 1 256 15,-1 1 32-15,-1 1 16 0,-3 3-48 0,0 0-16 16,0 0 0-16,0 0 0 0,0 0-80 0,-5 2-16 16,-2 1 0-16,-1 2 0 0,-5 2-464 0,0 2-80 15,-3 1-32-15,0 4 0 0,1 3-176 0,-1 1-32 16,1 4-16-16,1 0 0 0,-1 3-112 0,3 0 0 15,4 1-16-15,0 0 0 0,2-1-208 0,4 0-32 16,5-4-16-16,2-2 0 0,2-3-304 0,3-3-128 16,6-4 128-16,4-2-128 0,4-3 0 0,3-3 0 15,3-3 0-15,-1-4 0 0,-1-3 0 0,-2-2 0 16,-3-2 0-16,-1-3-176 0,-5-1 48 0,0-2 0 16,-1-1 0-16,-4 1 0 0,-1-1 128 0,-2 1 0 15,-2-3 0-15,-1 2 0 0,-2-1 176 0,-3 2 64 16,-2 0 16-16,-1 1 0 0,-4 2 32 0,-1 1 16 15,-2 1 0-15,-1 3 0 0,-1-2-144 0,-3 2-32 16,-4 2 0-16,0 1 0 0,-3 2-128 0,0 1-224 16,-4 2 48-16,3 1 16 15,-2 2-1952-15,4 2-400 0,0-2-80 0</inkml:trace>
  <inkml:trace contextRef="#ctx0" brushRef="#br1" timeOffset="-83318.111">18196 9022 30575 0,'0'0'1344'0,"0"0"304"0,0 0-1328 0,0 0-320 16,5-3 0-16,0-2 0 0,1-1 2352 0,1 0 400 0,1-1 64 0,2-1 32 15,0-1-688-15,0-2-144 0,0-1-32 0,1 0 0 16,1 0-768-16,-2-1-144 0,0-1-48 0,0 0 0 16,0 1-640-16,-2 0-128 0,-1 1-16 15,0 0-16 1,-1-1-672-16,-1 1-128 0,-1 1-16 0,0 3-14592 0,0 0-2928 0</inkml:trace>
  <inkml:trace contextRef="#ctx0" brushRef="#br1" timeOffset="-82904.85">18869 8536 23951 0,'0'0'1056'0,"-4"-3"224"0,-1-1-1024 0,0 0-256 15,0 1 0-15,0-2 0 0,-1 2 4400 0,0 1 816 16,-1 0 160-16,0 1 48 0,0 1-3568 0,-1 2-720 15,-1 1-144-15,0 2-32 0,-2 1-576 0,-1 3-112 16,-1 1-16-16,0 3-16 0,0 3 0 0,-2 1 0 16,0 4 0-16,2 1 0 0,-1 2 128 0,2 0 16 15,2 2 16-15,3-2 0 0,1 1-80 0,3-4 0 16,1 1-16-16,3-3 0 0,2-2-176 0,5-4-128 16,3-1 192-16,5-2-192 0,4-5 0 0,4 0 0 15,4-4 0-15,4-2 0 0,1-4 0 0,-1-4 0 16,-1-3 0-16,-1-2 0 0,-2-4-192 0,-1-2 192 0,-1 1-208 0,-3-3 80 15,-1 0-176-15,-5-2-16 0,0 1-16 16,-4 1 0-16,-3 0 160 0,-5 2 48 0,-3 3 0 0,-5 1 0 16,-3 3 128-16,-3 1 0 0,-2 3 0 0,-1 2 0 15,-3 2 144-15,-2 0-144 0,-1 2 192 0,-1 2-192 16,-1 3 128-16,1 0-128 0,-4 0 0 0,3 2 0 16,2 0-928-1,4 1-240-15,3-2-48 0,5 1-16 0,6-4-1280 0,0 0-256 0,8 5-48 0</inkml:trace>
  <inkml:trace contextRef="#ctx0" brushRef="#br1" timeOffset="-82546.716">19408 8552 34095 0,'-6'-1'3024'16,"-2"1"-2416"-16,1 0-480 0,-4 1-128 0,-1 1 3472 0,-1-2 688 15,-1 1 128-15,-3 3 16 0,-1 0-2640 0,-3 2-512 16,-1 2-128-16,0-1 0 0,0 5-608 0,-1 3-112 15,3 0-32-15,3 5 0 0,1 0-272 0,2 2 160 16,3 1-160-16,5 2 128 0,4 0-128 0,4 2 0 16,4-4 0-16,5 0 0 0,5-4 0 0,5-1 0 15,4-1-144-15,2-5 144 0,1 0-128 0,1-5 128 16,-1-1-192-16,-1-3 192 0,-1-1-272 0,0-2 48 16,-2-4 16-16,1-1 0 0,-3-2 208 0,0-2 0 15,-5-1-160-15,0 0 160 0,-1-5 0 0,-3-3 0 16,-1 2 0-16,-3-3 0 0,-2 0 0 0,-2-2 0 0,-3 0 128 0,-2 0-128 15,-2 1 128-15,-3 2-128 0,-2 0 0 0,-1 3 128 16,-1 0-128-16,-2 2 0 16,-2 3 144-16,-2 1-144 0,-1 1 0 0,1 3 128 15,0 1-128-15,0 3 0 0,2 0 0 0,2 1-128 0,1 0 0 16,4 1 0 0,6-1-1456-16,0 0-272 0,3 5-64 0,4-2-16 15,3 0-1808-15,4-1-352 0</inkml:trace>
  <inkml:trace contextRef="#ctx0" brushRef="#br1" timeOffset="-82187.976">20056 8573 24879 0,'0'0'1088'0,"-4"-1"256"0,-2-2-1088 0,-2 1-256 16,-1 0 0-16,-2 0 0 0,-1 1 5456 0,-2 1 1040 16,-2 1 208-16,-1 2 32 0,-3 2-4624 0,0 3-944 15,-1 2-176-15,-1 5-32 0,0 2-512 0,0 3-80 16,0 3-32-16,1 2 0 0,-1 4-64 0,1 4-16 15,2-3 0-15,3 1 0 0,4 0-48 0,8-4-16 16,6-3 0-16,4 0 0 0,5-3-192 0,5-3 0 16,4-3 128-16,5-5-128 0,3-2 0 0,3-4 0 15,2-4 0-15,2-3 0 0,3-3 0 0,-1-1 0 16,-3-2 0-16,-2-2 0 0,-6-1 0 0,-3 0 0 16,-4-2 0-16,-2-1 0 0,-3-1 304 0,-3-1 16 15,-2-3 0-15,-1-1 0 0,-3-2 96 0,-1 0 32 16,-3-2 0-16,-2 0 0 0,-1 0-208 0,-3-2-48 15,-3 2 0-15,-1 1 0 0,-3 2-128 0,-3 1-64 16,-6 3 0-16,-3 1 0 0,-6 2 0 0,1 3 0 0,-1 1 0 0,0 2 0 16,0 2 0-16,2 2 0 0,2 2 0 0,3 1 0 31,3 2-1008-31,4 1-192 0,1 0-32 0,4 1-15488 16,3 2-3104-16</inkml:trace>
  <inkml:trace contextRef="#ctx0" brushRef="#br1" timeOffset="-52551.071">22824 3417 10127 0,'0'0'896'0,"0"0"-704"15,-1 2-192-15,-1-1 0 0,0 1 2368 0,-1-1 432 16,1 1 80-16,2-2 32 0,-2 1-1120 0,-1 0-208 16,3-1-48-16,0 0-16 0,-2 2-224 0,2-2-32 15,0 0-16-15,0 0 0 0,0 0-160 0,0 0-16 16,0 0-16-16,0 0 0 0,0 0-96 0,0 0 0 0,0 0-16 0,0 0 0 15,0 0-16-15,8-1 0 16,-1-1 0-16,0 0 0 0,1-1-96 0,1-1 0 16,0 0-16-16,0-1 0 0,-1-1-224 0,1 1-32 0,0-1-16 0,0 1 0 15,-2 0-224-15,0-1-64 0,-2 0 0 0,0 1 0 16,-1 2-112-16,-4 3-16 0,0 0-128 0,0 0 192 16,0 0-192-16,0 0 0 0,0 0 0 0,0 0 0 15,0 0 0-15,6 1 0 0,-6-1 0 16,5 3 0-16,1 1 192 0,0 1-48 0,0 0-16 0,1 0 0 15,0-1-128-15,1 1 0 0,-1 0 0 0,1 0 0 16,-2 1 0-16,-1-1 0 0,0-1 0 0,0 1 128 16,0 0-128-16,-1 0 0 0,0-2 0 0,0 1 128 0,-4-4-128 0,3 5 0 15,-3-5 0-15,3 5-176 16,-1 1-1056-16,1-1-224 0,-3-5-32 0,3 5-16 16,-3-5-1744-16,1 5-336 0</inkml:trace>
  <inkml:trace contextRef="#ctx0" brushRef="#br1" timeOffset="-52199.557">22910 3475 8287 0,'0'0'736'0,"0"0"-592"15,0 0-144-15,0 0 0 0,0 0 5328 0,0 0 1040 16,0 0 208-16,0 0 32 0,0 0-3424 0,0 0-688 0,0 0-144 0,0 8-32 16,1 0-720-16,0 4-160 0,0 1-32 0,-1 2 0 15,0 4-656-15,0 1-144 16,0 4-32-16,0 0 0 0,0 3-320 0,0-3-80 0,0 2-16 0,-1-4 0 15,0 1-160-15,0-1 0 0,0 0 0 0,1 1 0 16,-2 0 0-16,0-1 0 0,-1-1 0 0,1-2 0 16,0 0-208-16,0-3-80 0,1 0-16 0,0-5-13792 15,1-2-2768-15</inkml:trace>
  <inkml:trace contextRef="#ctx0" brushRef="#br1" timeOffset="-7669.813">21880 3776 10127 0,'0'0'896'0,"0"0"-704"15,0 0-192-15,0 0 0 0,0 0 1840 0,0 0 336 0,0 0 64 0,4-4 0 16,-4 4-528-16,0 0-112 0,0 0-32 0,0 0 0 16,0 0-640-16,0 0-128 0,4-3-32 0,-4 3 0 15,0 0-192-15,0 0-32 16,0 0-16-16,0 0 0 0,0 0-384 0,0 0-144 0,0 0 0 0,0 0 144 15,0 0-144-15,3 5 0 0,-1 1 0 0,0 0 0 16,-1 1 0-16,0 0 0 0,-1 1 0 0,0 1 0 16,0-2 160-16,0-1 0 0,-1 2 0 0,0 0 0 15,0-2 256-15,0 1 48 0,0-1 16 0,0 0 0 16,-1-1-1072-16,0 0-224 0</inkml:trace>
  <inkml:trace contextRef="#ctx0" brushRef="#br1" timeOffset="-7136.388">21888 3806 11967 0,'0'0'1072'0,"0"0"-864"0,-4 4-208 0,-1 0 0 16,-1 1 4864-16,2 0 944 0,-1-1 176 0,1 3 32 16,0 0-3856-16,2 2-784 0,-1 1-160 0,0 1-16 15,1 0-656-15,0 1-128 0,1 0-32 0,2-1 0 16,0 1-384-16,0 1 0 0,1-3 0 0,0 0 0 15,1 0 0-15,0-1 0 0,0 0 0 0,1-1 0 16,-1-3 0-16,0 0 0 0,0 0-128 0,-3-5 128 16,0 0 0-16,0 0 0 0,4 3 0 0,-4-3 0 15,0 0 0-15,0 0 240 0,0 0-16 0,6-1 0 16,0-2-400-16,-1 0-80 0,-5 3 0 0,4-3-16 0,-4 3 416 0,4-3 96 16,1-1 16-16,-5 4 0 0,3-4-416 0,-3 4-80 15,0 0-16-15,0 0 0 0,0 0 256 0,0 0 0 16,6-1 0-16,0 0 0 0,-6 1-128 0,7-1 128 15,0 1 0-15,1 0-144 0,-2 0 144 0,4 0 0 16,1 0 0-16,1 1-128 0,-1 0 128 0,3 2 0 16,1-3 0-16,1 2-128 0,2 1 384 0,1-2 96 15,1 0 16-15,0 0 0 0,-1-1-176 0,1 0-48 16,-2-1 0-16,3 0 0 0,-2 0-144 0,2-2 192 16,-1 1-192-16,0 0 192 0,1-1-192 0,-2 1-192 15,-1 0 32-15,-1 0 16 16,1 0-432-16,-1 0-96 0,-1 0-16 0,1 1-10768 15,-2 0-2144-15</inkml:trace>
  <inkml:trace contextRef="#ctx0" brushRef="#br1" timeOffset="-6776.352">22590 3933 28559 0,'0'0'1264'0,"0"0"272"0,0 0-1232 0,0 0-304 15,0 0 0-15,0 0 0 0,7 0 0 0,-1 0-304 16,-2-2 64-16,3 1 16 0,1 0 688 0,0 0 144 16,0 0 32-16,0-1 0 15,-2 2-896-15,1 0-160 0,-1 0-32 0,1 0-16 16,-2 0-2288-16,-5 0-464 0</inkml:trace>
  <inkml:trace contextRef="#ctx0" brushRef="#br1" timeOffset="-6492.997">22666 3954 23439 0,'0'0'512'0,"0"0"96"0,0 0 32 0,0 0 32 0,0 0-544 15,0 0-128-15,3-5 0 0,-1-1 0 0,-2-1 2192 0,1-1 416 0,-1-1 80 0,2-1 0 16,0-2-192-16,-1 0-64 0,0-2 0 0,-1-1 0 0,1 0-832 0,1 1-160 16,0-1-32-16,-1 0-16 0,-1 2-880 0,1 1-160 15,-1 0-32-15,1 3-16 0,-3 0-304 0,1 2 0 16,0-1 0-16,0 1-144 15,0 0-1024-15,0 1-208 0,2-1-32 0,1 2-11904 16,-1-1-2384-16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40:57.368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18435 12822 29663 0,'0'0'1312'0,"0"0"272"0,0 0-1264 0,0 0-320 15,0 0 0-15,0 0 0 0,0 0 2704 0,0 0 496 0,0 0 80 0,0 0 32 16,0 0-1200-16,0 0-256 0,0 0-32 0,0 0-16 16,0 0-800-16,8 1-176 0,1-1-16 0,2-1-16 15,2-1-416-15,1 0-96 0,1-1-16 16,1 0 0-16,0-1-112 0,0 1-32 0,-1-1 0 0,2 0 0 15,-2 2-128-15,0-2 0 0,0 3 0 0,-2-1 0 16,0 0 0-16,-2 2 0 0,-2 0 0 0,-1 0 0 16,-8 0 0-16,0 0-304 0,0 0 48 0,0 0 16 15,0 0-1120-15,0 0-240 0,0 0-32 0,0 0-16 16,0 0-848 0,0 0-160-16,0 0-32 0,-3 0-9216 0,3 0-1856 0</inkml:trace>
  <inkml:trace contextRef="#ctx0" brushRef="#br0" timeOffset="250.553">18581 12815 28383 0,'0'0'1264'0,"0"0"256"0,0 0-1216 0,0 0-304 16,-5 2 0-16,5-2 0 0,0 0 1856 0,-5 2 304 0,5-2 64 0,-4 5 16 15,1 1-528-15,1 2-112 16,-1 1 0-16,1 0-16 0,0 3-432 0,1 2-64 0,-1 0-32 0,0 3 0 15,1 2-496-15,-1-1-112 16,0 3 0-16,0-1-16 0,1 0-432 0,1-1 0 16,-1 0 0-16,1 0 0 0,0-2 0 0,0-1 128 15,0-1-128-15,1-4 128 0,-2 0-352 0,2-2-80 0,0-2-16 0,0-1 0 32,-1-6-2096-32,0 0-416 0,0 0-96 0,0 0-14800 0</inkml:trace>
  <inkml:trace contextRef="#ctx0" brushRef="#br0" timeOffset="403.234">18429 13106 12895 0,'0'0'1152'0,"0"0"-928"0,0 0-224 0,0 0 0 16,0 0 4528-16,0 0 848 0,0 0 192 0,6 0 16 15,2-2-2784-15,1 0-560 0,-1 0-128 0,1 0 0 16,1 0-768-16,2 0-128 0,0 0-48 0,-1 0 0 0,2 0-800 0,2 0-176 16,-2 0-16-16,3 1-16 15,2-2-160-15,-1 1 0 0,0-1 0 0,1 1 0 16,-2-2-2592-16,1 0-400 0,-4 0-80 0</inkml:trace>
  <inkml:trace contextRef="#ctx0" brushRef="#br0" timeOffset="784.95">18845 12927 6447 0,'0'0'576'0,"0"0"-576"15,0 0 0-15,-2 5 0 0,-2 0 6320 0,1-1 1152 16,1 2 224-16,0 2 48 0,1 1-5088 0,0 0-1024 15,1 1-208-15,0 0-32 0,1 2-656 0,1-1-128 16,-1 0-32-16,1-2 0 0,0 1-144 0,0 0-48 16,1-1 0-16,0-1 0 0,1-2-240 0,0 0-144 15,-1-1 160-15,1-2-160 0,-4-3 304 0,0 0-48 16,6-1 0-16,0-2 0 0,0-1 64 0,-1-2 0 0,-1-2 0 0,2-2 0 16,-1 0-64-16,0-3 0 0,-1 0 0 0,1-2 0 15,0 1 0-15,0 1-16 0,1-1 0 0,1 4 0 16,-1-2-240-16,0 3 128 0,-1-2-128 0,1 4 0 15,-1 2 160-15,0 1-160 0,0 2 160 0,0-1-160 16,-5 3 336-16,5 3-16 0,-5-3-16 0,6 5 0 16,-3 3 144-16,-1 2 48 0,0-1 0 0,-1 2 0 15,-2 3-176-15,0 1-48 0,0 0 0 0,1 1 0 16,0-1-272-16,0-2 128 0,0 0-128 0,1 0 0 16,0-1 0-16,1-2 0 0,0-3 0 0,2 0-144 15,1-2-1168-15,0-1-224 0,2-3-64 16,1-2-12592-16,1-1-2512 0</inkml:trace>
  <inkml:trace contextRef="#ctx0" brushRef="#br0" timeOffset="967.722">19153 12961 21183 0,'0'0'1888'0,"0"0"-1504"16,0 0-384-16,0 0 0 0,0 0 4368 0,0 0 816 15,2 8 144-15,-1-1 48 0,0 3-3136 0,0 0-608 16,-1 2-128-16,0 2-32 0,0 1-832 0,0 2-192 15,0 1-16-15,0-1-16 0,0 1-416 0,1-1 128 16,0 0-128-16,1-1 0 0,0-2-192 0,1 0-112 16,1-1-16-16,0-4-16 15,1 1-2224-15,0-2-448 0,0-5-96 0,1 0-14336 0</inkml:trace>
  <inkml:trace contextRef="#ctx0" brushRef="#br0" timeOffset="1243.764">19292 12894 21183 0,'-12'-5'1888'0,"6"3"-1504"0,-1 1-384 0,-1 0 0 16,1-1 4480-16,-1 1 832 0,0-1 176 0,3 1 16 15,5 1-3232-15,0 0-656 0,0 0-128 0,0 0-16 16,5-2-1088-16,3 0-224 0,3 2-32 0,0-1-128 16,2-1 0-16,0 2 0 0,0 1 0 0,0 1 0 15,0 1 0-15,-1 1 0 0,-1 1 0 0,-1 1-144 0,-2 1 144 0,-1 2-128 16,-1 0 128-16,-3 2-128 0,0 1 128 0,-3 1 0 15,-2 3 0-15,-1 0 0 0,-3-1 464 0,-1 3 32 16,-1-2 0-16,-1 0 0 0,0-1-48 0,0-2-16 16,-2-1 0-16,1-2 0 0,1 0-432 0,3-5 0 15,0-3 0-15,2-2 0 16,4 0-1632-16,-1-5-416 0,1-2-64 0,3-4-11312 16,2 0-2256-16</inkml:trace>
  <inkml:trace contextRef="#ctx0" brushRef="#br0" timeOffset="1552.122">19485 12878 21183 0,'0'0'944'0,"0"0"192"0,0 0-912 0,-4 5-224 15,0-1 0-15,-1 2 0 0,1 0 5056 0,0 1 960 16,-1 1 192-16,1 0 32 0,1 0-4144 0,0 0-832 16,2-1-176-16,0 2-16 0,1-2-704 0,2 1-144 15,3-2-32-15,1 0 0 0,0-1-192 0,2-4 0 0,1 1 0 0,1-3-160 31,-1-1-368-31,3-3-80 0,0-3-16 0,1-1 0 16,1-1-240-16,-1 0-48 0,-1 0-16 0,0-1 0 0,-2 1 432 0,0 1 96 16,-2 1 16-16,0 1 0 0,-1 0 384 0,-1 2 128 0,-2 2 0 0,-4 3 0 15,0 0 656-15,0 0 144 0,0 0 32 0,-1 8 0 16,-1-1 80-16,0 1 32 0,0 4 0 0,0-2 0 16,1 4-624-16,1-2-128 0,1 2-32 0,2-1 0 15,0-1-288-15,0 0 0 0,1-2-128 0,1-1 128 16,1 0-1328-16,2-5-160 0,2-1-48 0,-1-2 0 15,1-1-1088-15,0-2-208 0,1-2-48 0</inkml:trace>
  <inkml:trace contextRef="#ctx0" brushRef="#br0" timeOffset="1727.73">19940 12656 15663 0,'0'0'1392'0,"0"0"-1120"15,-2 8-272-15,-1 0 0 0,-1 1 6496 0,-1 3 1248 16,0 3 240-16,2 0 48 0,-3 3-5296 0,1 1-1072 15,0 1-192-15,2-2-64 0,-1-1-928 0,0 2-192 16,2-1-32-16,0 2-16 0,1-2-240 0,0 1 0 16,1-1-144-16,1-2 144 15,1 3-1744-15,-1-2-256 0,0-3-48 0,0-2-11616 16,0-2-2320-16</inkml:trace>
  <inkml:trace contextRef="#ctx0" brushRef="#br0" timeOffset="1871.439">19817 12872 40895 0,'0'0'1808'0,"0"0"368"0,0 0-1728 0,0 0-448 0,0 0 0 0,0 0 0 16,4-4 2224-16,1 0 352 0,1 0 80 0,4 0 16 16,4 0-1216-16,3 2-240 0,1-3-64 0,3-2 0 15,0 0-704-15,3-1-128 0,1 0-48 0,0 1 0 16,-2 1-544 0,-1-1-112-16,-2 0-32 0,-3 0-15824 0,-5 0-3152 0</inkml:trace>
  <inkml:trace contextRef="#ctx0" brushRef="#br1" timeOffset="8690.684">18188 6707 14735 0,'0'0'640'0,"0"0"160"0,0 0-640 0,0 0-160 0,0 0 0 0,0 0 0 0,-5-4 4560 0,1 1 880 16,4 3 192-16,0 0 16 0,-7 0-3696 0,1 2-736 15,6-2-160-15,-6 5-32 0,1 2-608 0,-1 2-128 16,1 1-32-16,-2 1 0 0,0 3-96 0,2 2-32 16,-1 1 0-16,2 2 0 0,0 0 80 0,1 1 16 15,1-3 0-15,1 1 0 0,1-2 192 0,2-2 32 16,2 0 16-16,1-1 0 0,0-4-128 0,2-1-16 15,1 0-16-15,2-1 0 0,1-3-304 0,0-2 160 16,0-2-160-16,2-1 128 0,0-1 0 0,2-1-128 16,0-2 192-16,-1-3-64 0,0 1 0 0,-1-2-128 15,0-1 192-15,-2-2-64 0,0-1-128 0,-2-3 0 16,-2-1 0-16,-1 0 0 0,-3-1 0 0,-2-1 128 16,-3 1-128-16,0-1 0 0,-3 1 160 0,-2 0-160 15,0 1 192-15,-2 0-192 0,-2 2 256 0,1 4-64 16,-2 2-16-16,1 0 0 0,0 3-176 0,2 2 192 15,0 2-192-15,1 0 192 0,1 0-192 0,2 1 0 16,5 1 0-16,0 0-176 16,0 0-1984-16,0 0-400 0,3 5-64 0</inkml:trace>
  <inkml:trace contextRef="#ctx0" brushRef="#br1" timeOffset="9139.818">18501 6753 17503 0,'0'0'1552'0,"0"0"-1232"15,-1 6-320-15,-1 2 0 0,-1-1 3392 0,1 1 608 16,0 4 128-16,0-2 32 0,1 0-2512 0,1-1-496 16,0 2-112-16,2-1-16 0,0 0-640 0,1-3-128 15,2-1-16-15,0 1-16 0,0 0-224 0,0-3 0 16,1-1 128-16,1-1-128 0,0-2 0 0,0-1 0 16,1-2 0-16,-2-2 0 0,2-4 0 0,0 0 0 15,0-2 0-15,-1-1 0 0,-1-1 0 0,0 1 0 16,-2-1 0-16,1 1 0 0,-2 0 0 0,1 2 0 15,-1-1 0-15,-1 3 0 0,-1 1 0 0,-1 2 0 16,0 5 0-16,0 0 0 0,0 0 912 0,0 0 96 16,-3 5 16-16,1 2 0 0,0 2-272 0,0 1-48 0,0 0-16 0,1 2 0 15,1 1-480-15,1 1-80 0,0-3-128 0,1 2 176 16,1 0-176-16,1-2 0 16,0-2 0-16,1 1 0 15,1-3-1664-15,1-2-224 0,0-2-32 0,2-2-15488 0</inkml:trace>
  <inkml:trace contextRef="#ctx0" brushRef="#br1" timeOffset="9328.819">18910 6579 38751 0,'0'0'1728'0,"-3"6"336"0,0 2-1648 0,-1 1-416 0,0 2 0 0,0 2 0 0,0 2 1424 0,0 2 208 16,0 3 32-16,1 0 16 0,1 1-1040 0,0-1-224 15,0 3-32-15,1-4-16 0,2 2-368 0,-1-2 0 16,-1 0 0-16,1-1 128 16,-1-4-1344-16,2 0-272 0,0-1-48 0,-1-5-11216 15,0-1-2240-15</inkml:trace>
  <inkml:trace contextRef="#ctx0" brushRef="#br1" timeOffset="9489.621">18776 6781 33743 0,'0'0'1488'0,"0"0"320"0,0 0-1440 0,0 0-368 16,0 0 0-16,6-2 0 0,1 1 1568 0,1 1 240 0,0 0 48 0,2 0 16 16,1 0-1168-16,1 0-224 0,2 1-48 0,-2-1-16 15,1 0-416-15,0 1 0 16,-1 0 0-16,-1 0 0 16,3-1-1792-16,-1 0-432 0,-1 0-80 0</inkml:trace>
  <inkml:trace contextRef="#ctx0" brushRef="#br1" timeOffset="9651.743">19064 6773 33855 0,'0'0'1504'0,"0"5"304"0,-2 1-1440 0,1 2-368 0,1 2 0 0,-1 2 0 0,0 0 2272 0,0 1 384 15,0 3 80-15,0 0 16 0,1 0-1472 0,0 1-304 16,1-3-48-16,-1 4-16 0,1-1-528 0,1 0-128 16,0 0 0-16,0-1-16 0,0 0-240 0,1-1-128 15,0-1 128-15,1-2-208 16,0-5-2208-16,0-1-432 0,-4-6-96 0</inkml:trace>
  <inkml:trace contextRef="#ctx0" brushRef="#br1" timeOffset="9950.131">19101 6725 36047 0,'0'0'1600'0,"-6"-4"320"0,-2-1-1536 0,3-2-384 16,0 0 0-16,1-2 0 0,0 3 1760 0,3 0 272 15,2 1 48-15,1 1 16 0,1-1-1312 0,2 1-256 16,1 2-48-16,3 0-16 0,2-1-464 0,3 3 0 16,0 2 0-16,3 0 0 0,3 0 0 0,-2 1-128 15,2 0-16-15,-3 2 0 16,1 2-400-16,-3 0-80 0,-3 0-16 0,-2 2 0 0,-3 1 256 0,-2 2 64 0,-3-2 0 16,-4 2 0-16,-2 1 320 0,-3 1 240 0,-3-1-48 0,-2 1 0 15,-1-2 288-15,-2-2 48 0,-1 0 16 0,2 1 0 16,-2-4-112-16,2-1-32 0,3-1 0 0,1-2 0 15,0-3-400-15,4 0 0 0,2-1 0 0,2-3 0 16,3-2-2304-16,1-2-512 0,4-3-80 0</inkml:trace>
  <inkml:trace contextRef="#ctx0" brushRef="#br1" timeOffset="10250.698">19400 6647 41871 0,'0'0'912'0,"-4"2"192"0,-1 3 48 0,1 2 32 0,-1 3-944 16,0 1-240-16,0-1 0 0,1 2 0 0,1 0 976 0,1 0 160 16,1 0 16-16,2 1 16 0,0-1-720 0,1 0-128 15,2-3-48-15,1 0 0 0,0-1-272 0,2-2-272 16,-1-3 48-16,3-2 16 16,0-2-240-16,2-4-64 0,0-2 0 0,0-2 0 15,1-2-384-15,0-1-96 0,-1-2-16 0,0-1 0 16,-3 1 464-16,0-2 96 0,0 1 0 0,-1 3 16 0,-1 1 432 0,1 2 0 15,-1 3 0-15,-2 1 0 0,0 1 160 0,-4 4 112 0,0 0 32 0,0 0 0 16,0 0 336-16,0 6 64 16,-1 3 0-16,-1 2 16 0,0 1-448 0,-1 0-80 15,1 2-32-15,1 1 0 0,0-1-160 0,1 0 0 0,1-1 0 0,0-1-176 32,2-1-1696-32,1-1-352 0,0-2-64 0</inkml:trace>
  <inkml:trace contextRef="#ctx0" brushRef="#br1" timeOffset="10474.941">19865 6400 23039 0,'-4'14'1024'0,"2"-9"192"0,-2 2-960 0,0 3-256 16,1 0 0-16,-1 4 0 0,0 1 4832 0,0 2 928 15,1 1 176-15,0 0 32 0,0 2-4160 0,1 0-832 16,0 2-160-16,2 0-48 0,-2 2-512 0,1 0-96 16,1 0-32-16,0-1 0 0,-1 0-304 0,1-1-64 15,1-2-16-15,-1-1 0 16,0-1-2640-16,-1-4-544 0</inkml:trace>
  <inkml:trace contextRef="#ctx0" brushRef="#br1" timeOffset="10635.331">19797 6644 23951 0,'0'0'2128'0,"0"0"-1696"16,1-5-432-16,-1 5 0 0,0 0 5184 0,3-4 944 15,3 1 192-15,0 1 32 0,0 0-3824 0,0 2-768 16,1 2-160-16,3 0-16 0,1 0-992 0,2 0-192 0,0 0-32 0,1 0-16 31,1 1-624-31,1-2-128 0,1 0-32 0,2 1-15248 0,0-2-3040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41:49.07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10597 2733 9215 0,'0'0'816'0,"0"0"-656"0,0 0-160 0,0 0 0 16,0 0 3952-16,0 0 752 16,0 0 160-16,0 0 16 0,0 0-2368 0,7 0-464 15,0-1-112-15,1-3-16 0,2 0-544 0,-1-2-112 0,1 1-32 0,0 0 0 16,1 2-288-16,-1-1-64 0,0 3-16 0,-1-1 0 16,0 2-336-16,1 0-64 0,-2 0-16 0,2 2 0 15,0-2-176-15,1 2-32 0,-2 1-16 0,2-3 0 16,1 0-224-16,1 0 176 0,-1 0-176 0,1 0 160 15,0 1 0-15,-1 0 0 0,1 0 0 0,0 1 0 0,1-2 0 0,-1 0 0 16,2-2 0-16,-1 2 0 0,-1 2-16 0,2-2 0 16,-1 0 0-16,0 0 0 0,1 0-144 0,0-2 192 15,-1 1-192-15,1 0 192 0,0 0-192 0,-2-1 192 16,2 0-192-16,-2 1 192 0,-1 1-48 16,1 0 0-16,1 0 0 0,-2 0 0 0,-2 0 32 15,0 0 0-15,-1 0 0 0,0 2 0 0,0 1 32 16,-2-2 16-16,-1 1 0 0,0 1 0 0,1 0-64 0,0 0-16 15,0 0 0-15,1 0 0 0,2 0-144 16,0-2 0-16,0 1 0 0,-1-1 0 0,0-1 0 16,3 0 144-16,0 0-144 0,-1 0 0 0,-1 0 0 0,2 0 0 0,1-1 128 15,-1 0-128-15,1 0 0 16,-1 0 0-16,1 0 0 0,-1 0 0 0,-1 1 0 16,1-1 0-16,-1 1 0 0,-1 1 0 0,1 0 0 0,-1 0 0 15,0 0 128-15,-3-1-128 0,1 0 0 16,1 2 128-16,-1-1-128 0,0-2 0 0,0 0 128 0,0 1-128 0,1-1 0 15,1 0 0-15,-1-1 128 0,0 0-128 0,0-1 0 16,1-1 0-16,1 0 0 0,0 0 0 0,-1 2 0 16,0-2 0-16,0 3 0 0,-1-2 0 15,0 1 128-15,-2 0-128 0,0 1 0 0,0 0 0 0,0 1 0 16,-1 1 0-16,-6-1 0 0,6 3 0 0,-1 0 0 0,-5-3 0 0,7 3 144 16,-1 1-144-16,0-2 0 15,-6-2 144-15,6 3-144 0,-6-3 0 0,7 0 144 16,0 0-144-16,-1 0 0 0,1 0 0 0,0-2 0 15,0 1 0-15,0 1 128 0,-1 1-128 0,0-1 0 16,-2-2 0-16,-4 2 0 0,6-1 128 0,-6 1-128 16,0 0 0-16,0 0-192 0,0 0 32 0,0 0-14656 15,0 0-2928-15</inkml:trace>
  <inkml:trace contextRef="#ctx0" brushRef="#br0" timeOffset="45420.05">9615 6426 26543 0,'0'0'1168'0,"0"0"256"0,1-4-1136 0,2-1-288 16,0-1 0-16,1-1 0 0,0 0 176 0</inkml:trace>
  <inkml:trace contextRef="#ctx0" brushRef="#br0" timeOffset="75062.125">14557 9377 24319 0,'0'0'816'16,"0"0"-240"-1,0 0-64-15,0 0-304 0,0 7-64 0,0-7-16 16,0 0 0-16,1 4-128 0,-1-4 0 0,0 0 0 15,1 5 0-15,-1-5 0 0,0 0 0 0,0 0 0 16,0 0 0-16,0 0 0 0,0 0-176 0,0 0 48 0,0 0 0 16,0 0 128-16,0 0 176 0,0 0-48 15,0 6 0-15,0 0 256 0,0-1 64 0,0 1 0 0,0-1 0 16,0 3 144-16,0-2 48 0,0 1 0 0,0 0 0 16,-1 1-640-16,0-3 0 0,1 1 0 0,0-1 0 0,0-5-288 0,0 0 32 0,0 0 0 15,0 0 0-15,0 0 256 0,0 0 0 0,0 0 0 16,0 0 144-16,0 0 144 0,0 0 32 0,0 0 0 15,2-5 0-15,-1 0 608 0,-1 0 128 0,0 0 32 16,0 0 0-16,1 0 192 0,-1 5 64 0,0-6 0 16,0 0 0-16,0 0-256 0,-1-1-64 0,0 1 0 15,0-2 0-15,0 0-512 0,-1-1-96 0,1 1-32 16,0 0 0-16,1 0-144 0,1 0-48 0,0 0 0 16,-1-1 0-16,0 0 64 0,0-2 0 0,0 1 0 15,1 2 0-15,0 1 0 0,1 2 0 0,0 0 0 16,-1-1 0-16,0-1 48 0,-1-2 16 0,0 1 0 15,1 1 0-15,0 1-112 0,-1 0-16 0,0 0 0 16,0-1 0-16,-1-1 160 0,0 0 32 0,0 0 0 16,0-1 0-16,1-1-112 0,0 0-16 0,0-1 0 15,-1 0 0-15,0-2-256 0,0-1 160 0,1 2-160 16,0-1 128-16,0 1 0 0,1 0 0 0,0 2 0 16,0 0 0-16,0 0 0 0,0 1 0 0,0 0 0 15,0-1 0-15,0 1-128 0,0 0-176 0,0 0 48 16,0 2 0-16,1 1 128 0,0-2 0 0,0 1 0 15,0-1 0-15,-1-1 0 0,0 1 0 0,0-1 0 16,0 0 0-16,-1 0 0 0,0 0-128 0,-1-4 128 0,0 0-128 0,0 1 128 0,0 1 0 0,1 2 128 16,0-1-128-16,-1-1 0 0,0 0 0 15,0 0 0-15,0-1 0 16,0 0 0-16,0-1 0 0,0 2 0 0,0-2 0 0,0 2 0 0,0-2 0 0,0 1 0 16,0 0 0-16,0 1 128 0,0 1-128 0,0-1 128 15,1 0-128-15,0 0 0 0,0 1 0 16,0-1 0-16,0 0 0 0,1 1 176 0,0 2-48 0,0-2 0 15,-1 1 0-15,0 0-128 0,0 0-176 0,0 2 48 16,0-1 0-16,0 1 128 0,0 1 0 0,1-2 0 16,-1 1 0-16,0-1 0 0,0 1 0 0,0-1 128 15,0 1-128-15,-1 2 224 0,-1 0-32 0,1 0 0 16,0-2 0-16,0 1-192 0,0-2 0 0,0-2 0 16,0-1-160-16,0-1 160 0,0-3 0 0,0-1 0 15,0 0 0-15,0-3 0 0,0 0 0 0,1-1 0 16,0 0 0-16,0 3 0 0,0-3 0 0,1 4 128 15,-1 1-128-15,0 2 0 0,0 2 0 0,0 2 0 16,0 1 0-16,0-1 0 0,0 1 0 0,0 2 0 16,0-1 0-16,0 1 0 0,0 0 0 0,1 0 0 15,-1 0 0-15,0 0 0 0,0-1 0 0,0 1 0 16,0-1 0-16,0 0 128 0,0 0-128 0,0 0 128 16,0-1-128-16,0 0 0 0,0-2 0 0,0 0 0 15,0-3 0-15,-1 1 0 0,0 0 0 0,0-3 0 16,0 1 0-16,1-2 224 0,-1-1-32 0,0 0 0 15,0-1 0-15,1 0-192 0,-1 1 0 0,0 0 0 16,0 2 0-16,0 0 0 0,0 2 0 0,0 0 0 16,1 1 0-16,0 0 192 0,0-2 0 0,0 3 0 15,0-1 0-15,0 1-192 0,0 0 0 0,1 1 0 0,0-1 0 0,0 0 0 0,0 0 0 0,0 1 0 16,0-2-160-16,0-1 160 0,0-1 0 0,0 1 0 16,-1-2 0-16,0-1 0 0,0 0 176 0,0-1-48 15,0 2 0-15,0-3 0 0,-1 1 0 0,0 2 0 16,0 0 0-16,0-1-128 0,0 3 128 0,0 0-128 15,1 0 128-15,0 1-128 0,0 0 0 0,1 0 0 16,0 1-176-16,0 1 176 0,0-1 0 0,0 0 0 16,0 1 0-16,-1 0 0 0,0 0 0 0,0-2 0 15,0 1 0-15,0 0 0 0,0-2 0 0,0 0 0 16,0-1 0-16,1 1 0 0,-1-4 0 0,1 1 0 16,-1-1 0-16,0 0 0 0,0 0 0 0,1 0 128 15,0 0-128-15,0 2 128 0,0-1-128 0,0 2 128 16,0 3-128-16,0-2 0 0,-1 2 0 0,1 2 0 15,0 0 0-15,0-2 0 0,-1 2 0 0,0 1 0 16,0-2-128-16,0 2 128 0,0-1 0 0,0-1 128 16,1 0-128-16,0 1 0 0,0-2 0 0,0-1 0 15,0-1-128-15,-1-3 128 0,0-1 0 0,0-1 0 16,0-2 0-16,1-2 0 0,0 1 0 0,0-2 0 16,-1 4 0-16,0 1 0 0,0 1 0 0,1 2 128 15,-1 2-128-15,0 2 128 0,0 1-128 0,1 2 128 16,-1 1-128-16,1 1 128 0,-1 6-128 0,1-5 128 15,-1 5-128-15,1-4 0 0,-1 4 0 0,2-5 0 16,-2 5 0-16,2-5 0 0,-1 0 0 0,0 0 0 16,0 0 0-16,0-1 0 0,0 0 0 0,0 2 0 0,0 0 0 15,-1 4 0-15,0 0 0 0,0-5 0 0,0 5-128 0,0 0 128 16,0 0 0-16,0 0 128 0,0 0-128 16,0 0 0-16,0 0 0 0,0 0 0 15,0 0-128-15,0 0-1600 0,-2-5-304 0</inkml:trace>
  <inkml:trace contextRef="#ctx0" brushRef="#br0" timeOffset="78030.627">14656 6464 24319 0,'0'0'0'0,"0"0"0"0,3-5 0 0,2-1 1424 0,1 0 304 0,0 0 48 0,0-2 16 0,2 1-464 15,2 1-96-15,1 0-16 0,-1-2 0 0,-1 3 320 16,1 0 48-16,1 2 16 0,1 1 0 0,-2 2-368 16,-1 1-64-16,0 2-16 0,1 1 0 0,0 1-192 15,-1 1-64-15,2 0 0 0,1-1 0 0,-1-1-304 16,-1 0-64-16,1 0-16 0,1-1 0 0,-1-3-96 16,-2 0-32-16,1 0 0 0,0 0 0 0,0-2 64 15,-2 1 0-15,1 0 0 0,0 0 0 0,0-1 0 16,0 1 0-16,0 1 0 0,1 3 0 0,2-2-208 15,2 1-48-15,0 1 0 0,2 1 0 0,2-1 64 16,1 1 0-16,2 0 0 0,0-1 0 0,1 1-64 16,0-2 0-16,0 1 0 0,-2-3 0 0,0 0-192 15,-1 0 0-15,0-2 0 0,-2 0 0 0,-2 1 0 16,-1-3 144-16,-2 1-144 0,-3-1 128 0,1 1 112 16,-1 1 16-16,1 1 0 0,-1 0 0 0,0 1-112 15,1 0-16-15,0 0 0 0,-1 1 0 0,1 1-128 16,2 0 128-16,1 0-128 0,0 0 128 0,0 0-128 15,3 1 128-15,2-1-128 0,0 0 128 0,1 0-128 16,0-1 128-16,2 1-128 0,-2-2 128 0,1 1-128 16,-3-1 0-16,1 0 0 0,0 0 0 0,-4 0 0 15,-1 0 128-15,-1 0-128 0,-1 0 128 0,-3 0-128 16,0 0 128-16,0 0-128 0,-1 1 128 0,1 0 0 16,-1 1 0-16,0-2 0 0,-7 0 0 0,8 1-128 15,1 2 0-15,-1-3 0 0,-1 1-176 0,0 0 176 0,3-1 0 0,0 0 0 0,-1 1 0 16,1-1 0-16,1 0 0 0,2 0 128 0,0-1-128 15,0 0 0-15,2 0 0 0,1-2 0 0,0 2 0 0,0-1 128 16,-1 0-128-16,1 1 128 16,2-3-128-16,-1 1 0 0,-4 0 0 0,0 0 0 0,-2 0-128 0,-1 0 128 15,0 0 0-15,0 0 128 0,-1 0-128 0,-1 1 0 16,-3 0 0-16,1 1 0 0,0 1 0 0,-6 0 128 16,6 0-128-16,0 0 128 0,-6 0-128 0,6 0 0 15,0 0 0-15,0 0 0 0,0 0 0 0,1 0 0 16,1-2 0-16,0 0 0 0,0 0 0 0,2-1 0 15,4-1 0-15,1 0 0 0,-2 0-128 0,4 1 128 16,2 0 176-16,0 1-48 0,1 0 0 0,-1 1-128 16,0 1 0-16,-1 1 0 0,-1 0-176 0,0 2 176 15,-3-2 0-15,0 3 0 0,-1-3 0 0,-1 3 0 16,-3-3 176-16,1 2-48 0,-1 0 0 0,0-1-128 16,0-1 0-16,-2 0 0 0,1-1-176 0,0 1 176 15,-1-1 0-15,0 0 0 0,-1 0 0 0,0 0 0 16,1-1 0-16,0 1 0 0,-1 0 0 0,1 0 0 15,1 0 0-15,-1 0 128 0,1 0-128 0,1 0 128 16,1 0-128-16,1 0 128 0,-1 0-32 0,2 0-96 16,2-2 0-16,0 0 0 0,1 0 0 0,1 0 0 15,0-1 0-15,2 0 0 0,0 1 0 0,-1-2 0 16,0 1 0-16,-1 0 0 0,1 0 0 0,0 0 0 16,-3 0 0-16,0 1 0 0,-2 0 0 0,-1 1 0 15,0 0 0-15,-1 1-160 0,-1 0 160 0,-1 1 0 0,-2 0 0 0,1 0 0 16,0 0 0-16,0 0 0 0,-1 0 0 0,0 0 0 0,0 0 128 0,0-1-128 15,2-1 0-15,0 0-128 0,1 0 128 0,1-1 0 16,1-1 0-16,2 0 0 0,0 1 128 0,1-2-96 16,0 1-32-16,1-2 0 0,-1 1 0 0,0 1 0 15,0 0 0-15,0 1 0 0,-2 1 0 0,1-2 0 16,-1 1 0-16,-1 2 0 0,1-3 0 0,0 1 0 16,0 0 0-16,-2 1 0 0,0-1 0 0,0 1 0 15,0 0 0-15,-1 1 0 0,-1-2 0 0,1 1 0 16,-1 0 0-16,-1 0 0 0,-7 1 0 0,6 0 0 15,0 1 0-15,-6-1-160 0,0 0 160 0,5 3 0 16,0-1 0-16,-5-2 0 0,0 0 0 0,4 4 0 16,-4-4 0-16,4 5 0 0,-4-5 0 0,0 0 0 15,4 5 0-15,-4-5 0 0,0 0 0 0,0 0 0 16,4 5 0-16,-4-5 0 0,0 0 0 0,0 0 0 16,3 5 0-16,-3-5 0 0,0 0 0 0,0 0 0 15,4 6 0-15,-4-6 0 0,3 5 0 0,-3-5 0 16,0 0 0-16,2 6 0 0,-2-6 128 0,3 4-96 15,-3-4-32-15,3 5 0 0,-3-5 0 0,0 0 0 16,3 5 0-16,-3-5-160 0,0 0 160 0,0 0 0 16,0 0 0-16,5 4 0 0,-5-4 128 0,0 0-96 15,5 2-32-15,-5-2 0 0,5 2 0 0,-5-2 0 16,0 0 0-16,6 3 0 0,-6-3 0 0,6 1 0 16,0 0 0-16,-6-1 0 0,0 0 0 0,0 0 0 15,6 3 0-15,-1 0-160 0,-5-3 160 0,6 3 0 16,-1 0 0-16,-5-3 0 0,5 3 128 0,-5-3-96 15,5 3-32-15,-5-3 0 0,5 2 0 0,-5-2 0 0,6 3 0 0,-6-3-160 0,5 3 160 0,-5-3 0 16,6 2 0-16,-6-2 0 0,0 0 128 0,6 2-96 16,0-2-32-16,-6 0 0 0,0 0 0 15,6 0 0-15,-6 0 0 0,6 0 0 0,-6 0 0 0,0 0 0 16,0 0 0-16,0 0 0 0,0 0 0 0,0 0 0 16,0 0 0-16,0 0 0 0,0 0 0 0,0 0 0 15,4 5 0-15,-4-5 0 0,2 6 0 0,-1 1 0 16,-1-1 0-16,0 0 0 0,-1-1 0 0,1 1 0 15,0 0 0-15,0 0 0 0,-1 1 0 0,1-1 0 16,0 1 0-16,0-1 0 0,-1 0 0 0,0 1 0 16,-1-2 0-16,0 2 0 0,0 1 0 0,0 0 0 15,0-1 0-15,0 1 0 0,-1 0 0 0,1 1 0 16,0-1 0-16,0 1-160 0,0 1 160 0,1 0 0 16,0 1 0-16,0 0 0 0,0 2 128 0,1 2-96 15,-1-1-32-15,0 0 0 0,0 1 0 0,1 1 0 16,1-1 0-16,-1 1 0 0,-1-2 0 0,0 1 0 15,0 0 0-15,0-2 0 0,0 0 0 0,-1-1 0 16,0-1 0-16,0-2 0 0,-1 0 0 0,0 0 0 16,0-1 0-16,0-1 0 0,-1-1 0 0,1 1 0 15,1-2 0-15,0 1 0 0,2-6 0 0,-1 7 0 16,0 1 0-16,0-1 0 0,1-1 0 0,0 0 0 16,0-1 0-16,0 1 0 0,0 0 0 0,0 0 0 15,-1 0 0-15,0 0 0 0,1 1 0 0,1 0 0 16,-1 1 0-16,0 0 0 0,-1 2 0 0,1-2 0 15,0 4 0-15,0 1 0 0,-1 0 0 0,0 1 0 0,0 3 0 0,1 0 0 16,-1-1 0-16,0 1 0 0,-1-1 0 0,0 1 0 0,0-2 0 0,0-1 0 16,0 1 0-16,0-2 0 0,0-2 0 15,1-1 0-15,0 1 0 0,0 1 0 0,-1-3 0 0,1-1 0 16,1 2 0-16,0-2 0 0,-1 2 0 0,0 0 0 16,1-4 0-16,0 2 0 0,-1 1 0 0,1 0 0 15,0 0 0-15,0 0-160 0,-1 2 160 0,0 1 0 16,0 2 0-16,0-1 0 0,0 2 0 0,0 2 0 15,1 2 0-15,-1-1 0 0,0-1 128 0,0 1-96 16,1-2-32-16,0 0 0 0,-1-1 0 0,1-1 0 16,-1-2 0-16,0-1 0 0,0-1 0 0,0 0 0 15,0-2 0-15,1 1 0 0,-1 0 0 0,1-1 0 16,0-1 0-16,0-1 0 0,-1 1 0 0,1 0 0 16,1 0 0-16,-1 0 0 0,-1-1 0 0,1 0 0 15,2 1 0-15,-1-1-160 0,0 3 160 0,-1-2 0 16,0 2 0-16,1-1 0 0,-1 1 128 0,1 3-96 15,0-1-32-15,-1 1 0 0,0 2 0 0,0 0 0 16,0 2 0-16,0 0 0 0,-1 3 0 0,1-2 0 16,0 1 0-16,-1 0 0 0,-1-2 0 0,1 2 0 15,1-5 0-15,0 1 0 0,-1-2 0 0,0-1 0 16,0-1 0-16,1-1 0 0,0-1 0 0,0-1 0 16,0 3 0-16,0-4 0 0,0-6 0 0,0 9 0 15,0 1 0-15,0-1 0 0,0 1 0 0,1-2 0 16,0 0 0-16,-1 2-160 0,-1 0 160 0,1 0-128 15,0 2 128-15,0 0-128 0,0 1 128 0,0 1 0 16,1 3 0-16,-1 0 0 0,0-1 128 0,1 1-128 16,0 1 0-16,-1-1 0 0,0 1 0 0,0-2 0 0,2 0 0 0,-1 0 0 0,-1-5 0 0,0 2 0 15,0 0 0-15,0-3 0 0,0 0 0 0,0-1 0 16,1 0 0-16,0-1 0 0,-1 0 0 0,0 0 0 16,0 2 0-16,0 0 0 0,-1-2 0 0,1 0 0 15,0 1 0-15,0 1 0 0,0 0 0 0,0 1 0 16,0 0 0-16,0 1-128 0,0-1 128 0,0 2 0 15,0 1 0-15,0 2 0 0,0-1 0 0,1 1-128 16,-1 1 128-16,0-2-128 0,0 1 128 0,0-1 0 16,0-1 0-16,0 1 0 0,0 0 0 0,1-1 0 15,0 0 0-15,-1-1 0 0,-1-2 0 0,0-2-128 16,0 0 128-16,1-1-128 0,1 1 128 0,-1-2 0 16,0-1 0-16,0 3 0 0,-1-1 0 0,1 1-192 15,-1-1 64-15,1-1 0 0,0 0 0 0,0 0 0 16,1 0 0-16,-1 1 0 0,-1 1 0 0,1-1 128 15,0 2-128-15,0 1 128 0,-1 0-128 0,1 0 128 16,0 3 0-16,0 3 128 0,-1 0-128 0,1 3 0 16,0-1 0-16,0 2 0 0,0 1 0 0,1-2 0 15,1-1 0-15,0-1 0 0,-1 0-128 0,1-2 128 16,0-2 0-16,0 0 0 0,-1-2 0 0,1-2 0 16,1-1-128-16,0 1 128 0,-1 0-128 0,0 0 128 15,0 0-128-15,0-1 128 0,-1-2-128 0,0 1 0 16,-1-1 0-16,0 3 0 0,0-1 0 0,1 1 0 15,0 0 0-15,0-1 0 0,0 0 0 0,0-1-208 32,-1-1-48-32,0-7 0 0,0 0 0 0,0 0-192 0,0 0-64 0,0 0 0 0,0 0 0 0,0 0-1424 15,0 0-304-15,0 0-48 0,0 0-16 0,0 0-2656 0,0 0-544 0,-3 5-96 0,1 1-32 0</inkml:trace>
  <inkml:trace contextRef="#ctx0" brushRef="#br0" timeOffset="78922.676">14809 9422 31743 0,'0'0'0'0,"5"0"0"0,2 1 0 0,2 1 912 16,2 0 192-16,1 2 48 0,0 1 0 0,2 3-160 15,2 2-32-15,-1 0 0 0,0 1 0 0,-1 1 256 16,-2 0 64-16,4 0 0 0,3 0 0 0,5-1-112 15,6-1-16-15,9-1 0 0,9-3 0 0,-1-1-192 16,-2-1-64-16,-3-1 0 0,-3-1 0 0,4-1-96 16,6-2-32-16,8-1 0 0,7 0 0 0,-4-1-352 15,-5 0-80-15,-5 1-16 0,-6 1 0 0,7 2-96 16,7 1-32-16,4 1 0 0,2 0 0 0,-10 0-192 16,-9-1 144-16,-4 1-144 0,-4 1 128 0,5 1-128 15,3-2 0-15,3 2 0 0,3 0 0 0,-2-1 0 16,-3-1 0-16,-6-1 0 0,-7 0 0 0,-3-1 0 15,-5-1 128-15,1 0-128 0,0 0 128 0,5-1-128 16,5-1 0-16,3 0 0 0,-1 0-176 0,-2 1 176 16,-2-1 0-16,-4 1 0 0,-4 1 0 0,-3 0 176 15,-1 0 64-15,-3 0 16 0,-1 0 0 0,-3 0-256 0,-2 0 144 0,0 0-144 0,-1 0 128 0,2 0-128 32,0-1 128-32,2-1-128 0,1 0 128 0,3 1-128 15,1-2 0-15,1 0 0 0,1-1-176 0,1-1 176 0,0 0 0 0,-1 0 0 0,-5-1 0 0,0 1 0 16,-1 1 0-16,-4 1 128 0,-2 1-128 0,-1 0 0 15,0 1 0 1,-2 1 0-16,1 1 0 0,0 1 0 0,-1-1 0 0,-1 2 0 0,0-2-128 0,-2 1 0 31,-5-2 0-31,0 0 0 0,6 2 0 0,-6-2-512 16,0 0-112-16,6 0-16 0,0-2 0 0,-6 2-1680 0,5-3-352 0,-1 0-64 0,-4 3-16 0</inkml:trace>
  <inkml:trace contextRef="#ctx0" brushRef="#br0" timeOffset="95917.25">7698 9517 11055 0,'0'0'976'0,"0"0"-784"0,-3 5-192 16,1 0 0-16,-1-1 2752 0,3-4 496 0,0 0 96 0,0 0 32 16,-3 5-1648-16,3-5-336 0,0 0-64 0,0 0-16 15,0 0-144-15,0 0-16 0,0 0-16 0,0 0 0 16,0 0 80-16,0 0 0 0,0 0 16 0,0 0 0 16,0 0 192-16,0 0 48 0,0-5 0 0,0 5 0 15,-1-5-240-15,1 5-32 0,0-5-16 0,0 0 0 16,-1-1-464-16,1 1-80 0,1-1-32 0,0-1 0 15,-1-1-336-15,2-1-64 0,0 0-16 0,1 0 0 16,0-2 0-16,0 1 0 0,-1 0 0 0,0 2 0 0,-1-1 128 0,0 0 0 16,0 1 16-16,0 0 0 0,-1 0 64 0,-1 2 16 15,-1-1 0-15,1 1 0 0,-1 1-64 0,0-2-16 16,0 0 0-16,1 0 0 0,0-1-96 0,0 0-32 16,0-2 0-16,-1 1 0 0,0 0-16 0,0 0-16 15,0 0 0-15,1 0 0 0,0 1-48 0,0 0-128 16,0 2 192-16,0-3-64 0,-1 3-128 0,1-2 128 15,0 2-128-15,0 0 128 0,1 1-128 0,0-1 128 16,0 0-128-16,0 0 128 0,-1-1-128 0,1 0 0 16,1 1 0-16,0 0 128 0,0-2-128 0,0-2 0 15,0 1 0-15,0 0 128 0,0 0-128 0,-1-2 0 16,1 0 0-16,0 1 0 0,-1 0 0 0,0 2 0 16,0-1 0-16,0 1 128 0,-1 0-128 0,0 0 192 15,1 1-192-15,-1-1 192 0,0 0-64 0,0 1-128 16,0 0 192-16,0 0-64 0,0 0-128 0,0-1 0 15,0 0 144-15,-1 0-144 0,0 0 0 0,0 0 0 0,1 0 0 16,-1-2 128-16,0 0-128 0,0 0 0 0,0 1 0 0,1 1 0 16,-2-1 128-16,-1 0-128 0,3 0 128 0,-1 1-128 15,0-1 128-15,1 0-128 0,0-1 128 0,0-1-128 16,0 1 0-16,1-1 128 0,0 0-128 0,0 0 0 16,0 0 0-16,1 0 0 0,-2 0 0 0,1-1 128 15,0 1-128-15,0 0 0 0,0-2 0 0,1 3 128 16,-1 1-128-16,0-2 0 0,0 1 0 0,0 0 128 15,-1 1-128-15,0 0 0 0,1 0 0 0,0 0 0 16,0 1 0-16,0 1 0 0,0-1 0 0,0 1 128 16,0 0-128-16,0 1 0 0,0-2 0 0,0 0 0 15,0 0 0-15,0 0 0 0,0-1 0 0,0 0 128 0,0-1-128 0,0 2 0 16,0-1 0-16,1-1 0 0,0 0 0 0,0 0 0 16,0-1 0-16,0-1 0 0,-1 0 0 0,0 1 0 15,0-1 0-15,1 0 128 0,1-1-128 0,-1 2 0 16,-1-2 0-16,0-1 128 0,1 2-128 0,0-1 0 15,0 0 0-15,0 0 0 0,0 1 0 0,0 0 0 16,0-3 0-16,0 3 128 0,0 0-128 0,0 1 0 16,0-2 0-16,1 4 0 0,-1-3 0 0,0 1 0 15,0-1 0-15,-1 1 0 0,1-1 0 0,0 0 0 16,1 1 0-16,-1 0 0 0,-2-3 0 0,1 1 0 16,1 1 0-16,0-1 128 0,-1 0-128 0,0-1 0 15,-1 1 0-15,1-2 0 0,1 1 0 0,0-1 0 16,-1-1 0-16,1 1 0 0,0-1 0 0,1 1 0 0,0 2 0 0,-1-3 0 15,0 0 0-15,0 3 0 0,0 0 0 16,1 2 0-16,0 1 0 0,-1 2 0 0,1-3 0 0,-1 2 0 16,-1 1 0-16,1-1 0 0,-1 1 0 0,0-2 128 15,-1 1-128-15,1-1 0 0,0 1 0 0,0 0 0 16,-1-2 0-16,0 1 0 0,0-1 0 0,-1 1 0 16,2-2 0-16,0 0 0 0,0 0 0 0,0-1 0 15,0 0 0-15,1 0 0 0,-2 0 0 0,1-2 0 16,1 2 0-16,0 1 0 0,0 0 0 0,0 0 0 15,0-1 0-15,0 2 0 0,-1 0 0 0,1-1 0 16,0 1 0-16,0 2 0 0,-1-2 0 0,0 2 0 16,-2-1 0-16,2 2 0 0,-1-1 0 0,0 1 0 15,0 0 0-15,1 0 0 0,1 0 0 0,-1 0 0 16,-1-1 0-16,1-1 0 0,1-1 0 0,0-2 128 16,-1 2-128-16,0-2 0 0,1 0 0 0,0 2 0 15,-1-1 0-15,0 0 0 0,0 0 0 0,0 2 0 16,0 0 0-16,0 0 0 0,-1-1 0 0,1 0 0 15,1 0 0-15,-1 2 0 0,-1-2 0 0,-1 2 96 0,2 1-96 0,0-1 0 16,1-1 0-16,-1 0 0 0,-2 0 0 0,2-2 0 16,1-1 0-16,0-2 0 0,0 2 0 15,0 1 0-15,0 1 0 0,-1 1 0 0,1 0 0 16,0 1 0-16,0-1 0 0,-2 1 0 0,1 1 0 0,0-1 0 16,0 0 0-16,-1 0 0 0,-1 1 0 15,0 1 0-15,1-3 0 0,0 1 0 0,0 0 0 16,-1-1 0-16,1 2 0 0,0-1 0 0,0 0 0 0,0-1 0 0,1-1 0 15,0 0 0-15,0 0 0 16,-1 0 0-16,1-1 0 0,0 1 0 0,0-2 0 16,0 2 0-16,0 1 0 0,1-1 0 0,-1 0 0 15,-1 1 0-15,0-2 0 0,-1 2 0 0,1 0 0 0,0-1 0 0,-1-1 0 16,0 0 0-16,1 2 0 0,0 1 0 16,1 1 0-16,0 1 0 0,0-1 0 0,0 1 0 15,-1 0 0-15,0-1 0 0,2 2 0 0,-1 1 0 31,-1 1-416-31,1-1-32 0,0-2 0 0,0 1 0 0,1 1 720 0,0-3 144 0,-1 2 32 0,1 0 0 16,1 1-448-16,-1-1 0 0,-1 0 0 0,0 1 0 16,1-3 0-16,-1 1 0 0,-2 0 0 0,1 2 0 15,0-2 0-15,0 1 0 0,1-1 0 0,0 0 0 16,0 1 0-16,1-1 0 0,0 0 0 0,1-1 0 16,-3-1 0-16,3 1 0 0,-1 1 0 0,-1 1 0 0,0 0 0 15,1 0 0-15,0 0 0 0,-2 1 0 0,0 1 0 16,1 4 0-16,0 0 0 0,0-5 0 0,0 5 0 15,0 0 0-15,0 0 0 0,0 0 0 0,0 0 0 16,0 0 0-16,0 0 0 0,0 0 0 0,0 0 0 16,0 0 128-16,0 0-80 0,4-3-48 0,-4 3 0 15,0 0 0-15,4-2 0 0,-4 2 0 0,5-2 0 16,-5 2 0-16,6-1 0 0,-6 1 0 0,6-1 0 16,-6 1 0-16,6-1 0 0,-6 1 0 0,0 0 0 0,6 0 0 0,-6 0 0 15,0 0 0-15,7 0 0 16,-2 0 0-16,1 0 0 0,-6 0 0 0,7 1 0 15,0-1 0-15,1 0 0 0,-1 0 0 0,0 0 0 16,-1-1 0-16,1 1 0 0,0 0 0 0,0 1 0 0,1 0 0 0,1 0 0 16,0 0 0-16,0 0 0 15,0-1 0-15,0 2 0 0,0 0 0 0,-1 1-128 16,0-2 128-16,0 1 0 0,0 0 0 0,2 0 0 0,-2-1 0 16,1 0 0-16,1 0 0 0,-1 0 0 0,0 0 0 0,-2 0 0 15,0-1 0-15,0 1 0 0,2-1 0 0,-2 1 0 16,-1 0 0-16,-1 1 0 0,2 0 0 0,1 1 128 15,-1-2-128-15,0 3 0 0,1-2 0 0,2 0 0 16,2 1 0-16,-2 0 0 0,0 0 0 16,-1-1 0-16,1 0 0 0,-1 0 0 0,0 1 0 15,0-3 0-15,-1 1 0 0,0 0 0 0,1 0 0 16,0 1 0-16,0-2 0 0,-1 1 0 0,1 0 0 0,-1-1 0 16,0 1 0-16,-1-1 0 0,0 0 0 0,2 0 0 0,0 0 0 15,0 0 0-15,0 0 0 0,1 0 0 0,-1 0 0 16,1-1 0-16,1 0 0 0,-2 0 0 0,0-1 0 15,2 0 0-15,-1 1 0 0,0-2 0 0,0 2 0 16,-1-2 0-16,0 1 0 0,-1 1 0 0,0 0 0 16,-1 0 0-16,0 1 0 0,0 0 0 0,0 1 0 15,-1 0 0-15,0 0 0 0,1 0 0 0,0 0 0 16,-1 0 0-16,2 0 0 0,1 0 0 0,1-1 0 16,-1 0 0-16,-1 0 0 0,1-1 0 0,1 0 0 15,-1 0 0-15,1 0 0 0,-2-1 0 0,3 0 0 16,1-2 0-16,0 2 0 0,-1-1 0 0,0 2 0 15,-1-2 0-15,0 1 0 0,0 0 0 0,1 1 0 16,1 1 0-16,-2 1 0 0,-1 1 0 0,1 0 0 16,0 1 0-16,0 0 0 0,-1-1 0 0,-1 1 0 0,2 0 0 0,-1-1 0 15,0 0 0-15,0 0 0 0,1-1 0 0,1 0 0 16,-2 0 0-16,0-1 0 0,0 0 0 0,0 0 0 16,0 0 0-16,0 0 0 0,-1 0 0 0,0-1 0 15,1 1 0-15,1 0 0 0,1 0 0 0,-1 0 0 16,-2 0 0-16,2 0 0 0,0 0 0 0,0 0 0 15,-2 1 0-15,0 1 0 0,0-2 0 0,1 1 0 16,-1 0 0-16,1 0 0 0,-2 1 0 0,2-1 0 16,1 1 0-16,-1 0 0 0,-1-1 0 0,0 0 0 15,1 0 0-15,1 1 0 0,1-2 0 0,-1 1 0 16,1 0 0-16,0 0 0 0,-1-1 0 0,0 0 0 16,0 0 0-16,0 0 0 0,0 0 0 0,-1 0 0 15,1 0 0-15,-1 0 0 0,0-1 0 0,1 0 0 16,-2 0 0-16,-1 1 0 0,2-2 0 0,-1 1 0 0,-1-1 0 0,1 0 0 15,0 0 0-15,-1 1 0 0,0 1 0 0,1-2 0 16,1 1 0-16,0 0 0 0,-2 0 0 0,1 1 0 16,1 0 0-16,0 0 0 0,-2 0 0 0,0 0 0 15,1 0 0-15,0 0 0 0,0 0 0 0,-1 0 0 16,1 0 0-16,0 0 0 0,1 0 0 0,0 0 0 16,1-2 0-16,0 1 0 0,-1-1 0 0,2 0 0 15,0-1 0-15,0 0 0 0,0 0 0 0,2 1 0 16,-1 0 0-16,0 0 0 0,-2 0 0 0,0 0 0 15,-1 1 0-15,0 1 0 0,-1 0 0 0,1 0 0 0,-1 1 0 16,1 0 0-16,-1 2 0 0,-1-2 0 0,0 1 0 0,0-1 0 16,-1-1 0-16,2 1 0 0,-1 0 0 0,0 0 0 15,-1 0 0-15,2 0 0 0,-1 0 0 0,1 0 0 16,2-1 0-16,0 0 0 0,-2-1 0 0,2 0 0 16,1 0 0-16,0-1 0 0,-2 0 0 0,2 2 0 15,0-1 0-15,0 0 0 0,-3 0 0 0,3 0 0 16,0-1 0-16,0 1 0 0,-2 0 0 0,3 0 0 15,-1 1 0-15,2 0 0 0,0-2 0 0,1 2 0 16,0-1 0-16,-1 1 0 0,0 0 0 0,0 0 0 16,-2 0 0-16,-1 0 0 0,1 0 0 0,-1 0 0 15,-1 1 0-15,0 1 0 0,-1-2 0 0,0 1 0 16,0 0 0-16,-1 2 0 0,0-2 0 0,-1 1 0 16,0-1 0-16,0 1 0 0,0 0 0 0,1-1 0 0,0 0 0 0,1 0 0 15,-1-1 0-15,2-1 0 0,1 0 0 0,0 0 0 16,-1 0 0-16,-1 0 0 0,3 0 0 0,-1 0 0 15,0 1 0-15,-2 0 0 0,1 0 0 0,-2 0 0 16,1-1 0-16,1 1 0 0,0 0 0 0,-2 0 0 16,0 0 0-16,0 0 0 0,1-1 0 0,0 1 0 15,-1 0 0-15,0 0 0 0,2-1 0 0,1 0 0 16,0 1 0-16,0-2 0 0,1 1 0 0,0-1 0 16,1 0 0-16,-2 0 0 0,-1 0 0 0,1 0 0 15,-1 0 0-15,0 1 0 0,0 0 0 0,-1 0 0 16,0 0 0-16,-1 1 0 0,1 0 0 0,-2 0 0 15,-1 0 0-15,0 1 0 0,0 0 0 0,0 0 0 16,0 0 0-16,-1 0 0 0,0 0 0 0,2 0 0 0,-1 0 0 0,-1 0 0 16,-4-1 0-16,5 1 0 0,0 0 0 0,1 0 0 15,0 1 0-15,1-2 0 16,1 0 0-16,-1 0 0 0,-1 0 0 0,1 0 0 0,1 0 0 0,0 0 0 16,0 0 0-16,0 0 0 0,-1 0 0 0,0 0 0 15,1 0 0-15,0 0 0 0,0 1 0 0,-1-1 0 16,0 1 0-16,1 0 0 0,0 1 0 0,0-2 0 15,0 1 0-15,-2 0 0 0,1 0 0 0,1 0 0 16,0-1 0-16,0 1 0 0,0-1 0 0,-1 1 0 16,1-1 0-16,-1 0 0 0,0 0 0 0,0 0 0 15,0 0 0-15,-2 0 0 0,1 0 0 0,0 0 0 16,0 0 0-16,-1 0 0 0,0 0 0 0,0 0 0 0,1-1 0 0,-2 1 0 16,-4 0 0-16,6-1 0 0,-1 1 0 0,1 0 0 15,-1 0 0-15,0 0 0 0,-1 0 0 16,1 0 0-16,-1 0 0 0,0 0 0 0,-4 0 0 0,4 1 0 15,2-1 0-15,-1 1 0 0,0-1 0 0,-1 1 0 16,-4-1 0-16,6 0 0 0,-2 0 0 0,-4 0 0 16,0 0 0-16,5 0 0 0,-5 0 0 0,0 0 0 15,0 0 0-15,0 0 0 0,0 0 0 0,0 0 0 16,0 0 0-16,0 0 0 0,0 0 0 0,0 0 0 16,0 0 0-16,0 0 0 0,0 0 0 0,0 0 0 15,0 0 0-15,0 0 0 0,0 0 0 0,0 0 0 16,0 0 0-16,0 0 0 0,0 0 0 0,0 0 0 15,0 0 0-15,0 0 0 0,0 0 0 0,0 0 0 16,0 0 0-16,2 5 0 0,-2-5 0 0,2 5 0 16,-2-5 0-16,1 7 0 0,0 1 0 0,0-2 0 15,0 1 0-15,-1-1 0 0,0 2 0 0,0-1 0 0,0 1 0 0,0 1 0 16,0 0 0-16,-1-1 0 0,0 1 0 0,0 1 0 16,1-3 0-16,-1 1 0 0,1-1 0 0,0 0 0 15,-1 1 0-15,0 0 0 0,0-1 0 0,1 1 0 16,0-3 0-16,0 2 0 0,0 0 0 0,0 1 0 15,0-3 0-15,0 3 0 0,-1-2 0 0,1 2 0 16,0 0 0-16,0 0 0 0,0 0 0 0,0 1 0 16,0-1 0-16,0 2 0 0,-1-1 0 0,0 1 0 15,0-1 0-15,0 1 0 0,-1 1 0 0,1-1 0 16,0 0 0-16,0-2 0 0,0 2 0 0,0 0 0 16,0 0 0-16,1-1 0 0,1 1 0 0,-2 1 0 15,0-1 0-15,0 0 0 0,1-2 0 0,0 1 0 0,-2 0 0 0,2 1 0 16,1-2 0-16,-1 1 0 0,-1-2 0 15,1 1 0-15,0 0 0 0,0 0 0 0,-1-1 0 0,1-3 0 16,0 2 0-16,0 0 0 0,0 0 0 0,0 0 0 16,-1 0 0-16,1 0 0 0,0-1 0 0,1 2 0 15,-3 1 0-15,1 0 0 0,0 1 0 0,0 1 0 16,-1-2 0-16,0 2 0 0,0 0 0 0,0 1 0 16,0 0 0-16,0 1 0 0,0-1 0 0,0 0 0 15,1-2 0-15,-1 2 0 0,0 1 0 0,1-1 0 16,0-2 0-16,0 1 0 0,0 0 0 0,0-2 0 15,0 2 0-15,1-1 0 0,0 1 0 0,0-1 0 0,-1 0 0 0,1-1 0 16,0-1 0-16,0 1 0 0,0 0 0 0,0 1 0 16,1-1 0-16,-1-1 0 0,-1 2 0 0,0-1 0 15,0 0 0-15,-1 0 0 0,1-1 0 0,0-1 0 16,0 0 0-16,0 1 0 0,0 0 0 0,-1-1 0 16,1-1 0-16,0 0 0 0,1 0 0 0,0-5 0 15,0 5 0-15,1 0 0 0,0 0 0 0,0 0 0 16,-1 0 0-16,0 2 0 0,-1-3 0 0,1 2 0 15,0-1 0-15,1 2 0 0,-1-1 0 0,0 1 0 16,0 0 0-16,0 1 0 0,-1-2 0 0,0 2 0 16,1-1 0-16,-1 1 0 0,0 0 0 0,0-1 0 15,0 0 0-15,1 2 0 0,-1 1 0 0,1-1 0 16,0-1 0-16,0 1 0 0,0-1 0 0,0 1 0 16,0 0 0-16,0 0 0 0,-1-1 0 0,1 1 0 15,0 0 0-15,0 0 0 0,0 1 0 0,0-3 0 16,0 1 0-16,0 1 0 0,0 0 0 0,-1 0 0 0,0-1 0 0,0 0 0 15,0 1 0-15,0-1 0 0,0 0 0 0,0-1 0 16,0-2 0-16,1 1 0 0,0 0 0 0,0 0 0 16,0 0 0-16,0 0 0 0,0 1 0 0,0-2 0 15,-1-1 0-15,1 1 0 0,0 0 0 0,0 1 0 16,0-1 0-16,0 1 0 0,-1 3 0 0,0-4 0 16,0 1 0-16,1 1 0 0,0 2 0 0,0-2 0 15,0 1 0-15,-1 0 0 0,0 1 0 0,0 2 0 16,1-1 0-16,0 0 0 0,0-2 0 0,0 2 0 15,0 1 0-15,0-3 0 0,1 0 0 0,0 0 0 16,0 1 0-16,0-1 0 0,0 0 0 0,-1 0 0 16,2 0 0-16,-1 1 0 0,0 0 0 0,-1 0 0 15,0 0 0-15,0-1 0 0,0 2 0 0,0-2 0 16,0 2 0-16,1 0 0 0,0-1 0 0,-1 1 0 0,0-1 0 0,1 0 0 16,0 0 0-16,0-1 0 0,0-2 0 0,0 1 0 15,0 0 0-15,0 1 0 0,0 0 0 0,0-1 0 16,-1 0 0-16,0 3 0 0,1-3 0 0,-1 2 0 15,0-1 0-15,0 2 0 0,0 0 0 0,2 0 0 16,-1 1 0-16,0-2 0 0,0 2 0 0,0 2 0 16,-1-2 0-16,1-1 0 0,-1 1 0 0,1 0 0 15,0 0 0-15,0-1 0 0,-1 1 0 0,0 1 0 16,0-2 0-16,0 1 0 0,0-1 0 0,0 0 0 16,0 0 0-16,0-1 0 0,0 1 0 0,0 1 0 15,0 0 0-15,0-2 0 0,0 1 0 0,0 0 0 0,-1 0 0 16,1 1 0-16,-1-3 0 0,0 1 0 0,0 0 0 0,0-1 0 15,0 0 0-15,1 0 0 16,-1 0 0-16,1-2 0 0,-1 2 0 0,1 0 0 0,-1 0 0 0,0 0 0 16,0 1-160-16,0 0 160 0,0 0 0 0,0 1 0 15,-1 0 0-15,0 2 128 0,0 0-96 0,0 0-32 16,1-1 0-16,0 1 0 0,-1 1 0 0,1-2 0 16,0 2 0-16,0-1 0 0,0-1 0 0,0 1 0 15,1-1 0-15,0 1 0 0,0 0 0 0,0-2 0 16,-1 0 0-16,1 0 0 0,0 0 0 0,0-1 0 15,0 2 0-15,-1 0 0 0,0 0 0 0,0-2 0 16,0 0 0-16,0-1 0 0,-1 1 0 0,1-1 0 0,0 0 0 0,0 0 0 16,-1 1 0-16,0 1 0 0,0 2 0 0,0-3 0 15,0 2 0-15,0 0 0 0,0 0 0 0,0 1 0 16,0 0 0-16,1 0 0 0,-1-1 0 0,1-1 0 16,0 1 0-16,0 1 0 0,0 0 0 0,0 0 0 15,0-3 0-15,0 1 0 0,0 1 0 0,0-1 0 16,0 0 0-16,1 0 0 0,-1 0 0 0,1 0 0 15,-1-1 0-15,1 2 0 0,-1-1 0 0,1 0 0 16,0-1 0-16,0 2 0 0,-1 1 0 0,1-1 0 16,0 0 0-16,0-3 0 0,-1 0 0 0,2 0 0 15,0 1 0-15,0-4 0 0,0 3 0 0,0-1 0 16,1 0 0-16,0-2 0 0,-1 0 0 0,1 0 0 16,0 0 0-16,0-1 0 0,0 2 0 0,1-1 0 15,-1 0 0-15,0 0 0 0,-2-5 0 0,2 5 0 16,-2-5 0-16,2 5 0 0,0 0 0 0,1-2 0 15,-3-3 0-15,0 0 0 0,0 0 0 0,0 0 0 0,0 4 0 0,0-4-192 16,0 0 192-16,0 0-208 16,0 0-768-16,0 0-160 0,0 0-16 0,0 0-16 15,0 0-816-15,0 0-144 0,0 0-48 0,-4-1 0 16,0 1-1360-16,-1 2-288 0,1 0-48 0,-1 2-7584 16,-1 2-1504-16</inkml:trace>
  <inkml:trace contextRef="#ctx0" brushRef="#br0" timeOffset="97035.753">7894 9550 5519 0,'0'0'496'0,"0"0"-496"16,0 0 0-16,5-4 0 0,-1 0 4000 0,2-1 704 16,0-1 144-16,1-1 16 0,1 1-1984 0,0 1-384 15,1 0-96-15,0 2-16 0,1-1-64 0,0 2-16 16,0-1 0-16,1 2 0 0,0 0-320 0,1 1-80 0,2 1-16 0,0 0 0 16,2 0-672-16,1 1-128 15,3-2-16-15,0 1-16 0,2-1-368 0,1 0-80 0,1 0-16 16,1 0 0-16,4 0-256 0,-2-1-48 15,0-1-16-15,2-1 0 0,-2-2-80 0,1 1-32 0,0 0 0 0,3 0 0 16,2 1 16-16,3 0 0 0,0 0 0 0,3 1 0 16,3-2 144-16,-2 0 48 0,-1 1 0 0,-1 0 0 15,0 1-64-15,0 1-16 0,1 1 0 0,1 0 0 16,1 0-128-16,1 0-32 0,2-1 0 0,-3 0 0 16,-1-1-128-16,-3 1 0 0,-2 0 144 0,2 0-144 15,-2 1 0-15,0 1 0 0,-3 0 0 0,2 0 128 16,-2-1-128-16,0 0 0 0,-2-1 0 0,-1 1 0 15,-3 1 0-15,1-1 128 0,-5 1-128 0,1 0 0 0,-4 0 128 0,1 0-128 16,-1 0 160-16,0 0-160 0,0-1 128 0,1 0-128 16,0 0 0-16,1 0 144 0,0 0-144 0,-1 0 0 15,0 0 0-15,-2-1 128 0,3 0-128 0,-1 0 0 16,1 0 0-16,-3 1 128 0,-1 0-128 0,0 1 0 16,-1 0 144-16,-1 1-48 0,-1 0-96 0,-2 2 0 15,0-3 0-15,1 1 0 0,-3 0 0 0,1-2 0 16,1 0 0-16,-1 0 0 0,-1 0 0 0,2-2 0 15,0 0 0-15,2 1 0 0,-1-3 0 0,2 1 0 16,-1-1 0-16,0 0 0 0,2 1 0 0,-1-1 0 16,-2 1 0-16,2 1 0 0,-1 1 0 0,-1 1 0 15,3-2 0-15,0 1 0 0,0 0 0 0,0 1 0 16,-2 0 0-16,-1 0 0 0,1 0 0 0,0 0 0 16,-3 0 0-16,0-1 0 0,0 0 0 0,-1 1 0 0,-2 0 0 0,0 0 0 15,0-1 0-15,0 0 0 0,1 1 0 0,-1-1 0 16,-1 0 0-16,2 0 0 0,0 1 0 0,0 0 0 15,0-1 0-15,-1 1 0 0,1-1 0 0,0 1 0 16,1-1 0-16,0 1 0 0,-1 0 0 0,1 0 0 16,0 0 0-16,0 0 0 0,-1-1 0 0,0 0 0 15,0 0 0-15,0 1 0 0,0 0 0 0,-1-2 0 16,-1 1 0-16,0 0 0 0,0 0 0 0,0 1 0 16,0-2 0-16,0 1 0 0,-1 0 0 0,0 1 0 15,0 1 0-15,0 2 0 0,-1-3 0 0,0 1 0 16,-5-1 0-16,6 2 0 0,0 0 0 0,-1 0 0 15,0 0 0-15,0 0 0 0,0-2 0 0,1 1 0 0,-6-1 0 0,5 1 0 16,0-1 0-16,-5 0 0 0,0 0 0 0,5-1 0 16,-5 1 0-16,0 0 0 15,0 0-768-15,0 0-128 0,0 0-48 0,0 0 0 16,-2-3-2848-16,-4 0-576 0,-4 2-112 0</inkml:trace>
  <inkml:trace contextRef="#ctx0" brushRef="#br0" timeOffset="114497.699">8502 7182 10127 0,'0'0'896'0,"0"0"-704"0,0 0-192 0,0 0 0 16,0 0 3728-16,0 0 720 0,0 0 144 0,3-5 16 16,-1 2-2624-16,-2 3-544 0,0 0-96 0,0 0-32 15,0 0-352-15,0 0-80 0,0 0-16 0,0 0 0 0,0 0-176 0,0 0-48 16,0 0 0-16,-3 5 0 0,-1 3-320 0,0 2-80 16,0 0-16-16,1 1 0 0,0 3-80 0,0 0-16 15,1 0 0-15,1-1 0 0,0-1-128 0,0-1 128 16,1-2-128-16,2 0 128 0,1-1-128 0,1-1 0 15,1-2 144-15,2-1-144 0,1-1 0 0,2-2 0 16,-1-2 0-16,2-1 0 0,1-2 0 0,0-1 0 16,-1-1 0-16,1-1 0 0,-1-2 128 0,0 1-128 15,-2 0 128-15,0 0-128 0,-2 0 384 0,-2 0 0 0,-2 0 0 0,-1 0 0 16,-1 2 336-16,-2-1 80 16,-2 0 16-16,-1 0 0 0,-3 1 144 0,1 2 48 0,-2-1 0 15,0 0 0-15,-2 2-144 0,0-2-32 0,-1 2 0 16,1 0 0-16,1 0-496 0,0 0-96 15,0-1-32-15,2 0 0 0,2 1-208 0,1-1 0 0,2 0 0 0,1 0 0 32,1 4-1920-32,-1-5-416 0,0 0-96 0</inkml:trace>
  <inkml:trace contextRef="#ctx0" brushRef="#br0" timeOffset="116172.305">9581 7172 11055 0,'0'0'976'0,"0"0"-784"0,0 0-192 0,0 0 0 15,0 0 3840-15,0 0 704 0,0 0 160 0,0 0 32 16,0 0-2688-16,0 0-544 0,0 0-96 0,0 0-32 15,0 0-112-15,5 5-32 0,-5-5 0 0,3 6 0 16,-1 0-32-16,0 2-16 0,-1-1 0 0,0 2 0 16,-1 0-128-16,0 3-32 0,-1-2 0 0,0 3 0 15,0-1-544-15,-1 0-112 0,1-1-32 0,0-1 0 16,0-1-336-16,0 1 0 0,0-3 0 0,0 1 0 31,1 0-2624-31,0-3-560 0</inkml:trace>
  <inkml:trace contextRef="#ctx0" brushRef="#br0" timeOffset="117567.052">10505 7176 22111 0,'0'0'976'0,"0"0"208"0,0 0-944 0,0 0-240 0,1-5 0 0,1-1 0 16,1-1 2512-16,1 1 464 0,2-2 96 0,1 1 0 15,0 0-1776-15,0 2-352 0,0 0-80 0,2-2-16 16,-1 2-400-16,0 2-96 0,-1-2-16 0,-1 3 0 0,1 2-16 0,-1 2-16 16,-6-2 0-16,5 5 0 0,-2 0-48 0,-1 3 0 15,-2 2 0-15,-1 0 0 0,-2 2 80 0,-1-1 16 16,-2 2 0-16,-2 0 0 0,2 2 272 0,-1-3 48 15,0-1 16-15,0 0 0 0,2-2 48 0,0-1 16 16,1-1 0-16,1-1 0 0,2-2-240 0,1-4-32 0,0 0-16 0,0 6 0 16,0-6-160-16,0 0-48 15,5 5 0-15,1-1 0 0,1 0-256 0,1-3 160 16,0 0-160-16,2 0 128 0,0 1-128 0,2-2 0 16,0-2 0-16,0 1 0 15,2-1-1472-15,1 0-192 0,0-1-16 0,2-1-18224 0</inkml:trace>
  <inkml:trace contextRef="#ctx0" brushRef="#br0" timeOffset="118969.439">8412 8170 18431 0,'0'0'1632'0,"0"0"-1312"0,0 0-320 0,0 0 0 16,0 0 2976-16,-1-6 528 0,0-6 96 0,1 3 32 16,0 5-1808-16,0 4-352 0,2-5-80 0,-2 5-16 15,0 0-480-15,6-3-112 0,0 0-16 0,0 1 0 16,-1 0-320-16,1 1-64 0,-6 1 0 0,7 1-16 15,-1 1-176-15,-1 2-16 0,-1 1-16 0,-1 2 0 0,-1-2 96 0,-1 4 32 16,-3 2 0-16,0 2 0 0,-1 0 112 0,-2 2 32 16,-2 1 0-16,1-1 0 0,-1 0 208 15,1 0 64-15,1-1 0 0,1-3 0 0,2-2-16 0,2-1 0 16,0-1 0-16,0-7 0 0,4 4-304 0,-4-4-48 16,6 1-16-16,1-2 0 0,2-1-128 0,2 0-16 15,1-2-16-15,0-2 0 0,1-1-160 0,-1 0 0 16,0-2 0-16,1 1 0 15,0 0-592-15,-2 1-208 0,-4 1-32 0,2-1-20784 0</inkml:trace>
  <inkml:trace contextRef="#ctx0" brushRef="#br0" timeOffset="120255.432">9539 8169 12895 0,'0'0'1152'0,"-4"-2"-928"16,0 2-224-16,4 0 0 0,-3-2 4800 0,3 2 896 15,0 0 192-15,0 0 48 0,0 0-3632 0,0 0-736 16,0 0-144-16,0 0-16 0,6-4-672 0,2 1-128 15,1 0-32-15,0 0 0 0,0 0-208 0,-1 0-48 16,0 0-16-16,2 2 0 0,-1-3-304 0,0 3 160 16,-2 1-160-16,0 0 128 0,-1 1-128 0,-1 3 128 15,-2 0-128-15,-2 2 128 0,-2 2 64 0,-1 3 0 16,-2 1 0-16,-1 1 0 0,-2 3 224 0,0 1 48 16,-1 0 16-16,0 1 0 0,1-1 96 0,1-1 32 15,1-2 0-15,3-3 0 0,1-1-176 0,2-2-48 16,1-2 0-16,2-2 0 0,-4-4-224 0,7 0-160 0,1-1 192 15,1-2-192-15,1 0 128 0,0-3-128 0,-1 0 0 16,2 0 0-16,0 1 0 0,-1-1-224 0,0 0 16 0,-1 0-14304 16,1 1-2848-16</inkml:trace>
  <inkml:trace contextRef="#ctx0" brushRef="#br0" timeOffset="121552.901">10539 8152 22111 0,'0'0'1968'0,"-4"2"-1584"0,-1-2-384 16,0 0 0-16,0 1 2256 0,5-1 368 0,0 0 80 0,-6 2 16 15,6-2-1488-15,-5 2-288 16,5-2-64-16,-4 5-16 0,0 0-160 0,2 0-48 16,0 2 0-16,1 1 0 0,1 2-256 0,2 1-48 0,-1 0-16 0,2 1 0 15,1 1 128-15,0 0 32 0,1-2 0 0,1-1 0 16,1 0-64-16,1-1-16 0,-1-2 0 0,3-1 0 16,0-2-128-16,1-4-32 0,-1-2 0 0,-1-1 0 15,2-4 96-15,1-2 16 0,-1-3 0 0,-1-3 0 16,1-1 16-16,0-1 16 0,-2 0 0 0,-2 1 0 15,-3 0-208-15,-1 1-64 0,-3 0 0 0,-1 2 0 16,-2 2-128-16,-1 1 128 0,-4 3-128 0,-2 2 128 16,-2 2-128-16,-1 2 0 0,-2 2 0 0,0 1 0 15,0 1-1776-15,1 1-432 16,1 1-96-16</inkml:trace>
  <inkml:trace contextRef="#ctx0" brushRef="#br0" timeOffset="122870.102">8455 9245 21135 0,'0'0'928'0,"0"0"208"0,0 0-912 0,2-5-224 0,1-5 0 0,-1 1 0 16,-1 3 1424-16,0 1 240 0,0 0 64 0,0 0 0 16,1 1-320-16,0-2-48 0,-1 1-16 0,0 0 0 15,1 0 32-15,-2 5 0 0,0-5 0 0,0 5 0 16,0-5 128-16,0 5 32 0,0 0 0 0,0 0 0 16,0 0-480-16,0 0-96 0,0 0 0 0,-4 3-16 15,-2 0-496-15,1 4-112 0,-1 0-16 0,1 4 0 16,0-1-192-16,1 2-128 0,0-1 160 0,1 1-160 0,1-1 0 0,2 2 128 15,0-2-128-15,1 0 0 0,2-1 0 0,1 0 0 16,0-2 0-16,2-2 0 0,1-1 0 0,2-1 0 16,-1-3 0-16,2-1 0 0,2-2 0 0,0-2 0 15,-1-1 0-15,0 0 0 0,0-3 0 0,0 1 0 16,-2-1 0-16,-2 0 0 0,-1 1 0 0,-2 0 0 16,-2-1 0-16,-2 2 0 0,-2 1 256 0,-2 1 0 15,-2 0 0-15,0 2 0 0,-3-1 128 0,-1 1 48 16,-1 1 0-16,1 0 0 0,2 0-240 0,0-4-32 15,1 0-16-15,0-3 0 0,0 1-144 0,2-1-224 16,1 1 48-16,1-2-14720 16,2 0-2944-16</inkml:trace>
  <inkml:trace contextRef="#ctx0" brushRef="#br0" timeOffset="123991.121">9524 9169 33231 0,'0'0'720'0,"0"0"160"0,0 0 16 0,0 0 64 0,0 0-768 0,0 0-192 16,0 0 0-16,-1 7 0 0,1 0 1552 0,0 1 288 16,-1 1 48-16,2 0 16 0,-1 1-592 0,0 1-112 15,-1 0-32-15,1 0 0 0,0 2-640 0,1-1-128 16,0-2-16-16,1 0-16 0,2-1-160 0,-2 0-16 15,1-3-16-15,1 0 0 0,2-3-176 0,-1 0-144 0,0-2 144 0,1-2-13744 32,0-2-2624-32</inkml:trace>
  <inkml:trace contextRef="#ctx0" brushRef="#br0" timeOffset="124671.829">10459 9200 11967 0,'0'0'1072'0,"0"0"-864"0,0 0-208 0,3-4 0 15,0-1 4544-15,1 0 848 0,0 0 176 0,1 2 48 16,0-2-3616-16,0 2-720 0,-5 3-128 0,5-2-48 16,1 2-640-16,-1 0-128 0,-5 0-16 0,7 0-16 15,-7 0-48-15,7 1-16 0,-7-1 0 0,0 0 0 16,4 4 272-16,0 1 48 0,-1 1 16 0,-2 1 0 16,-2 0 160-16,-1 0 32 0,1 0 16 0,-1 1 0 15,-1 1 96-15,1 0 16 0,0-5 0 0,0 4 0 16,0-1 0-16,1 1 0 0,1-1 0 0,1-1 0 15,0 0-384-15,1-2-64 0,-2-4 0 0,3 5-16 16,-3-5-224-16,4 5-32 0,-4-5-16 0,7 3 0 0,1-1-160 16,-3-1 0-16,-5-1 0 0,10-3 0 15,2-2-752-15,-1 1-176 0,-2-1-32 0,1 1-13760 16,2-2-2736-16</inkml:trace>
  <inkml:trace contextRef="#ctx0" brushRef="#br0" timeOffset="130532.826">18229 7775 20271 0,'0'0'896'0,"0"0"192"0,0 0-880 0,0 0-208 16,0 0 0-16,7 1 0 0,0 0 4816 0,-1-1 928 15,1-1 176-15,0 1 32 0,0 1-3568 0,0 0-720 16,1 0-128-16,1 0-48 0,1 0-880 0,0 2-176 16,1-2-48-16,-1 1 0 0,3 0-256 0,-1-1-128 15,-1 0 0-15,1 1 128 16,-1-2-656-16,0 2-144 0,-2 0-32 0,-1 1-13296 16,-3 0-2656-16</inkml:trace>
  <inkml:trace contextRef="#ctx0" brushRef="#br0" timeOffset="130703.604">18229 8001 16575 0,'-8'9'736'0,"8"-9"160"0,0 0-720 0,0 0-176 0,-4 3 0 0,4-3 0 15,0 0 6608-15,2 4 1296 0,4-2 256 0,2 1 48 16,2-3-5520-16,1 0-1088 0,2 0-240 0,3 0-32 16,1 0-768-16,4-2-160 0,1 2-16 0,1 0-16 15,-1-1-368-15,0 1 0 0,-2 0 0 0,-1 0 128 31,-1 1-1408-31,0-1-256 0,-2 0-64 0</inkml:trace>
  <inkml:trace contextRef="#ctx0" brushRef="#br0" timeOffset="133444.109">19590 6752 21183 0,'0'0'944'0,"0"0"192"0,0 0-912 0,0 0-224 0,0 0 0 0,8 3 0 15,1 1 3712-15,1-1 704 0,3-1 144 0,3 1 32 16,1-2-2160-16,2 1-448 16,-1-1-64-16,3-1-32 0,1 0-624 0,3-1-128 0,1 0-32 0,4 0 0 15,0 0-384-15,1-3-80 0,3 1 0 0,0 1-16 16,0 1-496-16,-3-2-128 0,-2 2 0 0,-4 0 0 15,-1 1 0-15,-2 0 0 0,-2 1 0 0,-3 3 0 16,-1-3-256-16,-2 1 48 0,-1 0 0 0,-3-2 0 16,-1 1-256-16,-1 0-48 15,-8-1-16-15,0 0 0 16,0 0-272-16,0 0-48 0,0 0-16 0,0 0 0 0,0 0-1216 0,0 0-240 0,-6 1-48 0</inkml:trace>
  <inkml:trace contextRef="#ctx0" brushRef="#br0" timeOffset="134371.868">19592 6819 6447 0,'0'0'576'0,"0"0"-576"0,0 0 0 0,0 0 0 15,0 0 3344-15,3 4 560 0,-1 2 128 0,-1 2 0 16,0 2-2208-16,-1 1-448 0,-1 0-96 0,2 3 0 15,-1 2-432-15,-1-2-80 0,-2 2 0 0,0 3-16 16,0 1 80-16,0 3 0 0,-1 1 16 0,0 2 0 16,1 0-224-16,0 1-48 0,-1 3-16 0,1-1 0 15,-1 0-80-15,0 1-16 0,1-1 0 0,-1 0 0 16,0 0-208-16,0 0-64 0,0 2 0 0,0 3 0 16,0 0-192-16,0 2 0 0,1-1 0 0,0 1 0 15,0-1 0-15,1 1 0 0,0-4 0 0,1 0 0 0,0-1 0 0,-1 1 0 16,2 0 0-16,0 2 0 0,-1 0-368 0,1 0 48 15,0 1 0-15,-1-1 0 16,1 0-80-16,0 0-16 0,-1-3 0 0,0-1 0 0,0 0 208 0,-1-1 32 16,1 2 16-16,0 0 0 0,-1 0 160 0,1 0 0 15,0 1 0-15,0 1 0 0,-1-1 0 0,1-1 0 16,0-2 0-16,0-1 0 0,0-1 0 0,0 1 0 16,0-3 0-16,0 1 0 0,1 0 0 0,0 0 0 15,0 3-144-15,0-2 144 0,0 0-256 0,0 1 32 16,0-3 0-16,0 2 0 15,-1-4-160-15,0 1-48 0,-1-1 0 0,1 1 0 16,0-4-720-16,0 0-128 0,1-3-48 0,-2 3-10576 0</inkml:trace>
  <inkml:trace contextRef="#ctx0" brushRef="#br0" timeOffset="134727.104">19531 8983 35471 0,'0'0'1568'0,"9"-1"336"0,4-5-1520 0,2 2-384 16,5 0 0-16,4 3 0 0,2-1 1280 0,1 1 176 15,0 1 32-15,1 0 16 0,-1 0-624 0,4 0-128 16,1 0-32-16,3 0 0 0,3 0-544 0,3 0-176 15,0 0 0-15,2 0 0 16,-3-1-800-16,0 0-272 0,-3-1-48 0</inkml:trace>
  <inkml:trace contextRef="#ctx0" brushRef="#br0" timeOffset="135745.805">23227 6821 20271 0,'-4'0'1792'0,"1"0"-1424"0,3 0-368 0,0 0 0 16,-4-1 2704-16,4 1 480 0,0 0 80 0,0 0 32 15,0 0-1744-15,5-2-336 0,2-1-80 0,5 0-16 16,2 0-240-16,2 0-48 0,3 0-16 0,1 0 0 16,1 1-32-16,1 0 0 0,-1 0 0 0,2-1 0 15,-1 1-336-15,1 0-64 0,1 1 0 0,-1 0-16 16,1 0-368-16,1 1 128 0,1 0-128 0,-3 0 0 15,-2 2 160-15,-1 1-32 0,-1 0-128 0,-2 2 192 0,-1 1 144 0,-1 3 32 16,-4 0 0-16,1 10 0 0,-1 1 96 0,-5 1 32 16,-3 2 0-16,-1 2 0 0,-3 5 16 0,-1 7 16 15,-1 2 0-15,1 7 0 0,0 5 64 0,1 1 16 16,1-1 0-16,0 0 0 0,0-1-128 0,2 5-32 16,-1 3 0-16,1 4 0 0,0 2-272 0,1-2-176 15,-1-5 192-15,-1 3-192 0,0 5 0 0,1 1 0 16,1-1 0-16,0-5 0 0,4-9-192 0,0-2-64 15,2-1 0-15,0-2 0 16,0-3-128-16,1-2-16 0,1-4-16 0,-1-2 0 16,0-3-96-16,-1-4-32 0,1-2 0 0,-1-4 0 15,-1 0-16-15,-3-4 0 0,-1 1 0 0,-1-2 0 0,-2 1 208 0,1 2 32 0,-1-3 16 0,-1 1 0 16,0-1 32-16,0 0 0 16,-1-1 0-16,1-3 0 0,0 0 112 0,2-2 32 15,0-1 0-15,0-3 0 0,-1 1 128 0,0-2 0 0,-1-6 0 0,1 6-128 16,-1-6 128-16,0 0 144 0,0 0-16 0,-1 6-128 15,1-6 496-15,0 0-16 0,0 0 0 0,0 0 0 16,-4 5-48-16,1-1-16 0,0-2 0 0,3-2 0 16,-6 2-128-16,-1 0-32 0,-1-1 0 0,-1 1 0 15,-1-1-80-15,0 0-32 0,-3 0 0 0,-3 0 0 16,-2 0 16-16,-5 1 0 0,-6 2 0 0,-2 0 0 16,-6 1 160-16,2 1 16 0,-1 0 16 0,3 1 0 15,2 2 160-15,2-1 48 0,2 0 0 0,3 0 0 16,3 1-256-16,7-5-48 0,-1 2-16 0,-5 2 0 15,2 0-240-15,2-3 0 0,-3-1 0 0,4 0 0 16,3-3-848-16,3 1-176 0,0-2-16 16,3-3-14192-16,0-2-2816 0</inkml:trace>
  <inkml:trace contextRef="#ctx0" brushRef="#br0" timeOffset="138223.833">20269 6992 6447 0,'0'0'272'0,"0"0"80"0,0 0-352 0,0 0 0 0,0 0 0 0,0 0 0 15,0 0 4624-15,0 0 864 0,0 0 160 0,3-4 48 16,-3 4-3296-16,0 0-656 0,0 0-128 0,0 0-16 15,0-5-688-15,0 5-128 0,0 0-16 0,0 0-16 16,0 0-272-16,0 0-48 0,0 0-16 0,-6 0 0 16,6 0-160-16,-8 4-16 0,1 3-16 0,-1 1 0 15,0 2-48-15,1 3-16 0,-1 1 0 0,1 2 0 16,-1 4 160-16,2 0 48 0,1-3 0 0,2 0 0 0,2 1-48 0,1-2 0 16,2 0 0-16,2 0 0 0,0-1-128 0,2-3-16 15,2 0-16-15,2-2 0 0,1-2-32 16,3-3-128-16,2-4 192 0,0-1-64 0,2-1 80 0,0-2 16 15,1-2 0-15,1-1 0 0,-3-2-64 0,0-3-16 16,-2-2 0-16,0-1 0 0,-3-3 16 0,-2 2 0 16,-2-1 0-16,-2-1 0 0,-2 3 240 0,-2-1 48 15,-2 0 16-15,-2-1 0 0,-4 1 144 0,-1 2 32 16,-4 4 0-16,-1-1 0 0,-3 1-240 0,1 1-32 16,-2 1-16-16,1 3 0 0,3 0-224 0,0 0-128 15,1 0 160-15,2 1-160 0,3 0 0 0,0 0 0 16,2 0-176-16,4 3 176 15,0-4-3296-15,0 4-544 0</inkml:trace>
  <inkml:trace contextRef="#ctx0" brushRef="#br0" timeOffset="140392.512">21276 7006 11967 0,'0'0'528'0,"0"0"112"0,0 0-512 16,0 0-128-16,-4 1 0 0,4-1 0 0,-5 1 5840 0,0 1 1136 16,-2 0 240-16,2-1 32 0,5-1-4304 0,0 0-848 15,-5-1-176-15,5 1-48 0,0 0-944 0,0 0-192 16,0 0-32-16,0 0-16 0,0 0-224 0,5-3-32 16,2 1-16-16,0-1 0 0,1-1-416 0,2 1-320 15,-1-1 48-15,3 2 16 0,0 2 256 0,0-2 0 16,0 2 0-16,0 0 0 0,-1 0 0 0,-1 2 0 15,-1-1 0-15,0 3 0 0,-1-2 0 0,-1 3 0 16,-2 0 0-16,-1 1 0 0,-2 0 0 0,-1 2 0 0,-2-2 128 0,0 1-128 16,-1-1 512-16,-2 2 0 0,0-1 0 0,0 1 0 15,-2 0 64-15,0-1 32 0,0-1 0 0,-1 0 0 16,1-1-176-16,0 0-48 0,0-1 0 0,2 0 0 16,4-4-208-16,0 0-48 0,0 0-128 0,0 0 192 15,0 0-192-15,0 0 0 0,0 0 0 0,0 0 0 16,2 5 0-16,2 0 0 0,1-1 0 0,2 0 0 15,-2 0 0-15,2-1-128 0,1 2 128 0,0 2 0 16,1-1 0-16,-2 2 0 0,-2 0 0 0,1 1 0 16,-1 0 0-16,-1 1 0 0,1-3 0 0,-2 1 0 15,-2 1 0-15,-1 0 0 0,-1 0 0 0,-1-1 0 16,-1-2 160-16,0-1-16 0,-3 1 0 0,-1 0 0 16,-1 0 160-16,-1-1 16 0,-1-1 16 0,0 0 0 15,-1 0-96-15,0-1-32 0,-1-1 0 0,-1 0 0 16,1-2-208-16,0 1 0 0,0-2 128 0,2 1-128 15,1-1 0-15,2-1-160 0,2-1 32 0,3-1 0 16,1-1-1088-16,3-1-192 0,3-1-64 0,3 0 0 16,2 0-2384-16,2 1-496 0</inkml:trace>
  <inkml:trace contextRef="#ctx0" brushRef="#br0" timeOffset="141716.782">22680 6981 28559 0,'0'0'1264'0,"0"0"272"0,3-4-1232 0,0-2-304 16,-2-1 0-16,1 1 0 0,0 1 2512 0,0 1 448 0,0-1 96 0,1 2 16 15,-1-2-1200-15,-2 5-224 0,4-4-48 0,-4 4-16 16,3-4-896-16,-3 4-176 0,0 0-48 0,4-2 0 0,-4 2-464 16,0 0 0-16,0 0 0 0,4 3 0 0,-4-3 0 0,4 7 128 15,-2 1-128-15,0 0 0 0,-2-1 368 0,-1 2 16 16,-1 1 16-16,0 0 0 0,-1-1 48 0,-1 1 16 16,0 1 0-16,1-1 0 0,-1 0 80 15,0 2 16-15,1-2 0 0,1-1 0 0,0 0-80 0,1-2-16 16,1 0 0-16,1 0 0 0,-1-1-272 0,2 0-48 15,0 0-16-15,0-1 0 0,1-1-128 0,2-1 0 16,0-1 0-16,1 2 0 0,1-1 0 0,2-1 0 16,0 0 0-16,0 0 0 0,0 1 0 0,2-2 0 15,0-1 0-15,1 0 0 0,1 0-208 0,2 0 16 0,-1-1 16 0,1-1 0 16,0 1 176-16,-3-1 0 0,1-2 0 0,1 0 0 31,-3-1-448-31,0 1-16 0,-1-1 0 0,-1 1 0 16,0-1-144-16,-3 0-32 0,0-1 0 0,0 0 0 15,0 1-1072-15,-2 1-208 0,-1-2-64 0,-1 1-11504 0,-1-1-2304 0</inkml:trace>
  <inkml:trace contextRef="#ctx0" brushRef="#br0" timeOffset="141940.298">22997 6901 49071 0,'0'0'1088'0,"0"0"208"0,-4 0 48 0,4 0 32 0,-4 3-1104 0,1 0-272 0,3-3 0 0,-3 4 0 15,0 1 1024-15,0 2 160 0,1 3 32 0,0 1 0 16,-1 0-160-16,1 3-32 0,0 2 0 0,1 2 0 0,0 5-864 0,1 1-160 16,-1 1 0-16,1 0 0 0,-1 3 0 0,1-2 0 15,0-1 0-15,2-1 0 0,-1-2 0 0,1-2 0 16,1-4 0-16,0-2 0 16,-1 0-1344-16,1-4-368 0,1-2-64 0,-1 1-16 15,-1-3-1824-15,-2-6-368 0,0 0-80 0,-3 12-16 0</inkml:trace>
  <inkml:trace contextRef="#ctx0" brushRef="#br0" timeOffset="143355.741">20195 7785 11967 0,'0'0'528'0,"0"0"112"0,0 0-512 0,1-4-128 16,0-1 0-16,1 0 0 0,1 0 3424 0,0 1 656 16,-3 4 128-16,3-4 16 0,-3 4-2688 0,0 0-560 15,0 0-96-15,0 0-32 0,0 0 128 0,0 0 32 16,0 0 0-16,0 0 0 0,0 0 80 0,-5 6 0 16,-2 2 16-16,-1 2 0 0,0 1-224 0,-1 2-48 15,-2 3-16-15,1 2 0 0,1 3 48 0,4 0 16 16,-1 0 0-16,2 0 0 0,3 1-256 0,3-2-48 0,2-3-16 0,2 0 0 15,2-6-304-15,3 0-64 0,3-5-16 0,1-2 0 16,3-2-176-16,2-4 0 0,2-3 0 0,2-3 128 16,-1-1-128-16,1-1 0 0,-2-3 0 0,-1 1-176 15,-4 0 176-15,-2-3 0 0,-3 2 128 0,-3-2-128 16,-2-2 256-16,-2 1 0 0,-2 1-16 0,-2-1 0 16,-3-1 224-16,-1 4 48 0,-2-1 16 0,-1 2 0 15,-2 1-80-15,1 1 0 0,-3 0-16 0,1 2 0 16,0-1-256-16,0 2-48 0,0 2-128 0,1 0 192 31,1 0-672-31,-1 2-144 0,0 1-16 0,1 1-14224 0,-1 1-2848 0</inkml:trace>
  <inkml:trace contextRef="#ctx0" brushRef="#br0" timeOffset="145035.791">21478 7759 27647 0,'0'0'1216'0,"0"0"256"0,0 0-1168 0,0-5-304 0,0 5 0 0,-1-5 0 16,-2 1 1456-16,1 0 224 0,2 4 48 0,-4-3 16 16,-1 1-624-16,1 1-128 0,-2 2-32 0,0 0 0 15,-1 1-176-15,0 1-32 0,-2 0-16 0,0 3 0 16,-1 0 32-16,-1 3 0 0,-1 1 0 0,2 3 0 15,-2-1 0-15,1 4 0 0,1 2 0 0,0 2 0 16,2 1-160-16,2-1-32 0,3 1 0 0,4-1 0 16,2 1-256-16,2-3-48 0,2-2-16 0,3-2 0 15,2-2-256-15,3-3 128 0,1-2-128 0,4-3 0 16,1-2 192-16,4-4-64 0,2-3 0 0,3-3-128 16,2-3 0-16,-1-2 0 0,-1-3 0 0,-2 0 0 15,-4 1 144-15,-3-2-144 0,-4 1 0 0,-3-1 144 0,-4-1 208 0,-2 3 32 16,-5-3 16-16,-3 2 0 0,-2 1 224 0,-4 1 32 15,-3 0 16-15,-3 4 0 0,-2-2-256 0,-5 2-48 16,-3 1-16-16,0 1 0 0,1 1-352 0,0 0 0 16,-2 0 0-16,3 1 128 15,0 0-960-15,5 1-176 0,1 0-32 0,3 2-16 16,3-1-1680-16,3 1-336 0</inkml:trace>
  <inkml:trace contextRef="#ctx0" brushRef="#br0" timeOffset="146697.315">22855 7714 7359 0,'0'0'656'0,"6"-1"-528"0,-1-1-128 0,-5 2 0 16,4-3 4288-16,-4 3 816 0,4-2 160 0,-4 2 48 16,4-3-2544-16,-4 3-496 0,0 0-96 0,0 0-32 15,2-3-896-15,-2 3-176 0,0 0-48 0,0 0 0 16,0 0-608-16,0 0-128 0,-4-3-32 0,4 3 0 15,-7 0-112-15,0 2-16 0,-2 1-128 0,-2 3 192 16,-2 3 256-16,1 3 32 0,-2-1 16 0,1 2 0 0,4 3 496 16,1 2 96-16,0 1 32 0,2 3 0 0,2 0-160 15,2 1-48-15,2-2 0 0,3 0 0 0,1-1-528 0,3-3-96 16,4-2-32-16,4-1 0 0,2-3-256 0,1-3 128 16,3-3-128-16,-1-4 0 0,2-4 208 0,0-3-64 15,-1-4-16-15,0-1 0 0,-3-2 0 0,2-5-128 16,-2-1 192-16,0 1-64 0,-2-4-128 0,-1 1 128 15,-1-1-128-15,-1 2 128 0,-3 0-128 0,-1 1 192 16,-1 1-192-16,-2-1 192 0,-2 3 64 0,-2 0 32 0,-3 1 0 0,-2 1 0 16,-1 2 96-16,-2 0 32 15,-2 2 0-15,0 1 0 0,-1 3-208 0,-1-1-32 0,0 2-16 16,-1 1 0-16,0 2-320 0,3 2-64 0,-1 0-16 0,1 0 0 31,2 1-1792-31,6-1-352 0,-5 3-80 0</inkml:trace>
  <inkml:trace contextRef="#ctx0" brushRef="#br0" timeOffset="149388.108">20149 8561 25215 0,'0'0'1120'0,"7"-4"224"0,-2 1-1072 0,1-2-272 0,0-1 0 0,0 1 0 16,-1 1 1920-16,0-1 320 0,1-1 64 0,-1 1 0 15,0 0-448-15,-1-1-112 0,0 0-16 0,0 0 0 16,0 1-512-16,0-3-96 0,-1 1-32 0,-1 0 0 16,0 1-320-16,0-1-80 0,-1 2-16 0,-1 5 0 0,0 0-128 0,0 0-32 15,0 0 0-15,0 0 0 0,-5 2-16 0,0 3-16 16,-3 2 0-16,-1 2 0 0,0 2-224 0,-1 2-64 15,0 1 0-15,0 3 0 0,0 0-48 0,1 3-16 16,2-1 0-16,2 2 0 0,1 0 0 0,3 0-128 16,2-1 192-16,3-2-64 0,1-1-128 0,3-3 0 15,3-1 0-15,3-3 0 0,1-4 0 0,4-3 0 16,1-3 0-16,3-3 0 0,-1-2 0 0,2-2 0 16,0-3 0-16,0-2 0 0,-3-2 0 0,-2-1 0 15,-2 0 0-15,-2 0 0 0,-2 0-128 0,-2 1 128 16,-3 0 0-16,-1-1 0 0,-2 3 0 0,-2-3 0 0,-1 2 0 15,-3 0 0-15,-2 2 0 0,-3 1 0 0,-3 0 0 0,-1 2 128 16,-3 0-128-16,-2 4 0 0,-1-2 0 0,-1 2 0 31,-1 2-1648-31,0 0-304 0,1 1-64 0</inkml:trace>
  <inkml:trace contextRef="#ctx0" brushRef="#br0" timeOffset="150459.372">21484 8469 13823 0,'0'0'608'0,"0"0"128"0,0 0-592 0,0-5-144 0,-1 0 0 0,1 0 0 16,0 1 3744-16,0-1 720 0,0 0 144 0,1 0 16 0,0 0-2640 0,1 0-512 16,1-1-128-16,0 0 0 0,0 1-128 0,0 1 0 15,1 1-16-15,-1 0 0 16,-3 3-16-16,0 0 0 0,5-1 0 0,-5 1 0 0,5 2-128 0,0 3-32 15,-1 1 0-15,-2 4 0 0,-1 2-16 0,1 2-16 16,0 2 0-16,-1 0 0 0,-1 0-224 0,0 2-64 16,0 2 0-16,-1 0 0 0,-1 2-208 0,0 0-48 15,1 1-16-15,0-1 0 0,1 1-272 0,0-4-160 16,1 1 192-16,0-2-192 0,1-1 0 0,-1-1 0 16,0-1 0-16,0-1 0 0,-1-3 0 0,0-2-192 15,0-2 0-15,0-1 0 16,0-6-1088-16,0 0-192 0,0 0-64 0,0 0 0 15,0 0-1920-15,-1-5-400 0</inkml:trace>
  <inkml:trace contextRef="#ctx0" brushRef="#br0" timeOffset="151923.568">22801 8407 23039 0,'-7'0'1024'0,"4"0"192"0,-2-1-960 0,2-1-256 15,1 1 0-15,-2-1 0 0,4 2 4512 0,0 0 864 0,0 0 160 0,0 0 32 16,0 0-3760-16,0 0-752 0,0 0-160 0,0 0-16 15,0 0-496-15,0 0-112 0,0 0-16 0,3 5 0 16,-2-1-112-16,1 3-16 0,-1 2-128 0,-1 0 192 16,-1-1-32-16,0 0-16 0,0 1 0 0,-1 0 0 15,-1 0 32-15,0 0 0 0,2 0 0 0,1 0 0 16,0-1 64-16,0-1 16 0,0 0 0 0,0 0 0 16,1-1 32-16,1 0 16 0,0-1 0 0,1 0 0 15,-1 0 80-15,2 1 32 0,0-2 0 0,1-1 0 16,1 0-32-16,1-2 0 0,0 1 0 0,0 0 0 15,-1-1-112-15,2 2-16 0,1-2-16 0,2 2 0 16,0-1-240-16,1 0 0 0,3-1 0 0,0 0 0 0,1 0 0 0,1 0 0 16,0-1 0-16,3-1 0 0,-2-1-144 0,0-1-32 15,0-1 0-15,-1-1 0 16,-1 1-240-16,-2 0-48 0,-2-2-16 0,-1 1 0 16,-2 0-1024-16,-2 0-208 0,-2 0-32 0,-2 0-12624 15,-3 5-2528-15</inkml:trace>
  <inkml:trace contextRef="#ctx0" brushRef="#br0" timeOffset="152118.248">23169 8321 23951 0,'0'0'2128'0,"-5"6"-1696"0,-3 0-432 0,-1 4 0 16,0 1 4768-16,0 3 864 0,-2 4 192 0,1 2 16 15,-2 0-3536-15,2 3-720 0,1 0-144 0,0-1-32 16,1 3-672-16,1 0-144 0,1 2-16 0,4 1-16 15,0-1-432-15,2-1-128 0,2-2 0 0,2-1 0 32,1-2-1168-32,2 0-304 0,0-4-48 0,-1-3-20128 0</inkml:trace>
  <inkml:trace contextRef="#ctx0" brushRef="#br0" timeOffset="156493.017">24144 7910 4607 0,'0'0'400'0,"6"1"-400"16,1-1 0-16,1 2 0 0,0-2 6480 0,0 2 1216 16,0 0 240-16,0 1 64 0,1 0-4864 0,-2 0-960 15,1 1-192-15,-1 1-32 0,-1 2-656 0,1 0-128 16,-1 2-16-16,2 0-16 0,-1 1-352 0,1 3-64 15,0 2-16-15,2-1 0 0,0 2 64 0,0 2 16 16,2-1 0-16,-2 3 0 0,1 1-432 0,1 3-96 16,-2 2 0-16,-2 1-16 0,1 3 336 0,-1 0 80 15,-1 2 16-15,-1 1 0 0,2 9-208 0,-4-2-32 16,1-5-16-16,-2-1 0 0,-1 2 64 0,-1 0 16 16,-2 0 0-16,-1 1 0 0,-2-2-368 0,-1 2-128 15,-1-2 0-15,1-8 144 0,-2 0 16 0,-1 1 0 16,-2 0 0-16,1-1 0 0,-1 2-160 0,-1 1 0 0,0-2 144 15,-1 1-144-15,1-1 0 0,0 2 0 0,0 0 0 0,0-1 128 16,0-1-128-16,-2 2 0 0,-2-4 0 0,1 0 128 16,-7 6 0-16,0-4 0 0,-1 0 0 0,2-2 0 15,-2-3 16-15,2 2 16 0,0-3 0 0,0 0 0 16,2-2-160-16,1-1 0 0,2-1 144 0,4-6-144 16,0 1 128-16,1-2-128 0,1-1 160 0,2-2-32 15,0 0-128-15,1-2-128 0,1-1 128 0,-2 2-160 0,7-7 32 16,0 0 0-16,0 0 0 0,0 0 0 15,0 0-800-15,-1-7-160 0,2-2-16 0,2 0-16 16,0 1-960-16,1-1-192 0,1 1-32 0,-1 0-12368 16,-1 0-2480-16</inkml:trace>
  <inkml:trace contextRef="#ctx0" brushRef="#br0" timeOffset="156845.37">23909 9379 18431 0,'0'0'1632'0,"0"0"-1312"0,0 0-320 0,0 0 0 15,0 0 4320-15,0 0 800 0,0 0 144 0,0 0 48 16,0 0-3216-16,0 0-640 16,0 0-128-16,6 5-32 0,-6-5-288 0,3 6-64 15,-3 3-16-15,0 0 0 0,-1 1-384 0,-1 6-80 16,-1-2-16-16,-1 2 0 0,-2 2-128 0,1 1-48 15,1 1 0-15,-1 0 0 0,0-2 48 0,3 1 16 16,-1-3 0-16,1 0 0 0,1-1-16 0,2-2 0 0,1-3 0 0,0-1 0 16,-1-1 16-16,-1-8 0 0,7 5 0 0,0-1 0 15,-7-4 112-15,11 2 0 0,1-2 16 0,1 0 0 0,3-3-32 0,-3 0-16 16,1-3 0-16,4-1 0 0,2 0-144 0,0-1-16 16,1 0-16-16,0-1 0 15,0 0-240-15,-1-1 0 0,-1-1 0 0,-2 2-160 16,0-4-416-16,-2 1-96 0,-3 1-16 0,1-1 0 15,0 0-1648-15,-4 2-336 0,0 0-64 0</inkml:trace>
  <inkml:trace contextRef="#ctx0" brushRef="#br0" timeOffset="157410.254">24736 8397 11055 0,'0'0'976'0,"0"0"-784"16,0 0-192-16,0 0 0 0,0 0 5248 0,0 0 992 16,0 0 208-16,0 0 32 0,-4 3-3216 0,-1 0-640 15,0-1-128-15,1 0-16 16,-2 1-1072-16,0 0-192 0,-1 0-64 0,-1 0 0 0,1 2-304 0,0 1-64 15,1 0-16-15,0 1 0 0,1 0-304 0,0 0-64 16,0-2-16-16,3 2 0 0,2 0-144 0,0 0-48 16,0-7 0-16,3 9 0 0,-1-2-192 0,2 1 0 15,1 0 0-15,0 1-160 16,1-1 160-16,-2 1-128 0,2 0 128 0,-2 0-128 16,0 2 128-16,0-1 0 0,-2 0 128 0,-1 2-128 0,0 0 0 0,0-1 0 15,-2 1 0-15,0 1 0 0,-2-1 0 0,-1-1 0 16,-2 0 0-16,-1-1 0 0,0-1 0 0,0-2 0 15,-1-1 0-15,1 1 128 0,-2-2-128 0,1 0 0 16,2-3 0-16,-1-2 128 0,2 0-128 0,-1-1-240 16,1-3 64-16,2 0 16 15,3-1-1056-15,2-1-224 0,0 0-32 0,3-2-16 16,2-2-816-16,1 1-144 0,1 0-48 0</inkml:trace>
  <inkml:trace contextRef="#ctx0" brushRef="#br0" timeOffset="157744.002">24837 8540 29599 0,'0'0'1312'0,"0"0"272"0,0 0-1264 16,0 0-320-16,-3-3 0 0,3 3 0 0,-6-2 2224 0,1 0 384 0,5 2 80 0,-5 0 0 15,0 2-1104-15,5-2-240 0,-3 3-32 0,0 2-16 16,1 1-624-16,0 1-128 0,1 0-32 0,1 1 0 16,1 1-304-16,1-1-64 0,0 1-16 0,2 0 0 15,2 0 0-15,0-2 0 0,0-2 0 0,2 0 0 16,0-1-128-16,0 1 0 0,2-4 0 0,0 0-176 15,0-1 176-15,2-1-128 0,-1 0 128 0,-1-3-128 0,-1 0 128 0,-1-1 0 16,-2 0 128-16,0-1-128 0,-2-1 0 0,0 1-128 16,0-1 0-16,0 1 0 0,-1-1 0 0,0 2 0 15,-1-1 0-15,0 1 0 0,-2 5 128 0,0 0 0 16,0 0 0-16,0 0 0 0,0 0-128 0,0 0 0 16,0 0 0-16,0 0 0 0,0 0 128 0,3 5 0 15,-3-5 0-15,3 7 0 0,0-1-240 0,-1 1-16 16,-2-1 0-16,3 0 0 15,2-1-1536-15,0 0-304 0,0-1-64 0,1-1-16 16,1-1-864-16,1-2-176 0,6-2-48 0,-1-1 0 0</inkml:trace>
  <inkml:trace contextRef="#ctx0" brushRef="#br0" timeOffset="158211.26">25147 8495 31551 0,'0'0'704'0,"0"0"128"0,0 0 48 0,0 0 0 0,0 0-704 0,-4 4-176 0,0-1 0 0,4-3 0 16,-2 6 1120-16,0 1 192 0,-2 0 32 0,1 1 16 15,1 0-768-15,0 0-144 0,0 1-48 0,1 0 0 16,0-1-80-16,1 0 0 0,0-1-16 0,0 0 0 16,1-1-64-16,1 0-16 0,-2-6 0 0,3 6 0 15,-3-6 0-15,3 5 0 0,-3-5 0 0,0 0 0 16,0 0 224-16,6 3 32 0,-6-3 16 0,6 1 0 16,-6-1 208-16,0 0 64 0,5-2 0 0,0-1 0 15,-5 3-64-15,5-5 0 0,-1 0 0 0,1 0 0 16,-1 0-224-16,1 0-48 0,1 0-16 0,1-1 0 15,1-1-416-15,-1 1-224 0,1 0 32 0,-1 1 0 16,1 0 192-16,-1 1 0 0,0 0 0 0,-1 0 0 0,-1 2-144 0,0 0 144 16,-1 0-128-16,-4 2 128 0,0 0 0 0,0 0 0 15,0 0 0-15,3 5 0 0,-1 1 0 0,-1 1 0 16,-1 1 0-16,-1-2 176 0,0 2-176 0,0 1 128 16,0-4-128-16,0 2 128 0,0 0 192 0,0 1 16 15,0-3 16-15,1-5 0 0,0 6-64 0,0-6-16 16,0 0 0-16,0 0 0 0,0 0-64 0,0 0-16 15,0 0 0-15,8-3 0 0,1 0 80 0,0-2 16 16,-1 0 0-16,2-1 0 0,1 2-288 0,1 0 0 16,-1 1 0-16,2 2 0 0,0-1-320 0,0 2 16 15,-1 2 16-15,-1 0 0 0,-1 1 288 0,-10-3 0 16,0 0 0-16,0 0 0 0,0 0 0 0,0 0 0 16,0 0 0-16,0 0 0 0,0 0 192 0,0 0-64 0,0 0-128 0,0 0 192 15,0 0-192-15,0 0 0 0,-4 193 0 0,-4-182 0 31,0-3-2928-31,15-1-528 0</inkml:trace>
  <inkml:trace contextRef="#ctx0" brushRef="#br0" timeOffset="163581.938">23192 10088 15663 0,'0'0'688'0,"0"0"144"0,0 0-656 0,0 0-176 16,0 0 0-16,0 0 0 0,7-1 4112 0,-7 1 800 15,0 0 144-15,0 0 48 0,0 0-2496 0,0 0-496 16,0 0-112-16,0 0-16 0,0 0-512 0,0 0-96 16,5 6-32-16,-2 1 0 0,-1 1-528 0,0 2-112 15,-3 0-32-15,-1 5 0 0,-1 3-192 0,-1 3-32 16,-1 4-16-16,-1 2 0 0,-1 1-128 0,1 2-32 15,1 0 0-15,-1 0 0 0,1 0-144 0,3-4-128 16,0-1 192-16,1-4-192 0,1-1 0 0,0-4 0 16,-1 0 0-16,2-4 0 0,1-3 0 0,1 1 0 15,1-1 0-15,1-2 0 16,-5-7-512-16,8 5-64 0,0-3-16 0,2-3 0 16,2-3-1840-16,1-3-352 0,0-2-80 0,1 0-16032 0</inkml:trace>
  <inkml:trace contextRef="#ctx0" brushRef="#br0" timeOffset="163981.906">23459 10178 23951 0,'-4'-9'1056'0,"2"3"224"0,0-2-1024 0,2 0-256 0,0-1 0 0,3 0 0 16,2 1 4608-16,1 0 848 0,2-2 176 0,2 2 48 15,0 1-3808-15,3 2-752 0,2 2-160 0,-1 2-16 16,-1 0-304-16,1 2-64 0,-1 0-16 0,0 4 0 15,0 0-128-15,0 1-32 0,-2 2 0 0,0 2 0 16,-2-1-32-16,1 3-16 0,-3 1 0 0,-1 2 0 16,-2-1-48-16,-1 4-16 0,-4-1 0 0,-2 3 0 15,-1 1-80-15,-2-1-16 0,-4 1 0 0,-2-1 0 0,-1 0 16 0,-1-1 0 16,-2 0 0-16,-1-1 0 0,-1 1 96 0,-1-1 16 16,1-3 0-16,-1 0 0 0,0-1 48 0,2-4 16 15,0 2 0-15,4-4 0 0,2-1-128 0,2-2 0 16,1-1-16-16,8-4 0 0,0 0-64 0,0 0-16 15,0 0 0-15,0 0 0 0,0 0-160 0,6 0 0 16,4-1 0-16,4-1 112 0,6-1-112 0,5 1 0 16,7-1 0-16,-8 1 0 0,6 1 0 0,17 0 0 15,-2 1 0-15,-4 2 0 0,-8 0 0 0,-5 2 0 16,-4-1 0-16,-3 1 0 0,-2-1 0 0,-4 2 0 16,0-2 0-16,-2 0 0 0,-2 1 0 0,0-2 0 15,-1 0 0-15,-2 0 0 0,-2 1 0 0,-6-3 0 16,6 0 0-16,-6 0 0 0,0 0 0 0,0 0 0 15,0 0 0-15,0 0 0 16,0 0-960-16,0 0-192 0,0-4-48 0,-1 0-15552 0,-1 1-3104 0</inkml:trace>
  <inkml:trace contextRef="#ctx0" brushRef="#br0" timeOffset="168878.447">23021 10852 7359 0,'0'0'320'0,"-5"3"80"0,-2-2-400 0,0 0 0 16,1 0 0-16,-3 0 0 0,1-1 5296 0,8 0 976 0,0 0 192 0,0 0 32 16,0 0-3200-16,0 0-640 0,0 0-128 0,6 2-32 15,3-1-832-15,2 0-192 16,5 0-16-16,5 0-16 0,3 0-32 0,5 0-16 0,7-1 0 0,5 2 0 15,4-1-512-15,0 0-112 0,-1-1 0 0,-2 0-16 16,-2 0-336-16,-1 0-64 0,2 2-16 16,-2-2 0-16,-2-2-144 0,-1 2-48 0,1 0 0 0,-4 0 0 0,-2 0-144 0,-3 0 192 15,-1 0-192-15,-4 0 192 16,-1 0-192-16,-1 0 0 0,-1 0 0 0,-2 0 0 16,-1 0 0-16,-1 0 0 0,-2 0 0 0,-2 0 0 0,-3 0 0 0,-2 0 0 15,-7 0 0-15,0 0 0 0,0 0 144 0,0 0-144 16,-7 2 160-16,-2-2-160 0,-5 1 208 0,-2 0-48 15,-5 0-16-15,-4 1 0 0,-6-1 240 0,1 0 64 16,-6-1 0-16,-5 0 0 0,-3 0-608 0,1-1-112 16,-1 0-32-16,-5 1 0 0,-7-2 304 0,-2 0 144 15,-4 1-16-15,1-1 0 0,3 0-128 0,0-3 160 16,-1 0-160-16,-41-3 160 0,22 0-32 0,25 2-128 16,17 1 192-16,20 2-64 0,6 1 64 15,6 1 0-15,4 1 0 0,12 0 0 0,8 1-192 0,10 2 0 16,6 2 0-16,7 1-176 0,4 0 176 0,7 0 0 15,10 0 0-15,10 1 0 0,-1 0 0 0,-4-4 0 16,5 1 0-16,8 0 0 16,2-1-832-16,-26-1-96 0,-1-1-16 0,1 0-15584 15,3-1-3120-15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45:41.050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18309 7475 5519 0,'0'0'496'0,"0"0"-496"0,0 0 0 0,0 0 0 16,0 0 2352-16,0 0 368 0,0 0 80 0,0 0 16 0,0 0-1664 0,0 0-320 16,-4 0-64-16,-1 1 0 0,0 0 368 0,5-1 80 15,0 0 0-15,0 0 16 0,-4 3 368 0,4-3 64 16,-6 1 0-16,6-1 16 0,0 0-400 0,0 0-96 15,-5 1-16-15,5-1 0 0,-6 1 192 0,0 0 48 16,1 0 0-16,5-1 0 0,-6 1 192 0,6-1 64 16,-5 2 0-16,5-2 0 0,0 0-320 0,0 0-64 15,0 0-16-15,0 0 0 0,0 0-384 0,0 0-80 16,0 0-16-16,5 2 0 0,1-2-160 0,2 0-48 16,2 0 0-16,2-3 0 0,0 1-144 0,3-1-48 15,2 2 0-15,3-2 0 0,2 0-128 0,0 1-48 16,0-1 0-16,0 1 0 0,0 2 112 0,-2-2 32 15,-1 4 0-15,-2-2 0 0,1 0-352 0,-2 0-320 16,2 0 64-16,-1 0 16 0,-2 0 368 0,1 0 64 16,1 0 0-16,-2-2 16 0,1-1-208 0,-1 1-160 15,-3-1 32-15,0 1 0 0,-2-2 128 0,-2 2 0 16,-3 0 160-16,-5 2-160 0,0 0 0 0,0 0 0 0,0 0 0 0,-4-3 0 16,-3 0 0-16,-3 1 0 0,-1 0-176 0,-4 1 176 15,-5 1 368-15,-1-1 192 16,1 1 32-16,-3 0 16 0,0 1-608 0,-3-1 0 15,-4 3-224-15,1-2 64 0,-1 1 160 0,1 1 192 0,3-1-32 0,2-1-16 16,2 1-144-16,3 0 0 16,3-1 0-16,3 0 0 0,1 0 0 0,3 1 0 0,3-2 0 15,6 0 0-15,0 0 0 0,0 0 0 0,6 0 0 0,7 0 0 16,5 0 128-16,7 0 0 0,6 0 0 0,5 0 0 16,0-2-128-16,0 4-176 0,0-1 48 0,-2 1 0 15,1 0 128-15,-3-1-128 0,-1 1 128 0,-2 0-128 16,-6 1-144-16,-1-1-32 0,-2 1 0 0,-2 0 0 15,-4-1-2720-15,2 0-560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24T18:46:06.083"/>
    </inkml:context>
    <inkml:brush xml:id="br0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19101 7469 34271 0,'0'0'1520'0,"0"0"304"0,0 0-1456 0,-5 4-368 0,-1-1 0 0,0 0 0 16,1-1 2176-16,5-2 352 0,-4 5 80 0,4-5 16 16,0 6-880-16,3 0-160 0,3-1-48 0,6 0 0 15,5 0-432-15,6 0-80 0,10-4-32 0,2 1 0 16,3 0-128-16,1-2-32 0,-2 0 0 0,3 0 0 0,0-3-464 0,3 1-112 16,2 2 0-16,1-2-16 0,-1 1-240 0,-3 0 0 15,-4-1-144-15,-3 2 144 0,-3-2 0 0,-2 0 320 16,0 0-64-16,-2 0 0 15,0 0-2192-15,-1 0-448 0,-4 3-96 0,-2 1-20496 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v[1] and v[2] under each clause</a:t>
            </a:r>
          </a:p>
          <a:p>
            <a:r>
              <a:rPr lang="en-US" dirty="0"/>
              <a:t>Walk through example of (1, 0) </a:t>
            </a:r>
          </a:p>
        </p:txBody>
      </p:sp>
    </p:spTree>
    <p:extLst>
      <p:ext uri="{BB962C8B-B14F-4D97-AF65-F5344CB8AC3E}">
        <p14:creationId xmlns:p14="http://schemas.microsoft.com/office/powerpoint/2010/main" val="23807918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RGB above 3</a:t>
            </a:r>
          </a:p>
          <a:p>
            <a:r>
              <a:rPr lang="en-US" dirty="0"/>
              <a:t># inputs: 3 * 32 * 32  + 1 =3072</a:t>
            </a:r>
          </a:p>
          <a:p>
            <a:pPr lvl="1"/>
            <a:r>
              <a:rPr lang="en-US" dirty="0"/>
              <a:t>Means if you want 4 hidden neurons, that’s over 12000 weights to learn!</a:t>
            </a:r>
          </a:p>
          <a:p>
            <a:pPr lvl="0"/>
            <a:r>
              <a:rPr lang="en-US" dirty="0"/>
              <a:t>For 3@200x200 =&gt; 120,000</a:t>
            </a:r>
          </a:p>
          <a:p>
            <a:pPr lvl="0"/>
            <a:endParaRPr lang="en-US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153102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Different use of the word kernel :/ </a:t>
            </a:r>
          </a:p>
        </p:txBody>
      </p:sp>
    </p:spTree>
    <p:extLst>
      <p:ext uri="{BB962C8B-B14F-4D97-AF65-F5344CB8AC3E}">
        <p14:creationId xmlns:p14="http://schemas.microsoft.com/office/powerpoint/2010/main" val="19523113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47255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Without convolutions:</a:t>
            </a:r>
          </a:p>
          <a:p>
            <a:pPr lvl="1"/>
            <a:r>
              <a:rPr lang="en-US" dirty="0"/>
              <a:t>28 * 28 * 84 = 65856</a:t>
            </a:r>
          </a:p>
          <a:p>
            <a:pPr lvl="1"/>
            <a:r>
              <a:rPr lang="en-US" dirty="0"/>
              <a:t>84 * 10 = 840</a:t>
            </a:r>
          </a:p>
          <a:p>
            <a:pPr lvl="1"/>
            <a:r>
              <a:rPr lang="en-US" dirty="0"/>
              <a:t>Total: 66696</a:t>
            </a:r>
          </a:p>
          <a:p>
            <a:r>
              <a:rPr lang="en-US" dirty="0"/>
              <a:t>With convolutions: </a:t>
            </a:r>
          </a:p>
          <a:p>
            <a:pPr lvl="1"/>
            <a:r>
              <a:rPr lang="en-US" dirty="0"/>
              <a:t>5 * 5 * 10 = 250</a:t>
            </a:r>
          </a:p>
          <a:p>
            <a:pPr lvl="1"/>
            <a:r>
              <a:rPr lang="en-US" dirty="0"/>
              <a:t>5 * 5 * 20 = 500</a:t>
            </a:r>
          </a:p>
          <a:p>
            <a:pPr lvl="1"/>
            <a:r>
              <a:rPr lang="en-US" dirty="0"/>
              <a:t>4 * 4 * 20 * 84 = 26880</a:t>
            </a:r>
          </a:p>
          <a:p>
            <a:pPr lvl="1"/>
            <a:r>
              <a:rPr lang="en-US" dirty="0"/>
              <a:t>84 * 10 = 840</a:t>
            </a:r>
          </a:p>
          <a:p>
            <a:pPr lvl="1"/>
            <a:r>
              <a:rPr lang="en-US" dirty="0"/>
              <a:t>Total: 28470</a:t>
            </a:r>
          </a:p>
          <a:p>
            <a:pPr lvl="0"/>
            <a:r>
              <a:rPr lang="en-US" dirty="0"/>
              <a:t>Write approx. at top</a:t>
            </a:r>
          </a:p>
        </p:txBody>
      </p:sp>
    </p:spTree>
    <p:extLst>
      <p:ext uri="{BB962C8B-B14F-4D97-AF65-F5344CB8AC3E}">
        <p14:creationId xmlns:p14="http://schemas.microsoft.com/office/powerpoint/2010/main" val="126271064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Without convolutions:</a:t>
            </a:r>
          </a:p>
          <a:p>
            <a:pPr lvl="1"/>
            <a:r>
              <a:rPr lang="en-US" dirty="0"/>
              <a:t>28 * 28 * 84 = 65856</a:t>
            </a:r>
          </a:p>
          <a:p>
            <a:pPr lvl="1"/>
            <a:r>
              <a:rPr lang="en-US" dirty="0"/>
              <a:t>84 * 10 = 840</a:t>
            </a:r>
          </a:p>
          <a:p>
            <a:pPr lvl="1"/>
            <a:r>
              <a:rPr lang="en-US" dirty="0"/>
              <a:t>Total: 66696</a:t>
            </a:r>
          </a:p>
          <a:p>
            <a:r>
              <a:rPr lang="en-US" dirty="0"/>
              <a:t>With convolutions: </a:t>
            </a:r>
          </a:p>
          <a:p>
            <a:pPr lvl="1"/>
            <a:r>
              <a:rPr lang="en-US" dirty="0"/>
              <a:t>5 * 5 * 10 = 250</a:t>
            </a:r>
          </a:p>
          <a:p>
            <a:pPr lvl="1"/>
            <a:r>
              <a:rPr lang="en-US" dirty="0"/>
              <a:t>5 * 5 * 20 = 500</a:t>
            </a:r>
          </a:p>
          <a:p>
            <a:pPr lvl="1"/>
            <a:r>
              <a:rPr lang="en-US" dirty="0"/>
              <a:t>4 * 4 * 20 * 84 = 26880</a:t>
            </a:r>
          </a:p>
          <a:p>
            <a:pPr lvl="1"/>
            <a:r>
              <a:rPr lang="en-US" dirty="0"/>
              <a:t>84 * 10 = 840</a:t>
            </a:r>
          </a:p>
          <a:p>
            <a:pPr lvl="1"/>
            <a:r>
              <a:rPr lang="en-US" dirty="0"/>
              <a:t>Total: 28470</a:t>
            </a:r>
          </a:p>
          <a:p>
            <a:pPr lvl="0"/>
            <a:r>
              <a:rPr lang="en-US" dirty="0"/>
              <a:t>Write approx. at top</a:t>
            </a:r>
          </a:p>
        </p:txBody>
      </p:sp>
    </p:spTree>
    <p:extLst>
      <p:ext uri="{BB962C8B-B14F-4D97-AF65-F5344CB8AC3E}">
        <p14:creationId xmlns:p14="http://schemas.microsoft.com/office/powerpoint/2010/main" val="420738885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Might see stop signs with Juggalo makeup</a:t>
            </a:r>
          </a:p>
        </p:txBody>
      </p:sp>
    </p:spTree>
    <p:extLst>
      <p:ext uri="{BB962C8B-B14F-4D97-AF65-F5344CB8AC3E}">
        <p14:creationId xmlns:p14="http://schemas.microsoft.com/office/powerpoint/2010/main" val="407326629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36187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574741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60843651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16078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967845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13579681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E5C3909F-2BF1-4878-B056-B094EF44F0EB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5503097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042987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1211923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53A4D85C-5E0B-4D4B-9707-F8AAAA28BF91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20CD7153-7E98-4F00-9DC5-47C8E65B6DDD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8DCBFD1A-2B6B-402A-8A9C-C0A7F356FA91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1191B949-F779-4070-8EE1-A9EE91623D46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8293C9EA-D70A-410E-ABFA-8BA80092CF40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BBC7879E-D63D-41D3-A9D9-B546210068D3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481F88CF-7FD8-41AB-966F-D3CCE08549C9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F61E5366-EABA-4308-98B3-45E5E5A848F3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34066517-94FE-4AAC-BAE5-0935C13C18E1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5A507FA3-FC75-4C42-BA4F-F0ECF5658D96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6036150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55745981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2895590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11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ustomXml" Target="../ink/ink9.xm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1.xml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29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3.png"/><Relationship Id="rId5" Type="http://schemas.openxmlformats.org/officeDocument/2006/relationships/customXml" Target="../ink/ink13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customXml" Target="../ink/ink14.xm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ustomXml" Target="../ink/ink15.xml"/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gif"/><Relationship Id="rId1" Type="http://schemas.openxmlformats.org/officeDocument/2006/relationships/slideLayout" Target="../slideLayouts/slideLayout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gif"/><Relationship Id="rId2" Type="http://schemas.openxmlformats.org/officeDocument/2006/relationships/image" Target="../media/image39.tiff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1.png"/><Relationship Id="rId4" Type="http://schemas.openxmlformats.org/officeDocument/2006/relationships/customXml" Target="../ink/ink1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.xml"/><Relationship Id="rId2" Type="http://schemas.openxmlformats.org/officeDocument/2006/relationships/image" Target="../media/image42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46.png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customXml" Target="../ink/ink18.xml"/><Relationship Id="rId5" Type="http://schemas.openxmlformats.org/officeDocument/2006/relationships/image" Target="../media/image45.png"/><Relationship Id="rId4" Type="http://schemas.openxmlformats.org/officeDocument/2006/relationships/image" Target="../media/image4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5" Type="http://schemas.openxmlformats.org/officeDocument/2006/relationships/image" Target="../media/image45.png"/><Relationship Id="rId4" Type="http://schemas.openxmlformats.org/officeDocument/2006/relationships/image" Target="../media/image47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customXml" Target="../ink/ink19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8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tif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customXml" Target="../ink/ink2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customXml" Target="../ink/ink21.xml"/><Relationship Id="rId2" Type="http://schemas.openxmlformats.org/officeDocument/2006/relationships/image" Target="../media/image50.tif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2.xml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3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8.png"/><Relationship Id="rId5" Type="http://schemas.openxmlformats.org/officeDocument/2006/relationships/customXml" Target="../ink/ink3.xml"/><Relationship Id="rId4" Type="http://schemas.openxmlformats.org/officeDocument/2006/relationships/image" Target="../media/image6.e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hyperlink" Target="http://pjreddie.com/yolo/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8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hyperlink" Target="https://cacm.acm.org/magazines/2020/12/248800-green-ai/fulltext" TargetMode="External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customXml" Target="../ink/ink23.xml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4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tiff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notesSlide" Target="../notesSlides/notesSlide8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tiff"/><Relationship Id="rId1" Type="http://schemas.openxmlformats.org/officeDocument/2006/relationships/slideLayout" Target="../slideLayouts/slideLayout3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deepmind.com/blog/alphago-zero-learning-scratch/" TargetMode="External"/><Relationship Id="rId2" Type="http://schemas.openxmlformats.org/officeDocument/2006/relationships/hyperlink" Target="http://colah.github.io/posts/2015-08-Understanding-LSTMs/" TargetMode="Externa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tiff"/><Relationship Id="rId5" Type="http://schemas.openxmlformats.org/officeDocument/2006/relationships/hyperlink" Target="https://cacm.acm.org/magazines/2020/12/248800-green-ai/fulltext" TargetMode="External"/><Relationship Id="rId4" Type="http://schemas.openxmlformats.org/officeDocument/2006/relationships/hyperlink" Target="https://skymind.com/wiki/generative-adversarial-network-gan" TargetMode="Externa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tiff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5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Convolutional Neural Networks</a:t>
            </a:r>
            <a:br>
              <a:rPr lang="en" sz="1600" dirty="0"/>
            </a:br>
            <a:r>
              <a:rPr lang="en" sz="1600" dirty="0"/>
              <a:t> 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Hunter Schafer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May</a:t>
            </a:r>
            <a:r>
              <a:rPr lang="en" sz="1000" dirty="0"/>
              <a:t> 26, 2021</a:t>
            </a:r>
            <a:endParaRPr sz="1000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/>
              <p14:cNvContentPartPr/>
              <p14:nvPr/>
            </p14:nvContentPartPr>
            <p14:xfrm>
              <a:off x="995040" y="1154160"/>
              <a:ext cx="9360" cy="14040"/>
            </p14:xfrm>
          </p:contentPart>
        </mc:Choice>
        <mc:Fallback xmlns="">
          <p:pic>
            <p:nvPicPr>
              <p:cNvPr id="2" name="Ink 1"/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992520" y="1151640"/>
                <a:ext cx="14400" cy="19080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89B7D-AE6A-F34F-A618-1397948A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07200-AEF8-1A40-8EB0-EB40CC338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input image (blue), the kernel (dark blue, numbers lower right) slide over the  image to produce a result (green)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58A88-CB06-324F-8AEF-CEFE048E7A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1026" name="Picture 2" descr="https://im3.ezgif.com/tmp/ezgif-3-72b63f52b414-gif-im/frame_0_delay-1s.gif">
            <a:extLst>
              <a:ext uri="{FF2B5EF4-FFF2-40B4-BE49-F238E27FC236}">
                <a16:creationId xmlns:a16="http://schemas.microsoft.com/office/drawing/2014/main" id="{4D725396-600E-455F-A359-4E5386ECB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4740" y="1528763"/>
            <a:ext cx="4307969" cy="27995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69D91F32-77B8-4C12-B763-A7692360D07A}"/>
                  </a:ext>
                </a:extLst>
              </p14:cNvPr>
              <p14:cNvContentPartPr/>
              <p14:nvPr/>
            </p14:nvContentPartPr>
            <p14:xfrm>
              <a:off x="6570720" y="2676960"/>
              <a:ext cx="197280" cy="19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69D91F32-77B8-4C12-B763-A7692360D07A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61360" y="2667600"/>
                <a:ext cx="216000" cy="3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4631650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89B7D-AE6A-F34F-A618-1397948A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07200-AEF8-1A40-8EB0-EB40CC338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input image (blue), the kernel (dark blue, numbers lower right) slide over the  image to produce a result (green)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58A88-CB06-324F-8AEF-CEFE048E7A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725396-600E-455F-A359-4E5386ECB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34740" y="1528763"/>
            <a:ext cx="4307969" cy="27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D5C8F0A1-DEC7-4AEE-9FF2-FADDFC5E4087}"/>
                  </a:ext>
                </a:extLst>
              </p14:cNvPr>
              <p14:cNvContentPartPr/>
              <p14:nvPr/>
            </p14:nvContentPartPr>
            <p14:xfrm>
              <a:off x="6867000" y="2688840"/>
              <a:ext cx="301320" cy="19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D5C8F0A1-DEC7-4AEE-9FF2-FADDFC5E408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857640" y="2679480"/>
                <a:ext cx="320040" cy="38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919091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89B7D-AE6A-F34F-A618-1397948A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07200-AEF8-1A40-8EB0-EB40CC338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input image (blue), the kernel (dark blue, numbers lower right) slide over the  image to produce a result (green)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58A88-CB06-324F-8AEF-CEFE048E7A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725396-600E-455F-A359-4E5386ECB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34740" y="1528763"/>
            <a:ext cx="4307969" cy="27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4644973"/>
      </p:ext>
    </p:extLst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89B7D-AE6A-F34F-A618-1397948A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07200-AEF8-1A40-8EB0-EB40CC338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input image (blue), the kernel (dark blue, numbers lower right) slide over the  image to produce a result (green)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58A88-CB06-324F-8AEF-CEFE048E7A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725396-600E-455F-A359-4E5386ECB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34740" y="1528763"/>
            <a:ext cx="4307969" cy="27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56995694"/>
      </p:ext>
    </p:extLst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89B7D-AE6A-F34F-A618-1397948A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07200-AEF8-1A40-8EB0-EB40CC338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input image (blue), the kernel (dark blue, numbers lower right) slide over the  image to produce a result (green)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58A88-CB06-324F-8AEF-CEFE048E7A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725396-600E-455F-A359-4E5386ECB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34740" y="1528763"/>
            <a:ext cx="4307969" cy="27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6048871"/>
      </p:ext>
    </p:extLst>
  </p:cSld>
  <p:clrMapOvr>
    <a:masterClrMapping/>
  </p:clrMapOvr>
  <p:transition>
    <p:fade thruBlk="1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89B7D-AE6A-F34F-A618-1397948A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07200-AEF8-1A40-8EB0-EB40CC338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input image (blue), the kernel (dark blue, numbers lower right) slide over the  image to produce a result (green)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58A88-CB06-324F-8AEF-CEFE048E7A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725396-600E-455F-A359-4E5386ECB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34740" y="1528763"/>
            <a:ext cx="4307969" cy="27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83745459"/>
      </p:ext>
    </p:extLst>
  </p:cSld>
  <p:clrMapOvr>
    <a:masterClrMapping/>
  </p:clrMapOvr>
  <p:transition>
    <p:fade thruBlk="1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89B7D-AE6A-F34F-A618-1397948A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07200-AEF8-1A40-8EB0-EB40CC338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input image (blue), the kernel (dark blue, numbers lower right) slide over the  image to produce a result (green)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58A88-CB06-324F-8AEF-CEFE048E7A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725396-600E-455F-A359-4E5386ECB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34740" y="1528763"/>
            <a:ext cx="4307969" cy="27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94615207"/>
      </p:ext>
    </p:extLst>
  </p:cSld>
  <p:clrMapOvr>
    <a:masterClrMapping/>
  </p:clrMapOvr>
  <p:transition>
    <p:fade thruBlk="1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89B7D-AE6A-F34F-A618-1397948A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07200-AEF8-1A40-8EB0-EB40CC338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input image (blue), the kernel (dark blue, numbers lower right) slide over the  image to produce a result (green)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58A88-CB06-324F-8AEF-CEFE048E7A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725396-600E-455F-A359-4E5386ECB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34740" y="1528763"/>
            <a:ext cx="4307969" cy="27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64639670"/>
      </p:ext>
    </p:extLst>
  </p:cSld>
  <p:clrMapOvr>
    <a:masterClrMapping/>
  </p:clrMapOvr>
  <p:transition>
    <p:fade thruBlk="1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289B7D-AE6A-F34F-A618-1397948AB1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E07200-AEF8-1A40-8EB0-EB40CC33812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input image (blue), the kernel (dark blue, numbers lower right) slide over the  image to produce a result (green)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058A88-CB06-324F-8AEF-CEFE048E7AD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4D725396-600E-455F-A359-4E5386ECB6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734740" y="1528763"/>
            <a:ext cx="4307969" cy="27995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F4C17DA-356C-4662-9384-A28EB64DDCB8}"/>
                  </a:ext>
                </a:extLst>
              </p14:cNvPr>
              <p14:cNvContentPartPr/>
              <p14:nvPr/>
            </p14:nvContentPartPr>
            <p14:xfrm>
              <a:off x="4724640" y="3626640"/>
              <a:ext cx="2988000" cy="682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F4C17DA-356C-4662-9384-A28EB64DDCB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715280" y="3617280"/>
                <a:ext cx="3006720" cy="700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48835291"/>
      </p:ext>
    </p:extLst>
  </p:cSld>
  <p:clrMapOvr>
    <a:masterClrMapping/>
  </p:clrMapOvr>
  <p:transition>
    <p:fade thruBlk="1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C784D8-01BC-D645-A6BC-6825CA6911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Special Kernels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3AB1ABD-BBE5-2043-BA70-4E7E60840F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numbers in the kernels determine special properties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Convolutional Neural Networks (CNNs) learn the right weights for each kernel they use! Generally not interpretable!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3B58A05-3381-4142-A7A8-26A748D84A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ACD58F1-25B7-AC4F-A951-CF1624A7D18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7360" y="1324422"/>
            <a:ext cx="5212080" cy="281372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ABF0D480-0C55-48E6-97DD-4259D8C0EE39}"/>
                  </a:ext>
                </a:extLst>
              </p14:cNvPr>
              <p14:cNvContentPartPr/>
              <p14:nvPr/>
            </p14:nvContentPartPr>
            <p14:xfrm>
              <a:off x="3501720" y="2346480"/>
              <a:ext cx="3459600" cy="381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ABF0D480-0C55-48E6-97DD-4259D8C0EE3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492360" y="2337120"/>
                <a:ext cx="3478320" cy="56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887087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5658178C-5753-40D3-864A-5B7C4E5B3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Logistics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1042D8A2-5A5E-4D1B-8A3C-D4D31B3165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Almost the end of the quarter! </a:t>
            </a:r>
          </a:p>
          <a:p>
            <a:r>
              <a:rPr lang="en-US" dirty="0"/>
              <a:t>👨‍🏫Wed (5/26, today!): Convolutional Neural Networks</a:t>
            </a:r>
          </a:p>
          <a:p>
            <a:r>
              <a:rPr lang="en-US" dirty="0"/>
              <a:t>😎</a:t>
            </a:r>
            <a:r>
              <a:rPr lang="en-US" dirty="0" err="1"/>
              <a:t>Thur</a:t>
            </a:r>
            <a:r>
              <a:rPr lang="en-US" dirty="0"/>
              <a:t> (5/27): Section on </a:t>
            </a:r>
            <a:r>
              <a:rPr lang="en-US" dirty="0" err="1"/>
              <a:t>PyTorch</a:t>
            </a:r>
            <a:endParaRPr lang="en-US" dirty="0"/>
          </a:p>
          <a:p>
            <a:r>
              <a:rPr lang="en-US" dirty="0"/>
              <a:t>🧠Fri (5/28): LR9 Due</a:t>
            </a:r>
          </a:p>
          <a:p>
            <a:r>
              <a:rPr lang="en-US" dirty="0"/>
              <a:t>☀Mon (6/1): Holiday</a:t>
            </a:r>
          </a:p>
          <a:p>
            <a:r>
              <a:rPr lang="en-US" dirty="0"/>
              <a:t>📝Tue (6/2): HW9 Due (out today, more on this later)</a:t>
            </a:r>
          </a:p>
          <a:p>
            <a:r>
              <a:rPr lang="en-US" dirty="0"/>
              <a:t>👨‍🏫Wed (6/3): Victory Lap and next steps</a:t>
            </a:r>
          </a:p>
          <a:p>
            <a:pPr lvl="1"/>
            <a:r>
              <a:rPr lang="en-US" dirty="0"/>
              <a:t>No pre-lecture video</a:t>
            </a:r>
          </a:p>
          <a:p>
            <a:pPr lvl="1"/>
            <a:r>
              <a:rPr lang="en-US" dirty="0"/>
              <a:t>Will have a Checkpoint for review from the quarter</a:t>
            </a:r>
          </a:p>
          <a:p>
            <a:r>
              <a:rPr lang="en-US" dirty="0"/>
              <a:t>😎</a:t>
            </a:r>
            <a:r>
              <a:rPr lang="en-US" dirty="0" err="1"/>
              <a:t>Thur</a:t>
            </a:r>
            <a:r>
              <a:rPr lang="en-US" dirty="0"/>
              <a:t> (6/4): Review</a:t>
            </a:r>
          </a:p>
          <a:p>
            <a:r>
              <a:rPr lang="en-US" dirty="0"/>
              <a:t>🧠 Fri (6/5 ): LR10 Due (quarter reflection)</a:t>
            </a:r>
          </a:p>
          <a:p>
            <a:r>
              <a:rPr lang="en-US" dirty="0"/>
              <a:t>📝Mon – Wednesday (6/7- 6/9): Final exam</a:t>
            </a:r>
          </a:p>
          <a:p>
            <a:pPr lvl="1"/>
            <a:r>
              <a:rPr lang="en-US" dirty="0"/>
              <a:t>Will send email in next few days with more info and resources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5A501D-B03C-4686-B8C9-3399EE9156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07764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82FA58-C558-F542-BDE7-EAF75E154B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More Convolutions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B7D6C4D-12F3-BD4D-964B-58F0C0BD9D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You can specify a few more things about a kernel</a:t>
            </a:r>
          </a:p>
          <a:p>
            <a:r>
              <a:rPr lang="en-US" dirty="0"/>
              <a:t>Kernel dimensions and values </a:t>
            </a:r>
          </a:p>
          <a:p>
            <a:r>
              <a:rPr lang="en-US" dirty="0"/>
              <a:t>Padding size and padding values</a:t>
            </a:r>
          </a:p>
          <a:p>
            <a:r>
              <a:rPr lang="en-US" dirty="0"/>
              <a:t>Stride (how far to jump) values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For example, a 3x3 kernel applied to a 5x5 image with 1x1 zero padding and a 2x2 stride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337F91-E3DD-8A4A-AC2C-128FE9C0FFE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6" name="Picture 5" descr="A close up of a keyboard&#10;&#10;Description automatically generated">
            <a:extLst>
              <a:ext uri="{FF2B5EF4-FFF2-40B4-BE49-F238E27FC236}">
                <a16:creationId xmlns:a16="http://schemas.microsoft.com/office/drawing/2014/main" id="{DE4AF502-2452-F64B-A63B-F6061EE042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9947" y="3182621"/>
            <a:ext cx="2514600" cy="17653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AF14F71C-B6FD-4F8B-BDE9-B701DD5CF85D}"/>
                  </a:ext>
                </a:extLst>
              </p14:cNvPr>
              <p14:cNvContentPartPr/>
              <p14:nvPr/>
            </p14:nvContentPartPr>
            <p14:xfrm>
              <a:off x="3602520" y="1586520"/>
              <a:ext cx="1164960" cy="413280"/>
            </p14:xfrm>
          </p:contentPart>
        </mc:Choice>
        <mc:Fallback xmlns=""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AF14F71C-B6FD-4F8B-BDE9-B701DD5CF85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93160" y="1577160"/>
                <a:ext cx="1183680" cy="432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37614721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A574E6-633C-4F44-A9D9-2DF821D4CE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What is the result of applying a convolution using this kernel on this input image?</a:t>
            </a:r>
          </a:p>
          <a:p>
            <a:pPr marL="139700" indent="0">
              <a:buNone/>
            </a:pPr>
            <a:r>
              <a:rPr lang="en-US" dirty="0"/>
              <a:t>Use 1x1 zero padding and a 2x2 stride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b="1" dirty="0"/>
              <a:t>Image                                Kernel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9B8344-69FF-3241-B31A-2CE6068413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5FD4A8-78A8-B14C-80DA-499918BE4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1.5 min</a:t>
            </a:r>
          </a:p>
        </p:txBody>
      </p:sp>
      <p:pic>
        <p:nvPicPr>
          <p:cNvPr id="7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402FF3A9-37B1-964E-9B72-347200E8C95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90426.138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2000534-DD03-1847-9E04-6BCD0B17317C}"/>
              </a:ext>
            </a:extLst>
          </p:cNvPr>
          <p:cNvGraphicFramePr>
            <a:graphicFrameLocks noGrp="1"/>
          </p:cNvGraphicFramePr>
          <p:nvPr/>
        </p:nvGraphicFramePr>
        <p:xfrm>
          <a:off x="2828533" y="2373630"/>
          <a:ext cx="1479308" cy="148336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69827">
                  <a:extLst>
                    <a:ext uri="{9D8B030D-6E8A-4147-A177-3AD203B41FA5}">
                      <a16:colId xmlns:a16="http://schemas.microsoft.com/office/drawing/2014/main" val="2186463831"/>
                    </a:ext>
                  </a:extLst>
                </a:gridCol>
                <a:gridCol w="369827">
                  <a:extLst>
                    <a:ext uri="{9D8B030D-6E8A-4147-A177-3AD203B41FA5}">
                      <a16:colId xmlns:a16="http://schemas.microsoft.com/office/drawing/2014/main" val="2920590034"/>
                    </a:ext>
                  </a:extLst>
                </a:gridCol>
                <a:gridCol w="369827">
                  <a:extLst>
                    <a:ext uri="{9D8B030D-6E8A-4147-A177-3AD203B41FA5}">
                      <a16:colId xmlns:a16="http://schemas.microsoft.com/office/drawing/2014/main" val="1407602402"/>
                    </a:ext>
                  </a:extLst>
                </a:gridCol>
                <a:gridCol w="369827">
                  <a:extLst>
                    <a:ext uri="{9D8B030D-6E8A-4147-A177-3AD203B41FA5}">
                      <a16:colId xmlns:a16="http://schemas.microsoft.com/office/drawing/2014/main" val="164641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9144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8430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2104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686915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90D949E-6B6B-6F4E-BBF8-3743FEEA8DBF}"/>
              </a:ext>
            </a:extLst>
          </p:cNvPr>
          <p:cNvGraphicFramePr>
            <a:graphicFrameLocks noGrp="1"/>
          </p:cNvGraphicFramePr>
          <p:nvPr/>
        </p:nvGraphicFramePr>
        <p:xfrm>
          <a:off x="5222240" y="2373630"/>
          <a:ext cx="739654" cy="74168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69827">
                  <a:extLst>
                    <a:ext uri="{9D8B030D-6E8A-4147-A177-3AD203B41FA5}">
                      <a16:colId xmlns:a16="http://schemas.microsoft.com/office/drawing/2014/main" val="1407602402"/>
                    </a:ext>
                  </a:extLst>
                </a:gridCol>
                <a:gridCol w="369827">
                  <a:extLst>
                    <a:ext uri="{9D8B030D-6E8A-4147-A177-3AD203B41FA5}">
                      <a16:colId xmlns:a16="http://schemas.microsoft.com/office/drawing/2014/main" val="164641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2104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686915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7053623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62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A574E6-633C-4F44-A9D9-2DF821D4CE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What is the result of applying a convolution using this kernel on this input image?</a:t>
            </a:r>
          </a:p>
          <a:p>
            <a:pPr marL="139700" indent="0">
              <a:buNone/>
            </a:pPr>
            <a:r>
              <a:rPr lang="en-US" dirty="0"/>
              <a:t>Use 1x1 zero padding and a 2x2 stride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b="1" dirty="0"/>
              <a:t>Image                                Kernel</a:t>
            </a: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9B8344-69FF-3241-B31A-2CE6068413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5FD4A8-78A8-B14C-80DA-499918BE4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</a:t>
            </a:r>
          </a:p>
        </p:txBody>
      </p:sp>
      <p:pic>
        <p:nvPicPr>
          <p:cNvPr id="7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402FF3A9-37B1-964E-9B72-347200E8C950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2000534-DD03-1847-9E04-6BCD0B17317C}"/>
              </a:ext>
            </a:extLst>
          </p:cNvPr>
          <p:cNvGraphicFramePr>
            <a:graphicFrameLocks noGrp="1"/>
          </p:cNvGraphicFramePr>
          <p:nvPr/>
        </p:nvGraphicFramePr>
        <p:xfrm>
          <a:off x="2828533" y="2373630"/>
          <a:ext cx="1479308" cy="148336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69827">
                  <a:extLst>
                    <a:ext uri="{9D8B030D-6E8A-4147-A177-3AD203B41FA5}">
                      <a16:colId xmlns:a16="http://schemas.microsoft.com/office/drawing/2014/main" val="2186463831"/>
                    </a:ext>
                  </a:extLst>
                </a:gridCol>
                <a:gridCol w="369827">
                  <a:extLst>
                    <a:ext uri="{9D8B030D-6E8A-4147-A177-3AD203B41FA5}">
                      <a16:colId xmlns:a16="http://schemas.microsoft.com/office/drawing/2014/main" val="2920590034"/>
                    </a:ext>
                  </a:extLst>
                </a:gridCol>
                <a:gridCol w="369827">
                  <a:extLst>
                    <a:ext uri="{9D8B030D-6E8A-4147-A177-3AD203B41FA5}">
                      <a16:colId xmlns:a16="http://schemas.microsoft.com/office/drawing/2014/main" val="1407602402"/>
                    </a:ext>
                  </a:extLst>
                </a:gridCol>
                <a:gridCol w="369827">
                  <a:extLst>
                    <a:ext uri="{9D8B030D-6E8A-4147-A177-3AD203B41FA5}">
                      <a16:colId xmlns:a16="http://schemas.microsoft.com/office/drawing/2014/main" val="164641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091440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084309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2104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6869151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590D949E-6B6B-6F4E-BBF8-3743FEEA8DBF}"/>
              </a:ext>
            </a:extLst>
          </p:cNvPr>
          <p:cNvGraphicFramePr>
            <a:graphicFrameLocks noGrp="1"/>
          </p:cNvGraphicFramePr>
          <p:nvPr/>
        </p:nvGraphicFramePr>
        <p:xfrm>
          <a:off x="5222240" y="2373630"/>
          <a:ext cx="739654" cy="74168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69827">
                  <a:extLst>
                    <a:ext uri="{9D8B030D-6E8A-4147-A177-3AD203B41FA5}">
                      <a16:colId xmlns:a16="http://schemas.microsoft.com/office/drawing/2014/main" val="1407602402"/>
                    </a:ext>
                  </a:extLst>
                </a:gridCol>
                <a:gridCol w="369827">
                  <a:extLst>
                    <a:ext uri="{9D8B030D-6E8A-4147-A177-3AD203B41FA5}">
                      <a16:colId xmlns:a16="http://schemas.microsoft.com/office/drawing/2014/main" val="16464110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6321049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686915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F5D19C9-9600-4E17-9DE8-07D66CB29EB2}"/>
                  </a:ext>
                </a:extLst>
              </p14:cNvPr>
              <p14:cNvContentPartPr/>
              <p14:nvPr/>
            </p14:nvContentPartPr>
            <p14:xfrm>
              <a:off x="2530800" y="1686600"/>
              <a:ext cx="6525360" cy="252108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F5D19C9-9600-4E17-9DE8-07D66CB29EB2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521440" y="1677240"/>
                <a:ext cx="6544080" cy="2539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302584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50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E983808-F114-374D-8422-9B85383F88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Pooling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15BFE7D-7729-054C-86B1-30A01F88F2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Another core operation that is similar to a convolution is a </a:t>
            </a:r>
            <a:r>
              <a:rPr lang="en-US" b="1" dirty="0"/>
              <a:t>pool</a:t>
            </a:r>
            <a:r>
              <a:rPr lang="en-US" dirty="0"/>
              <a:t>.</a:t>
            </a:r>
          </a:p>
          <a:p>
            <a:r>
              <a:rPr lang="en-US" dirty="0"/>
              <a:t>Idea is to down sample an image using some operation</a:t>
            </a:r>
          </a:p>
          <a:p>
            <a:r>
              <a:rPr lang="en-US" dirty="0"/>
              <a:t>Combine local pixels using some operation (e.g. max, min, average, median, etc.)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Typical to use </a:t>
            </a:r>
            <a:r>
              <a:rPr lang="en-US" b="1" dirty="0"/>
              <a:t>max pool </a:t>
            </a:r>
            <a:r>
              <a:rPr lang="en-US" dirty="0"/>
              <a:t>with 2x2 filter and stride 2</a:t>
            </a:r>
          </a:p>
          <a:p>
            <a:r>
              <a:rPr lang="en-US" dirty="0"/>
              <a:t>Tends to work better than average pool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481899E-A61D-A14E-B2BC-B44B1E1175E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428D19E3-2626-A141-8FFE-EE59AC7F5F5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6884" y="2978151"/>
            <a:ext cx="5549900" cy="19685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F216B22E-FF5C-469C-9BF0-DFA34FAAD75C}"/>
                  </a:ext>
                </a:extLst>
              </p14:cNvPr>
              <p14:cNvContentPartPr/>
              <p14:nvPr/>
            </p14:nvContentPartPr>
            <p14:xfrm>
              <a:off x="3126240" y="2510280"/>
              <a:ext cx="4400640" cy="240336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F216B22E-FF5C-469C-9BF0-DFA34FAAD75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116880" y="2500920"/>
                <a:ext cx="4419360" cy="2422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1930055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BF8FA-4180-2741-9254-4FFE65E8A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Convolutional Neural Network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B4FDA-A85D-BC45-85B8-B179D201D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Combine convolutions and pools into pre-processing layers on image to learn a smaller, information dense representation.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Example architecture for hand-written digit recognition</a:t>
            </a:r>
          </a:p>
          <a:p>
            <a:r>
              <a:rPr lang="en-US" dirty="0"/>
              <a:t>Each convolution section uses many different kernels (increasing depth of channels)</a:t>
            </a:r>
          </a:p>
          <a:p>
            <a:r>
              <a:rPr lang="en-US" dirty="0"/>
              <a:t>Pooling layers down sample each channel separately </a:t>
            </a:r>
          </a:p>
          <a:p>
            <a:r>
              <a:rPr lang="en-US" dirty="0"/>
              <a:t>Usually ends with fully connected neural network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E6B9D9-331D-8445-82EF-FB334D51E8C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EDCAB8-D4A8-0B48-BE39-00534CB794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3453" y="2570443"/>
            <a:ext cx="4528393" cy="241945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801E56F-1E71-468F-B7E2-9F94504B245F}"/>
                  </a:ext>
                </a:extLst>
              </p14:cNvPr>
              <p14:cNvContentPartPr/>
              <p14:nvPr/>
            </p14:nvContentPartPr>
            <p14:xfrm>
              <a:off x="2712240" y="1589400"/>
              <a:ext cx="5118120" cy="35136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801E56F-1E71-468F-B7E2-9F94504B245F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02880" y="1580040"/>
                <a:ext cx="5136840" cy="3532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90356446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7BF8FA-4180-2741-9254-4FFE65E8A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Convolutional Neural Network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3B4FDA-A85D-BC45-85B8-B179D201D1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9549" y="47752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Why does this help?</a:t>
            </a:r>
          </a:p>
          <a:p>
            <a:r>
              <a:rPr lang="en-US" dirty="0"/>
              <a:t>Only need to learn a small number of values (kernel weights) that get applied to the entire image region by region</a:t>
            </a:r>
          </a:p>
          <a:p>
            <a:pPr lvl="1"/>
            <a:r>
              <a:rPr lang="en-US" dirty="0"/>
              <a:t>This is called weight-sharing</a:t>
            </a:r>
          </a:p>
          <a:p>
            <a:pPr lvl="1"/>
            <a:r>
              <a:rPr lang="en-US" dirty="0"/>
              <a:t>Gives efficiency + shift invariance</a:t>
            </a:r>
          </a:p>
          <a:p>
            <a:r>
              <a:rPr lang="en-US" dirty="0"/>
              <a:t>Pooling helps reduce the number of inputs by “blurring” the image without losing too much info.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9E6B9D9-331D-8445-82EF-FB334D51E8C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6EDCAB8-D4A8-0B48-BE39-00534CB7947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453" y="2570443"/>
            <a:ext cx="4528393" cy="2419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0905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C311C07-EE7A-F649-B2F3-1DFFFEAFF5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ECCD00-B2F1-574A-8B53-30857E6B06C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5" name="Picture 4" descr="A dog with a purple flower&#10;&#10;Description automatically generated">
            <a:extLst>
              <a:ext uri="{FF2B5EF4-FFF2-40B4-BE49-F238E27FC236}">
                <a16:creationId xmlns:a16="http://schemas.microsoft.com/office/drawing/2014/main" id="{5587D58B-9A1E-6144-8EDB-EA74640793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90305" y="1353820"/>
            <a:ext cx="5196840" cy="25984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647032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F4C5EFA-F44F-4C48-AD9B-B9B124A7BA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 with Color Images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43EF37-FD68-994C-B5F4-FA92F6ECB0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How does this work if there is more than one input channel?</a:t>
            </a:r>
          </a:p>
          <a:p>
            <a:r>
              <a:rPr lang="en-US" dirty="0"/>
              <a:t>Usually, use a 3 dimensional </a:t>
            </a:r>
            <a:r>
              <a:rPr lang="en-US" b="1" dirty="0"/>
              <a:t>tensor </a:t>
            </a:r>
            <a:r>
              <a:rPr lang="en-US" dirty="0"/>
              <a:t>as the kernel to combine information from each input channel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6B57F7-F9B7-614E-929C-05DF3B97197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8EEA1FB-5164-6D47-8415-7869EBCF62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85110" y="2012951"/>
            <a:ext cx="1569153" cy="222376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B3A7889-DA10-5A48-9F15-64FE37D9AF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27199" y="2174240"/>
            <a:ext cx="4092421" cy="2301987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846C3855-0F20-4A8F-A11F-20A4D9221C50}"/>
                  </a:ext>
                </a:extLst>
              </p14:cNvPr>
              <p14:cNvContentPartPr/>
              <p14:nvPr/>
            </p14:nvContentPartPr>
            <p14:xfrm>
              <a:off x="3375000" y="1288080"/>
              <a:ext cx="4655880" cy="3810240"/>
            </p14:xfrm>
          </p:contentPart>
        </mc:Choice>
        <mc:Fallback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846C3855-0F20-4A8F-A11F-20A4D9221C5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365640" y="1278720"/>
                <a:ext cx="4674600" cy="38289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96968582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E7BEC1-D982-0E41-BC12-6FF6AEA75D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 with Color Images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88C68B5-5015-7E42-B7F8-CF1ED1922B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Another way of thinking about this process is each kernel is a neuron that looks at the kernel-size pixels in a neighborhood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If there are 5 output channels in a conv layer, only need to learn the weights for the 5 neurons</a:t>
            </a:r>
          </a:p>
          <a:p>
            <a:r>
              <a:rPr lang="en-US" dirty="0"/>
              <a:t>These neurons are a bit different since they look at the pixels that overlap with the window at each position.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9D66E-3B96-7A40-86B1-D7A575613C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FDE6D17-6FFE-E14C-88B4-CECAB61175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3210" y="3078531"/>
            <a:ext cx="2908300" cy="195580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9E04D93-6C10-4711-9E56-0A84F38CE737}"/>
                  </a:ext>
                </a:extLst>
              </p14:cNvPr>
              <p14:cNvContentPartPr/>
              <p14:nvPr/>
            </p14:nvContentPartPr>
            <p14:xfrm>
              <a:off x="2802960" y="170280"/>
              <a:ext cx="6343920" cy="486684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9E04D93-6C10-4711-9E56-0A84F38CE73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93600" y="160920"/>
                <a:ext cx="6362640" cy="4885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71133482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A574E6-633C-4F44-A9D9-2DF821D4CE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Consider a plain neural network below, how many weights need to be learned?</a:t>
            </a:r>
          </a:p>
          <a:p>
            <a:pPr marL="139700" indent="0">
              <a:buNone/>
            </a:pPr>
            <a:r>
              <a:rPr lang="en-US" dirty="0"/>
              <a:t>Completely ignore intercept terms</a:t>
            </a:r>
          </a:p>
          <a:p>
            <a:pPr marL="139700" indent="0">
              <a:buNone/>
            </a:pPr>
            <a:r>
              <a:rPr lang="en-US" dirty="0"/>
              <a:t>     </a:t>
            </a:r>
            <a:br>
              <a:rPr lang="en-US" dirty="0"/>
            </a:br>
            <a:r>
              <a:rPr lang="en-US" dirty="0"/>
              <a:t>      15              10                5                 2</a:t>
            </a:r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9B8344-69FF-3241-B31A-2CE6068413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5FD4A8-78A8-B14C-80DA-499918BE4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7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402FF3A9-37B1-964E-9B72-347200E8C95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120680.4266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F2A983-7A3D-C84D-81B3-EF6B0ED858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7681" y="2194511"/>
            <a:ext cx="2939192" cy="2948940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0EFFD1F8-8E1C-4A00-B68A-7DEB7E64CFD7}"/>
                  </a:ext>
                </a:extLst>
              </p14:cNvPr>
              <p14:cNvContentPartPr/>
              <p14:nvPr/>
            </p14:nvContentPartPr>
            <p14:xfrm>
              <a:off x="3313440" y="1632960"/>
              <a:ext cx="5011920" cy="32554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0EFFD1F8-8E1C-4A00-B68A-7DEB7E64CFD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304080" y="1623600"/>
                <a:ext cx="5030640" cy="3274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71987438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436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E7A4AFF3-91C5-1244-A705-A0A22FCD8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Deep Learning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582A7515-A0E1-814F-8307-51A964D3C8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 lot of the buzz about ML recently has come from recent advancements in </a:t>
            </a:r>
            <a:r>
              <a:rPr lang="en-US" b="1" dirty="0"/>
              <a:t>deep learning. 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dirty="0"/>
              <a:t>When people talk about “deep learning” they are generally talking about a class of models called </a:t>
            </a:r>
            <a:r>
              <a:rPr lang="en-US" b="1" dirty="0"/>
              <a:t>neural networks </a:t>
            </a:r>
            <a:r>
              <a:rPr lang="en-US" dirty="0"/>
              <a:t>that are a loose approximation of how our brains work.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464E52-9A15-9F48-A964-52AABCCA4DE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E04B95C-940E-7849-9931-0BBE7C043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571750"/>
            <a:ext cx="2292720" cy="237876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1F9E01E2-31EC-4C49-901D-8C0ACE4C7BEC}"/>
                  </a:ext>
                </a:extLst>
              </p14:cNvPr>
              <p14:cNvContentPartPr/>
              <p14:nvPr/>
            </p14:nvContentPartPr>
            <p14:xfrm>
              <a:off x="4143960" y="2330640"/>
              <a:ext cx="3412800" cy="34380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1F9E01E2-31EC-4C49-901D-8C0ACE4C7BE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134600" y="2321280"/>
                <a:ext cx="3431520" cy="362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39600925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8A574E6-633C-4F44-A9D9-2DF821D4CE0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Consider a plain neural network below, how many weights need to be learned?</a:t>
            </a:r>
          </a:p>
          <a:p>
            <a:pPr marL="139700" indent="0">
              <a:buNone/>
            </a:pPr>
            <a:r>
              <a:rPr lang="en-US" dirty="0"/>
              <a:t>Completely ignore intercept terms</a:t>
            </a:r>
          </a:p>
          <a:p>
            <a:pPr marL="139700" indent="0">
              <a:buNone/>
            </a:pPr>
            <a:r>
              <a:rPr lang="en-US" dirty="0"/>
              <a:t>     </a:t>
            </a:r>
            <a:br>
              <a:rPr lang="en-US" dirty="0"/>
            </a:br>
            <a:r>
              <a:rPr lang="en-US" dirty="0"/>
              <a:t>      15              10                5                 2</a:t>
            </a:r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9B8344-69FF-3241-B31A-2CE6068413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35FD4A8-78A8-B14C-80DA-499918BE48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pic>
        <p:nvPicPr>
          <p:cNvPr id="7" name="Online Media 4" descr="3 Minute Timer.mp4">
            <a:hlinkClick r:id="" action="ppaction://media"/>
            <a:extLst>
              <a:ext uri="{FF2B5EF4-FFF2-40B4-BE49-F238E27FC236}">
                <a16:creationId xmlns:a16="http://schemas.microsoft.com/office/drawing/2014/main" id="{402FF3A9-37B1-964E-9B72-347200E8C950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60542.7155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520376" y="4300554"/>
            <a:ext cx="1253765" cy="705243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5F2A983-7A3D-C84D-81B3-EF6B0ED858E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77681" y="2194511"/>
            <a:ext cx="2939192" cy="2948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35620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504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1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2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233D1-A910-B747-9F1E-FCBD8C847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 Sharing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7E83A1-02B4-7B4F-9CFE-43763A871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9549" y="21990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Consider solving a digit recognition task on 28x28 images. Suppose I wanted to use a hidden layer with 84 neurons</a:t>
            </a:r>
          </a:p>
          <a:p>
            <a:pPr marL="139700" indent="0">
              <a:buNone/>
            </a:pPr>
            <a:r>
              <a:rPr lang="en-US" b="1" dirty="0"/>
              <a:t>Without Convolutions: </a:t>
            </a:r>
            <a:r>
              <a:rPr lang="en-US" dirty="0"/>
              <a:t>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B044F5-F551-7B4C-A3E9-5D5080EEBDC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EA760FA-567C-4811-A54C-2A1F5ACA6928}"/>
                  </a:ext>
                </a:extLst>
              </p14:cNvPr>
              <p14:cNvContentPartPr/>
              <p14:nvPr/>
            </p14:nvContentPartPr>
            <p14:xfrm>
              <a:off x="2678040" y="1362960"/>
              <a:ext cx="6210000" cy="357084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EA760FA-567C-4811-A54C-2A1F5ACA692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68680" y="1353600"/>
                <a:ext cx="6228720" cy="3589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53682502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0233D1-A910-B747-9F1E-FCBD8C8476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 Sharing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47E83A1-02B4-7B4F-9CFE-43763A87146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9549" y="21990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Consider solving a digit recognition task on 28x28 images. Suppose I wanted to use a hidden layer with 84 neurons</a:t>
            </a:r>
          </a:p>
          <a:p>
            <a:pPr marL="139700" indent="0">
              <a:buNone/>
            </a:pPr>
            <a:r>
              <a:rPr lang="en-US" b="1" dirty="0"/>
              <a:t>With Convolutions </a:t>
            </a:r>
            <a:r>
              <a:rPr lang="en-US" dirty="0"/>
              <a:t>(assume n1=10, n2=20)</a:t>
            </a:r>
            <a:endParaRPr lang="en-US" b="1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B044F5-F551-7B4C-A3E9-5D5080EEBDC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6C65F6-B2E0-2047-A134-CE581A2C65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23453" y="2741342"/>
            <a:ext cx="4528393" cy="241945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89B7847-F4CB-447F-9F4F-6CB1B0DA3D85}"/>
                  </a:ext>
                </a:extLst>
              </p14:cNvPr>
              <p14:cNvContentPartPr/>
              <p14:nvPr/>
            </p14:nvContentPartPr>
            <p14:xfrm>
              <a:off x="2634120" y="-336600"/>
              <a:ext cx="6499800" cy="548928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89B7847-F4CB-447F-9F4F-6CB1B0DA3D8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24760" y="-345960"/>
                <a:ext cx="6518520" cy="550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79298958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15559A-3EE5-494C-9727-17768B688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CNN Architecture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57FC790-2CC9-1643-A513-6D4D0040A7E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CNNs generally (not always) have architectures that look like the following</a:t>
            </a:r>
          </a:p>
          <a:p>
            <a:r>
              <a:rPr lang="en-US" dirty="0"/>
              <a:t>A series of Convolution + Activation Functions and Pooling layers. It’s very common to do a pool after each convolution.</a:t>
            </a:r>
          </a:p>
          <a:p>
            <a:r>
              <a:rPr lang="en-US" dirty="0"/>
              <a:t>Then after some number of these operations, flatten the image to work with the final neural network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16F01B0-6EEF-A149-8CDF-903871DA681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C9C5810-AF6B-B749-B73D-21B46025E0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4440" y="3149054"/>
            <a:ext cx="5068570" cy="1713775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2DDF6A4C-CAC5-4A55-A5C5-FF4F3EE78D49}"/>
                  </a:ext>
                </a:extLst>
              </p14:cNvPr>
              <p14:cNvContentPartPr/>
              <p14:nvPr/>
            </p14:nvContentPartPr>
            <p14:xfrm>
              <a:off x="5651640" y="1494720"/>
              <a:ext cx="1578600" cy="6228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2DDF6A4C-CAC5-4A55-A5C5-FF4F3EE78D4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642280" y="1485360"/>
                <a:ext cx="1597320" cy="81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18467828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D27BD4-9EBD-5743-B084-E7A365CBC7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98B609B-5243-A14D-BB56-054388C146C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 learned kernels are exactly the “features” for computer vision!</a:t>
            </a:r>
          </a:p>
          <a:p>
            <a:pPr marL="139700" indent="0">
              <a:buNone/>
            </a:pPr>
            <a:r>
              <a:rPr lang="en-US" dirty="0"/>
              <a:t>They start simple (corners, edges) and get more complex after more layers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D903E-C994-F14C-87E9-9919870B3C1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CA4122D-A653-094B-BD09-9919C0E9831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748" y="1493730"/>
            <a:ext cx="6380252" cy="34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780775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9E35DD1-C950-4147-B2CC-C89A480AD3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9A84FE-E26C-F440-812C-C3B5D8A4DF9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CNNs have had remarkable success in practice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 err="1"/>
              <a:t>LeNet</a:t>
            </a:r>
            <a:r>
              <a:rPr lang="en-US" dirty="0"/>
              <a:t>, 1990s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A48B975-E0C6-1641-AE49-729C8D7ECE3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5EAA6D-80CB-ED43-B7CD-D723DA7D779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71590" y="2142394"/>
            <a:ext cx="5959544" cy="2033366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81CBEE7-CDAD-48EA-AD52-7A6108532FE9}"/>
                  </a:ext>
                </a:extLst>
              </p14:cNvPr>
              <p14:cNvContentPartPr/>
              <p14:nvPr/>
            </p14:nvContentPartPr>
            <p14:xfrm>
              <a:off x="4818960" y="3929400"/>
              <a:ext cx="868320" cy="71352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81CBEE7-CDAD-48EA-AD52-7A6108532FE9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809600" y="3920040"/>
                <a:ext cx="887040" cy="732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91317437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2C6E6CD-3BAB-674C-A97F-7808CE5A50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E2767E-B0E9-8441-81C1-E50A8C03487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 err="1"/>
              <a:t>LeNet</a:t>
            </a:r>
            <a:r>
              <a:rPr lang="en-US" dirty="0"/>
              <a:t> made 82 errors on MNIST (popular hand-written digit dataset).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0F3184-BFD7-E643-8B7D-F6355132AEB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47B2069-7827-4341-96CD-954344C2877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391" y="1391871"/>
            <a:ext cx="4678667" cy="37515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5312474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8974FBE-EC06-4548-A5D7-B5ED511249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3BABBBE-EE6B-4047-97BC-FD9212AE6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 numCol="2"/>
          <a:lstStyle/>
          <a:p>
            <a:pPr marL="139700" indent="0">
              <a:buNone/>
            </a:pPr>
            <a:r>
              <a:rPr lang="en-US" dirty="0"/>
              <a:t>ImageNet 2012 competition:</a:t>
            </a:r>
          </a:p>
          <a:p>
            <a:r>
              <a:rPr lang="en-US" dirty="0"/>
              <a:t>1.2M training images</a:t>
            </a:r>
          </a:p>
          <a:p>
            <a:r>
              <a:rPr lang="en-US" dirty="0"/>
              <a:t>1000 categories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Winner: </a:t>
            </a:r>
            <a:r>
              <a:rPr lang="en-US" dirty="0" err="1"/>
              <a:t>SuperVision</a:t>
            </a:r>
            <a:r>
              <a:rPr lang="en-US" dirty="0"/>
              <a:t> </a:t>
            </a:r>
          </a:p>
          <a:p>
            <a:r>
              <a:rPr lang="en-US" dirty="0"/>
              <a:t>8 layers, 60M parameters [</a:t>
            </a:r>
            <a:r>
              <a:rPr lang="en-US" dirty="0" err="1"/>
              <a:t>Krizhevsky</a:t>
            </a:r>
            <a:r>
              <a:rPr lang="en-US" dirty="0"/>
              <a:t> et al. ‘12]</a:t>
            </a:r>
          </a:p>
          <a:p>
            <a:r>
              <a:rPr lang="en-US" dirty="0"/>
              <a:t>Top-5 Error: 17%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561A2-E857-F145-921A-33BABFC9A61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E4EF9A6-2BE1-7846-A4DF-6D43FF5E281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65063" y="1810440"/>
            <a:ext cx="3813874" cy="208084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7D93068-C399-DB46-9591-B48CA2AD603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12837" y="3847809"/>
            <a:ext cx="4239803" cy="129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4552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4F2566-026A-6942-8E60-0C7C8262A7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 Success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02480B-4F6C-D847-A214-FC3AD3D04B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D63404-4173-DA42-8788-CD2924BEF9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FF96B26-F8C5-CB49-A524-CE2038A7E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0510" y="408149"/>
            <a:ext cx="6289040" cy="3014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761386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B01CD-47D0-B843-A551-414D39ECF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02433E-0B54-8243-800A-E609889B5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4980" y="13167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Image Classification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Scene Parsing [</a:t>
            </a:r>
            <a:r>
              <a:rPr lang="en-US" dirty="0" err="1"/>
              <a:t>Farabet</a:t>
            </a:r>
            <a:r>
              <a:rPr lang="en-US" dirty="0"/>
              <a:t> et al. ‘13]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9A1AB2-80AC-9E4B-840C-AB89C49E3F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3A824F5-F3AE-1847-AFF0-47C57BF513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9341" y="575500"/>
            <a:ext cx="2703460" cy="16220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757897E-9BC3-7642-92B5-C17A0D4723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89341" y="2610549"/>
            <a:ext cx="4535170" cy="2336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8619359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BFD48-53AD-5B42-8B5E-EF2C73D4A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XOR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7692018-6A04-6046-9154-6FA4EDA40B4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111174" y="262374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Notice that we can represent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𝑋𝑂𝑅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𝐴𝑁𝐷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!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[2]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𝑂𝑅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(!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𝐴𝑁𝐷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𝑥</m:t>
                      </m:r>
                      <m:d>
                        <m:dPr>
                          <m:begChr m:val="["/>
                          <m:endChr m:val="]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7692018-6A04-6046-9154-6FA4EDA40B4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111174" y="262374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2E6552-6DA0-474E-9DD2-8A30D8F26EB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7018EE4-DFCC-C240-9B98-C91F57C03C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8535" y="1390754"/>
            <a:ext cx="5562599" cy="257507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65718292-CCFA-4249-A01D-B31E0A5E7554}"/>
                  </a:ext>
                </a:extLst>
              </p14:cNvPr>
              <p14:cNvContentPartPr/>
              <p14:nvPr/>
            </p14:nvContentPartPr>
            <p14:xfrm>
              <a:off x="3201120" y="107640"/>
              <a:ext cx="5778360" cy="48085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65718292-CCFA-4249-A01D-B31E0A5E7554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91760" y="98280"/>
                <a:ext cx="5797080" cy="4827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69231776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7B01CD-47D0-B843-A551-414D39ECF3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202433E-0B54-8243-800A-E609889B59E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04980" y="13167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Object Detection [Redmon et al. 2015] (</a:t>
            </a:r>
            <a:r>
              <a:rPr lang="en-US" dirty="0">
                <a:hlinkClick r:id="rId2"/>
              </a:rPr>
              <a:t>http://</a:t>
            </a:r>
            <a:r>
              <a:rPr lang="en-US" dirty="0" err="1">
                <a:hlinkClick r:id="rId2"/>
              </a:rPr>
              <a:t>pjreddie.com</a:t>
            </a:r>
            <a:r>
              <a:rPr lang="en-US" dirty="0">
                <a:hlinkClick r:id="rId2"/>
              </a:rPr>
              <a:t>/yolo/</a:t>
            </a:r>
            <a:r>
              <a:rPr lang="en-US" dirty="0"/>
              <a:t>)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Product Recommendation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19A1AB2-80AC-9E4B-840C-AB89C49E3F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0BD9478-5D28-BE46-9719-FC9E99435A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5367" y="731935"/>
            <a:ext cx="2893266" cy="190563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ED48FFF-6169-324A-9CEE-87809274287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5367" y="3134770"/>
            <a:ext cx="2183882" cy="195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13857504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30CB8EDA-82A8-D64C-9606-D58B752F5DB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A5AD15D-8DF3-CD4E-8C13-2B917F70BBA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7" name="Picture 6" descr="A picture containing dog&#10;&#10;Description automatically generated">
            <a:extLst>
              <a:ext uri="{FF2B5EF4-FFF2-40B4-BE49-F238E27FC236}">
                <a16:creationId xmlns:a16="http://schemas.microsoft.com/office/drawing/2014/main" id="{33A38970-6780-1F48-9B77-504C38F73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28125" y="1422999"/>
            <a:ext cx="4521200" cy="2543175"/>
          </a:xfrm>
          <a:prstGeom prst="rect">
            <a:avLst/>
          </a:prstGeom>
        </p:spPr>
      </p:pic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AFE9C7F2-9356-6340-A3E4-4E12BB97A6B4}"/>
              </a:ext>
            </a:extLst>
          </p:cNvPr>
          <p:cNvSpPr/>
          <p:nvPr/>
        </p:nvSpPr>
        <p:spPr>
          <a:xfrm>
            <a:off x="3323325" y="193089"/>
            <a:ext cx="5130800" cy="13614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ounded Rectangle 8">
            <a:extLst>
              <a:ext uri="{FF2B5EF4-FFF2-40B4-BE49-F238E27FC236}">
                <a16:creationId xmlns:a16="http://schemas.microsoft.com/office/drawing/2014/main" id="{634461CA-0DF6-A244-8989-27501F133BC2}"/>
              </a:ext>
            </a:extLst>
          </p:cNvPr>
          <p:cNvSpPr/>
          <p:nvPr/>
        </p:nvSpPr>
        <p:spPr>
          <a:xfrm>
            <a:off x="3323325" y="3782060"/>
            <a:ext cx="5130800" cy="136144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5095509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28CB0282-9892-204D-A167-63CA6E5055F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200" dirty="0"/>
              <a:t>Deep Learning in Practice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BDC09633-E6C9-3A45-8729-8DE5B4803A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73E35CD-AD7C-FA4C-BCD8-355590A62F2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13130874"/>
      </p:ext>
    </p:extLst>
  </p:cSld>
  <p:clrMapOvr>
    <a:masterClrMapping/>
  </p:clrMapOvr>
  <p:transition spd="slow">
    <p:push dir="u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3F54E887-B238-2E48-996A-2C2CA6B195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Pros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1598E06-D70B-FA4D-8199-ACE6C4B5D95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 need to manually engineer features, enable automated learning of features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Impressive performance gains</a:t>
            </a:r>
          </a:p>
          <a:p>
            <a:r>
              <a:rPr lang="en-US" dirty="0"/>
              <a:t>Image processing</a:t>
            </a:r>
          </a:p>
          <a:p>
            <a:r>
              <a:rPr lang="en-US" dirty="0"/>
              <a:t>Natural Language Processing</a:t>
            </a:r>
          </a:p>
          <a:p>
            <a:r>
              <a:rPr lang="en-US" dirty="0"/>
              <a:t>Speech recognition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Making huge impacts in most fields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C3A2C1-FA71-6444-83C8-6D60610CD76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298503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E85050-E0B8-D14B-9452-802D00A654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DB6FBE-B98D-7340-B3CA-36252475D9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Requires a LOT of data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Computationally really expensive </a:t>
            </a:r>
          </a:p>
          <a:p>
            <a:r>
              <a:rPr lang="en-US" dirty="0"/>
              <a:t>Environmentally, extremely expensive (</a:t>
            </a:r>
            <a:r>
              <a:rPr lang="en-US" dirty="0">
                <a:hlinkClick r:id="rId2"/>
              </a:rPr>
              <a:t>Green AI</a:t>
            </a:r>
            <a:r>
              <a:rPr lang="en-US" dirty="0"/>
              <a:t>)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Hard to tune hyper-parameters</a:t>
            </a:r>
          </a:p>
          <a:p>
            <a:r>
              <a:rPr lang="en-US" dirty="0"/>
              <a:t>Choice of architecture (we’ve added even more hyper-parameters)</a:t>
            </a:r>
          </a:p>
          <a:p>
            <a:r>
              <a:rPr lang="en-US" dirty="0"/>
              <a:t>Learning algorithm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Still not very interpretable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8431BE-8183-B84D-ACDD-942E1F74FB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0861095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1D516C-846C-9B40-A3A6-5B061AFF55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Tale of 2 Tasks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888DC7-F8A3-6D43-AA99-F059121321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If we don’t have a lot of data for Task 2, what can we do?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Idea: </a:t>
            </a:r>
            <a:r>
              <a:rPr lang="en-US" dirty="0"/>
              <a:t>Use a model that was trained for one task to help learn another task.</a:t>
            </a:r>
          </a:p>
          <a:p>
            <a:r>
              <a:rPr lang="en-US" dirty="0"/>
              <a:t>An old idea, explored for deep learning by Donahue et al. ‘14 &amp; others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FC1ABC-A00A-5843-9228-F1AE8F51446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2526D1-6B53-EE48-AD35-D5718A0898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74174" y="131595"/>
            <a:ext cx="6156960" cy="2177539"/>
          </a:xfrm>
          <a:prstGeom prst="rect">
            <a:avLst/>
          </a:prstGeom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E337EB3-A47C-44E1-8847-E2430FD3255B}"/>
                  </a:ext>
                </a:extLst>
              </p14:cNvPr>
              <p14:cNvContentPartPr/>
              <p14:nvPr/>
            </p14:nvContentPartPr>
            <p14:xfrm>
              <a:off x="7266240" y="1393200"/>
              <a:ext cx="16920" cy="486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E337EB3-A47C-44E1-8847-E2430FD3255B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7256880" y="1383840"/>
                <a:ext cx="35640" cy="67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364721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D5D342-80D7-904A-86EE-116AD8F4B13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CNNs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B4F3A8-B20C-7A45-9377-E96C947227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is learned in a neural network? </a:t>
            </a:r>
          </a:p>
          <a:p>
            <a:pPr marL="139700" indent="0">
              <a:buNone/>
            </a:pPr>
            <a:br>
              <a:rPr lang="en-US" dirty="0"/>
            </a:br>
            <a:r>
              <a:rPr lang="en-US" dirty="0"/>
              <a:t>Initial layers are low-level and very general. </a:t>
            </a:r>
          </a:p>
          <a:p>
            <a:r>
              <a:rPr lang="en-US" dirty="0"/>
              <a:t>Usually not  sensitive/specific to the task at hand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A9CC84-292C-0D45-877D-A6AA9FC709B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6448DB3-F551-434E-B69D-19F0C40A1D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597" b="2051"/>
          <a:stretch/>
        </p:blipFill>
        <p:spPr>
          <a:xfrm>
            <a:off x="3090625" y="2035877"/>
            <a:ext cx="5818925" cy="28510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072843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0EE13B-5463-2245-9500-63B997703E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Transfer Learning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5152F16-C31F-594A-B60A-EE128303598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Share the weights for the general part of the network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F97AB8A-0DAB-EB41-BBA8-5B1AD9B465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BFE28A4-1CB5-AD4D-BD75-3FA6CAD047C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48968" y="1462991"/>
            <a:ext cx="6029297" cy="3598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5826151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6D79C0-767F-2747-BCF5-AF4250ED0F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Transfer Learning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0CA8ABE-6FB6-EC4D-B519-E978A5EAA4E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If done successfully, transfer learning can really help. Can give you</a:t>
            </a:r>
          </a:p>
          <a:p>
            <a:r>
              <a:rPr lang="en-US" dirty="0"/>
              <a:t>A higher </a:t>
            </a:r>
            <a:r>
              <a:rPr lang="en-US" b="1" dirty="0"/>
              <a:t>start</a:t>
            </a:r>
            <a:endParaRPr lang="en-US" dirty="0"/>
          </a:p>
          <a:p>
            <a:r>
              <a:rPr lang="en-US" dirty="0"/>
              <a:t>A higher </a:t>
            </a:r>
            <a:r>
              <a:rPr lang="en-US" b="1" dirty="0"/>
              <a:t>slope</a:t>
            </a:r>
          </a:p>
          <a:p>
            <a:r>
              <a:rPr lang="en-US" dirty="0"/>
              <a:t>A higher </a:t>
            </a:r>
            <a:r>
              <a:rPr lang="en-US" b="1" dirty="0"/>
              <a:t>asymptote</a:t>
            </a:r>
          </a:p>
          <a:p>
            <a:endParaRPr lang="en-US" b="1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C77589-0D1D-5D49-9221-5391BD6E60A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1596919-6053-474C-9F83-EF355E82312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2293972"/>
            <a:ext cx="5380275" cy="2558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365915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39E09-73D8-1141-AFC6-222FFA80C3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 Failures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790CAF7-C1D3-AC4C-8F6F-01401E48B6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While NNs have had amazing success, they also have some baffling failures.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“No one adds noise to things in real applications”</a:t>
            </a:r>
          </a:p>
          <a:p>
            <a:pPr marL="139700" indent="0">
              <a:buNone/>
            </a:pPr>
            <a:r>
              <a:rPr lang="en-US" b="1" dirty="0"/>
              <a:t>Not true!</a:t>
            </a:r>
          </a:p>
          <a:p>
            <a:r>
              <a:rPr lang="en-US" dirty="0"/>
              <a:t>Hackers will hack</a:t>
            </a:r>
          </a:p>
          <a:p>
            <a:r>
              <a:rPr lang="en-US" dirty="0"/>
              <a:t>Sensors (cameras) are noisy!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91FA258-443A-954B-9532-05DE4D3541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521062-4402-B14B-803A-9BCF08E88C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9268" y="1463040"/>
            <a:ext cx="5727557" cy="2169160"/>
          </a:xfrm>
          <a:prstGeom prst="rect">
            <a:avLst/>
          </a:prstGeom>
        </p:spPr>
      </p:pic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102DC66-7379-854D-AC3C-BFD5FFDB45FE}"/>
              </a:ext>
            </a:extLst>
          </p:cNvPr>
          <p:cNvSpPr/>
          <p:nvPr/>
        </p:nvSpPr>
        <p:spPr>
          <a:xfrm>
            <a:off x="4572000" y="1463040"/>
            <a:ext cx="4378960" cy="23571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56BCFDCA-3873-BC45-A5CB-52886579E509}"/>
              </a:ext>
            </a:extLst>
          </p:cNvPr>
          <p:cNvSpPr/>
          <p:nvPr/>
        </p:nvSpPr>
        <p:spPr>
          <a:xfrm>
            <a:off x="6705600" y="1463040"/>
            <a:ext cx="2326640" cy="2357120"/>
          </a:xfrm>
          <a:prstGeom prst="round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11931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8715A3-926D-0549-9943-548C78192C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 to the Rescue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69A4CF-332F-524D-846A-0FB3A19D06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Neural Networks implicitly find these low level features for us!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Each layer learns more and more complex features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17679E7-2999-554E-95BE-85053D80E5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CE31B96-0394-2941-AFD8-A379C0A1D2D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3748" y="587000"/>
            <a:ext cx="6380252" cy="34529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6507261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3F21FD-62FC-E64D-ADB7-596E3F0662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 Failures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A0CA03D-2769-8B48-BE47-772FB2060FB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They even fail with “natural” transformations of images</a:t>
            </a:r>
          </a:p>
          <a:p>
            <a:pPr marL="139700" indent="0">
              <a:buNone/>
            </a:pPr>
            <a:r>
              <a:rPr lang="en-US" dirty="0"/>
              <a:t>[Azulay, Weiss preprint]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74D4CD-08D1-A349-AC01-52DE588E2BA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6A0FEB4-15E3-A243-9862-B491B463228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2015" y="1332938"/>
            <a:ext cx="4913419" cy="38105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933576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200F94-58E7-9341-9549-959E02F296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NN Failures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C1A9676-47D2-DF49-AA2F-FFA29502EC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Objects can be created to trick neural networks!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CB31896-E235-5F41-BBDF-63F28281F8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  <p:pic>
        <p:nvPicPr>
          <p:cNvPr id="5" name="Online Media 4" descr="rifle_turtle.0.mp4">
            <a:hlinkClick r:id="" action="ppaction://media"/>
            <a:extLst>
              <a:ext uri="{FF2B5EF4-FFF2-40B4-BE49-F238E27FC236}">
                <a16:creationId xmlns:a16="http://schemas.microsoft.com/office/drawing/2014/main" id="{ED20166F-6A2B-3B41-9B66-7982D8B88B09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090625" y="1068070"/>
            <a:ext cx="4480351" cy="24574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4419378-E9DE-C64C-8D3E-6F80F6A75BB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90160" y="1584563"/>
            <a:ext cx="3596665" cy="325286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42439141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84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repeatCount="indefinite" fill="hold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431746-64BC-2341-ADCB-7408BC0C1B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Dataset Bias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0C2323-24E7-D34E-B066-7259972C0E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111011" y="209740"/>
            <a:ext cx="5596200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Datasets, like ImageNet, are generally biased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One approach is to augment your dataset to add random permutations of data to avoid bias.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BC5A91-2568-BB49-A9AC-5ACE8A9A623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68EAB35-7AF4-4046-AC2F-D35807E6D28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5788"/>
          <a:stretch/>
        </p:blipFill>
        <p:spPr>
          <a:xfrm>
            <a:off x="3419409" y="2011420"/>
            <a:ext cx="5090160" cy="23977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62AD753-E1A8-E345-B0F3-A7C20E1583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08654" y="734296"/>
            <a:ext cx="5200915" cy="1465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88969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6C737A-9601-A445-B77A-29399E22A8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Further Reading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698B7A-9320-2747-88A6-3E1EA2F0DF4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br>
              <a:rPr lang="en-US" dirty="0"/>
            </a:br>
            <a:r>
              <a:rPr lang="en-US" dirty="0"/>
              <a:t>Dealing with Variable Length Sequences (e.g. language)</a:t>
            </a:r>
          </a:p>
          <a:p>
            <a:r>
              <a:rPr lang="en-US" dirty="0"/>
              <a:t>Recurrent Neural Networks (RNNs)</a:t>
            </a:r>
          </a:p>
          <a:p>
            <a:r>
              <a:rPr lang="en-US" dirty="0"/>
              <a:t>Long Short Term Memory Nets (LSTMs) </a:t>
            </a:r>
          </a:p>
          <a:p>
            <a:r>
              <a:rPr lang="en-US" dirty="0">
                <a:hlinkClick r:id="rId2"/>
              </a:rPr>
              <a:t>http://colah.github.io/posts/2015-08-Understanding-LSTMs/</a:t>
            </a:r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Reinforcement Learning</a:t>
            </a:r>
          </a:p>
          <a:p>
            <a:r>
              <a:rPr lang="en-US" dirty="0">
                <a:hlinkClick r:id="rId3"/>
              </a:rPr>
              <a:t>Google DeepMind AlphaGo Zero </a:t>
            </a:r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Generative Adversarial Networks</a:t>
            </a:r>
          </a:p>
          <a:p>
            <a:r>
              <a:rPr lang="en-US" dirty="0">
                <a:hlinkClick r:id="rId4"/>
              </a:rPr>
              <a:t>How to learn synthetic data</a:t>
            </a:r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dirty="0">
                <a:hlinkClick r:id="rId5"/>
              </a:rPr>
              <a:t>Green AI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9A0042D-270D-7A4F-9B75-B20A1A300DA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78971E-D4E9-214D-9E17-6C85A644120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45551" y="0"/>
            <a:ext cx="1094504" cy="16967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9703169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DD8F65-24EF-9044-A0C0-8852E64E19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HW9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670565-D03E-CD49-86B3-05070A5615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Your last assignment involves using a modern neural network library to make predictions using the CIFAR-10 dataset.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We recommend you use Google </a:t>
            </a:r>
            <a:r>
              <a:rPr lang="en-US" dirty="0" err="1"/>
              <a:t>Colab</a:t>
            </a:r>
            <a:r>
              <a:rPr lang="en-US" dirty="0"/>
              <a:t> for this assignment so that you can use their free GPU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Your first task is to read </a:t>
            </a:r>
            <a:br>
              <a:rPr lang="en-US" dirty="0"/>
            </a:br>
            <a:r>
              <a:rPr lang="en-US" dirty="0"/>
              <a:t>through the </a:t>
            </a:r>
            <a:r>
              <a:rPr lang="en-US" dirty="0" err="1"/>
              <a:t>PyTorch</a:t>
            </a:r>
            <a:r>
              <a:rPr lang="en-US" dirty="0"/>
              <a:t> tutorial</a:t>
            </a:r>
            <a:br>
              <a:rPr lang="en-US" dirty="0"/>
            </a:br>
            <a:r>
              <a:rPr lang="en-US" dirty="0"/>
              <a:t>to learn how to use their library</a:t>
            </a:r>
          </a:p>
          <a:p>
            <a:r>
              <a:rPr lang="en-US" dirty="0"/>
              <a:t>Section tomorrow will </a:t>
            </a:r>
            <a:br>
              <a:rPr lang="en-US" dirty="0"/>
            </a:br>
            <a:r>
              <a:rPr lang="en-US" dirty="0"/>
              <a:t>introduce some stuff, but </a:t>
            </a:r>
            <a:br>
              <a:rPr lang="en-US" dirty="0"/>
            </a:br>
            <a:r>
              <a:rPr lang="en-US" dirty="0"/>
              <a:t>reading  tutorial and </a:t>
            </a:r>
            <a:br>
              <a:rPr lang="en-US" dirty="0"/>
            </a:br>
            <a:r>
              <a:rPr lang="en-US" dirty="0"/>
              <a:t>documentation is critical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962DA9-85A9-844D-8CFA-68188488C4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2A4B4B-BB6D-E242-920C-13C95C30C1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95899" y="2091741"/>
            <a:ext cx="2690926" cy="26581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1843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6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C7B918-2E58-5F48-B547-788FBC253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Hyperparameter Optimization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5593DAF-B7E6-4C46-9FF1-B3217BF524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FF5221A-7F98-5F4F-B626-ACF343F69F3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E15DAE8-DB09-EC48-9D47-F97447F31A2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6656" y="287750"/>
            <a:ext cx="6094478" cy="45565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E3D51FFE-0036-4221-9F59-B3B6C05CAF07}"/>
                  </a:ext>
                </a:extLst>
              </p14:cNvPr>
              <p14:cNvContentPartPr/>
              <p14:nvPr/>
            </p14:nvContentPartPr>
            <p14:xfrm>
              <a:off x="5528520" y="2221560"/>
              <a:ext cx="93240" cy="1278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E3D51FFE-0036-4221-9F59-B3B6C05CAF07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19160" y="2212200"/>
                <a:ext cx="111960" cy="146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39270314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EB8885-386F-D949-BFA3-AC118202046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Image Challenges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524D45D-5540-7244-A583-33B4651DC8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Images are extremely high dimensional </a:t>
            </a:r>
          </a:p>
          <a:p>
            <a:r>
              <a:rPr lang="en-US" dirty="0"/>
              <a:t>CIFAR-10 dataset are very small: 3@32x32 </a:t>
            </a:r>
          </a:p>
          <a:p>
            <a:pPr lvl="1"/>
            <a:r>
              <a:rPr lang="en-US" dirty="0"/>
              <a:t># inputs: </a:t>
            </a:r>
            <a:br>
              <a:rPr lang="en-US" dirty="0"/>
            </a:br>
            <a:br>
              <a:rPr lang="en-US" dirty="0"/>
            </a:br>
            <a:br>
              <a:rPr lang="en-US" dirty="0"/>
            </a:br>
            <a:endParaRPr lang="en-US" dirty="0"/>
          </a:p>
          <a:p>
            <a:r>
              <a:rPr lang="en-US" dirty="0"/>
              <a:t>For moderate sized images: 3@200x200</a:t>
            </a:r>
          </a:p>
          <a:p>
            <a:pPr lvl="1"/>
            <a:r>
              <a:rPr lang="en-US" dirty="0"/>
              <a:t># inputs:</a:t>
            </a:r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Images are structured, we should leverage this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7B70DE6-30A1-5546-9309-F6BC8ABD0E3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FF8645C-0CA3-44D8-B9C6-13277FD4EF43}"/>
                  </a:ext>
                </a:extLst>
              </p14:cNvPr>
              <p14:cNvContentPartPr/>
              <p14:nvPr/>
            </p14:nvContentPartPr>
            <p14:xfrm>
              <a:off x="2643480" y="54000"/>
              <a:ext cx="5953680" cy="32896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FF8645C-0CA3-44D8-B9C6-13277FD4EF43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34120" y="44640"/>
                <a:ext cx="5972400" cy="3308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1720436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BA17F0F-A199-B141-8313-F56770F5BA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Convolutional Neural Networks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A8F941-C651-ED47-B3F3-58EBDFFEEA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Idea: </a:t>
            </a:r>
            <a:r>
              <a:rPr lang="en-US" dirty="0"/>
              <a:t>Reduce the number of weights that need to be learned by looking at local neighborhoods of image.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dirty="0"/>
              <a:t>Use the idea of a </a:t>
            </a:r>
            <a:r>
              <a:rPr lang="en-US" b="1" dirty="0"/>
              <a:t>convolution</a:t>
            </a:r>
            <a:r>
              <a:rPr lang="en-US" dirty="0"/>
              <a:t> to reduce the number of inputs by combing information about local pixels. 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1848EDF-57EC-7F4B-ABEC-63A976AC665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6" name="Picture 5" descr="A close up of a logo&#10;&#10;Description automatically generated">
            <a:extLst>
              <a:ext uri="{FF2B5EF4-FFF2-40B4-BE49-F238E27FC236}">
                <a16:creationId xmlns:a16="http://schemas.microsoft.com/office/drawing/2014/main" id="{509336E2-D736-7F40-B12A-7F92ACBBAB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2369147"/>
            <a:ext cx="2623760" cy="2774304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BE8756D2-CDEE-4488-828D-21CBFB1211CD}"/>
                  </a:ext>
                </a:extLst>
              </p14:cNvPr>
              <p14:cNvContentPartPr/>
              <p14:nvPr/>
            </p14:nvContentPartPr>
            <p14:xfrm>
              <a:off x="6517800" y="2304000"/>
              <a:ext cx="718920" cy="24595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BE8756D2-CDEE-4488-828D-21CBFB1211C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508440" y="2294640"/>
                <a:ext cx="737640" cy="2478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253867533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C96355-89EA-C644-AEDA-56D39B6A59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E75E49-7CE3-CD4C-8446-AA9F233D69E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Use a </a:t>
            </a:r>
            <a:r>
              <a:rPr lang="en-US" b="1" dirty="0"/>
              <a:t>kernel </a:t>
            </a:r>
            <a:r>
              <a:rPr lang="en-US" dirty="0"/>
              <a:t>that slides across the image, computing the sum of the element-wise product between the kernel and the overlapping part of the image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   Image                               Kernel</a:t>
            </a:r>
            <a:endParaRPr lang="en-US" dirty="0"/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838493C-5953-BB45-B2C5-135F69BEF2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97940AB-BBF5-0B4A-8355-F804A829B48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874837"/>
              </p:ext>
            </p:extLst>
          </p:nvPr>
        </p:nvGraphicFramePr>
        <p:xfrm>
          <a:off x="2775665" y="2297430"/>
          <a:ext cx="1867455" cy="185420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73491">
                  <a:extLst>
                    <a:ext uri="{9D8B030D-6E8A-4147-A177-3AD203B41FA5}">
                      <a16:colId xmlns:a16="http://schemas.microsoft.com/office/drawing/2014/main" val="4231544703"/>
                    </a:ext>
                  </a:extLst>
                </a:gridCol>
                <a:gridCol w="373491">
                  <a:extLst>
                    <a:ext uri="{9D8B030D-6E8A-4147-A177-3AD203B41FA5}">
                      <a16:colId xmlns:a16="http://schemas.microsoft.com/office/drawing/2014/main" val="551111943"/>
                    </a:ext>
                  </a:extLst>
                </a:gridCol>
                <a:gridCol w="373491">
                  <a:extLst>
                    <a:ext uri="{9D8B030D-6E8A-4147-A177-3AD203B41FA5}">
                      <a16:colId xmlns:a16="http://schemas.microsoft.com/office/drawing/2014/main" val="993910265"/>
                    </a:ext>
                  </a:extLst>
                </a:gridCol>
                <a:gridCol w="373491">
                  <a:extLst>
                    <a:ext uri="{9D8B030D-6E8A-4147-A177-3AD203B41FA5}">
                      <a16:colId xmlns:a16="http://schemas.microsoft.com/office/drawing/2014/main" val="2012179381"/>
                    </a:ext>
                  </a:extLst>
                </a:gridCol>
                <a:gridCol w="373491">
                  <a:extLst>
                    <a:ext uri="{9D8B030D-6E8A-4147-A177-3AD203B41FA5}">
                      <a16:colId xmlns:a16="http://schemas.microsoft.com/office/drawing/2014/main" val="33846546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898810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956521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26109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5042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31804462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140321D-2D06-1642-B94D-0FA1012A8E6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655172"/>
              </p:ext>
            </p:extLst>
          </p:nvPr>
        </p:nvGraphicFramePr>
        <p:xfrm>
          <a:off x="5212080" y="2324290"/>
          <a:ext cx="1071711" cy="111252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357237">
                  <a:extLst>
                    <a:ext uri="{9D8B030D-6E8A-4147-A177-3AD203B41FA5}">
                      <a16:colId xmlns:a16="http://schemas.microsoft.com/office/drawing/2014/main" val="437266234"/>
                    </a:ext>
                  </a:extLst>
                </a:gridCol>
                <a:gridCol w="357237">
                  <a:extLst>
                    <a:ext uri="{9D8B030D-6E8A-4147-A177-3AD203B41FA5}">
                      <a16:colId xmlns:a16="http://schemas.microsoft.com/office/drawing/2014/main" val="1551002253"/>
                    </a:ext>
                  </a:extLst>
                </a:gridCol>
                <a:gridCol w="357237">
                  <a:extLst>
                    <a:ext uri="{9D8B030D-6E8A-4147-A177-3AD203B41FA5}">
                      <a16:colId xmlns:a16="http://schemas.microsoft.com/office/drawing/2014/main" val="229241980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7953617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952074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5461651"/>
                  </a:ext>
                </a:extLst>
              </a:tr>
            </a:tbl>
          </a:graphicData>
        </a:graphic>
      </p:graphicFrame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12B1E93-D713-4F29-A84B-803FE0283821}"/>
                  </a:ext>
                </a:extLst>
              </p14:cNvPr>
              <p14:cNvContentPartPr/>
              <p14:nvPr/>
            </p14:nvContentPartPr>
            <p14:xfrm>
              <a:off x="2750760" y="968760"/>
              <a:ext cx="6396120" cy="29523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12B1E93-D713-4F29-A84B-803FE028382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741400" y="959400"/>
                <a:ext cx="6414840" cy="2971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618617981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13440</TotalTime>
  <Words>2046</Words>
  <Application>Microsoft Office PowerPoint</Application>
  <PresentationFormat>On-screen Show (16:9)</PresentationFormat>
  <Paragraphs>459</Paragraphs>
  <Slides>54</Slides>
  <Notes>8</Notes>
  <HiddenSlides>8</HiddenSlides>
  <MMClips>5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1" baseType="lpstr">
      <vt:lpstr>Nunito Sans</vt:lpstr>
      <vt:lpstr>Open Sans</vt:lpstr>
      <vt:lpstr>Cambria Math</vt:lpstr>
      <vt:lpstr>Georgia</vt:lpstr>
      <vt:lpstr>Arial</vt:lpstr>
      <vt:lpstr>Calibri</vt:lpstr>
      <vt:lpstr>SlideMaster</vt:lpstr>
      <vt:lpstr>CSE/STAT 416 Convolutional Neural Networks    Hunter Schafer Paul G. Allen School of Computer Science &amp; Engineering University of Washington  May 26, 2021</vt:lpstr>
      <vt:lpstr>Logistics</vt:lpstr>
      <vt:lpstr>Deep Learning</vt:lpstr>
      <vt:lpstr>XOR</vt:lpstr>
      <vt:lpstr>NN to the Rescue</vt:lpstr>
      <vt:lpstr>Hyperparameter Optimization</vt:lpstr>
      <vt:lpstr>Image Challenges</vt:lpstr>
      <vt:lpstr>Convolutional Neural Networks</vt:lpstr>
      <vt:lpstr>Convolution</vt:lpstr>
      <vt:lpstr>Convolution</vt:lpstr>
      <vt:lpstr>Convolution</vt:lpstr>
      <vt:lpstr>Convolution</vt:lpstr>
      <vt:lpstr>Convolution</vt:lpstr>
      <vt:lpstr>Convolution</vt:lpstr>
      <vt:lpstr>Convolution</vt:lpstr>
      <vt:lpstr>Convolution</vt:lpstr>
      <vt:lpstr>Convolution</vt:lpstr>
      <vt:lpstr>Convolution</vt:lpstr>
      <vt:lpstr>Special Kernels</vt:lpstr>
      <vt:lpstr>More Convolutions</vt:lpstr>
      <vt:lpstr>1.5 min</vt:lpstr>
      <vt:lpstr>3 min</vt:lpstr>
      <vt:lpstr>Pooling</vt:lpstr>
      <vt:lpstr>Convolutional Neural Network</vt:lpstr>
      <vt:lpstr>Convolutional Neural Network</vt:lpstr>
      <vt:lpstr>PowerPoint Presentation</vt:lpstr>
      <vt:lpstr>CNN with Color Images</vt:lpstr>
      <vt:lpstr>CNN with Color Images</vt:lpstr>
      <vt:lpstr>1 min</vt:lpstr>
      <vt:lpstr>2 min</vt:lpstr>
      <vt:lpstr>Weight Sharing</vt:lpstr>
      <vt:lpstr>Weight Sharing</vt:lpstr>
      <vt:lpstr>General CNN Architecture</vt:lpstr>
      <vt:lpstr>Features</vt:lpstr>
      <vt:lpstr>CNN Success</vt:lpstr>
      <vt:lpstr>CNN Success</vt:lpstr>
      <vt:lpstr>CNN Success</vt:lpstr>
      <vt:lpstr>CNN Success</vt:lpstr>
      <vt:lpstr>Applications</vt:lpstr>
      <vt:lpstr>Applications</vt:lpstr>
      <vt:lpstr>PowerPoint Presentation</vt:lpstr>
      <vt:lpstr>Deep Learning in Practice</vt:lpstr>
      <vt:lpstr>Pros</vt:lpstr>
      <vt:lpstr>Cons</vt:lpstr>
      <vt:lpstr>A Tale of 2 Tasks</vt:lpstr>
      <vt:lpstr>CNNs</vt:lpstr>
      <vt:lpstr>Transfer Learning</vt:lpstr>
      <vt:lpstr>Transfer Learning</vt:lpstr>
      <vt:lpstr>NN Failures</vt:lpstr>
      <vt:lpstr>NN Failures</vt:lpstr>
      <vt:lpstr>NN Failures</vt:lpstr>
      <vt:lpstr>Dataset Bias</vt:lpstr>
      <vt:lpstr>Further Reading</vt:lpstr>
      <vt:lpstr>HW9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Hunter Schafer</cp:lastModifiedBy>
  <cp:revision>455</cp:revision>
  <cp:lastPrinted>2019-08-05T15:58:05Z</cp:lastPrinted>
  <dcterms:modified xsi:type="dcterms:W3CDTF">2021-05-26T23:21:42Z</dcterms:modified>
</cp:coreProperties>
</file>