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notesSlides/notesSlide2.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notesSlides/notesSlide3.xml" ContentType="application/vnd.openxmlformats-officedocument.presentationml.notesSlide+xml"/>
  <Override PartName="/ppt/ink/ink13.xml" ContentType="application/inkml+xml"/>
  <Override PartName="/ppt/notesSlides/notesSlide4.xml" ContentType="application/vnd.openxmlformats-officedocument.presentationml.notesSlide+xml"/>
  <Override PartName="/ppt/ink/ink14.xml" ContentType="application/inkml+xml"/>
  <Override PartName="/ppt/notesSlides/notesSlide5.xml" ContentType="application/vnd.openxmlformats-officedocument.presentationml.notesSlide+xml"/>
  <Override PartName="/ppt/ink/ink15.xml" ContentType="application/inkml+xml"/>
  <Override PartName="/ppt/ink/ink16.xml" ContentType="application/inkml+xml"/>
  <Override PartName="/ppt/ink/ink17.xml" ContentType="application/inkml+xml"/>
  <Override PartName="/ppt/notesSlides/notesSlide6.xml" ContentType="application/vnd.openxmlformats-officedocument.presentationml.notesSlide+xml"/>
  <Override PartName="/ppt/ink/ink18.xml" ContentType="application/inkml+xml"/>
  <Override PartName="/ppt/ink/ink19.xml" ContentType="application/inkml+xml"/>
  <Override PartName="/ppt/notesSlides/notesSlide7.xml" ContentType="application/vnd.openxmlformats-officedocument.presentationml.notesSlide+xml"/>
  <Override PartName="/ppt/ink/ink20.xml" ContentType="application/inkml+xml"/>
  <Override PartName="/ppt/notesSlides/notesSlide8.xml" ContentType="application/vnd.openxmlformats-officedocument.presentationml.notesSlide+xml"/>
  <Override PartName="/ppt/ink/ink21.xml" ContentType="application/inkml+xml"/>
  <Override PartName="/ppt/notesSlides/notesSlide9.xml" ContentType="application/vnd.openxmlformats-officedocument.presentationml.notesSlide+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1" r:id="rId1"/>
  </p:sldMasterIdLst>
  <p:notesMasterIdLst>
    <p:notesMasterId r:id="rId35"/>
  </p:notesMasterIdLst>
  <p:handoutMasterIdLst>
    <p:handoutMasterId r:id="rId36"/>
  </p:handoutMasterIdLst>
  <p:sldIdLst>
    <p:sldId id="256" r:id="rId2"/>
    <p:sldId id="757" r:id="rId3"/>
    <p:sldId id="758" r:id="rId4"/>
    <p:sldId id="759" r:id="rId5"/>
    <p:sldId id="760" r:id="rId6"/>
    <p:sldId id="764" r:id="rId7"/>
    <p:sldId id="765" r:id="rId8"/>
    <p:sldId id="766" r:id="rId9"/>
    <p:sldId id="768" r:id="rId10"/>
    <p:sldId id="767" r:id="rId11"/>
    <p:sldId id="769" r:id="rId12"/>
    <p:sldId id="792" r:id="rId13"/>
    <p:sldId id="770" r:id="rId14"/>
    <p:sldId id="772" r:id="rId15"/>
    <p:sldId id="773" r:id="rId16"/>
    <p:sldId id="774" r:id="rId17"/>
    <p:sldId id="775" r:id="rId18"/>
    <p:sldId id="776" r:id="rId19"/>
    <p:sldId id="777" r:id="rId20"/>
    <p:sldId id="778" r:id="rId21"/>
    <p:sldId id="771" r:id="rId22"/>
    <p:sldId id="783" r:id="rId23"/>
    <p:sldId id="780" r:id="rId24"/>
    <p:sldId id="779" r:id="rId25"/>
    <p:sldId id="782" r:id="rId26"/>
    <p:sldId id="781" r:id="rId27"/>
    <p:sldId id="784" r:id="rId28"/>
    <p:sldId id="785" r:id="rId29"/>
    <p:sldId id="786" r:id="rId30"/>
    <p:sldId id="787" r:id="rId31"/>
    <p:sldId id="788" r:id="rId32"/>
    <p:sldId id="790" r:id="rId33"/>
    <p:sldId id="791" r:id="rId34"/>
  </p:sldIdLst>
  <p:sldSz cx="9144000" cy="5143500" type="screen16x9"/>
  <p:notesSz cx="6858000" cy="9144000"/>
  <p:embeddedFontLst>
    <p:embeddedFont>
      <p:font typeface="Calibri" panose="020F0502020204030204" pitchFamily="34" charset="0"/>
      <p:regular r:id="rId37"/>
      <p:bold r:id="rId38"/>
      <p:italic r:id="rId39"/>
      <p:boldItalic r:id="rId40"/>
    </p:embeddedFont>
    <p:embeddedFont>
      <p:font typeface="Cambria Math" panose="02040503050406030204" pitchFamily="18" charset="0"/>
      <p:regular r:id="rId41"/>
    </p:embeddedFont>
    <p:embeddedFont>
      <p:font typeface="Georgia" panose="02040502050405020303" pitchFamily="18" charset="0"/>
      <p:regular r:id="rId42"/>
      <p:bold r:id="rId43"/>
      <p:italic r:id="rId44"/>
      <p:boldItalic r:id="rId45"/>
    </p:embeddedFont>
    <p:embeddedFont>
      <p:font typeface="Nunito Sans" panose="020B0604020202020204" charset="0"/>
      <p:regular r:id="rId46"/>
      <p:bold r:id="rId47"/>
      <p:italic r:id="rId48"/>
      <p:boldItalic r:id="rId49"/>
    </p:embeddedFont>
    <p:embeddedFont>
      <p:font typeface="Open Sans" panose="020B0604020202020204" charset="0"/>
      <p:regular r:id="rId50"/>
      <p:bold r:id="rId51"/>
      <p:italic r:id="rId52"/>
      <p:boldItalic r:id="rId53"/>
    </p:embeddedFont>
    <p:embeddedFont>
      <p:font typeface="Roboto Mono for Powerline" charset="0"/>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2093"/>
    <a:srgbClr val="6093C5"/>
    <a:srgbClr val="95698A"/>
    <a:srgbClr val="B57BA6"/>
    <a:srgbClr val="EFD9B0"/>
    <a:srgbClr val="FFAEEF"/>
    <a:srgbClr val="D89F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B23F696-D533-4BE0-B1DA-8B15BD142E95}">
  <a:tblStyle styleId="{CB23F696-D533-4BE0-B1DA-8B15BD142E95}"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344"/>
    <p:restoredTop sz="84745"/>
  </p:normalViewPr>
  <p:slideViewPr>
    <p:cSldViewPr snapToGrid="0" snapToObjects="1">
      <p:cViewPr varScale="1">
        <p:scale>
          <a:sx n="101" d="100"/>
          <a:sy n="101" d="100"/>
        </p:scale>
        <p:origin x="72" y="69"/>
      </p:cViewPr>
      <p:guideLst>
        <p:guide orient="horz" pos="1620"/>
        <p:guide pos="2880"/>
      </p:guideLst>
    </p:cSldViewPr>
  </p:slideViewPr>
  <p:notesTextViewPr>
    <p:cViewPr>
      <p:scale>
        <a:sx n="1" d="1"/>
        <a:sy n="1" d="1"/>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49" Type="http://schemas.openxmlformats.org/officeDocument/2006/relationships/font" Target="fonts/font13.fntdata"/><Relationship Id="rId57" Type="http://schemas.openxmlformats.org/officeDocument/2006/relationships/font" Target="fonts/font2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3514F16-DD08-9D45-99E8-6100C70A186F}"/>
              </a:ext>
            </a:extLst>
          </p:cNvPr>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E11782F-D7B4-1D4E-8BD0-59CD4216F54E}"/>
              </a:ext>
            </a:extLst>
          </p:cNvPr>
          <p:cNvSpPr>
            <a:spLocks noGrp="1"/>
          </p:cNvSpPr>
          <p:nvPr>
            <p:ph type="dt" sz="quarter" idx="1"/>
          </p:nvPr>
        </p:nvSpPr>
        <p:spPr>
          <a:xfrm>
            <a:off x="3884613" y="2"/>
            <a:ext cx="2971800" cy="458788"/>
          </a:xfrm>
          <a:prstGeom prst="rect">
            <a:avLst/>
          </a:prstGeom>
        </p:spPr>
        <p:txBody>
          <a:bodyPr vert="horz" lIns="91440" tIns="45720" rIns="91440" bIns="45720" rtlCol="0"/>
          <a:lstStyle>
            <a:lvl1pPr algn="r">
              <a:defRPr sz="1200"/>
            </a:lvl1pPr>
          </a:lstStyle>
          <a:p>
            <a:fld id="{4B252ED9-18B6-0749-BB32-82EB97D0DB13}" type="datetimeFigureOut">
              <a:rPr lang="en-US" smtClean="0"/>
              <a:t>5/24/2021</a:t>
            </a:fld>
            <a:endParaRPr lang="en-US"/>
          </a:p>
        </p:txBody>
      </p:sp>
      <p:sp>
        <p:nvSpPr>
          <p:cNvPr id="4" name="Footer Placeholder 3">
            <a:extLst>
              <a:ext uri="{FF2B5EF4-FFF2-40B4-BE49-F238E27FC236}">
                <a16:creationId xmlns:a16="http://schemas.microsoft.com/office/drawing/2014/main" id="{8A5A43E5-3862-3D44-8EAD-E8BE6FE12C8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4A427D9-1E89-AB4D-AAE9-7A179DD01E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94D49D8-58CC-5E4D-9921-5892B6C294B1}" type="slidenum">
              <a:rPr lang="en-US" smtClean="0"/>
              <a:t>‹#›</a:t>
            </a:fld>
            <a:endParaRPr lang="en-US"/>
          </a:p>
        </p:txBody>
      </p:sp>
    </p:spTree>
    <p:extLst>
      <p:ext uri="{BB962C8B-B14F-4D97-AF65-F5344CB8AC3E}">
        <p14:creationId xmlns:p14="http://schemas.microsoft.com/office/powerpoint/2010/main" val="85137619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24T21:18:43.362"/>
    </inkml:context>
    <inkml:brush xml:id="br0">
      <inkml:brushProperty name="width" value="0.05292" units="cm"/>
      <inkml:brushProperty name="height" value="0.05292" units="cm"/>
      <inkml:brushProperty name="color" value="#0070C0"/>
    </inkml:brush>
  </inkml:definitions>
  <inkml:trace contextRef="#ctx0" brushRef="#br0">722 1093 8287 0,'0'0'736'0,"-2"5"-592"15,1 0-144-15,-1 1 0 0,0 0 2656 0,0 0 496 16,2-6 112-16,-1 6 0 0,-2 0-2032 0,1-1-400 15,2-5-96-15,0 0-16 0,-2 5-192 0,2-5-32 0,0 0-16 0,0 0 0 16,0 0 272-16,0 0 48 0,0 0 16 0,6-1 0 16,-1-2 528-16,0-1 128 0,-1-1 0 0,-1 0 16 15,1-1 128-15,0-2 32 0,-2 0 0 0,1 0 0 16,0-3-432-16,1 0-64 0,0-1-32 0,0-2 0 16,0-1-432-16,1-3-96 0,0 0-16 0,0-3 0 15,0-1-272-15,1-2-64 0,0-2-16 0,-1-1 0 16,1-6-224-16,1 0 144 0,0-1-144 0,-1 3 128 15,-1 1-128-15,0 4 0 0,1 1 0 0,-1 3 128 16,-2 0-128-16,1 3 0 0,-2 1 0 0,0 3 0 16,-2 2 0-16,1-1 0 0,0 5 0 0,-1 1 0 15,1 1 0-15,0 2 160 0,-1 5-160 0,0 0 160 16,0 0-160-16,0 0 0 0,0 0 0 0,5 6 0 0,0 0 0 16,-1 3 0-16,1 4 0 0,0 1 0 0,0 0 0 0,1 4 0 15,1 3 0-15,-1 5 0 0,1 4 0 16,1 3 208-16,0 4-48 0,2-2-16 0,0 1-144 0,2-3 128 15,-1-2-128-15,2-4 128 0,-1-1-128 0,2-2 0 16,1-5 0-16,-1-1 0 0,1-1 0 0,0-5 0 16,-4 0 0-16,1-2 0 0,0-2-336 0,-2-1 0 15,-3-2 0-15,0 0 0 16,0-1-464-16,-2-1-96 0,-5-3 0 0,0 0-16 16,0 0-1888-16,0 0-368 0,-4-3-80 0</inkml:trace>
  <inkml:trace contextRef="#ctx0" brushRef="#br0" timeOffset="183.695">763 990 29999 0,'0'0'1328'0,"0"0"272"0,0 0-1280 0,0 0-320 0,6-3 0 0,0 1 0 16,2-1 1280-16,0 0 192 0,1-1 48 0,3-1 0 16,0 1-352-16,3 1-64 0,-1-1-16 0,0 2 0 15,1-1-528-15,3 1-112 0,0 0-32 0,2 0 0 16,-1 0-288-16,2 1-128 0,-1-3 128 0,1 0-128 31,0 0-1472-31,0-1-384 0,-1-1-80 0</inkml:trace>
  <inkml:trace contextRef="#ctx0" brushRef="#br0" timeOffset="548.081">1372 804 9215 0,'2'-6'816'0,"-1"3"-656"16,0-1-160-16,0 2 0 0,-1-4 4288 0,0 3 832 15,-1-1 176-15,1 1 16 0,-1 1-2624 0,-2-3-512 16,-3 3-128-16,0 1 0 0,-1 2-640 0,-2 1-128 16,1 0-32-16,-3 3 0 0,-2 2-496 0,0 0-112 15,1 2 0-15,-1 3-16 0,0 1-176 0,2-1-16 16,0 0-16-16,2-1 0 0,1 0-144 0,2 0-16 16,1-2-16-16,3 0 0 0,1-1-32 0,2-1 0 15,1 0 0-15,2-3 0 0,4 0-208 0,2 0 0 16,0-1 128-16,2-1-128 0,2 0 144 0,3 1-16 0,0-1 0 0,2 1 0 15,0 0-128-15,-2 1-144 16,0 0 144-16,-2 3-208 0,-1-2 208 0,0 2 0 16,-3-1 0-16,-4 1 0 0,0 0 144 0,-4 3-16 0,-2-3-128 15,-2 3 192-15,-1 1 160 0,-3 0 32 0,-3-1 0 0,0 0 0 16,-2-1-128-16,-1 0 0 16,-2-1-16-16,1-1 0 0,-2-2-240 0,-2-1 128 0,1-3-128 0,0-2 0 15,2-2-144-15,0-2-128 0,-2-3-32 0,2-2 0 31,3-2-1360-31,0 0-256 0,2 0-64 0,3-2-10912 0,1-1-2176 0</inkml:trace>
  <inkml:trace contextRef="#ctx0" brushRef="#br0" timeOffset="774.469">1597 582 16575 0,'0'0'1472'0,"0"0"-1168"15,0 0-304-15,3 7 0 0,0 1 3856 0,0 1 720 16,-1 0 144-16,0 3 16 0,0 3-2656 0,-1 1-544 16,0 5-96-16,0 0-32 0,-1 8-800 0,0-1-160 15,0 0-48-15,-1 0 0 0,1-1-176 0,0 0-32 16,2-3-16-16,-1 0 0 0,0-3-176 0,0-1 0 16,1-4 0-16,0 0 0 15,0-2-1248-15,0-3-288 0,-1-2-48 0,0-1-14960 16</inkml:trace>
  <inkml:trace contextRef="#ctx0" brushRef="#br0" timeOffset="1100.642">1644 942 14735 0,'0'0'1312'0,"0"0"-1056"0,1-6-256 0,1-1 0 16,1 0 4992-16,0 0 928 0,2-3 192 0,1 0 32 15,1 0-4176-15,1-1-848 0,-1-1-160 0,2-1-48 16,0-1-464-16,2 2-112 0,0-1-16 0,-1-1 0 15,-1 2-320-15,0 1 128 0,0 1-128 0,-1 3 0 16,-2-2 0-16,-1 4 144 0,-5 5-144 0,0 0 0 16,0 0 160-16,0 0-160 0,0 0 128 0,-1 5-128 15,-1 4 256-15,-1 1-48 0,-1 1 0 0,-1 2 0 16,1 2 352-16,0-1 64 0,1 1 16 0,2 2 0 16,1 1 64-16,2-2 0 0,1 0 16 0,2 1 0 0,2-3-208 0,1 1-64 15,-1-2 0-15,4-1 0 0,3 0-240 16,0-1-48-16,1-4-16 0,2-1 0 15,0-2-144-15,2 0 0 0,-2-2 0 0,1-1 0 0,1-2 0 0,-1 0 0 16,-3-1 0-16,1-1 0 16,-2-1-464-16,0-2-32 0,-2-1 0 0,-2-1 0 15,0-2-1824-15,-1 0-368 0,-1 1-80 0</inkml:trace>
  <inkml:trace contextRef="#ctx0" brushRef="#br0" timeOffset="1896.491">2821 711 15663 0,'0'0'1392'0,"0"0"-1120"16,0 0-272-16,0 0 0 0,2-5 4400 0,-1 1 816 16,-1-1 160-16,0 5 48 0,0-6-3024 0,0 1-608 15,-1 0-112-15,0 1-16 0,-1 1-656 0,0-1-128 16,0 1-32-16,0 1 0 0,-1-1-432 0,-1 2-96 16,0 0 0-16,-1 1-16 0,-3 1-80 0,0 1-16 15,-1 2 0-15,-1 3 0 0,-1 0 112 0,0 3 0 16,-3 1 16-16,2 4 0 0,1 2-16 0,0 2-16 15,-1 2 0-15,5-4 0 0,0 3-64 0,2-1-16 0,1-1 0 16,2-2 0-16,1-2 32 0,3 0 0 16,2-1 0-16,3 1 0 0,2-4-256 0,1-1 0 15,2-2 0-15,0-3 0 0,2-3 0 0,0-2 0 16,0-2 0-16,0-2 0 0,-1-1-176 0,-1-3 176 0,-1-1-160 16,0-3 160-16,-2-1-352 0,0 1 32 0,-2-5 0 0,0 1 0 31,-2-1-128-31,0 0-32 0,0 0 0 0,-1 2 0 0,-1-1 224 0,-1 2 32 0,0-1 16 0,0 2 0 15,0 3 208-15,0 0 0 0,-1 3 0 0,1 0 0 16,-2 2 0-16,0 6 0 0,0 0 0 0,0 0 0 16,0 0 128-16,0 0 64 0,0 0 0 0,0 0 16 15,2 6 160-15,-2 2 16 0,-2 1 16 0,0 3 0 16,0 1-112-16,-1 5-32 0,0 2 0 0,-1 3 0 16,0 7 16-16,-1 0 0 0,0-2 0 0,0-1 0 0,1 2-16 15,0-4-16-15,1 2 0 0,1-4 0 16,-1 2-16-16,0 2 0 0,1 1 0 0,0 1 0 0,2 0-96 0,0-2-128 15,1 0 176-15,1 3-176 0,1-5 0 16,1-3 0-16,0-4 0 0,3-3 0 0,-1-4 0 0,3-4-144 16,0-3 16-16,3-3 0 0,1-3-128 0,1-5-32 15,-2-3 0-15,1-3 0 0,1-2-80 0,0-3-16 16,0-2 0-16,0-4 0 16,-1-1-1264-16,-1-1-256 0,-1 1-48 0,0-1-16 15,-1 1-1392-15,-2 2-288 0</inkml:trace>
  <inkml:trace contextRef="#ctx0" brushRef="#br0" timeOffset="2850.172">3117 679 32015 0,'0'0'1408'0,"0"0"320"0,0 0-1392 0,0 0-336 0,0 0 0 0,0 0 0 16,0 0 2432-16,-3 3 432 0,0 3 80 0,0 1 0 15,0 0-1152-15,1 3-224 0,1 1-48 0,-1 1-16 16,0 1-688-16,1 2-144 0,0 0-32 0,1 0 0 15,0 0-304-15,1 0-64 0,1-2-16 0,1 0 0 16,-1-1-256-16,3-1 0 0,0-2 0 0,1 0 0 16,0-2 0-16,1-1 0 0,1-3 0 0,-1-1 0 15,2-4-320-15,0-1 16 0,0-2 16 0,0-2 0 16,1-3-64-16,-1 0-16 0,-1-1 0 0,-1-1 0 31,0 0-64-31,-1-1-16 0,-1-1 0 0,-1-2 0 0,-1 2 160 0,0 1 32 0,0 3 0 0,-1 0 0 16,-1 3 256-16,0 2 0 0,-1 5 0 0,0 0 0 15,0 0 0-15,0 0 176 0,0 0 0 0,-1 5 0 16,-1 2 176-16,1 3 32 0,1 0 16 0,0 2 0 0,0 0-160 0,0 0-48 16,1 2 0-16,1-3 0 0,2-2-192 0,1 1 0 15,0-1 0-15,1-2 0 0,2-2-128 0,0-1-80 16,1-1-16-16,1-1 0 16,0-4-656-16,1-1-128 0,0-1-16 0,-1-1-16 15,2-1-1264-15,-1-1-240 0,1-1-48 0,-1 1-16 16,0 2 1248-16,-2-1 240 0,1 0 48 0,-1 2 16 15,-1-1 480-15,0 1 80 0,-2 1 32 0,1 0 0 0,-1 0 1152 0,-1 1 224 16,1 2 48-16,-1-2 16 0,0 1 688 0,0-2 128 16,0-1 16-16,1-1 16 0,0-1-1120 0,1 0-240 15,1-3-32-15,0 2-16 0,-1 1-224 0,0-1-64 0,0-1 0 0,0 0 0 16,0-1-128-16,0 1 0 0,-2 2 0 0,0 0 0 16,-1-1 0-16,1 2 0 0,-3 1 128 0,0-1-128 15,-1-1 384-15,-1 6 64 0,0 0 0 0,0 0 0 16,0-5 64-16,-2 2 0 0,-1 0 16 0,0 1 0 15,-1-1 80-15,0 1 16 0,-1 0 0 0,-1 1 0 16,-3 1-176-16,0 3-16 0,-3-2-16 0,1 3 0 16,-2 1 96-16,0 0 0 0,-1 3 16 0,2 2 0 15,1 2-256-15,0 2-48 0,3 1-16 0,3-1 0 16,1 1 0-16,2 2 0 0,2 0 0 0,2-1 0 16,2 0-208-16,1-1 176 0,2-2-176 0,6 2 160 31,2-4-464-31,0-3-80 0,4-3-32 0,0-1 0 0,0-3-336 15,2-2-64-15,-4-1-16 0,0-2 0 0,0-1-1120 0,-3-2-224 0,1-1-64 0,-1 0 0 16,-2-2 912-16,1-2 176 0,-1-1 48 0,-1-2 0 16,-1-1-128-16,0 0-32 0,0 1 0 0,-1-1 0 15,-1 0 448-15,-2 4 96 0,0 0 16 0,-2-1 0 0,1 1 704 0,-1 0 208 16,-1 2 16-16,-1 0 0 0,-2 2 1376 0,-2 2 288 16,-2 1 48-16,-2 1 16 0,-2 1 416 0,-2 2 64 15,0 2 32-15,-2 2 0 0,0 1-848 0,-2 1-160 16,0 3-48-16,1-2 0 0,-1 1-704 0,2 1-160 15,1 0-32-15,1 0 0 0,-1 2-96 0,6-1-32 16,-1 0 0-16,4-3 0 0,4 1-384 0,3 0 0 16,0 0 0-16,4-2 0 0,2-2 0 0,3 1 0 15,2-1-176-15,-1-1 176 0,1 2 0 0,0 0 0 16,1 0 0-16,-1 2 0 0,0 1-256 0,-1 1 48 16,-2 0 0-16,1 3 0 0,-2 0 208 0,-3 1 0 0,-3-2 0 0,-3 2 0 15,-2-1 0-15,-2 1 0 0,0 0 192 0,-4 0-192 16,-3-1 352-16,-2 1-32 0,-1-3-16 0,0 2 0 15,-2-2-304-15,-1 0 0 0,-1-1 0 0,2-1 0 16,-2-1 192-16,0-2-192 0,2-1 192 0,0-2-192 31,2-2-384-31,2-3-192 0,1-4-48 0,2-1 0 16,0-4-2192-16,3-4-448 0,3-2-96 0</inkml:trace>
  <inkml:trace contextRef="#ctx0" brushRef="#br0" timeOffset="3065.849">3925 477 43311 0,'0'0'960'0,"0"0"192"0,0 0 32 0,4 5 32 0,3-2-976 0,-2 3-240 0,0 1 0 0,0 3 0 0,-1 1 1280 0,0 2 192 15,-1 2 64-15,-1 3 0 0,0-1-384 0,-1 2-80 16,0 1-16-16,-1 3 0 0,0 2-848 0,0 3-208 16,-2 0 0-16,1 0 0 15,0 0 224-15,0-2 0 0,1-1 0 0,0-3 0 0,0-2-224 0,0-3 0 16,1-2 0-16,0-2 0 15,0-4-960-15,0-1-224 0,-1-3-48 0,0-5-16 16,0 0-1184-16,0 0-224 0,-3-5-48 0,0-2-16336 0</inkml:trace>
  <inkml:trace contextRef="#ctx0" brushRef="#br0" timeOffset="3364.71">3901 716 27647 0,'0'0'1216'0,"-2"5"256"0,-1 0-1168 0,2 1-304 16,1-6 0-16,-1 7 0 0,1-2 3904 0,1-1 704 0,0 1 160 15,3-1 32-15,0 0-3392 0,2-3-656 0,1 0-144 0,2-1-32 16,3-2-448-16,-1 0-128 0,2-1 0 0,0-1 0 31,0 0-496-31,2 1-112 0,-2-1-32 0,-1 0 0 16,1 1-528-16,-1-2-112 0,-1 1-32 0,-2 1 0 16,-1 1 496-16,-1 0 112 0,0 0 0 0,-2 0 16 0,-5 2 688 0,0 0 176 0,4-1 16 0,-4 1 0 15,0 0 720-15,0 0 160 0,0 0 16 0,4 3 16 16,-4-3-16-16,2 6 0 0,0 1 0 0,1 1 0 15,-2 0-272-15,0 1-64 0,0 1-16 0,0 1 0 16,1 0-384-16,1-1-80 0,-2 1-16 0,0-1 0 16,0-1-256-16,0-1 0 0,1-1 0 0,0 0 0 15,1-1-1872-15,-3-6-288 0,4 4-48 0,-4-4-17568 16</inkml:trace>
  <inkml:trace contextRef="#ctx0" brushRef="#br0" timeOffset="3527.672">4235 560 8287 0,'-10'0'736'0,"5"0"-592"16,-2 2-144-16,-1-1 0 0,1-1 7936 0,-1 0 1536 0,0 2 320 0,0 0 64 15,1 0-6576-15,0-1-1312 16,2 1-272-16,5-2-48 0,0 0-1072 0,0 0-192 16,0 0-64-16,2 5 0 15,1 0-1072-15,4 0-208 0,3 0-64 0,2-2 0 16,2 2-1856-16,-1 0-384 0,3 0-80 0</inkml:trace>
  <inkml:trace contextRef="#ctx0" brushRef="#br0" timeOffset="3818.38">4412 682 23039 0,'0'0'2048'0,"0"0"-1648"0,0 0-400 0,0 0 0 15,0 0 3904-15,0 0 704 0,0 0 144 0,0 0 32 16,0 0-2704-16,0 0-544 0,-3 5-96 0,0 1-32 16,-3 0-576-16,-1-1-112 0,0 2-16 0,1-1-16 15,-2 2-304-15,1 2-48 0,0 1-16 0,0 1 0 16,-2 2 176-16,3 0 16 0,2-1 16 0,1 0 0 15,3 1-528-15,1-4-176 0,2 2 0 0,0-2 0 16,3-2 176-16,1-1 0 0,2-2 0 0,1-3 0 16,2 0 0-16,-2-2-160 0,1-2 160 0,1 0-160 15,-1-3 304-15,0-1 64 0,-2-1 16 0,-1 0 0 16,0-3-400-16,0-1-80 0,-4-2 0 0,0-2-16 0,0 0 272 0,0-2 0 16,-2 1 0-16,-1-1 0 0,-2 0 0 0,1 4 0 15,-1 1 0-15,-1-1 0 0,-2 3 0 0,0-1 0 16,-1 2 0-16,2 2 0 15,-2-2-832-15,0 3-192 0,1 1-64 0,0 1 0 16,4 4-2000-16,0 0-416 0</inkml:trace>
  <inkml:trace contextRef="#ctx0" brushRef="#br0" timeOffset="4065.196">4548 824 35711 0,'2'11'1584'0,"-2"-7"320"0,0-4-1520 0,0 0-384 0,0 0 0 0,0 0 0 15,0 0 2400-15,0 0 416 0,4-4 64 0,0 0 32 16,2-5-1760-16,-1-2-336 15,0-2-80-15,2-1-16 0,0-1-496 0,1-1-96 16,-1 0-128-16,3 2 176 0,-1 0-176 0,1 2 0 0,0-1 0 0,-1 4 0 16,1 1 0-16,0 1 0 15,0 2 0-15,0 0 0 0,2 2 0 0,0 0 0 16,0 3 0-16,-4 3 128 0,-1-1 368 0,-1 4 64 0,-1 2 16 0,-1 3 0 16,-1 6 144-16,-2 3 48 0,-1 1 0 0,-2 1 0 15,0 1-352-15,0-1-64 0,0-2-16 0,0-3 0 16,1-2-336-16,1-3-128 0,3-3 0 0,-1-4 0 31,1-2-1792-31,2-3-336 0,2-2-80 0,0 0-19680 0</inkml:trace>
  <inkml:trace contextRef="#ctx0" brushRef="#br0" timeOffset="4315.26">5023 605 26719 0,'0'0'1184'0,"0"0"240"0,-6-2-1136 0,-1 1-288 0,-1 0 0 0,0 0 0 16,-2 1 5296-16,-1 1 992 0,0 1 208 0,1 1 32 15,-2 1-4224-15,0 0-832 0,0 3-192 0,2 1-16 16,-1 2-560-16,2 0-96 0,1-1-32 0,5 2 0 0,3-1-400 0,3-2-176 16,3 0 128-16,3-1-128 15,1-3-576-15,2 1-208 0,3 0-48 0,1 0 0 16,-1 0 240-16,0 0 32 0,-1 1 16 0,-4 1 0 16,-1 0 80-16,-3 3 16 0,-2 2 0 0,-3 1 0 0,-3 1 752 0,-1 2 144 15,-4-3 48-15,-2 1 0 0,0 1 208 0,-4-1 64 16,-1-1 0-16,-1-1 0 0,1-1-320 0,-1-1-64 15,1-5-16-15,-1-1 0 16,-1-2-2064-16,2-3-416 0</inkml:trace>
  <inkml:trace contextRef="#ctx0" brushRef="#br0" timeOffset="6016.122">7031 616 7359 0,'0'0'656'0,"0"0"-528"16,0 0-128-16,0 0 0 0,0 0 5184 0,0 0 992 16,0 0 208-16,0 0 32 0,0 0-3440 0,0 0-688 15,-6-2-144-15,-1 2-32 0,-2 1-720 0,-3 1-160 16,1 1-16-16,-2 0-16 0,-2 1-272 0,-1 0-48 15,3 0-16-15,-2 1 0 0,0 2-224 0,3-1-64 0,-2 0 0 0,1 1 0 16,2 1-272-16,2-2-64 0,0 2-16 0,3-1 0 16,0 0-224-16,3-3 0 0,3 2 0 0,2 0 0 15,2-1 0-15,4 1 0 0,0-1 0 0,1 0 0 16,3-1 0-16,2 1 0 16,0 3 0-16,0-1 0 0,0 2 0 0,0 1 0 0,-2 1 0 0,0 1 0 15,-2 0 0-15,-2 1 0 0,-2 0 0 0,-1 0 0 16,-3 1 0-16,-2-1 0 0,-3 0 0 0,-1 1 0 15,-3-1 160-15,-2 0-160 0,-2-2 160 0,-1-1-160 16,1 0 192-16,-1-3-64 0,0-1-128 0,1-1 192 16,1 0-192-16,0-4 0 0,-1-2 128 0,2-2-128 15,1-2-768-15,0-2-192 0,2-1-32 16,2-2-16-16,2-1-2064 0,2 0-432 0</inkml:trace>
  <inkml:trace contextRef="#ctx0" brushRef="#br0" timeOffset="6450.002">7318 667 40831 0,'-6'2'896'0,"-3"1"192"0,-1 1 48 0,0 2 0 0,-2 1-912 0,-2 2-224 16,-1 1 0-16,1 2 0 0,-1 2 1072 0,3-1 160 0,1 3 48 0,2 0 0 15,0-2-672-15,2 2-128 16,3-2-32-16,3-1 0 0,2 0-448 0,3-2 0 0,2-3 0 0,3-2 0 15,3-2 0-15,1-4-192 0,3-1 16 0,2-4 0 32,0-3-1232-32,0-3-256 0,0-2-64 0,0-1 0 15,0-2-432-15,-1-1-80 0,-2-1-32 0,-1 1 0 16,-1 2 1184-16,-2 1 224 0,-3 2 48 0,-4 3 16 0,-1 3 928 0,-3 6 176 0,0 0 32 0,0 0 16 16,-4 0 1584-16,-1 4 320 0,-1 2 64 0,0 4 16 15,0 3-544-15,-1 2-128 0,1 3 0 0,0 0-16 0,2 0-816 16,1 0-144-16,2-1-48 0,1 2 0 15,1-3-496-15,2-1-144 0,1 0 0 0,2-1 0 16,1-3-576-16,4 0-176 0,1-2-32 0,1-1-12704 16,0 0-2528-16</inkml:trace>
  <inkml:trace contextRef="#ctx0" brushRef="#br0" timeOffset="6638.035">7584 1146 30399 0,'0'0'2704'0,"-1"-4"-2160"15,1-4-544-15,1-2 0 0,2-2 3424 0,1-2 576 16,1-4 112-16,2-1 32 0,1 0-2528 0,2-1-496 16,2-4-96-16,0-2-32 0,2-1-544 0,1 0-128 0,-1-5 0 0,4 2-16 15,2 0-304-15,-1-3 0 0,3 6 0 0,0 0 0 16,-1 3-192-16,-1 4-112 0,-1 2-16 0,-2 2 0 31,-2 3-2784-31,-2 2-560 0</inkml:trace>
  <inkml:trace contextRef="#ctx0" brushRef="#br0" timeOffset="6767.011">7745 774 25791 0,'-9'3'2304'0,"-2"0"-1856"0,-1-2-448 0,-5-3 0 15,0-2 0-15,2-2 0 0,2-1 0 16,0-1 5600-16,2-1 1024 0,-1-2 208 0,1-4 32 0,1-1-5520 0,2 0-1120 16,-3-2-224-16,0-1-14944 15,-1-4-2992-15</inkml:trace>
  <inkml:trace contextRef="#ctx0" brushRef="#br0" timeOffset="9518.736">5747 747 25967 0,'0'0'576'0,"0"0"112"0,0 0 16 0,4-4 32 0,-1 0-592 0,0-1-144 15,0 0 0-15,0 0 0 0,0 1 960 0,0 0 144 0,-3 4 48 0,3-5 0 16,0-4-336-16,0 4-64 15,0-1-16-15,-1 1 0 0,-1-1 160 0,-1 1 16 0,0 5 16 0,0 0 0 16,-4-3-416-16,-2 2-96 16,-1 2-16-16,-1 3 0 0,-1 1 288 0,-1 3 48 0,-1 2 16 0,0 2 0 15,-1 2-480-15,3 4-80 0,0 1-32 0,2 2 0 16,0-1 96-16,2 0 32 0,3-2 0 0,2 0 0 16,1-3-96-16,2-2-32 0,2-1 0 0,3-2 0 15,2-3-160-15,1-2 0 0,2-4 0 0,1 0 0 16,0-2 0-16,2-1 0 0,0-3 0 0,-2-2 0 15,-1-5 0-15,-1 1 128 0,-2-3-128 0,-2-1 0 16,1-2 0-16,-2 1 0 0,-2-1 128 0,-2 0-128 0,-3-1 0 0,-1 3 0 16,-1 0 144-16,0 1-144 15,0 2 0-15,-3 1 0 0,-1 2 0 0,0 1 0 16,2 0-480-16,-2 3-112 0,0 0-32 0,1 1 0 16,1 0-1552-16,4 4-304 0,0 0-64 0,0 0-7936 15,0 0-1584-15</inkml:trace>
  <inkml:trace contextRef="#ctx0" brushRef="#br0" timeOffset="9807.058">5983 669 22911 0,'0'0'1024'0,"0"0"192"0,0 0-960 0,3 5-256 16,0 0 0-16,-1 0 0 0,0 2 1360 0,1 2 240 0,0 0 32 16,0 2 16-16,-2 1-480 0,0 1-80 15,0 0-32-15,0 2 0 0,0-1-128 0,0 0-32 16,0 1 0-16,-1-3 0 0,3-1 0 0,-1 0 0 0,0-1 0 0,0-3 0 15,0-2-160-15,-2-5-32 0,0 0-16 0,0 0 0 16,0 0-48-16,0 0 0 0,0 0 0 0,4-5 0 16,-1-2-64-16,1 0 0 15,-2-3-16-15,1-2 0 0,0-2-256 0,0 0-48 16,0 0-16-16,1 0 0 0,-1 0-64 0,0-1-16 16,2 0 0-16,1 2 0 0,1 1-160 0,-1 1 160 0,2 1-160 0,1 1 160 15,0 0-160-15,1 2 0 0,0 2 0 0,0-1 128 16,-2 1-128-16,1 1 0 0,-1 1 0 0,0-1 0 15,-2 3-976 1,0 0-240-16,-6 1-32 0</inkml:trace>
  <inkml:trace contextRef="#ctx0" brushRef="#br0" timeOffset="10824.345">8722 525 22111 0,'0'0'1968'0,"0"0"-1584"16,0 0-384-16,0 0 0 0,1-5 2384 0,-1 5 400 0,0 0 80 0,0 0 16 16,0 0-1312-16,0 0-256 0,0 0-48 0,0 0-16 15,5 6-384-15,0 2-80 0,0 4-16 0,-1 2 0 16,1-1-416-16,-1 3-96 0,0 2 0 0,-1 1-16 15,0 2-240-15,-1 1 176 0,0-1-176 0,0 1 160 16,0 1 96-16,0-2 0 0,1-2 16 0,-1-1 0 16,0-2-112-16,1-2-32 0,-1-3 0 0,1-1 0 15,1-1 128-15,-1-4 32 0,-3-5 0 0,0 0 0 0,0 0 160 0,5 0 16 16,0-2 16-16,0-3 0 0,1-3-112 0,0-2-32 16,-1-4 0-16,0-2 0 0,2-2-176 0,1 0-32 15,1-1-128-15,0 2 192 16,-2 0-192-16,1 5 144 0,0-2-144 0,-1 3 128 0,-1 0-128 0,0 3 128 15,-1 2-128-15,0 1 128 0,0 0-128 0,-5 5 160 16,6-2-160-16,-6 2 160 0,0 0-16 0,7 7 0 16,-1-1 0-16,1 2 0 0,-1 2 112 0,-1 2 32 15,-2 2 0-15,2 0 0 0,-1 2-160 0,0 0-128 16,-1-1 144-16,0 1-144 0,0 0 128 0,-1-1-128 16,-1-1 0-16,1 0 0 0,0-2 0 0,0 1 0 15,-1-3 0-15,0 0 0 0,1-2 0 0,0-1-240 16,0-2 48-16,-2-5 16 15,3 5-1104-15,-3-5-208 0,6 0-48 0,1 0-16 16,0-5-736-16,1-1-144 0,0-1-16 0,-1-2-14256 0</inkml:trace>
  <inkml:trace contextRef="#ctx0" brushRef="#br0" timeOffset="11054.837">9223 706 28383 0,'0'0'1264'0,"0"0"256"0,0 0-1216 0,0 0-304 0,0 0 0 0,0 0 0 16,0 0 1808-16,0 5 304 0,0 2 64 0,0 2 16 16,-1 1-880-16,1 2-176 0,0 2-48 0,0 0 0 0,-1-1-720 0,0 1-160 15,-1-1-16-15,1 0-16 0,0-3-176 0,1 0 0 16,-1 1 0-16,1-4 0 15,0-7-1216-15,0 0-288 0,0 0-48 0,0 0-15024 16</inkml:trace>
  <inkml:trace contextRef="#ctx0" brushRef="#br0" timeOffset="11203.24">9218 508 14735 0,'0'0'640'0,"-4"3"160"0,-2-1-640 0,0 1-160 16,-2 1 0-16,1 0 0 0,-1-1 5600 0,2 2 1088 15,-1 0 224-15,2 1 32 0,1-2-5024 0,4-4-992 16,-1 5-208-16,1-5-32 0,2 6-688 0,1 1 0 0,2-3-256 0,0-1-18368 16</inkml:trace>
  <inkml:trace contextRef="#ctx0" brushRef="#br0" timeOffset="12292.793">9815 702 8287 0,'0'0'368'0,"0"0"80"0,4-5-448 0,0 0 0 16,1 2 0-16,-1 0 0 0,0 0 4416 0,-4 3 816 16,0 0 144-16,0 0 48 0,0 0-2752 0,0 0-560 15,3 5-96-15,-2 2-32 0,-1 0-448 0,0 4-80 16,-1 2-32-16,0 0 0 0,-1-1-832 0,1 1-160 16,0 2-48-16,0-3 0 0,1 1-256 0,0-1-128 15,1-4 0-15,0 0 128 0,1-3-128 0,-2-5 0 0,0 0 0 0,5 1 0 31,1-3-2080-31,0-2-288 0,0-4-64 0</inkml:trace>
  <inkml:trace contextRef="#ctx0" brushRef="#br0" timeOffset="12438.118">9844 497 13823 0,'-9'3'1216'0,"4"-3"-960"15,-1 1-256-15,0 1 0 0,0 0 3840 0,1 0 704 16,5-2 160-16,0 0 32 0,0 0-3600 0,0 0-720 0,0 0-144 0,2 6-16 15,2 2-256-15,3-2 0 0,3 2 0 0,1-1-9392 16,3 1-1872-16</inkml:trace>
  <inkml:trace contextRef="#ctx0" brushRef="#br0" timeOffset="12687.28">9998 784 8287 0,'-1'5'736'0,"-1"-1"-592"0,2-4-144 0,0 0 0 0,0 0 5344 0,0 0 1040 15,0 0 208-15,0 0 32 0,0 0-3712 0,0 0-736 16,0-7-160-16,2-3-32 0,0-2-864 0,2-1-176 15,3 1-48-15,1-3 0 16,1 0-480-16,1 1-96 0,1-2-32 0,0 2 0 0,-1 4-288 0,1 2 0 16,-1 0 128-16,0 2-128 0,-1 0 0 0,1 2 0 15,-1 1 0-15,1 3 0 0,-1 2 0 0,0 2 0 16,0 1 0-16,-1 1 0 0,-1 1 128 0,-1 3-128 16,-1 1 0-16,0 3 0 0,0-3 128 0,-1 2-128 15,0 2 0-15,0 1 0 0,0-4 0 0,0 3 0 16,0-3 0-16,0 0 0 0,1-3 0 0,-1 1-256 15,2-3 32-15,1-2 0 16,0-3-2112-16,1-1-416 0,1-2-96 0</inkml:trace>
  <inkml:trace contextRef="#ctx0" brushRef="#br0" timeOffset="13021.268">10820 557 21183 0,'0'0'1888'0,"0"0"-1504"0,0 0-384 0,0 0 0 16,-1-6 2320-16,-1 1 400 0,-1 0 80 0,-1 1 16 15,-1 2-1520-15,-2 2-288 0,-2 1-64 0,-1 2-16 16,-1 0-208-16,-1 2-32 0,-3 1-16 0,1 3 0 15,0 1-32-15,-2 3 0 0,-1 1 0 0,2 1 0 0,1 2-80 0,1 2-32 16,2 0 0-16,3 2 0 0,3 0-80 0,3-2 0 16,2-1-16-16,5 0 0 0,3-4-272 0,3-3-160 15,3 1 192-15,2-5-192 0,2-3 0 0,3-2 0 16,0-6 0-16,2-1-144 16,0-2-1232-16,1-3-240 0,-2-3-48 0,0 0-10048 15,-2-2-1984-15</inkml:trace>
  <inkml:trace contextRef="#ctx0" brushRef="#br0" timeOffset="13554.864">10994 505 19343 0,'0'0'1728'0,"-3"5"-1392"15,0 0-336-15,-1 0 0 0,1 1 3296 0,-1 0 592 0,1 0 112 0,0 3 32 16,0 1-1920-16,0 1-384 16,-1 1-80-16,1 1-16 0,0-1-736 0,1 0-160 0,0 2-32 0,1 2 0 15,1-2-320-15,0 4-64 16,0 0 0-16,1-3-16 0,1 2-304 0,0-2 128 15,0-1-128-15,2-1 0 0,1-1 0 0,1-2 0 0,1-2 0 0,-1-2 0 16,1-3 0-16,2-2 0 0,0-3-176 0,3-3 176 16,0-4-240-16,1 0 64 0,-1-4 16 0,0-2 0 15,2 0-192-15,0-2-32 0,-1-1-16 0,-1 3 0 32,2 1-64-32,-2 2-16 0,-3 3 0 0,2-1 0 0,-3 2 288 0,-1 1 192 0,0 2-208 0,-2 1 80 15,-1 1 128-15,0 1 0 0,-4 2 0 0,0 0 0 16,0 0 144-16,0 0 16 0,0 0 0 0,2 6 0 0,-1 0 0 0,0 0 0 15,0 1 0-15,-1 2 0 0,-1 1-160 0,-1 2 0 16,-1-1 0-16,2 1 128 0,-1-1-128 0,0 0 0 16,0 0 0-16,0 1 0 0,0-1 0 0,1 1 0 15,1-3 0-15,2-1 0 0,1-2 0 0,1-2 0 16,2-4 0-16,0 0-176 0,1-4-176 0,1-2-32 16,1-2-16-16,1-3 0 15,2-2-576-15,0 1-112 0,-1-5-32 0,-2 2 0 16,-1 1 0-16,0 0 0 0,-1 1 0 0,-1 2 0 15,-1-1 416-15,-1 2 64 0,-2 2 32 0,0 2 0 0,-1 0 832 0,-1 1 160 0,0 5 48 0,0 0 0 16,0 0 944-16,0 0 192 0,-5 3 32 0,0 0 16 16,0 2-448-16,1-1-80 15,0 2-32-15,1 2 0 0,0 0-480 0,1 2-112 16,1 0-16-16,2 1 0 0,0-1-320 0,0 1-128 0,1-4 0 0,1 2 144 16,0 1-144-16,1-1 0 15,1-2-160-15,-1 0 160 16,2-3-512-16,0 0 0 0,1-2 0 0,0-2 0 15,2 0-1104-15,1-4-240 0,0-1-32 0,1-1-16 16,0-3 240-16,-1-2 32 0</inkml:trace>
  <inkml:trace contextRef="#ctx0" brushRef="#br0" timeOffset="13690.653">11504 588 14735 0,'0'0'640'0,"0"0"160"0,0 0-640 0,-4 6-160 0,0 0 0 0,0 0 0 16,-1 0 4016-16,1 1 768 0,0-1 144 0,1 2 48 15,1 2-3312-15,1 1-640 0,0 0-144 0,2 0-32 16,1-1-528-16,1 1-128 0,0-2 0 0,1 0-16 15,1 1-176-15,1 0 0 0,-1 0 0 0,1-3 0 16,-1 0-1952-16,2 0-272 0</inkml:trace>
  <inkml:trace contextRef="#ctx0" brushRef="#br0" timeOffset="13889.085">11721 468 16575 0,'0'0'1472'0,"0"0"-1168"15,0 0-304-15,0 0 0 0,0 0 4736 0,0 0 896 16,-4 3 192-16,1 3 16 0,1 0-3504 0,0 4-704 16,1 2-144-16,0 2-16 0,2 1-816 0,-2 2-144 15,0 2-48-15,0-1 0 0,0 2-288 0,-1 0-176 16,0 2 192-16,0 2-192 0,1-1 0 0,-1 0 0 16,0 0-240-16,0-3 80 15,1-1-1632-15,1-3-320 0,1-4-64 0,-1-1-15360 0</inkml:trace>
  <inkml:trace contextRef="#ctx0" brushRef="#br0" timeOffset="14033.954">11666 650 20271 0,'0'0'1792'0,"0"0"-1424"0,7 2-368 0,2-1 0 16,2 1 4400-16,2 0 800 0,0-1 176 0,1 1 16 16,2 0-3472-16,2 1-688 0,-1 1-144 0,3 1-16 15,0-3-816-15,0 1-256 0,0-2 160 0,-2 1-160 16,0 1-1360-16,-4-1-368 0</inkml:trace>
  <inkml:trace contextRef="#ctx0" brushRef="#br0" timeOffset="15089.259">2854 1786 18431 0,'2'-14'1632'0,"-2"8"-1312"0,-2 0-320 0,1-1 0 16,2-5 1936-16,-1 2 320 0,-2 0 64 0,1 1 16 16,2 0-416-16,0 2-96 0,-1-1-16 0,0 2 0 15,0 2-160-15,0 4-48 0,0 0 0 0,0 0 0 16,0 0-560-16,1 9-112 0,2 5-32 0,0 0 0 15,-1 4-432-15,2 2-80 0,1 0-32 0,0 5 0 16,0 0-192-16,0 4-32 0,3 2-128 0,-1 0 192 16,1 0-192-16,0 0 176 0,0-2-176 0,-1-3 160 0,2-1-160 15,0-4 192-15,1-2-192 0,-2-2 192 0,-1-3-192 0,0 0 192 16,0-4-192-16,0-4 192 0,-2-2-192 0,-5-4 192 16,5 0-192-16,0-1 192 0,-1-2-16 0,2-2 0 15,-2-3 0-15,0-5 0 0,0-4 128 0,2-3 16 16,-1-3 16-16,2-2 0 0,2-3-96 0,2-1-32 15,2 2 0-15,-1 0 0 0,-1 2-208 0,2 5 144 16,1 2-144-16,-1 3 128 0,1 3-128 0,0 3 0 16,-1 3 144-16,0 4-144 0,-2 3 0 0,0 3 144 15,-2 3-144-15,-1 2 0 0,0 3 240 0,-1 3-64 0,-2 1-16 0,0 4 0 16,-1 3 64-16,-2-1 16 16,-4 1 0-16,0 1 0 0,0-1 32 0,-3 1 16 0,-3-2 0 15,0 0 0-15,0-2-80 0,0-1-16 16,-3-1 0-16,-1-2 0 0,0-3-192 0,1-1 128 0,0-2-128 0,0-2 0 15,-1-3 0-15,3-2 0 0,0-3-176 0,2-3 176 32,1-3-1520-32,3-3-176 0,2-2-32 0,2-4-16 15,1-3-1232-15,3 0-240 0,3-3-48 0</inkml:trace>
  <inkml:trace contextRef="#ctx0" brushRef="#br0" timeOffset="16557.833">3327 1968 6447 0,'13'1'272'0,"-6"2"80"0,2-2-352 0,2 1 0 0,0 0 0 0,3 0 0 16,1-1 4896-16,0 0 912 0,3 0 176 0,-1-1 32 16,2 0-3968-16,-1-1-784 0,-2 0-176 0,2 0-16 15,-2 0-400-15,-2-2-80 0,1 0-16 0,-2-1 0 16,-3 0-208-16,-1 0-48 0,-1-1-16 0,0-4 0 0,-2-1-304 16,-2 2 0-16,-3-1 0 15,-1-1 640-15,-1 1 80 0,-5 1 16 0,-4-2 0 0,0 0-592 16,-1 2-144-16,0 3 0 0,-2 3 1264 0,-1 2 208 15,1 2 64-15,-1 2 0 16,2 0-624-16,0 4-112 0,2 2-32 0,0 0 0 0,1 5-272 0,3 3-64 16,2 1-16-16,6 9 0 0,4 1-416 15,2-5 0-15,2 0 0 0,0-2 160 0,2 0-160 16,3-3 192-16,0-1-192 0,3-3 0 0,1-3 0 16,-2-2 0-16,8-1 0 0,1-2 0 15,-3-4 0-15,-1-3 0 0,1-4 0 0,-3-3 0 16,0-3 0-16,-4-3 0 0,-2 0 0 0,-2-4 0 0,-3-2 128 15,-1-1-128-15,-1-5 0 0,-2-2 160 0,-1 0-160 0,-3-1 128 16,-3-2-128-16,-1 2 192 16,-1 2-192-16,-1 2 192 0,-1 0 0 0,0-1 16 0,-2 1 0 0,-2-2 0 15,0 1-16-15,1-1-16 0,0 1 0 0,-1 0 0 16,0 3-176-16,1 0 192 0,2 2-192 0,2 1 192 16,0 3-64-16,2 1-128 0,1 2 192 0,2 3-64 15,3 1-128-15,1 2 128 16,-1 1-128-16,4 2 128 0,3 2-128 0,2 3 0 0,2 1 0 15,1 2 0-15,2 3 0 0,0 3 0 0,3 1 0 0,0 3 0 16,0 1 0-16,-1 1 0 0,-2 0 0 0,0 2 0 16,-2 0-384-16,-1 2-16 0,-1 0 0 0,-2-1 0 15,-4-1-1328-15,0 0-256 0,-4 0-48 16,-3 1-16-16,-3 2-720 0,-2 0-160 0,-1 0-16 0,-3-2-16 16,-3-1 448-16,-3-1 80 0,-2-2 32 0,-3 0 0 15,0-1 176-15,-1-1 48 0,-1-3 0 0,1 0 0 0,2-2 3136 0,0-1 624 16,-1-2 128-16,6 0 16 0,2 0 1504 0,1-3 288 15,0 1 64-15,2-2 16 0,4-1-1744 0,5 0-336 16,0 0-80-16,0 0-16 0,2-5-672 0,4 0-144 16,2-1-32-16,5 0 0 0,4-2-448 0,3 0-128 15,3-2 0-15,1 2 0 0,4-1 0 0,-2 1 0 16,2 0 0-16,-1 1 0 16,-1 2-448-16,0 0-144 0,-3 0-48 0,0 2 0 15,-3 0-816-15,-1 1-160 0,-1-1-48 0,0 2 0 16,-1-1 368-16,-4 2 64 0,-1 0 16 0,-3 0 0 0,-2-2 880 0,-7 2 176 0,0 0 160 0,0 0-208 15,0 0 992-15,0 0 208 0,0 0 32 0,-5 2 16 16,-2 0 480-16,-2 0 80 16,-2 1 32-16,1 0 0 0,0 3-416 0,0 2-64 0,0 2-32 0,1 1 0 15,0 0-272-15,1 3-48 16,2 1-16-16,1 0 0 0,0 2-320 0,3 1-64 0,2-2-16 0,2 0 0 16,2-1-256-16,2-3-128 0,2 0 0 0,2-2 128 15,0 0-128-15,3-5 0 0,3-1 0 0,1-3 0 0,2-2 0 0,-1-3 0 16,0-1 0-16,0-5 0 0,-2-1 0 15,0-1 0-15,-2-2 0 0,-2-2-176 16,-2 1 176-16,-3-2-208 0,-1-1 80 0,-3 1 128 16,-1 2-128-16,-2 0 128 0,-2 1 0 0,0 2 0 15,-3-1 0-15,-1 1 0 0,-1 3 0 0,0 0 0 16,0 0-448-16,2 1-32 0,-1 2 0 0,1-1 0 16,1 3-1552-16,1 1-304 0,3 3-64 0,0 0-16 15,0 0 816-15,0 0 144 0,3-6 48 0,-3 6 0 16,6-1-288-16,1 2-48 0,0 1-16 0,0 2 0 15,-1-2 1056-15,1 1 192 0,0 2 64 0,1 2 0 0,0 2 1408 0,1 2 304 16,1-2 48-16,-2 1 16 0,-2 0 512 0,1 1 96 16,-3 0 32-16,2 0 0 0,0 2-384 0,0 0-80 15,1-2-16-15,-2 0 0 0,0 0-352 0,-1-1-80 16,-1 1-16-16,0-4 0 0,-1 1-304 0,1-1-64 16,0-2-16-16,-3-5 0 0,0 0-144 0,0 0-48 15,0 0 0-15,0 0 0 0,0 0-112 0,3-5-32 16,0-3 0-16,-1-1 0 0,-1 0-128 0,1-3-16 0,0-2-16 15,2 1 0-15,0 1-160 0,0 0 160 0,0 1-160 0,0-1 160 16,0 0-160-16,1 0 0 0,-1 0 0 0,1 3 128 16,1-1-128-16,-1 3 0 15,1 0 0-15,0 1 0 0,-1-2 0 0,2 3-192 0,-1 0 32 0,2 2 16 32,1 1-304-32,-1 2-64 0,0 1-16 0,2 1 0 15,1 0-160-15,0 2-16 0,-1-3-16 0,1 2 0 16,0 2 160-16,0 1 48 0,-1 1 0 0,1-1 0 0,0-1 320 0,0 0 64 0,0-1 128 0,-1 0-208 15,1-1 208-15,1 0 0 0,-2-1 0 0,-1-3 0 16,2-2 0-16,0 0 0 0,-3-2 0 0,-2 0 160 16,1 0-160-16,0 0 192 0,-3 0-192 0,-1-1 192 15,-1-1 0-15,-1-2 0 0,0-1 0 0,-2 2 0 16,-1 1 96-16,-1 1 32 0,-2 1 0 0,-1 1 0 0,-2-1 16 0,0 0 16 16,-3 1 0-16,-1 3 0 0,-1 1 32 0,1 3 16 15,-4 2 0-15,1 1 0 0,-1 0 176 0,0 3 16 16,0 1 16-16,1 4 0 0,1 2-64 0,3 3-16 15,1 1 0-15,3 1 0 0,2-1-144 0,3 1-16 16,3 0-16-16,3-1 0 0,2-1 160 0,5-2 48 16,3-1 0-16,4-2 0 0,1-4-560 0,4-2-176 15,2-4 0-15,1-2 0 0,-1-2 176 0,2-3 0 16,-3-2 128-16,0-2-128 0,0-1 0 0,-3-2 128 16,0-2-128-16,-2-1 0 0,1 1 0 0,-3-1 0 15,-5 1 0-15,-1-1 0 0,-3 0 0 0,-2-1 0 16,-2 1 0-16,-2 2-128 15,-2 0-288-15,-1 1-48 0,-2 0-16 0,-1 1 0 16,-2-1-2192-16,-1 2-432 0,0-1-96 0</inkml:trace>
  <inkml:trace contextRef="#ctx0" brushRef="#br0" timeOffset="17174.728">5248 2139 37375 0,'0'0'832'0,"0"0"160"0,0 0 32 0,0 0 16 0,0 0-832 0,2-5-208 0,0-1 0 0,3-9 0 16,2-5 0-16,3-2 0 0,2-2 0 15,2-4 2432-15,1-2 448 0,2-1 96 0,2 0 16 16,1-2-1872-16,2 2-368 0,-3 0-80 0,1 1-16 16,-3 0-256-16,0 3-48 0,-1-1-16 0,-2 4 0 15,-2 2-208-15,-1 2-128 0,-1 0 128 0,-2 3-128 16,-3 1 0-16,-1 2 0 0,-1 4 0 0,1 1 0 16,-1 3 0-16,-1-1-320 0,0 4 64 0,0-2 16 15,-2 5-432-15,0 0-96 0,0 0 0 0,0 0-16 16,0 0-1568-16,6 2-304 0,1 1-64 0,-1 0-16000 15</inkml:trace>
  <inkml:trace contextRef="#ctx0" brushRef="#br0" timeOffset="17591.646">5903 1507 16575 0,'0'0'1472'0,"-5"0"-1168"16,-1 0-304-16,0 0 0 0,1-1 4672 0,1 2 896 15,-2 1 160-15,1 2 32 0,-1 2-3136 0,1 3-640 16,0 2-128-16,0 4-32 0,0 0-864 0,2 4-192 16,0 3-16-16,2 1-16 0,0 2-384 0,0 0-80 0,0 1-16 0,2-1 0 15,1 1-96-15,-1 2-32 16,2-4 0-16,1 2 0 0,1-1-128 0,0-1 0 0,1-4 0 0,1-1 128 16,0-1-128-16,0-4 0 15,2-2 0-15,-1-4 0 0,-1-4 0 0,-1-2 0 0,-1-3 0 0,-1-2 0 16,0-2-128-16,-3-2 128 0,-1-2 0 0,-1-1 0 15,-3-2 0-15,-1 1 0 0,-2-1 128 0,-6-3-128 16,-2 3 0-16,-1 1 0 0,0 2 0 16,0 1 0-16,-1 4 0 0,0 2 0 0,-1 3 0 0,-1 2 0 0,2 3 192 15,0 2-192-15,2 2 192 16,2 1 336-16,1 2 80 0,2 1 16 0,2 2 0 16,1 0-400-16,3 2-80 0,1-2-16 0,4 1 0 15,2-2-128-15,2-1 0 0,4 0-160 0,3-2 160 16,5-2 0-16,2-4-144 0,3-1 144 0,2-2 0 15,2-2 0-15,2-2-128 0,-1-2 128 0,21-13 0 32,-5-7-496-32,-6 0-16 0,-7 2 0 15</inkml:trace>
  <inkml:trace contextRef="#ctx0" brushRef="#br0" timeOffset="17924.626">6106 1809 22111 0,'0'0'1968'16,"-3"6"-1584"-16,-1-1-384 0,1 1 0 0,-2-1 4240 0,0 2 768 15,0 1 160-15,1 1 16 0,2 3-2976 0,-1 1-608 0,1 0-112 0,1 1-16 16,0 0-896-16,3 0-160 0,0-1-32 0,1 2-16 16,2 0-240-16,2-3-128 15,1 0 128-15,0-2-128 0,1 0 0 0,2-6 0 0,1 1 0 0,0-2 0 16,2-3 0-16,0-2 0 0,-1-3 0 0,1-3 0 16,0-3-256-16,-1-3 16 15,0-2 16-15,-1 0 0 16,0-2-288-16,-2 2-48 0,0 0-16 0,-1-1 0 15,-3 4 128-15,-2 0 0 0,-1 1 16 0,-1 2 0 0,0 2 432 0,-1 2 0 0,-1 6 0 0,0 0 0 16,0 0 0-16,0 0 304 0,0 0-48 0,-4 5-16 16,4-5 208-16,-2 8 64 0,1 1 0 0,1 3 0 15,1 1-256-15,1-2-64 0,2 0 0 0,0 0 0 16,3-1-192-16,1-2 0 0,1-2 0 0,-1 1 0 16,0-3 0-16,0 0 0 0,1-1 0 0,3-6 0 15,-1-2 0-15,-2-1 0 0,2 0 0 16,-1-2-2240-16,0-1-480 0,-1-1-96 0,-2-2-9232 15,0-1-1840-15</inkml:trace>
  <inkml:trace contextRef="#ctx0" brushRef="#br0" timeOffset="18174.903">6511 1759 30927 0,'0'0'1360'0,"0"0"304"0,-3 3-1344 0,0 2-320 16,-1 0 0-16,2 0 0 0,-1 0 1808 0,2 1 304 16,0 0 48-16,1 2 16 0,-1 1-1056 0,1 2-208 15,1 0-32-15,0 0-16 0,0-1-400 0,0 1-80 16,0 1 0-16,2 1-16 0,0-1 368 0,1 1 80 15,0-1 16-15,0-3 0 0,-1-1-688 0,0-1-144 16,0-2 0-16,1 1 0 0,2-4-176 0,-1 1-16 16,-5-3-16-16,6-3 0 0,-1-1 336 0,-1-1 80 15,0-2 16-15,1-2 0 0,0-1-32 0,2 0 0 16,-1 0 0-16,5-6 0 0,1 1-192 0,-1 3 0 0,1-2 0 16,2-1 0-1,-2 3 0-15,-1 2 0 0,-2 0 0 0,-1 4 0 16,-3 0 0-16,0 1 0 15,0-3-2544-15,0 3-400 0,-2 0-64 0</inkml:trace>
  <inkml:trace contextRef="#ctx0" brushRef="#br0" timeOffset="18323.533">6817 1877 23951 0,'-2'11'1056'0,"2"-11"224"15,-3 5-1024-15,0 2-256 0,1 0 0 0,2 0 0 16,-1-1 3808-16,1 0 704 0,0-6 144 0,1 6 16 15,-1-6-3184-15,0 0-640 0,0 0-128 0,5-1-16 16,1-3-912-16,1-2-176 0,0-3-48 0,0-1-12144 16,-1-2-2432-16</inkml:trace>
  <inkml:trace contextRef="#ctx0" brushRef="#br0" timeOffset="18674.83">6882 1605 9215 0,'0'0'400'0,"-1"5"96"0,-1 2-496 0,0 2 0 15,0 0 0-15,1 2 0 0,0 1 5024 0,1 1 912 16,0-1 176-16,2 2 32 0,0 1-4736 0,0 1-960 16,0-1-192-16,1 0-48 0,2-3-208 0,-1 1 0 15,1 2 0-15,0-4 0 0,0 2-160 0,-2 0 160 16,1-1-128-16,1-2 128 0,0-3 0 0,0 1 0 0,-2-2 0 0,1-1 0 16,-4-5 688-16,0 0 208 15,0 0 64-15,0 0 0 0,0 0 560 0,5-3 112 16,1-2 32-16,-1-3 0 0,-2-1-544 0,1-1-96 15,0-1-32-15,1-1 0 0,1 2-608 0,-1-2-128 0,1 2-32 0,1-3 0 16,0 0-224-16,1 3 0 0,0 0 0 0,-2 3 0 16,0 2 0-16,-1 3 0 0,-5 2 0 0,0 0 0 15,5 1 208-15,-1 3-48 0,-1 0-16 0,1 3 0 16,-3 1 112-16,0 0 32 0,0 2 0 0,0 0 0 16,0 0-288-16,0 0 128 0,0 1-128 0,0 0 0 15,0-1 0-15,2 0-192 0,-1 1 0 0,0 0 0 16,1 0-2144-16,1-3-416 0,1-1-96 15,1 0-9248-15,0-4-1856 0</inkml:trace>
  <inkml:trace contextRef="#ctx0" brushRef="#br0" timeOffset="19113.083">7255 1747 17503 0,'0'0'768'0,"0"0"176"0,0 0-752 0,0 0-192 15,0 0 0-15,0 0 0 0,-3 4 4256 0,0 2 816 16,-1 0 176-16,1 2 16 0,0 0-3696 0,0 2-736 15,1 1-160-15,-1 0-32 0,0 0-400 0,2 0-96 16,1 0-16-16,1 0 0 0,0 2-128 0,1-1 0 16,0-1 0-16,1-2 0 15,2 0-704-15,0-1-32 0,2-2 0 0,0-2 0 16,0-2-400-16,0-1-80 0,-7-1 0 0,9-7-16 31,-3-4 496-31,-1-3 96 0,0 4 32 0,-2 0 0 0,-2 1 1376 0,0 1 288 16,-1 1 48-16,0 1 16 0,0-1 32 0,-1 2 0 0,0 1 0 0,1 4 0 15,-3-4 80-15,3 4 32 0,0 0 0 16,0 0 0-16,-5 4-288 0,2 2-48 16,1 3-16-16,1 1 0 0,0 0-560 0,1 4-112 0,1 1-32 0,2 6 0 15,1 1-208-15,0 2 0 0,0 2 0 0,1 0 0 16,0 2 0-16,0 0 0 0,-2 1 0 0,0-1 0 16,0-1 128-16,-1 2-128 0,-3-1 0 0,0 1 0 15,-1 0 160-15,-1 0-160 0,-1 1 160 0,-1-4-160 0,0-1 512 0,0-1 16 16,-1-3 0-16,1-2 0 0,-2-3-16 15,0-4 0-15,-1-2 0 0,0-2 0 0,0-3-208 16,0-1-48-16,1-4-16 0,-2-4 0 0,-1-1-240 0,0-3 0 16,-1-3 0-16,3-2 0 0,-2-4-160 15,1-3-128-15,1-2-32 0,1-2 0 16,1 1-1696-16,1-2-352 0,0 0-64 0</inkml:trace>
  <inkml:trace contextRef="#ctx0" brushRef="#br0" timeOffset="19585.393">7610 2014 13823 0,'0'0'608'0,"0"0"128"0,0 0-592 0,0 0-144 0,3-6 0 0,1-2 0 0,1-3 7040 0,2-1 1392 16,2-5 272-16,1-2 48 0,2-2-5744 0,1-2-1136 16,1 1-224-16,1-1-48 0,2-4-832 0,0 1-176 15,1-2-16-15,-2 1-16 0,1-1-368 0,0 2-64 16,-1 0 0-16,-1 0-128 0,-1 2 128 0,-2 1-128 15,-1 3 0-15,-1 1 0 0,-3 4-144 0,-2 2-144 16,-1 2-32-16,-2 3 0 16,-1 2-1552-16,-1 6-320 0,0 0-64 0,0 0-11936 15,-5 0-2384-15</inkml:trace>
  <inkml:trace contextRef="#ctx0" brushRef="#br0" timeOffset="20444.15">8168 1711 11055 0,'4'8'480'0,"-4"-8"112"0,0 0-464 0,0 0-128 16,0 0 0-16,0 0 0 0,0 0 4736 0,0 0 944 16,0 0 176-16,0 0 32 0,0 0-3408 0,0 0-688 15,0 0-144-15,0 0-32 0,-6 0-336 0,0 1-64 16,-1 2 0-16,-1 2-16 0,0 1-480 0,-2 2-80 16,1 2-32-16,-1-1 0 0,0 1-160 0,-2 2-48 15,2 3 0-15,-1-1 0 0,1 5-64 0,0 0-16 16,1 0 0-16,4 0 0 0,-1-3-48 0,3 0-16 15,3-1 0-15,1-6 0 0,3-1 192 0,2-3 16 16,0-3 16-16,4-3 0 0,0-4-624 0,0-3-128 0,0-1-32 0,1-3 0 16,1-4 304-16,1-1 192 0,0 1-16 0,1-1-16 15,-3 2-160-15,1-1 0 0,-1 2-192 0,0 1 192 16,0-2 0-16,0 2 208 0,-2 1 0 0,-1 4 0 16,-1 2-592-1,-2 3-112-15,-5 3-16 0,0 0-16 0,0 0 528 0,4 5-128 0,-2 1 128 0,0 1 0 16,-1 3 0-16,0 0 128 0,0 2-128 0,0-2 192 0,1 0-64 0,0 2-128 15,2-2 176-15,1 2-176 0,1 0 128 0,0 1-128 16,0 0 0-16,2-2 0 0,0 0 0 0,1-1 0 16,1-1 0-16,0 0 0 0,0-2 0 0,0 0 0 15,0-2 0-15,0-1 0 0,1-2 0 0,-2 0 0 16,-1-2 0-16,-1-2 0 0,0 0 0 0,0-1 0 16,-2 0 0-16,-1-2 0 0,0-1 224 0,-1 0-64 15,-1-2-16-15,-1-1 0 0,-1 0 176 0,1 0 16 16,-2-1 16-16,0-2 0 0,0-1-224 0,0 0-128 15,-1-2 128-15,0-1-128 0,1-1 256 0,0 1 0 16,0-4-16-16,1 0 0 0,-1-4-240 0,-1 1 176 16,-1-4-176-16,1 1 160 0,2-2-160 0,0 0 0 15,0 3 0-15,-1 1 0 0,1 3 0 0,0 3 0 16,-1 4 128-16,1-1-128 0,1 3 0 0,1 2 160 16,1 2-160-16,0 3 160 0,0 0-160 0,1 1 192 15,1 2-192-15,2 1 192 0,2 1-192 0,2 2 0 16,0 3 0-16,0 0 0 0,1 2 0 0,1 1 0 0,-1 2 0 0,1 3 0 15,2 2-320-15,-2 1 0 0,-4 2 0 0,-1 0 0 32,-1 1-2240-32,-2 0-448 0,-4 2-96 0</inkml:trace>
  <inkml:trace contextRef="#ctx0" brushRef="#br0" timeOffset="20641.983">8372 1791 36335 0,'-13'-2'1600'0,"9"1"352"16,0-3-1568-16,0 0-384 0,0 0 0 0,4 4 0 0,0 0 1968 0,0 0 304 15,0 0 64-15,0 0 16 0,3-5-1056 0,3 1-208 16,0-1-32-16,3 3-16 0,1 2-656 0,2 0-128 16,0 0-16-16,3 0-16 0,1-1-224 0,3 1 0 15,-1 0 128-15,-1 0-128 0,1 0 0 0,-1 1-160 16,2-1 32-16,0 1 0 16,0-2-1680-16,0 0-336 0,-1-2-64 0,0 0-17360 15</inkml:trace>
  <inkml:trace contextRef="#ctx0" brushRef="#br0" timeOffset="20865.401">8840 1490 37663 0,'0'0'832'0,"0"0"160"0,0 0 32 0,-4-2 48 0,-1 1-864 0,5 1-208 15,-5 3 0-15,1 1 0 0,0 1 1744 0,0 1 304 16,0 3 64-16,1 4 16 0,-1 0-688 0,1 4-144 15,0 2-16-15,1 1-16 0,0 3-1008 0,1-1-256 16,0 0 0-16,0 1 0 0,0 2 128 0,0-1-128 16,1-1 176-16,0-2-176 0,0-2 0 0,1-2 0 0,0-1 0 0,0 0 0 31,1-1-752-31,0-1-48 0,0-2-16 0,0-4 0 16,0-2-1744-16,-2-6-336 0,0 0-80 0</inkml:trace>
  <inkml:trace contextRef="#ctx0" brushRef="#br0" timeOffset="21493.242">8739 1783 37951 0,'0'0'832'0,"0"0"192"0,0 0 16 0,-3 5 16 0,0-2-848 0,3-3-208 16,-1 7 0-16,1-7 0 0,0 0 1600 0,0 0 256 15,4 4 64-15,0 0 16 0,3 1-1040 0,0 1-224 16,1 0-32-16,1-1-16 0,2-3-128 0,-1 0-32 16,2-1 0-16,2 1 0 0,0 0-464 0,1-1 0 15,1-2 0-15,-2-1 0 0,1-1 0 0,0-1-240 16,-2-1 32-16,1-1 0 15,1-1-320-15,-2 0-64 0,-2 2-16 0,0-4 0 0,-1-1 192 0,-2 1 32 16,-3-1 16-16,0 0 0 0,-2 0 368 0,-1 0-176 16,-2 1 176-16,-2 1-128 0,-1-1 128 0,-1 2 0 15,-1 1 128-15,0 2-128 0,-3 3 544 0,0 2 32 16,0 2 16-16,-1 1 0 0,1 1 0 0,-1 2 0 16,2 1 0-16,0 1 0 0,1 3-272 0,2 1-64 15,0 0-16-15,2 0 0 0,2-1-240 0,1 0 128 16,1-2-128-16,1 2 0 0,2 0 0 0,2 0-240 15,0-1 32-15,2-1 0 16,-1-2-560-16,4-1-128 0,0-2 0 0,2-1-16 16,-1-2-1568-16,1-2-304 0,1 0-64 0,-1-4-16 15,0-2 1008-15,-1 0 208 0,-1-1 48 0,0 0 0 16,-1-1 240-16,-2 1 48 0,-2-2 16 0,-1 1 0 0,0 0 944 0,-1 2 192 0,-1-2 160 0,0 3-208 16,-1-2 208-16,-1 2 0 0,-2 5 0 0,0 0 0 15,0 0 0-15,0 0 0 0,4 3 0 0,1 2 0 16,-1-3 224-16,-1 2-16 0,1 1 0 0,0 2 0 15,1 2 176-15,-1 1 48 0,-1 0 0 0,1-2 0 16,-1-1 560-16,1-2 112 0,-1-1 32 0,0 0 0 16,-3-4 96-16,3 4 32 0,-3-4 0 0,0 0 0 15,0 0 432-15,0 0 96 0,0 0 0 0,0 0 16 16,0 0-96-16,1-5-32 0,0 0 0 0,0-1 0 0,0-1-576 0,-1 1-112 16,0 1-32-16,0-2 0 0,1-1-416 0,1 0-96 15,0-2 0-15,2 1-16 0,1-2-304 0,1-1-128 16,1 0 128-16,2 2-128 0,-1-4 0 0,2 1 0 15,1 0 128-15,1 3-128 0,0-2 0 0,2 2 0 16,1 1 144-16,-1 3-144 0,2-2 0 0,0 1 144 16,-2 1-144-16,1 2 0 0,-1 1 0 0,-1 1 0 15,0 1 0-15,-2 1 0 16,0 0-592-16,-2 1-240 0,-3 1-32 0,-6-2-22240 0</inkml:trace>
  <inkml:trace contextRef="#ctx0" brushRef="#br0" timeOffset="22327.371">10320 1665 13823 0,'0'0'608'0,"5"-1"128"0,0-1-592 0,0 0-144 15,0-1 0-15,0-1 0 0,0-1 3648 0,0 0 704 16,0-1 144-16,1 1 32 0,-2 0-2336 0,1 0-464 15,-1-1-80-15,-1 0-32 0,-1-1-336 0,-2 1-64 16,-1 1 0-16,1 5-16 0,-4-1 80 0,-2 1 32 16,-1 2 0-16,-4 3 0 0,-2 3-304 0,-2 2-64 15,0 1-16-15,-4 3 0 0,1 4-384 0,-1 1-80 16,1 2-16-16,2-2 0 0,-2 1-224 0,5-2-48 16,5-3-16-16,1 3 0 0,0-1-160 0,5 0 0 15,4 0 0-15,4-3 0 0,2-1 0 0,2-2 0 16,5-3 0-16,4-3 0 0,1-2 0 0,5-3 0 15,0-3-160-15,1-1 160 16,0-2-976-16,-1 0-112 0,1-3 0 0,-1 0-16 16,-2-1-1792-16,-3-1-368 0,-2 0-64 0</inkml:trace>
  <inkml:trace contextRef="#ctx0" brushRef="#br0" timeOffset="22617.362">10699 1472 19343 0,'0'0'1728'0,"0"0"-1392"0,0 0-336 0,-3 4 0 0,-1-1 3968 15,-1 1 736-15,-1 0 144 0,1 2 16 0,0 1-2560 0,-1 4-512 16,0 3-96-16,0 1-32 0,0 4-640 0,1 0-128 15,-1 1-16-15,1 3-16 0,1 2-480 0,0 0-80 16,0 1-32-16,0-1 0 0,1-1-272 0,0-2 0 16,0 0 0-16,2-1 0 0,1 0 0 0,0-1-176 15,1-3 0-15,1-1 0 16,2-5-1504-16,2 0-304 0,2-4-64 0,1-3-10480 16,2-4-2080-16</inkml:trace>
  <inkml:trace contextRef="#ctx0" brushRef="#br0" timeOffset="22962.873">10900 1639 20271 0,'0'0'1792'0,"0"0"-1424"15,0 0-368-15,-5 2 0 0,-1 0 3968 0,-2 1 704 16,1 0 160-16,1 1 32 0,0 2-2832 0,-1 1-560 0,0 0-128 0,0 2 0 16,0 0-768-16,0 1-160 0,-1-2-32 0,1 1 0 15,1 3-384-15,-1 0 128 0,1-1-128 0,1-1 0 16,0 1 0-16,2-1 0 0,1-1 0 0,3-2 0 15,2 0 0-15,1-1 0 0,2-1 0 0,1-2-176 16,1-2-176-16,1-2-32 0,2 0-16 0,1-4 0 31,0-2-160-31,-1 0-16 0,0-1-16 0,0-1 0 0,-2 0-160 0,-2 0-16 0,0 1-16 0,-1-1 0 16,-1 0 288-16,-1 2 64 0,-2 0 16 0,-2 7 0 0,0 0 416 0,0 0 0 16,0 0 0-16,0 0 0 0,-1 7 192 0,0-1 128 15,-1 2 32-15,-1 2 0 0,0 0 80 0,0 2 16 16,1 0 0-16,1-1 0 0,0-3-192 0,1 2-48 15,1-3 0-15,1 1 0 0,0 0-208 0,3-4 0 16,2-3 0-16,2-1 0 16,0-2-736-16,2-3-96 0,3-2 0 0,1-2-15840 15</inkml:trace>
  <inkml:trace contextRef="#ctx0" brushRef="#br0" timeOffset="23277.726">11219 1588 16575 0,'0'0'736'0,"0"0"160"0,-4-2-720 0,0-1-176 15,-2 0 0-15,0 1 0 0,-2 1 5056 0,-1 1 992 16,-2 2 192-16,-1 1 32 0,0 1-3648 0,-2 2-752 16,0 0-144-16,1 1-16 0,0 2-720 0,1-2-144 0,2 0-16 0,1 0-16 15,1 0-320-15,3 0-64 16,2 1-16-16,3 0 0 0,3 0-416 0,2-1-256 0,2 0 48 0,2 0 0 16,0 0 208-16,2-2 0 15,2 0 0-15,-1 0-144 0,1 2 144 0,-1 1 0 16,-1-1 0-16,-2 0-128 0,2-1 128 0,-3 0 0 0,-1-1 0 0,-3 1 0 15,-1 1 0-15,-2 1 0 0,-2 0 0 0,-2-1 0 16,-2-1 208-16,-2 0 32 0,-2 0 0 0,-1 1 0 16,-3 1 80-16,-2 0 32 0,0 0 0 0,0-2 0 15,-1 1-208-15,1-2-144 0,1-1 192 0,2-1-192 16,2 0 0-16,3-2 0 0,2-1 0 0,5 0 0 16,-1-5-816-16,3-1-208 0,2-1-64 0,3 1 0 15,4-1-1440-15,3 1-288 0,0 0-64 0</inkml:trace>
  <inkml:trace contextRef="#ctx0" brushRef="#br0" timeOffset="23628.259">11464 1623 40767 0,'-11'-2'1808'0,"5"2"368"0,-2-1-1728 0,-2 1-448 15,1 0 0-15,-2 1 0 0,-1 0 1856 0,0 0 304 0,2 1 48 0,-1 0 16 16,0 0-1104-16,2 1-224 15,2 1-32-15,1 1-16 0,6-5-480 0,-3 5-112 16,3-5 0-16,-2 5-16 0,1 2-240 0,3 1 0 16,0 0 0-16,2 0 0 0,0 0 0 0,2 0 0 15,1 0 0-15,0 1 0 0,-1 0 0 0,0 1 0 16,0 0 0-16,-1 0 0 0,1-2 0 0,-1 2 0 0,-1 0 0 0,0 1 0 16,-2-1 0-16,0 0 0 15,-1 2 0-15,-1-1 0 0,-1 0 0 0,-3 0 0 0,-2 0 0 0,-1 0 0 16,0 0 0-16,0 0 0 0,-3-1 0 0,2 0 0 15,-1-1 128-15,0-1-128 0,2-3 0 0,-2 0 0 16,1-2 0-16,0-2 0 0,2-1 0 0,6 0 0 16,-6-5-144-16,5-1-80 0,-1-1-16 0,2-1 0 15,1-2-432-15,3 0-96 16,1-3 0-16,1 4-16 0,1-1-416 0,0 2-80 0,1 0 0 0,0 1-16 16,-1-1-1968-16,2 0-400 0</inkml:trace>
  <inkml:trace contextRef="#ctx0" brushRef="#br0" timeOffset="23909.789">11688 1885 41631 0,'0'0'1856'0,"0"0"368"0,-7 3-1776 0,2 0-448 0,5-3 0 0,-4 2 0 16,4-2 1088-16,0 0 144 0,0 0 32 0,0 0 0 15,0 0-1040-15,0 0-224 0,0 0 0 0,0 0-20496 16</inkml:trace>
  <inkml:trace contextRef="#ctx0" brushRef="#br0" timeOffset="24150.152">11723 1699 47055 0,'0'0'1024'0,"-5"-2"224"0,-1-1 32 0,1-2 64 0,1-3-1088 0,1 0-256 0,0-2 0 0,0-1 0 0,0 0 1008 0,1-1 144 16,1-1 16-16,0-2 16 0,0 0-736 0,0 0-160 15,1 0-32-15,0 0 0 0,1 1-256 0,1-1 0 16,2 2 0-16,0 0 0 16,0 1-1408-16,1 1-192 0,1 0-48 0,-1 1-12784 15,0-1-2560-15</inkml:trace>
  <inkml:trace contextRef="#ctx0" brushRef="#br0" timeOffset="31097.49">1419 13268 18431 0,'0'0'1632'0,"0"6"-1312"16,-1 0-320-16,1 0 0 0,0-6 2288 0,0 0 384 15,0 0 80-15,0 0 0 0,0 0-464 0,0 0-112 16,0 0 0-16,0 0-16 0,5-8-592 0,0-1-112 16,-1-2-32-16,0-2 0 0,0-2-544 0,0-5-112 15,0 0-32-15,0-3 0 0,1-1-352 0,-1-3-80 16,-1-1-16-16,1-3 0 0,1 1-288 0,-2-1 128 16,0-1-128-16,-1 0 0 0,-1-4 144 0,1-1-144 15,-1 1 0-15,-1-1 144 0,-1-1-144 0,0 4 0 0,2 3 0 16,0 4 128-16,-1 3-128 0,0 4 0 0,0 4 0 0,1 5 0 15,1 3 0-15,-1 3 0 0,-1 5 0 0,0 0 0 16,0 0 0-16,3 12 0 0,0 0 0 0,1 8 128 16,0 3-128-16,1 7 0 0,1 1 0 0,1 4 0 15,2-1 0-15,0 2 0 0,0-1 144 0,1-2-144 16,0 1 160-16,1 0-32 0,-1-3-128 0,1-2 192 0,0-2-192 16,2-4 128-16,2-2-128 0,-1-5 0 15,0-3 0-15,1-3 0 0,0-4 0 0,2-3 0 0,0-4 128 0,-1-4-128 16,-1-3 0-16,0-4 144 0,-1-4-144 0,-1-3 192 15,0-4-192-15,-3-1 192 0,1-2-192 0,-1-1 0 16,-2-2 0-16,-2-2 128 0,0-1-128 0,-4-1 0 16,-2-2 0-16,0 0 0 0,0-2-144 0,-1 4 144 15,-1 2-192-15,1 3 192 0,0 5-144 0,1 4 144 16,0 6 0-16,0 3-144 0,-1 3 144 0,1 7 0 16,0 0 0-16,0 0 0 0,2 6 0 0,-2 5 176 15,0 2-176-15,2 7 192 0,1 3-64 0,2 5-128 16,1 1 192-16,1 0-64 0,1 3-128 0,1 0 192 15,1-1-192-15,1 0 192 0,0-2-192 0,1 0 0 16,0 0 0-16,2 0 0 0,0-4 0 0,0 0 0 16,1-3-224-16,2-1 80 15,-1-4-2448-15,2-1-480 0,0-4-112 0</inkml:trace>
  <inkml:trace contextRef="#ctx0" brushRef="#br0" timeOffset="31484.401">2308 12937 19343 0,'0'0'848'0,"0"0"192"0,0 0-832 0,0 0-208 0,-4-2 0 0,-1 2 0 16,1 2 4688-16,0 0 896 0,1 1 176 0,0 4 48 16,-1 3-3584-16,1 0-720 0,1 0-144 0,0 2-16 15,4 3-704-15,0 1-128 0,0 0-16 0,2 2-16 16,1-3-336-16,1 0-144 0,1 0 128 0,1 0-128 15,0-4 0-15,2 1 0 0,0-3 0 0,1-1 0 0,-1-4 0 0,2-1 0 16,1-3 0-16,-1-2 0 0,-2-2-304 0,2-4 64 16,0-3 16-16,-1-2 0 0,-4-1-16 0,1-2 0 15,-1-1 0-15,-1 2 0 0,-1-1 240 0,-2 2-176 16,-2 2 176-16,-1 1-160 0,0 2 160 0,-1 2 0 16,-2 2 0-16,3 5 0 0,0 0 288 0,0 0-16 15,0 0 0-15,-3 5 0 0,0 2 0 0,3 2 0 16,1 2 0-16,1 0 0 0,1 3-272 0,2-2 128 0,3 1-128 15,2-1 0-15,1-2 0 0,2-1 0 16,1-2 0-16,3-2 0 16,1-3-416-16,-1-2-96 0,2-3 0 0,1-2-16 15,2-2-1904-15,-1-1-368 0,0-2-80 0,-1-1 0 16,-2-1 208-16,-1 1 48 0,-2 0 16 0</inkml:trace>
  <inkml:trace contextRef="#ctx0" brushRef="#br0" timeOffset="31784.674">2832 12884 32655 0,'0'0'1440'0,"-4"-2"304"0,-1-1-1392 0,-1 2-352 0,1 0 0 0,-2 1 0 16,-2 2 2496-16,1 1 448 0,-1-2 64 0,1 2 32 16,0 0-1568-16,1 1-304 0,2 0-64 0,0 1-16 15,-1 0-576-15,1 1-112 0,2 0-16 0,1-1-16 16,2 0-368-16,3 0 128 0,0 0-128 0,4-2 0 16,2 1 0-16,3-1 0 0,1 0 0 0,1-1 0 15,0 0 0-15,1 2 0 0,-1 0 0 0,-1 1-128 16,1 1 128-16,-1 2 0 0,-1 0 0 0,-1 1 0 0,-2 2 0 0,-1 2 0 15,-2-2 0-15,-2 2 0 0,-2 1 144 0,-1 0-144 16,-1 1 192-16,-3 0-192 0,-3-2 288 0,-2 1-48 16,0-1-16-16,-1-2 0 0,-1-3 80 0,2 0 16 15,-1-2 0-15,0-2 0 0,1-2-320 0,-1-2 0 16,2-2 0-16,0-3 0 16,2-2-224-16,1-2-160 0,0-1-16 0,3-3-16 15,2-2-1920-15,2 0-384 0,1-3-80 0,1 1-16464 16</inkml:trace>
  <inkml:trace contextRef="#ctx0" brushRef="#br0" timeOffset="31915.541">3023 12971 23951 0,'1'16'1056'0,"0"-7"224"0,0-2-1024 0,0 2-256 16,0-1 0-16,0 1 0 0,1 1 4080 0,0 0 752 16,-1 0 160-16,1-1 16 0,1-3-3712 0,1 0-736 15,0-2-160-15,-4-4-16 0,0 0-384 0,0 0-128 16,4-5 0-16,0-2 0 15,0-3-2480-15,-3-1-480 0,0-4-112 0</inkml:trace>
  <inkml:trace contextRef="#ctx0" brushRef="#br0" timeOffset="32046.788">2975 12740 15663 0,'-4'4'1392'0,"-3"0"-1120"0,-1-1-272 0,1 0 0 16,1 1 5440-16,1-1 1024 0,1-1 192 0,4-2 64 15,0 0-4960-15,0 0-992 0,0 0-192 0,6 0-32 16,3 0-688-16,2-3-144 0,2 1-32 0,1 0-11856 15,0-1-2384-15</inkml:trace>
  <inkml:trace contextRef="#ctx0" brushRef="#br0" timeOffset="32288.483">3280 12780 19343 0,'0'0'848'0,"-2"3"192"0,-4 1-832 0,0 1-208 15,-1-1 0-15,0 1 0 0,0 1 5632 0,0 0 1072 16,-2 1 208-16,-1 2 64 0,-1 2-4544 0,-1 0-912 15,0 0-176-15,2 4-48 0,0-1-416 0,1 1-96 16,1 2-16-16,1 1 0 0,1 1-192 0,3 1-64 16,2-1 0-16,3 1 0 0,1-3-224 0,4-1-48 15,2-4-16-15,6-3 0 0,2-2-224 0,2-3 0 16,3-3 0-16,0-3 0 0,3-2 0 0,0-2 0 16,2-2 0-16,-2-1 0 15,-1-4-832-15,-1 1-48 0,-4 2-16 0,-1-1 0 16,-2 0-1696-16,-2 1-352 0,-2 3-64 0</inkml:trace>
  <inkml:trace contextRef="#ctx0" brushRef="#br0" timeOffset="32448.145">3639 12982 30399 0,'-7'9'2704'0,"7"-9"-2160"0,-3 3-544 0,3-3 0 15,-2 6 3792-15,2-6 656 0,0 0 128 0,0 6 32 16,-1 0-2624-16,1-6-528 0,3 5-112 0,-3-5 0 15,0 0-960-15,0 0-176 0,0 0-32 0,4-2-16 16,1-2-2064 0,0-3-400-16,0-1-96 0</inkml:trace>
  <inkml:trace contextRef="#ctx0" brushRef="#br0" timeOffset="32574.97">3545 12759 35007 0,'-10'8'1552'0,"5"-4"320"0,-1 0-1488 0,1-1-384 16,5-3 0-16,-5 2 0 0,5-2 3696 0,-4 1 656 15,4-1 144-15,0 0 32 0,0 0-3536 0,0 0-704 16,2-6-144-16,2-1-16 16,0-1-2624-16,2-2-528 0</inkml:trace>
  <inkml:trace contextRef="#ctx0" brushRef="#br0" timeOffset="33435.451">4416 12564 19119 0,'6'-11'832'0,"-4"5"192"0,2-2-816 0,0-2-208 0,0-2 0 0,0 0 0 16,-1-1 1376-16,0-1 224 0,0 0 64 0,0-1 0 15,-1 1 0-15,0 0 16 0,0 1 0 0,-2 2 0 16,-1 2 240-16,-1 3 32 0,0 1 16 0,2 5 0 15,-8 0-496-15,-1 5-112 0,-3 3-16 0,0 4 0 16,-2 3-576-16,-1 6-112 0,-1 2-16 0,-2 5-16 16,0 3-64-16,-1 5-16 0,0 4 0 0,4 3 0 15,1 2 64-15,3-2 16 0,3-3 0 0,3-1 0 0,4-4 32 0,4-3 16 16,3-4 0-16,5-2 0 0,3-5-416 0,2-2-96 16,1-4-16-16,5-6 0 0,1-4-144 0,3-4 0 15,0-5 0-15,2-3 0 0,3-6 0 0,0-1 128 16,0-4-128-16,0-1 128 0,-2-4-128 0,-2-3 128 15,-2-2-128-15,-3-5 128 0,-2-2-128 0,-4 0 0 16,-2-1 0-16,-4 1 0 0,-4 0 0 0,-5 5 0 16,-3 0 0-16,-5 1 0 0,-2 1 0 0,-2 2-144 15,-2 2 144-15,-2 1 0 0,-2 2-240 0,2 4 64 16,-1 2 16-16,0 2 0 0,2 2-160 0,-1 4-48 16,1 0 0-16,4 2 0 15,2 1-1232-15,1 1-240 0,-1 1-48 0,4 1-12000 16,4 1-2416-16</inkml:trace>
  <inkml:trace contextRef="#ctx0" brushRef="#br0" timeOffset="33952.697">4901 12438 13823 0,'0'0'608'0,"0"0"128"0,0 0-592 0,0 0-144 16,0 0 0-16,0 0 0 0,0 0 5120 0,0 0 1008 15,0 6 192-15,1 1 32 0,0 1-3664 0,1 2-752 0,1 1-144 0,-1 3-16 16,1 0-784-16,0 4-160 0,0 2-16 0,0 2-16 16,0 3-256-16,0 3-48 0,0 0-16 0,1 1 0 15,-2 1-272-15,0-2-48 0,-1 0-16 0,1-2 0 16,0-2-144-16,1-2 0 0,-1-4 0 0,1 0 0 15,-1-4 0-15,1-1 0 0,-1-3-192 0,1-4 192 16,-1 0-1552-16,-2-6-192 0,0 0-48 0,5-1-11312 16,0-3-2256-16</inkml:trace>
  <inkml:trace contextRef="#ctx0" brushRef="#br0" timeOffset="34133.027">5126 12728 19343 0,'0'0'1728'0,"1"7"-1392"15,-2 1-336-15,0 0 0 0,0 1 4016 0,0 0 720 16,-2 2 160-16,3-1 32 0,2 0-2912 0,0 0-576 16,0 2-112-16,0 0-32 0,0 0-768 0,1-2-144 15,0-1-48-15,0 0 0 0,-1-1-336 0,0-1 0 16,0-1 0-16,-2-6 128 16,0 0-1248-16,0 0-240 0,6-2-48 0,-2-3-10496 15,-1-1-2080-15</inkml:trace>
  <inkml:trace contextRef="#ctx0" brushRef="#br0" timeOffset="34228.697">5130 12560 23199 0,'-9'0'1024'0,"9"0"224"0,0 0-992 0,0 0-256 0,0 0 0 0</inkml:trace>
  <inkml:trace contextRef="#ctx0" brushRef="#br0" timeOffset="34537.009">5229 12564 17503 0,'0'0'1552'0,"-1"6"-1232"0,-2 3-320 0,1 0 0 15,1 1 4064-15,1 3 752 0,1 0 160 0,0 2 16 16,0 3-2864-16,1 1-576 0,2 0-112 0,1 2-32 16,1-1-672-16,1 2-144 0,-1 0-16 0,1-1-16 0,0-2-368 0,0 1-64 15,1-5 0-15,1 2-128 0,-1-2 144 0,1-3-144 16,2-1 0-16,0-2 144 0,-1-1-144 0,-1-2 0 15,0-2 0-15,0-2 128 0,0-3 112 0,-1 0 16 16,-1-6 0-16,0 0 0 0,0-2 80 0,0-1 32 16,-1-3 0-16,0-1 0 0,0-3-112 0,-1 0 0 15,1-2-16-15,0 0 0 0,2-1-96 0,-2-1-16 16,0 2 0-16,0 0 0 0,0 1-128 0,-1 0 0 16,1 2 0-16,-1 1 0 15,-1 2-624-15,0 2-208 0,0 1-32 0,0 2-16 16,-1 0-2288-16,0 2-464 0</inkml:trace>
  <inkml:trace contextRef="#ctx0" brushRef="#br0" timeOffset="34710.857">5652 12690 25791 0,'-1'5'2304'0,"1"3"-1856"0,0 0-448 0,1 1 0 15,-2 2 3200-15,0 1 528 0,1 0 112 0,0 0 32 16,1 1-2336-16,0 0-480 0,-1-1-96 0,2 0 0 15,-1-2-592-15,0 1-112 0,0-2-32 0,1-2 0 16,1 0-224-16,-3-7 0 0,0 0-192 0,0 0 192 16,0 0-2656-1,6-6-416-15</inkml:trace>
  <inkml:trace contextRef="#ctx0" brushRef="#br0" timeOffset="34858.042">5643 12490 16575 0,'0'0'736'0,"-6"5"160"0,-1 0-720 0,1 1-176 16,1-1 0-16,1 0 0 0,2 0 4208 0,2-5 800 16,1 6 176-16,3-1 16 0,2 0-4304 0,1-1-896 15,2-1-128-15,0-1-15392 0</inkml:trace>
  <inkml:trace contextRef="#ctx0" brushRef="#br0" timeOffset="35236.723">5975 12606 21183 0,'0'0'944'0,"0"0"192"0,-6 1-912 0,1 1-224 15,-1 1 0-15,0 1 0 0,-1 1 4352 0,1 1 832 16,0 1 176-16,-1 4 16 0,0 2-3424 0,0 2-688 0,-1 0-144 0,0 2-32 16,0 0-432-16,1 2-80 0,1-1-32 0,1-1 0 15,0 2-336-15,1-5-64 0,1 1-16 0,2-2 0 16,1-2-128-16,1-3 0 0,2-2 0 0,0-1 0 15,2-2 0-15,2-1 0 0,0-4-192 0,1-1 192 32,0-4-480-32,0 0 32 0,0-1 0 0,0-4 0 0,3-1-176 0,0 0-16 0,-1-2-16 15,0 0 0-15,-1 1-272 0,-1-2-48 0,-1 2-16 0,0 1 0 16,2 2 240-16,-3 0 48 0,-1 2 16 0,-1 2 0 16,-1 3 560-16,-3 4 128 0,0 0 0 0,0 0 0 0,6 1 752 0,-1 2 176 15,0 2 32-15,-1 2 16 0,0 0 96 0,0 2 16 16,1 1 0-16,0 1 0 0,1 2-320 0,1 1-64 15,-1 0-16-15,2 0 0 0,0 0-176 0,0-2-48 16,1 0 0-16,2-1 0 0,2-1-320 0,-1-2-144 16,1-1 128-16,1 0-128 0,-1-2 0 0,1-3-224 15,-1-1 32-15,-2-1 0 16,-1-3-2032-16,0-2-400 0,0-3-64 0</inkml:trace>
  <inkml:trace contextRef="#ctx0" brushRef="#br0" timeOffset="37225.667">7147 12363 23039 0,'0'0'2048'0,"-5"2"-1648"16,0-1-400-16,0 1 0 0,0 3 2304 0,1 1 384 15,1 0 80-15,1 2 16 0,1 2-864 0,2 2-160 16,1 3-32-16,1 2-16 0,0 0-720 0,2 4-144 16,-1 1-16-16,1 2-16 0,1 1-272 0,0 3-48 15,-1-1-16-15,1 0 0 0,0 3-288 0,0-2-48 16,-1-1-16-16,1-1 0 0,0-3-128 0,-1 0 128 15,0-5-128-15,0 0 128 0,-1-2-128 0,-1-4 0 16,3-1 0-16,-2-2 0 0,-2-2 0 0,-2-7-256 16,0 0 64-16,0 0 16 15,0 0-1552-15,4-4-320 0,-4-6-64 0,1-1-15296 0</inkml:trace>
  <inkml:trace contextRef="#ctx0" brushRef="#br0" timeOffset="37642.418">7149 12380 23039 0,'-3'-3'2048'0,"0"-1"-1648"0,0 0-400 0,2 0 0 15,-1-3 2752-15,4 0 448 0,1 1 112 0,3-3 16 16,-1 0-2000-16,2 2-400 0,2 0-80 0,4 2-16 16,2-1-384-16,0 2-96 0,1 1-16 0,0 2 0 15,4 1-16-15,-1 3 0 0,0 2 0 0,0 2 0 16,-2 2-80-16,0 0-32 0,-1 4 0 0,-3 2 0 15,-2 0-48-15,-2 3-16 0,-2 0 0 0,-3 1 0 0,-4 0-16 0,-3 1-128 16,-3-1 192-16,-2 1-64 0,-2 2 128 16,-2 0 0-16,0 0 16 0,-3-2 0 0,0 2 304 0,1-3 48 15,0-2 16-15,1 0 0 0,1-3-16 0,-1 1 0 16,-1-4 0-16,3 0 0 0,2-1-96 0,2-3-16 16,0 0 0-16,2-1 0 0,1-1-160 0,4-5-32 15,0 0-16-15,3 6 0 0,4-1-304 0,2-1 0 16,0 1 0-16,1-1 0 0,3 0 0 0,2 0 0 15,0 1 0-15,2 0 0 0,1 0 0 0,-1 1 0 16,2 0 128-16,0 2-128 0,-1-2 0 0,-1 2 0 16,-3 1 0-16,0-3 0 0,-2 0 128 0,-3 0-128 15,0 0 0-15,-1-1 0 0,-1 0 0 0,-1-1 0 16,-6-4-240-16,0 0 80 16,0 0-1424-16,6-4-272 0,-2-3-64 0,0-3-16 15,1-2-1648-15,-1-3-336 0</inkml:trace>
  <inkml:trace contextRef="#ctx0" brushRef="#br0" timeOffset="37994.782">7700 12589 15663 0,'0'0'688'0,"0"0"144"0,0 0-656 0,0 0-176 0,0 0 0 0,0 0 0 16,-4 2 4624-16,-1 1 896 0,-1 1 176 0,2 1 48 15,-1 1-3760-15,1 1-768 0,-2 0-128 0,-1 3-48 16,-1 1-416-16,-2 3-96 0,0 1-16 0,1 0 0 0,1 3 48 0,2 1 0 15,0-1 0-15,1 2 0 0,2-3-64 0,2 0-16 16,0-2 0-16,2-1 0 0,2 0-160 0,3-4-48 16,2-2 0-16,2-2 0 0,1-1-272 0,1-2 0 15,2-5 0-15,1-1 0 0,-1-5 144 0,3-1-144 16,1-4 0-16,0-2 144 0,0-2-144 0,-2-3 128 16,0-1-128-16,-1 2 128 0,-4-1-128 0,-1 2 0 15,-2 0 0-15,-2 2 0 0,-3 0 0 0,-3 3 0 16,-3 2 0-16,-2 1 0 0,-2 0 0 0,-2 3 0 15,-1-1 0-15,-3 3 0 0,-1 1 0 0,0 2 0 16,0 0 0-16,1 1 128 0,0-2-128 0,3 1 0 16,0 2 0-16,2-3 0 15,2 1-1312-15,3-3-240 0,2 0-48 0,2-2-11408 16,1-1-2288-16</inkml:trace>
  <inkml:trace contextRef="#ctx0" brushRef="#br0" timeOffset="38371.375">8098 12266 26719 0,'-1'8'2368'0,"1"1"-1888"0,2 3-480 0,-1 2 0 16,-1 1 2576-16,2 3 432 0,0 2 64 0,1 0 32 16,1 0-1728-16,0 0-352 0,0 1-64 0,0 0 0 15,1 2-512-15,0 0-80 0,1 2-32 0,1-1 0 16,1 1-336-16,-1-3 144 0,-1 0-144 0,1-3 0 15,0 0 128-15,0-4-128 0,-1-2 0 0,0-2 0 16,0-2 128-16,-2-3-128 0,0-1 0 0,-4-5 0 16,0 0 256-16,0 0-48 0,0 0-16 0,-1-5 0 0,-1-4 16 0,-2-1 0 15,-3-1 0-15,-2 0 0 0,-3 0-208 0,-1 0 144 16,1 0-144-16,-3 1 128 0,-1 3-128 0,1 2 0 16,-3 2 0-16,3 4 0 0,-2 2-192 0,0 4 192 15,2 2-192-15,1 3 192 0,0 2 0 0,2 1 0 16,-1 2 0-16,3 1 0 0,3 0 208 0,2 0 176 15,2-2 16-15,3 1 16 0,2 0 16 0,3-3 0 16,2-1 0-16,3-1 0 0,2-2-256 0,2-4-48 16,3-1-128-16,1-1 192 0,0-4-192 0,3-3 0 15,1-2 0-15,1-2 0 0,2-2 0 0,0-3-288 16,1-2 64-16,-2 0 16 16,-1-3-2992-16,-4 0-608 0</inkml:trace>
  <inkml:trace contextRef="#ctx0" brushRef="#br0" timeOffset="38688.639">8387 12636 23039 0,'0'0'2048'0,"0"0"-1648"15,0 0-400-15,-1 7 0 0,-3-2 3296 0,2 2 576 0,0 1 112 0,2 0 32 16,-1 0-2272-16,1 2-448 0,1 1-80 0,1 1-32 16,0 1-544-16,1-1-96 0,-2 1-32 0,2 0 0 15,-1 0-128-15,0 1-16 0,0-3-16 0,1 0 0 16,0-1-48-16,1-3-16 0,-1 0 0 15,0-2 0-15,-3-5-32 0,0 0 0 0,0 0 0 16,0 0 0-16,0 0 128 0,0 0 32 0,3-6 0 0,-1-2 0 16,1-2-32-16,-1-1-16 0,0-2 0 0,0 0 0 15,0-3-144-15,-1 0-32 0,0-1 0 0,1 1 0 16,2-1-192-16,1-2 128 0,1 3-128 0,0-1 0 0,1 2 0 16,0 0 128-16,0 1-128 0,-1 1 0 0,0 3 0 0,1 0 0 15,0 2 0-15,0 3 0 0,-2 0 0 0,1 2 0 16,-6 3 0-16,6-1 0 15,-6 1-1264-15,9 2-192 0,0 1-32 0,-1 2-12560 16,0 1-2512-16</inkml:trace>
  <inkml:trace contextRef="#ctx0" brushRef="#br0" timeOffset="38852.333">8688 12699 22111 0,'0'0'976'0,"-1"6"208"0,-1 1-944 0,0 0-240 16,-1-1 0-16,1 2 0 0,0 1 4992 0,0 2 944 0,-1-1 192 0,1-2 32 15,1 2-4192-15,0-1-848 16,1 0-160-16,0-1-48 0,0-2-656 0,1 0-128 16,1-1-128-16,-2-5 192 15,0 0-832-15,6 0-144 0,0-2-48 0,-1-5 0 16,0-2-2128-16,-1-2-432 0</inkml:trace>
  <inkml:trace contextRef="#ctx0" brushRef="#br0" timeOffset="38985.1">8739 12442 37263 0,'-10'4'1648'0,"10"-4"336"0,-7 2-1584 0,0 0-400 0,0 0 0 0,0 0 0 16,1 0 1488-16,2-2 224 0,4 0 32 0,0 0 16 0,0 0-1248 0,0 0-256 15,0 0-64-15,0 0 0 16,0 0-1712-16,5 1-336 0,2-1-80 0</inkml:trace>
  <inkml:trace contextRef="#ctx0" brushRef="#br0" timeOffset="39535.297">8905 12551 26719 0,'0'0'2368'0,"-3"3"-1888"15,-2 2-480-15,1 1 0 0,0 0 3088 0,1 0 528 16,-2 1 96-16,1-1 32 0,1 2-2256 0,-1 2-448 16,0 1-80-16,-1 1-32 0,1 1-496 0,0 2-112 15,1 2 0-15,0-3-16 0,1 2-304 0,2-2 128 16,-1 1-128-16,1-4 0 0,0-1 0 0,2-2 0 15,1-3 0-15,1-1-192 16,-4-4-256-16,6 2-64 0,0-2 0 0,-1-2 0 16,0-1 0-16,0-1-16 0,0-1 0 0,0-2 0 0,1-2 112 0,1 0 32 0,0-1 0 0,-1-1 0 31,2-1-160-31,0-3-32 0,0 3 0 0,-1-3 0 16,2 2-208-16,-2 0-48 0,-1 2-16 0,-1-1 0 0,-1 1 528 0,-2 1 128 0,1 1 0 0,-1 1 16 15,-1-1 368-15,-1 2 80 0,-1 1 16 0,-2 2 0 16,0 2 672-16,-1 0 128 0,0 1 16 0,-1 2 16 15,0 1-32-15,1 3 0 0,-1 0 0 0,0 1 0 16,0 2-336-16,1 2-80 0,1 1-16 0,0 4 0 16,1-1-128-16,1 4-16 0,1 0-16 0,1 2 0 0,0 2-288 15,1 0-48-15,-1 2-16 0,2 0 0 0,1 1-144 0,-1-1 0 16,0 1 0-16,0 0 0 0,0 0 144 0,0 1 0 16,-2 1 0-16,0 2 0 0,-1-1 0 0,0-1 0 15,0 0 0-15,-1-3 0 0,-1 0 160 0,0-3 16 16,1-2 16-16,-1-3 0 0,-1-1-144 0,0-2-48 15,-1-2 0-15,0-2 0 0,-1-1 144 0,0-1 32 16,0-2 0-16,0-1 0 0,0-3-80 0,-2-1-16 16,0-1 0-16,0-1 0 0,-2-2-224 0,2-1 176 15,-1-2-176-15,0-1 160 0,1 0-160 0,0-5-176 16,0 0 48-16,3-1 0 16,0-1-448-16,2-4-96 0,1 1-16 0,2-2 0 15,2 0-1152-15,2-2-224 0,3 2-48 0,1-3-16 16,1 2-752-16,-1 0-160 0,1 0-32 0</inkml:trace>
  <inkml:trace contextRef="#ctx0" brushRef="#br0" timeOffset="39878.106">9256 12584 32303 0,'0'0'1424'0,"0"0"304"0,0 0-1376 0,0 0-352 0,0 0 0 0,-5 2 0 16,0 0 1968-16,0 3 320 0,0-1 64 0,1 5 16 15,-2 1-1216-15,1 1-224 0,-1 1-48 0,0 3-16 16,0 2-16-16,0 0 0 0,0 2 0 0,1 0 0 16,1 2-528-16,1-2-128 0,2 0 0 0,1-2-16 15,1-2-32-15,3-2 0 0,1-2 0 0,2-2 0 16,-1-2-144-16,3 0 0 0,1-4 0 0,1-2 0 0,1-2 0 0,0-4 0 16,-1-2 0-16,0-1 0 0,-1-4 0 15,0-1 0-15,-2-1 0 0,-1-2 128 0,0-1-128 0,-1 1 128 16,-2-2-128-16,-1 2 128 0,0-2 208 0,-1 1 48 15,-2 3 0-15,-1-1 0 0,-1-2 128 0,-1 3 16 16,-1 0 16-16,-1 0 0 0,-1 0-96 0,0 3-32 16,2-1 0-16,-4 3 0 0,-1-1-208 0,1 3-32 15,-1-1-16-15,0 2 0 0,-2 1-160 0,0 1 0 16,3 0 0-16,-1 1 0 16,0 0-1408-16,-1 1-256 0,0 0-48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24T23:27:30.088"/>
    </inkml:context>
    <inkml:brush xml:id="br0">
      <inkml:brushProperty name="width" value="0.05" units="cm"/>
      <inkml:brushProperty name="height" value="0.05" units="cm"/>
      <inkml:brushProperty name="color" value="#E71224"/>
    </inkml:brush>
  </inkml:definitions>
  <inkml:trace contextRef="#ctx0" brushRef="#br0">139 208 8751 0 0,'0'0'674'0'0,"0"0"-185"0"0,0 0 850 0 0,-5-8 4710 0 0,-2-1-3810 0 0,1 11-2028 0 0,1 0 0 0 0,-1 0 0 0 0,1 0 0 0 0,0 0 0 0 0,0 1 0 0 0,-1 0 0 0 0,2 0 0 0 0,-1 0 0 0 0,0 1 0 0 0,1 0 0 0 0,-1-1 0 0 0,1 2 0 0 0,0-1 0 0 0,-2 3-211 0 0,-5 4 393 0 0,8-9-349 0 0,0 0-1 0 0,0 0 0 0 0,1 0 1 0 0,-1 0-1 0 0,1 0 0 0 0,-1 1 0 0 0,1-1 1 0 0,0 1-1 0 0,0-1 0 0 0,0 1 0 0 0,0 0 1 0 0,0 0-1 0 0,1 0 0 0 0,-1 0 0 0 0,1 0 1 0 0,0 0-1 0 0,0 1 0 0 0,0-1 1 0 0,0 0-1 0 0,1 1 0 0 0,-1-1 0 0 0,1 0 1 0 0,0 1-1 0 0,0-1 0 0 0,0 0 0 0 0,0 1 1 0 0,1-1-1 0 0,-1 1 0 0 0,1-1 0 0 0,0 0 1 0 0,0 0-1 0 0,0 1 0 0 0,0-1 1 0 0,1 0-1 0 0,-1 0 0 0 0,1 0 0 0 0,0 0 1 0 0,0-1-1 0 0,0 1 0 0 0,1 0-43 0 0,0 0-129 0 0,1-1-1 0 0,-1 1 1 0 0,1-1 0 0 0,0 0-1 0 0,0-1 1 0 0,0 1 0 0 0,0-1-1 0 0,0 1 1 0 0,1-1 0 0 0,-1 0-1 0 0,0-1 1 0 0,1 1 0 0 0,-1-1-1 0 0,0 0 1 0 0,5 0 129 0 0,8-3-1576 0 0</inkml:trace>
  <inkml:trace contextRef="#ctx0" brushRef="#br0" timeOffset="283.063">299 248 14511 0 0,'0'0'663'0'0,"-8"4"224"0"0,1-2-427 0 0,1 1 0 0 0,0 0 0 0 0,0 0 0 0 0,1 0 0 0 0,-1 1 0 0 0,1 0 0 0 0,-1 0 0 0 0,1 0 0 0 0,1 1 1 0 0,-1-1-1 0 0,0 1 0 0 0,1 0 0 0 0,-4 6-460 0 0,8-10 39 0 0,-1 0 0 0 0,1 0 1 0 0,0-1-1 0 0,-1 1 0 0 0,1 0 0 0 0,-1 0 1 0 0,1 0-1 0 0,0 0 0 0 0,0 0 1 0 0,0 0-1 0 0,-1 0 0 0 0,1 0 0 0 0,0 0 1 0 0,0 0-1 0 0,0 0 0 0 0,1 0 1 0 0,-1 0-1 0 0,0 0 0 0 0,0 0 0 0 0,0 0 1 0 0,1 0-1 0 0,-1 0 0 0 0,0-1 0 0 0,1 1 1 0 0,-1 0-1 0 0,1 0 0 0 0,-1 0 1 0 0,1 0-1 0 0,0-1 0 0 0,-1 1 0 0 0,1 0 1 0 0,0 0-1 0 0,-1-1 0 0 0,1 1 0 0 0,0 0-39 0 0,2 0-1 0 0,-1 0 0 0 0,1 0 0 0 0,-1 0 0 0 0,1 0 0 0 0,0 0 0 0 0,0-1 0 0 0,-1 1 0 0 0,1-1 0 0 0,0 1 0 0 0,0-1-1 0 0,0 0 1 0 0,-1 0 0 0 0,1-1 0 0 0,0 1 0 0 0,0-1 0 0 0,0 1 0 0 0,-1-1 0 0 0,1 0 0 0 0,0 0 0 0 0,-1 0-1 0 0,1 0 1 0 0,-1 0 0 0 0,1-1 0 0 0,-1 1 0 0 0,1-1 0 0 0,-1 1 0 0 0,0-1 0 0 0,0 0 0 0 0,0 0 0 0 0,0 0 0 0 0,0 0-1 0 0,0-1 1 0 0,-1 1 0 0 0,1 0 0 0 0,-1-1 0 0 0,1 1 0 0 0,-1-1 0 0 0,0 1 0 0 0,0-1 0 0 0,0 0 0 0 0,-1 0-1 0 0,1 1 1 0 0,0-1 0 0 0,-1 0 0 0 0,0-2 1 0 0,-22-82-1035 0 0,22 86-460 0 0,1 0-3677 0 0,2-4-1574 0 0</inkml:trace>
  <inkml:trace contextRef="#ctx0" brushRef="#br0" timeOffset="720.616">389 353 10591 0 0,'0'0'819'0'0,"-10"-14"6214"0"0,5-41-1362 0 0,6 49-5747 0 0,0 0-1 0 0,1 0 1 0 0,0 0-1 0 0,1 0 1 0 0,-1 1-1 0 0,1-1 1 0 0,0 1-1 0 0,0-1 1 0 0,1 1-1 0 0,-1 0 1 0 0,1 0-1 0 0,2-2 77 0 0,-5 6-606 0 0,-1 1-9 0 0,14-8-1778 0 0,4 29 1959 0 0,-15-17 569 0 0,0 0 0 0 0,0-1 0 0 0,1 1 1 0 0,-1 0-1 0 0,1-1 0 0 0,-1 0 0 0 0,1 0 0 0 0,0 0 0 0 0,0-1 0 0 0,0 1 0 0 0,1-1 0 0 0,-1 0 0 0 0,1 0 0 0 0,-1 0-135 0 0,11 1 137 0 0,-1-1 0 0 0,1 0-1 0 0,0-1 1 0 0,-1 0 0 0 0,1-1 0 0 0,0-1-1 0 0,13-3-136 0 0,-25 4 4 0 0,-1 0-3 0 0,0 0-1 0 0,0 0 0 0 0,0-1 1 0 0,0 1-1 0 0,-1-1 0 0 0,1 1 1 0 0,0-1-1 0 0,0 1 0 0 0,0-1 1 0 0,0 0-1 0 0,-1 0 0 0 0,1 0 1 0 0,0 0-1 0 0,-1 0 0 0 0,1-1 1 0 0,-1 1-1 0 0,1 0 0 0 0,-1-1 1 0 0,0 1-1 0 0,0-1 0 0 0,2-1 0 0 0,-1-10 53 0 0,-3 11-35 0 0,1 0 0 0 0,0 1-1 0 0,-1-1 1 0 0,1 1 0 0 0,-1-1-1 0 0,1 1 1 0 0,-1-1 0 0 0,0 1-1 0 0,1-1 1 0 0,-1 1-1 0 0,0-1 1 0 0,0 1 0 0 0,0 0-1 0 0,0 0 1 0 0,-1-1 0 0 0,1 1-1 0 0,0 0 1 0 0,0 0-1 0 0,-1 0 1 0 0,1 0 0 0 0,0 1-1 0 0,-1-1 1 0 0,1 0 0 0 0,-1 0-1 0 0,1 1 1 0 0,-1-1 0 0 0,1 1-1 0 0,-1 0 1 0 0,0-1-1 0 0,1 1 1 0 0,-1 0 0 0 0,0 0-1 0 0,1 0 1 0 0,-1 0 0 0 0,1 0-1 0 0,-1 0 1 0 0,0 0-1 0 0,-1 1-17 0 0,-62 18 904 0 0,62-19-850 0 0,0 1 1 0 0,0 0-1 0 0,0 1 1 0 0,0-1-1 0 0,0 1 0 0 0,1-1 1 0 0,-1 1-1 0 0,0 0 1 0 0,1 0-1 0 0,-1 0 1 0 0,1 0-1 0 0,0 0 1 0 0,-1 1-1 0 0,1-1 0 0 0,0 1 1 0 0,1-1-1 0 0,-1 1 1 0 0,0 0-1 0 0,1 0 1 0 0,-1 0-1 0 0,1 0 1 0 0,0 0-1 0 0,0 0 0 0 0,0 0 1 0 0,1 0-1 0 0,-1 0 1 0 0,1 0-1 0 0,-1 0 1 0 0,1 1-1 0 0,0-1 1 0 0,0 0-1 0 0,1 0 0 0 0,-1 0 1 0 0,1 1-1 0 0,-1-1 1 0 0,1 0-1 0 0,0 0 1 0 0,0 0-1 0 0,1 0 1 0 0,-1 0-1 0 0,0 0 0 0 0,1-1 1 0 0,0 1-1 0 0,0 0 1 0 0,0-1-1 0 0,0 1 1 0 0,0-1-1 0 0,2 2-54 0 0,1-1-195 0 0,0 0 1 0 0,0 0-1 0 0,0 0 0 0 0,1-1 0 0 0,-1 0 1 0 0,1 0-1 0 0,-1 0 0 0 0,1-1 0 0 0,0 1 1 0 0,0-1-1 0 0,0-1 0 0 0,3 1 195 0 0,5-1-1128 0 0,0-1 0 0 0,0 0 0 0 0,0-1-1 0 0,-1 0 1 0 0,1-1 0 0 0,-1-1 0 0 0,11-4 1128 0 0,-8 1-6918 0 0</inkml:trace>
  <inkml:trace contextRef="#ctx0" brushRef="#br0" timeOffset="922.964">855 330 17303 0 0,'0'0'795'0'0,"0"0"-18"0"0,-16 0-469 0 0,14-1-193 0 0,0 1-1 0 0,-1-1 1 0 0,1 0-1 0 0,0 0 1 0 0,-1 0-1 0 0,1 0 1 0 0,0 0-1 0 0,0 0 1 0 0,0 0 0 0 0,0-1-1 0 0,0 1 1 0 0,0-1-1 0 0,0 0 1 0 0,0 0-1 0 0,1 1 1 0 0,-1-1-1 0 0,1 0 1 0 0,-1 0-1 0 0,1 0 1 0 0,0 0-1 0 0,0-1 1 0 0,0 1-1 0 0,0 0 1 0 0,0-1 0 0 0,0 1-1 0 0,1 0 1 0 0,-1-1-1 0 0,1 1 1 0 0,0 0-1 0 0,-1-2-114 0 0,1-2 257 0 0,-1 1 0 0 0,1 0 0 0 0,0 0 0 0 0,0-1 0 0 0,0 1 0 0 0,1 0 0 0 0,0-1 0 0 0,0 1-1 0 0,0 0 1 0 0,1 0 0 0 0,-1 0 0 0 0,1 0 0 0 0,2-3-257 0 0,13-19-3520 0 0,-11 20 1792 0 0</inkml:trace>
  <inkml:trace contextRef="#ctx0" brushRef="#br0" timeOffset="1347.524">820 335 9215 0 0,'0'0'707'0'0,"-3"-15"-166"0"0,-3-86 10334 0 0,7 84-10381 0 0,1 1 1 0 0,0-1-1 0 0,1 0 0 0 0,1 1 1 0 0,0 0-1 0 0,1 0 0 0 0,1 0 0 0 0,1-1-494 0 0,34-39-26 0 0,-17 41-7802 0 0,-23 15 317 0 0</inkml:trace>
  <inkml:trace contextRef="#ctx0" brushRef="#br0" timeOffset="1580.596">947 171 11519 0 0,'0'0'528'0'0,"0"0"-16"0"0,1 1-325 0 0,12 9 1938 0 0,24 22 5701 0 0,-22-16-6671 0 0,89 61 493 0 0,-48-45-2048 0 0,-32-19-2893 0 0,-23-13 1669 0 0</inkml:trace>
  <inkml:trace contextRef="#ctx0" brushRef="#br0" timeOffset="1737.718">938 362 3223 0 0,'0'-9'283'0'0,"10"-34"1513"0"0,38-19 13434 0 0,-24 39-11648 0 0,-8 6-4661 0 0,80-66 266 0 0,-84 73-706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24T23:27:29.326"/>
    </inkml:context>
    <inkml:brush xml:id="br0">
      <inkml:brushProperty name="width" value="0.05" units="cm"/>
      <inkml:brushProperty name="height" value="0.05" units="cm"/>
      <inkml:brushProperty name="color" value="#E71224"/>
    </inkml:brush>
  </inkml:definitions>
  <inkml:trace contextRef="#ctx0" brushRef="#br0">32 459 5063 0 0,'0'0'232'0'0,"0"0"507"0"0,0 1 3346 0 0,-2 4-3247 0 0,1-4 3941 0 0,0-1 5148 0 0,-2-3-9835 0 0,1 0 0 0 0,-1 0 0 0 0,1-1-1 0 0,0 1 1 0 0,0 0 0 0 0,0-1 0 0 0,0 0 0 0 0,0 1-1 0 0,1-1 1 0 0,-1 0 0 0 0,1 0 0 0 0,0 0 0 0 0,0 0-1 0 0,1 1 1 0 0,-1-1 0 0 0,1-1 0 0 0,0 1 0 0 0,0 0-1 0 0,0 0 1 0 0,1 0 0 0 0,-1 0-92 0 0,3-38 83 0 0,1-1 0 0 0,2 1 1 0 0,2 1-1 0 0,2-1 0 0 0,14-39-83 0 0,-22 74-5 0 0,1 0-1 0 0,-1 1 1 0 0,1-1-1 0 0,1 0 1 0 0,-1 1-1 0 0,1-1 0 0 0,0 1 1 0 0,0 0-1 0 0,1 1 1 0 0,0-1-1 0 0,0 1 1 0 0,1-1 5 0 0,12-3-3263 0 0,2 7-3385 0 0,-12 3-1127 0 0</inkml:trace>
  <inkml:trace contextRef="#ctx0" brushRef="#br0" timeOffset="511.622">376 224 4143 0 0,'0'0'319'0'0,"0"0"130"0"0,0 0 1329 0 0,0 0 600 0 0,0 0 118 0 0,0 0-142 0 0,-7 0 624 0 0,-88 35 4534 0 0,70-5-6304 0 0,25-29-1191 0 0,0 1-1 0 0,1-1 1 0 0,-1 0-1 0 0,0 0 1 0 0,1 1-1 0 0,-1-1 0 0 0,0 0 1 0 0,1 0-1 0 0,0 0 1 0 0,-1 0-1 0 0,1 0 1 0 0,0 0-1 0 0,-1 0 1 0 0,1 0-1 0 0,0 0 1 0 0,0 0-1 0 0,0 0 1 0 0,0 0-1 0 0,0 0 1 0 0,0-1-1 0 0,0 1 1 0 0,0 0-1 0 0,0-1 1 0 0,0 1-1 0 0,1 0-16 0 0,44 16 128 0 0,-41-16-128 0 0,1 0-1 0 0,-1 1 1 0 0,1 0 0 0 0,-1 0 0 0 0,1 0-1 0 0,-1 1 1 0 0,0-1 0 0 0,0 1 0 0 0,0 1-1 0 0,-1-1 1 0 0,1 1 0 0 0,-1 0 0 0 0,0-1-1 0 0,0 2 1 0 0,1 0 0 0 0,-4-3 2 0 0,0 0 0 0 0,-1 0 1 0 0,1 0-1 0 0,0 0 0 0 0,-1 0 0 0 0,1 0 0 0 0,-1 0 0 0 0,0 0 0 0 0,1 1 1 0 0,-1-1-1 0 0,0 0 0 0 0,0 0 0 0 0,-1 1 0 0 0,1-1 0 0 0,0 0 1 0 0,-1 0-1 0 0,1 0 0 0 0,-1 0 0 0 0,0 0 0 0 0,0 0 0 0 0,0 0 0 0 0,0 0 1 0 0,0 0-1 0 0,0 0 0 0 0,0 0 0 0 0,-1 0 0 0 0,1-1 0 0 0,-1 2-2 0 0,-49 41 191 0 0,-13-25-24 0 0,62-19-202 0 0,1 0-1 0 0,-1 0 0 0 0,0 0 0 0 0,1-1 0 0 0,-1 1 0 0 0,1 0 0 0 0,-1-1 0 0 0,1 1 0 0 0,0-1 0 0 0,-1 0 0 0 0,1 1 0 0 0,0-1 0 0 0,-1 0 0 0 0,1 0 1 0 0,0 0-1 0 0,0 0 0 0 0,-1 0 0 0 0,1 0 0 0 0,0 0 0 0 0,0 0 0 0 0,0 0 0 0 0,0-1 0 0 0,1 1 0 0 0,-1 0 0 0 0,0-1 0 0 0,0 1 0 0 0,1 0 0 0 0,-1-1 1 0 0,1 1-1 0 0,-1-1 0 0 0,1 1 0 0 0,0-1 0 0 0,0 1 0 0 0,-1-1 0 0 0,1 1 0 0 0,0-1 0 0 0,0 1 0 0 0,1-1 0 0 0,-1 1 0 0 0,0-1 0 0 0,1 0 36 0 0,10-24-4453 0 0,-6 21 3001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24T23:27:28.654"/>
    </inkml:context>
    <inkml:brush xml:id="br0">
      <inkml:brushProperty name="width" value="0.05" units="cm"/>
      <inkml:brushProperty name="height" value="0.05" units="cm"/>
      <inkml:brushProperty name="color" value="#E71224"/>
    </inkml:brush>
  </inkml:definitions>
  <inkml:trace contextRef="#ctx0" brushRef="#br0">103 3 11975 0 0,'0'0'547'0'0,"-9"3"181"0"0,2 1 135 0 0,-1-1 0 0 0,0 2 0 0 0,1-1 0 0 0,-1 1 0 0 0,1 0 0 0 0,1 0 1 0 0,-1 1-1 0 0,1 0 0 0 0,0 0 0 0 0,-3 3-863 0 0,7-6 16 0 0,1 0 0 0 0,-1-1 0 0 0,1 1-1 0 0,-1 0 1 0 0,1 0 0 0 0,0 0 0 0 0,0 0 0 0 0,0 0 0 0 0,0 0 0 0 0,1 0 0 0 0,-1 0 0 0 0,1 1 0 0 0,0-1 0 0 0,0 0-1 0 0,0 0 1 0 0,0 0 0 0 0,0 1 0 0 0,1-1 0 0 0,0 2-16 0 0,-1-3-1 0 0,1 0-1 0 0,-1 0 1 0 0,1 0-1 0 0,0-1 1 0 0,0 1-1 0 0,-1 0 1 0 0,1 0-1 0 0,0 0 0 0 0,0-1 1 0 0,1 1-1 0 0,-1 0 1 0 0,0-1-1 0 0,1 1 1 0 0,-1-1-1 0 0,1 0 1 0 0,-1 1-1 0 0,1-1 1 0 0,-1 0-1 0 0,1 0 1 0 0,0 0-1 0 0,0 0 1 0 0,0 0-1 0 0,-1-1 1 0 0,1 1-1 0 0,0 0 1 0 0,0-1-1 0 0,1 1 2 0 0,-1-1-12 0 0,28-8 1 0 0,-25 4 11 0 0,-1 1 0 0 0,1-1 0 0 0,-1 0 0 0 0,0 0 0 0 0,-1 0 0 0 0,1 0 0 0 0,-1-1 0 0 0,0 1 0 0 0,0-1 0 0 0,0 0 0 0 0,-1 0 0 0 0,1 0 0 0 0,-1 0 0 0 0,0-1 0 0 0,-1 1 0 0 0,0 0 0 0 0,1-1 0 0 0,-2 1 0 0 0,1-1 0 0 0,-1 0 0 0 0,1 0 0 0 0,-3-1 0 0 0,0 2 11 0 0,2 5 12 0 0,-1-1 0 0 0,1 1 0 0 0,-1 0 0 0 0,1-1 1 0 0,-1 1-1 0 0,0 0 0 0 0,1-1 0 0 0,-1 1 0 0 0,1 0 0 0 0,-1 0 0 0 0,0 0 1 0 0,1 0-1 0 0,-1 0 0 0 0,1 0 0 0 0,-1 0 0 0 0,0 0 0 0 0,1 0 0 0 0,-1 0 0 0 0,1 0 1 0 0,-1 0-1 0 0,0 0 0 0 0,1 0 0 0 0,-1 0 0 0 0,1 1 0 0 0,-1-1 0 0 0,0 0 1 0 0,1 0-1 0 0,-1 1 0 0 0,1-1 0 0 0,-1 0 0 0 0,1 1 0 0 0,-1-1 0 0 0,1 1 1 0 0,-1-1-1 0 0,1 1 0 0 0,0-1 0 0 0,-1 1 0 0 0,1-1 0 0 0,0 1 0 0 0,-1-1 1 0 0,1 1-1 0 0,0-1 0 0 0,0 1 0 0 0,-1 0 0 0 0,1-1 0 0 0,0 1 0 0 0,0-1 1 0 0,0 1-1 0 0,0 0 0 0 0,0-1 0 0 0,0 1 0 0 0,0-1 0 0 0,0 1 0 0 0,0 0 1 0 0,0-1-1 0 0,0 1 0 0 0,0 0 0 0 0,0-1 0 0 0,1 1-23 0 0,15 126 1112 0 0,-13-99-954 0 0,2 6 51 0 0,-2 1 1 0 0,-1 0-1 0 0,-1 0 0 0 0,-3-1 0 0 0,0 1 1 0 0,-2 0-1 0 0,-7 26-209 0 0,-1-30 385 0 0,11-29-265 0 0,-1-4-135 0 0,0 1-1 0 0,-1-1 1 0 0,1 1 0 0 0,0-1-1 0 0,0 0 1 0 0,0 1 0 0 0,1-1-1 0 0,-1 0 1 0 0,0 0 0 0 0,1-1-1 0 0,-1 1 1 0 0,1 0 0 0 0,0-1-1 0 0,0 1 1 0 0,0 0 0 0 0,0-1-1 0 0,0 1 1 0 0,0-1 0 0 0,0 0-1 0 0,1 1 1 0 0,0-1 0 0 0,-1 1-1 0 0,1-1 1 0 0,0-1 15 0 0,-5-50-4642 0 0,5 35-3364 0 0</inkml:trace>
  <inkml:trace contextRef="#ctx0" brushRef="#br0" timeOffset="406.645">236 1 17535 0 0,'0'0'803'0'0,"0"0"-18"0"0,-5 18 251 0 0,5-11-673 0 0,0-1 0 0 0,1 1-1 0 0,-1 0 1 0 0,1 0 0 0 0,1-1-1 0 0,-1 1 1 0 0,1-1 0 0 0,1 1-1 0 0,-1-1 1 0 0,3 5-363 0 0,-2-5 118 0 0,0 1-1 0 0,-1-1 1 0 0,0 0-1 0 0,0 1 1 0 0,0 0-1 0 0,-1-1 1 0 0,0 1-1 0 0,0 0 1 0 0,-1 0 0 0 0,0-1-1 0 0,0 4-117 0 0,0-9 231 0 0,0-1-7 0 0,0 0-7 0 0,0 0-1 0 0,0 0-5 0 0,0 0-23 0 0,0 0-11 0 0,0 0-1 0 0,0 0-19 0 0,18-41 17 0 0,26-23-121 0 0,-20 38-53 0 0,-17 21 11 0 0,1 6 31 0 0,-5 2-6 0 0,-1 0 0 0 0,1 0 0 0 0,-1-1 0 0 0,1 2 0 0 0,-1-1-1 0 0,0 0 1 0 0,0 0 0 0 0,0 1 0 0 0,-1-1 0 0 0,1 1 0 0 0,-1 0 0 0 0,0-1-1 0 0,0 1 1 0 0,0 0 0 0 0,0 0 0 0 0,-1-1 0 0 0,1 1 0 0 0,-1 0-1 0 0,0 2-35 0 0,2 7 178 0 0,14 56 177 0 0,-15-66-313 0 0,2 2-128 0 0,24-7-2478 0 0,-5-5-276 0 0,-11 3 1261 0 0</inkml:trace>
</inkml:ink>
</file>

<file path=ppt/ink/ink13.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23T00:23:32.280"/>
    </inkml:context>
    <inkml:brush xml:id="br0">
      <inkml:brushProperty name="width" value="0.05292" units="cm"/>
      <inkml:brushProperty name="height" value="0.05292" units="cm"/>
      <inkml:brushProperty name="color" value="#FF0000"/>
    </inkml:brush>
  </inkml:definitions>
  <inkml:trace contextRef="#ctx0" brushRef="#br0">8735 11036 8287 0,'0'0'368'0,"0"0"80"0,-4-1-448 0,4 1 0 16,0 0 0-16,-5 0 0 0,5 0 2032 0,0 0 320 16,-5-1 64-16,5 1 16 0,-3-3-1920 0,3 3-368 15,0 0-144-15,-1-5-5024 16,1 5-1072-16</inkml:trace>
  <inkml:trace contextRef="#ctx0" brushRef="#br0" timeOffset="38515.659">14572 5000 23087 0,'0'0'1024'0,"0"0"208"0,0 0-976 0,0 0-256 0,0 0 0 0,0 0 0 15,0 0 1296-15,0 0 224 16,0 0 32-16,0 0 16 0,0 0-528 0,0 0-96 0,0 0-32 0,0 0 0 16,7-2-80-16,0 1 0 0,0 1-16 0,2-2 0 15,0-1 16-15,1 0 0 0,0 1 0 0,0 1 0 16,1 0-432-16,0 0-80 0,0-1 0 0,-1 1-16 16,1 0-304-16,0 0 128 0,-1 0-128 0,-1 0 0 15,-1 0 144-15,-1 1-144 0,0 0 0 0,-2 1 144 31,-5-1-1552-31,0 0-320 0,0 0-64 0</inkml:trace>
  <inkml:trace contextRef="#ctx0" brushRef="#br0" timeOffset="38770.78">14554 5055 21183 0,'0'0'1888'0,"0"0"-1504"16,0 0-384-16,0 0 0 0,0 0 2048 0,0 0 352 15,0 0 64-15,6 2 16 0,-1-1-832 0,1 1-176 16,0-1-16-16,1 1-16 0,1-1-624 0,-1 0-128 16,1 1-32-16,1 1 0 0,-1 2-400 0,0 0-96 15,-1 0-16-15,2 2 0 0,-2 2-144 0,-1-1 0 16,-1 0 144-16,0 1-144 15,0 0-2032-15,-1 0-464 0</inkml:trace>
  <inkml:trace contextRef="#ctx0" brushRef="#br0" timeOffset="39008.002">14595 5390 30927 0,'0'0'1360'0,"3"-6"304"0,-1-1-1344 0,1-2-320 0,0-1 0 0,0 0 0 0,2 1 1216 0,0 0 192 16,-1 2 16-16,1-2 16 0,1 2-848 0,-1 0-160 16,1 0-48-16,0 0 0 0,1 0-384 0,0-1 0 15,0 0 128-15,1 3-11232 16,0-2-2240-16</inkml:trace>
  <inkml:trace contextRef="#ctx0" brushRef="#br0" timeOffset="39219.81">14588 5384 23039 0,'0'0'1024'0,"0"0"192"0,0 0-960 0,0 0-256 16,0 0 0-16,0 0 0 0,5 4 3216 0,0-1 608 15,3-1 112-15,0 0 32 0,0 0-2352 0,1 1-464 16,1-3-80-16,1 1-32 0,1 0-592 0,0 0-112 0,0-1-16 0,1-1-16 16,-1-3-304-16,0 1 0 0,0 0 0 15,-1 0 0 1,-1-1-560-16,-1 1-208 0,-1-2-64 0,-1 1-11168 0,-1 0-2240 16</inkml:trace>
  <inkml:trace contextRef="#ctx0" brushRef="#br0" timeOffset="39409.47">14802 5285 30751 0,'0'0'1360'0,"0"0"288"0,0 0-1328 0,0 0-320 0,0 0 0 0,-2 5 0 0,0 0 1248 0,1 1 176 16,1 1 48-16,1-1 0 0,-1-6-656 0,2 5-128 15,-1 0-32-15,0 2 0 0,0 0-448 0,1 0-80 16,-2-7-128-16,2 5 176 0,0 1-432 0,-1 0-64 15,0-1-32-15,-1-5-10912 16,0 0-2192-16</inkml:trace>
  <inkml:trace contextRef="#ctx0" brushRef="#br0" timeOffset="39611.564">14793 4947 12895 0,'0'0'1152'0,"-3"4"-928"16,-2 0-224-16,1 1 0 0,0 0 5200 0,1 1 1008 0,-1 0 192 0,2 2 32 15,0 0-4144-15,2 1-832 0,0-1-176 0,1-1-16 16,1 0-880-16,0-1-192 0,1 1-16 0,1-1-12304 31,0 0-2464-31</inkml:trace>
  <inkml:trace contextRef="#ctx0" brushRef="#br0" timeOffset="40554.092">15075 5135 24991 0,'0'0'1104'0,"0"0"240"0,0 0-1088 0,0 0-256 0,0 0 0 0,0 0 0 16,0 0 2032-16,0 0 336 0,0 0 80 0,6-1 16 0,3-1-704 0,-1 1-144 15,0 0-16-15,0 1-16 0,-1 0-592 0,1 1-112 16,0 0-32-16,0 1 0 0,0-1-432 0,2 3-96 15,-2-2 0-15,2 1-16 0,0-3-304 0,1 0 0 16,-1-2 0-16,1 0 0 16,-1 1-1792-16,2-3-384 0,-1-1-64 0</inkml:trace>
  <inkml:trace contextRef="#ctx0" brushRef="#br0" timeOffset="40878.654">15351 5013 15663 0,'0'0'688'0,"0"0"144"0,-5-1-656 0,0 0-176 16,2-1 0-16,-2 2 0 0,5 0 4320 0,-5 3 832 15,1 0 160-15,4-3 48 0,-4 4-3232 0,1 1-640 16,1 0-128-16,1 1-16 0,1-6-704 0,0 0-128 16,2 5-16-16,1 2-16 0,1-2-288 0,2 0-48 0,1-1-16 0,0-1 0 15,1 0-128-15,0 0 0 0,1 0 0 0,-1 0 0 16,0 0 0-16,-3 2 0 0,1 0 128 0,0 0-128 15,-1 1 384-15,-1 0 32 0,-3 2 16 0,-1 0 0 16,0 0 288-16,-2 1 64 0,-2-1 16 0,-1 1 0 16,-1 1-176-16,-1 0-48 0,1 0 0 0,-1-3 0 15,-1-1-336-15,2-1-80 0,-1-1-16 0,0 0 0 16,2-1-144-16,-1-1 0 0,1-1 0 0,5-1 0 16,0 0 0-16,-4-5-320 0,1 0 48 0,3-2 16 15,1 2-1712-15,3 0-336 0,0-1-64 0,1 0-10480 16,0 0-2096-16</inkml:trace>
  <inkml:trace contextRef="#ctx0" brushRef="#br0" timeOffset="42657.632">15641 5315 5519 0,'0'0'240'0,"0"0"64"0,0 0-304 0,0 0 0 16,0 0 0-16,1-6 0 0,0 0 6096 0,1-1 1168 15,0-1 224-15,0-2 64 0,1-3-5200 0,1-1-1040 16,0-1-208-16,1-4-32 0,0-2-640 0,1 1-128 16,2-4-32-16,-1 3 0 0,-2-2-272 0,0 2 128 15,1-1-128-15,0 4 0 0,0 1 176 0,-1 3-176 16,0 0 160-16,-2 0-160 0,0 5 256 0,-1 2-64 15,-1 3 0-15,0-1 0 0,-1 0 240 0,0 5 32 16,0 0 16-16,0 0 0 0,0 0 16 0,0 0 0 16,0 0 0-16,2 9 0 0,-1 2-176 0,2 3-48 15,0 0 0-15,0-1 0 0,1 2-80 0,0 3 0 16,0-1-16-16,1 3 0 0,-1-3-48 0,2 0-128 16,-1 1 192-16,2-1-64 0,1 1-128 0,-1-2 0 15,-2 0 0-15,1-3 128 0,0 0-128 0,-1-3 0 0,-2 0 0 0,0-1-176 31,0-1-976-31,-1-1-192 0,-2-7-32 0,-1 4-10848 0,-1 0-2160 16</inkml:trace>
  <inkml:trace contextRef="#ctx0" brushRef="#br0" timeOffset="42821.024">15686 5198 16575 0,'0'0'1472'16,"0"0"-1168"-16,-1-6-304 0,1 6 0 0,0 0 3312 0,0 0 592 15,0 0 128-15,0 0 32 0,0 0-2464 0,5 0-480 16,0-1-96-16,2 2-32 0,1 0-640 0,1 1-128 15,1 1-32-15,0-1 0 0,1 2-192 0,0 0 0 16,0-2-144-16,0 0 144 16,2-1-960-16,0 0-80 0,2-1-32 0,0 0 0 15,0 0-1424-15,0 1-304 0</inkml:trace>
  <inkml:trace contextRef="#ctx0" brushRef="#br0" timeOffset="43138.49">15992 5270 24127 0,'0'0'1072'0,"0"0"208"0,0 0-1024 0,0 0-256 16,0 0 0-16,1-5 0 0,-1-1 2368 0,0 0 432 0,-1 0 80 0,1-1 0 16,-1 0-1088-16,0-2-240 15,0-2-32-15,1 1-16 0,-1-3-752 0,0 0-160 16,0 0-16-16,0-2-16 0,1 0-368 0,-1-1-192 16,-1 1 192-16,1-1-192 0,0 0 128 0,0 2-128 15,0-3 0-15,-1 2 0 0,0 5 0 0,0 0 0 16,0 2 0-16,0-3 0 0,0 1 0 0,0 2 0 15,1 0 0-15,0 0 0 0,0 3 160 0,1 0-160 16,0 0 128-16,0 5-128 0,0 0 320 0,0 0-32 0,0 0 0 0,0 0 0 16,7 0 0-16,1-2 0 0,0 1 0 0,1 2 0 15,0 1-80-15,0 0-16 0,1-1 0 0,2 1 0 16,0-2-64-16,-2 1 0 0,1-1-128 0,-1 0 192 0,0 0-192 16,0 0 0-16,-1-1 0 0,0 1 0 15,-1 2-288 1,-1 0-96-16,-7-2-32 0,5 1 0 0,-5-1-2208 0,0 0-448 0,0 0-96 0</inkml:trace>
  <inkml:trace contextRef="#ctx0" brushRef="#br0" timeOffset="43284.35">15964 5099 17503 0,'0'0'1552'0,"0"0"-1232"16,0 0-320-16,5-2 0 0,2 0 4880 0,0 0 928 16,1 0 176-16,2 0 32 0,2-3-3136 0,1 0-640 15,2 2-128-15,-2 0-32 0,2 1-1152 0,0 0-224 16,0 0-64-16,2 0 0 0,-1 0-448 0,0 0-192 15,0 1 128-15,-2-2-14672 16,0 0-2944-16</inkml:trace>
  <inkml:trace contextRef="#ctx0" brushRef="#br0" timeOffset="47425.266">11576 4334 9215 0,'0'0'816'0,"0"0"-656"15,-1-7-160-15,1 0 0 0,0 0 4208 0,0 2 800 16,1 0 176-16,-1 0 16 0,1 0-2384 0,-1 5-464 16,0 0-112-16,0 0 0 0,0 0-832 0,0 0-176 15,0 0-16-15,3 4-16 0,0 4-304 0,-1 0-64 16,0 4-16-16,0 2 0 0,0 3-400 0,1-2-80 15,0 3-16-15,1 3 0 0,2-3-320 16,1 1 0-16,0-1 0 0,1-2 0 0,0-4 128 16,-1-2-128-16,0-1 0 0,1-1 0 0,0-2 0 0,0-2 0 0,0-3 0 15,-2-2 0-15,1-4 0 16,-1 0 0-16,-1-1 0 0,0-1 0 0,-1 0 0 0,-1-1 0 0,-2 1 0 16,1-2 0-16,-1 1 0 0,0 0 0 0,0 2-128 15,-1 6 128-15,0 0 0 0,0 0 0 0,0 0 0 16,0 0 0-16,2 6 128 0,0 4-128 0,1-2 128 15,0 2 64-15,1-1 0 0,0 1 16 0,0-1 0 16,2 0-80-16,0-3-128 0,0-2 176 0,2 1-176 16,0-1 208-16,0 0-64 0,2-2-16 0,0-3 0 15,0-3 224-15,-1-3 32 0,1-1 16 0,0-2 0 16,-1-2 32-16,-2-1 0 0,-2-2 0 0,2-2 0 16,-1-1-112-16,-1 1 0 0,-2-1-16 0,-1-2 0 15,0-1-176-15,-1 3-128 0,-1-2 144 0,0 3-144 16,-1 2 0-16,-1 2 0 0,0-2 0 0,0 4 0 15,0 1-256-15,1 2-160 0,0 2-32 0,1-1 0 16,0 7-2032-16,0 0-400 0,3-5-96 0,-3 5-15776 16</inkml:trace>
  <inkml:trace contextRef="#ctx0" brushRef="#br0" timeOffset="47739.662">12096 4453 26543 0,'0'0'1168'0,"0"0"256"0,0 0-1136 0,-1 4-288 15,-1 1 0-15,2-5 0 0,0 0 1616 0,0 0 272 16,0 0 48-16,0 6 16 0,0 1-576 0,2-1-112 0,1 0-32 0,0 0 0 16,0 3-400-16,1-3-96 0,0 1-16 15,1 0 0-15,0 1-272 0,0-4-64 0,-2 0-16 0,3 0 0 16,0 1-144-16,0-3-32 0,-6-2 0 0,7-1 0 15,-1-3 0-15,-1 0 0 0,-5 4 0 0,4-6 0 16,-1 0-192-16,-1-1 0 0,-4 1 0 0,0-1 0 16,0-1 0-16,-1 0 224 0,-1 1-64 0,0-1-16 15,-1 1 48-15,0-2 0 0,0 2 0 0,0 1 0 16,-1 2-64-16,2-1-128 0,-1 1 192 0,0 2-64 31,1-3-1264-31,4 5-256 0,0 0-48 0</inkml:trace>
  <inkml:trace contextRef="#ctx0" brushRef="#br0" timeOffset="48703.393">11394 5850 27119 0,'1'-12'1200'0,"-1"12"256"0,0 0-1168 0,-1-5-288 0,1 5 0 0,-1-5 0 16,-1-1 2176-16,0 1 384 15,1 1 80-15,1 4 16 0,0 0-832 0,0 0-160 0,0 0-48 0,1 7 0 16,0 0-992-16,2 1-208 0,0 3-32 0,0 2-16 16,0 3-128-16,0 0-32 0,0-1 0 0,0 0 0 15,1-1-208-15,0-2 0 0,0 0 0 0,1-2 0 16,1-1 0-16,0-2 0 0,0-1 0 0,0-1 0 16,0-3 0-16,1-1 0 0,-2-3 0 0,0-1 0 15,0 0 0-15,0-3 0 0,-1-2 0 0,0 0 0 16,0-1 0-16,0 0 0 0,0-1 0 0,-1 2 0 15,0 0 0-15,-1 2 0 0,-2 6 0 0,0 0 0 16,0 0 0-16,0 0 0 0,0 0 176 0,3 4-176 0,0 0 288 0,1 1-48 16,0 0-16-16,1-1 0 15,0 0-32-15,1-1-16 0,1-1 0 0,-1-1 0 16,2-3-16-16,0-1 0 0,0-2 0 0,1-3 0 0,1-2 160 16,-2-2 48-16,0-2 0 0,1 1 0 15,-2-1 48-15,0 0 16 0,-1 1 0 0,-2-1 0 0,2 0-80 0,-2 1-16 16,-1-1 0-16,-1 2 0 15,0 1-144-15,1-1-48 0,-3-4 0 0,0 2 0 16,0 2-144-16,-1 2 0 0,-1 2 0 0,-1 2 0 16,1 2-192-16,2 4-9968 31,0 0-1984-31,0 0-400 0</inkml:trace>
  <inkml:trace contextRef="#ctx0" brushRef="#br0" timeOffset="48932.903">11778 5869 39615 0,'0'0'880'0,"0"0"176"0,0 0 32 0,0 0 16 0,0 0-880 0,0 0-224 0,-1 5 0 0,0 3 0 16,1-2 1152-16,0 3 176 0,0 0 32 0,0 2 16 15,0 2-960-15,1-1-192 0,1 0-32 0,1 1-16 16,-3 1-176-16,1-2 0 0,1 0 0 0,0-1 0 16,0-1-2032-16,0-2-384 0,0-1-80 0</inkml:trace>
  <inkml:trace contextRef="#ctx0" brushRef="#br0" timeOffset="49983.365">11317 7247 27647 0,'0'0'1216'0,"-1"5"256"16,1-5-1168-16,-2 6-304 0,1-2 0 0,1 2 0 0,0 1 1264 0,1 2 192 15,0-3 32-15,1 3 16 0,0 0-560 0,0 1-112 16,1 0-32-16,0-1 0 0,0-1-288 0,0 0-48 16,1-2-16-16,1 1 0 0,0 0-160 0,0 1-32 15,0-3-16-15,-1-1 0 0,1-1-96 0,-5-3-16 16,0 0 0-16,6 0 0 0,1 0 48 0,-2-1 0 15,0-4 0-15,0 0 0 0,0 0-32 0,-1 0 0 16,0 0 0-16,-4 5 0 0,3-6-144 0,-3 6 0 16,0 0 0-16,0 0 0 0,0 0 128 0,0 0-128 15,0 0 128-15,0 0-128 0,0 0 128 0,0 0-128 16,4 3 128-16,2 0-128 0,-1 1 192 0,-5-4-32 16,7-2-16-16,1 1 0 0,0-1 80 0,0-1 16 15,0-2 0-15,-1 0 0 0,1-2 176 0,1-1 32 16,0-2 16-16,-1-1 0 0,-2-1 64 0,-1 1 16 0,0-1 0 15,0 0 0-15,-2 1-96 0,-1 1 0 0,0 2-16 0,-1 1 0 16,-1 0-160-16,0 1-16 0,-2 1-16 0,0-1 0 16,0 0-240-16,0 0 176 0,-1 0-176 0,0 1 160 15,0 0-160-15,0 0 0 0,0 1 0 0,2-1 0 32,-1 0-832-32,1 0-208 0,0 0-48 0,1 1 0 15,0 4-1744-15,2-6-368 0,0 1-64 0</inkml:trace>
  <inkml:trace contextRef="#ctx0" brushRef="#br0" timeOffset="50342.992">11698 7321 24879 0,'0'0'2208'0,"0"0"-1760"15,0 0-448-15,0 0 0 0,0 0 3040 0,-3-4 528 16,1-2 96-16,1-1 32 0,1-1-1696 0,1-2-336 15,0-1-64-15,1 0 0 0,2 1-800 0,0-1-160 16,1-1-16-16,1 1-16 0,1 2-272 0,0 0-48 16,-2 2-16-16,2 2 0 0,0 1-272 0,0 3-272 15,0 1 48-15,-1 3 16 0,-2 1 208 0,0 2 0 16,-1 1 0-16,-1 3 0 0,-1 0 0 0,-2 3 0 16,1 1 0-16,-1-2 0 0,-2 4 0 0,2-1 0 15,-1-1 0-15,-1 1 0 0,0-1 208 0,0-1 48 16,1 0 0-16,2-1 0 0,0-1 272 0,0-3 64 15,1 0 16-15,1-2 0 0,2 1-240 0,2-2-48 0,0-3-16 16,4-2 0-16,1-2-304 0,1-2 128 0,0 0-128 0,3-3 0 16,1-1 0-16,1 1 0 0,1-1 0 0,-1-1 0 15,1-1 0-15,-2 0-256 0,-1 0 32 0,-2 1 0 32,-2 1-3072-32,-1 0-608 0</inkml:trace>
  <inkml:trace contextRef="#ctx0" brushRef="#br0" timeOffset="86052.61">11899 5822 8287 0,'0'0'368'0,"0"0"80"0,0 0-448 0,0 0 0 16,0 0 0-16,0 0 0 0,0 0 5024 0,0 0 928 15,0 0 176-15,0 0 32 0,0 0-3472 0,0 0-688 16,0 0-144-16,0 0-16 0,0 0-480 0,0 0-80 16,5 0-32-16,-1 0 0 0,1 0-608 0,0 0-112 15,0-2-16-15,1 1-16 0,1 2 80 0,-1 1 32 16,0-2 0-16,-1 0 0 0,3 0-608 0,-2-2 0 15,-1 2 0-15,1-1 0 0,0 0 0 0,0 0-208 0,-6 1 16 0,5 0 16 32,-5 0-2128-32,0 0-448 0,0 0-64 0</inkml:trace>
  <inkml:trace contextRef="#ctx0" brushRef="#br0" timeOffset="86230.847">11908 5993 31039 0,'0'0'1376'0,"0"0"288"0,0 0-1344 0,0 0-320 16,6 3 0-16,0-3 0 0,0 1 2128 0,1 0 368 0,0 0 64 0,1 1 0 16,-1-2-1120-16,3 0-224 0,0-2-64 0,-1 2 0 15,0-1-768-15,0 1-176 0,0 0-16 0,0 0-16 16,0-1-176-16,-1 0 0 0,-1 1 0 0,1-2 0 16,0 1-2544-1,-1 0-528-15</inkml:trace>
  <inkml:trace contextRef="#ctx0" brushRef="#br0" timeOffset="87924.098">12354 5701 13823 0,'0'0'1216'0,"0"0"-960"16,0 0-256-16,0 0 0 0,0 0 3952 0,0 0 736 15,0 0 160-15,0 0 16 0,0 0-2176 0,0 0-432 16,0 0-80-16,-2 8-32 0,0 1-656 0,1 0-128 16,0 2-16-16,1 2-16 0,1 1-560 0,1 1-96 15,0 2-32-15,0 0 0 0,1 1-400 0,1 1-96 16,2 0-16-16,-1 1 0 0,0-1-128 0,0-1 0 15,1-1-192-15,-2-1 192 16,0-1-640-16,0-3 0 0,1-1 0 0,-1-1-19296 0</inkml:trace>
  <inkml:trace contextRef="#ctx0" brushRef="#br0" timeOffset="89015.294">12035 7021 27695 0,'0'0'608'0,"0"0"128"0,0 0 32 0,0 0 0 0,0 0-608 0,0 0-160 0,0 0 0 0,0 0 0 0,0 0 1408 0,0 0 256 15,0 0 64-15,0 0 0 0,6-2-432 0,0 1-80 16,0-2 0-16,0 1-16 0,0-1-560 0,0 0-96 16,1 0-32-16,0 0 0 0,2 0-512 0,-1 1 0 15,-1-3 0-15,0 0 0 16,0 3-1296-16,-2 0-368 0,-5 2-80 0</inkml:trace>
  <inkml:trace contextRef="#ctx0" brushRef="#br0" timeOffset="89189.771">12045 7160 34207 0,'0'0'1520'0,"0"0"304"0,0 0-1456 0,3-5-368 15,0 1 0-15,1-2 0 0,0 1 1328 0,3 0 192 0,-2-1 32 0,2 1 16 16,0-1-992-16,1 0-208 16,1 1-48-16,0 0 0 15,0 0-1152-15,-1 1-256 0,1 0-32 0</inkml:trace>
  <inkml:trace contextRef="#ctx0" brushRef="#br0" timeOffset="90266.72">12406 6806 8287 0,'0'0'736'0,"0"0"-592"16,0 0-144-16,0 0 0 0,0 0 4576 0,0 0 880 16,0 0 176-16,4 6 48 0,0-1-2768 0,0 1-544 15,-1 2-128-15,0 2 0 0,0 0-560 0,0 1-96 16,0 0-32-16,0 3 0 0,-1 0-528 0,1 0-96 16,0 2-32-16,0-2 0 0,0 0-416 0,0 1-96 15,-1 0 0-15,0-1-16 0,0 2-368 0,0-1 144 16,0-1-144-16,1 1 0 15,-2 1-1264-15,1-2-352 0,-1 1-80 0</inkml:trace>
  <inkml:trace contextRef="#ctx0" brushRef="#br0" timeOffset="93405.954">12396 4373 17503 0,'0'0'1552'0,"0"0"-1232"16,0 0-320-16,0 0 0 0,0 0 4080 0,0 0 752 15,0 0 160-15,6 2 16 0,-6-2-2704 0,5 0-528 16,0 0-112-16,1-1-32 0,0 0-848 0,0-2-160 0,-1 0-48 0,0 1 0 16,3 0-416-16,-1 0-160 15,0 0 0-15,0 1 144 0,-1 0-144 0,-1 1-144 0,2 0 144 0,-1 1-208 31,-6-1-2416-31,6 1-496 0,-6-1-80 0,0 0-32 0</inkml:trace>
  <inkml:trace contextRef="#ctx0" brushRef="#br0" timeOffset="93575.061">12426 4497 17503 0,'0'0'768'0,"0"0"176"0,0 0-752 0,0 0-192 0,0 0 0 0,-1 5 0 15,0 0 4352-15,1-5 848 0,0 0 176 0,0 0 16 16,0 0-3392-16,5 4-672 0,0 0-144 0,0-2-32 15,2-3-800-15,0 0-160 0,1 0-48 0,1 0 0 0,0-2-144 0,-1-1 0 16,1 0 0-16,0-1-176 16,0 0-1936-16,-2 1-400 0,-1 0-80 0</inkml:trace>
  <inkml:trace contextRef="#ctx0" brushRef="#br0" timeOffset="93990.461">12682 4357 6447 0,'0'0'576'0,"0"0"-576"0,0 0 0 0,0 0 0 0,5 4 6464 0,0-1 1168 16,1 0 240-16,-2 0 64 0,0 0-5600 0,2-1-1120 15,1 1-208-15,2-3-48 0,-1 0-720 0,0 0-240 16,-1-3 144-16,2 1-144 16,-1-3-816-1,1 0-240-15,1-1-48 0,-3 2-14960 0</inkml:trace>
  <inkml:trace contextRef="#ctx0" brushRef="#br0" timeOffset="94561.602">13034 4172 11967 0,'0'0'528'0,"0"0"112"0,0 0-512 0,0 0-128 16,0 0 0-16,0 0 0 0,0 0 4512 0,-4 0 864 16,-3 0 192-16,0 1 16 0,1 4-3072 0,0 1-608 15,-3 4-128-15,1 0-32 0,0 3-304 0,0 1-64 16,1 2-16-16,0 2 0 0,0 0-288 0,2 2-64 15,2 0-16-15,1-1 0 0,1 0-400 0,2 1-80 16,3-1 0-16,1-3-16 0,1-1-240 0,2-3-32 16,2-3-16-16,3-1 0 0,0-2-208 0,1-2 0 15,3-3 0-15,0-2 0 0,1-1 0 0,0-3 0 16,-2-4 0-16,0-1 0 0,-1 0 0 0,-3-2-128 16,0-2-16-16,-1 0 0 0,-2-2-128 0,-1 0-32 15,-3 0 0-15,-2-2 0 0,0 0 304 16,-3 1 0-16,-2 1 0 0,-2 3-224 0,0-2 16 15,-3 2 0-15,-1 3 0 0,-2 5 208 0,1 0 0 16,0 0 0-16,-2 3 0 0,0-1 0 0,2 1 0 0,2 2-14016 31,1 1-2752-31</inkml:trace>
  <inkml:trace contextRef="#ctx0" brushRef="#br0" timeOffset="94740.132">13273 4362 39679 0,'0'0'880'0,"0"0"176"0,-2 4 32 0,2-4 16 0,0 0-880 0,0 0-224 15,-3 4 0-15,3-4 0 0,0 0 848 0,0 0 128 16,0 0 32-16,0 0 0 0,0 0-1008 0,4 3-320 16,3-3 0-16,1-3-18608 15</inkml:trace>
  <inkml:trace contextRef="#ctx0" brushRef="#br0" timeOffset="95163.171">13633 4003 8287 0,'0'0'736'0,"0"0"-592"0,-6 2-144 0,0 1 0 16,-1-1 5328-16,0 1 1040 0,-1 0 208 0,-1 2 32 16,0 1-3680-16,0 1-752 0,-4 0-128 0,1 0-48 15,1 2-592-15,-1 1-112 0,-1 0-16 0,2-1-16 16,1-2-320-16,0 1-64 0,2 0-16 0,2 0 0 16,1-2 48-16,1 0 16 0,4-6 0 0,1 6 0 15,2 0-608-15,3-1-112 0,1-2-16 0,2 1-16 16,0 0-176-16,1 0 0 0,2 0 0 0,0 1 0 15,-1 2 0-15,1-3 0 0,0 1 0 0,-1 1 0 16,-1 1 0-16,0-2 0 0,-2 0 0 0,0 0 0 16,0 4 0-16,-2-1 0 0,-4 1 0 0,0 0 128 0,1 1 160 15,-2-2 32-15,-2 1 0 0,-1 2 0 16,-1 1 256-16,-1 0 64 0,-3-2 16 0,-1 1 0 16,-1 0-16-16,0 0 0 0,-1-2 0 0,-1-1 0 0,-1-1-368 0,0-4-80 15,1-1 0-15,-2 0-16 0,1-2-176 0,1-1 0 16,0 0 0-16,2-2 0 15,3 1-832-15,0-3-256 0,-1 0-64 0,2 0 0 16,2-1-2272-16,2 0-464 0</inkml:trace>
  <inkml:trace contextRef="#ctx0" brushRef="#br0" timeOffset="105293.828">11587 8150 18831 0,'0'0'832'0,"0"0"176"0,0 0-816 0,0 0-192 0,0 0 0 0,1-4 0 15,0-2 1696-15,1 1 288 0,-2 5 64 0,0 0 16 16,3-5-544-16,-3 5-112 0,0 0-32 0,0 0 0 16,0 0-96-16,5 4-32 0,-1 2 0 0,1 2 0 15,-1 3-448-15,0 2-96 0,-1 1 0 0,1 3-16 16,0 0-352-16,0-1-64 0,0 2-16 0,0-1 0 15,1-2-256-15,-1-1 0 0,1-1 0 0,0-1 0 16,2-3 128-16,1 0-128 0,-1-4 0 0,1-3 0 0,-1-1 192 0,1-3 0 16,-1-2-16-16,0-1 0 0,-1-2 448 0,0-1 80 15,-1-1 32-15,0-4 0 0,-2 1-224 0,-2-1-32 16,1 1-16-16,0-1 0 0,-1 1-176 0,-1 2-32 16,0 3-16-16,0 1 0 0,0 1-96 0,0 5-16 15,0 0 0-15,0 0 0 0,0 0 96 0,0 0 16 16,0 0 0-16,1 6 0 0,1 0 0 0,1 0 0 15,-1 1 0-15,2-1 0 0,1 1-240 0,1-2-160 16,-1-2 32-16,2 0 0 0,1-1 128 0,0 0 0 16,-2-1 128-16,0-1-128 0,0-1 0 0,-1-1 0 0,0-1 0 0,-1 0 0 15,0-1 128-15,-1-1-128 16,0-1 128-16,0-1-128 0,0 0 192 0,0-4-16 16,0 0-16-16,-1 0 0 0,0 1-32 0,0-1 0 15,-1 0 0-15,0 0 0 0,-1 0-128 0,0-1 128 16,0 1-128-16,1 1 128 0,0 1-128 0,-1 2 0 0,0 1 0 0,0 1 0 15,0 5-160-15,0 0-64 0,0 0-16 0,0 0 0 32,0 0-2704-32,0 0-560 0,0 0-96 0</inkml:trace>
  <inkml:trace contextRef="#ctx0" brushRef="#br0" timeOffset="105630.892">12020 8276 13823 0,'0'0'1216'0,"0"0"-960"16,0 0-256-16,0 0 0 0,0 0 2992 0,0 0 544 16,0 0 112-16,0 0 32 0,1-4-1792 0,-1 4-352 15,0 0-80-15,0 0-16 0,0 0-416 0,0 0-64 16,0 0-32-16,-1 7 0 0,0 2-112 0,1 2-32 16,0 1 0-16,1 0 0 0,0 0-192 0,1 1-32 15,0-3-16-15,1-1 0 0,0 0-160 0,2 0-48 16,0-4 0-16,1 0 0 0,1-2-192 0,0-2-144 15,0-2 192-15,0-2-192 0,0-3 384 0,-1-2-16 16,0-2-16-16,0 0 0 0,0-3-176 0,-1-2-48 16,-1 2 0-16,0-1 0 0,-1 1-128 0,-1 1 0 15,-2 1 0-15,-1 2 128 0,-1 0-128 0,-1 3 160 16,-2 1-160-16,-1 2 160 0,0 1-160 0,0 2 0 16,-1 1 144-16,1 1-144 0,-2 1 0 0,1 1-256 15,1 1 32-15,1-2 16 16,1 1-2128-16,4-4-416 0,-3 4-96 0</inkml:trace>
  <inkml:trace contextRef="#ctx0" brushRef="#br0" timeOffset="109861.628">12364 8096 23951 0,'-10'5'1056'0,"10"-5"224"0,-5 1-1024 0,1 1-256 16,-1-2 0-16,5 0 0 0,0 0 1904 0,0 0 320 15,0 0 64-15,-3 5 16 0,1 0-1200 0,1 0-224 16,2 1-48-16,1 1-16 0,0 1-448 0,0 0-96 16,1 1-16-16,0 1 0 0,0 2-256 0,1-3 128 15,0 2-128-15,0-1 0 0,0-1 0 0,0 0-224 0,-3-2 16 0,0-1 0 32,-1-6-1680-32,0 0-336 0,-2 5-64 0,2-5-11200 0</inkml:trace>
  <inkml:trace contextRef="#ctx0" brushRef="#br0" timeOffset="110010.061">12313 8207 11967 0,'0'0'528'0,"0"0"112"0,0 0-512 0,-2-5-128 0,0 1 0 0,2 4 0 16,0 0 4208-16,0 0 800 0,0 0 176 0,0 0 16 16,1-5-2896-16,-1 5-576 0,0 0-112 0,4-4-16 0,1 1-704 0,1 0-144 15,1 0-32-15,1-1 0 16,0-1-496-16,2 1-96 0,1 1-128 0,0-3 176 0,0 1-176 0,0 0 0 16,0 0-160-16,1 0-17296 15</inkml:trace>
  <inkml:trace contextRef="#ctx0" brushRef="#br0" timeOffset="110556.924">12567 8050 24879 0,'0'0'1088'0,"-1"-6"256"0,1 1-1088 0,1 0-256 0,-4 1 0 0,3 4 0 16,1-6 768-16,-1 6 112 0,0 0 16 0,0 0 0 16,0 0-432-16,0 0-80 0,0 0 0 0,0 0-16 15,0 0-16-15,1 8 0 0,1-1 0 0,1 1 0 16,-1 0 192-16,1 1 32 0,0 0 16 0,1 1 0 16,-1-1-128-16,1-1-16 0,1 1-16 0,1-2 0 0,-1 1-240 0,1-1-64 15,-2-1 0-15,2-1 0 16,0-3 48-16,1 0 0 0,-2-1 0 0,0 0 0 0,0-1-176 0,1-1 0 15,-1 0 0-15,0-3 128 0,-1 1-128 0,0-1 0 16,0-1 144-16,-1-1-144 0,0 1 0 0,-1-2 144 16,-1 1-144-16,0 1 0 0,-1 5 0 0,0 0 0 15,0 0 0-15,0 0 0 0,0 0 128 0,0 0-128 16,0 0 0-16,0 0 0 0,0 0 352 0,3 6-32 16,0 1-16-16,1-2 0 0,-2 1-80 0,0 0-16 15,1 0 0-15,0-1 0 0,0 2-208 0,1 0 144 16,-1-1-144-16,1 1 128 0,-1-2-128 0,0 0 0 15,1 0 0-15,-4-5 0 0,4 3 0 0,-4-3 0 16,4 5 128-16,-1-1-128 16,-1 1-1488-16,-2-5-336 0,0 0-64 0</inkml:trace>
  <inkml:trace contextRef="#ctx0" brushRef="#br0" timeOffset="111172.189">12812 8221 22975 0,'0'0'1024'0,"0"0"192"0,0 0-960 0,0 0-256 0,-4 1 0 0,4-1 0 16,0 0 1664-16,0 0 304 0,0-7 48 0,0-1 16 16,1 0-512-16,1-1-112 0,0 0 0 0,1-2-16 15,0-1-560-15,1 0-128 0,0 1 0 0,0-2-16 16,-2 0-432-16,2 1-64 0,-1-1-32 0,0 0 0 15,0 1-160-15,0-1-144 0,0-1 144 0,1 1-11392 16,0 0-2176-16</inkml:trace>
  <inkml:trace contextRef="#ctx0" brushRef="#br0" timeOffset="111439.586">12940 8098 28095 0,'0'0'1248'0,"0"0"256"0,0 0-1200 0,-4 3-304 15,1 1 0-15,0 1 0 0,2 0 1200 0,-1 2 176 16,1 1 32-16,1 1 16 0,0-1-816 0,1 1-160 0,0 1-48 0,0 0 0 15,0 0-256-15,1 0-144 16,1 1 160-16,0-1-160 0,0-1 0 0,-1-1 0 16,0-1 0-16,1-2 0 15,-3-5-1856-15,0 0-448 0</inkml:trace>
  <inkml:trace contextRef="#ctx0" brushRef="#br0" timeOffset="111826.239">13107 8025 31151 0,'0'0'1376'0,"0"0"288"0,0 0-1328 16,0 0-336-16,0 0 0 0,0 0 0 0,0 7 1616 0,0-3 256 15,1 1 48-15,2 1 16 0,1 1-1088 0,2 0-208 16,1 1-64-16,2 0 0 0,0-1-416 0,3 1-160 15,1-1 0-15,0 0 144 0,-1-1-144 0,2 1 0 0,0-3 0 0,0 1 0 16,-1 0 0-16,-1 0 0 0,-1-1-192 0,-1 0 192 31,-2 0-2304-31,-1 0-320 0,-1 1-80 0</inkml:trace>
  <inkml:trace contextRef="#ctx0" brushRef="#br0" timeOffset="111990.289">13139 8246 17503 0,'0'0'1552'0,"0"0"-1232"0,0-6-320 0,0-1 0 0,0-1 3104 0,1-1 560 16,1-1 112-16,2 0 32 0,1-1-1856 0,1 0-368 16,1-2-80-16,1 1-16 0,1 1-720 0,-1-2-160 15,1 0-32-15,0 0 0 0,-1 1-416 0,0 0-160 16,0-1 0-16,0 2 144 16,0 0-848-16,1 0-160 0,0 0-32 0,-2 2-15456 15</inkml:trace>
  <inkml:trace contextRef="#ctx0" brushRef="#br0" timeOffset="112326.231">13450 8127 15663 0,'0'0'688'0,"0"0"144"0,0 0-656 0,0 0-176 0,0 0 0 0,0 0 0 16,0 0 3840-16,0 0 720 0,0 0 160 0,3 5 16 15,-2 2-3040-15,0 0-608 0,0-1-128 0,0 2-32 0,0-1-480 0,1 3-80 16,-1-1-32-16,0 2 0 0,0 0-208 0,1-1-128 16,0 1 128-16,0-3-128 15,0 2-832-15,0 0-224 0,0-1-48 0</inkml:trace>
  <inkml:trace contextRef="#ctx0" brushRef="#br0" timeOffset="112787.742">13751 7981 21183 0,'0'0'1888'0,"0"9"-1504"16,0-1-384-16,0 2 0 0,0 0 2656 0,0 2 464 15,1 0 80-15,0 0 32 0,1-1-2064 0,0 1-400 16,-1-1-96-16,1-1-16 0,1 1-448 0,0-1-80 15,-1-1-128-15,1 0 176 16,0 0-944-16,0-1-176 0,-1 0-32 0</inkml:trace>
  <inkml:trace contextRef="#ctx0" brushRef="#br0" timeOffset="112972.259">13707 8077 33695 0,'0'0'1488'0,"0"0"304"0,0 0-1424 0,0 0-368 16,0 0 0-16,0 0 0 0,6 1 1312 0,0 0 192 0,-6-1 32 0,7 0 16 16,1 0-944-16,1 0-192 15,0-1-32-15,0 0-16 0,1 1-368 0,3-3 0 16,1 0 0-16,-1 0 0 16,1 0-1296-16,1 0-336 0,-1 0-64 0</inkml:trace>
  <inkml:trace contextRef="#ctx0" brushRef="#br0" timeOffset="113574.401">14039 7888 27071 0,'0'0'1200'0,"0"0"240"0,-3 4-1152 0,0 2-288 15,0 0 0-15,0 3 0 0,0-1 1648 0,1 2 272 16,1 1 48-16,1 1 16 0,0 1-1088 0,0 0-224 16,0 2-32-16,3-2-16 0,0-1-368 0,1 0-64 15,0-1 0-15,1-1-16 0,1-2-176 0,1 0 0 0,-1-2 0 0,0-1 0 16,1-2 0-16,0-2 0 16,0-1 0-16,0-2 0 0,-2-2 0 0,1-2 0 0,-1-2 0 0,0-1 0 15,0-1 0-15,-1-2 0 0,0 1 0 0,-1-1 0 16,-1 0 0-16,0 2 0 0,0 1 0 0,0 2-176 15,-1 0 176-15,-1 7-128 0,0 0 128 0,0 0-128 16,0 0 128-16,0 0 0 0,0 0 0 0,2 8 0 16,1 1 160-16,-1 1 64 0,0 0 16 0,1-1 0 15,-1 0 64-15,2 0 16 0,0-1 0 0,0-1 0 16,2-1-144-16,0-2-32 0,-1-1 0 0,1-1 0 16,0-1-16-16,0-1 0 0,0-1 0 0,-1-3 0 15,0 1 240-15,0-3 32 0,1-3 16 0,-1-1 0 0,-1 0-160 0,0-1-48 16,-1-2 0-16,1 0 0 0,0 0-48 0,-1 0-16 15,0 1 0-15,-1 0 0 0,0 2-144 0,-1 0-144 16,-1 1 144-16,0 2-208 16,-1 0-1600-16,1 2-320 0,0 5-64 0</inkml:trace>
  <inkml:trace contextRef="#ctx0" brushRef="#br0" timeOffset="113873.822">14368 8036 33167 0,'0'0'720'0,"0"0"160"0,0 0 16 0,0 0 64 0,0 0-768 0,0 0-192 16,0 0 0-16,0 0 0 0,4-4 1216 0,-2 0 192 15,2 0 64-15,1-1 0 0,-1-1-784 0,1 1-160 0,1 0-16 0,1 0-16 16,-1 2-368-16,0-2-128 16,2 2 0-16,-2 1 0 0,-1 1 0 0,0 2 0 0,-5-1 0 0,5 5 0 15,-1 1 144-15,-2 1-144 16,0 1 128-16,-3 3-128 0,-1 0 144 0,0 1-144 0,-2 0 160 0,0 1-160 15,-1 0 288-15,0 0-32 0,1-2-16 0,1 1 0 16,0-2 240-16,2 0 48 0,1-3 16 0,1 0 0 16,1-1-240-16,2-1-48 0,0 0-16 0,1-2 0 15,2 0-240-15,0-1 0 0,0 0 0 0,0-2 0 16,2-2 0-16,0 1 0 0,0-1 0 0,1 0 0 31,-1-1-768-31,1-1-256 0,-1-1-64 0,-1 0 0 0,-2-1-1536 0,0-1-304 0</inkml:trace>
  <inkml:trace contextRef="#ctx0" brushRef="#br0" timeOffset="114391.249">14676 7860 9215 0,'0'0'400'0,"0"0"96"0,0 0-496 0,0 0 0 0,0 0 0 0,0 0 0 15,0 0 5008-15,0 0 912 0,0 0 176 0,0 0 48 0,0 0-3696 0,0 0-720 16,0 0-160-16,6 7-32 15,1 2-448-15,-1-2-80 0,1 2-32 0,0 2 0 0,-1 0-416 0,2 0-96 16,0 1-16-16,2 0 0 0,1-1-272 0,0 1-176 16,-2-1 192-16,1 1-192 0,1-1 176 0,1-2-176 15,-1 1 160-15,0 0-160 0,-1 0 0 0,-1-1-208 16,0 0 16-16,-2-1 0 16,0-1-1328-16,0-1-256 0,-2-2-48 0,-1 1-14976 0</inkml:trace>
  <inkml:trace contextRef="#ctx0" brushRef="#br0" timeOffset="114573.271">14753 8092 34783 0,'0'0'1536'0,"0"0"320"0,-6 0-1472 0,6 0-384 0,-4-2 0 0,4 2 0 16,-4-3 1472-16,4 3 240 0,-1-8 32 0,1 2 16 15,2-1-672-15,1 0-144 16,2-2-32-16,2-1 0 0,1-2-464 0,1 1-112 0,1-2-16 0,2-1 0 15,1-1-320-15,1 1 128 0,0-2-128 0,0 1 0 16,0 1 0-16,1 1 0 0,0 2 0 0,-2 1 0 16,0 1-1408-16,0 0-192 0,-4 1-32 0,-1 3-10848 15,0 3-2176-15</inkml:trace>
  <inkml:trace contextRef="#ctx0" brushRef="#br0" timeOffset="114864.401">14991 7951 33343 0,'-6'7'1472'0,"6"-7"320"0,0 0-1440 0,0 0-352 15,0 0 0-15,0 0 0 0,0 0 1616 0,0 0 256 16,0 0 48-16,0 0 16 0,0 0-976 0,0 0-192 16,2-4-32-16,1-1-16 0,1 0-352 0,1 1-80 15,2-1-16-15,-1 1 0 0,2 1-272 0,0 1 0 16,-1 0 0-16,0 2 0 0,0 0 0 0,-7 0 0 16,6 4 0-16,0-1 0 0,-1 2 0 0,-1 2 160 15,-3 2-160-15,0 2 192 0,-2-2-192 0,-1 1 160 16,0 3-160-16,0 1 160 0,0-1 16 0,0-1 0 15,-1 0 0-15,0-1 0 0,0 0 336 0,2-1 64 16,1 0 0-16,1-2 16 0,0-3-208 0,2 0-64 16,1-1 0-16,2 0 0 0,1-3-176 0,0 1-144 15,2-2 192-15,2 0-192 0,2-1 0 0,0-1 0 16,3 0 0-16,-1-1 0 0,-1 0 0 0,2-1 0 16,-1 0 0-16,-1 0 0 15,-1-1-1088-15,0 0-256 0,-1 0-64 0</inkml:trace>
  <inkml:trace contextRef="#ctx0" brushRef="#br0" timeOffset="116540.324">12062 8794 18431 0,'0'0'1632'0,"0"0"-1312"0,0 0-320 0,0 0 0 16,0 0 3952-16,0 0 720 0,0 0 128 0,0 0 48 16,0 0-3008-16,7 0-608 0,0 0-112 0,1 0-32 15,0 1-736-15,1-1-160 0,0 0-16 0,1 0-16 16,0-1-160-16,2 0 0 0,1 1 0 0,1-2 128 0,-2 0-320 0,2 1-64 15,0-2 0-15,-2 1-11584 16,1-1-2304-16</inkml:trace>
  <inkml:trace contextRef="#ctx0" brushRef="#br0" timeOffset="116850.172">12311 8686 13823 0,'-7'-2'608'0,"5"2"128"0,-3 1-592 0,-2 0-144 15,1 1 0-15,0 0 0 0,-1-1 4992 0,2 0 976 16,1 0 192-16,4-1 48 0,0 0-4160 0,0 0-816 16,0 0-160-16,0 0-48 0,0 0-656 0,6 0-144 15,2 1-32-15,1 1 0 0,2-2-192 0,1 0 0 16,2 1 0-16,1 0 0 0,1 0 0 0,0 1 0 16,0 0 0-16,-3 1 0 0,0 1 0 0,0 0 0 15,-3 2 0-15,-2 2 0 0,0-2 0 0,-3 2 0 16,-3 1 0-16,0 0 0 0,-3 2 256 0,-2 1 0 0,-2 0 0 15,-2-1 0-15,-1 1 656 0,-3-1 144 0,-1-1 32 0,0-1 0 16,-1 0-576-16,0-1-96 0,1-3-32 0,2 0 0 16,2-3-192-16,1 1-32 0,0-3-16 0,2-2 0 15,5 2-272-15,0 0-64 0,-2-6-16 0,3 0 0 16,2 0-1904-16,2-1-368 16,2 0-80-16</inkml:trace>
  <inkml:trace contextRef="#ctx0" brushRef="#br0" timeOffset="117264.011">12790 8651 26367 0,'-8'6'1168'0,"4"-3"240"0,-2 1-1120 0,-1 1-288 15,-1-1 0-15,-1 1 0 0,1 1 1840 0,-2 0 304 16,1 0 64-16,1 0 16 0,1 1-1024 0,2-2-208 16,-1 1-32-16,2 0-16 0,1 1-400 0,1-2-80 15,2 0-16-15,0-5 0 0,3 5-304 0,1-1-144 16,2 0 128-16,-1-3-128 0,3 0 0 0,1 1 0 15,1-1 0-15,0 1 0 0,-2 0 0 0,1-1 0 16,-1 1 0-16,0 1 0 0,0 1 0 0,-2 2 0 16,-3 1 0-16,-1 1 0 0,-2 0 128 0,-2 3-128 0,0-1 0 0,-2 0 128 15,-2 1 32-15,-1-1 0 0,-2 0 0 0,0 0 0 16,-1-1 80-16,0-1 16 0,0-1 0 0,1-2 0 16,1-1-256-16,2-1 0 0,0-1 0 0,-1-1 0 15,2-1-240-15,5 0-80 0,0 0-32 0,-1-5 0 16,1-1-2272-16,2 0-448 0,2-1-80 15</inkml:trace>
  <inkml:trace contextRef="#ctx0" brushRef="#br0" timeOffset="117422.12">12926 8738 27519 0,'0'0'1216'0,"0"6"256"0,1 1-1168 0,-1 0-304 16,-1 0 0-16,1-1 0 0,0 1 1120 0,-1 0 160 15,-1-2 48-15,2-5 0 0,-1 6-976 0,1-6-192 16,0 0-32-16,0 0-9776 16,0 0-1936-16</inkml:trace>
  <inkml:trace contextRef="#ctx0" brushRef="#br0" timeOffset="117543.308">12935 8622 8287 0,'0'0'736'0,"0"0"-592"16,0 0-144-16,0 0 0 0</inkml:trace>
  <inkml:trace contextRef="#ctx0" brushRef="#br0" timeOffset="117706.863">13047 8711 7359 0,'0'0'656'15,"0"0"-528"-15,-1 5-128 0,0 2 0 16,1-7 4192-16,0 5 800 0,1 1 176 0,0 0 16 0,1-1-3696 0,-2-5-736 16,0 0-160-16,4 4-16 0,1-1-576 0,-5-3 0 15,7-1 0-15,0-2-8304 16,0-1-1648-16</inkml:trace>
  <inkml:trace contextRef="#ctx0" brushRef="#br0" timeOffset="117928.785">13128 8647 6447 0,'0'0'272'0,"0"0"80"0,0 0-352 0,0 0 0 16,-5 3 0-16,1 2 0 0,-1 1 5824 0,1 2 1088 15,0-2 208-15,0 3 48 0,1 1-4752 0,1 2-960 16,1-3-192-16,1 4-48 0,0-2-832 0,2 2-192 16,1 0-16-16,0 1-16 0,-1 0-160 0,0-1 0 15,0 1 0-15,0 1 0 0,-2-1 0 0,-1 1 0 16,0-1 0-16,-1-2 128 0,0 0 272 0,0-2 48 16,-1-1 16-16,0-2 0 0,1-1 16 0,-1-3 0 15,0 0 0-15,3-3 0 0,-4 2-320 0,0-2-160 0,0-1 160 0,0-1-160 16,0-1 0-16,1 1-336 0,0-2 48 15,0-1 16 1,2 0-1904-16,1-1-368 0,1-1-80 0,0 0-12544 0</inkml:trace>
  <inkml:trace contextRef="#ctx0" brushRef="#br0" timeOffset="121353.478">13275 8733 10127 0,'0'0'896'0,"1"-5"-704"15,-1 0-192-15,0-1 0 0,-1 2 1888 0,-1 0 352 16,0-1 64-16,2 5 0 0,-2-3-144 0,2 3-48 0,-4-3 0 0,4 3 0 16,-5-1-368-16,0 1-80 15,5 0 0-15,-5 0-16 0,5 0-416 0,-4 0-80 16,4 0 0-16,0 0-16 0,0 0-736 0,0 0-144 16,0 0-16-16,0 0-16 0,0 0 48 0,0 0 16 0,0 0 0 0,0 0 0 15,0 0 160-15,4 7 48 0,0 2 0 0,0-1 0 16,-1 1-96-16,0 1-16 0,0 1 0 0,0-2 0 15,-1 2-16-15,-1-1-16 0,0-1 0 0,0-1 0 0,0-3-80 0,-1-5-16 16,0 0 0-16,0 0 0 0,0 0-256 0,0 0 0 16,0 0-176-16,5-7 176 0,0-3 0 0,0-1 0 15,0-2 0-15,1 0 144 0,1-2-144 0,-1 0 0 16,-1 2 0-16,2 0 0 0,1 1 0 0,-1 1 0 16,-2 3 0-16,-1 0 0 0,0 2 0 0,0 2 0 15,-4 4 0-15,0 0 0 0,0 0 0 0,5 2 0 16,0 1 0-16,-1 3 128 0,-1 1 128 0,-1 1 0 15,0 0 16-15,-1 0 0 0,-1 0-128 0,1 0-16 16,1-1-128-16,0-2 192 0,0 0-192 0,-2-5 0 16,4 5 0-16,0-1 0 0,-4-4 0 0,6 3-128 15,-2-1-16-15,2-1 0 16,1-2-1264-16,0 1-240 0,0-2-48 0,0 1-16 16,1-1-896-16,0 2-176 0</inkml:trace>
  <inkml:trace contextRef="#ctx0" brushRef="#br0" timeOffset="121596.881">13609 8728 24015 0,'0'0'1056'0,"0"0"224"0,1 5-1024 0,-1-5-256 0,0 5 0 0,1 0 0 15,-1-5 1712-15,0 0 272 0,0 0 64 0,0 0 16 16,0 0-784-16,0 0-176 0,0 0-16 0,0 0-16 16,0 0-176-16,0 0-16 0,-4-3-16 0,1-2 0 15,0-2-176-15,1-2-48 0,1-1 0 0,1-3 0 0,1-4-224 0,1 0-48 16,0-1-16-16,1 0 0 0,0 1-128 0,1 0-32 15,0 2 0-15,1-3 0 0,-3 1-192 0,1 2 128 16,1-1-128-16,0 2 0 0,0 2 0 0,0 2 128 16,0 2-128-16,1 0 0 0,-1 3 0 0,-4 5 0 15,6-3 0-15,0 2 0 16,-6 1-2112-16,6 1-432 0,0 1-80 0,1 2 0 0</inkml:trace>
  <inkml:trace contextRef="#ctx0" brushRef="#br0" timeOffset="121976.675">13880 8492 22111 0,'0'0'1968'0,"0"0"-1584"15,0 0-384-15,0 0 0 0,-1-6 1984 0,0 2 320 0,1 4 64 0,0 0 16 16,0 0-1088-16,-4-2-208 0,-1 1-64 0,0 2 0 15,0 1-640-15,-1 2-128 0,0 1-16 16,1 0-16-16,-2 2 336 0,0 1 64 0,1 1 16 0,0-1 0 16,0 0-16-16,1-1 0 0,1 0 0 0,3 0 0 15,-1 0-624-15,2-1-192 0,1 1 0 0,1-2 0 16,0 0 192-16,2 1 0 0,1 0 0 0,1-1 0 16,1 0 0-16,0-2 0 0,1-1 0 0,-1 1 0 15,1 0 0-15,0 0 0 0,0 0 0 0,-1-1 0 0,-2 1 0 0,-1 2 0 16,-4-5 0-16,2 5 0 0,0 2 0 0,-2 1 0 15,-2 1 0-15,-1 0 128 0,-2 1-128 0,-1 2 0 16,-1-2 0-16,0 0 128 0,0 2-128 0,1-2 144 16,1-3-144-16,1 0 160 0,0-3-416 0,4-4-64 15,0 0-32-15,0 0 0 16,0 0-1456-16,0 0-304 0,5-5-48 0,0-1-7888 16,3 0-1600-16</inkml:trace>
  <inkml:trace contextRef="#ctx0" brushRef="#br0" timeOffset="122208.975">14079 8598 26655 0,'0'0'1184'0,"0"0"240"0,-5-3-1136 0,0 3-288 16,0 3 0-16,-1 0 0 0,0 0 1296 0,0 2 208 16,-1 0 32-16,0 2 16 0,0 0-416 0,2 2-96 0,-1 0-16 0,1 0 0 15,1 0-816-15,2-3-208 0,1 2 0 0,2-1 0 16,1 0 0-16,1-1 0 0,2-1 0 0,1-2 0 15,0-1 0-15,2-2 0 0,1-1 0 0,1-2 0 16,2-2 0-16,-1 0 0 0,2 0 0 0,-1-1 0 31,-2-1-1888-31,1 0-416 0,0-1-96 0,-3-1-11168 0</inkml:trace>
  <inkml:trace contextRef="#ctx0" brushRef="#br0" timeOffset="122763.632">14192 8609 17503 0,'0'0'768'0,"0"6"176"0,0-6-752 0,0 6-192 0,0-6 0 0,3 6 0 16,0 1 560-16,1 0 80 0,-1-2 0 0,1-1 16 0,1 1-336 0,1 0-64 16,-1-1 0-16,0 1-16 0,0-3-64 0,1 1-16 15,-6-3 0-15,5 2 0 0,-5-2 32 0,0 0 0 16,0 0 0-16,5 0 0 0,-5 0 1024 0,5-3 224 16,0-1 32-16,-2-1 16 0,-1-2-336 0,-1 0-64 15,0-1 0-15,-1-1-16 0,0 1-432 0,-1-1-64 16,0 2-32-16,1-2 0 0,-1 1-288 0,1 2-48 15,-1 0-16-15,1 6 0 0,-1-3-16 0,1 3-16 16,0 0 0-16,0 0 0 0,0 0-160 0,0 0 0 16,0 0 144-16,0 0-144 0,0 0 0 0,0 0 0 15,6 1-192-15,0 1 64 16,1 0-544-16,-1 2-96 0,0 0-32 0,0 1 0 16,0 1 160-16,-1 0 48 0,-1 1 0 0,-1-1 0 0,0 0 432 0,0 1 160 15,0 1 0-15,-1-3-144 0,-2-5 144 0,1 5 0 16,-1-5 0-16,0 0-128 0,0 0 128 0,0 0 144 0,0 0-16 0,6-2-128 15,1 0 320-15,-1-2-64 16,0-2 0-16,1-1 0 0,2 0-64 0,-1-1 0 16,1 0-16-16,0 0 0 0,0 0-176 0,-1 1 160 0,-2 1-160 15,1 0 160-15,1 1-160 0,-1 0 0 0,-1 0 0 16,0 0 0-16,0 2 128 0,-2-1-128 0,-4 4 0 0,4-3 128 16,-4 3-128-16,5-3 0 0,0 2 0 0,-5 1 128 15,0 0-128-15,5-2 0 0,-5 2 0 0,5-2 0 16,-5 2-144-16,6-2 144 0,-6 2-192 0,5-4 192 15,-5 4-224-15,0 0 64 0,0 0 16 0,0 0 0 0,0 0 144 0,0 0 0 16,0 0 0-16,0 0 0 0,0 0 0 0,0 0 0 16,0 0 128-16,-5 5-128 0,0 0 336 0,0 1 0 15,0 1 0-15,-1 1 0 0,0 1 48 0,1 0 0 16,2 0 0-16,0-1 0 0,1 2-112 0,3-3-16 16,1 1 0-16,2-3 0 0,0-1-256 0,4-1 0 15,2-2 0-15,1-2 0 16,0-1-1440-16,1-2-352 0</inkml:trace>
  <inkml:trace contextRef="#ctx0" brushRef="#br0" timeOffset="122985.216">14673 8621 18431 0,'-5'4'1632'16,"-2"-1"-1312"-16,-1 1-320 0,0 0 0 0,0-1 3552 0,2-1 640 15,0 0 128-15,0-1 32 0,0-2-2592 0,1-1-512 16,1-1-96-16,2-1-32 0,0-3-576 0,1 0-112 15,1-2-32-15,1-2 0 0,1-1-272 0,1-1-128 16,1-2 128-16,1-2-128 0,1 1 128 0,0-3-128 0,0 2 0 0,-1-1 128 16,2 0-128-16,0 3 0 0,0 0 0 0,1 2 0 15,0-1-192-15,0 2 48 0,1 1 0 0,0 0 0 32,1 2-480-32,-1 2-80 0,0 2-32 0,-1 2-10480 0,0 2-2096 0</inkml:trace>
  <inkml:trace contextRef="#ctx0" brushRef="#br0" timeOffset="123191.935">14850 8458 16575 0,'0'0'1472'0,"0"0"-1168"16,0 0-304-16,0 0 0 0,1 5 4400 0,1 0 816 15,1 0 160-15,2 0 48 0,-1-1-3984 0,3 0-800 16,2 0-144-16,1 0-48 0,0-1-320 0,-1 1-128 15,1 1 0-15,0 0 144 0,-1-1-144 0,0 1 0 16,1 0 0-16,0 0 0 16,-1-1-272-16,-4 0-144 0,-5-4-32 0,5 3-10528 15,-5-3-2112-15</inkml:trace>
  <inkml:trace contextRef="#ctx0" brushRef="#br0" timeOffset="123347.73">14862 8591 23951 0,'0'0'1056'0,"3"-5"224"0,-1 1-1024 0,1-3-256 16,0 0 0-16,1-1 0 0,1 0 2016 0,1 0 352 0,1 0 64 0,0-1 0 15,2 0-1920-15,-1-1-512 0,0-1 128 0,0 1-128 32,1-1-944-32,-2 0-208 0</inkml:trace>
  <inkml:trace contextRef="#ctx0" brushRef="#br0" timeOffset="123552.383">15029 8365 17503 0,'0'0'1552'0,"0"0"-1232"0,0 0-320 0,0 0 0 0,0 0 3312 16,0 0 592-16,0 0 128 0,5 5 32 0,0 0-2272 0,1 0-464 15,0 2-96-15,0 2-16 0,1 1-448 0,0 0-80 16,-1 2-32-16,1 1 0 0,1-1-352 0,-2 2-80 16,-1 0-16-16,0-1 0 0,-1 1-80 0,-1 0-128 15,0-2 176-15,-1 0-176 0,-1 2 128 0,0-1-128 16,-2-3 0-16,1 1 0 0,-1-1 128 0,0-3-128 15,-1 1 0-15,1-3 0 0,1-5 0 0,0 0-144 16,0 0-16-16,0 0 0 16,0 0-2080-16,0 0-432 0</inkml:trace>
  <inkml:trace contextRef="#ctx0" brushRef="#br0" timeOffset="123965.721">15275 8318 35135 0,'0'0'1552'0,"0"0"320"0,0 0-1488 0,0 0-384 16,0 0 0-16,0 0 0 0,0 0 1200 0,6 4 160 16,-2 2 48-16,1 2 0 0,1 1-784 0,0 2-160 15,1 0-16-15,0 3-16 0,0 2-256 0,0 0-48 16,-1 2-128-16,-1 1 192 0,-1-1-192 0,1 1 0 15,0-1 128-15,0 2-128 0,-1-1 0 0,0 1 0 16,0-1-144-16,-2 0 144 16,-2-1-448-16,0-2 0 0,-1-2 0 0,-1 0 0 0,-1-4 192 0,-1 0 32 15,0-1 16-15,-1-1 0 16,0-1-1472-16,-1-2-304 0</inkml:trace>
  <inkml:trace contextRef="#ctx0" brushRef="#br0" timeOffset="127169.788">8832 10991 33167 0,'0'0'1472'0,"0"0"304"0,0 0-1424 0,5 2-352 15,1 3 0-15,3-2 0 0,1 0 3472 0,4 1 624 16,4 0 128-16,4-1 32 0,7-1-2848 0,12-1-576 0,5-2-128 0,2-1 0 15,2-4-560-15,3-1-144 16,5-2 0-16,7-5-22624 0</inkml:trace>
  <inkml:trace contextRef="#ctx0" brushRef="#br0" timeOffset="137616.69">9529 9267 29135 0,'0'0'1280'0,"0"0"288"0,0 0-1248 0,0 0-320 0,0 0 0 0,5-1 0 16,-5 1 1968-16,7 0 336 0,0-1 64 0,0-1 0 16,2 1-768-16,-1 1-144 0,-2-1-48 0,3 1 0 15,-1-1-688-15,0 1-144 0,-1 0-16 0,1 0-16 16,0 0-384-16,2 1-160 0,-2 0 128 0,1 0-128 16,0 1-640-1,-1 0-224-15,0 0-32 0,0 0-18192 0</inkml:trace>
  <inkml:trace contextRef="#ctx0" brushRef="#br0" timeOffset="138074.979">9919 9088 27519 0,'0'0'1216'0,"0"0"256"0,-5 1-1168 0,0 1-304 16,5-2 0-16,-6 3 0 0,-1 1 1232 0,0 2 192 0,1-1 48 0,0 1 0 15,-1 1-736-15,0 2-144 0,1 2-16 0,0 1-16 16,1-1-224-16,1 2-32 15,1 0-16-15,3 1 0 0,0-1 48 0,1 0 16 0,2-1 0 0,2 0 0 16,2 1-48-16,1-3-16 0,0-2 0 0,2-2 0 16,0 0-128-16,2-1-32 0,1-2 0 0,-1-1 0 15,2 0-128-15,-1-2 0 0,-1-3 0 0,-1-1 128 16,0 1-128-16,1-4 0 0,-2-1 0 0,-2-2 0 16,1-2 0-16,-2 0 0 0,-1 0 0 0,0-2 0 0,-3 0 0 15,-1 1 0-15,-3 0 0 0,-1 1 0 0,-1-2 0 16,-1 3 0-16,-1 0 0 0,-2 2 0 0,-1 2 0 0,1 2 0 15,-2 2 0-15,-1 3 0 0,-1-2 128 0,0 2-128 16,2 2 0-16,-1-2 128 16,1 1-544-16,1 1-112 0,1 0-32 0,3 1 0 15,4-3-2272-15,-3 4-464 0</inkml:trace>
  <inkml:trace contextRef="#ctx0" brushRef="#br0" timeOffset="138207.835">10123 9279 17503 0,'0'0'1552'0,"0"0"-1232"16,0 0-320-16,0 0 0 0,0 0 2624 0,0 0 448 15,4-4 112-15,1 0 16 0,-1-1-2432 0,0-1-464 16,0 1-112-16</inkml:trace>
  <inkml:trace contextRef="#ctx0" brushRef="#br0" timeOffset="138824.772">10351 9051 6447 0,'0'0'272'0,"0"0"80"0,0 0-352 0,0 0 0 15,0 0 0-15,0 0 0 0,7-1 4944 0,-1 1 928 16,-1-1 176-16,1 1 32 0,0-3-3936 0,0 2-800 15,0-1-144-15,-1 1-48 0,0 0-512 0,0 0-96 16,-1-1-32-16,1 0 0 0,0 0-352 0,1 0-160 16,-6 2 128-16,5-4-128 0,-1 0 128 0,-4 4-128 15,3-4 0-15,-3 4 128 0,2-5-128 0,-2 5 0 16,0 0 144-16,0 0-144 0,0 0 256 0,-4-2-32 16,-2 2 0-16,-1 4 0 0,-1 1 480 0,-1 0 80 15,-3 5 32-15,-1 3 0 0,-1 1 208 0,0 1 64 16,-1 2 0-16,1 0 0 0,2 1-368 0,0 0-64 15,2-1-16-15,2-1 0 0,3-1-208 0,2-4-48 16,2 0-16-16,3-2 0 0,0-1-368 0,4-2 0 16,2-1 0-16,3 0 0 0,1-1-128 0,0 0 128 0,2 1-128 0,1-1 128 15,-3 0 0-15,1 0 0 16,-1 2 0-16,0-2 128 0,-4 2-128 0,0 1 0 0,-1-1 128 0,-1 1-128 16,0 1 0-16,-3 0 128 0,-2-1-128 0,-2 2 0 15,-1 0 240-15,0 0-32 0,-3 0 0 0,-1-1 0 0,-1 0 224 0,-1 0 32 16,0-1 16-16,-2-1 0 0,0-1-256 0,0-1-48 15,1-2-16-15,0-1 0 0,-1-1-160 0,2-1 0 16,1-1 0-16,1 1 0 16,2-3-896-16,1 0-144 0,1 0-48 0,2 4 0 15,2-5-1600-15,1 0-336 0,0 1-64 0</inkml:trace>
  <inkml:trace contextRef="#ctx0" brushRef="#br0" timeOffset="139468.004">10704 9120 11055 0,'0'0'976'0,"0"0"-784"15,0 0-192-15,0 0 0 0,0 0 3008 0,2 6 576 0,-2-6 96 0,1 6 32 16,0 1-1056-16,-1 0-208 0,0 1-32 0,1 1-16 15,1 1-672-15,0-1-144 0,-1 2-32 0,1-1 0 16,0 2-624-16,0 1-128 0,-1-1-32 0,0 0 0 16,1 1-480-16,0 0-96 15,-1-2-32-15,0 1 0 0,0 0-160 0,0 0 0 16,-1-4 0-16,0 1 0 16,0-1-2192-16,-1-2-368 0,-1-1-80 0</inkml:trace>
  <inkml:trace contextRef="#ctx0" brushRef="#br0" timeOffset="139618.063">10692 9255 18431 0,'0'0'816'0,"0"0"160"0,0 0-784 0,0 0-192 16,0 0 0-16,0 0 0 0,2 5 5024 0,0 1 960 15,1-1 192-15,1-1 32 0,1 0-4080 0,2 0-816 16,-1-1-160-16,2-2-48 0,0 0-816 0,2-1-160 16,1-1-128-16,1-1 144 15,2-3-2016-15,0-1-416 0</inkml:trace>
  <inkml:trace contextRef="#ctx0" brushRef="#br0" timeOffset="140048.373">11054 9055 32831 0,'0'0'1456'0,"0"0"288"0,0 0-1392 0,-2 4-352 15,0 1 0-15,1 1 0 0,0 2 2112 0,1 1 336 16,0 1 80-16,1 2 16 0,-2 0-1072 0,0 3-224 16,0-1-32-16,1 0-16 0,0 2-496 0,0 0-112 15,0-3-16-15,1 2 0 0,0 0-320 0,0-3-80 16,0 0-16-16,0 0 0 0,0-2-160 0,0-2 0 15,0 0 0-15,1-2 0 16,0-1-1280-16,-2-5-224 0,0 0-48 0,0 0-12000 16,0 0-2384-16</inkml:trace>
  <inkml:trace contextRef="#ctx0" brushRef="#br0" timeOffset="140227.468">11221 9170 36575 0,'0'0'1616'0,"0"0"336"0,0 0-1568 0,0 0-384 16,0 0 0-16,0 0 0 0,0 0 1952 0,0 0 304 0,0 0 64 0,0 0 16 15,0 0-1568-15,0 0-320 0,0 0-64 0,0 0-16 32,0 0-1152-32,0 0-240 0,0 0-32 0,4-4-18464 0</inkml:trace>
  <inkml:trace contextRef="#ctx0" brushRef="#br0" timeOffset="140648.717">11458 9074 30863 0,'0'0'1360'0,"0"0"304"0,0 0-1344 0,-2-4-320 16,0 0 0-16,2 4 0 0,-3-4 1488 0,3 4 240 16,-4-2 32-16,0 1 16 0,-1 1-752 0,0 3-128 15,1 1-48-15,-1 4 0 0,-1 1-336 0,-1 3-64 16,0 2 0-16,1 1-16 0,0 3-48 0,1 0 0 16,1 1 0-16,2 0 0 0,2-3-128 0,1 1-16 15,0-2-16-15,3-1 0 0,3-1-224 0,1-2 0 16,-1-3 128-16,2-1-128 0,1-3 0 0,1-1 0 15,3-1 0-15,-1 0 0 0,-2-4 0 0,1-1 0 16,0-2 0-16,-1-2 0 0,1 0 0 0,-2-3 0 16,-1-1 0-16,0-2 144 0,-3 2-144 0,0-1 0 0,-1-1 0 0,-2 0 128 15,-2 0 64-15,0 1 0 0,-2-1 0 0,-1 2 0 16,-1 1 208-16,0 0 48 0,-3-1 16 0,1 2 0 16,-1 2-48-16,-1-1-16 0,0 1 0 0,0 1 0 15,0-1-272-15,1 2-128 0,1 0 128 0,0 2-128 16,1-1-800-16,1 1-240 0,3 3-48 15,0 0-12608-15,0 0-2496 0</inkml:trace>
  <inkml:trace contextRef="#ctx0" brushRef="#br0" timeOffset="141249.938">11879 9086 29599 0,'0'0'1312'0,"0"0"272"0,0 0-1264 0,0 0-320 15,0 0 0-15,0 0 0 0,0 0 2480 0,0 0 432 16,-2 2 96-16,0 4 0 0,0 0-1424 0,0 3-304 16,1-3-48-16,1 4-16 0,1 2-736 0,0 1-160 15,0 0-16-15,1 0-16 0,0 1-288 0,1-1 0 16,-1 0 128-16,0-1-128 0,1 0 0 0,-1-1 0 16,-2 0 0-16,0 1 0 15,0-2-1280-15,0-2-256 0,0-2-48 0,-1-1-11072 16,1-5-2208-16</inkml:trace>
  <inkml:trace contextRef="#ctx0" brushRef="#br0" timeOffset="141430">11862 9205 21183 0,'0'0'1888'0,"0"0"-1504"0,1 6-384 0,0 0 0 16,-1-6 4880-16,1 6 912 0,-1-6 176 0,5 5 48 15,1 0-3936-15,0-3-784 0,1 1-144 0,1-3-48 16,0 0-784-16,1 0-144 0,3-3-48 0,0 1 0 15,0-1-384-15,1-1-64 0,-1 1-32 0,1-3 0 16,-1 1-1872-16,0 0-368 0,0 1-80 0,0 1-15088 16</inkml:trace>
  <inkml:trace contextRef="#ctx0" brushRef="#br0" timeOffset="141779.683">12213 9049 32303 0,'0'0'1424'0,"0"0"304"0,0 0-1376 0,0 0-352 16,0 0 0-16,0 0 0 0,0 0 2240 0,0 0 384 15,0 0 80-15,-1 6 16 0,-1 2-1312 0,0 1-272 0,1 2-48 0,1 2-16 16,0 0-560-16,0-2-96 0,-1 3-32 0,0 1 0 16,0 0-224-16,1 1-160 15,0 0 192-15,0-4-192 0,0 6 160 0,1-2-160 0,1-3 128 0,0 1-128 31,-1-3-320-31,1-2-128 0,1-1-48 0,-1-2 0 16,1-2-2752-16,-3-4-544 0</inkml:trace>
  <inkml:trace contextRef="#ctx0" brushRef="#br0" timeOffset="141963.044">12382 9200 13823 0,'0'0'1216'0,"-4"5"-960"15,0-2-256-15,-1 2 0 0,0-1 6640 0,1 0 1280 16,4-4 256-16,-4 3 48 0,4-3-5616 0,0 0-1136 16,0 0-208-16,0 0-48 0,0 0-1008 0,0 0-208 15,0 0 0-15,0 0 0 16,5-4-3136-16,-1 0-608 0</inkml:trace>
  <inkml:trace contextRef="#ctx0" brushRef="#br0" timeOffset="142361.367">12588 9155 13823 0,'0'0'1216'0,"0"0"-960"0,0 0-256 15,0 0 0-15,1-6 4480 0,0 1 832 0,-1 0 192 0,0 0 16 16,0 0-3216-16,0 5-656 0,0-5-128 0,0 0-32 15,0 0-928-15,0 5-192 0,0 0-48 0,0 0 0 16,0 0-176-16,0 0-144 0,0 0 192 0,-5 4-192 16,1 3 448-16,-1 4 0 0,0 2-16 0,1 2 0 0,-2 4 80 0,1 0 0 15,1 2 16-15,0-2 0 16,1 0 144-16,1 0 32 0,1-3 0 0,3-1 0 0,1-1-448 0,1-5-96 16,1 1-16-16,2-2 0 0,0-2-144 0,2-2 0 15,1-2-192-15,2-1 192 0,0-2-176 0,1-2 176 16,-2-2-128-16,1 1 128 0,-1-4-192 0,0 0 64 15,-1 0 0-15,-1 0 0 0,-1-2 128 0,-4-2-128 16,1 0 128-16,0 0-128 0,-2-1 512 0,0 1 96 16,-1 1 32-16,-1-1 0 0,-2 2 48 0,-1-1 16 15,-1 2 0-15,-2-1 0 0,-1 2-256 0,0 0-64 16,-3 2 0-16,0 0 0 0,0 1-256 0,-1 0-144 16,-1-1 16-16,1 1-14816 15,1 1-2960-15</inkml:trace>
  <inkml:trace contextRef="#ctx0" brushRef="#br0" timeOffset="143263.32">12910 9252 26543 0,'0'0'1168'0,"0"0"256"0,0 0-1136 0,2-7-288 16,0-2 0-16,0 1 0 0,-2 8 1968 0,0 0 336 15,4-4 64-15,1 1 0 0,-5 3-736 0,7-2-160 16,0 1-16-16,-1 1-16 0,1 0-832 0,1 0-160 16,0 1-48-16,2-1 0 0,0 0-224 0,0-1-48 15,0 0-128-15,0 0 192 16,0 0-1040-16,-1 0-224 0,0 1-32 0,-3-1-10720 0,0 0-2128 0</inkml:trace>
  <inkml:trace contextRef="#ctx0" brushRef="#br0" timeOffset="143428.744">12973 9329 35871 0,'-10'7'784'0,"7"-4"176"0,3-3 16 0,0 0 48 0,0 0-832 0,0 0-192 0,0 0 0 0,0 0 0 16,0 0 1312-16,4 1 224 0,4-1 32 0,3 0 16 0,1-2-656 0,1 0-128 15,3 0-32-15,2-1 0 0,-1 1-496 0,3-1-96 16,-2 0-32-16,1 0 0 0,1 0-144 0,-3 1-144 15,1 2 144-15,-2-2-19936 16</inkml:trace>
  <inkml:trace contextRef="#ctx0" brushRef="#br0" timeOffset="144170.46">13475 9215 26719 0,'0'0'2368'0,"0"0"-1888"0,0 0-480 0,0 0 0 15,0 0 2800-15,0 0 464 0,0 0 80 0,3 5 32 0,-3-5-1904 0,5 4-384 16,0 0-80-16,0-1-16 0,2-1-752 0,1 0-240 15,1-1 128-15,0-1-128 16,1-1-1728-16,0 0-416 0</inkml:trace>
  <inkml:trace contextRef="#ctx0" brushRef="#br0" timeOffset="144648.94">13847 9123 34383 0,'0'0'752'0,"0"0"144"0,0 0 48 0,-1-9 32 0,1 9-784 0,-1-4-192 0,-2 1 0 0,3 3 0 16,-3-3 896-16,3 3 128 0,-5-3 16 0,0 3 16 16,1 3-400-16,-2 0-80 0,-2 3 0 0,0 2-16 15,1 3-112-15,0 3-32 0,0 0 0 0,1 2 0 0,0 1-288 0,1-1-128 16,1 0 128-16,2 0-128 0,1-2 192 0,2-1-64 15,1-2 0-15,2-2 0 0,0 0-128 0,2-1-192 16,2-1 32-16,2-2 16 0,0-1 144 0,3-2 0 16,1-3 0-16,2-1-128 0,1-3 128 0,-1-3 0 15,-1-1-144-15,-1-2 144 16,-1 0-592-16,-1-3-48 0,-3 1-16 0,-2 2 0 16,-2-3 64-16,-1 0 16 0,0 1 0 0,-3-1 0 0,-2 0 416 0,-2 1 160 15,-1 0 0-15,0 1-144 0,-2 0-48 0,1 3 0 16,-2 1 0-16,1 1-10640 15,-1 1-2144-15</inkml:trace>
  <inkml:trace contextRef="#ctx0" brushRef="#br0" timeOffset="144784.943">14078 9293 24415 0,'0'0'1088'0,"3"5"208"0,-3-5-1040 0,0 0-256 15,6 2 0-15,1-2 0 0,0-2 368 0,1-1 16 16,-1-2 0-16</inkml:trace>
  <inkml:trace contextRef="#ctx0" brushRef="#br0" timeOffset="145196.453">14283 9022 23039 0,'0'0'2048'0,"0"0"-1648"16,0 0-400-16,0 0 0 0,0 0 2048 0,6 0 320 15,1 0 64-15,1 0 0 0,0 0-1840 0,1-2-368 16,-1-1-80-16,2 0-16 16,0 0-1840-16,-1 0-368 0,-1 1-80 0,-1 0-16 15,-1 0 352-15,-6 2 64 0,0 0 16 0,0 0 0 0,0 0 2048 0,0 0 400 16,-6 4 96-16,-1 2 16 0,-2 0 2320 0,-2 2 480 15,-2 0 96-15,1 2 0 0,-2 1-1120 0,-1-2-224 16,3 0-64-16,1 1 0 0,1 1-1072 0,3 0-208 16,2-1-64-16,2 1 0 0,2 1-608 0,2 0-128 15,2-1-32-15,3 1 0 0,2 1-192 0,2-1 0 16,2 2 0-16,-2 0 0 0,0-1 0 0,0-2 0 16,1 1 0-16,-2 1 0 0,0-3 0 0,-2 0 0 15,-2 1 0-15,-2-1 0 0,-2-1 240 0,0-1-48 16,-3-1-16-16,-1 0 0 0,-2 1 368 0,-1 0 80 15,-2-1 16-15,0 0 0 0,-2 1-288 0,-1-1-48 0,-1-2-16 0,1 0 0 16,-1 0-288-16,1 0 0 0,-1-1 128 0,2-2-128 31,0-2-2192-31,1-1-496 0</inkml:trace>
  <inkml:trace contextRef="#ctx0" brushRef="#br0" timeOffset="155683.11">16267 10949 42847 0,'0'0'1904'0,"0"0"384"0,7 1-1840 0,5-1-448 0,1 0 0 0,5 0 0 0,7-2 240 0,3-1-48 16,5-2-16-16,5-2-12976 16,2-4-2608-16</inkml:trace>
  <inkml:trace contextRef="#ctx0" brushRef="#br0" timeOffset="170394.878">16385 11789 28559 0,'0'0'1264'0,"0"0"272"0,0 0-1232 0,0 0-304 16,0 0 0-16,0 0 0 0,-1 6 3456 0,0 1 640 15,0 4 128-15,1 0 32 0,0 1-3040 0,1 2-592 16,0 0-128-16,0 2-32 0,0 0-336 0,0 2-128 16,0 1 0-16,1 2 144 0,-1 0-144 0,0 1 0 15,-1-3 0-15,0 0 0 16,-1 0-1104-16,0-2-112 0,0 1 0 0,-1-3-16 15,-2-1-2352-15,0-1-480 0</inkml:trace>
  <inkml:trace contextRef="#ctx0" brushRef="#br0" timeOffset="170544.116">16350 11992 28559 0,'0'0'2544'0,"0"0"-2032"0,0 0-512 0,0 0 0 16,0 0 2752-16,0 0 448 0,0 0 80 0,5-4 32 15,1 3-1616-15,2-3-320 16,1 0-64-16,1-1-16 0,0 1-848 0,5-4-192 0,1-1-16 0,1 0-16 15,4-1-224-15,-1 1 0 0,2-1 0 0,-1 1-20384 16</inkml:trace>
  <inkml:trace contextRef="#ctx0" brushRef="#br0" timeOffset="175386.873">16254 12650 32703 0,'0'0'1456'0,"0"0"288"0,0 0-1392 0,0 0-352 16,0 0 0-16,0 0 0 0,2 5 1920 0,-1 2 304 16,0 2 64-16,0 0 16 0,0 2-864 0,0 1-160 15,0 1-48-15,0 1 0 0,0 2-576 0,0 1-112 16,0-3-32-16,1 4 0 0,0-1-320 0,1-1-192 16,-1-1 192-16,0-1-192 0,0 1 0 0,0-3-144 15,0 0-16-15,-1-2 0 16,0 0-1536-16,0-1-304 0,-1-2-64 0,-1-2-10624 0,-1 0-2128 0</inkml:trace>
  <inkml:trace contextRef="#ctx0" brushRef="#br0" timeOffset="175540.702">16172 12862 31503 0,'0'0'1392'0,"0"0"288"0,0 0-1344 0,6-1-336 0,2 1 0 0,2 1 0 15,2 0 1856-15,1 1 288 0,0 0 64 0,3-1 16 16,1 0-880-16,2 0-192 0,1-1-16 0,0 0-16 15,2-1-800-15,0-1-176 0,0-1-16 0,-2 0-19600 16</inkml:trace>
  <inkml:trace contextRef="#ctx0" brushRef="#br0" timeOffset="182726.665">16319 13481 21183 0,'0'0'944'0,"0"0"192"0,0 0-912 0,0 0-224 16,0 0 0-16,0 0 0 0,0 6 3776 0,1 3 704 15,0 0 128-15,1 1 48 0,0 3-2400 0,0-1-464 16,1 2-112-16,0 0-16 0,-1 2-640 0,0-3-144 16,0 0-32-16,0 0 0 0,0 2-480 0,0-2-112 15,1 2 0-15,-1 0-16 0,0-2-240 0,0 4 0 16,-1-1 0-16,2-2 0 16,0-1-2112-16,-1-2-320 0,0-1-64 0</inkml:trace>
  <inkml:trace contextRef="#ctx0" brushRef="#br0" timeOffset="182881.728">16266 13616 39615 0,'0'0'1760'0,"0"0"352"0,3-5-1680 0,2 1-432 0,1 0 0 0,2 1 0 16,1 1 1472-16,0 0 224 0,0 0 32 0,3 1 16 16,0 1-832-16,2 0-160 0,-1 0-48 0,4 0 0 15,-1 0-544-15,1 0-160 0,2 0 0 0,-1-1-14304 16,3-1-2912-16</inkml:trace>
  <inkml:trace contextRef="#ctx0" brushRef="#br0" timeOffset="204564.662">18927 4201 21471 0,'0'0'960'0,"0"0"192"0,0-6-928 0,0 1-224 16,-1 1 0-16,0 0 0 0,1 4 1408 0,0-4 256 16,1-2 32-16,-1 6 16 0,0 0-320 0,0 0-64 15,0 0-16-15,0 0 0 0,0 0 48 0,0 0 16 16,1 8 0-16,0 0 0 0,0 3-544 0,0 0-96 0,-1 3-32 0,0 2 0 15,1 3-320-15,-1-2-80 0,0 3-16 16,0-3 0-16,1 2 32 0,2 0 0 0,-1-4 0 0,1 0 0 16,0-2-128-16,1-2 0 0,0-1-16 0,0-2 0 15,2-1-176-15,0-3 160 0,0-2-160 0,0 0 160 16,0-4-160-16,0 0 128 0,-1-3-128 0,1-1 128 16,-1-2 64-16,0-1 0 0,0-1 0 0,-1-1 0 0,1 0-192 0,-1 2 160 15,-1 0-160-15,-1 1 160 0,0 2-160 0,-2 6 0 16,0 0 144-16,0 0-144 0,0 0 320 0,0 0 0 15,-1 9 0-15,2 1 0 0,0 2 64 0,0 2 16 16,-1-1 0-16,1 2 0 0,1-3-400 0,0 1 128 16,2-4-128-16,2-1 0 0,1 0 144 0,1-3-144 15,1-2 160-15,-1 0-160 0,0-2 224 0,1-2-48 16,1-2-16-16,0 0 0 0,0-2 288 0,0-2 48 16,-1-3 16-16,0 0 0 0,1-5-160 0,-2 0-32 15,0-1 0-15,-1-2 0 0,1 0-48 0,-2 0-16 16,-1-1 0-16,-2 1 0 0,1-1-128 0,-2 3-128 15,0 0 192-15,-1 2-192 0,0 1 0 0,-2 2 0 16,-1 1 0-16,0 2 0 16,0 1-832-16,0 1-288 0,0 2-48 0,2 4-13584 15,0 0-2720-15</inkml:trace>
  <inkml:trace contextRef="#ctx0" brushRef="#br0" timeOffset="205009.3">19375 4454 13823 0,'-6'9'608'0,"6"-9"128"0,-1 7-592 0,-1-1-144 16,-1 2 0-16,1-2 0 0,1 1 3776 0,1-7 736 16,0 5 144-16,1 2 16 0,1 1-2816 0,1 0-560 15,0-3-112-15,1-1-32 0,1 0-448 0,1-1-112 16,0 0-16-16,-1 0 0 0,1-3-112 0,0-2-16 15,1-1-16-15,0-1 0 0,0 0 0 0,-2 0 0 16,0-4 0-16,0 0 0 0,-1-1-192 0,0-1-48 16,-1 2 0-16,-1-1 0 0,-1 1 320 0,-1-1 64 15,-3 3 16-15,1-1 0 0,-2 0 64 0,0 1 16 16,-1 0 0-16,1 1 0 0,-2 0-432 0,0 1-96 16,0-1-16-16,1 2 0 15,0 1-1024-15,0-1-192 0,5 3-64 0,-6 0-11712 16,6 0-2336-16</inkml:trace>
  <inkml:trace contextRef="#ctx0" brushRef="#br0" timeOffset="206337.713">18772 5824 19055 0,'0'0'832'0,"2"-5"192"0,-2 5-816 0,1-5-208 16,1 0 0-16,-1-1 0 0,0-2 1920 0,1 1 352 15,0 0 64-15,-1 2 16 0,-1 5-560 0,1-5-96 16,-1 5-32-16,0 0 0 0,0 0-400 0,0 0-96 15,0 0-16-15,0 0 0 0,0 0-192 0,0 7-64 16,-1 2 0-16,1 1 0 0,1 1-384 0,-1 0-96 16,1 0-16-16,0 2 0 0,1-2-208 0,0 2-64 15,0 0 0-15,1-2 0 0,2-3-128 0,-1-1 0 16,1-1 0-16,0-1 128 0,0-1-128 0,0-1 0 16,0-1 0-16,0-2 0 0,1-1 0 0,-1-2 0 15,0-1 0-15,0 0 0 0,-2-1 0 0,0 0 0 16,-1 0 0-16,1 0 0 0,-1 0 128 0,-1 0-128 15,-1 5 0-15,1-5 128 0,0 1-128 0,-1 4 0 16,0 0 144-16,0 0-144 0,0 0 0 0,0 0 144 0,0 0-144 0,0 0 0 16,0 0 128-16,0 0-128 0,0 0 0 0,6 0 0 15,-2-2 0-15,0-1 0 0,-1-1 0 0,1 0 0 16,0 1 0-16,0 0 128 0,0-1-128 0,-1-1 160 16,1-2 32-16,0-2 0 0,1 0 0 0,0-1 0 15,0 2 96-15,0-1 32 0,0-1 0 0,1-2 0 16,-2 2 160-16,0-2 32 0,-1 2 16 0,0 1 0 0,0 0-112 0,-2 1-32 15,0 1 0-15,0-1 0 16,-1 3-128-16,0 5-48 0,0 0 0 0,0 0 0 0,-1-5-208 0,1 5 0 16,-1-5 128-16,1 5-128 15,0 0-768-15,0 0-192 0,0 0-32 0,0 0-16 16,0 0-1696-16,0 0-352 0,0 0-64 0</inkml:trace>
  <inkml:trace contextRef="#ctx0" brushRef="#br0" timeOffset="206910.544">19011 5685 12895 0,'0'0'1152'0,"0"0"-928"0,-2-5-224 0,2 5 0 0,0 0 4544 0,0 0 880 16,0 0 160-16,0 0 48 0,0 0-3824 0,0 0-752 16,-3 5-160-16,2 2-16 0,1 1-400 0,1 1-80 15,1 1-16-15,1 1 0 0,1 0-256 0,0 3-128 16,-1-1 128-16,2 0-128 0,1-2 0 0,0 1 0 15,0-3 128-15,-1 2-128 0,1 0 0 0,0 0 160 16,0-3-160-16,-1 0 160 0,1-2 160 0,-1-2 16 16,1-1 16-16,-6-3 0 0,6 0 368 0,-6 0 80 15,6-5 16-15,-2-1 0 0,1-1-144 0,0 0-32 16,0-6 0-16,0 1 0 0,-1 1-96 0,-1 0-32 16,1-2 0-16,-1-3 0 0,-1 0-320 0,0 0-64 15,0 1 0-15,-1 2-128 0,-1 2 128 0,0-1-128 0,-2 1 0 0,1 4 0 31,0 1-768-31,1 6-192 0,0 0-64 0,0 0-12288 0,0 0-2480 0</inkml:trace>
  <inkml:trace contextRef="#ctx0" brushRef="#br0" timeOffset="207135.58">19282 5803 37087 0,'0'0'1648'0,"0"0"336"0,0 0-1600 0,0 0-384 0,0 0 0 0,0 0 0 0,0 0 1680 0,-3 6 256 16,1-1 48-16,0 5 16 0,1 3-1104 0,0 1-240 16,0 1-32-16,1 1-16 0,0-1-608 0,1 2 0 15,0 1 0-15,1-4 0 16,-1 1-1872-16,2-1-448 0,-1-4-96 0</inkml:trace>
  <inkml:trace contextRef="#ctx0" brushRef="#br0" timeOffset="208076.848">18667 7180 12895 0,'-1'1'576'0,"1"-1"112"0,-3 1-560 0,3-1-128 0,0 0 0 0,-1 2 0 0,-1 1 5120 0,1 1 976 16,1 2 208-16,1 2 32 0,-1 2-4176 16,2 1-848-16,1 1-160 0,0 2-48 0,1 0-528 0,0 0-96 15,1 2-32-15,-1-1 0 0,-2 0 80 0,2-1 16 16,2-1 0-16,-1-2 0 0,1 2-416 0,0-2-128 16,0-1 0-16,0-4 0 0,1-1 192 0,0 0-32 15,0-3 0-15,1-2 0 0,1-1 32 0,-1-3 0 16,-2-2 0-16,1-1 0 0,1 2-48 0,-1-1 0 15,0-3 0-15,-2 0 0 0,0 1-144 0,0 1 160 16,-1 2-160-16,0 2 160 0,-4 3-160 0,0 0 0 16,4-2-160-16,1 3 160 0,-2 3 0 0,2 0 0 0,-1 1 208 15,0 1-64-15,1 2-144 0,-1-2 0 16,2-1 0-16,0 0 0 0,0-1 0 0,0-2 0 0,2 0 0 0,-1-2 0 16,-1-1 192-16,0-1-32 0,0 0-16 0,0-3 0 15,0 0 192-15,0-4 48 0,1 0 0 0,-2-3 0 16,1-2 48-16,-1-2 16 15,0-2 0-15,1-3 0 0,-2 0-240 0,0-2-32 0,-1 0-16 0,0 0 0 16,0 2-160-16,-2 2 0 16,0 0 0-16,0 4 0 15,-1 2-1424-15,0 3-272 0,0 3-48 0,0 7-18592 0</inkml:trace>
  <inkml:trace contextRef="#ctx0" brushRef="#br0" timeOffset="208369.15">19094 7368 6447 0,'0'0'576'0,"0"0"-576"0,0 0 0 0,0 0 0 0,4-4 7152 0,-2 0 1312 15,0-1 272-15,1-1 48 0,1-1-6352 16,1-1-1280-16,1 0-256 0,0 0-64 0,-1 1-320 0,2 1-80 16,1-1-16-16,-1 1 0 0,-1 3-272 0,0-1-144 15,-1 3 160-15,-1 1-160 0,-4 0 176 0,0 0-176 16,4 5 192-16,-2 0-192 0,-2 4 320 0,-2 1-64 15,-2 1 0-15,0 1 0 0,-2 1 368 0,0 0 64 16,-1 1 16-16,1 0 0 0,1-1 304 0,3 0 64 16,0 0 16-16,2-1 0 0,2 0-320 0,3-1-48 15,3-2-16-15,4-2 0 0,4-3-384 0,3-1-64 16,3-4-32-16,1-2 0 0,1-2-224 0,2-4 0 16,-3-2 0-16,2 0 0 15,-2 1-512-15,0-2-128 0,-2 0-48 0</inkml:trace>
  <inkml:trace contextRef="#ctx0" brushRef="#br0" timeOffset="-183393.379">19832 4191 5519 0,'0'0'496'0,"0"0"-496"0,-2 5 0 0,2-5 0 16,-4 4 4064-16,4-4 720 16,-5 4 144-16,1 1 16 0,4-5-2208 0,0 0-448 15,0 0-96-15,0 0-16 0,0 0-544 0,0 0-112 16,0 0-32-16,0 0 0 0,0 0-16 0,0 0 0 15,0 0 0-15,0 0 0 0,0 0-192 0,4 3-32 16,0 0-16-16,1 1 0 0,-1 0-352 0,1-1-80 0,1 2-16 0,0-2 0 16,0 1-512-16,0 1-96 0,0-1-32 0,0 0 0 15,-2-1-288-15,3 0-64 0,0 0-16 0,0 1 0 32,0-2-2048-32,-7-2-416 0,0 0-64 0,6 4-10048 0,-6-4-2016 0</inkml:trace>
  <inkml:trace contextRef="#ctx0" brushRef="#br0" timeOffset="-183242.578">19810 4413 28847 0,'0'0'1280'0,"0"0"256"0,0 0-1216 16,0 0-320-16,0 0 0 0,0 0 0 0,0 0 1840 0,0 0 304 15,8 2 64-15,0-2 16 0,-2 1-768 0,3 0-160 16,1-1-16-16,1 1-16 0,-1 0-704 0,-1 0-144 16,2 0-32-16,-1 1 0 0,-1 2-384 0,-1 0 0 15,0 1 0-15,1 0-19040 16</inkml:trace>
  <inkml:trace contextRef="#ctx0" brushRef="#br0" timeOffset="-182574.753">19539 5771 20271 0,'0'0'1792'0,"0"0"-1424"0,0 0-368 0,0 0 0 16,0 0 4688-16,0-6 880 0,0 0 160 0,0 0 32 16,2 2-3632-16,0 1-720 15,1 0-160-15,2 1-32 0,2 1-672 0,1 0-144 0,-1-1-16 16,2 1-16-16,1 1-368 0,-1 0 144 0,-1-1-144 0,0 1 0 15,-1 0 0-15,-1 0-176 0,-1-2 0 0,-5 2-13632 16,0 0-2720-16</inkml:trace>
  <inkml:trace contextRef="#ctx0" brushRef="#br0" timeOffset="-182408.616">19573 5929 26719 0,'0'0'1184'0,"0"0"240"0,0 0-1136 0,0 0-288 0,0 0 0 0,9-1 0 0,1-1 3968 0,0 1 752 16,0 1 144-16,-1-1 16 0,1 0-3216 0,0 1-640 16,-1 0-128-16,0 0-16 0,2-1-608 0,-2 1-112 15,0-1-32-15,-1 1 0 16,-1 1-2560-16,1 0-512 0</inkml:trace>
  <inkml:trace contextRef="#ctx0" brushRef="#br0" timeOffset="-181860.211">19417 6959 23039 0,'0'0'2048'0,"0"0"-1648"0,0 0-400 16,0 0 0-16,0 0 4016 0,0 0 720 0,0 0 128 0,0 0 48 16,0 0-3520-16,7-1-704 15,-1 1-144-15,-1 0-32 0,-5 0-384 0,7 1-128 0,-1-1 0 0,1 1-12544 16,0 0-2608-16</inkml:trace>
  <inkml:trace contextRef="#ctx0" brushRef="#br0" timeOffset="-181691.634">19453 7115 31327 0,'0'0'2784'0,"0"0"-2224"15,0 0-560-15,6 3 0 0,-1 1 3152 0,0-1 528 16,3-1 96-16,-1 0 32 0,0-2-2464 0,2 1-512 15,0-1-80-15,1-1-32 0,0 0-528 0,2-1-192 16,-1-1 144-16,2 0-14288 16,0-2-2848-16</inkml:trace>
  <inkml:trace contextRef="#ctx0" brushRef="#br0" timeOffset="-168990.835">20026 5666 32831 0,'0'0'1456'0,"0"0"288"0,0 0-1392 0,0 0-352 0,0 0 0 0,0 0 0 0,0 0 2176 0,0 0 384 16,0 6 64-16,0-1 0 0,0 2-960 0,1 1-192 16,0 0-32-16,0 2-16 0,0 0-560 0,0-2-112 15,0 1-32-15,-1 2 0 0,0 2-336 0,0 0-64 16,0 1 0-16,0 1-16 0,0 0-304 0,2 6 128 16,-1-3-128-16,1 0 0 0,0-3 0 0,1-1 0 15,0-2 0-15,1-1-192 16,-1-1-1152-16,-3-3-208 0,0 0-48 0</inkml:trace>
  <inkml:trace contextRef="#ctx0" brushRef="#br0" timeOffset="-168599.656">19925 6740 25791 0,'-6'10'1152'0,"4"-5"224"0,-2 2-1104 0,-1 1-272 16,-1 2 0-16,2 2 0 0,0 1 5184 0,1 1 992 16,0 0 192-16,0 2 32 0,1-1-4560 0,1 0-928 15,0 1-176-15,1-2-32 0,-1 1-560 0,1 2-144 16,-1 0 0-16,0 2 0 15,0 0-1376-15,1 0-352 0,1 2-64 0</inkml:trace>
  <inkml:trace contextRef="#ctx0" brushRef="#br0" timeOffset="-139924.308">20244 4320 9215 0,'0'0'816'0,"0"0"-656"0,-6 3-160 0,1-2 0 16,1 2 5728-16,1 0 1120 0,3-3 208 0,0 0 48 16,-4 4-4032-16,4-4-832 0,0 0-144 0,0 0-48 15,0 0-768-15,3 6-176 0,1 0-16 0,3-3-16 0,3 0-240 0,-1 1-64 16,1-3 0-16,0 2 0 15,1-1-160-15,1 0-32 0,-1-1-16 0,-1 0 0 0,1 1-560 0,1 0-256 16,0 1 32-16,-1-3 0 0,0 0-16 0,2 0 0 16,-1 0 0-16,-1 0 0 15,1-3-2000-15,-1 0-416 0,0-1-80 0</inkml:trace>
  <inkml:trace contextRef="#ctx0" brushRef="#br0" timeOffset="-139548.896">20634 4147 33743 0,'0'13'1488'0,"0"-6"320"0,0 1-1440 0,0 1-368 0,0 2 0 0,0 3 0 16,-1-1 1264-16,0 2 176 0,0 3 32 0,0 0 16 15,0 1-656-15,2-1-144 0,-1-1-32 0,0 2 0 16,0-3-336-16,1 3-80 0,-1-2-16 0,2-2 0 15,-1 0-96-15,1-2 0 0,0-3-128 0,1-1 192 0,0-1-192 0,1-1 0 16,-4-7 0-16,4 2 0 16,-4-2-880-16,7 0-160 0,-7 0-48 0,8-2-10880 15,-2-2-2192-15</inkml:trace>
  <inkml:trace contextRef="#ctx0" brushRef="#br0" timeOffset="-139373.955">20796 4396 9215 0,'-4'2'816'0,"-1"0"-656"16,0-1-160-16,5-1 0 0,0 0 5968 0,0 0 1168 16,0 0 224-16,0 0 64 0,0 0-6144 0,0 0-1280 15,6-2-160-15,1-2-10320 16,-1-1-2064-16</inkml:trace>
  <inkml:trace contextRef="#ctx0" brushRef="#br0" timeOffset="-138889.924">21030 4194 15663 0,'0'0'688'0,"0"0"144"0,0 0-656 0,6 0-176 0,0-2 0 0,2 1 0 0,1-1 2944 0,0 0 544 15,2 0 112-15,2 0 32 0,0-1-2672 0,0 0-544 16,0-1-96-16,2 0-32 0,0 0-288 0,0 0 128 16,-2 0-128-16,-1 0 0 0,-1 0 128 0,-1 0-128 15,-2 0 0-15,-1 2 0 0,-3-1 544 0,-4 3 0 16,0 0 0-16,0 0 0 0,0 0 560 0,0 0 112 15,-4-3 32-15,-2 2 0 0,-2 1 64 0,-2 2 16 16,-2 0 0-16,1 1 0 0,-2 0-240 0,0 2-64 16,1 0 0-16,0 1 0 0,0 1-384 0,1 0-96 15,2 0-16-15,1-1 0 0,2 1-128 0,1 0-16 16,1 0-16-16,2 1 0 0,2 0-176 0,1-1-48 16,2 1 0-16,2 1 0 0,2 0-144 0,1 1 128 15,-2 0-128-15,2 1 128 0,1 0-128 0,-1 1 0 16,1-1 0-16,0 0 0 0,-1 0 272 0,-1 1-16 15,-1 0-16-15,-2 1 0 0,-1-1 416 0,-2-1 96 16,-3 2 16-16,-2-2 0 0,-2 1 32 0,-1-1 16 16,-2 0 0-16,0-1 0 0,-1 0-256 0,-1-2-48 15,-1-2-16-15,2-1 0 0,-1-1-304 0,1-2-64 0,1-1-128 0,1-3 192 32,2-2-512-32,0-2-128 0,0-1 0 0,3-3-16 15,-1-2-1808-15,1-2-352 0</inkml:trace>
</inkml:ink>
</file>

<file path=ppt/ink/ink14.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23T00:30:47.702"/>
    </inkml:context>
    <inkml:brush xml:id="br0">
      <inkml:brushProperty name="width" value="0.05292" units="cm"/>
      <inkml:brushProperty name="height" value="0.05292" units="cm"/>
      <inkml:brushProperty name="color" value="#FF0000"/>
    </inkml:brush>
  </inkml:definitions>
  <inkml:trace contextRef="#ctx0" brushRef="#br0">9697 5945 21183 0,'0'0'944'0,"0"-4"192"0,0 0-912 0,0-1-224 16,0-2 0-16,0 2 0 0,0 0 1408 0,0 0 256 15,0 5 32-15,0 0 16 0,-1-5-416 0,1 5-80 16,0 0 0-16,0 0-16 0,0 0-320 0,0 0-64 0,0 0-16 0,-2 4 0 16,2 1-240-16,-1 2-48 0,-1 2-16 0,1 2 0 15,1 1-128-15,1 2-32 0,-2 1 0 0,0 4 0 16,0 1-80-16,1-1 0 16,1 2-16-16,0-3 0 0,0 1 16 0,0 0 16 0,1-1 0 0,-1 3 0 15,-1 1 96-15,0 3 16 0,0-1 0 0,1 2 0 16,-1 2-64-16,-1 0 0 0,0 2 0 0,0 0 0 15,0-2-32-15,0 0-16 0,0-2 0 0,1-1 0 16,0 0-112-16,0-1-32 0,0 0 0 0,1 0 0 16,0 0-128-16,1-1 0 0,-1 1 0 0,1-1 128 15,0-1-128-15,0 0 0 0,0 0 0 0,0-1 0 16,0 1 0-16,-1 0 0 0,1 1 0 0,0 0 0 16,-1-1 0-16,0 1 0 0,0-1 0 0,0 1 0 0,-1 1 0 15,0-1 0-15,0 0 0 0,0 3 0 0,0-1 0 0,0-2 0 16,0-1 128-16,0 2-128 0,-1-1 0 0,0 0 0 15,0-2 0-15,1 2 0 0,2-2 0 0,-2 1 0 16,-1-3 0-16,0 1 0 0,1 0 0 0,0-2 0 16,-1-2 0-16,0 2 0 0,1 2 0 0,0 0 128 15,-1 0-128-15,0 1 0 0,1 3 0 0,1-2 0 16,-1 1 0-16,0 0 0 0,1 2 0 0,0-2 0 16,0 0 0-16,0-1 0 0,0 1 0 0,0-1 0 0,1-3 0 15,-1 1 0-15,0 0 0 0,0 0 0 16,0 1 0-16,0-1 0 0,-1 2 0 0,0-2 0 15,1 2 0-15,0-2 0 0,-1 1 0 0,0-1 0 16,1 1 0-16,-1-1 0 0,0 0 128 0,-1 1-128 0,0 0 128 0,1-1-128 16,2-1 0-16,-1 2 0 15,-1-2 128-15,0 2-128 0,1 0 0 0,0 1 0 0,0-1 0 0,1 3 128 16,0-3-128-16,1 1 0 0,1-1 0 0,-1 1 128 16,-1 2-128-16,0-1 0 0,1-1 0 0,-2 1 0 15,0-2 0-15,1 3 0 0,-1-3 0 0,0 1 0 16,-1-2 0-16,0 1 128 0,1 1-128 0,0 1 0 15,-1 0 0-15,0 2 128 0,1-1-128 0,0 3 0 16,-1-3 128-16,0 0-128 0,1-2 128 0,1 0-128 16,0-3 128-16,1 0-128 0,-1-3 0 0,1 1 128 15,1 0-128-15,0-2 160 0,-1 1-160 0,1-1 160 0,1 1-160 16,-1 0 0-16,1-1 0 0,0 3 0 0,1-1 128 0,0 3-128 16,1 0 0-16,0 0 128 0,-2 0-128 15,2-1 0-15,0-1 0 0,1 0 0 0,0-1 144 0,1 0-144 16,-1-3 160-16,1 0-160 0,-1-1 0 0,2-1 128 15,-1-2-128-15,-1-2 0 0,1-1 0 0,1-2 0 16,-1-1 128-16,0 1-128 0,0-2 224 0,0 0 0 16,1-1 0-16,0 1 0 0,0 1 32 0,0 1 16 15,1 0 0-15,0 0 0 0,0 0 0 0,1 2 0 16,-1 0 0-16,1-1 0 0,0 0-112 0,1 0-32 16,-1-2 0-16,0 0 0 0,0-4-128 0,0 0 0 15,-1 1 144-15,-1-2-144 0,-1-2 0 0,0 0 144 16,-1-2-144-16,0-1 0 0,0 0 176 0,-1-2-176 15,-1 0 160-15,1-2-160 0,-1 1 128 0,0-1-128 16,0 1 0-16,1-3 0 0,-2 2 128 0,1-1-128 16,0 0 0-16,0 0 0 0,1 1 0 0,-1 0 128 15,-1 1-128-15,0-1 0 0,-1 0 0 0,1 0 0 16,0 1 0-16,1-1 0 0,-1-1 0 0,0 0 0 0,0 0 0 0,1 1 0 16,-1-2 0-16,-1 1 128 0,1 0-128 0,-1 0 0 15,1-2 0-15,0 1 0 0,0 1 0 0,-1-1 0 16,0 0 0-16,1 0 0 0,-1 2 0 0,-1-3 0 15,0 3 0-15,0-2 0 0,0 2 0 0,1-2 0 16,-1 1 0-16,0 1 0 0,-1-2 0 0,0 1 0 16,0-2 0-16,1 1 0 0,-2 1 0 0,0-4 0 0,0 0 0 0,0 1 0 15,0-4 0-15,0 1 0 0,1-1 0 0,1 0 0 16,-2 1 0-16,0-1 0 0,1 1 0 0,-1 1 128 16,1 1-128-16,-1 2 0 0,0-3 0 0,0 1 0 15,0 2 0-15,0-1 0 0,1 1 0 0,0 1 0 16,-1 0 0-16,0 0 0 0,-1 0 0 0,1 0 0 15,0 1 0-15,0-2 0 0,-1 0 0 0,0 0 0 16,1-1 0-16,0-1 0 0,0 0 0 0,1-1 0 16,0 0 0-16,0-1 0 0,0 0 0 0,0 0 0 15,-1 2 0-15,1-1 0 0,0 0 0 0,0 0 0 16,-1 1 0-16,1-1 0 0,0 0 0 0,-1-2 0 16,1-1 0-16,0-1 0 0,0 0 0 0,0-4 0 15,0 1 0-15,0 0 0 0,1-1 0 0,-1 0 0 16,0-1 0-16,0 2 0 0,0 0 0 0,0 2 0 15,-1 4 0-15,0 1 0 0,-1 1 0 0,0-1 0 16,0-1 0-16,0 1 0 0,-1-1 0 0,0-1 0 16,0 2 0-16,0-9 0 0,-1 2 0 0,0-1 0 0,1 5 0 0,-1-3 0 15,0-2 0-15,1-1 0 16,0-1 0-16,0 0 0 0,1-1 0 0,0 2 0 0,-1-1 0 0,0-5 0 16,1 1 0-16,0 1 0 0,-1 1 0 0,1 3 0 15,1-3 0-15,0 3 0 0,-1 1 0 0,0 2 0 16,-1-1 0-16,1 1 0 0,0-1 0 0,0 1 0 15,0 0 0-15,0 1 0 0,0 0 0 0,0 1 0 16,-1-3 0-16,0 0 0 0,-2-2 0 0,1-2 0 16,0-2 0-16,1-1 0 0,1-2 0 0,0 1 0 15,0-2 0-15,0 1 0 0,0 3 0 0,0 0 0 0,0 2 0 16,0 1 0-16,0 1 0 0,0-1 0 0,-1 3 0 0,0-3 0 16,-1 2 0-16,0-1 0 0,0 0 0 0,0-1 0 15,0 0 0-15,0-1 0 0,2-1 0 0,-1 1 0 16,-1 0 0-16,1-1 0 0,0 1 0 0,0-1 0 15,0-3 0-15,1 0 0 0,-1-2 0 0,0-1 0 16,0 2 0-16,1-2 0 0,-2 1 0 0,1 2 0 16,1 3 0-16,-1 2 0 0,-2 0 0 0,1 3 0 15,0 0 0-15,0 0 0 0,-1-2 0 0,0 1 128 16,2-1-128-16,-2 0 0 0,0 1 0 0,0-4 0 16,0-2 0-16,1 0 0 0,0-1 0 0,0 3 128 15,0-1-128-15,0 1 0 0,0 4 0 0,0 1 0 16,-1 1 0-16,-1 2 0 0,0 2 0 0,-2 1 0 15,0 1 0-15,-2 2 0 0,-2 1 176 0,-1 3-176 16,-2 0 192-16,-1 2-192 0,-2 1 384 0,0 2-48 16,-3 1 0-16,1 1 0 0,1 1-96 0,-2 1-32 15,1 2 0-15,-1 1 0 0,-1 1-32 0,-2 4-16 16,2 1 0-16,-2 2 0 0,0 2-32 0,-1 3-128 0,1 1 192 0,-2 5-64 16,-1 1-128-16,-2 2 128 15,1 3-128-15,-1 4 128 0,4 1-128 0,1 1 0 16,2-4 0-16,2 2 128 0,4-4-128 0,1-1 0 0,4-4 0 0,3 0 0 31,1-5-704-31,4 0-112 0,3-4-16 0,1-1-16 16,3-3-2464-16,2 0-480 0</inkml:trace>
  <inkml:trace contextRef="#ctx0" brushRef="#br0" timeOffset="14455.626">14710 7697 12831 0,'0'0'576'0,"0"0"112"0,0 0-560 0,0 0-128 16,0 0 0-16,0 0 0 0,0 0 2192 0,0 0 416 15,0 0 80-15,0 0 0 0,0 0-816 0,0 0-160 16,-3 4-48-16,0 1 0 0,0 0-288 0,0 0-64 16,0 0-16-16,0 0 0 0,0 0-528 0,-1 0-96 15,0-1-32-15,2 1 0 0,-1-2-192 0,-1 2-32 16,0-1-16-16,4-4 0 0,0 0 112 0,0 0 0 15,0 0 16-15,0 0 0 0,0 0 64 0,0 0 16 0,-6-1 0 0,1 1 0 16,5 0 112-16,-6-3 32 16,0 1 0-16,-1 0 0 0,1-1-112 0,0 1 0 0,0 0-16 0,0 0 0 15,0-1-176-15,1 0-16 0,0-1-16 0,0 0 0 16,0 0-16-16,1-1 0 0,0-1 0 0,0-1 0 16,-1 1-112-16,0-1-32 0,1-1 0 15,-1-1 0-15,0 1 32 0,1 0 0 0,0 0 0 0,-1 0 0 0,0-3 32 0,0 1 0 16,2 1 0-16,-1-1 0 15,0-1-128-15,1 2 0 0,-2-2-16 0,2 1 0 0,1-1-16 0,1-2 0 16,-1 1 0-16,1-1 0 0,0-1-160 0,2 1 160 16,-1 1-160-16,0-1 160 0,0 0-160 0,1 2 160 15,0 1-160-15,0-1 160 0,0 0-160 0,0 0 160 16,-1 1-160-16,0 0 160 0,0 2-160 0,1 0 128 16,0 0-128-16,-1-1 128 0,0 0-128 0,0 0 0 15,0-1 0-15,0 1 128 0,-1 0-128 0,1 0 128 16,0-1-128-16,1 1 128 0,0-3-128 0,0 1 0 15,-1 0 144-15,1 1-144 0,0 1 0 0,1-1 144 16,-1 0-144-16,0 1 0 0,0 1 144 0,0 2-144 16,0-2 0-16,1 0 144 0,0-1-144 0,1 1 0 15,-1-2 0-15,1 0 0 0,0-2 0 0,1 1 0 16,0 1 0-16,0 0 0 0,-1 0 128 0,0 1-128 16,1 0 128-16,0 0-128 0,-1 0 0 0,1 0 0 15,1 1 0-15,0 1 0 0,-1 0 0 0,0 2 0 16,2-1 144-16,0 0-144 0,1 0 0 0,-1 0 0 0,1 1 0 15,1-2 128-15,0 3-128 0,-2-1 0 0,2-1 0 0,0 1 128 16,0-2-128-16,1 2 0 16,0 1 0-16,0 0 0 0,-1-1 0 0,2 3 144 0,0-3-144 15,-2 1 0-15,1 0 144 0,0 0-144 0,1-1 0 0,0 1 144 16,-2-2-144-16,1 2 0 0,0 0 0 0,0 0 0 16,0 0 0-16,-1 0 0 0,0-1 128 15,0 2-128-15,-1-1 0 0,0 1 0 0,1-2 0 0,-2 1 0 16,1 1 0-16,1 0 0 0,0 0 0 0,0 0 0 15,0 0 0-15,0-1 0 0,2-1 0 0,0 0 0 16,0 0 0-16,-1 0 0 0,2 0 128 0,0 0-128 16,0 1 0-16,-1 2 0 0,-1 1 0 0,1 0 0 0,1 0 192 0,0 2-32 15,-2 0-16-15,0 0 0 0,1 2-144 0,0 0 128 16,-1 2-128-16,1-2 128 0,2 1-128 0,0-1 0 16,-1 0 144-16,1 0-144 0,0 0 0 0,0 1 0 15,0-1 0-15,0-1 128 0,0 1-128 0,-1 0 0 16,0 1 0-16,0 1 0 0,-1 0 0 0,0-1 128 15,0 0-128-15,-1 1 0 0,0 0 0 0,0 0 128 16,0 0-128-16,0-2 0 0,1 2 0 0,0 1 0 16,0 0 0-16,0 0 128 0,0 0-128 0,0 1 0 15,0-2 0-15,0 2 128 0,-2 0-128 0,2 1 0 16,-1-2 0-16,0 1 0 0,0 0 0 0,-3 0 0 16,2 1 0-16,-1 0 128 0,-1-1-128 0,0 0 0 15,1 1 0-15,-1-1 128 0,0 3-128 0,1 0 0 16,0 0 0-16,1-2 0 0,0 2 0 0,0 0 0 15,0 0 0-15,1-1 0 0,-1-2 0 0,1 2 0 16,0 0 0-16,-2 1 0 0,1 0 0 0,1 0 0 16,-2 0 0-16,0 0 0 0,0 1 0 0,-2 0 0 0,0 1 0 0,0 1 0 15,1 1 0-15,-2-1 128 0,-1 1-128 0,-1 0 0 16,1-2 0-16,-1 1 0 0,-1 0 0 0,1-1 128 16,-1 0-128-16,0 0 0 0,-1 1 0 0,1-3 0 15,0 1 0-15,0 0 0 0,0 1 0 0,0 0 0 16,-1 1 0-16,0 1 0 0,0-1 0 0,0 2 0 15,-1 1 0-15,0 0 0 0,-2 1 0 0,0 0 128 16,-1-1-128-16,-1 2 128 0,-1-1-128 0,-1 2 128 0,-2 0-128 0,0-2 128 16,-2 3-128-16,-1-3 128 0,-1 1-96 0,0-1-32 15,0-2 0-15,1 0 0 0,1 0 0 0,-2-2 0 16,-2 0 0-16,0 1 0 0,1-3 0 0,-2 1 0 16,-1-2 0-16,-1-1 0 0,-2-3 0 0,0-1 0 15,0-1-160-15,-2-1 160 0,-3-2 0 0,-2-2 0 16,-3-2 0-16,-2-1 128 0,-1 0-96 0,-1-1-32 15,3-1 0-15,-2 2 0 0,2 2 0 0,2-1 0 16,0 2 0-16,4 1 0 0,2 1 0 0,2 2 0 16,1-2 0-16,3 3 0 0,1-3 0 0,2 1 0 15,2 0 0-15,2-2 0 0,1-3 0 0,1 1 0 16,2-3 0-16,0-2 0 0,0-1-160 0,1-2-32 16,2-1 0-16,1-1 0 15,1-3-992-15,1-1-208 0,0-4-32 0,1 0-14976 16,-1-3-2992-16</inkml:trace>
  <inkml:trace contextRef="#ctx0" brushRef="#br0" timeOffset="19938.641">12227 7773 4607 0,'-4'4'400'0,"-1"1"-400"16,0 0 0-16,-1-1 0 0,1 1 4352 0,-2 1 768 16,-2 1 176-16,1 0 16 0,2-2-3072 0,0 0-640 15,-2-1-112-15,1-1-16 0,0-2-448 0,0 1-64 16,1-1-32-16,1 0 0 0,-1-1 16 0,0-1 0 16,1 0 0-16,-1 0 0 0,0 0-80 0,-1-1-16 15,1-1 0-15,-1 0 0 0,-1-2-224 0,-1 0-48 16,1 0-16-16,-2 0 0 0,1-1-128 0,-2 0-32 15,-1 1 0-15,-2 0 0 0,0-1-16 0,-1 0 0 0,0-2 0 16,1 0 0-16,-1-1-112 0,0 0-16 0,1-3-16 0,0-2 0 16,0-1-112-16,2-3 0 0,-1-4-128 0,1 2 192 15,2-3-192-15,1 2 0 0,1-1 0 0,1 2 0 16,1-2 192-16,2 2-64 0,0 1-128 0,2-1 192 16,1 0-32-16,1 3-16 0,0-1 0 0,1 2 0 15,0 2-144-15,0 0 0 0,2-1 0 0,0 3 128 16,-1 0-128-16,2 1 0 0,0 1 0 0,1 0 0 15,1 0 288-15,1 0-32 0,0 0 0 0,3 0 0 16,2-2-416-16,1 0-96 0,-1 1 0 0,2 1-16 16,1-2 272-16,0 1 0 0,1-1 0 0,0 2 0 0,0 0 0 0,0 0 0 15,0-1 0-15,-1 1 0 0,1 2 0 0,0-1 0 16,1-1 0-16,0 0 0 0,-2 0 0 0,2 0 0 16,1 1 0-16,-1 0 0 0,1-2 0 0,0 1 0 15,3-1 0-15,-1 0 0 0,1 1 0 0,0 4 0 16,-2-2 0-16,2 1 0 0,-1-1 0 0,1 3 0 15,-3 0 0-15,0 0 0 0,-3 0 0 0,2 3 0 16,-1-1 0-16,-2 0 0 0,0-1 0 0,0 1 0 16,-1 1 0-16,2-2 0 0,1 0 0 0,-2 0 0 15,1 0 0-15,1 0 0 0,0-1 0 0,2 3 0 16,1-3 0-16,0 2 0 0,1-1 0 0,-1 1 0 16,0 1 0-16,-1 1 0 0,2 0 0 0,-1 0 0 0,-1 0 0 0,1 1 0 15,-1 0 0-15,0 1 0 16,-2 0 0-16,2 0 0 0,0-1 128 0,-1 0-128 0,2 0 0 15,-1 0 0-15,1 0 0 0,0 0 128 0,-1-1-128 16,2 1 0-16,0-1 0 0,0 1 0 16,-2 0 128-16,1 0-128 0,0-1 0 0,-2 1 0 0,2 1 128 15,-3 1-128-15,1-1 0 0,0 2 176 0,-2 1-176 0,1 1 160 16,0 0-160-16,-1-1 160 0,1 0-160 0,-1 1 160 16,1-1-160-16,0 1 0 0,-1-2 0 0,2 1 0 15,1-1 0-15,-1 0 0 0,1 0 128 0,-1-1-128 16,1 1 0-16,0-1 0 0,-3 2 0 0,1 1 0 15,-1-2 0-15,-1 2 0 0,0 0 144 0,1 0-144 16,-2 0 208-16,1 1-16 0,-1-1-16 0,-1 0 0 16,1 2-176-16,1 0 192 0,-2 0-192 0,0-2 192 15,2 1-192-15,0 1 128 0,-1-2-128 0,2 1 128 0,0-1-128 0,-1 2 0 16,1-1 0-16,0 2 128 0,0-2-128 0,1-1 0 16,0 1 0-16,-2 1 0 0,2 1 0 0,-1-1 0 15,-2 2 0-15,1-1 0 0,0 1 0 0,-2 1 0 16,-1-1 128-16,-1 2-128 0,-1-1 0 0,-1 2 0 15,0 0 0-15,0-1 128 0,1 1-128 0,-2 0 0 16,-1 0 0-16,0 0 0 0,-2-1 0 0,1 1 128 16,-2-2-128-16,-1 0 0 0,-1 2 0 0,-1 0 128 0,-2-1-128 15,-2 1 0-15,-2 3 0 0,-1 0 128 0,-3 2-128 0,-4 1 0 16,-2 1 160-16,-4 4-160 16,-3-2 192-16,-2 4-192 0,-3 0 384 0,-4 3-48 15,-1 0 0-15,-2 1 0 0,-3 0 16 0,-3-2 0 16,-3-1 0-16,-3 3 0 0,-4 0-32 0,-1 2 0 0,-1 3 0 0,0 1 0 15,-2 2-32-15,-2-1-16 16,-4-1 0-16,1-2 0 0,-1-4-112 0,2-3-32 16,2-2 0-16,0-7 0 0,1-4-128 0,1-7 0 15,-2-4 0-15,4-7 0 0,0-7 0 0,1-6 0 0,-2-11-144 0,-1-6 144 32,-3-5-1392-32,3-1-160 0,1 0-48 0,3 4-21040 0</inkml:trace>
  <inkml:trace contextRef="#ctx0" brushRef="#br0" timeOffset="29783.75">19611 9551 11055 0,'-13'-2'976'0,"5"0"-784"16,-4 0-192-16,0 0 0 0,-1-1 4304 0,0 0 816 15,1-2 176-15,0-1 16 0,-1-1-3440 0,0-1-688 16,2 1-144-16,2-2-16 0,-2-1-48 0,2 0 0 0,1-1 0 0,1 1 0 16,-2-1-32-16,2 0-16 15,1-1 0-15,1 1 0 0,-1-1-96 0,0 0-32 16,1 0 0-16,-2-1 0 0,0 1-160 0,-1 0-48 16,-1 1 0-16,-1-3 0 0,1 1-144 0,-1 1-16 15,-2-2-16-15,0-1 0 0,-1 1-208 0,-2 0-32 16,0-2-16-16,2 1 0 0,-1 0-160 0,0 0 192 0,1 0-192 0,0-1 192 15,1-1-192-15,1 1 0 0,1-2 144 0,0 0-144 16,0 1 0-16,1-1 144 0,1 0-144 0,1-1 0 16,-1 1 160-16,2 2-160 0,1-3 128 0,0 2-128 15,0-4 144-15,-1 3-144 0,1-1 160 0,-2 1-160 16,0 1 144-16,1 0-144 0,0 3 128 0,1 0-128 16,0 0 0-16,1 1 128 0,1 1-128 0,0 1 0 0,1-1 0 15,1 1 0-15,1 2 0 0,1-3 0 16,0 1 0-16,1 1 0 0,1-1 0 0,0 0 0 0,1-2 0 0,2 1 0 15,1 1 0-15,1 0 0 0,1-3 0 0,0 3 0 16,2-1 0-16,1 0 0 0,2-1 0 0,-2 1 0 16,0-1 0-16,0-1 0 0,0 1 0 0,0-2 0 15,2-1 0-15,0 0 0 0,0-2 0 0,2 0 0 16,-1 1 0-16,0 0 0 0,1 0 0 0,1 0 0 16,-2 0 128-16,1 1-128 0,-1-2 0 0,1 2 0 15,0 0 0-15,0 0 0 0,2 1 0 0,0 1 0 16,-1 0 0-16,2 2 0 0,3 1 0 0,1-1 0 15,0 1 0-15,2 0 0 0,1 0 0 0,2-1 0 16,0 0 0-16,0 1 0 0,-1-3 128 0,0 0-128 16,1 1 128-16,2-1-128 0,0-2 208 0,2 3-32 0,1 0-16 0,3 1 0 15,1 0-32-15,0 2-128 0,-2-3 192 0,0 3-64 16,-1-2 0-16,-1 4-128 0,0-1 192 0,1 1-64 16,2 0 0-16,1 1 0 0,0-1 0 15,1 1 0-15,1 1-128 0,-3 0 192 0,-2 0-192 0,1 1 192 16,-3 0-192-16,-1 0 192 0,1 1-192 0,0 1 192 15,0-2-192-15,1 1 128 0,2 1-128 0,-1-2 128 16,0 2 0-16,0 1-128 0,-3 2 192 0,0-2-64 16,-3 1-128-16,1 0 160 0,-1-1-160 0,0 2 160 15,1-1-160-15,0 0 0 0,1-1 144 0,2 2-144 0,-1 0 0 0,1 0 144 16,-1 1-144-16,0 0 0 16,-2-1 128-16,-3 0-128 0,1-2 0 0,-1 2 0 0,-1 1 128 0,0 0-128 15,0-1 0-15,2 0 0 0,0-2 160 0,2 1-160 16,1 0 128-16,1 0-128 0,1 0 0 0,-1 1 128 15,-3 0-128-15,1-1 0 0,-1 0 128 0,-1 0-128 16,0 1 0-16,0 0 128 0,-1 0-128 0,2 0 0 16,1-1 0-16,3 1 0 0,3 1 128 0,1 0-128 15,-2 1 0-15,-1 0 128 0,0 1-128 0,-3 0 128 16,-1-1-128-16,0 2 128 0,-2-2-128 0,1 1 0 16,2 2 144-16,-2-2-144 0,-1 0 0 0,2 1 0 15,-1-1 0-15,1 2 0 0,-1 1 0 0,-1 2 128 16,0-3-128-16,-3 2 0 0,-2 0 0 0,1 1 0 0,-1 0 0 0,0 1 128 15,0-1-128-15,1 0 0 16,0-1 0-16,1 1 0 0,-2 1 0 0,2-1 128 16,0 2-128-16,1 1 0 0,-2 0 0 0,1 2 0 0,-1 1 0 0,-2 0 0 15,-1 1 0-15,-1 0 0 16,-2-2 0-16,-1 3 128 0,-1-2-128 0,-1 0 0 16,-1 2 0-16,1 1 0 0,-3 0 0 0,1 3 0 0,0 1 0 0,1 2 128 15,-2 1-128-15,1 2 0 0,-1-1 0 0,0-1 128 16,0 3-128-16,2-1 0 0,-2 1 0 0,-1-1 0 15,-2-1 0-15,-1-2 0 0,-1 0 0 0,0 0 0 16,0 0 0-16,-3 2 128 0,-1 0-128 0,-1 3 0 16,-2 0 0-16,0 1 128 0,0 2-128 0,-3 0 0 15,-2-2 0-15,-3 1 128 0,-2-2-128 0,-1-1 0 16,-2-2 0-16,0 0 128 0,0 3-128 0,-2-1 0 16,0 1 0-16,0 2 128 0,0-1-128 0,-1 3 0 15,-2-1 0-15,-1-1 0 0,-1-1 0 0,-3-1 128 0,-1-3-128 0,-2-2 0 16,-1 0 0-16,-1-1 0 0,-2-2 0 0,-2 1 144 15,1-2-144-15,-1 1 0 0,-2-1 192 0,-5 2-64 16,-6 1 0-16,-4-1-128 0,-3 0 192 0,-1 0-192 16,1 1 192-16,-1 2-192 0,-4-3 240 0,-31 11-64 15,5-5-16-15,9-5 0 0,6-4 0 0,2-2 0 16,-1-3 0-16,-5 0 0 0,-4-3-160 0,2-1 192 16,4-2-192-16,-4-4 192 0,-8 0-192 0,-4-3 128 15,0-3-128-15,-3-1 128 0,-2-4-128 0,-5-3 0 16,-6-2 0-16,-1-4 112 0,-5-5-112 0,2-1 0 15,6 0 0-15,5 1 0 0,5 2 0 0,8 3 0 16,5 0 0-16,32 6 0 0,1 0 0 0,2 2-128 16,4 0 128-16,3 0-160 15,3 1-480-15,4 0-80 0,4 1-32 0,5-2 0 16,4 0-1712-16,7-1-352 0,3 0-64 0</inkml:trace>
  <inkml:trace contextRef="#ctx0" brushRef="#br0" timeOffset="60190.156">10952 6033 21183 0,'0'0'1888'0,"0"0"-1504"0,0 0-384 0,0 0 0 16,0 0 2144-16,-3 6 352 0,2-1 80 0,-1 2 16 16,0 1-1184-16,1 2-224 0,0 0-48 0,0 3-16 15,0 1-704-15,1 0-144 0,1-4-16 0,1 3-16 16,1-2-240-16,1 0 0 0,0-3 0 0,2 0 0 15,1-2 0-15,0-2 0 0,2-2-128 0,-1-2 128 16,2-2 0-16,0-2-128 0,1-2 128 0,0 0 0 16,0-3 0-16,-1 0 304 0,-2-2-48 0,-2 0 0 0,-3 1 192 0,1 2 16 15,-1 0 16-15,0 2 0 0,-3 1-64 0,0 5-16 16,0 0 0-16,0 0 0 0,0 0 112 0,0 0 0 16,-2 8 16-16,1 2 0 0,1-2-192 0,1 2-32 15,0 0-16-15,1-1 0 0,2-1-288 0,0 1 0 16,1-3 0-16,1 0 0 0,2-2 0 0,-2-1 0 15,1 0 0-15,1-1 0 0,-1-1 0 0,2-2 0 16,-1-2 0-16,-1-1 0 0,2-2 0 0,-2 0 256 16,0-2-16-16,0 0-16 0,0-2 144 0,-2-1 16 15,-1-1 16-15,0 0 0 0,1-2-208 0,-1 0-64 16,-1 1 0-16,0 1 0 0,1-1-128 0,-2 3 0 16,0 1 0-16,0 2 0 15,0 0-1760-15,1 2-288 0</inkml:trace>
  <inkml:trace contextRef="#ctx0" brushRef="#br0" timeOffset="60447.717">11341 6167 23039 0,'0'0'2048'0,"-1"8"-1648"0,1-3-400 0,-1 2 0 15,0 0 2608-15,1-1 432 0,0-6 96 0,1 5 0 16,-1-5-1664-16,4 6-320 0,1-1-80 0,0-2-16 15,-5-3-528-15,8 1-96 0,0-1-32 0,2-2 0 16,-2-1-400-16,2-1-144 0,0 0 0 0,-1-2 0 0,-1 0 144 0,-1 0 0 16,-1-1 128-16,-1 0-128 15,-1 0 128-15,-2 0-128 0,-1 0 160 0,-2 1-160 0,-2-1 224 0,-1 1-48 16,-2 0-16-16,-1 1 0 0,1 1 112 0,-3 1 32 16,-2 2 0-16,0-2 0 0,0 2-304 0,1 0 0 15,-1 1 0-15</inkml:trace>
  <inkml:trace contextRef="#ctx0" brushRef="#br0" timeOffset="61172.508">10772 6557 22111 0,'0'0'1968'0,"-2"6"-1584"16,0 2-384-16,1 2 0 0,2 0 1680 0,0 0 256 16,0 1 48-16,0 2 16 0,3 0-1376 0,0-1-288 15,1 0-48-15,1-1-16 0,-1-2-272 0,1-2 0 16,0-1 0-16,0-2 0 0,3-1 0 0,-1-3 160 15,-1-3-160-15,1-1 128 0,-1-2 336 0,1 0 64 16,0-2 16-16,0-2 0 0,-1-3 112 0,0 2 32 0,-2 0 0 0,-1 1 0 16,-1 1-240-16,0 1-64 15,-1 3 0-15,0 0 0 0,-2 5 112 0,0 0 16 16,0 0 0-16,0 0 0 0,0 0 32 0,0 0 16 0,-1 8 0 0,1 2 0 16,0 4-176-16,0 0-48 15,0 0 0-15,1 0 0 0,2-1-336 0,0-2 0 16,1 0 0-16,1-2 0 0,1-2 0 0,1-2 0 0,-1-2 0 0,2-2 0 15,2-3 0-15,0-2 0 0,0-1-144 0,-3-2 144 16,1-3-192-16,-1 0 16 0,0 1 16 0,-1-4 0 16,0 1-1648-16,-1 2-336 0</inkml:trace>
  <inkml:trace contextRef="#ctx0" brushRef="#br0" timeOffset="61304.545">11117 6680 32191 0,'-2'10'1424'0,"2"-3"304"0,0 0-1392 0,0 2-336 16,0 1 0-16,1 0 0 0,0 0 1152 0,0 2 176 15,0 0 16-15,1-1 16 0,0 0-832 0,0 0-160 16,0-1-48-16,0-1-11504 16,0-2-2304-16</inkml:trace>
  <inkml:trace contextRef="#ctx0" brushRef="#br0" timeOffset="61897.874">10844 7142 24879 0,'-6'12'1088'0,"4"-6"256"0,-1 1-1088 0,0 1-256 16,2 2 0-16,0 2 0 0,0 0 1872 0,1 0 320 15,0 1 64-15,1-2 16 0,1 1-1360 0,0-2-272 16,1 1-48-16,-1-2-16 0,1-2-400 0,1-3-176 15,0 0 128-15,-4-4-128 0,6 1 128 0,1-1-128 16,-2-4 0-16,1-1 128 0,-1 0 48 0,0-4 0 16,1-1 0-16,-2 1 0 0,-1 0-176 0,0 0 160 15,0 1-160-15,-1 2 160 0,0 1 96 0,-2 5 32 16,0 0 0-16,0 0 0 0,0 0 48 0,0 0 16 16,0 0 0-16,0 0 0 0,0 0 16 0,0 0 0 15,0 0 0-15,0 0 0 0,1 6 48 0,0 0 16 16,1 0 0-16,0-1 0 0,-2-5-288 0,4 5-144 0,-4-5 160 0,6 0-160 15,1 0 0-15,0-2 0 0,-2-2 0 0,3-2 0 16,0-2 0-16,1 0 0 0,-1-3 0 0,1 0 0 31,-2-1-448-31,1 2 32 0,-1 0 0 0,-1 0-17696 0</inkml:trace>
  <inkml:trace contextRef="#ctx0" brushRef="#br0" timeOffset="62158.166">11071 7216 22111 0,'0'0'1968'0,"0"0"-1584"0,0 0-384 0,0 0 0 0,0 0 2912 0,0 0 496 16,0 0 112-16,4-4 0 0,0-1-1888 0,1 0-384 16,0 0-80-16,1-1-16 0,0 0-768 0,0 1-176 15,2 1-16-15,-2 2-16 0,1-1-176 0,-1 0 0 16,-1 1 0-16,0 2 128 0,0 1-128 0,-5-1 0 16,4 5 0-16,-1 0 128 0,-1 3-128 0,-1 2 128 15,1 2-128-15,-1-2 128 0,0 3 256 0,0-1 64 16,0-1 0-16,0-2 0 0,1 2 64 0,1 0 0 15,2-4 16-15,0 0 0 0,1 0-320 0,0-3-64 16,1 0-16-16,0-1 0 0,0-3-128 0,2 0 0 16,-2 0-160-16,1-2 160 15,0 0-576-15,-1 1-32 0,0-2 0 0,1 0 0 16,-2 1-1792-16,0-1-352 0</inkml:trace>
  <inkml:trace contextRef="#ctx0" brushRef="#br0" timeOffset="62996.594">10798 7848 21183 0,'0'0'944'0,"0"0"192"0,0 0-912 0,-2 6-224 0,1 1 0 0,0 3 0 0,0-1 4000 0,2 2 752 15,2 2 160-15,-1 1 16 0,1-1-3472 0,0-1-704 16,0-1-144-16,2-1-32 0,0-2-576 0,1 0 0 16,0-1 0-16,0-2 0 0,1-2 0 0,-1-1 0 15,-1-2 0-15,1-2 0 0,1-3 0 0,-1-2-128 16,-1-1 128-16,0 0 0 0,0-4 0 0,-1 0 0 16,-1-1 0-16,1 1 0 0,-1-1 0 0,0 1 0 15,-1 2 0-15,0 3 0 0,-1 0 0 0,-1 7 0 16,0 0 0-16,0 0 0 0,0 0 128 0,0 0-128 15,0 0 128-15,0 0-128 0,0 0 0 0,-1 8 0 16,1 0 0-16,0 1 128 0,0 0-128 0,1-2 0 16,0 1 0-16,2-1 0 0,-1 0 0 0,1 1 0 15,1-3 0-15,1-1 0 0,0-1 0 0,-5-3-160 16,6 0 160-16,2-1 0 0,-1-2 0 0,1-1 0 16,-2 0 0-16,2-4 0 0,-1-1 144 0,0 0 48 15,0-2 0-15,-2-2 0 0,1 1-48 0,-1 0 0 0,-1 0 0 0,-1 1 0 16,-1 0-144-16,-1 0 0 0,1 1 0 0,-1 0 128 15,-1 2-128-15,0 2-256 16,0 0 64-16,0 6-18448 0</inkml:trace>
  <inkml:trace contextRef="#ctx0" brushRef="#br0" timeOffset="63298.26">11222 7819 32191 0,'0'0'1424'0,"2"7"304"0,-1-2-1392 0,1 0-336 0,0 2 0 0,1-2 0 0,-3-5 1168 0,1 6 176 15,-1-6 16-15,2 6 16 0,1-1-864 0,-3-5-160 16,3 6-32-16,-3-6-16 0,3 5-304 0,0-1 0 16,-3-4 0-16,0 5 0 0,0 2-144 0,0 0-96 15,-2 0-16-15,-1 0 0 16,0-2-176-16,-1 0-32 0,-2 2-16 0,-1-2 0 0,0 0 480 0,0-1 128 15,0-2 16-15,0-1 0 0,0-2 880 0,2 0 160 16,1 1 32-16,4 0 16 0,0 0-288 0,0 0-64 0,0 0-16 0,0 0 0 16,3 6-400-16,3 1-80 0,1 0 0 0,2 1-16 15,-1 2-368-15,2 0 0 16,1 0 0-16,0-1 0 16,-1 1-1728-16,2-3-400 0</inkml:trace>
  <inkml:trace contextRef="#ctx0" brushRef="#br0" timeOffset="64640.89">10748 9772 25567 0,'-1'-10'1136'0,"1"10"224"0,0-5-1088 0,0 5-272 15,0 0 0-15,0 0 0 0,0 0 1232 0,0 0 192 16,0 0 48-16,1 8 0 0,1 0-432 0,0 4-80 15,0 3 0-15,1 1-16 0,0 3-336 0,0 1-64 16,1 0-16-16,1 1 0 0,0-1-208 0,1 0-64 16,-1-3 0-16,1-1 0 0,1-2-256 0,-1-3 160 15,2-2-160-15,0-2 128 0,-1-1-128 0,0-3 128 16,-1-1-128-16,0-4 128 0,-6 2 32 0,5-3 0 0,0-4 0 0,-1-1 0 16,-2 0 80-16,0-2 16 15,-1 0 0-15,0 0 0 0,-1 0-112 0,0 1-16 16,-1 0 0-16,0 1 0 0,0 2-128 0,-1 1 128 15,2 5-128-15,0 0 128 0,0 0-128 0,0 0 128 16,0 0-128-16,0 8 128 0,3 2-128 0,-1 0 0 0,1-2 0 0,0 1 128 16,3-1-128-16,1-1 0 0,-2-2 0 0,1-1 0 15,1-3 0-15,1-2 128 0,-1-2-128 0,0-2 128 16,-1-1-128-16,0-4 0 0,2-1 0 0,0 0 0 16,-2-2 128-16,0 0 0 0,0-1 0 0,-1-1 0 15,-1 0-128-15,-1 2 128 0,0 0-128 0,-2 0 128 16,-2 2 208-16,0 0 48 0,-1 1 0 0,0 1-19008 15</inkml:trace>
  <inkml:trace contextRef="#ctx0" brushRef="#br0" timeOffset="64844.886">11111 10064 21183 0,'0'0'1888'0,"0"0"-1504"15,1 5-384-15</inkml:trace>
  <inkml:trace contextRef="#ctx0" brushRef="#br0" timeOffset="65275.305">11166 10066 22111 0,'0'0'976'0,"0"0"208"0,0 0-944 0,0 0-240 15,0 0 0-15,-4-4 0 0,1 1 2096 0,3 3 368 16,-6-1 80-16,1 1 16 0,0 2-1248 0,0 2-240 15,0 2-48-15,1 2-16 0,0 1-336 0,1 2-64 16,2 1-16-16,0 0 0 0,1 1-144 0,2-1-16 16,0 2-16-16,2-1 0 0,1 0-96 0,3 0-32 15,1-4 0-15,1-2 0 0,1-1-288 0,1-1-176 16,0-5 32-16,-1 0 0 0,1-5 144 0,1-3 0 16,-1 1 0-16,-1-4 0 0,-1-2 0 0,-1-1 0 15,-2 1 0-15,-1-1 128 0,-2 1-128 0,-2 2 0 16,-1-3 0-16,-1 3 0 0,-2 1 0 0,0 3 128 15,-2-2-128-15,-1 2 0 0,-3 2 0 0,0 1 0 16,0 1 0-16,0 1-128 0,0 0-48 0,0 0 0 0,0 1 0 0,2 1 0 31,-1 0-1536-31,0 1-304 0,-6 1-64 0,2 2-16 0</inkml:trace>
  <inkml:trace contextRef="#ctx0" brushRef="#br0" timeOffset="66024.807">10602 10535 23039 0,'0'0'2048'0,"0"0"-1648"0,-2-4-400 0,2 4 0 0,0 0 1344 0,0 0 192 15,0 0 48-15,0 0 0 0,0 0-304 0,-3 5-64 16,2 1-16-16,1 1 0 0,0 0-608 0,1 0-112 16,0 2-32-16,1 1 0 0,1 0-192 0,1-1-64 15,0-2 0-15,0 0 0 0,0-1-192 0,1-1 0 16,1-1 128-16,0-2-128 0,1-2 0 0,1-2 0 15,-1-3 0-15,1-1 0 0,-1-1 0 0,-1-2 0 16,1-2 0-16,0 0 0 0,0-2 144 0,-1 3-144 16,0 0 128-16,-1 1-128 0,-2 1 0 0,0 2 128 15,0 1-128-15,-3 5 0 0,0 0 0 0,0 0 0 16,0 0 128-16,0 0-128 0,0 0 0 0,5 5 128 16,-1 0-128-16,0-1 128 0,-1 1-128 0,1-1 0 15,1-1 0-15,0-1 128 0,0-1-128 0,-1 0 128 16,1-1-128-16,0-1 128 0,1-2-128 0,-2-1 0 15,0 0 144-15,-1 0-144 0,0 0 128 0,0-1-128 16,1-1 160-16,0-2-160 0,-2-1 160 0,1 0-160 16,0-3 160-16,0 2-160 15,0 0-1168-15,-1 1-336 0</inkml:trace>
  <inkml:trace contextRef="#ctx0" brushRef="#br0" timeOffset="66223.445">10899 10583 29487 0,'-2'7'2624'0,"0"0"-2112"16,0 0-512-16,0 1 0 0,-1 2 1408 0,1 1 192 16,-1 1 16-16,3-1 16 0,3 0-816 0,-2 1-176 15,1-1-16-15,1-1-16 0,0-1-480 0,1 0-128 16,0 0 0-16,2-1-11104 15,1-3-2240-15</inkml:trace>
  <inkml:trace contextRef="#ctx0" brushRef="#br0" timeOffset="66859.315">10681 10948 21183 0,'0'0'944'0,"0"0"192"0,0 0-912 0,-5 1-224 15,5-1 0-15,-4 1 0 0,-1 1 2592 0,0 0 480 16,5-2 80-16,-4 3 32 0,4-3-1776 0,-4 4-336 15,1 2-80-15,3 0-16 0,0 1-448 0,1-1-80 16,1 1-32-16,1-2 0 0,0 0-112 16,1 1-32-16,1 0 0 0,1-1 0 0,-1-2-112 0,2 0-32 15,-1-2 0-15,1-1 0 0,0-1-128 0,0 0 0 16,-2-3 144-16,2 1-144 0,-1 0 0 0,-1-2 128 16,0 1-128-16,-1 0 0 0,-1 0 144 0,-3 4-144 15,0 0 192-15,0 0-192 0,0 0 0 0,0 0 0 16,0 0 0-16,0 0 0 0,0 0 128 0,0 0-128 15,0 0 0-15,0 0 0 0,0 0 0 0,0 0 0 16,0 0 0-16,0 0 0 0,4 3 0 0,0-1 0 16,-4-2-144-16,0 0 144 0,6 2 0 0,-2-1 0 15,-4-1 0-15,0 0 0 0,5 0 0 0,0-1 0 16,0-1 0-16,-1 0 0 0,0-1 0 0,0-2-128 16,0 0 128-16,1-2 0 0,-2 0 0 0,0-1 0 0,1 1 0 0,0-1 0 15,0-1 0-15,0 1 0 0,1 0 0 0,0 1 0 31,-1 1-896-31,0 0-208 0,0 1-48 0</inkml:trace>
  <inkml:trace contextRef="#ctx0" brushRef="#br0" timeOffset="67142.735">10941 11039 32367 0,'0'0'1424'0,"0"0"304"0,0 0-1376 0,0 0-352 15,0 0 0-15,0 0 0 0,0 0 512 0,0 0 48 16,1-6 0-16,1 1 0 0,2 2-304 0,0-1-64 16,-4 4-16-16,0 0 0 0,7-1 64 0,-1-1 16 15,-6 2 0-15,6 3 0 0,-1 1-256 0,-1 3 0 16,-1 1 0-16,0 1-160 0,-1 2 160 0,0 1 128 16,1 1-128-16,-2 0 176 0,-1 1-176 0,1 0 0 15,0-1 0-15,1-2 0 0,0 1 240 0,1-4 112 16,1-1 32-16,1-2 0 0,1 0-240 0,0-2-144 15,0-2 192-15,1-2-192 0,1-2 160 0,0-1-160 16,2-1 128-16,-2-1-128 0,-1-3 0 0,1 1 0 16,0 0 0-16,-1 0 0 15,-1 1-1936-15,-1 0-272 0</inkml:trace>
  <inkml:trace contextRef="#ctx0" brushRef="#br0" timeOffset="67660.058">10711 11714 31215 0,'0'0'1376'0,"0"0"288"0,0 0-1328 0,-3 4-336 16,0 2 0-16,1 1 0 0,0 0 864 0,1 1 96 15,1-1 32-15,1 1 0 0,1 0-352 0,1 0-80 16,0 1-16-16,1-3 0 0,1-1-416 0,-1 1-128 15,1-1 0-15,1-3 0 0,0 1 0 0,2-2 0 16,-1-2 0-16,-1-1 0 0,-1-1 0 0,1-3 0 16,0-1 0-16,0-1 0 0,-2-2 128 0,-1 0-128 15,-1 1 0-15,0-2 0 0,0 1 144 0,-1 1-144 16,0 2 0-16,1 0 144 0,-2 7-144 0,0 0 0 16,0 0 0-16,0 0 128 0,0 0-128 0,2 7 128 15,0 1-128-15,0 1 128 0,-1 0-128 0,1-1 0 0,0 1 0 0,0-1 0 16,0-1 0-16,1-2 160 0,-3-5-160 0,5 3 160 15,-5-3 48-15,0 0 16 0,7-1 0 0,0-4 0 16,0-2-32-16,0-1 0 0,-1-2 0 0,1 0 0 16,-1 0-64-16,0-3-128 0,0 0 176 0,1 0-176 15,-1-2-1136-15,-1 1-336 0</inkml:trace>
  <inkml:trace contextRef="#ctx0" brushRef="#br0" timeOffset="67976.677">10991 11640 23951 0,'-1'6'2128'0,"0"1"-1696"16,0 0-432-16,2 0 0 0,1 2 1920 0,-1-3 288 15,0 0 64-15,1 0 16 0,2-1-1424 0,0-2-288 16,0 0-48-16,2-1-16 0,1 0-512 0,0 0 0 16,0 0 0-16,1-1 0 0,0-1 128 0,0-1-128 15,0-1 0-15,-2-1 0 0,0 1 0 0,-1-2 0 16,-1-1 0-16,-1 0 0 0,0 1 0 0,-3 4 0 15,-1-5 0-15,1 5 0 0,-4-4 0 0,-1 2 0 16,-2 1 128-16,1 3-128 0,-2 2 192 0,-1 1-32 16,0 2 0-16,0 1 0 0,1 1 576 0,-1 3 112 15,0 1 32-15,0 2 0 0,0 0 48 0,1 1 16 16,3-1 0-16,2 1 0 0,3-3-304 0,2 0-64 16,1-2-16-16,1-2 0 0,3-2-384 0,3-3-176 15,2-4 160-15,2-2-160 0,1-6 0 0,2-2 0 16,-1-4 0-16,1-3-12896 0,0-3-2592 0</inkml:trace>
  <inkml:trace contextRef="#ctx0" brushRef="#br0" timeOffset="78073.423">16902 6422 22111 0,'0'0'1968'0,"2"-4"-1584"15,0-3-384-15,0 0 0 0,1 0 1520 0,-1 0 208 16,0 0 64-16,0 1 0 0,0 1-288 0,-1-1-48 16,0 1-16-16,0 0 0 0,-1 5-32 0,0 0-16 15,0 0 0-15,0 0 0 0,0 0-368 0,0 0-64 16,0 0 0-16,0 0-16 0,1 7-496 0,1 2-80 16,-1-1-32-16,1 0 0 0,0 3-336 0,0-3 128 15,1 1-128-15,1-1 0 0,0-3 0 0,1 2 0 16,0-2 0-16,1 0 0 0,-1-1 0 0,1-2 0 15,-6-2 0-15,6 0-128 0,1 0 128 0,0-2 0 16,-2-2 0-16,0 0 0 0,0 0 0 0,-5 4 0 16,0 0 0-16,0 0 0 0,0 0 0 0,7 5 0 15,-4 4 0-15,1 3 0 0,0 1 0 0,0 4 0 16,-1 0 0-16,0-2 0 0,2 0 0 0,1 0 0 16,1-2 0-16,0 1 0 0,0-5 0 0,3 0 176 0,0-3-16 15,2-2 0-15,0-2-16 0,1-3 0 0,0-1 0 0,0-3 0 16,1-3 320-16,0-1 64 0,-1-4 16 0,-1 1 0 15,0 1-240-15,0-3-48 0,-3-3-16 0,1 0 0 16,-1-1-112-16,-2-1-128 0,-1-2 176 0,0 0-176 16,-1 0 144-16,-2-2-144 0,0 1 0 0,0 1 144 0,0 3-144 0,-1 3 0 15,1 4 0-15,-2 2 0 0,-1 2-160 0,0 3-64 16,0 4-16-16,0 0 0 16,0 0-1744-16,-1 6-368 0,0 1-64 0</inkml:trace>
  <inkml:trace contextRef="#ctx0" brushRef="#br0" timeOffset="78395.489">17434 6513 23951 0,'0'0'2128'0,"-3"3"-1696"15,-1 1-432-15,0 0 0 0,0 1 3136 0,1 1 528 16,1 1 112-16,0 2 32 0,0 1-2032 0,1 3-416 0,1 1-80 0,0 0 0 16,0 1-896-16,1 0-160 15,2 0-32-15,2-3-16 0,1-1-176 0,2-1 0 16,1-6 0-16,1-2 0 0,0-3 0 0,2-3-176 16,1-4 48-16,-1-3 0 0,2-2-128 0,0 0 0 15,-1-2-16-15,-2 0 0 0,0 0 64 0,-3 0 16 0,-3 1 0 0,-1 3 0 16,-2 0 192-16,-2 1 0 0,-3 1 0 0,-2 1-144 15,-2 2 144-15,-1 0 0 0,-2 1 0 0,-1 2 0 16,-2 1-848-16,-1 2-96 16,2-2-16-16</inkml:trace>
  <inkml:trace contextRef="#ctx0" brushRef="#br0" timeOffset="79207.145">16212 7218 26719 0,'0'0'1184'0,"0"0"240"0,0 0-1136 0,0 0-288 15,0 0 0-15,0 0 0 0,0 0 2688 0,0 0 496 16,0 0 80-16,6 4 32 0,-1 0-1952 0,2 1-384 16,0 0-64-16,1 0-32 0,-1 0-352 0,-2 1-64 15,-1 0 0-15,0-1-16 0,-1 2-160 0,1 0-16 16,-1 0-16-16,1-1 0 0,-1 1-240 0,0 0 128 15,0 0-128-15,1-1 0 0,-1 1 0 0,0-1 128 16,0 0-128-16,0-1 0 0,0 0 0 0,-3-5 0 16,3 4 0-16,-3-4 0 0,0 0 0 0,4 3 0 15,-4-3-160-15,0 0 160 0,0 0 0 0,6 0-128 16,-6 0 128-16,5-3 0 0,0 0 0 0,0-2-160 16,-1 0 160-16,0-1 0 0,0 1-128 0,0 0 128 0,-1 0 0 0,1 3 0 15,-4 2 0-15,0 0 0 0,6 0 0 0,-1 2 0 16,0-1 0-16,1 1 0 0,0 0 0 0,1-2 0 15,-2 1 0-15,0-1 128 0,1 0-128 0,1 0 0 16,1-1 0-16,-1-1 0 0,0-1 128 0,1-2-128 16,0-2 272-16,0-2 16 0,-1-2 0 0,1-3 0 15,-2 1-32-15,-1-2-16 0,0-1 0 0,0 1 0 16,-2-1-240-16,0 2 0 0,-1 4 128 0,0 1-128 16,-2 1 0-16,0 3 0 0,0-1 128 0,0 6-128 15,0 0-752-15,0 0-192 0,0 0-32 0,0 0-12112 16,0 0-2416-16</inkml:trace>
  <inkml:trace contextRef="#ctx0" brushRef="#br0" timeOffset="79439.254">16624 7308 27647 0,'-1'5'2448'0,"-1"3"-1952"15,0-1-496-15,1 3 0 0,-1 1 2080 0,0 0 320 16,0 1 64-16,0 2 16 0,0-1-1616 0,1 1-320 16,2 0-64-16,0-1-16 0,1-1-464 0,1-1 0 15,1-1-208-15</inkml:trace>
  <inkml:trace contextRef="#ctx0" brushRef="#br0" timeOffset="80084.705">16170 8230 22111 0,'0'0'976'0,"0"0"208"0,-4 3-944 0,1 3-240 0,0 1 0 16,2 3 0-16,1 2 3504 0,1 0 656 15,0 2 128-15,1 0 16 0,1-2-3088 0,0 2-640 0,1 0-112 0,1-2-16 16,-1-1-224-16,1 0-32 0,1-1-16 0,0-2 0 16,0-2-176-16,-1-3 128 0,1 0-128 0,-6-3 128 15,7 0-128-15,1-4 160 0,1-1-160 0,-1-4 160 16,-1 0 80-16,0-4 16 0,-3 0 0 0,1 0 0 16,0 1-64-16,-2 1-16 0,0 2 0 0,0 1 0 0,-1 2 16 0,-2 6 16 15,0 0 0-15,0 0 0 16,0 0 64-16,0 0 16 0,2 5 0 0,2 2 0 0,0 1-64 0,0 2-16 15,0 1 0-15,0-2 0 0,1-1-208 0,2-2 0 16,1 0 128-16,1-1-128 0,0-3 0 0,-1 1 0 16,2-3 0-16,-1-3 0 0,0 1 288 0,-1-3 16 15,-1-3 0-15,2 1 0 0,-2-3 48 0,0-1 16 16,1-1 0-16,-1 1 0 0,0-5-240 0,1 2-128 16,-1 0 160-16,-1 1-160 15,1 1-640-15,-1 3-240 0,0 1-32 0,-2 2-12544 16,2 1-2512-16</inkml:trace>
  <inkml:trace contextRef="#ctx0" brushRef="#br0" timeOffset="80351.011">16548 8380 23951 0,'0'0'2128'0,"0"0"-1696"16,0 0-432-16,0 0 0 0,0 0 3008 0,1-5 528 16,0-4 112-16,2 3 0 0,1-1-1696 0,1 0-352 15,1 0-64-15,0 0 0 0,1 1-912 0,0 1-176 16,1 2-48-16,0 1 0 0,-1-1-272 0,1 2-128 0,0 2 128 0,-1 2-128 15,2-1 0-15,-1 3 0 0,-2 2 0 0,-1 2 0 16,-1 1 0-16,-1 2-272 0,-2 2 64 0,-2 0 16 16,1 1 192-16,-2 0 0 0,-1 1 0 0,1-1 0 15,-2 0 160-15,2-1 128 0,1-2 32 0,1-2 0 16,0 0 112-16,2-1 16 0,2-2 16 0,0-1 0 16,0-1-240-16,3-3-48 0,2-1-16 0,2-1 0 15,1-1-160-15,3-1 0 0,0 0 0 0,0-1 0 16,2-1 0-16,2-1-192 0,-3-1 0 0,1 1-13616 15,-1 0-2720-15</inkml:trace>
  <inkml:trace contextRef="#ctx0" brushRef="#br0" timeOffset="80986.05">16470 9930 22111 0,'0'0'1968'0,"0"0"-1584"0,-3 7-384 0,-1 1 0 16,1 0 2992-16,1 2 512 0,1 0 96 0,0 1 32 0,1-2-2096 0,1 1-400 16,2-1-96-16,1 0-16 0,0-2-672 0,0-1-144 15,1-2-16-15,1 0-16 0,-2-2-176 0,-4-2 0 16,6 1 0-16,1-1 0 0,-2-1 192 0,1-2-64 16,-1-1 0-16,0-1 0 0,-1-1-128 0,0-3 128 15,-1 0-128-15,1 0 128 0,1 1-128 0,0 1 0 16,1 0 0-16,0 1 0 0,-2 1-192 0,-4 5 192 15,5 0-160-15,-5 0 160 0,5 3 0 0,-2 2 0 16,1 2-128-16,0 1 128 0,-1-1 240 0,1 2 80 16,-1 2 32-16,1-3 0 0,-1-1 416 0,0-1 64 15,2-1 32-15,0-1 0 0,0-1-288 0,-5-3-48 16,8-1-16-16,1-2 0 0,3-3-176 0,-1-1-32 16,-2-4-16-16,2-2 0 0,-1-2-96 0,2-3-32 15,-1-1 0-15,1-2 0 0,0-1-160 0,-1 1 0 0,-2-1 144 0,0 4-144 16,-1-1 0-16,-2 3 0 0,-1 4 0 0,-1 1 0 31,-2 4-2080-31,0 0-336 0,-2 7-64 0</inkml:trace>
  <inkml:trace contextRef="#ctx0" brushRef="#br0" timeOffset="81284.911">17004 9865 21183 0,'-2'14'944'0,"3"-8"192"16,-1 2-912-16,1 1-224 0,0-3 0 0,0 2 0 0,1-2 3712 0,-1 1 704 16,2-2 144-16,-3-5 32 0,0 0-3328 0,0 0-672 15,0 0-128-15,4 0-16 0,-4 0-448 0,0 0 0 16,0 0 128-16,0 0-128 0,0 0 0 0,0 0 128 16,0 0-128-16,0 0 128 0,-5 0-128 0,-1 0 160 15,0 2-160-15,-2 4 160 0,-1 2 32 0,0 4 16 16,0 3 0-16,-1 1 0 0,1 0 1008 0,0 2 192 15,0-1 32-15,4-1219 16 0,0 2434-240 0,3-1221-32 16,1-4-16-16,3-2 0 0,4-3-624 0,2-5-128 16,3-5-32-16,4-3 0 0,1-6-384 0,5-5 0 15,2-3 0-15,3-2-22880 0</inkml:trace>
  <inkml:trace contextRef="#ctx0" brushRef="#br0" timeOffset="95964.119">14935 3624 36575 0,'0'0'1616'0,"0"0"336"0,0 0-1568 0,0 0-384 15,0 0 0-15,-4 5 0 0,0 1 2080 0,0 2 336 16,1 1 64-16,2 3 16 0,1 1-1232 0,1 1-240 16,0 1-64-16,1 2 0 0,1 0-432 0,1-1-80 15,1 2-32-15,2 1 0 0,-1 4-128 0,2 2-32 16,1 3 0-16,0 1 0 0,-1 1-16 0,2 8-16 15,2-1 0-15,-1-3 0 0,-1-1-32 0,-2-3 0 16,-3-1 0-16,0-1 0 0,-1-1-192 0,-1 0 176 16,-1-1-176-16,0-1 160 0,-1-1-160 0,-1-3 0 15,0-2 0-15,-1-1 0 0,0-5 0 0,0 0-192 16,-1-4 0-16,1-3 16 16,1-6-1056-16,0 0-224 0,0 0-32 0,-5-2-16 15,0-1-1072-15,-1-1-224 0,1 1-32 0</inkml:trace>
  <inkml:trace contextRef="#ctx0" brushRef="#br0" timeOffset="96311.189">14862 4312 27359 0,'0'0'1216'0,"0"0"240"0,0 0-1168 0,0 0-288 15,0 0 0-15,0 0 0 0,-3 6 1168 0,2 1 176 16,2 2 48-16,0 3 0 0,0-2-464 0,2 5-96 16,1 2 0-16,2 0-16 0,2-1 112 0,0 1 32 15,0-2 0-15,1 0 0 0,2-1 128 0,0-1 16 16,-1-2 16-16,0-2 0 0,2-1-272 0,0-1-48 15,0-5-16-15,0-1 0 0,0-1-64 0,0-1-16 16,-1-4 0-16,0-2 0 0,1-3-48 0,0-3-16 16,-1-4 0-16,1-2 0 0,0-1-208 0,0-3-48 15,-1-1-16-15,1-1 0 0,-1 2-368 0,-1-3 144 16,-3 3-144-16,0 1 0 16,0 3-576-16,-2 0-240 0,-1 3-32 0,-2-1-14032 15,-1-1-2800-15</inkml:trace>
  <inkml:trace contextRef="#ctx0" brushRef="#br0" timeOffset="98387.639">13586 3049 27983 0,'0'0'1232'0,"1"-6"272"0,0 1-1200 0,0 1-304 15,1-2 0-15,0 1 0 0,-1 0 1648 0,0 0 272 0,1 0 48 0,0 0 16 16,-2 5-256-16,0 0-64 16,0 0 0-16,0 0 0 0,0 0-320 0,0 0-80 0,1 8-16 0,0 3 0 15,0 2-352-15,0 3-64 0,0 5 0 0,0 3-16 16,0 3-368-16,0 3-64 16,0 0 0-16,1 0-16 0,1 0-208 0,0-3-32 15,0-2-128-15,0-1 192 0,0-3-192 0,1-3 0 0,0-1 0 0,1-3 0 0,0-1 0 16,1-2 0-16,-1-2 0 0,1-2 0 15,1-3-400-15,0-1-80 0,1-1-16 0,0-2 0 32,0-5-2656-32,0 0-544 0</inkml:trace>
  <inkml:trace contextRef="#ctx0" brushRef="#br0" timeOffset="98561.512">13772 2969 29487 0,'0'0'2624'0,"-1"6"-2112"0,-1 2-512 0,0 2 0 0,2 0 2192 0,-1 4 336 16,0 3 64-16,0 3 16 0,1 4-752 0,0 1-128 16,1 0-48-16,2 1 0 0,0 0-976 0,2 0-192 15,0-2-32-15,0 1-16 0,0-4-464 0,1 0 128 16,0-3-128-16,1-1 0 16,-1-3-848-16,0-3-224 0,-1-1-32 0,0-2-12048 15,-1-2-2400-15</inkml:trace>
  <inkml:trace contextRef="#ctx0" brushRef="#br0" timeOffset="98735.128">13648 3265 26719 0,'0'0'1184'0,"0"0"240"0,0 0-1136 0,0 0-288 0,0 0 0 0,0 0 0 16,0 0 3136-16,4 4 576 0,1-1 128 0,2 0 0 16,0-1-2448-16,3 0-496 0,2-1-112 0,1 0-16 15,0-1-512-15,3-1-128 16,0-2 0-16,1 0-128 0,2-1 0 0,-1-1 0 0,1-1-192 15,-1 2 48 1,-2-3-2144-16,0 1-416 0,-1 1-96 0</inkml:trace>
  <inkml:trace contextRef="#ctx0" brushRef="#br0" timeOffset="98869.073">13986 3224 25791 0,'1'6'2304'0,"0"2"-1856"16,0 1-448-16,1 0 0 0,0 1 3008 0,0 0 496 16,1 1 96-16,0-1 32 0,1-1-1776 0,0 1-336 15,0 0-80-15,1-1-16 16,-2-1-848-16,1-2-192 0,0 1-16 0,0-2-16 0,0-1-352 0,-4-4 0 15,0 0 0-15,6-1 128 16,-2-3-2400-16,0-3-480 0</inkml:trace>
  <inkml:trace contextRef="#ctx0" brushRef="#br0" timeOffset="99013.052">13980 3028 21183 0,'0'0'1888'0,"-4"4"-1504"16,-2-1-384-16,0 1 0 0,1-1 3456 0,1 1 640 0,0 1 112 0,4-5 16 15,0 0-2672-15,0 0-528 16,0 0-128-16,0 0 0 0,7 2-752 0,2-2-144 0,1-2 0 0,1-1-11728 16,3-3-2336-16</inkml:trace>
  <inkml:trace contextRef="#ctx0" brushRef="#br0" timeOffset="99396.476">14205 2903 22111 0,'0'0'976'0,"0"0"208"0,0 0-944 0,0 0-240 0,4 4 0 0,-1 1 0 15,-2 2 4096-15,1 1 784 0,0 2 160 0,0 0 16 16,1 1-2816-16,0 2-576 0,0 0-128 0,2 1 0 0,-1 2-720 0,0 1-144 16,1 0-32-16,2 1 0 15,0 1-336-15,2-1-80 0,-1 0-16 0,0-2 0 16,2 0-208-16,0-2 0 0,1-3 128 0,-1 0-128 0,0 0 0 16,1-4 0-16,-2-1 0 0,-1-1 0 15,0-1 0-15,-3-1 0 0,0-1 0 0,-5-2 0 0,0 0 0 16,0 0 0-16,0 0 0 0,-2-6 0 0,-3 0 0 0,-2 1 0 15,-4-3 0-15,-1 1 0 0,-2 0-176 0,1 1 176 16,-2 1-160-16,1 2 160 0,1 2-128 0,0 2 128 16,0 2 0-16,2 1-144 0,1 2 144 0,1 2 0 15,1 2 0-15,1 0 0 0,1 2 160 0,3 1-32 16,0 0-128-16,2-1 192 0,1 0 16 0,2 0 0 16,1-2 0-16,3 0 0 0,3 0-208 0,2-4 144 15,1 0-144-15,2-2 128 0,2-3-128 0,2-2 0 16,2-2 0-16,0-1 0 0,-1-2 0 0,2-1 0 15,-2-1 0-15,0 0 0 0,-2-2 0 0,-2-1-176 16,-1 0 176-16,-2-1-192 16,-3 1-1472-16,1-1-288 0,-1 1-64 0,-1 1-17952 0</inkml:trace>
  <inkml:trace contextRef="#ctx0" brushRef="#br0" timeOffset="99796.606">14596 2903 38127 0,'0'0'1680'0,"0"0"368"0,0 0-1648 0,-1 5-400 0,1-5 0 0,-2 8 0 15,2-2 2000-15,0 2 320 0,0 2 64 0,1 0 16 0,1 3-1424 0,2 1-272 16,0 0-64-16,2 0-16 0,1 2-352 0,1 0-64 16,0 1-16-16,1 0 0 0,1 0-192 0,0 0 0 15,1-2 128-15,-1-3-128 0,2-2 0 0,0 0 0 16,1-2 0-16,0-2 0 0,-1-2 0 0,-2-1 0 15,0 1 0-15,-3-4-160 0,-1 0 160 0,-1 0-128 16,-5 0 128-16,0 0-128 0,0 0 128 0,-2-7 0 16,-2 1 0-16,-3-1 0 0,-2-2-192 0,-4 1 32 15,-2-1 16-15,0 1 0 0,-2 3-48 0,-2 0 0 16,-1 1 0-16,-1 3 0 0,3 2 16 0,0 3 0 16,1 2 0-16,2 2 0 0,1 5 176 0,2 0 0 15,1 1 160-15,2 3-160 0,3 1 384 0,2-1 0 16,2 1-16-16,2 0 0 0,2-4-48 0,3 1-16 0,2-2 0 15,2-3 0-15,2-1-176 0,2-1-128 16,2-2 192-16,1-2-192 0,3-1 128 0,1-2-128 16,-1-2 0-16,1-2 0 0,-1-1 0 0,0-1 0 15,-1-1 0-15,-2-1-144 16,-2-1-832-16,-2 1-176 0,0-3-16 0,0 0-13040 16,-2-2-2592-16</inkml:trace>
  <inkml:trace contextRef="#ctx0" brushRef="#br0" timeOffset="100083.501">14871 3184 39039 0,'0'0'864'0,"0"0"176"0,0 0 48 0,0 0 0 0,7 0-880 0,-1 0-208 0,0 0 0 0,0-1 0 15,0-2 768-15,2 0 128 0,1-1 0 0,0-1 16 16,0 0-656-16,-1-2-128 0,1-1-128 0,-1 0 192 16,-1-2-192-16,1 1 0 0,-1-2 0 0,-1-1 0 15,-2 0-192-15,0 2 16 0,-1 0 16 0,-1 2 0 0,-2 0 160 16,-2 2-128-16,0 0 128 0,-1 3-128 0,-1 0 336 0,0 2 80 15,-2 2 16-15,0 2 0 0,0 0 608 0,-1 3 128 16,1 3 32-16,-1 1 0 0,2 1-240 0,0 2-64 16,1 2 0-16,4 2 0 0,1 0-384 0,2 0-64 15,1-1-32-15,2 0 0 0,2-1-288 0,2-3 0 16,1-1 0-16,-1-2 0 0,3-1-256 0,1-3-64 16,1-2-16-16,0-2 0 15,1-2-1536-15,-2-2-304 0,0-3-64 0,-1-1-11008 16,-2-1-2176-16</inkml:trace>
  <inkml:trace contextRef="#ctx0" brushRef="#br0" timeOffset="100336.077">15160 3167 21183 0,'-2'16'1888'0,"1"-8"-1504"15,-1 1-384-15,0-2 0 0,2 0 3328 0,1 0 608 0,0-1 112 0,0 0 32 16,-1-6-2000-16,0 0-400 0,6 1-80 0,-1-1 0 16,1-2-656-16,1-3-128 15,0-1-32-15,0-2 0 0,0-2-192 0,1-3-32 0,-1-2-16 0,2 0 0 16,1 0-320-16,-1-3-64 0,0 2-16 0,-1 0 0 15,3 1-144-15,-1 3 0 0,0 0 0 0,-2 1 0 16,1 3 176-16,1 2-48 0,-1 1-128 0,0 2 192 16,-2 2 416-16,1 2 80 0,-1 2 16 0,0 3 0 15,1 1-32-15,-2 4 0 0,-1 2 0 0,0 3 0 16,1 2-320-16,0 3-64 0,-1-3-16 0,0 1 0 0,0-2-272 16,2 0 0-16,0-1 0 0,1-6 0 15,1 0-960-15,-1-1-320 0,-1-3-48 0,-2-2-13664 16,-5-4-2736-16</inkml:trace>
  <inkml:trace contextRef="#ctx0" brushRef="#br0" timeOffset="101014.89">16184 2858 28847 0,'0'0'1280'0,"4"-5"256"0,-1 0-1216 0,0 0-320 16,-3 5 0-16,3-5 0 0,0-2 2080 0,0 1 352 15,0 1 80-15,-3 5 16 0,0 0-576 0,0 0-112 16,0 0-32-16,0 0 0 0,0 0-528 0,0 0-128 16,0 0 0-16,1 9-16 0,-1 4-448 0,-1 2-96 15,1 0-16-15,-1 3 0 0,0 3-352 0,1 0-80 16,0-1-16-16,0 2 0 0,0 0-128 0,0 3 128 15,0-2-128-15,1 3 128 0,1-1-128 0,1 0 160 16,-1-3-160-16,0 0 160 0,1-2-160 0,1-1 192 16,-2-4-192-16,2-1 192 0,1-2-48 0,1-1 0 15,0-5 0-15,1 0 0 0,-1-2-16 0,1-2-128 16,-1-2 192-16,1-1-64 0,1-2-128 0,0-1 128 16,1-2-128-16,0-1 128 0,2-2-128 0,1-1 160 0,1 0-160 0,-2 0 160 15,1 2-160-15,1 0 0 0,-1 0 0 0,-1 1 128 16,2 0-128-16,-1 1 0 15,-1 2 0-15,0 0 0 0,0 1 0 0,-1 1-144 0,0 0 144 16,0 1-208-16,0 0-1200 0,1 0-224 0,0 0-48 0,0 1-13040 16,0-2-2592-16</inkml:trace>
  <inkml:trace contextRef="#ctx0" brushRef="#br0" timeOffset="101398.27">16770 3048 26719 0,'0'0'1184'0,"0"0"240"0,-6-4-1136 0,0 1-288 16,-1 0 0-16,0 1 0 0,-1 2 3168 0,-1 1 576 15,-1 1 112-15,0 1 32 0,2 1-2224 0,-1 1-432 16,-1 2-80-16,-1-1-32 0,2 2-576 0,0 0-112 16,2 2-32-16,1 2 0 0,1 1-64 0,3 0-16 15,1 2 0-15,2 1 0 0,0-1-144 0,3 0-48 16,3-1 0-16,1-3 0 0,0-1-128 0,1-2 0 15,3-3 0-15,1-4 0 0,3-2-144 0,0-3-16 16,0-2 0-16,-1-5 0 0,0 0-32 0,1-3-16 16,-3-2 0-16,1 1 0 0,-3-2 208 0,0 0 0 15,-3 1-160-15,0 1 160 0,-1 1 0 0,-3 3 0 16,-1 0 0-16,-1 2 0 0,0 1 0 0,0 1 0 0,-3 3 0 0,1 4 0 16,0 0 272-16,0 0-16 0,0 0-16 15,-4 4 0-15,2 2 16 0,0 2 0 16,0 2 0-16,1 1 0 0,3 0-256 0,0 2 0 0,0 2 0 0,2-1 0 31,1 1-864-31,2-1-224 0,-1-2-32 0,3-1-16 16,1 0-1104-16,1 0-240 0,-1-1-32 0,2-1-9040 0,0 0-1808 0</inkml:trace>
  <inkml:trace contextRef="#ctx0" brushRef="#br0" timeOffset="101555.953">17030 3387 34383 0,'0'0'1520'0,"0"0"320"0,0 0-1472 0,0 0-368 0,0 0 0 0,0 0 0 16,0 0 2160-16,0 0 352 0,2-6 80 0,1-3 16 15,0-2-880-15,1-3-192 0,2-1-16 0,1-3-16 16,-1-2-576-16,1-3-112 0,0-2-32 0,1-4 0 0,0-1-464 0,2 0-80 16,0-1-32-16,0 3 0 0,2 1-208 0,0 1-128 15,-1 2 128-15,1 2-208 16,-1 3-336-16,-1 1-64 0,-2 3-16 0,1 2 0 16,0 2-1856-16,-3 1-368 0,-2 4-80 0</inkml:trace>
  <inkml:trace contextRef="#ctx0" brushRef="#br0" timeOffset="101716.789">17141 3132 30399 0,'-7'3'2704'0,"-2"-1"-2160"15,-1-2-544-15,0-1 0 0,2-1 3584 0,-2-2 592 16,-2-3 128-16,0 0 32 0,2-1-2560 0,-1-4-512 16,0-2-112-16,3 1 0 0,0-1-944 0,3 0-208 15,1 0 0-15,2-1 0 16,3 1-1568-16,2-2-320 0,1 0-64 0,0 2-18336 0</inkml:trace>
  <inkml:trace contextRef="#ctx0" brushRef="#br0" timeOffset="102249.271">17274 3063 25791 0,'0'0'2304'0,"5"4"-1856"0,1 1-448 0,0 0 0 15,1-2 2672-15,0 0 432 0,0-1 96 0,1-1 0 0,-1-1-1584 0,1-1-320 16,0-3-64-16,1 0-16 0,-1-3-704 0,-1 0-160 15,1-3-32-15,-1 0 0 0,0 0-320 0,0-1 128 16,-1 0-128-16,-1 1 0 0,-2 0 0 0,-1 2 0 16,0-1 0-16,-2 1 0 0,0 3 0 0,-1-1 128 15,1 6-128-15,0 0 128 0,-4 0 288 0,-1 2 64 16,0 2 16-16,1 1 0 0,-1 1 96 0,0 3 32 16,1 0 0-16,0 1 0 0,1 2-176 0,2 2-16 15,2 0-16-15,1 1 0 0,0 0-416 0,2 0 128 16,1-1-128-16,2 0 0 0,1-4 0 0,0-1 0 15,1-1-224-15,1-5 80 16,1-1-624-16,1-5-112 0,-1-2-16 0,1-2-16 16,-2-2-560-16,-2-2-96 0,0-2-32 0,1 1 0 15,-1-1 272-15,0 1 48 0,0 2 16 0,-1-1 0 16,-1 1 432-16,0 2 96 0,0-1 16 0,-2 3 0 16,1 1 144-16,0 2 16 0,0-1 16 0,-5 4 0 0,0 0 544 0,6 1 128 15,-1 2 0-15,0 2 16 0,0 0 576 0,-1 1 112 16,0 1 32-16,1 0 0 0,-1 0 96 0,0 2 0 15,0 0 16-15,0 1 0 0,1-3 48 0,0 1 0 16,-1-1 0-16,1-2 0 0,2 0-32 0,-1-1 0 0,0-2 0 0,0-1 0 16,1-2 32-16,0-2 0 0,0-2 0 0,2-1 0 15,-2-2 0-15,2-1 0 0,-1 0 0 0,2-1 0 16,-1 0-112-16,0 1-16 0,0-1 0 0,0 0 0 16,0-1-400-16,1 1-96 0,1 1-16 0,-2-2 0 15,2-1-192-15,1 0-32 0,-1 2-16 0,0-1 0 0,2 1-144 0,-1-3 0 16,-2 4 0-16,-1 0 128 0,1 1-128 0,0 1-224 15,-1 1 48-15,0 1 16 16,-2 0-1808-16,1 1-352 0,-2 1-80 0</inkml:trace>
  <inkml:trace contextRef="#ctx0" brushRef="#br0" timeOffset="105845.565">8517 4371 24879 0,'0'0'2208'0,"0"0"-1760"16,0 0-448-16,5-4 0 0,1-2 2240 0,2 1 352 15,1-4 80-15,2-1 16 0,0-2-896 0,3-1-160 16,2-2-32-16,0 0-16 0,2 1-464 0,0 0-96 16,-2-1 0-16,3 3-16 0,-2 2-576 0,-1 2-112 15,-1-2-32-15,-1 2 0 0,0 0 32 0,-1 2 16 16,-4 2 0-16,1-1-13840 15,0 0-2784-15</inkml:trace>
  <inkml:trace contextRef="#ctx0" brushRef="#br0" timeOffset="106022.779">8700 4329 21183 0,'0'0'1888'0,"2"8"-1504"0,1 1-384 0,1 3 0 16,0 3 2784-16,2 0 480 0,1 2 112 0,1-1 16 15,-1 2-1744-15,0-2-352 0,0 0-64 0,1 1-16 16,0-1-640-16,1 1-144 0,-3-3-32 0,1 0 0 16,-1 0-400-16,0-2-176 0,0-3 16 0,-1 1-11360 15,0 0-2288-15</inkml:trace>
  <inkml:trace contextRef="#ctx0" brushRef="#br0" timeOffset="106195.811">8687 4691 32831 0,'0'0'1456'0,"0"0"288"0,0 0-1392 0,0 0-352 16,0 0 0-16,0 0 0 0,0 0 1072 0,7 0 144 16,-1-1 16-16,2-1 16 0,2-1-576 0,1-1-112 15,0-1-32-15,1 0 0 0,1 1-384 0,2 0-144 16,-1-2 0-16,2-2 144 16,0-2-928-16,-1-2-192 0,0 2-48 0,-2-3-15456 15</inkml:trace>
  <inkml:trace contextRef="#ctx0" brushRef="#br0" timeOffset="106501.77">8928 4486 23951 0,'0'0'2128'0,"0"0"-1696"16,0 0-432-16,0 0 0 0,0 0 2032 0,0 0 320 15,0 0 64-15,0 0 16 0,-2 6-896 0,2 0-160 0,1 2-32 0,2 0-16 16,0 0-608-16,1 0-112 0,1-1-32 0,1 3 0 16,0-2-288-16,-2 2-64 0,2-1-16 0,1-2 0 15,1 1-208-15,1-4 128 0,0-1-128 0,-1 0 0 16,1 0 0-16,-1-1 0 0,0-1 0 0,-1-2 0 15,-2-2 128-15,-1-1-128 0,1-2 0 0,0 1 0 16,-2 0 384-16,0 0-32 16,0-3 0-16,-1 0 0 0,0 0 32 0,0 0 0 0,0 0 0 0,0 0 0 15,0-3-80-15,1 0-16 0,-1 0 0 0,1 3 0 16,1 1-128-16,-2 2-32 0,1 0 0 0,1 1 0 16,1 3 96-16,0 1 16 0,1 1 0 0,-1 3 0 15,1 1-32-15,0 1 0 0,-1 0 0 0,3 5 0 16,2 2-208-16,-2 1 0 0,0-5 0 15,-1 1 0-15,0 0-192 0,2 0 48 0,-1 0 0 16,1 0-2496-16,1-1-496 0</inkml:trace>
  <inkml:trace contextRef="#ctx0" brushRef="#br0" timeOffset="106836.981">9484 4811 25791 0,'0'0'2304'0,"0"0"-1856"16,-5-2-448-16,-1-1 0 0,-1-2 3488 0,0 0 608 16,0-5 112-16,-1-1 16 0,1-3-2096 0,-1-1-416 15,-1-3-96-15,1-1-16 0,0 1-912 0,1-1-192 16,-1 1-48-16,0-2 0 0,-1 0-448 0,3-1 128 16,2 0-128-16,1-2 0 0,0 0 0 0,2-1 0 0,2 0 0 0,2 0 0 15,0 1 0-15,2 0 0 16,0 2 0-16,1 2 0 0,-1 3 0 0,1 2 0 15,0 2 0-15,-1 2-160 0,2 2 160 0,0 1 0 0,-1 3 0 0,0 3 0 16,-1 4 0-16,0 3 0 0,0 2 0 0,-1 2-128 16,-1 2 128-16,0 4 0 0,-1-1 0 0,-1 2 0 15,-1 2 0-15,-1 1 128 0,-2 1-128 0,0-3 0 16,-1 0 0-16,1-3 0 0,-2 0 0 0,0-1 128 0,1-2-128 0,0 0 0 16,0-4 0-16,1-1-128 15,3-7-864-15,0 0-160 0,0 0-48 0,0 0 0 16,2-9-1536-16,1-3-304 0</inkml:trace>
  <inkml:trace contextRef="#ctx0" brushRef="#br0" timeOffset="107155.929">9604 4243 28559 0,'-4'16'2544'0,"3"-10"-2032"16,-1 1-512-16,1 3 0 0,1 1 2592 0,0 1 416 15,1 1 96-15,2-1 16 0,-1 2-1920 0,2-2-384 16,3-1-80-16,-1 0-16 0,-1-4-48 0,2-1-16 15,3-1 0-15,1-3 0 0,0-3-496 0,1-2-160 16,-1-4 0-16,1-2 0 0,-1-5 0 0,2-1 0 16,-1-5 0-16,-1 0 0 0,-1-1-192 0,-2 1-80 15,-2 0-32-15,-1 3 0 0,-1 1 0 0,-2 2 0 16,-1 2 0-16,-1 2 0 0,-2 0 304 0,0 1 0 16,0 2 128-16,0 3-128 0,2 4 656 0,0 0 48 15,0 0 0-15,1 4 0 0,0 2-96 0,2 2-16 0,1-1 0 0,1 2 0 16,0 4-400-16,1 1-192 0,2 0 160 0,2-1-160 15,2 1 0-15,-1-1 0 0,1-1 0 16,1 0 0 0,0-2-384-16,-1-2-112 0,2-3-16 0,-2-3-16 15,-1-2-2000-15,-1-1-400 0,1-3-80 0</inkml:trace>
  <inkml:trace contextRef="#ctx0" brushRef="#br0" timeOffset="107321.884">9979 3856 39103 0,'-2'9'1728'16,"2"-3"368"-16,1 1-1680 0,1 3-416 0,1 5 0 0,1 2 0 0,1 3 1424 0,1 1 208 16,1 1 32-16,2 0 16 0,0 1-944 0,2-2-192 15,1 0-32-15,0 0-16 0,-2 0-336 0,2-2-160 16,-1-1 160-16,0 0-160 0,-2-3 0 0,-1 0 0 16,-2 0 0-16,-1-3 0 15,-1-4-2528-15,-2-2-448 0</inkml:trace>
  <inkml:trace contextRef="#ctx0" brushRef="#br0" timeOffset="107456.514">10040 4139 42671 0,'0'0'1888'0,"-5"-3"400"0,5 3-1840 0,0 0-448 16,-4-4 0-16,4 4 0 0,0 0 2304 0,0 0 352 15,2-5 80-15,3 0 16 0,4-4-1520 0,2-1-288 16,1-1-64-16,5-3-16 0,2-1-512 0,3-2-96 16,1-3-32-16,0 0 0 0,0 1-448 0,-1-2-96 15,-2 1 0-15,-1 2-16224 16,-3 3-3232-16</inkml:trace>
  <inkml:trace contextRef="#ctx0" brushRef="#br0" timeOffset="111291.65">23392 4027 31551 0,'-20'15'1408'0,"6"-2"272"0,-2 4-1344 0,3-4-336 15,-2 1 0-15,-6 9 0 0,0-1 1584 0,10-6 240 16,0 1 48-16,2 0 16 0,2 1-320 0,4 1-64 16,2-2-16-16,4-1 0 0,3-2-912 0,4-1-192 15,4-2-48-15,2-1 0 0,5-6-144 0,-1-2-48 16,1-2 0-16,0-4 0 0,1 1-144 0,0-4 160 16,0-3-160-16,6-5 160 0,-4 3-160 0,-6-1 0 15,-3-1 0-15,-4 0 0 0,-3-2 0 0,-1 1 0 16,-3 2 0-16,-3 1 0 0,-3-2 0 0,-1 4 0 15,-3-1 144-15,-2-4-144 0,-3 3 0 0,3 4 144 16,-2 0-144-16,-4-4 0 0,-1 2 128 0,5 4-128 16,-1 0 0-16,2 1 0 0,1 1 0 0,-1 1-192 15,1-1 0-15,1 2 0 16,2 1-1536-16,5 1-288 0,0 0-64 0</inkml:trace>
  <inkml:trace contextRef="#ctx0" brushRef="#br0" timeOffset="111624.361">23685 4214 21183 0,'-16'5'1888'0,"9"-1"-1504"0,-1 1-384 0,-5 7 0 0,2 2 3536 0,2-2 640 15,3-2 128-15,0 2 32 0,3 1-2320 0,3-2-464 16,2-3-80-16,2 0-32 0,4-1-864 0,4-3-160 15,2-2-32-15,2-3-16 0,3-1-160 0,-5-1-16 16,1-2-16-16,10-4 0 0,-4 1-176 0,-7 1 0 16,0-1 0-16,-1 1 128 0,-1-2-128 0,0 1 0 15,-1 2 0-15,-3-1 0 0,-1 0 0 0,-1 2 0 16,-2 1 0-16,-4 4 0 0,0 0 128 0,0 0-128 16,-1 9 128-16,-1-1-128 0,0 0 256 0,0 3-48 15,1 1 0-15,0 1 0 0,0-1-208 0,2 1 0 16,2-1 0-16,2 1 0 0,0-4 0 0,2 1 0 15,1-2 0-15,2 0 0 16,1-3-1648-16,0-3-368 0,0-3-80 0</inkml:trace>
  <inkml:trace contextRef="#ctx0" brushRef="#br0" timeOffset="111817.905">24084 4172 23951 0,'-15'18'2128'0,"8"-4"-1696"0,2 2-432 0,0 3 0 16,1 4 2608-16,1 1 432 0,-2 1 96 0,1-1 0 16,-1 0-1104-16,1 0-240 0,0-2-32 0,1 2-16 15,0-1-832-15,1 0-160 0,0-4-48 0,0 1 0 16,0-4-464-16,1-2-112 0,1 0 0 0,2-3-128 16,-2-11-1248-16,4 7-352 0,-4-7-80 0,12 3-16 0</inkml:trace>
  <inkml:trace contextRef="#ctx0" brushRef="#br0" timeOffset="112088.765">24073 3948 22111 0,'-3'-8'1968'0,"0"1"-1584"16,1-2-384-16,1 1 0 0,0 3 3040 0,1 5 528 16,0 0 96-16,0 0 32 0,0 0-1840 0,0 0-352 15,0 0-80-15,0 0-16 0,0 0-224 0,4 9-48 16,0 5-16-16,0 0 0 0,1-1-768 0,0 1-160 0,0 1-16 0,0-1-16 16,0 2-160-16,-2-2 0 0,1 0 0 0,-2 0 0 31,0-2-1456-31,0-1-208 0,1-2-64 0,-1-2-16528 0</inkml:trace>
  <inkml:trace contextRef="#ctx0" brushRef="#br0" timeOffset="112425.616">24065 3948 24879 0,'0'0'2208'0,"0"0"-1760"16,-2 10-448-16,-1 2 0 0,0 1 2336 0,0 4 384 15,1 3 80-15,-1 0 16 0,-1 2-1200 0,1-1-224 16,0 1-48-16,0 3-16 0,0 3-192 0,1 0-48 16,-1 1 0-16,2-1 0 0,1-1-688 0,2 1-144 15,1-2-16-15,1-1-16 0,2-1-224 0,2-5 0 16,-1-1 128-16,3-5-128 16,0-3-1888-16,0-4-416 0</inkml:trace>
  <inkml:trace contextRef="#ctx0" brushRef="#br0" timeOffset="112604.353">23974 4196 30399 0,'0'0'2704'0,"0"0"-2160"0,0 0-544 0,0 0 0 16,8-2 2368-16,1 2 384 0,0 0 64 0,1 0 0 15,-1-2-1648-15,2 0-336 0,1 0-64 0,3 0 0 0,-2 0-576 0,2 1-192 16,0 1 0-16,0 0 144 15,2 0-1712-15,-2 1-352 0,0 1-64 0</inkml:trace>
  <inkml:trace contextRef="#ctx0" brushRef="#br0" timeOffset="112768.44">24331 4330 34959 0,'-1'21'1536'0,"0"-13"336"0,0 6-1488 0,0 0-384 16,0 2 0-16,1 2 0 0,-2 2 1680 0,1-1 272 15,1 1 48-15,0-2 16 0,1-1-1072 0,1-2-224 16,1-3-32-16,0 1-16 0,0-1-432 0,1-3-96 16,2-1-16-16,0-3 0 15,1-3-1872-15,0-3-384 0,-2-3-80 0</inkml:trace>
  <inkml:trace contextRef="#ctx0" brushRef="#br0" timeOffset="113030.1">24325 4173 26719 0,'-7'-6'2368'0,"4"2"-1888"0,1 0-480 0,2 4 0 16,0 0 2848-16,0 0 480 0,0 0 80 0,0 0 32 15,0 0-1520-15,5-5-320 0,0 1-48 0,3 3-16 16,2 1-1120-16,0 1-224 0,1 1-64 0,0 2 0 16,2 1-128-16,1 2 0 0,-1 2 0 0,1 0-176 15,1 2 176-15,-3 1 0 0,-1 1 0 0,-1 2 0 0,-1 3 0 0,-2 0 0 16,-3 2 0-16,-2 0 0 0,-2-2 160 0,-3 0 16 15,-2-2 0-15,-1-1 0 0,-1-2 16 0,0-3 0 16,0-1 0-16,0-2 0 0,2-3 48 0,0-2 16 16,5-2 0-16,-3-4 0 15,0-1-1232-15,2-3-240 0,2-1-64 0</inkml:trace>
  <inkml:trace contextRef="#ctx0" brushRef="#br0" timeOffset="113356.479">24658 4226 33343 0,'-9'5'1472'0,"5"0"320"16,-1 1-1440-16,-2 3-352 0,1 1 0 0,-1 0 0 0,-1 1 1856 0,1-1 320 15,2 2 48-15,1-1 16 0,0 1-1248 0,2 1-240 16,1-2-48-16,4-1-16 0,0-2-416 0,-3-8-80 16,10 6 0-16,1-3-16 0,1-2-176 0,1-2-144 0,1-4 144 0,1-2-208 31,0-2-1152-31,1-2-240 0,-2-3-32 0,-1 0-16 15,0 0 480-15,-1-1 80 0,-3 0 32 0,0 1 0 16,0-1 112-16,-1 1 32 0,-1 3 0 0,-1 0 0 0,-2 3 672 0,-1 1 240 0,-1 1-144 0,0 2 144 16,-2 2 1168-16,0 2 320 0,0 1 64 0,0-1 16 15,0 5-48-15,-1 1-16 0,0 2 0 0,1 2 0 16,0 2-480-16,1 0-112 0,1 1-16 0,0-2 0 16,2-2-528-16,1 2-112 0,1 0-32 0,1-2 0 15,1 0-224-15,-1-2 0 0,1 0 0 0,3 0 0 0,-11-7-144 0,12 3-128 16,-1-3-32-16,-2-3 0 15,-1-3-2160-15,2-3-432 0</inkml:trace>
  <inkml:trace contextRef="#ctx0" brushRef="#br0" timeOffset="113544.067">25059 3991 27647 0,'-7'14'1216'0,"5"-5"256"0,-1 4-1168 0,1 2-304 16,1 1 0-16,1 2 0 0,0-1 4368 0,1 2 816 15,1 0 176-15,1-1 16 0,0 2-3616 0,1-2-736 16,0 0-128-16,1-1-48 0,-1-1-336 0,0 0-64 16,2-1 0-16,-1 0-16 0,-1-1-432 0,0-2 128 15,0-3-128-15,0-1 0 16,-1-3-1136-16,-3-5-304 0,0 0-64 0</inkml:trace>
  <inkml:trace contextRef="#ctx0" brushRef="#br0" timeOffset="113670.51">24980 4213 25791 0,'0'0'2304'0,"0"0"-1856"0,0 0-448 0,0 0 0 0,5-1 4480 0,3 1 784 0,2 0 176 0,2-1 16 16,0-1-3440-16,3-3-688 0,0 0-144 0,0 1-32 15,1 1-784-15,1 0-176 0,-1-1-16 0,2-1-16 32,1-1-1632-32,3 1-336 0</inkml:trace>
  <inkml:trace contextRef="#ctx0" brushRef="#br0" timeOffset="125442.635">18168 3211 23039 0,'0'0'2048'0,"-5"1"-1648"16,1 1-400-16,-1-1 0 0,-1 0 2880 0,1-1 480 15,-2-1 96-15,2-1 32 0,1 0-1568 0,-1-2-304 16,0 0-64-16,2-2-16 0,-1-2-464 0,1-2-112 15,0-2 0-15,1 0-16 0,1-2-336 0,1-2-64 16,1-1-16-16,2-1 0 0,1 0-128 0,1 1-16 16,-1-1-16-16,1 3 0 0,0-1-160 0,0 3-16 15,0 0-16-15,2 0 0 0,-1-1-176 0,0 2 0 16,0 0 0-16,1 0 0 16,-1-1-992-16,2 2-224 0,0-1-64 0,0 1-18944 0</inkml:trace>
  <inkml:trace contextRef="#ctx0" brushRef="#br0" timeOffset="125766.605">18388 2932 28559 0,'0'0'1264'0,"-5"-2"272"0,-1 0-1232 0,-2 1-304 0,-1 0 0 0,-1 1 0 15,-2 0 3248-15,3 1 592 0,-1 1 112 0,1 1 16 16,0 0-2560-16,0 1-528 0,2 1-112 0,1-1 0 15,2 0-512-15,4-4-80 0,0 0-32 0,0 0 0 16,5 4-144-16,1-2 0 0,2-1 0 0,3 1 0 0,2-2 0 0,1 2 0 16,-1 1 0-16,1-1 0 0,0 1 0 0,-2 0 0 15,0 3 0-15,-2 1 0 0,-2-1 0 0,-2 2 0 16,-2 1 0-16,-2 2 0 16,-1 2 224-16,-2-1 16 0,-2 2 0 0,-1 0 0 0,-3-1-48 0,-1 1 0 15,-1-1 0-15,-1-2 0 0,1 0 128 0,-2-1 0 16,-1-2 16-16,1-1 0 0,0-1-144 0,0-1-16 15,0 0-16-15,1-2 0 0,1-1-160 0,2 0 0 16,0-1 0-16,1-1 0 16,1-1-1248-16,2-2-176 0,3 3-48 0,1-6-12272 15,2 0-2448-15</inkml:trace>
  <inkml:trace contextRef="#ctx0" brushRef="#br0" timeOffset="126026.992">18581 2751 23951 0,'0'0'1056'0,"0"0"224"0,-1 4-1024 0,-1 2-256 0,-1 1 0 0,1 1 0 15,0 3 4544-15,1 0 832 0,1 2 192 0,2 0 16 16,2 3-3840-16,2 1-768 0,2 0-144 0,1-2-48 16,1-2-576-16,2 1-208 0,1 0 144 0,0 0-144 15,2-5 0-15,-1 4 0 0,-3-2 0 0,-2 3 0 16,-2-1 224-16,-4 4 64 0,-2-1 16 0,-2 5 0 15,-3 0 288-15,-3 1 64 0,-1 0 16 0,-3 0 0 0,-1-1-208 16,-1-2-32-16,0-1-16 0,0-3 0 0,2-1-416 0,1-3 0 16,2-3 0-16,2-4-15440 15,6-4-3024-15</inkml:trace>
  <inkml:trace contextRef="#ctx0" brushRef="#br0" timeOffset="137807.523">12818 12843 23039 0,'-7'-1'2048'0,"0"0"-1648"15,-2 1-400-15,0 1 0 0,-2 0 2688 0,-1 1 464 16,0 1 96-16,0 1 16 0,-2 1-1408 0,1 0-256 15,1 0-64-15,-2 1-16 0,0 1-688 0,2 0-128 16,2 0-16-16,1-1-16 0,2 1-160 0,3 0-48 16,2 0 0-16,1-1 0 0,1-6-256 0,5 5-48 15,2 0-16-15,3-3 0 0,2-1-144 0,1 0 0 0,0-1 0 0,0 1 0 16,2 0 0-16,0 2 0 16,-1 1 0-16,0 2 0 0,-1 2 208 0,-2 0 16 15,-2 3 0-15,0 2 0 0,-4 1 112 0,-1 3 32 16,-2-1 0-16,-1 3 0 0,-2-1 0 0,-2 1 0 15,-3-1 0-15,-1 1 0 0,0-1-96 0,-2-2-16 16,-1-1 0-16,-1-1 0 0,0-2-96 0,1 0-32 16,-1 0 0-16,1-5 0 0,0-2-128 0,3-3 0 0,-3-1 0 0,2-3 128 15,0-2-304-15,2-3-64 0,0-2-16 0,2-2 0 32,3-2-2032-32,0-1-400 0,2-1-96 0</inkml:trace>
  <inkml:trace contextRef="#ctx0" brushRef="#br0" timeOffset="137963.419">12968 13003 28559 0,'-4'9'2544'0,"1"3"-2032"16,-2-2-512-16,0 3 0 0,0 0 2592 0,2-1 416 16,-1-1 96-16,1-2 16 0,0 0-2032 0,2-1-416 15,0-1-80-15,1-7-16 16,0 0-1392-16,0 0-272 0,0 0-64 0</inkml:trace>
  <inkml:trace contextRef="#ctx0" brushRef="#br0" timeOffset="138081.72">12971 12867 26719 0,'0'0'2368'0,"0"0"-1888"16,-6 2-480-16,2 1 0 0,4-3 1680 0,0 0 240 15,0 0 64-15,0 0 0 0,0 0-1424 0,0 0-288 16,0 0-48-16</inkml:trace>
  <inkml:trace contextRef="#ctx0" brushRef="#br0" timeOffset="138518.749">13162 12932 24879 0,'-7'10'2208'0,"3"-4"-1760"15,-1 2-448-15,0 1 0 0,1 0 2256 0,0 1 368 0,0-1 80 0,1 1 16 16,1-1-1440-16,1-1-272 0,1-2-64 0,2-2-16 15,-2-4-640-15,6 4-128 0,1-2-32 0,-1-2 0 16,2-3-128-16,0-1 0 0,1-1 0 0,0-3-176 16,-1-2-384-1,1 0-80-15,0-2 0 0,0 0-16 0,-2 0-288 0,-1 1-48 0,-3 1-16 0,0 0 0 16,-1 1 880-16,-1 1 128 0,1 1 0 0,-2 1 160 16,0 1 320-16,0 5 64 0,0 0 16 0,0 0 0 15,0 0 512-15,0 0 96 0,0 0 32 0,-4 5 0 0,0 1-400 0,1 2-80 16,0 2-16-16,2 1 0 0,0 1-240 0,2 3-48 15,1 1-16-15,1 1 0 0,-1 3-240 0,2-2-160 16,1 3 192-16,0 1-192 0,2 1 192 0,-1-1-192 16,0 1 192-16,0 0-192 0,-2 1 288 15,0-2-48-15,-1-1-16 0,-1-1 0 0,-2 1 112 0,0-1 32 16,-1 1 0-16,-2 0 0 0,-1-2-32 0,1 0 0 16,-2-3 0-16,0 0 0 0,0-2-16 0,-1-3-16 15,-1-3 0-15,0-2 0 0,0-3-128 0,-1-3-32 0,0-3 0 0,0-3 0 16,0-2-144-16,1-1 0 15,1-2 0-15,0-1 0 0,0-4-240 0,2 0-80 16,1-2 0-16,2 0-16 16,1-1-2048-16,1-2-416 0,1-2-80 0</inkml:trace>
  <inkml:trace contextRef="#ctx0" brushRef="#br0" timeOffset="138870.376">13364 12852 32479 0,'0'10'1440'0,"1"-4"288"0,0 0-1376 0,0 3-352 0,-1 2 0 0,1 1 0 16,0 2 1744-16,0 1 288 0,0 1 48 0,0 3 16 16,0-1-960-16,0 2-192 0,0-1-48 0,1 0 0 15,0-2-448-15,1-1-80 0,0-1-32 0,0-2 0 16,0-3-144-16,1-1-48 0,1-2 0 0,-1-5 0 16,2-1-144-16,0-3 0 0,0-3 0 0,0-3 0 15,-1-1 0-15,1-4 128 0,0-2 0 0,0-1 0 16,3-4 112-16,-1 0 16 0,1 1 0 0,1-1 0 0,-1 2-96 0,2 0-16 15,1 2 0-15,1-1 0 0,-2 3-144 0,1 3 0 16,1 1 0-16,-1 3 128 0,-3 2-128 0,2 4 0 16,-2 1 0-16,-1 3 0 0,-1 4 352 0,-3 3 32 15,0 2 16-15,0 2 0 0,-2 3 128 0,-1 2 32 16,0 3 0-16,-2 0 0 0,0 4-208 0,0-4-32 16,1 1-16-16,0-2 0 0,0-2-304 0,0-2 0 15,2-2 0-15,0-2 0 16,0-4-800-16,0-2-224 0,1-2-32 0,-3-5-16 15,5-3-2096-15,0-1-416 0</inkml:trace>
  <inkml:trace contextRef="#ctx0" brushRef="#br0" timeOffset="139946.795">13977 13181 23039 0,'0'0'2048'0,"0"0"-1648"0,0 0-400 0,0 0 0 15,0 0 3088-15,-2-4 544 0,-1-1 96 0,0 0 32 16,-1 0-1648-16,0 0-336 0,0-2-64 0,-1 0-16 16,-1-3-480-16,1-2-112 0,-2-1-16 0,3-3 0 15,-2-2-352-15,1 0-80 0,1-4-16 0,1 2 0 16,1-5-112-16,0 2-16 0,2-2-16 0,1 0 0 0,1-2-48 0,2-2 0 15,0 0 0-15,2-1 0 16,0-1 0-16,0 3 0 0,1 1 0 0,0 1 0 0,1 3-160 0,0 0-32 16,0 4-16-16,-1 1 0 0,2 1-240 0,0 3 0 15,0 0 128-15,0 1-128 16,0 2-448-16,0 0-128 0,-1 1-16 0,1 1-16 16,0 0-2176-16,-1 1-432 0</inkml:trace>
  <inkml:trace contextRef="#ctx0" brushRef="#br0" timeOffset="141392.754">14162 12817 22111 0,'0'0'976'0,"0"0"208"0,0 0-944 0,0 0-240 16,0 0 0-16,0 0 0 0,0 0 3840 0,0 0 704 15,0 0 160-15,0 0 32 0,0 6-2976 0,-1 3-592 16,1 2-112-16,1 0-32 0,0 3-640 0,1 0-144 16,0 0-32-16,1 2 0 0,1 6-432 0,1-2-96 15,-1 1 0-15,2-3-16 0,2 0 576 0,0-3 112 16,2-3 32-16,-1-1 0 0,0-2-384 0,-1-2 0 16,1-2 0-16,1-3 0 0,0-2 0 0,0-2 0 15,-1-2 0-15,-1-2 0 0,0-3 192 0,0-3 32 16,-1 1 0-16,1-2 0 0,-3 0 0 0,1 2 0 0,-1 0 0 15,-1 2 0-15,0 0-96 0,-2 3 0 16,-1 1-128-16,-1 5 192 0,0 0 128 0,0 0 0 0,0 0 16 0,3 8 0 16,0 0 64-16,1 2 16 0,0 0 0 0,0 0 0 15,0 1-176-15,2 0-48 0,2-4 0 0,0 0 0 16,1-1-64-16,0-1-128 0,0-2 176 0,0-2-176 16,0-2 256-16,0-2-64 0,0-2-16 0,1-2 0 15,0-3 16-15,0-2 0 0,0-2 0 0,-2-1 0 16,2-1-32-16,-2 0 0 0,0 1 0 0,-2-1 0 0,-1 0-160 0,-2 0 0 15,1-2 144-15,0 1-144 0,-1-1 0 0,0 2-192 16,-1 3 32-16,0 1 0 16,-1 3-2272-16,0 2-448 0</inkml:trace>
  <inkml:trace contextRef="#ctx0" brushRef="#br0" timeOffset="141692.644">14757 12921 38927 0,'0'0'1728'0,"-5"3"352"0,-2 0-1664 0,1 2-416 0,0 0 0 0,-1-1 0 15,1 4 1568-15,0 2 224 16,0-2 64-16,1 3 0 0,0 0-1232 0,2 2-240 16,1 0-64-16,2 0 0 0,1-2 0 0,2 1 0 0,2-1 0 0,2-1 0 15,1-3-320-15,1 0 0 0,3-2 0 0,1-2 0 16,-1-2 0-16,0-2 0 15,3-2 0-15,-1-2 0 0,-2-3 192 0,1-1-16 0,-2-3-16 0,-1 1 0 16,-3-3 208-16,1 2 32 0,-3-2 16 0,-2 2 0 16,-1 2 192-16,-1 0 32 0,-3 1 16 15,-1 1 0-15,-2 2-144 0,0 1-16 0,-2 1-16 0,-3 1 0 16,-1 1-352-16,-1-1-128 0,1 1 0 0,-2 0 144 31,0 0-1744-31,1-1-368 0,1 0-64 0</inkml:trace>
  <inkml:trace contextRef="#ctx0" brushRef="#br0" timeOffset="144382.39">14183 11716 23951 0,'0'0'2128'0,"0"0"-1696"0,0 0-432 0,0 0 0 16,0 0 2400-16,0 0 400 15,0 0 80-15,0 0 0 0,0 0-752 0,0 0-144 0,0 0-48 0,0 0 0 16,7-3-448-16,0 0-80 16,-1 0-32-16,2 0 0 0,1-2-528 0,0-2-96 0,-1 0-32 0,0 0 0 15,1 0-448-15,0-1-80 0,0 0-32 0,0 0 0 16,0 0-160-16,-1 0 0 0,0 1 0 0,0 1 0 15,0 0 0-15,0 1-256 0,-1-3 64 0,-1 1 16 32,0 1-1808-32,0-1-352 0,-1 1-80 0,1-1-16848 0</inkml:trace>
  <inkml:trace contextRef="#ctx0" brushRef="#br0" timeOffset="144627.838">14388 11458 38415 0,'0'0'832'0,"0"0"192"0,-1-3 16 0,1 3 48 0,-1-5-864 0,1 5-224 15,0 0 0-15,0 0 0 0,4-4 992 0,2 3 160 16,0 1 16-16,1 1 16 0,1 1-800 0,1 0-144 16,0 3-48-16,0 0 0 0,0 3-192 0,-1 1 144 15,-2 1-144-15,0 1 128 0,0 2-128 0,-1 1 192 16,-1-1-192-16,0 1 192 0,-2 0-192 0,-1-3 128 15,0 1-128-15,-1-1 128 0,-1-1-128 0,0-1 0 16,0-3 0-16,-1 0-13056 16,2-6-2656-16</inkml:trace>
  <inkml:trace contextRef="#ctx0" brushRef="#br0" timeOffset="147492.835">10608 12947 22111 0,'0'0'1968'0,"0"0"-1584"15,0 0-384-15,0 0 0 0,0 0 1120 0,0 0 144 16,0 0 16-16,0 0 16 0,0 0-256 0,0 0-48 15,4-3-16-15,-4 3 0 0,5-3-240 0,-5 3-48 16,0 0-16-16,7 2 0 0,-2 2-32 0,0 3 0 16,1 3 0-16,0 1 0 0,1 3-320 0,-1 0-64 15,0 2 0-15,1 2-16 0,0 3-48 0,1-1-16 0,0 2 0 0,0-2 0 16,1 0 32-16,0-1 16 16,0-3 0-16,1 0 0 0,0-2 32 0,0 1 0 15,-2-5 0-15,2 4 0 0,-1-4 128 0,-1-2 16 16,1-2 16-16,-3-1 0 0,0-2 96 0,-1-1 32 0,-5-2 0 15,5 0 0-15,-5 0 48 0,4-3 16 0,0-1 0 0,0-2 0 16,1-1-16-16,-2-2 0 0,-1-1 0 16,0-3 0-16,-1-2-144 0,1 0-48 0,0-3 0 0,0 0 0 15,1 1-96-15,0-3-32 0,0 1 0 0,1-1 0 16,-1 2-272-16,1-1 160 0,0 1-160 0,-1 3 128 16,1-1-128-16,-1 2 0 0,1 3 0 0,-2 2 0 15,0-1 0-15,0 3 0 0,0 1-176 0,-1 2 176 31,0-1-1680-31,-1 5-256 0,0 0-48 0,0 0-11152 0,0 0-2224 0</inkml:trace>
  <inkml:trace contextRef="#ctx0" brushRef="#br0" timeOffset="148030.414">11351 13246 21183 0,'0'0'1888'0,"0"0"-1504"0,0 0-384 0,-4 2 0 15,-1 0 2896-15,0 0 512 0,1-1 112 0,-2 0 0 16,0 0-1872-16,0 1-384 0,0-2-80 0,-1 2-16 16,1-1-496-16,1 1-96 15,-3-2-32-15,0 1 0 0,1 0-160 0,-1 0-48 0,0 0 0 0,2 0 0 16,-2-1-80-16,2-1 0 0,-1-1-16 0,1 0 0 16,-1-1-32-16,1-1 0 0,1-1 0 0,-1 1 0 15,0-1-64-15,1 0-16 0,0-1 0 0,0 1 0 16,1-3-128-16,0 1 128 0,1 1-128 0,0 0 128 15,1-2-128-15,0 1 0 0,0 0 0 0,0 1 0 16,0-2 0-16,-1 2 0 0,0-2 0 0,0 0 0 16,0 1 0-16,0-3 0 0,-1 0 0 0,0-1 0 0,-1 0 0 15,0 0 0-15,1 1 0 0,0-1 128 16,-2 0-128-16,2 0 0 0,0 2 0 0,0 0 0 0,1-2 0 0,0 2 0 16,1 1 0-16,1 1 0 0,2 1 0 0,0 0 0 15,0 0 0-15,1 1 0 0,1 0 0 0,1 1 0 16,1 1 0-16,2 0 0 0,2-1 0 0,0 2 0 15,3-1 0-15,1 0 0 0,1-1 128 0,2 1-128 16,2-1 128-16,-1 0-128 0,2 0 0 0,-2 0 0 0,0 0 0 0,0 1 0 31,-3-2-320-31,1 2-128 0,-1-2-48 0,-2 0-18576 0</inkml:trace>
  <inkml:trace contextRef="#ctx0" brushRef="#br0" timeOffset="148482.603">11535 12884 23951 0,'0'0'2128'0,"0"0"-1696"0,0 0-432 0,2 7 0 16,1 1 1760-16,0 2 272 0,1-3 48 0,1 4 16 0,-1 0-816 0,2 2-176 15,0 2-16-15,2 2-16 16,-2-1-272-16,1 2-48 0,0 0-16 0,-1 0 0 0,1-1-32 0,0-2 0 16,-1-1 0-16,0-1 0 0,0-2-128 15,0 0-48-15,-2-1 0 0,0-2 0 0,0-1-80 0,-1-1 0 16,-3-6-16-16,3 5 0 0,-3-5-176 0,0 0-48 16,0 0 0-16,0 0 0 0,0 0-208 0,0 0 176 15,0 0-176-15,0 0 160 0,-4-5-160 0,-2 2 192 16,0 1-192-16,-2 0 192 0,-1 0-192 0,-1 2 0 15,-1 1 0-15,1 2 128 0,-1 2-128 0,0 1 0 16,1 1 0-16,2 1 0 0,0-1 144 0,2 0-144 16,0-1 160-16,2 1-160 0,2 0 352 0,1-1-32 15,2 0 0-15,1 0 0 0,1-1 32 0,1 0 0 16,2-1 0-16,2 1 0 0,1-3-224 0,2 1-128 16,1-3 128-16,0 1-128 0,-1-1 0 0,1-1 0 15,0-4 0-15,0-3 128 0,-1 0-128 0,2-2-256 16,-1-1 64-16,-2-4-14096 15,0 0-2816-15</inkml:trace>
  <inkml:trace contextRef="#ctx0" brushRef="#br0" timeOffset="148915.832">11729 12807 21183 0,'0'0'944'0,"0"0"192"0,-3 3-912 0,0 2-224 0,1 0 0 0,2-5 0 15,0 5 4640-15,0-5 880 0,4 4 176 0,2-1 48 0,0-1-4384 0,3-1-864 16,2-2-176-16,0 0-48 0,1-1-272 0,2-1 0 16,0-1 0-16,0 2 0 15,1-2 0-15,-1 1 0 0,-1 0 0 0,-2 1 0 0,1 0 0 0,-2 2 0 16,-2 0-128-16,-2 0 128 0,0 2 0 0,-1 1 0 16,0 1 0-16,0 1 0 0,-2 1 432 0,0 1 80 15,0 1 0-15,0 0 16 0,0 0 176 0,-1 2 16 16,0 0 16-16,0 1 0 0,1 0-240 0,1 2-48 15,-1 2-16-15,1 1 0 0,1 3-16 0,-1 1 0 16,0 2 0-16,1 0 0 0,1 2-112 0,-2-1-32 16,-1 0 0-16,1-2 0 0,1 0-80 0,-1-2-32 15,-1-3 0-15,0-1 0 0,0-1 32 0,-1-2 16 16,-1 0 0-16,-1-1 0 0,0-2 112 0,0 0 0 16,-3-1 16-16,0-1 0 0,-2-1 0 0,-1-1 0 15,-1-1 0-15,0-1 0 0,-3-1-80 0,-1-2 0 16,-1 0-16-16,1 0 0 0,-2 0-240 0,0-1 144 15,0 0-144-15,1 1 128 0,0-2-128 0,2 0 0 16,0 1 0-16,2-3 0 0,0 1-256 0,2 0-48 0,2-1 0 0,0-1 0 31,1-1-1136-31,2 0-224 0,2 0-64 0,2 1 0 0,1-2-1824 0,0-1-368 0,7-8-80 16,0 5-16-16</inkml:trace>
  <inkml:trace contextRef="#ctx0" brushRef="#br0" timeOffset="149106.713">12142 12999 26719 0,'0'0'2368'0,"0"0"-1888"0,0 0-480 0,-1 5 0 0,-1 0 4224 0,2-5 736 16,3 6 160-16,0-1 16 0,2-1-3376 0,0 0-672 15,1-2-144-15,3-1-32 0,0-1-704 0,2-1-208 16,-1-1 0-16,0 1 128 15,-1-1-1952-15,1 1-384 0,-1 1-80 0</inkml:trace>
  <inkml:trace contextRef="#ctx0" brushRef="#br0" timeOffset="149248.241">12164 13180 21183 0,'0'0'944'0,"1"4"192"0,-1-4-912 0,0 0-224 16,7 2 0-16,2-1 0 0,2-3 5888 0,4-2 1120 15,0-2 224-15,3-2 64 0,1 0-6080 0,-1-3-1216 16,1-1-208-16</inkml:trace>
  <inkml:trace contextRef="#ctx0" brushRef="#br0" timeOffset="151528.138">14992 12539 23951 0,'0'0'2128'0,"0"0"-1696"15,0 0-432-15,0 0 0 0,0 0 2208 0,0 0 352 16,-3 4 80-16,1-1 16 0,2-3-560 0,0 0-112 16,0 0-32-16,0 0 0 0,0 0-608 0,0 0-128 15,-4-3-32-15,1-2 0 0,0-2-320 0,1 0-64 16,0-3-16-16,1 0 0 0,0 0-144 0,0-1-48 16,-1-1 0-16,1 0 0 0,1 1-352 0,-1 0-80 15,1-2-16-15,0 1 0 0,2-2-144 0,0 0 0 16,1-1 0-16,0 1 0 0,1 0-192 0,1 0-80 15,-1 2-16-15,1 0 0 16,0 1-1888-16,2 1-368 0,0 2-80 0</inkml:trace>
  <inkml:trace contextRef="#ctx0" brushRef="#br0" timeOffset="151879.585">15272 12216 34671 0,'0'0'1536'0,"0"0"320"0,0 0-1488 0,0 0-368 0,-5 2 0 0,1 2 0 15,1 2 1296-15,0 2 192 0,2 0 48 0,0 3 0 16,0 2-704-16,0 0-128 0,3 2-16 0,-1 2-16 16,-1-3-304-16,1 4-64 0,1-3-16 0,1 0 0 15,-1-1-96-15,1-1-32 0,0-2 0 0,0-1 0 16,1-1-160-16,0-3 128 0,-1 0-128 0,0-1 128 15,-3-5-128-15,0 0 0 0,0 0 0 0,0 0-176 16,0 0 304-16,0 0 64 0,0 0 16 0,0 0 0 16,-5 0-16-16,-1-1 0 0,0 0 0 0,-2 0 0 0,-1-1-64 0,1 0-128 15,-1 0 176-15,0 1-176 0,0 1 160 0,0 1-160 16,-1 1 128-16,1 2-128 0,1 0 384 0,2 2 0 16,-1-2 0-16,3 2 0 0,2 0-96 0,1-1-32 15,1-5 0-15,2 6 0 0,2 0-256 0,2-1 0 16,1-1 0-16,2-1 0 0,2-1 0 0,0 0 0 15,3-2 0-15,-1-1 0 0,0-2-256 0,-1-1-48 16,1-1-16-16,1-3 0 16,-1 0-2624-16,1-2-512 0</inkml:trace>
  <inkml:trace contextRef="#ctx0" brushRef="#br0" timeOffset="152150.03">15459 12134 42447 0,'0'0'1872'0,"-5"0"400"0,5 0-1824 0,-4 3-448 0,-2 1 0 0,1 0 0 16,0-1 1504-16,5-3 208 0,-2 5 32 0,2 0 16 15,1 0-1072-15,4 1-224 0,1 1-32 0,1 1-16 16,0-1-416-16,2 2 0 0,0 1 0 0,1 1 0 16,0 1 0-16,0 0 0 0,0 1 0 0,-3 1 0 15,1 0 0-15,-2 2 0 0,0 1 0 0,-3 0 0 16,-2 1 0-16,-1 0 0 0,-2-1 0 0,-2 0 0 15,-2-2 160-15,-2 1-160 0,-1-1 192 0,0-2-192 16,-1-1 240-16,1-1-64 0,1-2-16 0,0-3 0 0,1-1-160 16,1-1-272-16,2-2 64 0,4-2 16 15,0 0-2688-15,-3-3-512 0</inkml:trace>
  <inkml:trace contextRef="#ctx0" brushRef="#br0" timeOffset="155283.205">15886 12676 23039 0,'-2'10'1024'0,"1"-3"192"0,0 3-960 0,0 2-256 16,0 1 0-16,0 3 0 0,0 1 2368 0,1 0 448 15,-1 2 64-15,1-1 32 0,0-1-2016 0,1 1-384 16,0-4-96-16,1 0-16 0,0-1-400 0,0-2 0 16,-1 0 128-16,0-1-128 0,1-1-176 0,-1-2-64 15,1-3-16-15,-2-4-9968 16,1 6-2000-16</inkml:trace>
  <inkml:trace contextRef="#ctx0" brushRef="#br0" timeOffset="155448.703">15792 12890 27647 0,'0'0'2448'0,"0"0"-1952"16,0 0-496-16,0 0 0 0,0 0 2432 0,0 0 384 16,0 0 64-16,5-3 32 0,1 0-1296 0,2 1-256 15,2-2-48-15,1 1-16 0,2 1-528 0,2 1-96 16,1-3-32-16,2 3 0 0,1-3-400 0,0 2-96 0,3-2-16 0,-1 1 0 31,1-1-576-31,-1-1-128 0,-1 0-32 0,-2-3-19040 0</inkml:trace>
  <inkml:trace contextRef="#ctx0" brushRef="#br0" timeOffset="155902.037">16368 12362 22111 0,'0'0'976'0,"0"0"208"0,0 0-944 0,0 0-240 16,-3 2 0-16,3-2 0 0,0 0 3856 0,0 0 736 16,0 0 144-16,0 0 16 0,5 2-2640 0,0 0-544 0,3-1-96 0,2 0-32 15,1 1-416-15,2-1-96 16,1 1-16-16,1 1 0 0,0-1-272 0,1 1-48 0,-1 0-16 0,3 0 0 16,-1-1-320-16,-1 0-80 0,1 0-16 15,-1-1 0-15,1-1-160 0,1-1 0 0,-1 0 0 0,1-1 0 16,-1-1 0-16,0 0 0 0,-1 0-192 0,-2 0 192 31,-2 1-544-31,-2 1 16 0,-3-2 0 0,-1 1 0 0,-6 2-1008 0,0 0-192 0,0 0-32 0,0 0-11440 16,-5 1-2288-16</inkml:trace>
  <inkml:trace contextRef="#ctx0" brushRef="#br0" timeOffset="156157.709">16409 12372 27647 0,'0'0'1216'0,"-5"3"256"0,-1 1-1168 0,1 1-304 16,-1 1 0-16,1 1 0 0,0 1 3856 0,1-1 720 15,1 1 144-15,1 1 16 0,1 1-2736 0,1 0-544 16,1 0-112-16,1 0-32 0,2 1-560 0,1 1-112 16,1-3-32-16,1 4 0 0,1-2-304 0,2 2-64 15,1 0-16-15,1-2 0 0,-1 1-224 0,2 0 0 16,2-1 0-16,-1 1 0 0,-2-1 0 0,2 0 0 15,1-1 0-15,-3 1 0 0,-1 0-256 0,0 2-112 16,-1-3-16-16,-2 3 0 16,-1 0-1616-16,0 0-336 0,0-3-64 0,-1 1-11296 15,-2 1-2240-15</inkml:trace>
  <inkml:trace contextRef="#ctx0" brushRef="#br0" timeOffset="156398.536">16397 12982 26719 0,'-10'5'1184'0,"10"-5"240"15,-5 4-1136-15,1 1-288 0,4-5 0 0,0 0 0 16,0 0 3888-16,0 0 720 0,0 0 128 0,0 0 48 0,7-5-2768 0,0 0-544 16,0-3-128-16,3-1 0 0,2-1-416 0,1-3-80 15,-1 2-16-15,3-3 0 0,0-1-352 0,-1 1-80 16,2-1-16-16,-1-2 0 0,0 2-208 0,0-2-48 15,-2 1-128-15,-1 1 192 0,-1-1-192 0,-1 1 0 16,-2 3 0-16,0 0 0 16,-2 0-576-16,-1 2-176 0,1 3-16 0,-2 1-16 15,-2 2-1520-15,-2 4-320 0,0 0-48 0</inkml:trace>
  <inkml:trace contextRef="#ctx0" brushRef="#br0" timeOffset="156630.963">16435 12964 37087 0,'0'0'1648'0,"0"0"336"0,0 0-1600 0,0 0-384 16,0 0 0-16,0 0 0 0,5 3 1920 0,-1 0 288 15,2 0 64-15,2 0 16 0,2 0-880 0,0 0-160 16,0 1-32-16,1-1-16 0,1 2-384 0,1 1-80 0,0 0-16 0,1 0 0 16,-1 1-272-16,0-2-64 0,1 0-16 15,1 1 0-15,0-1-240 0,0-1-128 0,0-1 128 0,0-1-128 16,1 0 0-16,0-2 0 0,-2 0 0 0,0-2 0 31,-1-1-1264-31,-1-1-160 0,-1-1-48 0,-1-1-13520 0,-1 1-2720 0</inkml:trace>
  <inkml:trace contextRef="#ctx0" brushRef="#br0" timeOffset="156820.409">16824 12886 23951 0,'0'0'1056'0,"0"0"224"0,0 0-1024 0,0 0-256 0,0 0 0 0,0 0 0 0,0 0 4768 0,0 0 896 16,0 0 176-16,-4 4 48 0,0 2-3840 0,2 0-768 16,0 2-160-16,1 2-32 0,1 2-640 0,0-2-144 15,1 3-32-15,0 1 0 0,0 0-272 0,0-1 0 16,2 0 0-16,-1-1 0 16,0-2-224-16,0-1-160 0,0-2-16 0,0-2-16 15,-2-5-2400-15,0 0-496 0</inkml:trace>
  <inkml:trace contextRef="#ctx0" brushRef="#br0" timeOffset="157053.694">16814 12218 23951 0,'-4'3'2128'0,"-1"0"-1696"0,0 1-432 0,1 1 0 16,1 0 4400-16,-1 3 784 0,1 0 176 0,1 2 16 16,1 3-3520-16,1 0-704 0,1 0-128 0,1 2-48 15,0 0-720-15,1 2-128 0,0-1-128 0,0 0 144 16,1 0-800-16,0-1-176 16,0 0-16-16,0-1-19248 0</inkml:trace>
  <inkml:trace contextRef="#ctx0" brushRef="#br0" timeOffset="157657.578">16448 13349 29823 0,'0'0'1328'0,"0"0"272"0,0 0-1280 0,0 0-320 16,0 0 0-16,0 0 0 0,0 0 1536 0,0 0 256 16,-4 0 64-16,2 2 0 0,-1 1-672 0,1 3-128 15,-1 1-32-15,1 0 0 0,-1 3-480 0,1 2-96 16,0 4-32-16,1 0 0 0,-1 2-288 0,0 0-128 15,0-1 128-15,1 2-128 0,1-3 0 0,1-1 0 16,1-2 0-16,0-1 0 0,0-5 0 0,1 0-192 16,1-1 0-16,0-3 16 15,1-2-544-15,0-1-112 0,1-2-32 0,0-2-10848 16,-1-3-2176-16</inkml:trace>
  <inkml:trace contextRef="#ctx0" brushRef="#br0" timeOffset="157847.93">16477 13217 31327 0,'-6'1'2784'0,"1"1"-2224"0,0 0-560 0,1 1 0 16,4-3 2272-16,0 0 352 0,0 0 64 0,0 0 0 16,0 0-1680-16,0 0-352 0,0 0-64 0,0 0-16 15,9 0-576-15,0-2 0 0,0 1 0 0,0 0 0 31,2 0-2000-31,0 1-320 0,10 2-64 0,-5 2-16 0</inkml:trace>
  <inkml:trace contextRef="#ctx0" brushRef="#br0" timeOffset="158166.102">16574 13410 22111 0,'0'0'976'0,"0"0"208"0,0 0-944 0,0 0-240 16,0 0 0-16,0 0 0 0,0 0 5088 0,6 2 976 0,-6-2 192 0,4 3 32 15,2 0-3952-15,0-1-800 0,0-1-144 0,0 0-48 16,0-1-880-16,2-1-176 0,0 0-32 0,1-1-16 16,0 0-240-16,-1-1 0 0,-1 0 0 0,1 2 0 31,-1-2-1600-31,-1 1-192 0,0 2-64 0,-6 0-18656 0</inkml:trace>
  <inkml:trace contextRef="#ctx0" brushRef="#br0" timeOffset="158319.847">16612 13518 23951 0,'0'0'1056'0,"-2"5"224"0,-2 1-1024 0,1-1-256 16,3-5 0-16,0 0 0 0,-1 6 4352 0,1-6 800 15,0 0 160-15,3 6 48 0,0-1-3792 0,2-3-752 16,0 1-160-16,1-3-16 0,2 0-512 0,1 0-128 16,0 0 0-16,0-3 0 15,-1 1-1536-15,1-2-368 0,1 0-80 0</inkml:trace>
  <inkml:trace contextRef="#ctx0" brushRef="#br0" timeOffset="158666.17">17005 13305 23951 0,'0'0'2128'15,"0"0"-1696"-15,0 0-432 0,0 0 0 0,-2-4 1280 0,2 4 160 16</inkml:trace>
  <inkml:trace contextRef="#ctx0" brushRef="#br0" timeOffset="163981.938">16985 13327 37375 0,'0'0'1664'0,"0"0"320"0,0 0-1584 0,0 0-400 0,0 0 0 0,0 0 0 15,0 0 1536-15,0 0 240 0,0 0 32 0,0 0 16 16,0 0-864-16,0 0-160 0,0 0-32 0,0 6-16 16,1-2-240-16,0 3-32 0,0-2-16 0,0 2 0 15,0 0-304-15,-1 2-160 0,0 0 160 0,1 4-160 16,0 2-160-16,-1-2-128 0,0 1-32 0,2 2 0 15,-2-1-2752-15,1-2-544 0</inkml:trace>
  <inkml:trace contextRef="#ctx0" brushRef="#br0" timeOffset="164728.955">16465 11729 23951 0,'0'0'2128'0,"0"0"-1696"16,0 0-432-16,0 0 0 0,2-3 2144 0,-2 3 352 0,0 0 64 0,0 0 0 16,0 0-592-16,2 3-128 0,-1 4-32 0,0 0 0 15,-1 6-640-15,0 3-128 0,1 3-16 0,1 3-16 16,-1 1-528-16,0 1-96 0,0 0-32 0,0 2 0 16,1-3-208-16,1 1-144 0,0-3 192 0,-1-1-192 15,1-3 0-15,1-2 0 0,2-2 0 0,-1-2 0 16,-1-3-224-16,0-1-96 0,0-2-32 0,-4-5-12752 15,0 0-2544-15</inkml:trace>
  <inkml:trace contextRef="#ctx0" brushRef="#br0" timeOffset="164999.497">16544 11663 28559 0,'0'0'1264'0,"0"0"272"0,0 0-1232 0,0 0-304 15,0 0 0-15,4 4 0 0,0 2 2784 0,0 1 496 16,1 1 112-16,1 0 0 0,0 1-2112 0,0-1-448 16,2 1-64-16,1 1-32 0,1 0-528 0,-1 1-208 15,1 0 176-15,1 2-176 0,-1 1 0 0,-1-1 0 16,-2 2 0-16,-3 0 0 0,-1-1 176 0,-4 2-176 16,-3 0 192-16,-1-1-192 0,-2 0 272 0,-3-1-48 15,0-1-16-15,0 0 0 0,0-2 112 0,-2-1 0 16,-1-1 16-16,0-2 0 0,2-2-336 0,-1 0 0 15,0-4 0-15,3 0 0 16,0-2-2128-16,2 0-496 0</inkml:trace>
  <inkml:trace contextRef="#ctx0" brushRef="#br0" timeOffset="165925.947">17132 12497 21183 0,'0'0'944'0,"0"0"192"0,3-5-912 0,-2-3-224 16,0 0 0-16,0 1 0 0,0 2 2912 0,-1 0 544 15,1 0 96-15,-1 5 32 0,0 0-1536 0,0 0-320 16,0 0-48-16,0 0-16 0,-1 5-432 0,0 1-80 16,0 2-32-16,1 2 0 0,1 2-672 0,1 0-144 15,0 2-32-15,1 1 0 0,0 0-272 0,2 1 0 16,1 1 0-16,0-1 0 0,0 1 0 0,1-1 0 16,0-2 0-16,1 0 0 0,-1-3 0 0,0-2 0 15,1-2 0-15,-1-2 0 0,0-2 0 0,0-1 0 16,0-2 0-16,-1-2 0 0,1-3 0 0,-1-2 0 15,0-1 0-15,-1-2 0 0,0-1 224 0,0 0-64 16,-1 0-16-16,1 0 0 0,-1 1-144 0,0 2 128 16,-2 1-128-16,0 2 128 0,-2 5-128 0,0 0 128 0,0 0-128 15,0 0 128-15,2 7-128 0,1 2 160 0,-1 1-160 0,0 1 160 16,1-1-160-16,2 1 0 0,-1 0 0 0,2-3 0 16,0-1 0-16,0-2 0 0,1 0 0 0,1-2 0 15,-1-3 0-15,-1-2 0 0,1-2 0 0,1-2 0 16,1 0 384-16,-1-4 80 0,0-3 32 0,1-1 0 15,0-1 144-15,0-1 16 0,0 0 16 0,-1-1 0 16,0 0-256-16,0 2-48 0,-1-1-16 0,-1 1 0 16,-1 1-224-16,-1-1-128 0,-1 1 160 0,-1 0-160 0,-2 1 0 15,-1 3 128-15,0-1-128 0,-1 3 0 16,-2 0-864-16,0 2-224 0,-1 1-32 0,1 1-20944 16</inkml:trace>
  <inkml:trace contextRef="#ctx0" brushRef="#br0" timeOffset="166499.346">17651 12623 27407 0,'0'0'1216'0,"0"0"256"0,0 0-1184 0,0 0-288 15,0 0 0-15,0 0 0 0,0 0 416 0,0 0 32 16,0 0 0-16,0 0-13088 0</inkml:trace>
  <inkml:trace contextRef="#ctx0" brushRef="#br0" timeOffset="166792.572">17632 12708 31967 0,'-1'9'1408'0,"1"-4"304"0,0 4-1376 0,0 1-336 16,1 2 0-16,-1 0 0 0,1 3 1632 0,0-2 256 15,0 1 48-15,1 1 16 0,0-2-1024 16,0 0-208-16,0-2-32 0,1 0-16 0,0-1-480 0,1-1-192 15,-1-2 176-15,0-1-176 0,0-1 0 0,-3-5 0 16,5 2 0-16,0-2 0 0,0-3-128 0,1-2-80 16,0-1-16-16,0-2 0 15,0-2-496-15,0-3-112 0,1 0 0 0,-3-2-16480 0</inkml:trace>
  <inkml:trace contextRef="#ctx0" brushRef="#br0" timeOffset="166958.519">17689 12504 42159 0,'-8'8'1856'0,"8"-8"400"0,-5 4-1808 0,1 0-448 0,-1 0 0 0,5-4 0 15,0 0 928-15,0 0 96 0,-3 1 0 0,3-1-20800 16</inkml:trace>
  <inkml:trace contextRef="#ctx0" brushRef="#br0" timeOffset="168755.15">17795 12348 23951 0,'0'0'2128'0,"0"0"-1696"15,0 0-432-15,0 0 0 0,-4-3 1920 0,0-2 320 16,0-2 48-16,1-1 16 0,0 1-400 0,1-3-80 16,1-3-16-16,0-1 0 0,0-1-592 0,1-2-128 15,0 1-32-15,0-1 0 0,1 0-608 0,1 2-112 16,0 0-16-16,0 0-16 0,1 1-304 0,0 0 0 15,0 0 128-15,1 1-128 0,0 0 0 0,0 1-176 16,-1 1 32-16,1 3 0 16,2 0-2480-16,0 2-512 0</inkml:trace>
  <inkml:trace contextRef="#ctx0" brushRef="#br0" timeOffset="169097.8">18043 11997 26719 0,'-5'3'2368'0,"0"1"-1888"0,0 1-480 0,2 1 0 15,-1 0 2416-15,1 3 384 0,0 1 80 0,0 2 0 16,1-2-1536-16,1 2-304 0,1 1-64 0,1 0-16 16,1-2-640-16,0 2-144 0,1-1-32 0,1 0 0 15,1-2-144-15,-1 1 0 0,2-1 0 0,0-2 0 16,-1-2-176-16,0 0-16 0,-2-2 0 0,-3-4 0 0,0 0-80 0,0 0-32 15,0 0 0-15,0 0 0 0,0 0 304 0,0 0 0 16,-7-2 0-16,0 1 0 0,-1 0 0 0,1 0 0 16,-1 1 128-16,0 0-128 0,-1 1 624 0,1 3 16 15,-1 0 16-15,3 2 0 0,-1 2 32 0,2 0 0 16,0 0 0-16,3 1 0 0,2-1-304 0,2 1-48 16,1-1-16-16,2-1 0 0,3-3-320 0,2 0 0 15,3 0 0-15,3-4 0 16,1-3-384-16,1-2-32 0,1-1-16 0,-2-3-12768 15,1-2-2560-15</inkml:trace>
  <inkml:trace contextRef="#ctx0" brushRef="#br0" timeOffset="169381.83">18198 11922 34847 0,'0'0'1536'0,"0"0"320"0,0 0-1472 0,0 0-384 0,0 0 0 0,-2 5 0 15,0 0 1696-15,1 2 272 0,2 2 48 0,1 1 16 16,0 2-1072-16,2-2-224 0,0 2-32 0,2 1-16 16,0 1-416-16,2-1-80 0,0 0 0 0,2 1-16 15,-1-2-176-15,1 2 0 0,-2-1 0 0,-1 1 0 16,-1 2 0-16,-1 0 0 0,-3-1 0 0,-1 2 0 16,-2 0 160-16,0 1-160 0,-2-1 192 0,-1-1-192 0,-2 3 368 0,-1-3-48 15,-1-2 0-15,0 1 0 16,0-3-128-16,0-2-16 0,1 0-16 0,0-3 0 15,1-2-864-15,1-2-192 0,5-3-16 0,0 0-19232 16</inkml:trace>
  <inkml:trace contextRef="#ctx0" brushRef="#br0" timeOffset="171738.141">18470 12592 27647 0,'0'0'1216'0,"0"0"256"0,0 5-1168 0,1 2-304 15,1 3 0-15,1 2 0 0,0 0 2112 0,2 3 352 16,0 3 80-16,2-1 16 0,3 8-1168 0,-1-2-240 16,2 1-32-16,0-4-16 0,1-1-720 0,-1-1-128 15,-1-3-48-15,1 0 0 0,0-3-208 0,-1 1 0 16,0-3 0-16,0 0 0 0,-1-3 0 0,-2 1-256 15,0-1 48-15,0 0-12016 16,-1-1-2384-16</inkml:trace>
  <inkml:trace contextRef="#ctx0" brushRef="#br0" timeOffset="171930.972">18448 12893 34783 0,'0'0'1536'0,"0"0"320"0,0 0-1472 0,-1-4-384 15,0 0 0-15,2-1 0 0,2 0 1344 0,1-2 192 16,2-1 32-16,1 0 16 0,0-3-496 0,4-3-112 0,0-1-16 0,2 0 0 16,-1-2-448-16,2 1-80 15,-1-1-32-15,0 0 0 0,0 0-256 0,0-2-144 16,-1 1 160-16,0-1-160 0,0 1 0 0,-1 1-192 0,-2-1 16 0,1 2-13248 16,-3 2-2640-16</inkml:trace>
  <inkml:trace contextRef="#ctx0" brushRef="#br0" timeOffset="172526.867">19029 12851 26719 0,'0'0'1184'0,"0"0"240"0,-4 1-1136 0,-1-1-288 0,0 1 0 0,-1 0 0 15,1 0 3680-15,-2 0 672 0,0 0 144 0,-2 1 32 16,-3 0-2784-16,0 0-544 16,-1 2-112-16,-1-2-32 0,0 1-608 0,0 0-112 0,-1 0-16 0,1 1-16 15,2-2-304-15,1 0 160 16,1 0-160-16,2 0 128 0,2-1-128 0,6-1 0 16,0 0 0-16,0 0 0 0,0 0 0 0,0 0-144 15,0 0 144-15,0 0-160 0,6-2 160 0,-1-1 0 16,1-1 0-16,1-1-128 0,1 0 128 0,-2-3 0 0,0-1 0 0,-1 0 0 15,0-3 0-15,-2 0 0 0,-1-4 0 0,0 0 0 16,-1-2 0-16,1 1 0 0,-3-1 0 0,-1 1-128 16,-2-2 128-16,-1 1 0 0,-1 1 0 0,-1-2 0 15,0 2 0-15,-1-1 0 0,0 0 0 0,0 3 0 16,-1-2 0-16,2 1 0 0,1 2 0 0,0 1 0 0,1-2 0 16,1 4 0-16,1 0 0 0,2 1 0 0,-1 2 0 0,3 0 0 15,1 1 0-15,1 1 0 0,1 1 0 0,3 2 0 16,1 0 0-16,2 1-128 0,4 0 128 15,2 1 0-15,0-3 0 0,1 2-128 0,1 0 128 0,-1 1 0 16,1 0 0-16,-2 0 0 16,-1 1-976-16,0 0-112 0,-1 0-32 0,0 0-12224 15,-1 0-2448-15</inkml:trace>
  <inkml:trace contextRef="#ctx0" brushRef="#br0" timeOffset="172803.141">19177 12561 33567 0,'0'0'1488'0,"0"0"304"0,-3 3-1424 0,0 0-368 0,-1 0 0 0,0 1 0 15,1 1 720-15,-1 0 80 0,0 1 16 0,0 3 0 16,-1 4-144-16,1 1-32 0,0 0 0 0,1 3 0 15,1 0 0-15,1 0 0 0,2 1 0 0,2-1 0 16,3 0-192-16,2-2-64 0,2-3 0 0,2 0 0 16,1-1-384-16,2-2 128 0,-1-3-128 0,0-1 0 15,3-1 0-15,-3-4 0 0,-2 0 128 0,-1-3-128 16,-1-2-192-16,0 0-64 0,-1-3 0 0,-2-2-12224 16,-1-1-2448-16</inkml:trace>
  <inkml:trace contextRef="#ctx0" brushRef="#br0" timeOffset="172953.073">19241 12476 33407 0,'0'0'1472'0,"-4"2"320"0,0-1-1440 0,0 0-352 16,0-1 0-16,4 0 0 0,0 0 896 0,0 0 96 16,0 0 32-16,0 0 0 0,0 0-880 0,5-4-144 15,1 0 0-15,1 1-16480 0</inkml:trace>
  <inkml:trace contextRef="#ctx0" brushRef="#br0" timeOffset="173296.948">19416 12316 27647 0,'0'0'2448'0,"0"0"-1952"0,0 0-496 0,0 0 0 15,0 0 2624-15,0 0 416 0,4 4 96 16,0 0 0-16,0 0-1648 0,3 2-336 0,-1 0-64 0,3 2 0 15,2 0-640-15,2 1-112 0,2 3-16 0,3 2-16 16,1 0-304-16,1-1 128 0,0 3-128 0,-1 0 0 16,-1 0 128-16,-2 2-128 0,1-1 0 0,-2 3 0 15,-1 0 0-15,-2 0 0 0,-2 1 0 0,-2 0 0 16,-1 1 0-16,-2-2 0 0,0 1 128 0,-2-3-128 0,-2 2 432 0,0-1 16 16,-3 0 16-16,-1 0 0 15,0-2 496-15,-2 0 112 0,-1-3 16 0,-3 0 0 0,-1-2-256 0,-1-2-32 16,-2-1-16-16,1-1 0 0,-1 0-224 0,-1-1-48 15,1-1-16-15,0 0 0 16,-2-2-288-16,3-1-48 0,0 0-16 0,1-3 0 0,3 0-144 0,0-3 0 16,2 2 0-16,0-2 0 15,0 0-544-15,3-1-144 0,2-1-16 0,1 0-16 16,0-1-1056-16,2 0-208 0,1 0-32 0,2 1-19248 0</inkml:trace>
  <inkml:trace contextRef="#ctx0" brushRef="#br0" timeOffset="173807.608">19863 11913 46127 0,'0'0'1024'0,"-6"3"192"0,-1 1 64 0,0 1 0 0,1-1-1024 0,1 4-256 16,4 1 0-16,1 3 0 0,2 1 1056 0,3 4 160 16,2 2 16-16,4 0 16 0,5 2-544 0,1 1-128 15,2 2 0-15,2 3-16 0,3 2-256 0,2 5-48 16,1 1-16-16,0 3 0 0,-3 2-240 0,1 1 128 16,-4-1-128-16,-2 1 0 0,-2 0 0 0,-4 2 0 15,-3 3 0-15,-1 1 0 0,-2 1 0 0,-3-1-256 16,-2-2 48-16,-2-3 16 0,0 0 64 0,-5-3 128 15,-4-1-208-15,-1 1 80 0,-2-2 128 0,-1 0 0 16,-5 0 0-16,-1-5 128 0,-1 1-128 0,-2-6 192 16,-1 0-64-16,1-4 0 0,1-4-128 0,2-1 0 15,3-6 0-15,0-2 0 16,2-3-1152-16,2-3-288 0,1-4-64 0,1-1-20608 0</inkml:trace>
</inkml:ink>
</file>

<file path=ppt/ink/ink15.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23T00:33:57.433"/>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C00000"/>
    </inkml:brush>
    <inkml:brush xml:id="br2">
      <inkml:brushProperty name="width" value="0.05292" units="cm"/>
      <inkml:brushProperty name="height" value="0.05292" units="cm"/>
      <inkml:brushProperty name="color" value="#00B050"/>
    </inkml:brush>
    <inkml:brush xml:id="br3">
      <inkml:brushProperty name="width" value="0.05292" units="cm"/>
      <inkml:brushProperty name="height" value="0.05292" units="cm"/>
      <inkml:brushProperty name="color" value="#00B0F0"/>
    </inkml:brush>
    <inkml:brush xml:id="br4">
      <inkml:brushProperty name="width" value="0.05292" units="cm"/>
      <inkml:brushProperty name="height" value="0.05292" units="cm"/>
    </inkml:brush>
  </inkml:definitions>
  <inkml:trace contextRef="#ctx0" brushRef="#br0">8412 3193 24879 0,'0'0'2208'0,"-3"4"-1760"0,-1-1-448 0,1 0 0 16,3-3 1728-16,-3 3 256 0,0 1 48 0,3-4 16 16,0 0-320-16,0 0-48 0,0 0-16 0,0 0 0 15,9 0-192-15,3-4-64 0,-1-2 0 0,3-2 0 16,4-1-512-16,0-2-96 0,2 0-32 0,0-2 0 16,3-1-512-16,0 1-128 0,1 0 0 0,-1 0-128 15,0 1 128-15,-2 3-128 0,0 0 0 0,-2 2 0 16,-1 2-768-1,-2 0-256-15,-2 0-48 0,-2 3-16 16,-2 3-1600-16,-3 1-336 0</inkml:trace>
  <inkml:trace contextRef="#ctx0" brushRef="#br0" timeOffset="179.57">8547 3212 36911 0,'0'0'816'0,"0"0"160"0,-1 6 48 0,1 0 0 0,0 0-816 0,1 2-208 15,1 1 0-15,2 1 0 0,1 2 464 0,-1 0 48 0,1 2 16 0,1 0 0 16,1 1-256-16,0 1-48 16,-1-2-16-16,0 2 0 0,-1 1-208 0,-2 0 0 15,0 2 0-15,-1-2 0 16,-1 1-1792-16,0-2-336 0</inkml:trace>
  <inkml:trace contextRef="#ctx0" brushRef="#br0" timeOffset="318.296">8522 3576 23039 0,'0'0'2048'0,"7"4"-1648"0,-2 1-400 0,1-2 0 16,2 0 832-16,0-1 64 0,0-2 32 0,2-2 0 15,0-1-656-15,2-2-128 0,0-1-16 0,1-2-128 32,-1-1-224-32,0-2-160 0</inkml:trace>
  <inkml:trace contextRef="#ctx0" brushRef="#br0" timeOffset="616.207">8776 3361 22111 0,'0'0'1968'0,"0"0"-1584"0,0 0-384 0,2 7 0 0,-1 0 2048 0,1 2 320 16,0-3 64-16,2 2 0 0,-1 1-864 0,-1 0-176 15,0 0-48-15,1-1 0 0,0 2-480 0,1-2-96 16,-2-1-32-16,1 1 0 0,1-3-160 0,0-1-48 16,-4-4 0-16,5 0 0 0,0 0-304 0,1-3-64 15,0-2-16-15,0-1 0 0,-1-5 240 0,1 0 32 16,0-1 16-16,0-2 0 0,-1-1-624 0,3 1-128 15,1-2-32-15,-1 2 0 0,-1 3 352 0,0 1 0 16,0 1 0-16,1 4 0 0,-1 0 0 0,-1 1 0 16,1 3 0-16,0 2 0 0,-1 3 0 0,1 2 192 0,-1 3-64 0,0 2 0 15,0 1 240-15,0 3 32 0,-1 2 16 0,0 0 0 16,-1 2-240-16,2 0-48 16,1 1-128-16,0-1 192 0,-1 1-192 0,1-4 0 0,1-2 0 0,0 0 0 31,0-2-1184-31,1-3-288 0,1-1-48 0,-1-3-16288 0</inkml:trace>
  <inkml:trace contextRef="#ctx0" brushRef="#br0" timeOffset="898.872">9222 3531 35759 0,'-10'-1'1584'0,"10"1"336"0,-5-5-1536 0,-1 0-384 16,-2-3 0-16,0-1 0 15,1-5 1088-15,-2 0 160 0,0 0 32 0,0-2 0 16,0-1-720-16,1-2-144 0,0-2-32 0,1 1 0 15,1-2-384-15,1-2 128 0,2 1-128 0,4-7 0 16,2-1 0-16,1 4 0 0,2 1 0 16,1 3 0-16,1 1 0 0,2 5 0 0,1-1 0 15,0 3 0-15,0 3 0 0,-2 2 0 0,3 3 0 0,0 4 0 16,-3 1 0-16,-1 4 0 0,0 3 0 0,-2 2 0 16,-1 3 0-16,-2 2 128 0,0 4 208 0,-2 0 48 15,-1 5 0-15,-1 0 0 0,0 0-176 0,-1 2-16 16,-2-4-16-16,0 1 0 0,-1-2-176 0,0-1 0 15,1-2 144-15,0-3-144 0,1-2 0 0,0-3-208 16,3-7 16-16,0 0 16 16,-2-4-2560-16,1-5-512 0</inkml:trace>
  <inkml:trace contextRef="#ctx0" brushRef="#br0" timeOffset="1077.703">9370 2842 37375 0,'0'0'1664'0,"1"7"320"0,-1 3-1584 0,1 0-400 0,0 2 0 0,-1 3 0 16,0 2 1744-16,1 4 272 0,0-3 48 0,0 2 16 16,0 1-1216-16,1 0-240 0,1 1-48 0,1 1-16 15,1 0-432-15,1-1-128 0,1-3 0 0,2-2 0 16,2-1 0-16,0-5 0 0,0-1 0 0,1-5-144 16,0-3-1360-1,-1-4-272-15,-2-3-48 0</inkml:trace>
  <inkml:trace contextRef="#ctx0" brushRef="#br0" timeOffset="1209.59">9642 2956 23951 0,'0'0'2128'0,"-1"5"-1696"16,-1 0-432-16,0 0 0 0,0-1 752 0</inkml:trace>
  <inkml:trace contextRef="#ctx0" brushRef="#br0" timeOffset="1834.598">9448 2968 27695 0,'0'0'1216'0,"0"0"272"0,0 0-1184 0,0 0-304 15,0 0 0-15,0 0 0 0,0 0 1232 0,-2 4 192 16,0 1 48-16,1 1 0 0,1 1-576 0,1 1-128 15,1 1 0-15,1 3-16 0,0 1-160 0,3 4-16 16,2 1-16-16,0-2 0 0,1 0-160 0,0-2-16 16,2-2-16-16,1-1 0 0,2-2-144 0,0-4-32 15,-1-4 0-15,1-2 0 0,-1-3-192 0,1-2 144 16,0-5-144-16,-1 0 128 0,0-5-128 0,-1-1 160 16,0 0-160-16,-2-6 160 0,-1 2-160 0,-1 1 0 15,-2 3 0-15,-2-1 0 0,-1 2 192 16,-1 3-192-16,-1 1 192 0,-1 1-192 0,-1 2 0 0,0 4 0 0,1 5-176 15,0 0 784-15,0 0 160 16,0 0 16-16,-4 8 16 0,1 2 192 0,1 1 32 0,0 1 16 0,2 1 0 16,0 1-720-16,2 0-128 0,0 0-48 0,3 5 0 15,2-1-144-15,0-1 0 0,1-2 0 16,0-3 0-16,2-1-256 0,1-2 64 0,1-3 16 31,-1-3-2192-31,0-3-448 0,-1-3-96 0</inkml:trace>
  <inkml:trace contextRef="#ctx0" brushRef="#br0" timeOffset="2017.899">9868 2682 22111 0,'0'0'1968'0,"0"0"-1584"15,0 0-384-15,0 0 0 0,0 0 4128 0,-1 8 736 16,1 4 160-16,1 1 32 0,1 0-2928 16,2 2-576-16,0 2-112 0,1-2-32 0,0 4-784 0,2 2-176 15,1-3-16-15,-1 2-16 0,1-1-224 0,0 1-64 16,-1-1 0-16,0 4 0 0,1-5-128 0,-3 2 0 15,-1-1-192-15,-1-2 192 16,-2 1-2784-16,-1-3-432 0</inkml:trace>
  <inkml:trace contextRef="#ctx0" brushRef="#br0" timeOffset="2133.96">9886 2976 35711 0,'0'0'1584'0,"1"-7"320"0,1-1-1520 15,2 0-384-15,1 0 0 0,3-1 0 0,2 0 1824 0,2 0 288 0,2-2 64 0,3 0 16 16,-1 0-1200-16,3-2-240 15,1 0-48-15,0-2-16 16,1 0-1024-16,0 1-208 0</inkml:trace>
  <inkml:trace contextRef="#ctx0" brushRef="#br0" timeOffset="3569.57">23423 3537 24879 0,'-13'17'1088'0,"8"-8"256"0,0 5-1088 0,1 2-256 0,-1 0 0 0,1 2 0 15,1 0 1712-15,0 0 272 0,1 2 64 0,0-2 16 16,0-1-544-16,2-2-112 0,1-2-32 0,1 0 0 16,0-2-352-16,2-2-80 0,1-2-16 0,1-1 0 15,1-2-160-15,2-2-16 0,0-3-16 0,0 0 0 16,1-3-240-16,-1-1-48 0,0 0-16 0,1-2 0 0,0-1-176 16,-1-2-16-16,0-1-16 0,0-1 0 0,-1-4-80 0,1 0-16 15,0 0 0-15,1-3 0 0,-2 0-128 0,-2-1 0 16,-1 1 0-16,-1 1 128 0,-2-1-128 0,-2 3 0 15,-2 1 0-15,-1 1 128 0,-3 3-128 0,-1 1 0 16,0 2 0-16,-1 1 128 16,1 1-432-16,0 2-80 0,0 2-32 0,1 2 0 15,1 2-2160-15,5-2-432 0</inkml:trace>
  <inkml:trace contextRef="#ctx0" brushRef="#br0" timeOffset="3897.694">23689 3558 21183 0,'-9'13'944'0,"6"-6"192"0,-1 2-912 0,0 1-224 0,0 0 0 0,0 2 0 15,0 0 2752-15,0 2 496 0,0-4 96 0,1 2 32 16,0 0-1680-16,1-1-336 0,1-2-64 0,2 1-16 16,1-4-512-16,2 0-128 0,0 0 0 0,2-3-16 15,1-1-304-15,4-2-64 0,2 0-16 0,2-3 0 16,0-2-240-16,3-1 0 0,-2-2 0 0,1-1-160 15,-1 0-416-15,-2 0-64 0,0 0-32 0,0 0 0 16,-3 1 16 0,-1 3 0-16,-2 0 0 0,-2 3 0 0,-6 2 448 0,0 0 208 0,0 0-192 0,0 0 192 0,0 0 368 15,-1 7 192-15,-1 1 32 0,-1 2 16 0,0 1 224 0,0 0 32 16,1-1 16-16,1 1 0 0,0-1-208 0,1 0-32 16,2-2-16-16,1 1 0 0,1 0-368 0,1-2-64 15,0 0 0-15,1-1-16 0,1-1-176 0,0-2 0 16,2-1 0-16,4 0 0 15,1-2-576-15,-2-3 16 0,0-1 0 0,-5 1 0 16,-1-2-1904-16,1-2-384 0</inkml:trace>
  <inkml:trace contextRef="#ctx0" brushRef="#br0" timeOffset="4081.69">24133 3426 27647 0,'0'0'2448'0,"0"0"-1952"16,0 0-496-16,0 0 0 0,0 0 2560 0,0 0 432 15,0 0 80-15,0 0 0 0,-3 5-1664 0,0 2-352 16,-1 1-64-16,1 3-16 0,0 3-336 0,0-1-64 16,-1 6 0-16,1 0-16 0,0 3-208 0,0 1-32 15,1 1-16-15,0 0 0 0,0 1-144 0,0-3-32 0,1 2 0 16,0-1 0-16,1-3-128 0,0-1 128 0,2 0-128 0,-1-2 128 31,0-2-2480-31,0-2-496 0</inkml:trace>
  <inkml:trace contextRef="#ctx0" brushRef="#br0" timeOffset="4232.222">24093 3655 22111 0,'8'-5'976'0,"-4"1"208"0,2 0-944 0,1-1-240 0,2 1 0 0,-1-1 0 0,-1 0 2832 0,-1 1 528 16,1 0 96-16,0 1 32 0,-1-1-2240 0,0 3-448 15,-1 0-96-15,1 1 0 0,-6 0-704 0,6 2-144 16,1 2-32-16</inkml:trace>
  <inkml:trace contextRef="#ctx0" brushRef="#br0" timeOffset="4393.288">24420 3759 37727 0,'-1'8'832'0,"-2"2"160"0,0 0 32 0,0 3 48 0,2 1-864 0,-2 0-208 15,0 1 0-15,1 2 0 0,0-1 976 0,0 1 160 0,0-1 16 0,1-1 16 16,0 0-784-16,2-2-144 0,1-4-48 0,0 0 0 15,0-3-192-15,-2-6-256 0,0 0 48 0,0 0 16 32,6 2-2016-32,0-1-400 0</inkml:trace>
  <inkml:trace contextRef="#ctx0" brushRef="#br0" timeOffset="4650.152">24444 3609 32655 0,'-8'-7'1440'0,"5"4"304"0,0 0-1392 0,0-1-352 0,1-3 0 0,1 2 0 0,2 0 944 0,1 0 112 16,1 1 32-16,3 1 0 0,1 0-576 0,1 2-96 16,-1 2-32-16,2 2 0 0,0 1-384 0,0 3 0 15,-1 2 0-15,-2 2 0 0,1 2 256 0,-1 0-48 16,0 2 0-16,0 1 0 16,-1 0 400-16,0 1 80 0,1-1 16 0,-3 1 0 15,0-1-320-15,0-2-48 0,-1 1-16 0,-2-2 0 0,0-2-96 0,-1 0-32 16,0-2 0-16,-1-1 0 0,0-1-192 0,2-7 144 15,0 0-144-15,0 0 128 16,0 0-592-16,0 0-128 0,0 0-32 0,0 0 0 16,0-7-1760-16</inkml:trace>
  <inkml:trace contextRef="#ctx0" brushRef="#br0" timeOffset="4966.199">24734 3674 35359 0,'0'0'768'0,"0"0"176"0,-4 7 16 0,0 1 48 0,0-1-816 0,1 3-192 16,1 0 0-16,-1 1 0 0,-1 0 784 0,1-2 112 16,1 1 32-16,1-1 0 0,1-1-192 0,2 0-32 0,1-2-16 0,1-1 0 15,1-1-320-15,2-1-64 0,0-2-16 0,1-1 0 16,1-2-288-16,1-1 0 0,0-1 0 0,2-2 0 31,0 0-448-31,-2 0-112 0,-2-1-16 0,1 0 0 16,-1-1-752-16,0 0-144 0,-1 1-48 0,-1 0 0 15,-2 0 736-15,1-1 144 0,-1 2 16 0,-2 1 16 0,-2 5 608 0,0 0 208 0,0 0 0 0,0 0 0 16,-4 2 688-16,0 1 128 0,-1 1 16 0,1 0 16 16,-1 1 160-16,0 0 16 0,0 0 16 0,1 1 0 15,1-1-496-15,1 3-112 0,3-2 0 0,1 1-16 16,-2-7-448-16,4 3-176 0,0 1 128 0,2 0-128 16,1-2-352-16,0 0-160 0,2-2-16 0,2-1-16 15,0-2-2160-15,4-2-432 0</inkml:trace>
  <inkml:trace contextRef="#ctx0" brushRef="#br0" timeOffset="5159.82">25131 3498 24879 0,'0'0'1088'0,"0"0"256"0,0 0-1088 0,-5 5-256 16,0-1 0-16,0 2 0 0,1 1 2944 0,0 4 544 16,1 3 96-16,0 4 32 0,0-1-2368 0,1 5-480 15,1 0-80-15,1 1-32 0,0-2-224 0,2 1-48 16,1-2-16-16,1 2 0 0,0-4-96 0,0 1-16 15,-1-2 0-15,1-3 0 0,-1 0-256 0,-1-3 0 16,-1-2 0-16,-1-1 0 16,0-2-1200-16,0-6-336 0,-4 5-80 0</inkml:trace>
  <inkml:trace contextRef="#ctx0" brushRef="#br0" timeOffset="5280.963">25013 3709 37375 0,'0'0'1664'0,"0"0"320"0,7-2-1584 16,1 2-400-16,3 2 0 0,1 1 0 0,1 0 2096 0,0 1 336 0,3 0 64 0,3 1 0 15,1-1-1248-15,-1 1-256 0,2-2-48 0,3 0-16 16,0 0-704-16,2 0-224 0,-2 2 128 0,0-3-128 31,-1 1-1088-31,12 2-288 0,-11 0-48 0</inkml:trace>
  <inkml:trace contextRef="#ctx0" brushRef="#br0" timeOffset="43726.776">16047 3665 21183 0,'0'0'1888'0,"0"0"-1504"15,0 0-384-15,0 0 0 0,0 0 1136 0,1-6 144 16,1-1 48-16,-1 0 0 0,1-4-688 0,0 0-128 16,-1 0-16-16,1 0-16 0,1-3-96 0,0 0 0 0,0 2-16 0,1-1 0 15,0 0 592-15,-1 3 128 0,0 0 32 0,0 1 0 16,-1 1 208-16,0 0 32 16,0 2 16-16,0 1 0 0,1 1-64 0,-3 4-16 15,0 0 0-15,0 0 0 0,5 2-32 0,0 4-16 0,-1 4 0 0,0 2 0 16,-1 3-464-16,1 5-80 0,-1 3-32 0,1 1 0 15,1 2-336-15,-1 2-64 0,1-1-16 0,0 1 0 16,-1-3-256-16,0-2 0 0,1-1 0 0,0-2 0 16,-1-2 0-16,1-1-272 0,0-3 16 0,-1-2 16 15,1-3-1232-15,0-3-256 0,-5-6-64 0,7 0-11856 16,-2-5-2384-16</inkml:trace>
  <inkml:trace contextRef="#ctx0" brushRef="#br0" timeOffset="43853.71">16211 3469 26719 0,'2'13'1184'0,"-1"-5"240"0,1 3-1136 0,0 2-288 15,1 0 0-15,0 3 0 0,1 4 2848 0,0-2 512 16,1 2 96-16,0 1 32 0,-1-1-2144 0,0 0-448 16,0 0-64-16,0-2-32 0,0-1-544 0,0 0-96 15,-2-1-32-15,0-1 0 16,0-3-1488-16,-1-2-304 0</inkml:trace>
  <inkml:trace contextRef="#ctx0" brushRef="#br0" timeOffset="44121.78">16162 3786 28559 0,'0'0'2544'0,"0"0"-2032"16,6-4-512-16,2-1 0 0,-1-2 2032 0,3-2 304 0,1-1 64 0,2 0 16 15,-1 1-1440-15,3-4-272 0,2 1-64 0,-1 0-16 16,1-2-496-16,-1 1-128 0,0 1 0 0,0 3 0 15,-2 0-128-15,1 2-112 0,-3 2-16 0,-1 2 0 32,-3 2-832-32,0 1-192 0,-1 2-16 0,-1 2-16 15,-1 1-16-15,-1 2 0 0,-1-2 0 0,0 2 0 0,-1-1 1328 0,0 1 224 0,1 0 64 0,2 1 16 16,-1 0 880-16,-1 0 176 0,-1 2 48 0,1 0 0 16,0 1-48-16,2-1 0 0,-2 0 0 0,1 0 0 15,0-1-672-15,0 0-144 0,-1-1-32 0,1-2 0 0,-1-1-512 0,1-1 0 16,-4-4 0-16,0 0 0 15,0 0-2000-15,0 0-512 0</inkml:trace>
  <inkml:trace contextRef="#ctx0" brushRef="#br0" timeOffset="44251.434">16464 3438 29487 0,'0'0'1296'0,"0"0"288"0,0 0-1264 0,0 0-320 15,0 0 0-15,0 0-13056 0</inkml:trace>
  <inkml:trace contextRef="#ctx0" brushRef="#br0" timeOffset="44579.672">16660 3413 33167 0,'-2'7'2944'0,"1"4"-2352"0,1 2-464 0,1 4-128 15,1 1 2176-15,0 2 400 0,-1 0 96 0,3 0 16 16,1 2-1488-16,1-2-304 0,0 1-48 0,2-3-16 16,0 0-640-16,0-3-192 0,2 0 0 0,-1-2 128 15,0-2-368-15,-1-3-64 0,-1-1-16 0,-2-1 0 16,-1-2-640-16,-4-4-128 0,0 0-16 0,0 0-16 16,0 0 96-16,-8-1 0 0,-2-1 16 0,-3-1 0 15,-1 1 368-15,-1-3 64 0,-2 1 0 0,0 0 16 0,1 3 992 0,0-1 192 16,1 4 32-16,2-1 16 0,1 0 736 0,3 2 160 15,1 1 32-15,3-1 0 0,1 2-752 0,2 0-144 16,3 1-16-16,1 0-16 0,2 0-416 0,2-1-64 16,3 0-32-16,3 0 0 0,2-1-160 0,1 1 0 15,3-4 0-15,1 1 0 16,2-2-1424-16,-1-1-176 0,2-1-16 0,-1-2-17264 0</inkml:trace>
  <inkml:trace contextRef="#ctx0" brushRef="#br0" timeOffset="45198.02">17008 3364 39743 0,'-7'12'1760'0,"4"-4"352"0,-1-1-1680 0,1 5-432 16,0 1 0-16,0 1 0 0,2 0 1632 0,-1 3 240 0,1 1 48 0,0 2 16 15,2 0-1104-15,1 0-208 0,0 2-48 0,1-1-16 16,1 1-352-16,0-2-64 0,1 1-16 0,0-4 0 15,-1 2-128-15,1-3 0 0,1-2 0 0,1-2 0 32,1-3-544-32,-1-1 16 0,0-3 0 0,0-1 0 15,-7-4-32-15,6 1 0 0,-6-1 0 0,0 0 0 0,4-7-304 0,-2-1-64 16,-2-2-16-16,-2-2 0 0,-3-2-1216 0,1 2-240 0,-3-3-48 0,-1 0-16 16,-1 3 816-16,0-1 176 0,0 4 16 0,1 3 16 15,-1 3 624-15,0 4 128 0,0 3 32 0,1 3 0 0,0 2 2128 0,0 2 416 16,1 0 96-16,1 2 0 0,1 0-64 0,2 0-32 15,2 0 0-15,1-2 0 0,2-1-752 0,2-1-160 16,2-2-16-16,2-1-16 0,0-1-688 0,0-1-128 16,3-1-128-16,1-1 192 0,1-2-192 0,0-1-176 15,2 0 48-15,0-3 0 16,-1 0-1168-16,1 0-240 0,0 0-32 0,-1-1-16 16,0 1 448-16,0-1 96 0,-2 1 16 0,-1 1 0 15,-1-2 176-15,-1 2 32 0,0-1 16 0,-2 1 0 0,1 0 800 0,-2-2 0 16,-2 1 0-16,0 1 0 0,-4 3 1184 0,3-2 144 15,-3 2 16-15,2-5 16 0,-2 5 96 0,0-5 16 16,0 5 0-16,-2-5 0 0,2 5-560 0,0 0-96 16,-4-3-32-16,4 3 0 0,0 0-496 0,0 0-96 15,0 0-32-15,0 0 0 0,0 0-160 0,0 0 0 16,5-5 0-16,2 0 0 16,1 0-400-16,0-1-16 0,0 1 0 0,2-1 0 15,-1-1-96-15,-1 0-32 0,0 0 0 0,0 0 0 0,1 2 320 0,-1 0 64 0,0 2 16 0,0 1 0 16,1 1 144-16,-1 2 0 0,-1 3 0 15,1 2 0-15,-2 1 0 0,-1 3 0 0,1 2 144 0,0 1-144 16,-1 2 384-16,0 1-16 0,0-1-16 0,0 0 0 16,-1-1-96-16,0-3 0 0,0 0-16 0,2-2 0 15,0-3-240-15,0-2 0 0,-1-2 0 0,2-2 0 16,1-3-1920-16,-2-2-256 0</inkml:trace>
  <inkml:trace contextRef="#ctx0" brushRef="#br0" timeOffset="49047.202">18005 3466 23039 0,'0'0'2048'0,"0"0"-1648"15,2-5-400-15,-1 0 0 0,0 0 1392 0,0 0 192 16,0 0 32-16,0 0 16 0,-1 5-224 0,2-5-64 16,-1 1 0-16,1 0 0 0,-2 4-416 0,0 0-96 15,0 0 0-15,0 0-16 0,0 0-272 0,0 0-48 16,0 0-16-16,3 4 0 0,1 2 16 0,-1 4 0 15,-2 3 0-15,0 3 0 0,-2 1 48 0,0 4 16 16,-3 1 0-16,-1 4 0 0,0-2 192 0,-1 1 32 16,0 1 16-16,0-2 0 0,0-2 96 0,1-2 32 15,2-4 0-15,0-1 0 0,1-3-432 0,1 0-96 0,1-4-16 0,2 0 0 16,1-1-224-16,1-2-160 16,2-3 192-16,3 0-192 0,3-2 128 0,2 0-128 0,0-2 0 0,2-1 0 15,1-2 0-15,0-1 0 0,0 0 0 0,-1-1 0 16,1 0 0-16,0 0-176 0,-2 1 176 0,0-3-160 31,-2 1-224-31,-2 1-32 0,0 0-16 0,0 1 0 0,0 1-1104 0,-3 0-240 0,0 0-32 0,-2 1-16 16,0 0-208-1,-1 0-32-15,-5 4-16 0,4-4-9024 0,0 0-1808 0</inkml:trace>
  <inkml:trace contextRef="#ctx0" brushRef="#br0" timeOffset="49347.256">18358 3563 22111 0,'0'0'1968'0,"0"0"-1584"16,0 0-384-16,0 0 0 0,0 0 2288 0,0 0 368 15,0 0 80-15,-4 0 16 0,-1 0-880 0,-1 0-160 16,-1 2-48-16,1 3 0 0,-1 1-560 0,-1 1-112 16,2 1-32-16,0 1 0 0,1 0-512 0,0 2-96 15,2 0-32-15,1 0 0 0,2-1-320 0,1-2 0 16,1 0 0-16,1-1 0 0,3-1 0 0,3-2 0 16,1-1 0-16,2-2 0 0,-1-2-256 0,2-2 16 15,0-1 16-15,-2-2 0 0,2-2-64 0,-1 0-16 16,0 0 0-16,-3-1 0 0,0-1-48 0,0 1-16 15,-3 1 0-15,-2 2 0 0,-1 1 368 0,-3 5-176 16,0 0 176-16,0 0-128 0,0 0 128 0,-4 5 0 16,-2 3 0-16,0 2 0 0,0 1 128 0,1 1-128 15,0-3 128-15,3 4-128 0,0-3 0 0,2 0 144 0,3-2-144 0,2 1 0 16,1-4 0-16,3 0 0 0,2-1 0 0,0 0 0 16,0-2-240-16,1-1 48 0,1-1 16 0,0 0-17104 15</inkml:trace>
  <inkml:trace contextRef="#ctx0" brushRef="#br0" timeOffset="49507.964">18617 3874 24879 0,'0'0'1088'0,"0"0"256"0,0-6-1088 0,1-3-256 0,1-2 0 0,2-1 0 0,1 0 3504 0,2-5 640 16,0-1 128-16,2-1 16 0,1-2-2848 0,2-1-576 15,1-3-112-15,2 1-32 0,1 0-560 0,-1 2-160 16,1-1 0-16,-1 2 0 15,-1-1-272-15,0 4-128 0,-1 0-32 0,-3 3-18256 16</inkml:trace>
  <inkml:trace contextRef="#ctx0" brushRef="#br0" timeOffset="49657.678">18719 3599 26719 0,'-13'2'1184'0,"8"-2"240"0,-1-1-1136 0,0-1-288 16,1-1 0-16,-1-2 0 0,0-2 3072 0,1-2 576 15,0-2 96-15,2 1 32 0,0-5-2784 0,3 0-544 16,2 1-128-16,0-1 0 0,1 0-464 0,2 3-96 16,1 0-16-16,1 2-17888 0</inkml:trace>
  <inkml:trace contextRef="#ctx0" brushRef="#br0" timeOffset="50081.274">19018 3467 22111 0,'0'0'976'0,"0"0"208"0,0 0-944 0,0 0-240 15,0 0 0-15,-3 5 0 0,3-5 2432 0,-3 6 432 16,-1 2 80-16,0 2 32 0,0 1-2016 0,1 0-416 16,1 1-80-16,2 1-16 0,-1-1-16 0,1 0-16 15,1 1 0-15,0 0 0 0,2-1-416 0,2-3-320 16,1 0 48-16,1-2 16 0,1-2 256 0,1-2 0 16,-1-1 0-16,2-5 0 0,2-2 0 0,1-2 0 15,-2-1 128-15,1-3-128 0,1-2 256 0,-1 0-32 16,-1-4-16-16,0 2 0 0,0-1 176 0,-1 1 16 15,-3-1 16-15,1 1 0 0,0 2 464 0,-1 1 80 16,-1 0 32-16,0 2 0 0,-1 1-400 0,-1 1-80 16,1 2 0-16,0-1-16 0,2 2-272 0,-1 2-48 15,0 0-16-15,2 0 0 0,0 0-160 0,1 0 0 0,0 1 0 0,2 1 0 16,-1 0-256-16,-1 0-96 16,2 1-16-16,-1 0-12304 0,0 0-2448 15</inkml:trace>
  <inkml:trace contextRef="#ctx0" brushRef="#br1" timeOffset="67977.455">13839 2559 22111 0,'0'0'1968'0,"0"0"-1584"16,0 0-384-16,0 0 0 0,3-4 1744 0,-3 4 272 15,3-4 48-15,-3 4 16 0,5-2-544 0,-5 2-96 16,6-3-32-16,-1 1 0 0,0-2-224 0,0 1-48 16,-5 3-16-16,0 0 0 0,5-1-224 0,-5 1-32 15,0 0-16-15,6 1 0 0,-6-1-80 0,4 3 0 16,-4-3-16-16,3 5 0 0,-3-5-256 0,1 6-48 15,1 1-16-15,0 0 0 0,0-1-128 0,-1 0-32 0,-1-6 0 0,2 7 0 16,1 0-144-16,0-1-128 16,0 1 144-16,2-1-144 0,1-1 160 0,0 0-160 15,1-1 160-15,-1-1-160 0,1 0 176 0,1-1-176 16,0-1 192-16,1 1-192 0,-1 1 240 0,1-1-64 0,0-2-16 0,0 1 0 16,1 1-32-16,-2 2 0 0,0-1 0 0,1-3 0 15,0 0 64-15,-1 1 16 0,0 0 0 0,-1 0 0 16,0 0 16-16,0-1 0 0,1 0 0 0,0 1 0 15,-1 0-32-15,1 0-16 0,0-1 0 0,-1-1 0 16,0 0-48-16,1 0-128 0,-1 0 192 0,1 1-64 16,-1 0 0-16,2 1-128 0,0 0 192 0,1-1-64 15,-1-1-128-15,1 0 128 0,-1 0-128 0,0 0 128 16,-1 1 0-16,0-1-128 0,0 1 192 0,1-2-64 16,0 1-128-16,0 1 128 0,-1 0-128 0,2-1 128 15,0-2-128-15,0 2 0 0,-1 1 0 0,1-1 128 16,1-1-128-16,-1 0 0 0,-1 0 0 0,0 0 128 0,2 1-128 0,1-1 0 15,-2 0 0-15,-1 0 0 0,1 2 0 0,1 0 0 16,-1 1 0-16,-2-1 0 0,2-2 128 0,-1 1-128 16,0 0 0-16,0 1 128 0,-1-3-128 0,2 1 128 15,-1 0-128-15,1 0 128 0,-2 1 0 0,-1-2 0 16,1 1 0-16,0 2 0 0,0-2-128 0,0 2 160 16,-1 2-160-16,0-2 160 0,0-2-160 0,1 1 0 15,0 0 0-15,0 1 0 0,0 1 0 0,0-1 0 16,0-2 128-16,2 2-128 0,1 0 0 0,0 0 0 15,1-1 0-15,0 0 0 0,1 1 0 0,-1 0 0 16,1 1 0-16,1-1 0 0,-3 0 0 0,0 1 0 16,0-2 0-16,-1 1 0 0,0 1 0 0,0 1 0 15,-1 1 0-15,1-2 0 0,-1 0 0 0,-2 2 0 0,1-1 0 0,1 1 0 16,-1-3 0-16,0 1 0 16,0 1 0-16,1 0 128 0,1 0-128 15,-1 0 0-15,1 0 0 0,-2 0 0 0,1-1 160 0,-1 0-160 0,0 1 160 16,1 2-160-16,-1-1 0 0,-1 2 0 0,2-1 0 15,0-1 0-15,1 0 0 0,0 1 128 0,-2 0-128 16,1 0 0-16,0 0 0 0,-1-1 0 0,1 1 0 16,-1-1 0-16,1 0 0 0,0 1 0 0,1-1 0 15,0-1 0-15,-1-1 0 0,0 0 128 0,0 2-128 16,0-1 0-16,-1 1 0 0,-1-2 0 0,1 1 0 16,-2 0 0-16,0 0 0 0,0 0 0 0,-1 0 128 0,1 0-128 0,-2 0 0 15,-4-2 144-15,5 2-144 0,-1 1 0 0,1-1 128 16,-1 1-128-16,-4-3 0 15,4 3 0-15,0-1 0 0,0 1 0 0,-4-3 128 0,0 0-128 0,5 2 0 16,0-1 0-16,-2 0 0 0,-3-1 0 0,6 0 0 16,-1 0 0-16,0-1 0 0,0-1 0 0,0 1 0 15,0 0 0-15,0 1 0 0,-1-3 0 0,0 1 0 16,2-2 0-16,-1 3 0 0,0 0 0 0,1 0 0 16,-1-1 0-16,1 0 0 0,0 0 0 0,0 1 0 15,-1 0 0-15,1 0 0 0,0-1 0 0,0 0 0 16,0 0 0-16,0 2 128 0,0-2-128 0,1 1 0 15,0 0 0-15,1 0 0 0,1-1 0 0,-1 0 0 16,1 1 0-16,0-2 128 0,0 1-128 0,0-2 0 16,-1 1 0-16,0 0 0 0,1 1 0 0,1-1 0 15,0 1 0-15,0-1 0 0,0-1 0 0,1 1 0 16,0-2 0-16,0 3 0 0,-2 1 0 0,2 0 0 0,-1 0 0 0,0 0 128 16,-2-1-128-16,1 1 0 15,0 0 0-15,1 0 128 0,-2 0-128 0,-1 0 0 0,2 1 0 0,-1 0 0 16,-1 0 0-16,1 1 128 0,0-1-128 0,-1 1 0 15,2 0 0-15,-1 1 128 0,-1 0-128 0,0 0 0 16,0-1 0-16,0 0 0 0,0 0 0 0,0 0 128 16,0 1-128-16,0 1 128 0,0-3-128 0,0 1 128 15,-1 0-128-15,1 2 128 0,1-1-128 0,0 1 128 16,-2-3-128-16,1 0 0 0,2-2 0 0,1 2 0 0,0 2 0 16,-1-2 0-16,-1 1 0 0,1 0 0 0,0-2 0 0,-1 0 0 15,0 1 0-15,0 0 128 0,1 2-128 0,0 0 0 16,0-1 0-16,1 1 0 0,-1-1 0 0,1 0 0 15,0 0 0-15,0 1 0 0,-1 0 0 0,0 1 0 16,0 0 0-16,1-1 128 0,0-1-128 0,0 0 0 16,-1 0 0-16,0 1 0 0,0-1 0 0,1-1 0 15,-3 0 0-15,2 0 0 0,-1 0 0 0,1 1 0 16,0 0 0-16,-1-1 128 0,0 0-128 0,0 0 0 16,2 0 0-16,-1 0 0 0,0 2 0 0,-1-2 128 15,1 1-128-15,0 0 0 0,0 0 0 0,0 0 128 16,-2-1-128-16,2 1 0 0,0 1 0 0,0 0 0 15,0-2 0-15,-1 1 128 0,0 0-128 0,0-1 0 16,0 0 0-16,0 1 0 0,-1 0 0 0,2 0 0 16,1 0 0-16,0 0 128 0,-1 0-128 0,-1-1 0 15,2 0 0-15,0 0 0 0,0 0 0 0,0 0 0 16,-2 0 0-16,2 0 0 0,1-1 0 0,-1 0 0 0,-1 0 0 0,0 1 128 16,0-1-128-16,0 1 0 15,0-1 0-15,-2 1 0 0,1 0 0 0,1 0 0 16,-1 1 0-16,-1 0 0 0,1-1 0 0,-2 0 0 0,1-1 0 0,0 1 0 15,1 1 0-15,-1 0 0 16,0 0 0-16,-1-1 0 0,1-1 0 0,0 0 0 0,0 0 0 0,0 1 0 16,0 0 0-16,-1 0 0 0,0 0 0 0,0-1 0 15,1-1 0-15,0 1 0 0,0-1 0 0,-1 1 128 16,-1 0-128-16,2 0 0 0,1 1 0 0,0-1 0 16,-1 0 0-16,0-1 0 0,-2 0 0 0,1 0 0 15,1 1 0-15,1 1 0 0,0-4 0 0,-1 3 0 16,1-2 0-16,-1 1 0 0,1 0 0 0,-1 0 0 0,0 0 0 0,1-1 0 15,-1 0 0-15,0 2 0 0,0-1 0 0,0 1 0 16,0 0 0-16,-1-2 0 0,0 1 0 0,0 0 0 16,-1-1 0-16,1 1 0 0,1 1 0 0,-1 1 0 15,0 0 0-15,0-1 0 0,1-1 0 0,-2-1 0 16,0 0 0-16,1 1 128 0,1 0-128 0,-1 1 0 16,0 1 0-16,0-1 0 0,-2-1 0 0,1 0 0 15,0 1 0-15,-1-1 0 0,-4 2 0 0,6 0 0 16,-6 0 0-16,5 2 0 0,0-2 0 0,-5 0 0 15,0 0 0-15,5 0 128 0,0 1-128 0,-1-1 0 16,-4 0 0-16,6 0 128 0,-1 1-128 0,0 0 0 16,-5-1 128-16,5 0-128 0,-5 0 0 0,6-1 0 15,-1 1 0-15,0 0 128 0,1 0-128 0,-2 0 0 16,-4 0 0-16,6 0 0 0,-1-1 0 0,-5 1 0 16,6-1 0-16,0 1 0 0,-1 0 0 0,0 0 0 15,-5 0 0-15,5 0 0 0,-5 0 0 0,0 0 0 0,5-2 0 0,1 1 0 16,-1 0 0-16,0 0 0 15,0-2 0-15,0 1 128 0,-5 2-128 0,6-2 0 0,-6 2 0 16,6-3 0-16,-1 0 0 0,1-1 0 0,-2-1 0 0,2 2 0 16,0 1 0-16,0 2 0 15,0-2 0-15,0 1 0 0,-1-1 0 0,1 2 0 0,-1-3 0 0,1 2 0 0,0 1 0 0,0-1 0 16,-1 1 0-16,0 0 0 16,-5 0 0-16,5-2 0 0,0-1 0 0,-5 3 0 0,6-1 0 0,0 1 0 15,-6 0 0-15,6-1 0 0,-1 0 0 0,0-1 0 16,-1 0 0-16,1 0 0 0,-1 1 0 0,1 0 0 15,-5 1 0-15,6 0 0 0,-2-3 0 0,0 0 0 16,0 0 0-16,0 1 0 0,-4 2 0 0,6-1 0 16,-1 0 0-16,-1 0 0 0,-4 1 0 0,4-2 0 15,-4 2 0-15,0 0 0 0,6 0 0 0,-6 0 0 16,0 0 0-16,0 0 0 0,0 0 0 0,0 0 0 16,0 0-192-16,0 0 64 15,0 0-896-15,-8 1-192 0,-3 0-16 0,-1 1-23344 0</inkml:trace>
  <inkml:trace contextRef="#ctx0" brushRef="#br1" timeOffset="73537.696">15014 2996 23951 0,'0'0'2128'15,"0"0"-1696"-15,0 0-432 0,-2-3 0 0,0-1 2176 0,2 4 368 16,-3-5 64-16,1 1 16 0,1-1-1136 0,1 5-208 15,2-4-64-15,-2 4 0 16,4-4-400-16,1 3-96 0,1-2-16 0,0 1 0 16,0 0 80-16,0 2 16 0,1 2 0 0,1-1 0 0,-1 1-80 0,0 2-16 15,0 2 0-15,-1 2 0 0,0 1-128 0,1 4-16 16,-2 4-16-16,-1-1 0 0,0 5-224 0,-1-1-64 16,0 1 0-16,-1 3 0 0,1-4-256 0,0 1 128 15,2-2-128-15,1-1 0 0,-1-2 128 0,0-1-128 16,1-1 0-16,1-1 0 0,-1-2 0 0,-2-1 128 15,1-3-128-15,1-1 0 0,-1-2 224 0,-1-2-64 16,1 0-16-16,-5-2 0 0,5-2 80 0,0-2 16 16,0-3 0-16,-1-2 0 0,1-3-240 0,0 0-240 15,1-3 48-15,-1-1 16 0,0-1 784 0,1-2 160 16,-1 0 16-16,0 1 16 0,-1-1-480 0,1 2-112 16,-1-1-16-16,0 2 0 0,0 3-192 0,0 0 128 15,1 1-128-15,0 2 0 0,0-2 0 0,0 1 128 16,-2 2-128-16,1 1 0 0,1 0 0 0,-1 0 0 0,0 2-144 0,0-1 144 31,0 2-592-31,0 1-32 0,-1 0 0 0,-3 4 0 16,5-2-1616-16,-5 2-336 0,0 0-64 0,0 0-16 15,5 5-576-15,-2 2-112 0</inkml:trace>
  <inkml:trace contextRef="#ctx0" brushRef="#br1" timeOffset="73704.409">15382 3093 24879 0,'0'0'1088'0,"0"7"256"0,-1 1-1088 0,-1-1-256 16,0 1 0-16,0 3 0 0,-1 0 4368 0,1 1 816 16,0-2 176-16,0 2 16 0,-1 1-3248 0,0 1-656 15,2-1-128-15,-1 1-16 0,0 1-880 0,1-2-192 16,2 0-16-16,-1 0-16 16,1-3-1872-16,1-4-368 0</inkml:trace>
  <inkml:trace contextRef="#ctx0" brushRef="#br2" timeOffset="81786.576">18635 2620 29023 0,'0'0'1280'0,"0"0"272"0,0 0-1232 0,0 0-320 16,0 0 0-16,0 0 0 0,0 0 1024 0,0 0 160 16,0 0 32-16,0 0 0 0,5-2-256 0,-5 2-32 15,5-3-16-15,-5 3 0 0,0 0-112 0,7-1-32 16,-1 1 0-16,-1 1 0 0,0 2-288 0,-5-3-64 16,0 0-16-16,5 5 0 0,0 2 80 0,-1 0 16 15,-1-1 0-15,-1 1 0 0,1 0-128 0,0 1-32 16,1 0 0-16,0-2 0 0,1 1-160 0,1 2-48 15,1-2 0-15,0 1 0 0,0-3-128 0,1 1 0 16,0-1 0-16,1-2 128 0,-1 0-128 0,1 0 0 16,-1-1 0-16,3-1 128 0,0-2-128 0,0 1 0 15,-1-2 0-15,1 1 0 0,1-1 0 0,1 0 0 16,-4 1 144-16,2-1-144 0,-2 0 192 0,0 0-48 16,-1-1 0-16,2 0 0 0,-2 0 112 0,1 0 0 15,0 0 16-15,-1 0 0 0,2 0-32 0,1 1-16 16,-2-2 0-16,0 3 0 0,-1-2-64 0,2 0-16 15,0 0 0-15,0 1 0 0,0 1-144 0,2-1 0 0,1 0 144 16,0 1-144-16,-2-1 0 0,2 0 128 0,1 1-128 0,0-2 0 16,1 1 0-16,1-2 0 0,-1 1 0 15,1 0 128-15,0-1-128 0,-1 1 0 0,1 0 0 0,-1 0 0 16,-1 0 0-16,1 1 128 0,-3 1-128 0,0 0 0 16,2 0 0-16,-2 0 128 0,0 0-128 0,-1 0 0 15,0 0 208-15,1 0-16 0,0-1-16 0,0 1 0 16,1 0 16-16,1 0 0 0,-1 0 0 0,1-1 0 0,1 1-192 0,-1-2 192 15,-1 2-192-15,2 0 192 16,-1-1-192-16,1 2 0 0,-1 0 144 0,0 0-144 0,0 0 128 0,0 0-128 16,-1 0 128-16,-1 0-128 0,2 0 128 0,-1 2-128 15,-2-2 128-15,2 2-128 0,-1-1 128 0,1 1-128 16,-1 0 128-16,0 0-128 0,0 0 0 0,-3 0 128 16,1-1-128-16,0 0 0 0,2 0 0 0,-1 0 0 15,-2 0 0-15,2 0 128 0,-1 0-128 0,1 0 0 16,-2 0 0-16,3 0 0 0,0 1 0 0,1 0 0 15,-2-2 0-15,1 1 128 0,-1 0-128 0,0 0 0 16,-1 1 0-16,1-2 128 0,1 1-128 0,0 0 0 16,1 0 0-16,0 0 0 0,0 0 128 0,-2 0-128 15,0 0 128-15,1 0-128 0,0 0 128 0,-2 1-128 16,1-1 160-16,0 0-160 0,-1 0 144 0,-1 1-144 16,2 0 128-16,-1-2-128 0,0 1 0 0,0 1 0 15,-1 0 0-15,0 0 0 0,0-1 0 0,1 1 0 0,-1-1 128 0,0 1-128 16,0 0 0-16,-1-1 0 0,0 1 0 15,-1 0 0-15,1 1 0 0,-1 1 0 16,-1-2 128-16,1 1-128 0,1 2 0 0,0-2 0 0,-2 1 0 0,1 0 128 16,0 0-128-16,0-1 0 0,-1 0 0 0,0-1 0 15,-6-2 0-15,6 4 0 0,1-2 0 0,0 1 0 16,0 0 0-16,0 0 0 0,-1-1 0 0,0 0 0 16,-1 0 0-16,1 0 128 0,-6-2-128 0,6 4 0 15,-1-3 144-15,-5-1-144 0,6 4 160 0,0-2-160 16,-1 1 160-16,0-1-160 0,0-1 160 0,1 1-160 15,0-2 192-15,2 0-64 0,-1 0-128 0,0 0 192 16,0-2-64-16,0 0 0 0,2-1-128 0,0 0 192 16,1 1-64-16,-1-1 0 0,-2-1-128 0,2 0 192 0,-1-1-64 15,0 0 0-15,1 0-128 0,0-1 192 16,-1 0-64-16,0 1-128 0,0 0 176 0,1 0-176 0,-3 0 176 0,2 0-176 16,0 1 160-16,0 0-160 0,-1 0 128 0,1 1-128 15,-1-1 0-15,1 1 144 0,0-2-144 0,0 2 0 16,0 0 0-16,2 1 0 0,-2-1 0 0,3 1 0 15,0 0 128-15,-1 0-128 0,-2 1 0 0,1-3 0 16,1 3 0-16,0-2 0 0,0 1 0 0,-1 1 0 16,1 0 0-16,0 0 0 0,0 0 0 0,-1 0 0 15,0 0 0-15,0 0 0 0,0 0 0 0,-1 1 0 16,-1 0 0-16,1 0 0 0,0-1 0 0,1 1 0 16,-2 0 0-16,0 0 0 0,1 0 0 0,0 0 128 15,0 0-128-15,0 0 0 0,1 0 0 0,-1 0 0 16,1-1 128-16,2 1-128 0,-2-1 0 0,0 1 0 15,0 0 0-15,0 0 0 0,1 0 0 0,-1 1 0 16,0 0 0-16,-1 0 0 0,1 0 128 0,0 0-128 16,-1 0 0-16,0 0 128 0,0-2-128 0,1 1 128 0,0 0-128 0,1 0 128 15,1 0-128-15,-2 0 0 0,-2 0 0 0,2 0 0 16,1-1 0-16,0 1 0 0,-1-2 0 0,2 2 0 16,0 0 0-16,-1 0 0 0,-2 0 0 0,1 1 0 15,0 0 0-15,0 0 128 0,-1 0-128 0,0-1 0 16,2 0 0-16,-1 1 128 0,0 1-128 0,1-1 0 15,-2-1 0-15,2 0 0 0,1 0 0 0,-1 0 0 16,-1 1 0-16,0-1 0 0,0 1 128 0,1-1-128 0,-1 0 0 0,-1 0 0 16,2 0 0-16,-1 0 0 0,0 1 0 15,1 1 0-15,-3-2 0 0,1 0 128 0,1 0-128 0,-1 1 0 16,0-1 144-16,0 0-144 0,-1 0 0 0,1 0 128 16,0 0-128-16,1 0 0 0,-1-1 0 0,0 1 0 15,2 0 0-15,-1-2 0 0,-1 1 0 0,1 1 0 16,-1 0 0-16,2 0 128 0,1-1-128 0,0 1 0 15,-1-1 0-15,1 0 0 0,0 0 0 0,0 1 0 16,-1 0 0-16,1 0 0 0,-1-1 0 0,0 1 0 16,0 0 0-16,-2 0 0 0,2 0 0 0,-2 1 0 15,0-2 0-15,1 0 0 0,-1 1 0 0,0 0 0 16,0-1 0-16,0 0 0 0,-1 1 0 0,1 0 0 16,1-1 0-16,-2 1 0 0,0 0 0 0,1 0 0 15,-1 1 0-15,-1-1 0 0,0 0 0 0,1 0 0 16,-1 0 0-16,-1 0 0 0,0 0 0 0,2 1 0 15,-1 0 0-15,-1 0 0 0,-5-1 0 0,7 0 0 16,-1 0 0-16,0 0 0 0,0 0 0 0,1 0 0 16,-2-1 0-16,0 1 0 0,1-1 0 0,-6 1 128 15,0 0-128-15,7 0 0 0,0 0 144 0,0 0-144 0,-1-1 192 0,0 1-192 16,-1-1 144-16,1 1-144 0,-6 0 0 0,0 0 144 16,7 0-144-16,0 0 0 0,-1-1 0 0,1 1 128 15,-1-1-128-15,-1 1 0 0,-5 0 0 0,7 0 0 16,0 0 0-16,0 0 0 0,-1 0 0 0,1 0 0 15,0 0 0-15,-1 0 0 0,1 0 0 0,0-1 0 16,0 0 0-16,0 0 0 0,-1 1 0 0,0 0 0 0,2 0 0 0,0 0 0 16,-2 0 0-16,-1 0 0 15,0 0 0-15,0 0 0 0,0 0 0 0,-1 0 0 0,-4 0 0 0,5 0 0 16,0 0 0-16,-5 0 0 0,5-1 0 0,-5 1 0 16,5-1 0-16,-5 1 0 0,5-1 0 0,0 1 0 15,-5 0 0-15,6-1 0 0,-1 0 0 0,-5 1 0 16,4-2 0-16,1 0 0 0,-5 2 0 0,4-3 0 15,-4 3 0-15,3-3 0 0,-3 3 0 0,1-5 0 16,-1-1-128-16,-2 0 128 16,-2 1-880-16,-3 0-96 0,-1-2-32 0,-6 0-15440 15,-5 0-3104-15</inkml:trace>
  <inkml:trace contextRef="#ctx0" brushRef="#br2" timeOffset="82537.733">20081 3096 33055 0,'0'0'1472'0,"0"0"288"0,3-5-1408 0,-1 1-352 0,-2 4 0 0,3-4 0 16,-3 4 1536-16,3-3 224 15,-3 3 48-15,0 0 16 0,4-2-640 0,-4 2-128 16,0 0-32-16,3 3 0 0,1 2-304 0,0 2-64 0,-1 2-16 0,2 2 0 16,-2-1-208-16,1 1-48 0,0 2-16 0,0 0 0 15,1-1-144-15,0 1-32 0,-1 0 0 0,1 0 0 16,-1-2-48-16,0 1-16 0,0 1 0 0,0-3 0 15,1-1-128-15,0-1 192 0,0-1-192 0,-1-1 192 16,1 0-192-16,0-1 160 0,1-2-160 0,-1 0 160 16,-5-3 48-16,7 0 16 0,-2-2 0 0,2-1 0 0,-1-1 96 0,1-2 0 15,0-3 16-15,1-1 0 0,0-1 80 0,1-1 16 16,-1-3 0-16,2-2 0 0,0 0-80 0,0-3-16 16,-2 0 0-16,0-1 0 0,1 2-144 0,0 0-48 15,-1 1 0-15,-2 2 0 0,-1 0-144 0,1 2 0 16,0 0 0-16,0 1 0 0,-1 1 0 0,1 2 0 15,0 0 0-15,1 1 0 16,-1 0-944-16,2 1-112 0,0 3-32 0,1 0 0 16,0 1-1184-16,1 2-240 0,0 0-48 0,0 2-10704 15,1 2-2144-15</inkml:trace>
  <inkml:trace contextRef="#ctx0" brushRef="#br2" timeOffset="82871.252">20483 3147 30111 0,'-6'10'1344'0,"4"-5"256"0,-1 0-1280 0,1 0-320 15,2-5 0-15,0 0 0 0,0 0 1440 0,0 0 224 16,0 0 32-16,0 0 16 0,4-2-176 0,2-1-48 16,2 0 0-16,-1-2 0 0,3-2-336 0,0 0-80 15,1-1-16-15,1 0 0 0,-1 2-464 0,0-3-80 16,0 3-32-16,0-1 0 0,-1 1-272 0,0 2-48 16,-1 0-16-16,-1 2 0 0,-2-1 32 0,0 3 0 0,-6 0 0 15,0 0 0-15,4 5 0 0,-1 2 0 0,-2 2 0 0,-1 1 0 16,-2 1 112-16,-2 2 32 0,0 0 0 15,-1 1 0-15,0 0 80 0,-1 1 32 0,1 0 0 16,-1-1 0-16,1 1 0 0,2-3 0 0,1-1 0 0,1-1 0 16,0-1-176-16,2-1-48 0,2-1 0 0,0-1 0 15,1-1-208-15,2-1 0 0,2-1 128 0,1-1-128 0,2-2 0 0,2 0 128 16,4-4-128-16,1 1 0 0,1 0 128 0,0-1-128 16,4 1 0-16,-1-2 0 0,1 0 0 0,-2 0 0 15,-1 1 0-15,-3 0 0 0,-3 0 0 0,-2 1-256 16,-1 1 16-16,-2 1 16 15,-3-2-1536-15,-6 3-304 0,0 0-64 0</inkml:trace>
  <inkml:trace contextRef="#ctx0" brushRef="#br3" timeOffset="91364.697">13936 2045 21183 0,'0'0'1888'0,"0"0"-1504"15,0 0-384-15,0 0 0 0,0 0 1520 0,0-6 224 16,0 0 48-16,1 1 16 0,1 0-544 0,1 0-112 15,1 0-32-15,1-1 0 0,1-1-288 0,2-1-64 16,1 0-16-16,1 0 0 0,1-1-112 0,2 1 0 16,-1 0-16-16,0-1 0 0,2 2 16 0,1-3 0 15,-2 2 0-15,2 0 0 0,-1-1-48 0,0 0 0 16,2 1 0-16,0 0 0 0,0-2-48 0,3 2-16 16,1 0 0-16,2 2 0 0,0-3-128 0,1 2-16 0,-2 0-16 0,3-1 0 15,1 1-64-15,-1 2-16 0,-2-1 0 0,2 0 0 16,-2 1-64-16,2 0-16 15,-4 1 0-15,3 1 0 0,0 2-48 0,1-1-16 0,0 1 0 0,1 1 0 16,2 0-144-16,0 1 128 0,1 1-128 0,1-2 128 16,2 0-128-16,-1 0 0 0,-2-2 144 0,1 0-144 15,1 1 128-15,0-3-128 0,0 1 160 16,1 1-160-16,2-1 256 0,0 1-32 0,0 1-16 0,-1 1 0 16,0 0-32-16,-1 1-16 0,-2 0 0 0,-1 1 0 0,-3 1-160 0,-1 0 128 15,-1 0-128-15,0 1 128 0,-2 0-128 0,0 0 0 16,-3 0 144-16,2 0-144 0,0-2 0 15,3 2 0-15,-1 0 0 0,2-2 128 0,-1 1-128 0,1-2 0 16,-1 1 128-16,2-1-128 0,-2 0 160 0,0-1-32 16,-2 1-128-16,1-1 192 0,-1 0-192 0,1 1 128 15,-3 0-128-15,0 0 0 0,-2 0 192 0,3 0-64 16,0 0-128-16,1 0 192 0,-1 0-192 0,-1 0 144 16,1-1-144-16,-1 2 128 0,2-2-128 0,-2 0 128 15,0 0-128-15,0 0 128 0,0-2-128 0,0 0 192 16,-2 0-192-16,0-1 192 0,-1 0-192 0,2 1 128 15,0-1-128-15,-2 1 128 0,1 0-128 0,0 1 0 16,-1-2 0-16,1 2 128 0,-1 1-128 0,2 0 0 16,-2-1 0-16,1 1 128 0,2-2 0 0,-1 1 0 15,1 0 0-15,-1 0 0 0,-1-1-128 0,1 0 0 16,-1 0-160-16,0 0 160 0,-1-1 0 0,-1 1 0 0,-1-3 128 16,0 1-128-16,-1 1 176 0,2-2-176 15,-1-2 160-15,-2 0-160 0,0-1 176 0,1 0-176 0,0 0 192 0,-1 1-192 16,1-2 144-16,0 0-144 0,-2-1 0 0,2 1 144 15,1 0-144-15,-1-1 0 16,0-1 0-16,1 0 128 0,1 2-128 0,-1-2 0 16,2 0 0-16,-1 0 0 0,-1 0 0 0,1-1 0 0,0 1 128 0,-3-1-128 15,1 2 0-15,-1 0 0 0,-2 1 0 0,2 0 0 16,-2 0 0-16,0 2 0 0,-1 0 0 0,-1 0 128 16,-1 0-128-16,-1 0 0 0,0 1 0 0,0 2 0 0,0-1 0 15,-2 0 0-15,-1-2 128 0,1 2-128 16,-1-1 0-16,1 1 0 0,0 0 0 0,0 0 0 0,0 2 0 0,-1-1 0 15,-3 4 128-15,3-4-128 0,-3 4 0 0,0 0 0 16,0 0 0-16,3-4 0 0,-3 4 0 0,4-3 0 16,-4 3 0-16,0 0 0 0,0 0 0 0,0 0 0 15,0 0 0-15,0 0 0 0,6-2 0 0,-6 2 0 16,0 0 0-16,0 0 0 0,0 0 0 0,0 0 0 16,0 0 0-16,0 0 0 0,0 0 0 0,4 1 0 15,-4-1 0-15,0 0 0 0,0 0 0 0,0 0-192 16,0 0 0-16,0 0-15552 15,0 0-3136-15</inkml:trace>
  <inkml:trace contextRef="#ctx0" brushRef="#br3" timeOffset="92828.751">16944 1436 24879 0,'0'0'2208'0,"0"0"-1760"15,0 0-448-15,0 0 0 0,0 0 960 0,0 0 128 16,0 0 0-16,0 0 16 0,0 0-784 0,0 0-144 15,4 1-48-15,0 3 0 0,1 0 800 0,0 1 160 16,0 3 16-16,1 1 16 0,2 1-16 0,2 1 0 16,0 2 0-16,2 0 0 0,2 1-320 0,3-1-64 0,1 2-16 15,3-2 0-15,1 0-304 0,5-4-64 0,1 1-16 0,2 0 0 16,0-2 16-16,0 0 0 16,1-3 0-16,2 0 0 0,-2 1 48 0,3-2 16 0,2 0 0 0,3-2 0 15,0 1-112-15,2-1-32 0,1 1 0 0,-2-1 0 16,-1-1-256-16,1-1 160 0,-2-2-160 0,0 0 128 15,3 0-128-15,1 1 0 0,1-1 0 0,-2 0 0 16,0 1 0-16,-3 0 128 0,-3 1-128 0,-3 0 0 0,-1 0 0 0,-1 0 0 16,-1-2 128-16,0 2-128 0,0-1 0 0,1 0 0 15,0 0 0-15,3-2 0 0,1 1 128 0,-1-2-128 16,-1 0 0-16,0 1 128 0,-4 0 0 0,0 0 0 16,1 0 0-16,-2 2 0 0,1 0 0 0,0-3-128 15,0 1 192-15,15 0-64 0,-4-1 16 0,-1 1 0 16,-3-1 0-16,-2-1 0 0,-4 0 48 0,0 0 16 15,-3 2 0-15,1-1 0 0,-3 1 16 0,1 0 0 16,1-1 0-16,0 2 0 0,3-3 48 0,0 2 16 16,2-1 0-16,1 1 0 0,2 0-16 0,0 0 0 15,-1 1 0-15,1 0 0 0,-2 2-80 0,0-2-32 16,1-2 0-16,3 0 0 0,2-2-160 0,6-1 160 16,2 0-160-16,2 2 160 0,-2 0-160 0,-1-1 0 15,-4 0 0-15,0-1 0 0,1 2 128 0,-12 2-128 16,3 1 128-16,2 0-128 0,2-1 192 0,2 1-32 0,-5 1-16 0,0-1 0 15,-3 1-144-15,0 1 192 0,-2 0-192 0,0 0 192 16,1-1-192-16,-2 0 128 16,0 0-128-16,1 0 128 0,0 0-128 0,1-1 0 15,1 1 144-15,-1 0-144 0,-2 0 128 0,0-1-128 0,-1 0 160 0,-1-2-160 16,1 1 128-16,0 0-128 0,1 0 0 0,-2 0 144 16,-1 0-144-16,2 0 0 15,0 1 0-15,0-1 0 0,-1 2 0 0,-1-1 160 0,0 1-160 0,-4 1 160 16,0 1-32-16,-2 1 0 0,-1-2 0 0,-1 2 0 0,-1 0 0 0,0 0 0 15,-1 0 0-15,-1 0 0 0,1-1 0 0,2 0-128 16,0-1 192-16,2 1-64 16,-1-1-128-16,3 1 0 0,0-1-160 0,2 0 160 0,0 0 0 0,2-1 0 15,-3 1 0-15,1 0 0 0,-3 0 0 0,1 0 160 16,-4 0-160-16,0 0 192 0,-1 1-192 0,-3 0 192 16,1-1-192-16,-1 0 192 0,-1 0 64 0,3 1 0 15,-2 1 16-15,2-2 0 0,0 0-272 0,2 0 0 16,1-2-176-16,2 1 176 0,-1 0 0 0,0 0 144 15,3 0 16-15,-1-1 0 0,-1 2-160 0,-1 1-176 16,-1 0 48-16,-2-1 0 0,1 0 128 0,-2 1 0 16,-1 1 0-16,-1 1 0 0,-2-2 0 0,0 1 0 15,-3 0 0-15,1-1 0 0,0 1 0 0,-1 0 0 16,1 0 0-16,-1 1 0 0,0-3 0 0,1 2 0 16,1 0 0-16,2 0 128 0,-1 1-128 0,3 0 0 15,0-2 0-15,0 1 0 0,2 0 0 0,1 0 0 16,-2-1 0-16,1 1 0 0,1 1 0 0,-3 0 0 15,0 0 0-15,-1 0 0 0,-2 1 0 0,0 0 0 16,0-1 0-16,-2 2 0 0,-2 0 128 0,1 0-128 16,0 1 160-16,0 0-160 0,0 0 192 0,0 1-48 0,0-1-16 0,2 2 0 15,0-2-128-15,1 1 128 16,-2 1-128-16,2 0 128 0,0-2-128 0,-1 2 0 0,0 0 0 0,0 1 128 16,0 1-128-16,0-2 128 0,-1 0-128 15,-1 3 128-15,2-3-128 0,-2 2 0 0,0-1 0 16,0 1 0-16,0 0 0 0,-1 0 128 0,1 0-128 0,1-1 128 15,-4-1-128-15,2 1 0 0,0 0 144 0,-2-1-144 16,0-1 0-16,1 1 0 0,0-1 0 0,-1 0 128 16,-2 1-128-16,1-3 0 0,0 0 0 0,-1 0 0 15,-3-5 0-15,1 7 0 0,-1-7 0 0,0 0 0 16,-1 5-192-16,-1 0-96 0,-2-1-32 0,-1-1 0 16,-1 0-1680-16,-1 0-352 0,-1 0-64 15</inkml:trace>
  <inkml:trace contextRef="#ctx0" brushRef="#br3" timeOffset="94866.81">16333 796 22111 0,'3'-6'1968'0,"-1"1"-1584"0,-1-2-384 0,1 0 0 16,1 0 1760-16,-1 0 272 0,0 1 48 0,0 1 16 15,0 1-704-15,-2 4-144 0,3-3-32 0,-3 3 0 16,0 0-512-16,0 0-96 0,6 2-32 0,-1 3 0 16,0 1-192-16,0 4-32 0,1 2-16 0,0 3 0 15,0-1-176-15,0 4-32 0,1-2-128 0,0 3 192 16,-2 1-192-16,1-2 128 0,0 2-128 0,0-3 0 15,-1-1 176-15,1 0-176 0,0-4 192 0,1 0-192 16,-1 1 272-16,1-6-48 0,0-2-16 0,-1-1 0 0,1-2 256 16,0-2 48-16,0-2 16 0,0-2 0 0,0-1 288 0,1-2 48 15,-1-3 16-15,0-2 0 0,0 0-272 0,-1-2-48 16,0-3-16-16,0 0 0 0,0-1-304 0,1 0-64 16,-1 1-16-16,0 0 0 0,-1-1-160 0,1 1 0 15,-1-1 144-15,0 4-144 0,-1 0 0 0,1 3-240 16,-3 2 48-16,1 4-20416 0</inkml:trace>
  <inkml:trace contextRef="#ctx0" brushRef="#br3" timeOffset="95072.508">16751 970 22111 0,'0'0'1968'0,"-4"3"-1584"16,-2 0-384-16,1 1 0 0,0 1 3776 0,0 1 688 16,0 3 128-16,1-1 16 0,0-1-2784 0,1 2-560 0,0 1-112 0,2 1-32 15,-1-2-800-15,1 2-144 0,0 0-48 0,1 0 0 0,0-1-128 16,2-1-224-16,0 0 48 0,3-2-12544 16,1-1-2512-16</inkml:trace>
  <inkml:trace contextRef="#ctx0" brushRef="#br3" timeOffset="95698.046">17308 804 21183 0,'0'0'1888'0,"3"-5"-1504"0,1-1-384 0,-1 0 0 0,0 0 1392 0,-1 0 208 16,0 0 32-16,0 0 16 0,0 0-352 0,-1 0-64 15,0 1-16-15,-1-1 0 0,0 2-352 0,0 4-80 16,0 0-16-16,0 0 0 0,-5-1 32 0,1 3 0 16,-2 2 0-16,0 3 0 0,-1 4-64 0,0 3-16 15,0 3 0-15,-1 3 0 0,2 2-208 0,-2-1-32 16,0 2-16-16,3-4 0 0,3 1-112 0,2-2-32 16,1 0 0-16,3-2 0 0,1-3-64 0,3-1 0 15,0-2-16-15,3-2 0 0,2-4-240 0,1-1 0 16,0-3-144-16,1-2 144 0,0-3 0 0,-2 0 208 15,2-5-16-15,0-1 0 0,-2-1-192 0,-1-2 144 16,-1-1-144-16,-2 0 128 0,-3 0-128 0,0-1 192 16,-4 0-192-16,0 2 192 0,-2 0-192 0,-2-1 128 15,-2 3-128-15,0-1 128 16,-3 2-768-16,-1 2-176 0,2 2-16 0,0 1-11888 16,0 1-2368-16</inkml:trace>
  <inkml:trace contextRef="#ctx0" brushRef="#br3" timeOffset="95998.174">17583 756 33519 0,'-6'8'1472'0,"4"-1"320"0,0 0-1424 0,1 4-368 0,-2 0 0 0,1 1 0 16,1 0 960-16,0 0 112 0,-1 2 16 0,2 1 16 15,1 0-640-15,0-1-128 0,0 1-16 0,1-2-16 16,0 0-304-16,1-3 0 0,1 0 0 0,-1-2 0 15,1-2 128-15,0-1-128 0,1-2 0 0,1-1 0 16,0-3 352-16,2-2-32 0,1-4-16 0,-1 0 0 0,2-2 272 0,-1-2 48 16,0-2 16-16,-1 0 0 0,0-2 128 0,-1 0 48 15,-1 1 0-15,0-2 0 0,1 0-192 0,-1 1-48 16,-1-2 0-16,0 0 0 0,-1 3-320 0,1 1-80 16,0 2-16-16,0 2 0 0,0 0-160 0,0 2 0 15,0 2 0-15,1 2 0 0,0-1-192 0,-1 1-112 16,2 2-16-16,0 1-16 15,1 0-2624-15,1 1-528 0</inkml:trace>
  <inkml:trace contextRef="#ctx0" brushRef="#br3" timeOffset="96387.046">18236 657 21183 0,'0'0'944'0,"0"0"192"0,0 0-912 0,0 0-224 0,0 0 0 0,0 0 0 15,0 0 3008-15,3 5 576 0,-2 4 96 0,1 1 32 16,-1 2-2288-16,1 1-448 0,0 3-80 0,1 1-32 0,-1 0-400 0,1 1-80 15,1-2 0-15,0 1-16 0,0-2 32 0,0-3 16 16,1 0 0-16,1 0 0 0,1-4-16 0,-1-1 0 16,1-2 0-16,2-1 0 0,0-1 272 0,1-2 48 15,-1-2 16-15,3-3 0 0,2-1 96 0,-1-2 0 16,-1-3 16-16,3-1 0 0,-1-3-224 0,0-2-48 16,0-1-16-16,0-2 0 0,-3-1-288 0,0 1-48 15,-1 0-16-15,1 1 0 0,-3-1-208 0,1 2 0 16,-2 2 128-16,0 0-128 0,1 0 0 0,-1 3-160 15,-1 0 32-15,1 3 0 16,-1-1-2960-16,1 3-592 0</inkml:trace>
  <inkml:trace contextRef="#ctx0" brushRef="#br3" timeOffset="96713.898">18620 876 31327 0,'0'0'2784'0,"0"0"-2224"15,0 0-560-15,0 0 0 0,5-6 3408 0,0 1 576 16,2-1 112-16,1 0 32 0,3-2-2592 0,0 0-512 0,-1 0-96 0,0 0-32 16,1 3-576-16,0-1-128 0,0 3-32 0,-1 2 0 15,-3 2-160-15,0 2 0 0,-1 3 0 0,-2 0 128 16,0 3-128-16,-3 1 160 0,-2 2-160 0,-1 1 160 16,-2 1-160-16,-2-1 128 0,-1 2-128 0,-1-1 128 15,1-1 160-15,0 1 32 0,1-2 0 0,1-1 0 16,-1 0 176-16,2-1 32 0,1-2 16 0,1-1 0 15,1-2-64-15,3 1-16 0,-2-6 0 0,5 5 0 16,2-1-272-16,3 0-48 0,2-2-16 0,1-1 0 16,3-1-128-16,2 0 0 0,-2-1 144 0,3 0-144 0,-2 0 0 0,2-3 0 15,-2 1 0-15,-1 0 0 16,0-2-320-16,-2 0-144 0,-1 0-32 0,-1-1 0 16,-2 1-1840-16,1 0-368 0</inkml:trace>
  <inkml:trace contextRef="#ctx0" brushRef="#br4" timeOffset="124675.061">7443 11983 25791 0,'0'0'1152'0,"0"0"224"0,0 0-1104 0,0 0-272 16,0 0 0-16,0 0 0 0,0 0 1808 0,0 0 304 15,0 0 64-15,0 0 16 0,0 0-608 0,0 0-128 0,6 2-32 0,0 2 0 16,0 1-416-16,0 3-96 0,3 2-16 0,1 0 0 16,1 2-256-16,1 2-48 0,0-1-16 15,1 2 0-15,1 1-192 0,-1 1-64 0,1 2 0 0,0 1 0 16,-1 3-160-16,0-1-32 0,0 3-128 0,-1-2 192 16,0 0-192-16,0-2 0 0,-1-2 0 0,-1 0 0 15,0-2 128-15,-1 0-128 0,0-4 0 0,-2 0 0 16,-1-2 0-16,1 0 0 0,0-4-128 0,-1-1 128 15,-2 0-1360-15,-1-1-176 16,-3-5-16-16,0 0-16 0,-2 4-1584 0,-1 0-320 0</inkml:trace>
  <inkml:trace contextRef="#ctx0" brushRef="#br4" timeOffset="124865.581">7559 12384 37151 0,'0'0'1648'0,"0"0"336"0,-3-7-1600 0,0 2-384 16,1-2 0-16,2-1 0 0,1-1 1904 0,1-1 288 16,0 0 64-16,1 0 16 0,1-2-944 0,1-2-192 15,1-1-48-15,0-1 0 0,1-1-560 0,0 0-112 16,-2-1-32-16,2 0 0 0,1-2-256 0,1 0-128 16,0 1 128-16,-2-1-128 0,1 1 0 0,0 0 0 15,-1 3 128-15,-3 0-128 16,0 1-320-16,-1 3-80 0,0 1-32 0,0 4 0 15,-2 0-2640-15,-1 7-544 0</inkml:trace>
  <inkml:trace contextRef="#ctx0" brushRef="#br4" timeOffset="125141.606">7867 12287 14735 0,'0'0'1312'0,"0"0"-1056"16,0 0-256-16,0 0 0 0,-3 3 4512 0,3-3 848 15,-2 5 160-15,1 1 48 0,0 1-3120 0,2 0-608 16,1 2-128-16,2 0-32 0,0 3-752 0,0-1-160 16,1 1-16-16,0 2-16 0,0-2-432 0,0 1-96 15,-1-1-16-15,0 1 0 0,0-2-192 0,0-1 128 16,0-3-128-16,0 0 0 0,-4-7-144 0,0 0-128 15,0 0-32-15,0 0-12656 16,0 0-2528-16</inkml:trace>
  <inkml:trace contextRef="#ctx0" brushRef="#br4" timeOffset="125346.614">8032 12084 32255 0,'0'0'1424'0,"-3"3"304"0,0 1-1392 0,1 0-336 15,2-4 0-15,0 0 0 0,0 0 2336 0,3 3 400 0,1-1 80 0,2 0 0 16,3-1-1984-16,1-1-384 16,0-1-96-16,1 1-16 0,-1-2-336 0,1 0 0 15,0 0 0-15,-1 1 0 16,0 0-1920-16,1 0-416 0,-2 0-80 0</inkml:trace>
  <inkml:trace contextRef="#ctx0" brushRef="#br4" timeOffset="125492.203">8058 12222 25791 0,'-14'11'2304'0,"8"-6"-1856"0,0 1-448 0,0 1 0 0,3 0 2832 0,0 0 480 0,2 0 80 0,1-1 32 0,0-6-1568 0,3 4-320 16,2-1-64-16,2-1-16 0,1-1-1008 0,2 1-208 15,1-4-48-15,2 1 0 0,2-1-192 0,2-1-192 16,-2 0 48-16,4-2-12832 15,0-1-2560-15</inkml:trace>
  <inkml:trace contextRef="#ctx0" brushRef="#br4" timeOffset="126909.804">8638 11886 16575 0,'0'-10'736'0,"0"4"160"0,0-2-720 0,0 0-176 16,0-1 0-16,1 3 0 0,0-1 5536 0,0 1 1072 15,2 1 224-15,-3 5 32 0,0 0-4048 0,0 0-800 0,0 0-160 0,3 7-48 16,0 4-784-16,-1 2-176 0,1 4-16 0,0 3-16 16,1 5-320-16,-1 1-64 15,-1 1-16-15,0 0 0 0,0-1-96 0,0 1-32 0,0-3 0 0,0 0 0 16,1-1-288-16,-1 1 160 0,0 0-160 0,0-1 128 15,0-1-128-15,-1 0 0 0,-1-2 0 0,0-1 0 16,1-3 0-16,-1-2-192 0,0-3 0 0,0-3 16 16,0-4-2240-16,0-4-448 15,0 0-80-15</inkml:trace>
  <inkml:trace contextRef="#ctx0" brushRef="#br4" timeOffset="127677.291">7523 13231 11055 0,'0'0'976'0,"0"0"-784"15,0 0-192-15,0 0 0 0,0 0 5472 0,0 0 1056 16,0 0 192-16,0 0 64 0,0 0-4224 0,4 8-848 16,0 1-176-16,2 2-16 0,2 1-576 0,0 3-112 15,1 0-32-15,3 3 0 0,0 2-304 0,0 0-64 0,0 1-16 0,1 0 0 16,2 0-160-16,0-1-48 0,0 0 0 0,0-2 0 15,0 1-208-15,0-3 0 0,-2 0 0 0,1-1 0 16,-1-4 0-16,0 1 0 0,-2-2 0 0,-1-1 0 31,-1-1-1024-31,-2-2-208 0,-3 2-48 0,-2-3-11568 0,-2-5-2320 0</inkml:trace>
  <inkml:trace contextRef="#ctx0" brushRef="#br4" timeOffset="127847.135">7534 13570 14735 0,'0'0'1312'0,"-6"0"-1056"15,0-1-256-15,6 1 0 0,-4-4 4416 0,1 0 832 16,2-1 176-16,2 0 16 0,0-5-3136 0,1 0-640 16,2-2-128-16,2 0-32 0,1-4-704 0,2 0-144 15,0 1-16-15,3-2-16 0,-1-2-400 0,2 1-80 16,1 0-16-16,3 2 0 0,0 0-128 0,1 1 0 16,1 1 0-16,-1 0 0 15,1 0-1920-15,0 2-384 0,0 1-64 0,-1 2 0 0</inkml:trace>
  <inkml:trace contextRef="#ctx0" brushRef="#br4" timeOffset="128150.223">7901 13475 17503 0,'0'0'768'0,"-3"4"176"0,0 3-752 0,0-2-192 16,0-3 0-16,3-2 0 0,0 0 5344 0,0 0 1040 0,0 0 208 0,0 0 32 15,0 0-4496-15,6-2-896 0,-1-3-176 0,1-1-32 16,1 0-704-16,1 1-128 0,0 2-16 0,0-1-16 15,-1 1-160-15,-1 1 0 0,2 2 0 0,-2 2 0 16,-1 0 128-16,0 4-128 0,-1 2 0 0,0 3 128 16,-3 2-128-16,-1 1 0 0,-1 1 0 0,-1 3 0 15,-1-2 0-15,-1 2 0 0,0 0 0 0,1-1 128 16,0-2 80-16,1-1 16 0,1-3 0 0,1 0 0 0,1-1 144 0,1-3 16 16,1-2 16-16,1-1 0 0,2-3-256 0,1-1-144 15,0-1 160-15,3-3-160 0,3 1 0 0,1-3 0 16,-1-3 0-16,2 0 0 0,0-1 0 0,0 0-192 15,-1-2 16-15,1 0 0 16,0 0-2432-16,-2-1-480 0</inkml:trace>
  <inkml:trace contextRef="#ctx0" brushRef="#br4" timeOffset="128344.22">8227 13326 24879 0,'0'0'1088'0,"-3"4"256"0,-1 0-1088 0,0-1-256 15,1 0 0-15,3-3 0 0,0 0 5024 0,0 0 944 16,6 4 192-16,3-4 48 0,2 1-4816 0,1 0-960 0,-1-1-192 16,3-1-48-1,0 0-592-15,0-2-128 0,1 1-32 0,-1 0-13296 0,0 1-2656 0</inkml:trace>
  <inkml:trace contextRef="#ctx0" brushRef="#br4" timeOffset="128494.723">8277 13438 41583 0,'-11'14'1840'0,"7"-7"384"0,0-2-1776 0,1 0-448 0,0 1 0 0,2 0 0 16,1-6 1200-16,3 5 144 0,1-2 48 0,4 0 0 15,2-2-976-15,1 2-192 0,0-3-32 0,3 1-16 16,2-2-640-16,-2 1-128 0,1-4-32 0,0 1-19744 15</inkml:trace>
  <inkml:trace contextRef="#ctx0" brushRef="#br4" timeOffset="128856.226">8734 13211 28559 0,'-5'2'2544'0,"-1"0"-2032"16,-2 1-512-16,-1 0 0 0,-1 1 2704 0,0 2 448 15,-2 2 96-15,-1 1 16 0,1 3-1792 0,-1 2-368 16,1 2-64-16,-1 2-16 0,1 4-256 0,1 2-48 16,1 3-16-16,2 1 0 0,2-1 0 0,4 1-16 0,3-1 0 0,4 0 0 15,3-4-176-15,3-3-48 0,3-2 0 0,3-4 0 16,4-4-304-16,1-3-160 15,3-4 160-15,1-4-160 0,-1-4 0 0,-2-4 0 16,-1-5 0-16,-1-3 0 0,-1-3 0 0,-3-3 128 0,-1 0-128 0,-2-3 0 16,-2 2 0-16,-2 0 0 0,-4 2 0 0,-2 2 0 15,-1 3 0-15,-3 1 176 0,-2 0-176 0,-2 3 160 16,-2 2 336-16,-1 1 64 0,-3 0 16 0,-1 3 0 16,-2 0-224-16,0 2-32 0,-2 0-16 0,-1 1 0 15,-2-1-720-15,2 1-144 0,-2 1-16 0,1-1-15216 16,1 0-3024-16</inkml:trace>
  <inkml:trace contextRef="#ctx0" brushRef="#br3" timeOffset="146106.28">17035 7874 16575 0,'0'0'1472'0,"0"0"-1168"0,0 0-304 0,0 0 0 15,-3-5 3600-15,3 5 672 16,0 0 128-16,0 0 16 0,-6-2-2080 0,1 0-416 16,0 0-96-16,5 2-16 0,-4-4-448 0,1 0-80 0,-2-1-32 0,1 0 0 15,1-2-416-15,2 1-64 0,-1-3-32 0,1 2 0 16,0-3-192-16,0 0-32 0,0 1-16 0,0-1 0 16,1 0-112-16,-1 0 0 0,-1 0-16 0,0 1 0 15,0-2-48-15,0 1 0 0,1 0 0 0,0 1 0 0,0-2-64 0,0-1-32 16,-1 1 0-16,1-2 0 0,0-1-96 0,1-2 0 15,0 0-128-15,1-2 192 0,-1 0-48 0,2 0-16 16,-1-1 0-16,0 1 0 0,0 0 32 0,0 2 0 16,-1-1 0-16,0 1 0 0,0 1 32 0,0 0 16 15,0 1 0-15,-1 2 0 0,0 2-80 0,0-2 0 16,-1-1-128-16,1 3 192 0,0 0-48 0,0 0-16 16,0-3 0-16,0 2 0 0,0-1-128 0,0-1 160 0,-1-1-160 0,1 1 160 15,0-2-160-15,0-1 0 16,0 1 144-16,1-1-144 0,0 1 0 0,1-1 128 0,1-1-128 0,1 3 0 15,0-1 0-15,-1 1 0 16,2 2 0-16,0 0 128 0,1 1-128 0,0 1 0 16,1-1 0-16,0 3 0 0,1-2 0 0,-2 2 0 15,0 1 0-15,1 0 0 0,1 0 0 0,0-1 0 0,0 1 0 0,0 1 0 16,0-1 128-16,1 1-128 0,-1 0 128 16,1 1-128-16,1-3 128 0,0 1-128 0,0 1 128 15,1 0-128-15,1-1 144 0,0 1-144 0,-1-1 192 0,2 1-192 16,1 0 144-16,0 0-144 0,-1-1 0 0,3 1 144 15,0 0-144-15,-1-1 0 0,1 0 0 0,-2 0 0 16,-1-2 0-16,3 0 0 0,-1 1 0 0,0-2 0 16,1 1 0-16,0 0 128 0,-1 0-128 0,1 2 0 15,1 0 0-15,-3 2 0 0,2 0 0 0,0 0 0 16,-1 1 0-16,1 2 0 0,-1 1 0 0,-1 0 0 0,2 1 0 0,0 1 0 16,0 0 0-16,1 0 128 0,1-1-128 15,-1 1 0-15,2-1 0 0,-2 0 0 0,2 1 0 0,0-1 0 16,-2-1 0-16,2 0 0 0,-1 0 0 0,0 0 0 15,1 1 0-15,1 0 0 0,1 0 0 0,1 1 128 16,1 0-128-16,-1 1 0 0,2 1 176 0,-1-1-48 16,0 1-128-16,-1 2 192 0,0 0-192 0,-1 0 0 15,1 0 128-15,-1 2-128 0,-2-2 0 0,1 0 0 16,-3-2 0-16,1 1 0 0,-2 1 0 0,-2 1 0 16,0-3 0-16,1 2 0 0,-3 1 0 0,1 0 128 15,-1 1-128-15,0 0 0 0,-2 1 128 0,1-1-128 16,-2 1 176-16,1 1-176 0,-1 0 0 0,-1 0 0 15,0 1 0-15,1-2 0 0,0 1 0 0,-1 0 0 16,-1 0 0-16,-1 0 0 0,0-1 0 0,1 2 0 16,1-2 0-16,0 2 0 0,1 1 0 0,0-1 0 15,-1 1 0-15,1 1 0 0,0-1 0 0,0 3 0 16,1-2 0-16,0 1 0 0,-1-2 0 0,0 3 0 0,0-1 0 0,-1 0 0 16,0 3 0-16,-1-2 0 0,-1 1 0 0,2 1 0 15,-2 1 128-15,0-2-128 0,-1 1 0 0,2 1 0 16,-1-4 0-16,0 2 0 0,0-1 0 0,0-1 0 15,0 1 0-15,1 0 0 0,-3-1 0 0,1-1 0 16,-2 1 128-16,0 1-128 0,0 0 0 0,-1 2 0 16,-1 0 0-16,1 2 0 0,-1 0 0 0,-1-1 0 15,1 2 0-15,-2-1 0 0,0 2 0 0,-1 0 0 16,0-1 0-16,-1 1 0 0,0-2 0 0,0 0 0 0,-2-1 128 16,1 0-128-16,-1-1 0 0,-1-1 0 0,0 1 0 0,-1-2 0 15,-1 0 0-15,-1 3 0 0,0 0 0 0,0 1 0 16,-1 1 0-16,-1 1 0 0,0-2 0 0,-1 1 0 15,1 1 0-15,1 0 0 0,-1 0 0 0,-1 0 0 16,1-1 0-16,0 0 0 0,-1-2 0 0,1 0 0 16,2-1 0-16,-1-1 0 0,0-1 0 0,0-1 0 15,1-2 0-15,0 0 0 0,-2 0 0 0,0-2 0 16,0-1 0-16,-2-1 0 0,1 0 144 0,-2-1-144 16,-3-1 0-16,-2-1 144 0,-2-1-144 0,-4 0 0 15,-3-3 0-15,0-1 128 0,-1 1-128 0,0-3 0 16,2 1 0-16,-2-1 0 0,0-1 0 0,0 0 0 15,0 0 128-15,-3 1-128 0,-2 0 0 0,-1 1 0 0,-2-2 0 0,2 1 128 16,1-3-128-16,2-1 160 16,3-2-160-16,1-1 160 0,1-1-160 0,1-3 128 15,1-2-128-15,-2-2 128 0,-3-3-128 0,-4-2 0 16,-1-2 0-16,-1 0 0 0,2 1 0 0,-1-2 0 0,1 0 0 0,3 3 0 16,2 1-160-16,1 1 160 0,0 2 0 0,1 2-144 31,-2-1-1328-31,-1 1-272 0,0-2-48 0,1-2-22368 0</inkml:trace>
  <inkml:trace contextRef="#ctx0" brushRef="#br3" timeOffset="147124.44">17295 10938 8287 0,'0'0'736'0,"0"0"-592"0,0 0-144 0,0 0 0 15,-4-5 5200-15,-1 1 1008 0,0-1 208 0,0-1 48 16,-1 1-3520-16,0-2-688 0,0-2-144 0,-2-1-16 15,-1-1-608-15,0-1-112 0,-3-3-32 0,1-2 0 0,-5-4-304 0,4 1-64 16,1-2-16-16,0-3 0 0,-1 0-224 0,1 1-48 16,-1-2-16-16,0 2 0 0,0-1-416 0,-3-4-96 15,1 1-16-15,3 7 0 0,0-2 16 0,-1-2 0 16,0 0 0-16,1-1 0 0,1 0-160 0,0-1 0 16,0 0 0-16,-1-7 0 0,4 2-320 0,0-1 48 15,1 3 16-15,2 1 0 0,2-2 512 0,2 2 96 16,1-3 32-16,1-3 0 0,2-2-384 0,2 1-128 15,1 0 0-15,1 2 0 0,2 1 128 0,2 2 192 16,0 4-32-16,3 0-16 0,3 2-144 0,1-2 0 16,6-1 0-16,1 1 0 0,3-2 0 0,1 0 0 15,2 1 0-15,-1 0 0 0,-1 1 0 0,0 1 0 16,1 2 128-16,2 4-128 0,0-2 0 0,4 4 0 16,3 1 0-16,2 2 0 0,1 3 0 0,-2 1 0 0,-3 3 0 15,-1 2 0-15,-2 1 0 0,0 2 0 16,-1 2 0-16,1 2 0 0,2 1 0 0,-1 3 0 0,0 1 128 0,-1 3-128 15,0 2 0-15,-3 3 128 0,-4 1-128 0,0 3 128 16,-2 2-128-16,-2 2 0 0,1 0 144 0,-2 2-144 16,0 2 0-16,-1-2 144 0,1 3-144 0,-1-3 0 15,-1 1 144-15,-1 0-144 0,-1 1 0 0,-1 4 144 0,-1 2-144 16,0 3 0-16,-3 2 144 0,0 2-144 16,-2 0 144-16,-3 0-144 0,0-1 192 0,-3-1-192 0,-1 0 224 0,-2 0-64 15,-3 3-16-15,-2 2 0 0,-2 1 0 0,-2 0 0 16,-3-1 0-16,-1 0 0 0,-3-4 112 0,-3-1 32 15,-1-2 0-15,-3 2 0 0,-1 0 112 0,-2 0 32 16,-1 0 0-16,-2 0 0 0,0-1-80 0,-1-2-16 16,-3 0 0-16,-5-3 0 0,-5-3-112 0,-5-1-32 15,-4-5 0-15,-2-2 0 0,2-4-192 0,-1 0 144 16,1-4-144-16,-2-4 128 0,-2-6-128 0,0-2 0 16,4-4 0-16,4-3 0 0,4-4 0 0,5-2 0 15,8-1 0-15,4-2 128 16,5-1-688-16,3 0-144 0,5-3-16 0,3-1-16 15,3-2-1632-15,4 0-336 0,4-2-64 0</inkml:trace>
  <inkml:trace contextRef="#ctx0" brushRef="#br1" timeOffset="154731.266">10051 11919 12895 0,'0'0'576'0,"-3"-4"112"0,0-1-560 0,0 0-128 16,0 1 0-16,3 4 0 0,0 0 6384 0,0 0 1232 0,0 0 256 0,0 0 64 15,0 0-5312-15,-2 6-1040 0,1 3-224 0,2 2-32 16,1 4-688-16,1 0-128 0,1 2-16 0,1 2-16 15,1-1-224-15,-1 0-32 16,0 1-16-16,2-3 0 0,-1-3-208 0,0 0 0 16,-1-1 0-16,0 0-160 0,1 0 160 0,-1-1 256 0,1-1-64 0,0-1-16 15,1 2 144-15,0-1 16 0,-1 0 16 0,0-1 0 16,-2 1 16-16,0 0 0 0,1 1 0 0,-1-2 0 16,-1 0-112-16,0 0 0 0,0-3-16 0,0-1 0 15,-3-5-96-15,0 0-16 0,0 0 0 0,0 0 0 16,0 0 80-16,0 0 16 0,5-6 0 0,0-3 0 15,1-2 48-15,-2-1 16 0,0-2 0 0,0-1 0 16,-1 1 32-16,0-1 16 0,-1 0 0 0,2 1 0 16,0 0-144-16,0-1-16 0,1 0-16 0,0 0 0 15,-1 0-160-15,1 1 0 0,1-1 0 0,0 0 128 16,2 1-128-16,-1 0 0 0,0 1 0 0,-1 2 0 16,0-1-128-16,0 1-16 0,-1 1 0 0,1 2 0 15,-1 2-1200-15,0 1-256 0,-1 1-32 0,-4 4-16 16,0 0-1744-16,0 0-336 0,4 5-80 0</inkml:trace>
  <inkml:trace contextRef="#ctx0" brushRef="#br1" timeOffset="154966.719">10447 12198 19343 0,'-6'0'848'0,"6"0"192"0,-4 1-832 0,0 0-208 15,-2-1 0-15,2 0 0 0,4 0 5088 0,0 0 976 16,0 0 192-16,0 0 32 0,0 0-4096 0,0 0-816 16,0 0-160-16,0 0-48 0,0 0-464 0,1 7-112 15,0 0-16-15,1 1 0 0,1 1-272 0,0-2-64 0,-1 3-16 0,1 0 0 16,-1 1-224-16,0 0 128 0,0-1-128 0,0 0 0 31,-1-1-672-31,1 0-224 0,-1-3-64 0,0-1-13056 0,-1-5-2624 0</inkml:trace>
  <inkml:trace contextRef="#ctx0" brushRef="#br1" timeOffset="155249.006">10586 12065 14735 0,'0'0'640'0,"0"0"160"0,0 0-640 0,0 0-160 15,0 0 0-15,6 0 0 0,2-2 5952 0,1 1 1168 16,2-1 240-16,0 0 32 0,2-2-5024 0,0 2-992 16,-1-2-208-16,-1 1-32 0,1 0-560 0,-1 1-96 15,-2 1-32-15,-2 0 0 16,0 1-1424-16,-2 0-304 0,-5 0-48 0,0 0-11792 15,0 0-2368-15</inkml:trace>
  <inkml:trace contextRef="#ctx0" brushRef="#br1" timeOffset="155355.308">10684 12153 37311 0,'-5'9'1664'0,"3"-4"320"0,0 2-1584 0,-1-1-400 0,1-1 0 0,0 0 0 16,1-1 2208-16,2 1 352 0,-1-5 80 0,7 4 16 16,0-4-1520-16,3 0-304 0,3-4-64 0,1-2-16 15,2 1-560-15,2-3-192 0,0-3 144 0,3-2-22224 16</inkml:trace>
  <inkml:trace contextRef="#ctx0" brushRef="#br1" timeOffset="158319.606">11157 12080 18431 0,'0'0'1632'0,"0"0"-1312"16,0 0-320-16,1 5 0 0,-1-5 5488 0,1 4 1024 15,-1-4 208-15,1 5 32 0,2-1-4192 0,2 0-832 16,2-2-160-16,2 1-32 0,1-2-960 0,0-1-176 16,3-1-32-16,0 0-16 0,1-1-352 0,0-1 128 15,1-1-128-15,0 0 0 0,-2 0 0 0,1 0-128 16,-1-1 0-16,-1 0 0 16,-1 0-2464-16,0 1-480 0,-1 1-112 0</inkml:trace>
  <inkml:trace contextRef="#ctx0" brushRef="#br1" timeOffset="158762.128">11674 11928 19343 0,'0'0'848'0,"0"0"192"0,0 0-832 0,0 0-208 15,-1-4 0-15,1 4 0 0,0 0 3552 0,0 0 672 16,0 0 128-16,0 0 16 0,-6 3-2384 0,1 3-496 16,-2 3-80-16,0 4-32 0,1 3-496 0,-1 1-112 15,1 4 0-15,-1 0-16 0,0 2-224 0,0 0-32 16,0 1-16-16,2 0 0 0,1 1 160 0,3-1 16 15,0-2 16-15,3-1 0 0,3-1-128 0,0-6-32 16,3-1 0-16,3-3 0 0,1-3-288 0,0-2-64 16,3-5-16-16,1-3 0 0,0-3-144 0,1-4 0 15,-1-3 0-15,0-2 128 0,1 0-128 0,-1-1 0 16,-4 0 0-16,0 1 0 0,-3-2 176 0,-1 2-48 16,-3-1-128-16,-1 1 192 0,-2 2-400 0,-2-1-96 15,-1 2-16-15,-4-2 0 0,-2 4 128 0,-1-1 32 16,-1 1 0-16,0-2 0 0,-1 3-112 0,2 0-32 0,-1 2 0 0,1 2 0 31,1-2-2880-31,1 3-576 0</inkml:trace>
  <inkml:trace contextRef="#ctx0" brushRef="#br1" timeOffset="158913.912">11952 12203 39039 0,'0'0'1728'0,"0"0"368"0,-4 5-1680 0,4-5-416 15,0 0 0-15,0 0 0 0,0 0 1488 0,0 0 224 16,0 0 32-16,0 0 16 0,3-4-1328 0,-1-1-272 16,2 0-160-16,2 0-13424 15,1-1-2784-15</inkml:trace>
  <inkml:trace contextRef="#ctx0" brushRef="#br1" timeOffset="159365.722">12292 11934 13823 0,'0'0'608'0,"0"0"128"0,0 0-592 0,0 0-144 16,3-6 0-16,0 1 0 0,1-1 5328 0,0-1 1040 15,2 0 208-15,1 0 32 0,2-1-5136 0,-1 3-1024 16,0-3-192-16,-2 2-64 0,1 1-192 0,-1 2-128 0,0 1 128 15,-2 0-208-15,-4 2-64 0,0 0-16 0,0 0 0 0,0 0 0 16,0 0 448-16,-4 6 96 0,-2 0 0 0,-3 1 16 16,-1 0 896-16,-2 1 176 0,-2 2 48 0,-1 1 0 15,-2 0 32-15,0 0 16 0,1 2 0 0,0 0 0 16,1-2-464-16,3 1-80 0,0 0-32 0,2 0 0 16,2-2-320-16,2 0-64 0,2-2-16 0,2 0 0 15,1-1-336-15,4 0-128 0,1-2 0 0,5 1 144 16,3-2-144-16,4 0 0 0,2-1 0 0,3 0 0 15,0 0-128-15,1 1 128 0,-1-2 0 0,-1 2 0 0,-1 1 0 0,-3 1 0 16,-1 1 0-16,-4 2 0 0,0 3 0 0,-4 0 128 16,-1 1 0-16,-3 2 0 0,-1 1 320 0,-3-1 48 15,-1 1 16-15,-3-1 0 0,-1 2-32 0,-3-1 0 16,0-2 0-16,-3 0 0 0,-1-2-224 0,-1-1-32 16,0-4-16-16,-2-1 0 0,-1-2-208 0,2-1 0 15,-1-5 0-15,1-1 0 16,1-2-1088-16,0-1-192 0,2-3-64 0,2 0-14896 15,1-1-2976-15</inkml:trace>
  <inkml:trace contextRef="#ctx0" brushRef="#br1" timeOffset="162354.952">12801 11955 23039 0,'0'0'1024'0,"0"0"192"0,0 0-960 0,0 0-256 0,3-6 0 0,0 0 0 15,0 0 2176-15,1-1 400 0,1 2 80 0,-1 0 16 16,0 0-1120-16,0 1-208 0,-4 4-64 0,3-1 0 15,-3 1-128-15,5 3-16 0,0 4-16 0,-1 3 0 16,-1 3-256-16,1 4-48 0,-1-1-16 0,0 5 0 16,-1-2-432-16,0 1-96 0,1 1-16 0,-1-3 0 15,-1 1-256-15,1-1 0 0,0 1 0 0,-1-2 0 16,-1-2-176-16,0-1-144 0,0-1-16 0,-1-2-16 16,0-1-1696-16,-1-2-352 0,-1-1-64 0</inkml:trace>
  <inkml:trace contextRef="#ctx0" brushRef="#br1" timeOffset="162498.313">12740 12055 25791 0,'0'0'2304'0,"0"0"-1856"0,1 4-448 0,2-1 0 0,1-1 2640 0,3 0 432 16,2-2 96-16,0 1 16 0,1-1-1264 0,0 1-256 16,1-1-64-16,4 1 0 0,-2-1-896 0,2 1-176 15,1 0-32-15,-1-1-16 0,1 0-352 0,0 0-128 16,-1 0 0-16,2 0 144 15,0 0-848-15,-4-1-160 0,2-1-32 0,0-1-18176 0</inkml:trace>
  <inkml:trace contextRef="#ctx0" brushRef="#br1" timeOffset="162889.012">13302 11799 25791 0,'0'0'2304'0,"0"0"-1856"15,-3-3-448-15,3 3 0 0,0 0 2784 0,0 0 464 16,0 0 80-16,-4 3 32 0,1 1-1488 0,1 3-288 16,0 3-64-16,1 3-16 0,0 2-672 0,1 5-144 15,0-1-32-15,1 4 0 0,0 1-208 0,1 2-64 16,0-1 0-16,0 0 0 0,-1-2-208 0,1 1-48 16,0-2-128-16,0-1 192 0,0-1-192 0,0-1 0 15,2-2 0-15,-1 0 0 0,-1-1 0 0,0-2 0 16,2-3 0-16,0-1 0 0,1-3 0 0,1-2-192 15,-6-5 16-15,8 0 0 16,0-2-2896-16,-1-1-576 0</inkml:trace>
  <inkml:trace contextRef="#ctx0" brushRef="#br1" timeOffset="164987.557">13676 11950 22111 0,'0'0'1968'0,"0"0"-1584"0,-3 0-384 0,-1 0 0 16,4 0 3424-16,-3-1 608 0,-1 0 112 0,1 0 16 15,3 1-1568-15,0 0-320 16,-5-2-64-16,5 2-16 0,0 0-992 0,0 0-208 0,0 0-32 0,0 0-16 16,-3-3-672-16,3 3-128 0,0 0-16 0,0 0-128 15,0 0 0-15,0 0 0 0,0 0 0 0,0 0 0 31,0 0-1936-31,0 0-400 0,0 0-80 0</inkml:trace>
  <inkml:trace contextRef="#ctx0" brushRef="#br1" timeOffset="165356.941">14084 11704 14735 0,'0'0'1312'0,"0"0"-1056"16,0 0-256-16,0 0 0 0,-5 0 5776 0,-1 3 1104 0,0 1 224 0,1 4 32 15,-1 1-4288-15,0 4-864 0,0 4-160 0,0 3-32 16,-1 4-832-16,1 5-144 0,1 2-48 0,1 1 0 16,1 1-448-16,1 0-112 0,2-5-16 0,2-1 0 15,1-3-704-15,2-3-128 0,0-1-48 0,3-2-21008 16</inkml:trace>
  <inkml:trace contextRef="#ctx0" brushRef="#br1" timeOffset="169334.802">14526 11932 39855 0,'0'0'1760'0,"-5"3"368"0,0 0-1696 0,5-3-432 0,0 0 0 0,0 0 0 15,0 0 2144-15,0 0 352 0,6 2 64 0,2 0 0 16,2-2-752-16,2 0-144 0,3-2-48 0,3 1 0 0,-1 0-640 0,3 0-128 15,-2-1-16-15,2 0-16 0,1 1-480 0,-2-1-80 16,0 1-32-16,-3 1 0 0,-1 0-224 0,-1 1 0 16,-4 1 128-16,-1-2-128 0,0 1 0 0,-2 1 0 15,0 0 0-15,-1-1 0 16,-1 0-576-16,1 0-96 0,-1 1-32 0,-5-2 0 16,0 0-1200-16,0 0-240 0,0 0-48 0,0 0-20592 0</inkml:trace>
  <inkml:trace contextRef="#ctx0" brushRef="#br1" timeOffset="169670.687">15196 11688 18431 0,'0'0'1632'0,"0"0"-1312"0,0 0-320 0,0 0 0 15,0 0 5104-15,0 0 944 0,0 0 192 0,0 0 32 16,-1 3-3536-16,0 3-720 0,0 1-144 0,0 0-16 16,0 3-784-16,0 2-160 0,1 2-16 0,0 3-16 15,-1 11-208-15,0 3-32 0,0 3-16 0,1 1 0 0,0 0-256 0,0-2-48 16,0-5-16-16,0 0 0 0,-1-3-304 0,1-6 0 15,-1 0 0-15,1 0 0 16,1-1-224-16,0-2-160 0,0-1-16 0,1-3-16 16,0 0-1424-16,0-1-272 0,0-1-64 0,1-4-12144 15,0-1-2416-15</inkml:trace>
  <inkml:trace contextRef="#ctx0" brushRef="#br1" timeOffset="169934.487">15527 11907 49535 0,'0'0'1088'0,"0"0"240"0,0 0 32 0,0 0 16 0,0 0-1104 0,0 0-272 0,0 0 0 0,0 0 0 16,0 0 960-16,0 0 144 0,0 0 32 0,5 4 0 16,-5-4-736-16,0 0-144 0,0 0-16 0,0 0-16 31,0 0-1056-31,0 0-192 0,0 0-64 0,0 0-22016 0</inkml:trace>
  <inkml:trace contextRef="#ctx0" brushRef="#br1" timeOffset="171317.523">15926 11820 19743 0,'17'-11'880'0,"-9"6"176"0,1-2-848 0,2 1-208 0,0-3 0 0,1 1 0 15,-2 1 2512-15,1 0 464 0,-1 0 96 0,-2 2 0 16,0 0-528-16,-3 1-112 0,-2 1-32 0,0-1 0 16,1 1-560-16,-4 3-112 0,0 0-32 0,0 0 0 15,0 0-512-15,0 0-96 0,0 0-32 0,0 0 0 16,-5 4-400-16,0 2-80 0,0 2 0 0,0 1-16 15,-1 4-272-15,0 4-48 0,0 2-16 0,0 4 0 0,0 0-64 16,2 4-16-16,-1 0 0 0,2 0 0 0,2-2 48 0,2-1 16 16,2-1 0-16,2-3 0 0,1-2-80 0,3-2 0 15,1-3-128-15,2 0 192 0,1-5-192 0,0-1 0 16,1-2 128-16,0-3-128 0,2-1 0 0,0-2 144 16,-2-1-144-16,1-3 128 0,-1-2-128 0,-1-1 128 15,0-4-128-15,-1-1 128 0,-3-2-128 0,0-2 128 16,0-1-128-16,-2-2 128 0,-2 1-128 0,-1-2 0 15,-1 1 144-15,-1 1-144 0,-2-1 128 0,-2 3-128 16,-2-3 128-16,-1 5-128 0,-1 0 128 0,-1 2-128 16,0 1 160-16,0 2-160 0,-2-1 0 0,0 2 128 15,0 0-128-15,-1 3 0 16,0 0-768-16,0 0-208 0,-1 1-48 0,1-2-14784 16,1 1-2976-16</inkml:trace>
  <inkml:trace contextRef="#ctx0" brushRef="#br1" timeOffset="179679.772">16716 11908 14735 0,'0'0'640'16,"0"0"160"-16,0 0-640 0,0 0-160 0,0 0 0 0,0 0 0 0,0 0 4688 0,0 0 912 16,0 0 176-16,7-3 48 0,0 0-2816 0,1 1-544 15,2-2-112-15,0 1-32 0,2 0-688 0,2 0-144 16,-2 0-16-16,2 2-16 0,-2 1-576 0,1 0-112 15,-3 0-32-15,1 1 0 0,-2 2-368 0,0 0-80 16,-2-1-16-16,0 1 0 0,-1 2-272 0,0 0 128 16,-2 0-128-16,1 0 0 15,-1 1-1072-15,-1 0-320 0,1-1-64 0,-2 1-13392 16,-2-6-2672-16</inkml:trace>
  <inkml:trace contextRef="#ctx0" brushRef="#br1" timeOffset="179862.643">16844 12000 27647 0,'0'0'2448'0,"0"0"-1952"15,0 0-496-15,0 0 0 0,0 0 3664 0,0 0 640 16,0 0 128-16,0 0 32 0,7 1-2608 0,-1-2-512 16,0 0-96-16,2 1-32 0,-1 0-736 0,-1-1-160 0,1 0-16 0,1-1-16 31,0 0-736-31,0-1-128 0,0 0-48 0,-1-2-13552 15,2 0-2720-15</inkml:trace>
  <inkml:trace contextRef="#ctx0" brushRef="#br1" timeOffset="180862.125">17467 11755 15663 0,'0'0'1392'0,"0"0"-1120"16,0 0-272-16,-2-4 0 0,1 0 4192 0,-1 0 784 16,2 4 144-16,-2-4 48 0,2 4-3200 0,-4-2-640 15,0 1-128-15,4 1-32 0,-6 0-400 0,0 1-96 16,0 2-16-16,0 2 0 0,-1 1-144 0,1 2-48 0,-1 1 0 0,-1 2 0 15,-1 2-16-15,0 1 0 0,-2 3 0 0,2 0 0 16,1 0 128-16,0 2 32 0,2 0 0 0,1 2 0 16,1-2-192-16,3 1-32 0,1-3-16 0,1 1 0 15,3-3-144-15,1-1-32 0,1-1 0 0,2-1 0 16,0-1-192-16,0-3 0 0,2-1 0 0,1-1 0 16,1-2 0-16,1-2 128 0,3-2-128 0,-1-2 0 0,-1-1 0 0,2-2 128 15,1-2-128-15,-1 0 0 0,1-3 128 0,-2-1-128 16,-2-2 0-16,0-3 0 0,-1 0 0 0,-3-2 0 15,-2 2 0-15,-1 0 0 0,-3-2 144 0,-2 0-144 16,-3 1 128-16,-2 1-128 0,-1-1 192 0,-3 1-64 16,-2 3 0-16,-3 1 0 0,-1 1 0 0,0 2 0 15,-2 0 0-15,-2 0 0 0,1 2-128 0,0 1 0 16,2 0 0-16,1 2 128 16,1 1-768-16,3 2-144 0,2 0-48 0,2 0 0 15,6 1-2288-15,0 0-464 0</inkml:trace>
  <inkml:trace contextRef="#ctx0" brushRef="#br1" timeOffset="181042.512">17809 11971 45151 0,'-9'0'2000'0,"4"0"416"0,-2 0-1936 0,0 0-480 0,0 0 0 0,0 0 0 16,2-1 800-16,1-1 64 0,4 2 16 0,0 0 0 16,-2-5-880-16,3-1 0 0,2 0 0 0,1-1-14336 15,4 0-2752-15</inkml:trace>
  <inkml:trace contextRef="#ctx0" brushRef="#br1" timeOffset="181516.428">18197 11724 13823 0,'0'0'608'0,"-6"0"128"0,2-1-592 0,-1 0-144 15,5 1 0-15,0 0 0 0,0 0 6208 0,0 0 1200 16,0 0 240-16,0 0 48 0,0 0-5760 0,0 0-1152 15,0 0-224-15,0 0-48 0,0 0-384 0,0 0-128 16,0 0 0-16,0 0 0 0,0 0 0 0,0 0 0 16,0 0 0-16,0 0 0 0,0 0 144 0,0 0-144 0,-5 1 128 0,-1 0-128 15,-1 1 224-15,1 0-32 0,-1 1-16 0,0-1 0 16,-3 2 160-16,2 0 48 0,0 1 0 0,0 0 0 16,-2 2-64-16,0 1-16 15,-1 1 0-15,2 2 0 0,0-2-112 0,1 2 0 0,3 1-16 0,2-2 0 16,1 0-176-16,3-3 192 0,4 1-192 0,4-1 192 15,3 1-192-15,2-3 0 0,0-3 0 0,2 1 0 16,0 0 0-16,1-1 0 0,-2-1 0 0,1 3 0 16,-3 2 0-16,-2 2 0 0,-3 2 0 0,-1 2 0 15,-2 2 704-15,-2 2 176 0,-2 1 16 0,-1 0 16 16,-4 2 160-16,-2-2 16 0,-1 0 16 0,-1 0 0 0,-3-1-400 16,-1 0-64-16,-2 0-32 0,0-1 0 15,-3 0-272-15,1-2-48 0,1 0-16 0,-2-1 0 0,1-1-272 0,-1-2 128 16,-1 0-128-16,3-3 0 15,-2-2-496-15,2-3-208 0,3-3-32 0,1-3-16096 16,3-3-3232-16</inkml:trace>
  <inkml:trace contextRef="#ctx0" brushRef="#br1" timeOffset="184200.642">18653 11791 7359 0,'0'0'320'0,"0"0"80"0,0 0-400 0,0 0 0 16,0 0 0-16,0 0 0 0,0 0 5872 0,0 0 1088 15,0 0 208-15,0 0 64 0,0 0-3904 0,1 4-768 16,-1-4-144-16,5 6-48 0,2-2-576 0,2-1-128 15,2 0-32-15,3 1 0 0,3-1-288 0,2-3-64 16,4 0-16-16,1 0 0 0,0-3-240 0,7-1-32 16,-1 1-16-16,-1-2 0 0,-2 2-448 0,-1-1-80 0,-3 2-32 0,1 0 0 15,2 1-256-15,-3-2-160 0,-1 2 192 0,-1 0-192 16,1 1 128-16,0 0-128 0,-1 0 0 0,-2 0 0 16,1 1 0-16,-3 0 0 0,-2 0 0 15,-1 1 0-15,0-2 0 0,-4 0 0 0,0 0-176 0,-3 0 176 16,0 0-352-16,-3 1 32 0,-4-1 16 0,0 0 0 31,3-1-160-31,-3 1-48 0,0 0 0 0,0 0 0 0,0 0-832 16,0 0-160-16,1-5-32 0,-1 5-16 15,0 0-1968-15,-2-5-400 0</inkml:trace>
  <inkml:trace contextRef="#ctx0" brushRef="#br1" timeOffset="184629.502">19319 11634 24591 0,'0'0'1088'0,"-6"-3"224"0,-2 2-1056 0,0 0-256 16,-1 0 0-16,0 2 0 0,1 1 1696 0,1 1 288 15,0-3 48-15,1 2 16 0,1 1 48 0,5-3 16 16,-3 2 0-16,3-2 0 0,0 0-512 0,0 0-80 15,0 0-32-15,6 5 0 0,2 0-304 0,1-1-64 16,2 0-16-16,3 0 0 0,-3-3-208 0,1 1-32 0,2 1-16 0,2 0 0 16,0 1-272-16,2-1-48 0,1 1-16 0,2 0 0 15,5 1-304-15,2 0-64 16,-1 0-16-16,1 0 0 0,2 1-128 0,-1 2 0 16,-2-2 0-16,-1 3 0 0,-2-2 0 0,-2 1 0 15,-3-1 0-15,-1 1 0 0,-4-1 0 0,-2 1 0 16,0-1-192-16,-3 0 192 0,-2-1 0 0,-1 1 0 0,-2 1 0 0,-3 0 0 15,0-1 272-15,-2 1 128 0,-3-1 32 16,0 3 0-16,-3-1 80 0,-1 1 0 0,-1 0 16 0,-3 1 0 16,-2 1-192-16,-3 1-32 0,0-1-16 0,-3 0 0 15,-2 0-112-15,-2 1-32 0,0-3 0 0,2 0 0 16,3 0-96-16,1-1-48 0,1-3 0 0,4-2 0 16,0-2 0-16,3-1 0 0,2-2 0 0,2 0 0 15,1 0 0-15,1-2 0 0,1 0 0 0,1-1 0 16,1 0-576-16,1 4-96 0,-1-5-32 0,1 2 0 15,1-2-1536-15,0 0-304 0,1-3-64 0</inkml:trace>
  <inkml:trace contextRef="#ctx0" brushRef="#br1" timeOffset="185268.572">18773 11467 15663 0,'0'0'1392'0,"0"0"-1120"16,0 0-272-16,5-2 0 0,1-2 5168 0,1-1 976 16,1-2 192-16,0-2 32 0,0-3-3616 0,1-1-736 15,0-2-144-15,0 1-16 0,0-2-896 0,0 1-192 16,-2-1-16-16,0 0-16 0,0 2-352 0,-1-4-64 16,-1 0 0-16,0 1-16 0,0-2-176 0,-1 1-128 15,-2-1 144-15,2 1-144 0,-2 3 0 0,0-1 128 16,0 4-128-16,0 2 0 0,0 2 0 0,-2 2 0 15,0 3 0-15,0 3 0 0,0 0 160 0,0 0-160 16,0 0 160-16,0 0-160 0,2 8 192 0,0 3-48 16,0 2-16-16,1 2 0 0,1 3 64 0,1-3 16 15,1 3 0-15,0-2 0 0,2 0-32 0,1 1-16 16,0-4 0-16,1 2 0 0,0-1-160 0,2-2 0 16,0 1 144-16,-1 0-144 0,1 0 0 0,0-2 0 15,-2-1 0-15,1 1 0 0,-2-2 0 0,0-2 0 0,-2-1-192 16,-2 0 64-1,1-2-1024-15,-6-4-192 0,0 0-32 0,0 0-16 16,0 0-1648-16,0 0-336 0,0 0-64 0,-3-5-16 0</inkml:trace>
  <inkml:trace contextRef="#ctx0" brushRef="#br1" timeOffset="185424.791">18834 11337 21183 0,'-7'4'1888'0,"7"-4"-1504"0,-5 0-384 0,1 1 0 0,0-1 3744 0,4 0 672 15,0 0 144-15,0 0 32 0,0 0-2240 0,0 0-448 16,7-1-96-16,3-1-16 0,3 0-704 0,1-1-128 15,0 0-48-15,3 0 0 0,-1 0-496 0,1 1-96 16,2-2-32-16,-1 1 0 0,1 0-288 16,-2 1 0-16,1 0 0 0,1 0 0 15,-1 1-2000-15,-1 1-416 0,-1 1-80 0</inkml:trace>
  <inkml:trace contextRef="#ctx0" brushRef="#br1" timeOffset="185747.14">19327 11463 21183 0,'0'0'1888'0,"0"0"-1504"16,0 0-384-16,2-3 0 0,-1-4 3744 0,0 1 672 15,-1 2 144-15,0-4 32 0,0-1-2256 0,0 0-448 0,-1-1-96 0,-1 0 0 16,-1-2-800-16,0-2-160 16,0 0-16-16,-1 1-16 0,-1-2-448 0,-2 0-96 15,2 2 0-15,-1-1-16 0,-1-1-240 0,0 2 0 0,-2-3 0 0,1 1 0 16,1 0 0-16,-2-1 128 0,0 2-128 0,0 3 0 15,-1 1 0-15,3 0 128 0,0 3-128 0,-1 1 0 16,2 0 256-16,1 0-64 0,-1 1 0 0,3 0 0 16,2 0-16-16,1 1-16 0,0 4 0 0,7-5 0 15,4-1-160-15,3 0 0 0,1 1 0 0,3 0 0 16,3 0 0-16,1 1 128 0,0 1-128 0,1 1 128 0,-2 0-128 0,2 1 192 16,-2 1-192-16,2 0 192 0,-1 0-192 0,-1 0 0 15,-3 0 0-15,-1 1 0 16,-1 0-1680-16,-2 0-272 0,-4 0-48 0,-4 0-18160 15</inkml:trace>
  <inkml:trace contextRef="#ctx0" brushRef="#br1" timeOffset="185862.751">19288 11262 25791 0,'-9'9'1152'0,"9"-9"224"0,0 0-1104 0,0 0-272 16,5 5 0-16,4 0 0 0,3-3 3632 0,5-3 656 15,4-2 144-15,3-3 32 0,3-1-3344 0,7-4-672 16,4-3-128-16,6 1-16 0</inkml:trace>
  <inkml:trace contextRef="#ctx0" brushRef="#br1" timeOffset="187494.072">20257 11518 28559 0,'0'0'1264'0,"0"0"272"0,0 0-1232 0,-1 5-304 16,-1 0 0-16,0 1 0 0,0 2 4944 0,1 2 944 15,1 1 176-15,-1 1 32 0,1 2-3760 0,0 1-752 16,0 0-160-16,-1 3-16 0,0 2-592 0,0 1-112 16,1 3-32-16,-1 1 0 0,-1 1-384 0,1 9-80 15,0 0-16-15,1-10 0 0,2 3-192 0,0-2-288 0,0-1 64 0,1-4 16 31,1-1-1680-31,1-4-336 0,0-1-64 0</inkml:trace>
  <inkml:trace contextRef="#ctx0" brushRef="#br1" timeOffset="193908.261">17446 6491 18431 0,'0'0'1632'0,"0"0"-1312"0,6-2-320 0,0 0 0 15,2 1 5120-15,2 1 960 0,1-1 192 16,2 1 48-16,4 0-3328 0,1 1-672 0,1 1-128 0,4-1-16 16,0-1-1040-16,2-1-208 0,-2-1-32 0,-1 1-16 15,-1 1-496-15,3-1-80 0,-1-1-32 0,1-1 0 16,-1 0-272-16,1 0 0 0,1 0 128 0,0 2-128 16,1-1 0-16,-2-1 0 0,-1 0 0 0,-1 1 0 0,-3 2 0 0,-3 0-256 15,-1 0 64-15,-3 0 0 16,-3 0-1088-16,-2 1-192 0,-7-1-64 0,0 0 0 15,0 0-496-15,0 0-96 0,0 0-32 0,0 0-10464 16,-4-3-2096-16</inkml:trace>
  <inkml:trace contextRef="#ctx0" brushRef="#br1" timeOffset="194230.485">18077 6306 14735 0,'0'0'1312'0,"-5"-1"-1056"0,1 0-256 0,-1-1 0 16,0-1 6160-16,1 0 1184 0,4 3 224 0,0 0 48 15,0 0-5104-15,0 0-1024 0,0 0-208 0,7 0-32 16,2 1-720-16,0 1-144 0,2 1-16 0,1 0-16 16,2 0-176-16,1 1-48 0,2 1 0 0,-2 0 0 15,1 2-128-15,-1 0 0 0,0-1 0 0,1 1 0 16,0 0 0-16,-2 0 0 0,-2 0 0 0,0 0 0 15,-2-1 192-15,-3 2-32 0,-1 0-16 0,-2 0 0 16,-2 0 704-16,-2-1 144 0,-2 0 32 0,-2 1 0 16,-3-1-128-16,-1 0 0 0,-3 1-16 0,-1-2 0 0,0 2-336 0,1-2-64 15,0-1-16-15,2 2 0 0,-1-2-464 16,2-2 0-16,1 1 0 0,1-2-160 0,0-2 160 0,6 0-208 16,0 0 80-16,0 0 128 15,0 0-1200-15,0 0-112 0,0 0-32 0,0 0 0 16,3-4-1632-16,1-3-336 0,1 1-64 0</inkml:trace>
  <inkml:trace contextRef="#ctx0" brushRef="#br1" timeOffset="194813.813">17875 5785 17503 0,'0'0'768'0,"0"0"176"0,0 0-752 0,0 0-192 15,0 0 0-15,0 0 0 0,-5 0 4448 0,5 0 864 16,0 0 160-16,-4 6 32 0,4-6-3024 0,-3 6-624 15,2 1-112-15,0 1-16 0,0 3-384 0,0 3-64 16,1 1 0-16,-1 1-16 0,-1 3-320 0,0 0-64 16,-1 1-16-16,2 1 0 0,-2 3-336 0,0 1-64 15,0-1-16-15,1-2 0 0,0-1-304 0,0-3-144 16,0 0 128-16,3-1-128 16,1-1-2688-16,2 0-640 0</inkml:trace>
  <inkml:trace contextRef="#ctx0" brushRef="#br2" timeOffset="203209.988">9945 13204 27695 0,'0'0'1216'0,"1"-5"272"16,0 0-1184-16,0-1-304 0,1 0 0 0,0 0 0 0,1 0 2176 0,0 1 384 15,0 0 80-15,1 0 16 0,-1 1-848 0,-3 4-160 16,0 0-48-16,0 0 0 0,5 4-448 0,0 2-112 15,0 4-16-15,1 2 0 0,-1 1-384 0,0 1-64 16,0 2-32-16,0 0 0 0,1 0-288 0,-2 2-48 16,2 0-16-16,-1 0 0 0,0 2-192 0,1-2 0 15,1 1 128-15,-1-3-128 0,-1 0 0 0,1-1 0 16,0-3 0-16,0 1 0 0,0-5 224 0,0-1-48 16,0-3-16-16,0-2 0 0,-1-2 96 0,1-2 0 15,-1-1 16-15,0-2 0 0,0-2 144 0,0-2 32 16,0-1 0-16,0-2 0 0,-1-1-32 0,-1-1 0 0,-1 0 0 0,1-1 0 15,1-1-144-15,-1 1-16 0,0 0-16 16,0-2 0-16,1 2-48 0,-1-1 0 0,1 0 0 0,0 0 0 16,0 1-192-16,-1 1 0 15,-1 0 0-15,-1 1 0 0,0 2 0 0,0 1 0 0,1 0 0 0,1 3-160 32,-1-1-736-32,1 2-128 0,-1 1-48 0,-2 5 0 15,6-1-1680-15,-1 3-352 0,1 2-64 0</inkml:trace>
  <inkml:trace contextRef="#ctx0" brushRef="#br2" timeOffset="203527.422">10290 13411 23039 0,'0'0'2048'0,"0"0"-1648"0,0 0-400 0,0 0 0 16,0 0 4096-16,1-5 752 0,-1-2 144 0,2 0 16 16,0-2-2160-16,1 1-432 0,1 0-96 0,0-2-16 0,1 2-1088 0,2-1-240 15,-2 2-32-15,1 0-16 0,1-1-432 0,2 2-96 16,-1 1-16-16,1 1 0 0,0 1-384 0,1 2 0 15,-1 2 0-15,0 1 0 16,1 1 0-16,-3 1 128 0,-1 2-128 0,0 2 0 0,-1 3 128 0,-2 1-128 16,-1 3 128-16,-1 2-128 0,-1 0 192 0,-1 2-64 15,-1 0 0-15,-1 1 0 0,0-2 160 0,1 2 32 16,0-2 0-16,2-2 0 0,0-1-16 0,0-1 0 16,1-2 0-16,1 0 0 0,1-4-112 0,2 0-32 15,1-2 0-15,2 0 0 0,-1-2-160 0,3-2 0 16,2-1 0-16,2-2 128 0,-1-3-128 0,4-2 0 15,2 0 0-15,-1-4 0 0,2-2 0 0,0 0-224 16,1-1 80-16,-2 0 16 16,-2 0-1648-16,0 1-320 0,-4 2-64 0</inkml:trace>
  <inkml:trace contextRef="#ctx0" brushRef="#br2" timeOffset="205354.865">10925 13285 42847 0,'0'0'944'0,"0"0"192"0,0 0 32 0,0 0 48 0,0 0-976 0,0 0-240 16,0 0 0-16,0 0 0 0,0 0 512 0,6 0 64 15,1 0 16-15,0 1 0 16,3 0-1232-16,1-1-240 0,1 0-48 0</inkml:trace>
  <inkml:trace contextRef="#ctx0" brushRef="#br2" timeOffset="205534.528">10997 13407 26719 0,'-7'9'1184'0,"7"-9"240"0,-3 5-1136 0,3-5-288 15,0 0 0-15,4 5 0 0,2 0 4688 0,3 0 880 16,2-4 192-16,4-2 16 0,2-2-4240 0,3-2-864 15,1-1-160-15,3-2-48 16,1-1-1072-16,2-1-224 0</inkml:trace>
  <inkml:trace contextRef="#ctx0" brushRef="#br2" timeOffset="207834.781">11529 13190 24879 0,'6'-4'2208'0,"1"0"-1760"16,2-1-448-16,1 0 0 0,2 0 3264 0,1 1 576 15,-2 1 128-15,0 1 0 0,0 1-2080 0,-2 2-416 16,0 1-96-16,-2 0-16 0,0 2-912 0,0 0-176 16,0 1-32-16,1-1-16 15,0 0-1376-15,-1-2-288 0,0 0-48 0</inkml:trace>
  <inkml:trace contextRef="#ctx0" brushRef="#br2" timeOffset="208931.293">12094 13049 13823 0,'0'0'608'0,"-2"-3"128"0,-2-1-592 0,0 1-144 0,-2 1 0 0,0 2 0 16,-1 2 5584-16,0 2 1088 0,-1 2 224 0,-2 3 32 15,-2 2-4480-15,1 3-896 0,0 4-176 0,1 2-32 16,1 2-576-16,1 0-96 0,1 2-32 0,2-1 0 15,2 1-192-15,2-2-32 0,2 0-16 0,3-1 0 0,3 0-208 0,2-3-32 16,0-1-16-16,1-2 0 0,3-3-144 0,1-1 0 16,0-2 0-16,2-3 0 0,1-3 0 0,-1-3 0 15,2-4 0-15,-1-1 0 0,-3-5-160 0,2 0-64 16,-2 0-16-16,-2-2 0 0,-1-1 240 0,-2 0 208 16,-4-1-32-16,-1 0-16 0,-1 0-160 0,-3 0 0 15,-1-2 0-15,-2 0 0 0,-1-1 0 0,-2-1 0 16,-3 0 0-16,0 0 0 0,-1 1 0 0,2 0 0 15,-1 2 0-15,0 3 0 16,1 2-1104-16,1 1-256 0,2 3-48 0,0 3-11840 16,5 3-2352-16</inkml:trace>
  <inkml:trace contextRef="#ctx0" brushRef="#br2" timeOffset="209044.677">12304 13313 23039 0,'0'0'2048'0,"0"0"-1648"0,5-1-400 0,-1-3 0 16,0 0 2448-16,1 0 416 0,-1-1 80 0,0 1 0 16,0-1-2176-16,0-1-448 0,3-2-96 0,-2 1-15408 15</inkml:trace>
  <inkml:trace contextRef="#ctx0" brushRef="#br2" timeOffset="209531.968">12616 13035 19343 0,'0'0'848'0,"6"-3"192"0,0-1-832 0,1 0-208 16,1-1 0-16,1-2 0 0,-1 1 1120 0,2 0 176 15,0-1 48-15,2-2 0 0,-3 2-464 0,1-1-96 16,0 0-16-16,-2 1 0 0,-1 1-80 0,-1 1-32 16,-3 2 0-16,-3 3 0 0,0 0 304 0,0 0 64 15,0 0 16-15,0 0 0 0,-3-3 176 0,-3 3 16 16,-1 0 16-16,-2 0 0 0,-2 2-64 0,0 2-16 16,-3 3 0-16,-1 2 0 0,-1 1 16 0,-1 1 0 15,1 1 0-15,2 2 0 0,-2 1-368 0,2-1-80 16,3 0-16-16,1 0 0 0,3-1-240 0,1 0-48 15,2-2-16-15,4 0 0 0,2-4-224 0,3 1-32 16,1-1-16-16,4-2 0 0,2-2-144 0,2-1 0 0,1-1 0 16,1 0 0-16,2 0 0 0,0 1 0 0,-2 1 0 0,0 1 0 15,-2 0 0-15,-2 2 0 0,-1 1 0 0,-1 2 0 16,-4 0 0-16,-2 1 128 0,-3 0 0 0,0 1 0 16,-4-1 432-16,-3 1 80 0,-3 0 0 0,-3 1 16 15,-1 0 16-15,-2 1 0 0,-2-3 0 0,0 2 0 16,-2-2-304-16,1-2-64 0,2-2-16 0,1 0 0 0,1-3-288 0,3-1 0 15,2-2 0-15,0-3 0 16,2-2-704-16,2 0-240 0,2-2-48 0,1-1-15248 16,2-3-3040-16</inkml:trace>
  <inkml:trace contextRef="#ctx0" brushRef="#br2" timeOffset="-211203.836">13047 13199 23039 0,'0'0'2048'0,"0"0"-1648"0,1-6-400 0,2 0 0 16,1-2 3584-16,1 4 640 0,2-1 128 0,1 0 32 16,0 2-2160-16,1 2-432 0,-1 1-96 0,2 0-16 15,2 1-592-15,0 2-128 0,0-1-32 0,1 1 0 16,4 2-560-16,-2-1-112 0,0 0-32 0,0 0 0 15,-3 0-16-15,0-1 0 0,0 1 0 0,0-3 0 32,-2 1-1456-32,2 0-288 0,-2-2-64 0,-3 0-16 0,0 0-1904 0,-2 0-384 0,7-4-80 15,-12 4-16-15</inkml:trace>
  <inkml:trace contextRef="#ctx0" brushRef="#br2" timeOffset="-210874.123">13581 12955 21183 0,'0'0'944'0,"0"0"192"0,0 0-912 0,0-4-224 16,-1 0 0-16,1 0 0 0,0 4 4176 0,0 0 800 15,0 0 144-15,0 0 48 0,0 0-3008 0,5 2-608 16,0 4-112-16,0 3-32 0,0 3-432 0,0 4-80 16,-1 6-32-16,-1 2 0 0,0 4-336 0,0 1-64 15,-1 3-16-15,2 0 0 0,-2-2-192 0,1-1-32 16,-1-1-16-16,0-2 0 0,2 0-208 0,1-3 0 0,-1-4 0 0,0 0 0 16,1-2 0-16,0-4 0 0,-2-1 0 0,1-2 0 15,-1-1-288-15,1-3-48 16,-4-6-16-16,0 0 0 15,5 0-1648-15,0-3-336 0,-1-3-64 0,-1-3-16976 0</inkml:trace>
  <inkml:trace contextRef="#ctx0" brushRef="#br2" timeOffset="-210635.013">13956 13207 49007 0,'0'0'1088'15,"0"0"208"-15,0 0 48 0,0 0 32 0,0 0-1104 0,0 0-272 0,0 0 0 0,0 0 0 0,0 0 1072 0,0 0 144 16,0 0 48-16,0 0 0 0,0 0-800 0,0 0-144 16,-4 3-48-16,4-3 0 0,-4 3-272 0,4-3 0 15,0 0 0-15,0 0 0 16,0 0-1376-16,0 0-288 0,0 0-48 0,0 0-20768 0</inkml:trace>
  <inkml:trace contextRef="#ctx0" brushRef="#br2" timeOffset="-210342.701">14285 12994 45663 0,'0'0'1008'0,"-2"-3"208"0,2-4 32 0,-1 3 32 0,1-1-1024 0,0 5-256 0,0-5 0 0,0 5 0 16,1-5 1136-16,-1 5 160 0,0 0 48 0,0 0 0 16,4 0-512-16,1 2-80 0,-1 2-32 0,0 4 0 0,-1 2-80 0,0 4-32 15,-1 3 0-15,1 2 0 0,-2 3-208 0,-1 2-32 16,0 2-16-16,0 1 0 0,-1 0-224 0,0 1-128 15,-1-1 128-15,0 1-128 16,0 1-544-16,0 3-176 0,0 3-48 16,0 1-15600-16,0-1-3120 0</inkml:trace>
  <inkml:trace contextRef="#ctx0" brushRef="#br2" timeOffset="-204255.025">15056 13034 6447 0,'0'0'576'0,"0"0"-576"0,0 0 0 0,0 0 0 16,3-5 4352-16,-1 1 768 0,0-1 160 0,0 0 32 16,-2 5-3040-16,1-4-608 0,-1 4-112 15,0 0-16-15,0 0-896 0,0 0-192 0,1-4-16 0,-1 4-16 16,0 0-416-16,0 0-304 0,0 0 48 0,0 0-13968 15</inkml:trace>
  <inkml:trace contextRef="#ctx0" brushRef="#br2" timeOffset="-204112.348">15128 13095 17503 0,'1'9'1552'0,"0"3"-1232"0,-1 0-320 0,0 3 0 0,1-2 3472 0,0 1 640 16,1-1 128-16,-1 0 32 0,1-2-2560 0,1 0-512 16,-1-2-112-16,0-1 0 0,1-1-512 0,0-1-112 15,1 0-16-15,-2-1 0 0,-2-5-448 0,2 5 0 16,-2-5 0-16,1 6-16960 0</inkml:trace>
  <inkml:trace contextRef="#ctx0" brushRef="#br2" timeOffset="-203848.036">14951 13209 23951 0,'5'-4'2128'0,"2"0"-1696"0,1-1-432 0,3-1 0 15,-1 0 2928-15,5 0 496 0,3 1 96 0,0 0 32 16,3 0-1344-16,0 1-272 0,2 0-48 0,-1 1-16 0,0 1-784 0,-2 1-176 15,-2 1-16-15,-1 1-16 16,-3 0-1168-16,2 0-224 0,-1 0-64 0,-1 0-19584 16</inkml:trace>
  <inkml:trace contextRef="#ctx0" brushRef="#br2" timeOffset="-203336.29">15678 12851 19343 0,'0'0'1728'0,"0"0"-1392"0,0 0-336 0,0 0 0 0,0 0 3712 0,0 0 656 16,0 0 144-16,0 0 32 0,0 0-1984 0,2 6-384 16,-1 2-64-16,0 2-32 0,0 3-528 0,1 1-96 15,-1 4-32-15,1 3 0 0,-1 3-784 0,1 8-176 16,0 0-16-16,1 0-16 0,0 0-304 0,1-3-128 16,0-1 0-16,0-3 128 0,0-2-128 0,0-3 0 15,-1 0 0-15,0-3 0 16,-1-2-512-16,1 0 32 0,0-6 0 0,0 0 0 15,-1-3-2016-15,-2-6-384 0,7 3-96 0,-1-5-15440 0</inkml:trace>
  <inkml:trace contextRef="#ctx0" brushRef="#br2" timeOffset="-203038.462">16132 13073 33167 0,'0'0'1472'0,"0"0"304"0,-3 2-1424 0,3-2-352 0,0 0 0 0,0 0 0 0,-4 3 4112 0,4-3 752 16,-4 2 160-16,4-2 32 0,-6 3-3392 0,6-3-688 15,0 0-128-15,0 0-16 0,-4 1-640 0,4-1-192 16,0 0 0-16,0 0 0 16,0 0-1440-16,0 0-400 0,-1-5-80 0,3 1-20336 15</inkml:trace>
  <inkml:trace contextRef="#ctx0" brushRef="#br2" timeOffset="-202648.476">16616 12946 21183 0,'0'0'1888'0,"0"0"-1504"16,0-3-384-16,-1-1 0 0,0-3 6096 0,0 0 1152 15,0-1 240-15,1 0 32 0,-1 0-5152 0,0 1-1024 16,1-4-192-16,-1 1-64 0,-1 0-464 0,0 1-112 16,1 2 0-16,-2 1-16 0,0 2-304 0,3 4-48 15,-7-2-16-15,0 3 0 0,0 3 64 0,-1 4 0 16,-2 1 0-16,0 6 0 0,0 0-192 0,1 4 0 0,-1 4 0 0,1 3 0 16,3 3 0-16,0 1 0 0,2-1 0 0,2 1 128 15,2 0 0-15,4-3 0 0,1-1 0 0,3-4 0 16,2-2 32-16,2-6 0 0,3-1 0 0,2-3 0 15,1-4 0-15,3-2 0 0,-1-3 0 0,3-4 0 16,0-3-160-16,1-3 0 0,-3-3 0 0,2-1 0 16,-3-4 0-16,0-1 0 0,-3 0 0 0,-3-2 0 15,-2 1 0-15,-3-4 0 0,-1-1 0 0,-5 1 0 16,-1 2 0-16,-3 0 0 0,-2 3 0 0,-2 1 0 16,-5 2 0-16,-2 3 0 0,-4-2 0 0,-1 3-176 15,-3 0-1440-15,-1 2-304 0,-1-1-48 0</inkml:trace>
  <inkml:trace contextRef="#ctx0" brushRef="#br2" timeOffset="-199907.903">17333 12959 5519 0,'0'0'496'0,"0"0"-496"15,-4 2 0-15,4-2 0 0,0 0 8192 0,0 0 1536 16,0 0 304-16,0 0 64 0,0 0-6768 0,0 0-1360 16,3 5-272-16,1-1-48 0,1-1-784 0,2-1-160 15,1-1-16-15,1 0-16 0,-1 0-448 0,2 0-96 16,0-1 0-16,1 0-128 0,-1 0 0 0,1 1 0 16,0 0 0-16,-2 0-192 15,0-1-2336-15,-2 1-464 0,0 0-80 0</inkml:trace>
  <inkml:trace contextRef="#ctx0" brushRef="#br2" timeOffset="-199728.878">17393 13100 15663 0,'-10'16'688'0,"4"-11"144"0,-2 3-656 0,1 1-176 15,-2-3 0-15,1 1 0 0,1 0 6080 0,2-2 1200 16,2 0 224-16,3-5 48 0,0 0-5040 0,0 0-1008 16,4 4-208-16,1-1-32 0,1-1-752 0,2 0-128 0,1-1-48 0,0 0 0 15,2-1-336-15,1 0 0 0,1-1 0 0,0 0 128 31,2-1-1440-31,1 0-288 0,-1-3-48 0,2 0-16 0</inkml:trace>
  <inkml:trace contextRef="#ctx0" brushRef="#br2" timeOffset="-199413.178">17778 12970 27647 0,'0'0'2448'0,"0"0"-1952"16,0 0-496-16,0 0 0 0,0 0 3616 0,0 0 624 16,0 0 128-16,0 0 32 0,0 0-2480 0,6-1-480 15,1 1-96-15,0-2-32 0,0 0-784 0,0 1-144 0,1-1-48 0,0 2 0 16,0 0-336-16,0 0 0 16,0 0-160-16,-1 0 160 15,1 0-3232-15,0-1-544 0</inkml:trace>
  <inkml:trace contextRef="#ctx0" brushRef="#br2" timeOffset="-198367.084">18099 12827 22687 0,'0'0'1008'0,"0"0"208"0,3-4-976 0,-1 0-240 0,-2 4 0 0,0 0 0 16,0 0 2112-16,0 0 384 0,0 0 80 0,0 0 16 15,0 0-1024-15,0 0-208 0,0 0-32 0,0 0-16 0,0 0-480 0,0 0-112 16,0 7-16-16,1 1 0 0,0 0 16 0,0 2 0 15,0 1 0-15,0 3 0 0,0 2-80 0,1 0-32 16,-1-1 0-16,0 2 0 0,0-1-224 0,-1 2-32 16,1 0-16-16,1 1 0 0,-1-1-112 15,1 0-32-15,1-2 0 0,-1-2 0 0,-1 1-192 0,-1-1 128 16,3-3-128-16,-1 0 0 0,-1-2 0 0,0-1 0 16,1-1 0-16,-2-7 0 15,0 0-1312-15,0 0-304 0,0 0-64 0,0 0-17104 0</inkml:trace>
  <inkml:trace contextRef="#ctx0" brushRef="#br2" timeOffset="-198178.887">18265 13047 37727 0,'0'0'1664'0,"-2"4"352"0,-1 1-1616 0,0-2-400 0,0 1 0 16,3-4 0-16,-2 4 1472 0,2-4 192 0,-2 4 64 0,2-4 0 15,0 0-1088-15,0 0-224 0,0 0-32 0,0 0-16 32,0 0-1872-32,0 0-368 0,0 0-80 0</inkml:trace>
  <inkml:trace contextRef="#ctx0" brushRef="#br2" timeOffset="-197716.937">18464 12885 23951 0,'0'0'2128'0,"0"0"-1696"16,6 0-432-16,1-1 0 0,1-1 3088 0,1-2 544 15,1 0 96-15,0 0 32 0,1-1-2816 0,2-1-560 16,0-1-128-16,-1 0 0 0,-1-2-256 0,1 0-128 16,-1-1 128-16,-1 1-208 15,-1-1-336-15,0 0-64 0,-2 2-16 0,-2-2 0 0,-1 3 368 0,-2 0 80 16,-3 1 16-16,-1 1 0 0,-1 1 720 0,-2 1 144 16,-2 2 16-16,-1 1 16 0,-2 2 720 0,0 2 144 15,-2 1 16-15,-1 2 16 0,0 1-288 0,1 0-48 16,-1 2-16-16,1 2 0 0,2-1-496 0,2 0-96 15,1 1-32-15,2-1 0 0,3 1-288 0,2-3-64 16,1 2-16-16,2 1 0 0,3-2-288 0,1 0 0 0,0 1 0 16,3 1 0-16,2 0 0 0,1-2 0 0,-1 0 0 0,1 2 0 15,-1-2 0-15,-1 2 0 0,-2 0 0 0,0 2 0 16,-3-1 144-16,0 3-16 0,-3-1-128 0,-2-1 192 16,-2 1 384-16,-1 1 80 0,-2-1 16 0,-2 0 0 15,-1-1-80-15,-1-2-16 0,-2 1 0 0,-1-3 0 16,0 0-320-16,-1-2-64 0,1-2 0 0,-1-1-16 0,-1-2-176 0,0-2 0 15,-1-2 0-15,2-2 0 16,1-2-1472-16,2-1-160 0,0-6-32 0,2-1-22016 16</inkml:trace>
  <inkml:trace contextRef="#ctx0" brushRef="#br2" timeOffset="-196778.987">19001 12933 34847 0,'0'0'1536'0,"0"0"320"0,0 0-1472 0,0 0-384 16,0 0 0-16,-2 4 0 0,2-4 2144 0,-2 4 352 16,2-4 80-16,0 0 16 0,0 0-736 0,1 5-128 15,2-1-48-15,3 1 0 0,2 0-592 0,3 0-112 16,3-1-16-16,4 0-16 0,2 0-176 0,2-1-48 15,5-1 0-15,0-1 0 0,4 0-272 0,-1-1-64 16,-1 2-16-16,-1-2 0 0,-3 2-240 0,-2 1-128 16,0-3 160-16,-2 2-160 0,0-1 0 0,-2 1 0 15,1-2 0-15,-2 0 0 16,-1 0-352-16,0-2-160 0,-2-1-48 0,2-1 0 16,-1 0-864-16,-1-1-176 0,-3 0-48 0,-1 1 0 15,-3-3-1824-15,-1 2-368 0,-7 5-80 0</inkml:trace>
  <inkml:trace contextRef="#ctx0" brushRef="#br2" timeOffset="-196432.965">19579 12907 19343 0,'0'0'1728'0,"-3"-1"-1392"0,-2 0-336 0,1 0 0 15,-2-1 4432-15,0 2 816 16,1-1 176-16,0 0 16 0,-1 0-2416 0,0 1-480 0,2-3-112 0,4 3 0 15,-3-1-1152-15,3 1-208 0,0 0-48 0,0 0-16 16,3-3-496-16,3 0-112 0,3 1-16 0,3 1 0 16,-1 1-256-16,3 1-128 0,3-1 128 0,2 3-128 0,1 1 0 0,0-1 0 15,0 2 0-15,0 2 0 0,-3-1 0 0,0 2 0 16,-3 2 0-16,0-1 0 0,-3 1 0 0,-1 0 0 16,-3 1 0-16,-1 0 0 0,-1 1 176 0,-3 0-48 15,-2 0-128-15,-2-1 192 0,-3 1 352 0,-1 1 64 16,0-1 16-16,-1-1 0 0,-3 1-176 0,0-1-16 15,-1-2-16-15,0-1 0 0,-3-1-256 0,0 0-160 16,0-2 192-16,-1-2-192 0,-1-1 0 0,2-1 0 16,-1-2 0-16,2-1-192 15,1-1-848-15,0-2-176 0,2-2-16 0,1 0-16 16,2 0-1632-16,1-2-336 0,0 0-64 0</inkml:trace>
  <inkml:trace contextRef="#ctx0" brushRef="#br2" timeOffset="-195999.648">18975 12742 18431 0,'0'0'816'0,"0"0"160"0,3-4-784 0,0-2-192 16,0-1 0-16,0 0 0 0,1-2 4592 0,0-1 864 16,1-1 176-16,1-1 48 0,3-6-3520 0,-1 0-704 15,1 1-144-15,-1 0-32 0,2 0-656 0,0 2-144 16,0 0-32-16,1 2 0 0,-3 3-64 0,2 0 0 15,-1 1-16-15,0 2 0 0,-1 1-96 0,-1 2-16 16,0 3 0-16,-1 0 0 0,-1 1 64 0,1 2 0 16,-1 1 0-16,0 4 0 0,0 2 128 0,-1 1 48 0,2 4 0 0,1 2 0 15,0 4-112-15,2 0-32 16,0 1 0-16,1-2 0 0,3 0-160 0,0-1-48 16,0 0 0-16,2-1 0 0,-1-3-144 0,-1 0 0 15,-1-2 0-15,1-2 0 0,-2-4 0 0,-1 0 0 16,0-2 0-16,-1-1 0 15,-2-3-1312-15,0-2-192 0,-3-1-32 0,0-2-12928 0,0-1-2592 0</inkml:trace>
  <inkml:trace contextRef="#ctx0" brushRef="#br2" timeOffset="-195693.971">19035 12694 22111 0,'0'0'1968'0,"0"0"-1584"15,0 0-384-15,0 0 0 0,0 0 2976 0,6-1 512 16,1 1 96-16,1-2 32 0,0 1-1360 0,1 0-272 15,0 0-48-15,0 0-16 0,1 1-864 0,3-1-176 16,0 0-48-16,-1-1 0 0,2-1-544 0,1 0-112 16,-2 0-32-16,1-2 0 15,0 0-1040-15,1 0-224 0,-1 0-32 0,0-1-17936 0</inkml:trace>
  <inkml:trace contextRef="#ctx0" brushRef="#br2" timeOffset="-195327.758">19515 12745 35711 0,'0'0'1584'0,"-1"4"320"0,-1 0-1520 0,0-1-384 0,2-3 0 0,0 0 0 16,0 0 1856-16,0 0 288 0,0 0 64 0,0 0 16 15,0 0-1024-15,0 0-208 0,0 0-32 0,0-7-16 16,2-2-496-16,-1-1-80 0,-1-2-32 0,0-1 0 15,0-1-176-15,-1-1-32 0,-1-2-128 0,-1 1 192 16,0 1-192-16,-1-1 0 0,0 1 0 0,-2 2 0 16,-1 0 0-16,1 1 128 0,0 2-128 0,0 2 192 0,0 0-192 0,1 2 0 15,1 1 128-15,4 5-128 0,-3-3 0 0,3 3 0 16,0 0-144-16,0 0 144 0,0 0 0 0,6-4 0 16,2 3 0-16,2-2 0 0,0 2 0 0,5 0 0 15,2 0 0-15,2 1 0 0,3 0 0 0,-1 0 0 16,2-1 0-16,-1 1 0 0,-1 0 0 0,-2 1 0 15,-2-1 0-15,-1 0 0 0,-4 1 0 0,-1-1-192 16,-1 0 0-16,-2 1 0 16,-1 0-1520-16,-7-1-288 0,0 0-64 0,0 0-16 15,0 0-1104-15,-10 3-208 0,-3 0-64 0</inkml:trace>
  <inkml:trace contextRef="#ctx0" brushRef="#br2" timeOffset="-195200.061">19505 12580 18431 0,'-7'4'1632'0,"-1"0"-1312"15,0-1-320-15,3 2 0 0,1-1 4576 0,4-4 848 0,0 0 160 0,0 0 48 16,0 0-2848-16,6 4-560 15,3-1-112-15,3-1-32 0,3-2-912 0,2 0-176 0,2-1-32 0,1 0-16 16,0 0-544-16,0-2-96 16,0 1-32-16,-2 0 0 15,-1 0-1344-15,-2 0-272 0,-1-1-48 0,0 1-12752 16,0 0-2544-16</inkml:trace>
  <inkml:trace contextRef="#ctx0" brushRef="#br2" timeOffset="-194663.503">20402 12771 35583 0,'0'0'1584'0,"0"0"320"0,3-4-1520 0,0 0-384 0,1-1 0 0,-1-2 0 16,3-1 1856-16,-1 0 320 15,-1 0 48-15,1 1 16 0,1-2-1024 0,0 1-192 0,-1-2-32 0,-1 0-16 16,-2 3-208-16,-1 0-32 15,-1 1-16-15,-2 1 0 0,-1 2-128 0,-3 1-16 16,-1 2-16-16,-4 3 0 0,-4 4 16 0,0 3 0 0,-3 3 0 0,0 6 0 16,0 4 16-16,-1 3 16 15,3 0 0-15,3 0 0 0,2-1-160 0,3 1-48 0,3 2 0 0,4-1 0 16,2 2-208-16,5-1-32 0,5-1-16 16,4-1 0-16,1-4-144 0,4-2 0 0,2-4 0 0,4-2 0 15,-1-2 0-15,0-4 0 0,-1-4 0 0,-1-3 0 16,-4-3-176-16,0-3 176 0,-2-4-128 0,-2-2 128 15,-1-2 0-15,-4-1-128 0,0-4 128 0,-2-1 0 16,-3 0 0-16,-3-1 0 0,-2 1 0 0,-1-2 0 16,-2 0 0-16,-2-2 192 0,-1 0-64 0,-2 0 0 15,0 1-128-15,-1-1 176 0,-2 1-176 0,-2 0 192 0,-1 1-192 0,-2 2 0 16,0 0 0-16,1 2 0 16,-2 2-1488-16,1 3-288 0,-2 0-48 0</inkml:trace>
  <inkml:trace contextRef="#ctx0" brushRef="#br2" timeOffset="-190679.639">17384 9041 23951 0,'0'0'2128'0,"0"0"-1696"16,0 0-432-16,0 0 0 0,0 0 3696 0,0 0 656 16,0 0 128-16,0 0 16 0,0 0-2144 0,8-1-432 15,2-1-96-15,1 0-16 0,4 0-448 0,3-1-80 16,2 0-32-16,4 1 0 0,2-1-480 0,-2 2-112 16,-1 1-16-16,0-2 0 0,2 2-288 0,-2 0-64 15,0 0-16-15,-3 2 0 0,1-2-144 0,1 2-128 16,-2 1 144-16,-3 1-144 0,-2 1 0 0,-1 0 0 15,-2 0 0-15,-1 0 0 16,1 1-736-16,-1-1-192 0,-1-1-32 0,-1-1-16 16,2 0-1056-16,-2-1-208 0,-2 0-32 0,2-5-18208 0</inkml:trace>
  <inkml:trace contextRef="#ctx0" brushRef="#br2" timeOffset="-190358.631">17997 8865 14735 0,'0'0'640'0,"0"0"160"0,0 0-640 0,0 0-160 0,0 0 0 0,0 0 0 16,0 0 6528-16,0 0 1264 0,0 0 256 0,0 0 48 15,7 5-5680-15,1-3-1136 0,0 2-240 0,2 0-32 16,1 1-496-16,1 0-80 0,2 0-32 0,-2 4 0 15,1 0-272-15,1 1-128 0,-2 1 128 0,2 0-128 16,0 2 0-16,-1 1 0 0,-1-2 128 0,0 1-128 16,0 0 0-16,-3-1 0 0,0 1 0 0,-1-1 0 0,1 0 0 0,-3-3 0 15,-2 2 0-15,-1-1 0 16,-2-2 368-16,-1 0-16 0,-1 0 0 0,-3-2 0 0,-1 1 288 0,-1-1 48 16,-1-1 16-16,-2-1 0 0,0-1-352 0,-1-1-64 15,1 0-16-15,-1-1 0 0,0-2-272 0,2 0 0 16,-1 0 0-16,1-2 0 15,2 1-1296-15,1-1-176 0,1-2-16 0,2 0-16 16,1-1-2160-16,1 0-432 0</inkml:trace>
  <inkml:trace contextRef="#ctx0" brushRef="#br2" timeOffset="-189845.081">17943 8577 28623 0,'0'-12'1264'0,"0"12"272"0,-1-4-1232 0,-1-1-304 0,0 0 0 0,1 1 0 0,1 4 1936 0,-4-3 336 16,-1 0 64-16,0 2 16 0,-1 1-528 0,0 2-96 15,1 2-32-15,-1 1 0 0,0 1-480 0,-2 1-112 16,0 2-16-16,0 1 0 0,0 2-64 0,2 2-32 15,4-2 0-15,0 1 0 0,2 0-608 0,3 0-112 16,3 0-16-16,3-3-16 0,1-1-80 0,3 0-16 16,2-3 0-16,5-2 0 0,3-2-144 0,0-2 160 15,-1-1-160-15,2-2 160 0,-2-2-160 0,-1 0 0 16,-3-1 0-16,-1-1 0 0,-4-1 128 0,-3 0-128 16,-1 2 0-16,-1-3 128 0,-3 0-128 0,-2 0 0 15,-2 0 144-15,0 3-144 0,-3-2 128 0,-1-2-128 16,-3 1 160-16,1 1-160 0,-3 3 144 0,-1-2-144 15,0 1 128-15,-1 1-128 0,-1 0 0 0,-1 0 0 16,1 0 0-16,-1 1 0 16,0 0-2256-16,0 1-384 0</inkml:trace>
  <inkml:trace contextRef="#ctx0" brushRef="#br2" timeOffset="-183639.733">23401 5695 11967 0,'0'0'528'0,"1"-4"112"0,-1-2-512 0,0-1-128 16,-1 0 0-16,1 0 0 0,1 0 4672 0,0 0 896 16,1 1 176-16,0 0 32 0,1-2-2864 0,0 1-576 15,1 0-112-15,0 2-32 0,0-2-336 0,0 2-64 16,0 0 0-16,-4 5-16 0,0 0-560 0,6-2-96 16,-1 2-32-16,1 3 0 0,-1 4-368 0,0 5-80 15,0 3 0-15,0 1-16 0,0 2-176 0,-1 1-16 16,-1 3-16-16,0 2 0 0,0 4-32 0,0 2-16 15,1 1 0-15,-1 2 0 0,0-1-368 0,1-2 144 16,1 1-144-16,0 0 0 0,-1-2 384 0,2-3-16 16,-2-2-16-16,0-2 0 0,-1 1-352 0,0-3 0 15,-1 0-192-15,-1-4 64 16,-1 0-704-16,-1-1-144 0,-1 0-32 0,-1-1 0 16,-2-1-1104-16,1-1-240 0,-2-2-32 0,-1-2-18992 0</inkml:trace>
  <inkml:trace contextRef="#ctx0" brushRef="#br2" timeOffset="-183386.064">23303 6182 34959 0,'0'0'1536'0,"-1"-5"336"0,1 5-1488 0,0 0-384 0,0 0 0 0,0 0 0 0,0 0 2112 0,0 0 368 16,0 0 64-16,0 0 16 0,0 0-1136 0,0 9-208 16,2 0-64-16,1 1 0 0,0 0-464 0,4 2-112 15,2 0 0-15,3 1-16 0,1-2-112 0,0 2 0 16,3-2-16-16,1-2 0 0,1 0 16 0,1 0 0 15,-1-3 0-15,2-2 0 0,-3-1 16 0,2-1 16 16,0-2 0-16,-1-2 0 0,1-2-16 0,-2-1 0 16,0-1 0-16,0-1 0 0,-2-1-272 0,1 1-48 15,-1-4-16-15,-2 1 0 0,-3-1-128 0,2-4 0 16,-3 2 0-16,-7 3 0 0,-2 2 0 0,-1-3 0 16,0 0-176-16,-3 1 176 15,-2 0-1344-15,-2 0-176 0,-3-1-32 0,0 1-22256 0</inkml:trace>
</inkml:ink>
</file>

<file path=ppt/ink/ink16.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24T21:41:54.518"/>
    </inkml:context>
    <inkml:brush xml:id="br0">
      <inkml:brushProperty name="width" value="0.05292" units="cm"/>
      <inkml:brushProperty name="height" value="0.05292" units="cm"/>
      <inkml:brushProperty name="color" value="#0070C0"/>
    </inkml:brush>
  </inkml:definitions>
  <inkml:trace contextRef="#ctx0" brushRef="#br0">17188 8246 42383 0,'21'-1'3776'0,"3"-1"-3024"15,1 0-608-15,2 0-144 0,5 0 2000 0,6 1 368 16,8 0 80-16,6 2 16 0,3 0-1360 0,-3 0-272 16,-7 2-48-16,-3 0-16 0,-4 1-768 0,1 0 0 15,2 2 0-15,3 2 0 16,4-3-1664-16,-11 0-224 0,2 2-48 0</inkml:trace>
  <inkml:trace contextRef="#ctx0" brushRef="#br0" timeOffset="550.795">17108 11099 20271 0,'0'0'1792'0,"0"0"-1424"16,6 5-368-16,7-4 0 0,8-6 5200 0,8-2 976 16,7 0 192-16,7-3 32 0,6-2-3360 0,12-3-672 15,15-1-144-15,4-1-32 0,2 2-816 0,9 0-160 16,8 1-48-16,-2 3 0 0,-4 2-816 0,1 1-160 15,5 2-48-15,-7 2-16656 16,-9 1-3344-16</inkml:trace>
  <inkml:trace contextRef="#ctx0" brushRef="#br0" timeOffset="3951.982">23104 8406 21183 0,'0'0'1888'0,"-3"4"-1504"15,3-4-384-15,0 0 0 0,0 0 4976 0,11 2 912 16,7 0 192-16,9-2 48 0,10-1-3568 0,6-2-704 16,4-2-128-16,10-3-48 0,8-3-400 0,12 0-96 15,10-2-16-15,9 2 0 0,11-1-464 0,1 2-112 16,-1-1-16-16,-1 2 0 0,-2 0-384 0,-25 4-192 15,-3 0 160-15,-3 1-160 16,-3 1-720-16,-6-1-240 0,-4 1-64 0</inkml:trace>
</inkml:ink>
</file>

<file path=ppt/ink/ink17.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23T00:38:48.500"/>
    </inkml:context>
    <inkml:brush xml:id="br0">
      <inkml:brushProperty name="width" value="0.05292" units="cm"/>
      <inkml:brushProperty name="height" value="0.05292" units="cm"/>
      <inkml:brushProperty name="color" value="#00B050"/>
    </inkml:brush>
    <inkml:brush xml:id="br1">
      <inkml:brushProperty name="width" value="0.05292" units="cm"/>
      <inkml:brushProperty name="height" value="0.05292" units="cm"/>
      <inkml:brushProperty name="color" value="#00B0F0"/>
    </inkml:brush>
  </inkml:definitions>
  <inkml:trace contextRef="#ctx0" brushRef="#br0">22218 4094 17791 0,'0'0'784'0,"0"0"176"15,0 0-768-15,5-2-192 0,1 0 0 0,-1-3 0 0,0 0 576 0,-2 0 64 16,-3 5 32-16,5-4 0 0,0-1 176 0,-1 1 48 15,1 0 0-15,0 0 0 0,-1 2 64 0,-4 2 32 16,6-4 0-16,-6 4 0 0,0 0 208 0,5-2 32 16,-5 2 16-16,0 0 0 0,0 0 256 0,0 0 48 15,0 0 16-15,0 0 0 0,0 0-288 0,1 6-48 16,-2 0-16-16,-1 2 0 0,-1 1-384 0,-2 2-64 16,-1 1-32-16,-2 2 0 0,0-3-176 0,-3 2-48 15,1 0 0-15,-2 2 0 0,0 1 0 0,-1-1-16 16,0 0 0-16,0 1 0 0,1 2-112 0,0-1 0 15,0-3-16-15,3 0 0 0,0 0-176 0,2-2-48 16,1-1 0-16,0-2 0 0,3-2-144 0,0-1 0 16,3-6 0-16,0 0 0 15,0 0-320-15,0 0-112 0,0 0-16 0,0 0 0 16,0 0-1936-16,0 0-400 0,0 0-80 0</inkml:trace>
  <inkml:trace contextRef="#ctx0" brushRef="#br0" timeOffset="266.715">22068 4228 34031 0,'0'0'1504'0,"0"0"320"0,0 0-1456 0,0 0-368 0,0-4 0 0,0 4 0 0,0 0 1712 0,0 0 272 16,0 0 48-16,-5 2 16 0,0 0-768 0,1 2-160 16,0 1-32-16,0 3 0 0,1 3-448 0,1 1-112 15,1-1-16-15,2 1 0 0,1 0-192 0,2-1-32 16,0 1-16-16,2 0 0 0,1-1 16 0,1-1 0 15,-1 1 0-15,3-1 0 0,-1-2 96 0,0-2 32 16,0-1 0-16,1-2 0 0,0 0-208 0,0 0-32 16,1-3-16-16,-2-2 0 0,1-1-160 0,0-1-176 15,1-2 48-15,-1 1 0 0,0-2-112 0,0 0-16 16,-1 1 0-16,1 0 0 16,-3 1-2944-16,0 1-576 0</inkml:trace>
  <inkml:trace contextRef="#ctx0" brushRef="#br0" timeOffset="1184.849">25060 5185 17503 0,'0'0'1552'0,"0"0"-1232"16,-1-8-320-16,1-1 0 0,1 0 2800 0,-1 0 496 15,-1 0 96-15,0 1 32 0,1 0-1728 0,-1 1-352 16,-1 1-64-16,1 0 0 0,0-1 112 0,1 0 16 16,0 7 16-16,0-7 0 0,0 7 0 0,0 0 0 15,0 0 0-15,0 0 0 0,0 0-448 0,0 0-80 16,0 0-32-16,0 0 0 0,1 12-352 0,-1 3-64 0,0 5 0 0,-1 3-16 15,-2 5-96-15,-1 2-16 0,0 2 0 16,0-1 0-16,-2-3-80 0,0-1-32 0,1 0 0 0,1-2 0 16,0 0-208-16,-1-1 0 0,-1 0 128 0,1 1-128 15,1-1 0-15,-1 1 0 0,-1-1 0 0,2 1 0 16,0-5-384-16,0 0 48 0,-1-4 0 0,1-2 0 31,0-3-512-31,1-3-112 0,3-8 0 0,0 0-16 16,0 0-1584-16,0 0-304 0,0 0-64 0</inkml:trace>
  <inkml:trace contextRef="#ctx0" brushRef="#br0" timeOffset="1423.535">24849 5546 18431 0,'-4'0'1632'0,"-1"-2"-1312"0,-1 2-320 0,1-1 0 0,0-1 5056 0,0 1 928 16,1 0 192-16,0 0 32 0,4 1-3584 0,-6 0-704 16,6 0-160-16,-7 3-32 0,7-3-592 0,-4 5-128 15,1 2-32-15,1 1 0 0,2 0-416 0,2 2-96 16,0-2-16-16,2 0 0 0,2 0-128 0,1 0-16 15,2-2-16-15,-3-2 0 0,1-2 80 0,2 0 16 16,0 0 0-16,2-1 0 0,1-1-96 0,1-1-16 16,-1-1 0-16,13-4 0 0,-4-2-32 0,-2-1-16 15,-3-1 0-15,-1 0 0 0,0-2-224 0,0 0 0 16,-3 0 0-16,1 0 0 0,-1-1 0 0,-3 1 0 16,-1 2 0-16,0 1 0 0,-2 2 0 0,-1 2 0 0,-5 5 0 15,0 0 0 1,5-8-880-16,-2 2-208 0,-3 6-64 0,0 0 0 15,0 0-2304-15,0 0-480 0</inkml:trace>
  <inkml:trace contextRef="#ctx0" brushRef="#br0" timeOffset="14493.18">12984 6426 19343 0,'0'0'848'0,"0"0"192"0,0 0-832 0,0 0-208 0,0 0 0 0,6 3 0 0,0 0 4960 0,2 1 944 16,0-3 192-16,4 1 48 0,3 0-3264 0,3-2-656 15,2 0-128-15,3-3-32 0,2 1-864 0,1-3-176 16,1 0-48-16,2 0 0 0,0-2-448 0,1 2-80 15,-2-2-32-15,1 1 0 0,3 0-240 0,-2 1-48 16,-2 1-128-16,1 0 192 0,-1-1-192 0,0 1-208 16,1 1 32-16,-3 0 16 15,0 1-1904-15,-3 1-384 0,0 0-80 0,-2 1-18816 0</inkml:trace>
  <inkml:trace contextRef="#ctx0" brushRef="#br0" timeOffset="15144.716">14812 6385 11967 0,'-5'2'1072'0,"-1"1"-864"16,-2 0-208-16,-2 0 0 0,-2 1 4224 0,0 0 784 16,-4 1 176-16,1 0 16 0,0-1-3536 0,0 0-720 15,-1-1-144-15,5 1-32 0,1-1-320 0,4-1-80 16,2-2-16-16,4 0 0 0,0 0-208 0,8-3-144 0,3 0 192 0,3 0-192 16,3 1 1200-16,2-1 128 15,0 0 16-15,3 0 16 0,-1 1 1184 0,2 1 224 0,-3-1 48 0,1 2 16 16,-3-3-960-16,3 1-192 0,0 2-32 0,1-3-16 15,-1 2-672-15,4 0-128 0,-1 1-16 0,0-2-16 16,-3 1-640-16,1 0-112 0,0 0-48 0,1 0 0 16,-2 0 0-16,-1 0 0 0,-2 0 0 0,-1 0 0 0,-1 0-320 0,-3 0-48 15,0 0-16-15,1 0-16848 16,-1-1-3376-16</inkml:trace>
  <inkml:trace contextRef="#ctx0" brushRef="#br0" timeOffset="15846.865">12976 8718 18431 0,'0'0'1632'0,"0"0"-1312"0,-6 2-320 0,0-1 0 16,6-1 4784-16,0 0 880 15,0 0 176-15,0 0 48 0,0 0-3200 0,0 0-624 16,7-2-128-16,4 0-16 0,3 0-704 0,5 0-128 15,4-1-16-15,3-1-16 0,6 0-528 0,1-1-96 0,3-1-32 0,1 0 0 16,2 0-272-16,2 0-128 0,2 2 128 0,1-3-128 31,1 1-800-31,-1 2-240 0,0 1-48 0</inkml:trace>
  <inkml:trace contextRef="#ctx0" brushRef="#br0" timeOffset="16211.028">14538 8711 45151 0,'-13'2'2000'0,"13"-2"416"0,0 0-1936 0,0 0-480 0,0 0 0 0,8-2 0 16,5 0 1216-16,4-1 160 0,7-1 32 0,6 1 0 15,5 0-656-15,5 0-128 0,1 0-32 0,2 0 0 16,0 0-416-16,1 1-176 0,-4 1 128 0,1 1-15664 16,-3 0-3136-16</inkml:trace>
  <inkml:trace contextRef="#ctx0" brushRef="#br0" timeOffset="20180.592">16666 6909 28559 0,'-12'1'1264'0,"7"2"272"0,0-1-1232 0,5-2-304 0,0 0 0 0,0 0 0 15,0 0 3056-15,0 0 544 0,8-1 112 0,3 0 32 16,6-3-1632-16,5-1-320 0,5-2-64 0,3-1 0 16,5 0-592-16,1-4-112 0,-1 1-32 0,2-3 0 15,1 0-352-15,1 2-80 0,-1 1-16 0,0 1 0 0,-2 2-304 16,-1 3-64-16,-3 0-16 0,-1 3 0 16,-5 2-160-16,-1 1 0 0,-4 2-192 0,-3 2 192 15,1 0-2112-15,-3 2-288 0,-1 0-64 0</inkml:trace>
  <inkml:trace contextRef="#ctx0" brushRef="#br0" timeOffset="20638.675">16591 8320 42383 0,'4'5'3776'0,"4"-1"-3024"16,4 1-608-16,6 1-144 0,8 0 2288 0,7 1 416 15,8-3 96-15,3-1 16 0,0-2-1216 0,5-2-224 16,3-1-48-16,3 0-16 0,6-1-768 0,-1-2-160 16,-1 0-16-16,-2 0-16 0,-4-1-224 0,-1 1-128 15,-4 0 128-15,0 1-128 16,-1 2-320-16,-3-2-144 0,-2 0-32 0,-4 1-16608 16,-4 0-3328-16</inkml:trace>
  <inkml:trace contextRef="#ctx0" brushRef="#br1" timeOffset="23932.201">21138 6897 12895 0,'0'0'576'0,"0"0"112"0,0 0-560 0,0 0-128 16,0 0 0-16,0 0 0 0,5-1 7168 0,3 0 1408 15,2 0 288-15,5 0 48 0,5 0-5584 0,3 0-1136 0,5 0-208 0,5-1-64 16,0-1-528-16,4-1-112 15,3-4-32-15,3 1 0 0,2 1-656 0,1 0-128 16,0-1-16-16,-3 1-16 0,-6 0-272 0,-3 1-160 16,-5 1 192-16,-4 1-192 0,-2 1 0 0,-4 2 0 0,-3 0 0 0,-2 0 0 31,-5 2-352-31,0 1-176 0,-1-3-48 0,-2 1 0 16,-6-1-960-16,0 0-192 0,0 0-32 0,0 0-21472 0</inkml:trace>
  <inkml:trace contextRef="#ctx0" brushRef="#br1" timeOffset="24500.427">21161 8440 39103 0,'0'0'1728'0,"-1"-5"368"0,1-2-1680 0,2 1-416 16,2 1 0-16,3 0 0 0,4 0 1760 0,3 1 272 16,3-1 48-16,4 3 16 0,4 1-64 0,2 3-16 15,4 1 0-15,3 2 0 0,6 0-640 0,8 2-128 16,7 1-32-16,2-1 0 0,1 1-816 0,1-3-160 15,-3-1-48-15,4-2 0 0,1 0-128 0,-4-1-64 16,-1-1 0-16,-5-2 0 0,-7 0-320 0,-4-3-64 16,-4 0-16-16,-3-4 0 15,-5-1-1440-15,-5-1-272 0</inkml:trace>
  <inkml:trace contextRef="#ctx0" brushRef="#br1" timeOffset="25501.074">9229 8023 23039 0,'0'0'1024'0,"0"0"192"0,0 0-960 0,0 0-256 0,0 0 0 0,0 0 0 16,8 2 5168-16,1-3 976 0,1-1 208 0,2 0 48 15,3-1-3584-15,3 0-720 0,2 0-144 0,4 2-32 16,1 0-896-16,3 2-176 0,3 1-32 0,0 3-16 15,1 0-480-15,0 1-112 0,-2 1-16 0,-1 0 0 16,0 1-192-16,-1-1 128 0,-1 0-128 0,2-1 0 16,0-1 0-16,-1-1 0 0,1-1 0 0,-1-2 0 31,0-2-640-31,-3 1-112 0,-2-2-16 0,-1-1-16 0,-3-1-1312 0,-4-1-256 0,-4-1-48 0</inkml:trace>
  <inkml:trace contextRef="#ctx0" brushRef="#br1" timeOffset="26065.347">9304 5785 35935 0,'-2'-4'3200'0,"0"0"-2560"16,2 1-512-16,1-1-128 0,2-1 1440 0,2 0 272 15,3 0 48-15,4-1 16 0,4 0-240 0,3-2-32 16,5 0-16-16,5 1 0 0,3 1-160 0,5 0-48 16,1-2 0-16,2 1 0 0,2 0-320 0,3 1-64 15,1-1 0-15,1 1-16 0,2 1-496 0,-3 1-112 16,0 0-16-16,-3 1 0 0,-2 0-112 0,-2 1-16 16,-3 0-128-16,-1 1 192 0,-2 1-192 0,-1 0 0 15,-3 0 0-15,-2 1-160 16,-1 3-1152-16,-5-1-224 0,-2 2-64 0</inkml:trace>
  <inkml:trace contextRef="#ctx0" brushRef="#br1" timeOffset="27182.141">12417 10863 16575 0,'-14'10'1472'0,"9"-8"-1168"0,-1 1-304 0,0 2 0 16,1-1 5744-16,2 1 1088 0,3-5 208 0,0 0 64 0,4 3-3904 0,3 0-784 15,2-2-160-15,4 1-16 0,3-2-704 0,3 0-144 16,1 0-32-16,2 2 0 0,3 1-400 0,1-2-64 16,3 0-32-16,1 2 0 0,1 0-512 0,0-1-96 15,0 1-32-15,-3 0 0 0,-1 1-160 0,0 0-64 16,-5-1 0-16,0 0 0 0,-3 0 0 0,-1 0 0 16,1 0 0-16,-3 0 0 0,0-1 0 0,-1-1 0 15,-1 0 0-15,0-2 0 16,-1-2-592-16,-2-1-64 0,0 0-16 0,-2 0 0 15,-1 1-1056-15,-3-2-192 0,-5 5-64 0,-2-6-21136 0</inkml:trace>
  <inkml:trace contextRef="#ctx0" brushRef="#br1" timeOffset="27734.567">14065 11104 43247 0,'0'0'1920'0,"-4"-1"384"0,-1-1-1840 0,5 2-464 15,0 0 0-15,1-5 0 0,0-1 1376 0,4-1 176 16,4 0 48-16,4 0 0 0,3-1-400 0,4 0-80 15,4 2-16-15,5 0 0 0,6 0-208 0,5 1-64 0,5 0 0 0,2 2 0 16,0 1-432-16,1 2-80 0,1 1-32 16,3 1 0-16,0 2-288 0,-2 1 128 0,0 0-128 0,-1 1 0 31,-1 0-2112-31,-3 2-544 0</inkml:trace>
  <inkml:trace contextRef="#ctx0" brushRef="#br0" timeOffset="31291.738">24363 6937 49071 0,'-29'9'1088'0,"29"-9"208"0,0 0 48 0,8 2 32 0,5 0-1104 0,4-1-272 0,7 0 0 0,8 0 0 0,7-1 1056 0,-2 0 160 16,7 0 16-16,6 0 16 0,5 0-752 0,6 0-160 15,3 0-16-15,3-1-16 0,-2-1-176 0,12 0-128 16,15 0 144-16,236-5-144 0</inkml:trace>
  <inkml:trace contextRef="#ctx0" brushRef="#br0" timeOffset="32085.062">9002 10349 33167 0,'0'0'2944'0,"10"3"-2352"16,4 0-464-16,6-1-128 0,4 0 2544 0,5-3 480 16,5-2 112-16,3-1 0 0,3-4-1840 0,5-2-368 15,1-2-80-15,3 0-16 0,1 0-832 0,2-2 0 16,2-1-176-16,-2 2-13824 15,-1 2-2768-15</inkml:trace>
</inkml:ink>
</file>

<file path=ppt/ink/ink18.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23T00:40:02.218"/>
    </inkml:context>
    <inkml:brush xml:id="br0">
      <inkml:brushProperty name="width" value="0.05292" units="cm"/>
      <inkml:brushProperty name="height" value="0.05292" units="cm"/>
      <inkml:brushProperty name="color" value="#00B050"/>
    </inkml:brush>
    <inkml:brush xml:id="br1">
      <inkml:brushProperty name="width" value="0.05292" units="cm"/>
      <inkml:brushProperty name="height" value="0.05292" units="cm"/>
      <inkml:brushProperty name="color" value="#00B0F0"/>
    </inkml:brush>
  </inkml:definitions>
  <inkml:trace contextRef="#ctx0" brushRef="#br0">11690 3817 33519 0,'0'0'1472'0,"0"0"320"0,0 0-1424 0,0 0-368 15,0 0 0-15,0 0 0 0,0 0 2352 0,0 0 400 16,0 0 64-16,3 4 32 0,1 0-1040 0,2-1-208 15,1-2-32-15,2 0-16 0,2-1-672 0,2 0-144 0,5-2-32 0,2 0 0 16,2-3-384-16,2 0-64 16,3-1-32-16,1-1 0 0,1 0-224 0,2-3 128 15,-3 2-128-15,-1-1 0 0,1-4 0 0,-3 2 0 16,0 1 0-16,-2-1 0 0,1 0 0 0,-3 2 0 0,-1 0-208 0,-3-1 64 31,-1 2-336-31,-2-1-64 0,-3 2-16 0,-1 1 0 16,-3 1-992-16,-1 0-208 0,-3 0-32 0,-2-1-16 15,-3 1-1520-15,-2 1-288 0,-9-4-64 0,3 4-16 0</inkml:trace>
  <inkml:trace contextRef="#ctx0" brushRef="#br0" timeOffset="316.02">12147 3540 34383 0,'-11'-2'752'0,"5"1"144"0,1-2 48 0,-1 1 32 0,-2 0-784 0,1 2-192 0,7 0 0 0,0 0 0 0,-5 0 1664 0,5 0 272 15,0 0 64-15,0 0 16 0,0 0-864 0,2 5-160 16,2 0-32-16,2 1-16 0,2 1-528 0,2-2-96 16,2 0-32-16,3 2 0 0,3-1-288 0,4-1 160 15,0 0-160-15,2 0 128 0,-1 1-128 0,1 0 0 16,-1-1 0-16,1 0 0 0,-3 1 0 0,-2 1 128 15,-3 0-128-15,-2 1 0 0,-3 1 224 0,-2-2-32 16,-3 3-16-16,-2 1 0 0,-1 0 464 0,-2 0 80 16,-2 1 32-16,-2 1 0 0,0 0-176 0,-4-2-48 15,-3 1 0-15,0-1 0 0,0-1-272 0,0-1-64 16,-1-2-16-16,1 0 0 0,1-1-176 0,2-2 0 16,3 0 0-16,4-4 0 15,0 0-1216-15,0 0-160 0,0 0-32 0,7-3-16 16,3 1-1312-16,4-3-256 0,2-1-48 0</inkml:trace>
  <inkml:trace contextRef="#ctx0" brushRef="#br0" timeOffset="866.881">13254 3699 34383 0,'0'0'752'0,"0"0"144"0,-3 3 48 0,0 1 32 0,1 0-784 0,2-4-192 0,0 0 0 15,0 0 0-15,0 0 1456 0,4 5 240 16,0-1 48-16,8-4 16 0,0 1-1408 0,1 1-352 0,2-1 0 16,0-1 2496-16,3-2 416 0,3-1 96 0,3-1 0 15,1 0-1792-15,1-1-352 0,1 0-80 0,0 1-16 16,-1-1-512-16,-3 0-96 0,-1-1-32 0,-2 1 0 16,-3 0-128-16,0 2 0 0,-4-1 144 0,0 1-144 15,-1 0 0-15,-1 0-256 0,-1 0 32 0,0 0 16 31,0 0-1584-31,0 0-304 0,-1-1-64 0,1 0-12608 0,-1 0-2512 0</inkml:trace>
  <inkml:trace contextRef="#ctx0" brushRef="#br0" timeOffset="1142.586">13683 3475 43071 0,'0'0'1920'0,"0"0"384"0,0 0-1856 0,0 0-448 16,0 0 0-16,0 0 0 0,0 0 1584 0,5 2 208 15,1 0 64-15,2 1 0 0,2 0-928 0,2 1-176 16,0 0-48-16,2 2 0 0,0 1-448 0,2 2-112 16,3 1-16-16,2 3 0 0,1 2-128 15,-3-2 0-15,-1 2 0 0,-2 1 0 0,-1 0 160 16,-2 1-160-16,-3 0 160 0,-1-1-160 0,-2 2 0 15,-3 0 0-15,-2 0 0 0,-3-1 0 0,-2-1 0 16,0 1 0-16,-1-2 0 0,-2-1 0 0,1-3 0 16,1-3 0-16,0-2 0 0,1-2 0 0,0-2-272 0,-1-2 32 15,0-2 16 1,-1-3-2240-16,-2-1-448 0</inkml:trace>
  <inkml:trace contextRef="#ctx0" brushRef="#br0" timeOffset="7755.055">15942 2889 26831 0,'0'0'576'0,"0"0"128"0,0 0 32 0,0 0 32 0,7 0-608 0,0-1-160 0,0-1 0 0,2 0 0 0,2-3 1456 0,2 1 256 16,2-1 48-16,0-1 16 0,0 1-288 0,-1-2-48 15,2 0-16-15,1 1 0 0,-2 0-192 0,0 2-32 16,-2 0-16-16,-1 1 0 0,0 1-352 0,0 2-64 16,-1 0 0-16,-1 1-16 0,1 0-240 0,1 1-32 15,-1-2-16-15,0 1 0 0,1 0-208 0,2 0-64 16,0-1 0-16,4 0 0 0,-1 0-64 0,0 0 0 16,2 0-128-16,0-1 192 0,2 0-64 0,0 0 0 15,1 1-128-15,-1 0 192 0,1 0 0 0,-1 0-16 0,2-2 0 16,-1 2 0-16,0 2 80 0,0-2 0 15,2 2 16-15,-1 1 0 0,0 0-16 0,-1 1-16 0,1 0 0 0,-1 0 0 16,1 1-240-16,0 0 176 0,2 0-176 0,-2-1 160 16,1 0-160-16,-3 0 0 0,1-1 0 0,-1 0 128 15,1 0-128-15,-1 1 0 16,2-3 144-16,0 0-144 0,2-1 0 0,0 0 128 16,1 1-128-16,3 0 0 0,0 1 0 0,1 0 128 0,1-1-128 15,-3 1 0-15,-2 2 0 0,0 0 128 0,-2-1-128 0,0 0 0 16,-2-1 0-16,1-1 0 0,0-1 0 0,1 4 128 15,-2-2-128-15,3-1 0 0,0 0 0 0,0 0 0 16,1-1 0-16,0 0 0 0,1 0 0 0,-2-1 128 0,1-1-128 0,-3 0 0 16,-1-3 0-16,0 1 0 0,-1 3 0 0,-1-2 128 15,0 2-128-15,-1-2 0 16,1-1 128-16,-1 2-128 0,1 0 128 0,0 0-128 0,1-1 0 16,0 1 144-16,0 0-144 0,0 1 0 0,1 0 144 15,-1 0-144-15,2 1 0 0,-2-2 144 0,-3 2-144 0,2 0 0 16,-3 0 0-16,1 0 128 0,-2-1-128 0,0 1 0 15,0-1 144-15,-2 1-144 0,0 0 0 0,1 0 144 16,-1-1-144-16,2 1 0 0,0 1 128 0,-1 0-128 16,1-1 0-16,0 0 0 0,0 0 128 0,1 0-128 15,1 0 0-15,0-1 0 0,1 0 0 0,-1 1 0 16,2 0 0-16,-2-2 0 0,1 0 128 0,1 0-128 16,-3 0 0-16,0 0 0 0,-1 1 0 0,-1 0 0 15,0 1 128-15,0 0-128 0,1-1 144 0,0 0-16 16,0 0-128-16,7 0 192 0,-4 1-64 0,-1 0-128 15,-2-1 176-15,-6 2-176 0,1 0 160 0,1-1-160 0,0 0 128 0,-1 1-128 16,2 1 128-16,0-1-128 0,-1 0 128 16,3-1-128-16,-1 0 0 0,-1-1 128 0,0 0-128 0,2 0 0 15,-2 0 0-15,2 0 0 0,-2 0 128 0,5-2-128 16,-2 0 0-16,0-2 0 0,-2 1 0 0,-3 1 0 16,1 0 0-16,1 0 0 0,0-1 0 0,2 2 0 15,0 0 0-15,-1 0 0 0,1 2 0 0,-2-2 0 16,-2 2 128-16,1 0-128 0,0-2 0 0,0 2 128 15,-1-1-128-15,1 1 160 0,0 0-160 0,0 0 160 16,0 0-160-16,1 0 128 0,0-2-128 0,-3 1 128 16,1 0-128-16,1 1 0 0,1-2 0 0,-2 0 0 0,0-1 0 0,1 0 0 15,-1 0 128-15,-2 0-128 0,2-1 0 0,-1 1 0 16,-1 0 0-16,0 1 0 0,0-2 0 0,0 1 0 16,-1 0 0-16,1 0 0 0,0 1 0 0,-1 1 0 15,-1 0 128-15,1 1-128 0,-1-2 0 0,1 1 0 16,-2 0 0-16,1 1 0 0,0-1 0 0,0 1 0 15,-7 0 0-15,8 0 0 0,0 0 0 0,-1 0 0 16,1 1 0-16,-1 0 0 0,1 0 0 0,-1 1 0 16,0-2 128-16,0 1-128 0,1-1 0 0,-1 0 0 15,1 1 0-15,1 0 0 0,0 0 0 0,0 0 0 16,1 0 0-16,0 0 0 0,1-1 0 0,-2 0 0 16,0 0 0-16,0 0 0 0,0 0 0 0,2 0 0 15,-2-1 0-15,1 0 0 0,1 0 0 0,-2-1 0 16,0 0 0-16,0 0 0 0,-1-1 0 0,0 0 0 15,1 1 0-15,-1-1 0 0,-2 1 0 0,1-1 128 16,1 2-128-16,-1-1 0 0,0-1 0 0,0 1 128 16,-1 0-128-16,0-1 0 0,0 2 0 0,1 0 0 0,-1 1 128 15,1 0-128-15,0-2 0 0,0 1 0 0,2 1 0 0,0-1 0 16,-1 0 0-16,1 1 0 0,-2-2 0 0,1 1 0 16,1 2 0-16,-1 1 0 15,-1-2 0-15,0 2 0 0,-2-1 0 0,2 1 0 0,-1-2 0 0,0 1 0 16,-6-1 0-16,0 0 0 0,6 2 0 0,-6-2 0 15,0 0 128-15,0 0-128 0,0 0 0 0,0 0 128 0,0 0-128 0,0 0 0 16,0 0 0-16,0 0 0 16,0 0-960-16,0 0-128 0,-5-1-32 0,-2 0-22928 15</inkml:trace>
  <inkml:trace contextRef="#ctx0" brushRef="#br0" timeOffset="27678.967">14985 10211 18431 0,'0'0'816'0,"0"0"160"0,0 0-784 0,0 0-192 15,0 0 0-15,0 0 0 0,0 0 5760 0,0 0 1088 16,4 1 240-16,3 2 32 0,3 0-4496 0,1 1-896 16,2 1-176-16,2 1-32 0,3 0-560 0,1 1-128 15,3 2 0-15,-1-3-16 0,3 0-400 0,-2-1-80 16,1-1-16-16,-1-1 0 0,1-2-320 0,5-2 0 0,-1-2 0 0,-2-2 0 31,-1-2-2304-31,0-2-448 0</inkml:trace>
  <inkml:trace contextRef="#ctx0" brushRef="#br0" timeOffset="30124.383">15471 8385 15663 0,'0'0'688'0,"0"0"144"0,-2 4-656 0,1 2-176 0,0-1 0 16,0 2 0-16,0 3 4672 0,-1 3 912 0,0 0 176 16,0 3 48-16,1 2-3664 0,-1 2-736 0,-1 3-128 15,0 1-48-15,-1 2-704 0,0 2-144 0,-1 2-16 0,0 3-16 16,2 2-352-16,-1-3 144 0,0-2-144 0,1 1 0 16,0-3 128-16,0-1-128 0,1-4 0 0,0-2 0 15,0-4 0-15,1 0 0 0,1-2 0 0,-1 0 0 16,-1-2-336-16,1-1-128 0,0-2-32 15,-1 0-11792-15,-1 0-2368 0</inkml:trace>
  <inkml:trace contextRef="#ctx0" brushRef="#br0" timeOffset="30346.531">15360 8923 19343 0,'0'0'1728'0,"0"0"-1392"16,0 0-336-16,0 0 0 0,0 0 3008 0,0 0 512 15,0 0 128-15,0 0 0 0,-3 4-1536 0,0 2-304 16,0 0-64-16,1 3-16 0,-1 2-848 0,1 2-176 16,-1-2-48-16,2 3 0 0,0 0-384 0,1-1-80 15,1 2 0-15,0-3-16 0,2-2-176 0,2-2 0 16,0 0 0-16,2-1 0 0,1-1 0 0,0-2 128 16,-1-2-128-16,0-2 128 0,3-2 64 0,0-1 0 15,1-2 0-15,-1-2 0 0,1-2 64 0,1 0 0 16,1-2 16-16,0-2 0 0,1-1-144 0,0 1-128 15,-2-1 192-15,1 0-192 16,-1 0-560-16,0-1-208 0,-3-1-64 0</inkml:trace>
  <inkml:trace contextRef="#ctx0" brushRef="#br0" timeOffset="30889.246">15662 8008 22111 0,'0'0'1968'0,"3"-7"-1584"16,0-2-384-16,1-1 0 0,-1-2 3472 0,1 0 624 15,0-5 112-15,0 0 16 0,0 1-2288 0,-2-2-464 16,1 4-80-16,0-2-32 0,-1 0-800 0,1 2-176 16,0 0-16-16,0 1-16 0,0 3-224 0,1 3-128 15,0 1 128-15,1 1-128 0,0 2 0 0,-5 3 0 0,6-1 0 0,0 3 0 16,2 2 0-16,0 3 128 16,0 2-128-16,0 2 0 0,-1 3 176 0,2 2-48 15,1 3 0-15,0 0 0 0,-1-1 16 0,1 1 0 0,1-2 0 0,0-1 0 16,0-3-144-16,-1-1 0 0,1 1 0 0,-1-2 128 15,-1-2-128-15,-1-2 0 0,-1-2 0 0,0 1 0 32,-1-2-352-32,-2-1-96 0,-4-3-32 0,0 0 0 15,0 0-2576-15,0 0-512 0</inkml:trace>
  <inkml:trace contextRef="#ctx0" brushRef="#br0" timeOffset="31051.663">15871 7936 24879 0,'-10'2'1088'0,"3"0"256"0,-1-2-1088 0,1 1-256 15,2 1 0-15,2 0 0 0,0 0 3472 0,1 1 640 16,1 0 128-16,1-1 32 0,0 1-2608 0,1-2-512 16,4 0-96-16,0 0-32 0,1 1-624 0,-6-2-128 15,0 0-16-15,18-4-16 0,-2 1-240 0,1-1 0 16,0-1 0-16,0-1 0 16,2 0-896-16,-1-2-288 0,0 1-48 0,1 0-11312 15,-1-3-2272-15</inkml:trace>
  <inkml:trace contextRef="#ctx0" brushRef="#br0" timeOffset="31272.521">16178 7814 31215 0,'0'0'1376'0,"0"0"288"0,0-5-1328 0,0 5-336 0,0 0 0 0,-2-4 0 16,-1 0 1856-16,3 4 320 0,-4-2 48 0,-1 2 16 16,0 1-928-16,0 2-176 15,0 1-48-15,0 2 0 0,-1 2-464 0,2 0-112 0,0 1 0 0,0 2-16 16,0 1-288-16,1 1-48 0,1-1-16 0,2 0 0 15,2-2-144-15,3-1 0 0,1-4 0 0,2 0 0 16,1-2 0-16,3-2-144 0,2-2 144 0,1-3-208 16,3 0-1104-16,-1-2-224 15,1-1-32-15,1 1-16 0,0-3-1056 0,-1 1-224 0,-2 0-32 16,-2 2-11696-16</inkml:trace>
  <inkml:trace contextRef="#ctx0" brushRef="#br0" timeOffset="31473.073">16459 7795 15663 0,'0'0'1392'0,"3"-4"-1120"15,-1 0-272-15,1-1 0 0,-2-2 2720 0,0 0 480 16,0 0 112-16,0 2 16 0,0-2-1008 0,-1 2-192 16,-1 0-32-16,1 5-16 0,0 0-576 0,0 0-112 15,-4-4-32-15,4 4 0 0,0 0-336 0,-5 1-80 16,-1 0-16-16,1 2 0 0,5-3-320 0,-4 5-64 16,0 1-16-16,3 1 0 0,0 1-272 0,2-1-48 15,1 2-16-15,2 0 0 0,1 3-192 0,1 1 0 16,0-2 0-16,2 0 0 15,1 2-672-15,-1-1-128 0,2-1-32 0,1-2-12272 16,1 0-2448-16</inkml:trace>
  <inkml:trace contextRef="#ctx0" brushRef="#br0" timeOffset="31713.37">16583 7573 19343 0,'0'0'1728'0,"0"0"-1392"0,0 0-336 0,-2 6 0 15,0 0 2816-15,0 0 480 0,1 0 96 0,1 0 32 0,0 1-1920 0,2-1-384 16,1 2-80-16,1-1-16 0,0 0-544 0,1 2-112 16,0-3-32-16,0 0 0 0,-1 1-208 0,1 1-128 15,0 1 160-15,-1 0-160 0,0-1 128 0,-2-1-128 16,-1 2 0-16,-1 0 0 15,0 0-1776-15,-1 1-448 0</inkml:trace>
  <inkml:trace contextRef="#ctx0" brushRef="#br0" timeOffset="32086.923">16540 7564 12895 0,'0'0'1152'0,"0"0"-928"0,-4-1-224 0,4 1 0 16,-5 0 4720-16,5 0 896 0,0 0 176 0,0 0 32 15,-4 1-3296-15,0 2-672 0,1 0-128 0,1 4-16 16,0 3-896-16,2 3-176 0,1 1-48 0,0 3 0 16,2 2-400-16,-1 0-192 0,0 0 160 0,0 0-160 0,0 3 128 0,-1-3-128 15,-1 2 0-15,1 0 0 0,0 1 0 0,0-1-256 16,0-1 16-16,0-2 16 15,-1-2-2176-15,0 0-432 0</inkml:trace>
  <inkml:trace contextRef="#ctx0" brushRef="#br0" timeOffset="32268.906">16529 7789 35007 0,'0'0'1552'0,"0"0"320"0,0 0-1488 0,6 0-384 15,1 0 0-15,0 0 0 0,1 0 1632 0,0 1 256 16,1 0 48-16,0 1 16 0,2-2-1264 0,1 0-256 16,1 0-48-16,3-2-16 0,1 0-368 0,-1 0 0 15,1-1 0-15,0-2 0 16,-1-1-2304-16,-1 0-544 0</inkml:trace>
  <inkml:trace contextRef="#ctx0" brushRef="#br0" timeOffset="32444.994">16885 7713 20271 0,'0'0'1792'15,"0"0"-1424"-15,-2 6-368 0,1 0 0 16,-1 0 4368-16,1 1 816 0,0 0 144 0,1 2 48 0,1 0-3840 0,0 1-768 16,0 1-160-16,0-1-32 15,-1 0-976-15,2 0-208 0,0-1-32 0,0-1-17248 16</inkml:trace>
  <inkml:trace contextRef="#ctx0" brushRef="#br0" timeOffset="32595.541">16882 7582 7359 0,'-11'0'656'0,"6"0"-528"16,-1 0-128-16,1 0 0 0,1-2 6080 0,4 2 1200 15,-5-2 224-15,5 2 48 0,0 0-5600 0,0 0-1120 16,0 0-240-16,0 0-32 0,5-5-560 0,1 1 0 15,1 1-240-15,1 1-10528 16,0 0-2112-16</inkml:trace>
  <inkml:trace contextRef="#ctx0" brushRef="#br0" timeOffset="32763.264">16984 7657 13823 0,'-2'12'608'0,"2"-5"128"0,0 3-592 0,1 1-144 16,0-1 0-16,0 0 0 0,-1-1 5264 0,2 0 1024 15,0 0 208-15,1-2 32 0,2 1-4304 0,0-1-880 16,1-1-160-16,-1 0-32 0,0-2-416 0,2-1-80 0,1-3-16 15,-1-1 0-15,1-2-320 0,0-2-80 0,-2-1-16 0,1-2 0 16,0-2-96-16,1 0 0 0,-1-2-128 0,1-1 192 16,-1-1-192-16,1 1-256 0,0-1 48 0,0 0 16 15,0 1-2432 1,0-1-464-16,-1 0-112 0</inkml:trace>
  <inkml:trace contextRef="#ctx0" brushRef="#br0" timeOffset="33090.231">17311 7575 34783 0,'0'0'768'0,"0"0"144"0,-2 7 48 0,0 0 16 0,1 0-784 0,-2 2-192 16,1-2 0-16,-2 2 0 0,0 2 1360 0,0 0 240 15,-1 0 32-15,1 0 16 0,1 1-736 0,1 0-144 16,-1-1-16-16,1-1-16 0,1 0-432 0,1-1-96 16,1-2-16-16,1-1 0 0,1-2-192 0,1-1 0 15,1-1 0-15,1-2 0 0,1-2 0 0,1-1-192 16,-1-1 192-16,1-2-208 0,-2-3-128 0,2-1-32 15,-1-1 0-15,-1 2 0 0,-1-4-16 0,0 1 0 16,-1 1 0-16,-1 2 0 0,-1 1 384 0,-1 2 0 16,-1 6-144-16,0 0 144 0,0 0 384 0,0 0 144 15,0 0 32-15,-1 7 0 0,1 2 32 0,-1-1 16 16,0 1 0-16,1 0 0 0,0 0-352 0,1 0-80 16,1-1-16-16,1-2 0 0,1 0-160 0,1 0-176 15,0-3 48-15,1 0 0 16,1-2-1488-16,0-1-304 0,-1-2-48 0,2-1-16 15,1-1-368-15,-1-2-80 0,0-1 0 0,0-1-7360 0,-2-4-1456 0</inkml:trace>
  <inkml:trace contextRef="#ctx0" brushRef="#br0" timeOffset="33253.474">17572 7437 14735 0,'0'0'640'0,"0"0"160"0,4-3-640 0,-4 3-160 0,0 0 0 0,0 0 0 16,0 0 4736-16,0 0 928 0,0 0 176 0,3 7 48 0,-2 3-3376 0,1 2-656 15,0-1-144-15,-1 1-32 16,0 3-848-16,0 2-192 0,1-3-16 0,0 4-16 0,0-1-304 0,1 0-64 15,1 1-16-15,0-1 0 0,-1-2-224 0,1 1 0 16,0-2 0-16,-1 1 0 16,-1-4-1536-16,-1-1-320 0,0-2-48 0,-1 0-10256 15,-1 0-2048-15</inkml:trace>
  <inkml:trace contextRef="#ctx0" brushRef="#br0" timeOffset="33460.522">17563 7637 34559 0,'0'0'1536'0,"0"0"304"0,0 0-1472 0,0 0-368 16,5 0 0-16,1 0 0 0,1-2 1824 0,0 1 288 16,1 0 64-16,1 1 16 0,2 0-1392 0,0 0-288 15,-1 0-48-15,3 0-16 0,-1 1-448 0,0 2 128 16,-1-2-128-16,0 3 0 0,1-2 0 0,-2 1 0 16,2 1 0-16,-2 1 0 0,0-2-320 0,0 2 32 15,-4 0 16-15,0-2 0 16,0-1-368-16,0 0-80 0,-6-2-16 0,0 0 0 15,0 0-1504-15,0 0-320 0,0 0-48 0,3-4-7760 0,-1-1-1536 0</inkml:trace>
  <inkml:trace contextRef="#ctx0" brushRef="#br0" timeOffset="33629.918">17818 7450 26255 0,'0'0'1152'15,"0"0"256"-15,0 0-1120 0,0 0-288 0,-1-5 0 0,1 5 0 0,0 0 608 0,0 0 64 16,0 0 16-16,0 0 0 0,0 0-688 0,0 0 0 16,0 0 0-16,0 0-12704 15</inkml:trace>
  <inkml:trace contextRef="#ctx0" brushRef="#br0" timeOffset="34040.413">17849 7543 15663 0,'0'7'1392'0,"0"0"-1120"16,0 3-272-16,1 0 0 0,-1-2 3440 0,2 1 624 15,0 0 128-15,2 0 32 0,1-2-2672 0,2 0-528 16,0-1-96-16,0 0-32 0,-1-2-480 0,0-1-96 16,2-1-32-16,0-2 0 0,0-2-128 0,0 0-32 15,-1-2 0-15,-1-1 0 0,1-1 16 0,-1-2 0 16,-1 0 0-16,-1-1 0 0,0 0-144 0,0-1 128 16,-1 0-128-16,-1 1 128 0,0 0-128 0,0 3 0 15,0-3 144-15,-2 3-144 0,1 1 0 0,-1 5-208 0,0 0 16 0,0 0 16 31,0 0-560-31,0 0-112 0,0 0-32 0,0 0 0 16,-1 7-144-16,0 1-16 0,1 2-16 0,0 0 0 16,0 2-32-16,1 0 0 0,-1 1 0 0,3-1 0 15,0-1-48-15,2-1-16 0,0-1 0 0,1-1 0 0,0-3 1152 0,0 0 0 0,1-1 240 0,-2-1-48 16,1-3 1664-16,1-2 320 0,-2-1 64 0,0-2 0 16,2 0 464-16,-2-2 96 0,0-3 16 0,-1-3 0 15,2 2-960-15,0-3-192 0,1-1-48 0,0 1 0 0,0 1-960 0,2-1-192 16,-2 1-32-16,1 3-16 0,1 0-416 0,0 2 0 15,-1 2 128-15,0 2-128 0,2 2 0 0,-1 2 0 16,-1 1 0-16,0 3 0 0,-2 2 0 0,2 3 0 16,-1 2 0-16,-1 0 0 0,0 2 0 0,0 2 0 15,0-2 0-15,-2 2 0 0,1-1-160 0,0-2 160 16,1-1 0-16,1-1-144 16,0-2-1392-16,-1-1-256 0,0-2-64 0</inkml:trace>
  <inkml:trace contextRef="#ctx0" brushRef="#br0" timeOffset="34424.943">18711 7756 21183 0,'0'0'1888'0,"0"0"-1504"0,0 0-384 0,0 0 0 16,3-5 3456-16,-1-2 640 0,-1-2 112 0,0-1 16 15,0-2-1984-15,0-2-416 0,-2-3-80 0,1-3-16 16,0-2-992-16,0-2-208 0,-1-1-32 0,-1-2-16 16,-1-3-352-16,0 2-128 15,-1 1 0-15,0 0 144 0,-2 3-144 0,0 2-224 0,1 3 48 0,-1 1 16 16,0 2 160-16,1 3 0 0,0 1 0 0,3 3 0 15,-1 1 240-15,2 2 128 0,1-1 16 0,1 3 16 16,-1 4 176-16,3-5 16 0,-3 5 16 0,7-2 0 16,2 1-128-16,1 1-32 0,0 1 0 0,3 1 0 15,2 0-256-15,0 1-48 0,3-2-16 0,-1 1 0 0,1 1-128 0,0-1-192 16,-1 0 32-16,0 0 16 16,0 1-1568-16,-3 0-304 0,0-1-64 0,-3 0-11216 15,-3 1-2240-15</inkml:trace>
  <inkml:trace contextRef="#ctx0" brushRef="#br0" timeOffset="34914.038">18693 7539 26719 0,'-2'7'2368'0,"-2"-1"-1888"15,1 0-480-15,1-1 0 0,2-5 3824 0,0 0 656 16,1 6 144-16,-1-6 32 0,5 2-2928 0,2-1-576 16,1-2-112-16,1-1-16 0,1 0-720 0,0-1-144 15,4-3-32-15,1 1 0 16,0 0-544-16,1 0-112 0,0 0-32 0,1 1 0 15,1 0-1696-15,-1 1-352 0,-3 0-64 0,2 2-16 16,-2 1 1200-16,-3 1 224 0,0 2 48 0,-2-1 16 16,-2 1 560-16,0 2 128 0,-4 0 0 0,0 1 16 0,0 1 1456 0,-1 1 304 0,-1 0 48 0,1 3 16 15,-1-1 512-15,-1 1 96 0,0 0 32 16,0-1 0-16,2 3-688 0,-1-3-144 0,1-1-32 0,2-1 0 16,-1-2-608-16,1-1-128 0,1-1-32 0,2-2 0 15,-1-1-336-15,1-2 0 0,0-1 0 0,1-3 0 16,-1 0-176-16,0-3 0 0,-1 1 0 0,2-3 0 15,-1-2 16-15,0 0 0 0,0 0 0 0,0-1 0 16,-1 0-96-16,-1 1-32 0,0 2 0 0,0 1 0 0,0 1 288 0,-1 2-192 16,0 2 192-16,-4 4-160 0,0 0 288 0,0 0 64 15,0 0 16-15,1 6 0 0,-1 1 240 0,1 2 32 16,0-2 16-16,0 0 0 0,1-1-288 0,1 1-48 16,0 0-16-16,1-1 0 0,-1-1-144 0,1 0 0 15,-4-5 0-15,0 0-176 0,0 0 176 0,6 2-160 16,-6-2 160-16,6 3-160 0,0-3 160 0,-6 0 0 15,6 0 0-15,-6 0 128 0,6 2 96 0,0 0 32 16,-6-2 0-16,5 2 0 0,1 1 80 0,0-2 32 16,0 1 0-16,0-1 0 0,1 0-368 0,-1 0 0 15,-1 0 0-15,1-2 0 16,0 0-1152-16,0-1-192 0,0-1-32 0,0-1-16 16,0 1-1824-16,1-2-368 0</inkml:trace>
  <inkml:trace contextRef="#ctx0" brushRef="#br0" timeOffset="35131.21">19493 7434 14735 0,'-11'7'1312'0,"7"-2"-1056"0,-3 2-256 0,-1 1 0 16,1 2 6080-16,-1 0 1168 0,-1-1 240 0,1 2 32 16,0 1-4416-16,1 0-880 0,1-1-176 0,1 1-48 15,0 1-1232-15,2-2-240 0,2 1-48 0,1 0-16 16,1-1-464-16,2-2 0 0,3-1-176 0,1-2 176 15,1-1-1456-15,1-1-160 0,0-1-48 0,2-3 0 16,1-4-752-16,1 1-144 0,-1-1-48 0,1-1 0 16,-1-1-704-16,-1 0-144 0,8-11-16 0,-4 2-16 0</inkml:trace>
  <inkml:trace contextRef="#ctx0" brushRef="#br0" timeOffset="35346.371">19761 7249 19343 0,'-2'12'1728'0,"1"-6"-1392"16,-1 1-336-16,0 1 0 0,-1 1 4160 0,0 2 768 15,-1 0 160-15,2 2 32 0,0 0-2368 0,1 1-448 16,0 0-112-16,1 3-16 0,1 0-1136 0,0 3-224 16,0 0-48-16,0 2-16 0,-1-4-752 0,0 1 0 15,0 0 0-15,1-3 0 0,-2 0 0 0,0-1 0 16,0-3 0-16,0-2 0 15,-1-2-1184-15,1-2-224 0,1-6-64 0,0 0 0 16,0 0-1408-16,-3-1-304 0</inkml:trace>
  <inkml:trace contextRef="#ctx0" brushRef="#br0" timeOffset="35585.113">19735 7440 38703 0,'0'0'1712'0,"0"0"352"0,0 0-1648 15,0 0-416-15,0 0 0 0,4-3 0 0,-4 3 1776 0,5-1 272 0,1-2 48 0,0 1 16 16,0 2-1248-16,1-2-240 0,0 1-48 0,1 2-16 15,-1 1-416-15,1-2-144 0,1 1 0 0,0 1 144 0,-1 0-144 0,-1 0 0 16,1 2 0-16,0 1 0 16,0 0 0-16,0 1 0 0,-1 0 0 0,-1 1-176 0,0 0-32 15,1-1-16-15,-1 0 0 0,0 0 0 0,-2-1 64 0,1 0 16 16,-1 0 0-16,0 0 0 16,0-1-304-16,0-1-64 0,-4-3-16 0,0 0 0 15,6 0-288-15,-6 0-48 0,5-2-16 0,0 0 0 16,0-2-1072-16,0-2-224 0,-1-1-32 0,-1 0-16 15,-1-2-528-15,0 1-96 0</inkml:trace>
  <inkml:trace contextRef="#ctx0" brushRef="#br0" timeOffset="36125.609">20009 7318 34031 0,'0'0'752'0,"0"0"144"0,-5 1 48 0,0-1 16 0,-1-1-768 0,1 1-192 16,-1 1 0-16,1 1 0 0,0 1 1168 0,1 0 208 15,0 0 32-15,1 1 16 0,1 1-528 0,1 0-96 16,1 0-32-16,2 1 0 0,1 1-560 0,0-1-208 15,2-1 144-15,2 1-144 0,1 0 0 0,2 0 0 16,1-1 0-16,-1 2 0 16,1-2-752-16,0 0-16 0,0 0-16 0,-1 1 0 15,0 1-240-15,0-2-32 0,-1 0-16 0,-2 2 0 0,0 0 800 0,-2 1 272 0,-1-3-192 0,0 1 192 16,1-1 448-16,-2-1 176 0,-3-4 32 0,1 5 16 16,1 0 400-16,-2 0 80 0,0-5 0 0,-3 5 16 15,1-1-176-15,2-4-32 0,-6 4-16 0,1 1 0 16,2-1-256-16,0 0-48 0,3-4-16 0,-2 4 0 0,2-4-352 0,0 5-64 15,3 0-16-15,0-1 0 16,3 1-192-16,0-2 0 0,1-1 0 0,0-1-160 16,-1 1-128-16,1-2-32 0,0-3 0 0,0 1 0 0,1-1 64 15,-1-1 0-15,-1-1 0 0,-2-1 0 0,1 1 256 0,-1-2-160 16,0 0 160-16,-1 0-128 0,-1 1 256 0,0-2 48 16,-1 1 16-16,-1 1 0 0,1 0 0 0,-1-1 0 15,-1 1 0-15,0 1 0 0,0 0-192 0,1 5 128 16,0-4-128-16,0 4 128 0,1-5-128 0,0 1 0 15,-1 4 0-15,0 0 0 0,4-3 0 0,1 1-272 16,-5 2 64-16,7-1 16 0,-1 1 192 0,1-2 256 16,0 0-48-16,1 1-16 0,0 0-192 0,3 0 0 15,-2 0 0-15,2-1 0 0,0 0-240 0,2 0-80 16,1-1-32-16,1 0 0 0,1 1 352 0,1-1 0 16,1 1 160-16,-1 1-160 0,2 1 368 0,-2 1-48 15,0 1 0-15,0 1 0 0,-2-1 160 0,0 1 32 16,-1 2 0-16,-3 1 0 0,-1 0-16 0,-1 1 0 15,-1 3 0-15,-1 0 0 0,-1 2-304 0,-2-1-48 16,0 3-16-16,-1-2 0 0,0 0-128 0,0-2-144 16,-1 1 144-16,1-1-208 15,1 0-1312-15,0-3-256 0,0-1-48 0</inkml:trace>
  <inkml:trace contextRef="#ctx0" brushRef="#br0" timeOffset="38931.362">13015 10357 12895 0,'0'0'576'0,"0"0"112"0,-1 4-560 0,1-4-128 16,0 0 0-16,1 5 0 0,2-2 4544 0,3-1 864 0,2-1 176 0,4-1 48 15,8-1-2624-15,7-1-528 16,2-3-112-16,6 1 0 0,4-2-448 0,8 0-64 0,8 1-32 15,8-1 0-15,4 0-736 0,5 1-160 16,2 1-32-16,1 1 0 0,2 1-368 0,-3 1-80 0,-4 2 0 0,-4 2-16 16,-1 2-256-16,-5 1-48 0,-6 0-128 0,-2 0 192 31,-1 2-704-31,-5 0-160 0,-4 0-32 0,-4 0 0 0,-5-2-1680 0,1-2-352 0,-2-3-64 16</inkml:trace>
  <inkml:trace contextRef="#ctx0" brushRef="#br1" timeOffset="51303.189">16924 13394 25791 0,'0'0'1152'0,"0"0"224"0,0 0-1104 0,0 0-272 16,0 0 0-16,0 0 0 0,0 0 2272 0,0 0 400 0,0 0 80 0,0 0 0 15,0 0-800-15,0 0-160 16,0 0-48-16,0 0 0 0,0 0-608 0,0 0-128 0,-3 5-32 0,3-5 0 15,-2 5-480-15,2-5-112 16,0 6 0-16,0 0-16 0,0 0-144 0,1-1-32 0,0 1 0 0,1 2 0 16,0-1 16-16,-1 2 0 15,1-1 0-15,0 0 0 0,0 1-208 0,0 0 144 16,0 0-144-16,0 0 128 0,-2-2-128 0,1 1 160 0,0 0-160 0,-1 0 160 16,0-1-16-16,0 0 0 0,0-2 0 0,1 1 0 15,-1-6-144-15,0 0 192 0,2 5-192 0,-2-5 192 16,1 6-32-16,-1-6 0 0,0 0 0 0,2 7 0 15,1-2-160-15,-3-5 192 0,3 5-192 16,0 1 192-16,-1 0 0 0,-1-1 0 0,-1-5 0 0,2 6 0 16,-1-1-16-16,-1-5 0 0,1 5 0 0,-1-5 0 15,0 0-176-15,0 0 160 0,4 5-160 0,-4-5 160 16,0 0-160-16,4 3 192 0,-4-3-192 0,0 0 192 0,7 2-192 0,-2 0 160 16,1-2-160-16,0-2 160 0,1 1-32 0,0 0-128 15,-1 0 192-15,0 1-64 0,0-2 0 0,2 1-128 16,0-1 192-16,0 1-64 0,0 0 0 0,-1 0-128 15,2 0 192-15,1 0-64 0,1 0 0 0,-1 0-128 16,0 0 192-16,1 0-64 0,1 1 0 0,-1 0-128 16,3 0 192-16,-1 0-64 0,1-1-128 0,-2 0 160 15,2-1-160-15,-1-1 160 0,-1 1-160 0,2 0 160 16,-2 0-160-16,-1 1 160 0,1-2-160 0,-1 1 192 16,0 2-192-16,0-1 192 0,1 0-192 0,-1-1 128 15,0 0-128-15,-1 0 128 0,2 0 48 0,0 0 0 16,-1 0 0-16,0 0 0 0,0 1-176 0,2-2 0 0,0 1 0 0,-1 2 128 15,0-2-128-15,-1 1 160 0,2 0-160 0,-1 0 160 16,2 1-160-16,0 0 0 16,0 0 144-16,0 0-144 0,0-2 144 0,-1 1-144 15,1-1 192-15,0 1-192 0,-1 0 0 0,0 0 0 16,1-1 0-16,-2 1 0 0,-2 0 0 0,2 0 0 16,-2 0 0-16,1 1 0 0,-2 0 0 0,3 1 128 0,-2 1-128 0,0 0 160 15,-1 1-160-15,1 1 128 0,0 0-128 0,0 0 128 16,0 1-128-16,1 1 128 0,1 0-128 0,0-1 128 15,0 1-128-15,0 0 0 0,0-1 0 0,2 0 0 16,0 0 0-16,2 0 0 0,0-3 0 0,0 1 0 16,3-1 0-16,-2-1 0 0,2-1 128 0,-1 2-128 15,-1-2 0-15,0 0 0 0,-1 0 0 0,-1 0 0 16,-1 0 0-16,-1 1 0 0,-1-1 0 0,1 2 0 16,-1 1 0-16,-1 0 0 0,0-1 0 0,1 0 0 15,0 0 0-15,0 1 0 0,0 1 0 0,1-2 0 0,-1 1 0 16,2-2 0-16,-1 1 128 0,1 0-128 0,0-2 0 0,2 0 0 15,0 0 0-15,1-2 0 0,0 1 0 0,-1 0 0 16,0 0 0-16,1-2 0 0,-2 1 0 0,1-1 0 16,-2 1 0-16,-1-1 0 0,-2 2 0 0,1 1 0 15,-3-1 128-15,0 0-128 0,0 1 0 0,0 0 0 16,0 0 0-16,0 0 0 0,0 0 0 0,2-1 0 16,0-1 0-16,0 0 0 0,0 0 0 0,2 0 0 15,1 0 0-15,0-2 0 0,1 0 0 0,0-1 0 16,-1 0 0-16,2-1 0 0,0 0 0 0,0 1 0 15,2 2 0-15,-2-1 0 0,1 2 0 0,-1-1 0 16,0 1 128-16,-1 0-128 0,0 0 0 0,-1 1 0 16,-1 0 0-16,0 1 0 0,-1-2 0 0,0 1 0 15,-1 0 0-15,1 0 0 0,-2 1 0 0,0-2 0 16,2 0 0-16,1 1 0 0,-3-2 0 0,2 1 0 16,0 0 128-16,0 0-128 0,-1 0 0 0,1 0 0 0,1 0 0 15,0 0 0-15,-3 0 0 0,3 0 128 16,1 1-128-16,0-2 112 0,1 1-112 0,1-2 0 15,0 0 0-15,2 1 0 0,-1-1 0 0,0 1 0 0,-1 0 0 0,-1 1 0 16,-1 0 0-16,0 1 0 0,-2-1 0 0,-2 2 0 16,1-2 0-16,-1 1 0 0,1-1 0 0,-3 2 0 15,2-2 0-15,-1 2 0 0,-1 0 0 0,2 0 0 16,-3-1 0-16,1 0 0 0,1 0 0 0,1 1 0 16,-1-1 0-16,-1 0 0 0,2 0 0 0,1 0 0 0,-1-1 0 0,0 1 0 15,1 0 0-15,0 1 0 0,-2-1 0 0,2 1 0 16,-1 0 0-16,3 0 0 0,0-1 0 0,0 1 0 15,2-1 0-15,0 0 0 0,-1 0 0 0,1 0 0 16,1-1 0-16,-3 1 0 0,2-2 0 0,-2 2 0 16,-2 0-160-16,1 1 160 0,-2-3 0 0,1 2 0 15,-1 0 0-15,-1 1 128 0,-1 0-128 0,1 0 0 16,-2 1-128-16,0 0 128 0,0 0 0 0,1 1 0 16,-1-1 0-16,2 0 0 0,-2-1 0 0,1 0 0 15,0 0 0-15,1 0 128 0,1-1-128 0,1 0 0 16,-2 1 0-16,1-2 0 0,2 1 0 0,-1 0 0 15,-2 0 0-15,0 1 0 0,1 0 0 0,-1 0 0 16,1 0 0-16,-1 1 32 0,1 0-32 0,0 2 0 0,0-3 0 0,0 1 0 16,-1-1 0-16,2 1 0 0,1 0 0 0,0 1 0 15,-2-2 0-15,1 0 0 16,1 0 0-16,-1 0 0 0,-2-2 0 0,2 1 0 0,-2-1-160 0,0 0 160 16,0 0 0-16,-2 1 0 15,1-1 0-15,1 1 0 0,-1 0 0 0,0 0 0 0,-1-1 0 0,0 0 0 16,0 1 0-16,1 0 0 15,-1 0 0-15,0-1 0 0,-1-1 0 0,2 2 0 0,1-1 0 0,0 0 128 16,1-1-128-16,-1 1 0 0,0 0 0 0,1 1 0 16,0-1 0-16,0 1 0 0,-2 0 0 0,1 0 0 15,-1 0 0-15,0 1 0 0,-1 0 0 0,1 1 32 16,-1 0-32-16,1 0 0 0,0 0 0 0,-1 0 0 16,1 0 0-16,-1 2 0 0,0-3 0 0,1 1 0 15,0 0 0-15,0-1 0 0,-1 0 0 0,0 0 0 0,0 0 0 16,0 0 0-16,-1-1 0 0,1 0 0 0,0 1 0 15,1-2 0-15,-3 1 0 0,1 1 0 0,-1 0 0 0,1 0 0 16,-1 1 0-16,0 1 0 0,1-2 0 0,-1 0 0 16,-1 0 0-16,1 1 0 15,1-1 0-15,-1 0 0 0,0 0 0 0,2-1 0 0,-1 1 0 0,0-2 0 16,0 1 0-16,0 0 0 0,0 0 0 0,0 0 0 16,-1 0 0-16,1 0 0 0,-1 0 0 0,0 0 0 15,-1 0 0-15,2 0 0 0,-1 0 0 0,1 0 0 16,1-1 0-16,0 0 0 0,0 2 0 0,0-2 0 15,1 0 0-15,0 1 0 0,1-1 0 0,-1 1-128 16,-1-1 128-16,2 2 0 0,-1-2 0 0,-1 1 0 0,-1 0 0 0,0 0 0 16,0 1 0-16,-1 0 0 15,-5 0-128-15,7-2 128 0,-1 2 0 0,-1 2 0 16,1-2 0-16,0 1 0 0,0 0 0 0,-1 0 0 0,1 1 0 0,0-1 0 16,1 0 0-16,-1 2 0 0,0-2 0 0,0 1 0 15,0 0 0-15,-6-2-128 16,5 1 128-16,1 1 0 0,-1 0 0 0,0-1-160 0,-5-1 160 0,5 1-128 15,0 0 128-15,-5-1 0 0,0 0 0 0,5 0 0 16,-5 0 0-16,0 0 0 0,0 0 0 0,0 0 0 16,0 0 0-16,0 0 0 0,0 0 0 0,0 0 0 15,6 2 0-15,-6-2 0 0,4 2 0 0,-4-2 0 16,5 2 0-16,-5-2 0 0,5 4 0 0,-5-4 0 16,5 1 0-16,-5-1 0 0,0 0 0 0,0 0 0 0,0 0-128 0,0 0 128 15,0 0-128-15,5 2 128 0,-5-2-160 16,0 0 160-16,0 0-192 0,0 0 192 0,5 0-224 0,-5 0 64 15,0 0 16-15,6 0 0 0,-6 0 144 0,5 0-160 16,-1 0 160-16,-4 0-160 0,0 0 160 0,0 0-128 16,3 2 128-16,-3-2-128 0,0 0 128 0,0 0 0 15,0 0 0-15,0 0 0 0,0 0-192 0,0 0 32 16,0 0 16-16,-4 0 0 16,-2 0-1296-16,0 0-256 0,-1-2-48 0,-1 2-21424 15</inkml:trace>
  <inkml:trace contextRef="#ctx0" brushRef="#br1" timeOffset="51874.573">20727 13567 17503 0,'0'0'1552'0,"-4"-1"-1232"0</inkml:trace>
  <inkml:trace contextRef="#ctx0" brushRef="#br1" timeOffset="52041.58">20659 13472 17503 0,'0'0'1552'0,"0"0"-1232"0,0-4-320 0,1 0 0 16,-1-3 3536-16,0 7 656 0,2-5 128 0,-1-1 32 15,0-1-2128-15,0-1-432 0,0 0-64 0,1-1-32 0,-1-1-1056 0,2-1-224 16,-1-1-32-16,-1 1-16 16,-1-1-768-16,-1 1-160 0,-2 3-16 0</inkml:trace>
  <inkml:trace contextRef="#ctx0" brushRef="#br1" timeOffset="53090.512">18368 14016 13823 0,'0'0'1216'0,"0"0"-960"0,0 0-256 0,0 0 0 0,0 0 3392 0,0 0 640 15,0 0 128-15,0 0 32 0,5-3-1504 0,-5 3-288 16,0 0-64-16,3-3-16 0,0-2-672 0,0 2-144 16,-3 3-32-16,4-2 0 0,0-2-160 0,1 2-32 15,-1 1-16-15,0 1 0 0,0 3-736 0,2-2-144 16,-1 2-16-16,0 3-16 0,-2 3-16 0,3 1 0 15,-1 0 0-15,0 1 0 0,-1 2-96 0,2 1-32 16,-1-3 0-16,0 2 0 0,1 5-208 0,0-1 0 16,-1-1 128-16,0 1-128 0,1-4 0 0,-1 1 128 15,0-2-128-15,1-1 0 0,-1-2 0 0,-1-3 128 16,1-1-128-16,1-2 0 0,-1-2 192 0,-5-1-16 16,5-2 0-16,-1-1 0 0,1-2 176 0,-1-2 32 15,-1 2 16-15,0-2 0 0,-2-1-16 0,2 1-16 16,0 0 0-16,0 0 0 0,1 0-128 0,-1-1-32 15,-1 0 0-15,1 0 0 0,0 1-208 0,0-2 176 16,1-1-176-16,0-1 160 0,-1 3-160 0,2-2 0 16,0-2 0-16,2-1 0 0,1 0 0 0,-1-1 0 15,0-1 0-15,1 0 0 0,-1-1 0 0,0 3 0 16,0-1 144-16,-1 2-144 0,0-3 0 0,0 3 0 0,-2 3 0 0,-1 2 0 16,-1 0 0-16,-1 3 0 0,1-1 0 0,-1 0 0 15,-1 5 0-15,0 0 0 0,0 0-128 0,0 0 128 31,-4-1-1056-31,4 1-128 0,-3 2-32 0,0 2 0 0,-1-1-1984 0,2 1-384 16,0-1-96-16</inkml:trace>
  <inkml:trace contextRef="#ctx0" brushRef="#br1" timeOffset="53810.367">18907 14101 8287 0,'0'0'736'0,"0"0"-592"0,0 0-144 0,0 0 0 15,0 0 6160-15,0 0 1200 16,0 0 256-16,0 0 32 0,0 0-4288 0,0 0-864 0,0 0-160 0,0 0-32 15,0 0-960-15,0 0-176 16,0 0-32-16,0 0-16 0,0 0-544 0,0 7-128 16,0 0 0-16,-1 2-16 0,1-1-304 0,0 2-128 15,-1-2 128-15,1 1-128 0,0 2 0 0,0-3 0 0,1 1 0 0,0 1 0 16,-1-4 0-16,1 0-272 0,0-1 64 0,-1-5 16 31,0 0-960-31,0 0-192 0,0 0-48 0,0 0 0 16,0 0-1168-16,0 0-224 0,0 0-48 0</inkml:trace>
  <inkml:trace contextRef="#ctx0" brushRef="#br1" timeOffset="54126.284">18928 14182 12895 0,'0'0'1152'0,"4"-5"-928"0,0-1-224 0,0 0 0 0,1 1 5376 0,0-1 1040 16,-1-1 208-16,1 0 32 0,1 2-3456 0,1-1-688 15,-1 0-144-15,0 0-16 0,-1 2-1344 0,0 1-272 16,-2-2-48-16,1-1-16 0,0 0-448 0,-4 6-96 15,0 0 0-15,4-4-128 0,-2-1 0 0,-2 5 0 16,0 0-192-16,0 0 48 16,0 0-1456-16,0 0-304 0,0 0-48 0,0 0-16 15,0 0 976-15,0 0 192 0,0 0 32 0,-2 5 16 0,-1 1 432 0,1 0 64 16,0 1 32-16,1 0 0 0,1 0 848 0,0-1 160 16,0-6 48-16,2 6 0 0,1 2 496 0,1-3 96 15,1 0 32-15,1 0 0 0,1 1-336 0,0 1-64 16,1-3-16-16,2 2 0 0,1 0-256 0,0 0-48 15,-3 0-16-15,3-1 0 0,0 0-400 0,1-1-64 16,-2 0-32-16,1-3 0 16,0 1-560-16,0-2-112 0,-1-2-32 0,-1 0-14784 15,1-2-2960-15</inkml:trace>
</inkml:ink>
</file>

<file path=ppt/ink/ink19.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24T21:43:21.060"/>
    </inkml:context>
    <inkml:brush xml:id="br0">
      <inkml:brushProperty name="width" value="0.05292" units="cm"/>
      <inkml:brushProperty name="height" value="0.05292" units="cm"/>
      <inkml:brushProperty name="color" value="#0070C0"/>
    </inkml:brush>
  </inkml:definitions>
  <inkml:trace contextRef="#ctx0" brushRef="#br0">10881 7845 21183 0,'0'0'944'0,"0"0"192"0,0 0-912 0,0 0-224 0,0 0 0 0,0 0 0 16,0 0 2784-16,0 0 512 0,0 0 96 0,7 1 32 16,-7-1-1296-16,7 2-256 15,1-1-48-15,2 0-16 0,1 0-336 0,3 1-64 0,2-2 0 0,4 0-16 16,1 0-496-16,3-2-112 0,1 0-16 0,2 1 0 0,3-2-160 0,0 1-32 15,-1 2-16-15,3-2 0 0,0 1-96 0,2 0-16 16,3 1 0-16,3-1 0 0,4-1-64 0,0 0-32 16,1-1 0-16,0 0 0 0,-2 1-112 0,2-2-32 15,-1 1 0-15,2 0 0 0,2 0-64 0,2 1-16 16,0-2 0-16,-1 0 0 0,-1-1-128 0,0 1 0 16,1-1 144-16,2 2-144 0,2-2 0 0,1 1 0 15,0 0 0-15,-4 1 128 0,-5 0-128 0,-3 2 0 16,-3-2 0-16,-3 2 0 0,-2 1 0 0,-1 0 0 15,-1 0 0-15,-2 1 128 0,-2-1 32 0,-1 1 16 16,0 1 0-16,-1-2 0 0,-4 1 0 0,3-1 0 16,-2-1 0-16,1 1 0 0,-1-2-176 0,0 0 0 0,0 1 0 15,0-3 128-15,3 0-128 0,0 0 0 0,2 1 0 0,0 1 0 16,2-1 0-16,3 1 0 16,2 1 0-16,-1 0 0 0,-1 0 0 0,-1 1 128 0,0 0-128 0,0 1 0 15,-2 0 192-15,3-1-64 16,-1 1 0-16,0 1 0 0,0-1-128 0,2 0 160 15,-1 0-160-15,-1-1 160 0,-1 0-160 0,-1 0 0 0,-3 0 144 0,1 0-144 16,-3 0 0-16,-1 0 0 0,0 0 0 0,-1 0 128 16,0 0-128-16,-2 1 144 0,1-1-144 0,-1 0 160 15,0 1-160-15,0-1 0 0,1 0 0 0,-1 0-176 16,-1 1 176-16,-1 0 0 0,-3-1 0 0,2 1 0 16,-3-1 0-16,1 0 0 0,-3 0 0 0,0 2 0 0,0-2 0 0,-1 0 0 15,-1 1 0-15,-2-1 0 0,0 0 0 0,-1 1-160 16,-1-1 160-16,-1 0-160 15,-6 0-640-15,5 0-128 0,-5 0-32 0,4-1 0 16,-4 1-896-16,4-3-192 0,0 0-48 0,-1 0-12368 16,0-2-2496-16</inkml:trace>
  <inkml:trace contextRef="#ctx0" brushRef="#br0" timeOffset="395.839">14129 7444 11967 0,'0'0'1072'0,"-6"0"-864"16,-1-1-208-16,0 1 0 0,-2 0 5296 0,0 2 1008 0,-1 1 208 0,1 2 32 16,-1 0-2832-16,0 1-576 0,1 0-128 0,3 0 0 15,3-1-1120-15,3-5-224 0,2 5-32 0,3 0-16 16,2-1-1088-16,5 1-208 0,4-3-64 0,5 1 0 15,3 0-128-15,6 0-128 0,2 0 144 0,3 2-144 16,1 1 0-16,-1 2 0 0,0 3 0 0,-6 3 0 16,-4 3 0-16,-2 2 0 0,-6 1 0 0,-2 3 0 15,-4-3 0-15,-2-1 0 0,-2 0 0 0,-5-1 144 16,-2 1 160-16,-1 0 16 0,-3-1 16 0,-4 2 0 16,-4 0 288-16,-2 0 48 0,-1-1 16 0,-4-1 0 15,-1-1-160-15,-2-1-16 0,3-4-16 0,-2-1 0 16,-1-3-496-16,1 0 128 0,2-2-128 0,2-2 64 15,0-2-64-15,4-2 0 0,2 1 0 0,2-2 0 0,-1-1-192 0,2 1 0 16,2 0 16-16,1 0 0 16,-1 0-2688-16,-1 2-528 15</inkml:trace>
  <inkml:trace contextRef="#ctx0" brushRef="#br0">13435 775 18431 0,'0'0'816'0,"0"0"160"0,0 0-784 0,0 0-192 0,0 0 0 0,0 0 0 15,0 0 2848-15,-1 6 528 0,0 2 96 0,0 2 32 16,0 2-1776-16,1 3-336 0,1 2-80 0,0 4-16 15,0 1-576-15,1 2-112 0,0 1-32 0,1-1 0 0,0 1-208 0,1 2-48 16,-2 3-16-16,1-2 0 0,1 1-160 0,-1-2-16 16,0-1-128-16,0 0 192 0,0-2-192 0,0-4 144 15,-1-3-144-15,1-1 128 0,0-2-128 0,1-3 0 16,-2-1 0-16,1-3 0 16,-3-7-288-16,0 0-144 0,0 0-16 0,3-6-11008 15,-3-4-2176-15</inkml:trace>
  <inkml:trace contextRef="#ctx0" brushRef="#br0">13452 658 19343 0,'-1'-3'1728'0,"-1"-2"-1392"0,1-1-336 0,0 1 0 15,1-1 1600-15,1 1 240 0,1 0 48 0,2 1 16 16,2 1-656-16,2 1-128 0,2 0-32 0,3 1 0 15,-1 1-448-15,3 1-112 0,1 1-16 0,0 3 0 16,1-2 16-16,0 3 0 0,-1 1 0 0,0 3 0 16,-2 2-176-16,-1 2-32 0,-1 4-16 0,-2 1 0 15,-3 3-32-15,-1 1 0 0,-1 2 0 0,-2 0 0 16,-2 0 112-16,-2 0 0 0,-1-2 16 0,-2-2 0 16,-2 0 64-16,-1-4 16 0,-1 2 0 0,-1-3 0 15,-1-2-80-15,-1-1-16 0,-1-2 0 0,-2-3 0 0,0 0-160 16,1-2-32-16,0-2-16 0,0-1 0 15,0-1-176-15,3-1 0 0,0-2 144 0,2-1-144 0,1 2 0 0,3-3-288 16,2-2 48-16,2 0 16 16,2-1-1888-16,2 0-368 0,1 0-80 0</inkml:trace>
  <inkml:trace contextRef="#ctx0" brushRef="#br0">13763 1002 28911 0,'0'0'1280'0,"-4"5"256"0,2 1-1216 0,0 3-320 0,-1-2 0 0,0 3 0 15,0 1 1088-15,1-1 144 0,0 4 48 0,0 1 0 16,0-1-480-16,1 2-96 16,1 2 0-16,0-3-16 0,-1 2-304 0,2-3-48 0,1-1-16 0,0-1 0 15,-1-1-128-15,0-1-16 0,1-5-16 0,-2-5 0 16,0 0-160-16,0 0 128 0,0 0-128 0,0 0 128 15,0 0 144-15,4-4 32 0,-1-3 0 0,0-1 0 16,-1-1-144-16,1-4-32 0,-1-1 0 0,1-2 0 16,1 0 64-16,0 0 16 0,0-1 0 0,0 1 0 15,1 0-48-15,1 1-16 0,1 2 0 0,-1-1 0 16,2 1-144-16,0 1 0 0,1 2 0 0,1-2 0 16,-1 1 0-16,2 2 0 0,-1 3 0 0,0 0 0 15,-1 1-1392-15,1 1-352 16,-2 1-80-16</inkml:trace>
  <inkml:trace contextRef="#ctx0" brushRef="#br0">14036 1094 15663 0,'0'0'1392'0,"0"0"-1120"16,2 5-272-16,0 1 0 0,-1 0 3472 0,2-1 640 16,-3-5 128-16,5 4 32 0,1-3-2800 0,1-1-544 15,0-1-112-15,1-2-32 0,1-3-464 0,0-1-80 16,0 0-32-16,-2-2 0 0,2-1-208 0,0 0 144 15,0 1-144-15,-1 0 128 0,-2-3-128 0,-1 1 0 16,-1 0 0-16,-1 1 128 0,-1-1-128 0,-3-1-272 16,-1 1 64-16,-1 2 16 0,-1 1 192 0,0 2-144 15,-2 2 144-15,-1 1-128 0,-3 2 128 0,0 3 128 16,0 2-128-16,-1 2 176 0,0 1 656 0,0 1 128 0,0 2 16 0,3 2 16 16,-1 3 176-16,1-1 48 0,0 4 0 0,1 1 0 15,2 3-576-15,1 1-96 0,2 2-32 0,2-2 0 16,2 0-256-16,2-3-64 0,0-1-16 0,4-1 0 15,2-5-176-15,2-2 0 0,0-3-192 0,3-5 192 16,1-3-416-16,1-3 32 0,1-6 16 0,7-10 0 16</inkml:trace>
  <inkml:trace contextRef="#ctx0" brushRef="#br0">14417 676 25791 0,'0'0'2304'15,"0"0"-1856"-15,-5 4-448 0,-1 2 0 0,0 0 2784 0,1 4 464 16,0 0 80-16,1 5 32 0,-1 3-1600 0,2 1-320 16,0 4-64-16,2 2-16 0,0-1-704 0,2 2-144 15,0 0-16-15,1-1-16 0,1-2-288 0,3 0-48 16,0-2-16-16,0 1 0 0,0-1-128 0,0 0 0 16,0-1 0-16,-1-1 0 0,1-2 0 0,0-1 0 15,-1-2 0-15,0-2 0 0,1-3 0 0,-2-2 0 16,-1-1 0-16,-3-6 0 0,0 0 0 0,0 0-176 15,-1-6 48-15,-1-1 0 0,-2-5-96 0,-1-1-16 16,-3 1 0-16,-2-2 0 0,-2 3-64 0,-2 1-16 16,-1 1 0-16,0 3 0 0,-2 1 320 0,2 1-160 15,1 3 160-15,-1 2-128 0,1 3 128 0,1 1 256 0,1 1-64 0,1 2-16 16,1 1 224-16,1 1 48 0,2 0 16 0,2 2 0 16,1 1-176-16,3-1-32 15,1 0-16-15,4 1 0 0,3-3-240 0,2-1 0 16,3 0 0-16,3 0 0 0,2-4 0 0,3 0 0 0,1-2 0 0,0-2 0 31,3-2-1232-31,-2-3-192 0,0-2-48 0,0-2-17200 0</inkml:trace>
  <inkml:trace contextRef="#ctx0" brushRef="#br0">14588 1050 17503 0,'-4'4'1552'0,"0"2"-1232"0,-1 0-320 0,1 1 0 16,-1 0 4544-16,1 0 832 0,0-1 192 0,0 1 16 0,1 2-3824 0,1-3-768 15,2 1-160-15,0 0-16 0,0-2-608 0,0-5-208 16,4 4 144-16,-4-4-144 16,7-1-1536-16,0-1-384 0</inkml:trace>
  <inkml:trace contextRef="#ctx0" brushRef="#br0">14601 918 24479 0,'0'0'1088'0,"-5"3"208"0,-1-2-1040 0,1 1-256 16,5-2 0-16,0 0 0 0,0 0 240 0,0 0-16 15,6-2 0-15</inkml:trace>
  <inkml:trace contextRef="#ctx0" brushRef="#br0">14902 914 11967 0,'-5'5'1072'0,"-2"1"-864"16,-1 2-208-16,-2 1 0 0,-2 1 6192 0,0 1 1184 16,-5-1 240-16,0 1 64 0,2 0-4816 0,-1 0-960 0,0 0-192 0,-1 2-48 15,2 0-752-15,3 1-144 0,0 1-48 0,2 1 0 16,2 0-448-16,2 1-80 0,4 0-32 0,3-2 0 16,2 1-160-16,4-3 0 0,3-3 0 0,3 0 0 15,2-1 0-15,4-5 0 0,2-3 0 0,1-3 0 16,-1-1-192-16,2-5 48 0,0-2 0 0,1-1 0 15,-2-2-1328-15,1-3-272 16,-3 2-48-16,-1-2-16 0,-1 0-1600 0,-3 2-320 0</inkml:trace>
  <inkml:trace contextRef="#ctx0" brushRef="#br0">15113 665 30063 0,'0'0'1328'0,"0"0"272"0,0 0-1280 0,-4 5-320 15,0 1 0-15,1 3 0 0,0 1 2112 0,0 3 368 16,0 4 64-16,1 2 16 0,0 3-1008 0,0 1-192 16,0 4-32-16,1-2-16 0,0 3-544 0,0-1-128 15,0 0 0-15,-1-1-16 0,2-2-240 0,0 1-64 16,0-1 0-16,0 2 0 0,0-1-192 0,0 0-128 16,0-1 128-16,0 0-128 0,0-3 0 0,0-2 0 15,1-3 0-15,0-4 0 16,0-3-1472-16,-1-3-224 0,0-6-32 0,0 0-11296 0,-1-5-2256 0</inkml:trace>
  <inkml:trace contextRef="#ctx0" brushRef="#br0">14993 1024 20271 0,'0'0'1792'0,"0"0"-1424"16,0 0-368-16,0 0 0 0,0 0 3584 0,0 0 640 0,0 0 128 0,0 0 16 16,0 0-2256-16,7-4-464 0,2-2-96 0,1 2-16 15,1 1-800-15,-1-1-160 0,3-1-48 0,0 2 0 16,0-2-400-16,2 0-128 0,1-1 0 0,-2 0 0 15,1 1 0-15,0 2 0 0,0 1 0 0,-1-1 0 16,-1 2 0-16,-2 1-304 0,-2 0 48 0,1 2 0 0,-2 1 16 0,0 0 16 16,-2 0 0-16,-1 2 0 0,-1-1 224 0,0 1 0 15,-1 1 0-15,0-1 0 0,1 0 0 0,-2 0 160 16,0 0-32-16,1 1 0 0,1 1 192 0,-2 0 16 16,0 0 16-16,-1 0 0 0,0 0-96 0,2-1-32 15,-1 1 0-15,0-1 0 0,-1 2-224 0,0-1 0 16,-1 0 0-16,2-1 0 15,0 0-1040-15,0-1-256 0,-2-5-48 0,5 5-17040 0</inkml:trace>
  <inkml:trace contextRef="#ctx0" brushRef="#br0">15385 977 21183 0,'0'0'1888'0,"0"0"-1504"0,-3 6-384 16,-1 1 0-16,0 1 3568 0,0-1 640 0,0-2 128 0,1 2 16 15,1 0-2464-15,-1 1-496 0,1 0-112 0,1 2 0 16,0-3-768-16,2 2-160 0,-1 0-32 0,1 0 0 16,0 0-320-16,1-2-128 0,0 0 0 0,0-2-18688 15</inkml:trace>
  <inkml:trace contextRef="#ctx0" brushRef="#br0">15311 801 30575 0,'0'0'1344'0,"0"0"304"0,0 0-1328 0,-5 0-320 0,5 0 0 0,0 0 0 15,0 0 848-15,0 0 112 0,0 0 0 0,0 0 16 32,0 0-1232-32,0 0-256 0</inkml:trace>
  <inkml:trace contextRef="#ctx0" brushRef="#br0">15623 899 9215 0,'0'0'816'0,"-5"-2"-656"15,-1 0-160-15,0 1 0 0,1-1 5392 0,-1 1 1056 16,-1 1 208-16,0 0 32 0,0 1-4288 0,0 1-864 15,1 2-160-15,-2 2-32 0,1 3-576 0,0 0-128 16,-1 1 0-16,-1 3-16 0,2 3 48 0,0-1 16 16,-1 1 0-16,3 1 0 0,1 1-224 0,2-1-32 15,2-2-16-15,2 2 0 0,3 0-272 0,2-3-144 16,3 0 160-16,1-2-160 0,3-3 0 0,1-2 0 16,1-3 0-16,1-2 0 0,1-3 0 0,0-2 0 15,-1-4 0-15,-2 0 0 0,1-5 0 0,-1 1 0 16,-3-2 0-16,0 1-160 0,-1-2-32 0,-2 1 0 15,-2 1 0-15,-3 1 0 0,-1 0 192 0,-2 1 0 16,-1 1-144-16,-2 0 144 0,-3 0 0 0,1 0 0 16,-3 1 0-16,0 1 0 0,-1 1 0 0,-1 0 0 15,0 1 0-15,2 1 128 0,-3 1-128 0,1 0-144 0,1-1 144 0,0 0-208 32,2 0-2608-32,2 1-512 0</inkml:trace>
  <inkml:trace contextRef="#ctx0" brushRef="#br0">15835 980 27807 0,'-4'12'1232'0,"2"-6"256"0,-1 2-1184 0,1-1-304 15,-1 0 0-15,1 2 0 0,0-1 1952 0,1 1 336 16,0-1 64-16,1-1 16 0,1 0-976 0,0-1-192 16,-1-6-48-16,0 0 0 0,0 0-400 0,6 1-96 15,0-2-16-15,1-1 0 0,0-2-96 0,0 0-32 16,0-4 0-16,1 2 0 0,-1-5-64 0,2 0 0 15,2 0-16-15,-1-1 0 0,0-2-256 0,0 1-48 16,1 1-128-16,1 0 192 0,1 0-64 0,-2 0 0 16,1 2-128-16,-1 1 192 0,-1 1 128 0,0 3 32 15,0 2 0-15,-1 3 0 0,0 2 64 0,-1 2 16 16,-1 3 0-16,1 0 0 0,-2 1-80 0,1 4-16 16,-2-1 0-16,0 3 0 0,-1-1-96 0,-1 1-32 15,0 0 0-15,0 0 0 0,0 1-208 0,-1 0 144 16,0-1-144-16,0 1 128 0,1-1-128 0,-2-2 0 15,0-1 0-15,0-2 0 16,1-2-832-16,0-2-208 0,-2-5-48 0,0 0-20928 0</inkml:trace>
  <inkml:trace contextRef="#ctx0" brushRef="#br0">16572 824 29487 0,'0'0'2624'0,"0"0"-2112"15,0 0-512-15,0 0 0 0,5 2 2816 0,2 0 464 16,1-1 96-16,1-1 16 0,1 0-1776 0,0 0-336 15,1-1-80-15,1 1-16 0,0 0-672 0,0 1-128 16,1-1-16-16,1 1-16 0,-3 0-224 0,1 0-128 16,0 1 128-16,-1-1-128 0,-2 1 0 0,0 1-160 15,-3 0 16-15,-1 2 0 16,-2 0-2800-16,-2 1-544 0</inkml:trace>
  <inkml:trace contextRef="#ctx0" brushRef="#br0">16596 1014 23039 0,'-11'4'2048'0,"6"0"-1648"15,-1-1-400-15,1 0 0 0,0-1 3392 0,5-2 576 16,0 0 128-16,-5 4 32 0,1 0-1760 0,4-4-368 16,0 0-64-16,0 0-16 0,0 0-928 0,6 4-192 0,1-2-32 0,2-1-16 15,0 0-320-15,2-1-64 16,2-1-16-16,0 0 0 0,1-1-224 0,1 0-128 0,0 0 128 0,2 0-128 16,2-1 0-16,-2 0 0 0,-1 0 0 0,0 1 0 31,0-1-688-31,0 1-208 0,-1 0-32 0,0 1-16 15,0 0-2224-15,-3 0-448 0</inkml:trace>
  <inkml:trace contextRef="#ctx0" brushRef="#br0">17277 1098 26719 0,'0'0'2368'0,"0"0"-1888"16,0 0-480-16,0 0 0 0,0 0 2368 0,0 0 384 15,0 0 80-15,0 0 16 0,0 0-1248 0,0 0-240 16,3-6-48-16,0-1-16 0,-1 0-288 0,1-1-64 16,1 0-16-16,0-1 0 0,-1-2-288 0,0-1-64 15,-1-1-16-15,0 1 0 0,0-6-240 0,-1 0-32 16,-1-1-16-16,-1-4 0 0,-1-3-144 0,-1-2-128 15,0-2 192-15,-1-1-192 0,-1 0 144 0,0 3-144 16,0 4 0-16,1 1 144 0,-2 5-144 0,0 1 0 0,0 4 0 0,0 2 0 16,-1 1 0-16,-1 0 0 15,3 2 0-15,-1 2 0 0,1 0 0 0,1 1 0 16,1 1 0-16,3 4 0 0,0 0 0 0,1-4 192 16,-1 4-192-16,4-4 192 0,2 1 16 0,2-2 16 15,0 2 0-15,3 0 0 0,1 0 32 0,0 1 16 0,0 1 0 16,2-1 0-16,1 0-96 0,1 1-32 15,2-2 0-15,0 2 0 0,1 1-144 0,2 1 0 0,2 0 0 0,0 1 128 16,3 0-128-16,-2 0 0 0,-1 0 0 0,-2 1 0 16,0-1-192-16,-3 1-80 0,-2 0-16 0,-2 2 0 31,-3 0-2144-31,-4 0-416 0,-3 1-96 0,-5 2-16416 0</inkml:trace>
  <inkml:trace contextRef="#ctx0" brushRef="#br0">17313 940 29487 0,'-10'10'2624'0,"6"-5"-2112"16,-1 0-512-16,2 1 0 0,0-2 2416 0,3-4 368 15,0 0 80-15,0 0 16 0,0 0-1280 0,3 5-256 16,1-1-64-16,2-1 0 0,2 0-832 0,2-1-192 16,0-2-16-16,3 0-16 0,1-1-224 0,1 0 0 15,3-1 0-15,1-1 0 16,0-1-704-16,3 0-224 0,0 0-48 0,3 1-11856 0,-1-2-2368 0</inkml:trace>
  <inkml:trace contextRef="#ctx0" brushRef="#br0">17738 901 12895 0,'0'0'1152'0,"0"0"-928"16,0 0-224-16,-6 2 0 0,0-2 5184 0,-1 0 1008 0,2 0 192 0,-1 0 32 16,0 1-3792-16,-1 1-768 0,0 0-160 0,-1 3-32 15,0-2-672-15,-2 2-144 0,0 1-16 0,-1 2-16 16,0 2-464-16,0 0-96 0,0 1 0 0,0-1-16 15,3 1-112-15,2 2 0 0,-1-3-128 0,3 3 192 16,1 0-192-16,3 1 144 0,2-3-144 0,3 1 128 16,4-2-128-16,2-1 0 0,2-3 144 0,3 0-144 15,-1-1 0-15,2-3 0 0,-1-2 0 0,0-1 128 16,1-2-128-16,-2-1 0 0,-2-1 0 0,1-1 128 16,-1-2-128-16,-2 1 0 0,0-2 0 0,-1 0 128 15,-2 1-128-15,-2 0 0 0,-1-1 128 0,-2 2-128 16,-2-2 256-16,-3 2-32 0,-1 1 0 0,-1-1 0 0,0 0-48 0,-2 0-16 15,0 0 0-15,0 0 0 16,0 1-928-16,1 0-176 0,0 0-32 0,2 0-12800 16,1 0-2560-16</inkml:trace>
  <inkml:trace contextRef="#ctx0" brushRef="#br0">17915 905 24879 0,'0'0'2208'0,"-2"5"-1760"16,0 0-448-16,0 1 0 0,0 0 3024 0,1 3 528 16,-1 1 96-16,0 0 32 0,0 0-1856 0,1-1-368 15,1 1-80-15,0 0-16 0,1 0-496 0,0-1-96 16,1 1-32-16,0 1 0 0,1 0-272 0,0-1-48 16,0 0-16-16,0 0 0 0,0 1-144 0,0-3-48 15,0-2 0-15,-1-1 0 0,-2-5 0 0,0 0 0 0,0 0 0 0,0 0 0 16,0 0 0-16,5-2 0 0,-1-2 0 0,0-1 0 15,0-3 160-15,-1-2 16 0,0 0 16 0,0 0 0 16,0 0-32-16,0 0-16 0,0 1 0 0,-1-1 0 16,0 1-48-16,0 0-16 0,0-3 0 0,0 1 0 15,1 1-112-15,-1-1-32 0,0 0 0 0,0 1 0 0,0 0-144 0,2 3 0 16,2-3 0-16,0 0 128 0,0 1-128 0,3 1 0 16,-1 0 0-16,0 0 0 0,3 1 0 0,-1-2 0 15,0 1 0-15,-1 2 0 0,-1 2 0 0,1 1-176 16,0 1 176-16,-1 2-192 15,-1 0-928-15,-1 2-192 0,1 2-32 0,0 0-16 16,0 3-2000-16,0-1-400 0</inkml:trace>
  <inkml:trace contextRef="#ctx0" brushRef="#br0">18237 888 26719 0,'0'0'2368'0,"0"0"-1888"15,0 0-480-15,-4-3 0 0,4 3 3376 0,0 0 576 16,-5 0 112-16,5 0 32 0,0 0-2336 0,0 0-464 16,-4 4-80-16,1 2-32 0,1 2-672 0,2 2-128 15,1 0-16-15,0 2-16 0,0 1-224 0,1 2-128 16,1-3 128-16,0 3-128 0,0-3 0 0,1 1 144 16,1 1-144-16,0-1 0 0,2-1 128 0,0 0-128 0,0-2 0 0,1-2 0 15,1 0 0-15,-1-4 0 0,2-2 0 0,-1-2 0 16,0 0 0-16,0-3 0 0,-2-3 0 0,2-1 0 15,1-4 192-15,-1 0-192 0,0 1 192 0,-1-3-192 16,1 0 192-16,-1-1-192 0,0 0 192 0,1 0-192 16,-2 0 128-16,0 3-128 0,-2 1 0 0,0 3 0 15,0 0 0-15,-3 3 0 0,-2 4 0 0,0 0 0 16,0 0 0-16,0 0 160 0,0 6-160 0,2 4 128 0,-2 0-128 16,1 1 0-16,1-2 144 0,0 2-144 0,0 0 224 0,2 0-32 15,1-1 0-15,-1 0 0 0,2 0-192 0,0-1 176 16,1-2-176-16,0-1 160 0,1-1-160 0,-1-2 128 15,-1-2-128-15,2-1 128 0,0-1 32 0,0-2 0 16,0-2 0-16,-1-1 0 0,2 0-32 0,-1-2 0 16,0-2 0-16,-1 0 0 0,2 0-128 0,-1-2 160 15,2-1-160-15,-1-2 160 0,-2 0-160 0,0-2 0 16,-1 1 0-16,0 2 128 0,-2-1-128 0,0 2 0 16,-1 2 0-16,-1 0 0 0,-1 2-288 0,-1 3-32 15,0-1-16-15,0 7 0 16,0 0-1584-16,0 0-320 0,0 0-64 0,0 0-16 15,0 0-1552-15,3 5-304 0</inkml:trace>
  <inkml:trace contextRef="#ctx0" brushRef="#br0">18895 958 18431 0,'0'0'1632'0,"0"0"-1312"15,0 0-320-15,0 0 0 0,0 0 3248 0,3-4 576 0,-3 4 112 0,1-5 32 16,0 1-1840-16,-1-1-352 15,-1-2-80-15,0 1-16 0,0 1-624 0,-2 1-128 0,-1 0-32 0,-1 1 0 16,-1 1-320-16,-1 1-80 0,-2 2-16 0,0 3 0 16,-3-1 48-16,-1 3 16 0,0 1 0 0,0 2 0 15,-1 2-48-15,1 1-16 0,0-1 0 0,2 2 0 16,0-1-96-16,3 1-32 0,3-1 0 0,1 1 0 0,3 0-208 0,2-2-144 16,4 0 192-16,3-2-192 15,3-3 0-15,3-1 0 0,0-1 0 0,3-3 0 0,2-3 0 0,-2-2 0 16,0-1 0-16,0-1 0 0,-4-2-352 0,0-1 32 15,0-1 0-15,-3 0 0 16,-1 1-112-16,0-3-16 0,-2 1 0 0,-1-1 0 0,-2-1 48 0,-1 1 0 16,0-2 0-16,-2 2 0 0,-1 2 80 0,0 1 32 15,-1 2 0-15,0 1 0 0,1 6 288 0,0 0-128 16,0 0 128-16,0 0 0 0,0 0 0 0,0 0 144 16,0 0 16-16,-1 7 0 0,0 0-32 0,0 2 0 15,1 1 0-15,2 0 0 0,-2 0-128 0,2-1 192 16,1 1-192-16,0 0 192 0,0-1-192 0,0-1 0 15,1 1 0-15,0 1 128 0,0-3-128 0,1 0 0 16,-1-1 0-16,1-1 0 0,-1 0 0 0,1-1 0 16,-5-4 128-16,6 1-128 0,-6-1 0 0,7-1 0 15,0-3 0-15,-1 1 0 16,-1-2-1056-16,1 1-240 0,-1-2-48 0,0-1-11168 16,-1 0-2224-16</inkml:trace>
  <inkml:trace contextRef="#ctx0" brushRef="#br0">19129 882 18431 0,'0'0'1632'0,"0"0"-1312"0,0 0-320 0,-2-2 0 16,-1 0 3952-16,3 2 720 0,-4 0 128 0,1 3 48 15,1 1-2736-15,0 2-528 0,-1 1-112 0,2 1-32 16,0 2-800-16,1-1-144 0,0 2-48 0,0 0 0 16,1 1-272-16,1-2-176 0,1 1 192 0,0 0-192 15,0-1 160-15,-1-1-160 0,0 1 128 0,0-1-128 0,-1-1 256 16,1 0-48-16,-2 0 0 0,1-2 0 0,-1-6 144 0,0 0 32 15,0 0 0-15,0 0 0 0,0 0 80 0,0 0 32 16,0 0 0-16,0 0 0 0,6-3 0 0,1 0 0 16,0-3 0-16,0 0 0 0,-1-1-192 0,1 0-48 15,0-3 0-15,1 1 0 0,1-2-64 0,0-2 0 16,1-1-16-16,-1 1 0 0,1-1-48 0,0-1 0 16,0 1 0-16,-1-1 0 0,2 1-128 0,-1 0 192 15,0 1-192-15,0-2 192 0,-2 2-192 0,1 1 0 16,-1 1 0-16,0 0 128 0,-1 4-128 0,-2-1 0 15,1 2 0-15,1 2 0 0,-1 0 0 0,1 3 0 16,-1-1 0-16,1 2 0 0,-2 2 0 0,1-1-256 16,0 3 48-16,0 1 0 15,-1 1-2048-15,1 1-416 0,0-1-80 0,0 2-17024 0</inkml:trace>
  <inkml:trace contextRef="#ctx0" brushRef="#br0">19660 704 42207 0,'0'0'928'0,"0"0"192"0,0 0 32 0,0 0 48 0,0 0-960 0,0 0-240 0,-4 3 0 0,2 1 0 15,0 1 1120-15,0 2 176 0,1 1 48 0,1 2 0 16,0 1-464-16,2 3-96 0,-1 0-16 0,1 0 0 16,0 3-608-16,2 0-160 0,1-1 0 0,1 1 0 0,-2 0 256 15,0-1 0-15,0 1 16 0,-1-1 0 0,1-1-272 0,-2-1 0 16,-1-3 0-16,1-1 0 0,-1 0 0 0,0-2 0 15,0 0 0-15,0-2 0 0,-1-6 0 0,0 0 0 16,0 0 0-16,0 0 0 0,0 0 0 0,-5 1 0 16,-2-1 0-16,-1 0 0 0,-1-2-192 0,-1-1-64 15,-1-1 0-15,-2 0 0 0,-2-2 64 0,0 0 0 16,-3-1 0-16,2 1 0 0,2 1 192 0,-1 2-144 16,1 0 144-16,3 2-128 0,1 2 128 0,0 2 0 15,2 0 0-15,2 2 0 0,2 0 0 0,3 1 0 16,-1 1 0-16,4 0 0 0,1 1 544 0,3 0 96 15,1 1 0-15,3 1 16 0,3-2-80 0,2 2-32 16,5-1 0-16,1-2 0 0,3-1-96 0,0-1 0 16,0-2-16-16,-2-1 0 0,0-4-224 0,-4-1-32 15,-1 0-16-15,-2-2 0 0,-3 0-160 0,0-3 0 16,-1 0 0-16,-2-1 128 16,-2-1-704-16,0 0-160 0,-1-1-32 0,-2-1 0 15,-2-1-1952-15,-2-1-400 0</inkml:trace>
  <inkml:trace contextRef="#ctx0" brushRef="#br0">20590 650 33695 0,'0'0'1488'0,"0"0"304"0,0 0-1424 0,0 0-368 16,0 0 0-16,1 8 0 0,-1-1 1760 0,0 4 288 16,-1 4 48-16,0 3 16 0,0 5-480 0,0 2-96 15,0 3 0-15,1 1-16 0,-1 1-800 0,0-1-144 16,1-2-48-16,0-1 0 0,-1 0-272 0,0-1-64 15,1 0-16-15,-1 0 0 0,0-1-176 0,1-1 0 16,0-1 0-16,1-4 0 0,0-1-144 0,0-4-112 16,1-2-32-16,1-3 0 15,1-2-2768-15,-4-6-544 0</inkml:trace>
  <inkml:trace contextRef="#ctx0" brushRef="#br0">20638 649 20271 0,'-6'-9'1792'0,"3"6"-1424"0,-1-3-368 0,2 0 0 0,-1 0 3872 0,1-1 704 15,1 0 144-15,2 0 16 0,1-1-2848 0,2 1-576 0,2 0-112 0,1 1-32 16,1-2-640-16,4 3-128 0,2 3-16 0,2-1-16 16,1 1-176-16,1 3-16 0,2 3-16 0,-1 1 0 15,1 0-32-15,-2 0-128 0,-2 3 192 0,-1 1-64 16,-2 1-128-16,-5 3 160 0,-2-2-160 0,-2 5 160 15,-5 1-160-15,-4 3 192 0,-4 3-192 0,-3 0 192 16,-5 3-64-16,-2-1-128 0,-3-3 192 0,0 1-64 16,-1-3-128-16,1-1 128 0,-1-3-128 0,3-2 128 15,0-3-128-15,2-2 160 0,4-1-160 0,1-3 160 0,3-4-160 0,3-1 0 16,7 0 0-16,0 0 0 16,1-6-1536-16,2-1-320 0,4-1-80 0,3 0-10352 15,1-1-2080-15</inkml:trace>
  <inkml:trace contextRef="#ctx0" brushRef="#br0">21065 836 34207 0,'0'0'1520'0,"-5"0"304"0,-4 1-1456 0,0 0-368 16,-2 0 0-16,0 3 0 0,-1 1 1600 0,-1 0 240 15,0 2 48-15,0 2 16 0,-1 0-976 0,-2 0-192 16,0 2-32-16,0 1-16 0,1 1-368 0,1 1-64 15,0-1 0-15,2 0-16 0,4-3-240 0,1 1 0 0,3 0 0 0,3-1 0 16,3-2 0-16,3 1 0 0,2-1 0 0,4-2 0 16,3-1 0-16,1-3-160 15,1-3 160-15,1-2-128 0,0-2 128 0,2-2 0 0,1-2 0 0,-1-1 0 16,-1-3 0-16,0-1 0 0,0 0 0 0,-2 1 0 16,-4 1 0-16,-2 2 0 0,-2 0 0 0,-3 4 0 0,-3 1 0 0,-2 5 0 15,0 0 128-15,-5 5-128 0,-2 1 192 0,-2 4-16 16,1 3-16-16,0 0 0 15,-1-1 96-15,1 2 0 0,1-1 16 0,2 0 0 0,1-1-272 0,2-2 128 16,2 0-128-16,2-2 0 0,1-3 0 0,3-1 0 16,0-2 0-16,4-2 0 15,1-2-992-15,3-2-160 16,1-1-16-16,1-2-16 0,4-2-1920 0,0-1-384 0</inkml:trace>
  <inkml:trace contextRef="#ctx0" brushRef="#br0">21461 818 21183 0,'0'0'1888'0,"0"0"-1504"16,-2-4-384-16,-4-2 0 0,-2 1 3600 0,0 1 656 16,-1 0 128-16,0 2 32 0,0 2-2096 0,1 0-400 15,-2 1-96-15,-1 3-16 0,-1-1-688 0,-1 0-144 16,-1 0-16-16,0 1-16 0,0 1-240 0,0 0-64 0,2 0 0 0,3-1 0 16,1 0-320-16,3-2-80 15,5-2-16-15,0 0 0 0,5 4-224 0,2 1 0 16,2 0 0-16,3 1 0 0,0 0 0 0,1 1 0 15,0 1 0-15,0 0 0 0,-1 1 0 0,-1 2 0 16,0 2 0-16,-1-3 0 0,-2 2 0 0,-2 0 0 16,-2 0 0-16,-2-1 0 0,-2 1 0 0,-3 1 0 0,-2-2 0 15,-2 1 0-15,-1 0 160 0,-3-1-160 0,0-2 160 16,-2 0-160-16,-3-1 272 0,-1-2-32 0,-3-2-16 16,1-2 0-16,-2-1-80 0,2-2-16 0,2-3 0 0,2-2 0 15,2-1-128-15,4-1 0 0,3-1 0 0,5 0-176 31,4 0-944-31,4 0-192 0,3 0-32 0,5 1-16 16,4-1-1328-16,1 0-272 0,3 0-48 0</inkml:trace>
  <inkml:trace contextRef="#ctx0" brushRef="#br0">21787 865 16575 0,'0'0'1472'0,"0"0"-1168"16,5-6-304-16,-1 0 0 0,-1-1 3200 0,0 0 592 15,-3 7 112-15,3-5 32 0,-1-2-1792 0,-2 7-352 16,0 0-80-16,0 0-16 0,0 0-416 0,-6-1-96 16,-2 1-16-16,-2 1 0 0,-1 4-304 0,-3-1-64 15,-3 3-16-15,1 3 0 0,0-3-16 0,-2 2 0 16,3 0 0-16,0-1 0 0,4-1-352 0,2 1-80 15,4-1-16-15,4 0 0 0,1 0-96 0,4-3-32 16,3 0 0-16,2 1 0 0,2-3-192 0,1 2 0 16,0 1 0-16,2-1 0 0,0 0 208 0,-3 1-48 15,0 0-16-15,-1 0 0 0,-1 3 128 0,-2 0 32 0,-2 2 0 0,-2-2 0 16,0-1 64-16,-3 2 16 16,-2 0 0-16,-2 1 0 0,0-1 32 0,-3 0 16 0,-3 1 0 0,-2-1 0 15,-2-1-96-15,-2 1-16 0,-2-3 0 0,0-2 0 16,-1-1-192-16,2-2-128 15,-1-2 128-15,2-2-128 16,2-1-336-16,0 0-144 0,0-1-32 0,2-1 0 16,-1-1-2000-16,3 0-416 0</inkml:trace>
</inkml:ink>
</file>

<file path=ppt/ink/ink2.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24T23:18:04.529"/>
    </inkml:context>
    <inkml:brush xml:id="br0">
      <inkml:brushProperty name="width" value="0.05292" units="cm"/>
      <inkml:brushProperty name="height" value="0.05292" units="cm"/>
      <inkml:brushProperty name="color" value="#0070C0"/>
    </inkml:brush>
  </inkml:definitions>
  <inkml:trace contextRef="#ctx0" brushRef="#br0">12279 6676 20271 0,'0'0'1792'16,"0"0"-1424"-16,6-3-368 0,0 0 0 0,0-2 2320 0,1 1 400 16,1 0 80-16,1-1 16 0,1 0-1280 0,2 1-240 15,-2-1-48-15,2 1-16 0,1 0-720 0,-1 0-160 16,-2 1-32-16,3 0 0 0,-1 0-80 0,0 1-32 16,1 2 0-16,0-3 0 0,0 1-208 0,0-1 128 15,-1 1-128-15,-1-1 0 16,0 2-416-16,-2 1-176 0,-1 0-48 0,0-1-15120 15</inkml:trace>
  <inkml:trace contextRef="#ctx0" brushRef="#br0" timeOffset="244.185">12380 6687 15663 0,'0'0'1392'0,"0"0"-1120"16,-4 2-272-16,4-2 0 0,0 0 2720 0,0 0 480 16,0 0 112-16,-3 6 16 0,1 1-1520 0,2-1-288 0,-1 2-64 15,1 1-16-15,1 0-608 0,1 2-112 0,1 1-16 0,0 1-16 16,1 1-320-16,0 1-64 0,0 0-16 0,0-1 0 16,-1 0-96-16,0-1 0 0,0-2-16 0,0 1 0 15,0 0-176-15,-1-1 160 0,1-1-160 0,-2-2 160 16,0-1-1184-1,-1-1-224-15,0-6-48 0</inkml:trace>
  <inkml:trace contextRef="#ctx0" brushRef="#br0" timeOffset="405.647">12310 6963 16575 0,'0'0'1472'0,"0"0"-1168"0,0 0-304 0,0 0 0 0,0 0 3024 0,0 0 560 15,6 0 96-15,0 0 32 0,0 0-2208 0,1 0-432 16,1 0-96-16,0-3-16 0,1 1-640 0,1-3-144 15,0 2-32-15,0 1 0 0,0-1-144 0,0-1 0 16,0 0 0-16,0-1-9968 16,-1-1-2096-16</inkml:trace>
  <inkml:trace contextRef="#ctx0" brushRef="#br0" timeOffset="767.444">12530 6876 28559 0,'0'0'1264'0,"0"0"272"0,0 0-1232 0,0 0-304 15,-3 3 0-15,0 0 0 0,3-3 1648 0,-2 5 272 16,-1 0 48-16,2 2 16 0,0-2-944 0,1 0-176 16,0 1-32-16,1 1-16 0,0 2-496 0,1-3-80 15,0 1-32-15,-1-1 0 0,1-1-208 0,1 0 0 16,-3-5 0-16,0 0 0 0,4 4 144 0,-4-4-16 0,5 4 0 0,-5-4 0 16,0 0-128-16,7-5 0 0,-1 0 0 0,0-1 0 15,-2-1 0-15,1-1 0 0,-1-1 0 0,1-1 0 16,1 1 0-16,0-3-176 0,-1 1 48 0,0 2 0 15,-1 0 128-15,1 3 176 0,-1 0-48 0,-1 2 0 16,1 1 48-16,0-1 0 0,-4 4 0 0,0 0 0 16,6 2 96-16,0 1 32 0,-1 1 0 0,-1 1 0 15,0 1-96-15,0 0-16 0,0 1 0 0,-1 0 0 16,1 0 32-16,-1 0 0 0,-1 0 0 0,0 0 0 16,0-2-224-16,0 1 0 0,-1 1 0 0,-1-7 0 15,1 5 0-15,-1-5 0 0,1 6 0 0,0-1 0 0,-1-5 128 16,2 5-128-16,-2-5 0 0,0 0 144 15,0 0-2208-15,4 3-448 0,-4-3-96 0</inkml:trace>
  <inkml:trace contextRef="#ctx0" brushRef="#br0" timeOffset="958.803">12805 6871 13823 0,'0'0'608'0,"0"0"128"0,0 0-592 0,0 0-144 16,0 0 0-16,-5 3 0 0,1 0 5200 0,4-3 1008 0,-4 4 208 0,1 2 48 15,2 1-4416-15,1 1-864 0,0 0-176 0,0 1-48 16,1 1-624-16,1 0-128 16,0 0-16-16,0 0-16 0,0 2-176 0,0 1 0 0,0 0 144 0,0-1-144 15,1 0 0-15,0-2 128 0,0-1-128 0,0-2 0 32,0-1-288-32,0-1-128 0,-3-5-32 0,0 0-11568 0,0 0-2320 0</inkml:trace>
  <inkml:trace contextRef="#ctx0" brushRef="#br0" timeOffset="1235.879">12833 6831 33231 0,'0'0'1472'0,"0"0"304"0,0 0-1424 0,0 0-352 0,-4 1 0 0,4-1 0 0,0 0 1360 0,0 0 208 16,0 0 32-16,0 0 16 0,2-5-992 0,1 0-208 15,2 2-32-15,1 1-16 0,2-2-368 0,0 3 144 16,1 1-144-16,-1 0 0 0,1 2 128 0,0 2-128 15,0 0 0-15,-1 2 0 0,-1 1 0 0,-3 2 0 16,0-1 128-16,-2 2-128 0,-1-1 0 0,-2 2 0 16,-1-1 128-16,-2 2-128 0,0-3 128 0,-2 1-128 15,-2 0 192-15,0-1-192 0,2-1 384 0,-1-2-16 16,-1 1-16-16,2-2 0 0,0 0-192 0,1-3-32 16,5-2-128-16,0 0 192 0,0 0-464 0,-3-5-112 15,3-2 0-15,2 0-12080 16,2 1-2400-16</inkml:trace>
  <inkml:trace contextRef="#ctx0" brushRef="#br0" timeOffset="1681.39">13045 6817 29663 0,'-6'6'1312'16,"6"-6"272"-16,-3 5-1264 0,0 1-320 0,0 1 0 0,0-1 0 0,0 1 1344 0,1 1 224 15,1-2 32-15,1 2 16 0,1 0-832 0,1 0-160 16,0-1-48-16,2-1 0 0,1-1-400 0,1 0-176 16,0-1 128-16,0-1-128 0,2-1 0 0,1-1 0 15,1-1 0-15,1-2 0 0,-1-1 0 0,1-1 0 16,1-2 0-16,0 0-176 0,-2-3-112 0,1-1-32 16,-2 1 0-16,-1-1 0 0,-1 2 16 0,-3 1 0 15,0 1 0-15,0 1 0 0,-4 5 304 0,0 0 0 16,0 0 0-16,0 0 144 0,0 0 48 0,-2 7 0 15,0 2 0-15,1 1 0 0,-1 1 304 0,0 1 64 16,1 0 16-16,1-2 0 0,1 0-320 0,1 0-64 16,0-3-16-16,2 0 0 0,1-1-176 0,1-2-176 15,2-1 48-15,0-2-11328 16,0-2-2240-16</inkml:trace>
  <inkml:trace contextRef="#ctx0" brushRef="#br0" timeOffset="1864.778">13379 6605 19343 0,'-4'5'1728'0,"0"1"-1392"0,0 2-336 0,1 2 0 15,0 3 4080-15,2 0 736 0,0 3 160 0,2 0 16 16,-2 3-3072-16,2 0-640 0,-1-1-112 0,3 2-16 16,0-1-720-16,1 0-144 0,0-2-32 0,0 0 0 0,0 0-256 0,0-3 160 15,0 0-160-15,0-2 128 16,1-3-1408-16,-1-2-304 0,-3 0-48 0</inkml:trace>
  <inkml:trace contextRef="#ctx0" brushRef="#br0" timeOffset="2015.277">13310 6866 24879 0,'0'0'2208'0,"0"0"-1760"16,0 0-448-16,0 0 0 0,6-1 4080 0,0-1 720 15,2 0 160-15,1 0 32 0,1-1-2752 0,1 1-528 16,2-3-112-16,2 1-32 0,1-2-1056 0,1-1-192 15,-2-1-64-15,1 1 0 16,1-4-1280-16,-1 0-256 0</inkml:trace>
  <inkml:trace contextRef="#ctx0" brushRef="#br0" timeOffset="5004.305">14516 7179 8287 0,'0'0'736'0,"0"0"-592"0,0 0-144 0,0 0 0 15,0 0 784-15,0 0 128 0,0 0 32 0,0 0 0 16,0 0-752-16,0 0-192 0,0 0 0 16,0 0 0-16,0 0 0 0,-2 4 0 0,2-4 0 0,0 0 0 15,0 0 416-15,0 0 48 0,0 0 16 0,0 0 0 16,0 0 736-16,0 0 160 0,0 0 32 0,0 0 0 16,0 0-144-16,0 0-32 0,0 0 0 0,0 0 0 15,0 0-240-15,0 0-48 0,-3 6-16 0,3-6 0 0,0 0-160 16,0 0-48-16,0 0 0 0,0 0 0 0,0 0 48 0,0 0 16 15,0 0 0-15,0 0 0 0,0 0 32 0,0 0 0 16,0 0 0-16,0 0 0 0,0 0-176 16,0 0-48-16,1-5 0 0,-1 0 0 0,0 0-208 0,-1-1-64 15,2-1 0-15,-1 0 0 0,0 1-144 0,-1 0-48 16,1-2 0-16,0 3 0 0,0 0-128 0,1 1 128 16,1-1-128-16,-1 0 128 0,0-2-128 0,0 1 0 15,0-1 0-15,0 2 0 0,0 0 0 0,0 0 128 16,0 0-128-16,0 0 0 0,0 0 0 0,0 0 0 15,0 0 128-15,-1 5-128 0,0 0 0 0,1-5 0 16,-1 5 0-16,0 0 0 0,0-4 0 0,0 4 128 16,0 0-128-16,0 0 0 0,0 0 0 0,0 0 0 15,0 0 128-15,0 0-128 0,0 0 176 0,0 0 0 16,0 0 0-16,0 0 0 0,0 0-320 0,0 0-64 16,0 0-16-16,6-2 0 0,0 0 384 0,0 1 80 15,-6 1 16-15,6 0 0 0,3 0-416 0,-2 1-80 16,0-1-16-16,1 1 0 0,2 0 256 0,0 0 160 15,1 0-32-15,1-1 0 0,0 0 48 0,2 0 0 0,2-1 0 0,0 1 0 16,1-1 0-16,1 0 0 16,0 0 0-16,0 0 0 0,0 0-32 0,2 0 0 15,-1 0 0-15,-2 1 0 0,0-2 48 0,0 2 16 16,3 0 0-16,-1 0 0 0,-1-1 0 0,1 0 0 16,0 1 0-16,3 0 0 0,-1-1 32 0,2 1 0 0,0-2 0 0,1 1 0 15,-1 0-96-15,0 0-16 0,-2-3 0 0,2 3 0 16,-3 1-128-16,0 1 0 0,-2 0 0 0,0-1 128 15,-1 0-128-15,-1 1 192 0,-1 1-192 0,-2-2 192 16,1 2-48-16,1 1 0 0,0-1 0 0,-1 1 0 16,1-2 32-16,0 1 0 0,1-1 0 0,1 1 0 0,-1 0-176 15,2-1 192-15,1 1-192 0,-1-1 192 16,0-1-192-16,0 0 0 0,1 1 0 0,0 1 128 0,0 0-128 0,0-2 0 16,-1 1 0-16,-1 0 128 0,0-1-128 0,0 0 160 15,-1 0-160-15,-1 0 160 0,2 0-160 0,0 0 160 16,-1-2-160-16,2 2 160 0,-1 0-160 0,1 0 128 15,0 0-128-15,-1-3 128 0,1 1 48 0,0 0 0 16,1 0 0-16,1 1 0 0,-2-1-32 0,2 1 0 16,-3 0 0-16,1 1 0 0,-1-1-144 0,-1 0 0 15,0 1 144-15,-1 0-144 0,0 1 0 0,0 0 0 16,-1 0 0-16,2-1 128 0,0 0-128 0,0 0 0 16,1 0 0-16,1 0 0 0,-1-1 0 0,2 1 0 15,-2 0 0-15,2 0 0 0,0-1 0 0,1 0 0 16,0 0 0-16,-1 1 0 0,1 0 0 0,-2 0 128 0,-1 0-128 15,0 0 0-15,-1 0 0 0,-1 1 144 0,-1 0-144 0,-2 0 0 16,-1 0 192-16,0 0-192 16,0 0 192-16,1-1-192 0,-3 0 144 0,2 0-144 15,0 1 0-15,1-2 144 0,0 0-144 0,-1 0 0 0,1 0 0 0,1 0 0 16,0 0 0-16,-1 0 0 0,1 1 128 0,1-2-128 16,0 0 0-16,-1 1 0 0,1-2 0 0,0 1 0 15,-1 0 128-15,2 0-128 0,0 1 128 0,-1 1-128 16,1-2 160-16,-1 0-160 0,-2 0 192 0,2 1-192 15,-1 1 160-15,-1 0-160 0,-1 0 128 0,-1-1-128 16,0 0 0-16,-1 0 128 0,-2 0-128 0,2 0 0 16,-1 1 0-16,-1 0 0 0,0 1 128 0,1-1-128 15,-3-2 0-15,2 1 192 0,0 0-192 0,0 1 192 16,0 0-192-16,0 0 128 0,0 0-128 0,0-1 128 0,0-1-128 0,0 0 0 16,1 1 0-16,0 0 0 0,-1 1 0 0,-1-2 0 15,0 2 128-15,1-1-128 0,0 0 0 0,0 0 0 16,0 1 0-16,-3 0 128 0,2 0-128 0,-6 0 0 15,0 0 0-15,7 0 0 0,0 0 0 0,0-2 128 16,-1 1-128-16,1 1 0 0,0 0 0 0,1 0 0 16,1 0 0-16,0-1 0 0,-1-1 0 0,-1 1 0 15,1 0 0-15,0 0 0 0,1 0 0 0,-2 1 0 16,0 0 0-16,-2 0 0 0,1-1 0 0,-1 1 0 16,-5 0 0-16,5 0 0 0,-5 0 0 0,5 0 0 15,-5 0 128-15,5 0-128 0,-1-1 0 0,0 0 0 16,0 0 0-16,1 0 0 0,-2 0 0 0,2 0 0 15,0 0 0-15,2 1 0 0,-2-3 0 0,0 1 0 16,1 0 0-16,-1 1 0 0,-5 1 0 0,4 0 0 16,0 1 0-16,-4-1 0 0,0 0 0 0,0 0 0 15,0 0 0-15,0 0 0 0,0 0 0 0,0 0 0 16,0 0 128-16,0 0-128 0,0 0 0 0,0 0 0 0,0 0 0 0,0 0 0 16,0 0 0-16,0 0 0 0,0 0 0 0,0 0 0 15,0 0 0-15,0 0 0 16,0 0 0-16,0 0 0 0,0 0 0 0,0 0 0 0,0 0 0 0,0 0 0 15,0 0 0-15,0 0 0 0,0 0 0 0,0 0 0 16,4 2 0-16,-4-2 0 0,3 5 0 0,1 1 0 16,-1 0 0-16,-1 2 0 0,0 2 0 0,1 3 0 0,-2 4 0 0,0 0 0 15,1 1 0-15,0 1 0 0,1 0 0 0,0 1 0 16,-1-2 0-16,0 1 0 0,0-2 0 0,0 0 0 16,0 0 0-16,0-4 0 0,-1-2 0 0,2-1-144 15,-1-1 144-15,-1-4 0 16,0 1-576-16,-1-6-16 0,0 0 0 0,0 0 0 15,0 0-2336-15,0 0-464 0</inkml:trace>
  <inkml:trace contextRef="#ctx0" brushRef="#br0" timeOffset="5822.574">14512 6594 22047 0,'0'0'976'15,"0"0"208"-15,3-4-944 0,-1-1-240 0,-2 5 0 0,3-4 0 0,-3 4 1696 0,0 0 288 16,0 0 64-16,0 0 16 16,3-3-544-16,-3 3-112 0,0 0-32 0,0 0 0 0,0 0-320 0,3 5-64 15,-2 3-16-15,0 1 0 16,0 1-304-16,0 3-64 0,-2 3-16 0,0 1 0 0,0 3-368 0,1-1-80 15,0 1-16-15,0-1 0 0,1-3-128 0,0 1 0 16,1 0 0-16,0-3 0 0,0 0 0 0,1-4 0 16,0 0 0-16,0-1 0 0,0-3-224 0,-1-1-80 15,-2-5-16-15,0 0 0 16,0 0-1664-16,7 0-352 0,0-3-64 0</inkml:trace>
  <inkml:trace contextRef="#ctx0" brushRef="#br0" timeOffset="6026.893">14637 6563 15663 0,'0'0'688'0,"0"0"144"0,0 0-656 0,0 0-176 0,0 0 0 0,0 0 0 16,0 6 2976-16,0 3 560 16,2-1 112-16,1 2 32 0,-2-1-2064 0,2 3-400 15,0 1-96-15,1 2-16 0,-1 1-288 0,0 1-64 0,0 0-16 0,0 0 0 16,0 1-416-16,-1-4-96 0,0 1-16 0,-1-2 0 15,0-1-208-15,-1-2 0 0,0 0 0 0,0-1 0 32,-1-2-1040-32,-1-1-304 0,-1-2-64 0</inkml:trace>
  <inkml:trace contextRef="#ctx0" brushRef="#br0" timeOffset="6192.344">14562 6741 28447 0,'0'0'1264'0,"0"0"256"0,7 2-1216 16,0 0-304-16,0 0 0 0,1 0 0 0,0-1 832 0,2 1 128 16,0-2 0-16,1 1 16 0,-1 1-608 0,2 0-128 15,0 1-32-15,0-1 0 16,0-2-1008-16,-1 0-208 0</inkml:trace>
  <inkml:trace contextRef="#ctx0" brushRef="#br0" timeOffset="6421.576">14824 6737 20271 0,'0'0'1792'0,"0"0"-1424"0,0 0-368 0,0 0 0 15,0 0 2864-15,0 0 496 16,-4 4 96-16,2 1 32 0,0 2-1792 0,2 0-352 0,1 0-80 0,0 2-16 16,1 1-576-16,0 1-112 0,1 0-32 0,0 0 0 15,0-3-336-15,1 1-192 16,0 0 192-16,1 0-192 0,-2-2 0 0,1-1 0 0,-1 0 0 0,0-2 0 15,-3-4 0-15,0 0-256 0,6 1 32 0,-6-1 0 32,0 0-320-32,6-1-64 0,-6 1-16 0,5-5-15984 0</inkml:trace>
  <inkml:trace contextRef="#ctx0" brushRef="#br0" timeOffset="6701.643">14837 6584 29487 0,'0'0'1296'0,"0"0"288"0,-4-1-1264 0,-1 1-320 16,0-2 0-16,0 4 0 0,1-1 1120 0,1 3 160 0,-1 0 48 0,4-4 0 15,0 0-672-15,0 0-128 16,0 0-16-16,0 0-16 16,0 0-1024-16,1 6-208 0,1-2-32 0</inkml:trace>
  <inkml:trace contextRef="#ctx0" brushRef="#br0" timeOffset="7156.127">15002 6617 6447 0,'0'0'576'0,"0"0"-576"0,0 0 0 0,0 0 0 15,2-4 4688-15,0 1 832 0,-2 3 176 0,2-5 16 16,-2 5-3600-16,3-4-736 0,-3 4-144 0,0 0-16 0,0 0-144 0,3 6-32 15,0 2 0-15,-1-1 0 0,-1 1-528 0,-1 3-96 16,-1 1-32-16,1 2 0 0,1 1-128 0,0 0-48 16,1-1 0-16,1 1 0 0,1-1-16 0,0-1-16 15,1-1 0-15,0-1 0 0,2-2-176 0,-1 0 0 16,-1-2 0-16,1-1 0 0,-1-1 0 0,-1-2 0 16,1-1 0-16,-5-2 0 0,5 0 0 0,-5 0 0 15,0 0 0-15,4-4 0 0,-2-1 128 0,-2 0-128 16,-1-1 128-16,-3-1-128 0,-3 1 0 0,0-1 0 15,-3 2 128-15,-3 1-128 0,-1 3 0 0,0 1 0 16,-1 1 0-16,-1 1 128 0,1 1-128 0,-1 1 0 16,1-1 0-16,1 3 0 0,1 2 256 0,0 0-16 15,3 2-16-15,-1-1 0 0,2-2 384 0,2 0 80 16,2 0 16-16,2 0 0 0,2-1-208 0,2 1-48 0,3-1 0 0,1 2 0 16,2-3-448-16,3-2 0 0,1 0 0 0,2-1 0 15,3-1 0-15,1-2 0 0,2-1 0 0,3-1 0 16,-1 0 0-16,1-2 0 0,0 0 0 0,1-1 0 31,-3 0-864-31,0-1-224 0,-2 0-32 0,-1-1-16992 0</inkml:trace>
  <inkml:trace contextRef="#ctx0" brushRef="#br0" timeOffset="7573.732">15323 6638 23775 0,'0'0'1056'0,"0"0"224"0,0 0-1024 0,0 0-256 16,0 0 0-16,0 0 0 0,0 0 1808 0,0 0 320 15,0 0 64-15,0 0 16 0,0 0-656 0,-2 6-128 16,-1 3-16-16,0 3-16 0,1 3-560 0,0-2-128 16,0 3 0-16,1 1-16 0,1-1-304 0,1 0-64 15,-2 0-16-15,3-3 0 0,1 0-160 0,1-1-16 16,1-3-128-16,0-1 192 0,1-1-192 0,0-2 0 15,0-1 0-15,1 0 0 0,-7-4 0 0,7 0 0 16,-7 0 0-16,6-4 0 0,-6 4 0 0,5-6 0 16,-1-1 0-16,-2-1 144 0,-2 1-144 0,-1-4 0 15,-2 0 0-15,-2 0 0 16,-1 0-448-16,-2 0-32 0,-2-3 0 0,0 3 0 16,-2 4-64-16,0 0-16 0,0 3 0 0,-2 2 0 0,0 2 400 0,-1 3 160 15,0 2-128-15,0 2 128 0,0 1 272 0,1 4 144 0,1-2 32 0,2 2 0 16,3-2 256-16,2 2 64 0,1 1 16 0,4-1 0 15,2 1-320-15,3-1-64 0,2-1-16 0,2-1 0 16,3-1-384-16,2-1 0 0,2-2 128 0,-1-1-128 16,1-1 0-16,0-2 0 0,1-1 0 0,1-1 0 15,-1-1-368-15,1-1 0 0,-1-3 0 0,-1 0-12000 16,-1-2-2416-16</inkml:trace>
  <inkml:trace contextRef="#ctx0" brushRef="#br0" timeOffset="7890.676">15429 6809 12895 0,'0'0'576'0,"0"0"112"0,0 0-560 0,0 0-128 15,0 0 0-15,0 5 0 0,0-5 3568 0,0 0 672 16,5 4 144-16,1-2 32 0,1-1-3248 0,1 0-640 16,2-1-128-16,0-1-16 0,1 0-384 0,1-1 144 15,0-1-144-15,0 0 0 0,2 0 192 0,-2-1-64 16,0 0 0-16,-2-1-128 0,-2 0 0 0,-1 0 0 15,-1 1 0-15,-2 0 0 0,-2 1 0 0,-2 3 128 16,0 0-128-16,-3-4 160 0,-1 1 112 0,-2 2 32 16,-1 1 0-16,-1 1 0 0,-1 2 512 0,-1 1 96 15,-1-1 32-15,1 3 0 0,0 0 80 0,2 1 0 16,-1 1 16-16,1 1 0 0,2-1-272 0,1 1-48 16,0 0-16-16,3 0 0 0,1 1-368 0,3-2-80 0,1-1 0 0,2 0-16 15,1-1-432-15,2-1-64 0,2-2-32 0,0-2 0 16,3-1 288-16,1-2-160 15,1-2 160-15,0-1-128 16,1-2-1968-16,0-2-384 0,-1-1-80 0</inkml:trace>
  <inkml:trace contextRef="#ctx0" brushRef="#br0" timeOffset="8223.564">15710 6774 14735 0,'0'0'1312'0,"-4"5"-1056"0,-1 1-256 0,0 0 0 15,2 0 4112-15,0 1 768 0,-1-1 160 0,2 1 16 0,-1-3-2848 0,3-4-576 16,0 0-112-16,-1 5-32 0,1-5-800 0,0 0-176 15,0 0-16-15,0 0-16 0,5 0-480 0,0 0 0 16,1-4 0-16,0 2 0 0,0-1 0 0,0-2 0 16,0-1 0-16,1 0 0 0,0-2 128 0,0 0-128 15,1 1 0-15,-1 0 0 0,0 0 0 0,-1 2 0 16,0 1 0-16,0 2 0 0,-6 2 0 0,0 0 0 16,0 0 144-16,6 0-144 0,-6 0 0 0,6 5 0 15,-1 0 0-15,0 2 0 0,-3 0 368 0,1 1-16 16,-2 0 0-16,1 1 0 0,0 2 192 0,-1-2 32 15,-1 1 16-15,1 0 0 0,1-1-144 0,0 0-48 16,0-1 0-16,1 1 0 0,0-3-240 0,1 1-160 16,0-1 192-16,1-2-192 0,-5-4 128 0,7 0-128 15,-1 0 0-15,-1-3 0 0,1 0 0 0,0-1-272 16,0-2 48-16,2-1 16 16,0-1-1136-16,0 0-208 0,0-1-48 0,-1 0-10704 0,1 0-2144 0</inkml:trace>
  <inkml:trace contextRef="#ctx0" brushRef="#br0" timeOffset="8545.489">16291 6573 12895 0,'0'0'1152'0,"0"0"-928"15,0 0-224-15,0 0 0 0,0 0 4640 0,0 6 880 16,0-6 176-16,-2 9 48 0,-1-1-3200 0,1 2-640 16,0 4-128-16,0-2-32 0,0 1-848 0,0 0-192 15,0 4-16-15,0-3-16 0,-1 2-336 0,1 1-64 16,1-1-16-16,0 1 0 0,0-1-256 0,1-3 0 15,1 0 0-15,0 0 0 0,0-3 0 0,1-3-144 16,0-1-16-16,-2-6 0 16,4 5-1344-16,-4-5-272 0,6 1-48 0,-1-3-15312 0</inkml:trace>
  <inkml:trace contextRef="#ctx0" brushRef="#br0" timeOffset="9074.724">16517 6774 5519 0,'0'0'496'0,"0"0"-496"0,0 0 0 0,1-5 0 0,0 0 4576 0,0-1 816 16,0 0 176-16,0 1 16 0,0 0-3472 0,-1 5-704 15,1-5-144-15,-1 5-32 0,-2-4-256 0,2 4-48 16,0 0-16-16,0 0 0 0,-5 0-144 0,-1 1-16 15,0 3-16-15,0 1 0 0,0 2-80 0,0 1-16 16,0 1 0-16,-1-1 0 0,0 1-128 0,1 2-48 16,-1 0 0-16,3 0 0 0,1-5-208 0,2 1-64 15,2-1 0-15,1-1 0 0,1-1-192 0,2 0 0 16,0-1 128-16,1-1-128 0,0-5 0 0,1 1 0 16,0-3 0-16,1-1 0 0,-1-1 0 0,1-1-192 15,-1 0 192-15,0-1-208 16,-2 1-224-16,0 1-32 0,0 1-16 0,-1 1 0 0,-4 5 224 0,0 0 64 0,0 0 0 0,0 0 0 15,0 0 192-15,0 0 128 16,0 0 0-16,0 0-128 0,0 0 432 0,-1 5-32 0,0 0 0 16,1 0 0-16,0 0-256 0,2 1-144 0,1 0 160 0,1-1-160 15,1-2 0-15,1 0 0 0,-6-3 0 0,8 3-160 32,-1-1-1824-32,1-1-352 0,0-1-80 0</inkml:trace>
  <inkml:trace contextRef="#ctx0" brushRef="#br0" timeOffset="9265.092">16677 6895 16575 0,'0'0'1472'16,"0"0"-1168"-16,0 0-304 0,0 0 0 0,0 0 3680 15,0 0 672-15,4-3 144 0,2-2 32 0,1-1-2544 0,1-2-512 16,1 0-112-16,1-2-16 0,0-1-512 0,1-2-128 16,0 1 0-16,2-1-16 0,-2-1-432 0,0 0-96 15,0 3-16-15,0-3 0 0,1 1-144 0,-1 3 0 16,-2-3 144-16,-1 3-144 15,1 1-816-15,-2 3-224 0,0 2-48 0,-2 0-16000 0</inkml:trace>
  <inkml:trace contextRef="#ctx0" brushRef="#br0" timeOffset="9416.588">16814 6794 15663 0,'-10'5'1392'0,"5"-3"-1120"15,-2 0-272-15,-1 0 0 0,-1-1 4352 0,0 0 800 16,0-1 160-16,1-1 48 0,-1-1-2912 0,-1-1-576 15,2-2-112-15,1-1-32 0,1 0-976 0,3-1-208 16,1 0-32-16,2 0-16 0,0-1-496 0,2 0 0 16,2 0 0-16,2 2 0 15,1 0-1376-15,1 2-320 0,0 0-64 0</inkml:trace>
  <inkml:trace contextRef="#ctx0" brushRef="#br0" timeOffset="9744.491">16924 6787 29823 0,'0'0'1328'0,"0"0"272"0,0 0-1280 0,0 0-320 16,0 0 0-16,6 2 0 0,0-1 1008 0,1 0 144 15,0-1 16-15,0 0 16 0,0-1-672 0,-1 0-144 16,0 1-32-16,1-3 0 0,-7 3-336 0,8-2 144 16,-2-3-144-16,1 2 0 0,-3 0 0 0,1-1 0 15,-2 0 0-15,0 1 0 0,0-2 128 0,-1 0-128 16,-2-2 0-16,1 2 0 0,-1 0 144 0,-2 1-144 15,0 0 0-15,-1 2 144 0,-1-1 16 0,-1 3 0 16,-1 3 0-16,0-1 0 0,-1 3 624 0,0 0 128 16,1 3 32-16,1 1 0 0,0 0-48 0,0 1 0 15,2 1 0-15,0 0 0 0,2 1-368 0,0-1-80 16,1-2 0-16,2 1-16 0,1 0-432 0,1-1 0 16,1-1 128-16,0-3-128 0,2 0 0 0,1-3-192 15,2-2 32-15,0 0 16 16,-1-3-1584-16,3-1-320 0,0-1-64 0,-1-3-9664 15,-1-2-1936-15</inkml:trace>
  <inkml:trace contextRef="#ctx0" brushRef="#br0" timeOffset="10008.61">17161 6721 18431 0,'0'0'816'0,"0"0"160"0,0 0-784 0,-4 4-192 0,0-2 0 0,0 1 0 16,1 0 3968-16,0 0 736 0,-1 1 160 0,2 1 16 16,1 2-3056-16,0-1-608 0,1 1-128 0,0 1-32 15,1-1-496-15,0 2-112 0,-1-2 0 0,2 2-16 16,0 0-80-16,0-1-16 0,0 1 0 0,-1 0 0 15,1 0-96-15,0-3-32 0,1 1 0 0,0-2 0 16,-3-5 0-16,0 0 0 0,0 0 0 0,6 1 0 0,0-1 16 0,1-1 0 16,-1-1 0-16,1-2 0 0,-1-3 96 0,0 0 0 15,1-1 16-15,-1-1 0 0,0 0-80 0,1 1 0 16,0-2-16-16,-2 1 0 0,1-1-240 0,-1 1 0 16,0 1 128-16,1-1-128 0,-1 1 0 0,-1 2-128 15,1 0 128-15,-1 2-208 16,-1 0-1968-16,2 0-384 0,-1 1-64 0,0 1-15488 15</inkml:trace>
  <inkml:trace contextRef="#ctx0" brushRef="#br0" timeOffset="10258.778">17447 6699 11055 0,'0'0'480'0,"0"0"112"0,0 0-464 0,-5 0-128 15,-2-1 0-15,1 1 0 0,-2 0 6960 0,1 1 1360 16,0 2 288-16,0-2 48 0,-1 3-5776 0,1-2-1152 0,7-2-224 0,-5 4-48 15,5-4-704-15,-3 5-144 16,0 2-32-16,1-2 0 0,3 0-384 0,0 2-192 0,1 0 160 0,0 1-160 16,2 0 0-16,0 1 0 0,0 1 0 0,1 0 0 15,-2 1 0-15,-1 1 0 0,0-3 0 0,0 2 0 16,-1 1 0-16,-1-3 0 0,-2 1 0 0,-1-1 0 16,0-2 0-16,-2-1 0 0,-1 0 128 0,0-1-128 15,1-1 192-15,-1 0-16 0,0-4 0 0,-1-2 0 16,0 0-176-16,0-2 0 0,1-2 0 0,0-3 0 15,0-1-2512-15,2-3-496 0</inkml:trace>
  <inkml:trace contextRef="#ctx0" brushRef="#br0" timeOffset="11376.047">18799 6905 6447 0,'0'0'272'0,"2"-6"80"0,0 0-352 0,-1 0 0 15,0 1 0-15,-1 1 0 0,-1-1 3936 0,-1 3 720 16,2 2 144-16,-5 0 16 0,-2 1-2736 0,0 0-544 16,-1 0-128-16,0 3 0 0,0 2-240 0,-1 1-32 15,-1 2-16-15,-3 1 0 0,-1 2-80 0,1 2-16 16,1 2 0-16,2 1 0 0,0 3-192 0,1-1-64 16,2 1 0-16,2-2 0 0,3 1-384 0,1-1-96 15,2-2-16-15,2 0 0 0,2-2-272 0,3-1 128 16,2-1-128-16,3-1 0 0,0-4 256 0,4-3-64 15,2-1-16-15,3-5 0 0,2-1 64 0,0-1 16 16,0-6 0-16,0-2 0 0,-2-4-48 0,1-1 0 16,-2-4 0-16,-1 0 0 0,-3-1-80 0,-3 1 0 15,-2 0-128-15,-3 1 192 0,-3-1-192 0,-2 0 0 16,-3 0 0-16,-3 0 0 0,-2 0 128 0,-3 1-128 0,0 1 0 0,-3 3 0 16,-2 4 128-16,1 1-128 0,-3 3 0 0,0 4 0 31,0 0-288-31,-1 3-160 0,0 2-16 0,3 1-12144 0,1 2-2416 0</inkml:trace>
  <inkml:trace contextRef="#ctx0" brushRef="#br0" timeOffset="11729.866">19206 6955 20271 0,'0'0'896'0,"-6"3"192"0,-1 0-880 0,-1 1-208 16,0 1 0-16,1 2 0 0,-1 1 2960 0,1 0 560 15,1 0 96-15,1 1 32 0,2 1-2416 0,2 0-464 16,1 0-112-16,4 0-16 0,2-2-512 0,4 0-128 16,1-2 0-16,2 0 0 0,4-3 0 0,1-1 0 15,4-5 0-15,-2-1 0 0,1-2 0 0,-1-1-176 0,-1-1 176 0,-1 0-128 16,-3-1-64-16,0 0 0 15,-1 0 0-15,-3 0 0 0,-2 0 192 0,-2 4-160 16,-2 0 160-16,-5 5-160 0,0 0 384 0,0 0 80 16,0 0 16-16,0 0 0 0,0 0 624 0,-4 5 128 15,0 2 16-15,0 0 16 0,0 1-448 0,0 1-80 16,2-2-32-16,0-1 0 0,1 0-336 0,0 0-64 0,0 1-16 0,2-2 0 16,1 1-128-16,1-1 0 0,1 0-160 0,2-3 160 31,1-2-2336-31,1 0-368 0</inkml:trace>
  <inkml:trace contextRef="#ctx0" brushRef="#br0" timeOffset="11979.05">19691 6876 21183 0,'-2'-11'944'0,"2"11"192"0,0 0-912 0,-1-5-224 16,1 5 0-16,-1-5 0 0,0 1 3488 0,1 4 656 15,0 0 128-15,0 0 16 0,0 0-2272 0,0 0-464 16,0 0-80-16,-2 7-32 0,1 1-736 0,0 3-160 16,0 0-32-16,1 2 0 0,0-1-304 0,0 2-64 15,0 2-16-15,0-1 0 0,-1 2-128 0,0 0 0 16,-1-1 0-16,-1 2 0 0,0 0-272 0,0-1-96 16,0-2-16-16,1-3 0 15,0-1-1936-15,0-2-400 0,1-2-80 0,-1-2-16 0</inkml:trace>
  <inkml:trace contextRef="#ctx0" brushRef="#br0" timeOffset="12116.589">19628 6981 24879 0,'0'0'2208'0,"0"0"-1760"16,0 0-448-16,0 0 0 0,6-2 1856 0,-1 0 272 16,1 0 64-16,1 1 16 0,-1 1-1088 0,2 0-224 0,2 1-32 15,2 0-16-15,-2 0-624 0,-1 0-224 0,1 1 144 0,1 0-10800 16,0 0-2160-16</inkml:trace>
  <inkml:trace contextRef="#ctx0" brushRef="#br0" timeOffset="12260.111">19860 7048 8287 0,'-1'13'368'0,"1"-6"80"0,-1 1-448 0,-2 1 0 0,1 3 0 0,-1 1 0 0,0 0 6016 0,0 1 1136 16,0 0 208-16,2 0 64 0,-1 0-5184 0,0-2-1040 15,1 0-208-15,1 0-32 0,0-3-592 0,1-2-112 16,-1-7-32-16,0 0 0 15,0 0-1728-15,5 3-352 0</inkml:trace>
  <inkml:trace contextRef="#ctx0" brushRef="#br0" timeOffset="12527.218">19927 6933 24879 0,'0'0'1088'0,"-6"1"256"0,1-1-1088 0,0-2-256 16,0-1 0-16,5 3 0 0,0 0 2976 0,0 0 544 15,0 0 96-15,0 0 32 0,3-4-2544 0,3 1-496 16,1 1-96-16,3 2-32 0,3 1-480 0,0 2 0 16,-2 0 0-16,2 1 0 0,1 1 0 0,-3-2 144 15,-2 2-144-15,0 1 128 0,0 0-128 0,-4 2 0 16,-3 1 0-16,-1 0 128 0,-3 2-128 0,-2-1 0 16,-3 2 0-16,-2 1 0 0,-1 0 0 0,0-1 0 0,-5 1 0 0,2-1 0 15,1-1 128-15,0-1-128 0,0-2 128 0,1 0-128 16,3-3 0-16,1-3 0 0,1-1 0 0,6-1 0 31,0 0-1136-31,0 0-304 0,3-7-64 0,2-2-9520 0,1-2-1904 0</inkml:trace>
  <inkml:trace contextRef="#ctx0" brushRef="#br0" timeOffset="12827.23">20179 6929 38127 0,'0'0'832'0,"-4"4"192"0,0 0 16 15,0 0 32-15,4-4-864 0,-5 6-208 0,0-1 0 0,0 1 0 0,1-1 976 0,1 2 160 16,1 0 16-16,2 1 16 0,0-1-832 0,1-1-160 16,1 0-48-16,2 0 0 0,0-1-128 0,1 0 0 15,0-1 0-15,0-2 0 0,-5-2-272 0,8 0-96 16,-1-1-16-16,1-1 0 16,-1-3-416-16,0-1-96 0,0-1 0 0,-1 0-16 0,-2 0 528 0,1-2 128 15,-2 2 0-15,-1 1 16 0,0 1 240 0,-1 1 0 16,-1 4 0-16,0 0 0 0,0 0 576 0,0 0 144 15,0 0 48-15,0 0 0 0,-4 3 0 0,1 2 0 16,1 0 0-16,0 0 0 0,0 1-512 0,1 1-112 16,1-1-16-16,1 2 0 0,1 0-128 0,0-1 0 15,-1-1 0-15,3 1 0 16,0-3-480-16,-4-4-128 0,7 4-32 0,0-3 0 16,-1 0-1904-16,2-2-384 0,0-2-80 0</inkml:trace>
  <inkml:trace contextRef="#ctx0" brushRef="#br0" timeOffset="12997.648">20518 6812 34783 0,'0'0'1536'0,"0"0"320"16,0 0-1472-16,-2 5-384 0,0-1 0 0,-1 2 0 15,0 2 1648-15,0 1 256 0,0 1 48 0,0-1 16 16,0 1-1072-16,0 1-192 0,1 0-64 0,0 0 0 16,0-1-400-16,0 1-96 0,-1 0-16 0,0-1 0 0,0-2-304 0,0 1-64 15,-1 0-16-15,0-1 0 16,-1-1-2400-16,0 0-480 0,0-3-112 0,1-2-16 0</inkml:trace>
  <inkml:trace contextRef="#ctx0" brushRef="#br0" timeOffset="13125.225">20371 6954 21183 0,'0'0'944'0,"0"0"192"0,0 0-912 0,0 0-224 16,6 0 0-16,2 0 0 0,3-1 4944 0,3 1 944 16,2-2 192-16,1 1 48 0,2 0-4000 0,0 1-784 15,0-2-176-15,0-1-16 0,0 0-992 0,1-2-160 16,0 1 0-16,0 0-160 15,1-1-1584-15,-2-1-320 0</inkml:trace>
</inkml:ink>
</file>

<file path=ppt/ink/ink20.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23T00:41:44.433"/>
    </inkml:context>
    <inkml:brush xml:id="br0">
      <inkml:brushProperty name="width" value="0.05292" units="cm"/>
      <inkml:brushProperty name="height" value="0.05292" units="cm"/>
      <inkml:brushProperty name="color" value="#00B0F0"/>
    </inkml:brush>
    <inkml:brush xml:id="br1">
      <inkml:brushProperty name="width" value="0.05292" units="cm"/>
      <inkml:brushProperty name="height" value="0.05292" units="cm"/>
      <inkml:brushProperty name="color" value="#92D050"/>
    </inkml:brush>
  </inkml:definitions>
  <inkml:trace contextRef="#ctx0" brushRef="#br0">15042 6513 11967 0,'0'0'1072'0,"0"0"-864"15,0 0-208-15,0 0 0 0,0 0 3584 0,0 0 688 16,0 0 128-16,0 0 16 0,0 0-1920 0,0 0-400 15,0 0-80-15,0 0-16 0,0 0-464 0,6-1-80 16,1 0-32-16,0-1 0 0,1 0-464 0,0 0-112 16,2 0-16-16,2 0 0 0,-2-1-192 0,1 1-32 0,-1-2-16 0,3 1 0 15,0 0-80-15,-1 0-32 16,1-1 0-16,0 1 0 0,1 0-96 0,-1 0 0 16,-1 2-16-16,0-3 0 0,0 3-48 0,0-2 0 15,0 1 0-15,1 0 0 0,-2 1-32 0,2 0-16 0,-1 0 0 0,0 0 0 16,1 0-16-16,1 0-16 0,1 0 0 0,0 1 0 15,1-1-48-15,0 0 0 16,1 0 0-16,1 0 0 0,0 0 0 0,2 0-16 0,0 0 0 0,0-1 0 16,-2 2 0-16,1 0 0 0,-1 0 0 0,-1 0 0 15,-2-2-48-15,0 2 0 0,-3 0 0 0,1 0 0 16,1-1-128-16,-2 1 160 0,0 0-160 0,0 0 160 16,0 0-32-16,0 0 0 0,1 0 0 0,0 0 0 15,-1 1 0-15,2 1 0 0,0-2 0 0,0 0 0 0,1 0-128 0,0-2 192 16,-1 1-192-16,1 1 192 0,4-1-64 0,-2 0 0 15,1 1 0-15,0 0 0 0,0 0-128 0,-1-2 128 16,0 1-128-16,-1 1 128 0,-1 0-128 0,-2 0 160 16,1 0-160-16,0 0 160 0,-2 0-160 0,2 0 0 15,0 0 144-15,1 0-144 0,1 0 128 0,0 0-128 16,0 0 128-16,2 0-128 0,1-1 128 0,-2 1-128 16,2 0 128-16,0 0-128 0,2 0 0 0,0 0 128 15,1 0-128-15,-1 0 0 0,-1 0 0 0,0 0 128 16,-1 0-128-16,-1 0 0 0,-1 0 0 0,-1 0 144 15,0 0-144-15,-1 0 0 0,0 0 160 0,-1 0-160 16,1-1 128-16,1 1-128 0,-2 0 160 0,2 1-160 0,0-1 192 0,-1 1-192 16,1 0 128-16,0 1-128 15,-2-2 0-15,1 1 0 0,0 0 128 0,-1-1-128 16,4 0 0-16,-1 0 0 0,-1 0 128 0,1 0-128 16,-1 0 0-16,0 0 0 0,2-1 0 0,-4 1 0 15,1 0 0-15,-2 0 0 0,0 0 0 0,0 0 0 16,0 0 128-16,-1-1-128 0,0 1 128 0,0-2-128 0,0 1 0 0,-1-1 0 15,2 2 0-15,0 0 0 0,0 0 128 0,-1 0-128 16,-1 0 0-16,1 0 0 0,-1-2 0 0,0 2 0 16,0 0 128-16,2 0-128 0,-1-1 0 0,1 1 0 15,1 0 0-15,1 0 0 0,-1 0 0 0,1 0 0 16,1 0 0-16,-2-1 0 0,1 0 0 0,0 1 0 16,0 0 0-16,-2 0 0 0,-2-1 0 0,0 1 0 0,0-1 128 0,0 0-128 15,-2 0 0-15,0 0 0 0,0 1 0 0,0 0 0 16,1-2 0-16,0 2 0 0,-2 0 0 0,2 0 0 15,0 0 0-15,0 0 0 0,-1 0 128 0,-1 0-128 16,1 0 0-16,-1 0 80 0,0 0-80 0,-2 0 0 16,0 0 0-16,2 0 0 0,0 0 0 0,0 1 0 15,-2-1 0-15,1 0 0 0,0 0 0 0,1-1 0 16,1 1 0-16,0 0 0 0,0-1 0 0,0 0 0 16,1 0 0-16,0 0 0 0,0 0 0 0,1 1 0 15,-1 0 0-15,2 0 0 0,-1-2 0 0,0 1 0 16,0 0 0-16,0 0 0 0,1 1 0 0,-2-2 0 15,0 1 0-15,-1 0 0 0,1 0 0 0,-2-1 0 16,1 1 0-16,-2 0 0 0,2 0 0 0,-1 1 0 16,-1-2 0-16,1 2 0 0,-2-1 0 0,1 1 0 15,2 0 0-15,-2 0 0 0,0-1 0 0,0 1 0 16,0 0 0-16,1 0 0 0,0 0 0 0,0 0 0 16,-1-1 0-16,0 0 0 0,-1 0 0 0,1 1 0 15,0-1 0-15,1 1 0 0,-1-1 0 0,1-1 0 16,-1 2 0-16,0 0 0 0,0 0 0 0,1 0 0 0,-1 0 0 0,0 0 0 15,0 0 0-15,0 0 0 0,1 0 0 0,0 0 0 16,0 0 0-16,0 0 0 0,-1 0 0 0,1 0 0 16,0 0 0-16,0 0 0 15,0-1 0-15,1 0 0 0,-2 0 0 0,1 0 0 0,0-1 0 0,2 1 0 16,-1 0 0-16,-2 0 0 0,2-1 0 0,-1 0 0 16,0 0 0-16,-1 1 0 0,-1 1 0 0,0-2 0 15,-1 1 0-15,2 1 0 0,-1 0 0 0,0 0 0 16,0 0 0-16,-1 0 0 0,0 0 0 0,-1 0 0 0,1 0 0 0,0 1 0 15,0-1 0-15,0 0 0 0,0 0 0 0,2 0 0 16,-1 0 0-16,-1 0 0 0,1-1 0 0,1 1 0 16,0-1 0-16,1 0 0 0,0 0 0 0,-1 0-160 15,1 0 160-15,0 0-128 0,-1-2 128 0,1 2 0 16,-1 0 128-16,0 0-128 0,1 0 0 0,-1 1 0 16,0 1 0-16,-7-1 128 0,7 0-96 0,0 0-32 15,-1 0 0-15,0-1 0 0,1 1 0 0,1 0 0 16,-1 0 0-16,0 0 0 0,1 0 0 0,-1 0 0 15,1-1 0-15,1 1 0 0,1 0 0 0,-1 0 0 16,-1-1 0-16,1 1 0 0,0 0 0 0,1 0 0 16,-1 0 0-16,-1 0 0 0,1 0 0 0,-1 0 0 15,1 0 0-15,-1 0 0 0,-2 0 0 0,2 0 0 16,-1 0 0-16,1 0 0 0,-2 0 0 0,2 0 0 16,-2 0 0-16,1 0 0 0,0 0 0 0,0 0 0 15,1 0 0-15,-1 0 0 0,0 0 0 0,2 0 0 0,-1 0 0 0,1 0 0 16,0 0 0-16,0 1 0 0,1 0 0 0,-1 0 0 15,0 0 0-15,-1-1 0 0,0-2 0 0,-1 1 0 16,0 1 0-16,1 0 0 0,-1 0 0 0,0 0 0 16,-7 0 0-16,6 0 0 0,-1 0 0 0,1 0 0 15,-6 0 0-15,7 0 0 0,-1 1 0 0,-6-1 0 16,0 0 0-16,0 0 0 0,6-2 0 0,-6 2 0 16,3-4 0-16,-2-1 0 0,-1-1 0 0,-3 2 0 15,-1-2-416-15,-1 0-80 0,0 0-16 0,-2-2 0 16,-2 0-1648-16,-1 1-336 0,-1-1-64 0,-3 0 0 0</inkml:trace>
  <inkml:trace contextRef="#ctx0" brushRef="#br0" timeOffset="834.013">16707 6823 21183 0,'0'0'1888'0,"0"0"-1504"0,7-2-384 0,-1-1 0 0,1 0 2816 0,2 1 480 16,1 1 96-16,1 2 32 0,2 1-944 15,1 2-192-15,0 1-48 0,0 2 0 0,0 2-544 0,-2 1-112 16,0 0-32-16,-1 1 0 0,1-1-768 0,-3 1-144 16,0-1-48-16,0-1 0 0,1 0-400 0,-1 0-192 15,-1 0 160-15,1-1-160 0,-1-2 0 0,0 0 0 16,0-1 0-16,0 0 0 16,-2 0-928-16,0-2-176 0,-6-3-48 0,0 0-12800 15,0 0-2576-15</inkml:trace>
  <inkml:trace contextRef="#ctx0" brushRef="#br0" timeOffset="1000.1">16770 7035 32543 0,'-9'-2'1440'0,"5"-1"288"0,0 1-1376 0,1-3-352 15,-1 0 0-15,2-3 0 0,1 0 1728 0,2 2 288 16,1-3 48-16,2 0 16 0,4-1-496 0,3-2-112 16,2 1 0-16,2-2-16 0,5-1-512 0,-1 0-112 15,-1-1 0-15,1-1-16 0,-2-1-464 0,2-1-96 16,-1 1 0-16,2-1-16 0,0 0-240 0,-1 1 0 0,0-2 0 0,-2 1-14528 31,-2-1-2896-31</inkml:trace>
  <inkml:trace contextRef="#ctx0" brushRef="#br0" timeOffset="4402.963">15095 6195 25215 0,'0'0'1120'0,"0"0"224"0,0 0-1072 0,4-4-272 16,-1-2 0-16,0 1 0 0,-3 5 1360 0,4-4 224 16,1 1 32-16,0 0 16 0,-1 1-336 0,1 0-64 15,0-1-16-15,1 1 0 0,0 1-384 0,1-1-64 16,0 0-32-16,-1 0 0 0,2 0-208 0,0 1-32 16,-1 1-16-16,1-1 0 0,-1 0-128 0,-1 0-32 15,1 1 0-15,1 0 0 0,-2 0-80 0,0 0-32 16,1 0 0-16,-1 0 0 0,-1 0 80 0,1 0 16 15,0 0 0-15,0 0 0 0,0 1-48 0,0-1 0 0,-6 0 0 0,7-1 0 16,0 1-64-16,1-2 0 0,-1 1-16 16,1 1 0-16,0-1 0 0,1 0 0 0,-2 1 0 15,2 0 0-15,-1 0 16 0,1-2 0 0,-1 1 0 0,0 0 0 16,1 0 64-16,0 1 0 0,1-2 16 0,-1 1 0 16,-1 1-48-16,1 0-16 0,0-1 0 0,0 1 0 15,0 0 48-15,-1 0 16 0,1-1 0 0,1 1 0 16,-1-1-80-16,0 1 0 0,-1 0-16 15,2 0 0-15,0-1-48 0,0 1 0 0,0-1 0 0,0 0 0 16,0 0 0-16,1 0-128 0,1-1 192 16,-2 1-64-16,0 0-128 0,0 0 160 0,-1-1-160 0,-1 2 160 15,2-2-160-15,-2 1 160 0,0 1-160 0,0-1 160 16,0 1-160-16,-1-2 128 0,1 0-128 0,0 1 128 0,0 1-128 0,1-2 128 16,-1 1-128-16,0 0 128 15,0 0-128-15,-1 1 0 0,2-3 0 0,0 2 128 0,-2 0-128 0,1 0 0 16,0-1 0-16,1 0 0 0,0 0 0 0,-1 1 0 15,0 0 0-15,1 0 0 0,-2 0 0 0,2 0 0 16,-2 0 128-16,1 1-128 0,-1 0 0 0,0 0 0 16,0-2 0-16,1 2 128 0,-1 0-128 0,1 2 192 15,0-2-192-15,0 0 192 0,0 1-192 0,0 0 160 16,-1 0-160-16,1 0 160 0,1 0-160 0,-1 0 160 16,-1-1-160-16,1 0 160 0,0 0-160 0,0 0 0 0,-1 0 0 15,0 0 0-15,1 0 0 0,-2 0 0 16,0-1 128-16,1 0-128 0,0 0 0 0,1 1 0 15,-1-1 0-15,0 0 128 0,-1 0-128 0,1 1 0 16,-1-2 0-16,0 1 0 0,0 0 0 0,0 1 0 16,0 0 0-16,0 0 128 0,1 0-128 0,0 0 0 15,-7 0 0-15,8 1 128 0,-1 0-128 0,0-1 0 16,-1 0 144-16,1 0-144 0,0 0 0 0,0 0 128 16,0 0-128-16,2 0 0 0,-1 0 0 0,1-1 128 15,-1-1-128-15,1 0 0 0,0 1 0 0,-1 0 128 0,1 0-128 0,0-1 0 16,0 0 176-16,-2 1-48 0,1 0 0 0,-1 0 0 15,1 0 64-15,0 0 0 0,1 0 0 0,-1 1 0 16,-1 0-64-16,1 0-128 0,0 0 192 0,1 0-64 16,-1-1-128-16,0 1 128 0,-1-1-128 0,2 0 128 15,1 0-128-15,-1 0 0 0,1 1 0 0,-3-1 0 16,0 0 0-16,0 1 0 0,1-2 0 0,1 1 0 16,-3 0 0-16,1 0 0 0,0 1 128 0,0-2-128 0,0 1 0 15,0 0 160-15,0 1-160 0,0 0 160 0,0 0-32 16,0 0 0-16,-1 0 0 0,1 0 0 0,-1 0-128 0,0 0 128 15,1 0-128-15,0 1 128 0,-1-1-128 0,2 1 0 16,-1-1 0-16,1 0 0 0,-2 0 0 0,2 0 0 16,0 0 128-16,1 0-128 0,0-1 0 0,0 1 0 15,0-1 0-15,1 0 0 0,-1 1 0 0,1-2 0 16,-2 1 0-16,2 1 0 0,0 0 0 0,0 0 0 16,-1 0 0-16,0 1 0 0,1 1 0 0,-1-2 0 15,-1 1 0-15,-1 0 0 0,1 0 0 0,-1-1 0 16,-1 0 0-16,1 2 0 0,-2-2 0 0,0 1 0 15,0-1 0-15,0 0 0 0,0 0 0 0,-1 0 0 16,1 0 128-16,-1 0-128 0,-4 0 0 0,5 0 0 16,1-1 0-16,-1 1 0 0,0-2 0 0,-1 2 0 0,-4 0 0 15,6 0 0-15,-6 0 0 0,5 0 0 0,-5 0 0 16,5 0 0-16,0 0 0 0,-5 0 0 0,0 0 0 0,0 0 0 16,5 0 0-16,-5 0 0 0,0 0 0 0,5 2 0 15,-5-2 0-15,0 0 0 0,5 0 0 0,-5 0 0 16,0 0 0-16,0 0 0 0,0 0 128 0,5 1-128 15,-5-1 0-15,0 0 0 0,5 1 0 0,0 0 0 16,-5-1 0-16,0 0 0 0,0 0 0 0,6 2 0 16,-6-2 0-16,6 0 0 0,-6 0 0 0,0 0 0 15,0 0 0-15,0 0 0 0,0 0 0 0,6 0 0 0,-6 0 0 0,0 0 0 16,0 0 0-16,0 0 0 0,0 0 0 0,0 0 0 16,0 0 0-16,0 0 0 0,0 0 0 0,0 0 0 15,5-3 128-15,-5 3-128 0,4-4 0 0,-4 4 0 16,2-5 0-16,0 2 0 0,-1-3 0 0,-1 6 0 15,1-5 0-15,-1 0 0 0,0 1 0 0,0 4 0 16,-1-5 0-16,1 0 0 0,0 0 0 0,-1 1 0 16,-1-1 0-16,1 0 0 0,0-1 0 0,0 0 0 15,-1 1 0-15,1-1 0 0,1-2 0 0,0 1 0 16,-1-2 128-16,1 1-128 0,1 0 0 0,0-1 0 16,1 0 0-16,0-1 0 0,-1 1 0 0,1 0 0 15,0 0 0-15,-1 0 0 0,-1 0 0 0,0 2 0 16,1-1 0-16,-1 0 0 0,0-2 0 0,0 2 0 15,0 0 0-15,0 2 0 0,0 0 0 0,0 1 0 0,-1 0 0 0,1-2 0 16,0 1 0-16,0 0 192 16,0 0-64-16,0 1 0 0,1-1-128 0,0 0 0 15,0-1 0-15,0 1-176 0,0-2 176 0,0 1-128 0,0-1 128 0,0-1-128 16,0-1 128-16,0 1 0 16,-1 1 0-16,-1-4 0 0,1 1 0 0,0 1 0 0,0-1 0 0,0 0 0 15,0 1 0-15,0-2 0 0,0 1 0 0,0 2 0 16,0-3 0-16,0 1 0 0,0 1 0 0,1-1 0 15,0 0 0-15,0 1 0 0,-1 0 0 0,1 1 0 16,-1-1 0-16,1 0 0 0,-1-1 0 0,1 2 0 16,0-1 0-16,0 2 0 0,-1-2 0 0,0 1 0 15,0 1 0-15,0-2 0 0,0 1 0 0,-1 1 0 0,0-1 0 0,0 2 0 16,0-1 0-16,0-1 0 0,0-1 0 0,0 1 0 16,0 1 0-16,0-1 0 0,0 0 0 0,1 0 0 15,0 0 0-15,0 1 0 0,-1-1 0 0,0 0 0 16,1-2 0-16,0 0 0 0,-1 1 0 0,1-1 0 15,0 1 0-15,0-2 0 0,0 2 0 0,0-2 0 16,0 1 0-16,1 0 0 0,0 1 0 0,0-1 0 16,-1-1 0-16,0 1 0 0,1 2 0 0,-1-1 0 15,1 1 0-15,0 0 0 0,-1-1 0 0,0 1 0 16,0 0 0-16,0 0 0 0,0-1 0 0,1 2 0 16,-1 1 0-16,1 0 0 0,-1 0 0 0,1 0 0 15,0-1 0-15,0 2 0 0,0-1 0 0,0 0 0 16,-1 0 0-16,1-2 0 0,0 2 0 0,0-2 0 15,0 1 0-15,0-1 0 0,-1 0 0 0,1 0 0 16,0 0 0-16,1 1 0 0,0-1 0 0,-1 0 0 16,0-2 0-16,0 3-128 0,1-1 128 0,-1 2 0 15,-1-1 0-15,0 1 0 0,0 0 0 0,-1 2 0 0,0 0 0 0,0 0 0 16,1 5 0-16,-1-5 0 16,-1 1 0-16,2 4 0 0,-2-4 0 0,2 4 0 0,-2-5 0 0,2 5 0 15,-1-4 0-15,1 4 0 0,0 0 0 0,0-4 0 16,0 4 0-16,0 0 0 0,1-5 0 0,-1 5-128 15,2-3 128-15,-2 3 0 0,3-4 0 0,-3 4-128 16,3-4 128-16,-3 4 0 0,4-3 0 0,-4 3 0 16,0 0 0-16,5-3 0 0,-5 3 0 0,4-2 0 15,1-2 0-15,-5 4 0 0,5-1 0 0,0-1 0 16,1 1 0-16,1 0-128 0,0 1 128 0,1 0 0 0,-1 0 0 0,2 0 0 16,0 1 0-16,1 0 0 0,-1 1 0 0,2-2 0 15,1 1 0-15,1 0 0 0,0 0 0 0,3 1 0 16,-2-2 0-16,0 2-128 0,3 0 128 0,-1 0 0 15,0-1 0-15,-1 0 0 0,-1 0 0 0,0 0 0 16,0 0 0-16,1 0 0 0,-1 0 0 0,1 0 0 16,0 0 0-16,0 0 0 0,-1 0 0 0,1-1 0 15,-1 0 0-15,3 1 0 0,1 0 0 0,-1 2 0 16,0-2 0-16,0 1 0 0,2 0 0 0,0-1 0 16,1 0 0-16,-1 0 0 0,-2-1 0 0,1 2 0 15,-2-2 0-15,0 1 0 0,0 0 0 0,-3 0 128 16,0 0-128-16,1 0 0 0,-2-1 0 0,0 0 128 15,2-2-128-15,0 1 0 0,-1 0 0 0,1 0 0 16,1-1 0-16,-1 2 128 0,0 2-128 0,-1-2 0 16,1 0 0-16,1-2 0 0,-1 0 0 0,-1 1 144 15,1 1-144-15,0 0 0 0,1 0 176 0,-1 0-176 0,1 0 160 16,-1 0-160-16,-1 0 176 0,1 0-176 0,0-2 192 0,0 1-192 16,-1 0 192-16,-1 0-192 0,-1 1 192 0,0 0-192 15,0-2 128-15,1 2-128 0,-3-1 0 0,1 0 0 16,0 0 144-16,3 1-144 0,-2-1 0 0,1 0 144 15,-1 0-144-15,1 0 0 0,0-1 0 0,0 0 0 16,-1 0 0-16,1 1 0 0,-1-1 0 0,1 0 0 16,1 1 0-16,-1 0 128 0,-1-1-128 0,2 1 0 15,0 0 0-15,0 0 0 0,2 1 128 0,0 0-128 16,1 0 0-16,0 0 0 0,-1 0 144 0,-1 0-144 0,2 0 0 0,-1 1 0 16,-1 0 0-16,-1 0 128 0,-1-1-128 0,-1 2 0 15,-1-2 0-15,1 0 0 0,-2 0 0 0,0 0 128 16,-1 0-128-16,2 0 0 0,-1 0 0 0,0 0 128 15,0 0-128-15,-1 0 0 0,0 0 0 0,0 0 128 16,0 0-128-16,0 0 0 0,0-3 0 0,-1 3 144 16,-1-1-144-16,2 1 144 0,1-1-144 0,0 1 0 15,0-2 0-15,1 1 0 0,0-1 0 0,0-1 0 16,0 1 0-16,2 1 0 0,-1 0 0 0,0 0 0 16,-1 0 0-16,0 0 0 0,-1 1 0 0,-1 0 0 15,0 0 0-15,0 0 0 0,-4 1 0 0,0 0 0 16,-4-1 0-16,0 0 0 0,0 0 0 0,0 0 0 15,0 0 0-15,0 0 0 0,0 0-320 0,-7 2-64 16,-3-1-16-16,-2-1-16832 16,-4 1-3376-16</inkml:trace>
  <inkml:trace contextRef="#ctx0" brushRef="#br0" timeOffset="27937.177">15021 11266 17503 0,'0'0'768'0,"0"0"176"0,0 0-752 0,-3 3-192 15,3-3 0-15,0 0 0 0,0 0 4208 0,0 0 800 16,0 0 176-16,5 5 16 0,1-1-2704 0,0-1-560 16,2-1-96-16,2 1-32 0,2-3-448 0,1 0-80 15,3 0-32-15,0-2 0 0,1 2-432 0,2 0-96 16,0-1-16-16,1 0 0 0,0 0-64 0,-2 1 0 16,1 0-16-16,-1 0 0 0,4 0-144 0,-2 0-32 15,1 0 0-15,1 0 0 0,2 0-128 0,1 0-48 0,3 0 0 0,1-2 0 16,2 1-16-16,2-1 0 0,0 0 0 0,-2-1 0 15,0 0-96-15,0 0-32 0,-1-1 0 0,2-1 0 16,1 0-128-16,0-1 0 0,3 0 144 0,2 1-144 16,2 2 128-16,-2-1-128 0,-1 1 128 0,-1 2-128 15,-4 0 128-15,0 1-128 0,-7 0 128 0,1 0-128 16,1 0 128-16,1 1-128 0,-1 2 160 0,2-1-160 16,0 1 144-16,1 0-144 0,1-1 128 0,4 0-128 0,-3 0 128 15,-1-1-128-15,-3 0 0 0,-1-1 128 0,-3-1-128 0,2 1 0 16,-1 0 144-16,2-1-144 0,-1 0 128 0,1 0-128 15,0 0 128-15,1 0-128 0,1 1 144 0,-1-2-144 16,0 1 192-16,-1 0-192 0,-2 0 176 0,-1 1-176 16,-3 0 160-16,0 0-160 0,-3-2 128 0,2 1-128 15,-2 0 0-15,2 0 144 0,0-2-144 0,2 2 0 16,-1-3 0-16,4 2 0 0,-1-1 128 0,3 0-128 16,0 0 0-16,1 0 128 0,0 0-128 0,-2 1 0 15,-2-1 0-15,-1 1 0 0,-3 0 0 0,-1 0 0 16,-1 0 128-16,0 0-128 0,-2 0 0 0,2 0 0 15,-1-1 0-15,1 2 112 0,0-2-112 0,-1 1 0 16,1 1 0-16,-2-2 0 0,2 1 0 0,1 0 0 16,-1 1 0-16,2 0 0 0,-1 0 0 0,2 1 0 15,-3-2 0-15,0 1 0 0,1 0 0 0,-3 0 0 16,1 0 0-16,-1 0 0 0,0-1 0 0,0 0 0 16,-2 0 0-16,2 0 0 0,2 0 0 0,-1 1 0 15,3-3 0-15,0 0 0 0,1 1 0 0,-2-1 0 0,-1 0 0 16,2 0 0-16,-1 1 0 0,0 2 0 15,-2-1 0-15,0 1 0 0,-1 0 0 0,-3 0 0 0,0 1 0 0,-3-2 0 16,-2 1 0-16,-3 0 0 16,1 1 0-16,-6 0 0 0,0 0 0 0,0 0 0 0,0 0 0 0,-4-3 0 15,-2 0-464-15,-4 0-96 0,-4 0-16 16,-1-1 0-16,-2 0-2304 0,-1-2-448 0,1-1-112 16</inkml:trace>
  <inkml:trace contextRef="#ctx0" brushRef="#br0" timeOffset="31063.558">15728 10884 7359 0,'0'0'656'0,"0"0"-528"0,-10 3-128 0,1 0 0 15,-1 0 3168-15,3-1 608 0,-1-2 112 0,1-1 16 16,-1 1-2704-16,2-1-560 0,-1 0-96 0,0 0-32 16,7 1-160-16,-5-1-32 0,-2 0-16 0,1 0 0 0,1-1-160 0,-1 0-16 15,1-1-128-15,1 1 192 0,0 1-192 0,1-2-240 16</inkml:trace>
  <inkml:trace contextRef="#ctx0" brushRef="#br0" timeOffset="32676.177">15503 10848 17503 0,'0'0'1552'0,"0"0"-1232"16,0 0-320-16,0 0 0 0,0 0 3328 0,0 0 592 15,0 0 128-15,0 0 32 0,0 0-1616 0,5 3-320 16,0-3-64-16,-1 0-16 0,1 0-464 0,1 0-80 15,0 0-32-15,1 0 0 0,1 0-496 0,3-2-96 16,-1 1-32-16,2 0 0 0,1 1-224 0,-1-1-32 16,0-2-16-16,-1 1 0 0,-1 0-144 0,0 0-48 15,3-1 0-15,-1 0 0 0,1 0-112 0,0 0-32 16,3-1 0-16,4-1 0 0,-1 0-48 0,1 0-16 0,2 0 0 0,1 0 0 16,0 0 128-16,0 1 0 0,-1 0 16 0,1 1 0 15,0 0-336-15,0 0 0 0,-1 0 0 0,-1 0-128 16,-3 1 128-16,0 0 0 0,-1 0 160 0,0 1-160 15,-1 0 176-15,-1 0-176 0,1 1 192 0,0 0-192 16,1 1 160-16,0 0-160 0,-1 0 128 0,2 1-128 16,1-2 128-16,0 1-128 0,-1 1 0 0,1 0 128 15,1 0-128-15,0 0 0 0,0-1 144 0,-1 0-144 0,0 0 0 0,1 0 128 16,-2-1-128-16,-1 1 0 0,-1-1 0 0,0 1 128 16,1-1-128-16,-1 0 0 0,1 0 128 0,1 0-128 15,0 0 160-15,2 1-160 0,0 1 224 0,2-2-48 16,-2 1-16-16,4 0 0 0,0 2-160 0,2 1 0 15,0-2 0-15,1 1 0 0,0-1 0 0,-1 0 0 16,-1 0 144-16,-2-1-144 0,-1 0 0 0,-1 0 0 16,0-1 0-16,-1 0 128 0,1 0-128 0,-1-2 0 15,-4 1 0-15,0 1 0 0,-1 0 0 0,2 0 0 16,0 0 0-16,1 1 128 0,0 0-128 0,-1 0 0 16,1 0 0-16,-1 0 128 0,2 1-128 0,-1-2 0 15,-1 1 0-15,-1 0 0 0,-1 0 0 0,-1 1 0 16,0-2 0-16,-2 0 128 0,-1 0-128 0,0 0 0 15,-1 0 0-15,1-2 0 0,-2 1 0 0,1 0 0 16,1 0 0-16,-1 1 128 0,1-3-128 0,0 2 0 16,0 0 0-16,0 0 0 0,-2-1 0 0,1 1 0 15,-2 0 0-15,0 0 0 0,-1 0 0 0,-1 0 0 16,0 0 0-16,-6 1 0 0,7-1 0 0,0 1 0 16,-7 0 0-16,0 0 128 0,0 0-128 0,0 0 0 0,7 1 0 0,-1 0 0 15,-6-1 0-15,8 1 0 0,-2-1 0 0,1 0 0 16,0 0 0-16,-1 0 0 0,1-1-144 0,-1 0 144 15,-6 1-128-15,6-1 128 0,-1 0-160 0,-5 1 160 16,0 0 0-16,0 0-144 0,5-2 144 0,-5 2 0 16,0 0 0-16,0 0 0 0,0 0 0 0,3-4 0 0,-3 4 0 15,1-4 0-15,-1-1 0 0,0 1 0 0,0-1 0 0,0 5 0 16,-1-5 0-16,1 0 0 0,0 0 0 0,1-2 0 16,0 1 0-16,0 2 0 0,0-4 0 0,1 1 0 15,-1 0 0-15,1 0-128 0,0-1 128 0,0 1 0 16,-1-2-144-16,1 0 144 0,0 1 0 0,0-2 0 15,-1 1 0-15,0 1 0 0,0-3 0 0,0 1 0 16,-1 0 0-16,1 0 0 0,-1-1 0 0,0 1 0 16,1 0 0-16,-1 1 0 0,0-2 0 0,0 0 0 15,0 0 0-15,0 1 0 0,2-2 0 0,0-1 0 16,0-1 0-16,0 1 0 0,-1-2 0 0,0 0 0 16,1 1 0-16,0 0 0 0,0-2 0 0,1 2 0 15,-1 0 0-15,0-1 0 0,-1 0 0 0,0-1 0 16,0 1 0-16,-1 1 0 0,0-2 0 0,0 0 0 15,-1 0 0-15,0 0 0 0,0 1 0 0,0 0 0 16,0 0 128-16,-1 1-128 0,0-1 0 0,-1-2 0 16,0 0 0-16,1-3 0 0,-2-2 0 0,1-2 0 15,0 1 0-15,1-2 0 0,0 1 0 0,0 0 0 16,1 1 0-16,1 2 0 0,0 2 0 0,0 0 0 0,-1 2 0 0,0 0 0 16,-2 1 0-16,1 2 0 0,-1 0 0 0,0 3 0 15,0-1 0-15,0 3 0 0,-1-1 0 0,1 0 0 16,1 1 0-16,-1 0 0 0,0-1 128 0,0-1-128 15,1-2 0-15,-1 0 0 0,0-2 0 0,1 0 0 16,0 1 0-16,0 0 0 0,0-3 0 0,0 4 0 16,-1-2 0-16,1 1 0 0,1 4 0 0,0-3 0 15,-1 1 0-15,1 1 0 0,0 2 0 0,0 1 0 16,0 1 0-16,0 0 0 0,1 0 0 0,0 0 0 0,-2 2 0 0,2 1 0 16,0-1 0-16,0 1 0 0,-1-1 0 0,1 0 0 15,1 1 0-15,-1 0 0 0,0-1 0 0,0 1 0 16,1 0 0-16,-1 4 0 0,3-4 0 0,-3 4 0 15,4-3 0-15,1-1 0 0,1 3 0 0,0-2 0 16,1 1 0-16,1 2 0 0,1-3 0 0,4 2 0 16,0 0 0-16,1 0 0 0,3 0 0 0,1 0 0 15,1-1 0-15,1 0 0 0,-1-1 0 0,3 0 0 16,-1-1 0-16,3 1 0 0,1 0 0 0,2 0 0 16,1 0 0-16,3 0 0 0,4 0 0 0,1 1 160 15,-1 1-160-15,0 1 160 0,-3 0-32 0,0 0-128 16,-5 0 192-16,0 1-64 0,1-1-128 0,-2 1 160 15,2 0-160-15,-1 0 160 0,0 1-160 0,1 0 128 16,0-1-128-16,0 1 128 0,2-2-128 0,-3 1 0 16,1 0 0-16,-4 0 128 0,-2 0-128 0,-1-1 0 15,-2 0 0-15,-1 0 128 0,-1-1-128 0,0 0 0 16,-1 0 144-16,0 0-144 0,-1 1 0 0,2-3 144 0,-2 2-144 16,0 0 0-16,0-1 144 0,0 1-144 0,2 0 0 0,2 0 144 15,0-1-144-15,1 1 0 0,-1 1 0 0,1 0 0 16,0 0 0-16,0 0 0 0,1 0 0 0,-4 0 0 15,1 0 0-15,-3 0 0 0,0-1 128 0,1 0-128 16,-3-1 0-16,2 1 0 0,-2 1 0 0,1 0 0 16,-1-2 0-16,1 1 0 0,2 0 0 0,-1 1 0 15,2 0 0-15,-3-1 0 0,1 1 0 0,1 0 0 0,-1 0 0 0,2 0 0 16,-1 0 0-16,0 0 112 16,0 2-112-16,1-1 0 0,-3 1 0 0,2-1 0 0,1 1 0 0,-3 0 0 15,1 0 0-15,-2 0 0 16,0 0 0-16,-1 0 0 0,0-1 0 0,-2 0 0 0,2 0 0 0,-1 1 0 15,0-2 0-15,-2 0 0 0,-2 0 0 0,2 0-128 16,-2-2 128-16,-1 1-160 16,0 0-224-16,-6 1-32 0,0 0-16 0,0 0 0 15,0 0-944-15,0 0-192 0,0 0-32 0,0 0-14368 16,0 0-2864-16</inkml:trace>
  <inkml:trace contextRef="#ctx0" brushRef="#br0" timeOffset="33329.094">17918 11070 34783 0,'0'0'1536'0,"0"0"320"0,8 0-1472 0,0-1-384 15,0-1 0-15,4 1 0 0,3-1 2400 0,0 1 416 16,4-1 64-16,0 0 32 0,2 0-1168 0,1 0-224 15,0 0-48-15,2-1-16 0,-2 0-592 0,5-2-112 16,2 0-32-16,2 0 0 0,4 0-400 0,1 0-96 16,4-1-16-16,0 0 0 0,0-1-208 0,-2 2 128 15,-4-2-128-15,0 0 0 0,2 0 0 0,-1 0 128 16,3-2-128-16,2 2 0 0,3-1 0 0,1 0 0 16,-2-2 0-16,-2 1 0 0,-3 1 0 0,-2 0 0 0,-1 0 0 0,-3 2 0 15,-1 1 0-15,-2 1 0 0,-1 2 0 16,-1-1 0-16,-2 2 0 0,-1 1 0 0,-2 0 0 0,-1 1 0 15,-1 0 0-15,0 1 0 0,-1-1 0 0,-1 1 0 16,-1 0 0-16,-1 0 0 0,-1-1 0 0,-1 0 0 16,-1 0 0-16,-1 0 0 0,-1-1 0 0,-2 0 0 15,-1 0-272-15,-1 0 0 0,0-1 0 0,-2 0 0 16,-4 1-1264-16,0 0-256 0,3-3-64 0,-1-1-19840 16</inkml:trace>
  <inkml:trace contextRef="#ctx0" brushRef="#br0" timeOffset="39225.202">16903 11557 41119 0,'0'0'896'0,"0"0"192"0,0 0 48 0,0 0 16 0,8 0-912 0,-1 3-240 16,-1 0 0-16,1 1 0 0,3 2 1152 0,1 0 192 16,0 4 48-16,0 0 0 0,0 1-640 0,2 1-128 15,-1 3-32-15,1 0 0 0,1-1-320 0,-1-1-64 16,0 0-16-16,1-1 0 0,0-2-192 0,-2 0-128 16,1-1 128-16,-1-1-208 15,-2-1-1904-15,-2-2-384 0,-1 0-80 0,-2 0-10256 16,-2 0-2048-16</inkml:trace>
  <inkml:trace contextRef="#ctx0" brushRef="#br0" timeOffset="39382.373">16973 11811 43775 0,'0'0'960'0,"-4"2"208"0,4-2 48 0,0 0 0 0,0 0-976 0,0 0-240 16,1-5 0-16,2-3 0 0,1 1 960 0,3-4 128 15,3-1 48-15,2 0 0 0,0-3-416 0,4 0-80 16,2-1 0-16,1-1-16 0,2-2-368 0,-1-1-80 0,0 0-16 0,-2-1 0 31,-1-2-608-31,-2 1-112 0,-3-1-16 0</inkml:trace>
  <inkml:trace contextRef="#ctx0" brushRef="#br0" timeOffset="44047.476">19665 5943 16575 0,'0'0'1472'0,"0"0"-1168"16,-3-3-304-16,1 0 0 0,2 3 2784 0,-2-5 496 16,2 5 112-16,0-6 0 0,0 6-1392 0,0 0-272 15,0 0-64-15,0 0-16 0,5 1 16 0,1 4 0 16,2 2 0-16,1 3 0 0,1 5-272 0,-1-3-48 16,0 3-16-16,1 1 0 0,0 3-240 0,2 1-32 15,1 0-16-15,2 2 0 0,0-1-208 0,9 10-64 16,-2 2 0-16,4 1 0 0,1 1-192 0,4 0-64 15,4 1 0-15,1 0 0 0,2 0-208 0,-2 1-48 16,0-2-16-16,0-1 0 0,0 0-32 0,1 2 0 16,1 3 0-16,2 1 0 0,3 2-16 0,-2-1-16 15,-1-1 0-15,-2-2 0 0,-3-3 0 0,-4 0 0 16,-2 1 0-16,1-1 0 0,-3 1-48 0,0-1-128 0,1-2 192 0,-2 1-64 16,-1-3 48-16,-1 0 0 0,1-3 0 0,-2-5 0 15,-1 0-176-15,-1-4 0 16,-2-1 0-16,-1-3-176 0,-2-1 48 0,-3-2 0 15,1-3 0-15,-3-1 0 0,-2-1 0 0,-1 1 0 0,-4-3 0 16,0 0 0-16,0-1-64 0,-4-4 0 16,0 0 0-16,0 0 0 15,0 0-1424-15,-6-1-304 0,-1-3-48 0,-2-2-13424 0,-1-2-2688 0</inkml:trace>
  <inkml:trace contextRef="#ctx0" brushRef="#br0" timeOffset="44898.933">19924 9643 22111 0,'0'0'976'0,"0"0"208"0,0 0-944 0,0 0-240 15,0 0 0-15,0 0 0 0,2-3 4144 0,1-3 784 16,2-3 144-16,2-2 48 0,3-3-3088 0,3-2-624 15,3-5-112-15,3-1-16 0,2-3-336 0,5-2-64 0,-1 0-16 0,2-3 0 16,-1 2-16-16,2-1 0 0,0 1 0 0,3-3 0 16,1-1-160-16,0-2-48 0,1 1 0 0,0-1 0 15,2-2-352-15,-2 0-80 0,0 1-16 0,-3 2 0 16,-4 3-192-16,0 0 0 0,-5 2 128 0,-1 0-128 16,-2 0 0-16,-1 1-128 0,0-1 128 0,-2 1-208 15,0 0-224-15,-1 2-32 0,-1 0-16 16,1 2 0-16,0 3-336 0,-3 1-64 0,-1 1-16 0,-2 4 0 15,0 1-1216-15,-2 3-240 0,-2 1-48 0,-3 1-16976 16</inkml:trace>
  <inkml:trace contextRef="#ctx0" brushRef="#br0" timeOffset="45217.022">20643 8569 36287 0,'0'0'1600'0,"-5"2"336"0,-1-2-1552 0,1 0-384 15,5 0 0-15,0 0 0 0,-3-4 1152 0,3 4 128 16,-1-5 48-16,2 0 0 0,1-1-304 0,4-1-48 16,2 1-16-16,2-2 0 0,3 0-192 0,1-1-64 15,2 0 0-15,3 0 0 0,4 1-288 0,-1 0-64 16,2 1-16-16,0-1 0 0,0 2-208 0,-2 1-128 15,0 2 160-15,-3 1-160 0,0 2 144 0,-4 1-144 16,-3 1 128-16,0 2-128 0,-2 3 320 0,0 1 0 0,-4 1-16 16,-1 2 0-16,-1-2 80 0,-1 2 0 0,-2 1 16 0,-1 0 0 15,-2-1-144-15,0 3-48 0,-2-1 0 0,0 1 0 16,1-3-208-16,-1 1 0 0,0 0 128 0,1-3-128 16,0-2-192-16,1-1-64 0,2-6-32 0,0 0 0 15,0 0-2048-15,0 0-416 0,0 0-64 0</inkml:trace>
  <inkml:trace contextRef="#ctx0" brushRef="#br0" timeOffset="46099.119">20667 7432 29423 0,'0'0'1296'0,"0"0"288"0,0 0-1264 0,0 0-320 15,0 0 0-15,0 0 0 0,0 0 1504 0,7 4 240 0,2 0 48 0,1 3 16 16,1 1-368-16,0 1-80 16,2 0-16-16,1 0 0 0,2 2-384 0,2-1-64 0,1-1-32 0,1 0 0 15,0-1-240-15,-1 1-48 0,2-2-16 0,-4-1 0 16,-1 0-336-16,-1-1-64 0,0-2-16 0,-2-1 0 16,-1-1-144-16,0-1 128 0,-4-2-128 0,1-1 128 15,1 0-128-15,-2-2 0 0,-1-2 144 0,0-1-144 16,-1-2 128-16,0 0-128 0,-1-4 160 0,0-1-160 15,-1 0 368-15,-1-2-32 0,-1 0 0 0,0 1 0 0,-1 0 176 0,-1-1 48 16,0 1 0-16,0-1 0 0,-1 1-48 0,0-2-16 16,-1 0 0-16,0 2 0 0,-1 0-208 0,0 1-32 15,-1 0-16-15,1 1 0 0,1 0-240 0,-1 3 128 16,0-2-128-16,1 3 0 0,0 2 0 0,1 2-160 16,0-3 0-16,1 2 0 15,1 2-2016-15,-1 5-416 0</inkml:trace>
  <inkml:trace contextRef="#ctx0" brushRef="#br0" timeOffset="48385.467">21520 8499 20271 0,'0'0'1792'0,"0"0"-1424"16,0 0-368-16,0 0 0 0,0 0 3264 0,0 0 576 15,0 0 112-15,8 2 16 0,0-2-1488 0,4 0-304 16,6 0-64-16,4 0-16 0,4-1-400 0,3 0-80 16,2 1-16-16,2-2 0 0,1 0-384 0,6 1-64 15,2-1-32-15,6 0 0 0,7 0-272 0,2-1-48 16,-3 0-16-16,5 0 0 0,2-1-272 0,5 1-48 0,8-2-16 16,-2 1 0-16,-1-1-128 0,4 1-48 0,4-1 0 0,2 0 0 15,2 1-112-15,-2 1-32 0,-2-1 0 0,5 2 0 16,6 1-128-16,-3 2 128 0,-7 1-128 0,0 0 128 15,3 0-128-15,-3 2 128 0,-6 1-128 0,-4-1 128 16,-7 1-128-16,-2 0 0 0,-2 0 0 0,-2 0 0 16,3-1 0-16,-15-1 0 0,-2-1 0 0,-3-1 0 15,-6 0 0-15,0 0 0 0,-2-1 0 0,-2-1 0 0,0-1 0 16,-2 0 0-16,-4-1 0 0,-1 1 0 0,-4-2 0 0,-3 1 0 16,-3 0 0-16,-4 0 0 0,-1-1 128 0,-3 0-128 15,-2 1 0-15,-3-1 128 0,-1 0-128 0,-5-1 0 16,-3 0-160-16,-1 1 160 15,-3-1-1024-15,2 1-96 0,0 1-32 0,-1 1 0 16,-1 2-1776-16,-1-2-352 0,0 0-80 0</inkml:trace>
  <inkml:trace contextRef="#ctx0" brushRef="#br0" timeOffset="48953.098">22708 9170 32879 0,'0'0'1456'0,"0"0"304"0,0 0-1408 0,0 0-352 15,0 0 0-15,8 3 0 0,0-1 2400 0,0 2 416 16,0 1 64-16,3 1 32 0,2 1-992 0,3 1-208 15,2 2-48-15,4 1 0 0,-1 1-640 0,4-3-144 0,-2 2-32 0,1 1 0 16,-2-2-352-16,0-1-80 16,0 2-16-16,0-1 0 0,0-3-224 0,0 1-48 15,-2-3-128-15,1 1 192 0,-3 0-432 0,-1 0-80 0,-4 0-32 0,-1 0 0 32,-2 0-1264-32,-2 0-256 0,-4-3-48 0,-3 3-12624 15,-3 1-2528-15</inkml:trace>
  <inkml:trace contextRef="#ctx0" brushRef="#br0" timeOffset="49129.395">22785 9478 15663 0,'-12'-1'1392'0,"8"0"-1120"0,4 1-272 0,-4-3 0 15,1-2 6064-15,1-1 1152 0,1-3 224 0,5-2 48 16,4-1-4688-16,4-1-944 0,6-2-192 0,2 0-48 16,3 0-576-16,2-1-112 0,0-1-32 0,0 0 0 0,0-2-544 0,0 0-112 15,1-3-32-15,-2 1 0 16,0-1-208-16,-1 1 0 0,0-2 0 0,0 1 0 15,-5-1-1216-15,-1 2-192 0,0-2-48 0,-4 1-20368 16</inkml:trace>
  <inkml:trace contextRef="#ctx0" brushRef="#br0" timeOffset="51403.582">21534 8114 15663 0,'0'0'688'0,"0"0"144"0,0 0-656 16,-5-2-176-16,0 1 0 0,5 1 0 0,0 0 4656 0,0 0 896 15,0 0 176-15,0 0 32 0,0 0-3072 0,0 0-640 16,0 0-112-16,0 0-16 0,0 0-576 0,5-1-128 15,2 1 0-15,3 0-16 0,2 0-320 0,3 0-64 16,1 0-16-16,3 0 0 0,3 0 16 0,-1 0 0 0,2 0 0 0,0 0 0 16,0-1-560-16,0 1-128 15,0 0 0-15,2-3-128 0,-1 1 192 0,3 0-64 16,1 0 0-16,3 0-128 0,3-1 240 0,0 0-64 0,-1 1-16 0,0 0 0 16,-2 1-160-16,-2-2 0 0,-3 2 0 15,0 0 0-15,-4-2 0 0,-1 2 0 16,-2 0 0-16,-1 1 0 0,-2 0 0 0,-2 0-144 0,0 0 144 15,-1 0-160-15,-2-2 160 0,-2 2 0 0,0 2 0 0,-2-2-128 16,-1 0 128-16,-6 0 0 0,5 0 0 0,-5 0 0 16,0 0 0-16,0 0 0 0,0 0 0 0,6 0 0 15,-1 0 0-15,1 0 144 0,0 0-16 0,0 0-128 16,0 0 0-16,0 0 0 0,-1 0-192 0,0 0 48 16,-5 0 144-16,4 0-128 0,1 0 128 0,-5 0-128 15,0 0 128-15,0 0-128 0,5 1 128 0,-5-1-128 16,0 0 128-16,0 0 0 0,0 0 0 0,6 2 0 15,-6-2-336-15,0 0-48 0,0 0 0 0,0 0 0 0,5 2 384 0,-5-2-144 16,0 0 144-16,0 0 0 0,0 0 0 0,0 0 0 16,0 0 0-16,0 0 0 0,0 0-160 0,0 0 160 15,0 0-128-15,0 0 128 0,0 0 0 0,0 0 0 16,0 0 0-16,0 0 128 0,0 0-128 0,0 0 0 16,0 0 0-16,0 0 0 0,0 0 0 0,0 0 0 15,0 0-128-15,0 0 128 0,0 0 0 0,0 0 0 16,1-5 0-16,0 0 0 0,0-1 0 0,1-1 0 15,0-1 0-15,1 0 0 0,0-1 144 0,1-2-144 16,-1-2 192-16,-1 1-192 0,1-2 192 0,0-1-192 16,-1-1 192-16,1-2-192 0,-1 1 192 0,1-2-64 15,-1 0 0-15,1-1-128 0,1 0 224 0,-1 2-64 16,0-1-16-16,1 1 0 0,2-1-144 0,-2 0 0 16,0 1 0-16,0-5 0 0,0 1 0 0,0-3 0 15,1 0 0-15,0 1 0 0,-1-3 0 0,0 2 0 16,0 0 0-16,1 2 0 0,-2 1 0 0,0 2 0 0,0-1 0 0,-1 5 0 15,0-1 0-15,-1 3 0 16,0 2 0-16,-1 1 0 0,0 1 0 0,-1 1 0 0,0 1 0 0,0 2 0 16,1-3 0-16,-1 1 0 0,0 2 0 0,0-1 0 15,1 1 160-15,0 2-160 0,0-1 192 0,0 0-192 16,1 0 0-16,0 0 0 0,1-2-160 0,0 1 160 16,0 1 0-16,1 0 0 0,-1 1 0 0,2-1 0 15,-2-1-128-15,1 1 128 0,-1 0 0 0,1-1 0 0,-1 2 0 0,-2 4 0 16,2-4 0-16,-2 4 0 15,2-5 0-15,0 2 0 0,-2-1 0 0,0 4 0 0,0 0 0 0,0 0 0 16,0 0 0-16,0 0 0 0,2-3 0 0,-2 3 0 16,0 0 0-16,0 0 0 0,3-5 0 0,1 2 0 15,-4 3 0-15,4-4 0 0,-4 4-128 0,5-3 128 16,0 0 0-16,0 0 0 0,0 1 0 0,2-1 0 16,1 1 0-16,2-3 0 0,1 3 0 0,3 0 0 15,1 0 0-15,3 1 0 0,2-1 0 0,3 2 0 16,1-2 0-16,2 1 0 0,2 1 0 0,0-1 0 15,2 2 0-15,-2 0 0 0,-1 1 0 0,-2 0 0 16,1 1 128-16,1-2-128 0,0 0 128 0,2 0-128 16,1 0 0-16,0-1 128 0,1 0-128 0,1 1 0 15,0-1 0-15,-1 2 0 0,1 0 0 0,-4 1 0 16,-3-1 0-16,0 1 0 0,-5-1 0 0,0 0 0 16,-1 1 0-16,1 0 0 0,0-1 0 0,0 1 128 15,-1-3-128-15,-2 1 0 0,1 1 0 0,0 0 128 16,1-1-128-16,1 0 0 0,-2 0 0 0,2 0 0 15,-2 0 128-15,-1 0-128 0,-1 0 0 0,-3 0 0 16,0 0 0-16,-2 0 0 0,-3-1 0 0,1 0 0 16,-3 0 0-16,-1 0 128 0,-5 0-128 0,0 0 0 0,0 0 144 15,0 0-144-15,4 0 0 0,-4 0 128 0,0 0-128 0,0 0 0 16,0 0 0-16,0 0 128 0,5-1-128 0,-5 1 0 16,4-2 0-16,-1 0 0 0,-3 2 0 0,3-4 0 15,1 1 128-15,-2 0-128 0,1 0 128 0,0-1-128 16,0-1 0-16,-1 0 144 0,0-1-144 0,0 0 0 15,-1-1 192-15,1-1-64 0,-1 0 0 0,0-3-128 16,0 1 176-16,0-3-176 0,1-1 160 0,-1-1-160 16,-1-1 128-16,2-3-128 0,1 0 0 0,-2-2 0 15,-1 3 0-15,0-1 0 0,0-1 0 0,0 1 0 0,0-3 0 16,-1 0 0-16,0-4 0 0,0 1 0 0,0 1 0 0,-1-4 128 16,-1 1-128-16,0 0 0 0,0 1 0 0,0 1 176 15,0 0-176-15,0 0 160 0,0 1-160 0,1-1 0 16,0 1 144-16,1 1-144 0,1-1 160 0,0 1-32 15,0 1-128-15,0-4 192 0,1 2-192 0,0 0 144 16,0 2-144-16,1 0 128 0,0 2-128 0,0 1-272 16,0 0 64-16,-1 3 16 0,0 3 192 0,-2 1 0 15,0 2 0-15,0 0 0 0,0 0 0 0,0 1 0 16,0 1 0-16,0 1 0 0,0 1 0 0,0 0 0 16,1 6 0-16,2-5 0 0,0-1 0 0,1 1 0 15,1-2 0-15,1 4-144 0,0 0 144 0,2 1 0 0,1 0 0 0,1 0-128 16,2-1 128-16,3 0 0 0,0 1 0 0,2-1 0 15,4 2 0-15,1 1 0 16,3-1 0-16,-2 1-128 0,4 0 128 0,4 0 0 0,1 0 0 0,0 1 0 16,0 0 0-16,-1 2 0 0,-2-3 0 0,2 0 0 15,1 0 0-15,2-3 0 0,0 1 0 0,1-1 0 16,2 1 0-16,0 1 0 0,1 1 0 0,-2 0 0 16,-3-1 0-16,-2-1 0 0,-2 0 0 0,5-1 0 15,-4 1 0-15,-3 1 0 0,-3 0 0 0,-2 1 0 16,-4-2 0-16,-1 1 0 0,-4 0 0 0,-1 1 0 0,-3-2 0 15,-2 1 0-15,-6 1 0 0,0 0-128 16,0 0-592-16,0 0-112 0,-5-4-32 0,-1 1 0 16,-3-1-1776-16,1 1-368 0,-2 1-64 0</inkml:trace>
  <inkml:trace contextRef="#ctx0" brushRef="#br0" timeOffset="63728.303">19803 12747 15663 0,'0'0'1392'0,"0"0"-1120"0,0 0-272 0,0 0 0 15,0 0 2608-15,6-3 464 0,1 0 80 0,1 0 32 16,0 0-1072-16,3-2-224 0,-1 1-32 0,3-1-16 16,1 0-80-16,4-2-16 0,2 1 0 0,1-2 0 15,2 1-656-15,0 1-128 0,2 1-16 0,7 1-16 16,-3 0-576-16,13 1-112 0,-7 3-32 0,1 2 0 15,0 2 96-15,1 0 16 0,1-1 0 0,-9 0 0 16,6-1 0-16,19 0 16 0,-5 0 0 0,-15-2 0 0,3-1-96 0,17-1-32 16,0 0 0-16,1-1 0 0,3-1-32 0,-3-1-16 15,-3 1 0-15,-16 3 0 0,1-4 32 0,20 0 16 16,-1 0 0-16,-16 3 0 0,4 1 96 0,1 1 16 16,-2 1 0-16,15 1 0 0,-9 0-16 0,-4 0 0 15,-3 0 0-15,0 0 0 0,0 0-112 0,-19-1 0 16,5-1-16-16,1 0 0 0,3 1-32 0,-1 0 0 15,1-1 0-15,-1 0 0 0,1-1-16 0,29-1 0 16,-11-4 0-16,-5 2 0 0,-4-1 48 0,-1 0 0 16,0 2 0-16,-19 1 0 0,2 1-48 0,1 0 0 15,0 0 0-15,1 1 0 0,1 0 32 0,1 0 0 0,1 0 0 0,26 0 0 16,-8-1 16-16,-3 1 0 16,0-1 0-16,-3 0 0 0,-2-1-176 0,-4 1 160 0,-3-1-160 0,-4 1 160 15,-2 1-32-15,1 0-128 0,0-1 192 0,1 1-64 16,1 0 0-16,1-1 0 0,-2 0 0 0,2 0 0 15,2 0 64-15,-1 1 16 0,-3 1 0 0,0 0 0 16,-3 0-64-16,1 1-16 0,-2-2 0 0,3 2 0 16,-1 0-128-16,3-1 192 15,3-1-192-15,2 0 192 0,4-1-192 0,2-1 128 0,2 0-128 0,-1 1 128 16,-3 0-128-16,-3 1 0 0,-3 0 0 0,-2 1 128 16,0 0-128-16,0 0 0 0,-1-1 144 0,-1 0-144 0,-2-1 160 15,1 1-32-15,0 0-128 0,0 1 192 0,1-1-32 16,0 0-16-16,0 0 0 0,-1 0 0 0,-3 0-144 0,1-1 0 15,1-1 0-15,3-1 128 0,0 0-80 0,1-1-48 16,0 0 0-16,-4 2 0 0,-2-2 0 0,-3 1 0 16,0 0 0-16,-4 1 0 0,-1-1 0 0,-3 1 0 15,-1 1 0-15,-4-1 0 0,-1 0 0 0,-6 2 0 16,0 0 0-16,0 0 0 0,4-4 0 0,-4 4 0 16,0 0 0-16,-4-5 0 15,-1 0-512-15,-2 1-32 0,-4 0-16 0,-3 1 0 16,-2 0-2288-16,-3 3-464 0</inkml:trace>
  <inkml:trace contextRef="#ctx0" brushRef="#br0" timeOffset="67552.441">20151 12424 24191 0,'0'0'1072'0,"0"0"208"0,0 0-1024 0,-2 6-256 15,-1-1 0-15,1 0 0 0,0 0 1696 0,2-5 288 16,0 0 48-16,0 0 16 0,0 5-640 0,0-5-112 16,0 0-16-16,0 0-16 0,0 0-288 0,0 0-48 15,0 0-16-15,0 0 0 0,0 0-80 0,0 0 0 16,6-1-16-16,0-1 0 0,0-1-112 0,-1-1-32 16,0-2 0-16,0 0 0 0,-1-1-160 0,0-1-16 15,-1 0-16-15,1-3 0 0,-1-1 0 0,1-1 0 0,-1 0 0 0,0-2 0 16,0-1-160-16,1 1-16 0,0-2-16 0,0 1 0 15,-1-2-64-15,2 1-16 0,-1 3 0 0,1-1 0 16,-1 1-80-16,2 2 0 0,0-1-128 0,-1 1 192 16,1 1-64-16,0 0 0 0,-1-2-128 0,2 2 192 15,1-1-32-15,-1 1-16 0,0-2 0 0,-1 0 0 0,1 1-16 16,0-2 0-16,1-2 0 0,1-1 0 0,-1-2 32 16,0 0 0-16,-1-5 0 0,1 2 0 0,1-2-16 15,-2 7 0-15,1-1 0 0,0 0 0 0,1 2-144 0,0-1 160 16,0 0-160-16,1 1 160 0,0 0-160 0,2-3 128 15,-1 0-128-15,0 2 128 0,-3 1 0 0,-1 0-128 16,0 1 192-16,1 1-64 0,-2-1-128 0,-1 1 192 16,1 1-192-16,-1-3 192 0,-1 0 0 0,2-2 0 15,0-2 0-15,1 3 0 0,0-4-192 0,1 3 0 16,-1-1 144-16,1 1-144 0,1 2 0 0,-1-1 0 16,1 1 0-16,1-1 0 0,-1 0 0 0,3-2-128 15,1 0 128-15,-2 2-128 0,1-2 128 0,-2 2 0 16,0 1 0-16,1 0 0 0,-1 1 0 0,1 0 0 15,0 1 0-15,1 0 0 0,-1 1 0 0,1-2 0 16,0 2 0-16,0-2 0 0,1 0 0 0,0 0 0 0,1 1 0 0,-1-1 0 16,1-1 0-16,0 2 0 15,-2 0 0-15,1-1 0 0,-1 2 0 0,0 0 0 16,0 0 0-16,0 2 0 0,0-1 0 0,-1 1 0 16,1-1 0-16,1 2 0 0,1-2 0 0,-1 0 0 0,1 0 0 15,0 1 0-15,1-1 0 0,1 1 0 0,0-3 0 0,0 3 0 16,2-1 0-16,0 1 0 0,1 1 0 0,0 1 0 15,0-1 0-15,-1 1 0 0,0 2 0 0,-1 1 0 16,-1 1 0-16,-1 0 0 0,0 0 0 0,-2 0 128 16,-2 1-128-16,2 1 0 0,-1 0 128 0,-1 1-128 15,2-1 0-15,1 0 128 0,0 0-128 0,1 1 0 0,1-2 0 0,8 2 128 16,-1-2-128-16,-9 2 0 0,1 0 0 0,2-1 0 16,1 1 0-16,2 0 0 0,0 1 0 0,0 1 128 15,-2 0-128-15,9 2 0 0,-6 0 176 0,-7-1-48 16,1 1 0-16,3 2 0 0,-1 0 0 0,-2-1 0 15,0 1 0-15,-1 1 0 0,-1-3-128 0,-1 2 128 16,2 0-128-16,-1 1 128 0,-1 0-128 0,2 0 0 16,1 0 0-16,-1 0 128 0,0 0-128 0,0 1 0 15,-1 0 0-15,-1 2 128 0,2-1-128 0,1 1 0 16,-1 0 144-16,1 0-144 0,-1 0 128 0,-1 0-128 16,2 0 128-16,-3 0-128 0,0 0 128 0,0 0-128 15,0 0 128-15,-1-1-128 0,-1 0 0 0,0-1 144 16,0-1-144-16,-2 0 0 0,-1-1 128 0,1 1-128 0,-3 1 0 0,2 0 0 15,-2 0 144-15,0 0-144 16,1-1 0-16,-1 0 144 0,0 2-144 0,0 0 160 16,-1 1-160-16,3 0 160 0,-2-1-160 0,1 2 0 15,0-1 0-15,1 2 128 0,-1-2-128 0,1 0 0 16,1 1 0-16,1 1 0 0,-1-1 0 0,1-1 0 16,-1 0 128-16,1 1-128 0,1-1 0 0,0 2 0 0,0-3 0 0,-2 2 0 15,0-2 0-15,0 2 0 16,0 1 0-16,1-2 0 0,-1 0 0 0,2-2 0 0,1 0 0 15,0 2 0-15,0 1 0 0,0-1 0 0,1 0 128 0,0-2-128 16,-1 0 0-16,2 0 0 0,-1 0 0 0,2-1 0 16,-2-1 0-16,1-2 128 0,-2 0-128 0,0 0 0 15,0-1 0-15,0 0 0 0,0-1 128 0,-1-1-128 16,-1-1 0-16,2 1 0 0,0 0 0 0,1-1 128 16,-1-1-128-16,3 0 0 0,-1 1 144 0,0-2-48 0,2-1-96 0,0 1 0 15,-3 0 0-15,3-2 0 16,2 0 0-16,1-1 0 0,2 1 0 0,-1-2 0 0,2 1 0 0,-1-1 0 15,1 4 0-15,-2-3 0 0,-1 0 0 0,0 1 0 16,-4 1 0-16,-1 0 0 0,0 1 0 0,-2 0 0 16,0 0 0-16,0 2 0 0,-1 1 0 0,1-2 0 15,-3 1 0-15,1 2 0 0,1-2 0 0,-1 1 0 16,0 1 0-16,-1 0 0 0,1 0 0 0,1 0 0 16,-1 0 0-16,1 1 0 0,-1 1 0 0,1-2 0 15,0 2 0-15,0 1 0 0,-2-2 0 0,1 2 0 16,0-1 0-16,0 1 0 0,1 0 0 0,-1 2 0 15,2 0 0-15,0 0 0 0,-1-1 0 0,0 1 0 16,-1 0 0-16,1 0 0 0,0 1 0 0,-1 0 0 16,-3 0 0-16,2 2 0 0,0-2 0 0,0 1 0 15,-3-2 0-15,0 2 0 0,2 0 0 0,-2 0 0 16,-1 1 0-16,1 0 0 0,1-1 0 0,-1 1 0 16,0 0 0-16,1 0 0 0,-2 0 0 0,0 0 0 0,0-1 0 15,0 1 0-15,0-1 0 0,0 1 0 0,0-1 0 0,0 1 0 16,0 1 0-16,0-1 0 0,0 1 0 0,-1 2 0 15,0-2 0-15,1 4 0 0,-3 2 0 0,2-2 0 16,1 1 0-16,-2 0 0 0,-1 0 0 0,1-1 0 16,1-1 0-16,-1 0 0 0,0 0 0 0,1 0 0 15,-1 2 0-15,0 0 0 0,1-1 0 0,1 1 0 16,-1-1 0-16,1-1 0 0,0 1 0 0,-1 2 0 0,0-3 0 0,1 0 0 16,0-1 0-16,0 0 0 0,0-1 0 0,0-1 0 15,0 0 0-15,1 0 0 0,0 0 0 0,-1-2 0 16,2-1 0-16,1 3 0 0,0-1 0 0,2 2 0 15,0 0 0-15,-1-1 0 0,0 2 0 0,1 1 0 16,-1-2 0-16,1-3 0 0,0 1 0 0,2 0 0 16,0-1 0-16,1 1 0 0,-1 0 0 0,1 0 0 15,0-2 0-15,1 0 0 0,-2-1 0 0,0-1 0 16,1-1 0-16,0 1 0 0,-1-3 0 0,2 1 0 16,-2 0 0-16,0-2 0 0,-1 0 0 0,2 0 0 15,1-2 0-15,0 1 0 0,-1 0 0 0,1 0 0 16,-1-1 0-16,1 0 0 0,1-1 0 0,0 1 0 0,-1-1 0 0,1 2 0 15,1 0 0-15,-4 1 0 16,1 0 0-16,-1 0 0 0,1-1 0 0,-2 1 0 16,1 0 0-16,1 0 0 0,-2 0 0 0,0 0 0 15,0 0 0-15,2 1 0 0,-2 1 0 0,0 0 0 0,0 0 0 0,0 1 0 16,0-1 0-16,-1 1 0 0,-2 0 0 16,2 1 0-16,-1 0 0 0,0 3 0 0,0-1 0 0,-1 3 0 15,-2 1 0-15,1 1 0 16,-1 4 0-16,-1-2 0 0,1 2 0 0,-2-2 0 0,0 2 0 0,0 0 0 15,-1-4 0-15,0 1 0 0,1-1 0 0,0 0 0 16,0-2-160-16,0 1 32 0,3 0 0 0,1-1 0 16,1-1 128-16,1 1 0 0,0 0 0 0,1-1 0 15,2-1 0-15,2 2 192 0,1-2-32 0,3 1-16 16,-1 0-96-16,1 0-48 0,4 0 0 0,-6-1 0 0,4-1 0 16,-1 1 0-16,2 1 0 0,8 2 0 0,0 0 0 15,-3-2 0-15,-2 0 0 0,-3 1 0 0,0-1 0 0,-2-1 0 16,1-2 0-16,-2-2 0 0,-1 1 0 0,0-3 0 15,2-1 0 1,1-1 0-16,0-1 0 0,-8-1 0 0,2-1 0 0,1-2 0 16,2-1-896-16,-1-1-160 0,1-1-32 0,1 0-16 15,-1 1-1520-15,13-8-320 0,-8 3-48 0,1 2-16 0</inkml:trace>
  <inkml:trace contextRef="#ctx0" brushRef="#br1" timeOffset="77442.023">19977 12469 9215 0,'0'0'816'0,"0"0"-656"0,0 0-160 0,0 0 0 16,0 0 4576-16,0 0 880 0,0 0 176 0,0 0 48 16,0 0-2864-16,0 0-560 0,-5 3-112 0,1 1-32 15,1 0-512-15,3-4-128 0,0 0 0 0,0 0-16 16,0 0-656-16,0 0-128 0,0 0-32 0,4 3 0 0,0 2-256 0,1-1-64 15,0-4-16-15,1 1 0 0,1 1 16 0,2 0 0 16,-1-2 0-16,2 0 0 0,1 0-112 0,0 0-16 16,-1-2 0-16,2 0 0 0,-1-2 0 0,0 2-16 15,-4-2 0-15,2 1 0 0,-1-1-176 0,-1 1 160 16,0 2-160-16,-2 0 160 0,1-1-160 0,-3 2 0 16,-3 0 144-16,0 0-144 0,0 0 0 0,0 0 128 15,4-3-128-15,-4 3 0 0,5-1 0 0,-5 1 0 16,0 0 0-16,0 0 128 0,0 0-128 0,0 0 0 15,3-4 0-15,-3 4 0 0,0 0 0 0,3-2 0 16,-1-2 0-16,-2 4 128 0,0 0-128 0,4-4 0 0,-1 0 0 0,-1 0 0 16,0-1 0-16,-2 5 0 15,2-5 0-15,0 0 0 0,0-1 0 0,1 0 0 0,-2 1 0 0,0-1 0 16,0-3 0-16,0 1 0 0,-1 2 0 16,1-2 128-16,-1 2-128 0,-1-3 176 0,-1 1-176 0,1 0 192 15,0 0-192-15,-1 0 160 0,0 0-160 0,0-1 160 16,0 1-160-16,0 0 0 0,0 0 0 0,1 1 0 15,-1 0 0-15,0 0 0 0,1 0 128 0,0-1-128 16,0 1 0-16,0 1 0 0,1 0 0 0,0-1 0 16,0 1 0-16,0 1 0 0,0 0 0 0,1 0 0 15,0 0 0-15,-1 5 0 0,0-5 0 0,1 1 0 0,0-1 0 16,-1 5 0-16,0 0 0 0,0 0 0 16,1-6 0-16,-1 6 0 0,0 0 0 0,0 0 0 0,3-5 0 0,0 1 0 15,-3 4 0-15,0 0 0 0,4-3 0 0,-4 3 0 16,5-3 0-16,1 1 0 0,-1 2 0 0,1-2 0 15,0 0 0-15,0 0 0 0,-6 2 0 0,9-2 0 16,-1-1 0-16,1 1 0 0,1 1 0 0,-1-1 0 16,1-1 0-16,0 0 0 0,0 0 0 0,0 1 0 15,-2 0 0-15,0-1 0 0,-1-1 0 0,0 2-144 16,-7 2 144-16,8-2 0 0,-2 0-192 0,-6 2 192 16,0 0-192-16,0 0 192 0,6-3 0 0,-6 3-128 15,0 0 128-15,0 0 0 0,0 0 0 0,0 0 0 16,0 0 0-16,4-4 0 0,-4 4 0 0,2-5 0 15,0 0 0-15,-1 0 0 0,-1 5 0 0,1-6 0 16,-1-1 0-16,-1 2 0 0,1 0 0 0,0 0 0 16,-1-1 0-16,-1 1 0 0,1 0 0 0,0 0 0 15,-1 0 0-15,1 0 0 0,0-1 0 0,0 1 0 16,0 0 0-16,-1 0 0 0,1-1 0 0,0-1 0 16,0 1 0-16,1 0 0 0,0-4 0 0,0 1 0 0,0 1 0 0,0-2 0 15,0-1 0-15,0-1 0 0,1 1 0 0,0 0 0 16,0-1 0-16,0 1 0 0,0 2 0 0,0-1 0 15,0 0 0-15,0 2 0 0,0-1 0 0,1 3 0 16,-1-1 0-16,0 2 0 0,0-2 0 0,0 1 0 16,0 1 0-16,-1 5 0 0,2-5 0 0,0 0 0 15,-2 5 0-15,2-4 0 0,1-1 0 0,-1 1 0 16,1 0 0-16,-3 4 0 0,4-4 0 0,1 0 0 0,-1 1 0 16,1 1 0-16,1 0 0 0,-1 0 0 0,1 1 0 0,-1-1 0 15,0 2 0-15,2 0 0 0,1-2 0 0,-1 1-128 16,0 0 128-16,1 0 0 0,-2 1 0 0,0-2 0 15,0 2 0-15,1-1 0 0,-1 1 0 0,0-1 0 16,0-1 0-16,-2 0 0 0,0 0 0 0,1 0 0 16,-2-1 0-16,-3 3 0 0,3-2 0 0,-3 2 0 15,3-5 0-15,-1 1 0 0,-2 4 0 0,2-4 0 16,-1-1 0-16,-1 1 0 0,0-1 0 0,0 5 0 16,-2-3 0-16,0-2 0 0,0 0 0 0,0 1 0 15,2 4 0-15,-2-5 0 0,0-1 0 0,1 1 0 16,-2 0 0-16,0 1 0 0,1 0 0 0,0 1 0 15,0-1 0-15,0 0 0 0,0 0 0 0,0 0 0 16,0 0 0-16,2 4 0 0,-3-4 0 0,1 0 0 16,0 0 0-16,2 4 0 0,0 0 0 0,0 0 0 15,-2-5 0-15,1 1 0 0,1 4 0 0,-1-2 0 0,1 2 0 0,-1-5 0 16,1 5 0-16,0-5 0 0,0 5 0 0,1-5 0 16,1 1 0-16,-2 4 0 0,0 0 0 0,4-4 0 15,0 1 0-15,0 1 0 16,-4 2 0-16,6-2 0 0,0 0 0 0,1 1 0 0,-1-1 0 0,1 1 0 15,0-1 0-15,1 0 0 0,-1 0 0 0,0 2 0 16,0-4 0-16,0 1 0 0,0 0 0 0,-1 0 0 16,0 0 0-16,-1 1 0 0,0-3 0 0,0 1 0 0,-1 0 0 15,-4 4 0-15,0 0 0 0,4-4 0 0,-4 4 0 0,0 0 0 16,4-4 0-16,-4 4 0 0,2-4 0 0,-2 4 0 16,3-4 0-16,0 1 0 0,-1-2 0 0,0 0 0 15,0 0 0-15,-1 1 0 0,0-1 0 0,0 1 0 16,-1 0 0-16,0 0 0 0,0 2 0 0,0-2 0 15,0 0 0-15,0-1 0 0,0 1 0 0,-1-4 0 16,0 2 0-16,0-1 0 0,0 1 0 0,0-1 0 16,0 1 0-16,0 0 0 0,0 0 0 0,0 0 0 15,0 0 0-15,0 1 0 0,0 1 0 0,0-1 0 16,1 0 0-16,0 1 0 0,0-4 0 0,0 3 0 16,0 0 0-16,0 0 0 0,0 0 0 0,0 1 0 15,-1-1 0-15,1 0 0 0,-1 0 0 0,0 1 0 16,0 0 0-16,0 0 0 0,1-2 0 0,0 2 0 15,0 0 0-15,0 0 0 0,1 0 0 0,0 0 0 16,0 0 0-16,0 1 0 0,0-2 0 0,-1 5 0 16,2-5 0-16,-2 5 0 0,2-5 0 0,0 1 0 15,-2 4 0-15,3-4 0 0,-3 4 0 0,0 0 0 16,4-2 0-16,-4 2 0 0,4-2 0 0,1-2 0 16,-5 4 0-16,6-3 0 0,0 0 0 0,1 0 0 15,-1 0 0-15,1 0 0 0,-1-1 0 0,3 0 0 16,0 0 0-16,0 2 0 0,-2-2 0 0,0 1 0 0,2 1 0 0,0-2 0 15,-1 0-176-15,1 1 176 0,-1 0-160 16,-1 0 160-16,0 2-160 0,0-2 160 0,-2 1-160 0,-5 2 160 16,5-2 0-16,-5 2 0 0,5-2 0 0,-5 2 0 15,4-3 0-15,-4 3 0 0,4-3 0 0,-4 3 0 16,3-4 0-16,0 0 0 0,-1 1 0 0,-1-1 0 16,0-1 0-16,0 1 0 0,-1-1 0 0,-1 1 0 15,0-1 0-15,-1 1 0 0,0 1 0 0,0-2 0 0,0 1 0 16,0 1 0-16,-1-2 0 0,1 1 0 0,0 0 0 0,0 0 0 15,0-1 0-15,-1 0 0 0,1 0 0 0,1-1 0 16,1 2 0-16,0-1 0 0,0 0 0 0,0 0 0 16,1-1 0-16,0 0 0 0,0 0 0 0,0 1 0 15,0-1 0-15,0 1 0 0,0 0 0 0,0 0 0 16,0 0 0-16,0 1 0 0,-1 4 0 0,1-4 0 16,-1 4 0-16,2-5 0 0,0 1 0 0,-2 4 0 15,3-4 0-15,-1 1 0 0,-2 3 0 0,3-3 0 16,1 0 0-16,0 0 0 0,2-1 0 0,-1 1 0 15,1 0 0-15,0-1 0 0,1 0 0 0,-1 1 0 16,2 1 0-16,0-3 0 0,0 2 0 0,2 1 0 16,-2-1 0-16,1 0 0 0,-1 1 0 0,0 0 0 0,-1 0 0 0,1 0 0 15,-3 0 0-15,2 0 0 0,1 1-128 0,-2 0 128 16,0 0 0-16,0 0 0 0,1 1 0 0,-2-2-144 16,-5 2 144-16,5 0 0 15,-5 0 0-15,6 0-128 0,-1 0 128 0,-5 0 0 0,5-1 0 16,1 1 0-16,-6 0 0 0,0 0 0 15,0 0 0-15,0 0 0 0,0 0 0 0,0 0 0 0,0 0 0 0,3-4 0 16,0 1 0-16,-1-2 0 0,-1 1 0 0,0 0 0 16,-1 0 0-16,1-1 0 0,0 0 0 0,0-2 0 15,-1 2 0-15,0-1 0 0,0 1 0 0,0-2 0 0,-1 3 0 16,1-2 0-16,0 0 0 0,1 2 0 16,-1-1 0-16,0 0 0 0,-1-1 0 0,1 1 0 0,0 1 0 15,0 0 0-15,0 4 0 0,1-5 128 0,-1 0-128 0,1 2 0 16,0-2 0-16,-1 5 0 0,0 0 0 15,0 0 0-15,3-4 0 0,-3 4 0 0,4-3 0 0,-4 3 0 16,5-3 0-16,0 1 0 0,0 1 0 0,1-3 0 16,-1 3 0-16,2-1-128 0,-7 2 128 0,8-1 0 15,1 1 0-15,-1-1 0 0,1 1 0 0,0 0 0 16,-2 0 0-16,0 0 0 0,1 1 0 0,1-1 0 16,-1 3 0-16,0-2 0 0,0 1 0 0,2 0 0 15,0 1 0-15,-1 0 0 0,-2 0 0 0,1-1 224 16,-1 1-48-16,0 1-16 0,0-2-160 0,-1 1-224 15,0 0 48-15,-2 0 16 0,1-1 160 0,1 0 0 16,-6-2 0-16,5 0 0 0,-5 0 0 0,0 0 0 16,0 0 0-16,6 0 0 0,-1 0 0 0,-5 0 0 15,5-2 0-15,1 0 0 0,-2 1 0 0,-1-3 0 16,1 1 0-16,0 0 0 0,0 0 0 0,-4 3 0 16,3-5 0-16,0 0 0 0,1 0 0 0,-1 0 0 15,-1 1 0-15,0-1 128 0,0 0-128 0,1 0 0 0,-2-1 0 16,0 1 0-16,0-1 0 0,0 0 0 0,0 1 0 0,1-1 0 15,0 0 0-15,0 1 0 0,-1 0 0 0,1-1 0 16,0 0 0-16,0 0 0 0,0 2 0 0,1-3 0 16,-1 1 0-16,1 1 0 0,0 0 0 0,0 0 0 15,0 0 0-15,0 0 0 0,-1 1 0 0,-2 4 0 16,3-3 0-16,1-1 0 0,-4 4 0 0,3-4 128 16,-3 4-128-16,2-4 0 0,1 1 0 0,-3 3 128 15,4-4-128-15,-4 4 128 0,4-4-128 0,-1-1 128 16,-3 5-128-16,0 0 0 0,4-4 0 0,-4 4 128 0,0 0-128 15,5-3 0-15,-5 3 0 0,5-2 0 0,-5 2 0 0,6-1 0 16,-1 1 0-16,-5 0 0 0,5 0 0 0,1 1 0 16,0-1 0-16,0 0 0 0,-6 0 0 0,7 0 0 15,0 1 0-15,0-1 0 0,-1 0 0 0,1 0 0 16,0 0 0-16,0 0 0 0,0 0 0 0,0 0 0 16,-1-1 0-16,2 1 0 0,-1 1 0 0,-1 0 0 15,-6-1 0-15,7 2 0 0,-7-2 0 0,7 0 0 16,0 0 0-16,-1 0 0 0,1 1 0 0,0 1 0 15,-1-1 0-15,1 0 0 0,-1 0 0 0,1-1 0 16,-1 0 0-16,2 0 0 0,-1 1 0 0,0-1 0 16,0 0 0-16,-1 0 0 0,-1-1 0 0,1-1 0 15,0 0 0-15,1 0 0 0,-1-1 0 0,-1 1 0 16,-1-2 0-16,-4 4 128 0,4-2-128 0,0-1 0 16,-4 3 0-16,0 0 0 0,4-3 0 0,-4 3 0 15,0 0 0-15,0 0 0 0,5-2 0 0,-1 0 0 16,-4 2 0-16,0 0 0 0,0 0 0 0,5-1 0 15,0 0 0-15,-5 1 0 0,0 0 0 0,6-1 0 0,0-1 0 16,0 1 0-16,-3 1 0 0,1 0 0 0,-4 0 0 0,0 0 0 16,0 0 0-16,0 0 0 0,5-2 0 0,-5 2 0 15,0 0 0-15,0 0 0 0,0 0 0 0,0 0 0 16,0 0 0-16,0 0 144 0,0 0-144 0,4 4 0 16,0-1 144-16,0 0-144 0,1 0 0 0,0 0 144 15,-1 0-144-15,1-1 0 0,0 1 0 0,1 2 0 0,-1-2 0 16,0 1 0-16,1 0 0 0,-1 1 0 15,0 2-192-15,0-2 192 0,0 0-192 0,0-1 192 0,0 1-160 0,0 0 160 16,0 0 0-16,-1 1-144 0,0 0 144 0,0 0 0 16,-1 0 0-16,-1 0 0 0,1-1 0 0,-2 2 0 15,0-2 0-15,0 2 0 0,-1 0 0 0,0 0 192 16,0-3-32-16,0 2-16 0,0-6-144 0,1 7-176 16,0-2 48-16,-1-5 0 0,0 0 128 0,0 0 0 15,2 5 0-15,-2-5 0 0,0 0 0 0,0 0 0 16,6 1 0-16,-6-1 0 0,6-1 0 0,0 1 0 15,0-4 0-15,-1 1 0 0,-1 0 0 0,2-1 0 16,-1 1 0-16,1 0 0 0,1 1 0 0,-1 0 0 16,0 0 0-16,0 1 0 0,-1-2 0 0,-5 3 0 15,6-2 0-15,-6 2 0 0,6-2 0 0,1 0 176 16,-1-1-48-16,1 0 0 0,0 0-128 0,0 0 0 16,-1-1 0-16,1 1 0 0,0 0 0 0,0 1 0 15,-1 0 0-15,-1 1 0 0,1-1 0 0,-1 2-176 16,-5 0 48-16,7 2 0 0,0 1 128 0,1-1 0 0,-1 0 0 0,0 1 0 15,0-1 0-15,0 1 0 0,1-1 0 16,-1 0 0-16,1 0 0 0,-1 0 128 0,0-1 0 16,0 1 0-16,-1-1-128 0,0 0-208 0,-2 0 48 0,-4-1 16 15,5 2 144-15,-5-2 0 0,5 2 0 0,-5-2 0 16,0 0 0-16,0 0 0 0,4 3 0 0,-4-3 0 16,0 0 0-16,0 0 0 0,0 0 0 0,0 0 0 15,0 0 0-15,0 0 224 0,-2 5-48 0,1 1-16 16,-2 0-160-16,-1-1 0 0,-1-2 0 0,0 1 0 15,0 0 0-15,0 1 160 0,-2 0-32 0,0-2-128 0,1 1 144 16,0 1-144-16,0-1 0 0,1 0 144 0,1 0-16 0,4-4 0 16,0 0 0-16,0 0 0 0,-3 5-128 0,3-5 128 15,0 6-128-15,0-6 128 0,2 6-128 0,1 0 0 16,0-2 0-16,1 1 128 0,2 0-128 0,0 0 0 16,0 0 0-16,1 0 0 0,-1-1 176 0,2 0-48 15,-1 1-128-15,0-3 192 0,0 1-192 0,0 1-160 16,0-3 32-16,1 1 0 0,-1 0 128 0,1 0 0 15,0 0 0-15,-1 0 0 0,-1 0 0 0,2 0-128 16,-1 0 128-16,-1 0 0 0,0 0 0 0,-1 0 0 16,0 1 0-16,-5-3 0 0,4 3 0 0,0 1 0 15,-4-4 0-15,4 3 0 0,-4-3 0 0,3 4 0 16,-3-4 0-16,0 0 0 0,4 5 0 0,-4-5 0 16,0 0 0-16,1 6 0 0,-1 0 0 0,0-6 0 15,0 0 0-15,-2 6 128 0,0-1-128 0,0 1 0 16,-1-1 0-16,1 0 128 0,0 1-128 0,0 0 176 15,0 0-176-15,1 0 192 0,-1 1 128 0,1-2 48 16,2 0 0-16,-1 0 0 0,1 0-368 0,1 0-320 0,-2-5 64 0,2 5 16 16,-2-5 240-16,4 4 0 0,-4-4 0 0,6 3 0 15,-1 0 0-15,0-1 0 0,0 0-128 0,0 0 128 16,-5-2 0-16,6 3 0 0,-1 0 0 0,-1-1 0 16,2 1 0-16,0 1 0 0,-6-4 0 0,7 5 0 15,-1 0 0-15,0 0 0 0,0 1-128 0,-1-3 128 16,1 0 0-16,-6-3 0 0,4 6 0 0,0-1 0 15,-2 1 0-15,0 0 0 0,0 0 0 0,-1 1 0 16,-1-7 0-16,0 7 0 0,0 1 0 0,0-1 0 0,-1 1 0 16,-1-1 0-16,0 1 128 0,1-2-128 0,-1 0 0 0,0-1 0 15,3 0 0-15,-1-5 0 0,1 5 0 0,-1-5 0 16,1 6 0-16,-1-6 0 0,0 0 0 0,3 6 0 16,-3-6 0-16,4 4 0 0,-4-4 0 0,4 3 0 15,-4-3 0-15,7 3 0 0,-1-1 0 0,-1 0 0 16,1-1 0-16,0 0 0 0,0 0 0 0,1 0 0 15,0-1 0-15,0 0 0 0,-1 3 0 0,1-3 0 16,0-2 0-16,0 1-144 0,0 1 144 0,0 0 0 16,-2-1 0-16,-1-1 0 0,1 0 0 0,0 1 0 15,-5 1 0-15,6-1-128 0,1-1 128 0,-1 0 0 16,-1 0-144-16,0 1 144 0,-5 1 0 0,4-3 0 16,0 0-144-16,0 0 144 0,-1 1 0 0,1-2 0 15,-1 0 0-15,2 1 0 0,-5 3 0 0,4-4 0 16,0 2 0-16,0-3 0 0,0 1 0 0,-1-1 0 15,-1 1 0-15,1-1 0 0,0-1 0 0,1 0 0 0,-2-1 0 16,1 1 0-16,0-1 0 0,-1 2 0 16,0-2 0-16,-1 1 144 0,1-1-144 0,0 1 0 0,0 0 0 0,0-1 0 15,-1 1 0-15,1 0 0 0,-1 0 0 0,0 1 0 16,1 0 0-16,0 1 0 0,0-1 0 0,0 0 0 16,-2 5 0-16,1-5 0 0,2 1 0 0,0 0 0 15,0 1 0-15,0-2 0 0,0 1 0 0,-3 4 0 16,5-3 0-16,-1 1 0 0,-4 2 0 0,5-1 0 15,-5 1 0-15,0 0 0 0,0 0 0 0,5 3 0 0,1 0 0 16,-3 2 0-16,0 1 0 0,0 2 0 0,0-2 0 16,0 1 0-16,-1-1 0 0,1 2 0 0,0-3 0 0,1 2 0 15,1 0-176-15,0-1 176 0,1-1-144 0,-2-1 144 16,1 1-160-16,0 0 160 16,-1 1-528-16,1-1-16 0,0 0 0 0,0-2 0 0,0 1 352 0,-1 1 64 15,-4-5 128-15,5 6-208 0,-1-1 208 0,2 0 0 16,0-1 0-16,-6-4 0 0,7 3-160 0,-1 0 160 15,-6-3-160-15,7 3 160 0,1-1-176 0,-1 0 176 16,0-1-192-16,0 0 192 0,0 0-400 0,0-1 16 16,-1 0 16-16,-1 0 0 0,0-1 368 0,1 1-144 15,-6 0 144-15,7-1 0 0,0 0 0 0,-1 1 0 16,-6 0 0-16,6-3 0 0,0 1 0 0,0 0 0 16,0 0 0-16,0 0 0 0,0 0 0 0,0 0 0 15,0 1 192-15,1 1-48 0,-3-1-144 0,1 0-176 16,0 1 48-16,-5 0 0 0,0 0 128 0,5 0 176 15,0 0-48-15,-5 0 0 0,0 0-128 0,0 0-176 16,5 0 48-16,-5 0 0 0,0 0 128 0,6 0 0 16,-2 0 0-16,-4 0 0 0,5 0 0 0,-1 0 176 0,-4 0-176 0,0 0 192 15,5 1-192-15,-5-1 0 0,0 0 0 0,5 3-176 16,0 0 176-16,-1-1 0 0,-4-2 128 0,6 1-128 16,-6-1 0-16,6 0 144 0,0 0-144 0,-2 1 0 15,-4-1 0-15,5-1 0 0,0-1 0 0,1 0 0 16,-1 0 0-16,0-1-144 0,-1-1 16 0,1 0 0 15,0 2 128-15,-1-3 0 0,2 0 0 0,-1 0 0 16,-1 2 0-16,0-2 0 0,-1 1 0 0,-3 4 0 0,3-3 0 0,-3 3 0 16,4-4 0-16,0 0 0 0,-1 0 0 0,1 1 0 15,0-1 0-15,-1 0 0 0,0 0 0 0,-3 4 0 16,4-3 128-16,1-2-128 0,-2 1 0 0,0 0 0 16,1 0-192-16,0 1 64 0,-4 3 128 0,0 0-160 15,4-3 160-15,-4 3-160 0,4-2 160 0,-4 2 0 16,0 0-144-16,0 0 144 0,6 0 0 0,-6 0 0 15,5 2 0-15,0-2 0 0,1 1 0 0,0 1 0 16,0-2 0-16,-1 2 0 0,0-2 0 0,-5 0 0 16,6 1 0-16,-1 0 0 0,1 0 0 0,0 0 0 15,-6-1 0-15,7 1 0 0,0 0-208 0,-1 1 16 16,-6-2 16-16,7 3 0 0,-1-1 176 0,0 0-208 16,-6-2 80-16,6 1 128 0,1 1 0 0,0 0 0 15,-7-2 0-15,7 1 0 0,-1-1 0 0,1 0 0 16,0-1 0-16,0 0 0 0,-1 0 0 0,-6 1 0 15,6 0 0-15,-6 0 0 0,6-2 0 0,-6 2 0 16,5 0 0-16,1 0 0 0,-6 0 0 0,6 0 0 16,0 0 0-16,-1 0 0 0,-5 0 0 0,5-1 0 0,1 1 0 0,-1-1 0 15,0 0 0-15,-5 1 0 0,5-1 0 0,1 0 0 16,0 0 0-16,-6 1 0 0,0 0 0 0,0 0 0 16,5 3 0-16,-1 0-224 0,-4-3 80 0,0 0 16 15,3 5 128-15,-3-5 0 0,0 0 0 0,0 0 0 16,0 7 144-16,0-7-144 0,-3 5 192 0,2-1-192 15,-1 1 320-15,2-5-32 0,0 0-16 0,-2 6 0 16,2-6-128-16,-2 7-16 0,-1-2-128 0,3-5 192 16,-3 6-192-16,1 0 0 0,2-6 128 0,-2 6-128 0,2-6 0 15,-1 5 128-15,1-5-128 0,-2 7 0 0,1-1 160 0,1-6-160 16,-1 6 160-16,1-6-160 0,2 6 176 0,0 1-176 16,-2-7 192-16,3 5-192 0,1-3 0 0,0 2 0 15,-4-4 0-15,7 4 0 0,-1-1 0 0,0 1 0 16,-1 1 0-16,-1-3 0 0,1 1-144 0,0-1-48 15,-5-2 0-15,7 3 0 0,0-1-64 0,-1 0 0 16,0 0-16-16,-6-2 0 0,5 3 272 0,0 1-192 16,0-3 192-16,-5-1-160 0,5 3 160 0,-5-3 0 15,4 5 0-15,-4-5 0 0,3 5 0 0,-3-5 0 16,0 0-144-16,0 0 144 0,1 5 0 0,-1 1 0 0,-3 1 0 0,0-2 0 16,0 1 256-16,-1-1-48 15,-1 1 0-15,0 0 0 0,-1-1 256 0,1 0 48 0,-1 0 16 0,1-1 0 16,0-1-80-16,0 0 0 0,0 0-16 0,5-3 0 15,-4 3-432-15,4-3 0 16,-3 5 0-16,2 0 0 0,1-5 256 0,-1 5 128 0,1-5 32 16,0 6 0-16,1-1-416 0,-1-5 0 0,3 5-192 0,1-1 192 15,0-1 0-15,1 0 0 0,0-1 0 0,1 1 0 16,1 0-128-16,0-1 128 0,-2 2 0 0,2-3 0 16,0 0 0-16,1 0 0 0,-1 1 0 0,0-2 0 15,0 0-176-15,0 0 176 0,0 0-128 0,1 0 128 16,-2 0 0-16,0 0-128 0,-1 0 128 0,0 1 0 15,-5-1 0-15,0 0 0 0,4 4 0 0,-4-4-128 16,0 0 128-16,0 0 0 0,4 5 0 0,-4-5 0 0,0 0 0 0,2 6 0 16,-1 0 0-16,-1-1 0 0,0-5 0 0,-1 6 0 15,-1 0 0-15,1 0 0 0,-1 0 0 0,-1 0 0 16,1 0 0-16,-1 1 0 0,1-3 0 0,-1 2 0 16,1 1 0-16,0-2 0 0,0 2 0 0,0 0 128 15,2-1-128-15,-1 1 0 0,1-7 0 0,-1 6 0 16,0 0 0-16,1 0 0 0,0-6 0 0,0 6 0 15,1 0 0-15,1-1 0 0,-2-5-128 0,4 5-64 16,-4-5 0-16,5 5 0 0,1-1 192 0,0-1 0 16,1 0 0-16,0-2 0 0,0 1 0 0,0 0 128 15,0-2 0-15,-1 0 0 0,2 0-128 0,0 0-128 16,-2 0 128-16,0 0-192 0,0 0 192 0,-1 0 0 16,-5 0 0-16,5 0 0 0,-5 0 0 0,0 0 0 15,0 0 0-15,0 0 0 0,0 0 0 0,0 0 144 16,0 0-16-16,0 0-128 0,0 0 208 0,0 0-64 0,1 6-16 0,-1 0 0 15,-2 0-128-15,1-1 160 16,-2 2-160-16,0 0 160 0,0 0-160 0,0 1 192 0,0 0-192 0,0-1 192 16,0 1-192-16,0-1 128 15,1 0-128-15,1 0 128 0,0-1-128 0,1 0 0 16,0 0 0-16,0-6 0 0,3 5-192 0,0 1 16 0,0-1 16 0,2 1 0 16,-5-6 160-16,6 6-160 0,0-1 160 0,-6-5-160 15,8 1 160-15,1 1 0 0,-1 0 0 0,1-1 0 16,0 0 0-16,-1 0 0 0,0-1 0 0,1 0 0 15,0 0 0-15,1 0 0 0,-1 0 0 0,2 0 0 16,1 0 0-16,0 2 0 0,-2-1 0 0,-2 0 0 16,0 0 0-16,4 0 0 0,-2 0 0 0,-3 0 0 0,0 1 0 0,0 0 0 15,-7-2 0-15,8 2 0 0,-3-1 0 0,1 3 0 16,-6-4 0-16,6 3 0 0,0 1 0 0,-1 0 0 16,-5-4 0-16,4 8 0 0,-4-8 0 0,0 0 0 15,1 8 0-15,-1 0 0 0,-2 0 128 0,0 0-128 16,-3-1 160-16,1 0-160 0,-1-2 256 0,0 3-64 15,-2 1 0-15,1-2 0 0,0 0 0 0,1 0-16 16,0-1 0-16,1 2 0 0,0 0-176 0,2-1 192 16,1-1-192-16,1 0 192 0,-1 2-192 0,0-4 0 15,1 1 0-15,0-5 0 0,2 6-336 0,2-2 48 16,0-1 16-16,5 0 0 0,-1-1 112 0,-1-2 32 16,-7 0 0-16,10-3 0 15,-2 1-320-15,1-2-48 0,-1 0-16 0,0 1 0 0,0 1 192 0,-1 0 16 0,-7 2 16 0,10-2 0 16,0 0 288-16,-2 0 0 15,0 1 0-15,-2 1 0 0,-6 0 0 0,6-3 0 0,-6 3 0 0,0 0 144 16,0 0 96-16,0 0 16 16,0 0 0-16,0 0 0 0,0 0-16 0,0 0 0 15,6-2 0-15,-6 2 0 0,0 0-112 0,0 0-128 0,9 1 176 0,-9-1-176 16,6 2 192-16,0 0-192 0,0-1 192 0,-6-1-192 16,0 0 0-16,0 0 0 0,7 1 0 15,2 0 0-15,0-1 0 0,-1 0 0 16,-1-1 0-16,-7 1 0 0,7-2 0 0,-1 2 0 0,1-3 0 0,1 1-144 15,0-1 144-15,0 1 0 0,0-2 0 0,-1 1-128 16,1 0 128-16,-1 1-128 0,-7 2 128 0,8-2-128 0,-2-1 128 16,-6 3-128-16,0 0 128 0,0 0-128 0,6-3 128 0,-6 3 0 15,0 0 0-15,0 0 0 0,0 0 0 0,0 0 0 16,8-1 0-16,-8 1 128 0,8-2-128 0,-8 2 0 16,8 0 0-16,-8 0 0 0,0 0 0 0,8 0 0 15,-8 0 0-15,0 0-128 0,0 0 128 0,0 0-192 16,0 0 192-16,7 5-192 0,-7-5 192 0,6 5-192 15,-6-5 192-15,5 5-192 0,-5-5 192 0,6 5 0 16,-6-5 0-16,6 4 0 0,-6-4 0 0,0 0 0 16,0 0 0-16,0 0 0 0,5 4 0 0,-5-4 0 15,0 0 0-15,0 0 128 0,0 0-128 0,0 0 0 16,0 0 128-16,0 0-128 0,3 5 128 0,0-1-128 16,1 0 160-16,-1 0-160 0,0 1 0 0,1 0 0 0,0-2 0 0,1 2 0 15,-5-5 0-15,6 6-192 16,0-1 192-16,-1-1-208 0,-5-4-112 0,5 6-32 0,-5-6 0 0,4 6 0 31,-4-6-144-31,2 4-16 0,-2-4-16 0,2 4 0 0,0 1 144 0,0-1 16 16,-2-4 16-16,0 0 0 0,1 4 352 0,-1-4 0 0,0 0-144 0,2 7 144 15,-2-7 0-15,0 0 0 0,0 0 0 0,2 6 0 16,-2-6 0-16,0 0 0 0,0 0 0 0,-2 8 0 16,2-8 0-16,-3 8 128 0,-1-1 0 0,0-2 16 15,0 1 16-15,4-6 0 0,-5 7 0 0,1-2 0 16,4-5 224-16,0 0 64 0,-2 4 0 0,0 1 0 15,2-5-448-15,0 0 0 0,0 0 0 0,1 4 0 16,-1-4 0-16,0 0 0 0,0 0 0 0,9 10 0 16,0-5-448-16,-9-5 16 0,0 0 16 15,10 5 0-15,-10-5 32 0,0 0 0 0,7 5 0 0,-7-5 0 0,0 0 512 0,0 0 128 16,0 0 0-16,0 0 16 0,0 0 208 0,1 8 32 16,-1-8 16-16,1 9 0 0,-1-9-176 0,0 0-32 15,0 0-16-15,0 0 0 0,0 0-304 0,-1 10 160 16,1-10-160-16,0 0 128 0,0 0-128 0,0 0 0 15,1 10 0-15,-1-10 0 0,0 0 0 0,0 0 0 16,5 9 128-16,0 0-128 0,-5-9 192 0,6 8-32 16,-1-1-16-16,-5-7 0 0,0 0-144 0,8 8 0 15,-8-8 0-15,7 6 0 0,-7-6-144 0,5 5-64 16,-5-5-16-16,0 0 0 0,6 4-96 0,-6-4 0 0,8 3-16 0,-8-3 0 16,8 2 112-16,-8-2 32 0,10 1 0 0,-2-1 0 15,-8 0-112-15,9-1-16 0,-1-1 0 0,0 1 0 31,-8 1-480-31,8-2-96 0,0 1-32 0,-1 1 0 16,-7 0 112-16,11 1 32 0,-1 0 0 0,-1 1 0 0,-2 0 784 0,-7-2 0 0,6 5 0 0,-6-5 0 16,5 5 656-16,-5-5 48 0,0 0 0 0,2 8 0 15,-2-8 480-15,2 8 96 0,-2-8 32 0,1 8 0 16,-1-8-784-16,3 5-144 0,-3-5-48 0,6 8 0 16,1-5-336-16,2-1-192 0,-2 0 32 0,1-1 0 15,1-1 160-15,0 1-128 0,1-1 128 0,-1-1-128 16,1 0-304-1,1 1-48-15,0-1-16 0,-1 1 0 0,2-1-720 0,-1 1-128 0,0 0-48 0,-1 1 0 16,-2 0 656-16,-1 0 128 0,-7-1 32 0,7 2 0 0,-7-2 400 0,0 0 176 16,0 0-128-16,3 8 128 0,-4 0-304 0,1-8 32 15,-5 9 0-15,1 0 0 16,1-1-256-16,4 0-48 0,1 0-16 0</inkml:trace>
</inkml:ink>
</file>

<file path=ppt/ink/ink21.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24T21:49:12.845"/>
    </inkml:context>
    <inkml:brush xml:id="br0">
      <inkml:brushProperty name="width" value="0.05292" units="cm"/>
      <inkml:brushProperty name="height" value="0.05292" units="cm"/>
      <inkml:brushProperty name="color" value="#0070C0"/>
    </inkml:brush>
    <inkml:brush xml:id="br1">
      <inkml:brushProperty name="width" value="0.05292" units="cm"/>
      <inkml:brushProperty name="height" value="0.05292" units="cm"/>
      <inkml:brushProperty name="color" value="#00B050"/>
    </inkml:brush>
  </inkml:definitions>
  <inkml:trace contextRef="#ctx0" brushRef="#br0">19044 4603 7647 0,'0'0'336'0,"0"0"80"0</inkml:trace>
  <inkml:trace contextRef="#ctx0" brushRef="#br0">8343 974 27359 0,'0'0'1216'0,"0"0"240"0,0 0-1168 0,0 0-288 16,-1-7 0-16,-3 3 0 0,0 0 1424 0,-2-1 240 15,-1 0 32-15,-1 1 16 0,-1 1-528 0,1 2-96 0,-2 1-32 0,-2 1 0 16,-3 0 64-16,1 1 16 0,-3 1 0 0,2 1 0 16,1 0 0-16,0 1 0 0,1 1 0 0,3-1 0 15,1 0-384-15,1 0-80 0,3 0-16 0,1 0 0 16,1-1-208-16,3-4-64 0,0 0 0 0,6 5 0 15,1 0-384-15,2-1 128 0,2-1-128 0,1 1 0 16,3 1 0-16,0-2 0 0,-1 0 0 0,1 1 0 16,-1 1 0-16,0 0 0 0,-2 0 0 0,-2 1 0 15,-2 2 0-15,-2 1 128 0,-3 0-128 0,-2 2 0 16,-3 1 176-16,-3 3-48 0,-1 1-128 0,-4 0 192 16,-2 1-64-16,-2-1 0 0,0-1-128 0,-2 0 192 15,0-2 0-15,-3-3 0 0,2-1 160 16,5-3-224-16,0-2-128 0,0-2 128 0,2-4-128 15,4-1 0-15,0-1 0 0,1-1 0 0,2-2-128 16,1-1-736 0,3-2-144-16,3 0-16 0,1-1-16 0,0-1-1632 0,1 0-320 0,3 0-64 15</inkml:trace>
  <inkml:trace contextRef="#ctx0" brushRef="#br0">8503 1016 15663 0,'0'0'688'0,"0"0"144"0,0 0-656 0,-2 4-176 16,2-4 0-16,-2 5 0 0,0 2 5184 0,0-3 992 15,1 1 208-15,-1 1 32 0,-1 1-4368 0,-1 3-864 0,0-1-176 0,0 1-48 16,1 3-576-16,-1-2-112 0,0 1-16 0,2-2-16 16,0 1-240-16,0-2 0 15,1-2 0-15,1-7 0 0,0 0-272 0,0 0-112 16,0 0 0-16,7-1-12160 15,0-3-2432-15</inkml:trace>
  <inkml:trace contextRef="#ctx0" brushRef="#br0">8520 899 22111 0,'-6'1'1968'0,"-2"2"-1584"0,-1-2-384 0,1 1 0 15,0 0 3392-15,1-1 576 0,0 0 128 0,7-1 32 16,0 0-2976-16,0 0-576 0,0 0-128 0,0 0-11648 15,5-2-2336-15</inkml:trace>
  <inkml:trace contextRef="#ctx0" brushRef="#br0">8754 986 22111 0,'0'0'1968'0,"-3"5"-1584"16,-1 1-384-16,-1-1 0 0,1-2 3152 0,-1 1 560 15,0 1 96-15,-1 1 32 0,0-1-1872 0,-2 0-368 16,1 0-80-16,-1 2-16 0,-1 1-768 0,2-2-160 16,1 3-16-16,0 0-16 0,2-1-368 0,1 0-176 0,1-1 160 0,3-1-160 15,2 1 0-15,1-2 0 0,1 0 0 0,1-1-160 16,1-2 160-16,0 0 0 0,-1 0 0 0,2-1 0 16,0-1 0-16,3-2 0 0,-1 0 0 0,-1-1 0 15,0-1 0-15,2-4 0 0,-1 0 0 31,-3 1-448-31,-1-1-64 0,1 1-16 0,-1-1 0 0,-1 1 288 0,-1 1 64 0,-2 1 16 16,-2 5 0-16,0 0 160 0,0 0 0 0,0 0 0 0,0 0 0 16,0 0 224-16,-5 0 80 0,-1 3 16 0,0 0 0 15,-1 2 272-15,1 2 64 0,-1 1 16 0,0 3 0 16,1 1-544-16,1 2-128 0,2 2 0 16,2 0 608-16,1 2 96 0,1 1 0 0,2 2 16 15,-1 0-464-15,0 1-112 0,0 0-16 0,0-1 0 16,0 1 64-16,-1 2 0 0,0 1 0 15,-1 0 0-15,-1-4-192 0,-1 0 0 16,-1-3 288-16,0 0 32 0,-1-2 0 0,0-2 0 16,0-3-128-16,-1 1-32 0,0-4 0 0,-2-1 0 15,-1-3-160-15,-1-2 192 0,0-2-192 0,0-2 192 16,-1-2-192-16,-2-5 0 0,1-2 192 0,2 0-448 0,2 0-96 16,1-1-16-16,2-1 0 15,1-1-1936-15,1 1-400 0,3-1-80 0,1-1-16224 16</inkml:trace>
  <inkml:trace contextRef="#ctx0" brushRef="#br0">8893 1041 16575 0,'0'0'736'0,"0"0"160"0,0 0-720 0,-3 3-176 16,-1 0 0-16,0 0 0 0,4-3 5152 0,0 0 992 0,-2 5 208 0,0 1 48 15,0 0-4224-15,1 1-848 0,0 1-176 0,1 0-16 16,0 0-512-16,1 0-112 0,0 0 0 0,0 0-16 15,1 1-192-15,-1 0-48 0,0-2 0 0,0 1 0 16,1-2-96-16,0 0-32 0,-2-6 0 0,3 5 0 16,-3-5-128-16,0 0 0 0,0 0 144 0,0 0-144 15,0 0 224-15,6-3-32 0,-1-1 0 0,0-3 0 16,-1-2 112-16,1 0 16 0,1-2 0 0,1-1 0 16,0-1-144-16,1 1-32 0,0-2 0 0,2 1 0 15,1 1-144-15,1-1 0 0,0 0 0 0,0 3 128 16,1 3-128-16,-1 2 0 0,-1 0 0 0,-2 1 0 15,1 3 144-15,0 2 0 0,-1 1 0 0,-1 1 0 16,-2 4 256-16,1 0 48 0,-1 2 16 0,-1 1 0 16,-2 1-16-16,0 1-16 0,-2 2 0 0,0 0 0 15,-1 1-176-15,0 0-48 0,0 0 0 0,0-2 0 16,0 0-208-16,0-2 128 0,-1-2-128 0,1-2 0 16,0-7 0-16,0 0 0 0,0 0-128 0,0 0 128 0,3-4 0 15,-1-1 0-15,2-5-23984 16</inkml:trace>
  <inkml:trace contextRef="#ctx0" brushRef="#br0">9480 1783 17103 0,'0'0'752'0,"0"0"160"0,0 0-720 0,0 0-192 0,0 0 0 0,0 0 0 16,0 0 1760-16,6-2 320 0,-1 2 64 0,0 0 16 15,-5 0-432-15,7 0-64 0,-1 1-32 0,1-1 0 16,1 0-336-16,-1 1-64 0,2 0 960 16,-1 1-1104-16,1 0-240 0,1-2-32 0,-2 0-16 15,1 0-16-15,1 0 0 0,2 0 0 0,-1 0 0 16,-1-2-144-16,2 2-16 16,0-1-16-16,1 1 0 0,-1 1-80 0,1 1-16 0,0-2 0 0,0 0 0 15,2 1-128-15,3 1-48 0,1 0 272 16,-2-2 16-16,0 0 0 0,1 1 0 0,0 0 0 15,-2-1-352-15,2 0-64 0,-1 1-16 0,2-1 0 16,-1-1-32-16,-1-1-16 0,2-1 0 0,-2 1 0 16,1 2-16-16,-1-3 0 0,-2 0 0 0,1 1 0 15,-1 1 16-15,-1 0 0 0,1 1 0 0,0 1 0 0,-2 0-16 0,2-1-128 16,0 0 192-16,-2 0-64 0,1 1 64 0,0 0 0 16,-1-1 0-16,2 1 0 0,0-1 0 0,-2 0 0 15,3 0 0-15,-1 1 0 0,-1 0-192 0,1 0 128 16,-1-1-128-16,0 0 128 0,0 2 64 0,-1-2 16 15,0 0 0-15,0 0 0 0,1 0-16 0,-2 0 0 16,-1 0 0-16,1 0 0 0,-1 0-32 0,0-2-16 16,0 1 0-16,1-1 0 0,0 1-144 0,0 1 160 15,3 0-160-15,-1 0 160 0,0 0-160 0,2-1 192 16,-1 0-192-16,1 1 192 0,0 0-192 0,1 0 192 16,0-1-192-16,2 1 192 0,0-1 16 0,0 0 16 15,-1 0 0-15,0 1 0 0,0-1-224 0,-1 0 0 0,0-1 0 0,1 1 0 16,-2 0 0-16,2 1 0 0,-1-3 0 0,2 1 0 15,1 0 128-15,1 0-128 16,0 1 0-16,-2 0 0 0,2-1 128 0,-1 1-128 16,0 1 0-16,0-2 144 0,1 1-144 0,-2-1 128 0,0 2-128 0,0 0 128 15,0 0-128-15,-2 0 192 0,-2 0-192 0,1 1 192 16,-2 0-192-16,2-1 192 0,3 0-192 16,0-1 192-16,-1 0-192 0,-1 0 0 15,-2 0 0-15,0 0 128 0,2-1-128 0,0 0 128 16,2 0-128-16,-3 0 0 0,1 0 0 0,0 0 0 15,0 0 128-15,1 1-128 0,-1-2 0 0,1 1 128 16,-1 0-128-16,-1 1 128 0,0 0-128 0,-1 0 128 16,-2 0-128-16,2 0 0 0,-2 0 144 0,0 0-144 15,-1 0 0-15,0 0 0 0,1 0 0 0,-2 0 128 16,1 1-128-16,1-1 0 0,0 0 0 0,0 0 0 16,0 0 0-16,1-1 0 0,-2 0 0 0,2 1 0 15,0-1 0-15,1-1 128 0,0 1-128 16,0 0 0-16,-1 1 128 0,1-1-128 0,1 1 0 0,-1-1 0 0,1 1 0 15,-1 0 0-15,1 0 128 16,-1-1-128-16,3 0 0 0,1 0 0 0,-1 1 0 16,-4-1 0-16,0 1 0 0,0 1 0 0,-3-2 0 15,1 0 0-15,-1 1 128 0,0 1-128 0,-1-2 0 16,2 2 0-16,-1-1 0 0,0 0 0 0,-1 1 0 16,2-2 0-16,-1 1 0 0,1 1 0 0,-1 0 0 15,1 0 0-15,0 0 96 0,-1 0-96 0,-1 0 0 16,1 0 0-16,1 0 0 0,-1-1 0 0,0 1 0 0,1 0 0 15,1 0 0-15,-1 0 0 0,2 0 0 0,-2 0 0 0,0 0 0 16,-1 0 0-16,0 1 0 0,-1-1 0 0,1 1 0 16,-2-1 0-16,0 2 0 0,1-2 0 15,-1 1 0-15,0 0 0 0,-2-1 0 0,1 0 0 0,1 0 0 16,-1 0 0-16,0 0 0 0,-1 0 0 0,0 0 0 16,0-1 0-16,1 1 0 0,-1-1 0 0,1 1 0 15,-1 0 0-15,1 0 0 0,0-2 0 0,0 2 0 16,0-1 0-16,0 1 0 0,-2 0 0 0,2 0 0 15,0 0 0-15,0 0 0 0,0 0 0 0,0 0 0 16,0 0 0-16,0 0 0 0,0 0 0 0,0 0 0 16,-1-1 0-16,0 1 0 0,2 0 0 0,0 0 0 15,1-1 0-15,0 0 0 0,-3 0 0 0,3 1 0 16,-1-1 0-16,0 1 0 0,1 0 0 0,-2-1 0 0,1 0 0 0,-1 0 0 16,0 0 0-16,1 1 0 0,-2-1 0 0,1 1 0 15,-1-1 0-15,1 0 0 0,-1 0 0 0,0 0 0 16,-1 0 0-16,1 1 0 0,0-2 0 0,1 1 0 15,-2 0 0-15,0 0 0 0,0-1 0 0,0 2 0 16,0 0 0-16,0 0 0 0,0 0 0 0,1 2 0 16,-1-2 0-16,0 1 0 0,0 1 0 0,0 0 0 15,0-1 0-15,1 1 0 0,0-1 0 0,0 0 0 0,-1 0 0 0,0 0 0 16,2 0 0-16,0-1 0 16,-1 0 0-16,0 0 0 0,0 0 0 0,-1 1 0 15,0-1 0-15,2 1 0 0,0-1 0 0,0 1 0 16,-2 0 0-16,0-1 0 0,1 0 0 0,0 0 0 15,1 0 0-15,-1 1 0 0,1-1 0 0,-1 0 0 16,2 0 0-16,0 0 0 0,0 0 0 0,0 0 0 0,-1 0 0 0,1 0 0 16,-1-1 0-16,0 1 0 0,0 0 0 0,0 0 0 15,0 0 0-15,0 0 0 0,0-1 0 0,1 1 0 16,-2 0 0-16,0 1 0 0,0 0 0 0,-1 1 0 16,0 1 0-16,1-3 0 0,-2 1 0 0,2 0 0 0,-1 1 0 0,-1-1 0 15,1 0 0-15,0 0 0 16,0 1 0-16,2-2 0 0,-1-2 0 0,-1 2 0 15,0 0 0-15,1-1 0 0,1 0 0 0,-2 0 0 0,0-1 0 0,-1 1 0 16,0 0 0-16,-1-2 0 16,-4 3 0-16,0 0 0 0,0 0 0 0,0 0 0 15,-1-4-512-15,-1 0-112 0,-3 0-16 0,-2 1 0 16,-1 0-1600-16,-2 1-320 0,-3-2-64 0,0 4-19920 16</inkml:trace>
  <inkml:trace contextRef="#ctx0" brushRef="#br0">11282 1649 23327 0,'0'0'1024'0,"0"0"224"0,0 0-992 0,0 0-256 0,0 0 0 0,0 0 0 15,0 0 1792-15,0 0 304 0,0 0 64 0,0 0 16 16,0 0-656-16,0 0-128 0,0 0-32 0,0 0 0 15,0 0-192-15,0 0-32 0,0 0-16 0,-2 7 0 0,0 1-384 0,1 1-80 16,1-1-16-16,-1 1 0 0,0 2-400 0,1-1-96 16,0-2-16-16,0 1 0 0,1 1-128 0,0-2 0 15,0 0 0-15,1-2 128 0,-1 0-128 0,1-1 0 16,1-1 0-16,-3-4 0 16,0 0-464-16,5 1-80 0,1-1-16 0,-1-2 0 15,0-2-2256-15,0 0-448 0</inkml:trace>
  <inkml:trace contextRef="#ctx0" brushRef="#br0">13444 1798 29423 0,'0'0'1296'0,"0"0"288"0,5-3-1264 0,1 1-320 0,0-2 0 0,2 1 0 15,1 1 736-15,1-1 96 0,-3 1 0 0,2 0 16 16,0 0-432-16,-1 1-96 0,0 0 0 0,-1 1-16 16,-1 1-80-16,0 1-16 0,0 1 0 0,-2 0 0 15,-4-3 240-15,1 6 64 0,-1 1 0 0,-2 0 0 16,-2-1 64-16,-2 2 32 0,-1 2 0 0,0 0 0 16,-2 0-288-16,0-1-48 0,-1 1-16 0,1 0 0 15,2 0 64-15,0-1 16 0,1 2 0 0,2-2 0 0,-1 0 240 0,2-1 64 16,1 0 0-16,1-1 0 0,1 0-192 0,1-1-16 15,-1-6-16-15,4 6 0 0,1-1-208 0,1-1-32 16,0-1-16-16,2-1 0 0,0-2-160 0,2 0 0 16,0 0 0-16,1-1 128 0,0-1-128 0,0 1 0 15,0 1 0-15,-1-1-176 16,-1 0-192-16,-1 1-32 0,-1 0-16 0,-1 0 0 16,0 0-2320-16,-6 0-464 0,0 0-80 0</inkml:trace>
  <inkml:trace contextRef="#ctx0" brushRef="#br0">13430 1907 9215 0,'0'0'400'0,"4"-3"96"0,0-2-496 0,2 0 0 0,0 0 0 0,3 1 0 16,1-3 5456-16,1 2 1008 0,1 1 192 0,2 2 32 15,3-1-4784-15,-2 1-960 0,1 0-192 0,1 1-48 16,1 1-560-16,0 1-144 0,-1 1 0 0</inkml:trace>
  <inkml:trace contextRef="#ctx0" brushRef="#br0">11301 1881 22575 0,'0'0'992'0,"-5"1"224"0,-1 0-976 0,-2 1-240 16,-1 1 0-16,-1 1 0 0,-1 2 1280 0,0 3 192 15,-4 1 64-15,2 0 0 0,2 2-32 0,0 1 0 0,1 0 0 0,2-1 0 16,1 0-208-16,4 0-32 0,2-1-16 0,2 0 0 16,3-2-432-16,2 0-96 0,2-1-16 0,1-2 0 15,1-2-64-15,0-1 0 0,2 0-16 0,1-3 0 16,-1-1-176-16,1-2-16 0,0-2-16 0,0-1 0 15,-1-1-192-15,1-1-32 0,0 0-16 0,-2 1 0 16,-3-2-176-16,1 2 0 0,-1-1 0 0,-2 2 128 16,-3 1-128-16,-1 0 160 0,-2 2-160 0,-1-1 160 15,-3 0-32-15,0 0 0 0,-1 1 0 0,0 0 0 16,-2 0-128-16,0-1 0 0,1 0 0 0,0 1-176 31,-2-1-1232-31,1 0-240 0,1 2-48 0,1-2-16848 0</inkml:trace>
  <inkml:trace contextRef="#ctx0" brushRef="#br1">9485 1750 19119 0,'0'0'832'0,"0"0"192"0,0 0-816 0,0 0-208 16,0 0 0-16,0 0 0 0,0 0 1504 0,0 0 256 15,0 0 48-15,0 0 16 0,0 0-816 0,0 0-176 16,0 0-16-16,0 0-16 0,0 0-352 0,0 0-80 0,4-2-16 0,1 0 0 16,-5 2 128-16,5-2 32 0,0 0 0 0,0 1 0 15,-5 1 352-15,0 0 80 0,5 1 16 0,-5-1 0 16,0 0 96-16,5 2 32 0,-1 0 0 0,-4-2 0 16,4 3-192-16,-4-3-16 0,4 3-16 0,0 1 0 15,0-2-416-15,1 0-96 0,0 0-16 0,1 1 0 16,-6-3-96-16,6 0-32 0,0 1 0 0,1-1 0 15,-2-1 64-15,1 1 16 0,0 0 0 0,0 0 0 16,0 0 96-16,1 0 32 0,-1 0 0 0,-1-2 0 16,-5 2 16-16,7 0 0 0,-1 0 0 0,1 0 0 15,0 0-80-15,0 0-16 0,-1 0 0 0,-1 0 0 16,1 0-128-16,1 0-16 0,0 2 128 16,0-2-160-16,0 1-32 0,-7-1 0 0,7 1 0 15,1-1 0-15,0 0 0 0,-1 0 0 0,1 0 0 16,-1 0 48-16,0 0 0 0,1-1 0 0,0 0 0 15,-2 1 16-15,1 0 0 0,1 0 0 0,-2 0 0 0,0 0-16 0,0 0 0 16,0 0 0-16,0 0 0 0,0 0-176 0,-6 0 192 16,6 0-192-16,0 1 192 0,-1 0-192 0,1 0 128 15,0 1-128-15,0-2 128 0,0 1-128 0,2-1 0 16,0 1 0-16,-1-1 0 0,0 0 0 16,0 0 0-16,0 0 0 0,-1 0 0 0,2 0 0 15,-2-1 0-15,1 0 0 0,0 1 0 0,0 0 0 16,1 0 128-16,-2 1-128 0,0-1 0 0,-2 1 128 0,-4-1-128 0,7 1 128 15,-2 0-128-15,0 0 192 0,0 0-192 0,1 0 192 16,-1-1-192-16,1 0 0 0,-1 0 0 0,0 0 128 16,-5 0-128-16,7 0 0 0,0 0 0 15,-1-1 0-15,0 1 0 16,0 0 0-16,-6 0 0 0,0 0 0 0,5 0 0 16,2 0 0-16,0 1 0 0,0-1 0 0,-2 0 0 15,-5 0 0-15,0 0 0 0,7 0 0 0,0 0 0 0,-7 0 128 0,6 0-128 16,1 0 0-16,0 0 0 0,-1 0 0 0,0-1 0 15,1 0 0-15,0-1 0 0,0 1 0 16,0 0 0-16,0 0 0 0,-1-1 128 0,1 1-128 16,-1-1 0-16,-2 2 0 0,-4 0 0 0,7-2 128 15,-1 1-128-15,0 0 128 0,0 0-128 0,0 1 128 16,-6 0-128-16,7-1 0 0,-1 0-192 0,0 0 192 16,0 1 0-16,1 0 0 0,0 0 0 0,0 0 0 15,0-1-160-15,-1 1 160 0,2 0 0 0,-1 0-144 16,0-2 144-16,0 1 0 0,0 0 0 15,-1 0 0-15,2 1 0 0,-2-1 0 0,0 0 0 16,0 1 0-16,1-1 0 0,-2 0 0 0,1 2 0 0,-2-1 0 0,2 0 0 16,-1 0 0-16,0 0 0 0,0 0 0 0,-1 0 0 15,0 0 0-15,-4 0 0 0,0 0 0 0,6 1 0 16,0 0 0-16,-1 0 0 0,-5-1 0 0,6 0 0 16,-1 0 0-16,1 0 0 0,-1 0 0 0,-5 0 0 15,6 0 0-15,0 0 0 0,-1-1 0 0,2 0 0 0,-1 0 0 16,0 1 0-16,-6 0 0 15,0 0 0-15,7-1 0 0,0 1 0 0,-1 0 0 16,-6 0 0-16,5 0 0 0,-5 0 0 0,7 0 0 0,0 0 0 0,-7 0 0 16,7 0 0-16,-2 1 0 0,1-1 0 0,0 1 128 15,-6-1-128-15,0 0 0 0,7 0 0 0,0 1 0 16,-7-1 176-16,8 1 16 0,-2-1 0 0,1 0 0 16,0 0-192-16,0-1 0 0,1 0 0 15,-2 0 0-15,1-1 0 0,0 0 0 0,0 1 0 16,-7 1 0-16,7-1-272 0,0 0 64 0,0 0 16 15,-1-1 352-15,-1 2 80 0,1-2 16 0,-6 2 0 16,6-1-256-16,0 0 0 0,-2 1 128 0,1 0-128 16,-5 0 0-16,7 0 144 0,-2-1-144 0,0 1 128 15,0 0-128-15,1 0 0 0,0-2 0 0,-1 2 128 16,0 0-128-16,0 0 0 0,1-1 0 0,0 0 0 16,0 0 240-16,0-1 16 0,-1 1 0 0,0 0 0 15,0 0-256-15,0 1 0 0,0-1 0 0,1 0 0 0,-6 1 0 16,5 0 144-16,0-1-144 0,0 1 128 0,0 0-128 0,-5 0 0 15,0 0 0-15,6-1 128 0,0 0-256 0,0 0-64 16,-1 0-16-16,0 0 0 16,-5 1 208-16,6 0 0 0,-1-2 0 0,0 1 0 0,-1 0 0 0,1 1 0 15,0-3 0-15,-5 3 0 0,6-1 0 0,0 0 0 16,-6 1 0-16,6 0 0 0,-6 0 0 0,6 0 0 16,1 0 128-16,-7 0-128 0,0 0 0 0,4 0 160 15,-4 0-160-15,6 2 128 0,-6-2-128 0,7 3 0 16,0-3 0-16,0 1 0 0,0 0 0 0,-7-1 0 0,7 0 0 15,-1 0 128-15,-6 0-128 0,6-1 0 0,1 0 128 16,0 1-128-16,-7 0 0 0,7-3 0 0,0 2-176 16,-3 0 176-16,2 1 0 0,-6 0 0 15,7 0 0-15,-1 0 0 0,0 0 0 16,0 0 0-16,-6 0 0 0,0 0 0 0,7 0 0 0,-1 0 128 0,1 1-128 16,-1-1 0-16,-6 0 0 0,6 0 0 0,0 0 0 15,1 0 0-15,-1 0 0 0,0 0 0 0,-1-1 0 16,0 1 0-16,1-2 0 0,-1 2 0 0,0 0 0 15,-5 0 0-15,5 0 0 0,0 0 0 0,1 0 0 16,-6 0 0-16,5 0 144 0,1 0-144 0,-1 2 0 16,0-2 160-16,1 0-160 0,-1 0 128 0,0 1-128 15,0 0 192-15,1-1-32 0,0-1-16 0,0 1 0 16,0 0 32-16,0 0 0 0,-1 0 0 0,0-1 0 16,-1 1-496-16,-4 0-80 0,4-3-32 0,0 2 0 15,-4 1 752-15,0 0 128 0,4-1 48 0,-4 1 0 16,0 0-496-16,4-2 0 0,-4 2 0 0,4 0 0 15,-4 0 0-15,0 0 0 0,0 0 0 0,0 0 0 16,0 0-416-16,0 0 32 0,0 0 0 0,0 0 0 31,0 0-528-31,0 0-112 0,0 0 0 0,3-5-16 0,-1 1-368 0,1 0-64 0,-3 4-1200 16,5-4 848-16,-1 0 160 0,0 0 48 0,0 1 0 16,-4 3-896-16,4-5-176 0,2-2-48 0</inkml:trace>
  <inkml:trace contextRef="#ctx0" brushRef="#br1">11254 1678 23199 0,'0'0'1024'0,"0"0"224"0,0 0-992 0,-3 3-256 16,3-3 0-16,-3 4 0 0,3-4 1264 0,0 0 208 15,0 0 32-15,0 0 16 0,0 0-304 0,0 0-48 16,0 0-16-16,0 0 0 0,0 0-240 0,0 0-48 15,0 0-16-15,0 0 0 0,1-4 112 0,-1-1 0 0,0 0 16 0,0 1 0 16,0-1-80-16,1 0-32 16,0-1 0-16,-1 1 0 0,0-2-272 0,0 1-48 15,0 0-16-15,0-1 0 0,0 1-208 0,-1-1-64 0,1-2 0 16,0 0 0-16,1 2-256 0,0-4 128 0,-1 0-128 0,1 0 0 16,0 1 128-16,-1 0-128 0,0 0 0 0,0 0 0 15,0 0 0-15,0 2 0 0,0-1 0 0,0 0 0 16,0 1 0-16,-1 0 0 0,1 0 0 0,0 0 0 15,0 2 128-15,0-2-128 0,0 1 0 16,0 1 0-16,-1-1 0 0,1 3 0 0,0-3 0 0,0 1 0 16,-1 1 0-16,0-3 0 0,1 1 0 15,0 0 0-15,0 2 160 0,-1-3-160 0,0 2 128 16,1-1-128-16,0 0 128 0,0 0-128 0,0 1 128 16,0-1-128-16,0 0 192 0,0 0-192 0,-1 0 192 15,1-1-192-15,0 1 0 0,-1-1 144 0,1 0-144 16,-1 0 0-16,1 0 0 0,-1 0 0 0,2 3 128 15,-2-3-128-15,1 0 0 0,-1 1 0 0,1-2 0 0,0 1 0 0,0 1 128 16,0-1-128-16,0-2 128 0,1 1-128 0,0 0 0 16,0 1-128-16,0 0 128 0,-1 0 0 0,1 0 0 15,0 0 0-15,0 0 0 0,-1 2 0 0,0-1 0 16,0 0 0-16,0 1 0 0,-1 0 0 0,1 0 0 16,0 1 0-16,0 1 0 0,0-2 0 0,-1 0 0 15,0 1 0-15,1 0 0 0,0 0 0 0,0 0 0 16,0 0 0-16,0 1 0 0,0-1 0 0,1 0 0 15,0 0 0-15,-1 1 0 0,0 0 0 0,0 0 0 16,0-1 0-16,0 5 0 0,0-4 0 0,0 0 0 16,0 0 0-16,0 4 0 0,-1-5 0 0,0 1 0 15,1-1 0-15,0 0 0 0,0 1 0 0,0-1 0 0,0 0 0 0,0 0 0 16,0-1 0-16,1 2 0 0,-1-3 0 0,1 1 0 16,0 0 0-16,-1 0 0 0,1-1 0 0,0 1 128 15,0-1-128-15,0 0 0 0,-1 1 0 0,0-1 0 16,0 2 0-16,0 0 0 0,0 0 0 0,0 1 128 15,0-2 48-15,0 1 16 0,0 5 0 0,0-5 0 16,0 0 0-16,0 1 0 0,-1 0 0 0,1 4 0 16,-1-5-192-16,0-1 128 0,0 2-128 0,1 4 128 15,-1-4-128-15,0-1 0 0,1-1 0 0,0 2 128 16,0-1-128-16,0 0 0 0,0-2 0 0,0 2 0 16,1 0 0-16,-1 0 0 0,0 5 0 0,1-5 0 15,0 0 0-15,-1 5 0 0,0 0 0 0,0 0 0 16,1-4 0-16,-1 4 0 0,0 0 0 0,0 0 0 15,0 0-976-15,0 0-128 0,0 0-32 0,0 0-12608 16,0 0-2512-16</inkml:trace>
  <inkml:trace contextRef="#ctx0" brushRef="#br1">11297 729 23087 0,'0'0'1024'0,"0"0"208"0,0 0-976 0,0 0-256 0,0 0 0 0,0 0 0 15,0 0 1568-15,0 0 272 0,0 0 48 0,0 0 16 16,0 0-832-16,0 0-176 0,0 0-16 0,0 0-16 16,0 0-256-16,0 0-48 0,5-3-16 0,-5 3 0 15,0 0 0-15,4-3 0 0,1 1 0 0,0 1 0 16,-5 1 80-16,7-1 16 0,0 0 0 0,-1 1 0 16,1 0 0-16,1 0 16 0,1 0 0 0,1 0 0 15,-1 0-96-15,2 0-32 0,0 0 0 0,2 0 0 16,0-1-16-16,1 1-16 0,0 0 0 0,-1 0 0 15,3-1-48-15,-1 1 0 0,-1 1 0 0,2 0 0 16,2-1-256-16,-2 2-48 0,0 1-16 0,1 0 0 16,-3 0 240-16,1-1 32 0,0 1 16 0,-1-1 0 15,0 1-80-15,2-3-16 0,-3 1 0 0,1 0 0 0,-1-1-112 0,0 0-16 16,2-1-16-16,0 0 0 0,-2 1 16 0,1-3 0 16,-1 1 0-16,-1 0 0 0,-2 0 0 0,0 1 0 15,-1-1 0-15,0 1 0 0,-1 0 0 0,1 1 16 16,-1-1 0-16,0 1 0 0,0 0-64 0,0 0-16 15,-1 0 0-15,1 0 0 0,0 1-128 0,1 0 160 16,-2 0-160-16,0 1 160 0,1-2-160 0,1 1 0 0,-2 1 0 0,1 0 128 16,0-2-128-16,0 1 0 15,0 0 144-15,-1-1-144 0,-1 0 0 0,1 0 128 16,0 0-128-16,-2 0 0 0,1 0 0 0,0 0 144 16,0 0-144-16,0 0 0 0,0 0 192 0,0 0-192 0,0-1 192 0,1 0-192 15,1 1 0-15,-1 0 0 0,1 0 0 16,0 0 288-16,0 0-48 0,-1 0-16 0,0 0 0 15,1 1-96-15,1-1 0 0,-1 0-128 0,0 0 192 16,2 0-192-16,0 0 144 0,-1 0-144 0,1-1 128 16,-2 1-128-16,1-2 0 0,-1 2 0 0,1-1 0 15,-1-1 0-15,0 2 0 0,0-2 128 0,0 1-128 16,0 0 0-16,0 0 0 0,0 0 0 0,-1 1 0 16,0 0 0-16,0-1 0 0,1 0 0 0,-1 1 0 15,-1 0 128-15,-1-1-128 0,2 0 0 0,-1 0 128 16,0 0-128-16,0 1 0 0,1-1 0 0,1 0 0 0,-2 1 0 0,1-1 0 15,0 0 128-15,0 0-128 0,0 0 0 0,-1-1 0 16,-1 1 0-16,2 0 0 0,1 0 0 0,-2-2 0 16,0 2 0-16,1-1 0 0,0 0 0 0,-1 1 0 15,1-1 0-15,0 1 0 0,0-1 160 0,0 1-160 16,-1 0 192-16,0 0-192 0,-1 1 160 0,1 0-160 16,0-1 128-16,0 1-128 0,-6 0 0 0,8 0 128 15,-2-1-128-15,1 1 0 0,-1 0 128 0,1 0-128 16,-1 0 0-16,1 0 128 0,-2-1-128 0,2 0 0 15,-1 1 0-15,-1 0 0 0,1-1 0 0,-6 1 0 16,7 0 0-16,0 0 0 0,-7 0 0 0,7 0 0 16,-1 1 128-16,0 0-128 0,-6-1 144 0,6 1-144 15,-6-1 160-15,7 2-160 0,0-1 128 0,-1 0-128 0,0 0 0 16,0 0 0-16,0-2 0 0,-2 1 0 16,1 0 0-16,0 0 0 0,1 1 0 0,-1-1 128 15,0-1-128-15,0 0 0 0,1 1 0 0,-2 0 0 16,1-1 0-16,-5 1 0 0,0 0 0 0,6-1 0 15,-1 0 0-15,0 0 0 0,-5 1 0 0,5-1 0 0,1 1 0 0,-1 0 0 16,0 0 0-16,-2 0 0 0,2 0 0 0,0 1 0 16,0-2 0-16,-5 1 0 0,5 0 0 0,0 0 0 15,1-1 0-15,-1 0 128 0,-1 1-128 0,1 0 0 16,0-1 0-16,0 1 0 0,-5 0 0 0,5 0 0 16,0-1 0-16,2 0 0 0,-2 0 0 0,1 1 0 15,-2-1 0-15,1 1 0 0,1-2 0 0,0 1 0 0,-1 1 0 16,2-1 128-16,-1-2-128 0,0 1 0 0,-6 2 0 0,5-1 0 15,2-2 0-15,0 2 0 0,-1 0 0 0,0 0 0 16,-1-1 0-16,1 1 0 0,-6 1 0 0,6-1 128 16,-6 1-128-16,7 0 0 0,1-1 0 0,-1 1 0 15,-7 0 128-15,7-1-128 0,0 0 0 0,0 0 0 16,-1 0 128-16,0 0-128 0,1 0 0 0,-1 1 0 16,0-3 128-16,-6 3-128 0,7-2 0 0,-1-1 0 15,1 2 0-15,-2 0 0 0,1-1 0 0,0 1 0 16,0 0 0-16,0 1 0 0,0 0 0 0,-1 0 0 15,0 0 0-15,0 0 0 0,2 1 0 0,-1 0 128 16,0-1-128-16,0 2 0 0,0-2 0 0,-1 2 0 16,2 1 0-16,-1-2 0 0,0 0 0 0,-1 0 0 15,1 1 0-15,0-2 0 0,-1 1 0 0,1 0 128 16,1 0-128-16,-2-1 0 0,0 0 0 0,0 0 0 16,1 0 0-16,-1 0 0 0,-1 0 0 0,2 0 0 15,-1 0 0-15,0 0 0 0,0-1 0 0,1 1 0 0,-1 0 0 0,0 0 0 16,-5 0 0-16,5 0 0 0,-5 0 0 0,5 0 0 15,-5 0 0-15,5-1 0 0,-1 0 0 0,-4 1 0 32,0 0-288-32,0 0-96 0,0 0-32 0,0 0 0 15,0 0-1584-15,0 0-320 0,6 1-64 0</inkml:trace>
  <inkml:trace contextRef="#ctx0" brushRef="#br0">17304 1662 10127 0,'0'0'896'16,"0"0"-704"-16,0 0-192 0,0 0 0 16,0 0 2880-16,0 0 560 0,0 0 96 0,0 0 32 15,0 0-2144-15,0 0-416 0,0 0-96 0,0 0-16 16,0 0-16-16,0 0-16 0,6 0 0 0,0 0 0 0,-1-1-64 0,-1 0-16 16,-4 1 0-16,6-1 0 15,0-1 144-15,0 1 32 0,-1 0 0 0,0 0 0 0,-5 1 64 0,7-1 0 16,-1 0 16-16,-1 0 0 0,-5 1-64 0,7 0-16 15,-7 0 0-15,6-2 0 0,0 0-384 0,1 1-64 16,-1-3-32-16,0 3 0 0,0-2-192 0,1 0-32 16,1 0-16-16,-1 0 0 0,1 1-64 0,0 1-16 15,0-1 0-15,-1 1 0 0,0 0 32 0,1 0 0 16,0 1 0-16,-1 0 0 0,0 0 16 0,1 1 16 16,1 0 0-16,0 0 0 0,0 0 0 0,0-1 0 15,1 0 0-15,0 0 0 0,1 0-224 0,-1 0 176 16,1 0-176-16,1 1 160 0,-1 0-160 0,-1-1 128 15,2 0-128-15,-1 1 128 0,-1 0-128 0,1 0 128 16,-1 0-128-16,1-1 128 0,-1 0-128 0,0 0 0 0,0 1 144 16,0 0-144-16,0 0 144 0,1 0-144 0,-1-1 192 0,1 1-192 15,-1-1 192-15,1 1-64 0,-1-1 0 0,1 1-128 16,0 0 160-16,1-1-160 0,-1 0 128 0,-1 2-128 16,1-2 0-16,1 0 128 0,-2 0-128 0,2 0 0 15,1 0 0-15,0 0 128 0,0 0-128 0,1-2 0 16,0 1 0-16,-2 0 128 0,1 1-128 0,0 0 0 15,-2-1 0-15,0 1 128 0,1 0-128 0,-1 0 0 16,-2 1 128-16,1 0-128 0,-2 2 128 0,0-3-128 16,1 0 0-16,-2 0 128 0,-1 0-128 0,2 0 0 0,-1 0 128 0,0 0-128 15,0 0 128-15,-1 0-128 0,-1 1 160 0,2-1-160 16,1-1 192-16,0 1-192 16,0-2 128-16,0 2-128 0,0 0 0 0,1 0 0 0,0-1 160 0,1 0-160 15,0 0 128-15,0 1-128 0,1-1 0 16,-2 0 0-16,1-1 128 0,-1 1-128 0,1 0 0 0,0 0 0 15,1 0 0-15,0 0 128 0,0 1-128 0,1-1 0 16,-1 0 144-16,-1 1-144 0,1 0 0 0,0 0 128 16,0 1-128-16,-1 0 0 0,-2-1 128 0,2 2-128 15,0-1 128-15,-1 1-128 0,0 0 0 0,0-1 144 16,0 0-144-16,0 0 0 0,-1-1 144 0,0 0-144 16,0 0 0-16,0 0 144 0,1-1-144 0,-1 0 0 15,0 0 144-15,-1 1-144 0,1 0 128 0,0 0-128 0,0-1 128 0,-1 1-128 16,0-1 160-16,-1 0-32 15,1 1-128-15,1 0 192 0,1-1-192 0,-1 1 176 16,0 0-176-16,1 0 160 0,-1 0-160 0,1 0 128 16,1 0-128-16,-1 0 128 0,0-1-128 0,2 0 0 15,0 0 0-15,1 1 128 0,1-1-128 0,0 0 0 0,0 1 0 0,-2-1 0 16,4 0 0-16,-2 0 0 0,-2 1 144 16,1-1-144-16,0 0 160 0,1 0-32 0,-2 1-128 0,1-2 192 15,-2 0-48-15,0 2-16 0,-1-1 0 0,0-1 0 16,0 1-128-16,1 0 160 0,-2 0-160 0,-1-1 160 15,0 0-160-15,1 1 160 0,0 0-160 0,0 0 160 16,0 1-160-16,-1 0 0 0,1 0 0 0,0 0 128 16,0 0-128-16,1 0 0 0,-1 1 0 0,0 0 0 15,0 0 0-15,1-1 0 0,-1 2 128 0,1 0-128 0,-1 0 0 0,1 1 0 16,-1-3 0-16,0 1 0 0,0 0 128 0,-1 0-128 16,3 1 128-16,1-2-128 0,0 1 0 0,-1-1 0 15,1 0 0-15,1 0 0 0,0 0 0 0,0 0 128 16,1 0-128-16,-1 0 0 0,0 0 0 0,0 0 0 15,0 0 128-15,0 0-128 0,-2 0 0 0,-1 2 0 16,1-1-160-16,-2 0 160 0,0 0 0 0,1 0 0 16,-2-1 0-16,1 0 0 0,0 0 0 0,-1 0 160 15,1 0 0-15,0 0 0 0,-2 0-160 0,2 0-224 16,-1 0 48-16,0-1 16 0,0 0 160 0,0 0 0 16,0 1 0-16,1 0 0 0,-1-1 0 0,0 1 0 0,0 1 0 15,0 0 0-15,-1-1 144 0,1 1 64 16,1 0 16-16,0-1 0 0,-1 1-224 0,0-1 0 15,0 0 0-15,1 0 0 0,0 0 0 0,1 0 0 16,0-1 128-16,1 0-128 0,1-1 0 0,0 0 0 16,0 0 0-16,0 0 0 0,0 0 0 0,0 1 0 15,1-2 0-15,-3 3 0 0,0-1 0 0,0 1 0 16,0 1 0-16,-2 0 0 0,0 1 0 0,-2-2 0 16,1 1 0-16,1 0 0 0,-2 0 0 0,0 1 128 0,0-1-128 0,0 0 0 15,0 0 0-15,0-1 0 0,0 0 0 0,0 0 0 16,1 0 0-16,-1 0 0 0,0 0 0 0,0 0 0 15,0-1 0-15,0 1 0 0,1-1 0 0,0 1 0 16,1-1 0-16,-1 1 128 0,0 0-128 0,0 0 0 16,1 0 0-16,0 0 0 0,0 0 0 0,1 0 0 15,0 0 144-15,-1 0-16 0,0 0 0 0,0 0 0 0,1 0-128 16,-1 0 0-16,2 0 0 0,-1 0-176 0,-8 0 176 0,8 0 0 16,1 1 0-16,1 0 0 0,0 0 0 0,-1 0 0 15,-1-1 0-15,1 0 0 0,0 0 0 0,0 0 0 16,0 0 0-16,-1 1 0 0,1-1 0 0,0 0 0 15,-1 0 0-15,0 1 0 0,-1 0 0 0,0 0 0 16,1-1 0-16,-1 0 0 0,0 1 0 0,1 0 0 16,-2 0 0-16,-1 0 0 0,2 0 0 0,-1 0 0 15,-1-1 128-15,0 1-128 0,1-1 0 0,0 0 0 16,-2 0 0-16,2 0 0 0,-1 0 0 0,0 0 0 16,0 0 0-16,0-1 0 0,1 0 0 0,-1 1 0 15,-5 0 0-15,6 0 0 0,-2-1 0 0,1 1 0 16,0 0 0-16,0 0 0 0,-5 0 0 0,6 1 0 15,0 0 0-15,-6-1 0 0,0 0 176 0,5 1-48 16,1 0 0-16,-1-1 0 0,-5 0-128 0,6 0 0 16,0 0 0-16,0 0-176 0,0 0 176 0,0 0 0 15,-6 0 0-15,8 0 0 0,-1 0 0 0,0 0 0 16,-1-1 0-16,0 1 0 0,0 0 0 0,1 0 0 16,-7 0 0-16,8 0 0 0,-8 0 0 0,7 1 0 15,-1 0 0-15,1-1 0 0,-7 0 0 0,8 1 0 0,-1 0 0 0,1 0 0 16,-2-1 0-16,1 0 0 0,0 0 128 0,0 0-128 15,1-1 0-15,0 1 0 0,-2 0 0 0,2 0-128 16,0-1 128-16,0 0 0 0,0 0 0 0,0 0 0 16,-2 0 0-16,1 0 0 0,0 0 0 0,0 1 0 15,1 0 0-15,-1 0 0 0,-2 0 0 0,1 0 0 16,1 0 0-16,-1 0 0 0,-1 1 0 0,0-1 0 16,1 0 0-16,-1 0 0 0,-1 0 0 0,-4 0 0 15,0 0 0-15,5 1 0 0,0-1 0 0,-5 0 0 16,5 0 0-16,0 0 0 0,1 0 0 0,-6 0 0 0,5 1 0 0,0-1 0 15,-5 0 128-15,5 1-128 0,-1-1 0 0,-4 0 0 16,6 0 0-16,-1 1 0 0,-5-1 0 0,6 1 0 16,-1 0 0-16,1 0 0 0,-1 1 0 0,0-2 0 15,-5 0 0-15,5 0 0 0,1 0 0 0,0 0 0 16,-6 0 0-16,7 0 0 0,-2-2 0 0,1 2 0 16,0 0 0-16,0 0 0 0,-1-1 0 0,1 1 0 15,-1-1 0-15,0 1 0 0,0 0 0 0,0 0 0 16,0 0 0-16,1 0 0 0,-2 0 0 0,1 0 0 15,0 0 0-15,1 0 0 0,-6 0 0 0,0 0 0 16,6 1 0-16,0 0 0 0,-1-2 0 0,1 1 0 16,-1 0 0-16,1 0 0 0,0 0 0 0,0 0 0 15,-1 0 0-15,1-1 0 0,1 0 0 0,-1 0 0 16,0 0 0-16,0 0 0 0,0 0 0 0,2 0 0 16,0-1 0-16,-1 1 0 0,-1 1 0 0,0 0 0 0,-1 0 0 0,-5 0 0 15,6 0 0-15,-1 1 0 0,0-2 0 0,1 1 0 16,-6 0 0-16,6 0 0 0,-2 0 0 0,1 0 0 15,0 0 0-15,1 0 0 0,-1-1 0 0,-1 1 0 16,-4 0 0-16,0 0 0 0,7-2 0 0,-1 1 0 16,-6 1 0-16,4-1 0 0,1 0 0 0,0 1 0 15,-5 0 0-15,0 0 0 0,4 0 0 0,1 1 0 16,-5-1 0-16,0 0 0 0,0 0 0 0,5 1 0 0,-5-1 0 16,0 0 0-16,0 0 0 0,0 0 0 0,6 1 0 0,-1 0 0 15,-5-1 0-15,5 1 0 0,-1-1 0 0,0 0 0 16,-4 0 0-16,0 0 0 0,5 0 0 0,0-1 0 15,-5 1 0-15,6-1 0 0,-6 1 0 0,6-1 0 16,0 0 0-16,0 0 0 0,-6 1 0 0,6 0 0 16,0 0 0-16,0 0 0 0,-6 0 0 0,0 0 0 15,6 1 0-15,0 0 0 0,-6-1 0 0,6 1 0 16,-6-1 0-16,7 1 0 0,-1 0 0 0,-6-1 0 16,0 0 0-16,5 0 0 0,2 0 0 0,-1 1 0 15,-6-1 0-15,0 0 0 0,6 0 0 0,-6 0 0 16,0 0 0-16,0 0 0 0,0 0 0 0,0 0 0 15,0 0 0-15,0 0 0 0,0 0 0 0,0 0-192 16,0 0 32-16,-3-3 0 16,-2-2-976-16,-1 1-192 0,-2 0-32 0,1 1-14960 15,-1-2-3008-15</inkml:trace>
  <inkml:trace contextRef="#ctx0" brushRef="#br0">21260 1784 17391 0,'0'0'768'0,"0"0"160"0,0 0-736 0,8-1-192 0,0-2 0 0,0 0 0 16,0 0 1280-16,2 0 208 16,1 0 48-16,-1 0 16 0,0 0-336 0,1 1-64 0,1 1 0 0,-1-1-16 15,-2 1-480-15,1-1-80 0,0 2-32 0,-1 0 0 16,0 0 160-16,-2 0 48 0,0 2 0 0,-1-1 0 0,-6-1-112 0,0 0-32 16,5 3 0-16,-5-3 0 0,0 0 64 0,2 5 16 15,-2 1 0-15,-1 0 0 16,-2 0 272-16,-2 0 48 0,-2 0 16 0,0 1 0 0,0-1-256 0,-2 2-64 15,1 1 0-15,-2-1 0 0,0 2-128 0,2-3-16 16,0 1-16-16,0 0 0 0,1 1-48 0,1 1-16 16,1-2 0-16,1 2 0 0,3 0-256 0,0-1-48 15,1 1-16-15,1-3 0 0,0 1-160 0,2-1 0 16,1 1 0-16,0-3 128 0,1 0-128 0,1-2 0 16,0 0 0-16,1-2 0 0,2-1 0 0,-2 0 0 15,2-1 0-15,1-1 0 0,1-2 0 0,-2 0 0 16,3-1 0-16,0-1 0 15,-1-1-256-15,-3 1-128 0,1-2-16 0,-1 3-16 16,-2-1-2416-16,-3 0-496 0,-1 1-80 0</inkml:trace>
  <inkml:trace contextRef="#ctx0" brushRef="#br0">21233 1880 11967 0,'0'0'1072'0,"0"0"-864"0,0 0-208 0,0 0 0 16,6 0 4432-16,0-2 848 0,4 2 160 0,2 0 48 15,3 0-3024-15,1 0-608 16,0 0-112-16,0 0-16 0,3-1-848 0,0 0-176 16,0 0-16-16,1 1-16 0,0 0-432 0,1-2-96 0,-1 0-16 0,0 0-18176 15</inkml:trace>
  <inkml:trace contextRef="#ctx0" brushRef="#br0">19387 1514 21647 0,'0'0'960'0,"0"0"192"0,0 0-912 0,0 0-240 16,0 0 0-16,0 0 0 0,0 0 1536 0,0 0 272 15,1 6 48-15,-1 1 16 0,0 0-384 0,0 1-80 0,-1 4 0 0,0-2-16 16,0 2-592-16,0 0-112 16,-1 2-32-16,1 0 0 0,1-1-400 0,0 1-64 15,0-1-32-15,0 0 0 0,0-2-160 0,1 1 0 16,0-1 0-16,0-1 128 0,0-3-128 0,0 1-224 15,1-3 48-15,0 1 16 16,-2-6-2176-16,0 0-432 0</inkml:trace>
  <inkml:trace contextRef="#ctx0" brushRef="#br0">19415 1876 19343 0,'0'0'848'0,"0"0"192"0,0 0-832 0,0 0-208 15,0 0 0-15,-4 4 0 0,-2-3 1168 0,0 3 192 0,-1 1 48 0,2 0 0 16,-2 2-400-16,2 1-80 15,-1 1-16-15,0 1 0 0,0 0-208 0,2 2-32 16,0-1-16-16,2 1 0 0,2-1-144 0,0 1-48 0,1-1 0 0,2-1 0 16,0-2-320-16,2 0-144 0,1-1 128 0,1-1-128 15,1-2 0-15,0-1 0 0,0-2 0 0,2-2 0 16,1-2 128-16,-1-1-128 0,1-2 0 0,1-1 128 16,0-1-128-16,-1 0 192 0,-1-3-192 0,0 0 192 15,-2-1-192-15,-1 1 0 0,-1 0 144 16,-2-2-144-16,-2 3 160 0,-2 0-32 0,-1 2-128 0,-4 2 192 15,-1 1 0-15,-2 2-16 0,-2-1 0 0,-1 3 0 0,0 1-176 0,-1 1 128 16,0 0-128-16,1 2-9952 16,0-1-2080-16</inkml:trace>
  <inkml:trace contextRef="#ctx0" brushRef="#br1">17409 1508 11055 0,'0'0'976'0,"0"0"-784"0,0 0-192 0,0 0 0 16,0 0 2720-16,0 0 496 15,0 0 112-15,0 0 0 0,0 0-1664 0,0 0-352 16,0 0-64-16,5 1-16 0,-5-1-304 0,7 1-64 0,0-1-16 0,-1 0 0 15,-6 0-192-15,7-2-32 16,1 1-16-16,-1-1 0 0,1 1-96 0,-1-2-32 0,-1 1 0 16,-1 0 0-16,2 0 80 0,0 1 16 0,-2-1 0 0,2 0 0 15,0 2 256-15,0-2 48 0,0 1 16 0,-1 1 0 16,-6 0-592-16,7 0-112 0,0 0-32 0,0 0 0 16,0 0 48-16,0 0 16 0,1 0 0 0,0-1 0 15,-1 0-224-15,1 0 144 0,1 0-144 0,0 0 128 16,0 0 128-16,0-1 0 0,0 0 16 0,0 0 0 15,1 1-272-15,-2 0 0 0,-1 0 0 0,1 1 0 16,-1-2 320-16,0 1-32 0,1 1-16 0,-1 1 0 16,-1-1-272-16,0 2 0 0,0-1 0 0,0 0-144 15,-1-1 144-15,0 1 224 0,0-1-48 0,0 1-16 0,-1 0 16 0,2 0 0 16,-6-1 0-16,6 1 0 16,0-1-48-16,0 0 0 0,-1-2 0 0,0 1 0 0,1 1-128 0,-1 0 0 15,1-1 144-15,0 0-144 0,0 0 0 0,1 1 128 16,0-1-128-16,0 1 0 0,-2 0 176 0,2-2-48 15,0 1 0-15,0-1 0 0,-1 2 16 0,0-2 0 16,-6 2 0-16,0 0 0 0,7-1-144 0,0 1 160 16,-1 0-160-16,1 0 160 0,0-1-160 0,0 1 0 0,0 0 0 0,-2 0 0 15,-5 0 0-15,6-1 0 16,1 1 0-16,0 0 0 0,0 0 192 0,-1 0-32 16,0 0-16-16,0 0 0 0,2 0-144 0,-1 0 0 15,-1 0 0-15,1 0 0 0,0-2 0 0,0 1 0 0,-1 0 0 0,1 0 0 16,-1 0 0-16,2 0 0 0,-2 0 0 15,1 0 0-15,-2 0 0 0,1 1 0 0,0 0 0 16,-1 0 0-16,-1-1 0 0,0 1 0 0,1 2 0 0,-1-2 0 16,-4 0 0-16,4 0 0 0,-4 0 0 0,5 1 0 15,-2 0 128-15,1 0-128 0,-4-1 192 0,6 1-64 16,-1 0-128-16,-1 0 0 0,-4-1 0 0,6 1 0 16,0-1 0-16,-1 0 0 0,0-1 0 0,-1 0-176 15,1 0 176-15,0 1 0 0,-5 0 0 0,7 0 0 16,-2 0 0-16,0 0 0 0,-5 0 0 0,0 0 0 15,6 0 128-15,-6 0 128 0,0 0 0 0,7 0 16 16,-2 0-16-16,-5 0 0 0,6 1 0 0,0 0 0 16,-6-1-256-16,6 1 0 0,1-1 0 0,-2 0 0 15,-5 0 0-15,6-1 0 0,0 0 0 0,0 1 0 16,-6 0 0-16,7-1 0 0,0 0 0 0,-1 0 0 0,1-1 0 0,-1 1 0 16,-1-1 0-16,-5 2 0 0,7 0 0 0,-7 0 0 15,6-2 0-15,1 1 0 0,-7 1 128 0,8-1-128 16,-8 1 0-16,7 0 0 0,-1 0 128 0,1 0-128 15,-1 0 192-15,0 0-192 0,0 0 160 0,-6 0-160 16,7 0 128-16,0 0-128 0,-2-1 0 0,1 1 0 16,0 0 128-16,0 0-128 0,1-2 0 0,0 2 0 15,-1-1 0-15,-1 0 0 0,-1 0 240 0,1 1 16 16,0 0 0-16,1 0 0 0,-1 0-400 0,0 0-80 16,-1 0-16-16,1 0 0 0,-1-2 416 0,0 2 80 15,0 0 0-15,2 0 16 0,-1 0-272 0,0 0 0 16,-1 2 0-16,1-2 0 0,-5 0 0 0,5 0 0 0,-1 0 0 0,0 0 0 15,0 0 0-15,0 0 0 16,1 0 0-16,-1 0 0 0,-4 0 0 0,5 0 0 16,0 0 0-16,0-2 0 0,-5 2 0 0,5-1 0 15,-1 1 0-15,-1-1 0 0,-3 1 0 0,0 0-144 16,6-1 144-16,-1 1-128 0,1-2 128 0,-6 2 0 0,5-1 128 0,0 0-128 16,0-1 240-16,0 0-32 0,0 1 0 0,-1 0 0 15,-4 1-336-15,5-1-80 0,1-1-16 0,-1 1 0 16,0-1 224-16,-5 2 0 0,6-2 0 0,0 2 0 0,0-3 0 0,0 2 0 15,0 0 0-15,0-1 0 16,-6 2 0-16,7-1 0 0,-7 1 0 0,7-2 0 16,-2 1 0-16,-5 1 0 0,7-1 0 0,-1 0 0 15,0 0 128-15,-6 1-128 0,6-3 0 0,0 2 0 16,-6 1 0-16,0 0 0 0,7-2 0 0,0 0 0 0,-7 2 0 0,6-1 0 16,-6 1 0-16,7-1 0 0,0 0 0 0,0 0 0 15,-2 0 0-15,1 0 0 0,-6 1 0 0,7-1 0 16,-1 0 0-16,-1 0 0 0,1 0 0 0,-1 1 0 15,1-2 0-15,-6 2 0 0,7-1 0 0,0 0 0 16,-1 0 0-16,-1 1 0 0,2 0 128 0,-1 0-128 16,-6 0 0-16,6-2 0 0,0 1 0 0,0 1 0 15,-1-1 0-15,2 0 0 0,-2 1 0 0,1-2 0 16,-1 1 0-16,1 1 0 0,-1-1 0 0,0 0 0 16,0 0 0-16,0 0 0 0,-2 0 0 0,2 0 0 15,0 0 0-15,0 0 0 0,-1-1 0 0,-4 2 0 16,5 0 0-16,0-1 0 0,-5 1 128 0,5-1-128 15,-5 1 0-15,5-2 0 0,-1 0 128 0,-4 2-128 0,4-2 0 0,0 1 0 16,-4 1 0-16,5-2 0 0,-1 0 128 0,0 1-128 16,-4 1 0-16,0 0 0 0,5-3 0 0,-1 1 0 15,-4 2 0-15,5-3 0 0,0 0 0 0,-1 1 0 16,-4 2 0-16,5-2 0 0,0-1 0 0,0 1 0 16,-5 2 0-16,4-2 0 0,1-1 0 0,-5 3 0 15,5-3 0-15,0 1 0 0,0 0 0 0,0-2 0 16,-5 4 0-16,4-3 0 0,1 0 0 0,0 0 0 15,-5 3 0-15,6-3 0 0,-1 1 0 0,-1-2 0 0,1 0 0 0,0 2 0 16,-5 2 0-16,5-5 0 16,-1 1 0-16,0 0 0 0,1 0 0 0,0 1 0 0,0-1 0 0,-1 1 0 15,-4 3 0-15,6-4 0 0,0 0 0 0,-1 1 0 16,-1-1 0-16,-4 4 0 0,5-4 0 0,-1 0 0 16,1 0 0-16,0 1 0 0,0 1 0 0,-1-1 0 15,1 0 0-15,-5 3 0 0,6-3 0 0,-1 0 0 16,1-1 0-16,-1 2 0 0,0-1 0 0,1 1 0 15,0 0 0-15,0 0 0 0,-1-1 0 0,-1 0 0 16,2 0 0-16,0 0 0 0,-1 0 0 0,1 1 0 16,0-1 0-16,0 0 0 0,-1-1 0 0,-1 0 0 15,2 0 0-15,0 0 0 0,0 0 0 0,-1 1 0 16,0-2 0-16,1 0 0 0,-1 1 128 0,-1 1-128 16,0-2 0-16,0 0 0 0,1 0 0 0,-1 1 160 15,-1 1-160-15,1 0 128 0,0-1-128 0,1 1 0 0,-5 3 0 0,5-4 0 16,-1 0 0-16,0 1 0 15,0 0 128-15,1 2-128 0,-1-4 0 0,1 2 0 16,-1 1 0-16,0-2 0 0,-4 4 0 0,4-4 0 0,0 0 0 0,0 1 0 16,-1 0 0-16,2 0 0 0,-1 1 0 0,-4 2 0 15,5-3 0-15,-1 1 0 0,-1-2 0 0,-3 4 0 16,0 0 0-16,4-3 0 0,0-1 0 0,-4 4 0 16,4-4 0-16,0 1 0 0,-4 3 0 0,5-3 0 15,-2 0 0-15,1 0 0 0,1 0 0 0,-1 1 0 16,-4 2 0-16,5-4 0 0,0 1 0 0,0 0 0 15,-5 3 0-15,4-3 0 0,0 0 128 0,-4 3-128 16,5-4 0-16,-1 0 0 0,-4 4 0 0,4-3 0 16,-4 3 128-16,5-3-128 0,0 1 0 0,-5 2 128 15,5-4-128-15,0 1 0 0,0 0 0 0,-5 3 0 16,6-3 0-16,0 1 0 0,-6 2 0 0,3-3 0 16,3 0 0-16,-1 0 0 0,-5 3 0 0,4-3 0 0,1-2 0 0,0 1 0 15,-1 0 0-15,0 0 0 0,1 0 0 0,-1 2 0 16,1-2 128-16,-1 1-128 0,2-1 0 0,-1 0 0 15,0 1 0-15,0-1 0 0,1 0 0 0,-1 0 0 16,-1 0 0-16,1 1 0 0,0 0 0 0,1 0 0 16,0 0 0-16,0 0 0 0,-2 0 0 0,1 0 0 15,0-1 0-15,-1 1 0 0,1-1 0 0,1 0 0 16,-2 0 0-16,1 0 0 0,0 0 0 0,1 0 0 16,0 0 0-16,-2 0 0 0,2 1 0 0,-1 0 0 15,0-1 0-15,0 1 0 0,1-1 0 0,-1 1 0 16,0-2 0-16,0 0 0 0,-2 1 0 0,1 0 0 15,1 0 0-15,0 0 0 0,-1-1 0 0,0 1 128 16,0 2-128-16,1-4 128 0,-2 1-128 0,0 1 0 16,0 1 0-16,0-1 128 0,0 0-128 0,1 0 0 0,0-1 0 15,0 0 0-15,0 1 0 0,1-1 0 0,-1 0 128 0,0 0-128 16,1 1 0-16,0 0 0 0,-2 0 0 0,2 0 0 16,0-1 0-16,0 2 0 0,-1-1 0 0,1 1 0 15,0 1 0-15,0-2 0 0,-1 1 0 0,0 0 0 16,0 0 0-16,-4 3 0 0,5-3 0 15,0 1 0-15,0-3 0 0,-1 2 0 0,-4 3 128 0,6-5-128 16,0 1 0-16,0 1 0 0,-2 1 0 0,1-1 0 16,-5 3 0-16,5-2 0 0,-1-2 0 0,1 0 0 15,0 2 0-15,-5 2 0 0,5-4 128 0,1 3-128 16,-6 1 0-16,7-3 0 0,-1 1 144 0,0 0-144 0,0 0 0 0,0 0 0 16,1 0 0-16,0 1 128 0,0-1-128 0,-1 1 0 15,1 0 0-15,0-1 0 0,0 0 0 0,0 1 0 16,0-1 0-16,-1 1 0 0,1 0 0 0,1-1 0 15,-1 2 0-15,0-2 0 0,0 0 0 0,-1 0 0 16,0 1 0-16,0 0 128 0,1-1-128 0,-1 1 0 16,-2 0 0-16,2 0 128 0,-1 0-128 0,-5 1 0 15,4-1 0-15,1 0 0 0,0 1-128 0,0-2-64 16,-5 2 0-16,5-1 0 0,0 0 320 0,0 0 48 16,0-1 16-16,-5 2 0 0,6-1-192 0,-2 0-272 15,-4 1 64-15,5-1 16 0,0-1 320 0,0 1 64 16,-5 1 0-16,6-2 16 0,0 0-208 0,-1 1 0 15,-5 1 0-15,7-1 0 0,-2 0 0 0,1 0 0 16,0 0 0-16,0 1 0 0,0-1 0 0,-6 1 0 16,7 0 0-16,-1 0 0 0,-1-1 0 0,0-1 0 0,1 2 0 0,0 0 0 15,0-1 0-15,-6 1 0 0,7 0 0 0,0 0 0 16,0 0 0-16,-1-2 128 0,0 1-128 0,-6 1 0 16,0 0 0-16,8 0 0 0,-2-2 0 0,-6 2 0 15,8 0 0-15,-2 0 0 0,-1-2 0 0,1 1 0 16,0 0 128-16,-6 1-128 0,7 0 0 0,-1 0 144 15,0-1-144-15,0 1 192 0,-6 0-192 0,7 0 192 16,-1 0-192-16,0 1 128 0,0 0-128 0,0-1 128 0,0 0-128 0,0 0 0 16,0 1 0-16,-1 1 0 0,1-2 0 0,0 0 0 15,-1 0 0-15,1 0 0 0,-1 0 0 0,0 0 0 16,1 0 0-16,-2 0 0 0,1 0 0 0,0 0 0 16,0 0 0-16,1 0 0 0,-2 0 0 0,1-2 0 15,1 2 128-15,-1 0-128 0,-1 0 0 0,0 0 0 16,-4 0 0-16,5-1 0 0,1 0 0 0,-2 0 0 15,-4 1 128-15,5 0-128 0,0-2 0 0,1 2 0 16,-6 0 0-16,5 0 0 0,-1-1 0 0,1 1 0 16,-5 0 0-16,0 0 0 0,0 0 0 0,6 1 0 15,-1 1 0-15,-5-2 0 0,0 0 0 0,6 0 0 16,0 0 128-16,-6 0-128 0,6 1 0 0,-1 0 0 16,-5-1 0-16,0 0 0 0,0 0 0 0,5 0 0 15,1 0 0-15,-1 0 0 0,-5 0 0 0,6 0 0 16,-1 0 0-16,-5 0 0 0,6 0 0 0,-1 0 0 15,-5 0 0-15,6 0 0 0,-1 0 0 0,1 0 0 16,-6 0 0-16,6 0 0 0,-6 0 0 0,7 0 0 16,-1-1 0-16,-6 1 0 0,6 0 0 0,0 0 0 15,-6 0 0-15,6 1 0 0,1-1 0 0,-2 0 0 16,-5 0 0-16,6 0 0 0,-6 0 0 0,0 0 0 0,7 0 128 0,-7 0-128 16,8 0 0-16,-2-1 0 15,0 0 0-15,1 1 0 0,-7 0 0 0,8-2 0 0,-2 1 0 0,1 1 0 16,-7 0 0-16,8 0 0 0,-2-1 0 0,1 1 0 15,-7 0 0-15,8-1 0 0,-1 1 0 0,0 0 0 0,-1 0 0 0,0 0-144 16,-1 0 144-16,1 0-208 16,0 0 208-16,0-2 0 0,-6 2 0 0,6-1 0 15,0 0 0-15,-1 1 0 0,-5 0 0 0,5 0 0 16,0 0 0-16,-5 0 0 0,5 1 0 0,1-1 0 0,-1 0-144 0,0 0-96 16,-5 0-16-16,5 1 0 0,-5-1 256 0,5 0 0 15,1 0 0-15,-3 0 0 0,-3 0 0 0,5 0 0 16,0 0 0-16,0 0 0 0,-5 0 0 0,5 0 0 15,-5 0 0-15,5 0 0 0,0-1 0 0,-1 0 0 16,-4 1 0-16,6 0 0 0,-2-1 0 0,-4 1 0 16,5-1 0-16,-5 1 0 0,5 0 0 0,-5 0 0 15,5-1 0-15,-5 1 0 0,5 0 272 0,1 1 112 16,-6-1 0-16,0 0 16 0,5 0-640 0,-5 0-128 16,5 0-16-16,-5 0-16 0,6-1 400 0,-6 1 0 15,4 0 0-15,-4 0 0 0,0 0 576 0,6 0 208 16,-6 0 48-16,6 0 0 0,-1 0-832 0,1 0 0 15,-6 0 0-15,6 0 0 0,-1 0 0 0,0 0 0 16,-5 0 0-16,5-1 0 0,1 0 0 0,0 0 0 0,-6 1 0 0,6-1 0 16,0 0 0-16,-1 1 0 0,-5 0 0 0,7 0 0 15,-1 0 0-15,-1 0 0 16,-5 0 0-16,6 0 0 0,0 1 0 0,0 0 0 16,0 0-160-16,-1-1 160 0,-5 0 0 0,0 0 0 15,7 1 0-15,-2-1 0 0,-5 0 0 0,7 0 0 16,0 0-192-16,0 0 192 0,-7 0 0 0,6 0 0 15,0 0 0-15,-6 0 0 0,0 0 0 0,7 0 0 0,-2 0 0 0,-5 0 0 0,0 0 0 0,0 0 0 16,6-1 0-16,-6 1 0 16,0 0-688-16,0 0-16 0,0 0 0 0,0 0 0 15,0-4-1936-15,-1 0-400 0,-3 0-80 0,1 1-16 0</inkml:trace>
  <inkml:trace contextRef="#ctx0" brushRef="#br0">18877 4393 24191 0,'0'0'1072'0,"5"-4"208"0,-1-1-1024 0,1 0-256 16,-1 0 0-16,0 0 0 0,0-2 2064 0,0 1 368 15,0 1 64-15,-1 0 0 0,0-1-512 0,0 2-128 16,0 0 0-16,-3 4-16 0,0 0-464 0,0 0-96 15,0 0 0-15,0 0-16 0,2 5-384 0,-1 2-80 0,-2 1-16 0,0 2 0 16,-1 2-320-16,-1 2-64 0,0 0-16 0,-1 4 0 16,-1 1-208-16,0 0-48 0,-1 0-128 0,0-2 192 15,-1 1-192-15,1-2 144 0,0-2-144 0,2 1 128 16,1-2-128-16,2-1 0 0,0 0 0 0,1-1 128 16,1-2 0-16,1-1-128 0,0 0 192 0,0-2-64 15,1-2 64-15,-3-4 16 0,3 4 0 0,1-1 0 16,-4-3 32-16,5 2 0 0,0-2 0 0,1 0 0 0,-1 0-48 0,0 0-16 15,-1-3 0-15,2 2 0 0,0 0-176 0,0 1 0 16,0-4 144-16,2 3-144 0,-2-2 0 0,-1 2 0 16,2 0 0-16,0-1 128 0,0-1-128 0,1 1 0 15,0 0-176-15,0-1 176 16,0 0-464-16,2-1 0 0,0 1 0 0,0-2 0 16,0-3-1840-16,2 2-384 0,0 2-64 0,0-1-16832 0</inkml:trace>
  <inkml:trace contextRef="#ctx0" brushRef="#br0">19307 4528 13823 0,'0'0'1216'0,"0"0"-960"15,0 0-256-15,0 0 0 0,0 0 4480 0,-2-3 832 16,0-2 192-16,-2 1 16 0,-1 3-2608 0,0 1-528 16,-1 0-96-16,-1 1-32 0,-1 0-1040 0,0 2-192 15,-1 0-64-15,-1 0 0 0,-1 1-464 0,-1 0-112 16,1 2 0-16,-1 2-16 0,2 1-160 0,2 0-16 0,1 0-16 0,2 0 0 15,3 1-176-15,2 1 128 0,1-1-128 0,3-1 128 16,1 0-128-16,3 0 0 0,3-1 0 0,1-1 0 16,0-3 0-16,3-1 0 0,2-3 0 0,-2 0 0 15,1 0 0-15,0-2 0 0,-2-2 0 0,0 0 0 16,-1-1 0-16,-1-2-176 0,-1 0 176 0,-2-1-128 16,-1-1 128-16,-1 0-128 0,-2 2 128 0,-2-1-128 0,-2-1 128 0,0 0 0 15,-3 2-144-15,0 0 144 16,-2 2 0-16,0 0 0 0,-2 0 0 0,-1-1 0 0,0 3-144 0,-2 1-64 15,0 0-16-15,-1 1 0 16,1-2-608-16,2 0-128 0,1 1-32 0,2-2 0 16,4 4-1968-16,0 0-400 0,2-5-80 0,2 2-11984 15</inkml:trace>
  <inkml:trace contextRef="#ctx0" brushRef="#br0">19558 4508 19343 0,'0'0'1728'0,"0"0"-1392"15,0 0-336-15,0 0 0 0,0 0 3648 0,0 0 672 16,0 0 128-16,0 0 32 0,0 0-2176 0,0 0-416 16,0 0-96-16,-7 3 0 0,-2 0-944 0,0 1-176 15,0 0-32-15,1 2-16 0,-2 0-336 0,0 2-64 16,0 0-16-16,2 0 0 0,1-1-208 0,1 1 144 16,1 0-144-16,2 1 128 0,1-1-128 0,2-1 0 15,1 0 0-15,2-1 0 0,2 0 0 0,1 0-224 16,1-2 80-16,0-1 16 0,1 0-224 0,2-1-32 0,1-2-16 0,0-2 0 31,2-1-128-31,0-2-32 0,0-1 0 0,-1 1 0 0,0 1 240 0,0-1 64 0,-3 0 0 0,-2-2 0 16,0 1 256-16,0 1 0 0,-3-2-128 0,-2 4 128 15,-2 3 128-15,0 0 64 0,-2-4 32 0,-1 0 0 16,-2 1 352-16,0 1 80 0,-2 1 16 0,1 0 0 16,-2 0-160-16,0 0-16 0,-1 1-16 0,1 2 0 15,1 1-128-15,0 0-32 0,1 0 0 0,0 1 0 16,0 3-112-16,2-1-16 0,1 3-16 0,1 1 0 15,0 0-48-15,1 1 0 0,1 3 0 0,0 0 0 0,1 0 32 0,0 3 0 16,1 1 0-16,0-2 0 0,0 1 16 0,-1-2 0 16,0 0 0-16,0 1 0 0,-1 0-48 0,0 1 0 15,-1 0 0-15,-1-3 0 0,-2-1 64 0,-1 0 16 16,2-2 0-16,-2 0 0 0,-2 1 48 0,-1-3 0 16,-1 0 0-16,-1-2 0 0,1 0-48 0,-2-2 0 15,-1-1 0-15,2 0 0 0,0-1-80 0,-1-1-128 16,1-2 176-16,0 0-176 0,1-3 0 0,2 2 0 15,-1-2 0-15,3-1 0 0,-1-1 0 0,2-1-144 16,1 0-16-16,2 1 0 16,1-1-464-16,1 0-80 0,1-4-32 0,2 0 0 15,1 0-1936-15,2 0-384 0,2-3-80 0,0-1-15264 0</inkml:trace>
  <inkml:trace contextRef="#ctx0" brushRef="#br0">19812 4553 34431 0,'0'0'1536'0,"0"0"304"0,0 0-1472 0,0 0-368 0,0 0 0 0,0 0 0 16,0 0 1904-16,0 0 304 0,0 0 64 0,0 0 16 16,0 0-1120-16,-4 6-208 0,0-1-64 0,0 0 0 15,0-1-528-15,0 0-112 0,1 3-32 0,1-2 0 16,1 1-224-16,0 0 0 0,-1 0 0 0,0 0 0 15,1 0-1424-15,1-2-336 0,1 1-64 0,-1-5-10912 16,0 0-2176-16</inkml:trace>
  <inkml:trace contextRef="#ctx0" brushRef="#br0">19885 4373 21183 0,'0'0'1888'0,"-6"0"-1504"15,-2 0-384-15,-1 0 0 0,0 1 3168 0,0 0 560 16,2 2 112-16,1 0 32 0,0 1-2720 0,1 1-528 16,1 0-112-16,2 0-32 0,2-5-480 0,-1 5-208 15,1-5 16-15,2 6-10624 16,2 0-2112-16</inkml:trace>
  <inkml:trace contextRef="#ctx0" brushRef="#br0">19919 4444 29775 0,'0'0'1312'0,"0"0"288"0,-4 4-1280 0,-2 1-320 0,-1-1 0 0,1-1 0 16,1-1 1968-16,5-2 336 0,0 0 64 0,0 0 0 15,-5 3-1168-15,5-3-240 0,0 0-64 0,0 0 0 16,0 0-512-16,7 1-96 0,1-1-32 0,1 1 0 16,0 2-256-16,2 2-176 0,1-1 32 0,0 1 0 15,-1-1 144-15,-1 0 0 0,-1 2 0 0,-2 1 128 16,-2 2 256-16,-1 2 48 0,-2-2 16 0,0 1 0 15,-4-1 352-15,-1 0 80 0,0-3 16 0,-2 2 0 16,-3 3-704-16,-1 0-192 0,-1 0 0 0,0-1 0 16,0-2 528-16,-1 1 48 0,-1-1 0 0,1-2 0 0,0 1-272 0,-1-1-48 15,0-3-16-15,2-1 0 0,0-2-240 0,1-2 0 16,1 0-192-16,1-2 192 16,3-1-512-16,0-3 16 0,2 0 0 0,2-3 0 15,2 1-1888-15,1-1-384 0,2-1-80 0,1 1-9616 16,0-1-1920-16</inkml:trace>
  <inkml:trace contextRef="#ctx0" brushRef="#br0">20178 4301 12895 0,'0'0'1152'0,"0"0"-928"16,0 0-224-16,0 0 0 0,0 0 4832 0,0 0 928 16,4 6 176-16,-2 0 32 0,0-1-2832 0,-1 3-560 15,0 1-112-15,0 3-32 0,-1 0-1056 0,0 3-224 16,-1 2-32-16,0 0-16 0,0 1-544 0,0 0-112 15,0-2-32-15,-1 2 0 0,-1-1-288 0,1 0-128 0,-1 1 128 0,1-4-128 16,-1 0 0-16,1-1 0 0,0-3-192 0,0 1 192 31,0-1-1840-31,0 0-240 0,0-3-48 0,1-2-10960 16,1-5-2192-16</inkml:trace>
  <inkml:trace contextRef="#ctx0" brushRef="#br0">20141 4532 35583 0,'0'0'1584'0,"0"0"320"0,0 0-1520 0,0 0-384 0,0 0 0 0,0 0 0 16,5-2 1680-16,0-1 272 0,2 1 48 0,-1 0 16 16,-1-1-1104-16,1-1-208 0,0 0-64 0,0 1 0 15,2 1-464-15,0 0-176 0,1 0 0 0,-1-1 144 16,1 0-144-16,1 0 0 0,-1 1 0 0,1 0 0 16,-1 4 0-16,-2 0-176 0,2 3 176 0,-1 0-192 0,-8-5 192 0,6 4 0 15,-1 1 0-15,-2 2 0 0,-3 1 272 0,-1-1 48 16,2 0 0-16,-1 0 0 0,-1 1 96 0,0-2 32 15,0-1 0-15,-1 1 0 0,1-1-288 0,0 1-160 16,1-6 192-16,0 0-192 0,0 0 0 0,0 0-352 16,0 0 48-16,0 0 16 15,0 0-2384-15,0 0-464 0,0 0-112 0</inkml:trace>
  <inkml:trace contextRef="#ctx0" brushRef="#br0">20318 4446 27647 0,'-4'-1'2448'0,"-3"0"-1952"16,0 0-496-16,0-1 0 0,1 1 3680 0,1 0 640 16,5 1 128-16,0 0 32 0,-3-5-2880 0,2 0-560 0,1 5-112 15,4-4-32 1,3 0-1152-16,1 1-224 0,0 0-48 0,2-1-13072 0,2 1-2608 16</inkml:trace>
  <inkml:trace contextRef="#ctx0" brushRef="#br0">20641 4418 32255 0,'0'0'1424'16,"0"0"304"-16,0 0-1392 0,0 0-336 0,0 0 0 0,0 0 0 15,0 0 2320-15,0-5 400 0,0 5 80 0,0 0 16 0,0 0-1488 0,-4-1-304 16,-2 1-48-16,0 3-16 0,0 2-304 0,-2 2-64 16,0 1-16-16,0 1 0 0,-1-1-48 0,2 2-16 15,0 1 0-15,1 0 0 0,1-1-96 0,3 1-32 16,0-1 0-16,2 0 0 0,1 0-192 0,3-1-64 15,2 0 0-15,1 0 0 0,0-4-128 0,3 0 128 16,2-1-128-16,1-1 128 0,-1-1-128 0,1-2 0 16,2 0 0-16,-1-1-176 0,-1 0 176 0,-2-2-128 15,0 1 128-15,-3-1-128 16,-1-1-880-16,-1 0-160 0,-6 4-48 0,1-4-13264 16,-1-1-2672-16</inkml:trace>
  <inkml:trace contextRef="#ctx0" brushRef="#br0">19611 5323 17503 0,'0'0'1552'0,"0"0"-1232"16,0 0-320-16,0 0 0 0,0 0 2656 0,0 0 480 15,0 0 80-15,-5 0 32 0,-1-2-1312 0,-2 2-256 0,-2 0-48 0,-1 2-16 16,-1-1-672-16,-1 2-144 0,1 0-32 0,0 1 0 16,-2 1-48-16,1 1-16 0,0-1 0 0,3 2 0 15,0 1-64-15,2 0-32 0,1 1 0 0,3-2 0 16,2 0-272-16,2 0-48 0,1 0-16 0,3-3 0 15,2 2-272-15,3 0 0 16,1 0 0-16,1-3-144 0,1-1 144 0,1-2 0 0,3-3 0 0,-1 1 0 0,1 0 0 0,-1-1 0 16,1 0 0-16,-2-2 0 0,-1-2 0 0,-1 1 0 15,-1 0 0-15,-2-2 0 0,-1 2 0 0,-2 0 128 16,-1 0-128-16,-1 0 0 0,-2-1 0 0,-1 1 128 16,-2-1-128-16,0 1 0 0,-2 0 0 0,0 0 144 15,0 0-144-15,-1 2 0 0,-2-1 192 0,-1 1-64 16,-1 0 0-16,1 1-128 0,-1 0 272 0,0 0-48 15,3 0-16-15,0 1 0 0,1 1-208 0,4 1 0 16,0 0 0-16,0 0 0 0,0 0 0 0,0 0 0 16,0 0 0-16,5 3 0 0,1 1 0 0,0 1 0 15,1 0 0-15,1-1 0 0,1-1 0 0,-1-1 0 16,0 0 0-16,-1 1 0 0,0-1-160 0,0 1 160 16,-3 0-128-16,-4-3 128 15,0 0-1984-15,0 0-320 0,0 0-64 0</inkml:trace>
  <inkml:trace contextRef="#ctx0" brushRef="#br0">19696 5302 30575 0,'0'0'1344'0,"0"0"304"0,-6-1-1328 0,0 0-320 0,0 0 0 0,6 1 0 16,0 0 1472-16,0 0 240 0,0 0 32 0,0 0 16 15,0 0-736-15,0 0-128 0,0 0-48 0,0 0 0 16,1 7-368-16,0 1-80 0,0 1-16 0,2-3 0 16,0 1 96-16,2 2 16 0,-1 2 0 0,-1 1 0 15,-1 3-144-15,0 3-32 0,1 0 0 0,-3 5 0 16,-1-1-112-16,-1 2-16 0,0 0-16 0,-1 2 0 0,-2-1 80 16,-1 0 0-16,-1 0 16 0,0-2 0 0,-1-2 48 0,-1-2 0 15,-1-3 0-15,1 0 0 0,0-2-64 0,0 0-16 16,0-2 0-16,0-2 0 0,1-3-64 0,-1-1-16 15,1-1 0-15,0-2 0 0,0-2-160 0,0-2 0 16,-1-1 0-16,-1-2 0 0,3-1 0 0,0 1 0 16,-2-1 0-16,-1-1 0 15,1-3-752-15,1 0-16 0,2-1-16 0,1 0 0 16,1 0-1280-16,0 0-256 0,3 0-48 0,1 1-16 16,1-1-144-16,2 0-32 0,0-1 0 0,2 2-11280 0</inkml:trace>
  <inkml:trace contextRef="#ctx0" brushRef="#br0">19866 5534 25215 0,'0'0'1120'0,"0"0"224"0,0 0-1072 0,0 0-272 0,0 0 0 0,0 0 0 15,0 0 1728-15,0 0 272 0,-4-5 64 0,0 0 16 16,1-3-448-16,0 0-96 16,0 0 0-16,2-2-16 0,-1-1-304 0,1 1-64 0,0-3-16 0,0 0 0 15,2 0-160-15,-1 0-16 0,0 1-16 0,1-3 0 16,2-1-208-16,1 0-32 0,1-3-16 0,0 1 0 16,0 0-304-16,1 0-64 0,0 1-16 0,1 2 0 15,1-2-176-15,0 2-128 0,-1 2 144 0,1 0-144 0,-1 4 0 0,2 1-320 16,0 2 64-16,0 2 0 15,0 2-3104-15,2-2-608 0</inkml:trace>
  <inkml:trace contextRef="#ctx0" brushRef="#br0">19949 5357 23039 0,'0'0'2048'0,"0"0"-1648"16,0 0-400-16,0 0 0 0,0 0 4352 0,4-4 768 15,1 1 176-15,1-2 16 0,3-1-3424 0,1 0-688 16,2 0-144-16,2 0-32 0,1 0-576 0,2 0-112 16,0 2-16-16,0-1-16 0,0 0-304 0,-2 0-256 0,1 0 64 0,-2 3 0 15,-3 2 192-15,0 2-144 16,-4 3 144-16,-1-2-128 0,-3 2 128 0,-1 0 176 16,-2-5-48-16,-3 8 0 0,-2 2-128 0,0 0 0 15,-3 1 0-15,-2 0-176 0,0-1 816 0,-3 0 144 16,-1 1 48-16,1 1 0 0,1 2-160 0,1-1-32 15,1 1 0-15,3-1 0 0,3-3-192 0,4 0-64 0,0-1 0 0,3 0 0 16,3 0-256-16,1-4-128 0,3 1 128 0,0-3-128 16,0-3 0-16,3-2 0 0,-1-1-224 0,0-2 80 15,0 1-96-15,0-4-16 0,-1 1 0 0,0-1 0 16,-1-1-1456-16,2 0-288 0,-3-2-64 0,0 1-12048 16,-1 1-2400-16</inkml:trace>
  <inkml:trace contextRef="#ctx0" brushRef="#br0">20326 5086 20271 0,'0'0'1792'0,"0"0"-1424"15,0 0-368-15,0 0 0 0,0 0 4496 0,0 0 832 16,0 0 176-16,0 0 16 0,0 0-2960 0,1 7-576 16,0 0-128-16,1 0-32 0,1 2-768 0,0 1-160 15,2 1-16-15,1 0-16 0,0 2-560 0,1 2-112 16,0-1-32-16,2 1 0 0,-1 1-160 0,-1 0 160 16,0 2-160-16,-2 0 160 0,-2 0-160 0,0 0 0 15,-1 0 0-15,-2-2 0 0,-1 0-288 0,-2-1 64 0,-1 1 16 0,-3 1 0 16,-2 0-112-16,-1 2 0 0,-1-2-16 0,1 0 0 31,-2-2-256-31,1-4-48 0,0 1-16 0,2-3 0 0,1-2-2048 16,3-3-416-16,5-4-80 0</inkml:trace>
  <inkml:trace contextRef="#ctx0" brushRef="#br0">20606 5256 37311 0,'0'0'1664'0,"0"0"320"0,0 0-1584 16,0 0-400-16,8 0 0 0,0-1 0 0,-1 0 1920 0,2 0 320 15,1 1 48-15,0-2 16 0,0 2-1552 0,2 0-304 16,1 2-64-16,-1-2-16 0,-3 0-368 0,1 0 0 16,-1 0 0-16,-3 1-13968 15,-6-1-2672-15</inkml:trace>
  <inkml:trace contextRef="#ctx0" brushRef="#br0">20609 5364 40079 0,'0'0'1776'0,"0"0"368"0,0 0-1712 0,0 0-432 16,4 5 0-16,0-1 0 0,1-2 1824 0,1 0 288 15,2-2 48-15,1 0 16 0,1 0-1344 0,1 0-272 16,0-2-48-16,2-1-16 15,2-1-1072-15,-2-3-224 0,-1-2-32 0,3 2-16 0</inkml:trace>
  <inkml:trace contextRef="#ctx0" brushRef="#br0">15379 616 20271 0,'0'0'896'0,"0"0"192"0,0 0-880 0,0 0-208 0,0 0 0 0,0 0 0 16,0 0 3136-16,-3 5 592 0,0 1 112 0,0 2 32 16,1 4-2256-16,0-1-448 0,0 3-80 0,1 3-32 15,1 3-544-15,-1 2-96 0,-1 0-32 0,0 3 0 16,0 1-176-16,0 0-32 0,2-2-16 0,-1 0 0 15,-1 1-160-15,0-4 160 0,1 0-160 0,1-3 160 16,0-4-160-16,1-1 160 0,0-1-160 0,1-3 160 0,0 0-160 0,1-1-224 16,0-2 48-16,-3-6-11744 15,0 0-2352-15</inkml:trace>
  <inkml:trace contextRef="#ctx0" brushRef="#br0">15598 835 26783 0,'0'0'1184'0,"-4"2"240"0,-2-1-1136 0,1 1-288 15,-1 1 0-15,-1 2 0 0,0 1 1344 0,1 2 192 16,-2 0 64-16,1 0 0 0,0 1-704 0,0 1-144 16,1 1-32-16,1-1 0 0,3-1-432 0,0 1-96 15,2-1 0-15,2-1-16 0,0-1-176 0,2-1 0 16,2-1 0-16,2-2 0 0,0-1 0 0,2-1 0 15,0-2 0-15,2 0 0 0,-1-1 0 0,1 0 0 0,-2-3 0 0,1-1 0 16,0-3 0-16,-2 2 0 0,-2-3 0 0,-2-1 0 16,1 2 0-16,-2 0 0 0,-2 0 144 0,-1 1-144 15,-2-1 0-15,-1 2 0 0,-1 0 0 0,-2 2-128 32,-1 2-320-32,-1 0-48 0,-2 1-16 0,1 2 0 15,-1-3-1680-15,1 2-352 0</inkml:trace>
  <inkml:trace contextRef="#ctx0" brushRef="#br0">15796 812 12895 0,'0'0'576'0,"0"0"112"16,0 0-560-16,0 0-128 0,-4 4 0 0,0-2 0 0,0 1 1984 0,0-1 352 15,-1 1 80-15,-1 2 16 0,-1-1-1808 0,-1 4-368 16,0-1-64-16,0 2 0 0,2 1-192 0,-1-1 0 15,1 1 0-15,1 0 128 0,1-2-128 0,1-1 0 16,3 0 0-16,1-1 0 0,1 1 0 0,2 0 0 16,1-2 0-16,2-3 0 0,0-2 0 0,0-1 0 15,2 0-144-15,0-2 144 0,-1 1 0 0,1-2 0 0,-1-1 0 0,1-1 0 16,-2-1 0-16,1-1-192 0,0-1 48 16,-2 0 0-16,-2-1 144 0,-2 2-160 15,1-1 160-15,-2 0-160 0,-1 1 448 0,-2 0 96 16,1 1 0-16,-1 0 16 0,0 2 960 0,-2-2 192 15,0 1 48-15,0 2 0 0,0 1-320 0,0 1-48 16,-1 1-16-16,0 1 0 0,0 1-256 0,0 1-48 0,1 0-16 0,0 2 0 16,0 2-256-16,0 2-48 0,1 1-16 0,1 0 0 15,0 2-288-15,1 1-64 0,0 2-16 0,1-2 0 16,0 3-208-16,1 1 0 0,0 0 128 0,1 0-128 16,0-2 0-16,0 0 0 0,0 2 0 0,0-1 0 15,-1 2 0-15,0 0 0 0,0 0 0 0,-1 1 0 16,-1 0 0-16,-1-1 0 0,0 2 0 0,-1-1 0 15,-1 0 0-15,0-3 144 0,-1-1-144 0,0 0 192 16,-1-2-192-16,1-2 0 0,0-1 0 0,0-1 128 16,-1-2-128-16,0-1 0 0,1-1 144 0,0-4-144 15,5 0 0-15,-5-3 0 0,0-1 0 0,1-2 128 16,0 0-272-16,1-2-48 0,2-1-16 0,0-1 0 16,1-3-752-16,1-1-160 0,1 1-32 0,2-1-9728 15,0 0-1968-15</inkml:trace>
  <inkml:trace contextRef="#ctx0" brushRef="#br0">15986 873 11967 0,'0'0'1072'0,"0"0"-864"15,0 0-208-15,0 7 0 0,-1 1 3696 0,-1 1 688 16,0 0 144-16,0 1 16 0,-1-1-2512 0,0 1-512 15,0 0-112-15,0 0 0 0,0 0-832 0,0-1-144 0,0 1-48 0,2-1 0 16,-1-2-384-16,2-1 0 0,0-6 128 0,0 0-128 31,2 5-896-31,-2-5-192 0,4 3-64 0</inkml:trace>
  <inkml:trace contextRef="#ctx0" brushRef="#br0">16071 669 14735 0,'-12'5'1312'0,"6"-3"-1056"0,-1 3-256 0,-2 0 0 0,0 0 2928 0,1 1 528 16,0-1 96-16,1-1 32 15,2 3-2432-15,2-1-464 0,1 0-112 0,2-6 0 16,5 5-1728-16,0-1-320 0</inkml:trace>
  <inkml:trace contextRef="#ctx0" brushRef="#br0">16122 778 20271 0,'-4'2'1792'16,"-2"1"-1424"-16,0-1-368 0,1 0 0 0,0 0 2752 0,5-2 464 15,0 0 112-15,0 0 0 0,0 0-2016 0,0 0-416 16,0 0-64-16,0 0-32 0,0 0-560 0,5-2-112 16,1 0-128-16,2 1 176 0,0 0-176 0,2 2 0 15,0 0 0-15,1 3 0 0,-1-2 0 0,0 3 0 16,-3 2 0-16,1 1 0 0,-2 0 0 0,-1 2 128 15,-2 1-128-15,-3 3 0 0,-2 0 432 0,-1 0 0 16,-2 2 0-16,-1-1 0 0,-2-2 368 0,-1 1 80 16,-2-1 16-16,0-1 0 0,0-2-176 0,1 0-16 0,-1 0-16 0,1-3 0 15,0-1-336-15,2-3-64 0,1-1-16 0,0-1 0 16,1-2-272-16,1-2 0 0,2-2 0 16,1-2 0-1,1-1-1296-15,2-3-368 0,2-2-80 0,3-3-10240 0,2-2-2048 0</inkml:trace>
  <inkml:trace contextRef="#ctx0" brushRef="#br0">16378 638 32991 0,'-1'10'1472'0,"0"-4"288"0,-1 1-1408 0,0 3-352 0,0 2 0 0,0 3 0 15,0 1 1104-15,-1 4 160 0,0-1 16 0,0 1 16 0,0-2-656 0,1 3-128 16,0-1-16-16,0-1-16 0,0 0-336 0,-1-1-144 15,0 0 128-15,0-2-128 0,0-3 0 0,-1-2-144 16,0-1 0-16,0-1-11504 16,0-2-2304-16</inkml:trace>
  <inkml:trace contextRef="#ctx0" brushRef="#br0">16266 859 5519 0,'0'0'496'0,"6"0"-496"16,0-1 0-16,1-2 0 0,1 1 5696 0,0-1 1056 0,1 1 208 0,0-2 32 15,0 0-4224-15,1 0-848 16,0 2-160-16,0-1-32 0,1-1-752 0,-1 0-144 16,1 0-16-16,-2 1-16 0,1 0-416 0,0 1-64 0,1 0-32 0,-1 1 0 15,-1 0-96-15,-2 1-32 0,-1 0 0 0,0 2 0 16,-6-2-160-16,5 3 160 0,-1 2-160 0,0 1 160 16,-2 2-160-16,0 0 0 0,-1 2 0 0,-1 0 0 15,2 1-240-15,-1-1-80 0,0-1 0 0,0 0-16 16,0 1 16-16,2-3 16 0,-1 0 0 0,0-2 0 15,-2-5 80-15,0 0 16 0,4 4 0 0,0 0 0 16,-4-4-48-16,0 0 0 0,0 0 0 0,0 0 0 31,0 0-768-31,0 0-144 0,0 0-48 0,0 0-14336 0</inkml:trace>
  <inkml:trace contextRef="#ctx0" brushRef="#br0">16536 659 34783 0,'0'0'1536'0,"-4"-1"320"0,-1 0-1472 0,-1 0-384 16,1 2 0-16,0-1 0 0,0-1 1280 0,5 1 176 0,0 0 32 0,-5 1 16 16,5-1-944-16,0 0-192 15,-4 3-48-15,4-3 0 16,0 0-1104-16,0 0-240 0,3 5-32 0</inkml:trace>
  <inkml:trace contextRef="#ctx0" brushRef="#br0">16760 810 15663 0,'0'0'688'0,"0"0"144"0,0 0-656 0,5-3-176 16,0-3 0-16,1 0 0 0,-1 1 4352 0,-1 0 848 16,-4 5 176-16,2-5 16 0,0 0-3456 0,-1-1-688 15,-2 3-144-15,-2-1-16 0,-1 3-464 0,-2 1-96 16,-3 3-16-16,0 4 0 0,-1-1-32 0,-3 3-16 16,-1 1 0-16,0 4 0 0,0-1 112 0,1 0 0 15,1 1 16-15,3 0 0 0,0 0-80 0,4-1 0 16,2 0-16-16,4-1 0 0,3-2-288 0,5 0-48 15,1-1-16-15,5-3 0 0,3-1-144 0,2-2 0 16,3-2 0-16,1-1 0 16,2-3-816-16,-3-2-32 0,0-2-16 0</inkml:trace>
  <inkml:trace contextRef="#ctx0" brushRef="#br0">21809 4777 27807 0,'0'0'1232'0,"0"0"256"15,0 0-1184-15,0 0-304 0,0 0 0 0,0 0 0 0,-2 5 2000 0,0 1 352 16,0 2 64-16,0-2 16 0,0 3-768 0,1 0-160 15,0 1-32-15,1 0 0 0,-1 5-704 0,1-2-128 16,0 0-48-16,1-1 0 0,0-2-368 0,1-1-80 16,0-1-16-16,1 0 0 0,1-1-128 0,-1 1 0 15,-1-1 0-15,0 0 0 16,0 1-1120-16,-1-2-160 0,0 1-16 0,0 0-11056 16,-1 0-2224-16</inkml:trace>
  <inkml:trace contextRef="#ctx0" brushRef="#br0">21309 5150 13823 0,'0'0'1216'0,"0"0"-960"0,0 0-256 0,0 0 0 16,0 0 4496-16,0 0 864 0,6-2 160 0,1-1 48 16,0 0-3376-16,4 1-656 0,2 1-144 0,3-2-32 15,1 0-320-15,6 0-64 0,3 0-16 0,4-1 0 16,5 2 48-16,4-2 0 0,7 1 0 0,-1 0 0 16,0 0-240-16,-1 1-64 0,-1-1 0 0,1 1 0 15,0 0-416-15,1 0-96 0,2 0 0 0,-1 1-16 0,-2 0-176 0,-1 1 0 16,-3 0 0-16,0 2 0 0,-1-2 0 0,-1 1 0 15,0 0 0-15,0 1-176 0,-1 0-144 0,0 1-16 16,-3 0-16-16,-2 1 0 0,-3-3 80 0,-3 1 16 16,-3 1 0-16,-4 1 0 15,-3-2-192-15,-3 2-16 0,-3 0-16 0,-2 0 0 16,-2 0-1744-16,-1-3-336 0,-5-1-80 0</inkml:trace>
  <inkml:trace contextRef="#ctx0" brushRef="#br0">21217 5365 30287 0,'0'0'1344'0,"0"0"272"0,2-4-1296 0,1-1-320 16,0 0 0-16,-3 5 0 0,5-1 1600 0,1 1 240 15,-2 0 48-15,2 0 16 0,1 3-560 0,-2 0-128 0,0 2 0 0,1 1-16 16,0 0-400-16,-1 3-80 15,0 3-16-15,-1 1 0 0,0 1-336 0,1 3-80 16,-1 1-16-16,1 1 0 0,-2 0-128 0,-1-2-16 16,1 2-128-16,-1-1 192 0,-1 1-192 0,0 1 0 0,-1-3 128 0,-1 0-128 15,0-5 0-15,0 0 0 0,2-1 0 0,-1 0 0 16,-1-1 0-16,-1-1-240 0,0-1 32 0,1-1 0 16,1-7-1536-16,0 0-304 0,0 0-64 0,0 0-15680 15</inkml:trace>
  <inkml:trace contextRef="#ctx0" brushRef="#br0">21581 5439 17503 0,'0'0'1552'0,"0"0"-1232"15,-1 8-320-15,-1-1 0 0,-1 0 3968 0,0 2 752 16,0 1 144-16,0 2 16 0,0-2-2960 0,0 3-608 0,0 1-112 0,0-3-32 16,1 0-656-16,2 0-128 15,-1 0-16-15,1 0-16 0,0 0-352 0,1 0 128 16,1 0-128-16,1-3 0 0,1-2 0 0,1-2-240 0,0 0 48 0,-5-4-11776 15,5 4-2336 1</inkml:trace>
  <inkml:trace contextRef="#ctx0" brushRef="#br0">21510 5574 21183 0,'0'0'944'0,"0"0"192"0,0 0-912 0,0 0-224 0,7-3 0 0,-1-1 0 15,-1 1 3632-15,1 0 672 0,1-2 144 0,0 0 32 0,2 3-3264 0,2-1-640 16,1 1-128-16,0-1-16 16,2-1-960-16,0 1-192 0,1 1-48 0</inkml:trace>
  <inkml:trace contextRef="#ctx0" brushRef="#br0">21835 5582 11967 0,'0'0'1072'0,"7"3"-864"16,0-1-208-16,0-1 0 0,2-2 1936 0,1 0 352 15,1-1 64-15,1 0 16 0,0-1-1728 0,1 0-320 16,-2-1-80-16,0-1-16 0,1 1-224 0,-2 0 0 15,0-1-144-15,-1 0 144 0,-3 0 832 0,0-1 272 0,-2 0 48 0,-2-1 16 16,0 1 144-16,-2 1 32 0,-2 0 0 0,-1-1 0 16,-2 1-192-16,-2-1-48 0,1-1 0 0,0 2 0 15,0 2-320-15,-1 1-64 0,-2 1-16 0,0-1 0 16,0 0 144-16,-1 1 32 0,-1 1 0 0,0 1 0 16,2 3-176-16,-1 2-16 0,0 1-16 0,0 0 0 15,1 0 176-15,2 2 48 0,-2 1 0 0,1 2 0 16,2 0-224-16,1 2-32 0,2 2-16 0,0-1 0 15,2 0-304-15,2-1-64 0,0-2-16 0,2-1 0 0,2 2-240 0,2-3 144 16,2-3-144-16,2-1 128 0,1 1-128 0,4-1 0 16,3-2 0-16,1-3 128 0,0-4-128 0,1-1 0 15,1-2 0-15,0 0 0 0,1 1 0 0,-3-3 0 16,1 0 0-16,-4-2-176 16,0-1-800-16,-2 1-176 0,-4 0-16 0,0 0-16 15,-4 1-1568-15,-2 2-304 0,-1-1-64 0</inkml:trace>
  <inkml:trace contextRef="#ctx0" brushRef="#br0">22159 5412 32655 0,'0'0'1440'0,"0"0"304"0,0 0-1392 0,0 0-352 0,0 0 0 0,0 0 0 16,0 0 2064-16,0 0 352 0,0 0 64 0,5 2 16 15,-1 3-1200-15,1-1-224 0,0 0-48 0,0 1-16 16,0-3-720-16,0 1-144 0,1 0-16 0,0-1-128 0,-1 0 0 0,2 0 0 15,2-1-240-15,0 0 80 16,0-1-2496-16,0-1-496 0</inkml:trace>
  <inkml:trace contextRef="#ctx0" brushRef="#br0">22401 5336 28159 0,'0'0'1248'0,"0"0"256"0,8-1-1200 0,0-1-304 16,0-1 0-16,0 1 0 0,1 1 1440 0,2-1 224 15,-1 2 64-15,0-1 0 0,0 0-1040 0,1-1-208 16,0 1-32-16,-1 1-16 0,-1 0-432 0,-1 3 0 15,0-1 0-15,-2 0 0 0,0-1 288 0,-2 0-32 16,1 0 0-16,-3 2 0 0,0 1 432 0,0 1 80 16,-2 1 0-16,0-6 16 0,-1 7-32 0,-2-3-16 15,-1 0 0-15,-1 1 0 0,-3 4-80 0,-1 1-16 0,-1 0 0 0,0-1 0 16,2-3-96-16,-2 1-32 0,-1-1 0 0,0 1 0 16,4 3-48-16,-1-2-16 0,1 1 0 0,1-2 0 15,2-1-192-15,2 0-64 0,2-6 0 0,0 6 0 16,0-6-192-16,4 8 0 0,1-3 0 0,2-2 0 15,1-1 0-15,1-1 0 0,0-1 0 0,2 0 0 16,1 0 0-16,0-1 0 0,0 1 0 0,0-2 0 16,1-3-192-16,-2 0 32 0,1-1 0 0,-1 1 0 15,-1 1-336-15,-1 1-64 0,2 1-16 16,-2-1 0-16,-2-2-1168 0,-1 0-240 0,0 0-64 0,-3 1-10352 16,-3 4-2064-16</inkml:trace>
  <inkml:trace contextRef="#ctx0" brushRef="#br0">22461 5385 25791 0,'0'0'2304'0,"0"0"-1856"16,0 0-448-16,0 0 0 0,0 0 3264 0,8 1 544 16,-1 0 112-16,2 0 32 0,2-1-2240 0,0-1-448 15,1 0-96-15,0 1-16 0,1 1-704 0,0 0-160 16,-1 0-32-16,3-1 0 15,1-2-2160-15,-2-1-432 0</inkml:trace>
</inkml:ink>
</file>

<file path=ppt/ink/ink22.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24T21:51:26.912"/>
    </inkml:context>
    <inkml:brush xml:id="br0">
      <inkml:brushProperty name="width" value="0.05292" units="cm"/>
      <inkml:brushProperty name="height" value="0.05292" units="cm"/>
      <inkml:brushProperty name="color" value="#0070C0"/>
    </inkml:brush>
    <inkml:brush xml:id="br1">
      <inkml:brushProperty name="width" value="0.05292" units="cm"/>
      <inkml:brushProperty name="height" value="0.05292" units="cm"/>
      <inkml:brushProperty name="color" value="#92D050"/>
    </inkml:brush>
  </inkml:definitions>
  <inkml:trace contextRef="#ctx0" brushRef="#br0">21816 2633 21183 0,'0'0'944'0,"0"0"192"0,0 0-912 0,0 0-224 0,0 0 0 0,0 0 0 16,0 0 5104-16,0 0 976 0,0 0 192 0,7 3 32 15,2-1-3552-15,3 0-720 0,2-2-144 0,2 1-32 16,1-2-768-16,0 1-144 0,0-2-48 0,2 1 0 16,-1 1-496-16,0 0-96 0,-2 1-32 0,0 0 0 15,-2 0-272-15,-2 2 0 0,-1 0 0 0,0 1 0 31,-2-2-1216-31,-1 0-320 0,1 0-48 0,0-1-21184 0</inkml:trace>
  <inkml:trace contextRef="#ctx0" brushRef="#br0" timeOffset="726.976">24925 1361 24879 0,'0'0'2208'0,"0"0"-1760"16,7-3-448-16,2 1 0 0,4 1 3296 0,1 0 576 0,0 0 112 0,2-2 32 16,3 1-1184-16,-1-2-224 0,0 1-48 0,0 0-16 15,2 0-1200-15,2 1-224 0,1-1-48 0,-2 1-16 16,1 0-480-16,1 1-112 0,1-2-16 0,-1 1 0 16,1 0-448-16,-1 1 0 0,0 0 0 0,1-2 0 15,-4 2-1344-15,-5 0-352 0,-3 0-80 0,5 1-16 16</inkml:trace>
  <inkml:trace contextRef="#ctx0" brushRef="#br0" timeOffset="62070.366">7546 8054 27647 0,'0'0'1216'0,"0"0"256"0,0 0-1168 0,-3 3-304 16,0 1 0-16,3-4 0 0,0 0 1264 0,0 0 192 15,0 0 32-15,0 0 16 0,0 0-1104 0,3-7-208 16,2-2-64-16,0-4 0 0,2-4-128 0,-1 0 0 16,0-4 0-16,0 0 0 0,-1 0 496 0,0-1 64 0,0-2 16 15,-2 3 0-15,-1 1 336 0,1 3 80 16,0 0 16-16,-1 2 0 0,-1 2-192 0,0-1-48 0,0 1 0 0,0 0 0 16,0 1-320-16,0 0-64 0,1 0 0 0,-1 2-16 15,-2-1-368-15,2 1 144 0,1 0-144 0,0-1 0 16,0 2 0-16,0 0 0 15,-1 2 0-15,0 1 0 0,-1 6 128 0,0 0-128 16,0 0 0-16,0 0 0 0,3 7 192 0,0 2-64 0,0 3 0 16,0 2-128-16,-1 2 224 0,2 1-64 0,0 2-16 0,2 1 0 15,0 0-144-15,2 0 128 0,1 0-128 0,-1 2 128 16,1-1-128-16,2 1 0 0,0-3 0 0,0 1 128 16,1-3-128-16,-1 1 0 0,-2-3 0 0,1 0 0 15,-1-1 0-15,0-1 0 0,-1-1 0 0,-1-3 0 16,-1 0-192-16,-1-2-32 0,-2-2 0 0,1-1 0 0,-4-4 64 0,0 0 16 15,0 0 0-15,5-2 0 0,-5 2 144 0,3-6-160 16,0 0 160-16,-1 0-160 0,0 0 160 0,-1-2-192 16,-1 0 192-16,-1 0-192 0,-1-1 192 0,-2-1-192 15,-1 0 192-15,-3-1-192 0,-1 0 192 0,-3-1 0 16,-1 1 0-16,-2 0 0 0,-3-3 0 0,-1 2 0 16,-1 1 0-16,-2-1 0 0,1-1 0 0,0 1 176 15,2 2-176-15,-2 2 192 0,-1-1 0 0,0 1 0 16,3 3 0-16,-2 0 0 0,1 2 64 0,0 1 32 15,2 0 0-15,4 2 0 0,1 2 32 0,3-1 16 16,3 1 0-16,4 0 0 0,3-2-80 0,0 0 0 16,7 4-16-16,4-1 0 0,3-1-240 0,3-2 0 15,5-2 0-15,0-1 0 0,2-1 0 0,2 0 0 0,2-1 0 0,1-1-160 16,1 0 160-16,4 0 0 16,2 0 0-16,1-1 0 0,0 2 0 0,-2 0 0 15,-2 0 0-15,-4 2-128 0,-6 1-128 0,-3 2 0 16,-4 1-16-16,-4 3 0 0,-5 0 112 0,-5 3 32 0,-3 1 0 0,-6 3 0 15,-4 3 560-15,-5 1 112 0,-7 4 32 0,-4 2 0 16,-5 0 416-16,-3 1 96 0,0 0 0 0,0 0 16 16,0-2-448-16,4 0-80 0,3-3-32 0,5-3 0 15,3-4-416-15,6-3-128 0,4-5 0 0,5-2-15648 16,5 0-3168-16</inkml:trace>
  <inkml:trace contextRef="#ctx0" brushRef="#br0" timeOffset="71699.709">16876 8614 26719 0,'0'0'2368'0,"0"0"-1888"15,0 0-480-15,0 0 0 0,0 0 2432 0,0 0 400 16,6 1 80-16,0 1 16 0,0 2-912 0,0-1-176 15,0-1-48-15,1-1 0 0,1 0-608 0,0 1-128 16,2 0-32-16,2-1 0 0,1 0-192 0,2 1-64 16,4-2 0-16,0 0 0 0,5 0-272 0,1 0-64 15,4 0-16-15,0-2 0 0,2 1-128 0,1 0-32 16,-2 1 0-16,-2 0 0 0,-2 0-112 0,0 0-16 16,0 0-128-16,2 1 192 0,-1-1-192 0,2 0 176 0,0 0-176 0,-1-2 160 15,4 2-160-15,-1-2 160 0,1-1-160 0,-1 0 160 16,0-1-160-16,-3 0 128 15,-2 0-128-15,0 0 128 0,-2 1 0 0,1-1 0 16,-1 2 0-16,1 1 0 0,-3 1 48 0,2 2 0 16,-2 1 0-16,1 1 0 0,-1 0 16 0,1 1 16 15,-1 0 0-15,1 1 0 0,1-2 0 0,-1 2 0 0,-3 0 0 16,1-1 0-16,-2-1-208 0,1 0-288 0,0 0 64 0,4-1 16 16,-1-1 208-16,2-1 0 15,0-1 0-15,1 0 0 0,1 0 0 0,0 0 0 0,4-1 0 0,0 1 0 16,-3-2 160-16,0 1 32 0,-5 0 0 0,-1-1 0 15,-2-1-192-15,-2 1 0 0,-3 0 0 0,2 0 0 16,-2 0 0-16,-2 1-192 0,1 1 32 0,-1-2 16 16,-1 1 144-16,-1 1 0 0,0 0 0 0,-2 0 0 15,-2 0 0-15,-7 0 0 0,0 0 0 0,0 0 0 16,0 0-544-16,0 0-80 0,-4 0-16 0,-1 0-15520 16,-2-2-3104-16</inkml:trace>
  <inkml:trace contextRef="#ctx0" brushRef="#br0" timeOffset="82306.972">21742 10728 27647 0,'0'0'2448'0,"0"0"-1952"16,0 0-496-16,0 0 0 0,0 0 1520 0,0 0 208 15,0 0 32-15,0 0 16 0,0 0-464 0,0 0-96 16,0 0 0-16,0 0-16 0,0 0-352 0,0 0-64 15,0 0-16-15,0 0 0 0,0 0-128 0,4 4-48 16,1-1 0-16,-5-3 0 0,0 0-80 0,6 2 0 16,-1-2-16-16,0 0 0 0,-5 0-48 0,5 0-16 15,-5 0 0-15,0 0 0 0,0 0 48 0,0 0 16 16,5 1 0-16,-5-1 0 0,0 0-96 0,0 0-16 0,0 0 0 0,0 0 0 16,6 1-128-16,-1 1-48 15,-5-2 0-15,0 0 0 0,0 0-208 0,6 0 176 0,0-1-176 0,1 0 160 16,-1 0-160-16,1 0 0 15,0-2 0-15,0 1 128 0,-1 0-128 0,1 0 192 16,0-1-192-16,-2 0 192 0,-5 3 16 0,0 0 16 16,7-2 0-16,-7 2 0 0,0 0 16 0,7 0 0 0,-7 0 0 0,6 0 0 15,-6 0-96-15,0 0-16 0,7 0 0 0,0 0 0 16,-7 0-128-16,7 0 0 0,0-1 0 0,1 0 128 16,0-1-128-16,-1 0 0 0,2 0 0 0,0 0 0 15,1 0 0-15,-1 1 0 0,0 0 128 0,0 0-128 0,-3 0 192 16,2 1 0-16,0 0 0 0,-1 1 0 0,1 0-64 0,-1 0 0 15,-1 0 0-15,0 0 0 0,0-1 0 0,0 0 0 16,1 0 0-16,-1 0 0 0,0 1-128 0,0-1 0 16,2 0 0-16,0 0 0 0,0-1 288 0,1 1 32 15,-2-1 0-15,-1 1 0 0,2-1-480 0,-1 1-96 16,-1 1 0-16,0 0-16 0,0 0 272 0,0 1 0 16,-2-1 128-16,1 0-128 0,1 0 256 0,-1 0-64 15,-5-1 0-15,6 2 0 0,0-1-192 0,0 0 0 16,0 1 0-16,0-2 0 0,1-2-176 0,0 1 176 15,0-1-160-15,-1 1 160 0,1 0 0 0,0 0 128 16,1-1 16-16,0 0 0 0,-2 1-144 0,1 0 0 16,0 0 0-16,-7 1 0 0,7 1 0 0,-7-1 128 15,7 2-128-15,-1 0 0 0,1 1 0 0,0 0 128 16,0-1-128-16,-7-2 0 0,6 3 0 0,1 1 128 16,1-3-128-16,1 1 0 0,-1 0 0 0,1-2 128 15,-1 0-128-15,2 0 0 0,2 0 0 0,-1-2 128 0,-1 1-128 0,-1 0 0 16,1 0 128-16,0 1-128 0,-1-2 128 0,-2 2-128 15,1 0 128-15,0 0-128 16,-1 0 128-16,-1 0-128 0,0 2 240 0,1-2-48 0,-2 0 0 16,1 0 0-16,0 1-192 0,-1 0 144 0,-5-1-144 0,5 1 128 15,1 1-128-15,-1-2 0 0,0 2 0 0,-1-1-176 16,2 1 176-16,-1-2 0 0,1 0 0 0,-1 0 0 16,0-2 128-16,1 1 48 0,0 0 16 0,-1 0 0 15,1-1-192-15,1 1-176 0,1 0 48 0,-1 0 0 16,0 1 128-16,0-3 0 0,0 3 0 0,0 0 0 15,-7 0 0-15,7 0 0 0,0 0 0 0,-7 0 0 0,6 1 0 0,0 1 0 16,-6-2 0-16,6 1 0 0,-6-1 0 0,7 1 0 16,-7-1 0-16,7 0 0 0,-7 0 0 0,8-1 0 15,1 0 128-15,0 1-128 0,-2-4 0 0,0 3 0 16,1-3 0-16,0 1-128 0,0 1 128 0,-1 0 0 16,0 0 0-16,1 0 0 0,0 1 0 0,-1 0 0 15,0 0 0-15,-1 1 0 0,-1 0 0 0,0 0 192 16,-5 0-32-16,6 0-16 0,0 1-96 0,1-1-48 15,-1 0 0-15,0 0 0 0,-1 0 0 0,1-1 0 16,1 1 0-16,-1-2 0 0,-1 1 0 0,2 0 0 16,-1 0 0-16,0 1 0 0,-1 0 0 0,0 0-160 15,0 0 160-15,0 1-128 0,-5-1 128 0,4 1 0 16,-4-1 0-16,4 3 0 0,-4-3 0 0,0 0 0 16,4 2 0-16,-4-2 0 0,0 0 0 0,6 2 0 15,-2 0 160-15,-1-1-32 0,1-1-128 0,2 0 0 16,-1 0 0-16,-5 0 0 0,5-1 0 0,1 0 0 15,0-1 0-15,0 1 0 0,0 0 0 0,-2 0 0 16,1 1 0-16,0-2 0 0,-5 2 0 0,6 0 0 0,0 2 0 16,-6-2 0-16,6 0 0 0,-6 0 0 0,6 2 0 0,0 0 0 15,-6-2 0-15,5 0 0 0,-5 0 0 0,6 1 0 16,1 0 0-16,0-1 0 0,1 0 0 0,-1 0 0 16,-1 0 0-16,0 0 0 0,1 0 0 0,0 0 0 15,-7 0 0-15,8 0 0 0,-1-1 0 0,0 1 0 16,-1 1 0-16,1 0 0 0,-7-1 0 0,7 2 0 15,0-1 0-15,-7-1 0 0,6 2 0 0,1-1 0 16,-1 0 0-16,1 0 0 0,0 0 0 0,0 1 0 16,0-2 0-16,0 0 0 0,0 0 0 0,0 0 0 15,1 0 0-15,0-2 0 0,0 1 0 0,0 0 0 16,-1 0 0-16,0 0 0 0,1 0 0 0,-1 0 0 16,-1 0 0-16,1 0 0 0,-1 0 0 0,-1 0 0 0,1 0 0 0,1 0 0 15,-2 0 0-15,0 0 0 0,2 1 0 0,-2 1 0 16,0-1 0-16,-1 0 0 0,0 0 0 0,0 0 0 15,-4 0 0-15,6 0 0 0,-1 0 0 0,0 0 0 16,-5 0 0-16,5 0 0 0,1 0 0 0,-1 0 0 16,-1 0 0-16,1 0 0 0,-5 0 0 0,6 0 0 15,0-1 0-15,0 0 0 0,0 1 0 0,0-1 0 16,0-1 0-16,0 1 0 0,-6 1 0 0,7 0 0 16,-1-1 0-16,0 0 0 0,-6 1 0 0,5 0 0 15,-5 0 0-15,6-2 0 0,-1 1 0 0,-1 0 0 0,-4 1 0 0,0 0 0 16,6 0 0-16,0 0 0 15,-6 0 0-15,6-2 0 0,-6 2 0 0,0 0 0 16,7-1 0-16,-7 1 0 0,0 0 0 0,7-1 0 16,-7 1 0-16,0 0 0 0,0 0 0 0,0 0 0 0,3-3 0 0,0-1 0 15,-1 0-320-15,-2-1-64 0,-1 0-16 0,-2-1-16832 16,1 1-3376-16</inkml:trace>
  <inkml:trace contextRef="#ctx0" brushRef="#br0" timeOffset="87494.121">23526 10612 26719 0,'0'0'2368'0,"0"0"-1888"16,0 0-480-16,0 0 0 0,0 0 1136 0,0 0 128 0,-3 0 16 0,3 0 16 15,-3 1-592-15,3-1-128 0,0 0-32 0,0 0 0 16,0 0-384-16,0 0-160 0,0 0 128 0,0 0-128 16,0 0 0-16,0 0 0 0,0 0 0 0,0 0 0 15,0 0 240-15,0 0-48 0,0 0 0 0,0 0 0 16,0 0 448-16,0 0 64 0,0 0 32 0,0 0 0 16,0 0 96-16,0 0 0 0,0 0 16 0,0 0 0 15,0 0-32-15,0 0-16 0,0 0 0 0,0 0 0 16,4-3-272-16,-4 3-48 0,3-3-16 0,0 1 0 15,1-1-208-15,0 0-32 0,-1 1-16 0,0-1 0 16,-3 3-208-16,6-6 144 0,-6 6-144 0,7-5 128 16,-7 5-128-16,6-5 0 0,-6 5 0 0,7-3 0 15,-7 3 176-15,0 0 0 0,7-5 0 0,-7 5 0 0,0 0 144 16,8-4 16-16,-8 4 16 0,7-3 0 0,-7 3-64 0,6-5-16 16,-6 5 0-16,0 0 0 0,7-5-80 0,-7 5 0 15,0 0-16-15,8-5 0 0,-2 0-48 0,-6 5-128 16,8-4 192-16,-2 1-64 0,-6 3-128 0,8-3 128 15,-2 0-128-15,1 3 128 0,-7 0-128 0,7-2 192 16,-1 0-192-16,-6 2 192 0,7-1-64 0,-1-1 0 16,0 0 0-16,-1 1 0 0,-5 1-128 0,6-4 0 15,1 0 0-15,-3 1 128 0,1-1-128 0,-5 4 0 16,6-4 0-16,0 1 0 0,-6 3 0 0,6-3 0 16,-1-1 0-16,-5 4 0 0,0 0 0 0,6-3 0 0,-6 3 128 0,0 0-128 15,5-3 128-15,-5 3 0 16,0 0 0-16,0 0 0 0,4-4 16 0,-4 4 0 0,5-5 0 0,-5 5 0 15,0 0-144-15,5-4 128 0,-5 4-128 16,5-6 128-16,-1-2-128 0,1 1 0 0,0 1 0 0,1 1 0 16,-1-1 0-16,-1 2 0 0,1-1 0 0,0 0 0 15,-5 5 0-15,5-7 0 0,0 2 0 0,-5 5 0 16,0 0 0-16,6-6 0 0,-6 6 0 0,5-5 0 16,-5 5 0-16,0 0 0 0,4-8 144 0,-4 8-144 15,4-7 160-15,-1 0-32 0,0 1-128 0,-3 6 192 16,4-8-192-16,0 2 0 0,1-1 0 0,-5 7 0 0,4-6 0 0,2-2 0 15,1 2 0-15,-7 6 0 0,6-7 0 16,0 1 0-16,1 1 0 0,-7 5 0 0,9-5 0 0,-9 5 0 16,8-5 0-16,0 2 0 0,-8 3 0 15,0 0 0-15,8-5 0 0,-8 5 0 0,6-5 160 0,-6 5-160 16,7-7 160-16,0 1-160 0,-7 6 128 0,8-7-128 16,-2 1 0-16,-1 0 0 0,1 1 0 0,0-1 0 15,2 0 0-15,-1 0 0 0,1-3 0 0,-1 2 0 16,0 1 0-16,0 1 0 0,1-2 0 0,-2 2 0 15,-1 0 0-15,0 0 0 0,-1 1 0 0,0-1 0 16,-1 0 0-16,-3 5 0 0,5-5 144 0,-1 0-144 16,0 0 128-16,0 0-128 0,1 1 240 0,0 0-48 0,0 0 0 0,1-1 0 15,0 0-192-15,-1 1 0 16,2-1 0-16,0-2-160 0,1 1 160 0,1 1 0 16,-1 0 128-16,-2 0-128 0,1-3 0 0,-3 5 0 0,0-2 0 0,2-2-128 15,-1 0 128-15,-2 3 0 16,0-1 128-16,2 0-128 0,-1 0 0 0,-1 0 0 15,-1 1 0-15,2-1 0 0,-1-1 0 0,1 1 0 16,0-3 0-16,0 1-128 0,0-1 128 0,0 1 0 0,0-1 128 0,0-1-128 16,0 1 0-16,0 0 0 15,1 0 0-15,1 0-128 0,-1 1 128 0,1 0 0 0,-1-1 128 0,0 1-128 16,-1 1 0-16,1-1 0 0,-2 0 0 0,2 1 0 16,-1 0 0-16,1 0 0 0,0 0 0 0,0 0 0 15,1 0 0-15,-1 1 0 0,1-3 0 0,-1 0 0 16,2 1 0-16,0-2 0 0,1 2 0 0,-1 0 0 15,-1-1 0-15,0 2 0 0,0-2 0 0,2 0 0 16,0 2 0-16,-1 1 0 0,1-2 0 0,-1 2 0 0,1 0 0 16,0 0 0-16,-2 0 0 0,0 0 0 15,0 1 0-15,0 0 0 0,-1 0 0 0,1 0 0 0,0-1 0 0,1 0 0 16,0 0 0-16,-1 0 0 0,0 0 0 0,0 0 0 16,1-1 0-16,0 0 0 0,-1 0 0 0,1 0 0 15,-1-1 0-15,0 1 0 0,-1 1 0 0,0-1 0 16,0 0 0-16,0 0 0 0,-1-1 0 0,0 0 0 15,0-1 0-15,0 2 128 0,0-1-128 0,0 1 0 16,0-2 128-16,-1 1-128 0,1 0 128 0,0 1-128 16,0-1 160-16,1 1-160 0,0 0 160 0,0 0-160 15,1-1 160-15,0 0-160 0,0 1 128 0,1 0-128 0,0-1 0 16,1 1 0-16,-1 0 0 0,1 0 0 16,-1 0 0-16,1 1 0 0,1-2 0 0,-1 1 0 15,0-1 0-15,-1 1 0 0,1 0 0 0,0-1 0 16,0 0 0-16,-1 2 0 0,0-1 128 0,-2 1-128 0,-1 0 0 0,1 1 0 15,1-1 128-15,0 1-128 16,0-1 0-16,1 1 144 0,0 1-144 0,1-3 0 0,1 0 144 0,0 0-144 16,-1 2 304-16,0-3-16 15,-1 1 0-15,1 0 0 0,-1 1-288 0,0-1 0 0,0-1 0 0,0 2 0 16,0-2 0-16,-2 1 0 0,1 1 128 0,0 0-128 16,-1 1 0-16,0-2-256 0,0 1 64 15,0-1 0-15,1 0 192 0,-1-1 0 0,0 0 192 0,1 0-192 16,1-1 128-16,0 0-128 15,-1-2 0-15,0 0 0 0,-1 1 0 0,1-2 0 0,-1 1 128 0,0-2-128 0,0 2 0 0,0 0 0 16,0-1 128-16,0 1-128 0,0 0 128 0,-1 0-128 16,2 0 192-16,-1 1-192 0,0-2 160 0,-1 2-160 15,0 0 128-15,0 0-128 0,-1 1 0 0,0 1-256 16,0 1 48-16,-1 1 0 0,0-2 208 0,-1 1 0 16,1 1 0-16,0 0 0 0,0 0 144 0,-2 5 80 15,2-4 16-15,-2 4 0 0,2-4-240 0,-2 4 0 16,0 0 0-16,0 0 0 15,0 0-2384-15,0 0-576 0</inkml:trace>
  <inkml:trace contextRef="#ctx0" brushRef="#br1" timeOffset="119765.381">21812 10526 26367 0,'0'0'1168'0,"0"0"240"0,-6 1-1120 0,1 0-288 16,1 1 0-16,-1-2 0 0,5 0 1392 0,-5 2 208 15,5-2 64-15,0 0 0 0,0 0-1008 0,0 0-192 16,0 0-32-16,0 0-16 0,0 0-288 0,0 0-128 16,6-1 0-16,-1 1 128 0,-5 0 128 0,6 0 0 15,0 0 16-15,-6 0 0 0,5 1 720 0,-5-1 144 16,0 0 16-16,0 0 16 0,5 1 144 0,-5-1 32 16,0 0 0-16,0 0 0 0,0 0-384 0,6 3-80 15,-6-3-16-15,0 0 0 0,6 3-512 0,0-1-96 16,0 0-32-16,1 0 0 0,-7-2-224 0,7 1 176 15,1-1-176-15,1 0 160 0,-2 0-160 0,1 0 192 0,-8 0-192 0,8 0 192 16,-2 2 80-16,1-2 32 16,0 0 0-16,0 0 0 0,-7 0 64 0,7 0 16 0,0 0 0 0,-1 0 0 15,1 0-128-15,1-2 0 16,0 1-16-16,1 0 0 0,1 0-32 0,-1 0 0 16,-1-1 0-16,2 1 0 0,0 0-32 0,-1 0-16 15,0 0 0-15,0 0 0 0,0 1-32 0,-1 1-128 0,0-1 192 16,-1 0-64-16,1 0 16 0,0 0 0 0,0-1 0 0,0 1 0 15,-3-1-144-15,1 1 192 0,0 0-192 16,-1 0 192-16,0-1-192 0,0 1 0 0,0 0 0 0,-1-1 128 16,-4 1-128-16,6-1 0 0,0 1 0 0,-1 0 128 15,-5 0-128-15,5 0 0 0,0 0 0 0,1 0 128 16,-1-1-128-16,0 1 160 0,0 0-160 0,-1 0 160 0,2 0-160 0,-1 0 128 16,1 0-128-16,0 0 128 0,-6 0-128 15,7 0 0-15,0 0 0 0,-1 0 0 0,0-2 0 0,1 2 0 16,0 0 0-16,0 0 0 0,-7 0 0 0,8-1 0 15,-1 0 128-15,0 0-128 0,1 1 0 0,0-2 160 16,-2 1-160-16,2 1 160 0,-1-1-32 0,-7 1-128 16,6-1 192-16,-6 1-64 0,6 0-128 0,1 0 192 15,0 0-192-15,0 0 192 0,0 0-192 0,-1 0 0 16,-1 0 144-16,2 0-144 0,-1 0 0 0,0 0 0 16,0 0 0-16,1 0 128 0,0 0-128 0,-1 0 0 15,0 0 0-15,1 0 0 0,1-1 0 0,1 0 0 16,1 0 0-16,-2 0 0 0,2 1 0 0,0-2 0 0,-1 1 0 0,-1 0 0 15,1 0 0-15,-1 0 0 16,-1 0 0-16,1 0 0 0,-2 0 0 0,0 0 0 16,-1 0 0-16,0 0 128 0,1 0-128 0,-1 0 128 0,-5 1-128 15,5 0 128-15,0 0-128 0,1 0 0 0,-2 0 128 0,0 0-128 16,1 0 0-16,1-1 0 0,-1 0 0 0,0 0 0 16,1 0 0-16,0 1 0 0,0-2 0 15,-1 1 0-15,1-1 0 0,0 2 0 0,1-2 0 0,-1 1 0 16,0 0 0-16,0 0 0 15,0 1 0-15,-6 0 0 0,8 0 0 0,-1 0 0 0,-7 0 0 0,8-2 128 16,0 2-128-16,1 0 0 0,-2-1 0 0,1-1 0 16,-8 2 0-16,9-1 0 0,0 0 0 15,1 0 0-15,-1 0 0 0,2 0 0 0,-1-1 0 16,1 1 0-16,-2 0 0 0,1 0 0 0,0-1 0 16,0 2 0-16,-1-2 0 0,-1 1 0 0,2 0 0 0,-1 0 0 0,0-1 176 0,0 1-48 15,0 0 0-15,0 0 0 0,-1-1-128 0,1 0-176 16,-2-1 48-16,-1 0 0 0,2 0 432 0,-1 0 80 15,0 0 32-15,1 0 0 0,-1 0-640 0,-1 0-128 16,2 1-32-16,0 0 0 0,-1-1 384 0,0 1 0 16,0-1 0-16,0 0 0 0,0 0 176 0,1 1 48 15,-1 0 16-15,1 0 0 0,1-1-400 0,-1 0-80 16,0 1-16-16,0-2 0 0,-1 1 256 0,2 0 0 16,-1-1 0-16,1 2 160 0,-1-1 80 0,0 0 16 15,1-1 0-15,0 1 0 0,0 0-256 0,1-1 0 16,0 2 0-16,0 0-160 0,0-1 160 0,0 1-208 15,-1 0 80-15,2 0 128 0,-1 1 0 0,0-3 0 16,-1 1 144-16,1 1-16 0,0-1-128 0,-1 0 0 16,1-1 0-16,-1 1 0 0,0-2 0 0,0 1-128 15,-1 0 128-15,0-1-192 0,-1 0 192 0,1 0 0 16,-2 1 128-16,0-1-128 0,0 0 0 0,1 1 0 16,-1 0 0-16,0 0 0 0,-1 0 0 0,0 1 0 0,0 0 0 0,1 0 128 15,-1 0-128-15,1 0 128 0,0 2-128 0,0-3 128 16,0 0-128-16,0 0 0 15,0 0 0-15,-1 0 0 0,2 1 0 0,1-2 0 0,0 1 0 0,0 0 0 16,0 0 0-16,-1 0 0 0,0 0 0 0,1 0 0 16,0 1 0-16,-1-2 0 0,-1 1 0 0,0 1 0 15,1 0 128-15,0 0-128 0,-2-1 128 0,2-1-128 16,0 1 0-16,1 1 0 0,-2 0 0 0,3-2 0 16,0 1 0-16,1 0 0 0,0-1 0 0,-1 1 0 15,2-1 0-15,0 1 0 0,0 0 0 0,-1 0 0 16,-1 0 0-16,0 0 0 0,0-1 0 0,1 0 0 15,-3 0 0-15,1 1 0 0,0-1 0 0,-1 1 128 16,-1 1-96-16,1-2-32 0,-2 1 0 0,1-1 0 0,0-1 0 0,1 0 0 16,-1 0 0-16,0-2 0 0,-1 1 0 0,0 2 0 15,0-1 0-15,1 0 0 0,-1 1 0 0,0-2 0 16,0 1 0-16,0 1 0 0,0-2 0 0,0 1 0 16,-1-1 0-16,1 1 0 0,1 0 0 0,1 1 0 15,0-2 0-15,0 0 0 0,0 0 0 0,0 1 0 16,0-2 0-16,1 1 0 0,0-3 0 0,0 3 0 15,-1-1 0-15,0 0 0 0,0 1 0 0,1-1 0 0,0 1 0 0,0 1 0 16,-1 1 0-16,0-1 0 16,1-1 0-16,0 1 0 0,0-1 0 0,0 0 0 15,-1 1 0-15,0-1 0 0,1 1 0 0,0 0 0 16,0-1 0-16,0 1 0 0,-1-1 0 0,1 1 0 16,0-1 0-16,1 1 0 0,0 0 0 0,0 0 0 15,-1 0 0-15,0 1 0 0,-1-1 0 0,0 2 0 0,0-3 0 0,1 1 0 16,-2 1 0-16,0 0 0 0,0 0 0 0,1 0 0 15,-1-1 0-15,0 1 0 0,0-1 0 0,-1-3 0 16,1 1 0-16,0-1 0 0,0 0 0 0,0 1 0 16,1-1 0-16,-1-1 0 0,0-1 0 0,2 1 0 15,0 1 0-15,1-3 0 0,1 1 0 0,-1 2 0 16,1-3 0-16,1 1 0 0,1-1 0 0,-1 1 0 16,0-1 0-16,-1 2 0 0,0 0 0 0,-1 1 0 0,0-1 0 15,1 1 0-15,0 0-160 0,0-2 160 16,-2 2 0-16,0 0 0 0,1 1 0 0,0 0 0 0,-1-1 0 15,0 2 0-15,0-1 0 0,0 1 0 16,1 1 0-16,0-2 0 0,0 2 0 0,0 0 0 16,0 0 0-16,0 0 0 0,0-2 0 0,-1 1 0 0,-1 0 0 0,1 1 0 15,0-1 0-15,-1 0 0 0,-1-1 0 0,0-1 0 16,-1 1 0-16,1 0 128 0,-1 1-96 0,1-1-32 16,0 1 0-16,0-2 0 0,0 1 0 0,0 0 0 15,0 0 0-15,1 0 0 0,-1 1 0 0,1 0 0 16,0-2 0-16,1 2 0 0,-2-3 0 0,1 1 0 15,0 0 0-15,1 0 0 0,0 0 0 0,-1 0 0 16,0-1-160-16,2 0 160 0,0 0 0 0,0 2 0 16,0-2 0-16,-2 0 0 0,1 2 0 0,2-1 0 15,-2 0 0-15,-1 2 0 0,-1 1 0 0,-2 0 0 16,1 1 0-16,-1 0 0 0,-1 1 0 0,-3 4 0 16,3-3 0-16,-3 3 0 0,0 0 0 0,3-4 0 0,-3 4 0 0,0 0 0 15,0 0 0-15,0 0 0 0,0-4 0 0,0 4 128 16,-4-2-320-16,-1-2-48 0,-2 3-16 0,0-1 0 31,-2 2-1728-31,0 2-368 0,0 0-64 0</inkml:trace>
</inkml:ink>
</file>

<file path=ppt/ink/ink23.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24T21:59:17.368"/>
    </inkml:context>
    <inkml:brush xml:id="br0">
      <inkml:brushProperty name="width" value="0.05292" units="cm"/>
      <inkml:brushProperty name="height" value="0.05292" units="cm"/>
      <inkml:brushProperty name="color" value="#92D050"/>
    </inkml:brush>
  </inkml:definitions>
  <inkml:trace contextRef="#ctx0" brushRef="#br0">16055 7065 6447 0,'0'0'576'0,"0"0"-576"0,0 0 0 0,-4 0 0 0,4 0 3120 0,-5 1 512 16,5-1 96-16,-4 3 32 0,0 1-1072 16,1 1-192-16,3-5-64 0,0 0 0 15,0 0-576-15,0 5-128 0,0-5-32 0,1 5 0 0,-1-5-352 0,2 5-80 16,0 0-16-16,0 0 0 0,-2-5-256 0,3 5-48 16,-1-1-16-16,-2-4 0 0,0 0-320 0,5 4-64 15,0 0-16-15,-5-4 0 0,6 2-64 0,0 0-16 16,0-1 0-16,-1-1 0 0,-5 0 64 0,7-1 16 15,-1 1 0-15,1 0 0 0,-2-1 0 0,0 0 0 16,1 1 0-16,0 0 0 0,0 0-48 0,0 0-16 16,0 0 0-16,1 0 0 0,2 0-96 0,1 0-32 0,0-1 0 15,-2 1 0-15,2 0-80 0,0 0 0 16,-1 0-16-16,0 0 0 0,1 0-64 0,2 0-16 16,1 0 0-16,-1 0 0 0,1 0-160 0,1 0 160 15,1-1-160-15,1 1 160 0,0 0-160 0,0 0 0 16,1 0 144-16,1 1-144 0,-4 0 208 0,1 0-16 15,-1 1-16-15,-1-1 0 0,-1 0-32 0,0 0 0 0,0-1 0 0,0 1 0 16,-1-1-144-16,1 1 192 0,-1 0-192 0,2-1 192 16,-2 0-64-16,2-1-128 15,0 0 192-15,1 1-64 0,0-2-128 0,-1 0 160 16,2-1-160-16,-1 1 160 0,0-2-160 0,0 1 128 0,0 0-128 0,-1 1 128 16,2 0-128-16,0 1 128 0,0 1-128 0,1-2 128 15,-2 2-128-15,-1 0 0 0,3 0 144 0,-1 2-144 0,-3-2 0 16,-2 2 128-16,1-1-128 0,-1 1 0 15,1 0 0-15,-2 1 0 0,0-2 0 0,1 1 0 0,-1 0 0 16,0 0 0-16,-1-1 0 0,2 0 128 0,1 0-128 0,2 0 0 16,0-1 0-16,1-1 0 0,0 0 0 0,-1 0 128 15,3-1-128-15,0 1 0 0,-1-2 0 0,0 1 0 16,1 2 0-16,-1 0 128 0,2 0-128 0,-2 1 0 16,1 0 0-16,0 2 128 0,-3-1-128 0,1 1 176 15,1 0-176-15,-2-1 192 0,1 1-192 0,-2 1 160 16,0-3-160-16,-2 1 160 0,1 0-160 0,-1-1 128 15,0-1-128-15,1 1 128 0,0 0-128 0,1 1 0 16,1-1 0-16,0 1 0 0,1 0 0 0,1-1 0 16,-1 1 0-16,2-1 48 0,1 0-48 0,0 0 0 15,0-1 0-15,2 0 0 0,2-1 0 0,0 0 0 16,0 1 0-16,-1 0 0 0,-1-1 0 0,-1 1 0 16,-2 0 0-16,0 2 0 0,-3-1 0 0,-2 1 0 15,-1 0 0-15,-1 1 0 0,0-3-208 0,-1 2 16 16,0 1 0-16,0-2 0 0,0 1 320 0,1-1 64 15,0 0 0-15,-1 0 16 0,1 0-208 0,0 1 0 16,-1-2 0-16,0-2 0 0,0 1 0 0,-1-1 0 16,1 1 0-16,0-1 0 0,0-1 0 0,-1 0 0 0,-2 0 0 0,0 0 0 15,0 0 0-15,-5 3 0 0,0 0 0 0,0 0 0 32,0 0-416-32,0 0-80 0,0 0-16 0,0 0 0 15,-5 0-1984-15,1-2-384 0,4 2-96 0</inkml:trace>
  <inkml:trace contextRef="#ctx0" brushRef="#br0">18087 7088 14735 0,'0'0'1312'15,"0"0"-1056"-15,0 0-256 0,0 0 0 0,0 0 2880 0,0 0 512 16,0 0 96-16,0 0 32 0,0 0-1008 0,0 0-192 16,0 0-32-16,0 0-16 0,0 0-384 0,3-3-80 15,2-2-16-15,0-1 0 0,0-1-448 0,1 0-80 16,0-1-32-16,2-2 0 0,1-1-240 0,2-2-48 15,0 0-16-15,-1 1 0 0,2-2-272 0,2 0-48 16,0 0-16-16,1-1 0 0,2-4-208 0,-1 1-32 16,2-2-16-16,-1 1 0 0,1-2-144 0,2 1-48 15,-1-2 0-15,1 2 0 0,-1 0-144 0,-1 1 0 16,0 3 0-16,-3-1 128 0,-1 1-128 0,-2 3 0 16,-2 2 0-16,-2 0 0 0,-1 4 0 0,-2 0 0 0,-2 1 0 0,1 1 0 15,-2 1 0-15,-2 4-224 16,0 0 48-16,0 0 16 15,-2-5-288-15,0 0-48 0,-1 1-16 0,3 4 0 16,0 0-1136-16,0 0-224 0,0 0-48 0,0 0-16 16,0 0-976-16,0 0-192 0,0 0-32 0</inkml:trace>
  <inkml:trace contextRef="#ctx0" brushRef="#br0">18784 6782 11055 0,'0'0'976'0,"0"0"-784"16,0 0-192-16,5-4 0 0,-1-1 4736 0,0-1 896 15,0 1 176-15,0 0 32 0,-1 0-3424 0,0-1-688 0,-1 0-144 0,0 1-32 16,-2 5-720-16,-2-4-128 16,-1 0-48-16,-1 2 0 0,-2-2-192 0,-1 3-32 15,-2 2-16-15,-1 3 0 0,-3 1-64 0,0 0-16 16,-1 5 0-16,1 2 0 0,-2 2 176 0,0 1 48 15,2 1 0-15,0 2 0 0,2-1-80 0,3 1-16 16,3-2 0-16,1-1 0 0,2-1-224 0,3-1-48 0,3-3-16 16,0 0 0-16,2-1-176 0,2-2 0 0,2-3 0 0,2 1 0 15,-1-4 0-15,2 0 0 0,1-1 0 16,-1-2 0-16,2-2 0 0,-1 0 0 0,0-2 0 0,-2 0 0 16,0-1 0-16,-1-3 0 0,-2 2 0 0,-3-1 0 15,0-3 0-15,-2 1 0 0,0 1 0 0,-2 2 0 16,0 0 0-16,-1 2 0 0,-1 1 0 0,0 5 0 15,0 0 0-15,0 0 0 0,0 0 0 0,0 0 0 16,0 0 0-16,0 0 128 0,-2 5-128 0,1 0 0 16,2 2 0-16,0-1 0 0,1 0 0 0,2 0 0 0,1 1 0 0,1-1 0 15,-1 1 0-15,3-2 0 16,0-4-864-16,0 1-208 0,-1-2-32 0,2 0-16 16,-2-2-1248-16,1 1-240 0,0-3-48 0</inkml:trace>
  <inkml:trace contextRef="#ctx0" brushRef="#br0">19039 6731 9215 0,'0'0'816'0,"0"0"-656"16,0 0-160-16,0 0 0 0,0 0 5488 0,0 0 1056 15,0 0 224-15,0 0 32 0,0 0-3680 0,0 0-752 16,0 0-128-16,0 0-48 0,0 0-1088 0,-2 5-208 16,-1 2-64-16,1 2 0 0,2-1-512 0,-1 2-128 15,1 1 0-15,0 2-16 0,0-1-176 0,1 0 0 16,-1-2 0-16,0 1 128 0,1-1-128 0,0-1 128 15,1-1-128-15,-1-1 128 0,1-2 192 0,-2-5 48 16,0 0 0-16,0 0 0 0,0 0 80 0,0 0 32 0,4-2 0 0,1-1 0 16,0-1 112-16,0-2 32 0,0-2 0 15,0-1 0-15,0-2-112 0,1-1 0 0,-1 1-16 0,1-1 0 16,0-1-192-16,2 2-48 0,-1 0 0 0,0-1 0 16,-1 0-128-16,-1 2-128 0,1-1 144 0,1 1-144 15,0 2 0-15,1-2 128 0,-1 3-128 0,0-1 0 16,1 1 0-16,0 2 0 0,2 0 0 0,-2 2 0 15,0-2-816-15,-2 2-96 0,0 1-32 0,1 2 0 16,-1 1-1264-16,1 3-256 0,0 2-48 0,0 1-17392 16</inkml:trace>
  <inkml:trace contextRef="#ctx0" brushRef="#br0">19420 6712 33567 0,'0'0'1488'0,"0"0"304"0,0 0-1424 0,1-5-368 15,-1 0 0-15,-1-3 0 0,0 2 1888 0,0-1 304 16,0 1 64-16,-1 1 16 0,2 5-864 0,-5-4-160 16,-1 3-32-16,0 1-16 0,-1 0-368 0,1 3-64 15,-2 2 0-15,-1 2-16 0,0 2-176 0,0 1-48 16,1 3 0-16,1 1 0 0,0 0-192 0,1 3-32 16,0-1-16-16,2 0 0 0,3 1-112 0,1-2-32 15,2 0 0-15,1-1 0 0,2-2-144 0,2-2 0 16,0 0 0-16,2-2 0 0,-1-1 0 0,2-2 0 15,0-1 0-15,1-1 0 0,-2-3 0 0,3 0 0 16,0-2-160-16,1-1 160 16,-2-5-560-16,2 0-16 0,-2-2 0 0,0-1 0 15,0-1-1648-15,-1-2-336 0,-2-1-64 0,0-1-16896 0</inkml:trace>
  <inkml:trace contextRef="#ctx0" brushRef="#br0">19659 6547 35295 0,'0'0'1568'0,"0"0"320"0,0 0-1504 0,0 0-384 0,0 0 0 0,-3 5 0 15,1 0 2112-15,-2 1 336 16,-2 3 80-16,1 2 16 0,-1 2-1120 0,1 1-208 0,-1 2-64 0,1 2 0 16,0-1-512-16,2 2-96 0,-1 0-32 0,1 0 0 15,0-2-352-15,1 0-160 0,1 0 128 0,1-2-128 16,1-1 0-16,1 0 128 0,0-4-128 0,1-1 0 16,0-2 0-16,0-1 0 0,-3-6 0 0,4 2 0 15,1 1 0-15,0-3 0 0,-1-2 0 0,2-1 128 16,-1-3 32-16,1-2 0 0,0-2 0 0,2-2 0 15,1-1-16-15,0-1 0 0,2 1 0 0,-1-2 0 16,-2 1-144-16,2 2 128 0,-2-1-128 0,1 1 128 0,-3 1-128 0,-1 3 0 16,0 1 0-16,1 2 0 0,-2 2 160 0,-4 3-160 15,5 2 192-15,-1 0-192 0,-4-2 240 0,2 8-64 16,-1 0-16-16,-1 1 0 0,-1 3-32 0,1 1 0 16,1 0 0-16,-2 2 0 0,0 2-128 0,0-3 0 15,2 1 144-15,-1 1-144 0,0-2 0 0,0-1 0 16,0 2 0-16,1-5-192 15,0-3-704-15,2-1-128 0,-3-6-48 0,5 4 0 16,-5-4-1296-16,8-2-256 0,0-1-48 0,0-2-16704 0</inkml:trace>
  <inkml:trace contextRef="#ctx0" brushRef="#br0">19957 6652 28559 0,'0'0'2544'0,"-4"4"-2032"16,1 3-512-16,-1 0 0 0,0 0 4272 0,0 2 752 15,0 2 160-15,1-1 16 0,1 2-3216 0,0 0-640 16,-1 0-128-16,1 2-16 0,0-3-816 0,1 0-176 16,0 1-16-16,0-1-16 0,0-1-176 0,1-1 0 15,0-3-160-15,1 0 160 16,-1-6-1952-16,0 0-288 0,0 0-64 0,0 0-11712 16,2-7-2320-16</inkml:trace>
  <inkml:trace contextRef="#ctx0" brushRef="#br0">19992 6469 20271 0,'-9'0'1792'0,"4"0"-1424"0,-2 0-368 0,0 0 0 15,1 0 4960-15,0 0 928 0,1 0 176 0,5 0 32 16,0 0-3952-16,0 0-800 0,0 0-144 0,0 0-48 16,0 0-1008-16,7 0-144 0,1 0-144 0,0 0 144 15,1-3-3008-15,1 1-496 0</inkml:trace>
  <inkml:trace contextRef="#ctx0" brushRef="#br0">20172 6438 21183 0,'0'0'944'0,"-2"7"192"0,-1 2-912 0,1 1-224 15,1 0 0-15,-1 1 0 0,0-2 5536 0,-1 1 1056 16,1 1 224-16,0 3 32 0,1 4-4352 0,-1 0-896 16,-1 2-160-16,1 1-32 0,-1 1-656 0,1 0-128 15,2 1-32-15,-1 1 0 0,0 0-384 0,1 0-80 16,-1 0 0-16,1-2-128 0,-1-1 0 0,0-3 0 15,1-1-192-15,0-3 48 16,0-2-1232-16,1 0-240 0,0-3-48 0,-1-2-16 16,0-7-1856-16,0 0-368 0</inkml:trace>
  <inkml:trace contextRef="#ctx0" brushRef="#br0">20073 6736 28559 0,'0'0'2544'0,"0"0"-2032"0,0 0-512 16,0 0 0-16,0 0 3264 0,0 0 544 15,0 0 112-15,0 0 32 0,0 0-2032 0,6 5-416 0,0-1-80 0,1-1-16 0,-1-1-768 16,2 1-176-16,1 1-16 0,2-2-16 0,-1 1-432 16,-1 0 128-16,1 0-128 0,0 0 0 15,2 0 0-15,-2 0 0 0,1-2 0 0,1 1 0 0,0-1-304 0,-1 0 16 16,2-1 0-16,0 0 0 0,-1-1 0 0,-1 0 0 16,3 0 0-16,-1-1 0 0,-3 1 96 0,-1-2 0 15,1 0 16-15,-1 0 0 0,0 0 176 0,-2 1 0 16,1-1-144-16,-1 1 144 0,0-2 0 0,-1 1 0 15,0 0-144-15,-1 0 144 0,0-1-208 0,0 1 16 16,-1 0 0-16,0-1 0 0,0-1-16 0,-1 0 0 16,-1-1 0-16,0 1 0 0,-1-1 208 0,-2 1 0 15,1 5-160-15,-2-5 160 0,-1 1 0 0,-1-1 0 16,-2 1 0-16,-1 1 0 0,-1 1 0 0,-2 2 0 16,-2 0 144-16,0 1-144 0,2 3 336 0,-3-1 0 15,-1 3 0-15,0 2 0 0,1 0 208 0,-1 3 32 16,2 0 16-16,2 0 0 0,1 3 144 0,3-1 32 15,1 1 0-15,2 1 0 0,2 1-272 0,3-2-48 16,1 0-16-16,3-1 0 0,2-1-288 0,2-2-144 16,4-1 160-16,2-2-160 0,0-1 0 0,3-2 0 15,2-2 0-15,1-2 0 0,1-2 0 0,-1-2-256 16,1-2 48-16,-2 0 16 16,-1-1-464-16,-3 0-96 0,1 1-16 0,-3-1 0 15,-1 0-1120-15,1-2-224 0,-2 1-64 0,-1 2 0 16,-1 0-832-16,0-1-160 0,-2 0-32 0</inkml:trace>
  <inkml:trace contextRef="#ctx0" brushRef="#br0">20741 6697 36863 0,'0'0'816'0,"0"0"160"0,-1-5 48 0,-1 1 0 0,-1-1-832 0,0 0-192 0,0 0 0 0,-1 0 0 0,-2 0 1808 0,0-1 320 15,1 0 64-15,-2 2 16 0,-1 2-912 0,1 2-176 16,-2 2-32-16,0-1-16 0,0 2-304 0,-1 2-64 15,0 1-16-15,-1 3 0 0,0 2-112 0,0 1-32 16,1 2 0-16,0 3 0 0,1-1-16 0,0 3 0 16,2 0 0-16,2 2 0 0,2 0-144 0,2-2-48 15,3-1 0-15,2-3 0 0,1-1-208 0,2-2-128 16,2-2 128-16,1-2-128 0,3 0 0 0,1-2 0 16,1-1 0-16,1-3 0 0,1-3 0 0,0-2-192 15,1-2 32-15,-1-1 0 16,1-2-272-16,-1 0-48 0,0-4-16 0,0-1 0 15,-1-2-912-15,0 0-192 0,-1-2-48 0,-2 0 0 16,-1-3-1136-16,-1 2-224 0,-1 2-64 0</inkml:trace>
  <inkml:trace contextRef="#ctx0" brushRef="#br0">21030 6462 38703 0,'0'0'1712'0,"0"0"352"0,0 0-1648 0,0 0-416 0,0 0 0 0,0 0 0 16,0 0 2224-16,-3 5 352 0,0 1 80 0,0 1 16 16,1 1-1152-16,-1 1-240 0,0 1-32 0,0 1-16 15,1 4-544-15,0-1-112 0,-1 3-32 0,0 2 0 16,0 0-320-16,0 3-64 0,0 1-16 0,0 0 0 16,0-2-144-16,0 2 0 0,-1-1 0 0,1 1 0 15,-1-1-400-15,0-1 32 0,0-2 16 0,-1-3 0 16,0-2-1280-16,-1-2-256 0,0-2-48 0,-1-2-16 15,2-2-432-15,0-3-96 0,-1-2-16 16,1-3 0-16,-1-4-272 0,2-1-64 0,-1-4-16 0,1-2 0 0</inkml:trace>
  <inkml:trace contextRef="#ctx0" brushRef="#br0">20891 6670 33919 0,'0'0'1504'0,"0"0"304"0,0 0-1440 0,0 0-368 16,0 0 0-16,5 5 0 0,0-3 2496 0,2 1 448 15,1 1 64-15,1-2 32 0,0 0-1424 0,0-1-272 16,0 1-64-16,0 1-16 0,0-2-304 0,0 1-48 15,0-1-16-15,0 1 0 0,-1 0-688 0,1-2-208 16,-1 1 0-16,2 1 128 0,0 1-128 0,1-1 0 16,0 0 128-16,0-1-128 0,1-2 0 0,1-1 0 15,-1 0 0-15,0 1-128 0,-1-4-192 0,1 0-16 16,-1 0-16-16,1-1 0 16,-1-3-144-16,1 0-16 0,-1 0-16 0,0 1 0 0,-2 2 240 0,-1 0 48 15,-1 0 16-15,-2 1 0 0,0-1 224 0,-1 2 0 16,-4 4-160-16,0 0 160 0,0 0 0 0,0 0 160 15,0 0-16-15,0 0 0 0,-1 5 304 0,-2 3 48 0,-2 2 16 16,1 0 0-16,-2 2 240 0,-1 2 48 0,0 0 16 0,0 3 0 16,0 1-288-16,1 0-48 0,2 1-16 0,0-1 0 15,1 0-256-15,2 0-48 0,2-1-16 0,2-2 0 16,1-2-144-16,3-2 0 0,2-1 0 0,0-3 0 16,2-1 0-16,-1-2 0 0,3 0 0 0,1-3 0 0,1-1 0 0,0-1-192 15,-2-4 64-15,-1-1 128 0,-1-2-288 0,2-1 64 16,-2-2 16-16,-1 0 0 0,-2-3-96 0,2 1-16 15,-2-1 0-15,-1-1 0 16,1 1-96-16,-2 0-32 0,-1 1 0 0,0 1 0 0,-2 1 144 0,0 2 32 16,1-3 0-16,-2 2 0 0,0 2 272 0,0 2-160 15,0 0 160-15,0 0-128 0,0 1 128 0,-2 5 0 16,0 0 0-16,0 0 0 0,0 0 192 0,0 0 0 16,-1 8 16-16,0-1 0 0,0 0 176 0,-1 2 16 15,0 2 16-15,1 1 0 0,-1 1 32 0,0 2 16 16,-1 1 0-16,1-1 0 0,1 1-160 0,1 0-48 15,1-1 0-15,0 0 0 0,1-2-256 0,0-2 160 0,0 0-160 0,1-1 128 16,0-2-128-16,1-1 0 0,0-1 0 0,0-2 0 16,-4-4 0-16,5 3 0 15,1-1 0-15,1-2-176 0,0-2-64 0,0-1-16 16,1-1 0-16,0-2 0 16,-1-1-960-16,1-2-208 0,0-1-48 0,0 0 0 15,1-2-1888-15,-1 2-384 0,10-5-80 0,-1 4-16 0</inkml:trace>
  <inkml:trace contextRef="#ctx0" brushRef="#br0">21633 6673 43999 0,'0'0'960'0,"0"0"208"0,0 0 48 0,0 0 16 0,0 0-976 0,0 0-256 0,0 0 0 0,0 0 0 16,0 0 912-16,0 0 144 0,0 0 32 0,-1 8 0 15,2 0-416-15,0 1-80 0,-1 3-16 0,0 1 0 16,-1-1-304-16,0 1-64 0,0 1-16 0,-1-1 0 0,0 1 192 0,0 1 16 15,0-1 16-15,0-2 0 0,0 2-256 0,1-3-160 16,0-1 192-16,0 1-192 0,1-5 320 0,0 0-64 16,0-6 0-16,0 0 0 0,0 0 112 0,0 0 16 15,0 0 0-15,0 0 0 0,0 0 0 0,6-5 0 16,0-1 0-16,0-2 0 0,-1-1-160 0,2-4-32 16,0-2 0-16,2 1 0 0,0-2-192 0,0 0 144 15,1 0-144-15,2-1 128 0,-1-1-128 0,0 0 0 16,-2-1 0-16,2 3 0 0,-1 1 0 0,0 2 0 15,-1 4 0-15,0-1 0 0,1 0-192 0,-2 1-32 16,0 1 0-16,-2 3 0 16,1 3-192-16,1 0-32 0,-1 2-16 0,0 0 0 15,-1-1-1216-15,1 1-240 0,0 0-64 0,-1 3 0 16,0 1-1056-16,0 2-224 0,0 1-32 0,1 0-16 16,-3 0-176-16,-1 1-32 0,0-1-16 0,-1 3 0 15,0 3 2416-15,-1-2 480 0,0-2 112 0,0 1 16 0,1-1 3008 0,0-1 592 0,0 0 128 16,2-1 32-16,-1-1-432 0,1 1-96 0,0 0-16 0,1-2 0 15,1-2-880-15,-1 0-176 16,2-1-48-16,0 0 0 0,-1 0-560 0,2-1-112 0,-1-1-32 0,-1-1 0 16,3-1-448-16,-1-2-112 0,-1 0-16 0,1 0 0 15,0 1-32-15,0-1-16 0,-1-2 0 0,0 0 0 16,0 0-272-16,1-4 0 0,-1 0 0 0,-2 2 0 16,1-2 0-16,-1 2 0 0,0-1 160 0,-2 0-160 15,1-1 0-15,-2 1 0 0,-1 1 0 0,-2 1 0 16,-1 1 0-16,-1 2 0 0,-2 2 0 0,-1-1 0 0,-1 1 0 0,0 2 0 15,-3 1 0-15,-2 4 0 0,-2 3 128 0,1 2-128 16,-1 3 128-16,0 2-128 0,0 2 528 0,0 1 32 16,0 2 0-16,3 0 0 0,1 2-32 0,3-1 0 15,3 0 0-15,2-1 0 0,2 0-160 0,4-2-48 16,2-3 0-16,4-1 0 0,2-1-320 0,3-3-256 16,3-1 32-16,0-1 16 0,4-3 208 0,0-1 192 15,3-2-48-15,-3-1 0 0,-1 0-144 0,-2-2-192 16,1-1 32-16,-3 0 16 0,-2-3 144 0,-2-2 0 15,-2 1 0-15,0-1 0 0,-1 0 0 0,0 2 0 16,-3-7 0-16,-3 2 0 16,-1-1-1152-16,1 0-256 0,-1-2-64 0,0 0 0 15,0 1-2912-15,-2 2-592 0,1-3-112 0,-1 1-32 0</inkml:trace>
</inkml:ink>
</file>

<file path=ppt/ink/ink2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channel name="T" type="integer" max="2.14748E9" units="dev"/>
        </inkml:traceFormat>
        <inkml:channelProperties>
          <inkml:channelProperty channel="X" name="resolution" value="377.95276" units="1/cm"/>
          <inkml:channelProperty channel="Y" name="resolution" value="425.28058" units="1/cm"/>
          <inkml:channelProperty channel="F" name="resolution" value="0" units="1/dev"/>
          <inkml:channelProperty channel="T" name="resolution" value="1" units="1/dev"/>
        </inkml:channelProperties>
      </inkml:inkSource>
      <inkml:timestamp xml:id="ts0" timeString="2019-08-05T17:58:09.300"/>
    </inkml:context>
    <inkml:brush xml:id="br0">
      <inkml:brushProperty name="width" value="0.05292" units="cm"/>
      <inkml:brushProperty name="height" value="0.05292" units="cm"/>
      <inkml:brushProperty name="color" value="#0070C0"/>
    </inkml:brush>
  </inkml:definitions>
  <inkml:trace contextRef="#ctx0" brushRef="#br0">19606 7138 45 0,'-34'-11'22'0,"43"22"-24"15,-1-15 22-15,9 1-20 16,5-12 1-16,3 3-4 0,5-7 1 16,-4-3-8-16,-14-1 1 15</inkml:trace>
</inkml:ink>
</file>

<file path=ppt/ink/ink25.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24T22:10:47.988"/>
    </inkml:context>
    <inkml:brush xml:id="br0">
      <inkml:brushProperty name="width" value="0.05292" units="cm"/>
      <inkml:brushProperty name="height" value="0.05292" units="cm"/>
      <inkml:brushProperty name="color" value="#92D050"/>
    </inkml:brush>
  </inkml:definitions>
  <inkml:trace contextRef="#ctx0" brushRef="#br0">7692 570 10127 0,'0'0'896'0,"0"0"-704"16,0 0-192-16,0 0 0 0,0 0 4704 0,0 0 912 15,0 0 176-15,0 0 32 0,0 0-3024 0,-2-4-624 16,1-1-112-16,2 0-16 0,2-1-832 0,2 0-144 15,2 0-48-15,2 0 0 0,2-1-448 0,2 0-112 16,4-1-16-16,0 0 0 0,3 1-224 0,0-1-48 0,-1 3-16 0,1 0 0 16,-1 1-160-16,-1 2 160 0,-1 1-160 0,-2 2 160 15,-1 2-160-15,-3 2 0 0,-2 0 0 0,-2 3 0 16,-1 2 160-16,-2 2 48 0,-4 1 16 0,-1 0 0 16,-4 2 208-16,-8 3 32 0,-2 2 400 15,-1-3-224-15,0-1-64 0,0 1 0 0,-2-2 0 16,-1-1-96-16,0-1-32 0,1-1 0 0,3-3 0 15,1-2-64-15,3-1 0 0,2-1-16 0,2-2 0 16,3-3-176-16,4 0-48 0,4-6 112 16,0 0-256-16,4 0 0 0,5 0 0 0,1 1 0 15,1 0 0-15,0 1 0 0,1 1 0 0,-1 2 0 16,3 2 128-16,0 3-128 0,-2 3 0 16,-1 0 0-16,-3 4 160 0,-4 3-160 0,-1 0 128 15,-2 1 0-15,-1 3-128 0,-4 0 192 0,-1 4-64 16,-1-4 80-16,-3 1 16 0,-2-1 0 0,-1-1 0 15,-4 1 0-15,-5 0 0 0,0-2 176 0,0-4-240 16,1-1-160-16,2-5 192 0,0 1-192 16,1-1 128-16,2-3-128 0,1-4 0 0,2-2 0 15,1-1-448-15,3-1-128 0,2-3-48 0,2 0 0 16,3-1-912-16,2 0-192 0,3-1-48 0,2 1 0 16,1 0-1792-16,2 2-352 0</inkml:trace>
  <inkml:trace contextRef="#ctx0" brushRef="#br0" timeOffset="162.719">8175 886 32255 0,'-4'5'2864'0,"0"1"-2288"16,0 0-576-16,-1 0 0 0,0-1 3184 0,1-1 528 0,-1-1 96 0,1-1 32 16,4-2-2416-16,-4 1-464 0,-1-1-112 0,5 0-16 15,0-3-704-15,0-4-128 0,-1-3 0 0,3-2-128 31,3-2-2624-31,-1-1-528 0</inkml:trace>
  <inkml:trace contextRef="#ctx0" brushRef="#br0" timeOffset="340.142">8240 498 9215 0,'0'0'816'0,"0"0"-656"0,0 0-160 0,0 0 0 0,0 0 4768 0,-1-5 928 16,1 5 176-16,0-5 32 0,0 5-4240 0,1-5-864 16,2 1-160-16,0 0-14800 0</inkml:trace>
  <inkml:trace contextRef="#ctx0" brushRef="#br0" timeOffset="1081.788">8999 476 23039 0,'-5'4'2048'0,"-3"0"-1648"15,-2 2-400-15,-1-1 0 0,-1 0 5168 0,-1 1 944 16,0 0 192-16,3-1 32 0,0-1-4064 0,1 0-816 15,3-2 832-15,6-2-1664 0,0 0-336 16,8-2-64-16,5-3-16 16,1 0-208-16,5 0 0 0,3 0 0 0,3-2 0 15,1 1 0-15,2 1 0 0,0 3-208 0,-3 1 64 16,-2 2 16-16,-5 4 0 0,-2 0 128 0,-1 3-128 16,-5 0 128-16,-1 4-128 0,-3 0 288 0,-1 3 64 15,-3-3 16-15,-2 2 0 0,-4 2 592 0,-2 2 128 0,-1-2 32 0,-2 5 0 16,-3-2-160-16,0 3-48 0,-1 1 0 15,2-3 0-15,1-3-336 0,4-2-64 0,4-3 0 0,6-4-16 16,3-4-368-16,5-4 128 0,6-4-128 0,4-3 96 16,2-3-96-16,4-2 0 0,4 3-160 0,1 1 160 15,1 2-320-15,6 9 32 0,-4 3-224 16,-7 3 272-16,-8 5 64 0,-5 4 16 0,-7 4 0 16,-8 3 288-16,-7 2 64 0,-7 1 16 0,-6 2 0 15,-8-3 80-15,-3-1 16 0,-3 0 0 0,-2 0 0 16,0 2-304-16,-2-1 0 0,-3-2 0 0,-6 1 0 0,3-6 0 15,9-7 0-15,6-7 0 16,6-6 0-16,6-7 0 0,5-7 0 0,9-3 80 16,3-5-2928-16,8 1-560 0</inkml:trace>
  <inkml:trace contextRef="#ctx0" brushRef="#br0" timeOffset="5477.634">8584 555 40895 0,'-11'-2'1808'0,"11"2"368"0,-4-1-1728 0,4 1-448 0,0 0 0 0,-3 5 0 16,0 3 1312-16,2 2 176 0,-1 3 48 0,1 6 0 15,-1 5-464-15,0 10-96 0,0 12-16 0,1 2 0 16,1 4-960-16,1-14-256 0,1-1-32 0,1 2 0 31,1 3-512-31,0 0-96 0,1-1-32 0,1-4-19856 0</inkml:trace>
</inkml:ink>
</file>

<file path=ppt/ink/ink26.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24T23:20:55.900"/>
    </inkml:context>
    <inkml:brush xml:id="br0">
      <inkml:brushProperty name="width" value="0.05292" units="cm"/>
      <inkml:brushProperty name="height" value="0.05292" units="cm"/>
      <inkml:brushProperty name="color" value="#0070C0"/>
    </inkml:brush>
  </inkml:definitions>
  <inkml:trace contextRef="#ctx0" brushRef="#br0">15429 3114 11055 0,'0'0'976'0,"0"0"-784"0,0 0-192 0,6-6 0 15,-3 0 3056-15,-3 6 560 0,4-8 112 0,0 2 32 0,-4 6-1936 0,3-6-384 16,-3 6-80-16,3-6-16 15,-3 6-32-15,0 0-16 0,0 0 0 0,0 0 0 16,0 0-160-16,0 0-48 0,-6-1 0 0,0 2 0 0,0 3-256 0,1 1-48 16,-2 4-16-16,0 1 0 0,0 1-272 0,0 1-64 15,1 1-16-15,1-1 0 16,1-1-96-16,3-1 0 0,1 2-16 0,1-1 0 0,1-1-112 0,2-2 0 16,1 1-16-16,2-2 0 0,1 0-16 0,2-4 0 15,0-1 0-15,1 0 0 0,0-3 48 0,0-1 16 16,-1-1 0-16,2-2 0 0,0 0-48 0,-1-2-16 15,-1-2 0-15,-1 0 0 0,-1 1-32 0,-1-3 0 16,-1 1 0-16,-2 0 0 0,-1-1 80 0,-1-1 16 16,0-1 0-16,-2 3 0 0,-2 0 16 0,0-1 0 0,-1 0 0 0,0 2 0 15,-2 0-240-15,0 0 176 16,0 1-176-16,-1 0 160 0,1 1-160 0,-1 2 0 16,1 0 0-16,0 1 0 0,1 1 0 0,0 1 0 15,0 0 0-15,4 2-176 16,-4 0-1184-16,4 0-240 0,-4 2-64 0,0 2-11600 15,-1 1-2336-15</inkml:trace>
  <inkml:trace contextRef="#ctx0" brushRef="#br0" timeOffset="592.023">15394 3409 17503 0,'0'0'1552'0,"0"0"-1232"0,0 0-320 0,0 0 0 15,0 0 2864-15,0 0 512 16,0 0 96-16,0 0 32 0,-5-1-1616 0,1 2-320 15,-1 2-64-15,0 1-16 0,0 3-656 0,2 0-128 0,-1 1-16 0,1 1-16 16,0 0-352-16,1 1-80 0,2-1-16 0,0 1 0 16,1 0-32-16,2-1-16 0,1 0 0 0,2-2 0 15,1 0-176-15,2-1 0 0,-1-2 0 0,4-1 0 16,2-2 0-16,0-2 0 0,0-2 0 0,1-1 0 16,0-2 128-16,1-1-128 0,0-3 0 0,-2 0 128 15,-1 0 48-15,-1 1 0 0,-1 0 0 0,-4 0 0 16,-1 1 288-16,-2 1 64 0,-2 0 16 0,-3 0 0 15,-2 0 208-15,-2 0 32 0,-3 1 16 0,0 1 0 16,-2 0-320-16,-1 2-64 0,-1 1-16 0,1 0 0 16,-2 0-192-16,1 1-32 0,0 0-16 0,0 1 0 0,1 0-160 15,1 0 0-15,1 1 0 0,3 0 0 0,0 0 0 0,6-1 0 16,-4 0 0-16,4 0 0 16,0 0-1280-16,0 0-128 0,0 0-16 0,0 0-11600 15,2 6-2320-15</inkml:trace>
  <inkml:trace contextRef="#ctx0" brushRef="#br0" timeOffset="1135.211">15428 3776 23087 0,'0'0'1024'0,"0"0"208"0,1-4-976 0,-1 4-256 0,-2-5 0 0,0 2 0 16,0-2 1776-16,2 5 304 0,0 0 64 0,-4-3 16 0,-1 1-688 0,5 2-128 16,0 0-16-16,-5 1-16 0,-2 0-464 0,1 2-80 15,0-1-32-15,1 2 0 0,1 1-192 0,0 1-32 16,2 1-16-16,0-1 0 0,1 1-80 0,1 0-16 16,1 0 0-16,1 0 0 0,2 0-192 0,0-2-32 15,0 0-16-15,3 0 0 0,1-1 160 0,0-1 16 16,2 0 16-16,-1-1 0 0,1-2-352 0,0 0 0 15,1-2 0-15,0 0 0 0,-1-2 0 0,0-1 0 16,-1 0 0-16,0 0 128 0,-1 1 0 0,-2-3 16 16,-1 1 0-16,-2 0 0 0,0-1 112 0,-2 0 0 15,-1 0 16-15,-1-1 0 0,-1 1 32 0,-2-2 0 16,-2 0 0-16,0 1 0 0,-1 2-176 0,-2-2-128 16,0 2 144-16,1 0-144 0,1 1 0 0,0 2 128 15,-3-1-128-15,1 3 0 16,1-1-336-16,0 2-112 0,2 2-32 0,1-1 0 15,5-1-2304-15,-4 4-464 0,4-4-80 0</inkml:trace>
  <inkml:trace contextRef="#ctx0" brushRef="#br0" timeOffset="1640.526">15428 4076 5519 0,'0'0'496'0,"0"0"-496"16,0 0 0-16,0 0 0 0,0 0 5184 0,-4-3 928 16,-2 1 192-16,1 2 32 0,0 1-4208 0,0 0-848 15,-1 1-160-15,-1 4-32 0,1 1-880 16,2-1-208-16,-1 2 0 0,1 0 1184 0,2 1 192 16,0 0 32-16,1-1 16 0,1 1-720 0,2-1-160 15,3-2-32-15,0 2 0 0,0 0-336 0,0-2-176 16,2-1 160-16,2-1-160 0,1 0 0 0,1-2 0 0,-2-1 0 0,2-1 0 15,1-1 0-15,0-1 0 0,-1-3 0 0,0 0 0 16,-1 0 0-16,-2-2 0 0,0 0 0 0,-1-1 0 16,-2 0 0-16,-2-1 0 0,-2 1 0 0,-2 0 0 15,-1 1 176-15,-2 0-176 0,-1-1 192 0,-1 1-192 16,-2 2 384-16,0 0-48 0,0-2 0 0,0 1 0 16,-1 2-176-16,1 1-32 0,-1 0-128 0,0 1 192 15,1 0-192-15,2 1 0 0,1 1 128 0,1 0-128 16,4 0 0-16,0 0 0 0,0 0 0 31,0 0-2944-31,0 0-640 0</inkml:trace>
  <inkml:trace contextRef="#ctx0" brushRef="#br0" timeOffset="2184.71">15441 4490 11055 0,'0'0'976'0,"0"0"-784"0,-5-1-192 0,-1 2 0 16,1 1 3776-16,-1-2 704 0,0 2 128 0,-1 1 48 15,1 2-3728-15,0-1-736 0,0 2-192 16,3 0 1824-16,-1 1 336 0,0 0 64 0,2-1 16 15,0 1-1472-15,1 0-272 0,2 0-64 0,0 0-16 0,1 0-224 0,2-1-32 16,1 1-16-16,0-1 0 16,2-1-144-16,1-1 0 0,1-1 0 0,2 0 0 15,0-3-128-15,0 0 128 0,-1 0 0 0,0-3 0 16,-1 0 0-16,2-1 0 0,-1-2 0 0,-1 0 0 16,-1 0 0-16,-2 0 0 0,-1-1 0 0,-1 0 0 0,-1 0 144 0,-1 0 112 15,-3-1 0-15,-1 2 16 0,-2 0 160 0,-1 1 16 16,-1-1 16-16,-2 2 0 0,-1 1-112 0,1 1-32 15,0 0 0-15,0 1 0 0,0-2-192 0,-1 2-128 16,0 0 128-16,2 1-128 0,1-4-192 0,1 1-96 16,2 0-32-16,1-2-11840 15,1-1-2368-15</inkml:trace>
  <inkml:trace contextRef="#ctx0" brushRef="#br0" timeOffset="3546.17">16697 3811 11967 0,'0'0'528'0,"0"0"112"0,0 0-512 0,0 0-128 0,0 0 0 0,0 0 0 16,0 0 5664-16,0 0 1104 0,-3 5 208 0,3-5 64 15,0 0-4864-15,0 0-976 0,0 0-192 0,0 0-48 16,0 0-384-16,0 0-64 0,0 0-32 0,0 0 0 15,0 0-704-15,0 0-144 0,0 0-16 0,5-1-16 16,-5 1 16-16,6 0 16 0,-6 0 0 0,0 0 0 31,0 0-1808-31,4 1-384 0,-4-1-64 0</inkml:trace>
  <inkml:trace contextRef="#ctx0" brushRef="#br0" timeOffset="3793.344">16907 3814 14735 0,'0'0'1312'0,"0"0"-1056"16,0 0-256-16,0 0 0 0,0 0 4816 0,0 0 912 15,0 0 176-15,0 0 48 0,0 0-3504 0,0 0-688 16,0 7-144-16,0-7-16 0,0 0-992 0,0 0-192 15,0 0-32-15,1 5-16 0,-1-5-368 0,0 0 0 16,0 0 0-16,4 2-128 16,1 0-1152-16,-5-2-208 0,0 0-48 0,6 0-10272 15,0 0-2048-15</inkml:trace>
  <inkml:trace contextRef="#ctx0" brushRef="#br0" timeOffset="4018.607">17088 3814 35471 0,'0'0'1568'0,"0"0"336"0,0 0-1520 16,0 0-384-16,0 0 0 0,0 0 0 0,0 0 2288 0,6 0 384 15,-1 1 80-15,-5-1 0 0,0 0-1664 0,5 0-320 16,0 0-80-16,-5 0-16 0,5 1-672 0,0-1 0 15,-5 0-176-15,0 0-13936 16,0 0-2784-16</inkml:trace>
  <inkml:trace contextRef="#ctx0" brushRef="#br0" timeOffset="15745.487">15626 3130 11055 0,'0'0'480'0,"0"0"112"0,8-4-464 0,0 1-128 15,0-1 0-15,4 0 0 0,2 0 2752 0,2 1 512 16,0 0 128-16,3 0 0 0,0 0-1728 0,4 0-368 16,3 0-64-16,3 0-16 0,3-2-112 0,3 1-16 15,3 1-16-15,-1-1 0 0,0 1-144 0,0 0-32 16,-1 0 0-16,0 1 0 0,-1-2-464 0,0 1-112 16,0 1 0-16,-1 1-16 0,-3 1-304 0,-1 1 160 0,0 3-160 0,-2-1 128 31,-3 1-1920-31,-4 1-384 0</inkml:trace>
  <inkml:trace contextRef="#ctx0" brushRef="#br0" timeOffset="16377.378">15738 3195 9215 0,'13'15'400'16,"-6"-7"96"-16,3 6-496 0,2 1 0 0,1 2 0 0,4 2 0 0,2 0 4096 0,4 1 736 16,1 0 144-16,2-1 16 0,-1 2-3024 0,2-2-624 15,-1 1-112-15,0-1-16 0,-1 0-656 0,-1 0-128 16,2 2-32-16,-3-1 0 0,0-2-192 0,-3 1-32 16,0-1-16-16,-2 0 0 0,3-2-160 0,-2 0 160 15,0 0-160-15,-1-4 160 0,-2-1-384 0,0-1-80 16,-2-2-16-16</inkml:trace>
  <inkml:trace contextRef="#ctx0" brushRef="#br0" timeOffset="17012.262">15649 3234 7359 0,'0'0'656'0,"0"6"-528"16,3 1-128-16,0 1 0 0,-1 3 2720 0,4 2 512 15,3 2 96-15,0 2 32 0,0 2-1792 0,1 2-352 0,2 2-80 0,2 2-16 16,-1 4 32-16,2 2 16 0,1 3 0 0,0 1 0 16,5 2-192-16,2 3-32 0,4 0-16 0,-1-3 0 15,1-1-288-15,0 0-64 0,0 1-16 0,1 1 0 16,-2 0-304-16,1-2-64 0,-1-1-16 0,-1-1 0 16,-1-1-176-16,-3-1 192 0,-1-3-192 0,-3-1 192 15,-2-2-192-15,0-1 128 0,-1 0-128 0,-3-1 128 16,-1 0-128-16,0-1-272 0,-1 0 64 0,-1-4-9840 15,0 0-1952-15</inkml:trace>
  <inkml:trace contextRef="#ctx0" brushRef="#br0" timeOffset="17880.367">15623 3438 8287 0,'6'-2'736'16,"0"1"-592"-16,0-1-144 0,2 0 0 0,0-1 3904 0,4-1 736 16,1-1 160-16,2 0 16 0,1-1-2688 0,3 0-528 15,0-1-128-15,4-1 0 0,2 1-448 0,4-2-96 16,3-1-16-16,1-2 0 0,2 0-336 0,1-3-80 16,0-2-16-16,1 0 0 0,-1-2-256 0,2-1-48 15,0 0-16-15,1 2 0 0,1-1-384 0,-2 2-80 16,-3 2-16-16,-2 2-10304 15,-2 1-2048-15</inkml:trace>
  <inkml:trace contextRef="#ctx0" brushRef="#br0" timeOffset="18463.419">15766 3484 23375 0,'0'0'1024'0,"6"4"240"0,1 1-1008 0,1 0-256 16,4 1 0-16,4 1 0 0,2 1 1168 0,4-1 192 0,2 2 48 0,3 0 0 15,1 1 112-15,3 1 16 0,0 2 16 0,1 1 0 16,0 1-720-16,0 0-128 16,0-1-48-16,0 1 0 0,2 1-400 0,0-2-96 0,0 1-16 0,-2-2 0 15,-1 0-144-15,1-1 0 0,-4-2 0 0,-2 1 0 32,-1 0-2144-32,-2-3-304 0</inkml:trace>
  <inkml:trace contextRef="#ctx0" brushRef="#br0" timeOffset="19130.197">15581 3546 16527 0,'0'0'720'0,"0"0"176"0,0 0-720 0,0 0-176 16,0 0 0-16,0 0 0 0,0 0 704 0,0 0 128 15,0 0 0-15,5-2 16 0,0-1-32 0,1 1-16 16,0 0 0-16,-1 0 0 0,3 1-224 0,-1 1-64 15,1 0 0-15,1 3 0 0,0 2 128 0,1 2 0 16,0 2 16-16,2 3 0 0,0 5 208 0,1 2 32 16,2 1 16-16,1 4 0 0,1-2-304 0,3 2-64 15,1-1-16-15,4 1 0 0,1 2 80 0,2-1 16 16,1 5 0-16,10 8 0 0,0 4-496 16,-4-3-128-16,0-1 0 0,0 1 224 0,0-2 32 15,0-2 0-15,1-1 0 0,0-2-528 0,1-1-112 16,-1-1 0-16,-1-1-16 15,1-1-1904-15,-3-2-368 0</inkml:trace>
  <inkml:trace contextRef="#ctx0" brushRef="#br0" timeOffset="19997.314">15602 3747 18255 0,'0'0'800'0,"7"-2"176"0,1-2-784 16,1 1-192-16,1-2 0 0,2-1 0 0,0-3 1456 0,4 0 240 16,1-3 48-16,3 1 16 0,0-3 48 0,3-1 16 0,3-1 0 0,4-3 0 15,3 0-640-15,1-3-128 0,1 0-32 16,2-2 0-16,-2 1-768 0,0-1-256 0,0 2 128 16,-1-3-128-16,-1 1 0 0,0-2 0 0,0-1 0 0,1-1 0 15,1-3 224-15,-2 1-16 16,-2-1 0-16,0 1-10704 0,-1 2-2160 0</inkml:trace>
  <inkml:trace contextRef="#ctx0" brushRef="#br0" timeOffset="20514.578">15716 3759 23375 0,'0'0'1024'0,"7"0"240"0,-2 0-1008 0,2 0-256 0,0 0 0 0,3-2 0 15,1 0 1232-15,2-1 208 0,0-1 32 0,5-2 16 16,3 1-304-16,3-3-64 0,2-1-16 0,3-1 0 16,1-1-336-16,1 1-64 0,1-2 0 0,0 0-16 15,0-1-464-15,-1 1-96 0,1-1 0 0,0 0-128 16,1 0 144-16,1-1-144 0,0 0 0 0,-1 0 144 15,-1-1-1648-15,-1 1-336 0</inkml:trace>
  <inkml:trace contextRef="#ctx0" brushRef="#br0" timeOffset="21381.684">15664 3848 15663 0,'6'4'1392'0,"2"1"-1120"16,4 1-272-16,0 1 0 0,2 1 2592 0,3 2 464 15,1 3 80-15,3-1 32 0,4 0-1696 0,4 2-320 16,2 2-80-16,1 0-16 0,4 2-368 0,-1 0-80 16,2 3-16-16,-1-1 0 0,-1-4-400 0,-1 1-64 15,-1-2-128-15,2 1 176 0,0-1-176 0,-1-3 0 16,0-1 144-16,1 0-10032 15,-3 1-2016-15</inkml:trace>
  <inkml:trace contextRef="#ctx0" brushRef="#br0" timeOffset="22149.124">15714 4072 11967 0,'10'-10'1072'0,"-5"2"-864"16,1-1-208-16,1-3 0 0,3-1 2848 0,1-3 528 15,3-3 96-15,2-3 32 0,3-2-1312 0,2-2-256 16,4-3-48-16,1 1-16 0,2-2-848 0,1-4-192 16,1-3-16-16,1-2-16 0,1-2-464 0,-1 0-80 15,0 1-32-15,0 2 0 0,-3 2-96 0,1 2-128 16,2 3 176-16,-2 1-176 0,-1-1 0 0,-1 3 0 15,-3 0 0-15,-1 1-15728 0</inkml:trace>
  <inkml:trace contextRef="#ctx0" brushRef="#br0" timeOffset="22583.674">15765 4092 7359 0,'0'0'320'0,"4"-2"80"0,0-3-400 0,2 0 0 15,0-3 0-15,3 0 0 0,3-1 4464 0,3 0 800 16,1-2 176-16,8-4 16 0,0-1-3376 0,3 0-672 16,0-2-144-16,2 1-32 0,3-3-752 0,-2 1-160 15,1-1-16-15,-1 0-16 0,-1 0-160 0,0-1-128 16,0 2 144-16,0-2-144 16,1 0-256-16,-1-1-160 0,0 1-32 0</inkml:trace>
  <inkml:trace contextRef="#ctx0" brushRef="#br0" timeOffset="23083.008">15787 4139 18431 0,'0'0'816'0,"0"0"160"0,5 5-784 0,1-2-192 16,0 1 0-16,2 2 0 0,5 2 3072 0,2 1 560 15,4 0 112-15,1 2 32 0,4-3-1744 0,1 4-352 0,3 0-64 0,-1 2-16 16,-1 0-704-16,2 0-160 0,-1-1-32 0,0 2 0 16,1-2-464-16,0-1-112 0,0 0 0 0,-1 1-128 15,0-3 128-15,0 0-128 0,-2 2 0 0,0-3 0 32,-2 0-1648-32,-1-2-384 0,-1 0-80 0</inkml:trace>
  <inkml:trace contextRef="#ctx0" brushRef="#br0" timeOffset="23715.897">15686 4476 16575 0,'4'-6'1472'0,"1"-2"-1168"16,3-2-304-16,1-1 0 0,2-3 864 0,0-2 112 16,-1-2 32-16,3-2 0 0,0 0 96 0,0-2 32 15,2-2 0-15,1-1 0 16,2 0-32-16,2-1 0 0,-1-4 0 0,2-2 0 0,1-5-240 0,-1-4-48 15,2-5-16-15,0-1 0 0,1-3-416 0,0-2-64 16,-2-1-32-16,2-4 0 0,-1-2-160 0,2-1-128 16,-2 0 144-16,3 6-144 0,0 4 0 0,0-1 128 15,2 1-128-15,-2 2 0 0,1 2-224 0,-3 4-96 16,-1 3 0-16,-4 4-13824 0</inkml:trace>
  <inkml:trace contextRef="#ctx0" brushRef="#br0" timeOffset="24199.285">15686 4526 8287 0,'0'0'736'0,"0"0"-592"16,0 0-144-16,4 4 0 0,-4-4 1984 0,6 0 384 16,1-3 64-16,1-2 0 0,1-1-784 0,1-3-176 15,0-3-16-15,4-3-16 0,1-4-32 0,1-3 0 16,5-5 0-16,3-2 0 0,4-2-160 0,1-2-32 0,2 2-16 15,2 0 0-15,-1 0-272 0,-1 0-48 16,1-1-16-16,-2-1 0 0,0-1-432 0,0 0-96 16,1-1-16-16,7-8 0 0,-1 3-320 15,-3 7 0-15,-1 0 0 0,-2 3-224 0,-2 2-112 16,-1-1-32-16</inkml:trace>
  <inkml:trace contextRef="#ctx0" brushRef="#br0" timeOffset="24617.408">15890 4506 26255 0,'24'-6'1152'0,"-11"3"256"0,5-5-1120 0,3 0-288 0,6-3 0 0,1-1 0 16,1-2 1184-16,4 1 176 0,-2-2 48 0,2 0 0 15,1 1-480-15,2 0-96 0,0-2 0 0,5 0-16 16,-2 0-656-16,-3 3-160 0,-4 0 0 16,-1 1 272-16,-2 0 32 0,-3 2 0 0,-1-1-10640 15,-3 0-2128-15</inkml:trace>
  <inkml:trace contextRef="#ctx0" brushRef="#br0" timeOffset="26585.3">17358 3129 7359 0,'0'0'656'0,"0"0"-528"0,0 0-128 0,0 0 0 15,0 0 768-15,0 0 112 0,0 0 16 0,0 0 16 16,0 0-768-16,0 0-144 0,0 0 0 0,0 0-3168 16,0 0-592-16</inkml:trace>
  <inkml:trace contextRef="#ctx0" brushRef="#br0" timeOffset="26953.074">17344 3118 6447 0,'0'0'272'0,"0"0"80"0,0 0-352 0,0 0 0 16,0 0 0-16,0 0 0 0,0 0 1888 0,0 0 304 16,0 0 64-16,0 0 16 0,0 0-720 0,0 0-144 15,0 0-16-15,0 0-16 0,0 0-272 0,0 0-48 16,0 0-16-16,0 0 0 0,0 0-80 0,0 0-32 16,0 0 0-16,0 0 0 0,6 0-16 0,0 0 0 15,0 0 0-15,-6 0 0 0,5 2-128 0,1 1-16 16,0 0-16-16,1 1 0 0,0 0-96 0,0 2-16 0,1 0 0 0,0 1 0 15,2 0-32-15,1 0-16 16,1 1 0-16,0 1 0 0,2-1-48 0,2 0-16 16,0 2 0-16,2-3 0 0,0 3-64 0,3-2-16 0,1 0 0 0,1 0 0 15,-1 0-48-15,0-2-16 16,0 1 0-16,0 0 0 0,-1-1-128 0,0 1-16 16,0-2-16-16,-1 1 0 0,-1 1-224 0,1 0 0 0,0 0 128 0,-1 0-128 15,0 0 0-15,-2-1 0 16,0 1 0-16,-1 0 0 0,-2 0-144 0,0 0-80 15,-1 0-16-15,0-2 0 0,-1 0-64 0,1 0-16 0,0 0 0 0,0 0 0 16,-1 0 320-16,0-1-192 0,0 1 192 0,-3-1-160 16,1 0 0-16,0-1 0 0,-2-1 0 15,-1 1 0-15,-2 1-192 0,2-3-32 0,-3 1-16 0,-4-2 0 32,4 2-1456-32,-4-2-304 0,3 3-48 0</inkml:trace>
  <inkml:trace contextRef="#ctx0" brushRef="#br0" timeOffset="27969.679">17379 3599 5519 0,'0'0'496'0,"0"0"-496"16,0 0 0-16,0 0 0 0,0 0 4896 0,0 0 880 16,0 0 176-16,0 0 48 0,5 4-3648 0,1 0-736 15,1-2-144-15,0 1-16 0,0 0-496 0,3-1-112 16,1-1-16-16,2-1 0 0,0 0 32 0,4-1 0 16,2 1 0-16,2-2 0 0,3 0-32 0,1-1 0 15,2 0 0-15,1-1 0 0,0 0-272 0,-1 0-64 16,0 0-16-16,0 1 0 0,1 0-272 0,-2 1-48 15,2 0-16-15,1 1 0 0,-1-3-144 0,0 1 0 16,0 0 0-16,-1 0 128 0,1-1-128 0,-3 1-144 16,-2-1 144-16,-4 1-208 15,0-1-432-15,-5 0-64 0,-1 1-32 0,-1 0 0 16,-2-1-752-16,-3 1-160 0,0 1-16 0,-2-1-16 16,0 1-1440-16,-5 2-272 0</inkml:trace>
  <inkml:trace contextRef="#ctx0" brushRef="#br0" timeOffset="28903.569">17374 3927 5519 0,'0'0'240'0,"0"0"64"0,0 0-304 0,0 0 0 16,5-3 0-16,1 0 0 0,1-1 5408 0,2 0 1024 15,1-2 208-15,3-2 32 0,4-1-3792 0,3-1-768 16,4 1-160-16,2-2-32 0,4 0-304 0,0 1-64 0,2 0-16 0,0 1 0 16,1 0-752-16,-3 0-144 0,-1 0-48 15,2 0 0-15,0 2-400 0,-1-1-64 0,1 0-128 0,-1 1 176 16,0-2-176-16,-1 2 0 0,1-2 0 0,-2-1 0 16,-1 0 0-16,-3 0 0 0,-1 0 0 0,-3-1 0 15,-1 0-288-15,-2-2 64 0,0 4 16 0,-3-3 0 16,-1 2-96-16,-2 1-16 0,-2 2 0 0,-2 1 0 15,-2 1-320-15,-2 1-80 0,-3 4-16 0,0 0 0 16,0 0-2240-16,0 0-448 0</inkml:trace>
  <inkml:trace contextRef="#ctx0" brushRef="#br0" timeOffset="29606.037">17433 4305 7359 0,'0'0'320'0,"0"0"80"0,5-3-400 0,1 0 0 15,-1 0 0-15,0-1 0 0,1-1 4416 0,0 0 784 16,1-1 176-16,1-1 16 0,2 0-3152 0,1-1-640 16,3-3-128-16,1 1-32 0,0 0-48 0,3-2-16 15,3 0 0-15,-1-2 0 0,2 1-208 0,1-2-32 0,0-2-16 0,1-1 0 16,-2-2-320-16,3-1-64 0,0-2-16 0,1 0 0 15,-1-2-288-15,2 0-64 0,-1 0-16 0,0 0 0 16,1 1-224-16,-2 1-128 0,1 3 160 0,-3 0-160 16,0 0 128-16,-2 3-128 15,-2 0 0-15,-2 2 144 0,0 0-144 0,-1-1 0 0,-2 3 0 0,2-1 0 16,-3 2-272-16,-3-1 64 16,-1 3 16-16,-1 1 0 0,-1 2-512 15,-2 2-112-15,-2 1-16 0,-3 4 0 0,0 0-2336 0,0 0-480 0</inkml:trace>
  <inkml:trace contextRef="#ctx0" brushRef="#br0" timeOffset="30254.871">18357 3399 17503 0,'0'0'1552'0,"0"0"-1232"0,0-4-320 0,-1-1 0 15,1 5 2560-15,-1-4 448 0,0-1 80 0,-1 0 32 16,0 1-1712-16,2 4-320 0,-4-3-80 0,4 3-16 15,-5-1-192-15,-1 2-32 0,0 2-16 0,-1 1 0 0,0 2-144 0,-1 2-32 16,-2 3 0-16,0 4 0 0,-2 0 160 0,-1 5 32 16,0 3 0-16,3 1 0 0,-2 3-208 0,2 1-48 15,3 1 0-15,1 1 0 0,3-2 48 0,0-3 0 16,2-1 0-16,4-3 0 0,0-2-176 0,4-3-48 16,3 0 0-16,4-3 0 0,2-3-160 0,4-2-48 15,2-1 0-15,4-2 0 0,1-2-128 0,2-2 0 16,1-1 0-16,-1-3 128 0,-1-2-128 0,-2-2 0 15,-2-2 0-15,-2 0 0 0,-3-2 0 0,-3-1 0 16,-1 0 0-16,-1-1 0 0,-5-4 0 0,1 0 0 16,-1-3 0-16,-2 0 0 0,-3 1 0 0,-1-1 0 15,0 1 0-15,-3-2 0 0,-2 0 0 0,-1 1 240 16,-1 3-48-16,-2 0 0 0,0 1 144 0,-2 4 32 16,-2 2 0-16,1 0 0 0,-1 3-176 0,-1 1-16 15,0 1-16-15,2 1 0 0,1 0-160 0,-1 1 0 16,1 0-160-16,1 1 160 15,1 1-2064-15,2 1-320 0,-2 0-64 0</inkml:trace>
  <inkml:trace contextRef="#ctx0" brushRef="#br0" timeOffset="36258.967">14771 6612 7359 0,'0'0'656'0,"0"0"-528"15,5-4-128-15,-1 1 0 0,1-1 2320 0,-1 1 432 16,0-1 96-16,0-1 16 0,0-1-1088 0,0 1-224 15,1 0-32-15,-2 1-16 0,-1 0-304 0,1 0-64 16,0 0-16-16,-3 4 0 0,0 0-32 0,0 0 0 16,2-3 0-16,-2 3 0 0,0 0-64 0,0 0-32 0,0 0 0 0,0 0 0 15,0 0-304-15,0 0-64 0,-6 2-16 0,2-1 0 16,-2 4-384-16,-1 2-80 16,-1 2-16-16,0 1 0 0,0 0 16 0,1 2 0 15,2 0 0-15,0 1 0 0,1-1-16 0,2-2-128 16,2 0 192-16,2-1-64 0,1-1-128 0,2-2 0 0,1-1 0 0,2-2 0 15,0-1 0-15,2 0 0 0,2-2 0 0,-1-3 0 16,0-2 0-16,1 0 128 0,0-3-128 0,0-1 128 0,0-1 96 0,-1 0 16 16,0 1 0-16,-2-2 0 0,0-1-64 15,-1 0-16-15,-1 1 0 0,-2 0 0 0,-1 0 16 0,-2 1 0 16,-2 2 0-16,-1 0 0 0,-1 0 32 0,-2 2 16 16,-1 0 0-16,0 1 0 15,-1 1-224-15,-1 2 128 0,-1-2-128 0,0 3 0 16,-1 1-816-16,1 1-256 0,-2 0-48 0,1 2-16176 15</inkml:trace>
  <inkml:trace contextRef="#ctx0" brushRef="#br0" timeOffset="36809.133">14750 6920 7359 0,'0'0'656'0,"0"0"-528"0,-1 6-128 0,-2 0 0 0,0 0 3376 0,1 0 640 16,-1 0 128-16,1 2 16 15,-1 0-2944-15,1 1-576 0,0 0-128 0,0 1-32 0,1-1 112 0,1 1 32 16,1 0 0-16,1 0 0 0,0-2-272 0,3-1-48 15,0 0-16-15,1-1 0 0,1-1-32 0,1-1-16 16,-1-1 0-16,2-1 0 0,1-2 144 0,0-1 48 16,0-1 0-16,-1-1 0 0,2-1-16 0,-1 0 0 15,-1-2 0-15,0 1 0 0,-1-2-160 0,0 1-16 16,-1-2-16-16,0 0 0 0,0-1 96 0,-2 1 0 16,-2 1 16-16,-1 1 0 0,-1-2 176 0,-1 1 48 15,-1 1 0-15,-2 0 0 0,-3 2-112 0,-1 0-32 16,-1 1 0-16,-1-1 0 0,-1 0-224 0,1 1-32 15,-3 0-16-15,1 0 0 0,0-1-144 0,1 1 0 0,-1 1 0 16,1 0 128-16,2-1-128 0,1 2 0 16,1 0 0-16,1 1-176 15,0 0-576-15,5 0-112 0,0 0-32 0,0 0-14768 0</inkml:trace>
  <inkml:trace contextRef="#ctx0" brushRef="#br0" timeOffset="37375.241">14807 7309 22911 0,'0'0'1024'0,"0"0"192"0,2-4-960 0,-2 4-256 15,-1-5 0-15,1 5 0 0,0 0 1104 0,0 0 176 16,-5-1 48-16,0 0 0 0,-2 1-352 0,0 2-64 16,0 2-16-16,0 1 0 0,0 2-160 0,-1 1-32 15,0 2-16-15,2 0 0 0,0 1-304 0,1 2-48 16,1 1-16-16,2-1 0 0,1 2-192 0,1 0-128 0,1-2 160 0,0 1-160 16,4-2 0-16,1-1 0 0,2-3 0 0,1 0 0 15,1-2 0-15,0-1 0 0,2-1 0 0,1-3 0 16,2-2 0-16,-2-2 0 0,1-2 0 0,0-1 0 15,-2-1 384-15,0-1 16 16,0-1 16-16,-1-3 0 0,-2 1 48 0,-1 2 16 16,-2-3 0-16,0 2 0 0,-2-1-96 0,-2 1-32 0,-2 1 0 0,-1-1 0 15,0 1-80-15,-2 1-16 0,-1 0 0 0,-1 3 0 16,0-2-256-16,-1 1 128 0,-2 1-128 0,2 1 0 16,-1 1 144-16,-1 1-144 0,0 1 0 0,-8 2 144 31,1 3-448-31,1-1-80 0</inkml:trace>
  <inkml:trace contextRef="#ctx0" brushRef="#br0" timeOffset="37846.671">14748 7687 11055 0,'0'0'976'0,"0"0"-784"0,0 0-192 0,0 0 0 0,0 0 3232 0,0 0 608 15,0 0 112-15,0 0 16 0,0 0-2080 0,0 0-416 0,-4 3-96 0,4-3-16 16,-3 5-720-16,1 1-128 0,0 1-48 0,0 1 0 16,1 0-272-16,1-1-64 0,0 2-128 0,1-1 192 15,0 1-192-15,2 0 176 0,1-2-176 0,1 0 160 16,3 0-160-16,0-3 0 0,-1 0 0 0,2-1 0 0,0-1 0 0,1-1 0 16,1-1 0-16,-2-1 0 0,1-1-144 0,1-1 144 15,-2-1 0-15,-1 2 0 0,1-3 0 0,-2-1 0 16,-1 0 0-16,0 0 0 15,-2-3 0-15,-1 3 0 0,0 0 0 0,-2-1 144 0,0-1 80 0,-3 2 16 16,-1-1 0-16,-2 2 0 0,-1 0 128 0,-1 1 16 16,-1 1 16-16,-1 1 0 0,-2 1-224 0,-1-1-48 15,-1 2-128-15,1 0 192 0,-1 0-192 0,1 2 0 16,1-2 128-16,2 1-128 0,-2 1-240 0,3-1-80 16,1 1-32-16,1 1-9952 15,2 0-1984-15</inkml:trace>
  <inkml:trace contextRef="#ctx0" brushRef="#br0" timeOffset="38296.168">14736 8032 26495 0,'0'0'1168'0,"0"0"240"0,-2 6-1120 0,1 0-288 0,1 1 0 0,0 1 0 0,2 1 784 0,0 1 112 16,0 0 0-16,1 0 16 0,2-1-608 0,2 1-128 15,-1-1-32-15,2-1 0 0,0-2-144 0,3 0 0 16,1-2 0-16,0 0 0 0,1-2 0 0,0-2 0 16,1-1 0-16,-3-2 0 0,1-2-128 0,-1 0 128 15,-1-3 0-15,-2 0 0 0,-1-1 128 0,-2-1 80 16,-1 0 32-16,0 0 0 0,-3-3 432 0,-2 2 96 16,-2 0 0-16,-1 0 16 0,0-1 0 0,-2 1 0 15,-1 2 0-15,-1 0 0 0,0 1-128 0,-1 1-16 16,-1 2-16-16,0 1 0 0,-1 1-272 0,1 2-48 15,0 1-16-15,1 0 0 0,1 0-288 0,1 1 160 16,1 0-160-16,0 0 128 0,2 0-384 0,4-1-64 16,0 0-32-16,0 0-11312 15,0 0-2272-15</inkml:trace>
  <inkml:trace contextRef="#ctx0" brushRef="#br0" timeOffset="40151.981">16175 7225 13823 0,'0'0'1216'0,"0"0"-960"0,0 0-256 0,0 0 0 0,-4-1 4032 0,4 1 752 16,0 0 144-16,0 0 48 0,-5 1-2512 0,5-1-496 16,0 0-112-16,0 0 0 0,0 0-688 0,0 0-128 15,0 0-16-15,0 0-16 0,0 0-624 0,0 0-112 16,0 0-16-16,0 0-16 0,0 0-240 0,0 0 0 15,0 0 0-15,0 0-160 16,0 0-2384-16,5 0-464 0</inkml:trace>
  <inkml:trace contextRef="#ctx0" brushRef="#br0" timeOffset="40353.307">16412 7248 25791 0,'0'0'1152'0,"0"0"224"0,0 0-1104 0,0 0-272 0,0 0 0 0,-4 2 0 15,4-2 2752-15,-5 2 512 0,5-2 80 0,0 0 32 16,0 0-2336-16,0 0-464 0,0 0-80 0,0 0-32 16,0 0-464-16,0 0 0 0,0 0 0 0,0 0-11776 15,0 0-2240-15</inkml:trace>
  <inkml:trace contextRef="#ctx0" brushRef="#br0" timeOffset="40532.709">16608 7260 23039 0,'0'0'2048'0,"0"0"-1648"15,0 0-400-15,0 0 0 0,0 0 3520 0,0 0 608 16,0 0 128-16,0 0 32 0,5-3-2848 0,-5 3-560 15,0 0-112-15,0 0-32 0,0 0-288 0,0 0-64 16,0 0-16-16,0 0-12784 16,0 0-2544-16</inkml:trace>
  <inkml:trace contextRef="#ctx0" brushRef="#br0" timeOffset="41373.901">15144 6583 6447 0,'0'0'576'0,"0"0"-576"0,0 0 0 0,0 0 0 0,0 0 1328 0,0 0 144 16,0 0 48-16,0 0 0 0,0 0-592 0,0 0-112 15,0 0-32-15,0 0 0 0,0 0 448 0,0 0 96 16,6 1 16-16,-6-1 0 0,0 0-592 0,6 4-112 15,-1-2-32-15,-5-2 0 0,0 0-416 0,6 3-192 16,0-1 160-16,-1 0-160 0,-5-2 128 0,0 0-128 16,6 2 0-16,-1-1 0 0,-5-1 0 0,6 1 0 15,-6-1 0-15,0 0 0 0,0 0 128 0,0 0-128 16,0 0 0-16,0 0 0 0,0 0 128 0,0 0-128 16,0 0 0-16,0 0 0 0,0 0 0 0,0 0 128 15,0 0-128-15,0 0 0 0,0 0 0 0,0 0-208 16,0 0 32-16,0 0-9648 0</inkml:trace>
  <inkml:trace contextRef="#ctx0" brushRef="#br0" timeOffset="41728.72">15173 6605 5519 0,'0'0'496'15,"0"0"-496"-15,0 0 0 0,0 0 0 0,0 0 1168 0,0 0 144 16,0 0 32-16,5 5 0 0,0-2 240 0,1 2 48 16,-1 0 16-16,1 1 0 0,1 1-288 15,1 1-48-15,2 0-16 0,1 2 0 0,0 3-176 0,1-1-32 16,2 3-16-16,2-1 0 0,0 1 16 0,3-1 0 15,-1 3 0-15,3-2 0 0,1 2-512 0,4 1-80 16,2-2-32-16,2 2 0 0,1 0-288 0,1-1-176 16,3-2 192-16,-1 0-192 0,-2 1 176 0,-2 0-176 15,-1-1 160-15,-2-2-160 0,-1 1 0 0,0-2-128 16,-2 0-16-16,-1-1 0 16,-1-1-720-16,0-1-144 0,-2-1-16 0,-1 0-11520 0</inkml:trace>
  <inkml:trace contextRef="#ctx0" brushRef="#br0" timeOffset="42830.042">15208 6546 13823 0,'0'0'1216'0,"5"0"-960"0,1 2-256 0,1-1 0 15,2 1 2960-15,2-2 560 0,0 0 96 0,4 1 32 16,2 0-1536-16,1 2-288 0,2-2-64 0,2 0-16 15,3 1-624-15,1-1-128 0,3 1-32 0,2 0 0 0,3 0-576 0,0 1-112 16,1 0-16-16,1 0-16 0,0-1-240 0,-1 0 128 16,-2 1-128-16,0-2 0 0,0 0-208 0,-1 2-144 15,-2-2-32-15,-1 1-10560 16,-3-1-2112-16</inkml:trace>
  <inkml:trace contextRef="#ctx0" brushRef="#br0" timeOffset="43346.32">15140 6777 7359 0,'5'7'656'0,"2"0"-528"15,3 4-128-15,0 1 0 0,3 1 2768 0,2 4 528 16,0-1 96-16,3 1 32 0,-2 2-1680 0,1 1-336 16,3 3-64-16,-1 1 0 0,1 4-592 0,0-1-112 15,2 0-32-15,1 2 0 0,4-3-320 0,2 2-64 16,1-1-16-16,4-1 0 0,1 1-208 0,-1-3 0 0,1 1 0 0,-2-2-12160 16</inkml:trace>
  <inkml:trace contextRef="#ctx0" brushRef="#br0" timeOffset="44014.093">15137 6953 16575 0,'5'-2'1472'0,"3"0"-1168"16,2 1-304-16,3-2 0 0,3-3 2656 0,3-1 480 15,-1 0 80-15,4-2 32 0,2 0-1184 0,2-3-224 16,2-2-48-16,4-2-16 0,4 0-512 0,3-4-112 16,2 3 0-16,2-3-16 0,1 1-624 0,-1 0-112 15,0 1-16-15,-1 2-16 0,0-1-192 0,-1 3-48 16,-2 1 0-16,-2 2 0 15,-2 3-1856-15,-1 1-368 0</inkml:trace>
  <inkml:trace contextRef="#ctx0" brushRef="#br0" timeOffset="44649.971">15225 7074 26655 0,'30'7'1184'0,"-13"-3"240"0,5 0-1136 0,3 2-288 0,3 1 0 0,6 1 0 15,2 2 688-15,4-1 80 0,2 1 0 0,2 3 16 0,-1 0-336 16,0 1-80-16,-2 2-16 0,-1 1 0 15,-1-2-352-15,0 1-240 0,-1-1 48 0,-1-2-13296 16</inkml:trace>
  <inkml:trace contextRef="#ctx0" brushRef="#br0" timeOffset="45132.364">15171 7115 19871 0,'5'11'880'0,"-2"-6"176"0,0 2-848 0,1 4-208 0,1 0 0 0,2 3 0 0,3 1 1024 0,1 3 176 16,2 1 16-16,3 2 16 0,-1-1 240 0,4 2 64 15,2 0 0-15,4 3 0 0,3 0-80 0,4 3-16 16,4 0 0-16,3 0 0 0,3 0-512 0,0-1-96 16,0-2-32-16,0 1 0 0,-2-2-576 0,0 1-224 15,-1-3 176-15,-2 0-176 0,-1-2 0 0,-4 1-288 16,-3-2 32-16,-2 1-16480 15</inkml:trace>
  <inkml:trace contextRef="#ctx0" brushRef="#br0" timeOffset="45648.638">15061 7449 25343 0,'0'0'560'0,"0"0"112"0,6-1 32 0,1 0 0 0,0-1-576 0,3-1-128 16,1-2 0-16,4-1 0 0,0-3 1024 0,4-2 192 15,3 0 16-15,2-3 16 0,2-3-96 0,2-2-32 16,-1-2 0-16,2-3 0 0,4-4-288 0,1-1-48 16,1-2-16-16,2 0 0 0,1-1-224 0,0 0-48 15,1 0-16-15,-1 3 0 0,-1 1-288 0,-3-1-64 16,-2 4-128-16,0-1 192 0,-2 1-192 0,-2 2 0 15,-1 1 0-15,-4 3-11520 16,-1 0-2224-16</inkml:trace>
  <inkml:trace contextRef="#ctx0" brushRef="#br0" timeOffset="46065.251">15238 7431 16575 0,'10'-5'1472'0,"-5"3"-1168"15,-1-2-304-15,4 0 0 0,3 1 2432 0,2-2 416 16,1-3 96-16,3 1 0 0,2-3-1104 0,2 0-240 15,2-2-32-15,3 0-16 0,2 1-768 0,3-1-144 0,1-3-48 0,1 2 0 16,1-1-432-16,-1 0-160 0,0 2 0 0,-2 1 144 16,-2 0-144-16,0 2 0 15,-1 0 144-15,0 2-144 0,-2 0-832 16,0 1-256-16,-1 0-32 0</inkml:trace>
  <inkml:trace contextRef="#ctx0" brushRef="#br0" timeOffset="46565.579">15115 7533 12895 0,'0'0'576'0,"0"0"112"0,7 3-560 0,2 0-128 0,2-1 0 0,2 1 0 15,2-2 3200-15,4 2 592 0,2 1 128 0,2 1 32 16,2 3-2224-16,2 0-432 0,1 2-80 0,1 3-32 16,2-1-16-16,1 1 0 0,2 4 0 0,0-1 0 15,2-1-400-15,-3 2-64 0,0-1-32 0,0 1 0 16,-1 0-480-16,-1-2-192 0,-2 1 128 0,0 1-128 15,-1-3 0-15,-1 4 128 0,-1-2-128 0,-3 0 0 16,1 2 0-16,-2-3-272 0,-1 0 32 0,-2-2 16 16,0-2-944-16,-2-1-192 0,-3-3-48 0,1 0-8864 15,-3-1-1776-15</inkml:trace>
  <inkml:trace contextRef="#ctx0" brushRef="#br0" timeOffset="47065.909">15066 7744 19343 0,'10'-14'1728'0,"-5"9"-1392"15,5-1-336-15,2-2 0 0,3-2 1920 0,2-3 320 16,5-4 64-16,1-2 16 0,4-3-544 0,0-2-112 16,3-4-32-16,1 0 0 0,-1-4-384 0,3-1-80 15,2 2-16-15,2 0 0 16,1 0-464-16,-1-2-112 0,-1 0 0 0,-3 1-16 0,-1-2-368 0,1-1-192 15,-8 10 192-15,-1-1-192 0,-1-3 0 0,1-1 0 16,-1 0 0-16,1 1 0 16,0 1-832-16,0-4-80 0,2-1-16 0,5-9 0 15,-2 2-80-15,-2 3-16 0,-3 3 0 0,-1 3-9168 16,-3 5-1840-16</inkml:trace>
  <inkml:trace contextRef="#ctx0" brushRef="#br0" timeOffset="47517.407">15208 7711 24303 0,'0'0'1072'0,"0"0"224"0,5 4-1040 0,2-2-256 16,2 0 0-16,1-1 0 0,0-1 1584 0,2-1 256 15,4-1 48-15,1-1 16 0,0-2-480 0,4-2-80 16,0-2-32-16,4-3 0 0,4-3-352 0,3-1-80 16,3-3-16-16,2 1 0 0,1-2-352 0,-1-1-64 15,0-1 0-15,-2 0-16 0,0 1-304 0,-2 0-128 16,0 3 0-16,0-1 128 0,0 4-336 0,-3 0-80 15,-1 2-16-15,-2 1-11584 16,-3 3-2320-16</inkml:trace>
  <inkml:trace contextRef="#ctx0" brushRef="#br0" timeOffset="47966.918">15158 7826 15663 0,'0'0'688'0,"7"0"144"0,3-2-656 0,3 2-176 16,3 2 0-16,3-2 0 0,2 0 3456 0,2 1 640 15,2 0 144-15,2 0 32 0,2 1-2336 0,4 1-464 16,3-1-80-16,1 3-32 0,2 2 0 0,-1 1 0 15,1 0 0-15,-2 1 0 0,0 1-528 0,-3 1-128 16,-1-1 0-16,0 0-16 0,0-1-384 0,-1 0-80 16,0 0-16-16,-3-1 0 0,2-1-208 0,-4 0 144 15,0-3-144-15,-4 1 128 0,0-1-128 0,-4 0 0 16,0-1-160-16,-5 0 160 16,-2 1-1728-16,-1-3-256 0,-3 1-64 0,-2 0-9760 15,-1-2-1952-15</inkml:trace>
  <inkml:trace contextRef="#ctx0" brushRef="#br0" timeOffset="48450.293">15222 8054 12895 0,'0'0'576'0,"4"-4"112"0,1-6-560 0,2 0-128 16,2-2 0-16,2-1 0 0,2-5 3552 0,3-3 672 0,2-4 144 0,3-3 32 15,-1-5-2208-15,3-1-432 0,3 1-96 0,3-5 0 16,2-5-512-16,2-4-112 0,1-4-16 0,1-1 0 15,-2-1-448-15,0 2-80 0,-1 1-32 0,0 1 0 16,-3 0-288-16,-1 3-176 16,-2 2 192-16,-2 2-192 0,0 2 0 0,-3 3 0 0,0 3 0 0,-3 3 0 15,-1 5-432-15,-3 2-144 0,-2 4-16 16,-1 2-16-16,-2 3-1504 0,-2 1-288 0,-2 2-64 0</inkml:trace>
  <inkml:trace contextRef="#ctx0" brushRef="#br0" timeOffset="48866.904">15326 8106 16575 0,'4'-4'1472'0,"2"-2"-1168"0,1-3-304 0,3-5 0 16,1-2 2512-16,2-3 448 0,3-5 96 0,5 0 16 16,1-3-1264-16,6-3-240 0,2 2-48 0,2 0-16 0,2 0-480 0,0 1-112 15,-2-1-16-15,-1 2 0 16,0 0-576-16,-1 0-112 0,-2 1-16 0,2 0-16 16,-1 1-176-16,0-1 0 0,2 1 0 0,-2 0 0 15,-1-1-1392-15,1 4-304 0,-3-2-64 16</inkml:trace>
  <inkml:trace contextRef="#ctx0" brushRef="#br0" timeOffset="49184.841">15452 8144 25791 0,'0'0'1152'0,"0"0"224"0,7 2-1104 0,1 0-272 0,1 0 0 0,4-1 0 15,3-1 1152-15,1-1 192 16,5 0 16-16,1-1 16 0,4-1-96 0,0 1 0 0,2-3-16 0,1-1 0 15,-2 1-432-15,2 0-64 0,2-1-32 0,-2 0 0 16,0 1-448-16,1-1-96 0,0 0 0 0,0-1-16 16,-2 0-320-16,-2 0-64 0,0 0-16 0,0 2-16704 15</inkml:trace>
  <inkml:trace contextRef="#ctx0" brushRef="#br0" timeOffset="50819.386">17744 6769 9215 0,'0'0'816'0,"0"0"-656"16,0 0-160-16,4-2 0 0,-1-3 3872 0,0 0 736 15,-3 5 160-15,3-5 32 0,0 0-2624 0,-1 0-528 16,-1 0-112-16,0 1 0 0,0 1-384 0,-1 3-80 16,0-5-16-16,0 5 0 0,0 0-160 0,0 0-48 15,-3-2 0-15,-2 4 0 0,-1-1-80 0,0 3-32 16,0 0 0-16,-1 4 0 0,0 2-80 0,1 0-16 0,0 3 0 0,1 1 0 15,0 0-64-15,1 1-32 16,2-1 0-16,1 0 0 0,2-1-160 0,1-1-16 16,1-1-16-16,2-1 0 0,2-1-224 0,0-1-128 0,1-2 160 0,2 0-160 15,1-2 128-15,0-1-128 0,-1-2 0 0,3-2 0 16,-1-2 160-16,1-1-160 0,2 0 160 16,-1-2-160-16,0-1 0 0,0-2 0 0,-2-1 0 0,-2-1 0 15,-1 0 0-15,0-1 0 0,-1-2 0 0,-2 1 0 16,-1 1 0-16,-1 0 0 0,-1 1 0 0,-2-1 0 15,-2 4 0-15,-1 1 128 0,-1-2-128 0,-1 2 0 16,-1 1 0-16,0 2 0 0,0 1 0 0,-2 0 0 16,0 1-368-16,0 1-64 0,-1 1-16 0,0 1 0 15,-1 1-1600-15,2 1-320 0,1-1-64 0,-1 2-15600 16</inkml:trace>
  <inkml:trace contextRef="#ctx0" brushRef="#br0" timeOffset="51319.659">17755 7234 11055 0,'0'0'976'0,"0"0"-784"0,6-3-192 0,-2 1 0 16,0-3 2768-16,1 2 512 0,-1-1 112 0,-4 4 0 15,0 0-1664-15,0 0-352 0,0 0-64 0,0 0-16 16,0 0-352-16,0 0-80 16,0 0-16-16,0 0 0 0,0 0-80 0,-6 7 0 0,-1 0-16 0,0 3 0 15,-2 1 192-15,-1 0 32 0,1 1 16 0,0 2 0 16,1-1 32-16,0 1 16 0,1-2 0 0,3 1 0 15,2-1-336-15,3 1-80 0,1 0-16 0,2 0 0 16,1-2-336-16,2-1-64 0,1-2-16 0,3-1 0 16,2-2 48-16,1-1 0 0,0-4 0 0,2 0 0 15,1-3-240-15,0 0 176 0,2-3-176 0,-2-1 160 16,-1-3-160-16,0 0 0 0,-2 1 0 0,-2-2 0 0,0-1-160 16,-3 0 160-16,-3 2-208 0,-1-1 80 0,-2-1 128 0,-3 0 0 15,-2 1 0-15,-2 2 0 0,-2-1 0 0,-1 1 0 16,-4 1 0-16,0 3 128 0,-1-2-128 0,0 2 0 15,-2 1 0-15,1 0 128 0,1 1-128 0,0-1 0 16,0 3 0-16,2-2 0 0,1 2-192 0,0 0-64 16,1 1-16-16,1 1 0 15,1 1-1760-15,6-2-336 0,0 0-80 0,-4 7-14592 0</inkml:trace>
  <inkml:trace contextRef="#ctx0" brushRef="#br0" timeOffset="51737.264">17822 7724 8287 0,'0'0'736'0,"-3"5"-592"0,-2 0-144 0,1-1 0 16,4-4 4544-16,-6 5 864 0,0-1 176 0,-1 3 48 15,1 0-3040-15,0 2-608 0,-1 0-112 0,1 1-16 0,2 0-384 16,1 2-64-16,0 1 0 0,1-1-16 0,3 1-608 0,0 0-112 16,2 1-32-16,1-4 0 0,2 1-384 0,1 0-64 15,2-5-32-15,1-1 0 0,1-2-160 0,2-3 0 16,4-3 0-16,-1-2 0 0,-1-1 0 0,2-5 128 15,0-1-128-15,0-2 128 0,-1-1-128 0,-2-1 0 16,0 0 0-16,-3 0 0 0,-2 1 0 0,-4 1 0 16,-3 1 0-16,-2 0 0 0,-3 2 192 0,-1 0-32 15,-4 2-16-15,-3 1 0 0,-3 2 112 0,0 1 32 16,-2 1 0-16,-1 0 0 0,1 1-144 0,-1 1-16 16,1 0-128-16,2 1 192 0,0 0-400 0,2 0-96 15,1 0-16-15,0 0-12912 0,2 0-2576 0</inkml:trace>
  <inkml:trace contextRef="#ctx0" brushRef="#br0" timeOffset="56839.983">17012 6813 18431 0,'0'0'1632'0,"7"0"-1312"15,3-1-320-15,4 1 0 0,2-3 1552 0,4 1 240 0,3 0 64 0,2-1 0 16,1 0-448-16,3 1-64 16,0 0-32-16,1 1 0 0,0 1-624 0,-1 0-128 0,-2 0-32 0,1 0 0 15,-1 1-368-15,1 1-160 0,-1 0 128 0,0 0-128 16,1 0 0-16,-1 0 0 0,0-1 0 0,1-1-14224 16</inkml:trace>
  <inkml:trace contextRef="#ctx0" brushRef="#br0" timeOffset="57407.09">17012 6933 9215 0,'0'0'816'0,"0"0"-656"0,0 0-160 0,0 0 0 0,6 3 2704 0,2 2 512 16,2-1 112-16,1 2 0 0,0 1-1600 0,2 3-336 15,1-1-64-15,2 2-16 0,-1-1-64 0,3 3-16 16,-1 2 0-16,3 0 0 0,0 2-432 0,3 1-96 16,-2 0 0-16,3 3-16 0,-2-1-400 0,1 3-80 15,-1-1-16-15,1 1 0 0,-2-2-192 0,1 0 0 16,0-2 128-16,1-1-128 0,-1-2 0 0,0-1 0 15,-1 0 0-15,0 1 0 16,-2-4-1536-16,-3 1-416 0</inkml:trace>
  <inkml:trace contextRef="#ctx0" brushRef="#br0" timeOffset="58023.036">17047 6981 12895 0,'0'0'576'0,"3"8"112"0,1 0-560 0,1 4-128 15,1 3 0-15,2 2 0 0,1 0 3216 0,3 3 624 16,1 0 112-16,2 4 16 0,3 3-1920 0,0-1-400 16,3 2-80-16,0-1-16 0,3 2-624 0,-1-2-128 0,2-1-32 0,-2 1 0 15,1-1-352-15,0 2-80 0,-1-1-16 0,1 1 0 16,-1 2-128-16,2 0-48 0,0 1 0 0,0 0 0 16,-1 0-144-16,-1-3 0 0,-2-1 0 0,-1-2 128 15,-3 0-128-15,0-1-256 0,0-1 64 0,-4 0 16 16,-1-2-592-1,0-2-128-15,-2-2-32 0,-2-2 0 0,0-3-816 0,0 0-176 0,-3-3-16 0</inkml:trace>
  <inkml:trace contextRef="#ctx0" brushRef="#br0" timeOffset="59057.584">16997 7267 4607 0,'0'0'400'0,"0"0"-400"16,0 0 0-16,0 0 0 0,0 0 1360 0,0 0 192 15,0 0 48-15,0 0 0 0,0 0-1280 0,0 0-320 16,0 0 0-16,4 5 0 0,-4-5 192 0,0 0 0 16,0 0-16-16,6 1 0 0,0 0 1568 0,0-2 320 15,1-2 64-15,1-1 16 0,1-1-192 0,1-1-32 16,0-2-16-16,3-1 0 0,2-2-304 0,1 0-64 16,3-3-16-16,1 0 0 0,3 0-304 0,2 1-48 15,1-3-16-15,-1 0 0 0,2-1-336 0,-3 0-80 16,1 1-16-16,-2-2 0 0,-1 0-432 0,0 3-96 15,0-2 0-15,3 2-16 0,0-2-176 0,1 1 0 16,-1-1 0-16,0 0 0 0,-1 1 0 0,1 0-256 0,-3 0 48 0,-1 1 0 31,-3 3-1680-31,1-1-336 0,-4 3-64 0</inkml:trace>
  <inkml:trace contextRef="#ctx0" brushRef="#br0" timeOffset="59540.972">17085 7336 20959 0,'0'0'928'0,"0"0"192"0,0 0-896 0,0 0-224 16,0 0 0-16,0 0 0 0,0 0 704 0,7 0 80 16,1 0 32-16,1 0 0 0,4 0 336 0,1-1 80 0,-1 0 16 0,4 1 0 15,4 0 64-15,0 1 16 0,4 0 0 0,-1-1 0 16,0 0-16-16,3-1 0 16,-2 0 0-16,2 0 0 0,0 1-464 0,1 0-80 0,1 0-32 0,0 0 0 15,0 0-480-15,1 0-112 0,-1 1-16 0,0-1 0 16,-2 0-128-16,-3 0 0 15,0 0 0-15,-5 0 0 16,-1 0-256-16,-2 0-144 0,0-1-32 0,-3 0 0 16,-3-1-1680-16,-2 0-320 0,-1 0-80 0,-1 0-12528 0</inkml:trace>
  <inkml:trace contextRef="#ctx0" brushRef="#br0" timeOffset="60041.311">17075 7398 5519 0,'0'0'496'0,"0"0"-496"16,0 0 0-16,6-2 0 0,-1 0 3312 0,1 1 560 15,1 2 112-15,0 0 32 0,2 2-2256 0,1-1-448 0,1 2-96 0,1 2 0 16,1 1 192-16,2 2 64 0,2 1 0 0,2 1 0 16,2 2-192-16,0 2-16 0,1 1-16 0,0 3 0 15,1-1-192-15,2 4-32 0,1-1-16 0,0 2 0 16,0-1-480-16,2 1-80 0,1-3-32 0,0 0 0 16,0-1-256-16,-1-2-160 0,1 2 192 0,-2-2-192 15,-3-1 128-15,0 1-128 0,-3-2 0 0,0 2 0 16,-3-4 0-16,-1-1 0 0,-2 0 0 0,0-2 0 15,-1-2-432-15,0-1-32 0,-3-3-16 0,1 0 0 16,-1-2-304-16,-1-1-64 0,-4-2-16 0,0-1-15072 16</inkml:trace>
  <inkml:trace contextRef="#ctx0" brushRef="#br0" timeOffset="60675.186">17023 7771 7359 0,'0'0'320'0,"3"-4"80"0,0 0-400 0,1-1 0 16,1 0 0-16,1-3 0 0,1 0 4480 0,1-2 800 16,2-1 160-16,2-2 48 0,2-1-3200 0,-1-3-640 15,2-1-128-15,1-3-32 0,0-1-528 0,3-2-96 16,0-1-32-16,3-1 0 0,0-2-336 0,1 0-80 0,-1-1-16 0,1 2 0 16,-1 1-144-16,0-3-48 0,-2-1 0 0,3-2 0 15,-1 0-80-15,1 1-128 16,-1 1 176-16,1 0-176 0,-1 2 0 0,0 2 0 15,-2 4 0-15,0 1 0 0,0 4 0 0,-2 0 0 0,0 3-192 0,-3 0 48 32,0 2-768-32,1 1-160 0,-2 1-16 0,0 0-16 15,0 1-1744-15,-2-3-352 0</inkml:trace>
  <inkml:trace contextRef="#ctx0" brushRef="#br0" timeOffset="61026.016">17157 7764 5519 0,'0'0'496'0,"0"0"-496"15,0 0 0-15,0 0 0 0,0 0 3904 0,0 0 704 16,0 0 128-16,0 0 16 0,6-2-2944 0,-1 1-592 16,0-3-112-16,2-1-16 0,2-1-64 0,2 0 0 15,3-2 0-15,1-2 0 0,2-2 0 0,1-1-16 16,0-4 0-16,3-2 0 0,-1 0-256 0,1-4-48 16,1 1-16-16,0-2 0 0,1 1-368 0,2-3-80 0,-1 0-16 0,1 1 0 15,1 0-224-15,0 3 128 16,-2 1-128-16,0 3 0 0,-2 2 0 0,0 2-256 15,-5 3 16-15,-2 2-10688 0,-4 2-2128 16</inkml:trace>
  <inkml:trace contextRef="#ctx0" brushRef="#br0" timeOffset="61325.538">17167 7874 27935 0,'0'0'1232'0,"0"0"256"0,6-1-1184 0,2 1-304 15,2 1 0-15,3-1 0 0,2-1 1536 0,0 0 240 16,4 0 48-16,0 1 16 0,1-2-304 0,2 2-64 15,0 0-16-15,3 2 0 0,-1-1-304 0,2 1-64 16,3 1-16-16,0 0 0 0,2 2-624 0,2-2-112 16,-1 1-16-16,1 2-16 0,-2 0-304 0,-1 0 128 0,-3-1-128 0,-1 1 0 31,-3 0-496-31,0 2-208 0,-2-3-32 0,0 1-12128 0,-2 0-2416 0</inkml:trace>
  <inkml:trace contextRef="#ctx0" brushRef="#br0" timeOffset="64762.113">20832 6230 20095 0,'0'0'896'0,"0"0"176"0,0 0-864 0,0 0-208 16,0 0 0-16,0 0 0 0,0 0 1152 0,0 0 192 15,5 3 48-15,-1 0 0 0,-1 0-16 0,-3-3 0 16,5 3 0-16,0-2 0 0,0-2-288 0,1 0-48 16,-2 1-16-16,0-1 0 0,0-1 0 0,1-1-16 15,-1-2 0-15,-1 0 0 0,0 0-64 0,1 0-16 16,-1 0 0-16,0-1 0 0,0-3-256 0,0-1-48 15,1 0-16-15,-1 0 0 0,0-1-224 0,-1 0-64 16,1-3 0-16,-1 1 0 0,-1-5-160 0,0 1-32 16,0 1-128-16,0-1 192 0,2-1-192 0,-2 2 0 15,0 1 128-15,0 1-128 0,0-1 0 0,1 2 0 16,-1 3 0-16,0 3 0 0,0 0 0 0,1 2 0 16,-2 5 0-16,0 0 0 0,0 0 208 0,0 6-48 0,0 1-16 0,1 4 0 15,0 2-144-15,1 3 192 0,0 0-192 0,1 3 192 16,0-1-192-16,1 1 0 0,1-1 0 0,-1-1 0 15,1 1 0-15,-1-1 0 0,2-1 0 0,0-1 0 16,1-4 144-16,0-1-144 0,0-1 160 0,0-1-160 16,-1 0 128-16,0-3-128 0,1-2 0 0,0-2 0 15,1-2 192-15,-1-2-64 0,-1-1-128 0,2-3 192 0,0-2 64 0,0-1 16 16,0-4 0-16,0 1 0 0,-3-6-112 0,0 1-32 16,1-3 0-16,0-1 0 0,0 0-128 0,-1-2 0 15,-1-2 0-15,1 2 0 0,-1-2 0 0,-1 4 128 16,1 2-128-16,-2 4 0 0,1 2 0 0,-1 3 0 15,0 2 0-15,-1 5 0 0,-1 4 128 0,0 0-128 16,0 0 0-16,0 0 128 0,0 0 0 0,3 5-128 16,0 5 192-16,0 3-64 0,-1 2-128 0,1 1 160 15,-1 3-160-15,1-1 160 0,0 1-160 0,0 0 0 16,1-1 144-16,0 2-144 0,1 0 0 0,0 0 0 16,1-2 0-16,0-1 0 0,1-3 0 0,0-2 0 15,-2 1-160-15,3-1 160 16,-1-5-1952-16,1-1-288 0,1-2-48 0,1-1-10752 15,-1 1-2144-15</inkml:trace>
  <inkml:trace contextRef="#ctx0" brushRef="#br0" timeOffset="65445.834">21455 6160 9215 0,'0'0'400'0,"0"0"96"0,0 0-496 0,0 0 0 0,0 0 0 0,0 0 0 16,0 0 6176-16,0 0 1136 15,0 0 240-15,0 0 32 0,0 0-4848 0,3-3-976 16,-1-3-192-16,-1 1-32 0,1 0-704 0,0-1-144 16,0 0-32-16,0-2 0 0,0-2-336 0,0-2-64 0,0-2 0 0,0 1-16 15,-2-2-240-15,1 0 144 0,0-1-144 0,0-1 128 16,0 0-128-16,0 2 0 0,0 2 0 0,-1 0 0 16,-1 2 0-16,0 0 0 0,0 2 0 0,0 3 0 15,0 1 0-15,1 5 128 0,0 0-128 0,0 0 0 16,0 0 0-16,-2 5 0 0,1 2 0 0,0 4 0 15,1 1 0-15,1 3 0 0,0 1 0 0,0 0 0 16,2 2 0-16,0 2 0 0,1-3 0 0,2-1 0 16,0-2 0-16,0-1 0 0,1-1 0 0,1 0 0 15,1-2 0-15,0-1 0 0,1-1 176 0,0-2-176 0,2-2 144 16,0-1-144-16,-2-1 128 0,-1-3-128 16,1 0 288-16,1-2-32 0,-1-2 0 0,-2-1 0 0,1-2 112 0,-1-2 16 15,-1 0 0-15,0-3 0 0,-1 0-160 0,-1-1-32 16,1-3 0-16,-1-1 0 0,-1 1-192 0,1-3 128 15,-1 1-128-15,0-1 0 0,1 0 0 0,-2 1 0 16,0 2 0-16,0 2 0 0,-2 3-224 0,2 3-96 16,-3 3 0-16,-1 1-16 15,-1 1-912-15,2 4-176 0,-5-2-48 0,0 4 0 16,0 2-832-16,0 3-192 0,0 1-16 0</inkml:trace>
  <inkml:trace contextRef="#ctx0" brushRef="#br0" timeOffset="65784.7">21895 5889 17503 0,'0'0'1552'0,"0"0"-1232"0,0 0-320 0,0 0 0 15,0 0 3984-15,0 0 752 0,0 0 128 0,0 0 48 16,0 0-2480-16,5-2-480 0,-1 0-96 0,2 1-32 16,2 0-848-16,1 0-160 0,1 1-48 0,1 0 0 0,3-3-384 0,0 1-64 15,-1 0-32-15,2 1 0 0,-2 0-288 0,-1 1 0 16,-2 1 0-16,0 0 0 0,-2-1 0 0,0 0 0 15,-2 0 0-15,-1 2 0 16,-5-2-1648-16,0 0-432 0,0 0-96 0,0 0-15904 16</inkml:trace>
  <inkml:trace contextRef="#ctx0" brushRef="#br0" timeOffset="65996.993">21944 5950 16575 0,'0'0'1472'0,"0"0"-1168"15,0 0-304-15,0 0 0 0,-3 5 4352 0,3-5 832 16,-3 5 144-16,0 1 48 0,0-1-2720 0,0 2-544 16,0 0-96-16,0 4-32 0,0-2-1072 0,1 3-208 15,0 0-64-15,0 1 0 0,-1 1-304 0,1-1-64 16,1 1-16-16,-1-2 0 0,0 2-256 0,-1-1 0 16,1 1 0-16,-1-2 0 15,-1-2-448-15,2-2-128 0,-1 1-48 0,1-1 0 16,-1 0-1600-16,1-1-320 0,1-1-64 0,1-6-14352 0</inkml:trace>
  <inkml:trace contextRef="#ctx0" brushRef="#br0" timeOffset="66146.498">21887 6144 28735 0,'0'0'1280'0,"0"0"256"0,0 0-1232 0,0 0-304 0,0 0 0 0,2-5 0 15,-2 5 2416-15,3-4 416 0,-3 4 96 0,4-2 16 16,-4 2-1088-16,0 0-224 0,6-1-32 0,1 0-16 16,0 0-944-16,0 1-176 0,-1 0-32 0,2-1-16 15,0 0-416-15,2-1 0 0,0 0 0 0,2 0 0 0,-1 1 0 0,2 0-224 16,0 1 32-16,1-3 0 15,-1-1-1392-15,3-1-272 0,0-1-48 0,0 1-10512 16,1 0-2112-16</inkml:trace>
  <inkml:trace contextRef="#ctx0" brushRef="#br0" timeOffset="66465.429">22369 5933 18431 0,'0'0'1632'0,"0"0"-1312"15,-3-4-320-15,0 0 0 0,0 0 3904 0,-2 0 720 16,-2 1 144-16,-1-1 32 0,-2 1-1904 0,-2 2-368 15,-1 0-80-15,2 0-16 0,-3 1-816 0,2 0-160 16,-1 1-48-16,3 1 0 0,-1 0-496 0,2 1-96 16,0-1-32-16,2 1 0 0,3 0-288 0,4-3-64 15,-4 5-16-15,3 2 0 0,0 0-240 0,2-2-48 16,3 1-128-16,0 0 192 0,0 2-192 0,3-2-160 16,0 1 32-16,1 1 0 0,1 0 128 0,1 1 0 15,-2 0 0-15,1 0 0 0,-1 0 0 0,0-1 0 0,0 1 0 16,-3-1 0-16,-1 1-128 0,-1-1 128 0,-1-1-128 15,-2 0 128-15,-2 1 0 0,-2 0 0 0,-1 0 0 0,-2-1 0 16,-1-2 0-16,-2 1 0 0,-1-2 0 0,1 1 0 16,-3 0 0-16,1 0 0 0,0-1 128 0,3-1-128 15,-1-3 0-15,2-2 0 0,2-1-160 0,1 0 160 16,5 3-1408-16,0 0-160 0,-2-5-32 16,3-1-16-16,2-2-1520 0,2 0-288 0</inkml:trace>
  <inkml:trace contextRef="#ctx0" brushRef="#br0" timeOffset="66686.691">22512 5886 39167 0,'0'0'1728'0,"5"-2"368"0,0-2-1680 0,2 1-416 15,2 0 0-15,0 1 0 0,0-3 1776 0,1 1 272 16,0-1 48-16,1 2 16 0,0 2-880 0,1-1-160 15,0 1-48-15,2 0 0 0,-2-1-608 0,0 0-128 16,2 1-32-16,0-1 0 0,-2 2-256 0,1 2 0 16,0-2 0-16,-2 1-144 15,-2-1-1936-15,-1 1-384 0,-1 0-80 0,3-1-16 0</inkml:trace>
  <inkml:trace contextRef="#ctx0" brushRef="#br0" timeOffset="66883.037">22664 5887 43775 0,'-13'1'960'0,"9"0"208"0,-2 0 48 0,0 1 0 0,2 3-976 0,-1-1-240 0,0 2 0 0,0 2 0 15,1 1 1424-15,0 1 240 0,1 0 64 0,0 2 0 16,1 2-768-16,1 1-160 0,1 2-32 0,1 0 0 16,0-3-512-16,2 0-96 0,-1 0-32 0,2-2 0 15,0 0-608-15,1 0-128 0,0-1-32 0,0-3 0 16,0-4-2560-16,-5-4-512 0,0 0-96 0,13 3-32 0</inkml:trace>
  <inkml:trace contextRef="#ctx0" brushRef="#br0" timeOffset="68536.956">21422 6871 17503 0,'0'0'1552'0,"0"0"-1232"0,-5-2-320 0,1-1 0 0,-1 1 3200 0,0-2 592 16,1-1 112-16,0-1 32 0,-1-1-1600 0,1-1-320 15,0 0-64-15,1-1-16 0,0-4-592 0,1-1-128 16,0-1-32-16,2-2 0 0,0 0-512 0,0 4-96 16,0-2-32-16,0 0 0 0,1 0-288 0,0 0-48 15,1 0-16-15,1 1 0 0,-1-2-192 0,3-2 0 16,0 1 128-16,1 1-128 0,0 4 0 0,1 3 0 15,-1-2 0-15,0 2 0 0,0 1 0 0,1 0 0 16,-1 3 0-16,0 1 0 16,-6 4-1760-16,7-1-352 0,-7 1-64 0</inkml:trace>
  <inkml:trace contextRef="#ctx0" brushRef="#br0" timeOffset="68829.98">21559 6554 22111 0,'0'0'1968'0,"0"0"-1584"0,0 0-384 0,4-5 0 16,0-1 2272-16,0 1 368 0,-1 1 80 0,-3 4 16 15,0 0-1440-15,0 0-272 0,0 0-64 0,0 0-16 16,2 7-224-16,-1 1-32 0,-1 1-16 0,-1 3 0 15,-1 3-208-15,-1 1-32 0,-1 3-16 0,0 0 0 16,0 1-160-16,0 1-16 0,0-1-16 0,1 1 0 16,-1-2-224-16,2-2 144 0,0-2-144 0,0 0 128 0,1 0-128 0,0 0 0 15,1-4 0-15,1 0 0 16,1-1-1792-16,1-3-320 0,0-1-80 0</inkml:trace>
  <inkml:trace contextRef="#ctx0" brushRef="#br0" timeOffset="69151.905">21834 6616 9215 0,'0'0'816'0,"0"0"-656"16,-4-1-160-16,-1 1 0 0,0 2 4944 0,0 2 960 16,1 0 192-16,-2 2 48 0,-1 2-4400 0,0 1-864 15,1 3-176-15,-1 3-48 0,0-2-272 0,1 1-64 16,1 2-16-16,2 0 0 0,1-2-128 0,2-2-32 15,1 1 0-15,2-1 0 0,1 0-144 0,1-2 0 16,2 0 0-16,2-5 0 0,0 1 0 0,3-1 0 0,-2-2 0 16,3-3 0-16,0-3 0 0,-1-2 0 0,0-1 0 0,1-1 0 15,-2-3 0-15,0-1 0 0,-2-1 0 0,-1-1 128 16,-3-2-128-16,-1 0 0 0,0 1-192 0,-2 1 192 16,-2 1 512-16,0 1 208 0,-2 2 48 0,-2-1 16 15,-1-1-256-15,-2 2-48 0,0 2-16 0,-1-3 0 16,0 3-272-16,0 2-64 0,0 1-128 0,1 0 192 15,1 1-192-15,1-2 0 0,1 2 0 0,4 3 0 16,0 0-1456-16,0 0-336 0,0 0-64 0</inkml:trace>
  <inkml:trace contextRef="#ctx0" brushRef="#br0" timeOffset="69467.852">22379 6589 8287 0,'0'0'368'0,"0"0"80"0,1-5-448 0,-1 0 0 15,0 5 0-15,-2-4 0 0,2 4 4032 0,-4-2 736 16,-1 1 144-16,-1 1 16 0,0 1-3120 0,-1 1-624 15,-2 1-128-15,1 3-32 0,-2 3-288 0,0 3-64 16,0 1-16-16,1 2 0 0,0 0-128 0,0 2-16 0,2 0-16 0,1-1 0 16,1 2 160-16,2-1 48 0,2-3 0 0,3 1 0 15,1-4-416-15,2 0-80 16,1-1-16-16,3-3 0 0,1 0-192 0,1-1 0 16,0-3 0-16,3-2 0 0,1-2-1568 0,0-2-208 15,1-2-32-15</inkml:trace>
  <inkml:trace contextRef="#ctx0" brushRef="#br0" timeOffset="69696.09">22621 6529 10127 0,'0'0'448'0,"0"0"96"0,0 0-544 0,-4 4 0 15,-1-2 0-15,-1 3 0 0,1 2 4912 0,-1 2 864 16,0-3 176-16,0 4 48 0,-1 1-3920 0,0 1-784 15,1 0-144-15,0 2-48 0,-1 0-656 0,0 0-144 16,0 2-32-16,0-1 0 0,2-1-272 0,2 1 0 16,1-2 0-16,2-2 0 0,1-2-192 0,2-1-160 15,1-1-32-15,2-2 0 16,1 0-2304-16,1-3-448 0</inkml:trace>
  <inkml:trace contextRef="#ctx0" brushRef="#br0" timeOffset="70019.015">22693 6639 18431 0,'0'0'816'0,"0"0"160"16,-5 1-784-16,-1 0-192 0,-1 1 0 0,1 0 0 0,-1 1 3696 0,0 2 688 0,1 0 144 15,0 2 16-15,0-1-2880 0,-1 3-592 0,0-1-112 0,2 1-32 16,0-1-592-16,2 1-112 0,2 0-32 0,0 0 0 16,1-2-192-16,1 0 0 0,2 0 0 0,1-2 0 15,1-1-192-15,1-1-48 0,0-1 0 0,2-2 0 16,0-2-384-16,2-1-80 0,0-2 0 15,2-2-16 1,0-2-240-16,-1 1-32 0,1 0-16 0,-1-2 0 0,-1 2 16 0,-1-1 0 0,-1 2 0 16,-2 2 0-16,-1 0 720 0,-5 5 144 0,0 0 128 0,0 0-192 15,0 0 1136-15,0 0 208 0,-6 3 64 0,2 1 0 0,0-1 160 0,-1 3 32 16,-1-1 16-16,0 1 0 0,-2-1-432 0,1 0-96 16,0 2 0-16,1-2-16 0,0 0-448 0,1 1-96 15,3 0-16-15,0-1 0 0,0 0-320 0,2-5 0 16,1 6 0-16,1-1 0 15,-2-5-576-15,4 5-16 0,2 0-16 0,1-1-11312 16,1-1-2272-16</inkml:trace>
  <inkml:trace contextRef="#ctx0" brushRef="#br0" timeOffset="70384.791">22949 6662 11967 0,'0'0'1072'0,"0"0"-864"16,0 0-208-16,0 0 0 0,0 0 4576 0,0 0 864 0,0 0 192 15,0 0 16-15,-7 1-2896 0,0 1-592 16,0 1-112-16,-1 2-32 0,-1 0-800 0,-1 1-176 0,0-1-16 0,0 3-16 16,-1-2-544-16,3 1-96 0,-1 0-32 0,1 1 0 15,2-2-336-15,1 0 144 0,1 0-144 0,2-1 0 16,2-5 0-16,-1 6 0 0,1-1 0 0,2 0 0 15,-2-5 0-15,3 7 0 0,1-2-160 0,1-2 160 16,1 2 0-16,1-2 0 0,-1 1-144 0,0 0 144 16,0 1 0-16,-1 0 0 0,-1 0 0 0,-1 2 0 15,-1-3 0-15,-1 1-160 0,0 0 160 0,0 1-128 0,-3-1 128 0,-1 0 0 16,-1-1-144-16,-1 0 144 0,-1 1 0 0,-3-1 0 16,1-2 0-16,0 0 0 0,0-1 0 0,1 1 0 15,1-2 0-15,-2-2 0 16,2 0-288-16,2 0-144 0,1-3-16 0,3-1-16 15,1-3-1792-15,4-1-368 0,1 1-64 0</inkml:trace>
  <inkml:trace contextRef="#ctx0" brushRef="#br0" timeOffset="70683.793">23077 6620 34559 0,'-10'3'1536'0,"4"-1"304"0,-1 0-1472 0,-2 1-368 15,0 1 0-15,-1 0 0 0,-1 1 1696 0,0-3 272 16,1 3 48-16,1 0 16 0,2 0-944 0,3 0-176 0,1 0-32 0,3-5-16 16,0 0-656-16,0 0-208 0,7 3 128 0,2 1-128 15,2 0 0-15,0 0 0 0,2 0 0 0,-1-1 0 16,-1 2 0-16,0-2 0 16,-2 2 0-16,-1 1 0 0,-2 2 0 0,-1 1 0 15,-2-1 0-15,-2 2 0 0,-1-1 0 0,-1 0 0 0,-1 0 0 0,-2 0 0 16,-2 3 0-16,-1-2 128 0,0 0-128 0,-2-2 160 15,-1 0-16-15,-1-1 0 0,0 0 0 0,2-2 0 16,1-2-144-16,2 1 0 0,-1-3 144 0,7-1-144 16,-4-3-176-16,3-4-96 0,2-1-32 0,2-1 0 15,2-1-2192-15,2-2-432 0,1 0-80 0</inkml:trace>
  <inkml:trace contextRef="#ctx0" brushRef="#br0" timeOffset="70983.755">23172 6733 26831 0,'0'0'1184'0,"0"0"256"0,6 1-1152 0,1-2-288 16,0 0 0-16,1-1 0 0,0 0 1248 0,0 0 192 16,-1-1 32-16,2-1 16 0,0-1-784 0,-1-1-144 15,1 0-48-15,-2-1 0 0,-3 1-256 0,1 2-64 16,-1-1-16-16,0-3 0 0,-1 1 0 0,-1-1 0 16,-2 0 0-16,-1 2 0 0,-1 1 288 0,-2 2 64 15,-1 0 16-15,-1 1 0 0,-1 0 352 0,-2 1 80 0,-1 2 16 0,-1 3 0 16,-1 3 96-16,0 2 32 0,0 2 0 0,0 1 0 15,0 1-112-15,1 0-32 16,1 2 0-16,1 1 0 0,1 0-288 0,4 2-64 16,2-3-16-16,3-1 0 0,3 0-352 0,3-1-64 15,2-3 0-15,2 0-16 0,5-1-176 0,2-2 0 0,4-2 0 0,1-2 0 16,3-4-144-16,-3-2 144 0,-1-1-192 0,0-1 192 31,-1-2-1216-31,-2 0-144 0,0-2-32 0,3-3 0 16,-2-2-1200-16,-6 3-240 0,0-1-48 0</inkml:trace>
  <inkml:trace contextRef="#ctx0" brushRef="#br0" timeOffset="71966.476">23734 6663 13823 0,'0'0'1216'0,"0"0"-960"0,4-8-256 0,-4 8 0 15,2-8 4096-15,-2 8 768 0,-1-4 144 0,-3-1 48 16,-1-2-2304-16,-3 2-464 0,0 0-96 0,-1 4-16 16,-1 1-800-16,-1 2-160 0,-1 1-48 0,1-1 0 15,1 0-496-15,0 1-96 0,0 0-32 0,3 1 0 16,2 0-32-16,2 0 0 0,3-4 0 0,0 0 0 0,0 9-80 0,3 0-32 16,2 1 0-16,3-1 0 0,2-3-144 0,0 2-48 15,1-1 0-15,-1 1 0 0,-1 0-208 0,-3-2 144 16,-1 1-144-16,0 2 128 0,-1 0-128 0,-3 1 128 15,-3-1-128-15,-1-1 128 0,-3 0 128 0,-1 1 0 16,-2 1 16-16,-2-2 0 0,-1-3-16 0,-1-1-16 16,0 0 0-16,1 0 0 0,-2-1-240 0,1 0 128 15,0-1-128-15,2-2 0 0,-2 0 0 0,1-1-320 16,1 0 64-16,3 0 0 16,0 0-2096-16,-1 0-400 0,0 1-96 0</inkml:trace>
  <inkml:trace contextRef="#ctx0" brushRef="#br0" timeOffset="72618.343">21615 7311 9215 0,'0'0'400'0,"0"0"96"0,0 0-496 0,0 0 0 16,0 0 0-16,0 0 0 0,0 0 4736 0,0 0 864 16,0 0 160-16,0 0 48 0,0 0-3136 0,0 0-624 15,0 0-128-15,0 0-32 0,0 0-400 0,5 1-80 16,0-1 0-16,2 0-16 0,0 0-112 0,3 1-32 0,-1-1 0 0,3 0 0 15,-1 0-192-15,5 0-32 0,0-1-16 0,-2 0 0 16,1 1-416-16,-1 0-80 0,1 0 0 0,-1 0-16 16,1-2-304-16,-3 1-64 0,-1-1-128 0,2 1 192 15,0 1-192-15,0-1 0 0,1 1 0 0,-1 0 0 16,-2-1-160-16,4 0-80 0,-2 0-16 0,-1 1 0 31,-3 0-1280-31,-2 1-256 0,-7-1-48 0,0 0-16 16,0 0-1168-16,0 0-240 0,-3 5-64 0,-3 1 0 0</inkml:trace>
  <inkml:trace contextRef="#ctx0" brushRef="#br0" timeOffset="72833.582">21755 7398 20271 0,'0'0'896'0,"-7"1"192"0,-1 0-880 0,0 0-208 15,1 1 0-15,3-2 0 0,-1 1 4336 0,5-1 816 16,0 0 160-16,0 0 48 0,0 0-3120 0,0 0-608 16,0 0-128-16,0 0-32 0,4 1-544 0,0 0-112 15,1 1-32-15,0-1 0 0,1 1-144 0,2 0-16 16,-1-2-16-16,0 1 0 0,-1 0-192 0,5 0-32 15,-1-1-16-15,0 0 0 0,0 1-240 0,1-1-128 16,-1 0 160-16,1 0-160 0,0-1 0 0,-1-1 0 16,0-1 0-16,1 2 0 0,-1-1-128 0,0 2-80 15,1-2-16-15,-2 1 0 16,-1-1-1744-16,0-1-336 0,-2 1-80 0,1-2-17712 0</inkml:trace>
  <inkml:trace contextRef="#ctx0" brushRef="#br0" timeOffset="73069.796">22120 7160 21183 0,'0'0'944'0,"0"0"192"0,0 0-912 0,0 0-224 0,0 0 0 0,-3 3 0 0,-1 0 4512 0,1 1 864 15,1 0 160-15,0 2 32 0,1 1-3520 0,1 0-704 16,1 1-128-16,2 3-48 0,0 0-624 0,2-1-128 15,0-2-32-15,3 2 0 0,0-2-208 0,1-1-48 16,1 1-128-16,-1-1 192 0,2 0-192 0,0-1 0 16,1 0 0-16,-2-1 0 15,1 0-832-15,0 0-144 0,0 0-48 0,-1-2 0 16,-2 1-2160-16,-2-1-432 0</inkml:trace>
  <inkml:trace contextRef="#ctx0" brushRef="#br0" timeOffset="73262.865">22131 7497 22111 0,'0'0'976'0,"0"0"208"0,-4-2-944 0,1-3-240 15,3 5 0-15,0-5 0 0,1 0 4416 0,1 0 832 0,1 0 160 0,1-1 32 16,1-2-3152-16,2 0-640 16,0 0-128-16,2 0-32 0,-2 1-752 0,1 1-160 15,1 1-16-15,1-1-16 0,0-3-384 0,-1 3-160 16,1-1 128-16,-1 2-128 15,-1-2-496-15,0 2-176 0,-1 1-32 0,0-1-13472 16,0-1-2688-16</inkml:trace>
  <inkml:trace contextRef="#ctx0" brushRef="#br0" timeOffset="73641.603">22758 7152 19343 0,'0'0'848'0,"0"0"192"0,0 0-832 0,0 0-208 16,0 0 0-16,0 0 0 0,0 0 4384 0,0 0 832 16,4 5 160-16,-2 3 48 0,-2 1-2912 0,-1 0-576 15,-2 3-112-15,1 2-32 0,0 1-960 0,-1-1-192 0,-1 3-32 0,-2 0-16 16,-1 1-240-16,0-1-48 16,0 0-16-16,1 0 0 0,-2-1-288 0,2 3 128 0,2-2-128 0,-1-2 0 15,2-2 0-15,1-1 0 16,1-2 0-16,1-1-192 15,2-1-1344-15,2-2-256 0,0-2-48 0,4-4-16 16,3-2-1664-16,0-5-352 0</inkml:trace>
  <inkml:trace contextRef="#ctx0" brushRef="#br0" timeOffset="73951.568">23074 7197 35007 0,'0'0'1552'0,"0"0"320"0,-5-2-1488 16,-1 1-384-16,-1 0 0 0,-1 1 0 0,0 1 1760 0,-1 2 288 0,-1 0 48 0,0 2 16 15,0 1-912-15,-1 1-176 0,-1 1-48 0,-1 2 0 16,1 1-464-16,0 1-80 0,2-1-32 0,2 1 0 0,0 0-128 0,5-1-16 16,1 0-16-16,2-1 0 0,3 1-240 0,3-1 0 15,2-3 0-15,2 0 0 0,2 0 0 0,1-3 0 16,3-2 0-16,2 0 0 0,0-2 0 0,1 0 0 16,-1-4 0-16,1 0 0 0,-1-1 0 0,-1-1 0 15,-1-1 0-15,-2 1 0 0,-3-1-128 0,-1 0 128 16,-3-1-192-16,-1 0 192 0,-2-1-192 0,-2-1 192 15,-3-1-192-15,-1 1 192 0,-1 2 0 0,-2 0 0 16,-3 0 0-16,-1 1 0 0,-2 0 0 0,1 0 0 16,-1 2 0-16,0-1 0 0,0 2 0 0,3 0 0 0,1 1 0 0,1-2-160 31,3 1-1536-31,3 4-304 0,1-6-64 0,1 1-10784 0,3 1-2144 0</inkml:trace>
  <inkml:trace contextRef="#ctx0" brushRef="#br0" timeOffset="74418.013">23486 7274 15663 0,'0'0'1392'0,"0"0"-1120"15,0 0-272-15,-2 5 0 0,-2 0 3696 0,0 0 672 16,0 0 144-16,0-1 32 0,-1 1-2176 0,-1-1-416 16,-1 2-96-16,2 2 0 0,1-2-576 0,0 2-96 15,-1 1-32-15,2-2 0 0,2 1-608 0,0 1-128 16,1 0-32-16,1-1 0 0,2 0-256 0,3-1-128 15,-1 1 0-15,2-3 128 0,0-1-128 0,1-1 0 16,0-1 0-16,0-1 0 0,-1-2 0 0,1-1 0 16,1-1 0-16,-1-1 0 0,-2-1 0 0,1 0 0 15,-2-3 0-15,1 2 0 0,-1-2-176 0,-1 0 176 16,-2-1-128-16,0 0 128 0,-1 0-160 0,-1 0 160 16,-2 0-192-16,-1 0 192 0,-1 1 0 0,-1 1 0 15,-2-1 0-15,0 1 0 0,-1 2 0 0,-1-1 0 16,-1 2 0-16,1 1 144 0,1 0-144 0,0 1 0 15,1 0 0-15,1 0 0 16,6 2-352-16,0 0-96 0,0 0-32 0,0 0 0 16,0 0-2432-16,0 0-480 0</inkml:trace>
  <inkml:trace contextRef="#ctx0" brushRef="#br0" timeOffset="74852.569">23641 7263 19343 0,'0'0'1728'0,"-3"4"-1392"16,-2 1-336-16,0 1 0 0,-1 0 4384 0,1 1 800 15,0-1 176-15,-1 1 16 0,0 0-3008 0,1 1-624 16,1 0-112-16,2 0-32 0,1-1-704 0,1 0-128 16,2-3-48-16,2 0 0 0,2 0-464 0,2 0-112 15,1 0-16-15,1-2 0 0,3-2-128 0,1-2 0 16,0-2 0-16,11-3 0 16,-4-1-560-16,-1 2-32 0,-4-4-16 0,0 0 0 15,-3 0-272-15,-2 0-48 0,-1 0-16 0,-2 0 0 16,-2 1 416-16,0 1 80 0,-2 2 0 0,0-1 16 0,-2 1 560 0,-2 6 128 15,0 0 0-15,0 0 16 0,0 0 576 0,0 0 112 16,-10 4 32-16,3 1 0 0,0 0-176 0,2 3-48 0,0 0 0 16,3 1 0-16,1 2-480 0,0-2-96 15,2 0-32-15,1 1 0 0,1-4-160 0,3 0-176 16,0-2 48-16,1 0 0 16,1-1-1424-16,2 1-288 0,2-4-48 0,0 0-11104 0,0-4-2240 0</inkml:trace>
  <inkml:trace contextRef="#ctx0" brushRef="#br0" timeOffset="75019.006">24043 7150 34207 0,'0'0'1520'0,"0"0"304"0,-4 5-1456 0,0 2-368 15,0 1 0-15,0 1 0 0,0 1 1536 0,-1 3 224 16,0 1 48-16,1 0 16 0,-1 1-960 0,1 1-192 16,0-1-32-16,0 0-16 0,1-2-336 0,1-1-64 15,1-1-16-15,0 0 0 0,2 0-208 0,0-4 0 16,0 1 0-16,0 1 0 15,-1-9-1472-15,0 0-320 0,0 0-80 0,-3 5-15696 0</inkml:trace>
  <inkml:trace contextRef="#ctx0" brushRef="#br0" timeOffset="75171.498">23890 7292 27647 0,'0'0'2448'0,"0"0"-1952"0,0 0-496 0,9-2 0 15,-1 1 3264-15,1 1 544 0,0-2 112 0,-1 0 32 16,1 1-2192-16,1-3-432 15,1 0-96-15,-4 2-16 0,3 1-848 0,1-1-176 0,1 0-48 0,1-1 0 32,1-1-784-32,0 0-144 0,-1-1-48 0,-2 1 0 15,1 1-1600-15,-2 0-320 0,-1-1-64 0</inkml:trace>
  <inkml:trace contextRef="#ctx0" brushRef="#br0" timeOffset="75308.041">24146 7229 7359 0,'0'0'656'0,"-1"7"-528"0,0 2-128 0,0 0 0 16,-1-1 5760-16,0 2 1104 0,0 2 240 0,-1-1 32 15,0 1-3856-15,0 2-768 0,-2-1-144 0,0 2-48 0,0-4-1184 0,0 3-240 16,0 0-64-16,2-2 0 0,1 1-608 16,0-3-224-16,1 0 144 0,1-2-13328 15,1 0-2688-15</inkml:trace>
  <inkml:trace contextRef="#ctx0" brushRef="#br0" timeOffset="75552.23">24226 7212 22111 0,'0'0'1968'0,"-1"-5"-1584"16,0 0-384-16,0 0 0 0,1-2 4176 0,1 1 752 15,0 1 160-15,1 0 32 0,0 1-3200 0,1-1-624 16,1 2-128-16,1 1-16 0,1 1-832 0,2 0-176 16,-2 0-16-16,1 2-128 0,-1 2 128 0,-1 1-128 15,0 1 0-15,-1 1 0 0,-1 3 0 0,0 3 0 16,0 0 0-16,-3 4-144 0,-2 1-80 0,-1-1-16 15,-1-5 0-15,-1 2 0 0,-1 1-64 0,-2-1-16 16,-1 1 0-16,-1-2 0 16,1-1-256-16,1-2-48 0,-1-1-16 0,-1 2 0 15,2-1-1664-15,2-2-320 0,3-3-80 0</inkml:trace>
  <inkml:trace contextRef="#ctx0" brushRef="#br0" timeOffset="75847.246">24347 7235 35007 0,'0'0'1552'0,"0"0"320"16,0 0-1488-16,-5 5-384 0,1 1 0 0,1 0 0 15,1-1 1360-15,1-1 208 0,0 1 32 0,1 1 16 0,0 0-944 0,2 0-192 16,0-3-32-16,2 2-16 0,2 2-432 0,1-1 0 16,1-3 0-16,-2 0 0 15,3-1-1088-15,-1-1-320 0,1-1-48 0,-3 0-16 16,1-1 240-16,0 0 32 0,0 0 16 0,0 1 0 15,1-2 160-15,-3 1 16 0,-1 1 16 0,1 1 0 0,-2 1 1744 0,-3-2 336 16,0 0 80-16,0 0 16 0,0 0 736 0,3 3 160 16,-3-3 32-16,0 0 0 0,0 0-960 0,0 0-176 15,0 0-32-15,0 0-16 0,0 0-688 0,0 0-240 16,4 2 144-16,0-2-144 16,1 0-1312-16,0-4-352 0,0 0-64 0</inkml:trace>
  <inkml:trace contextRef="#ctx0" brushRef="#br0" timeOffset="76025.649">24714 7058 15663 0,'0'0'688'0,"0"0"144"16,-4-1-656-16,0 0-176 0,-1 1 0 0,0 1 0 0,0 2 5872 0,1-1 1136 16,-1 2 224-16,1 3 64 0,0 3-4880 0,1-1-976 15,-1 4-192-15,0 0-32 0,0 1-560 0,0 4-96 0,1-1-32 0,0 0 0 16,0 1-336-16,0-3-64 0,0 2 0 0,0-1-128 15,-2 0 0-15,2-3-192 0,-2-2 0 0</inkml:trace>
  <inkml:trace contextRef="#ctx0" brushRef="#br0" timeOffset="76162.193">24587 7253 34431 0,'0'0'1536'0,"0"0"304"0,0 0-1472 16,6-4-368-16,0 0 0 0,0 0 0 0,1 0 1120 0,1 1 160 15,-1-1 16-15,0 0 16 0,2 2-1312 0,3-1 0 16,1 1-240-16</inkml:trace>
  <inkml:trace contextRef="#ctx0" brushRef="#br0" timeOffset="76403.389">24871 7186 36623 0,'-11'-1'1616'0,"6"1"352"0,-1 0-1584 16,-5 0-384-16,1-1 0 0,0 0 0 0,-1 0 2064 0,2 0 336 15,0 1 64-15,0 0 16 0,1 0-1296 0,3 1-256 16,5-1-48-16,0 0-16 0,0 0-464 0,6 6-80 16,1 0-32-16,2 2 0 0,1 1-144 0,-3-2-16 0,-1 2-128 0,1 0 192 31,-1 1-64-31,-1 1-128 0,-1-2 176 0,-1 0-176 0,-1 1 224 0,-1 2-64 16,-1-1-16-16,-1-3 0 0,-3 2 48 0,0-3 0 15,-1 0 0-15,-1-1 0 0,0-2-48 0,-1 0 0 16,1-1 0-16,-3 0 0 0,1 0-144 0,0-2 0 15,0-2 0-15,1-1-176 16,1-3-912-16,1-2-176 0,2 0-32 0</inkml:trace>
  <inkml:trace contextRef="#ctx0" brushRef="#br0" timeOffset="76702.39">24934 6883 40767 0,'0'0'1808'0,"0"0"368"0,0 0-1728 15,6 3-448-15,1 1 0 0,1 2 0 0,2 2 1744 0,-2 1 272 16,-2 1 48-16,1 3 16 0,2-1-576 0,2 3-112 16,1 1-32-16,-2 3 0 0,-1 4-656 0,-1 3-128 15,-2 5-16-15,0 2-16 0,0 3-352 0,-1-3-64 16,-3-1 0-16,0-2-128 0,-1-1 0 0,-1-1 0 15,-2-3 0-15,-1 0 0 0,-3 2 0 0,-1-3 0 16,-2 2-128-16,-1-1 128 0,0 0-176 0,1-3 16 16,0-2 0-16,-1-3 0 15,-1-1-208-15,1-3-32 0,-1-4-16 0,0 0 0 16,0-4-944-16,4-2-192 0,1-2-48 0</inkml:trace>
  <inkml:trace contextRef="#ctx0" brushRef="#br0" timeOffset="83508.418">11962 10228 20207 0,'0'0'896'0,"0"0"192"0,0 0-880 0,0 0-208 0,0 0 0 0,0 0 0 0,0 0 832 0,0 0 112 16,6-1 16-16,0-3 16 16,1 3-272-16,0-2-64 0,0 1-16 0,0 1 0 0,1 0 208 0,2 0 32 15,-1 0 16-15,1 1 0 0,0 1 192 0,2-1 32 16,0 0 16-16,0 1 0 0,2 0-192 0,0 0-32 16,1-1-16-16,0 0 0 0,3 0-208 0,0-1-32 15,1 0-16-15,2 0 0 0,2 0-176 0,0 0-16 16,1 0-16-16,1 0 0 0,1-1-288 0,-1 1-128 15,0 0 128-15,1 0-128 0,-2 1 0 0,1-2 0 16,-1 0 128-16,0 1-128 0,-2-2 0 0,4 1 0 16,0 2 0-16,1-2 0 0,2 0 0 0,-1 1 0 15,0 1 144-15,-2 1-144 0,2 0 0 0,0 0 144 16,-2 1-144-16,1-2 0 0,0 1 128 0,-2 0-128 16,0-1 0-16,0 0 0 0,1 0 208 0,1 0-64 15,1-1-16-15,1 0 0 0,0 1 64 0,0-2 0 0,1 1 0 0,-2 1 0 16,-1 0 64-16,0-1 0 15,-1 0 16-15,0 0 0 0,-3 0-80 0,0 0 0 16,-1 1-16-16,1-1 0 0,-2-1-48 0,1 0 0 16,0 2 0-16,1-1 0 0,-2 0-128 0,1 0 192 0,-1 0-192 0,1 0 192 0,-1-1-192 0,1 0 128 15,-2 1-128-15,1 1 128 16,-1-3 0-16,0 1-128 0,-1 1 192 0,0-1-64 16,-2 1-128-16,1-2 160 0,0 1-160 0,0 1 160 0,2 1-160 0,-3 0 0 15,0 0 144-15,1 0-144 16,-1 1 128-16,1-2-128 0,-1 1 128 0,1 0-128 15,0 0 144-15,-1 0-144 0,0 0 192 0,7 0-192 16,-4 0 240-16,-7 0-64 0,-1 0-16 0,1 1 0 0,0-1 0 16,-1 1 0-16,1 0 0 0,0-1 0 0,0 0-16 0,-1 1 0 15,1-1 0-15,0-1 0 0,-2 1-144 0,1 1 0 16,0 1 144-16,-1-2-144 0,1 1 0 0,2 0 144 16,-1 0-144-16,-1 0 0 0,2-1 144 0,0 0-144 15,-1 1 0-15,-1 1 144 0,1 0-16 0,1-1-128 16,-2 0 192-16,1 2-64 0,1-1-128 0,-1 0 192 15,-2 0-192-15,2 1 192 0,1 0-192 0,-2 0 128 16,1 0-128-16,0-1 128 0,-1 1-128 0,0-2 192 16,2 1-192-16,-1 0 192 0,-1-2 0 0,2 1 0 15,-2 0 0-15,0-1 0 0,-1 0 16 0,2 0 16 16,1 0 0-16,0 1 0 0,3-1-224 0,-1 0 144 0,-2 0-144 0,2-1 128 16,0 1-128-16,2 0 192 0,0 0-192 0,-2 0 192 15,1 0-192-15,0 0 192 16,-2 0-192-16,1 1 192 0,-1 0-192 0,-2-1 192 15,-1 0-192-15,1 0 192 0,-3 1-192 0,0 0 192 0,0-1-192 0,0 1 192 16,-1-1-192-16,0 0 192 0,0 0-192 0,1 0 192 16,0 0-192-16,-1 0 0 0,1-1 0 15,0 1 128-15,0-1-128 0,0 0 0 0,0 1 0 16,1-1 128-16,-1-1-128 0,1 1 0 0,-1-1 0 0,2 1 0 16,-1 0 128-16,0 0-128 0,0 1 0 0,0 0 128 15,0-2-128-15,0 2 0 0,-2 0 144 0,1 0-144 16,-1 0 160-16,1 0-32 0,0 0-128 0,0 2 192 15,-1-2-192-15,0 1 176 0,0 0-176 0,-1 2 160 16,3-3-160-16,-1 1 0 0,-1 0 0 0,1 0 128 0,1 0-128 0,0 0 0 16,-1 0 0-16,1-1 0 0,-2 0 0 0,1 0 0 15,0 0 0-15,1 0 0 16,-2 0 0-16,0 0 0 0,-1 0 0 0,0 1 0 0,0-1 0 0,-2 1 0 16,-1-1 128-16,0 0-128 0,-5 0 0 0,0 0 0 15,0 0 0-15,6 0 0 0,-6 0 0 0,0 0-224 16,0 0 32-16,0 0 0 15,3-3-2896-15,-3 3-576 0</inkml:trace>
  <inkml:trace contextRef="#ctx0" brushRef="#br0" timeOffset="84509.079">14399 10459 8287 0,'0'0'736'0,"0"0"-592"15,0 0-144-15,0 0 0 0,0 0 4736 0,3-3 928 16,-3 3 176-16,0 0 48 0,0 0-3504 0,0 0-688 16,0 0-144-16,0 0-16 0,6 0-560 0,0 0-96 15,-1 1-32-15,1 3 0 0,0-1-16 0,1 4 0 0,-2-1 0 0,0 3 0 16,0 1-48-16,-1 2-16 0,0 0 0 0,-1 2 0 16,0 2-128-16,1 0-48 15,0 1 0-15,0 1 0 0,1 0-256 0,0 0-48 16,2-2-16-16,1 3 0 0,0-2-80 0,3-1 0 0,1-1-16 0,0-1 0 15,-1-2-176-15,4 1 128 0,1-4-128 0,0-1 128 16,2-2-416-16,-1-2-96 16,3-1 0-16,1-1-16 0,0-2 720 0,0-2 160 15,0 0 32-15,-1 1 0 0,-2-2-512 0,0 0 128 0,-2 0-128 0,-1 1 0 16,-2-1 0-16,-2 1 0 0,-2 0 0 0,1 0 0 16,-2 0 0-16,-2 0 0 0,-2 0-128 0,-4 2 128 15,4-3-512-15,-4 3 0 0,4-3 0 0,-3-1 0 16,-1 4-1120-16,1-5-224 0,0 0-32 15,0 2-10624-15,-1-2-2128 0</inkml:trace>
  <inkml:trace contextRef="#ctx0" brushRef="#br0" timeOffset="84875.855">15020 10620 32367 0,'-12'3'1424'0,"5"-2"304"0,-2 0-1376 0,1 1-352 16,-1 1 0-16,1 0 0 0,-1 0 1184 0,2 1 160 15,1-2 48-15,6-2 0 0,-3 4-448 0,3-4-96 16,0 0-16-16,3 5 0 0,2 1-672 0,2 1-160 16,1 1 0-16,2-2 0 0,2 2 0 0,-1 1 0 15,1-2 0-15,1 3 0 0,-1 0 0 0,0 2 0 16,-1-1 0-16,-2 3 0 0,0-2 0 0,-3 1 0 15,-1 0 0-15,-2 0 0 0,-2-1 128 0,-1-1-128 0,-4 0 176 16,-1-1-176-16,0 0 656 0,-4-1 32 0,-4 1 0 0,0-3 0 16,1 1 80-16,-3 0 32 15,0-3 0-15,0-1 0 0,-1 0-352 0,-1 0-80 0,3-1-16 0,-1 0 0 16,2-1-160-16,4 0-16 16,0-2-16-16,2 0 0 0,7 0-160 0,0 0 0 0,0 0 0 0,0 0 0 0,1-5-256 0,2 0-96 15,3 0-16-15,2 2 0 16,4-1-1984-16,0-1-400 0,2 1-64 0</inkml:trace>
  <inkml:trace contextRef="#ctx0" brushRef="#br0" timeOffset="85728.705">15985 10695 26543 0,'0'0'1168'0,"0"0"256"0,0 0-1136 0,-2-6-288 16,-1 0 0-16,-1 2 0 0,-2 2 1888 0,0-2 320 15,-1 3 64-15,-2-1 16 0,-1 2-656 0,-1 2-128 16,-2 3-32-16,0 0 0 0,-3 2-368 0,0 1-80 16,1 2 0-16,-1 5-16 0,1 0-288 0,0 2-48 15,2-1-16-15,0 1 0 0,2 1-192 0,2-1-32 16,3-2-16-16,2 1 0 0,2 0-288 0,2-4-128 15,2 0 0-15,3-1 128 0,1-1-128 0,1-2 0 16,0-1 0-16,2-1 0 0,3-1 0 0,2-2-144 16,0-3 144-16,3-3 0 0,1-3-224 0,0-2 64 15,1-3 16-15,-2-1 0 16,1-2-304-16,-2-2-48 0,-2-3-16 0,-1-2 0 16,-2 2 0-16,-2-2-16 0,-3 2 0 0,-3 1 0 0,0 2 368 0,-1 3 160 0,-2 0-128 0,0 3 128 15,0 1 0-15,-1 2 0 0,-1 3 192 0,2 4-64 16,0 0 176-16,0 0 32 0,-5 4 16 0,1 1 0 15,-1 1-96-15,1 3-32 0,0 2 0 0,1 2 0 16,1-1-224-16,1 3 176 0,1 0-176 0,1-1 160 0,0 2-160 0,1-1 0 16,1-3 144-16,1 1-144 0,0-1 0 0,1-1 0 15,-1 0 0-15,1-2 0 0,0 0 0 0,1-2 0 16,1 1 0-16,0-4 0 16,1-1-1232-16,-1-1-176 0,1-1-16 0,1-2-16 15,2-2-1072-15,0-2-224 0</inkml:trace>
  <inkml:trace contextRef="#ctx0" brushRef="#br0" timeOffset="85930.034">16300 10494 36687 0,'0'0'1616'0,"-4"4"352"0,-2-2-1584 0,1 2-384 16,1 0 0-16,-1 1 0 0,-2 2 1472 0,1 1 192 15,0 1 64-15,0 2 0 0,-1 2-848 0,2 1-176 16,0 2-16-16,0 1-16 0,0 1-384 0,2 3-80 15,-2-1-16-15,1 2 0 0,1-1-192 0,1 2 128 16,1-2-128-16,1 0 0 0,1-2-160 0,1-1-128 16,0-3-32-16,2-3 0 15,3 0-2224-15,0-4-448 0,3-1-80 0,1-2-13840 0</inkml:trace>
  <inkml:trace contextRef="#ctx0" brushRef="#br0" timeOffset="86210.109">16425 10755 23039 0,'0'0'2048'0,"-8"1"-1648"0,-3 0-400 0,-1 1 0 15,-3 0 4048-15,-1 1 736 0,-1-1 144 0,-2 1 16 16,2 1-2640-16,1 0-544 0,-1 1-96 0,4-3-32 0,1 1-640 0,3 1-128 16,2-3-32-16,7-1 0 0,0 0-512 0,0 0-96 15,4 6-32-15,2 0 0 0,2 0-192 0,2 1-160 16,1 0 32-16,3 0 0 0,0 1 128 0,-2 1 0 16,1 1 160-16,-1 1-160 0,-2-1 0 0,-2 1 0 15,0 0 0-15,-3 1 0 0,-1-1 0 0,-2 1 128 16,-3 0-128-16,-1 0 0 0,-2 0 0 0,-3 1 128 15,-2 0-128-15,-1-1 0 0,-3-2 128 0,0 0-128 16,1-3 0-16,-2-1 0 0,0-3 128 0,2-2-128 16,-1-2 0-16,2-3 0 0,2-2 0 0,0-2-336 15,2-2 48-15,1-1 16 16,3 0-2352-16,2-1-480 0,2 0-96 0,2 1-15696 16</inkml:trace>
  <inkml:trace contextRef="#ctx0" brushRef="#br0" timeOffset="86477.207">16671 10783 4607 0,'0'0'192'0,"0"0"64"0,0 0-256 0,-5 0 0 0,0 0 0 0,-1 0 0 16,0-1 8384-16,0 1 1648 16,-3 0 320-16,1 1 64 0,-1 0-7344 0,-1 2-1456 15,-2 1-288-15,1 1-64 0,-1 1-688 0,0 1-144 0,-1 1-32 0,2 1 0 16,1-1-96-16,0 4-32 0,1-2 0 0,3 3 0 15,1-2-16-15,3 2-16 0,2 0 0 0,3-1 0 16,4 3-112-16,2-2-128 0,2 0 176 0,2-2-176 0,4-2 0 0,2 0 0 16,-1-4 0-16,1 0 0 0,1-4 0 0,1-1 0 15,-3-1-160-15,-2-4 160 16,0-2-704-16,-3-1-32 0,0 0 0 0,-2-2 0 16,-3-1-1440-16,-3 0-272 0,-3-2-64 0,-4 0-9968 15,-1-2-1984-15</inkml:trace>
  <inkml:trace contextRef="#ctx0" brushRef="#br0" timeOffset="87260.594">16741 10933 7359 0,'0'0'320'0,"0"0"80"0,0 0-400 0,0 0 0 0,0 0 0 0,0 0 0 15,0 0 6608-15,0 0 1248 0,0 0 240 0,0 0 48 16,0 0-5264-16,0 0-1072 0,0 0-208 0,0 0-32 0,0 0-576 0,0 0-112 16,0 0-32-16,-1-5 0 15,0-3-320-15,1 0-64 0,1-2-16 0,1-2 0 0,-2-2-448 0,0 0 0 16,0-4 0-16,-1 0 0 0,0-2 0 0,-2 2 0 16,-1 2 0-16,-1 3 0 15,-1 0-512-15,-1 5 0 0,-1 2 0 0,1 1 0 16,-1 1 48-16,0 3 16 0,0 2 0 0,0 1 0 15,1 1-1360-15,1 1-272 0,1 1-48 0</inkml:trace>
  <inkml:trace contextRef="#ctx0" brushRef="#br0" timeOffset="87738.003">17729 10707 34607 0,'0'0'1536'0,"-5"-2"320"0,0 1-1488 0,0-1-368 16,-2 1 0-16,-1 1 0 0,-1 0 1472 0,-3 0 208 15,-1 1 48-15,-3 2 16 0,-2 2-656 0,-1 1-144 16,-4 1-32-16,2 2 0 0,-2 1-432 0,2 3-96 16,-1 1 0-16,1 0-16 0,2 1 0 0,3 1 0 15,2-3 0-15,3 1 0 0,2-1-240 0,4 2-128 16,1-3 160-16,3 1-160 0,2-1 0 0,4-3 0 16,1 1 0-16,7-1 0 0,4-1-160 0,2-2-32 15,4-2 0-15,2-2 0 16,5-2-2016-16,1-1-416 0,3-2-64 0</inkml:trace>
  <inkml:trace contextRef="#ctx0" brushRef="#br0" timeOffset="88094.812">17909 10754 23039 0,'-11'2'2048'0,"6"-1"-1648"0,-3 1-400 0,-2-1 0 16,-1 1 3552-16,0 1 624 15,1 2 128-15,0 0 32 0,-1 2-2640 0,1-2-528 0,1 2-96 0,0 2-32 16,-1 2-400-16,2 0-64 0,-1 0-32 0,4 1 0 15,-1 0-368-15,1 1-176 0,2 0 160 0,1-1-160 16,2-1 0-16,3-2 0 0,1 1 0 0,1-3 0 16,1 0 0-16,3-2 0 0,0-2 0 0,1-2 0 15,0-2-256-15,1-1 16 0,3-2 0 0,0-1 0 16,-2-3-288-16,2-1-64 0,0 0-16 0,-1-2 0 16,0-1 16-16,-1 0 0 15,-1-3 0-15,-2 0 0 0,-1 0 384 0,-1 3 80 0,-2 0 128 0,-2 2-208 16,-2 2 464-16,-2 1 112 0,-1 3 16 0,-2 2 0 15,-1 1 544-15,-1 2 112 0,0 3 32 0,1 0 0 0,-2 1-416 0,-1 3-80 16,2 2 0-16,1 0-16 0,1-1-336 0,1 2-64 16,0 1-16-16,1-2 0 0,1 0-144 0,1 2 0 15,0-3 0-15,1 0 0 0,0 1 0 0,3-4-256 16,1 0 64-16,1-1 16 16,2-2-1600-16,1-1-320 0,0-2-64 0,2-3-10160 15,1-2-2032-15</inkml:trace>
  <inkml:trace contextRef="#ctx0" brushRef="#br0" timeOffset="88297.135">18217 10502 23039 0,'0'0'2048'0,"0"0"-1648"16,0 0-400-16,0 0 0 0,-6 2 3712 0,0 1 640 0,1 1 144 16,-1 2 32-16,1-1-2528 0,-1 3-496 15,1 2-96-15,-1 3-32 0,0-1-752 0,0 4-160 16,2 1-16-16,-2 2-16 0,0 0-208 0,-1 3-32 15,2 2-16-15,0 1 0 0,0 2-176 0,0-2 128 0,1-1-128 0,-1 0 128 16,0-3-128-16,1-1-256 0,1-2 64 0,1-3 16 31,2-1-2720-31,2-2-560 0</inkml:trace>
  <inkml:trace contextRef="#ctx0" brushRef="#br0" timeOffset="88503.448">18396 10493 25791 0,'0'0'1152'0,"0"0"224"0,-7 5-1104 0,0-1-272 16,0 2 0-16,-2 2 0 0,0-2 4224 0,-1 4 768 15,0 2 176-15,1 3 16 0,0 1-3456 0,-1 5-704 16,-1 1-144-16,1 2-32 0,0 1-528 0,1 1-128 16,1 1 0-16,1-1-16 0,0 1-176 0,3-3 0 15,0-2 144-15,2-2-144 16,0-1-608-16,1-2-192 0,1-1-32 0,1-3-12992 15,1-2-2608-15</inkml:trace>
  <inkml:trace contextRef="#ctx0" brushRef="#br0" timeOffset="88878.197">18364 10839 8287 0,'0'0'736'0,"0"0"-592"0,0 0-144 0,0 0 0 16,0 0 5920-16,5 5 1152 0,-1-1 224 0,1 0 64 16,-1 0-5280-16,3-1-1056 0,2 0-192 0,1-1-64 15,1-1-560-15,2 0-208 0,1-1 144 0,1-1-144 16,0-1 0-16,-1-1 128 0,1-1-128 0,-3 0 0 0,1-1 0 0,-1 0 0 16,-1-2 0-16,-3 0 0 0,-1 0-240 0,0-2 80 15,-2 0 16-15,-1 0 0 0,-1-1 144 0,-2 2 0 16,-1-2 0-16,-2 1 0 0,-1 0 192 0,0 1-48 15,-3 2 0-15,-1 1 0 0,-2 3 544 0,-1 0 96 16,-1 4 32-16,-3 3 0 0,-1 2 272 0,-3 2 48 16,-1 4 16-16,0 2 0 0,-1 0-272 0,2 1-48 15,-1 2-16-15,3-1 0 0,3 0-320 0,2-2-64 16,4 0-16-16,4-1 0 0,3-2-240 0,5 1-48 16,4-3-128-16,3 0 192 0,2-2-192 0,5-3-208 15,2-1 32-15,3-3 16 16,-1-2-1552-16,2-4-304 0,1 1-64 0,-2-5-17664 0</inkml:trace>
  <inkml:trace contextRef="#ctx0" brushRef="#br0" timeOffset="89229.035">19000 10471 39391 0,'-7'8'1744'0,"3"-4"368"0,-1 1-1696 0,0 2-416 0,-1 2 0 0,0 3 0 16,0-1 1664-16,-1 4 256 0,1 2 64 0,0 1 0 15,0 2-880-15,1 0-160 0,0 1-48 0,1 3 0 16,1-1-416-16,2-1-96 0,1 1 0 0,2-2-16 16,0-1-368-16,1-3 144 0,0-1-144 0,0-1 0 15,0-3 0-15,0-1 0 0,-1-2 0 0,0-3 0 16,0-1-176-16,-2-5 16 0,0 0 0 0,0 0 0 31,0 0-288-31,0 0-64 0,0 0-16 0,-5-4 0 16,-2-2-240-16,-1 1-64 0,-2-1 0 0,-1-1 0 0,-3 0 112 0,-3 0 16 0,0 2 0 0,-3 2 0 0,-2 2 704 0,1 2 0 15,2 2 0-15,-1 2 0 0,2 1 704 0,3 0 96 16,2 3 16-16,3-1 0 0,2 1 288 0,5 0 64 16,1-1 16-16,3 1 0 0,2 0-512 0,2 0-96 15,4 0-32-15,3-2 0 0,2 0-272 0,3-1-48 16,4-1-16-16,0-2 0 0,2-2-208 0,0-1-160 16,1-4 32-16,0-1 0 15,-1-2-2032-15,-2-2-400 0,1-2-64 0</inkml:trace>
  <inkml:trace contextRef="#ctx0" brushRef="#br0" timeOffset="89996.467">20003 10650 9215 0,'0'0'816'0,"0"0"-656"15,3-4-160-15,-3 4 0 0,0-6 4096 0,-2 1 800 0,-1-1 160 0,-2 1 16 16,-3 0-2016-16,-2 1-416 0,-4 1-80 0,-2 0 0 16,-1 1-496-16,1 2-80 0,-4 0-32 0,0 0 0 15,1 1-656-15,-1 1-128 0,3 0-16 0,-1 1-16 16,4 1-432-16,-1 0-64 0,3 0-32 0,1 1 0 16,3 1-208-16,2 1-32 0,2-2-16 0,4 2 0 15,1 3-352-15,3 0 0 0,3 0 0 0,2 2 128 16,2 1-128-16,3 2 0 0,-1 0 0 0,2 2 0 15,0 0 0-15,0-1 0 0,2 1 0 0,-2-1 0 0,-3 0 0 0,-2-2 0 16,-1 1 0-16,-3-2 0 0,-3 0 0 16,-1-1 0-16,-2-1 0 0,-3 0 0 15,-5-1 0-15,-1 0 0 0,0-1 0 0,-1-2 0 0,-1 0-160 16,-1-2 160-16,-1-2-192 0,1-2 192 16,-1-1-448-16,0-2 0 0,2-3 16 0,0 0 0 15,2-3-1168-15,3 2-224 0,1-5-48 0,4 2-16 16,3-2-1488-16,2 1-288 0</inkml:trace>
  <inkml:trace contextRef="#ctx0" brushRef="#br0" timeOffset="90329.358">20273 10743 12895 0,'0'0'576'0,"-5"1"112"0,-3-1-560 0,-1 0-128 15,-2-1 0-15,-1 1 0 0,-2 0 6544 0,-1 1 1280 0,-1 0 256 0,-1 1 48 16,-2 1-5616-16,1 1-1120 0,-2-1-240 0,1 1-32 15,0 1-736-15,2 1-128 0,3 1-48 0,1 1 0 16,2 2-208-16,4 2 128 0,5 0-128 0,2 0 0 16,3 1 0-16,4 1 0 0,4-1 0 0,4 0 0 15,3 0 0-15,1-1 0 0,0-2 0 0,2 2 0 16,-1-5 0-16,0-1-128 0,0-2 128 0,-2-2 0 16,-1-3-160-16,-3-3 32 0,1 0 0 0,-2-1 0 15,-2-3 0-15,-4-1 0 0,-1-1 0 0,-2-2 0 16,-3-1 128-16,-2-2 0 0,-2-1 0 0,-1-2 0 0,-2 0 0 0,1-4 0 15,-3 1 128-15,1 0-128 0,-2 3 288 0,0-2-16 16,1 2 0-16,0 3 0 0,-2 0-144 0,2 2-128 16,0 3 144-16,3 1-144 0,0 2 0 0,1 2-240 15,4 5 32-15,0 0 0 16,0 0-2288-16,0 0-464 0,4 6-96 0</inkml:trace>
  <inkml:trace contextRef="#ctx0" brushRef="#br0" timeOffset="90647.296">20542 10956 36687 0,'0'0'1616'0,"0"0"352"0,0 0-1584 0,-5-4-384 16,2-1 0-16,0-1 0 0,0-1 1856 0,1-1 272 0,-1-1 64 0,1-1 16 16,0-2-1040-16,0-2-208 15,0-1-32-15,1-2-16 0,-1-3-448 0,2 0-80 0,-1-5-32 0,0 1 0 16,0 1-128-16,1-5-32 15,0-1 0-15,1 0 0 0,0 0-192 0,1 2 0 0,0 1 128 0,0 3-128 16,0 2 0-16,0 0 0 0,-1 1 0 0,1 2 0 16,1 1 0-16,1 2 128 0,0 2-128 0,-1 3 0 15,1 0 160-15,1 1-160 0,1 4 160 0,1 2-160 16,1 0 0-16,1 3 128 0,0 1-128 0,3 3 0 16,0 1 0-16,1 2 0 0,-1 2 0 0,0 1 0 15,0 2 0-15,-3-2-192 0,1 3 48 0,-3 1 0 16,-4 0-1744-16,-1 2-352 0,-3 2-64 15,-3 0-11104-15,-2 1-2224 0</inkml:trace>
  <inkml:trace contextRef="#ctx0" brushRef="#br0" timeOffset="90771.881">20435 10770 19343 0,'-17'9'1728'0,"9"-5"-1392"0,1 0-336 0,0 1 0 0,0-2 4448 0,3 1 816 16,4-4 176-16,0 0 16 0,0 0-3088 0,5 4-608 16,3-1-128-16,3 0-32 0,5-3-768 0,3 1-144 15,3-2-48-15,1-1 0 0,0-1-432 0,1-1-80 16,0-1-128-16,0 1 176 0,1-3-176 0,-1 1 0 15,2-2 0-15,-2-1 0 16,3 0-1808-16,-2-1-304 0,-2 0-48 0</inkml:trace>
  <inkml:trace contextRef="#ctx0" brushRef="#br0" timeOffset="90967.229">20928 10471 37551 0,'0'0'832'0,"0"0"160"0,0 0 32 0,0 0 32 0,0 0-848 0,-5 3-208 15,0 1 0-15,1 2 0 0,1 0 1600 0,2 2 256 16,-1 1 64-16,0 1 16 0,-1 0-912 0,1 4-192 0,0 1-48 16,0 2 0-16,0 3-384 0,0 0-80 0,0 2 0 0,0-2-16 15,1 2-304-15,-1 0 0 0,0 1 128 0,0-1-128 16,0 0 0-16,0-2-224 0,0-3 32 0,0-1 16 31,-1-2-2304-31,0-1-464 0,-1-3-80 0</inkml:trace>
  <inkml:trace contextRef="#ctx0" brushRef="#br0" timeOffset="91158.588">20761 10739 35135 0,'0'0'1552'0,"0"0"320"0,0 0-1488 0,0 0-384 16,7 0 0-16,0-1 0 0,1 0 1456 0,2-2 208 16,0 1 64-16,2 0 0 0,1-1-512 0,-1 1-80 15,0 0-32-15,2 1 0 0,1 1-656 0,-2 0-144 16,1 0-32-16,2 0 0 0,-2 0-272 0,3 0 0 15,0-2 0-15,0 0 0 16,-2 0-848-16,0 0-288 0,-1-1-48 0,0 1-11824 16,-2 0-2368-16</inkml:trace>
  <inkml:trace contextRef="#ctx0" brushRef="#br0" timeOffset="91663.904">21119 10702 35471 0,'0'0'1568'0,"-4"0"336"0,-1 0-1520 0,2 0-384 15,3 0 0-15,-4 2 0 0,-1 0 1808 0,2 1 304 16,0 1 48-16,0 2 16 0,0 2-1184 0,1 0-224 16,0 0-64-16,1 3 0 0,-1 1-432 0,1 0-80 0,0-2-32 0,1 2 0 15,-1 0-160-15,1 0 160 0,1-4-160 0,0-1 160 16,0 0-160-16,-1-7 192 0,0 0-192 16,4 5 192-16,-4-5-192 0,0 0 0 0,7 0 0 0,1-3 0 15,0-2 384-15,-1-1-16 0,0-2 0 0,1-1 0 16,2-2-240-16,1-2-128 0,-1 0 160 0,2-1-160 15,0 0 336-15,0 1-16 0,0 1-16 0,0-1 0 16,-1 1-304-16,0 2-224 0,0 0 32 0,0 2 16 0,0-2 304 16,-1 1 48-16,-3 3 16 0,2 3 0 0,-3 1-192 15,0 2 0-15,-2 1 0 0,-1 2 0 0,1 1 0 0,-3 3 0 16,-1 0 0-16,0 2 0 0,-2 0 192 0,0 1 16 16,0 3 0-16,-2 1 0 0,0 0 128 0,0-1 32 15,0 1 0-15,0-1 0 0,0-2 48 0,1 0 16 16,2-1 0-16,1-1 0 0,1-4-432 0,-1-5 0 15,4 4 128-15,2-1-128 0,-1-2 0 0,1-2 0 16,1-2 0-16,1-1 0 0,0-3 0 0,1-1 0 16,0-2 0-16,0-1 0 0,1 0 0 0,0-1 0 15,0 1 0-15,-1-1 0 0,0 3-384 0,-2 3 0 16,0 1 0-16,0 0 0 0,-2 2 384 0,-5 3 0 16,0 0 0-16,0 0 0 0,0 0 0 0,3 6 0 15,-2 2 0-15,-1 1 0 0,-1 1 128 0,0 2-128 16,-1 2 0-16,0-1 128 0,-1-2-128 0,1 1 0 15,1-1 0-15,1-2 0 16,1-1-832-16,1-1-208 0,0 0-48 0,-2-7 0 16,6 1-1776-16,2 0-352 0,1-2-80 0</inkml:trace>
  <inkml:trace contextRef="#ctx0" brushRef="#br0" timeOffset="92063.584">21772 10612 36975 0,'0'0'1632'0,"0"0"352"0,-7 1-1600 0,0 0-384 0,-2 2 0 0,-2-1 0 16,-1 3 1744-16,-1 2 272 0,-3 2 48 0,0 0 16 16,0 1-1104-16,-1 3-208 0,1 1-64 0,-2 1 0 0,2 2-128 0,3 0-16 15,2 0-16-15,0 0 0 0,3-2-416 16,3 0-128-16,3-2 0 0,2-1 0 0,-1-4 0 0,3 1 0 16,4-4 0-16,2 0 0 0,2-3-352 0,1-2 32 15,1-2 0-15,2-5 0 16,0-1-208-16,-1-1-48 0,1-3 0 0,-1-1 0 15,-1-1 112-15,-1 2 16 0,1-3 0 0,-1 1 0 0,-2 4 256 0,-1-3 48 16,1 1 16-16,-2 1 0 0,-2 2 128 0,0 2-128 16,-1 1 128-16,-1 1-128 0,-3 5 576 0,0 0 128 15,0 0 32-15,0 0 0 0,0 0 272 0,1 7 48 16,0 1 16-16,-1 2 0 0,-1 1-368 0,2 2-64 16,-1 2 0-16,1 1-16 0,1-3-336 0,1 2-160 15,1-4 160-15,0 2-160 0,2-2 0 0,1-1 0 16,0-2-208-16,2-1 64 15,0-2-1072-15,2 0-224 0,0-3-32 0,1-2-16 16,-1-3-656-16,1-2-128 0,1-2-32 0,0-1 0 16,-2-1-160-16,1-3-32 0,-1-1-16 0,-1-1 0 15,0-1-16-15,0 1 0 0,10-17 0 0,-5 7 0 0</inkml:trace>
  <inkml:trace contextRef="#ctx0" brushRef="#br0" timeOffset="92213.072">22059 10604 22575 0,'6'-10'992'0,"-6"10"224"0,5-4-976 0,-1-1-240 0,-2 1 0 0,-2 4 0 15,0 0 2912-15,0 0 544 0,0 0 96 0,0 0 32 16,0 0-1280-16,5 5-256 0,-1 1-64 0,0 2 0 15,0 0-896-15,0 3-192 0,1 1-48 0,2 0 0 16,-1-1-592-16,-1 2-112 0,3-1-16 0,-1 1-128 16,-1 0 176-16,1 1-176 0,-1 0 160 0,0 0-160 0,0 0 0 0,-1-1 0 15,-1-1 0-15,1-2 0 0,-2 0-256 0,1-1-112 16,-3 0-16-16,0-4 0 16,-1 0-2048-16,0-5-432 0,-4 4-80 0</inkml:trace>
  <inkml:trace contextRef="#ctx0" brushRef="#br0" timeOffset="92375.532">22027 10802 43359 0,'0'0'1920'0,"0"0"400"0,4-4-1856 0,1-3-464 15,4-2 0-15,4-2 0 0,2-1 1840 0,1-3 272 16,3 1 48-16,0-3 16 0,2-1-1088 0,-1 1-192 16,1-1-64-16,-1 1 0 0,0-2-528 0,0 2-112 15,0 0-32-15,0-2 0 16,-2 1-848-16,0-2-160 0,-2-1-48 0,-2-3-22544 0</inkml:trace>
  <inkml:trace contextRef="#ctx0" brushRef="#br0" timeOffset="117148.926">15568 12087 23951 0,'0'0'2128'0,"0"0"-1696"0,0 0-432 0,0 0 0 15,-1-6 2176-15,0 1 336 0,1 0 80 0,0 5 16 16,0 0-752-16,0 0-160 16,0 0-32-16,0 0 0 0,0 0-384 0,5 5-64 0,0 3-32 0,0 3 0 15,-1 2-368-15,0 4-80 0,0 3-16 0,0 4 0 16,0 5-304-16,-1-3-64 0,0 1-16 0,3 2 0 16,-1-1-336-16,0-2 0 0,1-2 0 0,-1-3 0 15,0 0 0-15,1 0 0 0,-1-2 0 0,-1-4 0 0,-1-4-176 0,-1-1 0 16,1-2 0-16,-1-2 0 15,-2-6-2096-15,0 0-416 0</inkml:trace>
  <inkml:trace contextRef="#ctx0" brushRef="#br0" timeOffset="117436.95">15683 12320 27695 0,'0'0'1216'0,"0"0"272"0,0 0-1184 0,0 0-304 16,0 0 0-16,0 0 0 0,0 0 2160 0,3-2 368 15,0-3 80-15,0 0 16 0,-1-2-576 0,2-2-128 16,0-1 0-16,1-1-16 0,1-2-672 0,2-7-128 15,1 1-16-15,0 0-16 0,0 1-608 0,1 2-112 0,0-1-32 0,0 3 0 16,0 1-320-16,0 4 128 0,1 0-128 0,0 1 0 16,1-2 0-16,2 0 0 0,1 0 0 0,-1 1-128 31,1-1-1984-31,0 1-400 0,-1 1-80 0</inkml:trace>
  <inkml:trace contextRef="#ctx0" brushRef="#br0" timeOffset="117748.913">15945 12223 37151 0,'-4'10'1648'0,"4"-10"336"0,0 6-1600 0,2 1-384 16,1 0 0-16,2-2 0 0,1 0 1104 0,1 0 144 16,3-1 32-16,1-2 0 0,1-1-416 0,1-1-80 15,1-2-16-15,0-1 0 0,1-2-416 0,0-1-96 16,1-2 0-16,-1-1-16 0,1-1-240 0,0-1 0 16,-2-3 128-16,-1 1-128 0,-2 0 0 0,-2-1 0 15,-1 0 0-15,-4 2 0 0,-1 0-192 0,-3 4 192 16,-2 0-192-16,-2 1 192 0,-2 2 0 0,0 0 0 15,-4 1 0-15,-2 2 144 0,-1 2 432 0,1 2 96 16,-3 2 16-16,-1 2 0 0,1 0 192 0,-3 3 32 16,1 1 16-16,1 2 0 0,-4 4-352 0,5 5-80 15,2 1-16-15,4 3 0 0,4 2-256 0,3 1-48 16,3-2-16-16,4 0 0 0,3-3-160 0,3-3 0 16,1-2 0-16,0-6 0 0,2-3 0 0,2-1-176 15,-1-1 48-15,3-2 0 16,0-5-1648-16,2 0-320 0,-1-5-64 0,6-4-19184 0</inkml:trace>
  <inkml:trace contextRef="#ctx0" brushRef="#br0" timeOffset="117932.298">16403 11835 38351 0,'-7'6'1696'0,"7"-6"352"0,-4 6-1632 0,0 2-416 0,0 1 0 0,1 2 0 15,1 1 1536-15,-1 4 208 0,0 3 48 0,-1 2 16 16,-1 2-720-16,0 0-128 0,0 1-48 0,1 0 0 0,-2-1-288 0,0 3-64 15,-1 1-16-15,0 4 0 16,0-2-304-16,2 2-64 0,2 1-16 0,0-3 0 16,3-1-1104-16,2-2-208 0,1-4-64 0,3-2 0 15,2-3-1856-15,2-4-368 0</inkml:trace>
  <inkml:trace contextRef="#ctx0" brushRef="#br0" timeOffset="118266.188">16639 12130 8287 0,'0'0'736'0,"-5"2"-592"16,0 0-144-16,-2 1 0 0,0 1 7200 0,-1 1 1408 16,0 1 288-16,-1 3 48 0,-3 1-5840 0,1 2-1168 15,0 1-224-15,0 4-48 0,1 1-896 0,2 1-160 16,1 1-32-16,0 0-16 0,3-1-384 0,1-1-176 16,3 1 160-16,3-4-160 0,1-4 0 0,2-1 0 15,3-2 0-15,-1-3 0 0,2-4 0 0,2-3-160 16,-1-4 160-16,1-3-192 0,1-2-32 0,1-6-16 15,0-2 0-15,-1 0 0 0,-1-1-128 0,0 1-16 16,-2-2-16-16,0 4 0 0,0-2 112 0,-1 5 32 16,-2 1 0-16,-2 2 0 0,-1 3 256 0,-1 3 0 0,-3 5 0 0,0 0 0 15,0 0 192-15,-1 8 112 0,-1 2 16 0,0 2 0 16,-1 3 144-16,2 2 48 0,1 1 0 0,2 1 0 16,1 1-320-16,1-2-64 0,1 2-128 0,2-3 192 15,1 0-192-15,1-4-128 0,0-1 128 0,2-3-208 16,1-3-1680-16,2-3-336 0,0-3-64 0,1-6-10576 15,1-3-2112-15</inkml:trace>
  <inkml:trace contextRef="#ctx0" brushRef="#br0" timeOffset="118436.614">17008 11932 37375 0,'-4'-14'1664'0,"2"8"320"0,0-1-1584 16,-1 2-400-16,3 5 0 0,0 0 0 0,0 0 2304 0,-4 3 368 15,-1 2 80-15,0 3 0 0,2 3-1280 0,-1 4-256 16,0 3-48-16,2 1-16 0,-2 3-592 0,1 1-128 15,1 0-32-15,-1-1 0 0,0 3-272 0,1 1-128 16,-1 3 128-16,1 1-128 0,0-1 0 0,1 0-192 16,2 0 0-16,0-2 16 15,0-2-1936-15,1-3-384 0,0-2-64 0,0-5-18192 0</inkml:trace>
  <inkml:trace contextRef="#ctx0" brushRef="#br0" timeOffset="118783.459">16964 12297 10127 0,'0'0'448'0,"0"0"96"0,0 0-544 0,0 0 0 0,2-5 0 0,-2 5 0 15,4-2 6848-15,2-2 1280 0,1 1 240 0,1 0 48 16,1-1-5696-16,2-2-1136 16,-2-1-240-16,4-1-32 0,2-1-864 0,-1-1-192 15,3 0-16-15,0-1-16 0,-2 0-224 0,2 1 0 0,-1 1 0 0,-2 0 0 16,0 0 0-16,-1 3 0 0,-3-2 0 0,1 3 0 16,-2 1 0-16,-1-1 0 0,-2 1 0 0,-1 0 0 15,1 0 0-15,-2 0 0 0,-2 0 0 0,-2 4 0 16,1-5 224-16,0 0 0 0,-3 0 0 0,0 1 0 15,2 4 0-15,-4-4 0 0,-1 0 0 0,0 2 0 0,-1 1 160 0,0 1 48 16,-1 2 0-16,0 2 0 0,-1 1 48 0,0 1 16 16,0 1 0-16,1 3 0 0,0 3-16 0,1 0 0 15,2 4 0-15,2 0 0 0,2 1-144 0,2 2-16 16,2 1-16-16,3 0 0 0,3-2-304 0,3 0 0 16,2-1 128-16,2-4-128 0,2-2 0 0,2-4-176 15,-2-4 32-15,3-4 0 16,-2-3-432-16,1-1-96 0,-2-6-16 0,-1-3 0 15,0-1-1360-15,-3-2-256 0,-1-1-64 0,0-2-16 16,-1-1-752-16,-1 2-160 0</inkml:trace>
  <inkml:trace contextRef="#ctx0" brushRef="#br0" timeOffset="119119.338">17599 11970 41055 0,'0'0'896'0,"0"0"192"0,0 0 48 0,-1 3 16 0,0 3-912 0,0 2-240 0,-1 0 0 0,1 3 0 16,1 0 1360-16,0 3 240 15,-1 2 32-15,2-2 16 0,-1 2-352 0,0 2-64 0,0-1-16 0,0 2 0 16,1-1-560-16,0 1-112 16,1 0-32-16,2-2 0 0,2 0-320 0,0-4-192 0,0-2 192 15,2-1-192-15,-3-1 0 0,1-2 0 0,0-3 0 0,-2-1 0 16,-4-3 0-16,0 0 0 0,0 0 0 0,-1-5 0 16,-1-1 0-16,-2-1 0 0,-3-2 0 0,0-1 0 15,-3 0 0-15,-2 0 0 0,-3-2 0 0,-2 1 0 16,-2 1-384-16,1 0 0 0,-1 3 16 0,2 0 0 31,2 4-48-31,1 3-16 0,2 1 0 0,3 3 0 0,2 2 672 0,2 2 128 0,1 1 16 0,3 2 16 16,3 3 288-16,2 3 48 0,2-2 16 0,3 2 0 15,2 0 64-15,2 1 16 0,0 0 0 0,3-3 0 16,5-1-368-16,1-3-64 0,2-2-16 0,1-4 0 16,1-3-384-16,-2-4 0 0,-2-2-224 0,-1-5 80 0,-2-3-208 0,-2-3-32 15,-2-1-16-15,-1-2 0 16,-4 0-2336-16,0-1-464 0,-4 1-80 0</inkml:trace>
  <inkml:trace contextRef="#ctx0" brushRef="#br0" timeOffset="120033.982">18432 11890 38815 0,'-6'-12'1728'0,"6"12"336"0,-2-5-1648 0,2 5-416 15,-1-4 0-15,1 4 0 0,0 0 1472 0,0 0 224 16,-1 5 32-16,0 4 16 0,0 3-496 0,-1 5-96 16,0 3-32-16,1 4 0 0,0 1-464 0,0 2-80 15,0-2-32-15,0 2 0 0,3-1-288 0,0 1-48 0,1 2-16 0,0 0 0 16,0-2-192-16,1-1 0 15,0-2 0-15,-1-1 0 0,0-2 0 0,-1-2-208 16,0-3 64-16,-1-1 16 16,-1-3-976-16,-1-3-192 0,-1-4-48 0,2-5 0 15,-5 2-992-15,-2-2-208 0,-2-2-32 0,-2-5-16 16,-2-2-288-16,0-2-48 0,-2-1-16 0,1 1 0 16,1-3 896-16,2 1 160 0,3 2 32 0,1 1 16 0,1 3 2608 0,2-1 528 0,2 2 112 0,1 1 0 15,1 1 672-15,0 4 128 0,6-4 32 0,2 0 0 16,3 0-848-16,1 0-176 0,4 1-16 0,1-2-16 15,2 1-192-15,1 0-32 0,0 0-16 0,3-1 0 16,-2 0-496-16,2 0-112 0,-3-2-16 0,1 1 0 16,-1-2-320-16,-1 1 0 0,0 0 0 0,-2 1 128 15,-1-1-128-15,-1 1 0 0,-2 1 0 0,-2 1 128 16,-3 1-128-16,-2 0 0 0,-6 3 0 0,0 0 128 16,-5-1 0-16,-1 1 16 0,-1 1 0 0,-1 2 0 15,-2 1 320-15,1 1 64 0,-1 2 16 0,-2 1 0 0,0 0 288 0,3 3 64 16,-2-1 16-16,3 3 0 0,0-1-224 0,4 2-48 15,1 0-16-15,3-2 0 0,3 1-336 0,3-1-64 16,3 0-16-16,3-2 0 0,2-1-208 0,4-1 0 16,2-2 0-16,1-2 0 0,2-1 0 0,0-3 0 15,2 0 0-15,1-4 0 0,0-1 0 0,-2-3 0 16,-3-3 0-16,-1-1 0 0,-5-2 0 0,-2-1 0 16,-4 2 0-16,-3-2 0 0,-5 0 0 0,-4 2 0 15,-3 1 0-15,-5 2 0 0,-4 0 208 0,-4-1-48 16,-3 2-16-16,-3 0 0 0,1 1-144 0,0 0 160 15,0 0-160-15,0 2 160 16,5-1-976-16,2 1-192 0,2-2-32 0,5 1-13680 16,2-2-2720-16</inkml:trace>
  <inkml:trace contextRef="#ctx0" brushRef="#br0" timeOffset="120486.47">19791 11736 34671 0,'0'0'1536'0,"0"0"320"0,0-5-1488 0,0 0-368 15,0 5 0-15,0 0 0 0,0 0 1792 0,0 0 304 16,0 0 48-16,0 0 16 0,0 0-672 0,0 6-128 0,0 4-16 0,0 3-16 15,-1 5-272-15,-1 3-48 16,0 3-16-16,-1 3 0 0,-1 3-208 0,0 2-32 16,0 0-16-16,-2 0 0 0,-2-2-400 0,1-1-80 15,0-1 0-15,0-1-16 0,-2-1-240 0,2 0 128 0,1-2-128 0,2-2 0 16,0-2 0-16,2-2 0 16,2-2 0-16,2-3-160 15,1-4-1216-15,1-3-240 0,2-1-48 0,2-3-16 16,1-4-2048-16,0-3-416 0</inkml:trace>
  <inkml:trace contextRef="#ctx0" brushRef="#br0" timeOffset="120786.476">20038 12061 23039 0,'0'0'2048'16,"0"0"-1648"-16,-4 2-400 0,-2 0 0 0,0 1 3824 0,-1 0 672 15,0 0 144-15,-1 2 32 0,0-2-2464 0,-1 2-480 16,-2 0-112-16,3 1-16 0,-1 0-592 0,0 2-128 15,0 0-32-15,1 2 0 0,-1 1-272 0,3 0-48 16,1 3-16-16,2-3 0 0,1 2-256 0,3 0-48 16,1 1-16-16,1 0 0 0,1-3-192 0,2 1 0 15,3-1 128-15,5 0-128 0,1-2 0 0,1-4 0 16,2-2 0-16,0-2 0 0,-1-3 0 0,-1-2 0 16,-1-2 0-16,-1-1 0 0,-2-3-128 0,0-2 128 15,-4-1-192-15,0 1 192 0,-3-1-288 0,-1-1 48 16,-4 1 16-16,-1 1 0 0,0-2 80 0,-3 2 16 15,-1 1 0-15,-1 0 0 16,-1 0-336-16,1 2-64 0,-2 1-16 0,1-1 0 16,2 2-2288-16,1-2-464 0,1 2-96 0</inkml:trace>
  <inkml:trace contextRef="#ctx0" brushRef="#br0" timeOffset="121300.756">20383 12038 25791 0,'-9'6'1152'0,"4"-2"224"0,-4 1-1104 0,2 0-272 0,0 0 0 0,-1 3 0 16,-1 0 4160-16,2-2 768 0,1 2 144 0,0 0 48 15,1 0-3792-15,2 2-752 0,0 0-160 0,1 2-32 16,0-1-384-16,1 1 0 0,1 0 0 0,1 0 0 0,2-2-208 0,2 0-80 16,0-2-16-16,1-2 0 15,0-1-592-15,2-3-112 0,1-2-16 0,0-3-16 16,1-2-112-16,-1-1-32 0,0-2 0 0,0 0 0 15,0 1 544-15,-1-2 128 0,-1 0 0 0,0 1 16 0,-1 1 496 0,-1 0 0 16,-1 2 0-16,0 0 0 0,-1 0 384 0,0 2 32 16,-3 3 0-16,3-6 0 0,0 1-96 0,-3 5-32 15,2-5 0-15,-2 5 0 0,1-5-112 0,-1 5-32 16,1-5 0-16,-1 5 0 0,0 0 48 0,0 0 0 16,-2-2 0-16,2 2 0 0,-6-2 416 0,-1 4 96 15,-1-1 0-15,-1 4 16 0,-2 1 480 0,1 3 80 16,0 1 32-16,0 1 0 0,1 3-208 0,2 2-32 15,0 0-16-15,2 4 0 0,2 2-608 0,2 1-112 16,2 1-16-16,2 2-16 0,1-1-304 0,2 2 0 16,1-3 0-16,2-1 0 0,2-3 0 0,-1 1 0 15,-1-1 0-15,1-2 0 0,-2-1 0 0,-1 3 0 0,-2-2 0 0,-2 1-144 16,-2 2 144-16,-3-1 0 0,-1 1 0 0,-3-1 0 16,-2 0 0-16,-2-1 0 15,0 2 128-15,-3-4-128 0,0-1 192 0,-1-1-16 16,-2-2-16-16,-1-3 0 0,2-2 64 0,-1-3 16 0,1-2 0 0,1-3 0 15,0-5-240-15,2-2 0 0,0-4 0 0,0-1 0 32,3-5-336-32,0-2-64 0,1-5-16 0,4 1 0 15,2-1-2080-15,2 0-432 0,1-1-80 0</inkml:trace>
  <inkml:trace contextRef="#ctx0" brushRef="#br0" timeOffset="121504.075">20636 12137 44687 0,'0'0'976'0,"-1"7"208"0,-2-2 32 0,1 2 64 0,0 1-1024 0,-1 1-256 16,1 1 0-16,-2 1 0 0,0 2 704 0,1 1 112 16,0-1 16-16,0-1 0 0,1 1-512 0,0-1-112 15,0-3-16-15,0 1 0 16,2-2-768-16,1-1-144 0,-1-7-48 0,0 0 0 15,0 0-2368-15,7-3-496 0</inkml:trace>
  <inkml:trace contextRef="#ctx0" brushRef="#br0" timeOffset="121934.637">20675 11893 7359 0,'0'0'656'0,"-4"5"-528"0,1 2-128 0,1-2 0 15,0 1 3840-15,2-1 720 0,0-5 160 0,3 5 16 32,0-1-4112-32,2 0-832 0,0 0-176 0,2 0-16 0,0-3-288 0,2 0-48 0,0 0-16 0,0-1 0 15,0 0-816-15,0 0-160 0,0-1-48 0,-2 1 0 16,-1 1 3248-16,-6-1 656 0,0 0 128 0,0 0 32 16,0 0 832-16,0 0 160 0,-3 7 48 0,-1 1 0 0,-3-2-832 0,-1 1-144 15,-1 1-48-15,1-1 0 0,-1 0-752 0,2-1-144 16,1-1-48-16,1-1 0 0,5-4-928 0,0 0-192 15,0 0-48-15,4 5 0 0,5-4-192 0,0-1 0 16,3 0-144-16,2 0 144 0,1 0-304 0,2 3 48 16,0-1 0-16,-1 2 0 0,-1 1 256 0,-2 2-160 15,-3 3 160-15,1 0-128 0,-3-2 608 0,-2 3 128 16,0 2 32-16,-2-1 0 0,-2 1 304 0,-1 1 64 16,-3 2 16-16,-1-2 0 0,-2 2-624 0,-2 0-112 15,0-2-32-15,-2 1 0 0,1-1 304 0,-1-1 48 16,-3 1 16-16,-1-1 0 0,0-1-496 0,0 0-128 15,0-1 0-15,1-4 0 0,1-1-128 0,0-3-112 16,2-3-16-16,3-1 0 16,0-7-1728-16,3-4-368 0,1-4-64 0,3-2-12368 15,0-3-2464-15</inkml:trace>
  <inkml:trace contextRef="#ctx0" brushRef="#br0" timeOffset="122100.087">20970 11824 6447 0,'0'0'272'0,"0"0"80"0,0 0-352 0,0 0 0 0,6 4 0 0,-2 2 0 15,0 0 9392-15,1 4 1808 0,1 1 352 0,-1 3 80 16,0 1-8608-16,1 3-1712 0,0 1-352 0,-2 2-64 16,1 1-256-16,-1 0-64 0,0-1-16 0,-2-1 0 15,-1 1-272-15,-1-1-48 0,0 0-16 0,-2 0 0 16,-1 2-224-16,-3-1 0 0,0 0 0 0,-1-1 0 31,-1 1-1968-31,0-4-272 0,0-3-64 0,0-3-19472 0</inkml:trace>
  <inkml:trace contextRef="#ctx0" brushRef="#br0" timeOffset="122352.245">20929 12116 43247 0,'0'0'1920'0,"0"0"384"0,4 1-1840 0,1 1-464 15,2-1 0-15,2-1 0 0,0 0 1184 0,2-1 144 16,1 0 16-16,1-1 16 0,4-1-880 0,-3 1-176 16,2-3-48-16,-2 3 0 0,-1 0-112 0,1 0-16 15,-1 0-128-15,-1 0 192 0,2 0-192 0,-2 0-208 16,-1 0 32-16,0 1 16 15,0-1-480-15,-1 2-80 0,-1 2-32 0,-1-2 0 16,-1 1 256-16,1 2 48 0,-2 1 16 0,-1 1 0 0,1 0 992 0,-2 2 192 16,-1 0 32-16,0 1 16 0,-1 2 112 0,1-2 32 15,-1 0 0-15,1 1 0 0,-2-1-512 0,1 2-112 16,1 0 0-16,-1-2-16 0,-1 1-304 0,-1-1 0 16,0-1-176-16,0 0 176 15,0-7-1920-15,-2 5-256 0,2-5-64 0</inkml:trace>
  <inkml:trace contextRef="#ctx0" brushRef="#br0" timeOffset="122520.681">21268 12021 48831 0,'0'0'1088'0,"0"0"208"0,0 0 48 0,1 0 16 0,-6-1-1088 0,5 1-272 0,0 0 0 0,0 0 0 0,0-4 0 15,3 0 160-15,3 0-160 0,4 0 128 0,3 0-352 0,3 1-80 16,1 0-16-16,2 1 0 15,-1 0-2192-15,1 1-448 0,2 0-96 0,-2 1-15168 16</inkml:trace>
  <inkml:trace contextRef="#ctx0" brushRef="#br0" timeOffset="122719.029">21555 12010 14735 0,'0'0'1312'0,"0"0"-1056"15,0 0-256-15,0 0 0 0,0 0 5312 0,0 0 992 16,0 0 208-16,0 0 32 0,-5 3-3680 0,0 0-752 16,-3 0-128-16,-1 2-48 0,-1 0-784 0,0 2-176 15,0 1-16-15,-1 2-16 0,1-1-288 0,0 2-48 16,2 0-16-16,1 2 0 0,1 0-176 0,3 0-32 15,1 2-16-15,3-3 0 0,1 3-160 0,3-1-16 16,1-1-16-16,2 1 0 0,3 0-176 0,2-4 160 0,2-3-160 0,1-1 160 16,3-2-160-16,0-3 0 15,2-3 0-15,0-3 0 16,-1-1-448-16,-2-2-32 0,0-2 0 0,-1 0 0 16,-4 0-2256-16,-1-1-448 0,8-12-80 0,-9 6-32 0</inkml:trace>
  <inkml:trace contextRef="#ctx0" brushRef="#br0" timeOffset="123419.732">22203 12228 18431 0,'0'0'816'0,"0"0"160"0,5 4-784 0,-2 0-192 0,2-1 0 0,-5-3 0 16,0 0 3088-16,0 0 576 0,4 5 112 0,-4-5 32 15,0 0-1600-15,0 0-320 0,0 0-64 0,0 0-16 16,0 0-352-16,0 0-80 0,0 0-16 0,0-7 0 15,0 1-272-15,-1-6-64 0,-1 0-16 0,0-2 0 16,-1-1-192-16,-1-2-48 0,1 0 0 0,-3-3 0 0,0-1-288 0,0-3-64 16,-3-2-16-16,1-3 0 0,0-2-256 0,0 1-144 15,0-1 160-15,3 1-160 0,1 2 0 0,3 2 0 16,1 4 0-16,3 1 0 0,3 4 0 0,1 2 0 16,2 2 0-16,1 4 0 0,2 2 0 0,1 2 0 15,2 2 0-15,0 3 0 0,1 2 0 0,-1 2 0 16,1 3-160-16,1 2 160 15,-2 1-768-15,-1 3-64 0,-2 1 0 0,-2 2-16 16,-2 0-1328-16,-2-1-256 0,-1 2-48 0,-3 0-10320 16,-3-1-2048-16</inkml:trace>
  <inkml:trace contextRef="#ctx0" brushRef="#br0" timeOffset="123920.061">22167 12079 13823 0,'-17'7'608'0,"10"-3"128"0,-1 1-592 0,-1-1-144 0,1 0 0 0,0-1 0 15,2-1 6016-15,6-2 1184 0,0 0 224 0,0 0 64 16,0 0-5600-16,0 0-1120 0,6 3-208 0,2-3-48 15,1 0-384-15,1 0-128 0,2-4 0 0,1 1 0 16,3 0 0-16,2-2 0 0,0 0-128 0,2 0 128 31,-1 0-688-31,2 0-16 0,0 0-16 0,-2 1 0 0,1 1-416 0,-2 1-80 0,-1 1 0 0,-3 2-16 16,-3 1 144-16,-2 1 16 16,-9-3 16-16,0 0 0 0,2 7 1216 0,-2 1 240 0,-3 0 48 0,-3 1 16 0,0-1 960 15,1 1 192-15,-1 1 48 0,1-1 0 0,0 0-288 0,2-2-48 16,1 0-16-16,1-1 0 0,1-6-800 0,3 7-176 15,1-1-16-15,2-2-16 0,1-2-304 0,1 0 0 16,3-2 0-16,2-2 0 0,1-2 0 0,2-1 0 16,0-1 128-16,1-1-128 0,-1 0 0 0,-1 1-256 15,-1-1 64-15,-1 0 0 16,-3 1-240-16,0 2-32 0,-4 0-16 0,-1 2 0 0,-5 2 160 0,0 0 48 16,0 0 0-16,0 0 0 0,0 0 272 0,0 0 0 15,0 0 128-15,0 0-128 0,0 0 240 0,2 6-48 16,1-1-16-16,-3-5 0 0,0 0 80 0,3 5 32 15,0 0 0-15,1-3 0 0,0 1-96 0,2-2 0 16,-1 0-16-16,1-1 0 0,-1-1-48 0,1 0 0 16,0-2 0-16,0 1 0 0,-1 0-128 0,2 0 192 15,0-1-192-15,-1 0 192 0,1 0-64 0,1 0 0 16,1-1 0-16,0 1 0 0,-1 0-128 0,0 1 0 0,0-1 0 0,-1 1 0 16,-7 2 0-16,7 0 0 15,-7 0 144-15,0 0-144 0,0 0 0 0,6 0 0 16,-6 0 0-16,0 0 0 0,0 0 0 0,7 2 128 15,-7-2-128-15,6 1 0 0,-6-1 128 0,7-1-128 16,-7 1 128-16,9-4-128 16,0-1-1840-16,3-1-432 0,1 0-96 0,1-1 0 0</inkml:trace>
  <inkml:trace contextRef="#ctx0" brushRef="#br0" timeOffset="124121.394">22998 12045 38351 0,'0'0'1696'0,"0"0"352"16,0 0-1632-16,-4 3-416 0,4-3 0 0,-4 4 0 15,4-4 1376-15,-4 5 192 0,0-1 32 0,-1 2 16 0,0 1-624 0,-1 0-128 16,0 1-32-16,0-2 0 0,-1 3-368 0,0 0-80 16,0 1 0-16,-1 1-16 0,2 0-128 0,1-1-32 15,1 1 0-15,2 1 0 0,1 0-208 0,3-2 176 16,2-1-176-16,2 0 160 0,1-1-288 0,1-2-64 16,4-2-16-16,-1-3 0 15,1 0-288-15,2-1-48 0,2-2-16 0,0 0 0 16,-1-4-1248-16,0 0-256 0,-1-1-48 0,-1 0-16 0</inkml:trace>
  <inkml:trace contextRef="#ctx0" brushRef="#br0" timeOffset="124339.663">23328 11774 13823 0,'-4'1'1216'0,"-1"1"-960"16,0 0-256-16,0 1 0 0,1 1 6256 0,-1 3 1200 15,0 1 240-15,0 4 48 0,0 2-5008 0,0 2-1008 16,-1 4-208-16,0 1-48 0,1 3-368 0,-1 0-80 0,1 1 0 0,1-1-16 16,0 0-768-16,1-3-240 0,1 0 128 0,0-2-128 15,0 1 128-15,0-2-128 0,0-1 192 0,0 1-192 32,0-5-1280-32,-1 2-384 0,0-2-64 0,1-1-12384 0,-3-3-2480 0</inkml:trace>
  <inkml:trace contextRef="#ctx0" brushRef="#br0" timeOffset="124619.728">23109 12098 30399 0,'0'0'2704'16,"0"0"-2160"-16,0 0-544 0,0 0 0 0,0 0 3488 0,0 0 592 15,0 0 112-15,6-4 32 0,3 0-2576 0,0 1-512 16,1 0-112-16,2 1 0 0,1 0-704 0,2 1-144 16,3-2-32-16,2 1 0 0,0 2-144 0,2 0 0 15,0-2 0-15,0 1 0 0,-1-1-416 0,-1 1 32 16,-1 0 16-16,-2 0 0 15,-1 1-544-15,-1 0-112 0,-2 0-32 0,-1 1 0 16,-4 0 416-16,0 1 64 0,-1 0 32 0,-3 1 0 0,0 1 544 0,-2 1 0 16,-1 0 160-16,0 1-32 0,-2 0 576 0,1 0 128 15,-2 1 32-15,0 0 0 0,0 0-128 0,-1 1-32 16,0 1 0-16,1-2 0 0,0 0-464 0,1 0-112 16,1-7 0-16,1 5-128 0,-1-5 0 0,0 0-272 15,0 0 16-15,0 0 16 16,0 0-2096-16,0 0-416 0,4 5-96 0</inkml:trace>
  <inkml:trace contextRef="#ctx0" brushRef="#br0" timeOffset="124778.2">23540 11838 37727 0,'0'0'1664'0,"-8"2"352"0,2-1-1616 0,-1 1-400 0,7-2 0 0,0 0 0 16,-5 3 656-16,5-3 48 0,0 0 16 0,-1 6 0 15,3-1-720-15,4 1 0 0,2 1 0 0,2 1 0 16,4-3-2624-16,1 1-448 0</inkml:trace>
  <inkml:trace contextRef="#ctx0" brushRef="#br0" timeOffset="125270.665">23773 11995 16575 0,'0'0'736'0,"-5"4"160"0,-3 0-720 0,-1 0-176 0,1 0 0 0,-2 1 0 0,-2-1 4128 0,0 2 800 16,-1 0 144-16,-1 1 48 0,-1 2-2256 0,2 0-448 15,-1-1-96-15,3 2-16 0,1 1-1008 0,3 1-208 16,1-1-32-16,2 1-16 0,2 1-16 0,3-2 0 16,2-1 0-16,4 1 0 0,1-1-1024 0,3-1 0 15,3-2 0-15,1-3-192 0,0-2 192 0,2-2 128 16,-1-2 0-16,2-2-128 16,-3-3-560-16,-2-1-208 0,-1-2-64 0,-1-2 0 0,-1 1 576 0,-3-4 128 15,-1-1 128-15,0 1-208 0,-3-2 208 0,-1-1-144 16,-1 2 144-16,-1-4-128 0,1 2 128 0,-1 1 0 15,0-2 0-15,0 6 0 16,0-2-688-16,1 4-48 0,-1 4-16 0,1 2 0 16,-1 5-1632-16,0 0-336 0,0 0-64 0,4 8-16 15,0 4 1040-15,0 1 208 0,0 3 32 0,0 1 16 16,-1 1 176-16,1 0 48 0,1 1 0 0,-1-1 0 0,0 0 1888 0,0-2 384 0,-1-2 80 0,0 0 16 16,0-2 656-16,-1-1 144 0,-1-3 32 0,-1-1 0 15,0-7 96-15,0 0 32 0,0 0 0 0,0 0 0 16,0 0-64-16,0 0 0 0,2-7 0 0,3 0 0 15,-1-1-976-15,2-4-208 0,3 1-32 0,1-2-16 0,1 0-496 0,2-1-112 16,2 0-16-16,1 2 0 0,0 1-128 0,0 1 0 16,1 1 0-16,-1 4 0 0,1-1 0 0,-3 4 0 15,-1 2 0-15,-2 2 0 0,-1 2 0 0,-3 3 0 16,-2 2 0-16,0 1 0 0,-2 1 0 0,-4 0 288 16,0 2-32-16,-3 2 0 0,0-2-128 0,0 1-128 15,0-2 144-15,-1 1-144 0,-1-1 0 0,1 1 0 16,1-2-208-16,-1 0 64 15,0-1-1584-15,2-2-320 0,1 0-64 0,2-1-19456 0</inkml:trace>
</inkml:ink>
</file>

<file path=ppt/ink/ink27.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24T22:18:31.128"/>
    </inkml:context>
    <inkml:brush xml:id="br0">
      <inkml:brushProperty name="width" value="0.05292" units="cm"/>
      <inkml:brushProperty name="height" value="0.05292" units="cm"/>
      <inkml:brushProperty name="color" value="#0070C0"/>
    </inkml:brush>
  </inkml:definitions>
  <inkml:trace contextRef="#ctx0" brushRef="#br0">21359 6934 36575 0,'0'0'800'0,"0"0"160"0,0 0 48 0,0 0 16 0,0 0-816 0,0 0-208 16,0 0 0-16,0 0 0 0,9 2 1728 0,1-2 320 15,4 0 48-15,6-3 16 0,4 1-208 0,7-2-48 16,6 0 0-16,7 0 0 0,4 0-912 0,0 2-192 16,-3-1-48-16,2 2 0 0,1-1-496 0,4 2-208 15,4 2 176-15,1 0-176 0,0 1 128 0,-2 2-128 16,-4-1 0-16,1 0 0 0,4-2 0 0,4 1 0 0,3 1-208 0,-1-1 64 31,-4-1-1344-31,-2-2-272 0,0 0-48 0,1-3-20080 0</inkml:trace>
  <inkml:trace contextRef="#ctx0" brushRef="#br0" timeOffset="833.501">10354 7708 30063 0,'0'0'1328'0,"0"0"272"0,0 0-1280 0,0 0-320 16,8-1 0-16,1 0 0 0,3-3 2448 0,2 2 432 16,1-1 64-16,3 1 32 0,3 1-624 0,3 0-128 15,4 0-32-15,7 0 0 0,4-1-752 0,5 1-160 16,3-1-16-16,3 0-16 0,-1-1-464 0,5 1-80 16,4-3-32-16,5 1 0 0,4-1-192 0,-2 0-32 15,-2 0-16-15,2-1 0 0,1 0-432 0,2 1 0 16,2 0 128-16,-4 0-128 0,-5-1 0 0,-1 0 0 15,-2 1 0-15,-1 0 0 16,-2 0-880-16,-4 0-144 0,-3 2-48 0,-6 1 0 16,-6 0-1840-16,-5 1-368 0</inkml:trace>
</inkml:ink>
</file>

<file path=ppt/ink/ink28.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24T23:23:28.144"/>
    </inkml:context>
    <inkml:brush xml:id="br0">
      <inkml:brushProperty name="width" value="0.05292" units="cm"/>
      <inkml:brushProperty name="height" value="0.05292" units="cm"/>
      <inkml:brushProperty name="color" value="#0070C0"/>
    </inkml:brush>
    <inkml:brush xml:id="br1">
      <inkml:brushProperty name="width" value="0.05292" units="cm"/>
      <inkml:brushProperty name="height" value="0.05292" units="cm"/>
      <inkml:brushProperty name="color" value="#00B050"/>
    </inkml:brush>
    <inkml:brush xml:id="br2">
      <inkml:brushProperty name="width" value="0.05292" units="cm"/>
      <inkml:brushProperty name="height" value="0.05292" units="cm"/>
      <inkml:brushProperty name="color" value="#7030A0"/>
    </inkml:brush>
  </inkml:definitions>
  <inkml:trace contextRef="#ctx0" brushRef="#br0">8041 10777 28671 0,'0'0'1280'0,"0"0"256"0,0 0-1232 0,6 3-304 16,-6-3 0-16,6 2 0 0,1-1 2016 0,1 2 352 15,1-3 64-15,0 1 0 0,1-1-768 0,3-1-144 16,2 1-48-16,2-2 0 0,-1 1-464 0,2 0-112 16,2-2 0-16,0 1-16 0,2 0-480 0,-1-1-80 15,1 0-32-15,-1 0 0 0,1 1-288 0,-2-2 0 16,-1 1 0-16,-1 0 0 0,-2 0 0 0,-1 0 0 16,-1 0 0-16,-2 1 0 0,-1 0 0 0,-1 1-192 15,-2 0 16-15,-1 1 16 16,-7 0-2128-16,0 0-416 0,0 0-96 0,0 0-15008 0</inkml:trace>
  <inkml:trace contextRef="#ctx0" brushRef="#br0" timeOffset="262.135">8208 10861 15663 0,'0'0'688'0,"0"0"144"16,0 0-656-16,0-4-176 0,0 0 0 0,1 2 0 15,-1 2 3280-15,0 0 624 0,-1-5 128 0,1 5 32 16,0 0-1728-16,0 0-352 0,0 0-64 0,0 0 0 15,-1 7-384-15,0 2-80 0,0 0-16 0,0 3 0 16,0 2-368-16,0 3-80 0,-1 2-16 0,0 4 0 0,1-3-400 0,0 4-64 16,0-1-32-16,1 0 0 0,0-2-224 0,0-3-32 15,0 0-16-15,1 1 0 0,0-1-208 0,0-1 0 16,-1-2 128-16,0-1-128 0,0 0 0 0,0-2-192 16,0-2 48-16,0-1 0 15,0-3-1296-15,-1 1-256 0,-1-2-48 0,2-5-16 16,-4 2-1216-16,-2-2-240 0,0-2-48 0</inkml:trace>
  <inkml:trace contextRef="#ctx0" brushRef="#br0" timeOffset="398.673">8122 11177 18431 0,'0'0'816'0,"0"0"160"0,0 0-784 0,0 0-192 15,0 0 0-15,5 0 0 0,2 0 3392 0,2 0 640 16,1-2 128-16,1 2 32 0,-1 0-2160 0,2 0-432 16,1 0-96-16,0 0-16 0,3 0-640 0,0 0-128 15,0 0-16-15,0 0-16 0,0-1-416 0,-2 0-80 16,2 0 0-16,-1-2-16 0,-1 1-176 0,-1-2 0 15,0 0 0-15,-2 0-176 16,1-2-2448-16,0-1-512 0</inkml:trace>
  <inkml:trace contextRef="#ctx0" brushRef="#br0" timeOffset="779.411">8457 11058 7359 0,'0'0'656'0,"0"0"-528"0,0 0-128 0,0 0 0 16,0 0 6000-16,0 0 1168 0,-5 2 224 0,5-2 48 15,0 0-4544-15,-3 5-912 0,1 1-176 0,0 0-32 16,1 0-704-16,1 1-144 0,0 2-32 0,1 0 0 15,1 0-400-15,0 1-96 0,0-1-16 0,1 1 0 16,0-1-144-16,0 0-48 0,0 0 0 0,1-2 0 0,1 0 112 0,-3 0 16 16,1-2 0-16,-3-5 0 0,3 3-320 15,-3-3-144-15,0 0 16 0,0 0 0 0,0 0 128 0,0 0 256 16,0 0-64-16,5-3-16 0,-1-4-176 0,0 0 160 16,0-1-160-16,1-2 160 0,0 0-160 0,1-3 0 15,0-1 0-15,4-2 128 0,1-1-128 0,1 0 0 16,0-3 0-16,1 3 128 0,2 1-128 0,0 4 0 15,0 0 0-15,-1 5 0 0,-1 2 0 0,-2 3 0 16,-1 3 0-16,-1 4 0 0,-2 2 0 0,-1 3 128 16,-2 3-128-16,1 2 192 0,-3 0 256 0,-1 3 64 15,-2 0 16-15,-1 3 0 0,0-1-16 0,-1-1-16 16,1 0 0-16,-1-2 0 0,1 0-240 0,0-2-32 16,0-2-16-16,1-2 0 0,1-3-208 0,0 0 0 15,0-3 0-15,0-5 0 0,0 0-272 0,0 0-112 16,0 0 0-16,6 0-16 15,0-5-1392-15,1 0-288 0,0-5-48 0,1-2-16 16,1-2-1040-16,0-2-208 0,0-1-32 0</inkml:trace>
  <inkml:trace contextRef="#ctx0" brushRef="#br0" timeOffset="953.818">8846 10998 11055 0,'0'0'976'0,"0"0"-784"0,0 0-192 0,0 0 0 16,0 0 5888-16,-2 5 1120 0,0 0 224 0,1 2 64 15,1 1-4304-15,0 1-864 0,1 0-160 0,2 2-48 16,-2 1-832-16,1 2-160 0,1 0-32 0,0 3-16 15,0 2-336-15,0 0-64 0,1 1-16 0,0-1 0 16,-1 0-256-16,1-1-48 0,0 0-16 0,-1 0 0 16,0-3-144-16,0 0 0 0,0-1 0 0,0-3 0 0,0-1-256 15,0-2-64-15,0-1-32 0,0-2 0 16,-3-5-2576-16,0 0-512 0,0 0-96 0</inkml:trace>
  <inkml:trace contextRef="#ctx0" brushRef="#br0" timeOffset="1262.789">8841 11038 25791 0,'-9'-7'2304'0,"5"6"-1856"16,0-2-448-16,0 1 0 0,1-3 3056 0,1 1 512 15,0-1 96-15,2 0 32 0,2 0-1712 0,1-1-320 16,1 0-80-16,1 1-16 0,5 0-752 0,0 0-160 16,1 1-16-16,1-1-16 0,0 2-240 0,3 1-64 15,1 2 0-15,0 0 0 0,1 2-192 0,-3 1-128 16,2 2 128-16,-1-1-128 0,-1 3 0 0,-1 1 128 15,0 2-128-15,-2 1 0 0,-3 2 0 0,-1 1 144 16,-3 1-144-16,-1 0 0 0,-2 1 304 0,-3-1-48 16,-3 1-16-16,-2 0 0 0,0-1-16 0,-2 0 0 15,-1-1 0-15,-1-3 0 0,-1-1-96 0,1-1-128 0,-1-3 176 0,1 0-176 16,2-2 0-16,3-2-304 0,-2-5 48 0,2 0 0 31,2-2-1184-31,1-2-224 0,1-2-64 0,3-2 0 16,3-1-800-16,2-2-160 0,2 0-48 0,1-1-13888 0</inkml:trace>
  <inkml:trace contextRef="#ctx0" brushRef="#br0" timeOffset="1596.677">9168 10960 18431 0,'0'0'816'0,"0"0"160"0,0 0-784 0,0 0-192 0,4 2 0 0,0 1 0 16,-4-3 5232-16,1 5 992 0,0 1 208 0,-1 1 32 0,-1 1-3744 0,-1 2-752 16,0 0-160-16,1 2-16 0,-1 0-928 0,1 0-176 15,2 1-48-15,0 2 0 0,2-2-208 0,1-1-48 16,1 1-16-16,1 0 0 0,0-3-368 0,2-1 144 15,1-2-144-15,0-2 0 0,0-2 0 0,1-3 0 16,2-3 0-16,0-3 0 0,-1-1-144 0,1-4-48 16,1-2 0-16,-2-2 0 0,0 0-80 0,-1-4-32 15,1 0 0-15,-1 2 0 16,-1-1-80-16,0 3-32 0,0 1 0 0,-2-1 0 0,-1 2 240 0,-2 4 176 16,0 1-208-16,0 1 80 0,-1 4 128 0,-3 3 0 15,0 0 0-15,0 0 0 0,0 0 0 0,4 5 128 16,0 2 0-16,0 4 0 0,-1-2 64 0,0 4 32 15,0 2 0-15,0 1 0 0,0 2-224 0,1 0 128 16,-1 0-128-16,2 0 0 0,0-1 144 0,1 0-144 16,0-1 128-16,1-2-128 0,1-1 0 0,-1-3-272 15,2-3 32-15,0-3 16 16,1-4-1648-16,0-2-336 0,-1-3-64 0,0-5-16 16,0-2-1264-16,0-1-256 0</inkml:trace>
  <inkml:trace contextRef="#ctx0" brushRef="#br0" timeOffset="1747.172">9703 10791 30527 0,'0'0'1344'0,"0"0"288"0,0 0-1312 0,0 0-320 0,0 0 0 0,2 7 0 16,-1 2 2336-16,0 3 400 0,0-1 80 0,-1 3 0 15,0 2-1280-15,1-1-256 0,1 0-48 0,-1 1-16 16,-1 0-704-16,1 2-160 0,0 0-32 0,1-1 0 0,-1 2-320 0,0-2 0 16,-1 2 0-16,1-4 0 15,-1-1-1600-15,-1-1-320 0,-1 0-80 0,-1-4-10480 16,0 0-2080-16</inkml:trace>
  <inkml:trace contextRef="#ctx0" brushRef="#br0" timeOffset="1882.72">9633 11070 10127 0,'2'-10'896'0,"0"7"-704"16,2-2-192-16,1 0 0 0,0-1 4800 0,2 1 912 15,0 0 192-15,2 1 48 0,1 0-2976 0,2 1-592 16,-1 0-112-16,2 1-32 0,1-1-1120 0,1 1-224 16,-1 1-64-16,1 0 0 0,-1 1-560 0,-1 0-112 15,-1-1-32-15,0 2 0 16,-2 1-1024-16,0 0-192 0,-2 1-64 0,-8-3-16832 0</inkml:trace>
  <inkml:trace contextRef="#ctx0" brushRef="#br0" timeOffset="2631.223">7682 12081 12895 0,'0'0'1152'0,"0"0"-928"0,2-5-224 0,-1-1 0 15,0-2 2704-15,1 1 496 0,-1 1 112 0,-1 6 16 16,0 0-1440-16,0-5-288 16,0 5-48-16,0 0-16 0,0 0 64 0,0 0 0 0,0 0 0 0,0 0 0 15,0 0-128-15,0 0 0 0,0 0-16 0,5 8 0 16,0-1-176-16,0 3-48 0,-1 5 0 0,0 2 0 16,0 3-416-16,0 6-96 0,2 3-16 0,-2 4 0 15,0 4-160-15,0 2-32 0,0 0-16 0,0 1 0 16,0-3-128-16,1 0-32 0,-1 1 0 0,2 1 0 0,-1 2-32 15,-2-2-16-15,0-1 0 0,1-3 0 0,2-3-96 0,0-2 0 16,-1-2-16-16,1-5 0 0,0-1-176 0,-1-3 0 16,0-3 144-16,0-2-144 0,-1-3 0 0,0 1 0 15,-1-3 0-15,-1-1 0 0,-1-1-128 0,1-2-64 16,-2-5 0-16,0 0 0 16,0 0-384-16,0 0-96 0,0 0-16 0,0 0 0 15,0 0-1216-15,0 0-240 0,-1-5-48 0,0-1-16 16,-1-2-496-16,0-2-112 0,-2-2 0 0</inkml:trace>
  <inkml:trace contextRef="#ctx0" brushRef="#br0" timeOffset="3600.986">7730 11975 22175 0,'0'0'976'0,"5"-3"208"0,1 1-944 0,1 0-240 0,1 0 0 0,1 1 0 16,1 1 1952-16,3 0 352 0,2 0 64 0,2 2 0 0,3 1-352 0,1-1-80 16,1 2-16-16,2 0 0 0,2-1-128 0,2 1-48 15,1-2 0-15,2 1 0 0,0-1-432 0,2-1-96 16,4-1 0-16,3 0-16 0,2-1-624 0,2-1-128 16,-1-3-32-16,1 0 0 0,-1-1-416 0,0 1 128 15,0-1-128-15,0-2 0 0,2 1 0 0,-1 0 0 16,0-1 0-16,-1 0 0 0,-2 1 0 0,-3 0 0 15,-1 1-224-15,-3 1 80 0,0 1-48 0,-4 0 0 16,-2 0 0-16,-1 0 0 0,-3 1 192 0,-1 1-208 16,-4 0 80-16,-1 1 128 0,-3-2-128 0,-2 1 128 15,-2 0 0-15,-1 0 0 0,-2 1 0 0,0-2 0 0,-1 1 0 0,-1 0 0 16,0-1 0-16,-1 0 0 0,1-1 0 0,-2 1 0 16,1 0 0-16,0-2 0 0,0 2 0 0,0 0 0 15,-5 3 0-15,4-2 0 0,-4 2-144 0,0 0 144 16,0 0 0-16,0 0 0 0,0 0 0 0,0 0 0 15,0 0 0-15,0 0 0 0,0 0 0 0,0 0 0 16,0 0 0-16,0 0 144 0,0 0-144 0,0 0 128 16,0 0-128-16,0 0 128 0,-3 6-128 0,0-1 128 15,0 2-128-15,0 2 0 0,0 3 144 0,-1 2-144 16,-1 6 192-16,1 1-48 0,-2 4 0 0,-1 3 0 16,0 3 64-16,-1 1 16 0,-1 1 0 0,1 5 0 0,-2 6 144 0,1 2 16 15,1 4 16-15,2-3 0 0,0 0-48 0,2-1-16 16,0-2 0-16,2-2 0 0,0 1-208 0,2-1-128 15,0-2 128-15,2-1-128 0,0-5 0 0,1-1 0 16,1-4 0-16,0-3 0 0,0-1 0 0,1-5 0 16,0-2 0-16,0-1 0 0,0-5 0 0,0 0 0 15,0-1 0-15,1-2 0 0,-3-2 0 0,2-2 0 16,-1 0 0-16,0-1 0 0,0 0 0 0,-4-4-160 16,4 4 160-16,-4-4 0 0,0 0-144 0,0 0 144 15,0 0 0-15,0 0-144 0,5 2 144 0,-5-2 0 16,0 0 0-16,0 0 0 0,0 0 0 0,0 0 0 15,0 0 0-15,0 0 0 0,0 0 0 0,0 0 0 16,0 0 0-16,-5-1 0 0,0 0 0 0,5 1 0 16,-6 0 0-16,0 0 0 0,0 0 0 0,0 0 0 0,-2 0 0 0,-1 0 0 15,-1 0 0-15,-1 0 0 16,0 2 0-16,-4-1 0 0,-2 0 0 0,-1 1 0 16,-1-1 0-16,-2 1 128 0,-3 0-128 0,-1 1 0 15,-5-1 0-15,-5 1 0 0,-3-1 0 0,-5 0 0 0,-2 0 0 0,-2 0 0 16,-1-1 0-16,-1-1 128 15,0 0-128-15,-2 0 0 0,-4-1 192 0,2 0-48 16,0-1 0-16,6 1 0 0,3 1 96 0,3 0 16 16,4 0 0-16,4 0 0 0,3 0-256 0,0 2 176 15,5 0-176-15,2 0 160 0,3 1-160 0,2 0-144 16,3 0 144-16,2 0-208 16,4-2-720-16,1 0-144 0,3 0-16 0,5-1-16 0,0 0-1072 0,0 0-224 0,0 0-32 0,0 0-17472 15</inkml:trace>
  <inkml:trace contextRef="#ctx0" brushRef="#br0" timeOffset="5298.327">8069 12632 8287 0,'0'0'736'0,"0"0"-592"0,0 0-144 0,0 0 0 15,0 0 3504-15,0 0 656 0,0 0 144 0,0 0 32 16,0 0-2688-16,0 0-544 0,0 0-96 0,0 0-32 15,1-6 240-15,1 0 64 0,1-1 0 0,0 0 0 16,-1-1-160-16,1-1-32 0,1 0 0 0,0-1 0 16,1-1-304-16,1 1-64 0,0 1-16 0,2-2 0 15,0-1-80-15,2 0-32 0,3 1 0 0,1-1 0 16,-1-1-288-16,3 0-64 0,1 0-16 0,0 0 0 16,0-1-224-16,-1 3 0 0,1-2 0 0,-1 3 0 15,-2 0 0-15,1 1 0 0,-1 2 0 0,-2 1 0 0,0 2 0 0,-3 1 0 16,-1 2-208-16,0 1 64 15,-4 1-272-15,0 1-48 0,-4-2-16 0,0 0 0 16,0 0-160-16,2 5-16 0,-2-5-16 0,0 0 0 16,0 0-1440-16,0 0-304 0</inkml:trace>
  <inkml:trace contextRef="#ctx0" brushRef="#br0" timeOffset="6286.029">8444 12315 5519 0,'0'0'240'0,"0"0"64"0,0 0-304 0,0 0 0 16,0 0 0-16,0 0 0 0,-5 4 3984 0,1 0 752 16,4-4 128-16,0 0 48 0,0 0-3056 0,0 0-624 15,-5 0-112-15,5 0-32 0,0 0-240 0,0 0-48 16,-2-4-16-16,0 0 0 0,2 4-160 0,-1-4-48 15,1-2 0-15,1 1 0 0,0 0-48 0,1 0-16 16,0-2 0-16,1 2 0 0,2-2-224 0,-1 0-48 16,0 1-16-16,0-1 0 0,0 0-224 0,1 2 176 15,1 2-176-15,0-2 160 0,-1 0-160 0,1 1 0 16,0-1 144-16,1 0-144 0,0 0 0 0,2 1 144 16,0-1-144-16,1 0 0 0,1 1 0 0,-1 0 0 15,1-1 0-15,1 2 0 0,0 0 128 0,1 1-128 16,-1 1 0-16,2 2 0 0,-1 0 0 0,-1 2 0 15,1 1 0-15,-2 2 0 0,2 1 0 0,-3 0 0 16,0 1 0-16,-1 1-144 0,-1 1 144 0,-1-1 0 0,-1 2 0 0,-1 0 0 16,-1 0 0-16,0-2 0 0,-1-1 0 0,0 0 0 15,-1 0 144-15,-2-1 16 0,-1-1 0 0,0 0 0 16,1-6 80-16,-3 5 16 0,-1 0 0 16,0-2 0-16,-1 0-16 0,1 0 0 0,-2-3 0 0,0 0 0 15,-1 0-112-15,0-2-128 0,0 0 176 0,0-1-176 16,0 0 0-16,-1 1 0 0,0 0 0 0,0 1 0 15,-1 1-240-15,2 1-48 0,1 0-16 0,0 1 0 32,0 1-1792-32,2 0-352 0</inkml:trace>
  <inkml:trace contextRef="#ctx0" brushRef="#br0" timeOffset="7066.424">8638 12365 21647 0,'0'0'464'0,"0"0"112"0,0 0 0 0,0 0 64 0,0 0-512 0,0 0-128 0,0 0 0 0,0 0 0 0,0 0 384 0,0 0 64 16,0 0 16-16,0 0 0 0,0 0-272 0,0 0-48 15,0 0-16-15,0 0 0 0,0 0-128 0,1 5 128 16,-1-5-128-16,-2 7 128 0,0-2-128 0,2-5 0 16,-3 5 0-16,0-1 128 0,0-1-128 0,3-3 0 15,0 0 0-15,0 0-176 0,-5 2 176 0,5-2 0 16,0 0-144-16,0 0 144 0,0 0-144 0,0 0 144 16,0 0-192-16,0 0 192 0,-4-2-352 0,4 2 32 15,0 0 16-15,0 0 0 0,0 0 64 0,0 0 16 16,0 0 0-16,0 0 0 0,0 0 224 0,0 0 0 15,0 0 0-15,0 0-144 0,0 0 384 0,0 0 80 0,0 0 0 0,0 0 16 16,0 6 560-16,0 0 96 16,0 0 32-16,0-1 0 0,0 2 128 0,1 1 16 15,-2 0 16-15,0 1 0 0,0-1-352 0,-1 2-64 16,-1 0 0-16,0 0-16 0,1 1-48 0,-3 0 0 0,-3 2 0 0,0 1 0 16,-1 1 144-16,-2 0 32 15,1 1 0-15,-3-1 0 0,0 1-144 0,1 0-32 0,-3-1 0 0,2-1 0 16,-1-1-320-16,3-2-80 0,-1 0-16 0,0-1 0 15,1-3-288-15,0 0 0 0,1-2 128 0,1 0-128 16,0-1 0-16,2 0 0 0,1-2-128 0,1 0 128 16,5-2-1344-16,0 0-160 0,-5-1-32 0,5 1-10080 15,0 0-2016-15</inkml:trace>
  <inkml:trace contextRef="#ctx0" brushRef="#br0" timeOffset="8055.128">8313 12745 10127 0,'0'0'896'0,"-5"2"-704"16,-1 1-192-16,0-2 0 0,-1 1 3984 0,-1-2 768 15,-2 0 160-15,1 0 16 0,1 0-3344 0,-1-3-688 16,-2 0-128-16,2-1-16 0,0-1-320 0,0-2-64 15,-2-1-16-15,-1 1 0 0,2-2-224 0,2 1-128 16,0 0 160-16,1 0-160 0,0 1 0 0,1 0 0 0,0-1 0 0,1 1 0 31,2 1-384-31,1 1-80 0,-1 0-16 0</inkml:trace>
  <inkml:trace contextRef="#ctx0" brushRef="#br0" timeOffset="8701.973">8057 12598 5519 0,'0'0'496'0,"0"0"-496"0,0 0 0 0,0 0 0 15,0 0 1200-15,0 0 144 0,0 0 16 0,0 0 16 16,0 0 128-16,0 0 32 0,0 0 0 0,0 0 0 16,0 0 768-16,0 0 144 0,0 0 48 0,0 0 0 15,0 0-592-15,0 0-112 0,0 0-32 0,-4-1 0 16,4 1-528-16,-6-3-96 0,0-1-32 0,0 0 0 16,2-3-416-16,-1-1-96 0,-1-1-16 0,2 0 0 0,1-1-128 0,0-2-48 15,0 0 0-15,0-1 0 0,0 0-208 0,1 0-32 16,1 0-16-16,0 1 0 0,1-1-144 0,0 0 0 15,0-1 0-15,1 4 0 0,1-1 0 0,0 2 0 16,-1 1 0-16,1 1 0 0,1 3 0 0,-3 4-256 16,0 0 48-16,0 0 0 15,5-3-640-15,-5 3-128 0,0 0-32 0,5 1-9840 16,0 0-1968-16</inkml:trace>
  <inkml:trace contextRef="#ctx0" brushRef="#br0" timeOffset="8876.387">8082 12357 10127 0,'0'0'448'0,"-3"5"96"0,1 1-544 0,-1 1 0 0,-1 0 0 0,1-1 0 16,1 0 4480-16,1 0 800 0,1-1 160 0,2 1 16 16,1-1-4160-16,1 1-832 0,1 0-160 0,1-1-48 15,2-1-256-15,1-1 0 0,0 0 0 0,2-1-9056 16,-2 0-1872-16</inkml:trace>
  <inkml:trace contextRef="#ctx0" brushRef="#br0" timeOffset="9835.463">8292 12815 20735 0,'0'0'912'0,"0"0"192"0,0 0-880 0,0 0-224 16,0 0 0-16,0 0 0 0,0 0 1472 0,0 0 240 0,0 0 48 0,0 0 16 15,0 0-688-15,0 0-144 0,0 0-32 0,0 0 0 16,0 0-432-16,0 0-96 0,0 0 0 0,3 5-16 16,0 0 336-16,0 1 80 0,-1 0 16 0,1 0 0 15,0 1-256-15,0-2-48 0,-1 0-16 0,1 2 0 16,1-2-176-16,0 2-48 0,-1 0 0 0,0-1 0 15,0-1-256-15,-1 0 160 0,0 0-160 0,0 0 128 0,-2-5-128 0,3 5 0 16,-3-5 0-16,0 0 0 0,6 2 0 0,0-2-224 16,0-1 48-16,2-1 16 0,0-2 32 0,1-1 0 15,0-1 0-15,0 1 0 0,0-2-64 0,1 0 0 16,0-2 0-16,0 3-15808 16</inkml:trace>
  <inkml:trace contextRef="#ctx0" brushRef="#br0" timeOffset="12619.672">8132 12773 6447 0,'0'0'576'0,"0"0"-576"0,0 0 0 0,0 0 0 0,0 0 4736 0,0 0 832 15,-2 5 160-15,2-5 32 16,0 0-3504-16,0 0-704 0,0 0-144 0,3 5-16 0,-3-5-848 0,6 4-160 16,0-1-48-16,1 0 0 0,-1-1-192 0,-1 0-144 15,-1 0 192-15,1 1-192 0,-1 0 304 0,1 0-48 16,-1 2-16-16,-1 1 0 0,-1 1 208 0,1 2 64 15,-2 1 0-15,0-3 0 0,-1 1 112 0,-1 1 16 16,-2 0 16-16,0 0 0 0,0 0-64 0,1-1-16 16,0-3 0-16,1 1 0 0,1-6-368 0,0 0-80 15,4 4 0-15,2-2-128 0,2-2 0 0,2 0 0 16,0-1 0-16,3-1 0 0,0-1-224 0,0 0 48 16,3 0 16-16,-1-1 0 15,-1 0-1488-15,1 0-288 0,-1 1-64 0,-3 1-16 0</inkml:trace>
  <inkml:trace contextRef="#ctx0" brushRef="#br0" timeOffset="13171.828">8529 12691 20271 0,'0'0'896'0,"0"0"192"0,0 0-880 0,0 0-208 16,-1-3 0-16,0-1 0 0,0 0 1360 0,1 0 240 16,0 1 32-16,0 3 16 0,0-4-816 0,0 4-176 15,0 0-16-15,0 0-16 0,0 0 144 0,0 0 48 16,0 0 0-16,4 7 0 0,-2 0 272 0,-1 3 48 16,1 0 16-16,0 0 0 0,0 2-384 0,-1-1-80 15,-1 1-16-15,0 0 0 0,1-1-96 0,-1 1 0 16,-1 0-16-16,1-2 0 0,1-2-240 0,-1 1-64 15,-2-3 0-15,0 1 0 0,1 0 0 0,-1-2-16 16,2-5 0-16,-2 5 0 0,0-1-240 0,0 1 144 16,2-5-144-16,-1 6 128 0,0-1-128 0,1-5 0 15,0 0 0-15,0 0 0 0,0 0 0 0,0 0 0 0,4 3-128 16,-4-3 128-16,0 0 0 0,0 0 0 16,5 3 0-16,-5-3 0 0,5 2 0 0,-5-2 0 0,0 0 0 0,6 2 0 15,0-2 0-15,0 0 0 0,-6 0 0 0,5 0 0 16,1 0-128-16,0 0 128 0,0 0 0 0,1-2 0 15,1 2-240-15,0 0 32 0,-1 2 0 0,1-2 0 16,0 1-1360-16,1-1-272 16,-2 0-48-16,-1 0-14384 0</inkml:trace>
  <inkml:trace contextRef="#ctx0" brushRef="#br0" timeOffset="13588.435">8633 12579 11055 0,'0'0'976'0,"0"0"-784"16,0 0-192-16,0 0 0 0,1-4 3680 0,-1 4 688 15,0 0 144-15,0 0 32 0,0 0-2048 0,0 0-384 16,0 0-96-16,1 6-16 0,0 1-912 0,1 1-192 16,0 2-48-16,1 1 0 0,1 0-496 0,0-1-96 15,1 1-32-15,2 1 0 0,-1 0-48 0,0 0-16 0,0 1 0 0,0 1 0 16,1-1-160-16,-3 2 160 16,1 0-160-16,-1-1 160 0,0 2-160 0,-2-3 0 0,0-1 0 0,-1 1 0 15,-1 0 128-15,1-2-128 0,-1-2 0 0,0 0 128 16,0 0-128-16,0-1 0 0,0-8 144 0,0 0-144 15,0 0 0-15,3 3 0 0,2 0 0 0,0-2 0 16,0-1 0-16,1-1-128 0,2-2 128 0,2 0-128 16,-1-2 128-16,1 0-192 0,-1 0 192 0,1-2-192 15,0 1-208 1,0 2-48-16,-3-1-16 0,-1-2-10832 0,0-1-2160 0</inkml:trace>
  <inkml:trace contextRef="#ctx0" brushRef="#br0" timeOffset="14251.227">8535 12152 21887 0,'0'0'960'0,"0"0"208"0,0 0-928 0,0-4-240 15,-1 1 0-15,0-1 0 0,0 0 1152 0,1 1 176 16,0-3 32-16,0 2 16 0,0-1-720 0,1-2-144 15,0 1-16-15,1 0-16 0,-1 0-480 0,1 1-320 16,1 0 64-16,-3 5 0 0,0 0 256 0,0 0 0 16,0 0 0-16,0 0 0 0,0 0 208 0,0 0 112 15,0 0 0-15,6 5 16 0,0-1 240 0,-1 1 64 0,-2 1 0 0,1-1 0 16,0 2-288-16,-1-2-48 16,-3-5-16-16,3 6 0 0,1-1-288 0,0 0 128 15,-4-5-128-15,5 3 0 0,0-1 0 0,-5-2 0 16,6 0 0-16,-1 0-9504 0,-5 0-1968 0</inkml:trace>
  <inkml:trace contextRef="#ctx0" brushRef="#br0" timeOffset="14704.713">8607 12153 6447 0,'0'0'576'0,"0"0"-576"15,0 0 0-15,0 0 0 0,0 0 5184 0,0 0 944 16,0 0 176-16,0 0 32 0,3-5-4320 0,1-1-864 16,0 0-192-16,0 0-16 0,2 0-512 0,-2 1-112 0,0-1 0 0,0 0-16 15,0 0-176-15,0-1-128 16,-2 0 144-16,2 1-144 0,0-1 0 0,0 1 128 0,0 0-128 16,-1 2 0-16,0-1 0 0,0 1 0 0,0 0 0 15,-3 4-160-15,0 0 32 0,0 0 0 0,0 0 0 0,0 0 0 16,5 5 128-16,-1 2 0 15,0-4-144-15,-1 3 144 0,-2 2 0 0,2-1 0 0,0 1 0 0,0 0 0 16,0-1 0-16,1 1 192 0,1-1-192 0,1 0 192 16,0-2-192-16,2-1 0 0,0 0 0 0,0-3 0 15,-1 0 0-15,0-2-224 0,1 0 32 0</inkml:trace>
  <inkml:trace contextRef="#ctx0" brushRef="#br0" timeOffset="16293.258">9372 13003 25791 0,'0'0'1152'0,"0"0"224"0,0 0-1104 0,0 0-272 0,-2-2 0 0,2 2 0 16,0-4 2944-16,1-1 544 0,0-1 96 0,1-1 32 15,0 0-2624-15,1-1-528 0,2-4-96 0,0 1-32 16,1-2-336-16,0 1-288 0,1 0 48 0,1 2-11488 16,-1-2-2304-16</inkml:trace>
  <inkml:trace contextRef="#ctx0" brushRef="#br0" timeOffset="16553.389">9673 12525 11055 0,'0'0'976'0,"0"0"-784"15,-3-5-192-15,0 1 0 0,1 0 5184 0,0-2 1008 16,0-3 192-16,-1 0 32 0,0 1-4176 0,0 0-848 15,0 0-176-15,0 0-16 0,-1 2-560 0,2-1-96 16,1 1-32-16,1-2 0 0,1-1-512 0,2 1 0 0,1-1 0 0,1 1 0 31,1 2-2240-31,0 1-544 0</inkml:trace>
  <inkml:trace contextRef="#ctx0" brushRef="#br0" timeOffset="16723.826">9764 12484 22111 0,'0'0'1968'0,"0"0"-1584"0,-5 3-384 0,0 0 0 15,1 0 3136-15,4-3 560 0,-6 0 96 0,0-1 32 16,-1-1-1616-16,1-1-320 0,0 0-64 0,1-2-16 16,1-2-720-16,1-1-160 0,-1 0-32 0,1-1 0 15,0-1-608-15,2 0-128 0,-1-1-32 0,1 2 0 16,1-1-320-16,1 1-64 0,1 1 0 0,0 2-13248 16,0 0-2624-16</inkml:trace>
  <inkml:trace contextRef="#ctx0" brushRef="#br0" timeOffset="17306.875">10086 12218 20271 0,'0'0'1792'0,"0"0"-1424"0,0 0-368 0,0 0 0 16,0 0 3312-16,-3 8 592 0,0-1 112 0,1 2 16 16,1 3-1824-16,0 2-368 0,0 0-80 0,1 4-16 15,0 3-736-15,1 0-160 0,0 2-16 0,0 1-16 16,0 1-304-16,0 0-64 0,1 0-16 0,-1 0 0 0,0 1 0 0,0 3 0 16,0-1 0-16,0 0 0 15,0 0-176-15,1-1-16 0,1-2-16 0,0 0 0 0,-1-4-224 0,1-1 128 16,-1-3-128-16,1-4 0 0,0-2 0 0,-1-2 0 15,1-2 0-15,-3-7 0 0,0 0 0 0,0 0 0 16,0 0 0-16,-1-5 0 0,-1-3 128 0,-1-2-128 16,-2-2 0-16,-2-1 144 0,-4-2-144 0,-2 0 0 15,-1 1 0-15,-2 1 128 0,-2 0-128 0,0 4 0 16,-2 2 0-16,1 4 0 0,-1 1 0 0,1 5 128 16,1 3-128-16,2 1 0 0,2 3 336 0,2 1-16 15,1-1 0-15,4 1 0 0,2 2-128 0,3 0-48 0,3 0 0 16,4-1 0-16,3 1-144 0,4-1 0 15,2-2 0-15,3-1 0 0,2-2 0 0,1-1 0 16,4-2 0-16,-1-2 0 0,2-1-192 0,0-1 0 16,-2-1-16-16,2-2 0 15,0-2-2896-15,1-1-576 0</inkml:trace>
  <inkml:trace contextRef="#ctx0" brushRef="#br0" timeOffset="17606.653">10330 12698 23951 0,'0'0'1056'0,"0"0"224"0,-4-5-1024 0,1-1-256 0,-1 0 0 0,0 1 0 16,1 3 3168-16,3 2 576 0,-4-3 112 0,4 3 32 16,-5 0-2000-16,0 0-400 0,-1 3-80 0,1 1 0 0,-1 3-704 0,2 1-144 15,-1 2-32-15,1 0 0 0,-1 2-272 0,2 1-48 16,0 2-16-16,2-2 0 0,1 1-32 0,1-1-16 16,1-1 0-16,2-2 0 0,2-1-144 0,1-1 0 15,1-2 0-15,2-2 0 0,2-1 0 0,1-5 0 16,0-1 0-16,2-5 0 0,-1-1-128 0,-1-2-16 15,1-4 0-15,-2-1 0 16,-1-1-448-16,-1-1-96 0,-2 2-16 0,-2-1 0 16,-1 0 160-16,-2 1 32 0,-1 2 0 0,-3 0 0 0,-1 1 352 0,-1 2 160 15,-2 0-128-15,-2 1 128 0,-1 2-336 0,0 1 16 16,-2 1 0-16,-1 0 0 16,-1 1-1728-16,1 1-320 0,0 0-80 0,1 2-12752 0</inkml:trace>
  <inkml:trace contextRef="#ctx0" brushRef="#br0" timeOffset="18106.985">10618 12569 31327 0,'0'0'1392'0,"0"0"272"0,0 0-1328 0,0 0-336 0,0 0 0 0,-5 1 0 15,-3 3 1664-15,-2-2 256 0,3 1 48 0,-1 2 16 16,-2-1-832-16,0 3-144 0,0 1-48 0,2 2 0 16,-1 1-320-16,1 0-80 0,-1 1-16 0,1 0 0 15,3 0-224-15,1-3-64 0,2 1 0 0,2-1 0 16,1-1-256-16,0-1 0 0,3-1 0 0,1-3 0 16,2 0 0-16,1-2 0 0,1-2 0 0,1 0-144 15,1-4-112-15,2 1-32 0,-1-3 0 0,-2-1 0 16,0 0-176-16,-2-1-48 0,-1 2 0 0,-1 2 0 0,-1 1 272 15,-5 4 48-15,0 0 16 0,0 0 0 0,0 0 480 0,0 0 80 16,0 0 32-16,-4 6 0 0,0 1 336 0,-1 3 64 16,0 2 16-16,0 0 0 0,0 1-288 0,1 1-48 15,1 2-16-15,2-3 0 0,1 2-112 0,1 1-32 16,0 0 0-16,1 1 0 0,1 0-64 0,0 0-16 16,-1 1 0-16,0 0 0 0,0 1-32 0,0 1-16 15,-1 2 0-15,-1-1 0 0,-1 0 0 0,-1-1 0 16,0 1 0-16,-2-1 0 0,-2-3-32 0,1 0-16 0,-1-2 0 15,-2 0 0-15,-1-3-160 0,0-1 160 16,-1-2-160-16,1-4 160 0,-1 0-160 0,-1-5 0 16,-1 0 0-16,0-5 128 0,0-2-128 0,1-2-256 0,0-4 64 0,2-3 16 31,1-2-368-31,1-4-80 0,2-1-16 0,2-2 0 16,3 2-1056-16,1-3-224 0,2 2-32 0,3-1-16 15,2-1-1008-15,1 2-208 0</inkml:trace>
  <inkml:trace contextRef="#ctx0" brushRef="#br0" timeOffset="18279.501">10851 12383 23039 0,'0'0'2048'0,"0"0"-1648"16,0 0-400-16,0 0 0 0,0-6 4032 0,1-3 704 15,2 0 160-15,1 0 32 0,2-1-3232 0,1 0-640 16,0 0-128-16,2 0-32 0,0-3-576 0,1 2-128 15,0 2-32-15,-1 1 0 16,0 2-960-16,-1 2-192 0,-1 3-32 0</inkml:trace>
  <inkml:trace contextRef="#ctx0" brushRef="#br0" timeOffset="18441.867">10956 12437 44399 0,'0'0'1968'0,"-3"-2"400"0,3 2-1888 0,0 0-480 15,-1-3 0-15,1-2 0 0,2 0 1216 0,1-2 128 16,2 0 48-16,3-4 0 0,2-1-976 0,-1-1-192 16,2 0-32-16,1-1-16 15,1-1-1936-15,-1 0-384 0</inkml:trace>
  <inkml:trace contextRef="#ctx0" brushRef="#br0" timeOffset="23445.666">9288 7024 20095 0,'0'0'896'0,"0"0"176"0,0 0-864 0,0 0-208 16,0 0 0-16,0 0 0 0,0 0 1568 0,0 0 272 15,0 0 48-15,0 0 16 0,0 0-240 0,0 0-64 16,0 0 0-16,0 0 0 0,0 0-128 0,0 0-16 16,0 0-16-16,0 0 0 0,0-5-240 0,0 5-48 15,1-4-16-15,2 0 0 0,2-1-112 0,-1-1 0 0,0 2-16 0,1-3 0 16,0 2-176-16,2 0-16 0,-2 0-16 16,-1 0 0-16,0 0-224 0,0 1-32 0,1 0-16 0,-1 1 0 15,-1-2-240-15,-3 5-48 0,3-4-16 0,-3 4 0 16,2-5-224-16,-2 5 144 0,0 0-144 0,0 0 128 15,0 0-128-15,0 0 0 0,0 0 144 0,0 0-144 16,0 0 0-16,0 0 128 0,0 0-128 0,0 0 0 16,0 0 128-16,-1 6-128 0,0 0 128 0,1-6-128 15,0 5 128-15,0 0-128 0,-1 2 160 0,0-1-160 16,2 2 208-16,0 1-48 0,-1-2-16 0,0 3 0 16,0 2 96-16,1 2 16 0,-1 0 0 0,0 2 0 0,-1 1 0 15,1-1 0-15,0 2 0 0,-1-1 0 0,-1 1-256 0,1-2 176 16,2-1-176-16,-1 1 160 0,-1-4-160 0,1-1 0 15,3 0 144-15,-2 0-144 0,-1-1 0 0,0-4 0 16,1-2 0-16,-1-4 128 0,0 5-128 0,0-5 0 16,0 0 0-16,0 0 0 0,0 0 0 0,0 0 0 15,0 0 0-15,0 0 0 0,0 0 0 0,0 0 0 16,0 0 0-16,0 0 128 0,0 0-128 0,0 0 0 16,0 0 0-16,0 0 0 0,0 0 0 0,0 0 0 15,0 0 0-15,0 0 0 0,0 0 0 0,0 0 0 16,0 0 0-16,0 0-128 0,0 0-32 0,0 0 0 15,0 0 0-15,0 0 0 0,0 0-64 0,0 0-16 16,0 0 0-16,1-5 0 16,0 1-576-16,-1 4-112 0,-1-5-32 0,1 5 0 15,0 0-816-15,-2-4-160 0,2 4-48 0,0 0-18320 0</inkml:trace>
  <inkml:trace contextRef="#ctx0" brushRef="#br0" timeOffset="23762.624">9275 7276 17503 0,'0'0'768'0,"0"0"176"0,-6 3-752 0,2-2-192 0,4-1 0 0,0 0 0 0,0 0 4160 15,0 0 784-15,0 0 176 0,0 0 16 16,0 0-2976-16,1-5-608 0,3 1-112 0,1-1-32 16,2 0-112-16,0 1-16 0,-1-1-16 0,1 2 0 15,1 1-96-15,1 1-16 0,-1 1 0 0,2 0 0 16,0 0-160-16,0 2-32 0,0 2-16 0,-1 1 0 0,0-3-400 0,0 0-80 15,-1 1-16-15,1 0 0 0,2 0-256 0,0 0-64 16,0-1-128-16,1 0 192 0,0 0-192 0,-1-1 0 16,-1 0 0-16,0 0 0 0,-1 1 0 0,-1-2 128 15,-2-2-128-15,1 2 0 0,-7 0 0 0,0 0 0 16,0 0 0-16,0 0 0 0,0 0 0 0,0 0 0 16,0 0 0-16,0 0-160 15,-5-5-752-15,-1 1-160 0,0 1-16 0,-1 1-16 16,0 0-1152-16,1-2-240 0,1 2-32 0,0-1-17664 0</inkml:trace>
  <inkml:trace contextRef="#ctx0" brushRef="#br0" timeOffset="24037.718">9639 7246 10127 0,'0'0'896'0,"0"0"-704"0,0 0-192 0,-6 1 0 0,6-1 7680 15,-5 2 1488-15,5-2 304 0,0 0 64 0,-6 1-6240 0,6-1-1248 16,0 0-256-16,0 0-64 0,0 0-1104 0,0 0-240 15,0 0-32-15,0 0-16 16,0 0-944-16,0 0-192 0,2-6-32 0,3-2-21424 16</inkml:trace>
  <inkml:trace contextRef="#ctx0" brushRef="#br0" timeOffset="29681.842">13282 13676 5519 0,'0'0'240'0,"0"0"64"0,0 0-304 0,0 0 0 0,0 0 0 0,0 0 0 0,0 0 2368 0,0 0 400 16,0 0 96-16,0 0 16 0,0 0-704 0,0 0-144 15,5-1-32-15,3-3 0 0,-8 4-240 0,0 0-48 16,0 0-16-16,6 0 0 0,-6 0-240 0,0 0-48 16,0 0-16-16,7 0 0 0,0 0-352 0,-2 1-64 15,1-1-16-15,-1 1 0 0,-5-1-288 0,7 2-64 16,0-4-16-16,2 2 0 0,-9 0-288 0,6 0-64 15,1 0-16-15,3 0 0 0,-2-1 16 0,-1 1 0 16,0 0 0-16,3-1 0 0,-1 0 176 0,-2 1 32 16,1 0 16-16,3-2 0 0,-4 1 32 0,0 1 0 15,0 0 0-15,0-1 0 0,1 1-112 0,0 0-32 16,-2 0 0-16,5 2 0 0,-1 1-176 0,-1-1-48 16,0 0 0-16,-4-2 0 0,1 2-128 0,1 0 128 15,0-2-128-15,4 3 128 0,-1 0-128 0,-1-1 0 16,1-2 144-16,1 0-144 0,1 1 144 0,-1-1-144 15,1 0 192-15,1 0-192 0,-2 0 256 0,-2 0-48 16,1 0-16-16,5 0 0 0,-2 0 16 0,0 0 0 0,0 0 0 16,-4-1 0-16,0 0-64 0,1 0-16 0,0 0 0 0,4-1 0 15,-3 0-128-15,0 1 128 0,-1-1-128 0,0 1 128 16,0 0-128-16,-5 1 0 0,-5 0 144 0,10 0-144 16,-2 0 0-16,0-2 144 0,-8 2-144 0,11-1 0 15,-2 0 224-15,0 1-64 0,0 1-16 0,0 0 0 16,0 1-16-16,-3-2 0 0,1-2 0 0,5 2 0 15,-1 0-128-15,-1 0 160 0,-1-1-160 0,0 1 160 16,0 0-160-16,0-1 0 0,-2 0 0 0,2 1 128 16,-1-2-128-16,1 2 0 0,0 2 0 0,-1-2 0 15,-8 0 128-15,8 0-128 0,1 0 128 0,-1 0-128 16,0 0 144-16,1 0-144 0,-1 0 160 0,1 0-160 16,0 0 128-16,1 1-128 0,0 0 0 0,0 2 144 0,-1-3-144 0,-1-2 0 15,1 2 0-15,0 2 128 0,-9-2-128 0,8 2 0 16,1-1 0-16,4 1 128 0,-3-1-128 0,-1-1 128 15,0-1-128-15,1 0 128 0,0 1 0 0,0-1 0 16,-1 0 0-16,2 0 0 0,0 0-128 0,1 1 160 16,-2 0-160-16,1 0 160 0,0-3-160 0,0 2 0 15,-1 1 0-15,1 0 128 0,-1-1-128 0,0 1 0 16,-1 0 0-16,1 0 0 0,-1 0 0 0,1 0 0 16,0 0 0-16,-1 0 0 0,0 0 0 0,0-2 0 15,1 4 0-15,0-2 0 0,1 0 0 0,-1 0 0 16,0-3 0-16,1 1 0 0,-1 2 0 0,0-2 128 15,0 0-128-15,0 1 0 0,1-1 0 0,1 1 0 16,0 0 128-16,1 0-128 0,0-1 0 0,-1 1 0 0,-1 0 0 0,0 1 0 16,2 0 0-16,0 0 0 0,-1-1 128 0,-1 0-128 15,1 1 0-15,0 0 192 0,-1 0-192 0,0 0 192 16,0-1-192-16,1 1 192 0,-1 0-192 0,1 0 192 16,0-1-192-16,0 1 0 0,-1 1 0 0,2 0 128 15,-2-2-128-15,0 1 0 0,-1 0 0 0,1 0 0 16,0-1 0-16,1 1 0 0,-1 0 0 0,1 0 0 15,-2-1 0-15,1 1 0 0,-3 0 0 0,1 1 0 0,0-1 0 0,0 0 0 16,0-1 128-16,-1 0-128 0,2 0 0 0,0 1 0 16,0 0 144-16,-1 0-144 0,-2 0 0 0,1 1 128 15,0 0-128-15,1 0 0 0,1-1 0 0,-2 0 0 16,1 0 0-16,0 0 128 0,0-1-128 0,0 2 0 16,-1 0 0-16,1 0 0 0,1 0 0 0,-1 0 0 15,0 0 0-15,-1 0 0 0,2-1 0 0,0 0 0 16,0 0 0-16,-2 1 0 0,-1-1 0 0,1 0 0 15,0-1 0-15,0 1 128 0,0 0-128 0,-1 0 0 16,2-1 0-16,-1 0 128 0,0 1-128 0,0-1 0 16,0 1 0-16,-1-1 0 0,3 0 0 0,-2 1 0 15,0-1 0-15,-1 1 0 0,-7 0 0 0,9 0 0 16,0 0 0-16,0 0 0 0,-1 1 0 0,0-1 0 16,0 0 0-16,-1 0 0 0,1 1 0 0,1-1 0 15,0 0 0-15,0-1 128 0,-1 2-128 0,1 0 0 16,1-1 0-16,1 0 0 0,-1 0 0 0,1 1 0 15,0 0 0-15,1-1 0 0,-2 0 0 0,2 1 0 0,-1-1 0 0,0 1 0 16,-2 0 0-16,2-1 0 0,-1 0 0 0,1 1 0 16,-1 0 0-16,-1 0 0 0,0-1 0 0,1 0 0 15,1 2 0-15,-2-1 0 16,1-1 0-16,0 0 0 0,0 0 0 0,1 1 0 16,-1 0 0-16,1-1 0 0,0 0 0 0,2 0 0 15,-2-1 0-15,1 1 0 0,0-1 0 0,-1 0 0 0,1-1 0 0,2 0 0 16,2 1 0-16,-2 0 0 0,-1 0 0 15,2 0 0-15,-1 0 0 0,1-1 0 0,-1 2 0 0,0-1 0 0,0 0 0 16,-1 0 0-16,-2 0 0 0,2 0 128 0,-1 1-128 0,0-1 0 16,-1 1 0-16,1-2 0 0,0 1 0 15,-1 0 0-15,0 0 0 0,0 1 128 0,1-3-128 0,-1 2 0 16,0 0 0-16,1-1 0 0,2 0 0 0,-1 0 0 16,1 0 0-16,1 0 0 0,-1 0 0 0,3 1 0 15,0 0 0-15,0 0 0 0,0 0 0 0,0 0 0 16,1 0 0-16,-1 1 0 0,-1 0 0 0,1-2 0 15,-1 1 128-15,-2 1-128 0,0 0 0 0,0 0 144 16,-2 1-144-16,2-1 0 0,-1 0 128 0,-2 0-128 16,2 2 0-16,-2-2 0 0,-1 0 0 0,0 0 0 15,1 0 0-15,1 0 0 0,0 1 0 0,-1 0 0 0,0-2 0 0,0 1 0 16,0 0 0-16,0 0 0 16,2-1 0-16,1-1 0 0,-1 2 0 0,1 0 0 15,1 0 0-15,-1 0 0 0,2-1 128 0,0 0-128 16,0 0 0-16,0 1 0 0,0-2 0 0,-1 1 0 15,0 0 0-15,0 1 0 0,-1 0 0 0,1 0 0 0,-1 0 0 0,-2 0 0 16,0 0 0-16,-1 0 0 0,-1 0 0 0,-1 0 0 16,1 0 0-16,0 1 0 15,-1 0 0-15,2 1 0 0,-2-2 128 0,1 0-128 0,-1-2 0 0,0 2 0 16,0 0 128-16,1 0-128 0,0 0 0 0,0 0 0 16,0 0 0-16,1 0 0 0,2 0 128 0,-1-1-128 15,-1 0 0-15,0 1 0 0,1 0 0 0,1 0 0 16,0-1 0-16,1-1 0 0,-1 1 128 0,0 1-128 15,0-1 0-15,-1 1 0 0,0 0 0 0,0 0 0 16,1 1 0-16,-1 0 0 0,-1 1 0 0,-2-1 0 0,1 0 128 16,0-1-128-16,1 0 0 0,-2 0 0 0,0 0 128 0,0 0-128 15,0 0 0-15,1 0 0 0,-1-1 0 0,0 0 0 16,0 1 0-16,0-2 0 0,1 0 128 0,-4 1-128 16,2 0 0-16,4-2 0 0,0 2 0 0,-1-1 0 15,1 0 0-15,0 0 0 0,-1 1 128 0,-1-1-128 16,0 1 0-16,1 0 0 0,1 0 0 0,0 1 0 15,1-2 128-15,0 1-128 0,1 2 0 0,-1 1 0 16,0-5 0-16,1 3 0 0,0 1 0 0,0 1 0 16,0-2 0-16,-2 0 0 0,1 0 0 0,-1 0 0 15,-1 0 0-15,-1 0 0 0,1 0 128 0,1 0-128 16,-2-2 0-16,-1 1 0 0,2 1 0 0,0 0 0 16,0-1 0-16,-1 1 0 0,1 0 0 0,0-1 0 0,0-1 0 0,-2 1 0 15,1 1 0-15,1-1 0 0,2 0 128 0,-2 1-128 16,-1 0 0-16,0 0 0 15,1-3 0-15,0 3 0 0,2 0 0 0,0 0 160 16,0 0-160-16,-1 0 128 0,2-1-128 0,0 0 0 16,-2-1 0-16,1 2 0 0,0 0 0 0,0 0 0 0,-2 0 0 0,2 0 0 15,0 2 0-15,-3-2 0 0,-1-1 0 0,1 1 0 16,1 1 0-16,-1 0 0 0,-2-1 0 0,1 0 0 16,1 0 0-16,0 1 0 15,-1-1 0-15,-1 0 0 0,2 0 0 0,-1 0 0 16,0 0 0-16,-1 0 0 0,1 0 0 0,1 0 0 15,0 0 0-15,0 0 0 0,-1 0 0 0,1 0 0 0,0 0 0 0,0 0 0 0,0 0 0 16,0-1 0-16,1 0 0 0,0 1 0 16,0 0 0-16,-1 0 0 0,1-1 0 0,0 1 0 0,-1 0 0 0,-1 0 0 15,1-2 0-15,1 1 0 0,0 1 0 0,-2 0 128 16,1 0-128-16,0 0 0 0,-1 1 0 0,0 0 128 16,-1-1-128-16,1 2 0 0,0 1 0 0,-1-1 0 15,-1-4 128-15,0 2-128 0,0 0 0 0,0 0 0 16,0 0 0-16,0 0 0 0,-7 0 0 0,9 0 0 15,-2-1 0-15,1 1 0 0,-8 0 0 0,9 0 0 16,-1 0 128-16,0 0-128 0,-1 0 0 0,-1 0 0 16,-6 0 0-16,9 0 128 0,0 1-128 0,-1-2 0 15,-8 1 0-15,10 1 128 0,-3 1-128 0,1-2 0 16,1 0 0-16,0 0 128 0,-1 0-128 0,-8 0 0 16,0 0 0-16,9 0 0 0,-9 0 0 0,9 0 128 15,-1 0-128-15,-8 0 0 0,10 0 128 0,-3 0-128 16,-7 0 0-16,8-2 128 0,-8 2-128 0,7-2 0 15,-7 2 144-15,8-1-144 0,-8 1 0 0,6 0 128 16,0 0-128-16,2-1 96 0,-8 1-96 0,9-1 0 0,-9 1 0 0,8-1 0 16,-8 1 0-16,8-1 0 15,-8 1 0-15,9-1 0 0,-1 0 0 0,-8 1 0 0,9 0 0 0,-2 0 0 16,-7 0 0-16,9 0 0 0,-1-1 0 16,-8 1 0-16,9-1 0 0,-2 0 0 0,-7 1 0 0,7-2 0 15,-7 2 0-15,8-1 0 0,-8 1 0 0,0 0 0 16,0 0 0-16,0 0 0 0,0 0 0 0,0 0 0 15,3-7 0-15,-3 7 0 0,0 0 0 0,-3-7 0 16,3 7-1104 0,-5-8-112-16,1 2-32 0,-2 1 0 15,0 0-1824-15,1 1-384 0,1 0-64 0</inkml:trace>
  <inkml:trace contextRef="#ctx0" brushRef="#br0" timeOffset="30265.877">18925 13377 14735 0,'0'0'640'0,"0"0"160"0,0 0-640 0,0 0-160 16,0 0 0-16,0 0 0 0,0 0 4880 0,0 0 944 0,0 0 192 15,0 0 48-15,0 0-3744 0,5 4-736 0,-5-4-160 0,5 4-16 16,1-1-624-16,1 1-112 0,0 0-32 0,1 1 0 0,-1 0-384 0,1-1-64 16,1 1-32-16,-1 0 0 0,-1-1-160 0,0 1 0 15,0 2 0-15,-1 1 128 0,-1 1 0 0,1 2 0 16,-1-1 0-16,-2 2 0 0,0 1 192 0,1 4 16 15,-1-1 16-15,-2-4 0 0,-1 0 48 0,-1 7 16 16,-1-3 0-16,0-2 0 0,1 2-16 0,-2-3 0 16,-1-3 0-16,0 0 0 0,-1 2-128 0,-1 0-16 15,-2-2-16-15,0 0 0 0,0 0-32 0,2-2 0 16,-2-2 0-16,1 0 0 0,1 0-80 0,1-2 0 16,5-4-128-16,-6 4 192 0,6-4-192 0,-6 3 0 15,6-3 0-15,0 0 0 0,0 0 0 0,0 0-128 16,0 0-16-16,0 0 0 15,-7 2-1648-15,7-2-320 0,-8 2-64 0,2 1 0 0</inkml:trace>
  <inkml:trace contextRef="#ctx0" brushRef="#br0" timeOffset="31300.449">13927 14185 8287 0,'0'0'736'16,"0"0"-592"-16,0 0 4832 0,0 0 960 15,0 0 192-15,0 0 32 0,0 0-3408 0,0 0-704 16,0 0-128-16,0 0-16 0,-4-3-448 0,4 3-96 0,0 0-16 0,-2-4 0 16,0-2-448-16,0 1-112 0,0-1-16 0,0 1 0 15,1 0-176-15,0-1-32 0,-1-2-16 0,0 0 0 16,0 1-224-16,0-2-64 0,-1-1 0 0,0 0 0 15,0 2-256-15,0 1 0 0,0-5 128 0,-1 1-128 16,-1-1 0-16,-1 1 128 0,1-2-128 0,0 1 0 16,-2-1 0-16,1-1 0 0,1-1 0 0,1 2 0 15,-1 2 0-15,1 1-176 0,1 1 0 0,2 2 0 16,1 0 176-16,0 3 256 0,2-3-64 0,1 2-16 16,1 0-176-16,2 2 0 0,0 0 0 0,2 1 0 15,1 0 0-15,1 2 0 0,1 0 0 0,0 1 0 0,1 0 0 0,1 1 0 16,1-2 0-16,0 1 0 0,0 0 0 0,1 0 0 15,0-1 0-15,0 0 0 0,-1 0 0 0,1 0-176 16,0-1 176-16,0 1-128 16,-1 0-1968-16,-1 0-384 0,0 0-80 0</inkml:trace>
  <inkml:trace contextRef="#ctx0" brushRef="#br0" timeOffset="31475.864">13888 14089 30575 0,'0'0'1344'0,"0"0"304"0,0 0-1328 16,0 0-320-16,0 0 0 0,0 0 0 0,0 0 1216 0,0 0 160 16,5 0 32-16,2-1 16 0,1 0-592 0,1 1-128 15,2-2-32-15,0 1 0 0,3 1-480 0,0 0-192 16,0-3 176-16,2 0-176 0,2 0 0 0,-2 1 0 16,2-2-176-16,-1 2-11152 15,1 1-2224-15</inkml:trace>
  <inkml:trace contextRef="#ctx0" brushRef="#br0" timeOffset="31745.962">14238 14056 19343 0,'0'0'1728'0,"0"0"-1392"15,-5 0-336-15,1 0 0 0,-1 0 3040 0,0 0 544 0,0 0 96 0,-1 0 32 16,0 2-1536-16,0 0-320 0,0 0-48 0,-1 1-16 16,0 1-656-16,1 2-144 0,0 2-32 0,2-3 0 15,-1 0-512-15,1 2-128 0,0 0 0 0,2 1-16 16,0-2-176-16,2 0-128 0,1-1 192 0,1 1-192 15,1-1 128-15,1-1-128 0,1-1 0 0,1 0 0 16,0-1 0-16,0-1 160 0,-6-1-160 0,7-2 128 16,1 0 96-16,-2-1 16 0,0-1 0 0,-1 1 0 0,-1-2 176 0,0 0 32 15,-1-2 16-15,-1 0 0 0,-3 0-16 0,1 1 0 16,-1-2 0-16,0 1 0 0,0 1-272 0,1 0-176 16,0-2 192-16,0 1-192 15,1 2-496-15,0 0-208 0,1-1-32 0,1 1-16 16,1 1-2640-16,0 1-544 0</inkml:trace>
  <inkml:trace contextRef="#ctx0" brushRef="#br0" timeOffset="31952.275">14369 14105 24879 0,'0'0'2208'0,"0"0"-1760"0,-5 3-448 0,5-3 0 16,-5 2 3280-16,5-2 576 16,-5 2 112-16,5-2 32 0,0 0-1888 0,0 0-384 15,-5-1-80-15,5 1-16 0,0 0-704 0,0 0-144 16,0 0-16-16,1-5-16 0,1 0-432 0,2 0-64 15,2 0-32-15,0 1 0 0,0 0-224 0,2-1 0 0,-2 0 128 0,3-1-128 16,-1 0 0-16,1 0 0 0,0 1-144 0,0 0 144 31,0 0-1072-31,1 1-112 0,0-3-32 0,-1 2 0 16,2 0-960-16,-1 0-208 0,-2-1-48 0,-2 2-14736 0</inkml:trace>
  <inkml:trace contextRef="#ctx0" brushRef="#br0" timeOffset="32383.836">14576 14002 16575 0,'-1'-8'1472'0,"1"8"-1168"16,0 0-304-16,0 0 0 0,-3-3 3936 0,3 3 736 16,0 0 128-16,0 0 48 0,0 0-2304 0,0 0-464 15,0 0-96-15,-5 3 0 0,2-1-928 0,1 2-176 16,0 1-48-16,0 1 0 0,1 1-512 0,1-2-96 15,0 2-32-15,1 0 0 0,0-1-192 0,0 1 128 16,1-2-128-16,0 1 0 0,1 0 128 0,1 0-128 16,-4-6 0-16,0 0 0 0,7 3 0 0,0-1 0 15,-1 1 0-15,0-1 0 0,1-2 0 0,-2-2 0 16,1 1 0-16,0-1 0 0,0-1 0 0,1 1 0 16,-2-3 0-16,1 2 0 0,-1 0-192 0,-5 3 0 15,0 0 16-15,0 0 0 0,0 0 176 0,0 0-208 16,0 0 80-16,0 0 128 0,0 0 0 0,0 0 0 15,0 0 0-15,4 5 0 0,-4-5 0 0,6 4 0 0,0 0 128 0,-1-1-128 16,2 0 0-16,0-1 0 0,1-1 0 0,1-1 0 16,0 0 176-16,0 0-48 0,0-1-128 15,1 1 192-15,0-3 64 0,0 1 16 0,-1-1 0 0,0 1 0 16,2-2-80-16,-2 1 0 0,-1 0-16 0,-1 0 0 16,-1-1-176-16,0 1 0 0,-1 0 0 0,0 0 128 15,-2-1-128-15,-3 4-272 0,3-3 64 0,-3 3-13424 16,0 0-2672-16</inkml:trace>
  <inkml:trace contextRef="#ctx0" brushRef="#br0" timeOffset="32853.271">15009 13997 32367 0,'0'0'1424'0,"0"0"304"0,0 0-1376 0,-5 2-352 15,0 0 0-15,5-2 0 0,-6 2 1520 0,2 1 224 16,0 0 48-16,-1 1 16 0,0 1-912 0,1-2-176 15,4-3-32-15,-3 7-16 0,-2-2-208 0,0 2-32 16,1-1-16-16,0 3 0 0,0-2 16 0,2 1 0 16,-1 0 0-16,1-1 0 0,1 3-208 0,2-2-32 15,1-1-16-15,1-1 0 0,0-1-176 0,1-1 0 16,0-1 0-16,1-2 128 0,0 0-128 0,1-2 0 16,0 0 144-16,0-3-144 0,0-1 208 0,1-1-16 15,0 0-16-15,0-1 0 0,-2 0-48 0,1 1-128 16,0-2 192-16,-1 0-64 0,-3 2-128 0,0 0 0 15,1 0 0-15,0 0 0 0,-2 1 0 0,0 2 128 0,-2-1-128 0,1 4 128 16,-1-3 0-16,1 3-128 0,0 0 192 0,0 0-64 16,0 0-128-16,0 0 0 0,0 0 0 0,0 0 128 15,0 0-128-15,6 5 0 0,-2-1 0 0,0 1 0 16,0 0 0-16,0 0 0 0,2-1 0 0,0 0 0 16,-1-1 0-16,1 0-224 0,0 0 80 0,-1 0 16 15,1 0 128-15,0-1 176 0,-6-2-48 0,7 2 0 16,-1-1 48-16,0 2 0 0,-6-3 0 0,7 0 0 15,-1 0 192-15,0 0 32 0,-1 0 16 0,0 0 0 16,-5 0-128-16,6-2-32 0,-1 1 0 0,1-2 0 0,0 0-96 0,0 0-32 16,0-1 0-16,1-1 0 0,-2 1-128 0,0-1 0 15,0 1 0-15,1-2 0 16,0-1-1280-16,1 0-144 0,2 0-32 0,-1 0 0 16,-1-1-816-16,1 0-160 0,0 1-48 0,0-1-9392 15,4-2-1888-15</inkml:trace>
  <inkml:trace contextRef="#ctx0" brushRef="#br0" timeOffset="33300.779">15464 13823 10127 0,'9'-4'448'0,"-9"4"96"0,3-4-544 0,-3 4 0 15,6-3 0-15,-1 1 0 0,-5 2 4672 0,0 0 832 16,6-1 176-16,-6 1 16 0,0 0-3440 0,0 0-688 16,0 0-144-16,0 0-16 0,6 3-448 0,-2 2-96 15,-4-5-16-15,5 4 0 0,-5-4-144 0,4 5-48 16,0 1 0-16,-2 1 0 0,0 1 240 0,-1 1 64 15,-1 1 0-15,-1 2 0 0,-1 3-160 0,1 0-32 16,0 3 0-16,-1-2 0 0,0 0-208 0,1-1-48 0,1-4-16 0,1 1 0 16,0-4-240-16,1 2-64 15,0 0 0-15,1-2 0 0,0-1-192 0,2-1 0 0,-2-1 0 0,1-2 0 16,-4-3 0-16,5 3 0 16,-5-3 0-16,0 0 0 0,0 0 0 0,5-3-128 0,-2 0 128 0,-3 3-160 15,1-4-16-15,-1 0 0 0,-1 0 0 0,-2 0 0 16,-2 0 176-16,-1-1 0 0,-2 0 0 0,0 1-128 15,0 1 128-15,-2 1 0 0,-1 1 0 0,0 2 128 0,0 1 48 0,-1 1 16 16,2 1 0-16,-1 2 0 0,2 1 224 0,0 0 48 16,2-1 16-16,-1 4 0 0,1 0 128 0,3 0 32 15,2-1 0-15,2 2 0 0,3 0-256 0,1-1-32 16,2-1-16-16,2-2 0 0,1 0-176 0,2 0-32 16,0-3-128-16,2 0 192 0,1-2-192 0,-1-1 0 15,3-3 0-15,0-1 0 0,-2-2 0 0,1-1 0 16,-1-1 0-16,-2 0 0 0,0-1-208 0,-1-1-96 15,-2-1-16-15,-1 0 0 16,0 2-1728-16,-1-2-368 0,-2-4-64 0,-2 0-19056 0</inkml:trace>
  <inkml:trace contextRef="#ctx0" brushRef="#br0" timeOffset="34568.547">16484 13932 9215 0,'0'0'816'0,"1"-4"-656"15,-1 4-160-15,1-6 0 0,0 0 4160 0,-1 6 816 16,0 0 144-16,2-6 48 0,0 1-2864 0,0 0-576 16,-2 5-128-16,0 0 0 0,0 0-64 0,0 0 0 15,0 0 0-15,0 0 0 0,0 0-128 0,0 0-16 16,1 8-16-16,0 2 0 0,0 4-416 0,-1 1-96 16,0 1-16-16,0-1 0 0,-1 1-384 0,1-1-80 15,-1 1 0-15,1-1-16 0,1 0-240 0,-1-1-128 16,-1 0 160-16,1-1-160 0,0 1 128 0,0-3-128 15,0 0 0-15,0-1 0 0,0-1 0 0,0-1 0 16,0-2 0-16,0-6 0 16,2 5-592-16,-2-5-224 0,0 0-32 0,5 2-16 15,1 0-2112-15,1-4-416 0,6-7-96 0,0-1-16 0</inkml:trace>
  <inkml:trace contextRef="#ctx0" brushRef="#br0" timeOffset="34852.599">16546 13874 24879 0,'-6'0'2208'0,"-1"-2"-1760"0,1-1-448 0,0 1 0 16,0 1 3648-16,6 1 640 0,0 0 128 0,0 0 16 16,-2-4-2752-16,4-1-544 0,1 0-112 0,4 0-32 15,2 0-608-15,4 0-128 0,2 0-32 0,2 1 0 16,3 0-224-16,0 2 0 0,1 1 128 0,-1 2-128 16,1 1 0-16,0 3 0 0,-2 1 0 0,-1 1 0 15,-3 0 128-15,-2 0-128 0,-3 3 0 0,-3 5 0 0,-3 0 0 0,-5 0 0 16,-4 0 0-16,-4 1 0 0,-4 0 288 0,-1 0 112 15,1-4 32-15,-3-2 0 0,-1-1 80 0,-1 1 0 16,1-1 16-16,0 0 0 0,0-2-176 0,2-1-32 16,1-2-16-16,-3-3 0 0,4 0-304 0,3 0 0 15,1-2 128-15,3 0-128 16,6 1-736-16,0 0-208 0,0 0-32 0,6-5-16 16,2-1-896-16,3 2-176 0,1-2-48 0,3 1-10384 15,1 0-2096-15</inkml:trace>
  <inkml:trace contextRef="#ctx0" brushRef="#br0" timeOffset="35203.429">16933 14023 21183 0,'0'0'1888'0,"-6"2"-1504"16,0 1-384-16,-1 0 0 0,1-1 3712 0,0 2 656 0,-1 1 144 0,0 0 32 15,1-2-2720-15,0 2-544 16,0-2-96-16,1 2-32 0,-1 2-608 0,2 1-128 0,0-3-32 0,2-1 0 15,2-4-256-15,0 6-128 0,1 0 128 0,2 0-128 16,2-1 0-16,1 0 0 0,1-1 0 0,1-1 0 16,-1-2 0-16,3-2 0 0,0-2 0 0,0 0 0 15,-1-1 0-15,0-2 0 0,2-1 0 0,0-1 0 16,0 1 0-16,-2 1 0 0,0-1 0 0,-1 1 0 16,-1-1 0-16,-1 2-176 0,-1 2 176 0,-2 0-192 15,-1 1 192-15,-2 2 0 0,0 0 0 0,0 0 0 0,0 0 256 0,0 3 96 16,-1 1 16-16,0 1 0 0,-1 1 208 0,0 1 32 15,-1 1 16-15,1-2 0 0,1 0-352 0,1 1-64 16,1 1-16-16,2-2 0 0,-1 1-192 0,2-2 0 16,-4-5 0-16,7 3 0 15,2-1-1392-15,1 0-208 0,0-2-64 0,1-1 0 16,0-1-1376-16,2-3-288 0</inkml:trace>
  <inkml:trace contextRef="#ctx0" brushRef="#br0" timeOffset="35535.328">17357 13900 37775 0,'0'0'1664'0,"-7"1"368"0,-1-1-1632 0,-1 0-400 0,-1 0 0 0,0 3 0 15,-3-2 2032-15,1 1 320 16,1-1 64-16,-1 2 16 0,3-1-1232 0,1 1-240 16,2 0-64-16,2 0 0 0,4-3-448 0,0 0-112 15,1 6-16-15,1 0 0 0,2-1-320 0,2 0 0 16,2 0 0-16,2 0-128 0,0 0 128 0,2 1 0 0,-2-1 0 0,0 2 0 15,0-1 0-15,-2 0 0 0,-1 1 128 0,-1-1-128 16,-1 1 0-16,-1 0 0 0,-2 0 0 0,0-1 0 16,-3 3 128-16,0-2-128 0,-2-2 128 0,-1 2-128 15,-1 0 128-15,-1 0-128 0,-2-2 128 0,-3 0-128 16,-2-1 176-16,0 0-48 0,1 0 0 0,0-1 0 16,0-1-128-16,0 0 0 0,3 0 0 0,0-2 0 15,2-1-224-15,1 0-80 0,6 1-16 0,0 0 0 16,3-6-1472-1,3-1-320-15,3 1-48 0,2-1-16 0,1 0-720 0,2 0-160 0,1 0-16 0,2 0-16 0</inkml:trace>
  <inkml:trace contextRef="#ctx0" brushRef="#br0" timeOffset="35820.377">17546 13910 21183 0,'0'0'1888'0,"0"0"-1504"16,-5-2-384-16,-1 1 0 0,-1-1 4416 0,-2 1 800 15,-3 1 160-15,1 0 48 0,-3 0-2848 0,0 1-560 16,0 0-112-16,-1 1-32 0,1 0-528 0,-1 2-96 15,1 2-32-15,2 0 0 0,2-1-448 0,3 0-112 16,1-2-16-16,2 1 0 0,4-4-448 0,0 7-192 16,3-2 128-16,3 1-128 0,2-1 0 0,5-1 0 15,2 0 0-15,1 0 0 0,3 0 0 0,1 1 0 0,2 0 0 16,-2 0-176-16,1 2 176 0,-2 0-160 16,-7 0 160-16,0-1-160 0,-1 1 160 0,-1 1 256 15,-4-2-64-15,-1 2-16 0,-1-1-176 0,-3 0 0 16,-2 1 0-16,-2 1 128 0,-4-1-128 0,-2 0 0 0,-4-1 144 0,-1-1-144 15,1 0 400-15,-2-1 16 16,-2-1 0-16,3-2 0 0,-2 2-416 0,2-1 0 0,1-3 0 0,1 0 0 31,2-2-784-31,3 0-48 0,0 1 0 0,2-3-15248 0,0 1-3056 0</inkml:trace>
  <inkml:trace contextRef="#ctx0" brushRef="#br0" timeOffset="38521.587">19948 11087 19343 0,'0'0'1728'0,"-3"-5"-1392"16,0-1-336-16,1 1 0 0,1 0 3792 0,1 5 688 15,1-5 144-15,-1 5 32 0,0 0-2544 0,0 0-496 16,0 0-96-16,5 5-32 0,0 4-368 0,1 2-80 0,-1 3-16 0,-2 3 0 16,1 2-304-16,-1-3-64 0,0 1-16 0,0 0 0 15,0 2-256-15,-1-1-48 0,0 0-16 0,0 0 0 16,0-2-192-16,1 7-128 0,-2-3 160 0,0 0-160 16,0-2 0-16,0 0 0 0,-1 0 0 0,0-4 0 15,0-1 0-15,1-2-320 0,-1-2 64 0,0-3 0 16,0-6-1920-16,0 0-368 0,0 0-80 0,0 0-16064 15</inkml:trace>
  <inkml:trace contextRef="#ctx0" brushRef="#br0" timeOffset="38805.65">20017 11080 21183 0,'-8'-9'944'0,"6"4"192"0,-2-2-912 0,-1 0-224 15,-1-2 0-15,0 0 0 0,1 1 3520 0,2 0 672 16,0 1 128-16,2 0 32 0,1 1-2432 0,2 1-464 15,1-2-112-15,3 2 0 0,2 0-640 0,2 1-112 16,0 2-16-16,4 0-16 0,0 4-256 0,0-1-48 16,3 1-16-16,-1 2 0 0,-1 1-96 0,-1 2-16 15,-1 3 0-15,-2 0 0 0,-2 4 0 0,-1 0 0 16,-3 1 0-16,-1 2 0 0,-3 2 64 0,-2 0 16 16,-1 2 0-16,-2 0 0 0,-1 0 208 0,-1-2 32 15,-3-1 16-15,1-2 0 0,-3 0-64 0,-1-1-16 16,0-5 0-16,2-2 0 0,0-1-240 0,1-2-144 15,2-1 160-15,2-1-160 16,5-3-704-16,0 0-224 0,0 0-48 0,2-7-16 16,2 1-1232-16,2 1-240 0,4 1-48 0,0 1-15392 0</inkml:trace>
  <inkml:trace contextRef="#ctx0" brushRef="#br0" timeOffset="38968.097">20220 11379 35183 0,'0'0'1552'0,"0"0"336"0,0 0-1504 0,0 0-384 0,0 0 0 0,0 0 0 15,0 0 1968-15,-4-3 320 0,1-2 64 0,2-1 16 0,1-1-1088 0,3 0-224 16,-1-5-32-16,2-1-16 0,1 0-496 0,0-1-112 16,2-2-16-16,1 0 0 0,1 1-224 0,1 0-160 15,-3 1 192-15,3 2-192 0,-1 0-192 0,-1 2-128 16,-1 2-48-16,-1 4 0 16,-1-1-2208-16,1 1-448 0,0 3-96 0</inkml:trace>
  <inkml:trace contextRef="#ctx0" brushRef="#br0" timeOffset="39289.025">20400 11282 34095 0,'0'0'1504'0,"0"0"320"0,0 0-1456 0,4 5-368 16,1 0 0-16,1-1 0 0,0-1 1952 0,1 0 320 15,1-1 64-15,1-1 16 0,0-1-1248 0,4-1-240 16,1-1-48-16,-2-1-16 0,2-1-608 0,-2 0-192 16,-1-1 128-16,-1-3-128 0,0 0 0 0,0 0 0 15,-3-2 0-15,0-1 0 0,-2 1-256 0,-3-1-16 16,1 0 0-16,-3 1 0 0,-1-2 272 0,-2 3-160 0,-1-1 160 0,-1 2-128 15,-1 2 256-15,-1 2 48 16,-2 2 16-16,0 2 0 0,0 2 320 0,-2 3 80 16,-1 2 16-16,0 1 0 0,1 2 320 0,0 2 64 0,0 1 16 0,4-1 0 15,-1 0-560-15,4 2-96 0,1 0-32 0,1-1 0 16,1 0-192-16,2 1-128 0,3-1 160 0,2 0-160 16,5 0 0-16,3-1 0 0,1-3 0 0,0 0 0 31,1-2-416-31,1-4-32 0,1-1 0 0,1-4 0 0,-1-1-1568 15,1-4-320-15,-2-2-64 0,-2 1-16 0,0-3-656 0,-1-2-128 0,1-1-16 0,-2-1-12112 16</inkml:trace>
  <inkml:trace contextRef="#ctx0" brushRef="#br0" timeOffset="39739.52">20823 11062 12895 0,'7'-15'1152'0,"-3"8"-928"0,0-2-224 0,-1 1 0 0,0 1 4288 0,-1 1 800 16,1 0 160-16,-3 6 48 16,0 0-2000-16,0 0-400 0,0 0-80 0,0 0 0 0,0 0-960 0,0 0-176 15,0 0-32-15,2 7-16 0,-1 2-592 0,0 1-112 16,-1 2-32-16,0 1 0 0,-1 2-256 0,0 1-48 15,-2 1-16-15,2 2 0 0,-1-1-240 0,0 1-48 16,1-1-16-16,1-1 0 0,1-3-272 0,0 0 128 16,2-4-128-16,0 0 0 0,2-2 0 0,-1-1 0 15,0 0 0-15,0-3 0 0,-4-4 0 0,5 3 0 16,-5-3 0-16,0 0-144 0,0 0-48 0,0 0-16 16,0 0 0-16,0 0 0 0,0 0-96 0,-3-4-16 15,-1-2 0-15,-2 1 0 16,-2-1-144-16,0 2-48 0,-3 1 0 0,-1 1 0 0,0 1 208 0,1 3 48 15,-2 3 0-15,1 2 0 0,2 1 256 0,2 0 224 16,-1 3-32-16,1-1-16 0,1 1 208 0,2 0 64 16,2-1 0-16,2 1 0 0,2-1-240 0,1-1-32 15,0-1-16-15,4-1 0 0,2-1-160 0,3-2 0 16,1-2 0-16,4-2 0 0,2-2-176 0,0-3-16 16,2 0 0-16,0-4 0 15,2 1-1296-15,-3-2-272 0,1-1-48 0,-2-1-16 16,0 1-752-16,-2-1-160 0,-1 1-16 0,-2 1-16 15,-1 1 1168-15,-3 0 256 0,-2 1 32 0,-2 2 16 16,0 1 400-16,-3 2 64 0,-2 3 32 0,0 0 0 0,0 0 1648 0,0 0 336 0,0 0 64 0,-5 4 16 16,0 2 592-16,0-1 128 0,1 0 32 0,0 1 0 15,1 0-992-15,3-6-192 0,0 0-32 0,-3 4-16 16,3-4-592-16,-2 5-192 0,2-5 128 0,0 0-128 16,0 0-1120-16,0 0-288 15,4 0-48-15,2-2-10160 0,0-1-2032 0</inkml:trace>
  <inkml:trace contextRef="#ctx0" brushRef="#br0" timeOffset="39883.04">21112 11060 39615 0,'0'0'1760'0,"-5"2"352"0,-2-1-1680 0,0 0-432 16,2 0 0-16,0 0 0 0,5-1 1280 0,-5 2 160 16,5-2 32-16,0 0 16 0,0 0-1072 0,0 0-224 15,0 0-32-15,0 0-16 16,7 2-1248-16,2 0-256 0,2-1-48 0,1 1-11216 15,2-2-2240-15</inkml:trace>
  <inkml:trace contextRef="#ctx0" brushRef="#br0" timeOffset="40056.467">21264 11107 21183 0,'-7'5'1888'0,"-2"2"-1504"16,-2 2-384-16,-2 0 0 0,-2 2 4608 0,1 1 832 0,-1 0 192 0,0-1 16 16,0 2-3104-16,0 1-624 0,1 0-128 0,1 0-32 15,3-1-688-15,2 0-144 0,2-1-32 0,2 0 0 16,3-1-432-16,3-1-80 0,3-1-32 0,3-2 0 15,4 0-352-15,2-1 0 0,2-1 0 0,2-2 0 16,3-3-544-16,0 0-32 0,2-2 0 0,-1-1 0 16,1-1-2352-16,-1-2-464 0,0-1-112 0</inkml:trace>
  <inkml:trace contextRef="#ctx0" brushRef="#br0" timeOffset="40251.812">21550 10967 30751 0,'-10'10'1360'0,"5"-4"288"0,-1 4-1328 0,0 0-320 16,-1 2 0-16,1 3 0 0,-1 0 1088 0,-1 2 128 15,0 1 48-15,0 0 0 0,2 2-560 0,-1-1-96 16,1 1-32-16,0 0 0 0,-2-3-320 0,0-1-64 16,0 0 0-16,0 1-16 0,1 0-176 0,-1-2-192 15,0-1 32-15,1-2 16 16,1-3-2128-16,2-4-416 0,4-5-96 0,0 0-11088 0</inkml:trace>
  <inkml:trace contextRef="#ctx0" brushRef="#br0" timeOffset="40393.34">21425 11199 32543 0,'0'0'1440'0,"0"0"288"0,0 0-1376 0,0 0-352 15,0 0 0-15,0 0 0 0,0 0 3152 0,0 0 560 0,0 0 128 0,1 5 0 16,2-1-1728-16,2 0-336 0,2 0-80 0,1 2-16 16,1-5-848-16,1 2-192 15,3-3-16-15,0 0-16 0,0 0-432 0,1-2-176 0,0 0 128 0,-1-1-128 31,1-2-832-31,-1 0-256 0,-2 0-64 0,-5-2-22080 0</inkml:trace>
  <inkml:trace contextRef="#ctx0" brushRef="#br0" timeOffset="40929.551">20123 12107 32991 0,'0'0'1472'0,"0"0"288"0,0 0-1408 16,-2-3-352-16,-1-2 0 0,0 0 0 0,0 2 2448 0,0 1 432 15,-1-2 64-15,0 1 32 0,0 0-1104 0,0-4-208 16,-1 0-64-16,1 0 0 0,0-1-912 0,2-1-192 15,1-1-48-15,2 0 0 0,0 1-448 0,0 0 128 16,1 1-128-16,1 1 0 16,0 0-832-16,1 1-224 0,0 2-32 0,3 3-13408 15,0 1-2672-15</inkml:trace>
  <inkml:trace contextRef="#ctx0" brushRef="#br0" timeOffset="41074.068">20232 12042 37727 0,'0'0'1664'0,"0"0"352"0,0 0-1616 0,0 0-400 16,0 0 0-16,0 0 0 0,-4 0 2144 0,0-1 352 0,-2-1 64 0,1 0 0 15,2-1-1120-15,-1-1-224 16,1-2-64-16,0-1 0 0,0-2-704 0,1-1-160 16,0 0-32-16,1 1 0 0,0 1-256 0,1 2-192 15,2 1 16-15,0-1 16 16,-2 6-2352-16,4-3-480 0,-4 3-80 0</inkml:trace>
  <inkml:trace contextRef="#ctx0" brushRef="#br0" timeOffset="41474.742">20590 12212 20271 0,'0'0'1792'0,"0"0"-1424"15,0 0-368-15,-2-5 0 0,2 5 3984 0,-3-4 736 16,1-1 144-16,-1 0 16 0,-2 3-2656 0,0 0-544 16,0 0-96-16,-1 1-32 0,-2 1-528 0,-1 2-128 15,-1 1 0-15,-2 0-16 0,-2 3-112 0,1 2 0 16,0 1-16-16,-2 2 0 0,1 0-96 0,0 3-16 15,1 1 0-15,1 2 0 0,2-1-224 0,2 2-48 16,2 0-16-16,1 0 0 0,4-1-352 0,2-2 144 16,2 0-144-16,3-2 0 0,1-1 0 0,3-2 0 15,3-2-192-15,3-3 48 16,1-3-1056-16,3-3-208 0,1-3-32 0,0-1-16 16,0-5-784-16,1-1-176 0,-2-2-16 0,0-1-10144 0,-2-1-2016 15</inkml:trace>
  <inkml:trace contextRef="#ctx0" brushRef="#br0" timeOffset="41806.625">20748 12251 31967 0,'0'0'1408'0,"0"0"304"0,0 0-1376 0,0 0-336 0,0 0 0 0,0 0 0 16,0 0 1872-16,0 0 304 0,0 0 64 0,0 0 16 15,0 0-832-15,0 0-160 0,-5 0-48 0,0 2 0 16,-2 3-400-16,0 0-96 0,0 3-16 0,2 1 0 16,-2 2-192-16,0 1-32 0,-1 4-16 0,2-1 0 0,1 1-256 0,2-2-48 15,1-1-16-15,1 0 0 0,2-2-144 0,1-1 0 16,1-3 0-16,2-1 0 0,1-1 0 0,2-2-176 15,1-2 176-15,-1-2-128 0,-1-3 128 0,2-1-160 16,0-1 160-16,0 0-160 0,-1-3 160 0,-1-1 0 16,0 0 0-16,0-2-128 0,0 2 128 0,-1 1 0 15,-1 1 0-15,-2 1 0 0,0 1 0 0,-3 6 0 16,0 0 0-16,0 0 0 0,0 0 208 0,0 0-16 16,5 5-16-16,-2 2 0 0,0 2 32 0,1 0 16 15,-1-1 0-15,1 1 0 0,0-1-224 0,0 0 144 16,1-1-144-16,0-1 128 0,0-2-128 0,1-2-192 15,0-1 32-15,0-2 16 16,1-1-1312-16,0-3-256 0,0-2-48 0,-1-2-16 16,1-2-1552-16,0 1-304 0,7-18-64 0,-2 6-16 0</inkml:trace>
  <inkml:trace contextRef="#ctx0" brushRef="#br0" timeOffset="42024.898">21071 12031 15663 0,'0'0'688'0,"0"0"144"0,0-5-656 0,0 0-176 0,0 0 0 0,0 1 0 15,0 0 5728-15,0 4 1120 0,0 0 208 0,0 0 48 16,0 0-4560-16,0 0-928 16,0 0-176-16,0 0-32 0,0 8-432 0,-1 1-80 0,-1 4 0 0,0 2-16 15,0 1-208-15,0 4-32 0,-1-2-16 0,0 4 0 16,-1 2-176-16,1 4-16 0,1 2-16 0,1 2 0 16,0 2-176-16,0-3-48 0,1-3 0 0,0-7 0 15,0-1-192-15,1-2 0 0,0-1-144 0,0-2 144 16,0 0-1024-16,0-3-96 0,1-2-32 15,0-4 0-15,0-1-2064 0,-2-5-432 0</inkml:trace>
  <inkml:trace contextRef="#ctx0" brushRef="#br0" timeOffset="42208.285">20989 12296 38991 0,'0'0'1728'0,"0"0"352"0,-3 2-1664 0,3-2-416 16,0 0 0-16,0 0 0 0,0 0 2496 0,0 0 432 15,0 0 80-15,5 0 0 0,-1 0-1600 0,1-1-336 16,1 0-64-16,1-1-16 0,0-1-768 0,3-1-224 16,0-1 0-16,4-2 128 0,0-2-272 0,2-1-48 15,1 0-16-15,-2 0 0 16,-2 2-1136-16,-2 1-208 0,1-1-48 0,-3 2-20272 0</inkml:trace>
  <inkml:trace contextRef="#ctx0" brushRef="#br0" timeOffset="42511.273">21359 12096 28559 0,'0'0'2544'0,"0"0"-2032"15,0 0-512-15,0 0 0 0,5 5 4224 0,0-2 768 16,0-3 128-16,2 0 48 0,1-2-3136 0,0 0-624 16,0-1-128-16,0 0-32 0,0-2-736 0,1 0-128 15,0-4-48-15,0 1 0 16,0 0-704-16,0 1-144 0,-1-3-16 0,0 2-16 15,-2-1-2640-15,0 3-528 0</inkml:trace>
  <inkml:trace contextRef="#ctx0" brushRef="#br0" timeOffset="42657.8">21493 12084 19343 0,'0'0'1728'0,"0"0"-1392"16,-2 5-336-16,2-5 0 0,0 0 6592 0,0 0 1232 0,0 0 256 0,0 0 48 15,6-5-5440-15,1 1-1088 0,-1-2-208 0,4-2-48 16,0-1-896-16,1-1-192 0,-2-1-16 15,2 0-16 1,0-2-1792-16,0-1-352 0,6-16-80 0,-7 8-16 0</inkml:trace>
  <inkml:trace contextRef="#ctx0" brushRef="#br1" timeOffset="46484.865">9285 8570 13823 0,'0'0'1216'0,"0"0"-960"16,0 0-256-16,0 0 0 0,0 0 2880 0,0 0 512 16,0 0 128-16,0 0 0 0,0 0-1024 0,0 0-192 15,0 0-64-15,0 0 0 0,0 0-576 0,0 0-112 16,0 0-16-16,0 0-16 0,0 0-400 0,0 0-80 16,4-4-16-16,0 0 0 0,1 1-288 0,0-1-64 0,1 1-16 0,0 0 0 15,1 0-208-15,1 0-32 0,0-1-16 0,2 2 0 16,0-1-112-16,2-1-32 0,-1 1 0 0,1-1 0 15,-2 3-64-15,1-2-32 0,-2 1 0 0,1 2 0 16,-1 0-16-16,-2 2 0 0,1 1 0 0,-1 0 0 16,-1 2 32-16,-2 2 0 0,-2 0 0 0,0 3 0 15,-1-1 48-15,-2 3 16 0,-1 1 0 0,-1 3 0 16,-2 1-80-16,0 1-16 0,-2 2 0 0,0-1 0 0,0 0 64 0,-2 0 16 16,-1 1 0-16,-1 0 0 0,0-2 16 0,0 1 0 15,-2-1 0-15,0 0 0 0,1-2 0 0,0-1 0 16,0 0 0-16,1-2 0 0,1-2-80 0,-1-3-16 15,1-7 0-15,2 4 0 0,0 7-144 0,2-3 128 16,1-2-128-16,1-2 128 0,0-1-128 0,4-4 128 16,0 0-128-16,0 0 128 0,0 0-128 0,0 0 0 15,0 0 144-15,0 0-144 0,0 0 128 0,0 0-128 16,5-2 160-16,3-1-160 0,-2-1 192 0,2 2-48 16,0-2-16-16,1 2 0 0,1-1 0 0,-1-1-128 15,1 2 192-15,2 0-64 0,1 1 0 0,-1 0 0 16,0 1 0-16,0 0 0 0,1 0 0 0,-1 0 0 15,1 0 0-15,1 0 0 0,-2 0-128 0,1 1 0 16,-2 0 0-16,-1 0 128 0,-2 1-128 0,0-1 0 16,-2 0 0-16,0 0 0 0,-1 1 0 0,-5-2 0 15,0 0 0-15,0 0 0 0,0 0-128 0,0 0-64 0,0 0-16 16,0 0 0 0,0 0-784-16,0 0-160 0,0 0-16 0,0 0-16 15,0 0-800-15,-4-2-144 0,4 2-48 0,-4-3-12064 0,2 0-2416 0</inkml:trace>
  <inkml:trace contextRef="#ctx0" brushRef="#br1" timeOffset="46650.311">9671 8826 40079 0,'0'0'1776'0,"-4"4"368"0,0-1-1712 16,-1 0-432-16,0 0 0 0,0 1 0 15,0-2 2048-15,5-2 336 0,-5 2 64 0,5-2 16 0,0 0-1360 0,0 0-272 16,0 0-48-16,0 0-16 0,0 0-640 0,0 0-128 15,0 0 0-15,0 0-15312 16,3-6-3056-16</inkml:trace>
  <inkml:trace contextRef="#ctx0" brushRef="#br0" timeOffset="49957.764">13267 13958 34959 0,'0'0'1536'0,"0"0"336"0,0 0-1488 0,0 0-384 16,0 0 0-16,0 0 0 0,0 0 1584 0,0 0 240 15,0 5 48-15,0 2 16 0,0 0-544 0,0 2-128 16,0 1 0-16,1-2-16 0,-1 2-432 0,1 2-64 15,0 0-32-15,1 0 0 0,-1 2-368 0,1 0-80 16,0-2-16-16,0 1 0 0,-1-1-208 0,1-3 0 0,0-1 128 0,1 2-128 16,-1-4 0-16,0 1 0 15,0-1 0-15,-2-6 0 16,0 0-1136-16,0 0-112 0,0 0-32 0,0 0 0 16,0 0-1392-16,0 0-272 0</inkml:trace>
  <inkml:trace contextRef="#ctx0" brushRef="#br0" timeOffset="50279.691">13439 13842 35535 0,'0'0'1568'0,"0"0"336"0,-7 2-1520 0,-1-2-384 0,1 1 0 0,0 1 0 0,1 1 1600 0,0 0 240 16,0-1 48-16,1 0 16 0,0-1-608 0,5-1-112 15,0 0-32-15,0 0 0 0,0 0-704 0,8 0-160 16,2 1-32-16,2 0 0 0,2 0 128 0,3 1 0 15,1 1 16-15,-2 2 0 0,1 2-48 0,0 3-16 16,-1 3 0-16,-1 1 0 0,0 2 176 0,-2 2 48 16,-2-1 0-16,1 6 0 0,-3-2-16 0,-3 0 0 15,-3-1 0-15,-2 0 0 0,-2-2-80 0,-2 1-16 16,-1-1 0-16,0-2 0 0,0 1-192 0,-2-2-32 16,-2-3-16-16,1 0 0 0,-1-1-208 0,1-3 128 15,-1-1-128-15,0-1 0 0,0-2 160 0,3-1-160 16,0-2 160-16,5-1-160 15,0 0-1520-15,0 0-400 0,0 0-64 0,0-4-21296 0</inkml:trace>
  <inkml:trace contextRef="#ctx0" brushRef="#br1" timeOffset="54398.245">22428 12337 30239 0,'0'0'1344'0,"0"0"256"0,0 0-1280 0,0 0-320 16,0 0 0-16,0 0 0 0,0 0 2048 0,0 0 320 0,0 0 80 0,0 0 16 15,0 0-704-15,0 0-144 0,0 0-16 0,0 0-16 16,5 1-192-16,0-2-48 0,0-1 0 0,0-1 0 16,-2 0-384-16,-1-1-96 0,1 2-16 0,-2-3 0 15,0-2-288-15,-1 0-64 0,1-1-16 0,-1 0 0 0,0 0-224 0,0-1-64 16,1 1 0-16,1-1 0 0,-1 1-192 0,0 1 144 15,0 1-144-15,2-1 128 0,-1 2-128 0,0-2 0 16,-1 2 0-16,-1 0 128 0,1 0-128 0,-1 5 0 16,0-5 0-16,-1 1 0 0,1 4 0 0,-1-6 0 15,-2 0 0-15,-1 0 128 0,0 0 288 0,-1 1 48 16,0-3 16-16,0 2 0 0,-1-1-480 0,1 1 0 16,-1 1 0-16,2 1 0 0,0 0 0 0,1 1 0 15,3 3 0-15,-3-2 0 0,0-1 0 0,3 3 0 16,0 0 0-16,0 0 0 15,0 0-1728-15,0 0-272 0,0 0-64 0,0 0-13616 16,0 0-2736-16</inkml:trace>
  <inkml:trace contextRef="#ctx0" brushRef="#br1" timeOffset="55533.069">22517 12280 29423 0,'0'0'1296'0,"0"0"288"0,0 0-1264 0,-4 0-320 0,-2-2 0 0,1 0 0 0,0-1 2176 0,0-1 384 15,-1 0 80-15,0-1 16 0,0 0-992 0,1-1-192 16,-1-1-32-16,1 1-16 0,0-4-576 0,2 2-112 15,0 0-32-15,1 1 0 0,1-2-192 0,1 2-32 16,2 0-16-16,1 0 0 0,0 1-208 0,2 0-64 16,1 0 0-16,0 1 0 0,-1 2-16 0,2 0-16 15,-1 0 0-15,0 2 0 0,1 1-16 0,-2 1 0 16,-5-1 0-16,6 4 0 0,-1 0 64 0,-2 2 16 16,1 1 0-16,-2 2 0 0,0-1-32 0,-1 2-16 15,-2 0 0-15,1 1 0 0,-2 0 288 0,-1 1 64 0,-1-2 16 0,0 0 0 16,-1 0-544-16,0-2 0 0,0 1-240 0,0-3 80 15,-1 0 320-15,0-1 64 0,0-1 16 0,1-1 0 16,-1-1 16-16,0 0 0 16,-1-2 0-16,1-2 0 0,0 0 0 0,0 0 16 15,1-1 0-15,0-1 0 0,1-1-96 0,2-2-32 16,1-1 0-16,2-2 0 0,0-1-144 0,3-1 0 0,2 1 0 0,0-3 0 16,3 2 128-16,2 0-128 0,-1 3 192 0,-1 1-64 15,1-2-128-15,0 3-176 0,0 1 48 0,-2 3 0 16,-1 1 128-16,1 2 0 0,-2 1 0 0,-1 2 0 0,-1 1 0 15,-1 2 0-15,-1 1 0 0,-2 1 0 0,-1 2 0 0,-1 1 0 16,-2 1 128-16,-1 0-128 0,-3 0 176 0,-1 0-48 16,1 1 0-16,-2-2 0 0,-1-1 32 0,-1-2 0 15,1 0 0-15,-2-1 0 0,1-2-160 0,0 0 160 16,1-2-160-16,1-1 160 0,1-2-160 0,2 0 128 16,0-4-128-16,3-1 128 0,-1-2-272 0,2-2-64 15,1-3-16-15,3 0 0 16,1-2-1072-16,1-2-224 0,3 0-32 0,0-1-16 15,2 1-1088-15,0 0-224 0,1 0-32 0,-1 2-17072 0</inkml:trace>
  <inkml:trace contextRef="#ctx0" brushRef="#br1" timeOffset="55822.101">22462 11960 24991 0,'0'0'1104'0,"0"0"240"0,0 0-1088 0,-3 5-256 16,3-5 0-16,0 0 0 0,0 0 2064 0,0 0 368 0,-5 0 64 0,5 0 0 16,-4-3-96-16,0-1-32 0,0-3 0 0,1-1 0 15,0-1-384-15,0 0-64 0,0-2-32 0,2-3 0 16,-1-1-704-16,-1-1-144 0,0-2-16 0,2 1-16 15,-1-1-624-15,1 1-128 0,0 1-32 0,0 0 0 16,1 2-224-16,1 0 0 0,0 1 0 0,0 2 0 16,0 2-304-16,0 2-48 0,0 0-16 0,1 2 0 15,-2 5-2000-15,0 0-384 0,0 0-96 0,6 1-17584 16</inkml:trace>
  <inkml:trace contextRef="#ctx0" brushRef="#br1" timeOffset="56169.937">22794 12033 23951 0,'0'0'2128'0,"0"0"-1696"0,0 0-432 0,0 0 0 16,0 0 4400-16,7 5 784 0,0-1 176 0,1-1 16 15,0-1-3456-15,0-1-704 0,1-1-144 0,2 1-32 16,0 0-608-16,0-1-128 0,2 0-32 0,-1 0 0 15,0 0-272-15,-2 0 0 0,1 0-176 0,-2 0 176 32,0 2-2560-32,-2-2-416 0,-3 2-80 0,-4-2-16 0</inkml:trace>
  <inkml:trace contextRef="#ctx0" brushRef="#br1" timeOffset="56335.384">22821 12137 15663 0,'-12'5'688'0,"6"-2"144"0,-2 0-656 0,0 0-176 0,2 0 0 0,-1 0 0 0,7-3 6928 0,0 0 1360 16,0 0 272-16,0 0 48 0,0 0-6064 0,6 2-1216 15,1-2-240-15,5 0-64 0,1-2-400 0,0 0-96 16,3 0-16-16,0 0 0 0,1 0-336 0,0 1-176 16,1-1 160-16,-2 0-160 15,1 0-400-15,0 0-176 0,0 1-48 0,1-1-14560 16,-2-1-2928-16</inkml:trace>
  <inkml:trace contextRef="#ctx0" brushRef="#br1" timeOffset="56680.236">23421 11929 16575 0,'0'0'1472'0,"-6"-1"-1168"16,0 0-304-16,2-2 0 0,0-2 5008 0,2 0 944 15,0-2 192-15,1 1 48 0,-2 0-3696 0,1-2-720 16,1-1-160-16,0-1-16 0,1 0-576 0,0 0-96 15,0 1-32-15,1-1 0 0,0-1-560 0,0 1-112 16,0 1-32-16,1 2 0 16,-1 1-592-16,-1 6-128 0,0 0-32 0,0 0-13472 15,5-4-2704-15</inkml:trace>
  <inkml:trace contextRef="#ctx0" brushRef="#br1" timeOffset="56851.665">23505 11878 36335 0,'0'0'1600'0,"0"0"352"0,-4 0-1568 0,-1-2-384 0,0-1 0 0,0-1 0 16,2-1 2256-16,0-1 368 16,0-1 80-16,1-1 16 0,1 1-1488 0,0-2-288 15,0 0-64-15,0-1-16 0,0-1-544 0,2 6-96 16,-1 0-32-16,1-1 0 0,-1 6-688 0,0 0-144 0,3-7-16 0,-3 7-13744 16,0 0-2736-16</inkml:trace>
  <inkml:trace contextRef="#ctx0" brushRef="#br1" timeOffset="57271.262">23744 11782 13823 0,'0'0'1216'0,"0"0"-960"15,0 0-256-15,0 0 0 0,0 0 4928 0,0 0 928 16,4 9 192-16,-3 0 32 0,0 4-3200 0,-1 1-640 16,-1 2-128-16,1 3-16 0,-1 2-960 0,-1-2-192 15,0 4-48-15,1 0 0 0,0 0-256 0,0 0-64 16,1-2-16-16,-1-1 0 0,1-1-192 0,1-3-48 16,-1-1 0-16,1-1 0 0,0-2-320 0,2 0 144 15,-2-1-144-15,0-3 0 0,0-2 0 0,-1-6 0 0,1 8 0 0,-1-8 0 16,0 0 0-16,0 0 0 15,0 0 0-15,0 0 0 0,-6 6 0 0,-2-4 0 0,-1-2 0 0,-1-1 0 16,-2-1 0-16,0 0 128 16,-1-1-128-16,-2 1 160 0,-2 0 96 0,0 1 0 15,1 0 16-15,0 0 0 0,0 1 288 0,3 1 48 16,-1 1 16-16,3 1 0 0,2 0-128 0,3 0-32 16,6-3 0-16,0 0 0 0,0 0-336 0,-1 7-128 0,1-7 0 0,5 6 0 15,2 0 0-15,3-1 0 0,1 0 0 0,10-1 0 31,3 0-960-31,1-3-96 0,3-1-16 0,0 0 0 16,0 0-1792-16,2 0-352 0,0-1-80 0</inkml:trace>
  <inkml:trace contextRef="#ctx0" brushRef="#br1" timeOffset="57585.221">23988 12114 8287 0,'0'0'736'0,"0"0"-592"0,0 0-144 0,0 0 0 15,-2-7 6352-15,2 7 1248 0,-3-6 240 0,3 6 48 16,0 0-4880-16,0 0-992 0,-6-5-192 0,6 5-32 0,-7-2-736 0,7 2-144 15,-8 1-16-15,1 2-16 0,-1 0-496 0,0 2-112 16,0 0-16-16,1 3 0 0,0 0-256 0,0 1 160 16,2 0-160-16,2-2 128 0,3-7-128 0,0 9 0 15,0-9 0-15,6 8 0 0,3-1-144 0,-1-3 144 16,1 0 0-16,0 0 0 0,1-1 0 0,0-1 0 0,0-1 0 0,-1-1 0 16,-2-1 0-16,0 0 0 15,1-1 0-15,-1 0 0 0,-2-1 0 0,2-1 0 0,-7 4 0 0,6-5 0 16,-2 0 0-16,-4 5 0 15,3-9 0-15,-1 2 0 0,-2 0-208 0,0-1 64 16,0 0 16-16,-1 1 0 0,0-1 128 0,-1 0-208 16,0 1 80-16,-1-1 128 0,0 1-256 0,1 0 80 0,0 1 16 0,2 6 0 31,-2-9-1104-31,1 3-208 0,1-1-64 0,0 7 0 16,2-7-1184-16,-2 7-240 0,4-7-48 0</inkml:trace>
  <inkml:trace contextRef="#ctx0" brushRef="#br1" timeOffset="58052.656">24224 12037 11055 0,'0'0'976'0,"0"0"-784"16,0 0-192-16,0 0 0 0,0 0 3520 16,-6 4 640-16,-1-1 144 0,0 1 32 0,1 0-2240 0,-1 1-448 15,0-1-96-15,-1 2-16 0,0 2-320 0,0 1-64 16,0-2 0-16,2 1-16 0,4 0-304 0,-1 1-48 15,-1-1-16-15,3 0 0 0,3 0-288 0,2-1-64 16,-4-7-16-16,8 5 0 0,3-1-400 0,-1-1 0 16,0-1-224-16,-1-2 80 15,2-2-576-15,0-1-112 0,-1-2-32 0,0 2 0 16,-1-4-512-16,1 0-96 0,-1 0-32 0,0-1 0 16,-3 0 256-16,-2 1 48 0,0-1 16 0,-1 1 0 0,-1-1 1184 0,-2 8 0 15,0-9 144-15,-1 2 16 0,1 7 1328 0,0 0 272 16,-6-6 48-16,0 2 16 0,-3 1 176 0,0 3 48 15,0 0 0-15,0 3 0 0,2 1-544 0,0 0-96 16,1 2-32-16,1 2 0 0,2 0-672 0,2 1-144 0,-1 0-32 0,2 0 0 16,1 2-384-16,3 1-144 15,0 1 0-15,0 2 144 0,0 2-144 0,1 1 0 0,-1-1 0 0,0 2 0 16,-2 0 0-16,0 1 0 0,-1 1-144 0,-1 1 144 16,-2-1 0-16,-2-1 0 0,0 0 0 0,-2-2 0 15,-1-1 0-15,-1-2 0 0,-2 0 0 0,-2-3 0 16,1-1 0-16,-2-1 0 0,-1-3 0 0,1-1 0 15,0-2 0-15,1-1 0 0,1-3 0 0,2-1 0 16,0-1-320-16,1-3-96 0,1-3-32 0,2-2 0 16,1-2-2032-16,2-1-400 0,1-6-96 0</inkml:trace>
  <inkml:trace contextRef="#ctx0" brushRef="#br1" timeOffset="58265.944">24447 11886 9215 0,'7'-3'816'0,"0"-4"-656"16,2-1-160-16,1-1 0 0,0-2 6464 0,0 0 1248 0,1-1 256 0,-3 5 48 15,1-3-5584-15,0 1-1104 0,-1 1-240 0,1-2-32 16,0 2-880-16,-1 2-176 0,-1 2 0 0</inkml:trace>
  <inkml:trace contextRef="#ctx0" brushRef="#br1" timeOffset="58420.427">24597 11913 27647 0,'0'0'2448'16,"0"0"-1952"-16,1-5-496 0,-1-2 0 0,-1-3 4736 0,1 0 864 0,0-2 160 0,1 0 48 15,0 0-4336-15,1 1-848 0,1 0-176 0,-1-1-48 16,0 1-2400-16,0 2-496 16</inkml:trace>
  <inkml:trace contextRef="#ctx0" brushRef="#br1" timeOffset="59324.411">21259 13189 22111 0,'0'0'976'0,"0"0"208"0,-4-1-944 0,4 1-240 16,-4-3 0-16,0 0 0 0,1-1 4656 0,2-1 880 0,1 0 176 0,2-1 48 15,0-1-3552-15,2-1-704 16,2 0-144-16,3-1-16 0,0-1-352 0,1 2-64 16,3-1-16-16,0 1 0 0,1-1-400 0,-2 2-96 15,2 1-16-15,-1 3 0 0,0 1-224 0,0 3-48 0,-1 2-128 0,0 1 192 16,-3 3 0-16,1 0-16 16,-1 3 0-16,-1 2 0 0,-3 2-48 0,-1 3-128 0,-2 0 192 15,-1 2-64-15,-1 0-128 0,-2-1 160 16,-1 1-160-16,-1-2 160 0,-2-1 16 0,-2 1 0 0,-1 0 0 0,0 0 0 15,-1-1 208-15,-1-2 32 0,1 0 16 0,-1 0 0 16,1-2-32-16,-1-1 0 0,1-1 0 0,0-2 0 16,1-2-128-16,2-2-16 0,1 0-16 15,1 0 0-15,5-4-112 0,0 0-128 0,0 0 176 0,0 0-176 16,0 0 128-16,0 0-128 0,7-5 0 0,0 1 80 0,-1 1-80 16,4 0 0-16,0 0 0 0,0 1 0 15,0 0 0-15,1 0 0 0,0 0 0 0,0 1 0 16,0 1 0-16,-2 0 0 0,1 0 0 0,-1 0 0 0,-1 0 0 0,0-2 0 15,-1 1 0-15,0 0 0 0,-1 0 0 0,0-2 0 16,0 1 0-16,0-3 0 16,1 0-928-16,1-1-128 0,0 0-32 0,0-1 0 15,-1 0-928-15,2-1-192 0,-2-1-32 0,4 2-12704 16,-1-1-2528-16</inkml:trace>
  <inkml:trace contextRef="#ctx0" brushRef="#br1" timeOffset="59636.374">21720 13061 13823 0,'-5'-13'608'0,"3"8"128"0,-1-1-592 0,-1-1-144 16,0 1 0-16,0 1 0 0,-1-2 6144 0,0 1 1216 15,1 1 224-15,1 1 48 0,1 0-5056 0,2 4-1008 16,0 0-208-16,0 0-32 0,0 0-736 0,0 0-144 16,4-1-16-16,3 3-16 0,2 2 160 0,0 2 48 15,1 1 0-15,0 3 0 0,2 1-288 0,0 3-48 16,2 2-16-16,-2 1 0 0,0 2-96 0,1 1-32 0,-2 2 0 0,1 0 0 15,-2 1-144-15,1-2 160 16,-3 0-160-16,-2 0 160 0,-1-2 16 0,-1 2 0 0,-1-2 0 0,-2 1 0 16,-1-1 16-16,-1 2 0 0,-2-5 0 0,-1 1 0 15,-1-1 0-15,1-3 0 0,0-1 0 0,0-4 0 16,-1 0-192-16,1-1 0 0,-1-4 144 0,0-1-144 16,-1 0 0-16,1-4 0 0,0-1 0 0,0-4 128 15,1-2-992-15,1 1-192 0,1-1-32 0,1 0-16 16,1 0-1600-16,2 0-320 0,2 0-64 0</inkml:trace>
  <inkml:trace contextRef="#ctx0" brushRef="#br1" timeOffset="59937.369">22354 13244 23039 0,'0'0'1024'0,"0"0"192"16,0 0-960-16,0 0-256 0,0 0 0 0,0 0 0 0,0 0 3776 0,0 0 704 15,0 0 128-15,-6-1 48 0,-1 1-2320 0,-2 1-464 16,-1 1-80-16,0 1-32 0,-2 3-1008 0,1 1-208 16,-2 1-32-16,1 2-16 0,0 0 320 0,1-1 64 15,0 2 16-15,2 1 0 0,3-3-384 0,1 0-80 16,3 1-16-16,2 0 0 0,2-1-112 0,4 0-32 15,1-3 0-15,3 1 0 16,1-2-848-16,1-2-160 0,4-2-32 0,2-1-16 16,1-3-1664-16,3-1-336 0,2-2-64 0,1-1-16864 0</inkml:trace>
  <inkml:trace contextRef="#ctx0" brushRef="#br1" timeOffset="60203.479">22651 13249 38703 0,'0'0'848'0,"0"0"176"0,0 0 48 0,-5-2 16 0,5 2-880 0,-6-2-208 0,-1 2 0 0,7 0 0 15,-7 0 1232-15,-1 1 208 0,0 0 32 0,2 0 16 0,1 3-512 0,-1-1-96 16,1 2-32-16,0 2 0 0,1 1-272 0,0 0-64 16,1 0-16-16,2 0 0 0,1 2-496 0,1 1 128 15,0 0-128-15,1-1 0 0,1 1 0 0,2-1 0 16,2 0 0-16,0-3 0 0,1-1 144 0,1 0 96 16,2 0 16-16,0-3 0 15,-2-2-688-15,-1-2-128 0,1 0-16 0,-1-4-16 0,-1 0 272 0,-1-1 64 16,-1 1 16-16,-1-1 0 0,-3-5 240 0,1 2 0 15,-1-1 0-15,-1 2-144 0,-1-2 144 0,0 0-192 16,0-1 192-16,-3 2-192 16,1 0-176-16,-1-3-32 0,0 1-16 0,0-1 0 15,2 3-1184-15,-1 0-256 0,1-2-32 0,1 2-16 16,3 1-1296-16,0 2-272 0</inkml:trace>
  <inkml:trace contextRef="#ctx0" brushRef="#br1" timeOffset="60637.036">22837 13306 35999 0,'0'0'1600'0,"-2"6"320"0,2-6-1536 0,-1 5-384 0,-1 0 0 0,2-5 0 16,0 0 2176-16,0 0 352 0,0 0 80 0,0 0 16 15,0 0-1216-15,0 0-224 0,0 0-48 0,0 0-16 16,6-5-608-16,1 0-128 0,2-1-32 0,1-1 0 16,-2 0-352-16,3 0 0 0,1-2 0 0,0 1 0 15,0 0-272-15,0 0-32 0,-1-1 0 0,0 1 0 16,-1 1-128-16,0 1-16 0,0 1-16 0,-1 1 0 15,0 0 192-15,-2 2 32 0,0 3 16 0,-1 1 0 0,1 1 224 0,-2 1 0 16,-1 0 0-16,0 1 0 0,-3 2 0 0,-1 1 0 16,-1-1 0-16,-2 2 0 0,-1 1 288 0,-1 0 96 15,0-1 32-15,0-1 0 0,-1 1 96 0,2 0 32 16,2-4 0-16,0 1 0 0,0-1-256 0,2-5-48 16,0 0-16-16,0 0 0 0,0 0-224 0,0 0 0 15,7 0 128-15,0-3-128 0,-1-3 0 0,1 0 0 16,2-1 0-16,-2-1 0 0,1 1 0 0,1-1 0 15,-1 0-128-15,1 0 128 0,-2 0 0 0,-1 2-128 16,0 2 128-16,1 2 0 0,-1-1 0 0,-6 3 0 16,5 3 0-16,-1 2 0 0,-1 0 0 0,0 3 0 15,-2 1 0-15,-1 3 144 0,-1 1-144 0,-1 2 192 16,0-1-192-16,1 0 192 0,-1 1-192 0,1 0 0 16,0-1 0-16,1-1 0 0,2-2-192 0,0-2-80 15,1-2-16-15,1-2 0 16,0-2-1680-16,1-1-336 0,1-4-64 0,1-1-17744 0</inkml:trace>
  <inkml:trace contextRef="#ctx0" brushRef="#br1" timeOffset="60808.463">23336 13215 33343 0,'0'0'1472'0,"-3"7"320"0,0 1-1440 0,1 1-352 0,-1 0 0 0,1 3 0 15,0 0 1152-15,0 2 144 0,0 0 48 0,-1 3 0 16,-1 1-128-16,2 1 0 0,-1 2-16 0,0-1 0 0,0 1-768 0,0-1-160 15,1-1-16-15,0 0-16 0,0 1-240 0,1-1 0 16,1-6 0-16,2-1 0 16,-1-3-1472-16,0-2-304 0,-1-7-48 0,0 0-15584 15</inkml:trace>
  <inkml:trace contextRef="#ctx0" brushRef="#br1" timeOffset="61087.077">23317 13188 39791 0,'-5'-15'1760'0,"3"9"368"0,1 0-1696 0,0 0-432 16,1-2 0-16,1 0 0 0,0 0 1712 0,3 1 256 16,1 1 48-16,1 2 16 0,0-1-1040 0,1 2-208 15,2-1-32-15,0 2-16 0,1 2-592 0,1 1-144 16,-1 2 0-16,0 2 0 0,1 2 0 0,0-1 0 16,-1 5 0-16,0 0 0 0,-3 1 0 0,-1 2 0 15,0 0 0-15,-3 1 128 0,-2 0-128 0,-3 1 0 16,-2-1 0-16,-3 0 0 0,0 1 176 0,-1 0 96 15,-3-2 32-15,0 0 0 0,-2-1-160 0,1-2-16 16,0-1-128-16,0-1 192 0,2 0-192 0,0-4 0 0,2-1 0 0,2-3 0 31,1-1-1072-31,5 0-256 0,0 0-48 0,5-5-16 16,4-4-1600-16,3 0-320 0,16-9-64 0,-2 4-16 0</inkml:trace>
  <inkml:trace contextRef="#ctx0" brushRef="#br1" timeOffset="61439.899">23655 13175 6447 0,'0'0'272'0,"-6"2"80"16,-3 2-352-16,-1 1 0 0,-2 3 0 0,1 1 0 0,-2-3 8576 0,1 3 1664 16,1 1 320-16,0 1 64 0,0-1-7840 0,2 1-1568 15,2-1-304-15,3 0-64 0,2 0-208 0,2-1-64 16,2 2 0-16,1-1 0 16,3-2-944-16,2-1-192 0,2-2-32 0,2-1-16 15,1-2-208-15,2-2-32 0,0-1-16 0,-1-2 0 16,2-2-96-16,-2-1 0 0,-2-2-16 0,-1 0 0 0,-2 0 464 0,0-1 112 15,-2 2 16-15,-2-1 0 0,0 1 560 0,0 1 112 16,-3 1 32-16,-2 5 0 0,3-3 208 0,-3 3 48 16,0 0 16-16,0 0 0 0,0 0-256 0,0 0-48 15,0 0-16-15,5 0 0 0,0 1-80 0,1 0 0 16,0 1-16-16,-1 0 0 0,1 0-176 0,1-1 160 16,0 0-160-16,0 0 160 0,0-2 192 0,0-1 32 15,-1 0 16-15,1-1 0 0,0 0-400 0,1-1 0 16,-2-1 0-16,-1 0 0 0,0 0 272 0,-2 0-16 0,1-1-16 0,1 1 0 15,-2 1-400-15,1 1-80 16,0-2-16-16,1 1 0 16,1 0-1120-16,0 1-224 0,0 2-64 0,-1-1 0 15,2-1-1232-15,1 1-256 0,-2 1-48 0,1 1-16 0</inkml:trace>
  <inkml:trace contextRef="#ctx0" brushRef="#br1" timeOffset="61705.013">23961 13211 21759 0,'4'9'960'0,"-4"-9"208"0,3 6-928 0,-1 1-240 0,2 0 0 0,0 0 0 15,1-2 2656-15,0 0 480 0,1 0 112 0,2-1 16 16,-1-1-1808-16,0-1-368 0,2-1-64 0,1-1 0 15,1-2-288-15,-1 1-48 0,0-2-16 0,0-1 0 16,0 0 96-16,-1 0 0 0,-2-2 16 0,1 0 0 0,-1-1-624 0,1-2-160 16,-2 0 0-16,1 1 0 0,-2-1 0 0,0-1 0 15,-1 1 0-15,-1-1 0 0,-3 1 0 0,-2 2 128 16,-1 0-128-16,-1 2 0 0,-1 0 0 0,-1 3 0 16,-1 1-144-16,-1 4 144 0,-1 2 768 0,0 2 272 15,3 3 48-15,-1 1 16 0,1 2-64 0,1 2-16 16,2 0 0-16,3 2 0 0,2 0-144 0,3-1-48 15,2 1 0-15,3-2 0 0,2 1-416 0,5-1-96 16,1-2 0-16,2 1-16 0,0-3-112 0,0-2-32 16,1-3 0-16,-1-3 0 0,1-2-336 0,-2-3-64 15,1-1-16-15,3-9-10432 16,-1 0-2080-16,-2 1-416 0</inkml:trace>
  <inkml:trace contextRef="#ctx0" brushRef="#br2" timeOffset="66910.066">9272 9460 10127 0,'0'0'896'0,"0"0"-704"0,-4 2-192 0,1 2 0 15,3-4 3744-15,0 0 720 0,-4 3 144 0,4-3 16 16,0 0-2544-16,0 0-512 15,0 0-96-15,0 0-32 0,0 0-496 0,0 0-112 0,0 0 0 0,0 0-16 16,0 0 16-16,0 0 0 0,0 0 0 0,0 0 0 16,0 0 128-16,5-1 48 15,0 0 0-15,-5 1 0 0,0 0-32 0,5-1 0 16,-5 1 0-16,6 0 0 0,0-2-176 0,0 1-32 0,0 0-16 0,2-1 0 16,0 0-288-16,0 1-48 15,-1-2-16-15,1 1 0 0,1 0-160 0,0 0-48 0,1 0 0 0,-1 0 0 16,-1 0-16-16,1 1-16 0,-1 0 0 0,0 0 0 15,0-1-160-15,0 2 128 0,0 0-128 0,0 2 128 16,-2-2-128-16,0 2 0 0,-1 1 0 0,-1 1 0 16,0 1 128-16,-1 1 64 0,-1-1 0 0,-2 3 0 15,-1 0 96-15,-1 1 32 0,-1 1 0 0,-2-2 0 16,0 1 48-16,0-1 16 0,-1 1 0 0,1 0 0 16,-2 0-160-16,0 1-32 0,-1-2 0 0,0 0 0 0,-2 2-32 0,1-2-16 15,-1 0 0-15,1-2 0 0,1-1-16 0,1 0-128 16,1-1 192-16,0-1-64 0,1 0 16 0,5-3 0 15,0 0 0-15,0 0 0 0,-6 1-144 0,6-1 0 16,0 0 0-16,0 0 128 0,0 0-128 0,0 0 0 16,0 0 0-16,0 0 0 0,0 0 0 0,0 0 0 15,5-3 0-15,1 1 0 0,1 1 0 0,0 0 0 16,1 0 0-16,1 1 0 0,0 0 0 0,0 2 0 16,-2 1 0-16,1 1 0 0,1 1 0 0,0 0 0 15,-1 1 0-15,-1 1 0 0,-2 0 0 0,0 0 0 16,0 1 0-16,-2-1 0 0,-2 1 0 0,-1 1 0 15,-1-2 0-15,-1 2 0 0,-2 1 0 0,-1-1 240 0,-1 1-64 0,-2 0-16 16,1-2-160-16,-1 0 0 16,0 1 0-16,-2-1 0 0,-1 0 208 0,-1-1 16 0,0 0 0 15,0-3 0-15,-2 1-224 0,1-3 144 16,1 1-144-16,2-3 128 0,0-2-128 0,3 0 0 0,0-1 0 0,2 0 0 16,2-3 0-16,0-1 0 0,1-1 0 0,3 0 0 15,1 0-320-15,1 1 0 0,2 2 0 0,2-3 0 31,1 1-848-31,0 1-176 0,0 0-16 0,0 1-16 16,1 0-1152-16,2 2-224 0,0 1-64 0,0-1-17248 0</inkml:trace>
  <inkml:trace contextRef="#ctx0" brushRef="#br2" timeOffset="67062.558">9613 9718 16575 0,'0'0'1472'0,"0"0"-1168"16,0 0-304-16,0 0 0 0,0 0 6512 0,-4 1 1232 15,4-1 256-15,-5-2 64 0,0 0-5472 0,5 2-1088 16,-4-4-224-16,1 0-32 0,3 4-928 0,-2-4-192 16,0-1-128-16,2 0-14816 15,2 0-3040-15</inkml:trace>
  <inkml:trace contextRef="#ctx0" brushRef="#br2" timeOffset="70227.549">13471 10363 21647 0,'0'0'960'0,"0"0"192"0,7 2-912 0,-1-1-240 15,-6-1 0-15,7 1 0 0,-2 1 1728 0,0 0 320 16,-5-2 48-16,5 3 16 0,-5-3-512 0,0 0-112 16,7 1-16-16,-2 0 0 0,-5-1-352 0,6 1-80 15,0 1-16-15,0-2 0 0,-1 1-144 0,2 0-48 16,0 0 0-16,1 1 0 0,0-2-304 0,1 0-64 15,1 0-16-15,1 0 0 0,1 1 64 0,1 1 0 16,0-2 0-16,0 0 0 0,1 0-160 0,-1 1-32 16,2-1 0-16,0 0 0 0,-1 0-144 0,0 0-48 15,0 0 0-15,-1 0 0 0,0 0 288 0,0 0 48 16,0 0 16-16,0 0 0 0,0 0-208 0,-2 0-32 0,0 0-16 0,1 0 0 16,0 0-224-16,1 0 0 0,-1-1 0 0,0 1 0 15,0 0 192-15,-1 0 0 0,2 0 0 0,0 0 0 16,0-1 0-16,-2 0 0 15,1 0 0-15,1 1 0 0,-1 0-64 0,2 0 0 16,-3 0-128-16,1 0 192 0,0-2-64 0,2 1-128 0,0 1 176 0,-2 0-176 16,1-1 192-16,0 1-192 0,0-1 192 0,-1 1-192 0,1 0 176 0,1 0-176 15,-1 0 160-15,1-2-160 0,-1 2 176 16,0-1-176-16,1 0 192 0,1 1-192 0,0 0 192 0,1 0-192 16,-1 0 192-16,0 0-192 0,1-1 256 0,-1 1-64 15,-1 0-16-15,2 0 0 0,1 0 80 0,-3 0 0 16,0 0 16-16,0 0 0 0,0-2-64 0,0 1-16 15,0 1 0-15,-1-1 0 0,2 0 0 0,1 1-16 16,-3-3 0-16,2 1 0 0,0 1-176 0,0 0-272 16,2-2 64-16,0 2 16 0,-3 1 192 0,2 0 208 15,1 0-32-15,-1 1-16 0,1 0-32 0,-1 1-128 16,1 0 192-16,0 0-64 0,-2 1 0 0,2-3 0 16,-1 1 0-16,0 0 0 0,-1 2 0 0,0-3 0 15,0 1 0-15,2 0 0 0,-2 0-128 0,0-1 0 16,1 0 0-16,0-1 0 0,1 0 0 0,1 0 0 15,-3 1 0-15,2-2 0 0,1 0 0 0,-2 1 0 16,1-1 0-16,-1 1 0 0,2 0 0 0,-1 0 160 0,-1 1 16 0,1 0 0 16,-1 0-176-16,0 1 128 0,0-1-128 0,-2 0 128 15,2 0 0-15,-1 0 0 16,-1 0 0-16,1 0 0 0,1 0 48 0,-2 0 0 0,1 0 0 0,0-1 0 16,-1 0-176-16,2 0 0 0,-1 1 0 15,-1-1 0-15,1-2 0 0,1 2 0 0,0-1 0 16,0 0-176-16,-3 0 176 0,0 2 0 0,2-2-144 0,0 1 144 15,-1-1 0-15,1 2 240 0,0 0-48 0,-1-2 0 16,1 1-192-16,0 1 144 0,-1 0-144 0,1 0 128 16,0 0-128-16,-1 0-192 0,0 0 32 0,1 0 16 15,-1-1 272-15,2-2 48 0,0 1 16 0,1 0 0 0,1 0-192 0,0 0-192 16,2 1 32-16,-1-1 16 0,-1 0 144 0,0 1 0 16,-1 0 0-16,0 1 0 0,-1-3 128 0,-1 2 0 15,0 1 0-15,-1 0 0 0,-1-1-128 0,0 1 0 16,-1 0 0-16,-1 1 0 0,1 0 0 0,1 0 0 15,-2-1 0-15,-1 2 0 0,2-2 0 0,-1 0 0 16,0 1 0-16,0 0 0 0,0-1 0 0,0 0 0 16,0 0 0-16,0 0 0 0,3 0 0 0,-1 1 0 15,1-2 0-15,-1 1 0 0,3-1 0 0,-1 1 0 16,0 0 0-16,1 0 96 0,-3-1-96 0,1 1 0 16,0 0 0-16,1 0 0 0,-2 0 0 0,1 0 0 15,0-2 0-15,-1 2 0 0,1 0 0 0,0 0 0 16,-3 2 0-16,1-2 0 0,-1 0-208 0,1 0 16 15,-1 1 0-15,0 0 0 0,-1 0 320 0,-1 0 64 16,-1 0 0-16,1 0 16 0,-1 0-208 0,1 0 0 16,1-1 0-16,-1 0 0 0,1 0 0 0,0 0 0 15,0-1 0-15,1 1 64 0,-1 0-64 0,1 0 0 16,1-1 0-16,1 0 0 0,-1 0 0 0,2 0 0 16,1 0 0-16,-2 1 0 0,0-1 0 0,0 1 0 0,0 0 0 0,1-1 0 15,1 1 0-15,-1 0 0 0,2 0 0 0,0-2 0 16,-2 2 0-16,0 0-128 0,1 2 128 15,-2-2-160-15,1 0 160 0,-1 0 0 0,-1 1 128 0,-1 0-128 16,1 0 0-16,-2 0 0 0,0 0 0 0,-1 0 0 16,0 0 0-16,0-1-240 0,0 0 48 0,1 0 0 15,-1 0 192-15,1 0 0 0,0 0 0 0,0 0 160 16,-1 0-16-16,2 0 0 0,1 0 0 0,1 0 0 16,-1 0-96-16,0 0-48 0,0 0 0 0,0 0 0 15,1 0 0-15,0 0 0 0,1 1 0 0,-1 0 0 0,1-1 0 0,1 0 0 16,-1 0 0-16,1 1 0 0,0 0 0 0,-1 1 0 15,1-1 0-15,-1 0 0 0,-2 0 0 0,1 1 0 16,-1-1 0-16,0 2 0 0,-3-2 0 0,1 0 0 16,0 0 0-16,0 1 0 0,-1-2 0 0,1 1 0 15,-2 0 0-15,1 0 0 0,0 0 0 0,0 0 0 16,1 0 0-16,0 0 0 0,0 0 0 0,0 0 0 16,0-1 0-16,1 0 0 0,0 1 0 0,0-1 0 15,-1 0 0-15,1 1 0 0,0-1 0 0,1-1 0 16,-1 1 0-16,1 1 0 0,0 0 0 0,0 0 0 15,1 0 0-15,-1 0 0 0,0 2 0 0,-1-1 0 16,0-1 0-16,0 1 0 0,0 0 0 0,-2 1 0 16,0-2 0-16,0 1 0 0,0 0 0 0,1 0 0 15,-3-1 0-15,1 1 0 0,-1-1 0 0,2 0 0 16,-1 0 0-16,0 0 0 0,-1 0 0 0,2 0 0 16,0-1 0-16,1 0 0 0,-2 0 0 0,0 0 0 15,1 0 0-15,1 1 0 0,0-1 0 0,0 0 0 0,1 0 0 0,-1 1 0 16,-1-1 0-16,0 1 0 0,0 0 0 0,1-1 0 15,0 0 0-15,-1 0 0 0,1 0 0 0,-1 2 0 16,2-2 0-16,0 1 0 0,0 0 0 0,0 0 0 16,1 1 0-16,-1-2 0 0,0 1 0 0,-1 0 0 15,2 0 0-15,-2 1 0 0,-3-1 0 0,1 0 0 16,4 0 0-16,1 0 0 0,-3 0 0 0,-2 0 0 16,1 0 0-16,0 0 0 0,-1 0 0 0,1 0 0 0,-1 0 0 0,-2 0 0 15,1-1 0-15,1 0 0 0,-1 2 0 0,1-1 0 16,0-1 0-16,-2 0 0 0,1 1 0 0,1 1 0 15,0-2 0-15,1 0 0 0,0 1 0 0,0-1 0 16,1-1 0-16,0 1 0 0,-1 1 0 0,0 0 0 16,3 1 0-16,-1-2 0 0,-1 1 0 0,0 0 0 15,2 0 0-15,-1 1 0 0,0 0 0 0,-1-1 0 16,0 0 0-16,1 1 0 0,-1 0 0 0,-1 0 0 16,1-1 0-16,0 0 0 0,1 1 0 0,0 0 0 15,-2 1 0-15,2-2 0 0,-1-1 0 0,2 0 0 16,-2 0 0-16,0 0 0 0,0 0 0 0,1-1 0 15,1 1 0-15,1-1 0 0,-1-2 0 0,0 1 0 16,-1 0 0-16,0 1 0 0,0-1 0 0,-1 0 0 16,-1 0 0-16,2 0 0 0,-2 0 0 0,0-2 0 15,-1 3 0-15,-2-2 0 0,-1 0 0 0,0 0-192 16,-2-1 192-16,0 0-208 16,-3 4-912-16,-2-7-176 0,-3 0-48 0,-2 1 0 15,0 1-2160-15,-4 1-432 0,-3-3-96 0</inkml:trace>
  <inkml:trace contextRef="#ctx0" brushRef="#br2" timeOffset="71344.825">13462 10268 10127 0,'0'0'896'0,"0"0"-704"0,6-2-192 0,-1 0 0 16,0-1 3184-16,-5 3 592 15,4-2 128-15,0-2 32 0,0 2-1248 0,-4 2-240 0,3-3-48 0,-3 3-16 16,0 0-544-16,0 0-112 0,0 0-32 0,0 0 0 15,5-3-576-15,-5 3-112 0,0 0-32 0,0 0 0 16,0 0-320-16,0 8-64 0,-2-2-16 0,-1 3 0 16,-1 1-288-16,-2 2-64 0,-1-1-16 0,0 3 0 0,-1 2 208 0,0-1 32 15,0 1 16-15,0 0 0 0,-2-2-96 0,2 0-32 16,1-2 0-16,2-1 0 0,1-2 288 0,1 0 48 16,1-1 16-16,2-1 0 0,1-2-688 0,2 0 0 15,1-1 0-15,3 0 0 0,1-1 0 0,1 0 0 16,1 0 0-16,0-1 128 0,2 0 304 0,0 1 48 15,1-2 16-15,0 2 0 0,0-2-320 0,1 0-176 16,0-1 192-16,-1 0-192 0,0 0 128 0,0 0-128 16,-1-1 0-16,-1 0 0 0,0 0 0 0,-2-1 0 15,-2 1 0-15,-1-2 0 16,-2 1-848-16,0-3-176 0,-4 5-48 0,0-5 0 16,-1-1-1648-16,-1 1-336 0,-1 0-64 0</inkml:trace>
  <inkml:trace contextRef="#ctx0" brushRef="#br2" timeOffset="72045.484">13854 9902 28095 0,'0'0'1248'0,"0"0"256"0,0 0-1200 0,0 0-304 16,0 0 0-16,0 0 0 0,0 0 1920 0,0 0 320 15,0 0 64-15,0 0 0 0,0 9-864 0,1-3-176 16,0 2-48-16,1 2 0 0,0 1-624 0,0 2-128 15,1 0-16-15,0 1-16 0,0-1 144 0,0 1 48 16,-1 0 0-16,0-2 0 0,0 0-320 0,-1-1-64 0,0 0-16 0,-1-2 0 16,0-1 192-16,0-1 32 0,-1 0 16 0,0-1 0 15,-1 0-304-15,0-1-160 0,0-1 160 0,2-4-160 16,-3 4 368-16,3-4-32 0,0 0 0 0,0 0 0 16,0 0-64-16,0 0-16 0,0 0 0 0,0 0 0 15,0 0-32-15,0 0-16 0,7-3 0 0,1 0 0 16,0 0-208-16,3-1 176 0,1-1-176 0,1 0 160 15,0 0-160-15,1 1 0 0,-1 0 0 0,-1 1 0 16,1-2 0-16,-1 3 0 0,-2 0 0 0,-1 2 0 0,-1 1 0 0,-2 2 0 16,-1-1 0-16,-2 2 0 0,-1 1 128 0,-1 2-128 15,-2-1 128-15,-2 3-128 0,-2-3 208 0,-2 3-32 16,-2 0-16-16,1 1 0 0,-3 1-16 0,0-1 0 16,-1-1 0-16,1 0 0 0,-1 0-144 0,0-3 0 15,1-1 0-15,3 0 128 0,-1-1-128 0,1-1 0 16,2-2 0-16,1-1 0 0,5 0 0 0,0 0-304 15,0 0 48-15,-1-4 16 16,3-1-1296-16,1 1-256 0,2-2-48 0,2 1-16 16,1-2-880-16,1 1-176 0,2 0-32 0</inkml:trace>
  <inkml:trace contextRef="#ctx0" brushRef="#br2" timeOffset="72412.275">14199 10069 27871 0,'0'0'1232'0,"0"0"256"0,0 0-1184 0,0 0-304 0,0 0 0 0,0 0 0 16,0 0 2416-16,-3 1 416 16,-2 0 96-16,0 0 16 0,-1 3-1200 0,0-2-224 15,0 1-48-15,0 2-16 0,-2 0-768 0,2 1-160 0,-1 1-16 0,0 0-16 16,1 1-272-16,0-1-48 0,0 2-16 0,2-1 0 16,1 0-16-16,2 0 0 0,2-1 0 0,0-1 0 15,2-1-144-15,2-1 0 0,1-1 0 0,1-1 0 16,2-1 0-16,1-2 0 0,-1-3 0 0,1 0 0 15,1-2 0-15,1 0 0 0,-1-2 0 0,2 0 0 16,-1-1-192-16,-1 0 16 0,-2 0 16 0,-1 1 0 16,0-1 32-16,-1 1 0 0,-2 1 0 0,-1 1 0 15,-4 6 128-15,0 0-192 0,0 0 192 0,0 0-192 0,0 0 336 0,0 0 64 16,0 0 16-16,0 0 0 0,-3 5-96 0,3-5-128 16,0 6 176-16,1 1-176 0,-1-7 0 0,4 5 0 15,0-2 0-15,2 1 0 0,1-1 0 0,1-1 0 16,1 0 0-16,0-1-192 15,-2-1-1584-15,1 0-304 0,0 0-64 0,0 0-16096 0</inkml:trace>
  <inkml:trace contextRef="#ctx0" brushRef="#br2" timeOffset="72695.321">14620 10037 31327 0,'0'0'1392'0,"0"0"272"0,0 0-1328 0,0 0-336 0,-1-4 0 0,-1-1 0 15,-1 0 2128-15,0 1 368 16,3 4 64-16,-5-5 0 0,0 1-1008 0,5 4-208 0,-6-2-32 0,0 2-16 16,-2 0-544-16,0 1-112 0,-2 2-32 15,0 1 0-15,0 1-208 0,0 3-32 16,-2-2-16-16,0 2 0 0,2 2 32 0,0-1 0 0,0 2 0 0,2-1 0 16,1 0-48-16,3 1 0 0,1 0 0 0,2-1 0 15,4 0-208-15,0 0-128 0,3 0 128 0,2-2-128 16,2-2 0-16,2 0 0 0,1-1 0 0,3-1 0 15,0-3 0-15,0-1 0 0,1-2 0 0,1-2 0 16,0-1-448-16,1-2-48 0,-3 0-16 0,0-3 0 16,-1 0-1344-16,-2-1-256 0,-1 1-64 0,-1-1-16 15,-2-3-1088-15,-3 1-224 0</inkml:trace>
  <inkml:trace contextRef="#ctx0" brushRef="#br2" timeOffset="73162.757">14774 9892 31679 0,'0'0'1408'0,"0"0"272"0,0 0-1344 0,0 0-336 16,0 0 0-16,0 0 0 0,-1 5 1984 0,0 0 336 16,0 2 64-16,0 1 16 0,0 0-816 0,0 2-176 15,-1 1-16-15,-1 1-16 0,0 1-720 0,0 0-144 16,-1-1-16-16,0 2-16 0,0 2-32 0,0-4 0 16,-1 1 0-16,1 0 0 0,-1-1-304 0,2-2-144 15,-1 1 128-15,1 0-128 0,1-1 0 0,1-3 0 16,0 3 0-16,1-4 0 15,0 0-480-15,0-6 32 0,0 0 0 0,0 0 0 16,0 0-192-16,5 3-16 0,-5-3-16 0,6 1 0 16,-1-2 64-16,1-1 16 0,0-1 0 0,1-2 0 0,0 2 592 0,1-1 0 15,-1-1 0-15,2 0 0 0,0 2-128 0,1-3-16 0,1 0 0 16,-2 1 0-16,2-2 544 0,0 1 112 0,-1-1 32 0,-1 2 0 16,1 0-32-16,-2-1 0 0,0 0 0 0,0 0 0 15,-2 1-144-15,-2 0-48 0,1 1 0 0,-1 1 0 16,1 1-128-16,-1 0-16 0,-4 2-16 0,0 0 0 15,0 0-160-15,0 0 0 0,0 0 0 0,0 0 0 16,0 0 0-16,0 5 128 0,-1 1-128 0,0 2 0 16,-1-1 224-16,0 1-32 0,0 0-16 0,0-1 0 0,-1 2 240 15,1 0 48-15,2-1 16 0,0 1 0 0,1-1 0 0,1 1 0 16,1 1 0-16,2-2 0 0,0 0-224 0,2-1-32 16,1 0-16-16,0 0 0 0,1-2-208 0,1 0 176 15,0-1-176-15,1-2 160 0,-1-3-160 0,2 1-144 16,1-1 144-16,0 0-208 15,-2-4-1200-15,1 0-256 0,-1 0-32 0,0-1-16 16,0 0-1760-16,-1 1-368 0</inkml:trace>
  <inkml:trace contextRef="#ctx0" brushRef="#br2" timeOffset="73479.702">15350 10034 16575 0,'0'0'1472'0,"0"0"-1168"16,0 0-304-16,0 0 0 0,0 0 5168 0,0 0 976 0,0 0 192 0,0 0 32 16,0 0-3744-16,0 0-736 0,0 0-160 0,0 0-16 15,0 0-624-15,2 8-112 0,0 3-16 0,0-1-16 16,0 3-416-16,-1-2-80 0,-1 3 0 0,-1 3-16 15,-1-2-144-15,-1 4-32 0,0 1 0 0,0 3 0 16,0-4-112-16,0 4-16 0,0-4-128 0,0 2 192 16,0-1-192-16,0-2 0 0,1 1 0 0,1-4 0 0,0-2-288 0,1-1-48 15,0-2-16-15,1-4 0 16,2-1-1584-16,-3-5-320 0,0 0-64 0,0 0-16 16,7-4-1184-16,0-2-256 0</inkml:trace>
  <inkml:trace contextRef="#ctx0" brushRef="#br2" timeOffset="73780.707">15383 10054 6447 0,'0'0'576'0,"0"0"-576"16,0 0 0-16,-3-3 0 0,1 0 7536 0,2 3 1392 16,0 0 288-16,1-6 48 0,1 1-6176 0,1 1-1232 15,1 0-240-15,2 1-48 0,1 0-848 0,3 1-160 16,2 0-48-16,0 2 0 0,1 2-368 0,2-1-144 15,-2 3 0-15,1 1 144 0,-1 0-144 0,-1 1 0 16,-2 2 0-16,-1 0 0 0,-2 1 0 0,-2 0 0 16,-2 0 0-16,-3 3 0 0,-1 0 192 0,-3 1 48 15,-2 0 16-15,-2 0 0 0,-2 2 192 0,-1-3 32 0,-2 2 16 0,0 0 0 16,-1-2-16-16,-1 0 0 16,-1-2 0-16,3-2 0 0,0-1-256 0,1-3-48 0,0-1-16 0,3 0 0 15,1-3-160-15,1-1-176 0,2-1 48 0,2-2 0 31,2-4-1312-31,3 0-256 0,4-2-48 0,1 1-16 16,1-1-1760-16,0 0-336 0</inkml:trace>
  <inkml:trace contextRef="#ctx0" brushRef="#br2" timeOffset="74080.694">15622 10012 33407 0,'0'0'1472'16,"0"0"320"-16,0 0-1440 0,0 0-352 0,0 0 0 0,0 0 0 0,4 5 2112 0,0 0 368 15,0 0 64-15,0 1 16 0,1 0-1280 0,-1 3-256 16,-2-1-64-16,2 2 0 0,0 0-608 0,-1-1-128 16,-1 1-32-16,0 1 0 0,0 1 208 0,0-3 48 15,-2 4 0-15,1-2 0 0,-2 1 96 0,0-3 32 16,0-1 0-16,0 1 0 0,-1-1-64 0,2 0 0 16,0-8 0-16,-1 4 0 0,1-4-96 0,0 0-32 15,0 0 0-15,0 0 0 0,0 0-32 0,0 0-16 16,0 0 0-16,3-4 0 0,0-1-192 0,1-3-144 15,1-1 192-15,0 1-192 0,1-1 0 0,-1-1 0 16,2 1 0-16,-1 0 0 0,0-1-192 0,1 1-32 16,2-1-16-16,-1 1 0 15,-1 1-1104-15,1-1-240 0,2 2-32 0,-1-1-16 16,-1 1-1744-16,-1 0-336 0</inkml:trace>
  <inkml:trace contextRef="#ctx0" brushRef="#br2" timeOffset="74380.696">15918 10056 11055 0,'0'0'976'0,"0"0"-784"0,0 0-192 0,0 0 0 0,-3 5 5632 0,0-1 1072 0,-1 0 208 0,-1 0 64 16,0-1-3664-16,-1 1-736 0,1 1-144 0,-2 0-16 15,0 0-1120-15,3 1-208 0,-2 1-64 0,1-2 0 16,0 1-544-16,2 0-112 0,0 2-32 0,1 1 0 16,2 0-176-16,1 0-32 0,1-1-128 0,3 1 192 15,1 0-192-15,1 0 0 0,0-2 0 0,3 0 0 16,0-1 0-16,1-1 0 0,-1-1 0 0,2-1 0 15,0-3 0-15,0 0 0 0,-1-2 128 0,1 0-128 0,0-3 0 0,-2 0 0 16,-2 0 0-16,1-2-160 16,-1-1 160-16,-1-1 0 0,-1 0 0 0,-2 1 0 0,-1-1 0 0,-1 0 0 15,-2 0 128-15,0 0-128 0,-2 0 128 0,-1 0-128 16,-2 1 128-16,-1 0-128 0,-1 1 0 0,-1-1 0 16,-1 3 0-16,1 0-128 15,-1 0-320-15,0 2-64 0,1 0-16 0,1 1 0 16,1 1-2336-16,1 1-464 0,5 0-80 0</inkml:trace>
  <inkml:trace contextRef="#ctx0" brushRef="#br2" timeOffset="74646.808">16141 10043 18431 0,'0'0'816'0,"0"0"160"0,0 0-784 0,0 0-192 0,0 0 0 0,0 0 0 16,-4-1 5472-16,4 1 1056 0,-3 2 192 0,-1 2 64 15,1 1-4560-15,1 2-912 0,1 1-176 0,1 2-48 16,0 2-560-16,0 1-112 0,0 2-32 0,0 0 0 16,1 4-144-16,-1 2-48 0,-1 4 0 0,0-1 0 15,-1 1-48-15,0 0-16 0,0 1 0 0,0 0 0 16,-1-3-128-16,1 0 0 0,0-2 0 0,1-1 0 16,0-4-176-16,1-2-64 0,0-1-16 0,1-3 0 15,0-2-1280-15,1-4-256 0,-2-4-48 0,0 0-16 16,6-2-1024-16,1-4-192 0,6-11-64 0,0-1 0 0</inkml:trace>
  <inkml:trace contextRef="#ctx0" brushRef="#br2" timeOffset="74946.807">16188 10121 38927 0,'-10'-8'848'0,"6"4"176"0,-1 1 48 0,1 0 32 0,0-1-880 0,0 0-224 15,0 0 0-15,2 0 0 0,2 4 1680 0,2-5 304 16,2 2 48-16,2 0 16 0,1-2-1136 0,1 1-208 15,-1 1-64-15,3 1 0 0,1 1-304 0,1 1-64 16,0-1-16-16,2 1 0 0,0 0-256 0,0 1 0 16,0 1 0-16,-1 1 0 0,-1 0 0 0,0 2-144 15,-2 0 16-15,-1 1 0 0,-2-1 128 0,-2 2 0 16,-1 1 0-16,-1 0 0 0,-3 0 0 0,-2 0 0 16,-2 3 128-16,-1-2-128 0,-4 1 480 0,-1-1 32 15,-2 1 0-15,0 0 0 0,-2 2 0 0,-1-3 16 16,1-2 0-16,-1 0 0 0,1-1-224 0,1-1-48 0,-1-1-16 15,2-1 0-15,1-2-240 0,3-1 0 0,-1-1 0 0,3-1-160 32,2 0-1056-32,4 2-192 0,0-7-64 0,4 2 0 15,4 0-1168-15,2-1-240 0,2 1-64 0,2-1 0 0</inkml:trace>
  <inkml:trace contextRef="#ctx0" brushRef="#br2" timeOffset="75248.796">16546 10096 36623 0,'0'0'800'0,"0"0"160"0,0 0 48 0,0 0 32 0,0 0-832 0,0 0-208 15,-4-1 0-15,-2 1 0 0,0 1 1424 0,1 2 240 16,-1 2 64-16,0 0 0 0,-1 1-672 0,-1 1-128 16,-1-1-32-16,3 2 0 0,1 1-304 0,1 1-64 15,2 0-16-15,1 0 0 0,1 2-48 0,2 1-16 16,2-2 0-16,1 2 0 0,0 0-256 0,3-3-48 15,1 0-16-15,0-1 0 0,1-1-128 0,0-2 128 16,2-2-128-16,0-3 128 0,1-2-128 0,-2-1-176 0,2-3 48 16,-2-3 0-16,0-2-160 0,-2 0-32 15,0-2 0-15,-1-1 0 0,0 0 160 0,-2 0 32 16,-2-1 0-16,-2 2 0 0,-2-1 128 0,1 0 0 16,-2 0 128-16,-3 2-128 0,-1 2 0 0,-1-1-128 15,-3 0 0-15,0 2 0 16,-2 1-1184-16,-1 0-224 0,-5 0-64 0,1 2-18096 0</inkml:trace>
  <inkml:trace contextRef="#ctx0" brushRef="#br2" timeOffset="76332.369">17006 10124 21183 0,'0'0'1888'0,"0"0"-1504"15,0 0-384-15,0 0 0 0,0 0 3296 0,0 0 592 16,1-4 112-16,0-1 32 0,0 0-1728 0,0 0-320 15,0 0-80-15,-1 0-16 0,-2 0-672 0,0 1-144 16,2 4-32-16,-4-4 0 0,-1 1-272 0,-1 1-48 16,-1 2-16-16,-1 1 0 0,0 1-96 0,-2 0-32 15,-1 2 0-15,0 1 0 0,0 1-272 0,1 0-64 16,-1 1-16-16,1 1 0 0,0-3-224 0,2 3 128 16,1 1-128-16,2-1 0 0,3 0 0 0,3-1 0 15,3-3 0-15,3 1 0 0,2 0 0 0,2-3 0 0,1-2 0 0,2-1 0 16,2 0-176-16,0-2 176 0,0-1-160 0,-2 1 160 15,-1-1-352-15,0-1 32 0,-3 1 0 0,-2 1 0 16,-1-1 48-16,-2 2 16 0,-5 2 0 0,0 0 0 16,1-5 256-16,-1 5 0 0,-2-4 0 0,-1 1 0 15,-1 0 0-15,0 0 0 0,-1 0 0 0,0 1 0 16,1-1 0-16,4 3 0 0,-4-3 0 0,4 3 0 16,-5-3 0-16,1 1 128 0,4 2-128 0,0 0 144 0,0 0 96 15,0 0 16-15,0 0 0 0,0 0 0 0,0 0-112 0,1 7-16 16,1-2 0-16,1 4 0 15,0 1 32-15,1 2 0 0,0 1 0 0,1 3 0 16,-1 2-160-16,0 0 0 0,-1 2 0 0,-1 1 128 0,-1 2-128 0,-1-1 160 16,-1 2-160-16,-1-1 160 0,-1-4 32 0,-1 0 0 15,-1-1 0-15,-1 1 0 0,0-1 128 0,-2 0 48 16,0-3 0-16,-1 0 0 0,0-1-48 0,1-2 0 16,-2-1 0-16,0 0 0 0,1-3-144 0,1-3-48 15,1-3 0-15,1-2 0 0,0-2-128 0,1-3 0 16,0-4 0-16,1-1 0 15,1 0-384-15,1-1-48 0,0-2-16 0,1-1 0 16,2 0-1168-16,0-1-240 0,0-2-64 0,1 1 0 16,1 0-112-16,2 0-16 0,0 2-16 0,2-2 0 15,1 2 512-15,0 2 96 0,3-1 32 0,4-4 0 16,-1 2-1392-16,0 0-256 0,1 0-64 0</inkml:trace>
  <inkml:trace contextRef="#ctx0" brushRef="#br2" timeOffset="76699.144">17252 10137 23727 0,'19'-1'1040'0,"-11"0"240"0,2 1-1024 0,0-3-256 15,-1 1 0-15,0 0 0 0,-1-1 2576 0,-1 1 480 16,-1 0 80-16,-1-1 32 0,0 0-960 0,-5 3-192 0,0 0-32 0,0 0-16 16,0 0-496-16,0-5-80 0,-1 0-32 0,1 5 0 15,-4-4-480-15,0 1-112 0,-2 0 0 0,-1 3-16 16,0 2-192-16,-2 1-48 0,-1 1 0 0,-2 1 0 16,0 0-256-16,-1 2-48 0,1 0-16 0,0 1 0 15,1 1-192-15,2-1 144 0,2 2-144 0,1-1 128 16,2-1-128-16,3 1 0 0,3-1 0 0,2 0 0 15,2-3 0-15,3-2 0 0,1-1 0 0,1-2 0 16,3 0-160-16,1-3 160 0,0-1-208 0,0-3 80 16,0-1-176-16,-1-2-16 0,0-1-16 0,0 2 0 15,-3-1 16-15,-1 2 0 0,-1-2 0 0,-2 3 0 0,-2 2 320 0,-2 2-176 16,-3 3 176-16,0 0-128 0,0 0 272 0,0 0 64 16,0 0 16-16,-4 5 0 0,-1 2 128 0,1 2 32 15,0 0 0-15,2 1 0 0,-1 0-192 0,2 1-16 16,1-1-16-16,2 1 0 0,1-2-160 0,1-2 0 15,3 0 0-15,0 0 0 0,0-2 0 0,2-3-192 16,0-1 32-16,2-2 16 16,0-1-1024-16,0-3-208 0,-1-4-32 0,0 0-16 15,2 0-1440-15,0-4-272 0,0-1-64 0,1 0-14304 0</inkml:trace>
  <inkml:trace contextRef="#ctx0" brushRef="#br2" timeOffset="76882.533">17697 9900 15663 0,'0'0'1392'0,"0"0"-1120"16,0 0-272-16,0 0 0 0,0 0 5312 0,0 0 1024 15,0 0 192-15,0 0 32 0,0 0-3600 0,0 0-720 0,-2 7-128 16,1 3-48-16,0 2-976 0,0 2-208 0,-1 0-48 0,2 2 0 16,-1 2-400-16,-1 0-96 15,0 0-16-15,1-1 0 0,-1 1-144 0,0 0-48 16,-1-1 0-16,0 1 0 0,0-1-128 0,-1 1 0 0,-1-1 144 0,0 1-144 16,-1 0-176-16,1-2-96 0,-1-2-32 0,1-2 0 15,0-2-1424-15,1-4-304 0,-1 0-48 0,1-2-11616 16,-1-3-2304-16</inkml:trace>
  <inkml:trace contextRef="#ctx0" brushRef="#br2" timeOffset="77218.413">17632 10153 22111 0,'0'0'976'0,"0"0"208"0,0 0-944 0,0 0-240 15,6-1 0-15,0 1 0 0,0 1 4816 16,2 0 928-16,0 1 176 0,0-1 32 0,1 0-3808 0,0-1-768 16,1 0-160-16,1 0-16 0,-1 0-816 0,2 0-176 15,1 0-16-15,0 0-16 0,-1-2-176 0,2 0 0 16,0 0 0-16,0 0 0 0,1-1 0 0,0 1 0 15,-1-2 0-15,0 0 0 0,-1 0 0 0,-2 0 0 16,0 0 0-16,-1 1 0 0,-2-1-144 0,-2 0 144 16,-1-1 0-16,-3 0 0 0,-1 0 0 0,-1 0 0 15,-2 1 0-15,0-1 0 0,-3 1 224 0,-1 1-48 0,0-1-16 0,-2 1 0 16,-2 1 128-16,1 2 32 16,-2 2 0-16,0 3 0 0,-1-1 112 0,2 2 16 15,-1 2 16-15,1 1 0 0,1 1 16 0,1 0 0 16,3 2 0-16,0 1 0 0,3 0-96 0,2 0-32 0,2 1 0 0,1 3 0 15,0-5-224-15,4 3-128 16,1-3 160-16,3-1-160 0,2 1 144 0,1-2-144 16,3-3 128-16,2-1-128 0,3-2 0 0,0-2 0 15,4-2 0-15,0-3 0 16,-1-2-672-16,-3-1-112 0,0-4-32 0,-2 0 0 0,0 0-1008 0,-4-2-208 0,0-1-32 0,1 1-12192 16,-4 2-2432-16</inkml:trace>
  <inkml:trace contextRef="#ctx0" brushRef="#br2" timeOffset="77665.933">18444 10121 11967 0,'0'0'528'0,"5"4"112"0,0-1-512 0,1 0-128 16,1 1 0-16,0-2 0 0,3 1 5952 0,-1 0 1168 15,0-1 240-15,0 0 32 0,1-1-5344 0,0 0-1056 16,2 0-224-16,-2-2-32 0,-1-1-384 0,2 0-80 16,-1-2-16-16,0 1 0 0,-3 0-256 0,1-3 160 15,-2 0-160-15,0 1 128 0,-2 0-128 0,1-3 128 0,-2 2-128 0,-2-1 128 16,-1 0 320-16,-1 2 48 15,1-1 16-15,-2 1 0 0,-1 1 0 0,-2 1 0 16,-1 1 0-16,-1 1 0 0,-2 1 352 0,1 1 80 16,-2 2 16-16,-1 2 0 0,-1 1-256 0,1 0-64 15,-1 2 0-15,1 1 0 0,0 2-96 0,2 0-32 16,-1 2 0-16,2 1 0 0,3 1-352 0,3 1-160 0,3-1 128 16,2 2-128-16,3-2 0 0,1 1 0 0,1-1 0 0,1-4 0 31,3-1-272-31,1 1-144 0,-1-5-32 0,0 0 0 15,2-4-1072-15,0 0-208 0,-1-3-64 0,0-1 0 16,-1-2-928-16,0-2-192 0,-1-2-32 0,1-2-8944 0,-1-1-1776 0</inkml:trace>
  <inkml:trace contextRef="#ctx0" brushRef="#br2" timeOffset="77933.034">18786 10088 38463 0,'0'0'848'0,"0"0"176"0,0 0 48 0,0 0 0 0,0 6-864 0,0 0-208 0,0 0 0 0,0 1 0 0,0-1 1168 0,0 0 192 16,-1 2 48-16,1 1 0 0,1 0-576 0,-1 1-96 15,0-1-32-15,0 2 0 0,0-1-512 0,1 1-192 16,0-1 144-16,0 0-144 0,0 0 384 0,1-3 0 16,-2 0 0-16,0-1 0 0,0-2 208 0,0-4 48 0,0 0 0 0,0 0 0 15,0 0 48-15,0 0 16 16,0 0 0-16,0 0 0 0,5-5-208 0,0-2-48 0,0-2 0 0,0-2 0 16,0-1-256-16,0 0-48 15,1-2-16-15,0 0 0 0,1 1-128 0,0-1 0 16,0 2 0-16,0 1-176 0,-2-1-16 0,1 1 0 15,2 2 0-15,-1 1 0 16,0 2-816-16,-1 0-160 0,-1 0-48 0,0 2 0 16,1 0-1376-16,0 2-288 0,2 1-48 0,-1 1-16 0</inkml:trace>
  <inkml:trace contextRef="#ctx0" brushRef="#br2" timeOffset="78104.458">19009 10247 43999 0,'0'0'960'0,"0"0"208"0,0 0 48 0,0 0 16 0,0 0-976 0,0 0-256 0,0 0 0 0,2-4 0 16,1-2 960-16,1-2 160 0,1-1 32 0,0 0 0 0,1-2-512 0,-1-1-112 16,1 1-16-16,0-1 0 0,0 0-352 0,0 0-160 15,1 1 128-15,0 2-128 0,-1-1-224 0,2 2-128 16,0-2-32-16,0 2 0 16,1 1-1632-16,0 0-336 0,-1 1-64 0,0 1-16 0</inkml:trace>
  <inkml:trace contextRef="#ctx0" brushRef="#br2" timeOffset="78416.415">19332 10085 43535 0,'0'0'960'0,"-11"-3"192"0,5 6 32 0,-1 2 48 0,-1 0-976 0,-2 1-256 0,1 2 0 0,-1 1 0 15,-1-2 912-15,2 3 144 16,0 2 32-16,1 1 0 0,1-1-416 0,1 3-80 15,2 0-16-15,2-1 0 0,4 2-304 0,2-1-64 16,1-3-16-16,3 0 0 0,1-1-192 0,2-3 0 0,-1-1 0 0,2-3 0 16,1-1 0-16,-1-1-256 15,-2-2 48-15,2-2 16 0,-1-3-160 0,-1-1-32 0,-2-3 0 0,2 0 0 16,-3-2 384-16,0-2 0 0,-2-1 0 0,0 0 128 16,-1 0-128-16,-1 0 0 0,-1 1 0 0,-1-1-176 15,-2 1 176-15,0 0 0 0,-2 0 128 0,1 3-128 16,-1 2-384-16,0 0-160 0,0 1-32 0,1 2 0 15,2 5-1472-15,0 0-320 0,0 0-48 0,0 0-9840 16,0 0-1968-16</inkml:trace>
  <inkml:trace contextRef="#ctx0" brushRef="#br2" timeOffset="78580.866">19511 10255 41471 0,'0'0'912'0,"0"0"192"0,0 0 48 0,0 0 0 0,0 0-928 0,-2-4-224 16,0-4 0-16,0 2 0 0,2-4 1168 0,1 0 192 15,0-1 48-15,2 0 0 0,3-2-1184 0,1 1-224 16,1 2 0-16,2-3 0 0,1-1 0 0,1 2 0 16,-1 0 0-16,1 1 0 15,1 3-1088-15,-2-2-96 0,1 2-32 0,1 1 0 16,-2 0-1376-16,-2 3-288 0,2 0-48 0,-2 0-16 0</inkml:trace>
  <inkml:trace contextRef="#ctx0" brushRef="#br2" timeOffset="79199.802">19972 10021 41695 0,'0'0'912'0,"0"0"192"0,0 0 48 0,-4 6 16 0,-3-2-928 0,-2-1-240 0,0 1 0 0,-2 2 0 15,-1 1 1120-15,1 0 176 0,-1 1 48 0,0 0 0 16,2 0-512-16,1 1-112 16,2 0-16-16,2 0 0 0,1 0-304 0,3-1-64 15,2 2-16-15,3-1 0 0,2 0-320 0,2 0-128 16,1 0 0-16,2 0 0 16,1 0-368-16,0 1-64 0,-1-3-16 0,0 1 0 15,1 2-48-15,-2-1-16 0,-3-1 0 0,-2-1 0 0,-2-1 640 0,-1 1 0 16,-2-7 0-16,-2 6 0 0,-3-1 448 0,0-1 0 0,-2-1 0 0,-2-1 0 15,-3-1 48-15,-1-2 16 0,0 1 0 0,-3-2 0 32,1 0-1280-32,0-1-256 0,-8 0-64 0,0 0 0 0,-41-5-7056 15,12 4-1424-15,27 3-288 0,-2 1-48 0</inkml:trace>
  <inkml:trace contextRef="#ctx0" brushRef="#br2" timeOffset="80152.622">13139 9920 13823 0,'0'0'1216'0,"-6"2"-960"15,-1 0-256-15,1 0 0 0,0-1 4416 0,1 1 848 0,5-2 176 0,-5 0 16 16,5 0-2496-16,0 0-496 0,0 0-96 0,0 0-32 16,0 0-1120-16,0 0-208 15,0 0-48-15,6 3-16 0,0-1-480 0,1-2-80 16,2 0-32-16,0 0 0 0,2 0-224 0,0 0-128 0,0 0 160 0,0 0-160 15,0 0 0-15,1 0 128 0,-2 1-128 0,0 0 0 16,-1 0 0-16,-1 1 0 0,-2 1 0 0,-1 0 0 16,-1-1 0-16,-2 3 0 0,-2 1 128 0,-1 2-128 15,-2-2 176-15,-1 2-16 0,-3 1 0 0,-2 0 0 16,-1-1 384-16,0 2 80 0,-2 0 16 0,0-3 0 16,1-2-48-16,1 1 0 0,1-1 0 0,3-1 0 15,0-1-336-15,6-3-64 0,0 0 0 0,0 0-16 16,0 0-176-16,6 2 0 0,3 0 0 0,0 0 0 15,-1 0 0-15,2 0 0 0,1 1 144 0,-1 1-144 0,-1 1 0 16,-1 0 0-16,0 2-160 0,-2 1 160 0,-1 2 0 0,-1-2 0 16,-3 0 0-16,-2 3 0 0,-1-1 128 0,-2 1-128 15,-1 0 176-15,-4-1-176 0,-2 1 400 0,-2 1-16 16,-2-3-16-16,0-2 0 0,-4 1-16 0,1 0 0 16,1-3 0-16,1-2 0 0,2-1-208 0,1-2-144 15,0-1 192-15,1-2-192 0,5-1 0 0,2-2 0 16,2-2-192-16,3 0 48 15,2 1-1008-15,3-1-208 0,0-1-48 0,3-1 0 16,2-1-1472-16,2 1-288 0,1 0-64 0</inkml:trace>
  <inkml:trace contextRef="#ctx0" brushRef="#br2" timeOffset="80405.777">13386 9864 34431 0,'0'0'1536'0,"0"0"304"0,0 0-1472 0,7 0-368 0,2 0 0 0,0 1 0 16,1 0 1280-16,-1 2 176 0,1 2 32 0,-2 0 16 15,-1 3-352-15,1 2-64 0,-1 0 0 0,-2 4-16 0,0 2-384 0,-1 0-80 16,-2 2-16-16,-1 0 0 16,-2 0 240-16,0 1 64 0,-2-3 0 0,-1 0 0 0,0-1-144 0,-1-1-32 15,-1-1 0-15,0 0 0 0,0-4-416 0,1-1-96 16,-1 0-16-16,0-1 0 0,1-1-192 0,1-1-192 15,1-1 48-15,3-4 0 16,0 0-2768-16,0 0-544 0</inkml:trace>
</inkml:ink>
</file>

<file path=ppt/ink/ink29.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24T22:24:04.357"/>
    </inkml:context>
    <inkml:brush xml:id="br0">
      <inkml:brushProperty name="width" value="0.05292" units="cm"/>
      <inkml:brushProperty name="height" value="0.05292" units="cm"/>
      <inkml:brushProperty name="color" value="#0070C0"/>
    </inkml:brush>
  </inkml:definitions>
  <inkml:trace contextRef="#ctx0" brushRef="#br0">17819 3390 11967 0,'0'0'1072'0,"0"0"-864"15,0 0-208-15,0 0 0 0,0 0 4848 0,0 0 912 16,0 0 192-16,0 0 48 0,0 0-3312 0,0 0-640 16,5-3-144-16,3 0-32 0,4 0-640 0,4-1-128 15,6 1-16-15,5-2-16 0,3 2-208 0,-5 0-32 16,2 0-16-16,0 1 0 0,0 0-240 0,1-2-32 15,2 1-16-15,3 0 0 0,3 0-208 0,13 2-64 16,1-2 0-16,0 2 0 0,-2 1-64 0,-1 0 0 16,-3 1-16-16,0 0 0 0,0 1 112 0,3-1 32 15,1 0 0-15,3 3 0 0,0 0 112 0,-3 1 16 16,-1-1 16-16,-1-1 0 0,2-1-128 0,2 0-16 16,3-1-16-16,25 1 0 0,-8 1-112 0,-10-3-32 15,-9 0 0-15,-1-2 0 0,-3-1-32 0,2 1 0 16,3 0 0-16,0 0 0 0,0 0-128 0,-6 1 0 15,-6 1 144-15,-2-1-144 0,-3 0 0 0,0 0 128 16,1 0-128-16,-11-1 0 0,5 1 0 0,4 1 0 16,2 0 0-16,1-1 128 0,-3 0-128 0,0-1 0 15,-2 0 0-15,-2 1 128 0,0-2-128 0,3 0 0 16,-1 0 0-16,1-1 128 0,-1-1-128 0,2 1 0 0,0 0 0 0,-2 1 0 16,-2 0 0-16,-1 1 0 0,-5 1 0 0,-2 0 128 15,-3 1-128-15,-1 0 0 0,-3 1 0 0,1-1 0 16,0 0 0-16,0 0 0 0,1 0 0 0,2 0 0 15,1-1 0-15,2 0 0 0,0 0 0 0,3-1 0 0,-1 0 0 0,0 1-128 16,0-1 128-16,-3 1-192 0,-3 0-32 0,-3 1-16 16,-4 0 0-16,0 0 0 15,-4 0-768-15,-2 0-144 0,-5 0-48 0,0 0-14368 16,-5-2-2880-16</inkml:trace>
  <inkml:trace contextRef="#ctx0" brushRef="#br0" timeOffset="3772.779">14538 4031 24879 0,'0'0'2208'0,"0"0"-1760"0,7-1-448 0,2-2 0 16,5-1 3568-16,3-1 624 0,1-1 128 0,5-1 32 16,1 0-2496-16,3-1-512 0,1 0-80 0,0-2-32 15,1 0-768-15,-2 1-144 0,-3-1-48 0,-2 1 0 16,-2 1-272-16,-6 3 0 0,1 1 128 0,1 3-128 31,-2-2-576-31,1 2-192 0,-1 0-16 0,-3 2-12400 0,-2 0-2464 0</inkml:trace>
  <inkml:trace contextRef="#ctx0" brushRef="#br0" timeOffset="3985.378">14786 3950 16575 0,'0'0'1472'0,"0"0"-1168"0,-7 4-304 0,1 1 0 0,1-1 4416 0,-1 4 816 16,1 4 160-16,0 1 48 0,1 1-3072 0,1 4-592 15,0 2-128-15,1 0-32 0,0 2-848 0,1 0-192 16,1-1-16-16,1 2-16 16,0 1-400-16,0 3-144 0,0-1 0 0,2 9 144 0,1-3-144 15,1-6 0-15,1-1 0 16,0-3-2096-16,-1-3-448 0</inkml:trace>
  <inkml:trace contextRef="#ctx0" brushRef="#br0" timeOffset="4259.937">14953 4254 22111 0,'0'0'1968'0,"-2"8"-1584"0,-1 0-384 0,0 3 0 16,1 1 3072-16,0 1 512 0,1 0 128 0,0 1 0 16,0-1-2288-16,2-1-464 0,0 1-80 0,0-1-32 15,-1 0-400-15,1-2-64 0,0-2-32 0,1 0 0 16,-1-2 32-16,-1-6 16 0,0 0 0 0,0 0 0 15,0 0 16-15,7-3 0 0,0-2 0 0,0-2 0 0,-1-2-32 0,0-1-16 16,0-3 0-16,0-2 0 0,1 1-128 0,-1-1-32 16,1 0 0-16,1 1 0 15,0-1-208-15,-2 1 0 0,1 2 128 0,0 0-128 0,1 2 0 0,0 2-192 16,0-1 48-16,0 3 0 16,0 1-2592-16,1 1-512 0,0 1-96 0</inkml:trace>
  <inkml:trace contextRef="#ctx0" brushRef="#br0" timeOffset="4549.724">15232 4221 13823 0,'0'0'1216'0,"-3"3"-960"16,0 1-256-16,-2 1 0 0,-2 1 4512 0,2 1 864 15,-1 1 160-15,0-1 32 0,0 1-3184 0,0 2-640 16,1 2-128-16,1-2-16 0,1 0-960 0,0-1-192 16,2 0-48-16,2 0 0 0,2 0-400 0,1-2 0 15,1-3 0-15,2-1 0 0,1-2-144 0,2-3-112 16,-2-2-32-16,2-1 0 15,0-5-544-15,0 0-128 0,0-1 0 0,-1 1-16 16,0-2 192-16,-1 1 32 0,-2 0 16 0,-1 2 0 0,-3 1 480 0,0 0 80 0,-1 2 32 0,-1 6 0 16,0 0 672-16,0 0 144 15,0 0 32-15,0 0 0 0,-6 4 464 0,1 2 112 0,1 3 0 0,0-1 16 16,1 4-608-16,1 0-128 0,0 0-32 0,2-1 0 16,1 0-400-16,2-1-128 15,0-2 0-15,2-2 0 16,3-3-992-16,-1-1-256 0,1-2-48 0,1-2-16 15,3-2-1392-15,0-3-288 0</inkml:trace>
  <inkml:trace contextRef="#ctx0" brushRef="#br0" timeOffset="4662.264">15428 4227 21183 0,'-2'4'1888'0,"-2"1"-1504"15,0 0-384-15,1 2 0 0,1 1 3296 0,0 0 592 16,-2-1 112-16,3 1 32 0,2 0-2752 0,1-2-528 16,-2-6-112-16,0 0-32 0,0 0-608 0,7-2 0 15,0-5-224-15,0-2-10928 16,0-2-2192-16</inkml:trace>
  <inkml:trace contextRef="#ctx0" brushRef="#br0" timeOffset="4949.835">15561 4229 18431 0,'0'0'1632'0,"6"2"-1312"16,-1-1-320-16,0-1 0 0,1-1 2896 0,0-3 512 0,0 1 112 0,2-2 0 16,-2-2-2032-16,2-1-400 0,1-1-96 0,0 0-16 15,0 1-576-15,-1-1-112 0,1 1-32 0,-1 1 0 16,-1 2-32-16,1 1-16 0,-2 1 0 0,-2 3 0 0,0 3 496 16,1 2 80-16,-1 2 32 0,-1 3 0 15,-1 2 336-15,-1 1 64 0,-1 2 0 0,-1 2 16 16,0 1-432-16,1 1-96 0,1 0 0 0,2 0-16 15,0-5-464-15,1-1-96 0,2-2 0 0,1-2-13888 16,0-4-2752-16</inkml:trace>
  <inkml:trace contextRef="#ctx0" brushRef="#br0" timeOffset="5549.284">16709 3819 25791 0,'0'0'1152'0,"-4"0"224"0,-2-2-1104 0,1 4-272 15,1 0 0-15,0 3 0 0,1 2 3216 0,1 6 592 16,1 3 112-16,0 5 32 0,0 2-2528 0,1 4-496 16,0 5-96-16,1 1-32 0,0 3-160 0,0-1-16 15,1-3-16-15,0 3 0 0,0 1-320 0,1 1-64 16,0-3-16-16,1-1 0 0,1-1-208 0,0-4 144 16,2-3-144-16,1-3 128 0,0-5-128 0,1-2 0 15,1-4 0-15,-2-4 0 16,1-4-2112-16,1-4-320 0,-2-4-48 0</inkml:trace>
  <inkml:trace contextRef="#ctx0" brushRef="#br0" timeOffset="11752.83">16879 3867 20271 0,'0'0'1792'0,"0"0"-1424"15,0 0-368-15,5-5 0 0,3 0 1776 0,2 0 272 0,-2-1 64 0,4 1 16 16,1-3-1728-16,2 2-400 16,0-1 0-16,0 1 0 0,4 0 544 0,1 1 96 15,2 1 32-15,2 1 0 0,1 1 688 0,1 0 144 16,1 2 32-16,1 1 0 0,4 2-288 0,-1-1-48 15,0-1-16-15,-1 1 0 0,-1 0-544 0,4 0-96 0,1-3-32 0,5 0 0 16,5-1-320-16,2 1-64 0,1 0 0 0,-1 1-128 16,-1-1 320-16,0 1-64 0,-1-2 0 0,2-1 0 15,6 1 64-15,1-1 0 0,4 2 0 0,-4 1 0 16,-3 1 0-16,-1 0 0 0,1-1 0 0,1 0 0 0,5-1-64 0,1 2-16 16,1 2 0-16,-5 1 0 15,-5-3-48-15,-2 1 0 0,-1-3 0 0,3 0 0 16,2 0 0-16,3 1-16 0,2 0 0 0,-3-2 0 0,-4 0-32 15,2 1 0-15,0-6 0 0,4 3 0 0,6-2-144 0,2 1 160 16,0-2-160-16,-4 4 160 0,-7-1-160 16,-17 3 128-16,5-3-128 0,4 2 128 0,4 0 16 0,0 1 0 15,-1 1 0-15,-4 1 0 0,-4-1 16 0,0 0 0 16,-3 1 0-16,0 0 0 0,0-2-160 0,0 1 160 16,0 0-160-16,1 0 160 0,1 0-16 0,-1 0 0 15,-1 0 0-15,-1 0 0 0,-2-2-16 0,0 0-128 16,0 0 192-16,3 1-64 0,0-2-128 0,2 0 160 15,2 1-160-15,1-2 160 0,0 1-160 0,-2 1 0 16,-1 0 0-16,-3 0 0 0,-3 0 0 0,-2 0 160 16,0 1-160-16,-2 0 160 0,0 0-160 0,0 0 192 15,-3 0-192-15,0 0 192 0,1-1-192 0,0 2 128 16,-1-1-128-16,0 0 128 0,-1 0-128 0,1-2 160 0,-1 1-160 16,-2 0 160-16,0 0-160 0,1-2 128 15,1 0-128-15,0-1 128 0,1 0-128 0,1 0 0 16,2-3 0-16,1 2 0 0,0 0 0 0,1 0 160 15,0 1-160-15,-1 1 160 0,1 0-160 0,-4 1 128 0,-1 0-128 0,-2 0 128 16,-2 1 192-16,-2 0 48 0,0 0 0 0,1 1 0 16,-1-2-368-16,1 1 0 0,-2-1 0 0,2 1 0 15,0 1 0-15,1-1 0 0,0 0 0 0,2-1 0 16,3 0 0-16,2-2 0 0,0 2 0 16,1 0 128-16,-1-2-128 0,-3 1 0 0,0 0 0 0,-3-1 0 15,-1 1 0-15,0-1 0 0,0 1 0 0,1 0 0 16,-2 2 0-16,0-2 0 0,-1 2 0 0,0 0 0 15,-1 1 0-15,0 0 0 0,3 0 0 0,0 0 0 16,3 0 0-16,-1-1 0 0,1 0 0 0,-1 1 0 0,0 1 0 16,-1-2 0-16,-1 0 0 0,-2 1 0 0,0 1 0 0,-2-2 0 15,-2 0 0-15,1 2 0 0,1 0 0 0,-2 1 0 16,2-3 0-16,0 2 0 0,-4 0 0 0,2 0 0 16,0 0 0-16,-1 0 0 0,0 0 0 0,-2 0 0 15,-2 0 0-15,-1 1 0 0,1-1 0 0,1 0 0 16,0 0 0-16,-1 0 0 0,2-1 0 0,0 1 0 15,1 0 0-15,-2-2 0 0,-1 0 0 0,1 0 0 16,0 0 0-16,-2 0 0 0,-1-1 0 0,-2 0 0 16,0 0 0-16,-1 1 0 0,0 1 0 0,-4 1 0 15,0 0 0-15,0 0 0 0,3-4 0 0,-3 4 0 16,0 0 0-16,0 0 0 0,0 0 0 0,4-3 0 16,-4 3 0-16,0 0 0 0,0 0 0 0,0 0 0 15,0 0 0-15,0 0-128 0,0 0 128 0,0 0 0 16,0 0 0-16,0 0 0 0,0 0 0 0,0 0 0 15,2 7 0-15,1 0 0 0,1 0 0 0,0 1 0 16,0 3 0-16,0 1 0 0,2 1 0 0,-2 2 0 16,-1 4 0-16,0 3-128 0,1 2 128 0,-1 1 0 15,-1 1 0-15,-2-1 0 0,-1 2 0 0,0 0 0 16,-1 3 0-16,-1 3 0 0,1 2 0 0,0 0 0 0,1 0 0 16,2 1 0-16,1-2 0 0,0-2 144 0,0-3-144 0,1-2 0 15,1 0 0-15,-2-2 0 16,0 1 0-16,1 0 0 0,-2 1 0 0,1-2 0 0,0 1 0 0,1-2 0 15,-3-2 0-15,1 0 0 0,0-2 0 0,0 1 0 16,2-3 0-16,-2-1 0 0,0-2 0 0,1-2 0 16,0 1 0-16,-1-4 0 0,0-1 192 0,0-1-192 0,0-3 0 0,1 0 0 15,-2-5 0-15,0 0 0 0,0 0 0 0,0 0-144 16,0 0-16-16,0 0 0 0,0 0 160 0,0 0 0 16,2 5 0-16,-2-5-128 0,0 0 128 0,0 0 0 15,0 0 0-15,0 0 0 0,0 0 0 0,-6 0 0 16,-1 0 0-16,0 0 0 0,-2-2 0 0,-1 4 0 15,-1-4 0-15,-2 2 0 0,-1 0 0 0,-3-1 0 16,-2 0 0-16,-1 0 0 0,0-1 0 0,-3 0 0 16,0 1 128-16,-2-3-128 0,2 2 0 0,-2-1-192 15,1 0 32-15,0 0 0 0,1-3-80 0,0 0-16 16,-2 1 0-16,-2-2 0 0,-4 2 256 0,0 1-192 16,-2-1 192-16,0 1-192 0,0 2 192 0,1 0 0 0,-1 0 192 0,0 1-192 15,3 1 192-15,-2 1-64 16,-3-1 0-16,-6 0-128 0,-5-2 240 0,-2 2-64 15,-1 1-16-15,0 1 0 0,0 1-160 0,-2-2 0 16,-4-2 0-16,-4-1 0 0,-4 1 0 0,2 0 0 16,2 0 0-16,3-1 0 0,3-1 0 0,0-1 0 0,-3 0 0 0,2 0 0 15,2 1 0-15,3 0 0 0,1 1 0 0,4 1-176 16,1 0 176-16,-1 1 0 0,-3 1 0 0,-2 2 0 16,-3-1 0-16,-2 3 128 15,1 1-128-15,1 0 0 0,3 0 0 0,-5 0 0 0,-5-1 0 0,-31 1 128 16,12 1-128-16,9-1 0 0,10-3 0 0,-1-1 128 15,0-2-128-15,-3-2 0 0,0 0 0 0,6 1 0 16,3-1 0-16,6 0 0 0,4-1 0 0,-2-1 0 16,-5-1 0-16,0 0 0 0,0 1 0 0,1 2 0 15,0 2 0-15,5-2 0 0,4 2 0 0,1 0 128 16,0 0 0-16,-3 0 16 0,-6 0 0 0,2 2 0 16,0 1-144-16,1 1 0 0,0 0 0 0,3-1 128 0,4 1-128 0,-5-1 0 15,-5-1 0-15,-3 2 0 0,-2-1 0 0,2 0 0 16,4 1 0-16,3-2 0 0,3 1 0 0,1-3 0 15,-3 0 0-15,0-2 0 0,-5 2 0 0,3 0 0 16,1-1 0-16,4 0 0 0,1 0 0 0,5 1 0 16,4-2 0-16,3 1 0 0,-1 0 0 0,0 1 0 15,-3 0 128-15,-1 1-128 0,0 0 176 0,1 1-48 16,2 1-128-16,-2 2 192 0,2 0-192 0,2 0 144 16,0 0-144-16,3 1 128 0,1-1-128 0,2 0 0 15,-1-1 0-15,0 0 0 0,-3 0 0 0,-3 0 0 16,-2-3 0-16,-1 1 0 0,0 0 0 0,3-1 0 0,2-1 0 0,-1-1 0 15,1 1 0-15,2-3 0 16,2 1 0-16,2-2 0 0,2 0 0 0,0 0 0 16,1 0 0-16,0 2 0 0,1 0 0 0,1 0 0 15,-1-1 0-15,2 1 0 16,1 1-720-16,2-1-80 0,1 1-16 0,5 0 0 16,1 1-1808-16,5 0-384 0,0 0-64 0</inkml:trace>
  <inkml:trace contextRef="#ctx0" brushRef="#br0" timeOffset="12370.682">17642 3851 13823 0,'0'0'608'0,"-5"-3"128"0,0 1-592 0,1-2-144 0,-1 0 0 0,5 4 0 15,-5-5 3248-15,1 1 608 0,0 0 128 0,4 4 32 16,0 0-1808-16,-2-6-352 0,2 6-80 0,0 0-16 16,0-5-560-16,0 5-112 0,0 0-32 0,0 0 0 0,0 0-272 0,0 0-48 15,4 7-16-15,2 7 0 0,-1 7-144 0,-1 2-48 16,-3 7 0-16,0 4 0 0,-1 1-64 0,0 2-16 16,0 1 0-16,0 0 0 0,0-6-128 0,0-1-48 15,0-1 0-15,1 3 0 0,0 1-144 0,1-11-128 16,1 3 192-16,2-1-192 0,2 1 128 0,0-3-128 15,0-1 0-15,1-3 0 0,0-3 0 0,2-3 0 16,-1-4 0-16,1-2 0 16,0-6-864-16,0-2-176 0,1-7-48 0,0-1-18192 0</inkml:trace>
  <inkml:trace contextRef="#ctx0" brushRef="#br0" timeOffset="12822.21">19001 3856 23039 0,'0'0'2048'0,"3"-7"-1648"16,-1-1-400-16,0 1 0 0,-2 1 1696 0,0 6 256 15,0 0 48-15,0 0 16 16,0-7-304-16,0 7-64 0,0 0-16 0,0 0 0 0,0 0-288 0,0 0-48 15,-1 8-16-15,0 4 0 0,1 3-288 0,0 4-64 16,0 4-16-16,1-5 0 0,0 4-256 0,0 2-48 16,0 4-16-16,1 2 0 0,-1-2-224 0,0 2-48 15,1-3-16-15,-1 12 0 0,-1-3-176 0,0-3-128 16,2 0 192-16,0-4-192 0,0-2 128 0,0-10-128 16,2 1 0-16,0-2 0 0,0-2 0 0,1-1 0 15,2-2 0-15,1-2-144 16,0-4-1648-16,0-3-320 0,0-4-64 0,5-6-16720 0</inkml:trace>
  <inkml:trace contextRef="#ctx0" brushRef="#br0" timeOffset="13237.557">20024 3794 17503 0,'0'0'1552'0,"6"-3"-1232"16,-1 1-320-16,1 0 0 0,0 1 3456 0,-1-1 640 16,2 0 128-16,0 1 32 0,-1 1-2144 0,0 1-448 15,-2 1-64-15,0 1-32 0,-1 3-352 0,-1 3-64 16,-1 3 0-16,1 3-16 0,-1 4-144 0,0 4-32 15,-1 3 0-15,0 3 0 0,1 5-304 0,0-1-64 16,0 0-16-16,1-1 0 0,0-2-336 0,1-3-80 0,0-2-16 0,2 0 0 16,2-2-144-16,0-1 0 15,1-3 0-15,0-1 0 16,2-1-1600-16,1-4-288 0,1-2-64 0</inkml:trace>
  <inkml:trace contextRef="#ctx0" brushRef="#br0" timeOffset="13671.352">21169 3767 21183 0,'0'0'1888'15,"0"0"-1504"-15,0 0-384 0,0 0 0 0,0 0 3984 0,5 3 736 16,-5-3 144-16,4 8 16 0,-1 1-2928 0,-1 4-592 16,-1 3-112-16,-1 3-32 0,0 4-192 0,-1 2-64 0,1 4 0 0,-2 2 0 15,0 2-256-15,0 1-64 16,-1 0-16-16,1-3 0 0,0-2-368 0,1 0-64 16,1-1 0-16,2-1-16 0,1 1-176 0,2-3 0 0,1 0 0 0,1-4-176 31,-1-1-1056-31,2-3-224 0,1-1-32 0,-1-3-12208 15,0-3-2448-15</inkml:trace>
  <inkml:trace contextRef="#ctx0" brushRef="#br0" timeOffset="14795.579">17028 4012 19343 0,'0'0'1728'0,"0"0"-1392"16,6 0-336-16,0-1 0 0,0 1 2080 0,0 2 352 16,0 1 64-16,-1 2 0 0,1 1-704 0,1 1-128 0,-1 0-48 0,0 1 0 15,0 3-544-15,-1 1-112 16,-2 1-32-16,1-1 0 0,-1 1-416 0,0 0-96 16,0 0-16-16,1-2 0 0,0 1-272 0,2 1-128 15,-1-4 128-15,1 2-128 0,0-1 0 0,2 0-176 0,0-2 16 0,1-2-17120 16</inkml:trace>
  <inkml:trace contextRef="#ctx0" brushRef="#br0" timeOffset="15245.311">18250 3999 20735 0,'13'-13'912'0,"-7"7"192"0,0-2-880 0,4 1-224 16,0-1 0-16,4 0 0 0,0 0 640 0,-1 1 64 15,0 2 32-15,-1 1 0 0,-1 2 176 0,-1 2 48 16,-1 2 0-16,-2 2 0 0,0 1 240 0,-3 2 48 16,-2 1 16-16,-2 2 0 0,-2 1 112 0,-2 3 32 15,-3 2 0-15,-2 0 0 0,-1 2-448 0,-3 0-96 16,-2 0-16-16,0 0 0 0,2-3-176 0,1 0-32 15,0-2-16-15,4-2 0 0,0-1 16 0,3-1 16 16,3-1 0-16,4 0 0 0,2-3-448 0,3 1-80 0,2-2-128 0,4-1 176 16,3 1-176-16,3-4 0 0,3 0 0 0,1 0 128 15,4-3-128-15,-3 1 0 0,1-2 144 0,-3 1-144 32,0-1-1328-32,-2 0-336 0,1-1-64 0</inkml:trace>
  <inkml:trace contextRef="#ctx0" brushRef="#br0" timeOffset="16259.929">19471 4030 20271 0,'0'0'1792'0,"0"0"-1424"0,0 0-368 0,0 0 0 15,6-3 3264-15,0 1 576 0,2-2 112 0,-1 0 16 16,1 0-2752-16,2 0-544 0,0 0-112 0,2 2-32 16,1 0-288-16,-1 1-64 0,-1 1-16 0,1 3 0 15,-2-2 208-15,0 2 32 0,-3 3 16 0,-1 1 0 16,-2 1 288-16,0 0 48 0,-3 2 16 0,-3-2 0 15,-2 2-128-15,-2 0-32 0,-1 1 0 0,0-3 0 16,-1 1-192-16,-1-1-32 0,1-1-16 0,1-2 0 0,2-1-32 0,0-2 0 16,5-2 0-16,0 0 0 15,0 0-192-15,0 0-144 0,0 0 192 0,6 1-192 0,0 0 0 0,2-1 0 16,0-1 0-16,1 1 0 0,0 1 0 16,-1 1 0-16,1 0 0 0,0 1 0 0,-1 2 0 0,-1 2 0 15,1-2 0-15,-3 2 0 0,0 1 144 0,-1 1-16 16,-1 0-128-16,-2 3 192 0,-1-1 192 0,-3 1 48 15,-1-1 0-15,-2 2 0 0,0 1 16 0,-4-1 0 16,-2 1 0-16,0 1 0 0,0-1-256 0,-2-1-64 16,2-2 0-16,2-2 0 0,2-2-128 0,1-2 0 15,1-2 0-15,1-2 0 16,5-1-1248-16,0 0-288 0,3-5-48 0,3-1-12384 16,3-2-2480-16</inkml:trace>
  <inkml:trace contextRef="#ctx0" brushRef="#br0" timeOffset="16502.613">20386 4126 33055 0,'0'0'1472'0,"0"0"288"16,0 0-1408-16,0 0-352 0,0 0 0 0,0 0 0 0,6 1 448 0,0-1 32 15,0 0 0-15,1 0 0 0,-1-1-480 0,0 0 0 16,-1 0-176-16,0 0-10064 16,0 0-2032-16</inkml:trace>
  <inkml:trace contextRef="#ctx0" brushRef="#br0" timeOffset="16645.271">20571 4120 24879 0,'0'0'2208'0,"-4"4"-1760"15,-1-1-448-15,0 0 0 0,1 0 3456 0,4-3 592 16,0 0 128-16,0 0 32 0,0 0-3184 0,0 0-640 16,0 0-128-16,6-1-12256 15,2-1-2448-15</inkml:trace>
  <inkml:trace contextRef="#ctx0" brushRef="#br0" timeOffset="16761.544">20699 4160 30399 0,'0'0'2704'0,"0"0"-2160"0,0 0-544 0,0 0 0 15,0 0 3360-15,0 0 560 0,0 0 112 0,0 0 32 16,0 0-3008-16,0 0-608 0,7 2-112 0,-1-2-16 31,-6 0-2240-31,6-2-432 0</inkml:trace>
  <inkml:trace contextRef="#ctx0" brushRef="#br0" timeOffset="17280.575">21742 3909 18431 0,'3'-3'1632'16,"1"-1"-1312"-16,0-1-320 0,0 1 0 15,2-1 3456-15,-1 2 608 0,-1 1 128 0,-4 2 32 0,0 0-2256 0,3 5-448 16,0 2-96-16,0 2-16 16,-2 3-400-16,-1 0-96 0,-1 3-16 0,-1 3 0 15,0 2-704-15,-1 2-192 0,1 1 0 0,-2 0 0 16,2 0 128-16,-1-1 0 0,0 1 0 0,2-4 0 16,1 0-1216-16,1-1-256 0,1-2-64 15,2 0 0-15,2-2 304 0,0-2 48 0,0-4 16 0,0-1-14512 16</inkml:trace>
  <inkml:trace contextRef="#ctx0" brushRef="#br0" timeOffset="17482.284">21847 4162 24879 0,'0'0'1088'0,"0"0"256"0,0 0-1088 0,0-5-256 15,2-2 0-15,2-1 0 0,1 0 4560 0,4-2 864 16,2-2 160-16,1 0 48 0,-1 2-4352 0,3-3-880 16,2-1-160-16,-2 0-48 15,1 1-816-15,0 0-160 0,0 0-48 0,2 1 0 16,-1-1-2160-16,-2 0-432 0</inkml:trace>
  <inkml:trace contextRef="#ctx0" brushRef="#br0" timeOffset="17639.903">21969 4048 41631 0,'-24'26'912'0,"16"-15"192"0,0 0 48 0,2 2 16 0,1 0-928 0,2 0-240 0,2-2 0 0,1 1 0 16,1 2 1440-16,2-4 240 0,2 2 48 0,2-1 16 16,2 0-272-16,-1-1-64 0,0 1-16 0,2 1 0 15,2-2-800-15,1-3-144 0,3-1-48 0,1 0 0 16,0-2-400-16,2-2 0 0,1-2 0 0,2-3 0 31,0-2-2592-31,2 0-448 0</inkml:trace>
  <inkml:trace contextRef="#ctx0" brushRef="#br0" timeOffset="62547.751">14464 8714 20271 0,'0'0'1792'0,"0"0"-1424"16,0 0-368-16,0 0 0 0,0 0 2896 0,0 0 512 16,0 0 112-16,0 0 0 0,0 0-1568 0,7 3-320 15,-1-1-64-15,1 0-16 0,1 0-176 0,2-1-32 16,0 0-16-16,3 0 0 0,0 1-432 0,-1-2-64 16,3-2-32-16,3 4 0 0,0-2 144 0,1 0 16 15,1 0 16-15,2 0 0 0,0 0-688 0,1 0-144 16,0 0-16-16,1-2-128 0,-1 1 432 0,1 0-32 15,-3 2 0-15,0-1 0 0,-2 0-96 0,2 3-32 16,-1 0 0-16,1 2 0 0,-1 0-16 0,-1 1 0 16,1 1 0-16,0-1 0 0,0 1-64 0,0 0-32 15,1 0 0-15,1 0 0 0,2-4-160 0,1 0 0 16,-1-1 144-16,-1-2-144 0,2-2 0 0,-2-1 0 16,-1 0 0-16,1-2 128 0,-1-1-128 0,1 1 0 15,-2 1 0-15,1 1 128 0,-1 1-128 0,-3 1 0 16,0 1 0-16,-2 1 128 0,1 1-128 0,0-1 0 15,-1 1 0-15,2 0 128 0,0 0-128 0,2 0 0 16,-1-1-128-16,2-1 128 0,-2-1 0 0,-1-1 0 0,1-1 0 16,-2 1 0-16,0-2 0 0,0 1 0 0,-1-1-144 0,0-1 144 15,0-1 0-15,-2 2 0 0,1 1-144 16,-2 1 144-16,0 0 0 0,-1 1 0 0,-1-1-128 0,-1 2 128 16,-3-1 0-16,0 2 0 0,-7-1 0 0,0 0 0 15,5 4 0-15,-5-4 0 0,0 0 0 0,0 0 0 31,0 6-1280-31,0-6-128 0,0 0-48 0,0 0-21104 0</inkml:trace>
  <inkml:trace contextRef="#ctx0" brushRef="#br0" timeOffset="110491.179">20528 7341 23951 0,'0'0'2128'0,"0"0"-1696"16,0 0-432-16,0 0 0 0,0 0 1792 0,0 0 288 16,0 0 48-16,0 0 16 0,0 0-720 0,0 0-144 15,0 0-16-15,0 0-16 0,7 3-560 0,0-1-112 16,2-1-32-16,1 1 0 0,0-2 352 0,3 0 80 15,2 0 16-15,3-2 0 0,0 1 48 0,5 0 16 16,1 0 0-16,6 1 0 0,6-2-320 0,2 1-64 16,2 0-16-16,1-1 0 0,-1-1-144 0,3 0-48 15,3 0 0-15,2 1 0 0,6 1-240 0,-3-1-48 16,-4 1-16-16,-2 0 0 0,-5 0-160 0,-4 1 192 16,-3 0-192-16,-2 0 192 0,-1 0-192 0,-3 1 0 15,-2 0 0-15,0 0 128 0,-1-1-128 0,-1 0 0 0,-2-1 0 0,1 0 0 16,-1 0 0-16,-2 1 0 15,-3-2 0-15,-2 1 0 0,0 0 0 0,-2 1 0 0,-3-1 0 0,-1 1 0 16,-1-2-176-16,0 1-16 0,-2 0 0 0,-1 0 0 31,-4 1-1216-31,0 0-240 0,5 0-48 0,-5 0-16 16,0 0-1216-16,0 0-240 0</inkml:trace>
</inkml:ink>
</file>

<file path=ppt/ink/ink3.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23T00:18:44.588"/>
    </inkml:context>
    <inkml:brush xml:id="br0">
      <inkml:brushProperty name="width" value="0.05292" units="cm"/>
      <inkml:brushProperty name="height" value="0.05292" units="cm"/>
      <inkml:brushProperty name="color" value="#FF0000"/>
    </inkml:brush>
  </inkml:definitions>
  <inkml:trace contextRef="#ctx0" brushRef="#br0">15217 9336 16575 0,'-4'2'1472'0,"0"2"-1168"15,-2-2-304-15,1 1 0 0,0-1 1344 0,0 1 224 16,0-2 32-16,0 1 16 0,0 0-304 0,1 0-64 16,0 0-16-16,-1-1 0 0,0 0-256 0,0 0-48 15,1-1-16-15,-1 0 0 0,-1 0-48 0,1-1-16 16,0 0 0-16,1 0 0 0,-2-1-32 0,0 0-16 15,0-1 0-15,0 1 0 0,1 0-176 0,-1-1-48 0,0 0 0 0,1 1 0 16,-2-1-96-16,1 1-32 0,0 0 0 0,0 0 0 16,-2 0 0-16,1 1-16 0,0-2 0 15,-1 1 0-15,0-2-64 0,-1 1-16 0,1 0 0 0,1 0 0 16,-2-1-32-16,1 0 0 0,1-1 0 0,-1-1 0 16,0 0-16-16,2 0-16 0,-2-1 0 0,0 0 0 15,0-2-32-15,0 1-16 0,0 0 0 0,2 0 0 16,-2-1 32-16,0 0 16 0,0 1 0 0,0 0 0 15,1 1 32-15,1-2 16 0,0 0 0 0,-2 0 0 0,0 0-112 16,0 2-32-16,0-1 0 0,1-1 0 16,-1 0-64-16,1-1-128 0,0 1 176 0,0-1-176 0,0 1 144 0,1-3-144 15,-1 2 0-15,1 0 144 0,0-2-144 0,0 1 0 16,0 0 0-16,0 0 128 0,1 1-128 0,-1 0 0 16,0-1 0-16,0 2 0 0,1-1 128 0,0 1-128 15,0-1 0-15,1 1 128 0,0-3-128 0,2 1 128 16,-1 0-128-16,0 1 128 0,0-1-128 0,1 0 0 15,0 0 144-15,0 1-144 0,1-2 0 0,0 0 0 16,0 0 0-16,0 1 128 0,1-1-128 0,0-1 0 16,0-1 0-16,0-1 128 0,1 0-128 0,0 0 0 0,1-1 0 0,0-1 128 15,0 1-128-15,0-1 0 16,1 1 0-16,0 2 0 0,0 1 128 0,-1-1-128 16,0 3 128-16,1-1-128 0,-1 1 128 0,0-1-128 15,1 1 128-15,-1-2-128 0,0 0 0 0,0 0 144 16,-1 1-144-16,0-1 0 0,0 1 144 0,0-1-144 15,0 0 0-15,0-2 144 0,0 2-144 0,1-3 160 16,0 2-160-16,1 1 160 0,0-2-160 0,1 0 0 16,0 1 144-16,-1-3-144 0,2 1 128 0,-1 1-128 0,1-1 128 0,0 1-128 15,0 2 128-15,0-1-128 16,-1 1 128-16,1 2-128 0,-1-1 0 0,1 2 0 0,0-2 0 0,-1 2 128 16,0-1-128-16,0 0 0 0,-1 1 0 15,1 1 128-15,0 1-128 0,0-1 0 0,0 0 0 0,0 0 0 16,0-2 0-16,0 2 0 0,0-2 0 0,0 0 0 15,0-1 0-15,1 0 0 0,0-1 0 0,0 0 128 16,0 0-128-16,-1-1 0 0,2-1 0 0,0 1 0 0,1-1 0 0,0 1 0 16,0 1 0-16,1-2 0 0,-1 2 0 0,1 0 0 15,0 2 0-15,1-1 0 0,0 1 0 16,-1 1 0-16,2 1 0 0,0-1 0 0,0 1 0 0,1 0 0 16,0 0 0-16,1-2 0 0,1 1 0 0,0-3 0 15,1 1 0-15,1-2 0 0,-1-1 0 0,2 0 0 16,0-2 0-16,-1-1 0 0,2-1 0 0,0 0 0 15,0 0 0-15,1-1 0 0,-3 0 0 0,1-1 0 16,0 0 0-16,-1 3 0 0,1 1 0 0,1 2 0 16,-1-2 0-16,3 1 0 0,-1 2 0 0,2-1 0 15,-1-1 0-15,2 1 0 0,1-2 0 0,0 1 0 16,2-2 0-16,-2 0 0 0,0 1 0 0,2-1 0 16,-1 0 0-16,1-1 0 0,-4-1 0 0,1 0 0 15,0 0 0-15,8-6 0 0,-4 3 0 0,-1 5 0 16,-2 1 0-16,0 3 0 0,-2-1 0 0,0 2 0 15,1 2 0-15,1 3 128 0,-1 0-128 0,1 1 0 16,-2 0 0-16,0 1 0 0,0 1 0 0,-1 1 0 16,2 1 0-16,-3-1 0 0,0-1 0 0,-2-1 0 0,1 0 0 0,1-2 0 15,0 2 0-15,2 0 0 0,0 1 0 0,2-2 0 16,-3-1 0-16,4 0 0 0,0 1 0 0,2-1 0 16,0 0 0-16,2-1 0 0,-1 0 0 0,0 0 0 15,1 0 0-15,-3 2 0 0,-1-3 0 0,-1 0 0 16,2 2 0-16,-2-2 0 0,1 1 0 0,-2 1 0 15,2 0 0-15,0 1 0 0,2 0 0 0,0 1 0 16,0 0 0-16,2-1 0 0,-1-1 0 0,1 2 0 0,-1-3 0 16,-1 3 0-16,1 1 0 0,-4-1 0 15,-2 0 0-15,-1-1 0 0,1 1 0 0,-1 1 128 0,-1 2-128 0,-1 1 0 16,-1-1 0-16,3 1 0 0,0-2 0 0,0-3 0 16,0 1 0-16,-1 1 0 0,3 1 0 0,-1 1 0 15,1 0 0-15,-2-2 0 0,1 1 0 0,1 0 0 16,-2 2 0-16,1-1 0 0,-2 1 0 0,0 0 0 15,-3 0 0-15,1-1 0 0,-1 1 0 0,0 0 0 16,1 1 0-16,0-2 0 0,0 1 0 0,1 0 0 0,-1-1 0 0,2 0 0 16,2 1 0-16,0 0 0 0,3 1 0 0,-1-1 0 15,1-1 0-15,0 0 0 0,0 0 0 0,0 0 0 16,1 0 0-16,-2 1 0 0,-3 0 0 0,-1-1 0 16,-1-2 0-16,0 2 0 0,1-2 0 0,-1 1 0 15,-1 3 0-15,1-1 0 0,1 1 0 0,-1-1 0 16,0-1 0-16,1 1 0 0,1 1 0 0,0 0 0 15,3 1 0-15,-1 0 0 0,-2-1 0 0,2 1 0 16,-1-1 0-16,1-1 0 0,-1 0 0 0,0 1 0 16,-3 2 0-16,0-1 0 0,-2 0 0 0,1 0 0 15,3-2 0-15,-3 1 0 0,-1 0 0 0,1 1 0 16,1 1 0-16,1 0 0 0,1 0 0 0,0-1 0 16,2-1 0-16,0 0 0 0,2 0 0 0,0 1 0 15,1 0 0-15,0 0 0 0,0 0 0 0,0 0 0 0,-4-3 0 16,0 2 0-16,-1 0 0 0,-2 1 0 0,0 0 0 0,-1 0 0 15,0 1 0-15,1 1 0 0,-1 0 0 0,0-2 0 16,1 1 0-16,0 1 0 0,1 1 0 0,2 0 0 16,2 0 0-16,0-1 0 0,0 1 0 0,-1-2 0 15,1 3 0-15,-1-3 0 0,2 1 0 0,-3 0 0 16,-1 0 0-16,0-1 0 0,-3 1 0 0,2 0 0 16,-2 0 0-16,1 0 0 0,0 0 0 0,1 0 0 15,1-1 0-15,0 1 0 0,1 1 0 0,1 0 0 16,3 1 0-16,0-3 0 0,0 0 0 0,0 1 0 15,1 0 0-15,-1 1 128 0,1 2-128 0,-3 1 0 16,0 1 128-16,-4-2-128 0,-1-3 0 0,-1 2 0 16,2 0 0-16,1 1 0 0,-1 3 0 0,2 1 0 15,-1-2 0-15,1 0 128 0,2-2-128 0,2-1 0 0,0 0 0 0,3 0 0 16,-1 3 0-16,1 0 0 0,1 0 0 0,-4-1 0 16,0-1 0-16,-4 0 0 0,0 0 0 0,-2 2 0 15,0 0 0-15,0 1 0 0,-1 0 0 0,2 0 0 16,-2-1 0-16,2 2 0 0,0-1 0 0,2 1 128 15,0 2-128-15,0-2 0 0,1 1 0 0,0-1 0 16,1 2 0-16,-1-1 0 0,1 1 0 0,-3 0 0 16,0 0 0-16,-2-1 0 0,-2 0 0 0,0 0 128 15,-2-1-128-15,2 0 0 0,-1-1 0 0,1-1 0 16,0 2 0-16,0 0 0 0,1-1 0 0,0-1 128 16,-1 0-128-16,3 1 0 0,-1-3 0 0,2 2 0 15,0 0 0-15,0 2 0 0,1-1 0 0,-2 1 0 16,2 1 0-16,-3-2 0 0,1 2 0 0,-4 1 0 0,1 3 0 0,-2 1 128 15,-1 0-128-15,1 1 0 0,-2 0 0 16,0-1 0-16,0 1 0 0,1 0 0 0,0 1 0 0,0-1 0 16,1 0 0-16,0-1 128 0,-1 3-128 0,0-3 0 15,2 2 0-15,-1-1 0 0,-2 0 0 0,1-1 0 16,3-1 0-16,-1 2 128 0,0 0-128 0,2 0 0 16,-2 2 0-16,1 3 0 0,-1 3 0 0,-1 0 0 15,0 0 0-15,0 0 0 0,-1 3 0 0,0-3 0 16,-2 2 0-16,0-2 0 0,-1-1 0 0,0 0 0 15,-1-2 0-15,1 2 128 0,-3-3-128 0,1 2 0 16,-1-1 0-16,0 3 0 0,0 2 0 0,0 3 0 16,-1 0 0-16,-1 1 0 0,0 3 0 0,1-4 0 0,0 1 0 0,-2 0 128 15,1 0-128-15,0-3 0 0,-1-3 0 0,0 2 0 16,-1 2 0-16,1 0 0 0,-1 2 0 0,0 1 128 16,0-1-128-16,-2 2 0 0,0 0 0 0,-1 0 0 15,0-3 0-15,-1-1 0 0,-1 0 0 0,-1-3 0 16,0 0 0-16,-1 0 0 0,-1 1 0 0,0 5 0 15,-3 1 0-15,1 1 0 0,0 1 0 0,0-1 0 16,-1-1 0-16,1 0 0 0,-1-1 0 0,-1-2 0 16,1-5 0-16,-1 2 0 0,0-2 0 0,-2 2 0 15,-1-1 0-15,1 2 0 0,-2 2 0 0,-3 1 0 16,-1-1 0-16,0 2 0 0,-4-2 0 0,-1-1 0 16,-1 0 0-16,0-2 0 0,-1 0 0 0,0-3 128 15,-3-1-128-15,0-1 0 0,2-1 0 0,0 2 0 0,-1 4 0 16,-1 1 0-16,2 0 0 0,-5 2 0 0,-4 0 0 15,-5 0 0-15,-1-1 0 0,-1-5 0 16,-2-1 0-16,3-1 0 0,2 0 0 0,0-4 0 0,1 3 0 0,-4-4 0 16,-6 0 0-16,-2 2 0 0,-2 0 0 0,1 1 0 15,1 0 0-15,3-1-128 0,4 2 128 0,-6 0 0 16,-5-1 0-16,-2-1 0 0,-3-1 0 0,4 0 0 16,1-3 0-16,4 1 0 0,3 0 0 0,-7-1 0 15,-7-1 0-15,-1 2 0 0,-3-5 0 0,5 2 0 16,6 0 0-16,-4 1 0 0,-3 0 0 0,-3 0 0 15,-6-1 0-15,4 0 0 0,4 0 0 0,0 1 0 16,-2 2 0-16,-4 1 0 0,-7 2 0 0,5 0 0 16,3 4 0-16,3-4 0 0,-2 2 0 0,-1-2 0 15,-6-2 0-15,4-3 0 0,3-2 0 0,4-2 0 0,1-3 0 0,-3-2 0 16,-3-2 0-16,0-3 0 0,3-4 0 0,3 0 0 16,6-2 0-16,-6-2 0 0,-7-2 0 0,1-2 0 15,1 0 0-15,6-2 0 0,3-1 0 0,-1 1 0 16,-3 0 0-16,-4 1 0 0,-4 1 0 0,2 1 0 15,5-1 0-15,5 3 0 0,-1 0 0 0,-3 0 0 16,-3 0 0-16,-1-3 0 0,4-2 0 0,3-3 0 16,5 0 0-16,-1-2 0 0,-2-2 0 0,0-5 0 15,-2-2 0-15,5-2 0 0,5-4 0 0,3 2 0 16,4 0 0-16,1 2 0 0,-2 1 0 0,-3 3 0 16,-4-4 0-16,1 2 0 0,1-1 0 0,2 3 0 15,2 0 0-15,3 4 0 0,4 2 0 0,-1 4-128 16,0 3 128-16,-2 2 0 0,-2 1 0 0,3 1 0 15,2-1-192-15,3-1 0 0,1-2 0 0,5-3 0 16,4-3-1392-16,5-2-272 0,5-6-64 0,5-6-19680 16</inkml:trace>
  <inkml:trace contextRef="#ctx0" brushRef="#br0" timeOffset="19699.497">10810 5531 6447 0,'0'0'576'0,"0"0"-576"0,0 0 0 0,0 0 0 15,-4 0 4048-15,0-1 704 0,4 1 144 0,0 0 32 16,-4-4-2912-16,2 0-576 0,0-1-112 0,1 1-32 16,0-1-64-16,1 5-16 0,0 0 0 0,3-4 0 15,1 1 144-15,1 3 32 0,0 2 0 0,8 7 0 16,4 5-1120-16,0 2-272 0,3 3 0 15,0 4 2080-15,2 2 352 0,2 1 80 0,4 2 16 0,0-1-1840 0,1 1-368 16,-1-3-80-16,1 0-16 16,1-1-224-16,-2-2 0 0,-2 0 0 0,1-3 0 15,-2-2 0-15,1-2-240 0,-1-3 32 0,-1-1 0 16,1-3-1360-16,-4 0-272 16,0-2-48-16,-2-4-17312 0</inkml:trace>
  <inkml:trace contextRef="#ctx0" brushRef="#br0" timeOffset="20232.26">10747 6767 22111 0,'0'0'1968'0,"3"6"-1584"15,-2 2-384-15,1 2 0 0,1 1 2512 0,0 1 432 16,1 0 64-16,2 0 32 0,2 1-2432 16,1 0-480-16,1-1-128 0,1-1 1200 0,3 2 208 15,3 0 64-15,3 0 0 0,2 2-1104 0,4-3-224 0,1 3-144 0,3-2 192 16,3 0 256-16,1-1 48 15,1 1 16-15,-1-1 0 16,1-2-1936-16,-3 1-384 0</inkml:trace>
  <inkml:trace contextRef="#ctx0" brushRef="#br0" timeOffset="21034.002">10712 8296 9215 0,'0'0'816'0,"-1"4"-656"15,1-4-160-15,0 0 0 0,6 2 6144 0,2-1 1216 16,4 0 224-16,3-2 48 0,1-3-4960 0,4 0-1008 16,2-1-192-16,3-1-32 0,1-1-544 0,7 1-128 15,0 1 0-15,4-2-16 0,2 0-544 0,3 2-208 0,1 2 176 0,2 2-13424 32,-3 2-2672-32</inkml:trace>
  <inkml:trace contextRef="#ctx0" brushRef="#br0" timeOffset="22335.738">10994 10242 37311 0,'0'0'1664'16,"5"-4"320"-16,1-1-1584 0,6-3-400 0,4-5 0 0,8-2 0 0,5-4 1664 0,5-4 256 16,6-6 64-16,6-5 0 0,7-5-752 0,8-7-144 15,8-4-16-15,-10 10-16 0,4-1-832 0,7-3-224 16,6-1 0-16,1 0-21408 15</inkml:trace>
  <inkml:trace contextRef="#ctx0" brushRef="#br0" timeOffset="25835.523">7656 5047 14735 0,'0'0'1312'0,"0"0"-1056"0,0 0-256 0,0 0 0 16,0 0 2512-16,0 0 448 0,0 0 96 0,4-4 16 16,-4 4-1152-16,6-4-208 0,0 0-48 0,0-1-16 15,-2 1-336-15,3 2-64 0,0-2-16 0,1 3 0 16,1 1-432-16,1-2-96 0,0 1 0 0,1 1-16 0,3 0-208 0,0-1-32 16,2 0-16-16,-1 0 0 0,-1-1-288 0,2 0-144 15,-1 0 160-15,-1-1-160 16,1-1-1040-16,-1 1-304 0,0-2-64 0,0 2-16 0</inkml:trace>
  <inkml:trace contextRef="#ctx0" brushRef="#br0" timeOffset="26121.275">7990 4828 6447 0,'0'0'576'0,"6"1"-576"0,0 0 0 0,0 1 0 16,0 1 3088-16,0 1 512 0,-1-1 112 0,-1 2 0 15,0 0-2224-15,-1 1-448 0,-2 1-80 0,-1 1-32 16,-2-1 752-16,0 0 160 0,-1 0 16 0,-2 1 16 15,-1 0-368-15,-1-1-80 0,0 0-16 0,0-2 0 16,-1 1-1168-16,1-1-240 0,-2-3 0 0,1-1-15552 16</inkml:trace>
  <inkml:trace contextRef="#ctx0" brushRef="#br0" timeOffset="26718.992">7676 6854 34959 0,'9'4'1536'0,"-4"-1"336"0,0 0-1488 0,2 1-384 16,1-1 0-16,2 0 0 0,-1 0 944 0,2 1 112 0,-2-2 32 0,1 1 0 15,1-2-608-15,0 0-112 0,1-1-32 0,1-2 0 16,-1-1-336-16,1-1-192 15,-1 1 32-15,0-2-17504 0</inkml:trace>
  <inkml:trace contextRef="#ctx0" brushRef="#br0" timeOffset="26992.095">7902 6670 26655 0,'0'0'1184'0,"0"0"240"0,0 0-1136 0,0 0-288 0,9 0 0 0,-1 2 0 15,0 1 224-15,4 0-16 0,0 1 176 16,-1 1-256-16,2 1-128 0,0 1 176 16,-3 0-176-16,1-1 0 0,-2 0 0 0,-1 0 0 15,-2 0 176-15,-2-1-48 0,-1 0-128 0,-1 0 192 16,-2-5 880-16,0 6 160 0,-1-1 48 0,-3 0 0 15,-1 1 96-15,-6 2 32 0,-2 0 1120 16,-2 2-1632-16,1-2-320 0,-1 2-64 0,-2-1-17792 16</inkml:trace>
  <inkml:trace contextRef="#ctx0" brushRef="#br0" timeOffset="27565.602">7776 8348 33167 0,'0'0'1472'0,"5"2"304"0,-5-2-1424 0,8 3-352 0,2-1 0 0,1 0 0 16,1 0 768-16,2 0 64 0,2-1 32 0,0 2 0 16,2 0-416-16,-1 1-64 0,2 1-32 0,-1 0 0 31,-1 1-1408-31,1-1-288 0</inkml:trace>
  <inkml:trace contextRef="#ctx0" brushRef="#br0" timeOffset="27860.354">8099 8147 32127 0,'0'0'1424'0,"-7"1"304"0,0 0-1392 0,0 0-336 15,2 0 0-15,5-1 0 0,0 0 1056 0,0 0 144 16,0 0 16-16,0 0 16 0,0 0-208 0,0 0-64 16,4 6 0-16,-1 1 0 0,3 0-688 0,1 1-144 15,1-2-128-15,1 1 192 0,0 2-192 0,0-2 0 16,2 2 0-16,-1 1 128 0,-2 0-128 0,-2 4 0 16,-3-1 0-16,-2 2 0 0,-2 1 224 0,-3 1-32 15,-2 0-16-15,-6 5 0 0,-2-1-176 16,2-3 0-16,-1-3 0 0,-2-2 656 0,1-1 112 15,-1-2 0-15,0-4 16 16,1-2-1968-16,-1-1-400 0,-1-2-80 0</inkml:trace>
  <inkml:trace contextRef="#ctx0" brushRef="#br0" timeOffset="28420.171">7710 11330 16575 0,'0'0'1472'0,"0"0"-1168"0,0 0-304 0,0 0 0 16,-6-1 2688-16,6 1 464 0,-3-5 112 0,3 5 0 15,0 0-1472-15,0 0-288 0,0 0-64 0,3-1-16 16,2-2-16-16,2 2 0 0,3 0 0 0,0 1 0 16,3 0-256-16,2 1-64 0,1 0-16 0,3 0 0 15,-1 1-688-15,2-2-128 0,1 1-16 0,-1 1-16 16,1-1-224-16,-2 1-256 0,0-1 48 0,0 0-12496 16,0-2-2496-16</inkml:trace>
  <inkml:trace contextRef="#ctx0" brushRef="#br0" timeOffset="28670.698">8042 11132 15663 0,'-14'0'688'0,"8"0"144"0,1 0-656 16,-1-1-176-16,0-1 0 0,1-1 0 0,2-1 4848 0,3 4 928 15,0 0 192-15,0 0 48 0,0 0-4832 0,5 0-960 16,1 1-224-16,1 3 0 0,1 2 0 0,1 1 192 0,0 3-64 0,2 3 0 15,-3 1 128-15,1 0 48 16,-2 2 0-16,-1 0 0 0,0 3-128 0,-2 0-32 16,-2-3 0-16,-3 1 0 0,0 0-144 0,-1-2 192 15,-2 0-192-15,-1-2 192 0,-1-3-64 0,-2 0 0 16,-1-1 0-16,-1-3-11936 16,0-2-2400-16</inkml:trace>
  <inkml:trace contextRef="#ctx0" brushRef="#br0" timeOffset="51104.262">13272 4451 11967 0,'0'0'1072'0,"0"0"-864"16,0 0-208-16,-6-2 0 0,0 1 3936 0,0 2 736 16,-2 2 160-16,-1 1 32 0,0 0-2672 0,-3 3-528 15,0 1-96-15,-1 0-32 0,1 1-320 0,0 2-80 16,0 0-16-16,1 0 0 0,2-2-416 0,-1 1-96 16,1-2-16-16,2 0 0 0,0 1-256 0,4-2-48 0,2-3-16 0,1-4 0 15,3 5-144-15,2 0-128 0,2-1 144 0,3-1-144 16,2 0 0-16,-1 2 0 0,1-1 0 15,0 0 208-15,-1 1-48 0,-1 1-16 0,3 7 0 16,-2 1-144-16,-3-1 0 0,-2 1 0 16,0 2 496-16,-2 1 64 0,-2 3 16 0,-1-1 0 15,-1-1-240-15,-2 2-32 0,-1-2-16 0,-3 5 0 16,0-4-288-16,-1-3 0 0,0-2 0 16,0-2 304-16,0-2 0 0,-1-2 0 0,2-1 0 15,0-4-144-15,0-2-32 0,0-2 0 0,2-1 0 31,1-3-448-31,1-1-80 0,0-2-32 0,2-1 0 16,1-1-1632-16,2 0-336 0,2-3-64 0,1 0-9696 0,1 1-1952 0</inkml:trace>
  <inkml:trace contextRef="#ctx0" brushRef="#br0" timeOffset="51360.392">13476 4576 12895 0,'11'-1'576'0,"-6"-1"112"0,-1-2-560 0,0-1-128 0,-1 0 0 0,-3 5 0 0,0 0 4064 0,0 0 784 15,0 0 144-15,0 0 48 0,0 0-2960 0,-7 3-592 16,-1 2-112-16,-3 2-32 0,-1 0-64 0,-3 3-32 16,-1 3 0-16,-1 2 0 0,2 0 32 0,-2 3 16 0,1 1 0 0,3 1 0 15,1 0-336-15,2 1-80 16,2-1-16-16,2-3 0 0,3 0-528 0,2-4-96 0,3 1-32 0,3-2 0 16,3-4 32-16,3-2 0 0,3-4 0 0,2-1 0 31,2-2-736-31,2-1-144 0,3-4-16 0,1-2-16 15,2-2-1728-15,0-1-352 0,0 0-64 0,-2-1-15392 0</inkml:trace>
  <inkml:trace contextRef="#ctx0" brushRef="#br0" timeOffset="51641.654">13780 4557 17503 0,'0'0'768'0,"0"0"176"0,0 0-752 0,0 0-192 0,0 0 0 0,0 0 0 15,0 0 3392-15,0 0 656 0,0 0 128 0,-5 5 32 0,1 1-2480 16,0 1-480-16,0 0-96 0,-1 2-32 0,1-1-224 0,-1 1-64 16,1 1 0-16,0 1 0 0,0 4-544 0,2-3-112 15,-1 0-32-15,1 1 0 0,2 0 32 0,2 1 0 16,0-2 0-16,1 1 0 0,1-2-176 0,2-2 0 16,1-1 0-16,0-1 0 0,1-3 0 0,2-2 0 15,1-2 0-15,0-1 0 0,-2-2 0 0,1-1 0 16,-2-1 0-16,0-2 0 0,-2 0 0 0,-2-2 0 15,0 0 0-15,-2 0 0 0,-1-2 0 0,-2 2 0 16,-1-1 0-16,-1 0-176 16,1-1-208-16,-2 2-32 0,-2-1-16 0,0 2 0 15,0 2-304-15,0 1-64 0,0 1-16 0,1 0-10256 16,1 1-2064-16</inkml:trace>
  <inkml:trace contextRef="#ctx0" brushRef="#br0" timeOffset="51839.681">13938 4753 15663 0,'0'0'1392'0,"0"0"-1120"0,0 0-272 0,0 0 0 16,0 0 4032-16,0 0 736 0,0 0 160 0,5-5 16 15,-2-1-2624-15,0-2-528 0,-1-2-96 0,1-2-32 16,-1-1-768-16,1-2-176 0,0-1-16 0,0 3-16 16,0 0-416-16,2 1-80 0,-1 0 0 0,2-1-16 15,1 1-176-15,0 1 0 0,1 1 0 31,0-2-1152-31,0 2-256 0,0 1-48 0,0 2-10288 0,1 3-2064 0</inkml:trace>
  <inkml:trace contextRef="#ctx0" brushRef="#br0" timeOffset="52142.333">14137 4641 22575 0,'0'0'992'0,"0"0"224"16,5 5-976-16,0 0-240 0,0-2 0 0,0 0 0 0,2-2 1728 0,2-1 288 15,1-2 64-15,1-1 16 0,-2-1-944 0,3 0-192 16,1 0-48-16,0-2 0 0,-2-2-496 0,0 1-96 15,1-1-32-15,-2-2 0 0,0 2 16 0,-1-1 0 16,-2 0 0-16,-2 1 0 0,-2-1 224 0,-1 2 48 16,-2-2 16-16,-1 2 0 0,-5 1-256 0,0-1-48 15,-2 4-16-15,0 0 0 0,0 1 336 0,-3 2 64 16,-1 2 16-16,-1 2 0 0,1 3 224 0,0 0 48 16,1 2 16-16,1 1 0 0,2 0-464 0,1 1-112 0,1 0-16 15,3 1 0-15,2-1-192 0,3 0-64 0,3 0 0 0,3 2 0 16,1 1-128-16,3-1 0 0,2-1 0 0,1 0 0 15,3-1 0-15,2-2 0 0,-1 0 0 0,2-2 0 16,1-2-256-16,0-2 80 16,0-1 16-16,-1-3 0 15,-2-2-1280-15,2-2-256 0,-3-1-48 0,1-2-16 0,-1 0-1024 0,-1 2-208 16,-2-3-32-16</inkml:trace>
  <inkml:trace contextRef="#ctx0" brushRef="#br0" timeOffset="52886.782">14827 4635 23375 0,'0'0'1024'0,"0"0"240"0,0 0-1008 0,0 0-256 16,0 0 0-16,0 0 0 0,-4 4 1824 0,4-4 320 15,0 0 64-15,0 0 16 0,-5 1-496 0,5-1-112 16,-5 1-16-16,5-1 0 0,0 0-688 0,-3-2-144 15,-1-1-16-15,1 0-16 0,0 0-304 0,3 3-64 16,-4-4-16-16,1-1 0 0,0-3 32 0,0-2 0 16,-1 0 0-16,1-1 0 0,0 0 176 0,0-2 32 15,-2-2 16-15,2-1 0 0,-2-3 0 0,1-1 0 16,0-2 0-16,1 0 0 0,0 0-112 0,2 0-32 16,0-3 0-16,1 3 0 0,1 0-224 0,1 2-48 15,2 0-16-15,1 0 0 0,0 1-176 0,2 0 0 16,0 2 0-16,1 0 0 0,1 0 0 0,1 2 0 15,0-3 0-15,2 2 0 0,-1 0 0 0,-1 0-224 0,0 2 32 0,-2 0 0 32,2 3-1952-32,-2 1-384 0,0 1-80 0,0 3-16320 0</inkml:trace>
  <inkml:trace contextRef="#ctx0" brushRef="#br0" timeOffset="54205.227">14962 4639 21183 0,'0'0'1888'0,"0"0"-1504"15,-6-2-384-15,-1 2 0 0,0 2 2576 0,-2-2 448 16,0 0 96-16,-1 1 16 0,0 1-1216 0,1 0-224 16,-1 0-48-16,1 1-16 0,-2-3-544 0,1 2-128 15,-1 1 0-15,1-1-16 0,1-2-400 0,1 0-80 16,2 0-16-16,0 1 0 0,1 0-208 0,5-1-48 16,-5 0-16-16,5 0 0 0,0 0-176 0,0 0 160 15,0 0-160-15,0 0 160 0,0 0-160 0,0 0 128 16,0 0-128-16,0 0 128 0,0 0-128 0,0 0 160 0,-1-5-160 0,1 5 160 15,0 0-160-15,3-6 192 0,0-1-192 0,0-1 192 16,0-1 0-16,0 1 16 16,1-2 0-16,-2-1 0 0,1-2 48 0,-1-1 16 15,-1-3 0-15,1-1 0 0,-2 1-96 0,-1-3-32 0,-2-2 0 0,0-2 0 16,0 0-144-16,0-1 160 0,-3-2-160 16,0 0 160-16,0 1-160 0,-1 4 0 0,-2 1 144 0,2 3-144 15,-1 0 0-15,0 1 0 0,-1 2 0 0,-1 1 128 16,1 3-128-16,1 2 0 0,-2-1 128 0,2 1-128 15,1 0 0-15,0 1 0 0,2 2 0 0,0 0 128 16,2 1-128-16,1 1 0 0,-1 0 0 0,3 4 0 16,0 0 0-16,4-4 0 0,1 1 0 0,1-2 0 15,2 0 0-15,2 0 0 0,1 0-144 0,2 0 144 16,0 0 0-16,2 0 0 0,1-2 0 0,1 1 0 16,0 1 0-16,-1-1 0 0,2 0 0 0,-2-2 0 0,-1-1-144 0,2 1 144 15,0-2-192-15,0 3 192 16,-3-2-1856-16,0 1-256 0,0 1-48 0</inkml:trace>
  <inkml:trace contextRef="#ctx0" brushRef="#br0" timeOffset="54586.465">15089 4231 34383 0,'0'0'1520'0,"0"0"320"0,0 0-1472 0,0 0-368 0,0 0 0 0,0 0 0 0,0 0 2192 0,3 3 368 16,1 2 80-16,0 2 16 0,1 1-1200 0,2 2-240 16,1 0-64-16,1 4 0 0,1 1-656 0,4 5-144 15,1 0-32-15,1-1 0 16,0 0-320-16,0-1 0 0,0-2 0 0,2-2 128 16,-3 1-128-16,2-2 0 0,-1 0 0 0,0-4-128 15,-2-1-320-15,-1-2-64 0,-3 0-16 0,0-1 0 16,-2 0-1584-16,-2 0-304 0,-2 1-64 0,-4-6-10000 15,0 0-2016-15</inkml:trace>
  <inkml:trace contextRef="#ctx0" brushRef="#br0" timeOffset="54760.059">15078 4593 20271 0,'2'-9'1792'0,"-2"9"-1424"15,2-7-368-15,2 2 0 0,1-1 3520 0,2-2 624 0,1-2 128 0,2-1 16 16,0-1-1744-16,4-3-368 15,0-3-64-15,-1 1 0 0,2-4-1120 0,0 0-224 16,0-2-32-16,0 2-16 0,1 1-336 0,-3 2-64 16,2 0 0-16,-1-1-16 15,0 1-2016-15,0-1-400 0,0 1-64 0</inkml:trace>
  <inkml:trace contextRef="#ctx0" brushRef="#br0" timeOffset="55206.022">15442 3957 12895 0,'0'0'1152'0,"0"0"-928"0,0 0-224 0,0 0 0 15,6 2 5856-15,1-1 1120 0,0-1 240 0,3 0 32 16,2 0-5040-16,2 0-1008 0,2-2-208 0,1 0-32 16,3-2-656-16,-1 0-128 0,3-1-32 0,-2 0 0 15,1 0-144-15,-2 0 0 0,1 0 0 0,0-1 0 16,-2 0-192-16,0-1 0 0,-3 1-16 0,0 1 0 0,-2 0 32 0,-2 3 16 15,-1 1 0-15,-2 1 0 0,-2 0 160 0,0 3 0 16,-1 3 0-16,-2 2 0 0,-1 2 704 0,0 2 80 16,0 3 16-16,-1 4 0 0,0 2 96 0,0 3 32 15,-1 3 0-15,1-2 0 0,0 3-112 0,2-2-32 16,0 0 0-16,1 1 0 0,1 2-464 0,1 1-80 16,1 0-32-16,-1-1 0 0,-1 1-16 0,1-3 0 15,0-1 0-15,1-1 0 0,0-3-192 0,1 1 0 16,0-6 0-16,-2 3 0 0,1-5 144 0,-1-2-144 15,-1 0 128-15,-1-2-128 0,0-2 0 0,-3-4 0 16,-2 0 0-16,-1-1 0 0,-2 0 256 0,-2 0 0 16,-3 0 16-16,-2-4 0 0,-3 1 48 0,-3-2 0 15,0-1 0-15,-4 0 0 0,0 1-320 0,-1-1 0 16,0 0 0-16,0 1 0 0,1-3 0 0,1 3 208 16,0-1-64-16,4 0-16 15,1 1-496-15,2 0-96 0,3 1-32 0,2-1 0 16,2-1-1808-16,6 2-384 0,0 0-64 0,1-5-11328 0,2-1-2288 0</inkml:trace>
  <inkml:trace contextRef="#ctx0" brushRef="#br0" timeOffset="55528.652">16212 4161 25791 0,'0'0'1152'0,"6"0"224"0,-1 0-1104 0,3 1-272 16,2 0 0-16,0 0 0 0,0 0 4048 0,-2 1 752 16,2-2 160-16,2 3 32 0,-1 1-3456 0,-2 1-672 15,-1-2-144-15,-1 2-16 16,-2-1-2320-16,0 0-464 0</inkml:trace>
  <inkml:trace contextRef="#ctx0" brushRef="#br0" timeOffset="55690.083">16297 4243 28559 0,'-2'4'2544'0,"-1"3"-2032"0,1-2-512 0,2-5 0 16,3 5 5856-16,2-1 1072 0,2 0 224 0,3 1 32 0,3 0-5072 0,3 0-1024 15,-1-1-208-15,4-1-48 0,0-1-384 16,0-2-96-16,1 0-16 0,-3 0 0 0,1-3-592 0,0 1-112 16,1-3-16-16,1 1-25312 15</inkml:trace>
  <inkml:trace contextRef="#ctx0" brushRef="#br0" timeOffset="87423.715">15340 7814 5519 0,'0'0'496'0,"0"0"-496"16,0 0 0-16,0 0 0 0,0 0 5328 0,0 0 976 16,0 0 192-16,0 0 32 0,0 0-3872 0,0 0-784 15,0 0-144-15,0 0-48 0,0 0-464 0,-5-2-80 16,5 2-32-16,0 0 0 0,-4-4-176 0,4 4-32 16,-4-3-16-16,1 0 0 0,1 0-224 0,2 3-32 15,-4-3-16-15,1 0 0 0,-1 1-64 0,0 0-16 16,0 0 0-16,-1 0 0 0,5 2-80 0,-5-1-32 15,-1-1 0-15,0 1 0 0,1 0-112 0,-1 1-32 0,0 0 0 0,-1 0 0 16,1-1-112-16,-1 0-32 0,0 0 0 0,1 0 0 16,-2 0-128-16,1 0 192 0,0 0-192 0,0 0 192 15,-1 0-192-15,0 0 128 0,0 0-128 0,0 0 128 16,2 0 96-16,-2 0 16 0,-2 1 0 0,2 0 0 16,-1 0-96-16,1 0-16 0,-1 0 0 0,-2 1 0 15,1 1 48-15,1-1 0 0,1 0 0 0,-2 1 0 16,1 0-16-16,0 1 0 0,-1 0 0 0,2 0 0 15,-1 0-16-15,1 0 0 0,-2 1 0 0,2 1 0 16,1 0-144-16,-1 0 0 0,2 0 144 0,-1 0-144 16,-1 0 0-16,1 1 128 0,1 0-128 0,-1 1 0 15,0 1 0-15,0 1 0 0,1 0 0 0,0 0 128 0,0 0-128 0,1 1 0 16,-1-1 0-16,1 1 0 16,0-1 0-16,0 2 0 0,0 0 0 0,0 1 0 0,1-2 0 0,-1 2 0 15,0 0 0-15,-1 1 0 0,1-2 0 0,0 2 128 16,0 0-128-16,0-1 0 0,-1 0 0 0,1 0 0 15,0-1 0-15,1-1 128 0,0 1-128 0,0-1 0 16,0 1 0-16,0-1 0 0,-1-1 0 0,1 2 0 16,0 1 0-16,0-1 0 0,0 1 256 0,1 2 16 15,-1 0 16-15,1 0 0 0,-2 0-288 0,2 1-272 16,0 0 48-16,0 2 16 0,0 0 208 0,1-2 0 16,0 1 0-16,1-1 0 0,0 0 0 0,1 0 0 15,-1-1 0-15,1 0 0 0,0 1 0 0,0-1 0 16,0 1 0-16,1-1 0 0,-1 0 0 0,1-2 0 15,0 0 0-15,0 1 0 0,-1-2 128 0,1 2-128 16,0 1 0-16,0 0 0 0,0 1 160 0,1 2-32 0,1-2 0 0,0 2 0 16,0-3-128-16,0 1-144 0,0 1 144 0,1-1-208 15,-1-2 208-15,2 1 0 0,-1-2 0 0,1 1 0 16,1-2 0-16,-1 0 0 0,0 0 0 0,1 0 0 16,0-1 0-16,0-1 0 0,1 0 0 0,0 0 0 15,-1-1 0-15,0 0 0 0,0 1-128 0,1 0 128 16,0 0 0-16,0-1 0 0,0-1 0 0,1 1 0 15,0-1 0-15,-1 1 0 0,1 2 0 0,1-3 0 0,0 2 0 0,0-1 0 16,-1 0 0-16,0 0 0 0,2 0 0 0,0-1 0 16,0 2 0-16,-1-1 0 0,0 0 0 0,1 0 0 15,1-2 0-15,0 1 0 0,-1-2 0 0,1 2 0 16,-1-1 0-16,1-3 0 0,-1 1 0 0,2 0 0 16,1-1 0-16,-1 0 0 0,1-2 128 0,1 3-128 15,0-1 0-15,-1-1 0 0,1-1 128 0,0 0-128 16,-2 0 0-16,0-1 0 0,0-1 0 0,1 0 0 15,-2 0 0-15,1-2 0 0,-1 1 128 0,1 0-128 16,0 0 0-16,0 0 0 0,0-1 144 0,0 0-144 16,0-1 0-16,1 0 144 0,1 0-144 0,-1 0 0 15,0 0 0-15,2 0 128 0,-1 0-128 0,1-1 0 16,0 1 0-16,-1 0 0 0,2-1 0 0,0 1 0 16,-1 0 0-16,1 0 0 0,-1 0 0 0,2-1 0 15,-2 0 0-15,-1 0 0 0,1 1 0 0,-1-1 0 16,-1-1 128-16,0 1-128 0,1-3 0 0,-2 1 0 15,-1 0 0-15,1 0 0 0,-1-2 0 0,0 1 0 16,-1-1 128-16,1-2-128 0,0 2 0 0,0-1 0 16,-2 0 0-16,2 0 128 0,-1 0-128 0,0 3 0 15,-1-2 0-15,0 0 0 0,0 0 0 0,0-1 0 16,-1 1 0-16,0 0 0 0,-1 1 0 0,0 0 0 0,-1-1 128 0,0-2-128 16,0 0 0-16,1-1 0 0,-1 1 0 0,1 2 0 15,0-4 0-15,0 1 128 0,0 0-128 0,0 0 0 16,0 1 0-16,-1 1 0 0,0-1 128 0,0 0-128 15,0 1 0-15,0 1 0 0,-1 0 0 0,1 0 0 16,-1-1 0-16,-2 2 0 0,1-1 0 0,0 1 0 16,-1-1 0-16,0-1 0 0,0-1 128 0,-1 1-128 0,0 0 0 0,-1-1 0 15,0 0 0-15,1 0 0 0,-1 1 0 0,0-1 0 16,-1-1 128-16,0 0-128 0,1 1 0 0,-2-1 0 16,-1 1 0-16,1 1 0 0,0-1 0 0,-1 1 0 15,-1 0 0-15,0 0 128 0,-1 1-128 0,0 0 0 16,-1-2 0-16,0 0 0 0,0-1 0 0,-1 1 128 15,-1-2-128-15,0 0 0 0,-1 0 0 0,0 0 0 16,0 0 128-16,-2 0-128 0,1 1 0 0,0 0 0 16,0-3 0-16,0 1 0 0,0-1 0 0,-1 1 128 15,-1 2-128-15,1 0 0 0,-1-2 160 0,0 2-160 16,-1 2 192-16,0-1-192 0,-1 1 208 0,0 0-64 16,0 0-16-16,-1 0 0 0,0 0-128 0,0 0 160 15,2 1-160-15,-2-1 160 0,0-2-160 0,-1 1 0 16,-3 0 0-16,0 2 0 0,-2-3 0 0,-2 1 0 15,-1 1 128-15,0 1-128 0,1 1 0 0,1 2 0 16,1 3 0-16,-1 0 0 0,4 2 0 0,0 1 0 16,2 1 0-16,0-1 128 0,1 2-128 0,1 0 0 15,2 1 0-15,0 0 0 0,0-1-448 0,1 1 48 16,2-1 0-16,0 1 0 16,1-3-1200-16,2 0-224 0,5 0-48 0,-4-3-21104 0</inkml:trace>
  <inkml:trace contextRef="#ctx0" brushRef="#br0" timeOffset="96511.943">19047 8847 7359 0,'0'0'656'0,"0"0"-528"0,0 0-128 0,0 0 0 0,0 0 3808 0,0 0 736 16,0 0 128-16,0 0 48 0,0 0-2352 0,0 0-448 16,0 0-112-16,0 0-16 0,0 0-160 0,0 0-32 15,0 0-16-15,0 0 0 0,0 0-336 0,0 0-64 16,0 0-16-16,0 0 0 0,0 0-224 0,0 0-48 15,-4-4-16-15,4 4 0 0,-4-6-208 0,4 6-32 16,-3-4-16-16,3 4 0 0,-4-5-112 0,0 2-32 16,4 3 0-16,-5-5 0 0,5 5-32 0,-5-5-16 15,1 1 0-15,4 4 0 0,-5-4-80 0,0-1-16 16,2 1 0-16,-1-1 0 0,1 0-48 0,0-3-16 16,-1 1 0-16,1-1 0 0,0 0-64 0,0 0-16 15,1 0 0-15,-1 0 0 0,0-2-16 0,-1 1-16 16,0 1 0-16,0-2 0 0,1-1-32 0,-1-1-128 15,-1 0 192-15,1 0-64 0,-1 1-128 0,1 1 160 16,0 1-160-16,-1-1 160 0,0 0-160 0,1 1 160 16,-1 1-160-16,2 0 160 0,-3 0-160 0,0 1 0 15,0-2 144-15,0 1-144 0,1 1 0 0,0-1 0 16,-1 0 0-16,1-1 128 0,0-1-128 0,0 0 0 0,-1-1 0 0,1-1 0 16,1-2 0-16,-1 2 144 0,0-1-144 0,1 0 160 15,0 2-32-15,0-1-128 0,-1 0 192 0,1 2-64 16,0 0-128-16,0 0 128 15,-1-1-128-15,2 1 128 0,0 1-128 0,1 0 0 0,1-3 0 0,-1 1 0 16,1-2 0-16,1 2 0 0,1-1 0 0,0 0 0 16,0 1 0-16,0-1 0 0,1 1 0 0,1 1 0 15,-1 1 0-15,1 1 0 0,0-1 0 0,0 3 0 16,1-2 0-16,0 2 0 0,-1 0 144 0,1 1-144 0,-1-2 0 0,1 0 128 16,0 1-128-16,0-3 0 0,2 0 0 0,-1 1 128 15,0-1-128-15,1 0 0 0,1 1 0 0,0 0 0 16,0-3 0-16,0 1 0 0,0-1 0 0,0 1 0 15,-1 0 0-15,0 1 128 0,-1 1-128 0,0-2 0 16,1 2 0-16,-1-1 0 0,0 0 0 0,0 1 0 16,0 2 0-16,-1-2 128 0,0 2-128 0,-1 2 0 15,0-1 128-15,0 1-128 0,0-1 0 0,0 0 144 16,1 0-144-16,-1 0 0 0,1 0 128 0,0-1-128 16,0 1 0-16,0-1 0 0,-1-2 0 0,1 2 0 0,1 0 0 15,0-1 0-15,0 0 0 0,1 1 0 16,0-1 0-16,-1 0 0 0,1 1 0 0,0-2 0 15,0 2 128-15,1 0-128 0,1 2 0 0,0-1 0 16,-1 0 128-16,-1 1-128 0,0 0 0 0,1 1 128 16,1-2-128-16,-1 0 0 0,1 0 128 0,1 1-128 15,0 1 0-15,1-1 0 0,0 0 128 0,1 0-128 16,-1 1 0-16,1-2 0 0,0 1 0 0,1 0 0 16,-1 0 0-16,0 0 0 0,0-1 0 0,1 1 128 15,-2-1-128-15,1 0 0 0,1 1 144 0,-2 0-144 0,-2 0 0 0,2 1 144 16,-1-1-144-16,0 1 0 0,1 0 144 0,-2 0-144 15,1-1 0-15,0 2 144 0,0-1-144 0,1 0 0 16,-1 1 128-16,1-2-128 0,1 0 0 0,0 0 0 16,-1 0 0-16,1 0 0 0,0 0 0 0,-1 0 0 15,1 0 0-15,1 1 0 0,-1-1 0 0,1 1 0 16,-1 0 0-16,1 1 0 0,1 0 0 0,-1 0 0 0,1 0 0 16,0 0 0-16,0 0 0 0,-1 1 0 0,1 0 128 15,-1 0-128-15,-1 1 0 0,0-2 0 0,0 1 0 0,-1 1 0 16,1-1 128-16,-3 0-128 0,2 1 0 0,-1 0 0 15,0 0 128-15,1 0-128 0,-3 0 0 0,1 0 0 16,0 0 0-16,2 0 0 0,-1 1 0 0,-1 0 0 16,1 2 0-16,0-2 0 0,0 2 128 0,0 0-128 15,-1 1 0-15,1 0 0 0,0 0 0 0,-1 1 0 16,0-1 128-16,-1 1-128 0,3-1 0 0,-1 2 160 16,0-1-160-16,0 0 128 0,-1 0-128 0,2 0 0 15,0-1 144-15,1-1-144 0,-1 1 0 0,1 1 0 16,-1-1 0-16,0 1 0 0,0 0 0 0,-2 0 0 15,0 0 0-15,1 0 0 0,0 0 0 0,-1-1 128 16,-2 1-128-16,2 0 128 0,0 0-128 0,0 1 0 16,0 0 128-16,-1 0-128 0,-1 0 0 0,1-1 0 15,-1 1 0-15,0 1 128 0,0-2-128 0,-1 1 0 16,0 0 0-16,1 0 0 0,-2-1 0 0,1 1 0 16,0 0 0-16,-1 0 0 0,0 0 0 0,0 0 0 0,1 1 0 0,0-1 0 15,-1 0 0-15,1 2 0 0,-2 0 0 0,2 1 128 16,-1 0-128-16,2-1 0 0,-1 0 0 0,-1 1 0 15,0 2 0-15,0-2 0 0,0 0 0 0,0 1 0 16,-1 1 0-16,1 0 0 0,0-2 0 0,0 0 0 16,1 1 0-16,-1 0 0 0,0 0 0 0,0-1 128 15,0 1-128-15,-1 0 0 0,-1 0 0 0,1-1-128 16,0 1 128-16,1 0 0 0,-1 0 128 0,-1-1-32 0,1-2-96 16,0 2 0-16,-1-2 0 0,1 2 0 0,-2-1 0 0,1 1 0 15,0-1 0-15,0 3 0 0,-1 2 0 0,0-1 0 16,1 0 0-16,0 2 0 0,-1-1 0 0,0-1 0 15,0 2 0-15,0 1 0 0,0-2 0 0,-2 2 0 16,1-2 0-16,0 0 0 0,0 1 0 0,0 0 0 16,-1-1 0-16,0-1 0 0,0 0 0 0,0 0 0 15,-1-1 0-15,0 1 0 0,1 0 0 0,-1-1 0 16,0-1 0-16,0 1 0 0,0-1 0 0,0-1 0 16,0-1 0-16,0-2 0 0,0 0 0 0,0 0 0 15,-1 2 0-15,0-3 0 0,0 1 0 0,0 0 0 16,2-1 0-16,-3 1 0 0,0 0 0 0,-1 0 0 15,1 0 0-15,-1 1 0 0,-1 1 0 0,0 0 0 16,0-1 0-16,2 1 0 0,-3 1 0 0,0 0 0 16,1-1 0-16,0 1 0 0,0 1 0 0,1-1 0 15,-1 0 0-15,1-2 0 0,-1 0 0 0,1 0 0 16,-1-1 0-16,0 1 0 0,0 1 0 0,0-2 0 16,2 0 0-16,-2 1 0 0,-1 1 0 0,0-2 0 15,-1 1 0-15,0 0 0 0,0 0 0 0,-1 0 0 16,-1 1 0-16,1 0 0 0,0-2 0 0,1 1 0 0,-2-1 0 0,2 0 0 15,-1 1 0-15,1-2 0 0,0-2 0 0,1 0 0 16,0 0 0-16,0 0 0 0,-1 0 0 0,1 0 0 16,0-1 0-16,0 1 0 0,0-1 0 15,0 0 0-15,0 0 0 0,0 1 0 0,-1 0 0 16,1 1 0-16,-2 0 0 0,0 0 0 0,-1 0 0 0,0 1 0 16,1 1 0-16,-1 0 0 0,0-2 0 0,0 1 0 15,1 0 0-15,-1 0 0 0,2 0 0 0,0 0 0 0,-1 0 0 0,2 0 0 16,-2-1 0-16,0 0 0 0,1 0 0 0,-1 0 0 15,0 0 0-15,0 0 0 0,0-1 0 0,-1 0 0 16,-1 0 0-16,1 0 0 0,0-1 0 0,-1 0 0 16,0-2 0-16,0 1 0 0,-2 0 0 0,0-1 0 15,-1-1 0-15,0 0 0 0,-1-1 0 0,0 0 0 16,-1 1 0-16,0-3 0 0,0 1 0 0,-2 1 0 16,1 0 0-16,0 0 0 0,0 0 0 0,1 0 0 15,-1 0 0-15,2 1 0 0,2-1 0 0,-1 1 0 16,-1 1 0-16,1 0 0 0,-1-3 0 0,-1 1 0 15,1 1 0-15,0 0 0 0,0-1 0 0,2 0 0 16,-3 1 0-16,3-2 0 16,0-1-736-16,3-2-144 0,-2-1-16 0,3-1-16 15,0-2-3152-15,5-1-624 0</inkml:trace>
  <inkml:trace contextRef="#ctx0" brushRef="#br0" timeOffset="161077.144">16240 7553 11055 0,'0'0'976'0,"0"0"-784"0,0 0-192 0,0 0 0 0,0 0 3056 0,5-5 560 16,-2-1 112-16,1-1 32 16,0 1-1824-16,-1 1-352 0,2-1-80 0,-1 2-16 0,0-1-208 0,-4 5-32 15,0 0-16-15,0 0 0 16,0 0 224-16,0 0 32 0,0 0 16 0,0 0 0 0,0 0-80 0,1 5-16 16,-2 0 0-16,-1 1 0 0,-1 2-592 0,1 0-128 15,-1 1-32-15,-2 1 0 0,-1 0-400 0,-1 2-96 16,0 0-16-16,-1 1 0 0,0 0-144 0,-1 0 0 15,1 1 0-15,0-3 128 0,0 2-128 0,0 0 0 16,3-3 0-16,0-2 0 0,1 0 0 0,1 0 0 16,0-1 0-16,2 0 0 0,0-2 0 0,0 0 0 15,1-5 0-15,1 4-176 16,-1-4-1296-16,0 0-256 0,0 0-48 0,0 0-11264 16,0 0-2256-16</inkml:trace>
  <inkml:trace contextRef="#ctx0" brushRef="#br0" timeOffset="161318.887">16160 7676 21183 0,'0'0'944'0,"0"0"192"0,0 0-912 0,-6-1-224 0,1-2 0 0,-1 0 0 15,0 0 2832-15,2 1 528 0,-2 0 96 0,6 2 32 16,0 0-1808-16,-6 0-352 0,6 0-80 0,-4 3-16 16,0 1-656-16,1 1-144 0,1 1-32 0,0 1 0 15,1 1-224-15,1 0-48 0,0 1-128 0,2 1 192 16,1-1-32-16,0 1-16 0,0 0 0 0,0 0 0 15,0-1 224-15,1 2 32 0,0-2 16 0,0 0 0 16,1 0 96-16,1-1 0 0,-2-2 16 0,1-1 0 0,1-1-160 0,0-1-48 16,0 0 0-16,0-2 0 0,0-1-144 0,2-1-48 15,1-2 0-15,1 0 0 0,0-2-128 0,-1 0 0 16,0-4 144-16,0 2-144 0,1 0 128 0,-2 0-128 16,0 0 128-16,-1 0-128 15,-1 1-800-15,-1 1-224 0,-1 0-64 0,-1 0-18240 16</inkml:trace>
  <inkml:trace contextRef="#ctx0" brushRef="#br0" timeOffset="161744.252">16606 7245 19343 0,'0'0'1728'0,"0"0"-1392"0,-5 2-336 0,0 0 0 16,-1 2 1664-16,0 0 272 0,0-2 48 0,2 1 16 15,-2 2-1120-15,1 1-240 0,-1 1-32 0,1 0-16 16,-1 0-16-16,1 1-16 0,1-1 0 0,1 1 0 16,-1 1 80-16,3-3 0 0,1 0 16 0,1 0 0 15,0-1-304-15,1 1-64 0,1-1-16 0,0 0 0 0,1 1-272 0,0-3 160 16,0 1-160-16,-1 0 128 0,-3-4-128 0,3 6 160 16,0-1-160-16,-2 2 160 0,-1 1 400 0,0-2 80 15,-1 1 0-15,-1 1 16 0,0 0-96 0,0-1-32 16,-1 1 0-16,1 0 0 0,0 0-336 0,0-1-64 15,1-2 0-15,1-5-128 0,0 0 0 0,0 0 0 16,0 0-160-16,0 0 160 16,0 0-2688-16,0 0-432 0</inkml:trace>
  <inkml:trace contextRef="#ctx0" brushRef="#br0" timeOffset="161981.047">16859 7252 31679 0,'-9'3'1408'0,"6"0"272"0,-1 0-1344 0,-1 0-336 15,-1 2 0-15,-1 1 0 0,-1 1 1408 0,0 0 224 16,0 0 32-16,1 0 16 0,1 1-992 0,-2-1-208 0,2 2-32 0,1 0-16 16,-1-1-432-16,2 1 0 0,0-1 128 0,3 2-128 15,1-2 0-15,2 0 0 0,1-2 0 0,1-1 0 16,1 0-272-16,2 0-48 0,2-3 0 0,1-1 0 31,3-2-864-31,1 0-176 0,1-2-48 0,-2 0-14128 0</inkml:trace>
  <inkml:trace contextRef="#ctx0" brushRef="#br0" timeOffset="162290.656">17003 7280 28095 0,'0'0'1248'0,"0"0"256"0,-5 2-1200 0,-1 1-304 16,0 1 0-16,0 1 0 0,0-1 1280 0,0 1 192 15,-2-1 32-15,1 1 16 0,0 1-656 0,0 2-128 16,0-3-32-16,2 2 0 0,2 0-320 0,1 1-80 16,-1-2-16-16,3 1 0 0,2 0-288 0,2 1 0 15,0-2 128-15,3 0-128 0,1-1 0 0,1 1 0 16,-1-2 0-16,1-1 0 0,3-1-128 0,-1-2 128 16,1-3-208-16,0-1 80 15,1-1-512-15,-1-1-80 0,-1-1-32 0,-2 0 0 16,0-2 96-16,-2 0 16 0,-1 0 0 0,-3 1 0 0,-1-1 448 0,-2-1 192 15,-1 0-128-15,-1 0 128 0,-2 2 128 0,0 0 128 16,0-1 0-16,-1 2 16 0,-1 1 16 0,1 0 0 16,3 2 0-16,-1 0 0 0,0 1-288 0,3 3 0 15,0 0 0-15,0 0 0 16,0 0-736-16,0 0-256 0,0 0-48 0,6 5-8272 0,-2-1-1648 0</inkml:trace>
  <inkml:trace contextRef="#ctx0" brushRef="#br0" timeOffset="162674.355">17106 7359 21887 0,'0'0'960'0,"0"0"208"0,5 5-928 0,-1 0-240 0,0-1 0 0,1-1 0 15,-5-3 1984-15,6 1 336 0,-1-2 80 0,1-1 16 16,0-1-912-16,-1-1-176 0,0-2-48 0,1-1 0 16,0 0-624-16,1-2-128 0,2 0-16 0,-2-1-16 15,2-1-368-15,0 1-128 0,1-1 0 0,0 0 144 16,-1 1-144-16,1 1-176 0,-2-2 48 0,-1 2 0 16,1 2-416-16,-2 1-80 0,-2 1-16 0,1 3 0 15,0 1 112-15,-5 1 16 0,0 0 0 0,0 0 0 0,3 4 352 0,0 2 160 16,0-1-128-16,0 1 128 0,0 0 160 0,0 0 112 15,-1-1 32-15,1 0 0 0,1-1 64 0,0 1 16 16,2 0 0-16,0-1 0 0,0 0-384 0,1 0 0 16,0 0 0-16,0-3 128 0,-1 1-128 0,1 0 0 15,1-5 0-15,-1 2 0 0,-7 1 0 0,7-1-128 16,-1-1 128-16,-1-1-128 0,-5 3 128 0,0 0 0 16,3-5-144-16,-3 5 144 0,1-5 0 0,-2 1 0 15,0 0 0-15,-4 1 0 0,-1 1 592 0,-1 2 48 16,0 1 0-16,-3 3 0 0,0-1 544 0,-2 3 112 15,-1 1 32-15,1 1 0 0,3 1-160 0,0-1-16 16,2 1-16-16,2-1 0 0,3 2-576 0,2 1-112 16,3-1-32-16,2 0 0 0,2-1-416 0,3 0 128 15,2-1-128-15,3-3 0 0,1 0 0 0,2-2 0 16,3-2 0-16,-1-3 0 16,2-2-576-16,-2-2-192 0,1-2-32 0,-5-1-19424 0</inkml:trace>
  <inkml:trace contextRef="#ctx0" brushRef="#br0" timeOffset="163545.302">18833 7386 25791 0,'0'0'2304'0,"0"0"-1856"16,0 0-448-16,0 0 0 0,0 0 2384 0,7 0 384 16,0-2 80-16,2 1 16 0,1 1-1264 0,2 0-256 15,0 1-64-15,0 1 0 0,0 1-656 0,2 1-144 16,-2 1-32-16,-1 0 0 0,0 2-64 0,-2 2 0 0,-1 0-16 0,-1 1 0 15,0 2-112-15,-2 1-32 0,-1-1 0 0,-1 0 0 16,-1 1-48-16,-1 0-16 0,-1-1 0 0,-1 0 0 16,-1-1-160-16,1-2 0 0,0-1 0 0,-1-2-176 15,1 0-176-15,1-6-32 0,0 0-16 0,0 0 0 16,0 0-1680-16,0 0-336 0,0 0-64 0,0 0-8864 16,0 0-1776-16</inkml:trace>
  <inkml:trace contextRef="#ctx0" brushRef="#br0" timeOffset="163771.373">19094 7458 29311 0,'0'0'1296'0,"0"0"272"0,0 0-1248 0,0 0-320 15,0 0 0-15,0 0 0 0,0 0 1360 0,0 0 224 16,0 0 32-16,5 5 16 0,0 0-624 0,0-2-128 16,-1 1-32-16,0 1 0 0,0 0-272 0,0 2-48 15,-2 2-16-15,0 2 0 0,-1 0 32 0,0 0 0 16,-2 2 0-16,0 1 0 0,-1 0-192 0,-1 1-32 15,-1 0-16-15,0-4 0 0,-1 0-48 0,1-1-16 16,1-3 0-16,1-2 0 0,2-5-96 0,0 0-16 16,-4 2 0-16,0-2 0 0,0-2-128 0,0-3-224 15,0-2 48-15,-2-2-12896 16,1-2-2592-16</inkml:trace>
  <inkml:trace contextRef="#ctx0" brushRef="#br0" timeOffset="164735.729">18388 6862 7359 0,'0'0'656'0,"0"0"-528"16,2-4-128-16,0 0 0 0,1-1 2256 0,-2 0 432 15,-2-1 64-15,0 1 32 0,1 5-992 0,0 0-192 16,0 0-32-16,0 0-16 0,0 0-976 0,0 0-192 0,-7 0-32 0,2 0-16 16,0 0-336-16,-1 1 128 0,1 0-128 0,5-1 0 15,-6 2 0-15,6-2 0 0,-5 1 0 0,5-1 0 16,0 0 320-16,0 0 112 0,0 0 16 0,0 0 0 16,0 0 560-16,0 0 112 0,0 0 32 0,-2-4 0 15,1-1-624-15,2 0-112 0,1 1-32 0,1-1 0 16,0 2-224-16,1-2-160 0,1 2 192 0,-5 3-192 0,5-2 0 15,-5 2 0-15,4 0 0 0,-4 0 0 16,0 0-1584-16,4 3-272 0</inkml:trace>
  <inkml:trace contextRef="#ctx0" brushRef="#br0" timeOffset="165154.514">18392 6792 8287 0,'0'0'368'0,"0"0"80"0,0 0-448 0,0 0 0 16,-4 0 0-16,4 0 0 0,-5 3 5280 0,0 0 976 16,-2 1 192-16,0 2 32 0,-1 1-4144 0,1-1-832 15,-1 1-160-15,2 2-48 0,-1 0-640 0,0 2-128 16,0-1-16-16,1 2-16 0,1-1-176 0,1 0-48 16,0-2 0-16,3 1 0 0,1-1-272 0,1-1 128 15,1-1-128-15,1-1 0 0,1-2 0 0,-4-4 0 16,6 4 0-16,1-2 0 0,0-1 0 0,0-1 0 15,-1-2-176-15,2-1 176 0,-1-1-320 0,0-2 32 0,-1-1 16 16,1-1 0 0,0-4-256-16,0 2-48 0,-2-5-16 0,0 2 0 15,1-2-96-15,-2 3-16 0,0-3 0 0,-1 3 0 0,0 4 480 0,-1 1 96 0,-2 0 128 16,0 7-208-16,0 0 720 0,0 0 128 0,0 0 48 0,0 0 0 16,0 0 448-16,-5 5 80 0,1 2 32 0,2-2 0 15,0 3-528-15,1 0-96 0,0 1-32 0,1 1 0 16,1-1-352-16,1 1-80 0,2 0-16 0,1-1 0 15,2 0-144-15,-1-2 0 0,1-1 0 0,1-1 0 0,2-1-272 0,0-1-96 16,-2 0-16-16,2-2 0 16,2-3-1584-16,-1-1-320 0,-1-2-64 0,2-1-16 15,-1-1-400-15,0 1-96 0</inkml:trace>
  <inkml:trace contextRef="#ctx0" brushRef="#br0" timeOffset="165349.885">18635 6790 13823 0,'0'0'1216'0,"0"0"-960"15,0 0-256-15,0 0 0 0,0 0 2944 0,0 0 528 16,0 0 112-16,0 0 32 0,0 0-1440 0,0 0-304 16,0 0-48-16,-4 2-16 0,-1 1-784 0,1 1-144 15,0 1-48-15,-1 1 0 0,0 1-160 0,0-1-32 16,1 2-16-16,1 1 0 0,-1 0-224 0,1 1-32 16,0-2-16-16,0 1 0 0,1 1-176 0,2-1-48 15,2 0 0-15,0-4 0 0,1-1-128 0,1 1 0 16,-4-5 0-16,5 4 0 0,1-3-320 0,2-1 16 15,0-2 0-15,1-1 0 16,0-2-1568-16,0-1-320 0,1-2-64 0</inkml:trace>
  <inkml:trace contextRef="#ctx0" brushRef="#br0" timeOffset="165559.67">18810 6695 26079 0,'0'0'1152'15,"0"0"256"-15,0 0-1136 0,0 0-272 0,1 7 0 0,-1-1 0 16,0 1 1744-16,0 1 304 0,-1 1 48 0,1 1 16 0,0 1-976 0,0 3-192 16,0-3-48-16,1 3 0 0,-1-1-544 0,1 1-112 15,0-1-32-15,0 1 0 0,0-1-208 0,0-1 0 16,0-2 0-16,0-1 0 0,0 0 0 0,0-2 0 16,-1-2-176-16,0-5 176 15,0 0-1904-15,0 0-256 0,0 0-48 0</inkml:trace>
  <inkml:trace contextRef="#ctx0" brushRef="#br0" timeOffset="165862.873">18745 6858 17503 0,'0'0'768'0,"0"0"176"0,0 0-752 0,0 0-192 16,0 0 0-16,5-3 0 0,-1 0 3440 0,1 0 656 15,0 1 128-15,2 1 16 0,0 0-2960 0,2 0-576 16,2 1-128-16,1 0-32 0,-1 0-400 0,2 0-144 15,0 1 0-15,-1 1 144 0,-1 0-144 0,0 0 0 16,-2 1 0-16,-1-2 0 16,1 1-704-16,-3 1-32 0,0-1 0 0,-1 0 0 15,-5-2-400-15,6 0-80 0,-1 0 0 0,-5 0-16 16,0 0-16-16,0 0 0 0,0 0 0 0,0 0 0 16,0 0 160-16,0 0 48 0,0 0 0 0,0 0 0 0,0 0 848 0,0 0 192 0,3 4 0 0,-3-4 0 15,2 6 672-15,-1 1 96 0,0-3 0 0,1 1 16 16,-2-5 0-16,1 5 0 0,-1-5 0 0,0 0 0 15,0 0-592-15,0 0-192 0,4 4 128 0,-4-4-128 16,5 0-304-16,-5 0-112 0,5-4-32 0</inkml:trace>
  <inkml:trace contextRef="#ctx0" brushRef="#br0" timeOffset="166023.271">18962 6752 32015 0,'0'0'1408'0,"0"0"320"0,-5 3-1392 16,5-3-336-16,0 0 0 0,-2 5 0 0,2-5 944 0,-2 5 112 16,2-5 32-16,0 5 0 0,0-5-768 0,3 5-128 15,1-2-48-15,0 0 0 16,2 0-1392-16,1-3-288 0,0 0-48 0</inkml:trace>
  <inkml:trace contextRef="#ctx0" brushRef="#br0" timeOffset="166226.676">19044 6789 5519 0,'0'0'496'0,"-1"6"-496"16,0 2 0-16,-1 1 0 0,1 0 5600 0,1 0 1024 0,0 0 208 0,-1 1 32 16,1-1-4848-16,1-1-976 0,-1 0-192 0,2 0-32 15,-1-1-496-15,1 0-80 0,1-1-32 0,0-1 0 16,-3-5 0-16,0 0 0 0,5 4 0 0,-5-4 0 16,0 0 112-16,5 4 32 0,-5-4 0 0,0 0 0 15,7-1-144-15,0-2-16 0,0-1-16 0,-1-1 0 16,-1-1-176-16,1 0 0 0,0 0-160 0,0-2 160 15,1-2-1744-15,0 2-256 0,-1 0-48 0</inkml:trace>
  <inkml:trace contextRef="#ctx0" brushRef="#br0" timeOffset="166576.372">19243 6790 14735 0,'0'0'1312'0,"0"0"-1056"16,0 0-256-16,0 0 0 0,0 0 2864 0,-3 4 512 15,0-1 96-15,0 1 32 0,-2 1-1472 0,1 1-304 16,0-1-48-16,-1 1-16 0,1 2-784 0,0 1-176 16,0 0-16-16,1 0-16 0,0-1-416 0,1 2-64 15,0 0-32-15,2-1 0 0,1-2-160 0,1 0 0 16,0-2 0-16,-2-5 0 0,6 4 0 0,0-2 0 16,1-1 0-16,2-3 0 0,1-2-256 0,1-2 64 15,0-3 0-15,0-1 16 16,-1-1-608-16,0-1-128 0,-1 1-32 0,-1 0 0 15,-2 0-464-15,-1 3-80 0,-2 0-32 0,-1 2 0 16,1 1 880-16,-3 5 160 0,0 0 32 0,0 0 16 0,0 0 1152 0,0 0 240 16,0 0 32-16,0 0 16 0,-6 5 416 0,0 0 96 0,1-1 16 15,1 1 0-15,2 1-576 0,0 1-96 0,1 1-32 0,1-1 0 16,1 0-576-16,1-1-112 0,0 1-16 0,1 0-128 16,1-1 0-16,0-1 0 0,0-1-160 0,1-1 160 31,1 0-1680-31,1-1-224 0,-1-2-32 0,-1-2-12672 0</inkml:trace>
  <inkml:trace contextRef="#ctx0" brushRef="#br0" timeOffset="166734.368">19436 6716 26079 0,'0'0'1152'0,"0"0"256"0,0 0-1136 0,0 0-272 16,0 0 0-16,0 0 0 0,-3 3 1664 0,0 3 288 16,1-1 48-16,1 1 16 0,1 1-1136 0,-1 2-240 15,2 1-32-15,1-1-16 0,0 1-592 0,1 3 0 16,-1-2 0-16,1 2 0 15,-2-1-432-15,1 0-96 0,0 0-32 0,0-1 0 16,-1 0-720-16,-1 0-128 0,-1-2-48 0</inkml:trace>
  <inkml:trace contextRef="#ctx0" brushRef="#br0" timeOffset="166967.155">19420 6829 8287 0,'0'0'368'0,"0"0"80"0,0 0-448 0,0 0 0 15,0 0 0-15,0 0 0 0,0 0 5200 0,0 0 960 16,0 0 192-16,5 4 48 0,-5-4-4672 0,6 4-944 16,-1-1-176-16,1-1-32 0,1 0-448 0,0 0-128 15,0 1 0-15,0-2 0 0,2 1 0 0,-2 0 0 16,-7-2 0-16,7 1 0 0,0 0 0 0,-1 1 0 16,-6-2-208-16,7 3 80 15,-2 0-480-15,-5-3-96 0,5 3 0 0,-1 1-16 16,-1 2-48-16,0-1 0 0,0 0 0 0,-3-5 0 15,3 5-304-15,-3-5-64 0,0 0-16 0,0 0-6336 0,0 0-1280 0</inkml:trace>
  <inkml:trace contextRef="#ctx0" brushRef="#br0" timeOffset="167129.585">19572 6767 15663 0,'-5'2'688'0,"5"-2"144"0,0 0-656 0,0 0-176 15,-3 0 0-15,3 0 0 0,0 0 3472 0,0 0 672 16,0 0 128-16,0 0 16 0,0 0-3328 0,0 0-688 16,0 0-128-16,4 5-9424 15,2-2-1904-15</inkml:trace>
  <inkml:trace contextRef="#ctx0" brushRef="#br0" timeOffset="167376.176">19691 6851 26255 0,'0'0'1152'0,"-1"7"256"0,-2 0-1120 0,0-1-288 16,1 2 0-16,-1 0 0 0,1-1 1408 0,1 0 208 16,-1 1 48-16,2-3 16 0,0 2-944 0,2-1-192 15,-2-6-32-15,4 5-16 0,1-1-320 0,0-1-176 0,0-1 192 0,0-1-192 16,0-2 128-16,1-1-128 0,0-1 0 0,0-1 0 16,-1-2 0-16,0-1 0 15,0-1 0-15,-1 1 0 0,0-4 128 0,-1 1-128 0,0 0 0 0,-1 2 0 16,0 0 0-16,-1 1 0 0,0 1 0 0,0-1 0 15,0 2-144-15,-1 5-48 0,0 0 0 0,0 0 0 16,0 0-192-16,0 0-32 0,0 0-16 16,0 0 0-16,0 0-2512 15,0 0-496-15</inkml:trace>
  <inkml:trace contextRef="#ctx0" brushRef="#br0" timeOffset="167560.771">19777 6929 14735 0,'0'0'1312'0,"1"5"-1056"16,0 0-256-16,-1-5 0 0,1 5 3200 0,-1-5 576 15,0 0 112-15,6-1 16 0,-2-1-2032 0,1-3-400 16,1 1-96-16,0-1-16 0,-1-1-416 0,2-1-96 15,0 0-16-15,-1-1 0 0,0 1-336 0,1 1-80 16,0 1-16-16,-2 0 0 0,-5 5-80 0,0 0 0 16,8 0-16-16,-8 0 0 0,7 3 80 0,-2 2 32 15,0 2 0-15,0 1 0 0,-1-2 32 0,0 2 16 16,0-1 0-16,-1 1 0 16,0 0-800-16,0 0-176 0,0 0-16 0,-1-1-11728 15,-2 2-2336-15</inkml:trace>
  <inkml:trace contextRef="#ctx0" brushRef="#br0" timeOffset="168699.893">18596 7377 9215 0,'0'0'816'0,"0"0"-656"0,0 6-160 0,0-6 0 16,0 0 4544-16,0 0 864 15,0 0 176-15,0 0 48 0,0 0-3056 0,0 0-592 16,0 0-128-16,0 0-32 0,0 0-352 0,0 0-64 0,-2-6 0 0,0 0-16 16,-1-3-384-16,0 1-80 15,0 1-16-15,-1-2 0 0,0-1-304 0,1-1-64 0,-2-1-16 0,0-1 0 16,0-2-304-16,1 0-64 16,-1 1-16-16,0 0 0 0,1-1-144 0,0 3 0 0,1-2 0 0,0 1 128 15,1 1-128-15,0 0 0 16,1 1 0-16,1 1 0 0,2 2 0 0,-1 1 0 0,1-1 0 0,1 2 0 15,1 2 0-15,0 0 0 0,1 0-128 0,0 1 128 16,1 1-208-16,1 1 16 0,1 0 16 0,1 1 0 16,-1 1-80-16,1 1-32 0,-2 1 0 0,-1 0 0 15,0 1-432-15,0 1-96 0,-3 1-16 0,0 1 0 16,-2 1-288-16,-1 0-64 0,-3 2-16 0,0 1 0 16,-2 0-1680-16,-2 2-320 0,-1-1-80 0,0 1-16 15,-3-1 1568-15,0-1 304 0,-2 1 64 0,1-1 16 0,-1-1 832 0,1-1 160 16,2 0 32-16,1-1 16 0,-1-2 2048 0,1-1 416 15,1-2 80-15,2 0 0 0,2-1-240 0,4-2-48 16,0 0-16-16,0 0 0 0,0 0-976 0,6-1-192 16,1-2-32-16,2-1-16 0,0-1-480 0,1-1-112 15,0-1 0-15,1 0-128 0,0 1 0 0,1-1 0 16,-2 0 0-16,1 2 0 0,0 1 0 0,0 1 0 16,-3 0 0-16,2 0 0 0,0 1 0 0,-1 0 0 15,1 1 0-15,-1 1 0 0,0 1 0 0,-1 1 0 16,-1 1 0-16,-1 1 0 0,-6-4-256 0,5 6 32 15,-1-1 16-15,0 0 0 0,-1 0-80 0,-2 1-16 16,0 2 0-16,0-1 0 0,0 1 304 0,-1-3 0 16,-1 1 0-16,1-1 0 0,0-5 288 0,0 0 64 15,0 0 16-15,0 0 0 0,0 0 0 0,0 0 0 16,4 4 0-16,-4-4 0 0,7 2-208 0,0-5-32 16,0 0-128-16,0-3 192 0,1-2-192 0,1-2 0 0,-1-2 0 15,0 0 0-15,0-2 0 0,-1 0 0 0,0 2-176 0,-1 2 176 31,0 0-576-31,-1 2 0 0,-1 2 0 0,0 2 0 16,-4 4 112-16,0 0 16 0,0 0 16 0,0 0 0 0,0 0 304 0,0 0 128 0,0 6-128 0,0 2 128 16,0 1 0-16,1 0 272 0,0-1-32 0,1 2-16 15,0-2 32-15,0 0 16 0,2-1 0 0,-1-1 0 0,1-2-48 16,1 1-16-16,1-2 0 0,0-1 0 16,1-1 80-16,-1-1 16 0,-1-1 0 0,1-1 0 0,1-1 64 0,-1-3 16 15,-1-1 0-15,1-2 0 0,-1 0-192 0,1-1-16 16,-2 1-16-16,1-1 0 0,-1 0-160 0,1 1 192 15,0 1-192-15,-1 2 192 0,0 3-192 0,-4 3 0 16,5-3 144-16,-5 3-144 0,0 0 224 0,5 2-32 16,-5-2 0-16,4 4 0 0,1 1-192 0,0 0 176 15,-1 1-176-15,0 1 160 0,0-2-160 0,0 0 0 16,0-2 0-16,-4-3 128 16,4 3-1088-16,-4-3-208 0,7 1-48 0,-1-2-16 15,1-2-1040-15,1 0-208 0,-1-1-32 0,1 0-7088 16,0 0-1424-16</inkml:trace>
  <inkml:trace contextRef="#ctx0" brushRef="#br0" timeOffset="168900.58">19099 7171 24703 0,'0'0'1088'0,"0"0"240"0,0 0-1072 0,0 0-256 16,0 0 0-16,0 0 0 0,0 0 1936 0,0 0 336 15,0 0 64-15,0 0 16 0,0 0-960 0,0 0-192 16,0 0-48-16,0 0 0 0,0 0-272 0,-2 4-64 16,-1 1-16-16,-1 1 0 0,0 2-304 0,1 0-64 15,2 1-16-15,-1-1 0 0,-1 0-32 0,3 0-16 0,1-1 0 0,2 1 0 16,0-1-368-16,2-1 128 0,0 0-128 0,3-1 0 15,1-2 0-15,2-2 0 0,0-1 0 0,2-2-192 32,-1-1-512-32,1-1-128 0,-1-1 0 0,1 0-16 0,0-2-1616 0,-2-2-320 15,1 0-64-15,1-1-16 0,-1 0-368 0,-3 0-80 0</inkml:trace>
  <inkml:trace contextRef="#ctx0" brushRef="#br0" timeOffset="169077.975">19331 7069 12895 0,'4'-9'576'0,"-4"9"112"0,3-5-560 0,-1-2-128 16,-1 0 0-16,0 1 0 0,1-1 4352 0,-1 2 832 15,0 0 160-15,-1 5 32 0,1-5-2672 0,-1 5-528 16,0 0-128-16,0 0 0 0,0 0-672 0,0 0-128 16,0 7-32-16,-1 2 0 0,0 1-544 0,1 1-112 15,0 3-32-15,1 2 0 0,0-1-368 0,1 1-160 16,0 0 128-16,0-1-128 0,0-1 0 0,1 1 0 16,0-2 0-16,2 0 0 15,0-2-512-15,0-2 32 0,-1-1 0 0,0-2 0 16,0-2-2384-16,-4-4-464 0,0 0-112 0</inkml:trace>
  <inkml:trace contextRef="#ctx0" brushRef="#br0" timeOffset="169326.792">19268 7202 22111 0,'0'0'1968'0,"0"0"-1584"0,0 0-384 16,6-2 0-16,1 1 2176 0,1 0 368 0,1 0 64 0,-1-3 16 15,2-1-1888-15,1 0-368 0,1-1-80 0,1 2-16 16,1 1-432-16,0-2-96 0,-2 1 0 0,0 1-16 31,0 1-576-31,0 1-112 0,-3 0-32 0,2 1 0 0,-1 1 592 0,-1 1 112 0,-2 1 32 0,0 2 0 16,0-2 448-16,-1 2 80 0,-3 1 32 0,0 0 0 15,-1 2 768-15,-2 1 144 0,0 0 48 0,1-1 0 16,1 2-304-16,0-3-64 0,-2 1-16 0,0 0 0 16,-1-3-624-16,1-5-112 0,0 0-16 0,0 0-128 0,0 0 0 15,0 0-320-15,0 0 32 0,0 0-15584 16</inkml:trace>
  <inkml:trace contextRef="#ctx0" brushRef="#br0" timeOffset="169479.541">19535 7039 33343 0,'-10'3'1472'0,"7"0"320"0,-2 0-1440 0,2 0-352 15,3-3 0-15,-3 5 0 0,3-5 944 0,0 0 112 16,0 0 32-16,0 0 0 0,0 0-944 0,7 4-144 15,0-3 0-15,3 0-160 16,1-1-2256-16,1 0-448 0</inkml:trace>
  <inkml:trace contextRef="#ctx0" brushRef="#br0" timeOffset="169929.069">19684 7110 19343 0,'-7'10'1728'0,"4"-5"-1392"16,0 0-336-16,-1 3 0 0,-1 2 3312 0,1-2 592 15,1 2 112-15,2-2 16 0,1 2-2000 0,-1-1-416 16,1 0-80-16,2-1 0 0,1-1-832 0,0 1-176 0,0-1-16 0,2 0-16 15,2 0-288-15,0-3-48 0,0-1-16 0,1-1 0 16,-2 0-144-16,1-2 160 0,0-3-160 0,-1 1 160 16,0-4-160-16,1 0 0 0,-1-4 0 0,-1-2 0 15,1 1-256-15,-1-4-16 0,1 2-16 0,-2-1 0 32,-1 1-480-32,-1-1-80 0,0 3-32 0,0 2 0 0,-2 1 400 0,0 3 80 0,0 5 16 0,0 0 0 15,0 0 384-15,0 0 0 0,0 0 0 0,-6 5 0 16,0 3 160-16,1-1-32 0,1-1-128 0,3 2 192 15,-1 1-320-15,2-1-80 0,1 1-16 0,1 0 0 16,2-2-352-16,0 1-80 16,0 0-16-16,1-2 0 0,1 0 192 0,1-1 32 0,-2-1 16 15,0-1 0-15,-5-3 432 0,6 3 0 0,-6-3 0 0,7 0 0 0,-7 0 384 0,7-3 176 16,-1-1 16-16,-1-1 16 0,-1-3 240 0,2-1 64 16,0-2 0-16,1 0 0 0,0-2-448 0,2 1-64 15,-1-2-32-15,1 3 0 0,0 0-224 0,1 0-128 16,-1 0 160-16,-1 4-160 0,2-1 208 0,0 3-48 15,0 3-16-15,0 2 0 0,-2 2 752 0,0 3 128 16,-1 3 48-16,-1 1 0 0,-1 4-64 0,-1 0-16 16,-2 2 0-16,0 4 0 0,0-1-592 0,1 0-112 0,-3-1-32 0,1-1 0 15,0-1-64-15,1-1-32 0,0-3 0 0,1-1 0 32,1-1-848-32,0 0-160 0,-1-4-48 0,-3-5-12928 15,0 0-2608-15</inkml:trace>
</inkml:ink>
</file>

<file path=ppt/ink/ink30.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24T22:29:04.069"/>
    </inkml:context>
    <inkml:brush xml:id="br0">
      <inkml:brushProperty name="width" value="0.05292" units="cm"/>
      <inkml:brushProperty name="height" value="0.05292" units="cm"/>
      <inkml:brushProperty name="color" value="#0070C0"/>
    </inkml:brush>
  </inkml:definitions>
  <inkml:trace contextRef="#ctx0" brushRef="#br0">12750 5435 17503 0,'0'0'1552'0,"0"0"-1232"0,0 0-320 0,0 0 0 0,0 0 2576 0,0 0 464 15,0 0 96-15,2 4 0 0,-2-4-1728 0,6 3-368 16,2-1-64-16,0-1-16 0,1-1-320 0,0 0-80 16,0-1-16-16,2 0 0 0,-1 0 32 0,0-2 0 15,1 1 0-15,1-1 0 0,0 1 64 0,0 0 32 16,2 1 0-16,0 0 0 0,-1-1-64 0,0 1-16 16,2 0 0-16,0 0 0 0,-1 0-112 0,2 1-32 15,-1 0 0-15,2 0 0 0,0-1-128 0,0 1-48 16,0 0 0-16,1 0 0 0,0 0-128 0,0 0-16 0,-2 1-128 0,1-1 192 15,0 0-192-15,-2 0 176 16,0 0-176-16,1 1 160 0,-3 0-32 0,2 0-128 0,1 0 192 0,0 0-64 16,2 1 128-16,-1-1 0 0,2 1 16 0,1-2 0 15,0 1-112-15,3-1-32 0,-1 0 0 0,2 0 0 16,2 0-128-16,-1 0 0 0,1 1 0 0,0 0 128 16,-1-1 80-16,-2 2 16 0,0-2 0 0,0 1 0 15,-1-1 0-15,-1 1 0 0,1 2 0 0,-2-2 0 16,0 1-32-16,-1 0-16 0,1 1 0 0,-1 0 0 15,0 0-176-15,-1 0 160 0,3-2-160 0,-1 1 160 16,0 0-160-16,1-1 160 0,-2-1-160 0,2 0 160 16,-3-1-160-16,1 1 128 0,-1-3-128 0,1 1 128 0,0 0-128 0,-1 1 160 15,0 0-160-15,-1 0 160 0,2-1-160 0,-2 1 192 16,-2 1-192-16,0 0 192 0,0 0-192 0,-1 0 0 16,1 0 0-16,0 1 128 0,-2-1-128 0,2 1 0 15,0 0 0-15,-1-1 0 0,1 0 0 0,0 1 0 16,-1 0 0-16,0-1 0 0,1 1 0 0,-2-1 0 15,1 0 128-15,0 0-128 0,-3-1 0 0,1 1 0 16,-1-1 0-16,1 0 0 0,-2 0 0 0,1 0 0 16,1 0 0-16,0 0 0 0,1-1 0 0,-1 1 0 15,-1 0 0-15,0 0 0 0,0 0 0 0,1 0 0 16,-2 0 128-16,0 1-128 0,-1-2 0 0,0 2 0 16,1-1 144-16,1 1-144 0,-1 0 144 0,1 0-144 15,-1 0 192-15,0-1-192 0,0 0 176 0,-1 1-176 16,2-2 160-16,1 1-160 0,0-1 0 0,0 2 0 15,0-2 0-15,1 1 0 0,-3 0 0 0,1 1 128 0,0 0-128 0,-1 0 0 16,-1 0 0-16,2 0 0 0,-2 0 0 0,0 0 0 16,0 0 176-16,-2 0-176 0,0 0 192 0,1-1-192 15,-1 0 224-15,0 0-64 0,0 1-16 16,0 0 0-16,-1-1-144 0,2 0 160 0,-1 0-160 0,1 0 160 16,0 0-160-16,-1-1 0 0,0 1 0 0,1 0 128 15,1 0-128-15,-1 1 0 0,0-1 0 0,-1 1 128 16,1 0-128-16,0 0 0 0,-2 0 0 0,2-2 0 15,1 1 0-15,0 0 128 0,0 1-128 0,1-2 0 0,-2 1 0 16,2 1 0-16,-1-1 128 0,1 0-128 0,0 1 0 16,0-2 0-16,0 2 0 0,0 0 0 0,-1 0 0 0,0 0 0 15,0 0 144-15,-1 2-144 0,-1-2 144 0,0 0-144 16,0 1 192-16,1 0-192 0,-1 0 176 0,-1 1-176 16,0-2 160-16,2 0-160 0,-1-2 0 0,-1 1 0 15,1 0 0-15,-1 0 0 0,-1 1 0 0,2 0 128 16,-1 0-128-16,0 0 0 0,-1 0 0 0,1 0 0 15,1 1 0-15,-2 0 0 0,-5-1 128 0,6 1-128 16,0 1 0-16,-1 0 0 0,0 0 256 0,0-1-32 16,1 1-16-16,-6-2 0 0,0 0-32 0,6 3-16 15,-1-1 0-15,0 0 0 0,-5-2-160 0,6 3 128 16,0-1-128-16,1 1 128 0,-1-2-128 0,2-1 0 16,-1 0 0-16,2 1 128 0,0 0-128 0,0-1 0 15,-1 0 0-15,-1 2 0 0,2-2 0 0,0-2 0 16,-1 2 0-16,0 0 0 0,0 0 0 0,-1 0 0 15,1 0 144-15,0 0-144 0,0 0 128 0,0 0-128 16,-1 0 160-16,1 0-160 0,0 0 128 0,-1 0-128 16,0-1 0-16,0 0 144 0,-2 0-144 0,1 1 192 0,0 0-192 0,-6 0 192 15,0 0-192-15,5 0 0 16,-5 0 0-16,0 0 0 0,4 1 0 0,0 1 0 0,1 0 0 0,1 1 0 16,-1 1 0-16,-1 0 0 0,1 0 0 0,1 0 0 0,0-1 0 15,1 0 0-15,-1 0 0 0,1 1 0 16,-1-2 0-16,-2 1 0 0,1-2 0 0,-5-1 0 15,6 2 0-15,-2 0 0 0,-4-2 0 0,0 0 0 16,0 0 0-16,0 0 0 0,0 0 0 0,0 0 0 16,0 0-1088-16,0 0-192 0,0 0-32 15</inkml:trace>
  <inkml:trace contextRef="#ctx0" brushRef="#br0" timeOffset="17837.948">12807 6312 21183 0,'0'0'944'0,"7"-4"192"0,1-1-912 0,1 1-224 0,1 1 0 0,1 0 0 15,0-2 3904-15,1 2 752 0,-1-2 144 0,1 2 16 16,1 2-1984-16,1 0-400 0,4 1-64 0,3 0-32 15,0 1-1040-15,1 1-208 0,3 2-32 0,2 0-16 16,4 0-400-16,0 0-64 0,1-2-32 0,2 0 0 16,0-2 128-16,12-2 32 0,1-1 0 0,1-2 0 15,5-1-704-15,0 0 0 0,1-2-176 0,-1 0 48 16,-1 0 656-16,3 0 144 0,1 1 32 0,1 0 0 16,0 2-704-16,-2 1-352 0,-2 3 32 0,-4 3 16 0,-4 1 304 0,0 2 128 15,-1 1-128-15,-2 1 192 0,-2 0-192 0,-1 1 0 16,-1-1-144-16,-3 1 144 0,-1 0 0 0,-4 1 0 15,-4-1 0-15,-1 0 0 0,-3-1 0 0,1-1 0 16,-3-2 0-16,1 0 0 0,-1-3 128 0,1 1 80 16,-2 0 16-16,0 0 0 0,0-3-384 0,-3-1-80 15,-2-2-16-15,1 1 0 0,-3 1 256 0,-1-2 0 16,-2 1 144-16,-1 1-144 0,-3 1 224 0,-1-2-48 16,-4 3-16-16,0 0 0 15,0 0-832-15,0 0-160 0,0 0-48 0,-4 3-15520 16,0-2-3120-16</inkml:trace>
  <inkml:trace contextRef="#ctx0" brushRef="#br0" timeOffset="32637.645">12602 7284 21183 0,'-6'0'1888'0,"0"0"-1504"15,6 0-384-15,0 0 0 0,0 0 2288 0,0 0 384 0,4 5 80 0,7 0 0 16,5-1-624-16,8 0-128 0,5-3-16 0,6-2-16 16,4-2-368-16,7-2-64 0,3-5 0 0,8-2-16 15,6 0-336-15,3-2-64 0,4 0-16 0,1 0 0 16,-2 1-608-16,6 1-128 0,2 4-32 0,-4 2 0 15,-5 2-336-15,0 3 0 0,-1-1 0 0,-1 1 128 0,-1 0-128 16,-5 1 0-16,-5-2-128 0,-6 0 128 16,-7-1-1648-16,-3-2-240 15,-3-1-48-15,-6-1-16 0</inkml:trace>
</inkml:ink>
</file>

<file path=ppt/ink/ink31.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24T23:25:11.144"/>
    </inkml:context>
    <inkml:brush xml:id="br0">
      <inkml:brushProperty name="width" value="0.05292" units="cm"/>
      <inkml:brushProperty name="height" value="0.05292" units="cm"/>
      <inkml:brushProperty name="color" value="#0070C0"/>
    </inkml:brush>
  </inkml:definitions>
  <inkml:trace contextRef="#ctx0" brushRef="#br0">9970 4599 27695 0,'0'0'608'0,"0"0"128"0,0 0 32 0,0 0 0 0,1-5-608 0,-1 5-160 16,0 0 0-16,0 0 0 0,0 0 1728 0,0 0 320 15,0 0 64-15,0 0 16 0,4 2-224 0,2 2-48 16,0 1-16-16,1 2 0 0,1 2-528 0,2 3-96 15,-2 1-32-15,1 2 0 0,0 1-336 0,0 2-64 16,1 1-16-16,-1 3 0 0,1-3-416 0,1 3-96 16,1-2 0-16,-1 1-16 0,0-1-240 0,1-3 0 0,1 1 0 0,-2-4 0 15,0 0 0-15,0 0 0 16,-2-4 0-16,-1-1 0 0,0 0 0 0,-1-2-128 16,-1 0-16-16,-1-2 0 15,-5-5-1008-15,0 0-208 0,0 0-48 0,0 0 0 16,0 0-1488-16,0 0-304 0</inkml:trace>
  <inkml:trace contextRef="#ctx0" brushRef="#br0" timeOffset="246.975">10024 5076 38879 0,'0'0'848'0,"0"0"176"0,0 0 48 16,0 0 16-16,0 0-864 0,0 0-224 0,0 0 0 0,0 0 0 0,3-4 1600 0,1 0 256 16,0-1 64-16,1 0 16 0,1-1-1040 0,0-3-192 15,1 0-64-15,0-1 0 0,1 1-208 0,1-1-48 16,0-2-16-16,0 1 0 0,-1 1-368 0,0 1 144 16,0 0-144-16,-1 0 0 0,-1 1 0 0,-3 1 0 15,0 1 0-15,-1 0-192 16,-1 0-1872-16,0 1-368 0,0 0-80 0</inkml:trace>
  <inkml:trace contextRef="#ctx0" brushRef="#br0" timeOffset="548.965">10411 4935 40079 0,'0'0'880'0,"0"0"176"0,0 0 32 0,0 7 64 0,-2-3-928 0,0 2-224 0,0 2 0 0,1-2 0 16,0 2 1280-16,-1 0 192 0,0 2 64 0,0 2 0 0,1 0-928 0,0 1-176 15,1 1-48-15,0 0 0 0,0 0-384 0,1 0-224 16,0-1 32-16,1-2 0 16,0 1-2608-16,0-4-512 0</inkml:trace>
  <inkml:trace contextRef="#ctx0" brushRef="#br0" timeOffset="2469.311">11097 4777 11967 0,'0'0'528'0,"0"0"112"0,0 0-512 0,0 0-128 0,0 0 0 0,0 0 0 16,-3-4 4000-16,-1 1 768 0,-1 1 160 0,-1 2 16 15,-1 0-2896-15,1 0-592 0,-1 2-112 0,0 2-32 16,0 1-144-16,-1 2-16 0,-1 1-16 0,1 0 0 16,-4 3-32-16,1-1 0 0,1 1 0 0,2 0 0 15,-1 0-272-15,3 0-64 0,2 0-16 0,1-3 0 16,1 1-256-16,2 1-48 0,1-2-16 0,2 1 0 15,3-2-112-15,0 1-32 0,1-3 0 0,0 0 0 16,3-1-288-16,1-1 160 0,1-1-160 0,0-1 128 16,2 0-128-16,0-1 0 0,0-1 0 0,1-1 0 15,0-1-192-15,-1 0 0 0,-2-2-16 0,-1 0 0 16,0 0-1152-16,-2 0-240 0,-2 0-32 0,0-1-16 16,-3-1-944-16,-1 1-192 0,-1 1-32 0</inkml:trace>
  <inkml:trace contextRef="#ctx0" brushRef="#br0" timeOffset="2646.72">11046 4883 20271 0,'0'0'896'0,"0"0"192"0,0 0-880 0,0 0-208 15,0 0 0-15,0 0 0 0,0 0 4320 0,5 2 816 16,2-1 176-16,2-1 16 0,2 0-3040 0,2 0-624 16,0-2-112-16,0 1-16 0,2 1-800 0,1-3-160 0,-2 1-16 0,2-1-16 15,-2 1-416-15,0-2-128 16,-1 1 0-16,0 0 0 15,-1 0-1072-15,-2 0-320 0,1 1-64 0,-2-1-17984 0</inkml:trace>
  <inkml:trace contextRef="#ctx0" brushRef="#br0" timeOffset="3989.24">9821 5850 26831 0,'0'0'1184'16,"0"0"256"-16,0 0-1152 0,0 0-288 0,0 0 0 0,0 0 0 16,-3 3 1616-16,3-3 272 0,-5 1 48 0,5-1 16 15,0 0-544-15,0 0-96 0,-6 2-32 0,0 1 0 0,0-2-240 0,-2 2-48 16,-3-1-16-16,0 1 0 15,0 1-208-15,0 1-64 0,-2 1 0 0,-1 1 0 0,1 0-336 0,-2 1-80 16,1 1-16-16,1 1 0 0,0 0 64 0,2-2 16 16,1-1 0-16,2 0 0 0,1-1-176 0,0 1-48 15,1-4 0-15,1 1 0 0,5-4-128 0,0 0 128 16,0 0 0-16,-4 3-128 0,4-3 0 16,0 0 0-16,0 0 0 0,0 0 0 0,0 0 0 15,0 0 0-15,-3-5 0 0,1 0 0 0,0 0 0 16,0-3 0-16,0 0 0 0,0 0 0 0,0 0 0 15,1-4 0-15,-3 1 0 0,0-2 0 0,0-1 0 16,-1-1 0-16,0 1 0 0,0-2 0 0,0-1 0 0,-1 1 0 0,1-2 0 16,-3-1 0-16,0-2 128 0,0 0-128 0,-1-1 0 15,-1 0 128-15,2 2-128 0,-1 0 0 0,0 5 128 16,2 0-128-16,0 2 0 0,0 2 0 0,1 0 0 16,0 1 0-16,0 0 128 0,-1 1-128 15,1 3 0-15,1-1 0 0,2 2 0 16,1 0 0-16,1 0 0 0,1 0 0 0,1 0-176 15,1 0 176-15,1 0 0 0,2-1 0 0,1 0 0 16,2 0 0-16,7-1 0 0,2-1 224 16,0 1-224-16,-1 2 0 0,1 0 0 0,1 0 0 15,-2 0 0-15,1 1 0 0,-1 1 128 0,0 1-128 16,-2-1 0-16,0 1 0 0,-2 1 0 0,0 0 0 16,-2 0 0-16,-1 1-240 0,-1 0 48 0,0 1 16 15,-2 0-2160 1,0 1-432-16,-1-1-96 0</inkml:trace>
  <inkml:trace contextRef="#ctx0" brushRef="#br0" timeOffset="4621.133">10109 5525 18431 0,'0'0'1632'0,"0"0"-1312"16,-5-1-320-16,1 1 0 0,-2 0 3024 0,0 1 544 16,-2 3 96-16,0 0 32 0,-1 2-1728 0,0 1-352 15,-2 3-64-15,0 2-16 0,-1 2-576 0,1 1-112 16,-3 2-16-16,2 1-16 0,0-2-64 0,1 2-16 16,1-3 0-16,2 2 0 0,2-3-96 0,2-1 0 15,3 0-16-15,3-2 0 0,1-1-208 0,3-2-32 0,1-2-16 0,2 0 0 16,2 0-240-16,0-4-128 15,2 1 128-15,2-3-128 0,-2-3 0 0,1 1 0 16,0-4 0-16,-1 0 0 0,2 0 0 0,-1-1 0 0,-2 0 0 16,0-3 0-16,-2 0 0 0,-1-1 0 15,-3 1 0-15,-2-1 0 0,-1 0 0 0,-1 1-192 0,-2-2 64 0,-2 1 0 16,-1 0-208-16,-1 1-48 0,0 1 0 0,-1-1 0 31,-1 1-288-31,0 2-64 0,0 1-16 0,0 1-12048 0,2 2-2432 0</inkml:trace>
  <inkml:trace contextRef="#ctx0" brushRef="#br0" timeOffset="4782.593">10294 5717 31551 0,'-8'4'1408'0,"8"-4"272"0,-5 4-1344 0,1-2-336 0,-1 1 0 0,5-3 0 0,0 0 784 0,0 0 96 15,0 0 16-15,0 0 0 16,0 0-1728-16,0 0-352 0</inkml:trace>
  <inkml:trace contextRef="#ctx0" brushRef="#br0" timeOffset="5047.707">10456 5489 19343 0,'0'0'848'0,"0"0"192"0,0 0-832 0,0 0-208 16,0 0 0-16,0 0 0 0,0 0 4640 0,0 0 880 15,0 0 176-15,0 0 48 0,0 0-3584 0,0 0-720 16,-2 5-144-16,0 2-16 0,1-1-672 0,1 2-128 16,-1 1-32-16,1 1 0 0,0 2-256 0,0 0-48 0,0 1-16 0,0 1 0 15,0-1-128-15,0 1 0 0,0-1 0 0,0 0 0 16,-1-1 0-16,0 0 128 0,0-1-128 0,-1-1 0 15,0 0 0-15,0 0 0 0,0-4-144 0,0 1 144 32,0-3-1664-32,2-4-208 0,0 0-48 0,0 0-10688 0,0 0-2144 0</inkml:trace>
  <inkml:trace contextRef="#ctx0" brushRef="#br0" timeOffset="5225.116">10540 5788 35247 0,'0'0'1552'16,"0"0"336"-16,0 0-1504 0,0 0-384 0,0 0 0 0,0 0 0 0,0 0 2096 0,0 0 336 16,0 0 80-16,2-5 16 0,-1 0-1472 0,0-1-288 15,2 1-64-15,2-1-16 0,1-2-496 0,0-1-192 16,-1 0 176-16,2-1-176 16,1 0-464-16,-2 1-192 0,-1 1-48 0,2-2-12832 15,0 2-2576-15</inkml:trace>
  <inkml:trace contextRef="#ctx0" brushRef="#br0" timeOffset="5903.867">10903 5467 32303 0,'0'0'704'0,"0"0"160"0,13-8 32 0,-7 8 0 0,-6 0-704 0,8 0-192 16,0 0 0-16,-1-2 0 0,1 1 192 0,0-2 16 16,0 0 0-16,1 0 0 0,-1-2-208 0,1 0 0 15,-1 0 128-15,0-1-128 0,-1 2 0 0,-1 1-256 16,-6 3 48-16,0 0 16 0,0 0 352 0,0 0 80 15,0 0 16-15,-2-4 0 0,-1 3 576 0,-2-1 112 16,-2 2 16-16,-2 2 16 0,-2 0 368 0,1 2 64 16,-2 1 0-16,-1 2 16 0,-1-1-208 0,0 2-32 15,0 1-16-15,0 0 0 0,-1 1-352 0,2-1-80 16,1 2-16-16,3-2 0 0,1 0-208 0,2-1-32 0,2-1-16 0,2 0 0 16,1-1-144-16,1-6-48 0,4 4 0 0,3 0 0 15,1-1-272-15,1-1 0 0,2-2 0 0,2 0 0 16,3 0 0-16,-1 0 0 15,2 3 0-15,-1-1 0 0,1 2 0 0,-2 1 0 0,-2 1 0 0,-1 1 0 16,-2 1 0-16,-2 2 0 0,-2 1 0 0,-3 1 0 16,-2 0 0-16,-1 1 0 0,-4 1 0 0,-1 0 0 15,-4-1 0-15,-1 1 0 0,-1-1 0 0,0-1 0 16,-3 0 0-16,2-1 160 0,0-2-160 0,-1-2 128 16,1-1-128-16,2-2 0 0,2-1 144 0,2-2-144 15,-1-2 0-15,2-1 0 0,5 2 0 0,0 0 0 16,0-6-784-16,3 1-80 0,2 0-16 0,1 0 0 15,1 0-1968-15,1 1-400 0</inkml:trace>
  <inkml:trace contextRef="#ctx0" brushRef="#br0" timeOffset="6058.338">11159 5803 24879 0,'0'0'2208'0,"0"0"-1760"16,0 0-448-16,3-6 0 0,0 1 3968 0,0-1 720 15,1-1 144-15,2-1 32 0,0 0-3072 0,0-2-624 16,1-1-112-16,0-1-32 0,2 0-816 0,-1-1-208 16,-1-2 0-16,1 1 0 15,1-2-912-15,-2 1-240 0,0 1-32 0</inkml:trace>
  <inkml:trace contextRef="#ctx0" brushRef="#br0" timeOffset="6333.416">11494 5402 16575 0,'0'0'1472'0,"0"0"-1168"0,0 0-304 0,0 0 0 16,0 0 5280-16,0 0 992 0,0 0 208 0,0 0 48 0,0 0-3792 15,0 8-752-15,-2-1-160 0,-1 4-32 0,-1 3-768 0,0 0-176 16,-1 2-16-16,1 1-16 16,1 0-560-16,1 1-96 0,-1-1-32 0,1-2 0 0,0 0-128 15,1-1 0-15,1-2-192 0,1 0 192 16,2-2-1824-16,1-2-240 0,0-3-48 0,3-1-17808 0</inkml:trace>
  <inkml:trace contextRef="#ctx0" brushRef="#br0" timeOffset="6638.4">11703 5502 15663 0,'0'0'688'0,"0"0"144"0,0 0-656 0,-4-2-176 15,4 2 0-15,-4-2 0 0,4 2 5568 0,-5 0 1072 0,0 2 208 0,-1 1 64 16,-1 2-4416-16,0 3-864 16,0 3-176-16,1 2-48 0,0 0-704 0,2 2-160 15,0 1-32-15,2-3 0 0,1 1-256 0,1-1-48 0,3-2-16 0,1-1 0 16,1-1-192-16,2-1 0 0,1-2 0 0,2-1 0 15,1-2 0-15,-1-2 0 0,3 0 0 0,-1-2-160 16,0 0 160-16,-1-4-128 0,0 0 128 0,0-1-128 16,1 0 128-16,-4-2 0 0,0 0 128 0,0 0-128 15,0-1 0-15,-1-1 0 0,-3-1 0 0,-2 1 0 16,1 0 128-16,0-2-128 0,-2 0 160 0,-1 0-160 16,-2 1 192-16,0-1-48 0,-1 1-16 0,-2 1 0 0,-2-1-128 0,0 1 0 15,0 1 0-15,1 0 128 16,-2 1-1088-16,2 0-208 0,1 1-48 0,1 1-12496 15,1 1-2496-15</inkml:trace>
  <inkml:trace contextRef="#ctx0" brushRef="#br0" timeOffset="8981.123">13233 6585 36047 0,'0'0'784'0,"0"0"176"0,0 0 16 0,0 0 48 0,0 0-816 0,0 0-208 0,0 0 0 0,0 0 0 16,0 0 1024-16,5 6 176 0,0 0 16 0,1-1 16 15,1 3-112-15,1-1-32 0,0 2 0 0,0 3 0 16,1-1-256-16,1 3-48 0,1 3-16 0,-1-2 0 16,1 2-512-16,0 1-96 0,1-3-32 0,-1 2 0 15,-1 0-128-15,2 1 0 0,0-2 0 0,-1-1 0 16,-1 1 0-16,1-3 0 0,0-2 0 0,-2-1-176 16,1-2-1184-16,-1-2-240 0,0-2-64 0,-1-1 0 15,-2-3-864-15,-1-3-176 0</inkml:trace>
  <inkml:trace contextRef="#ctx0" brushRef="#br0" timeOffset="9177.468">13293 6920 22111 0,'-4'4'1968'0,"0"-1"-1584"16,4-3-384-16,0 0 0 0,0 0 2576 0,-4 4 432 16,4-4 96-16,0 0 16 0,0 0-1104 0,0 0-224 15,0 0-32-15,0 0-16 0,0 0-400 0,4-5-96 0,0 1-16 0,1-1 0 16,0 1-608-16,1-2-128 15,0-1-32-15,0-1 0 0,1-1-320 0,1-1-144 16,1-1 128-16,0-2-128 16,-1-2-480-16,0 1-176 0,1-1-48 0,-1 2 0 0,-1 1-2048 0,1 3-400 0</inkml:trace>
  <inkml:trace contextRef="#ctx0" brushRef="#br0" timeOffset="9573.146">13541 6804 25791 0,'0'0'2304'16,"-2"4"-1856"-16,-1 1-448 0,3-5 0 0,0 0 2368 0,0 0 384 15,0 0 80-15,0 0 16 0,0 0-1536 0,7 2-304 16,1-3-64-16,0-1-16 0,1-1-480 0,0-1-112 16,1 0-16-16,0 1 0 0,0 1-176 0,0 1-144 15,-1 0 192-15,-1 2-192 0,-1 1 160 0,0 2-160 16,-3 1 128-16,-1 2-128 0,0 1 224 0,-2 0-32 15,-2 1-16-15,0 2 0 0,-2-1 320 0,-1 0 64 16,-1 2 16-16,0-3 0 0,0 1-80 0,-1-1-16 16,1-2 0-16,-1 1 0 0,1 0-32 0,1-1 0 15,-1-1 0-15,1-1 0 0,1-2-128 0,3-3-16 16,0 0-16-16,0 0 0 0,0 0-32 0,2 5 0 16,-2-5 0-16,5 5 0 0,0-3-256 0,1 1 128 15,1-1-128-15,0 1 0 0,2-3 128 0,0 0-128 16,1 0 0-16,0-2 0 0,0 1 0 0,2 0 0 15,-1 0 0-15,1-3 0 0,-1 0 0 0,1 2 0 16,-2-2 0-16,0 1-144 0,-2-2-176 0,-1 0-48 16,-1 1 0-16,-2 1 0 15,-4 3-1680-15,4-3-352 0,-4 3-64 0,0 0-16304 0</inkml:trace>
  <inkml:trace contextRef="#ctx0" brushRef="#br0" timeOffset="10141.252">14156 6685 22111 0,'0'0'976'0,"-5"3"208"0,-3-2-944 0,-1 2-240 16,-1 2 0-16,0 0 0 0,-2 1 3424 0,-1 2 640 15,0 1 128-15,1 0 32 0,-3 1-2752 0,0 3-528 16,1 1-112-16,0 0-32 0,0 1-160 0,2 0-48 0,2-1 0 0,2 1 0 16,2-2-128-16,4-1-16 0,3 0-16 0,4-1 0 15,3-1-208-15,2-3-32 16,4-1-16-16,2-1 0 0,2-1-176 0,1 0 0 16,0-1 0-16,-1-1 0 0,0-2 0 0,-2 0 0 0,0 0 0 0,-2-1 0 15,-3 0-208-15,-2 1-80 0,-2-3-16 0,-2 1 0 31,-5 2-592-31,0 0-112 0,1-5-16 0,-1 5-16 0,-3-5-2032 0,-3 2-416 0,1-1-80 16,-2 1-16-16,-1 1 1616 0,-2-1 320 16,-2 2 64-16,0 1 16 0,2 0 1232 0,-2 0 336 0,0 0 0 0,1 1-144 0,2 0 2176 15,0 1 432-15,1-2 96 0,2 0 0 0,1 0-576 0,5 0-128 16,0 0-32-16,0 0 0 0,0 0-592 0,0 0-112 16,0 0-32-16,0 0 0 0,5-2-576 0,1 0-128 15,1 1-32-15,2-2 0 0,0 1-224 0,3 0-128 16,0 0 128-16,0 1-128 15,-1 0-736-15,1 0-224 0,0-1-32 0</inkml:trace>
  <inkml:trace contextRef="#ctx0" brushRef="#br0" timeOffset="10709.357">14604 6934 19343 0,'0'0'848'0,"-6"2"192"0,-1-2-832 0,-1 2-208 0,0 1 0 0,-2-2 0 0,-2 1 4672 0,2 1 896 16,-3 0 192-16,1 0 16 0,-1-2-3824 0,0 3-768 16,1-3-160-16,-1 3-16 0,2-1-528 0,0 0-96 15,1 1-32-15,3-1 0 0,0 1-96 0,3-1 0 16,4-3-16-16,0 0 0 0,0 0-240 0,0 0 144 16,0 0-144-16,0 0 128 0,0 0-128 0,0 0 0 15,3 4 0-15,-3-4 0 0,0 0 128 0,5 1-128 16,1-1 0-16,-6 0 128 0,5-1-128 0,-1-1 128 15,0-3-128-15,0 0 128 0,0-1-128 0,-1 0 0 16,0-3 0-16,0 1 128 0,-1-2-128 0,0-1 0 16,0-1 0-16,0-1 128 0,-1-3-128 0,-1-1 0 15,0 0 0-15,0-3 0 0,-1 0 0 0,-1-1 0 16,-1-1 0-16,0 0 0 0,-1 2 0 0,-1-1 0 16,-1 4 128-16,0 1-128 0,-1 3 0 0,0 2 0 15,0 4 0-15,1 1 128 0,-2 1 0 0,2 1-128 16,1 0 192-16,2 1-64 0,3 3-128 0,0 0 128 15,0 0-128-15,5-3 128 0,3-2-128 0,2 1 0 16,2 0 0-16,2 2 0 0,1-2 0 0,2 1 0 16,0 0 0-16,0 1 0 0,2 0 0 0,-2 0 0 15,-1 1 0-15,2-1 0 16,-1 2-1024-16,-2 0-128 0,-2 2-16 0,0-1-12208 16,-3 1-2448-16</inkml:trace>
  <inkml:trace contextRef="#ctx0" brushRef="#br0" timeOffset="11058.193">14785 6725 21183 0,'0'0'944'0,"-4"1"192"0,-4-1-912 0,3 0-224 16,-1 0 0-16,1-1 0 0,0-1 5184 0,2 0 1008 16,3 2 192-16,0 0 32 0,0 0-4576 0,2-6-928 15,2 1-176-15,2 0-32 0,2 0-512 0,3 2-192 16,2-3 128-16,0 3-128 0,-1 0 0 0,1 2 0 15,1 1 0-15,-2 1 0 0,-1 2 0 0,-1 0 0 16,-2 3 0-16,0 1 0 0,-3 1 0 0,-3 1 0 16,1 1 128-16,-3 1-128 0,-3 2 0 0,1 1 0 15,-2 1 144-15,-2 2-144 0,-2 0 336 0,0-1 0 16,0 0 0-16,0-1 0 0,-3-1 240 0,1 0 32 16,1-2 16-16,1-2 0 0,2 0-128 0,1-1-32 15,1-1 0-15,2-1 0 0,2-2-256 0,2 1-48 16,2-1-16-16,1-1 0 0,1 0-144 0,2-1 0 15,0-1 0-15,1 0 0 0,1-1 0 0,0-1 0 16,2 0 0-16,0 0-176 16,-1-1-848-16,0 0-192 0,1 0-16 0,0 0-16 15,-1 0-2288-15,-1 0-464 0</inkml:trace>
  <inkml:trace contextRef="#ctx0" brushRef="#br0" timeOffset="11205.701">15006 7042 13823 0,'0'0'1216'0,"0"0"-960"0,0 0-256 0,0 0 0 15,0 0 5696-15,4-4 1088 16,1-1 208-16,1-4 48 0,2-1-4544 0,0 0-928 0,1-1-176 0,0 0-48 16,1-1-896-16,1 0-192 0,-1 0-48 0,0-1 0 31,1 0-1440-31,0 2-304 0,-2-4-48 0,-1 2-16720 0</inkml:trace>
  <inkml:trace contextRef="#ctx0" brushRef="#br0" timeOffset="11460.848">15303 6700 40479 0,'0'0'896'0,"0"0"176"0,-2 5 32 16,0 1 48-16,0 1-928 0,-1 0-224 0,0 0 0 0,0 0 0 0,-1 2 448 0,0 0 64 16,1 1 0-16,0-1 0 0,0 0-384 0,1 1-128 15,1 0 0-15,0 0 0 0,1-2 0 0,0 1 0 16,1 0 0-16,1-1 0 0,1-1 0 0,2-1 0 15,-1-2 0-15,1 1 0 0,0-3 0 0,0 1 0 16,1-1 176-16,1-1-176 0,0 1 320 0,0-2-32 16,0-2-16-16,0 1 0 0,-1-1-144 0,1 0-128 15,1-1 192-15,0 0-192 0,-1 0 0 0,1-1-320 16,-1-1 32-16,1 0 16 16,-1-1-2656-16,1-1-528 0</inkml:trace>
  <inkml:trace contextRef="#ctx0" brushRef="#br0" timeOffset="11659.19">15524 6702 17503 0,'0'0'1552'0,"-6"2"-1232"0,2 2-320 0,-2 0 0 0,1 0 4752 0,0 1 896 16,1 1 176-16,1 1 48 0,0 0-3024 16,0 2-608-16,0 1-112 0,1 1-16 0,-1 2-1408 0,0 1-256 15,1 2-64-15,0 0-16 0,1 1-144 0,0-1-32 16,1-1 0-16,0 1 0 0,1-1-384 0,1-1-64 15,0 0-32-15,0-1 0 16,2-2-2672-16,0 1-544 0</inkml:trace>
  <inkml:trace contextRef="#ctx0" brushRef="#br0" timeOffset="11816.661">15519 7078 34271 0,'0'0'1520'0,"0"0"304"0,0 0-1456 0,6-6-368 16,0 0 0-16,2 0 0 0,1-2 1792 0,2-1 304 15,1 1 48-15,1-1 16 0,-1-2-1008 0,0 0-208 16,2 1-48-16,-2-1 0 0,-1 1-576 0,-2 0-112 16,2-1-16-16,-2 0-16 0,1-1-336 0,-1-1-64 15,-1 1-16-15,1-1-13216 16,1-2-2656-16</inkml:trace>
  <inkml:trace contextRef="#ctx0" brushRef="#br0" timeOffset="12225.298">15938 6762 5519 0,'0'0'496'0,"6"-5"-496"0,-1 0 0 0,1-1 0 16,-1 0 4400-16,1 0 784 0,-2 0 144 0,1 0 48 0,-1 0-3392 0,-1 1-656 15,-3 5-144-15,0 0-32 0,0 0-384 0,0 0-96 16,0 0-16-16,0 0 0 0,-7 4 640 0,-2 2 128 15,-1 3 32-15,-2 2 0 0,0 3 352 0,-3 4 80 16,-2 3 16-16,-2 2 0 0,1-2-496 0,0 2-112 16,1-1-16-16,3 0 0 0,1-1-192 0,3-1-32 15,1-2-16-15,3 1 0 0,3-2-448 0,1-2-80 16,3 0-32-16,2-2 0 0,3 0-480 0,0-2 0 16,3-2 0-16,2-2 0 0,1-3 0 0,2-1 0 15,1-3 0-15,0-2 0 0,-2-2-160 0,0-2 160 16,0-2-128-16,-1 0 128 0,-2-1-256 0,-1 0 16 15,-2 1 16-15,-2 0 0 0,-2-2-144 0,-2 1-16 16,-3 0-16-16,-2 2 0 0,-2 0 400 0,-2 1 224 16,-1 0-32-16,-1 1 0 0,-2 0-192 0,-1 2 0 15,1 0 128-15,0 1-128 0,-1 0 0 0,1 1 0 16,2-1 0-16,2 1 0 16,0 1-1040-16,2 1-256 0,6-1-48 0,0 0-13152 0,0 0-2624 0</inkml:trace>
  <inkml:trace contextRef="#ctx0" brushRef="#br0" timeOffset="12812.34">16071 7137 36159 0,'0'0'1600'0,"0"0"336"0,0 0-1552 0,0 0-384 0,6-5 0 0,0 1 0 16,-1-1 2000-16,-1 0 320 0,1-1 64 0,0-1 16 0,1-1-1136 0,0 0-240 15,-1-1-32-15,0-1-16 0,0 0-672 0,0 0-144 16,2 2-32-16,0-1 0 16,0-1-992-16,0 1-208 0,-1 0-32 0,0 1-19456 15</inkml:trace>
  <inkml:trace contextRef="#ctx0" brushRef="#br0" timeOffset="13325.634">16513 6773 36159 0,'0'0'800'0,"0"0"160"0,0 0 48 0,3-4 0 0,-3-1-816 0,1 1-192 16,-1 4 0-16,0 0 0 0,-1-5 1312 0,-2 0 224 16,-2 1 32-16,-2 1 16 0,-4 1-304 0,1 1-64 15,0 1-16-15,-1 2 0 0,-3 0-288 0,-1 2-48 0,1 1-16 0,0 1 0 16,2 2-128-16,2-2-16 15,3 1-16-15,3 2 0 0,3-1-176 0,3 2-16 0,4 0-16 0,4 0 0 16,3 2-480-16,3 1 0 0,1-1 0 0,0 0 0 16,2-1 0-16,-2 1 0 0,-3-1 0 0,1 1 0 15,-2 0 0-15,-2 0 0 0,-2 0 0 0,-2 0 0 16,-1 2 0-16,-4-1-288 0,-2-1 32 0,-2 2 16 16,-2 0 240-16,-3-1 0 0,-2 1 0 0,-1 0 0 15,-3-4 0-15,-2 1 0 0,-1 0 0 0,0-3 0 16,-1-1 208-16,1-3-64 0,0-1-16 0,1-3 0 15,3-2-128-15,1 0 128 0,3-4-128 0,4-1 128 0,3-3-128 0,5-1 0 16,4-2 0-16,4-2 0 0,1-1 0 0,4 1 0 16,2-1 0-16,0 1 0 0,-1 2 192 0,-2-3-64 15,0 1 0-15,-1 1 0 0,-2 0-368 0,0 0-80 16,-1 0 0-16,-2-1-16 0,-1 2-48 0,-1-1 0 16,-3 1 0-16,-1 1 0 0,-2 1 384 0,-1 0-176 15,-2 1 176-15,-1 1-128 0,-2 0 128 0,-1 1 0 16,-2 1 128-16,0 0-128 0,0 1 192 0,-1 0-48 15,-1 0 0-15,0 0 0 0,-1 1-144 0,3 1 0 16,1-1-160-16,2 1 160 16,1 0-1344-16,3 4-160 0,3-5-32 0,2 0-16 15,2 0-1520-15,1 0-320 0,13-5-48 0,-3 5-16 0</inkml:trace>
  <inkml:trace contextRef="#ctx0" brushRef="#br0" timeOffset="13693.401">16763 6653 19343 0,'0'0'848'0,"0"0"192"0,0 0-832 0,0 0-208 0,4-1 0 0,1-1 0 16,-5 2 4448-16,6-3 848 0,2 1 160 0,0 1 48 15,0-2-3744-15,1 1-736 0,1 1-160 0,1 1-32 16,-1-3-256-16,3 3-48 0,0 0-16 0,0 3 0 16,-1-3-112-16,2 1-16 0,-1 1-16 0,0 0 0 15,1 0-240-15,0 2-128 0,-2 1 128 0,1 0-128 16,-1 1 0-16,-1 2-128 0,-2 1 0 0,-1 1 0 15,-1 2 128-15,-1 2-160 0,-2 1 160 0,0 1-160 16,1 2 160-16,-3 2 256 0,0 2-64 0,-1-1-16 16,0 1 464-16,0-2 80 0,1 1 32 0,0-1 0 0,2 1-96 0,0-2-16 15,2 1 0-15,-1-1 0 16,1-2-304-16,1 2-64 0,0-3-16 0,0 0 0 0,0-1-256 0,0-1 160 16,-2 0-160-16,0-2 128 0,-2-1-128 0,-1 0 0 15,-1-3 0-15,-3 1 0 0,-2-1 336 0,-3 0 48 16,-2-4 0-16,-1 1 0 0,-3-3 192 0,-3 0 64 15,-1-1 0-15,-1 0 0 0,0-2-320 0,-1-1-48 16,-1-1-16-16,2-2 0 0,-2 1-256 0,0-1-144 16,0 1 16-16,1 0 0 15,1 0-1744-15,0 2-352 0,2 0-64 0,0 2-16 0</inkml:trace>
  <inkml:trace contextRef="#ctx0" brushRef="#br0" timeOffset="16486.305">11780 5796 19343 0,'0'0'1728'0,"0"0"-1392"0,0 0-336 0,0 0 0 16,0 0 2784-16,0 0 480 0,8-1 112 0,-1-1 16 16,-2 1-1040-16,0 0-208 0,0 0-32 0,0-1-16 15,0 0-864-15,1-1-160 0,1 0-48 0,0-2 0 16,1-2-640-16,-1 0-128 0,-1-1-16 0,0 0-16 31,2 1-1120-31,-2-1-208 0,0-3-48 0,-2 0-17072 0</inkml:trace>
  <inkml:trace contextRef="#ctx0" brushRef="#br0" timeOffset="16754.409">12082 5444 21183 0,'0'0'944'0,"0"0"192"0,0 0-912 0,0 0-224 15,0 0 0-15,0 0 0 0,0 0 3536 0,-2 7 672 16,-1 1 128-16,1 0 16 0,0 2-2768 0,1 2-560 16,-1 1-128-16,1 2 0 0,0 0-576 0,0 0-128 15,0 2 0-15,1-1-16 0,0-2-176 0,1 1-144 16,0-1 144-16,0-3-12096 15,1 0-2304-15</inkml:trace>
  <inkml:trace contextRef="#ctx0" brushRef="#br0" timeOffset="17178.996">12200 5411 19343 0,'0'0'1728'0,"0"0"-1392"0,0 0-336 0,5 4 0 15,-5-4 2352-15,7 3 400 0,-1 0 64 0,1-1 32 16,1-2-1936-16,-1 0-384 0,0-1-80 0,1 0 0 16,-2 0-320-16,1 0-128 0,0 0 128 0,-1 0-128 15,-1-1 128-15,-5 2-128 0,0 0 0 0,0 0 128 16,4-3 0-16,-4 3-128 0,-1-5 192 0,1 5-64 0,-7-1 64 0,-1 2 16 16,-2 2 0-16,-1-1 0 0,-1 5 752 0,-2 1 160 15,-1 2 32-15,0 0 0 0,3 2 0 0,-1 0 0 16,2 1 0-16,1 0 0 0,2-5-400 0,3 1-80 15,0-1-16-15,2 0 0 0,2 0-256 0,3-2-48 16,2-1-16-16,3 0 0 0,1-2-144 0,2 1-16 16,2-3-16-16,0 1 0 0,1 0 32 0,2 1 0 15,1 0 0-15,0 1 0 0,0 2-192 0,-3 0 0 16,0 1 0-16,-2 2 0 0,-3 1 0 0,-2 2 0 16,-2 0 0-16,-3 1 0 0,-1 2 0 0,-3-1 128 15,-2 0-128-15,-1 0 0 0,-4-2 128 0,-1-1-128 16,-1 0 0-16,1-2 128 0,0-2-128 0,-2-2 160 15,-1-3-160-15,0 0 160 0,1 1-160 0,1-4 128 16,2-3-128-16,1-2 128 16,-1 1-1200-16,2-2-240 0,2-1-48 0,1-3-11648 15,2-1-2336-15</inkml:trace>
  <inkml:trace contextRef="#ctx0" brushRef="#br0" timeOffset="17629.491">12426 5327 15663 0,'0'0'1392'0,"0"0"-1120"0,0 0-272 0,4-3 0 0,1 0 2928 0,-1 0 528 15,2 3 96-15,0-4 32 0,1 0-1968 0,0 0-384 16,0 0-80-16,0 2 0 0,-1 2-528 0,1 1-112 15,-1 0 0-15,1 0-16 0,-1 0-176 0,-6-1-16 16,6 1-16-16,-1 1 0 0,-5-2-288 0,5 3 160 16,-5-3-160-16,0 0 128 0,0 0 256 0,7 3 32 15,-7-3 16-15,7 3 0 0,-7-3 160 0,6 3 48 16,-6-3 0-16,4 5 0 0,0 0 64 0,0 2 32 16,-1 2 0-16,-1 1 0 0,-2-3-288 0,1 3-64 15,0 0-16-15,1 1 0 0,-1 3 64 0,2 1 16 16,0 3 0-16,0-2 0 0,2 2-240 0,0-3-32 15,1 0-16-15,1 2 0 0,0 1-32 0,-1-1-128 16,0-1 192-16,-1 0-64 0,-1-2 64 0,-2 0 16 0,0-1 0 0,0-1 0 16,-1 2 240-16,-2 0 64 15,-2-2 0-15,-2-1 0 0,-1-2 32 0,-1-1 16 16,0-1 0-16,-2-1 0 0,-1 3-224 0,0 1-32 0,0-2-16 0,0-2 0 16,1-2-288-16,-1 0 0 0,1-3 128 0,1 0-128 31,1 2-736-31,1-1-208 0,6-2-32 0,0 0-13808 0,-4-5-2752 15</inkml:trace>
</inkml:ink>
</file>

<file path=ppt/ink/ink32.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24T22:36:43.914"/>
    </inkml:context>
    <inkml:brush xml:id="br0">
      <inkml:brushProperty name="width" value="0.05292" units="cm"/>
      <inkml:brushProperty name="height" value="0.05292" units="cm"/>
      <inkml:brushProperty name="color" value="#0070C0"/>
    </inkml:brush>
    <inkml:brush xml:id="br1">
      <inkml:brushProperty name="width" value="0.05292" units="cm"/>
      <inkml:brushProperty name="height" value="0.05292" units="cm"/>
      <inkml:brushProperty name="color" value="#FFFFFF"/>
    </inkml:brush>
  </inkml:definitions>
  <inkml:trace contextRef="#ctx0" brushRef="#br0">15352 10113 25343 0,'0'0'1120'0,"0"0"224"0,2-5-1072 0,-2 5-272 16,0 0 0-16,1-8 0 0,-2-5 2000 0,1 6 352 15,0 7 64-15,0 0 16 0,0 0-224 0,0 0-32 0,0 0-16 0,0 0 0 16,0 0-624-16,0 0-128 0,1 5-32 0,2 2 0 16,1 2-544-16,1 0-128 0,0 1 0 0,1 1-16 15,1 3-320-15,2 1-64 0,1 0-16 0,1 1 0 16,0 1-288-16,0-1 0 0,1 0 128 0,0-1-128 16,-2-1 0-16,0 0 0 0,1-1 0 15,0 0 0-15,-1-3-176 0,-2 1-32 0,0-1-16 0,-3-1 0 31,0 0-1296-31,-2-1-256 0,-1 0-48 0,-2-1-16 0,-3-1-1584 16,0-1-320-16</inkml:trace>
  <inkml:trace contextRef="#ctx0" brushRef="#br0" timeOffset="154.6">15356 10436 41583 0,'0'0'912'0,"0"0"192"0,8-5 48 0,-7-1 0 0,0-2-912 0,1-1-240 16,1-2 0-16,0 0 0 0,0-1 960 0,0-2 128 15,1 0 48-15,0 1 0 0,1-1-576 0,0 1-112 16,-1 1-32-16,1 0 0 16,-1 1-1072-16,1 0-224 0,-1 3-32 0</inkml:trace>
  <inkml:trace contextRef="#ctx0" brushRef="#br0" timeOffset="519.039">15623 10334 32015 0,'0'0'704'0,"0"0"128"0,2-6 48 0,1-1 32 0,1 0-720 0,2 0-192 0,1-1 0 0,1 1 0 16,2-1 768-16,0 2 128 0,1-1 32 0,-2 2 0 15,1 1-416-15,1 1-64 0,-2 3-32 0,0 0 0 16,-3 1 64-16,0 3 16 0,-1-1 0 0,0 3 0 16,-2 0-80-16,-1 2-16 0,-2 1 0 0,-1 0 0 0,-1 2 144 0,-1 1 32 15,0 0 0-15,-1-1 0 16,0 2 448-16,0-1 112 0,2 0 16 0,0 1 0 16,2-3-256-16,2 0-64 0,-1-2 0 0,1-1 0 0,2 1-304 0,2-2-64 15,0-2-16-15,0 0 0 0,0-1-256 0,1-1-64 16,1-1-128-16,0-1 192 0,1-1-192 0,0-1 0 15,0 0-144-15,0 0 144 16,-1-1-3088-16,0-1-528 0</inkml:trace>
  <inkml:trace contextRef="#ctx0" brushRef="#br0" timeOffset="2288.4">13578 6645 21183 0,'0'0'1888'0,"0"0"-1504"15,0 0-384-15,0 0 0 0,9-2 4096 0,2 0 736 0,2-3 160 0,0 1 16 16,1 0-1936-16,2 0-400 0,-1 0-80 0,2 0-16 15,0 0-1296-15,0 0-256 0,2 1-48 0,-1-1-16 16,0 2-624-16,1-1-128 0,-1-1-16 0,-2 1-16 31,0 0-1200-31,-2 0-224 0,0 1-48 0,2 0-16 0</inkml:trace>
  <inkml:trace contextRef="#ctx0" brushRef="#br0" timeOffset="2806.053">13587 9700 24879 0,'0'10'1088'0,"0"-10"256"0,0 6-1088 0,1 1-256 16,2-3 0-16,2 1 0 0,2 0 4224 0,2-2 768 15,1-1 176-15,0 0 16 0,2-3-3328 0,3-1-688 16,-1-2-128-16,3-1-16 0,-2-1-464 0,1-1-96 16,5 0-16-16,0 0 0 15,1-3-1296-15,-1 0-272 0,27-16-48 0,-10 12-16 0</inkml:trace>
  <inkml:trace contextRef="#ctx0" brushRef="#br0" timeOffset="3536.388">14052 9968 18431 0,'0'0'816'0,"3"-5"160"0,-1-2-784 0,0 0-192 0,0 1 0 0,1 0 0 15,-2 1 4736-15,-1 5 912 0,0 0 176 0,0 0 48 16,0 0-3232-16,0 0-640 0,-1 9-128 0,-2 1-16 15,-1 5-768-15,-1 1-128 0,0 1-48 0,0 3 0 0,1-5-608 0,0 0-128 16,0 1-32-16,0 0 0 16,1 3-736-16,2-1-160 15,1-1-16-15,2-1-20672 0</inkml:trace>
  <inkml:trace contextRef="#ctx0" brushRef="#br0" timeOffset="4023.483">17389 9920 49823 0,'0'0'1088'0,"0"0"240"0,0 0 32 0,0 0 48 0,9 15-1136 0,-6-7-272 15,-1 3 0-15,0 3 0 0,-2 1 608 0,2 1 64 16,-1 3 16-16,0-1 0 0,-1 0-560 0,0 2-128 15,0 1 0-15,1 2 0 16,-1 0-4480-16,1 3-912 0,0 2-192 0,1-4-48 0</inkml:trace>
  <inkml:trace contextRef="#ctx0" brushRef="#br0" timeOffset="36114.851">15340 6199 27647 0,'0'0'1216'0,"0"0"256"0,0 0-1168 0,0 0-304 0,0 0 0 0,0 0 0 15,-4-1 2112-15,0-2 352 0,1-1 80 0,0-2 16 16,1-1-1520-16,1-1-288 0,0-1-64 0,1-1-16 16,0-3-224-16,1-1-32 0,-1 1-16 0,0-3 0 0,1 0 160 0,-1 0 16 15,0-1 16-15,1-4 0 0,0-2 144 0,0 0 32 16,0-3 0-16,-1 1 0 0,0-1-176 0,0 2-16 16,-1 0-16-16,0-2 0 15,0-1-176-15,-1-2-48 0,0 0 0 0,-1-2 0 0,-1-3-32 0,1-1-16 16,1-1 0-16,-1 0 0 0,-1 1 32 0,1 2 16 15,1 4 0-15,1-2 0 0,-1 0-96 0,0-2-32 16,0 0 0-16,0-2 0 0,-1-2-80 0,1-3 0 16,-1-2-128-16,1 1 192 0,1 4 128 0,-1 2 0 15,-1-2 16-15,0-2 0 0,1-3-336 0,1-3-320 16,0-2 64-16,1 1 16 0,1 0 240 0,0 5 0 16,1 2 0-16,0 2 0 0,0-1 0 0,1 0 0 15,0-2 0-15,0-2 0 0,1-2 0 0,0 1 0 16,0 1 0-16,-1 2 0 0,0 5 0 0,0 1 0 15,-1-4 0-15,-1 1 0 0,-1-2 128 0,0-1-128 0,0-2 0 0,0-1 0 16,0 2 0-16,0 3 0 16,-2 4 0-16,1 0 0 0,0 2 0 0,0-2 0 15,-1 0 0-15,1-3 0 0,0 0 128 0,1-3-128 16,0-1 0-16,0 3 0 0,0 3 0 0,0 4 0 16,-1 3 0-16,-1 4 0 0,2 1 0 0,0 3 0 0,0-2 0 0,1 4 0 15,1 1 0-15,-1 1 0 0,1 1 0 0,0 0 0 16,2 0 0-16,1 2 0 0,0-1 0 0,0 0 0 15,1 2 0-15,2 0 0 0,1 1 0 0,1 1 0 16,2 1 0-16,0 0 0 0,1 2 0 0,2 0 0 16,1 2 0-16,1 2 0 0,0 1 0 0,1 3 0 15,1 1 0-15,0 4 0 0,-1 3 0 0,1 3 0 16,-2 1 0-16,1 4 0 0,-1 0 0 0,-2 3 0 16,0-1 0-16,1 1 0 0,-4 1 0 0,1 0 0 15,-2-1 0-15,-1 1 0 0,1 5 0 0,-1 4 0 0,-2 5 0 0,2 3 0 16,-1 2 0-16,1 2 0 0,0 0 0 0,0-3 0 15,-1-1 0-15,-1 0 0 0,0 1 0 0,1 4 0 16,-2 4 0-16,1 2 0 0,-1-1 0 0,0 0 0 16,-2-2 0-16,1 3 0 0,0 3 0 0,-1 3 0 15,-1 1 0-15,2-1 0 0,-1-2 0 0,1-4 0 16,0-1 0-16,-1 2 0 0,-2 8 0 0,1 0 0 16,1 2 0-16,-1-15 0 0,0 0 0 0,-1 5 0 15,-2 7 0-15,1 4 0 0,-2 7 0 0,1-6 0 16,0-5 0-16,-1 1 0 0,0-2 0 0,-1 3 0 15,0 0 0-15,-2 0 0 0,-1-2 128 0,-2 11-128 16,-1-6 0-16,-2-1 0 0,-1-2 0 0,-1-1 160 16,-2-3-160-16,0-4 128 0,-1-5 64 0,-2-3 0 0,0-6 0 0,0-5 0 15,-2-4 0-15,0-3 16 0,0-5 0 0,-3-2 0 16,-1-1-80-16,-1-6-128 0,-1-3 176 0,-2-5-176 16,-1-4 0-16,3-1 0 0,1 1 0 0,1-1 0 15,-2-1-192-15,4 1-32 0,1-1-16 0,2 2-15888 31,3 0-3200-31</inkml:trace>
  <inkml:trace contextRef="#ctx0" brushRef="#br0" timeOffset="40553.504">15478 7344 29487 0,'0'0'1296'0,"0"0"288"0,0 0-1264 0,0 0-320 15,0 0 0-15,0 0 0 0,0 0 2816 0,0 0 512 16,0 0 112-16,0 0 16 0,0 0-2240 0,0 0-432 16,0 0-80-16,0 0-32 0,0 0-480 0,0 0-192 15,0 0 128-15,0 0-128 16,0 0-912-16,0 0-272 0</inkml:trace>
  <inkml:trace contextRef="#ctx0" brushRef="#br1" timeOffset="45371.311">14973 7353 26543 0,'0'0'1168'0,"0"0"256"0,0 0-1136 0,0 0-288 0,0 0 0 0,1 4 0 16,-1-4 576-16,0 0 64 0,0 0 16 0,0 0 0 0,0 0 544 0,0 0 96 15,0 0 32-15,0 0 0 16,-5 0 336-16,-2 0 64 0,0-3 0 0,0-1 16 0,0-1-544 0,1-3-112 16,-1-3-32-16,0-1 0 0,1 0-224 0,0-4-32 15,0-2-16-15,2-1 0 0,1-1-144 0,1-2-48 16,0-3 0-16,3 0 0 0,1-1-208 15,2 1-64-15,0 2 0 0,5-2 0 0,1 3-176 0,2 1-144 16,1 3 192-16,3 2-192 0,4-1 0 0,1 2 0 16,4 0 0-16,2 1 0 0,3 3 0 0,3-1 0 15,1 2 0-15,-1 2 0 0,0 1 0 0,1 3 0 16,-1 3 0-16,2 3 0 0,0 3 0 0,-1 2 0 16,-1 5-240-16,-2 2 80 0,-2 0-192 0,-1 4-32 15,-4 2-16-15,-3 5 0 0,-4 3 192 0,-3 4 32 0,-3 4 16 0,-4 1 0 16,0 1 160-16,-4-2 0 15,-3 0 0-15,-2-2 0 0,-3-3 0 0,-2 0 176 16,-4-1-176-16,-2 2 192 0,-4 0 224 0,-1 2 48 0,-2-1 16 16,-2 1 0-16,-5-5 32 0,0-1 0 0,-1-1 0 0,-1-3 0 15,1 0-112-15,-2-4-16 16,-2-3 0-16,0-3 0 0,-3-6-48 0,1-4-16 0,1-6 0 16,0-3 0-16,1-6-320 0,1-4 144 15,4-4-144-15,3 0 0 0,1-4 0 0,4-1 0 0,1 0-160 16,4 1 160-1,3 0-1504-15,1 1-176 0,1 1-48 0</inkml:trace>
  <inkml:trace contextRef="#ctx0" brushRef="#br0">13285 7951 20271 0,'0'0'1792'0,"0"0"-1424"16,0 0-368-16,-4-2 0 0,-2 0 2784 0,6 2 480 16,0 0 112-16,0 0 16 0,0 0-1136 0,0 0-208 15,0 0-64-15,0 0 0 0,2 5-528 0,0 2-112 16,1 1-32-16,2 1 0 0,1 2-288 0,1 2-48 15,0 0-16-15,1 3 0 0,-1 0-320 0,2 0-80 16,0 1-16-16,-1 0 0 0,0-2-352 0,-2 1-192 16,2 0 192-16,0-1-192 0,-1 2 0 0,0-3 0 15,0 1 0-15,-1 0 0 0,-1-2 0 0,2 0-304 16,-1-1 48-16,0-4 0 16,-2 0-1008-16,0-2-192 0,-4-6-32 0,2 5-16 15,-2-5-848-15,0 0-160 0,0 0-48 0,0 0-14336 0</inkml:trace>
  <inkml:trace contextRef="#ctx0" brushRef="#br0">13276 8391 24879 0,'0'0'1088'0,"0"0"256"0,0 0-1088 0,-3-4-256 16,2-1 0-16,1-1 0 0,1 0 3488 0,2-3 640 16,0-1 128-16,1-2 32 0,0-2-2432 0,3 1-496 15,0-2-80-15,1 1-32 0,-1 0-832 0,1 1-160 16,-2 1-48-16,1 2 0 0,-2 1-208 0,0 2-160 16,0 2 32-16,-5 5-20000 15</inkml:trace>
  <inkml:trace contextRef="#ctx0" brushRef="#br0">13556 8323 15663 0,'0'0'688'0,"0"0"144"0,0 0-656 0,4-3-176 0,-2-1 0 0,1 0 0 16,1 0 3776-16,0 1 736 0,-1-1 144 0,1 1 16 16,-1 0-2000-16,2 3-416 0,-5 0-80 0,5 3 0 15,-1 1-464-15,0 2-96 0,-2 2-16 0,-1 1 0 16,0 2-432-16,0 1-80 0,-2 1-32 0,0 1 0 15,-1-1-528-15,1 2-96 0,0-4-32 0,1 1 0 16,0-1-400-16,1 0 128 0,-2-2-128 0,0 1 0 16,0-4-1632-16,1-1-416 0,0-5-64 0</inkml:trace>
</inkml:ink>
</file>

<file path=ppt/ink/ink33.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24T22:42:23.283"/>
    </inkml:context>
    <inkml:brush xml:id="br0">
      <inkml:brushProperty name="width" value="0.05292" units="cm"/>
      <inkml:brushProperty name="height" value="0.05292" units="cm"/>
      <inkml:brushProperty name="color" value="#0070C0"/>
    </inkml:brush>
  </inkml:definitions>
  <inkml:trace contextRef="#ctx0" brushRef="#br0">13234 6817 24879 0,'0'0'1088'0,"2"-5"256"0,1 0-1088 0,-2 0-256 0,0 0 0 0,-1 2 0 15,0-2 1264-15,0 5 192 0,0 0 32 0,-6 3 16 16,-1 3-432-16,-2 4-96 0,-1 3-16 0,-2 3 0 16,-1 5-256-16,1 2-48 0,-2 0-16 0,-1 2 0 15,3 2 208-15,0 2 48 0,3 0 0 0,2 1 0 16,4 0-80-16,4-2-16 0,4-1 0 0,3-4 0 16,3-2-480-16,4-4-112 0,1-3-16 0,2-4 0 15,0-4-192-15,1-2 0 0,0-3 0 0,0-2 0 16,0-5 0-16,-3 0 0 0,0-2 0 0,-1-2 0 15,-2-1 208-15,-2-1-48 0,-3-2-16 0,-1 0 0 16,-2 0-144-16,-4-2 0 0,-1 0-160 0,-3 2 160 16,-4 1 0-16,-1 1 0 0,-2 0 0 0,-2 4 0 15,0 1 0-15,-2 2 160 0,1 0-160 0,2 2 128 0,-1-1-128 0,1 2 0 16,1 0 0-16,3 1 128 0,1-1-320 0,6 2-64 16,0 0 0-16,0 0-12528 15,0 0-2496-15</inkml:trace>
  <inkml:trace contextRef="#ctx0" brushRef="#br0" timeOffset="299.149">13516 6952 28911 0,'0'0'1280'0,"0"0"256"0,0 0-1216 0,0 0-320 16,0 0 0-16,0 0 0 0,0 0 1888 0,0 0 320 15,0 0 64-15,0 0 16 0,0 0-1008 0,0 6-208 16,0-1-48-16,1 2 0 0,1 2-704 0,0 1-128 16,1 1-48-16,0 1 0 0,-1 0-144 0,0 1 0 0,1 0 0 0,-1 0 0 15,-1-1 128-15,1-2-128 0,1-3 128 0,0-1-128 16,0-1 320-16,-3-5-32 0,0 0 0 0,0 0 0 16,5-5 64-16,0-3 16 0,-1-3 0 0,0-2 0 15,1-2-112-15,-1 1 0 0,0 0-16 0,0-1 0 16,1 3-240-16,1-2 176 0,-2 1-176 0,0 2 160 15,0 3-160-15,0 0 192 0,1 2-192 0,-1-1 192 16,0 3-192-16,0 1 0 0,0 0 0 0,2 2 0 16,1 1-1328-1,0 0-336-15,1 1-80 0,1 0-10704 0,1 0-2144 0</inkml:trace>
  <inkml:trace contextRef="#ctx0" brushRef="#br0" timeOffset="629.642">13824 6996 16575 0,'0'0'1472'0,"0"0"-1168"15,0 0-304-15,0 0 0 0,0 0 3232 0,0 0 592 16,-6 0 112-16,1-4 32 0,5 4-2032 0,-5-4-400 16,-1 0-64-16,2 1-32 0,0 1-640 0,4 2-128 15,-5-2-32-15,5 2 0 0,-5 1-352 0,0 2-80 16,2 0-16-16,1 1 0 0,-1 0-192 0,1 1 128 16,0 0-128-16,1 2 0 0,0 2 0 0,1-2 0 15,2 1 0-15,2 1 0 0,0 0 0 0,2-2 0 16,1-2 0-16,2-2 0 0,0-2 0 0,2-3 0 15,1-3 0-15,1 0 0 0,-1-2-144 0,1 1 144 16,-1-1 0-16,-2-2-144 0,1-1 144 0,-2 1 0 0,-1 0 0 16,-2 2 0-16,-1 0 0 0,0 3 0 0,-3 0 0 0,-2 4 0 15,0 0 0-15,0 0 0 0,0 6 0 0,-1 3 128 16,0 2 80-16,1 5 32 16,-1 1 0-16,1 1 0 0,1 1 16 0,1-2 16 15,2 1 0-15,3-2 0 0,1-4-272 0,3-2 0 0,1-3 0 0,0-5 0 16,1-3-208-16,1-2-112 0,0-4 0 0,1-2-17504 15</inkml:trace>
  <inkml:trace contextRef="#ctx0" brushRef="#br0" timeOffset="963.71">14307 6725 22111 0,'0'0'1968'0,"0"0"-1584"16,0 0-384-16,-1 5 0 0,1 1 3408 0,0 3 608 15,1 3 112-15,0 0 32 0,0 3-1792 0,2-1-336 16,1 2-80-16,1-1-16 0,1 2-1104 0,0 0-208 16,2-2-48-16,1 0-16 0,-1-2-400 0,1-1-160 15,-1 1 128-15,1-3-128 0,0-2 0 0,-1-2 0 16,0 0 0-16,-1-1 0 0,-3-1-192 0,-4-4-64 16,0 0 0-16,0 0-16 0,0 0 0 0,0 0 0 15,-5-2 0-15,-3 0 0 0,-3-1 272 0,-3 0 0 16,-2 1-128-16,-3 0 128 0,0 2 0 0,-3 3 0 15,1 2 0-15,-2 2 0 0,1 1 352 0,1 4 32 16,3-2 0-16,3 4 0 0,2 1 512 0,4 0 128 16,4 1 0-16,5 1 16 0,3-5-368 0,5 1-80 0,2-1-16 0,5-3 0 15,3-3-320-15,5-3-80 0,2-4-16 0,2-2 0 16,1-4-160-16,0-5 0 0,-1-3 0 0,-2 1 0 31,-3-2-1936-31,0 1-432 0</inkml:trace>
  <inkml:trace contextRef="#ctx0" brushRef="#br0" timeOffset="1614.357">15496 6827 10127 0,'4'-8'448'0,"-4"8"96"16,2-6-544-16,-1 0 0 0,-2 0 0 0,-1 1 0 16,-1 1 4672-16,-1 2 832 0,-2 1 176 0,-1 1 16 15,0 0-2928-15,-2 1-592 0,0 1-112 0,0 1-16 16,0 1-640-16,-1 1-112 0,1 1-16 0,-1 1-16 0,1-3-240 0,1 3-64 16,2 0 0-16,-1 2 0 15,3 1-416-15,2-2-96 0,2 1 0 0,2-1-16 0,3 2-304 0,1 0-128 16,1 0 128-16,1-1-128 0,1 0 0 0,1 1 0 15,0 0 0-15,-2-1 0 0,-1 1 0 0,-1 1 0 16,-2 3 0-16,-2-1 0 0,-3 4 192 0,-3 0-32 16,-3 0-16-16,-2 0 0 0,-2-1 64 0,-1 1 16 15,-3-2 0-15,1-2 0 0,-2-1-48 0,0-2-16 16,3-2 0-16,-1-3 0 0,2-3-160 0,1-2 0 16,3-5 0-16,0-4 0 15,2-2-528-15,3-2-48 0,4-2 0 0,2-2 0 16,3 0-2560-16,2-2-512 0</inkml:trace>
  <inkml:trace contextRef="#ctx0" brushRef="#br0" timeOffset="1802.313">15742 6716 17503 0,'-3'9'1552'0,"0"1"-1232"0,0 3-320 0,-1 1 0 16,1 1 4976-16,0 2 928 0,0 1 192 15,0-1 48-15,1 3-3904 0,1-3-784 0,-1 1-160 0,0 0-16 16,0-1-832-16,0 2-176 0,0 1-16 0,1 0-16 16,-2 0-240-16,1 1 0 0,1-1 0 0,1-2 0 31,-1-1-1696-31,1-3-336 0,2-3-64 0</inkml:trace>
  <inkml:trace contextRef="#ctx0" brushRef="#br0" timeOffset="2198.512">15657 6968 23951 0,'0'0'1056'0,"0"0"224"0,0 0-1024 0,0 0-256 16,0 0 0-16,0 0 0 0,7 0 2544 0,1-2 448 16,0 0 80-16,1 1 32 0,0-3-2096 0,3 1-432 15,0 0-64-15,1-1-32 0,0 0-352 0,1 0-128 16,2-1 0-16,0 0 0 0,1-1 0 0,-2 0-256 0,-1 0 16 0,0 2 16 31,-2 0-176-31,-3 1-48 0,-2 2 0 0,-7 1 0 0,0 0 256 0,0 0 64 16,1 6 0-16,-2 0 0 0,-2 0 816 0,-2 2 160 0,0 1 48 0,-1-1 0 15,0 1 384-15,0 2 96 16,1 1 16-16,2 0 0 0,2-2-688 0,2 0-144 16,1 0-32-16,2 0 0 0,0-3-352 0,4-1-176 15,1-4 160-15,3-1-160 0,1-2 0 0,1-2 0 0,1-4 0 16,0-2 0-16,1-2 0 0,-1-2 0 0,2 0-192 0,-3 0 192 31,-2 2-640-31,-1 1 0 0,-3 1-16 0,-1 2 0 0,-3 4 272 0,-4 3 48 0,0 0 16 0,0 0 0 16,0 0 320-16,0 0 256 0,-3 7-32 0,-1 1-16 15,0-1 368-15,1 2 80 0,1 2 16 0,2 0 0 16,1-1-288-16,1 1-48 0,1 0-16 0,2 0 0 16,0 0-320-16,0-2 0 0,2-3 0 0,1-1 0 15,2-3-128-15,1-2-64 0,-1-3 0 0,3-2 0 32,0-2-2480-32,-1-2-496 0</inkml:trace>
  <inkml:trace contextRef="#ctx0" brushRef="#br0" timeOffset="2514.52">16348 6743 38991 0,'0'0'1728'0,"-2"6"352"0,-2 2-1664 0,1 2-416 16,-1-2 0-16,1 2 0 0,1 2 1552 0,1 3 240 15,0-1 32-15,2 0 16 0,1 1-1168 0,0-1-224 16,1 2-64-16,1-2 0 0,0-3-384 0,1 1 0 16,-1-1 0-16,0-1 0 0,2-1 0 0,0-2 0 15,1-1 0-15,-1-2 0 16,-1 0-272-16,-5-4-144 0,0 0-32 0,0 0 0 15,0 0-48-15,0 0-16 0,0 0 0 0,-5-5 0 16,-2-2 48-16,-3 1 0 0,-1 1 0 0,-3 1 0 0,-3 2 272 0,1 2 192 16,-1 2-208-16,1 1 80 0,2 1 256 0,0 3 48 0,0 2 16 0,3 2 0 15,0 1 448-15,3 1 112 0,2 1 16 0,3 1 0 16,3-2-320-16,4 1-48 0,3-2-16 0,2-2 0 16,2-4-256-16,4-1-128 0,2-1 128 0,2-3-128 15,3-3 0-15,1-4 0 0,1-1-224 0,-1-4 80 31,1-1-2192-31,-2-1-432 0,-1-1-96 0,-4 0-16 0</inkml:trace>
  <inkml:trace contextRef="#ctx0" brushRef="#br0" timeOffset="2798.103">16527 6937 16575 0,'0'0'736'0,"0"0"160"0,-4 5-720 0,1 0-176 0,3-5 0 0,0 0 0 16,-2 5 4336-16,2-5 832 0,0 0 160 0,-1 6 48 15,1-6-3584-15,0 0-720 0,1 5-144 0,-1-5-32 0,0 0-560 0,0 0-112 16,6 3-32-16,0 0 0 0,1-1-192 0,0 0 144 15,0-4-144-15,0 0 128 0,0 1-304 0,1-3-64 16,-1 0-16-16,1-1 0 16,-1 1-256-16,-1-2-48 0,-1 0-16 0,0 0 0 0,0 0 416 0,-2 0 160 15,0 0-128-15,1 0 128 0,0 1 208 0,1-2 128 16,0 2 32-16,0 2 0 0,-1-1 272 0,-4 4 48 16,7-2 16-16,-1 2 0 0,-6 0-80 0,5 4-16 15,0 1 0-15,1 2 0 0,-1 0-32 0,-1 0 0 16,0 2 0-16,0 0 0 0,0 1-176 0,1 1-32 0,-1-2-16 0,2 3 0 15,-1-1-224-15,0 1-128 0,0-2 128 0,0 2-128 16,-1-2 0-16,1-2 0 16,1-2 0-16,0-1 0 15,0-2-1584-15,1-3-336 0,0-3-64 0</inkml:trace>
  <inkml:trace contextRef="#ctx0" brushRef="#br0" timeOffset="2958.588">16970 6762 24879 0,'-2'13'2208'0,"1"-6"-1760"0,-1 3-448 0,1 1 0 16,1 1 3632-16,0 0 640 0,1 1 128 0,1 1 16 0,0-5-2624 0,-1 2-512 15,1 2-128-15,1 0 0 0,0 0-912 0,1-2-240 16,0 1 0-16,0-1 0 16,-1 1-2576-16,0-1-608 15</inkml:trace>
  <inkml:trace contextRef="#ctx0" brushRef="#br0" timeOffset="3092.345">16949 6909 33167 0,'0'0'2944'0,"0"0"-2352"15,5 0-464-15,2 0-128 0,2 0 3248 0,0 2 624 16,2 0 128-16,1-1 32 0,1-1-2608 0,1-1-512 16,2-1-96-16,0 0-32 15,3 0-1264-15,1-1-256 0,0-2-48 0</inkml:trace>
  <inkml:trace contextRef="#ctx0" brushRef="#br0" timeOffset="4083.974">18236 6639 28095 0,'0'0'1248'0,"0"0"256"0,0 0-1200 0,0 0-304 16,0 0 0-16,0 0 0 0,0 0 1920 0,0 0 336 15,0 0 64-15,0 0 16 0,0 0-640 0,1 8-128 16,-2 2-32-16,0 3 0 0,0 2-800 0,1 2-160 15,1 1-48-15,-1 1 0 0,0 2-368 0,1-2-160 16,0 1 128-16,0-1-128 0,0-1 0 0,1 0 128 16,-1-3-128-16,1-1 0 0,1-3 0 0,-1-1 0 0,1-5 0 0,0 1 0 15,-3-6 0-15,0 0 0 16,0 0 0-16,0 0 0 0,0 0-160 0,0 0-16 16,-7-4 0-16,-1 0 0 15,-2-1-528-15,0 0-96 0,-2 3-32 0,0 1 0 0,-2 2 448 0,2 1 96 16,0 1 16-16,0 2 0 0,-2-1 576 0,3 2 112 0,3 1 32 0,-1 2 0 15,3-1 496-15,1 1 96 0,1-2 32 0,4 1 0 16,1 0-496-16,3-1-112 0,3 0-16 0,3-1 0 16,-1-4-448-16,4-1 128 15,3-2-128-15,0-1 0 0,5-1 0 0,1-1 0 0,3-2 0 0,0-2-160 32,4-2-2592-32,-3 1-528 0</inkml:trace>
  <inkml:trace contextRef="#ctx0" brushRef="#br0" timeOffset="4499.796">18458 6946 32543 0,'0'0'1440'0,"0"0"288"0,0 0-1376 0,0 0-352 16,0 0 0-16,0 0 0 0,7 0 848 0,-1-1 112 16,3-1 0-16,1 0 16 0,0-3-576 0,1 1-112 15,-1-1-32-15,2 0 0 0,1-1-256 0,-2 0 0 16,1 1 128-16,0-1-128 0,-1 0 0 0,-3 0 0 16,1 0 0-16,-1-1 0 0,-2 1-224 0,0 1 0 15,-2-2 0-15,-2 0 0 0,-1 0 224 0,-1 0-144 16,-1 0 144-16,-3 2-128 0,-1 2 384 0,-2 1 96 15,0 2 16-15,-2 2 0 0,-1 1 1040 0,-2 3 224 16,1 2 32-16,-1 1 16 0,0 2-512 0,0 1-96 16,1 2-32-16,1-1 0 0,2 0-656 0,3-4-144 15,0 0-32-15,3 0 0 0,3 0-208 0,4-1 0 16,1-2 0-16,3 0 0 0,3-3-224 0,3-2-32 16,2-2-16-16,4 1 0 15,0-3-1392-15,4-1-256 0,-1-1-64 0,2 0-16 16,-1-1 480-16,-1 0 112 0,-5 0 0 0,-2 1 16 0,-3 0 256 15,-5 1 48-15,-3 1 16 0,-6 3 0 0,0 0 1568 0,-5-1 304 0,-4 2 64 0,-4 1 16 16,-4 1 1168-16,-1 1 256 0,-3 2 32 0,0-1 16 16,-1 2-912-16,2 1-176 0,1-1-48 0,2 1 0 15,3 0-592-15,3 0-128 0,1-2-32 0,3 0 0 16,3-2-464-16,4-4 128 0,2 6-128 0,3-1 0 16,3 0 0-16,2-1 0 0,3-1 0 0,1 0-160 0,2 1-160 0,0 1-48 15,0-2 0-15,2 1 0 16,0-2-2432-16,0 0-480 0</inkml:trace>
  <inkml:trace contextRef="#ctx0" brushRef="#br0" timeOffset="5285.029">18951 6838 28911 0,'0'0'1280'0,"0"0"256"0,-3-1-1216 0,-3 0-320 0,-1 1 0 0,0 0 0 16,-2 0 2224-16,-1 1 384 15,-1 2 80-15,-1 1 0 0,-2-2-864 0,1 3-176 16,-1 0-48-16,0 1 0 0,2-1-704 0,3 1-128 0,0-1-48 0,4 1 0 15,2 0-448-15,2 1-80 0,3 0-32 0,3-2 0 16,2-1-160-16,2-1 0 0,0 1 0 0,2 0 0 16,1 0 0-16,-1 1 0 15,-1 0-128-15,-1 0 128 0,-1-1-176 0,-1 1 48 0,-2 1 0 0,-2-1 0 16,-3-5 128-16,1 7-160 0,-3 0 160 0,-2 1-160 16,-2-1 160-16,-2 1 0 0,-2 0 0 0,-1 0 0 15,-2-1 0-15,-1-1 0 0,0-1 0 0,-2 0 0 16,0-1 0-16,2 0 0 0,-2-1 0 0,4-2 0 15,0-2 0-15,5-1-128 0,0-1 0 0,3 0 0 32,4 3-1440-32,0 0-288 0,6-4-48 0,3-1-16 0,2-3-1344 0,2 1-256 0</inkml:trace>
  <inkml:trace contextRef="#ctx0" brushRef="#br0" timeOffset="5509.062">19291 6836 14735 0,'0'0'1312'0,"0"0"-1056"16,0 0-256-16,0 0 0 0,0 0 2816 0,-5-2 496 15,-2 1 96-15,-2 1 32 0,-2 1-944 0,-1 1-176 16,-4 2-32-16,0 2-16 0,-3 2-512 0,1 2-96 16,-1 2-32-16,0 0 0 0,0 1-480 0,3-1-112 15,1 1-16-15,6 0 0 0,1-1-544 0,3 0-112 16,5 1-32-16,5-1 0 0,2-3-336 0,5-1 0 0,5-1 0 0,2-1 128 31,4-4-2048-31,1-1-416 0</inkml:trace>
  <inkml:trace contextRef="#ctx0" brushRef="#br0" timeOffset="5658.92">19389 6947 10127 0,'0'0'896'0,"-3"6"-704"0,3-6-192 0,0 0 0 0,-1 5 5952 15,2 0 1152-15,1 0 224 0,3-2 48 0,1-1-5680 0,3-1-1136 16,2-2-240-16,3 1-32 16,2-3-1776-16,1 1-368 0</inkml:trace>
  <inkml:trace contextRef="#ctx0" brushRef="#br0" timeOffset="5979.241">19608 6831 23039 0,'-7'2'2048'0,"-3"2"-1648"16,-4 1-400-16,1 2 0 0,-1 0 4480 0,0 2 832 15,2 3 144-15,2 0 48 0,0 0-3520 0,2 0-688 16,1 1-144-16,3 0-16 0,2-1-800 0,2 0-144 16,4-1-48-16,3 0 0 0,2 0-144 0,3-5 0 15,2 0 0-15,3-3 0 16,2-3-512-16,0-3 32 0,2-4 0 0,-3 2 0 16,2-3-400-16,-4 1-80 0,0-1 0 0,-3-2-16 0,-2 0 496 0,-1 0 96 15,0-1 32-15,-2 0 0 0,1-1 512 0,-2 2 96 16,-1-3 32-16,2 1 0 0,-1 1 352 0,0 0 80 0,1 3 16 0,0 0 0 15,-2 3-240-15,0 3-48 0,0 3-16 0,-1 3 0 16,0 1 48-16,-2 3 16 0,-1 3 0 0,-1 2 0 16,-1 1-48-16,0 2-16 15,-1-1 0-15,-1 1 0 0,0-2-272 0,-1 0-160 0,0 1 192 16,1-1-192-16,1-2 0 0,1 0 0 0,1-2 0 0,3-3 0 16,-4-7-1696-16,8 3-352 0,1-6-64 0</inkml:trace>
  <inkml:trace contextRef="#ctx0" brushRef="#br0" timeOffset="6107.998">20143 6628 30399 0,'-6'11'2704'0,"3"-5"-2160"0,-1 3-544 0,-1 3 0 0,-1 2 4128 0,-1 3 720 16,0 2 144-16,0 2 16 16,1 2-3232-16,0 1-656 0,0-1-128 0,1 0-32 0,0 1-720 0,0-4-240 15,-1 0 128-15,2-1-128 16,1-1-1744-16,-1-1-416 0,-1-1-80 0</inkml:trace>
  <inkml:trace contextRef="#ctx0" brushRef="#br0" timeOffset="6251.892">20005 6866 49647 0,'0'0'2192'0,"0"0"464"0,0 0-2128 0,0 0-528 16,8-4 0-16,4-2 0 0,3-1 1792 0,0-1 256 15,3-1 64-15,1 0 0 0,-3 3-1408 0,2-3-288 16,-2 2-48-16,2 0-16 0,-1-2-352 0,0 1-288 0,1 2 48 0,-1-2-16976 15,1-1-3392-15</inkml:trace>
</inkml:ink>
</file>

<file path=ppt/ink/ink34.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24T23:25:56.193"/>
    </inkml:context>
    <inkml:brush xml:id="br0">
      <inkml:brushProperty name="width" value="0.05292" units="cm"/>
      <inkml:brushProperty name="height" value="0.05292" units="cm"/>
      <inkml:brushProperty name="color" value="#0070C0"/>
    </inkml:brush>
    <inkml:brush xml:id="br1">
      <inkml:brushProperty name="width" value="0.05292" units="cm"/>
      <inkml:brushProperty name="height" value="0.05292" units="cm"/>
      <inkml:brushProperty name="color" value="#00B050"/>
    </inkml:brush>
    <inkml:brush xml:id="br2">
      <inkml:brushProperty name="width" value="0.05292" units="cm"/>
      <inkml:brushProperty name="height" value="0.05292" units="cm"/>
      <inkml:brushProperty name="color" value="#FF0000"/>
    </inkml:brush>
  </inkml:definitions>
  <inkml:trace contextRef="#ctx0" brushRef="#br0">9773 911 14735 0,'0'0'1312'0,"0"0"-1056"0,5-2-256 0,0 1 0 16,0-2 3744-16,0 1 688 0,-1-1 144 0,1 0 32 15,0-1-2256-15,0 0-448 0,-1 0-96 0,0 0-16 16,0 0-416-16,-1-1-96 0,0 0 0 0,-3 5-16 15,0-5-384-15,0 5-80 0,-3-4-16 0,3 4 0 16,-7 0-208-16,-1 0-64 0,-2 4 0 0,-1 3 0 16,-3 2-160-16,-1 4-32 0,1 2-16 0,-3 1 0 15,-1 2 16-15,1 1 16 0,0 0 0 0,1 4 0 16,-1 1 48-16,3 2 0 0,2-2 0 0,4 0 0 16,2-1-80-16,2-2-16 0,3 0 0 0,3-2 0 15,5-3-288-15,2-1 0 0,1-2 128 0,4-4-128 16,3-2 0-16,0-2 0 0,2-2 0 0,1-2 0 15,4-1-224-15,-1-2 0 0,1-2 0 0,-1-2 0 16,0-1-1920-16,-2-3-384 0,1-1-80 0,-2 0-17392 16</inkml:trace>
  <inkml:trace contextRef="#ctx0" brushRef="#br0" timeOffset="266.113">10038 1052 8287 0,'0'0'736'0,"0"0"-592"15,0 0-144-15,-4-4 0 0,-1 0 6144 0,1 1 1184 16,4 3 240-16,-2-4 48 0,-1 0-4656 0,3 4-928 15,-4-3-192-15,4 3-48 0,-4 2-624 0,-1 0-128 16,-1 3-16-16,0 2-16 0,0 1-544 0,0 3-96 16,0 4-32-16,1 2 0 0,2 0-112 0,0 2-32 15,2 0 0-15,2-1 0 0,1-3-192 0,1-2 0 16,3-2 128-16,2-2-128 0,1-3 0 0,2-1 0 16,0-5 0-16,2-2 0 0,1-3 0 0,-1-3-192 0,-1-2 192 0,1-2-160 15,-1 0-144-15,-2-2-16 0,-2-1-16 0,-1-1 0 31,-1 0-288-31,-2 2-48 0,-1 2-16 0,0-1 0 16,-1 0-64-16,-1 2-16 0,-2 2 0 0,0 2 0 16,0 1-48-16,1 6-16 0,0 0 0 0,0 0 0 15,0 0-944-15,0 0-192 0,0 0-32 0,0 0-12880 0</inkml:trace>
  <inkml:trace contextRef="#ctx0" brushRef="#br0" timeOffset="550.183">10232 1110 11967 0,'2'7'1072'0,"-1"1"-864"0,1 0-208 0,-1 1 0 16,0-3 5184-16,0 2 1008 0,-1-1 192 0,0-7 32 15,0 0-3408-15,0 0-704 0,0 0-128 0,0 0-16 16,0 0-880-16,0 0-160 0,4-5-32 0,0-2-16 16,0-4-464-16,1-1-96 0,1-1 0 0,1 0-16 15,-1 1-288-15,0-1-48 0,1 0-16 0,0 2 0 16,2-1-144-16,0 1 0 0,-1 1 0 0,0 1 128 0,2 1-128 0,-2 1 0 16,0 1 0-16,-1 2 0 0,0 2 0 0,-1 1 0 15,0 2 0-15,-1 3 0 0,-1 3 0 0,0 0 160 16,-2 2-160-16,-1 3 160 0,0 1 16 0,0 1 0 15,-2 1 0-15,0 3 0 0,1 0-176 0,0 1 160 16,1-2-160-16,0-2 160 0,1 0-160 0,1-2 0 16,0-3 0-16,0-1 0 0,0-2-144 0,2-2-64 15,0-2-16-15,0-2 0 16,1-3-1584-16,1-2-320 0,1-3-64 0,0-2-16 16,1-2-1104-16,0-2-208 0</inkml:trace>
  <inkml:trace contextRef="#ctx0" brushRef="#br0" timeOffset="800.327">10559 969 23951 0,'0'0'2128'0,"0"0"-1696"0,-3 3-432 0,0 0 0 16,0 1 4192-16,-1 1 752 0,0 1 160 0,0 0 16 16,1 1-2832-16,1 0-576 0,-1 1-112 0,1 2-32 15,0 2-864-15,1 2-160 0,0 0-32 0,1 2-16 16,1-1-304-16,1 1-64 0,0 0-128 0,1-1 192 16,1-1-192-16,1 0 0 0,1-3 0 0,0-2 0 15,2 0 0-15,0-1 0 0,1-4 0 0,0-2 0 16,-2-3 0-16,2-2 144 0,0-3-16 0,0-2 0 15,0-2 64-15,1-8 0 0,1-2 144 16,0 3-208-16,-1-1-128 0,-1 0 160 0,0 0-160 16,1 0 0-16,-1 2 128 0,0-1-128 0,-2 1 0 15,0 0 0-15,1 1 0 0,0 2 0 0,-1 2 0 16,-1 0-1072-16,0 2-96 0,-1 1-992 16,0 1-1296-16,-1 3-272 0</inkml:trace>
  <inkml:trace contextRef="#ctx0" brushRef="#br0" timeOffset="1283.714">10800 1041 39039 0,'-3'12'864'0,"2"-6"176"0,0 1 48 0,1 1 0 0,1 0-880 0,2-3-208 16,0 1 0-16,1 0 0 0,0 1 1568 0,1-1 272 15,1-1 48-15,2-1 16 0,0-2-848 0,1 0-160 16,0-1-48-16,3-2 0 0,-1-1-512 0,2-1-96 16,-2-2-32-16,1-1 0 0,1-4-208 0,-1 3 0 15,-2-3 0-15,0-1 0 0,-2 1 0 0,0 1 0 16,-1-2 0-16,-2 2 0 0,-1-1 0 0,-2 1 0 0,-2 1-160 0,-2 0 160 15,-2 1 0-15,-1 1 0 16,0 1 0-16,-3 2-128 0,-1 1 128 0,-1 2 0 16,-1 0 0-16,1 2 128 0,-2 2 112 0,0 1 16 0,2 1 16 0,1 3 0 15,-1-2 112-15,2 2 32 0,1 2 0 16,2 0 0-16,1 2-192 0,2 0-32 0,1 1-16 0,2 0 0 16,2-1-176-16,3 1 0 0,2-1 0 0,1-1 0 15,3-1 0-15,0-1 0 0,2-3 0 0,1-2 0 31,1-2-448-31,2-3 16 0,0-3 16 0,0-2 0 16,-1-3-1808-16,0-2-352 0,0-2-80 0,-1 0-16 0,-3-2-656 16,1-1-144-16,-1 1-32 0,-3-3 0 0,0 2 1776 15,-1 1 368-15,-2 0 64 0,-1-1 16 0,-1 3 944 0,-1 0 192 0,-2 2 144 0,0 2-192 16,-1 2 2416-16,0 1 464 0,-1 5 112 0,0 0 16 16,0 0-96-16,0 0-16 0,0 0 0 0,5 4 0 15,-1-1-1280-15,1 1-256 0,0 2-48 0,1 2-16 0,2 3-624 0,-1 0-128 16,-1 1-32-16,3 2 0 0,-1-2-192 0,1 0-128 15,0 2 128-15,-1-1-128 16,2 1 0-16,5 1 0 0,-1-1 0 0,-3-3 0 0,2-2 0 16,-1-4 0-16,-3 0 0 15,-1-2-1136-15,-1-2-192 0,-1-2-32 0,0-1-16 16,-2-1-1664-16,-4 3-336 0</inkml:trace>
  <inkml:trace contextRef="#ctx0" brushRef="#br0" timeOffset="1428.233">11180 1196 39855 0,'0'0'1760'0,"0"0"368"0,0 0-1696 0,0 0-432 0,2-5 0 0,2-2 0 16,2-3 1792-16,3-2 256 0,0-2 64 0,2 0 16 16,1-1-816-16,4-6-160 0,3 1 832 15,-3 2-1280-15,-1 2-256 0,1 0-48 0,-1 1-16 16,-1 2-384-16,0 0 128 0,-1 0-128 0,-1 2 0 31,0-1-1328-31,-2 1-336 0,-3-1-80 0</inkml:trace>
  <inkml:trace contextRef="#ctx0" brushRef="#br0" timeOffset="2701.985">12150 1606 11055 0,'0'0'480'0,"0"0"112"0,0 0-464 0,0 0-128 15,0 0 0-15,0 0 0 0,0 0 4288 0,1 6 832 16,-1-6 160-16,0 0 32 0,4 7-3184 0,2-3-640 0,0 0-128 0,2-2-16 16,3 0 48-16,0 0 16 0,1 0 0 0,1-1 0 15,3 0-368-15,2 0-64 0,0 0-16 0,3-1 0 16,0 0-144-16,2-1-48 0,-2 0 0 0,1 1 0 16,-3 0-192-16,2 1-64 0,-2 0 0 0,2 1 0 15,-3-2-224-15,2 1-48 0,0 0-16 0,1 2 0 16,1-2 96-16,0 1 32 0,1 0 0 0,1 0 0 15,2-2-80-15,2 0-16 0,0-1 0 0,2 0 0 16,-1 1-48-16,1 0-16 0,-1-3 0 0,3 1 0 16,2 0-48-16,-1 0-16 0,0 1 0 0,-1-2 0 15,2 1-128-15,11 1 128 0,-3 0 0 16,-6 1-128-16,-2 0 0 0,-2 0 0 0,0 1 0 16,-2 1 0-16,1 0 0 0,-1 1 0 0,0-1 0 15,0 0 0-15,-2 0 0 0,0 1 0 0,1-2 0 0,-1 1 0 0,0 0 208 16,0 0-48-16,-3-1-16 0,0-1-16 0,-1 0 0 15,1-1 0-15,0 0 0 0,-1 0-128 0,1 1 192 16,-2 0-192-16,-1 0 192 0,0-1-192 0,1 1 160 16,-2 0-160-16,1 0 160 0,-1 0 0 0,1 1 0 15,-1 0 0-15,-1 0 0 0,-1 0 16 0,0-1 0 16,-1 0 0-16,-2 1 0 0,0 1-176 0,0 0 128 16,-1-1-128-16,0 0 128 0,0-1 160 0,1 0 32 15,0-1 0-15,0 1 0 0,1 0-320 0,1 0 160 16,1 0-160-16,1 0 128 0,-3-1 0 0,2 0 0 0,0 0 0 15,2 0 0-15,0 1-128 0,0 1 0 16,-1 0 0-16,-3 0 0 0,1-1 0 0,-1 1 0 16,-1-1 0-16,-1 1 128 0,0 0 0 0,0 1-128 0,-1 0 192 0,0-2-64 15,4 0 0-15,-1 0-128 0,0 0 192 0,2-1-64 16,0 0-128-16,1-1 0 0,0 0 144 0,2 0-144 16,0-1 192-16,1 0-48 0,0 0 0 0,0 0 0 15,-2 1-144-15,0 0 0 0,-1 1 0 0,-2-1 0 16,-2 1 0-16,-1 0 0 0,-1 1 0 0,0 1 48 15,-3 0-48-15,1 1 0 0,0-1 0 0,1 1 0 16,-3 0 0-16,1 0 0 0,1-1 0 0,2 0 0 16,-2 0-416-16,1 0-32 0,-1-1 0 15,-2 0 0-15,1-1 736 0,-1 0 144 0,-1-1 16 0,-2 0 16 16,-2 0-336-16,-5 2-128 0,0 0 0 0,0 0 0 16,3-3 0-16,-3 3 0 0,-2-4 0 0,-3-1 0 15,-4 2-1456-15,-2 1-176 0,-2 0-32 0,0 0-14784 16,-3 1-2944-16</inkml:trace>
  <inkml:trace contextRef="#ctx0" brushRef="#br0" timeOffset="3484.372">13307 1935 27871 0,'0'0'1232'0,"-3"0"256"0,0-5-1184 0,0 0-304 15,3 5 0-15,0-4 0 0,0 0 1904 0,0 4 320 16,0 0 64-16,0 0 16 0,0 0-896 0,0 0-160 16,0 0-32-16,0 0-16 0,0 0-544 0,5 6-96 15,-1 2-32-15,1 1 0 0,0 3-208 0,1 1-64 16,0 0 0-16,0-1 0 0,0 0-112 0,0 0-16 15,1-2-128-15,-1 0 192 0,2-1-192 0,-1-1 0 16,2 0 0-16,0-3 0 0,-1-4 0 0,1 0 0 16,2-2 0-16,-1 0 0 0,-3-2 416 0,1 1-16 15,-3-3 0-15,2-2 0 0,0-1-224 0,-1 0-48 16,-2 0-128-16,0 2 192 0,-1 0 64 0,0 1 0 0,-2 0 0 0,-1 5 0 16,0 0-112-16,0 0-16 0,0 0 0 0,0 0 0 15,0 0 320-15,0 0 48 0,4 7 16 16,0 1 0-16,2-1 0 0,1-1 0 0,0 2 0 0,2-2 0 15,1 0-512-15,0-3 0 0,2-1 0 0,0 0 0 16,1 1 144-16,-1-3-144 0,1 0 128 0,0-4-128 16,0-1 448-16,0-1 0 0,0 0 0 0,-1 0 0 15,0-2-112-15,-1 0-16 0,1-2 0 0,-2 0 0 16,-1 1-320-16,-1 1 0 0,0-2 0 0,0 0-128 16,-2 0 352-16,-2 0 80 0,-1 2 16 0,0 0 0 15,-1 3-320-15,0 0 0 0,-2 0 0 0,0 0 0 16,0-1-288-16,-1 0-16 0,0 1 0 0,-1 0 0 15,0 1-1616-15,1 0-336 0,-2-1-64 0,0 0-19072 16</inkml:trace>
  <inkml:trace contextRef="#ctx0" brushRef="#br0" timeOffset="6288.034">12256 567 24127 0,'0'0'528'0,"0"0"112"0,0 0 32 0,0 0 0 0,0 0-544 0,0 0-128 0,0 0 0 0,0 0 0 16,0 0 960-16,0 0 176 16,0 0 16-16,4 1 16 0,1 0-160 0,0 0-48 15,-1 2 0-15,1 0 0 0,-1-1-96 0,0 0-32 0,-4-2 0 0,4 4 0 16,-1 1-112-16,1 0-16 0,-2 1-16 0,0 0 0 16,0 0-192-16,0 1-48 0,1-3 0 0,1 2 0 15,-1 0-128-15,1 1-48 0,0-2 0 0,0 0 0 16,1 1-64-16,-1 1-16 0,0 0 0 0,1 0 0 15,-2 0 16-15,2 0 0 0,-1-1 0 0,-1 1 0 16,0 2 80-16,0 2 16 0,1-2 0 0,0 0 0 16,0-1-48-16,0 1 0 0,-1 1 0 0,2-2 0 15,-2 0-96-15,1-1-32 0,1 2 0 0,-1-1 0 16,1-1-128-16,-1 1 0 0,0-3 0 0,1 0-176 16,-1 2 176-16,0-2 0 0,-1 2 0 0,1-1 0 0,0 0 0 0,1 0 0 15,-2-1 128-15,0 2-128 0,0-1 128 0,0 0-128 16,1 0 128-16,-1 0-128 0,-1 0 256 0,2 0 0 15,-1-2-16-15,0 1 0 0,-2 3-112 0,1-1 0 16,1-1-128-16,0-1 192 0,-3-5-192 0,3 5 0 16,-3-5 0-16,5 6 0 0,0-1 128 0,-1 0-128 15,0-1 0-15,0 0 0 0,-4-4 0 0,5 5 0 16,-5-5 0-16,5 5 0 0,-1 0 0 0,1 1 0 16,0-1 128-16,-1 0-128 0,1-2 0 0,0 0 0 15,-5-3 0-15,5 5 0 0,-1 1 0 0,0-1 0 16,-1 1 0-16,-3-6 0 0,4 6 0 0,-4-6 0 15,5 4 0-15,-2 1 0 0,0 2 0 0,0 0 176 16,-1-1-176-16,1 0 160 0,0 1-16 0,-1-3 0 0,1 0 0 0,1 1 0 16,-1 0-144-16,1 0 0 15,-2 0 0-15,2 0 0 0,-4-5 0 0,4 6 0 16,0 0 0-16,0-1-176 0,-4-5 304 0,5 4 48 0,0 1 16 0,-2 0 0 16,-3-5-192-16,5 5 0 0,-1-1 0 0,0 0-176 15,-1 1 176-15,1 0-128 0,0-1 128 0,0 2-128 16,0-1 128-16,0 0 176 0,-4-5-48 0,4 7 0 15,-1-1-128-15,1 1 128 0,0-1-128 0,0-1 128 16,0-1-128-16,-2 0 128 0,2 0-128 0,0 0 128 16,0-1 32-16,1 1 0 0,0 0 0 0,0 0 0 15,0 1-160-15,0 0 0 0,0-2 0 0,0 2 128 16,0-1-128-16,0 1 0 0,0 0 0 0,0-2 0 16,-1 0 0-16,1 1 128 0,-1 1-128 0,1-1 0 15,-1 1 0-15,1-2 0 0,1 2 0 0,-1-2 0 16,0 1 0-16,0 0 0 0,0 0 0 0,0-1 0 0,0-1 0 15,-1 1 0-15,1-2 0 0,2 3 0 0,-1-1 128 0,0 1-128 16,0-1 128-16,0 1-128 0,-2-2 128 0,2 0-128 16,1 0 0-16,-2 0 128 0,0 1-128 0,0 0 0 15,-1 1 0-15,1-1 128 0,-5-3-128 0,6 3 128 16,-6-3-128-16,5 3 128 0,0 2-128 0,1 0 160 16,-2-1-160-16,1 0 160 0,-5-4-160 0,7 2 160 15,-7-2-160-15,7 3 160 0,-1-1-160 0,1 1 0 16,0 0 144-16,0 0-144 0,0-2 0 0,0 1 144 15,-7-2-144-15,7 2 0 0,-2 1 0 0,1 1 0 16,0-1 0-16,-1 0 0 0,-5-3 160 0,0 0-160 16,7 4 128-16,-1 1-128 0,-1 2 0 0,0-2 0 15,-2-2 128-15,2 1-128 0,0 0 0 0,-5-4 0 16,6 3 144-16,0 0-144 0,0 0 0 0,0 0 0 16,0 0 0-16,-1 0 128 0,1 0-128 0,-1-2 0 0,0 1 0 0,0 0 0 15,1 1 0-15,-1 0 0 0,0 0 128 16,-1 0-128-16,-4-3 128 0,5 4-128 0,0 0 128 0,1 0-128 15,-2 0 0-15,0-2 0 0,0 1 0 0,1-1 0 16,-1 1 0-16,0 0 0 0,0 1 0 0,1-3 0 16,-1 1 0-16,1 0 0 0,1-2 0 0,0 0 0 15,-1 2 0-15,1 1 0 0,-2-2 0 0,0 0 0 16,2 2 0-16,-1-2 0 0,-1 1 0 0,1 0 0 16,1 0 0-16,-1 0 0 0,0-1 0 0,0 1 0 15,-1 0 0-15,2 0 0 0,-2 1 0 0,1-2-128 0,0 1 128 16,0-1 0-16,-5-1 128 0,6 2-128 15,-1 0 0-15,0 0 0 0,-5-2 0 0,5 2 0 0,1 0 0 0,0 0 144 16,0-1-144-16,-6-1 0 0,0 0 128 0,7 2-128 16,0 0 0-16,-7-2 0 0,7 2 0 0,-1 1 0 15,0-3 0-15,1 0 0 0,-7 0 0 0,7 1 0 16,-7-1 0-16,8 1 0 0,-1 0 0 0,-2 1 0 16,1-2 0-16,0 0 0 0,0 0 0 0,-6 0 0 15,0 0 0-15,8 0 0 0,-1-2 128 0,0 1-128 16,-7 1 0-16,7-1 0 0,-7 1 0 0,8-1-192 15,-1-1 16-15,1 0 16 0,-1 0 288 0,0 0 64 16,-1 0 16-16,1 0 0 0,0 0-208 0,0 0 0 16,0 1 0-16,-1 0 0 0,0-1 0 0,-1 1 128 15,1 0-128-15,0 0 0 0,1-1 0 0,-1 1-128 16,-1 0 128-16,0-2-208 0,-1 0 208 0,0 0 0 0,1 0 0 16,1 0 160-16,-1 0-160 0,1 1 192 0,-1 0-192 0,0-1 192 15,0-2-192-15,0 0 0 0,-1 0 0 0,1 2 0 16,0 0 144-16,-1 0-144 0,-4 3 160 0,5-4-160 15,1 0 0-15,-1 1 128 0,0-2-128 0,-1 1 0 16,1 0 224-16,0 0 0 0,-1 0 0 0,1 0 0 16,1 0-416-16,1 1-64 0,-2-3-32 0,1 2 0 15,-1-1 288-15,1 0 0 0,0 0 0 0,0 2 0 16,-1-2 0-16,1 1 0 0,0 1 0 0,-1-1 0 16,1 0 0-16,0 0 0 0,0-1 0 0,1 1 0 15,-1 1 0-15,-6 3 0 0,5-3 0 0,1-1 0 16,0 0 0-16,1 1 0 0,-2-2 0 0,1 1 0 15,1 1 0-15,-1 0 0 0,-6 3 0 0,7-4 0 16,-2-1 0-16,2 0 0 0,-1-1 0 0,-1 0 0 16,2 1 0-16,0 1 128 0,0 0-128 0,-1-3 0 15,1 0 0-15,0 0 0 0,1 0 0 0,0 2 0 16,-1-2 0-16,3 0 0 0,-1-1 0 0,-1 0 0 0,-1 1 0 16,0-1 0-16,-1 2 0 0,0 0 0 0,0-1 0 15,0 0 0-15,0 0 0 0,0 0 0 0,-1 0 0 16,0 3 0-16,0-4 0 0,1 0 0 0,-1 1 0 15,0-2 0-15,0 1 0 0,1 2 0 0,0-2 0 0,1 0 0 0,-2 0 0 16,0 0 0-16,0-1 0 0,0 2 0 0,1-1 0 16,1 0 0-16,-1 0 0 15,-1 0 0-15,-2 1 0 0,1 0 0 0,1 1 0 16,0 1 0-16,0-1 0 0,-1-1 0 0,0 1 128 16,0 1-128-16,1 1 0 0,-1-1 0 0,0 0 0 0,-1-1 0 0,1 1 0 15,0 1 0-15,-1 1 0 0,2-2 0 0,0 1 0 16,0 0 0-16,-1-2 0 0,1 0 0 0,1 1 0 15,-1 0 0-15,1 0 0 0,-2 0 0 0,1 0 0 16,0-1 0-16,-1-1 0 0,1 0 0 0,0 0 0 16,0 2 0-16,-2-2 0 0,0 1 0 0,1 1 0 15,0-2 0-15,0 0 0 0,0 0 0 0,-1 0 0 16,1 1 0-16,0 0 0 0,0 1 0 0,0-1 0 16,-1 0 0-16,1-1 0 0,-1 0 0 0,1 1 0 0,1 0 0 0,0 0 0 15,0-1 0-15,0 0 0 16,1 0 0-16,0 1 128 0,-2 0-128 0,1-1 0 15,0 0 0-15,1-1 0 0,0-1 0 0,0 1 0 0,1-2 0 16,-1 3 128-16,-2 0-128 0,1-1 0 0,1-1 144 16,-1 0-144-16,0 1 128 0,1 2-128 0,0-3 128 0,0 2-128 15,-2 1 128-15,2 0-128 0,-1-2 128 0,0 1-128 16,-1 0 128-16,2 0-128 0,-1 2 128 0,-1-1-128 16,0 0 0-16,-1 0 128 0,1 0-128 0,1-2 192 15,-1-1-192-15,-1 2 192 0,0-2-192 0,0 2 0 16,1 1 0-16,0-3 0 0,-1 0 0 0,-1 1 0 15,0 1 0-15,0 2 0 0,0 1 320 0,-2 4 16 16,0 0 16-16,0 0 0 0,1-6-352 0,-1 6 0 16,0 0 0-16,0 0 0 0,0 0 0 0,0 0 0 15,0 0 0-15,0 0 0 16,0 0-336-16,-5 0-144 0,0 0-32 0,-1 1 0 16,0 0-2688-16,0-1-528 0</inkml:trace>
  <inkml:trace contextRef="#ctx0" brushRef="#br0" timeOffset="7443.174">14114 700 15663 0,'0'0'1392'0,"-4"2"-1120"15,4-2-272-15,-5 4 0 0,-1 1 2368 0,0 0 432 16,-1 1 80-16,1 1 0 0,1 1-1216 0,1 1-256 16,1-1-64-16,2 1 0 0,1-1-256 0,1-2-64 15,2 0-16-15,2-2 0 0,1-1-496 0,2-3-80 16,1 0-32-16,1-1 0 0,0-2-256 0,1-1-144 15,-1-1 160-15,-1-1-160 0,-1-2 192 0,1-1-64 0,-2 1-128 16,-1 1 192-16,-1-1-192 0,-1 1 176 16,-3 1-176-16,0 0 160 0,-2 0 144 0,0 2 16 15,-2-1 16-15,-1 0 0 0,-1 2-16 0,-1 0-16 0,0-1 0 0,0 2 0 16,0 2-176-16,-2 0-128 16,1 0 192-16,0 0-192 15,0 0-256-15,1 1-176 0,0 1-16 0,3 1-11008 16,-2 0-2208-16</inkml:trace>
  <inkml:trace contextRef="#ctx0" brushRef="#br0" timeOffset="8054.143">14008 904 14975 0,'0'0'656'0,"0"0"144"0,0 0-640 0,-1 7-160 0,-3 0 0 0,1-3 0 16,0 3 1600-16,-1 2 304 0,-1 0 48 0,-1 0 16 15,0 0-496-15,-2 0-80 0,-1 1-32 0,-1 2 0 16,-2 2-320-16,1 0-64 0,-2 1-16 0,-1 0 0 16,2 1-176-16,-2 1-32 0,-1 0-16 0,0 0 0 15,-1 0-32-15,-1-2 0 0,3 1 0 0,-1-3 0 16,0-1-48-16,2 0-16 0,-1-1 0 0,0-1 0 15,1-2-176-15,0 1-32 0,2-1-16 0,0 1 0 16,2-2-176-16,0-1-48 0,1 0 0 0,2-1 0 16,0-1-192-16,2 0 0 0,4-4 0 0,0 0 0 15,0 0 0-15,0 0-256 0,0 0 48 0,0 0 16 16,0 0-832-16,0 0-144 0,4-3-48 0,0-1 0 16,0 0-1552-16,0 1-320 0,-4 3-64 0</inkml:trace>
  <inkml:trace contextRef="#ctx0" brushRef="#br0" timeOffset="8480.715">13607 1276 20207 0,'0'0'896'0,"0"0"192"0,0 0-880 16,0 0-208-16,3-4 0 0,-3 4 0 0,3-5 1168 0,-3 5 192 0,3-5 48 0,-3 5 0 16,4-6-432-16,0 1-80 0,-4 5 0 0,2-3-16 15,-2 3-336-15,0 0-64 0,0 0-16 0,0 0 0 16,0 0-64-16,0 0-16 0,0 0 0 0,0 0 0 15,0 0 240-15,0 0 32 0,-2 6 16 0,1 1 0 16,-2 0-128-16,0 0-32 0,1 0 0 0,-1 1 0 16,0 0 16-16,1 0 0 0,0-1 0 0,1 0 0 15,0-2-208-15,1 0-64 0,0-5 0 0,0 0 0 0,4 4-256 0,1-1 128 16,1-1-128-16,0 0 0 0,1 0 0 0,1-2 0 16,1 0 0-16,0 0 0 0,0-5 128 0,-1 2-128 15,0 0 0-15,1 0 0 0,-1 1 0 0,0 0 0 16,-2 0 0-16,0 1 0 15,-6 1-864-15,0 0-80 0,0 0-16 0,0 0 0 16,0 0-1856-16,0 0-384 0</inkml:trace>
  <inkml:trace contextRef="#ctx0" brushRef="#br0" timeOffset="8899.315">13404 1477 27071 0,'0'0'1200'0,"0"0"240"0,-5-4-1152 0,1-1-288 0,0-1 0 0,1 0 0 16,1 1 1536-16,0 1 240 0,1-1 48 0,1 0 16 16,0-1-672-16,1 0-128 0,1-1-16 0,1 1-16 15,0 1-496-15,0 1-80 0,2-2-32 0,1 2 0 16,2 2-272-16,0 0-128 0,-2 1 128 0,0 0-128 16,1 0 0-16,0 1 0 0,-2 0 128 0,1 2-128 0,-1 2 0 0,0 1 160 15,-1 1-160-15,-2-2 160 0,-1 1-32 0,-1 0 0 16,-2 0 0-16,-1 2 0 0,-1 1 32 0,0 0 0 15,-1-2 0-15,0-1 0 0,0-1-160 0,-1-1 0 16,-1-2 144-16,0 0-144 0,-2 1 0 0,1-2 0 16,2 0 0-16,2 0 128 0,-2-4-128 0,1 1-128 15,0-1 128-15,1 0-12064 16,1 0-2304-16</inkml:trace>
  <inkml:trace contextRef="#ctx0" brushRef="#br1" timeOffset="12234.614">15083 1057 10127 0,'0'0'448'0,"0"0"96"0,0 0-544 0,0 0 0 0,0 0 0 0,0 0 0 16,0 0 4816-16,0-4 864 0,0-1 160 0,0 5 48 15,2-4-3488-15,-2 4-688 0,3-5-144 0,1 2-32 16,-4 3-16-16,5-2-16 0,-5 2 0 0,5 0 0 0,0 1-416 0,0 1-64 15,0 0-32-15,-1 3 0 0,0 2-432 0,0 1-96 16,1 0-16-16,0 2 0 0,0 1-192 0,1-1-64 16,-1 1 0-16,0 1 0 0,0 0-192 0,0-1 144 15,1 1-144-15,-1-1 128 0,1-1-128 16,-1-1 0-16,0-3 0 0,0 1 128 0,1 0-128 0,-2-2 0 16,1-2 0-16,0 0 128 0,0-2 0 0,-1-1 0 15,-4 0 0-15,4 0 0 0,-4 0 128 0,0 0 0 16,5-1 16-16,-5 1 0 0,0 0 48 0,0 0 16 15,0 0 0-15,0 0 0 0,0 0-80 0,0 0-32 16,4-3 0-16,-1 0 0 0,0-2-96 0,0 0 0 16,0-2-128-16,1 0 192 0,0-1 0 0,1-2-16 15,0-1 0-15,2-1 0 0,0 0 32 0,1-2 16 16,0-1 0-16,2 0 0 0,0-2 16 0,1-1 0 16,0 1 0-16,1-1 0 0,1-1 16 0,0-2 0 15,0-1 0-15,2-4 0 0,0-1-32 0,-2-1 0 16,2-3 0-16,0 1 0 0,0-4-96 0,1 1 0 0,0 2-128 0,-1 2 192 15,0 2-192-15,-1 3 128 16,-1 0-128-16,-1 0 0 0,-1 2 0 0,-2 0 128 0,1 3-128 0,-3 2 0 16,-1 3 0-16,1 2 0 0,-2 3 0 0,-1 2 0 15,-1 0 0-15,0 3 128 0,-3 4-128 16,0 0 0-16,0 0 0 0,0 0 0 0,0 0 0 0,0 0 0 16,4-1 0-16,-4 1 128 0,0 0-128 0,0 0 0 15,0 0 0-15,0 0 0 0,5 0 0 0,-5 0 0 16,0 0 0-16,0 0 0 0,0 0 0 0,0 0 0 15,0 0-144-15,0 0-32 0,0 0 0 0,0 0 0 16,-4 3-1712-16,-1 1-352 0,0-3-64 16</inkml:trace>
  <inkml:trace contextRef="#ctx0" brushRef="#br0" timeOffset="17745.243">18291 1274 20319 0,'0'0'896'0,"0"0"192"0,0 0-864 0,0 0-224 16,0 0 0-16,0 0 0 0,0 0 960 0,1 6 128 16,-1-6 48-16,2 5 0 0,0 0-48 0,-2-5-16 15,0 0 0-15,0 0 0 0,0 0-32 0,4 4 0 16,-4-4 0-16,0 0 0 0,0 0 80 0,0 0 16 0,4-4 0 0,-1-1 0 16,-1-1-304-16,0 0-64 15,-1-1-16-15,1-3 0 0,-2 0-320 0,0-2-64 0,-1 0-16 0,0-1 0 16,0 0-224-16,-1-1-128 0,0-4 160 0,0 1-160 15,0 2 128-15,0-2-128 0,0 0 0 0,0-1 0 16,0 0 0-16,0 1 128 0,1 0-128 0,0 1 0 16,1 1 0-16,0 0 0 0,0 0 0 0,0 3 0 15,0 0 0-15,0 4 0 0,0 0 0 0,1 3 0 16,-1 5 0-16,0 0 0 0,0 0 0 0,4 4 0 16,0 5 0-16,1 1 0 0,0 3 0 0,1 1 0 15,0 4 0-15,2 1 0 0,-2 4 0 0,1 0 0 16,1 4 0-16,1 0 0 0,2-2 0 0,-1-1 0 15,2-1 0-15,3-2 0 0,0-1 0 0,1-3 0 0,0-2 0 0,0-2 0 16,-1-4 0-16,1-1 0 16,-3-3 0-16,1-1 0 0,-1-4 0 0,-1-4 0 0,-2 0 192 0,0-3-64 15,0 0-128-15,-2-5 192 0,-1-1 48 0,-1-2 0 16,0-1 0-16,-1-3 0 0,-2-3-64 0,-1-1-16 16,-1-2 0-16,-2 1 0 0,0 2-160 0,-1-1 192 15,-1 0-192-15,0 0 192 0,0 2-192 0,0-2 0 16,-1 1 0-16,1 1 0 0,-1 3 0 0,1 2 0 15,0 4 0-15,0 1 0 16,1 3-432-16,0 2-112 0,2 6-32 0,0 0 0 16,0 0-2064-16,0 0-432 0</inkml:trace>
  <inkml:trace contextRef="#ctx0" brushRef="#br0" timeOffset="18045.227">18786 1120 12895 0,'-5'2'1152'0,"-1"1"-928"0,-3 0-224 0,0 1 0 16,0 1 4480-16,0 0 864 0,1 0 160 0,-1 2 48 16,1 0-3648-16,1 2-736 0,1 1-144 0,1-1-16 15,2 0-512-15,2 0-112 0,2-1 0 0,1-1-16 16,2 0-368-16,2-3 128 0,2 1-128 0,3-3 0 15,0 0 0-15,3-1 0 0,1-2 0 0,-1-2 0 16,3-1 0-16,-1-1 0 0,-1-2 0 0,1-2 0 16,-3-1 0-16,-1-1 0 0,-2-1 0 0,-1 0 128 0,0 0-256 0,-3 1-64 15,-1 2 0-15,-2-2 0 16,0 2-1392-16,-2 1-272 0,-1 2-64 0,0 6-12720 16</inkml:trace>
  <inkml:trace contextRef="#ctx0" brushRef="#br0" timeOffset="18295.395">18914 1240 19871 0,'0'0'880'0,"0"0"176"0,5 2-848 0,2-2-208 16,-1-1 0-16,0-1 0 0,-1-2 1072 0,1-1 160 0,-1 0 48 0,1-2 0 15,1-2-144-15,0-1-32 16,-1-2 0-16,1 0 0 0,0-1-96 0,-1 0-32 16,1 2 0-16,-1-1 0 0,0 0-272 0,0 1-64 0,-1 2-16 0,-1 2 0 15,-2 2-96-15,-2 5-16 16,0 0 0-16,0 0 0 0,0 0 128 0,0 0 32 0,2 10 0 0,-1-1 0 15,0 4-128-15,-1-1-32 0,0 1 0 0,0 0 0 16,1 1-304-16,-1 0-64 0,0-1-16 0,1 0 0 16,1-1-128-16,1-1 0 0,-1-2 0 0,1 0 0 15,0-2-224-15,-3-7-80 0,6 4-16 0,0-3 0 32,1-2-2336-32,0-1-480 0</inkml:trace>
  <inkml:trace contextRef="#ctx0" brushRef="#br0" timeOffset="18431.936">19195 1120 13823 0,'0'0'1216'0,"0"0"-960"0,0 0-256 0,0 0 0 0,0 0 4048 0,0 0 768 15,6-1 160-15,0 1 16 0,1 1-3200 0,-1-1-656 16,3 0-128-16,0 0-32 0,1-1-656 0,1 1-144 16,1 0-32-16,1 0-10704 15,-2 0-2160-15</inkml:trace>
  <inkml:trace contextRef="#ctx0" brushRef="#br0" timeOffset="18700.045">19600 1044 22111 0,'0'0'1968'0,"0"0"-1584"0,-2-3-384 0,1-1 0 16,-1 0 2848-16,2 4 480 0,-4-3 112 0,0 0 16 15,-1-1-1792-15,-1 1-336 16,-1 1-80-16,1 1-16 0,-2 1-528 0,-1 1-96 0,1 3-32 0,-1-1 0 16,0 1-240-16,-2 2-48 15,0 2-16-15,0 2 0 0,3 1 96 0,-1 1 16 16,1 1 0-16,1 0 0 0,2 2-384 0,2-1 0 0,1-1 0 0,4 0-128 16,2-1 128-16,1-1-128 0,2-3 128 0,2 0-128 15,2-3-1168-15,3 0-240 0,3-4-32 0,0-1-10208 16,3-1-2048-16</inkml:trace>
  <inkml:trace contextRef="#ctx0" brushRef="#br0" timeOffset="18995.066">19772 1056 34559 0,'-10'1'1536'0,"10"-1"304"0,-5 2-1472 0,-2-2-368 16,0 2 0-16,-2 2 0 0,-2 1 1520 0,1 1 224 15,0 0 48-15,2 1 16 0,-1 1-880 0,2-1-176 16,2 3-48-16,2-2 0 0,2 2-400 0,2 0-96 15,2-1-16-15,3 1 0 0,3-1-192 0,0 0 0 16,0-2 0-16,2-3 0 0,1 0-240 0,1 0 64 16,0-1 16-16,1-3 0 15,0-3-608-15,-2 1-128 0,0-5-32 0,0 1 0 16,-2-2-160-16,-2-1-48 0,-1-1 0 0,-2 0 0 0,-2 1 672 0,-3-1 128 16,0 0 16-16,-2-1 16 0,-2 1 432 0,0-1 96 15,-2 0 16-15,0 2 0 0,-2 3 80 0,0 0 0 16,-1 0 16-16,-1 1 0 0,1 0-208 0,0 1-128 15,1 0 160-15,1 2-160 16,1 2-320-16,6 0-176 0,0 0-16 0,0 0-15584 0</inkml:trace>
  <inkml:trace contextRef="#ctx0" brushRef="#br0" timeOffset="19289.079">19927 1032 15663 0,'0'0'1392'0,"0"0"-1120"0,0 0-272 0,0 0 0 0,-4 2 3888 0,4-2 720 16,0 0 128-16,-4 5 48 0,1-1-2800 0,3-4-544 16,0 7-112-16,1-2-32 0,1 1-688 0,-1 1-144 15,0 1-16-15,2 0-16 0,0 0-432 0,0-2 128 16,0 2-128-16,0 0 0 0,0 0 0 0,0-1 0 16,0-1 0-16,0-1 0 0,-3-5 0 0,0 0 0 15,0 0 128-15,0 0-128 0,0 0 0 0,0 0 128 16,0 0-128-16,0 0 128 0,0 0-128 0,0 0 192 15,0 0-192-15,0 0 192 0,0 0-192 0,0 0 128 16,0 0-128-16,3-3 128 0,0-3-128 0,0 1 0 16,0 1-192-16,0 1 192 15,-3 3-480-15,3-4 32 0,-3 4 0 0,5-4 0 16,-1 0-64-16,0 0 0 0,-4 4 0 0,0 0 0 16,4-4-1664-16,-4 4-320 0</inkml:trace>
  <inkml:trace contextRef="#ctx0" brushRef="#br0" timeOffset="19629.94">19946 1174 30399 0,'0'0'1344'0,"0"0"288"0,0 0-1312 0,0 0-320 0,0 0 0 0,0 0 0 15,-4-5 1472-15,2-2 240 0,1 1 32 0,1-1 16 16,0 0-736-16,1 0-160 0,2-2-32 0,0 0 0 15,0-1-480-15,2 0-96 0,2-3-32 0,-1 1 0 0,2 2-224 0,0 1 144 16,1 0-144-16,0 0 128 0,0 1-128 0,1-1 0 16,0 1 0-16,-2 4 0 0,0 1 0 0,0 2 0 15,0 1 0-15,1 0 0 0,-2 1 0 0,0 1 0 16,0 0 0-16,-3 2 0 0,2 3 0 0,-2 2 0 16,0 0 128-16,0 1-128 0,-2-2 0 0,0 2 0 15,0 1 144-15,-1 1-144 0,0 0 0 0,-1 1 0 16,0-1 0-16,0-1 128 0,-1 0-128 0,1-3 0 15,2 0 0-15,-1-1 0 16,0-2-368-16,-1-5-80 0,0 0-32 0,5 0 0 16,0-2-2384-16,0-1-464 0</inkml:trace>
  <inkml:trace contextRef="#ctx0" brushRef="#br0" timeOffset="19897.048">20247 1011 9215 0,'0'0'816'0,"0"0"-656"0,0 0-160 16,0 0 0-16,-2 7 5184 0,0 0 992 0,0 1 208 0,1 0 32 16,-1 1-3952-16,1 0-800 0,-1 1-144 0,1 1-48 15,1 1-640-15,-1 0-128 0,0 1-16 0,1-1-16 16,0-1-336-16,1-2-64 0,0 0-16 0,1-1 0 16,0 0-256-16,2-3 128 0,0 0-128 0,-4-5 0 15,6 0 224-15,0-1-64 0,0-2-16 0,1-2 0 16,-1-1 272-16,2-4 48 0,0 0 16 0,0 0 0 15,2-2-480-15,-2-1-128 0,-2-1-16 0,2 2 0 16,0-1 144-16,-1 2 0 0,1-1 0 0,-1 1 0 0,1 0-224 0,1 0-64 16,0 2-16-16,0 0 0 15,-2 0-2096-15,-1 1-416 0</inkml:trace>
  <inkml:trace contextRef="#ctx0" brushRef="#br0" timeOffset="20180.108">20449 1092 26367 0,'0'0'1168'0,"4"3"240"0,-4-3-1120 0,6 2-288 16,0-1 0-16,1-1 0 0,1 1 1408 0,0-1 240 16,-1-1 32-16,3-1 16 0,-2-2-928 0,0-1-176 15,0 0-32-15,-1-2-16 0,-2 1-352 0,3 1-64 16,-2-3 0-16,0 2-128 0,2-5 0 0,-2 0 0 16,-1 0 0-16,-1 2 0 0,-1-1 0 0,1 2-304 15,-2-1 48-15,-1 2 0 0,-2 0 112 0,-1 4 144 16,2 3-208-16,0 0 80 0,-7 0 416 0,0 2 96 15,-2 1 0-15,-1 3 16 0,-2 0 800 0,1 3 144 16,-1-1 48-16,2 2 0 0,0 0-368 0,3 2-64 0,3 1 0 16,2-1-16-16,1 0-576 0,3 0-112 0,0-1-32 0,4-1 0 15,1 2-224-15,1-2-160 0,2-2 32 0,0-1 0 32,0-2-1712-32,1-1-336 0,2-2-64 0,-1-1-9344 0,0-2-1888 0</inkml:trace>
  <inkml:trace contextRef="#ctx0" brushRef="#br0" timeOffset="20366.485">20766 1029 27119 0,'0'0'1200'0,"1"6"256"0,1 4-1168 0,-1-1-288 16,1-1 0-16,1 1 0 0,0 0 1008 0,1 1 144 15,0-1 16-15,0 1 16 0,1 0-464 0,0 0-80 16,-1 0-32-16,3-2 0 0,0-1-608 0,0 0 0 15,0-1 0-15,1-1 0 16,0-1-2128-16,0-1-352 0,7 0-64 0,-4-3-16 0</inkml:trace>
  <inkml:trace contextRef="#ctx0" brushRef="#br0" timeOffset="20530.935">20702 1157 33919 0,'0'0'1504'0,"0"0"304"0,5-5-1440 0,1-1-368 16,3 0 0-16,3-3 0 0,-2-3 1728 0,3-1 288 0,3 1 48 0,0 0 16 16,-1 1-1136-16,2 0-240 15,0 2-32-15,-2-2-16 0,0 0-528 0,-1-1-128 16,-2 0 0-16,-2 0 0 0</inkml:trace>
  <inkml:trace contextRef="#ctx0" brushRef="#br0" timeOffset="21897.375">21090 1726 7359 0,'0'0'656'0,"0"0"-528"0,0 0-128 0,0 0 0 16,0 0 4480-16,0 0 880 0,0 0 160 0,6-3 48 15,3 0-3408-15,-2-1-688 0,-1 1-128 0,1 1-16 16,2-1-176-16,1 2-48 0,1 0 0 0,2 1 0 15,2-3-208-15,0 1-64 0,3 2 0 0,2 0 0 16,-1 0-48-16,1 2-16 0,0 1 0 0,1-3 0 16,-2 1-304-16,2 0-64 0,-1 0-16 0,2 1 0 15,-2-2 0-15,2 1 0 0,0-1 0 0,1 1 0 0,0-1-192 0,3 0-64 16,0 0 0-16,3 0 0 0,1 0 16 0,1 0 0 16,-1-2 0-16,-1 2 0 0,0 0-16 0,-1 0 0 15,0 0 0-15,0 0 0 0,0 0 0 0,0-2-128 16,-1 2 192-16,2 0-64 0,1 2 64 0,1 1 16 15,2-1 0-15,0 2 0 0,-2-2 80 0,0 0 16 16,2 0 0-16,-1 0 0 0,1 0-128 0,2-1-32 16,3 1 0-16,2-2 0 0,5 2-144 0,-2 1 128 15,-1 0-128-15,-1-1 128 0,-1-2-128 0,-2 0 0 16,0 1 0-16,1 0 0 0,-1 1 0 0,3-2 0 16,1 2 128-16,1-2-128 0,-2-1 0 0,-4 1 0 15,-1 0 0-15,-2 0 0 0,-3-1 0 0,1 0 0 16,-1-1 128-16,-1 2-128 0,2-1 0 0,-2 0 0 15,2-1 0-15,0 1 0 0,-2 1 0 0,0 0 128 16,-1 0-128-16,0-1 0 0,-4 1 128 0,0 0-128 16,-3-2 128-16,-1 2-128 0,0 2 0 0,1-2 0 15,-1 2 128-15,-4-1-128 0,0-1 224 0,2 1 16 16,1-1 0-16,0 1 0 0,3 0-48 0,-1 0-16 16,0 0 0-16,0 0 0 0,0 0 16 0,-3 0 0 0,-2-2 0 0,-1 1 0 15,0 0-32-15,0 0 0 0,0 0 0 0,4 2 0 16,-2-2-32-16,-1 0-128 0,2 1 192 0,-1-1-64 15,2 0 64-15,-1 1 0 0,3-1 0 0,1 1 0 16,2 0-64-16,-2-1 0 0,4 2 0 0,-8-2 0 16,1 0-128-16,-2 0 0 0,3 0 144 0,-2 0-144 15,-1 0 0-15,0 1 0 0,-2 0 0 0,4 0 128 16,-2-1-128-16,-2-1 0 0,-1 0 128 0,-1 1-128 0,1 0 128 0,0 0-128 16,-1-1 128-16,1 1-128 0,2 0 0 0,-4 0 0 15,2 0 0-15,0 0 128 0,-2 0-128 0,1 0 0 16,-2-2 0-16,0 1 0 0,-3 1 0 0,3 1 0 15,0 1 0-15,-4-2 0 0,-8 0 0 0,0 0-240 16,3-2 48-16,-3 2 0 16,0 0-256-16,0 0-64 0,0 0 0 0,0 0 0 15,-8-2-1792-15,-2-1-352 0,0 0-80 0,-1 1-16 0</inkml:trace>
  <inkml:trace contextRef="#ctx0" brushRef="#br0" timeOffset="22682.764">22811 1972 20271 0,'0'0'1792'0,"0"0"-1424"0,0 0-368 0,0 0 0 16,-1 5 2528-16,1 0 432 0,0 2 96 0,0-1 16 15,0 1-1616-15,1 1-320 0,0 0-64 0,1 0-16 16,1 2-848-16,1-1-208 0,0 0 0 0,3-1 0 15,2-1 240-15,2-1 0 0,2 0 0 0,0-4 0 16,3 2-384-16,1-3-80 0,-2-3-16 0,0-1 0 16,-1-1 240-16,0 0 0 0,-1-2 0 0,0 1-144 15,-3-2 352-15,1 0 80 0,-3-1 16 0,1 2 0 16,-3 1-304-16,-1 1 0 0,-2 1 0 0,-3 3 0 16,0 0-224-16,0 0-48 0,5 2-16 0,-1-2 0 0,1 3 640 0,-1 2 128 15,0 1 32-15,2 0 0 0,-1 0-16 0,2 1 0 16,2-2 0-16,0-1 0 0,1 2 464 0,2-1 112 15,3 0 16-15,1-2 0 0,1-2-96 0,3-1-16 16,0-2 0-16,1-2 0 0,3-1-784 0,0-1-192 16,-1-1 0-16,-1-1 0 0,-2-2 0 0,-2 0 0 15,-3 0 144-15,-1 1-144 0,-5-1 0 0,0 0 0 16,-3-1 128-16,0 2-128 0,-3 0-128 0,-2 0-64 16,-1 0-16-16,-3 0 0 15,-3 1-2736-15,-3-1-560 0</inkml:trace>
  <inkml:trace contextRef="#ctx0" brushRef="#br0" timeOffset="27818.619">21308 1149 10127 0,'0'0'896'0,"0"0"-704"0,0 0-192 0,0 0 0 16,2-5 2528-16,1 1 480 0,1-2 80 0,-1 1 32 15,-1 1-1424-15,1-1-288 0,-1 0-48 0,0 0-16 16,0-1-256-16,0 0-48 0,0 0-16 0,1-1 0 16,0-1-448-16,0 1-112 0,1 1-16 0,0-3 0 0,0 0-448 0,1 0 0 15,0 1 0-15,0-1 0 0,-2-1 640 0,1 1 16 16,0 0 16-16,1 0 0 0,-1-1-256 0,1 1-48 15,1-1-16-15,-1 1 0 0,-1-4-352 0,0 2 0 16,-1-1 0-16,1 0 0 0,0 1 736 0,1 1 80 16,-1-3 16-16,1 1 0 0,0 0-528 0,-1 1-112 15,1-1 0-15,0-3-16 0,-1 1-176 0,1 1 0 16,1 0 144-16,-1 0-144 0,-1 1 0 0,2 0 0 16,0 1 0-16,-2 1 0 0,0 0 0 0,-1 0 0 15,2 1 0-15,-1-1 128 0,-2 3-128 0,1 0 0 16,1 0 0-16,-1 1 0 0,-1-2 0 0,1 0 0 15,1 1 0-15,-1 0 0 0,1 2 0 0,0 1 0 16,-1 0 0-16,1 0 0 0,1-2 0 0,0 1 0 16,-1 1 0-16,1 1 0 0,0 1 0 0,-5 2 0 15,6-2 0-15,0 1 0 0,-1-1 0 0,1 2 0 16,-6 0 0-16,6-2-128 0,0 0 128 0,-1 1 0 16,-5 1 0-16,6 0 0 0,0 1 0 0,-1 1 0 15,-5-2 0-15,4 2-128 0,-4-2 128 0,6 1 0 16,-6-1 0-16,0 0 0 0,4 4 0 0,-1 0 0 15,-1 2 0-15,0 1-128 0,-2-7 128 0,1 5-160 0,0 1 160 16,0 1-160-16,-1 1 160 0,0 0 0 0,0 1 0 0,0 0-128 16,0 1 128-16,0-1 0 0,0 0 0 0,0 1 0 15,0 0 0-15,0 0 0 0,1-3 0 0,0 2 0 16,0-1 0-16,0 0 0 0,1-1 0 0,-1 0 0 16,0-2 0-16,0 3 0 0,0-2 0 0,1 1 0 15,-1 0 0-15,0 0 0 0,1 0 0 0,-1-1 0 16,0 2 0-16,0 0 0 0,-1 1 0 0,1-2 0 0,0 0 0 0,-1 1 0 15,0 0 0-15,1 0 0 0,0 0 0 0,0 1 0 16,-1-3 0-16,0 1 0 0,0-1 0 0,0 0 0 16,0 1 0-16,0-2 0 0,0-5 0 0,0 5 128 15,0-5 0-15,0 5 0 0,0-5-128 0,0 6 0 16,0 0 0-16,0-6 0 0,0 0-160 0,0 6 160 16,0-6-192-16,3 6 192 0,-1 0 0 0,0 0 0 15,-2-6 0-15,3 5 0 0,-3-5 0 0,4 4 0 16,-4-4 0-16,4 4 0 0,0-1 0 0,0 1 0 15,0-1 0-15,-4-3 0 0,6 0 0 0,-1-1 0 16,-5 1 0-16,4-2 0 0,-4 2 0 0,5-2 0 16,0 1 0-16,0-2 0 0,-2-2 0 0,1 1 0 15,0-1 0-15,0 0 0 0,-1 1 0 0,0 0 0 16,0-1 0-16,-1 0 0 0,2-2 0 0,-1 0 0 16,0 0 0-16,1 0 0 0,0-1 0 0,-1 1 0 15,0 0 0-15,0 1 0 0,0-1 0 0,0 0 0 16,0 0 0-16,-1 1 0 0,0 1 0 0,1-2 0 15,0 2 0-15,0 2 0 0,-1-1 0 0,-2 4-128 0,0 0 128 0,0 0 0 16,0 0 0-16,0 0 0 0,0 0 0 0,4-3 0 16,-4 3 0-16,0 0-128 0,0 0 128 15,0 0 0-15,6 0-176 0,-6 0 176 0,0 0-160 0,6 1 160 16,-6-1 0-16,6 3-144 0,-1 1 144 0,0-1 0 16,-5-3 0-16,4 6 0 0,-1-1 0 0,1 2 0 15,0 0 0-15,0 0 0 0,-1 1 0 0,-1 0 0 16,-2 1 0-16,1 0 0 0,0 1 0 0,-1-2 0 0,0 0 0 15,0 3 0-15,-1-4 0 0,1 2 0 16,0-1 0-16,0 0 0 0,1-1 0 0,-1 2 0 0,0 0 0 0,0 0 0 16,0-1 0-16,0 1 0 0,1 0 0 0,0-2 0 15,0 1 0-15,0 0 0 0,0 2 0 0,0 0 0 16,-1 0 0-16,1 0 0 0,0-1 0 0,0 1 0 16,-1 0 0-16,0 1 0 0,1 0 0 0,0-2 0 15,0 1 0-15,0-1 0 0,-1 0 208 0,1-1 80 16,0 2 16-16,0 0 0 0,-1 0-496 0,1-1-112 15,0 2-16-15,0-1 0 0,0 0 320 0,0 0 0 16,0-3 0-16,0 3 0 0,0 1 0 0,0 0 0 16,1-1 0-16,0 0 0 0,-2-2 0 0,1 0 0 15,1-1 0-15,0 0 0 0,1 0 0 0,0 1 0 16,-1-2 0-16,1 0 0 0,-3-6 0 0,4 4 0 16,-4-4 0-16,4 5 0 0,0 0 0 0,-1 0 0 15,1-1 0-15,-4-4 0 0,0 0 0 0,0 0 0 16,0 0 0-16,0 0 0 0,2 7 0 0,-2-7 0 15,1 5 0-15,-1-5 0 0,0 0 0 0,0 0 0 16,0 0 128-16,0 0-128 0,6 1 128 0,-6-1 0 0,7 0-128 0,0-1 192 16,0-1-48-16,-1 1-16 15,0-1 0-15,0-2 0 0,1 1-128 0,0 0 0 0,-2-1 0 0,2-2 0 16,1 2 0-16,-2-1 0 0,-1 0 0 0,2-1 0 16,0-2 0-16,0 1 0 0,-1 0 0 0,0 0 0 15,1 0 0-15,-2 0 0 0,1 0 0 0,0 0 0 0,0-1 0 0,1-1 0 16,-1 2 0-16,0-1 0 0,0 0 0 0,1 1 0 15,-2 0 0-15,0 0 0 0,0-1 0 0,0 1 0 16,0 1 0-16,0-1 0 0,-1 1 0 0,0 0 0 16,0 1 0-16,0 0 0 0,0-1 0 0,1 0 0 15,-1 0 0-15,0 1 0 0,-1-1 0 0,0 1 0 16,-1 0 0-16,-2 5 0 0,3-5 0 0,-3 5 0 16,3-3 0-16,-3 3 0 0,1-4 0 0,1 0 0 15,1-1 0-15,-3 5 0 0,0 0 0 0,5-3 0 16,-1 0 0-16,1 2 0 0,0-1-128 0,-5 2 128 15,5-3 0-15,-5 3 0 0,0 0 0 0,0 0 0 16,0 0 0-16,0 0 128 0,0 0-128 0,5 2-144 16,-5-2 144-16,3 5-208 0,0 2 208 0,-1 0 0 15,-1 1 0-15,1 0 0 0,-2-8 0 0,1 5 0 16,0 2 0-16,0-2 0 0,0 1 0 0,0 0 0 16,0 0 0-16,-1-6 0 0,0 6 0 0,1 0 0 15,0 0-128-15,-1-6 128 0,1 6 0 0,1 1 0 16,-1 0 0-16,1 0 0 0,0 1 0 0,-1-1 0 0,1 0 0 0,1 1 0 15,0 1 0-15,0-2 0 0,-1 1 0 0,0 0 0 16,-1-2 0-16,1 0 0 0,0 0 0 0,-2-6 0 16,0 0 0-16,3 6 0 0,-3-6-128 0,0 0 128 15,0 0 0-15,0 0 0 0,0 0 0 0,0 0 0 16,0 0 0-16,0 0 0 0,6 1 0 0,-6-1 0 16,6-1 0-16,1-1 0 0,0-1 0 0,0-1 0 15,0 1 0-15,-1 0 0 0,-3-2 0 0,2 1 0 16,0-3 0-16,1 1 0 0,-1 1 0 0,0-2 0 15,0 0 0-15,0 1 0 0,0 1 0 0,-2-2 160 16,1-1-160-16,0 0 0 0,0 0 0 0,0 0 0 16,0 1 0-16,0 0 0 0,-1-1 0 0,1-1-176 15,0-1 176-15,0 2 0 0,0-1 0 0,-1 0 0 0,3-1 0 0,-2 0 128 16,0 2-128-16,1-3 0 0,0-1 0 0,0 1 0 16,0 2 0-16,0-2-128 0,0 0 128 0,1 1 0 15,-1 0 0-15,2 0 0 0,-1 0 0 0,0 0 0 16,-1 0 0-16,0 1 0 0,-1 0 0 0,2 1 128 15,-1-1-128-15,0 0 176 0,0 0-176 0,-2-1 0 16,0 0 0-16,1 1 0 0,-1 1 0 0,0 2 0 16,0-4 0-16,0 1 128 0,0-1-128 0,0 1 0 15,1-1 0-15,1 0-176 0,-1-1 176 0,0 1 0 16,0 2 0-16,0-2 0 0,0-2 0 0,2-1 0 16,-2 3 0-16,0-1 0 0,-1 0 0 0,0 1 0 15,0 2 0-15,0 1 0 0,0-1 0 0,-1 1 0 16,-1 1 0-16,1 0 0 0,-1 0 0 0,1 2 0 15,0-3 0-15,1 1 128 0,-1 0-128 0,0 2 0 16,1-1 0-16,-1 1 0 0,1 0 0 0,-1 0 0 16,0 0 0-16,-2 4-128 0,0 0 128 0,0 0 0 0,0 0 0 0,0 0 0 15,0 0 0-15,0 0 0 16,0 0 0-16,0 0 0 0,5 5 0 0,-1 1 0 0,-1 1 0 0,0-2 0 16,-3-5 0-16,3 7 0 15,-1 0 0-15,0 0 0 0,-1 2 0 0,1-1 0 0,-1 2 0 0,1 0-128 16,-1-1 128-16,0 2 0 0,0 1 0 0,-1-2 0 15,1 2 0-15,0 0 0 0,0 0 0 0,0 0 0 16,0-1 0-16,0 2 0 0,-1-2 0 0,0 1 0 0,0-1 0 0,0 2 0 16,0 0 0-16,0-3 0 0,0 2 0 0,0-2 0 15,-1-3 0-15,1 2 0 0,-1 0 0 0,1 1 0 16,0 0 0-16,0 0 0 0,0-4 0 0,0 0 0 16,1 1 0-16,0 1 0 0,-1-1 0 0,0 1 0 15,1-2 0-15,0 0 0 0,0 1 0 0,0 1 0 16,0 1 0-16,-1 0 0 0,0-3 0 0,-1 1 0 15,1 2 0-15,0-2 0 0,0 1 0 0,0 0 0 16,0 0 0-16,0-1 0 0,0 0 0 0,0 0 0 16,0 1-144-16,1-3 144 0,1 1-128 0,-1 0 128 15,-1-6-160-15,1 5 160 0,0 0-384 0,-1-5 0 16,3 6 16-16,-3-6 0 0,0 0 64 0,3 6 16 16,-3-6 0-16,4 5 0 0,-4-5 80 0,0 0 16 15,4 5 0-15,-4-5 0 0,3 5 192 0,-3-5 0 16,4 6 0-16,-4-6-144 0,3 5 144 0,0 1 0 15,1-1 0-15,-4-5-128 0,0 0 128 0,3 6 0 16,1-1 0-16,-4-5 0 0,0 0 0 0,0 0 0 0,0 0 0 16,0 0 0-16,0 0 0 0,0 0 0 15,0 0 0-15,7 0 0 0,-7 0 0 0,7 0 0 0,-7 0 0 0,6-2 0 16,-6 2 0-16,0 0 0 0,0 0 0 0,6-2 0 16,-6 2 0-16,6-2 0 0,-6 2 0 0,6-2 128 15,-1 0-128-15,1 0 0 0,-6 2 0 0,6-3 0 16,0 0-288-16,-1-2-32 0,1 2 0 0,0-1 0 15,0-1-112-15,-1 1-16 16,1-1-16-16,-1 1 0 0,0 2 96 0,0-2 32 0,-5 4 0 0,0 0 0 16,0 0 192-16,6 1 144 0,-6-1-192 0,0 0 192 15,4 3 0-15,-4-3-128 0,3 3 128 0,-1 2 0 0,0 1 0 0,-1 1 0 16,-1 0 0-16,0 1 0 0,-1-1 0 0,0 1 0 16,0-1 0-16,0 1 0 0,0-1 0 0,0 2 0 15,0 1 0-15,0-2 0 0,1-1 0 0,0 0 0 16,0-2 0-16,1 2 0 0,-1 0 0 0,2 2-128 15,-1-3-16-15,1 1 0 0,0-2 144 0,0 0 144 16,-2-5-16-16,3 6-128 0,-1 0 0 0,0 0 0 16,0 0 0-16,-2-6 0 0,0 0 128 0,4 3-128 15,-4-3 0-15,4 3 0 0,-4-3 0 0,4 4 0 16,2-2 0-16,-2-1-144 0,-4-1 144 0,5-1 0 16,-5 1 0-16,5 0 128 0,-5 0-128 0,4 0 0 15,2 1 0-15,-1 0 0 0,-1-2 0 0,0 0 0 16,1 1 0-16,-5 0-128 0,5 0 128 0,-1 2 0 15,-4-2 0-15,0 0 128 0,0 0-128 0,0 0 0 16,0 0 0-16,0 0 0 0,4 5 0 0,-2 2 128 16,-1-1-128-16,0 0 176 0,-1-6 64 0,0 7 16 15,0-1 0-15,0 0 0 0,-1 2 0 0,1 0 0 16,1 0 0-16,-1-1 0 0,0 0-112 0,0-3-16 0,1 1 0 0,1 1 0 16,-1 0-128-16,0 0 0 0,1 0 0 0,0-1 128 15,-2-5-128-15,0 0 0 0,4 4 0 0,0 0 0 16,-4-4 0-16,5 3 0 0,0 0 0 0,0 1 0 15,1-3 0-15,-6-1 0 0,5 2 0 0,-1-2 0 16,-4 0 0-16,4 2 0 0,1 1 0 0,-5-3 0 16,0 0 0-16,0 0 0 0,0 0 0 0,5 1 0 0,-1 3 0 15,-4-4 0-15,3 3 0 0,-3-3 0 0,0 0 0 0,3 5 0 16,0-1 0-16,-3-4 0 0,3 6 0 0,-1-1 0 16,-2-5 0-16,3 4 0 0,-3-4 0 0,3 5 0 15,0-2 0-15,0 2 0 0,-3-5 0 0,3 6 0 16,0 0 0-16,0-1 0 0,-3-5 0 0,3 5 0 15,-3-5 0-15,4 6 0 0,-1-1 0 0,0 0 0 16,0 0 0-16,-3-5 0 0,3 5 0 0,-3-5 0 16,0 0 0-16,5 4 0 0,-5-4 0 0,6 4 0 15,-1-1-192-15,-5-3 192 0,0 0 0 0,6 0 160 16,-6 0 16-16,6-1 0 0,-6 1-176 0,6-1 0 16,-6 1-160-16,0 0 160 0,0 0-176 0,0 0 176 15,0 0-192-15,0 0 192 0,5 1 0 0,-5-1 0 16,0 0 160-16,0 0-32 0,0 0-128 0,5 5 0 15,-1 0 0-15,-4-5 0 0,4 4 0 0,-4-4-256 16,0 0 64-16,5 5 0 0,-2 0 320 0,-3-5 48 0,6 4 16 0,-6-4 0 16,0 0-192-16,6 2 0 15,0-1 0-15,-6-1-176 0,0 0 48 0,0 0 0 0,0 0 0 0,7-2 0 16,-1 0 256-16,-6 2 48 0,5-3 16 0,-5 3 0 16,0 0-192-16,4-3 0 0,-4 3 0 15,4-5-176-15,0 1 48 0,0 0 0 0,-4 4 0 0,3-4 0 16,1 0 128-16,-4 4 176 0,5-4-48 0,0 0 0 15,-1-1-128-15,1 0-176 0,-1 1 48 0,0 0 0 16,1-1 128-16,0-1 224 0,-1 0-48 0,1 1-16 16,0-1-160-16,0 1 0 0,-1 0 0 0,0 0 0 15,0 0 0-15,-2 2 0 0,-2 3 0 0,0 0 0 0,2-5 0 0,-2 5 0 16,0 0 0-16,0 0 0 0,0 0 160 0,0 0-160 16,0 0 192-16,0 0-192 0,0 0 128 0,0 0-128 15,5-3 0-15,-5 3 0 0,0 0 0 0,6-1 0 16,-1 0 0-16,0 1 0 0,-5 0 0 0,6 0-224 15,-6 0 64-15,6 1 16 0,0 0 144 0,-6-1 0 16,4 2 0-16,0 1 0 0,1 0 0 0,-5-3 0 16,3 4 0-16,0 0 0 0,-3-4 0 0,3 5-160 15,-1 0 160-15,0 0 0 0,2 1-208 0,-2-3 64 16,-2-3 16-16,3 4 0 16,1-1-288-16,1 1-48 0,-5-4-16 0,0 0 0 0,3-1 224 0,2-1 64 15,-1-1 0-15,1 0 0 0,-2-2 192 0,0 1 0 16,-3 4 0-16,3-5 0 0,0-2 0 0,0 0 0 0,0 0 0 15,0-1 160-15,2 1 32 0,-1-2 16 16,-1 3 0-16,1-4 0 0,0 3-208 0,1-3 176 16,-1 0-176-16,0 2 160 0,1-2-160 0,0 2 160 15,0-2-160-15,0 1 160 0,-1-2-160 0,0 3 128 0,0 0-128 0,0-2 128 16,0 1-128-16,0 0 160 0,-1 2-160 0,0-1 160 16,0 1-160-16,-1 2 0 0,1-3 0 0,-1 2 128 15,0-1-128-15,-1 1 128 0,0-2-128 0,-1 1 128 16,1 0-128-16,0 0 0 0,1 0 0 0,-1 1-176 15,1-3 176-15,0 0 0 0,-1 0 128 0,1 1-128 16,0 1 336-16,0 0 0 0,-1 1 0 0,0 1 0 16,0-2 16-16,1 1 0 0,-1 1 0 0,0 0 0 15,0 1-160-15,0-2-48 0,-1 6 0 0,1-5 0 0,-1 5-144 16,1-5 0-16,0-1 0 0,0 1-176 0,0 0 176 0,0 0 144 16,1-1-16-16,0 1-128 0,0-1 0 0,0 0 0 15,0 1 0-15,-1 0 0 0,1 1 0 0,-2 4 0 16,0 0 0-16,0 0 0 0,0 0 0 0,0 0 128 15,0 0-128-15,0 0 0 0,0 0 160 0,1 5-160 16,1 1 128-16,0 0-128 0,1 1 0 0,-1-2 0 16,-2-5 0-16,3 5 0 0,0 2 128 0,-3-7-128 15,4 5 128-15,-1 0-128 0,-3-5 0 0,5 5 0 16,0-3 0-16,0 0 0 0,-5-2 0 0,0 0 0 16,0 0 0-16,6 0 0 0,-1-2 0 0,-5 2-176 15,4-1 48-15,1 0 0 0,0-2 128 0,1 1 0 16,-1-3 0-16,0 1 0 0,1-1-304 0,-2-1 32 15,3 0 0-15,1 0 0 0,1-2 16 0,-1 0 16 16,-2-2 0-16,0 1 0 0,2 0 240 0,-1 0 0 16,-3-1 0-16,0 1-144 0,0 1 144 0,-1 1 0 15,-1-2 0-15,0 2 0 0,0 1 0 0,-1 1 0 16,-1 0 0-16,1 1 0 0,0 0 0 0,-1 1 144 0,0 3-144 0,1-4 0 16,0 0 0-16,1 1 0 15,-2 3 0-15,3-4 0 0,2 0 0 0,1 1 0 0,1 1 0 16,-1 0 0-16,-6 2 0 0,3-4 0 0,1 0 0 0,2 2 0 15,1 0 0-15,-1 1 0 0,-6 1 0 0,0 0-144 16,0 0 144-16,5 0 0 0,3-3 0 16,-2 3 0-16,-6 0 0 0,0 0 0 0,0 0 0 0,0 0 0 0,0 0 0 0,5-2 0 15,0-2 0-15,0 1 0 0,-5 3 0 0,4-3-128 16,0-2 128-16,0-1 0 0,0-1 0 0,0-2 0 16,-1-1 0-16,-1 2 0 0,0-2 0 0,0 0 0 15,-1 1 0-15,1-2 0 0,2-1 0 0,-2 0 0 16,-1 2 0-16,-1 0 0 0,-2 0 0 0,0 2 128 15,2-1-128-15,-1 1 0 0,0 1 0 0,1 1 0 16,2 0 0-16,0 0 0 0,-4 0 0 0,0 1 0 16,2 1 0-16,0 4 0 0,0 0 0 0,0 0 0 15,1-5 0-15,-1 5 0 0,0 0 0 0,0 0 0 16,2-3 0-16,-2 3 0 0,0 0 0 0,0 0 0 16,0 0 0-16,5 2 0 0,0 0 0 0,-1 1 0 15,-4-3 0-15,4 4 0 0,0 0 0 0,0 4 0 16,-2 0 0-16,-1 0 0 0,0 1 0 0,0-1 0 15,0 2 0-15,1 1 0 0,1 0 0 0,-2 0 0 16,1 0 0-16,0 0 0 0,0-1 0 0,1 0-128 16,0 0 128-16,0 1-128 15,1-1-336-15,-1 0-64 0,2-2-16 0,0 1 0 16,1 0-272-16,0 0-48 0,-1-2-16 0,0 1 0 16,0-2-272-16,-2 1-48 0,1-1-16 0,0 0 0 15,1 1-96-15,-1-1-32 0,-1 0 0 0,-3-6 0 0</inkml:trace>
  <inkml:trace contextRef="#ctx0" brushRef="#br0" timeOffset="27878.42">23961 1082 8975 0,'0'0'384'0,"0"0"112"0,0 0-496 0,4 2 0 0,0 1 0 0</inkml:trace>
  <inkml:trace contextRef="#ctx0" brushRef="#br0" timeOffset="28177.424">24238 908 7359 0,'-4'3'656'0,"-1"0"-528"16,1-1-128-16,1 1 0 0,3-3 768 0,-1 5 112 15,1-5 16-15</inkml:trace>
  <inkml:trace contextRef="#ctx0" brushRef="#br0" timeOffset="28452.507">24366 876 8287 0,'0'0'736'0,"0"0"-592"16,0 0-144-16,0 0 0 0,0 0 2800 0,0 0 528 16,0 0 96-16,0 0 32 0,0 0-2512 0,0 0-496 15,0 0-112-15,0 0-16 0,0 0-320 0,0 0-128 16,0 0 0-16,3-5 0 0,1 1 656 0,1 1 144 16,-2-1 32-16,0 0 0 0,0 1 688 0,-1 0 144 0,0 1 16 15,-2 2 16-15,0-5-736 0,-2 1-128 16</inkml:trace>
  <inkml:trace contextRef="#ctx0" brushRef="#br0" timeOffset="29352.502">23940 1064 30239 0,'0'0'656'0,"0"0"144"0,0 0 32 0,0 0 16 0,2 7-672 0,1-2-176 16,-3-5 0-16,7 6 0 0,1-3 672 0,1 0 96 16,-2-1 32-16,2 0 0 0,2-2-464 0,2 0-80 15,1-2-32-15,2 1 0 0,-3-1-224 0,-1 0 0 16,2-1 128-16,1-1-128 0,-2-2 0 0,3 0 128 16,3 0-128-16,-3 0 0 0,-2-1 128 0,-3 0-128 15,-4 0 0-15,-2 1 144 0,1-4-144 0,2 2 0 0,1-1 144 0,-2 1-144 16,-3 0 0-16,-1 1 0 0,0 2 0 0,0-1 128 15,1 0-128-15,-2 0 0 0,-1 0 0 0,1 1 0 16,0 2 0-16,-2 3 128 0,2-3-128 0,-2 3 0 16,3-2 144-16,-3 2-144 0,0 0 192 0,4-2-192 15,0 1 0-15,1 1 0 0,-5 0 0 0,5 3 0 16,-1-2 0-16,0 3 0 0,2-1 160 0,-2 1-160 16,-4-4 128-16,4 4-128 0,2 0 128 0,1 0-128 15,-1 2 0-15,-2-1 0 0,-2 1 0 0,-2-6 0 16,0 0 0-16,4 3 0 0,1-1 0 0,0-1 0 15,-5-1 144-15,5 1-144 0,0 0 160 0,0-2-160 16,1-1 448-16,0-1-16 0,1-1 0 0,-2 0 0 0,0 1 272 0,-1-1 48 16,0-1 16-16,0-1 0 0,0-1-320 0,-1-1-48 15,0 0-16-15,0 1 0 0,0-2-144 0,1 0-48 16,-2 0 0-16,1-3 0 0,0 1-192 0,0 0 144 16,0-1-144-16,1 0 128 0,0 1-128 0,1 1 128 15,-1-2-128-15,0 1 128 0,0 3-128 0,0 0 0 16,-1 2 0-16,0-1 0 0,0 4-144 0,-3 3 144 15,0 0 0-15,4-4 0 0,-4 4 0 0,0 0 0 16,5-4 0-16,-5 4 0 0,0 0 0 0,5-3 0 16,0-1 0-16,0 1 144 0,-1-3-144 0,1-2 0 15,0 0 0-15,1-1-176 0,0-1 304 0,-1 0 48 16,1-1 16-16,0-3 0 0,1 0-192 0,0-2 0 16,-2-2 0-16,1 2 0 0,0-2 192 0,-1 0 0 0,1-3 0 15,-1 2 0-15,-2-2-192 0,0 1 128 0,-2 2-128 16,0 0 128-16,-2 2-128 0,-1 0 0 0,-2-1 0 0,1 2 0 31,-1-2-1968-31,1 1-320 0,0 2-64 0</inkml:trace>
  <inkml:trace contextRef="#ctx0" brushRef="#br0" timeOffset="33941.196">21776 507 18831 0,'0'0'832'0,"0"0"176"0,0 0-816 0,0 0-192 16,0 0 0-16,0 0 0 0,3-2 1280 0,-3 2 192 16,2-7 64-16,-2 7 0 0,0 0-464 0,0 0-96 15,0 0-16-15,0 0 0 0,0 0-464 0,0 0-112 16,-4 0 0-16,0 2-16 0,-1-1-368 0,1 3 0 16,4-4 0-16,-3 4 128 0,0 1-128 0,0 0 0 15,3-5 0-15,-1 5 0 0,1-5 0 0,0 0 0 16,1 5 0-16,-1-5 0 0,3 5 0 0,-3-5 0 15,5 4 0-15,0-1 0 0,2-1 0 0,-2 0 128 16,-5-2-128-16,6 0 128 0,-6 0-128 0,6-2 144 16,0 0-144-16,-1-1 160 0,-5 3-160 0,4-4 0 15,0 0 0-15,-2 0 128 0,1-1 64 0,-1 1 16 16,-2 4 0-16,0 0 0 0,-1-4 48 0,1 4 0 16,-3-4 0-16,1 1 0 0,-2 0-256 0,0 1 0 0,4 2 0 0,-5-1-9280 31,0 1-1920-31</inkml:trace>
  <inkml:trace contextRef="#ctx0" brushRef="#br0" timeOffset="34357.807">21761 611 8287 0,'0'0'736'0,"0"0"-592"16,0 0-144-16,0 0 0 0,0 0 4000 0,0 0 768 16,0 0 160-16,0 0 16 0,0 0-3424 0,0 0-688 15,0 0-144-15,0 0-32 0,0 0-240 0,0 0-48 16,0 0-16-16,0 0 0 0,0 0-208 0,2 5-144 16,-1 2 192-16,0 0-192 0,0 0 0 0,-1 0 0 15,0 1 0-15,1-2 0 0,0 3 160 0,-1-1-160 0,1-1 128 0,2-1-128 31,0 0-496-31,1 0-176 0,-4-6-32 0,4 4-7872 0,-4-4-1552 0</inkml:trace>
  <inkml:trace contextRef="#ctx0" brushRef="#br0" timeOffset="35054.483">21815 730 7359 0,'0'0'656'0,"0"0"-528"16,0 0-128-16,0 0 0 0,0 0 2416 0,-3 4 448 15,-1-1 80-15,4-3 32 0,0 0-1360 0,0 0-272 16,-2 5-48-16,2-5-16 0,0 5-384 0,0 1-64 16,0-6-32-16,2 6 0 0,2-1-464 0,-1-1-80 15,2 0-32-15,-5-4 0 0,0 0-224 0,7 3 0 16,-1-1 128-16,0 0-128 0,-6-2-176 0,0 0-80 15,0 0 0-15,0 0-16 16,0 0-272-16,0 0-48 0,0 0-16 0,0 0 0 0,0 0 352 0,0 0 64 16,-4 4 0-16,-1-1 16 0,-1 0 496 0,-1-1 112 15,0 1 16-15,-2 1 0 0,-1 0 384 0,1 0 96 16,1 0 16-16,1-1 0 0,0 0-240 0,1 0-32 16,1-1-16-16,5-2 0 0,0 0-656 0,0 0 0 15</inkml:trace>
  <inkml:trace contextRef="#ctx0" brushRef="#br2" timeOffset="39392.295">24847 1096 21759 0,'0'0'960'0,"0"0"208"0,0-4-928 0,0-3-240 15,1 1 0-15,0 0 0 0,0 0 1472 0,-1 1 240 16,0 5 48-16,0-6 16 0,0 1-160 0,0 0-16 0,0 5-16 0,-1-5 0 16,0 0 0-16,1 5 0 0,-2-4 0 0,2 4 0 15,0 0-144-15,0 0-32 16,-5 0 0-16,0 2 0 0,0 1-240 0,1 1-48 16,0 1-16-16,2 2 0 0,1 0-320 0,3 3-64 15,2 2-16-15,4 1 0 0,4 3-160 0,2 4-32 16,3 2-16-16,2 4 0 0,3 1-32 0,7 5 0 15,2 1 0-15,-2-6 0 0,-1-4-320 0,2 0-144 0,1-2 128 0,-7-4-128 16,2-1 0-16,6-2 0 0,10 1-144 0,3 0 144 16,3-1 0-16,-5 2 0 0,-7-2 0 0,-21-8 0 15,-15-6-160-15,0 0 160 0</inkml:trace>
  <inkml:trace contextRef="#ctx0" brushRef="#br2" timeOffset="39693.293">24759 1577 23039 0,'0'0'2048'0,"0"0"-1648"15,0 0-400-15,0 0 0 0,0 0 3264 0,0 0 576 16,0 0 128-16,6-4 0 0,2-1-2000 0,2-1-416 15,1-2-80-15,0-1 0 0,2 1-192 0,3-2-16 16,1-1-16-16,1 0 0 0,-2 0-288 0,1-2-48 16,3-1-16-16,5-7 0 0,1-2-384 0,-1 0-96 15,2-2-16-15,-3-4 0 0,-3-1-400 0,0-5 0 0,0 1 128 0,-2 2-128 16,0 2 0-16,0 1-144 16,0 4 144-16,-5 6-208 15,4 1-1136-15,1 0-208 0,-1 1-48 0</inkml:trace>
</inkml:ink>
</file>

<file path=ppt/ink/ink4.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24T21:38:40.423"/>
    </inkml:context>
    <inkml:brush xml:id="br0">
      <inkml:brushProperty name="width" value="0.05292" units="cm"/>
      <inkml:brushProperty name="height" value="0.05292" units="cm"/>
      <inkml:brushProperty name="color" value="#0070C0"/>
    </inkml:brush>
    <inkml:context xml:id="ctx1">
      <inkml:inkSource xml:id="inkSrc19">
        <inkml:traceFormat>
          <inkml:channel name="X" type="integer" max="25977" units="cm"/>
          <inkml:channel name="Y" type="integer" max="17318" units="cm"/>
          <inkml:channel name="T" type="integer" max="2.14748E9" units="dev"/>
        </inkml:traceFormat>
        <inkml:channelProperties>
          <inkml:channelProperty channel="X" name="resolution" value="1000.26953" units="1/cm"/>
          <inkml:channelProperty channel="Y" name="resolution" value="1000.46216" units="1/cm"/>
          <inkml:channelProperty channel="T" name="resolution" value="1" units="1/dev"/>
        </inkml:channelProperties>
      </inkml:inkSource>
      <inkml:timestamp xml:id="ts1" timeString="2021-05-24T21:38:56.110"/>
    </inkml:context>
  </inkml:definitions>
  <inkml:trace contextRef="#ctx0" brushRef="#br0">21463 1029 8287 0,'0'0'368'0,"-1"5"80"0,-1 0-448 0,2 1 0 0,0-6 0 0,0 6 0 0</inkml:trace>
  <inkml:trace contextRef="#ctx0" brushRef="#br0" timeOffset="1067.777">21810 1056 19343 0,'0'0'1728'0,"0"0"-1392"16,0 0-336-16,0-4 0 0,0-2 2736 0,0 1 464 0,0 5 112 0,1-6 16 16,0 0-1296-16,0 0-256 0,0 0-48 0,1 1-16 15,-1 1-496-15,0-1-112 0,-1 0-16 0,0 0 0 16,0 0-256-16,0 0-64 0,0 0-16 0,0 5 0 16,-2-5-192-16,0 0-48 0,0 1 0 0,-1 0 0 15,-1 0-176-15,0 0-32 0,0 1-16 0,-1 0 0 16,-1 0 96-16,-1 1 32 0,0 1 0 0,0 1 0 15,0-2 64-15,-2 1 16 0,-2 0 0 0,-1 1 0 16,2 0-112-16,-1 1-32 0,0 0 0 0,0 1 0 16,1-2-80-16,-1 0-16 0,1 1 0 0,1 0 0 0,-1 2-96 0,1-2-32 15,-1 1 0-15,-1 1 0 16,2-1 48-16,1 1 0 0,-1 0 0 0,0 1 0 16,-1-1 48-16,0 0 16 0,-1 0 0 0,0 2 0 15,-1 1-32-15,1 1 0 0,-2-2 0 0,1 0 0 0,-1 2-80 0,2-1-128 16,0 1 176-16,0 1-176 0,1 0 304 0,1 1-48 15,-1 0-16-15,1 1 0 0,0 1-240 0,1 1 0 16,1 1 0-16,-1 2 0 0,-1 0 0 0,1 1 144 16,0 0-144-16,1 2 128 0,-1-2 0 0,0 2 0 15,0-1 0-15,1 1 0 0,0 0-128 0,1-1 0 16,1 0 0-16,-1-1 128 0,0-2-128 0,1 1 0 16,-1-1 0-16,2 1 0 0,0 0 0 0,0 2 128 15,0 3-128-15,2 2 0 0,-1 1 128 0,0-1-128 16,2 3 128-16,1 0-128 0,1 1 160 0,2-1-160 15,0-1 192-15,3-1-192 0,3 0 128 0,-1-2-128 0,1 0 0 0,1-3 0 16,1-1 128-16,0 0-128 16,-1-3 0-16,1 2 0 0,-3-2 0 0,1 3 0 15,2-2 0-15,-1 2 0 0,-1 1 0 0,0 0 0 16,3-1 0-16,0 1 0 0,0-2 0 0,3-1 0 16,1 1 0-16,1-3 0 0,3 0 128 0,-1-1-128 0,3-1 0 0,2-2 0 15,4 0 0-15,1 0 0 0,1-1 128 0,1-1-128 16,-3-1 0-16,0-2 0 0,-1-1 128 0,2-1-128 15,-1 0 0-15,2-2 0 0,1-1 0 0,2-1 0 0,1 0 128 16,-1 0-128-16,2-1 0 0,-2 0 0 16,-1-3 0-16,-2 1 0 0,-4-5 0 0,0 1 0 0,-4-2 0 0,1 1 0 15,1-4 0-15,0-1 0 0,-3 2 128 16,2-4-128-16,-2 1 0 0,0-1 0 16,-1-1 0-16,1 2 0 0,0 0 0 0,1 1 0 0,-1 1 128 15,0 0-128-15,-2 0 0 0,1 1 0 0,-2-1 128 16,-2-2-128-16,-2 0 0 0,-2-2 0 0,-1-3 0 0,-1 0 0 15,0-2 0-15,0-1 0 0,-1-2 0 0,-2-1 0 16,2 1 0-16,-1-1 0 0,-1 2 0 0,-1 1 0 16,0 2 0-16,-2 1 0 0,-1 3 0 0,0-1 0 15,-2 1 0-15,-1 0 144 0,-1 1-144 0,-1-1 0 16,-2 0 0-16,0-1 0 0,-2 1 0 0,-1-3 0 16,-2-1 0-16,-1 0 0 0,-1-2 0 0,-1-1 0 15,-4 0 0-15,-3 1 0 0,-6 0 0 0,-2 2-160 0,-5-1 160 16,-1 2-128-16,1 1 128 0,-1 3 0 0,-1-1 128 0,2 4-128 15,3 1 0-15,1 2 0 16,2 1 0-16,0 2 0 0,-1 2 0 0,3-1 0 16,-1 4 0-16,4-1 0 0,2 1 0 0,4 0 0 15,0 1 0-15,2 0 128 16,2 1-480-16,2 0-96 0,0-2 0 0,2 2-16 16,0 0-1584-16,2-1-320 0,-1-2-64 0</inkml:trace>
  <inkml:trace contextRef="#ctx0" brushRef="#br0" timeOffset="8126.677">20353 563 34031 0,'0'0'1504'0,"0"0"320"0,0 0-1456 0,0 0-368 0,5-3 0 0,1-1 0 15,3 0 1952-15,4 2 320 0,3 0 64 0,3 4 16 16,3 3-464-16,0 1-96 0,0 3 0 0,1 0-16 16,0 1-544-16,2 1-96 0,2 2-32 0,3 1 0 15,1 3-464-15,4 2-112 0,2 4-16 0,2-1 0 16,-1 2-320-16,-1 0-64 0,-2-2 0 0,-2 1-128 16,1 0 128-16,3-3-128 0,0 0 0 0,1-3 0 15,0-2 0-15,1-2 0 0,2-3-128 0,-4-1 128 16,-2-1-896-16,-5 1-64 0,-6-4-32 0,-2 0 0 15,-6-3-1776-15,-1-2-368 0,-4-2-64 0</inkml:trace>
  <inkml:trace contextRef="#ctx0" brushRef="#br0" timeOffset="8557.485">20349 1607 35359 0,'17'-1'1568'16,"-6"-1"320"-16,5-3-1504 0,5-2-384 0,4-2 0 0,2-1 0 0,0-2 1872 0,5 0 304 15,0-2 64-15,2 1 16 0,3-2-1088 0,3 2-208 16,4 1-64-16,0 2 0 0,-1 0-448 0,-2 1-112 16,-4 2-16-16,0 1 0 0,-1-2-192 0,0 1-128 15,0 0 128-15,2 1-128 16,0 1-576-16,-2 2-192 0,-4-1-48 0,-1 1-12944 16,-4 0-2576-16</inkml:trace>
  <inkml:trace contextRef="#ctx0" brushRef="#br0" timeOffset="8977.843">20450 2600 23039 0,'0'0'2048'0,"0"0"-1648"0,6-4-400 0,4 0 0 0,4-2 3872 0,0-3 688 16,4-4 144-16,1-4 32 0,2-7-2320 0,4-2-464 16,2-4-96-16,20-16 0 0,0 1-752 0,0 5-144 15,4 4-16-15,-4 6-16 0,-3 0-192 0,-2 2-32 16,-3 1-16-16,-11 7 0 0,6-2-448 0,3-3-96 16,4 0-16-16,0-2 0 0,1-2-128 0,-2 2 0 15,-5 1 0-15,-2 4 0 16,-4-1-1120-16,-3 5-208 0,-4 4-32 0,-2 2-13488 15,-3 6-2704-15</inkml:trace>
  <inkml:trace contextRef="#ctx0" brushRef="#br0" timeOffset="9263.564">20963 2886 33167 0,'5'-11'2944'0,"6"-11"-2352"0,3-6-464 0,6-2-128 0,5-3 2560 0,6-1 480 16,5 2 96-16,6 2 32 16,6 2-1392-16,-3-2-288 0,-1 3-48 0,-5-1-16 15,-3 1-576-15,-1-2-112 0,1 0-32 0,-10 11 0 16,2-3-400-16,2 1-96 0,4 0-16 0,0 0 0 0,0-2-192 0,-1 2 0 15,-3 0 0-15,-3 2-160 16,-1 1-2336-16,-2 1-480 0</inkml:trace>
  <inkml:trace contextRef="#ctx0" brushRef="#br0" timeOffset="10010.132">19952 349 13823 0,'-10'0'608'0,"6"0"128"0,-1 1-592 0,0-1-144 15,1 0 0-15,4 0 0 0,0 0 4944 0,-4 0 960 16,4 0 192-16,0 0 48 0,-1 4-4032 0,-1 2-784 0,1 1-176 0,0 2-16 16,0 1-672-16,0 2-128 0,-1 3-16 0,0 3-16 15,0 1-48-15,1 2-16 0,0 1 0 0,1-1 0 16,1-3 80-16,3 0 0 0,1-2 16 0,5-3 0 15,6 0 16-15,2-2 0 16,1-2 0-16,4-4 0 0,2-3 160 0,1-2 16 0,-1-4 16 16,-1 0 0-16,1-3 16 0,0-1 0 0,0-3 0 0,-1-2 0 15,1-3-304-15,-3-2-64 0,-1 0-16 0,-4-1 0 16,-2 0-32-16,-4 1 0 0,-5-1 0 0,-3 2 0 16,-4 0 32-16,-4 0 0 0,-5 1 0 0,-4 1 0 15,-4 2 0-15,-1 3 0 0,-4 1 0 0,2 4 0 16,-3 0-176-16,1 3 0 0,-2 1 0 0,0 1 0 15,1 3-1152-15,1 0-128 0,3 2 0 0,2 2-16 16,3 1-2144-16,5 1-416 0</inkml:trace>
  <inkml:trace contextRef="#ctx0" brushRef="#br0" timeOffset="10443.776">20081 1451 18431 0,'-3'-4'1632'0,"-2"-2"-1312"16,-1 0-320-16,0 2 0 0,-1 1 3712 0,-1 2 656 0,-3 1 144 0,-3 3 32 16,1 2-2096-16,-2 5-400 15,-3 2-96-15,3 6-16 0,1 4-1104 0,0 5-208 0,2 1-48 0,4 3-16 16,2-2-32-16,3 0 0 0,4-3 0 0,4-2 0 16,4-1-80-16,4-4-32 0,5-4 0 0,3-3 0 15,4-4-96-15,0-3-32 0,3-4 0 0,-2-3 0 16,-2-2 32-16,1-4 0 0,-3-2 0 15,0-5 0-15,-3-5-192 0,-3-1-128 0,-1-2 192 0,-4-1-192 0,-2 0 0 0,-4-2 0 16,-4 2 0-16,-3 0 0 0,-3 0 0 0,-3 3 0 16,-1 3 0-16,-3 2 0 0,-1 2-128 0,-1 3-144 15,-3 1-32-15,0 2 0 16,-1 1-1776-16,-1 2-352 0,0 2-80 0,-1 0-16560 16</inkml:trace>
  <inkml:trace contextRef="#ctx0" brushRef="#br0" timeOffset="10945.431">20155 2370 28559 0,'-11'7'1264'0,"6"-2"272"0,-3 2-1232 0,-1 2-304 0,-2 3 0 0,-1 1 0 15,0 4 1728-15,-1 2 304 0,-1-1 48 0,3 4 16 0,0 0-464 0,2 1-96 16,1-1 0-16,4 1-16 0,3-1-432 0,4 1-96 16,3-2-16-16,3 0 0 0,3-2-416 0,2-2-96 15,3-2-16-15,0-5 0 0,-1-2-80 0,4-4-32 16,-2-3 0-16,2-3 0 0,-2-4 176 0,3-3 48 16,0-1 0-16,0-3 0 0,-3-4-560 0,-1 0 0 15,-1 0 0-15,-3 1 0 0,-3 1 0 0,-2 0 192 16,-3-3-64-16,-3 2-128 0,-5-2 256 0,-1 2-48 15,-3 0-16-15,-2 0 0 0,-3 2-64 0,-2 1 0 16,-3 2-128-16,1 2 192 0,0 2-192 0,0 1 0 16,0 1 0-16,2 1 0 15,1 1-1344-15,1 1-256 0,1 2-48 0,3 0-12544 16,2 3-2512-16</inkml:trace>
  <inkml:trace contextRef="#ctx0" brushRef="#br0" timeOffset="11280.729">20613 3027 34207 0,'-6'2'752'0,"-2"1"144"0,0-1 48 0,-1 0 16 0,1 1-768 0,-3-1-192 0,0-1 0 0,-1 5 0 16,0 6 1760-16,0 3 304 0,1 2 64 0,3 4 16 16,2 0-480-16,3 1-112 0,2-1-16 0,3-1 0 0,2-2-720 0,4 0-160 15,3-2-16-15,1-3-16 0,0-3-240 0,3-4-64 16,1-3 0-16,2-4 0 0,3-4-320 0,2-5-288 16,3-2 48-16,1-7 16 0,2-3 224 0,-1-3 240 15,0-2-48-15,-1-1-16 0,-2 4-176 0,-4-1 0 16,-6 5-192-16,-3-3 192 0,-5 2 0 0,-4 0 0 15,-6 1 0-15,-5-1 0 0,-5 1 0 0,-2-1 0 16,-6-3 176-16,1 0-176 0,-2 0 0 0,0-3 0 16,-1 0 0-16,2-1 0 15,1-2-2720-15,1 0-592 0</inkml:trace>
  <inkml:trace contextRef="#ctx0" brushRef="#br0" timeOffset="11966.557">20757 294 17503 0,'0'0'1552'0,"0"0"-1232"16,-4-2-320-16,-1 0 0 0,1 1 3536 0,4 1 656 0,-5 0 128 0,5 0 32 15,0 0-1984-15,0 0-384 16,0 0-64-16,0 0-32 0,0 0-944 0,0 0-192 16,0 0-48-16,2 6 0 0,1 1-192 0,0 0-64 15,0 2 0-15,1 2 0 0,0 0-128 0,1 0-48 16,0 1 0-16,1 1 0 0,0-1-80 0,1-1 0 15,0 0-16-15,0-2 0 0,3-1-176 0,-1-2 0 16,1-1 0-16,1-1 128 0,-2-1-128 0,1-1 0 16,1-1 0-16,-1-1 0 0,-2-1 0 0,0 0 0 0,-1 0 0 15,0-1 0-15,-2 0 0 0,-1 1 0 16,-4 1 0-16,0 0 0 0,0 0 0 0,0 0 128 0,0 0-128 0,0 0 0 16,3 5 128-16,-1-2-128 0,-2-3 0 0,3 3 128 15,1-2-128-15,1-2 0 0,1-2 0 0,2-2 0 16,-1-1 192-16,1-2 16 0,0-2 0 0,0 0 0 15,1-3-16-15,0 1 0 0,-2-1 0 0,0 0 0 16,-1 1-192-16,-1-1 176 0,1 1-176 0,0-1 160 16,-2 2-160-16,1 3 0 0,-1-2 144 0,-1 2-144 15,-1 1 0-15,-2 1 128 0,0-1-128 0,0 1 0 16,0 1 128-16,-1 1-128 0,-1 0 128 0,1 1-128 0,0-3 0 0,1 1 0 16,0 1 0-16,1-1 0 15,1 1-1472-15,-2 4-384 0,0 0-64 0,3-3-17664 16</inkml:trace>
  <inkml:trace contextRef="#ctx0" brushRef="#br0" timeOffset="12500.261">21134 500 9215 0,'0'0'816'0,"-3"5"-656"16,0-1-160-16,-1 0 0 0,4-4 5168 0,-4 5 992 15,-1 1 208-15,1 2 32 0,2 0-3952 0,1 2-784 0,0-2-176 0,1 0-16 16,1-1-992-16,1 0-192 0,2 0-32 0,0 1-16 15,0 0-384-15,0 0-80 16,1 0-16-16</inkml:trace>
  <inkml:trace contextRef="#ctx0" brushRef="#br0" timeOffset="13079.3">20565 1043 22111 0,'0'0'1968'0,"0"0"-1584"16,0 0-384-16,0 0 0 0,0 0 2736 0,-4 7 464 0,2-1 80 0,0 3 32 15,0 0-1664-15,1 2-336 16,1 1-64-16,0 2-16 0,0 3-816 0,1 1-160 15,1-1-48-15,0 0 0 0,1 0-208 0,1-1 0 16,1-2 0-16,1-3 0 0,0-2 0 0,2-2 0 0,-1-2 0 0,2-3 0 16,1-2 0-16,-1-2 0 0,2-3 0 0,0-2 0 15,-2-2 0-15,1 0 0 16,-2-4 128-16,1 1-128 0,-1 0 128 0,-2 1-128 16,-1 0 0-16,-1 0 0 0,-2 1 0 0,-2 3 128 15,0-1-128-15,-1 4 0 0,1 4 0 0,-4 0 128 0,-2 2-128 0,0 3 0 16,1 0 128-16,0 0-128 0,-1 1 0 0,1 1 0 15,2-1 384-15,0 0 0 0,-1 1-16 0,4-7 0 16,0 0 16-16,0 0 16 0,0 0 0 0,6 0 0 16,-1-3 112-16,2-2 32 0,0-2 0 0,0-3 0 15,0-2-192-15,0-3-32 0,1-1-16 0,1 2 0 16,1-1-304-16,0 3 0 0,0 1 0 0,-2 0 0 16,0 0-1120-1,-1 2-288-15,-2 3-48 0,-1 0-11184 0,-4 6-2240 0</inkml:trace>
  <inkml:trace contextRef="#ctx0" brushRef="#br0" timeOffset="13350.605">20914 1201 32255 0,'0'0'1424'0,"0"0"304"0,0 0-1392 0,0 0-336 16,0 0 0-16,0 0 0 0,0 0 1584 0,-1-7 240 15,1 2 48-15,1 1 16 0,0-1-1040 0,-1 5-208 16,0 0-32-16,0 0-16 0,0 0-384 0,0 0-80 15,0 0 0-15,0 0-128 0,1 6 384 0,-1 0-48 16,-1 1 0-16,-1 2 0 0,-2 1-336 0,0 1 0 16,0-1 0-16,0 1 128 0,1 0 256 0,2 0 48 0,1-2 16 0,2 1 0 15,4 0-64-15,1-1-16 16,1-1 0-16,1-3 0 0,1-1-192 0,2-1-48 16,1-1 0-16,1-1 0 0,-1 0-128 0,2-1 0 0,0-2 0 0,-2-1 0 31,1-1-1856-31,-2 0-368 0,-3 1-64 0</inkml:trace>
  <inkml:trace contextRef="#ctx0" brushRef="#br0" timeOffset="13896.743">20562 1872 31391 0,'0'0'688'0,"1"6"144"0,1 1 16 0,-1-1 48 0,1 0-720 0,0 2-176 0,0 1 0 0,0 0 0 15,1 1 960-15,0-2 176 16,-1 1 16-16,1-1 16 0,0 1-720 0,0-2-128 0,1-2-48 0,0 0 0 16,-4-5-272-16,0 0 0 0,0 0 128 0,8-1-128 15,-2-2 0-15,0 1 0 16,-1-2 0-16,-1-1 0 0,0-2 0 0,0 0 0 0,-1 2 0 0,-3 5 0 15,0 0 0-15,0 0 0 0,0 0-208 0,0 0 80 16,2 7 128-16,-1 1 0 16,-1 2 0-16,0-1 0 0,1 1 336 0,0 0 48 15,0-2 16-15,1-1 0 0,3-3 352 0,1 0 64 0,1-2 16 0,-1-3 0 16,3-1-208-16,0-4-48 0,1-2 0 0,0 0 0 16,-1-5-352-16,1-1-80 0,2-4-16 0,0 1 0 0,-1 1-128 0,0 0 0 15,-2 1 0-15,0 2 0 16,-1-1-1088-16,-3 1-192 0,-1 2-32 0,-2 2-10704 15,-1 2-2128-15</inkml:trace>
  <inkml:trace contextRef="#ctx0" brushRef="#br0" timeOffset="14248.822">20862 1935 22111 0,'0'0'1968'0,"0"0"-1584"15,0 0-384-15,0 0 0 0,0 0 3200 0,0 0 576 16,0 0 96-16,0 0 32 0,4-4-1984 0,1 1-384 15,1 0-64-15,0 0-32 0,-1 0-784 0,2 1-144 16,-1-3-48-16,1 2 0 0,1 1-464 0,-1-2 128 16,-1 1-128-16,0 1 0 0,1 0 0 0,-1 1 128 15,0 1-128-15,-1 0 0 0,-5 0 0 0,5 1 0 16,-5-1 0-16,0 0 0 0,0 0 0 0,2 7 0 16,-3-1 0-16,-2 2 0 0,-1 0 128 0,0 0-128 0,-3 0 0 0,0 0 0 15,0 0 432-15,0-2-16 0,-1 1 0 0,1-1 0 16,2-3 160-16,5-3 16 15,0 0 16-15,0 0 0 0,0 0-256 0,0 0-48 0,0 0-16 0,6 0 0 16,1-2-288-16,1 1 0 0,0 1 0 0,0 2 0 16,0 0 0-16,0 2 0 0,-1 1 0 0,0 2 0 15,-2 1-128-15,0 1 128 0,-2 1 0 16,0 1-144-16,-2 2-48 0,-2 1 0 0,-2-1 0 0,-1 0 0 16,-1-1 352-16,0-1 64 0,-2-2 16 0,-1 0 0 0,0 1 16 0,0-1 0 15,0-2 0-15,2-3 0 0,-1-2-80 0,2-1-16 16,0-1 0-16,5 0 0 15,0 0-1584-15,0 0-320 0,0 0-64 0,0 0-18336 16</inkml:trace>
  <inkml:trace contextRef="#ctx0" brushRef="#br0" timeOffset="14779.902">20929 2490 33167 0,'0'0'1472'0,"-3"-1"304"0,3 1-1424 0,-3 0-352 0,0 0 0 0,3 0 0 16,-3 2 1360-16,0 1 208 0,0-1 32 0,0 3 16 15,0 1-832-15,2 0-160 0,1 2-48 0,1 0 0 16,1-1-400-16,1-1-176 0,1 1 128 0,1-3-128 16,-1 2 0-16,1-1 0 0,0-1 0 0,1-2 0 15,1-3-192-15,0-2 48 0,1-2 0 0,-1-1 0 16,1 1-304-1,-1-2-48-15,0-2-16 0,1-1 0 16,-1-1-48-16,0 2-16 0,-1-3 0 0,-3 3 0 0,0 3 336 0,-3 6 64 0,0 0 16 0,0 0 0 16,0 0 384-16,0 0 80 0,-4 5 16 0,0 2 0 15,0 3 416-15,2-2 96 0,-1 1 0 0,1 1 16 0,1-3-240 0,1 0-48 16,1-1-16-16,2-1 0 0,2-3-352 0,1 0-64 16,-1-2 0-16,2-2-128 0,0-1 224 0,1-3-64 15,1-1-16-15,0-3 0 0,0-2 16 0,-1-1 0 16,0-2 0-16,-1-1 0 0,-1 1-160 0,0-1 192 15,-1-1-192-15,-1 3 192 0,0-2-336 0,-1 2-64 16,-1-1-16-16,-1 3 0 16,-1 2-2064-16,-1 4-400 0,1 6-96 0,0 0-13664 0</inkml:trace>
  <inkml:trace contextRef="#ctx0" brushRef="#br0" timeOffset="15017.777">21238 2357 5519 0,'0'0'496'0,"0"0"-496"0,0 0 0 0,0 0 0 16,-2 3 5088-16,-2 0 928 0,0 2 176 0,0 0 32 16,-1-1-4048-16,0 3-800 0,-1-2-160 0,0 3-48 15,0 2-592-15,0 0-128 0,0-2-32 0,2 1 0 16,3-1 32-16,2 0 16 0,1-2 0 0,2 1 0 16,2-2 240-16,1 1 64 0,1-1 0 0,1-2 0 0,1-2-16 15,0 0 0-15,0-1 0 0,1-2 0 0,0-1-432 0,0-1-64 16,-1-3-32-16,1 1 0 0,0-3-224 0,-1 0 0 15,-1-1-192-15,0-1 192 16,0 0-1984-16,-1 1-304 0,-1-3-48 0,0 3-8480 16,-3 3-1712-16</inkml:trace>
  <inkml:trace contextRef="#ctx0" brushRef="#br0" timeOffset="15122.564">21374 2327 16575 0,'0'0'1472'0,"0"0"-1168"16,-3 3-304-16,-1-1 0 0,4-2 4096 0,-5 5 768 16,0 1 160-16,0 1 32 0,-1 2-2336 0,1 1-464 15,0 1-80-15,1 2-32 0,0 2-1168 0,1 0-224 16,-1 2-48-16,1 1-16 0,1-1-448 0,0 0-96 15,1-2-16-15,2-1 0 16,1-3-2240-16,0-3-464 0</inkml:trace>
  <inkml:trace contextRef="#ctx1" brushRef="#br0">24752 929 0,'0'0'16</inkml:trace>
  <inkml:trace contextRef="#ctx0" brushRef="#br0" timeOffset="17248.618">21746 1296 9215 0,'0'0'816'0,"0"0"-656"0,0 0-160 0,0 0 0 15,0 0 3424-15,0 0 656 0,0 0 128 0,0 0 16 16,0 0-2080-16,0 0-416 0,0 0-96 0,0 0-16 16,0 0-208-16,5 6-64 0,-2 0 0 0,-1 3 0 15,-1 2-288-15,1 4-64 0,0 0-16 0,0-2 0 16,-1 1-336-16,-1-1-80 0,0 1-16 0,0 3 0 16,-1 1-224-16,0 2-32 0,-1-1-16 0,0-1 0 0,0-3 256 0,1 0 48 15,-1-2 16-15,1 0 0 0,0-2 48 0,0-2 16 16,1-2 0-16,0-2 0 0,0-5-160 0,0 0-48 15,0 0 0-15,0 0 0 0,0 0-48 0,3-5-16 16,0 1 0-16,0-3 0 0,0-2-144 0,0-1-48 16,0-1 0-16,2 1 0 0,0-2-48 0,0 0-16 15,0-1 0-15,1 2 0 0,0 1 0 0,1 0 0 16,-1 0 0-16,2 1 0 0,0 0-128 0,1-1 192 16,0 1-192-16,0 2 192 0,2 3-192 0,1 2 0 15,0 1 0-15,0 1 128 0,1 0-128 0,-1 1 0 16,1 1 0-16,0 5 128 0,2 1-128 0,-1 3 0 15,-1 3 144-15,1-1-144 0,0 1 0 0,-4 2 128 0,-1 0-128 16,-1 2 0-16,-1 1 0 0,-4 1 128 16,-2 0-128-16,-3-2 0 0,-2 0 160 0,-3-3-32 0,-2 0-128 0,-1 0 192 15,-2-2 256-15,-1 0 64 0,-1 0 0 0,-1-5 0 16,-2-4 128-16,0-1 48 0,-1-3 0 0,1-1 0 16,1-1-304-16,2-1-48 0,0-1-16 0,3-4 0 15,1-2-320-15,3-1 144 0,0 2-144 0,2-2 0 16,1 0-256-1,1 1-176-15,1-2-16 0,2 4-16 0,-1 1-1504 16,1-1-288-16,1 2-64 0</inkml:trace>
  <inkml:trace contextRef="#ctx0" brushRef="#br0" timeOffset="30118.427">22839 1833 23951 0,'0'0'2128'0,"0"0"-1696"16,0 0-432-16,0 0 0 0,6-1 3968 0,1 0 704 16,1 0 128-16,1 1 48 0,1 0-2576 0,2 1-512 15,0 0-96-15,1 0-32 0,1 0-976 0,2 0-192 16,-2 0-32-16,2 0-16 0,-1 0-288 0,0 1-128 16,2 1 0-16,-2-2 128 0,-1 0-128 0,0 0 0 15,-1 0 0-15,-2 0 0 0,1 0 0 0,-4 0-144 0,-2-1 144 0,-6 0-208 31,0 0-1648-31,0 0-336 0,0 0-64 0,0 0-17056 0</inkml:trace>
  <inkml:trace contextRef="#ctx0" brushRef="#br0" timeOffset="30336.331">22848 1863 12895 0,'0'0'1152'0,"-4"-2"-928"0,-1 0-224 0,0 0 0 16,0 2 5472-16,5 0 1056 0,0 0 192 0,0 0 64 15,0 0-3712-15,0 0-752 0,0 0-144 0,0 0-16 16,2 5-1136-16,3 1-208 0,1 1-48 0,3 1-16 16,1 0-320-16,1 3-64 0,2 1-16 0,0 1 0 15,2 0-208-15,-3 0-144 0,2 1 192 0,-2-2-192 16,0 0 128-16,0-1-128 0,0 0 0 0,-2-1 0 16,-2-1-128-16,2 2-96 0,-3-2-16 0,0-1 0 31,-1-1-2160-31,1 4-432 0,-4-2-96 0</inkml:trace>
  <inkml:trace contextRef="#ctx0" brushRef="#br0" timeOffset="30560.157">22849 2349 23039 0,'-6'4'1024'0,"3"-3"192"0,-2-1-960 0,2-1-256 16,3 1 0-16,-3-3 0 0,2-2 5536 0,1-1 1056 15,1-2 224-15,3 0 32 0,1-2-4704 0,3-1-944 16,2-2-192-16,2 0-48 0,0-1-640 0,2 0-144 16,1 4-32-16,-1-3 0 0,1 1-144 0,-1 1 0 15,-1 2 0-15,2 0 0 0,-2 3-160 0,-2-2-64 0,1 2-16 0,-2 1 0 32,-1 1-2576-32,-2 3-528 0,-7 1-112 0</inkml:trace>
  <inkml:trace contextRef="#ctx0" brushRef="#br0" timeOffset="30724.166">22823 2333 25791 0,'-9'10'2304'0,"6"-5"-1856"0,1 1-448 0,1 0 0 0,2 0 3760 0,3-1 656 0,1-1 128 0,2 0 16 15,2-1-2128-15,2 0-416 0,2-1-96 0,1 0 0 0,1 0-1008 0,1-2-192 16,-2 0-32-16,2 0-16 16,-1-1-448-16,-1 2-96 0,1-1 0 0,-1 1-128 15,-3-1 0-15,2 1 0 0,-1-1 0 0,0 0-144 16,-2 0-2224-16,5-2-432 0,-2 0-80 0</inkml:trace>
  <inkml:trace contextRef="#ctx0" brushRef="#br0" timeOffset="30988">23150 2211 14735 0,'0'0'640'0,"0"0"160"0,0 0-640 0,0 0-160 0,-1 6 0 0,-2 0 0 16,1 2 5552-16,-2 0 1072 16,0-1 224-16,1 2 32 0,-1 1-4192 0,0-1-832 15,-2 2-160-15,2 1-32 0,-2-1-1024 0,1 1-192 16,2-2-32-16,0-1-16 15,1-1-1088-15,1-1-208 0,1-7-64 0,4 3-12368 0,1-3-2480 0</inkml:trace>
  <inkml:trace contextRef="#ctx0" brushRef="#br0" timeOffset="31258.35">23160 1786 13823 0,'0'0'608'0,"0"0"128"0,0 0-592 0,0 0-144 16,0 0 0-16,0 0 0 0,0 0 5120 0,0 0 1008 16,0 0 192-16,0 0 32 0,0 0-3840 0,0 0-768 15,1 7-144-15,-2 0-48 0,-1 0-848 0,1 2-160 16,2 0-32-16,-1 1-16 0,0-1-368 0,1 0-128 15,1 2 0-15,0 0 144 16,-1-1-1312-16,0 3-272 0,-1 1-48 0,1-8-16 0</inkml:trace>
  <inkml:trace contextRef="#ctx0" brushRef="#br0" timeOffset="31871.119">23365 1999 13823 0,'0'0'1216'0,"0"0"-960"16,0 0-256-16,0 0 0 0,0 0 3664 0,0 0 688 15,0 0 144-15,0 0 32 0,0 0-2288 0,0 0-464 16,-5 8-96-16,1 3-16 0,1 2-384 0,0 2-96 0,0 0-16 0,1-1 0 15,0 2-528-15,1-1-128 0,0-3 0 0,1-1-16 16,2-1-144-16,2-1-32 0,2-2 0 0,0 0 0 16,1-1-144-16,1-4-48 0,-8-2 0 0,10 0 0 15,-1-1 0-15,-1 0 0 0,0-3 0 0,1 0 0 16,-1-1-128-16,-1 1 0 16,-1-1 0-16,-1 0 0 0,1-2 0 0,-1 1 0 0,-1 1 0 0,0 0 0 15,-4 5 0-15,0 0 0 0,0 0 0 0,0 0 0 16,0 0 0-16,0 0-176 0,0 0 48 0,0 0 0 15,-1 6 128-15,1 0 176 0,1 0-48 0,-1-6 0 16,0 0 0-16,2 6 0 16,-2-6 0-16,0 0 0 0,5 4 368 0,1-1 64 0,1-1 16 0,0-4 0 15,1-1-64-15,1-1-16 0,-1-2 0 0,0-2 0 16,1-1-112-16,1 1 0 0,0-2-16 0,-1 0 0 16,-2-2-192-16,-2 1-48 0,-1 2 0 0,-1 0 0 15,0 0-128-15,-1 0 0 0,0 0 0 0,-2-2 0 16,-1 3-832-16,1 1-256 0,0 7-64 0,0 0-13056 15,-2-5-2624-15</inkml:trace>
  <inkml:trace contextRef="#ctx0" brushRef="#br0" timeOffset="32069.683">23678 2126 32591 0,'0'0'1440'0,"0"0"304"0,0 0-1392 0,0 0-352 16,0 0 0-16,0 0 0 0,0 0 1824 0,7-5 288 15,-2-1 64-15,-5 6 16 0,5-4-1344 0,-5 4-272 16,0 0-48-16,0 0-16 16,0 0-1248-16,0 0-256 0,0 0-48 0,0 0-16720 0</inkml:trace>
  <inkml:trace contextRef="#ctx0" brushRef="#br0" timeOffset="32306.014">23677 2252 20271 0,'0'0'896'0,"-1"6"192"0,1 1-880 0,-1-2-208 0,0 2 0 0,0 1 0 16,-1 0 5024-16,0 2 960 0,0 0 192 0,-1 2 32 16,0-1-3776-16,1 1-768 0,-2 0-160 0,-1 1-32 15,0-1-752-15,-1 0-144 0,0-2-48 0,-3 1 0 16,2 0-288-16,-1-3-64 0,0-1-16 0,8-7 0 15,-5 2-160-15,5-2 0 0,-7 0 0 0,0-2 0 16,-1-3 0-16,3 0 0 0,-1-4-224 0,-2-4 80 16,1-4-256-16,3 2-48 0,3 0-16 0,1-1 0 15,0-2-1840-15,2 3-352 0,1 1-80 0,0 5-16016 16</inkml:trace>
  <inkml:trace contextRef="#ctx0" brushRef="#br0" timeOffset="32718.94">23871 1989 35183 0,'0'0'1552'0,"0"0"336"0,-5 5-1504 0,5-5-384 16,-4 10 0-16,1-2 0 0,0 0 2336 0,2 0 400 16,1 2 80-16,1 1 0 0,1-1-1440 0,2-2-288 15,1 2-64-15,0-3-16 0,1 1-704 0,1 0-144 16,3-1-32-16,1-1 0 0,0 1-128 0,1-1-224 16,1-1 48-16,4 2 16 15,-5-2-1248-15,-1 0-256 0,-3-1-64 0,-8-4 0 16,0 0-1024-16,0 0-192 0</inkml:trace>
  <inkml:trace contextRef="#ctx0" brushRef="#br0" timeOffset="32904.728">23832 2170 34847 0,'0'0'1536'0,"0"0"320"0,0 0-1472 0,0 0-384 15,2-7 0-15,-2 7 0 0,3-8 2496 0,1 2 448 16,1-2 64-16,1 0 32 0,0-1-1632 0,0 1-320 0,1 1-64 0,-1 1 0 15,-1-1-704-15,3 0-128 0,1 0-16 0,1 0-16 16,0-1-160-16,0 2-272 0,1 0 64 0,0 1 16 31,0 0-2944-31,0 3-576 0</inkml:trace>
  <inkml:trace contextRef="#ctx0" brushRef="#br0" timeOffset="33319.552">24184 2123 33407 0,'0'0'1472'0,"0"0"320"0,1 8-1440 16,-1-8-352-16,0 0 0 0,-2 8 0 0,2-8 2160 0,0 0 352 15,-7 7 80-15,7-7 16 0,-7 3-1216 0,7-3-240 16,-9 2-64-16,2-1 0 0,7-1-672 0,-7 0-144 16,1-1-16-16,-1 1-16 0,7 0-96 0,-8 1-16 15,0 0 0-15,1 0 0 0,1 0-128 0,6-1 128 16,-6 0-128-16,6 0 128 0,0 0-128 0,0 0 0 15,0 0 0-15,0 0 0 0,0 0 0 0,0 0 0 16,0 0 0-16,0 0 0 0,4-4-176 0,2-4 176 16,0 0-128-16,-1-1 128 0,0 1-128 0,-1-1 128 15,-1-3-128-15,1 1 128 0,0-3-336 0,-2 1 16 16,-2-2 0-16,-1 0 0 0,0 1 112 0,-1-1 16 16,0 0 16-16,-1 2 0 0,0-4 176 0,0 1 0 0,-1 0-144 0,1 0 144 15,1 0 0-15,1 3 0 0,-1 2 160 0,2 1-160 16,1 1 0-16,1 4 0 15,-2 5 0-15,5-5 0 0,0 1 0 0,2 1 0 0,1 0 0 0,0 1-144 16,2 1 144-16,0-1 0 16,1 1 128-16,-1 1-128 0,1 0 240 0,0 0-32 0,-1 1 0 0,-1 1 0 15,-1-1-208-15,0 1 0 0,-1 0 0 0,2 2 0 32,-1-1-864-32,-2 1-64 0,-1 1-16 0,-1-2-18800 0</inkml:trace>
  <inkml:trace contextRef="#ctx0" brushRef="#br0" timeOffset="33484.428">24330 1910 28559 0,'0'0'1264'0,"0"0"272"0,0 0-1232 0,6-3-304 16,0-2 0-16,1 2 0 0,-2 0 288 0,0-1 0 15</inkml:trace>
  <inkml:trace contextRef="#ctx0" brushRef="#br0" timeOffset="33790.235">24348 2071 37023 0,'0'0'1648'0,"3"10"336"0,-2-4-1600 0,-1-6-384 0,2 8 0 0,0 0 0 16,0 0 1952-16,1-1 304 0,-3 2 64 0,2-1 16 15,1 0-1328-15,0 0-272 0,-1-1-48 0,-1 3-16 16,1-2-400-16,-2 2-80 0,-1 0 0 0,-1-1-16 16,-1 0-176-16,1 2 0 0,-2 2 0 0,-1-4 0 15,0 1 128-15,-2 0-128 0,0-1 0 0,0-1 128 16,0-3-128-16,1 0 160 0,-1-1-160 15,0-1 160-15,-1-4 128 0,0-1 32 0,0-2 0 0,2-1 0 16,-1-2-320-16,1-2 0 0,1-1 128 0,1-3-128 16,2 1-1408-16,2-1-320 0,2 0-80 0,1 4-18720 15</inkml:trace>
  <inkml:trace contextRef="#ctx0" brushRef="#br0" timeOffset="34310.848">24575 1813 34095 0,'0'0'1504'0,"0"0"320"0,0 0-1456 0,0 0-368 0,0 0 0 0,0 0 0 16,0 0 1760-16,0 0 288 0,6-1 48 0,-1 0 16 16,1 0-1232-16,1-1-240 0,0 0-64 0,1 0 0 15,0 1-576-15,0-1 0 0,0 0-192 0,0 1 64 16,-1-2 128-16,0 1-128 0,0 0 128 0,-1 0-128 15,-6 2 128-15,0 0-128 0,0 0 128 0,0 0-128 16,0 0 128-16,0 0 0 0,4 4 128 0,-1-1-128 16,0 2 128-16,-1 0-128 0,0 2 128 0,-2 2-128 15,0 1 384-15,0 2 0 0,0 2 0 0,0 4 0 16,-1 2 192-16,0 2 64 0,0 0 0 0,2 5 0 0,-2-3-64 0,1 2-16 16,-1-1 0-16,1 0 0 0,0-1-48 0,-1-2-16 15,0-3 0-15,0 0 0 0,0-2-320 0,2-2-176 16,-1-1 192-16,0-3-192 0,0 1 272 0,-1-3-48 15,1-3-16-15,0-6 0 0,-3 5 32 0,3-5 0 16,0 0 0-16,-6 0 0 0,-2-2 192 0,-1-2 32 16,1-1 16-16,-2 0 0 0,0-1-480 0,-1-1 0 15,-1-1 0-15,0 1 0 16,3-1-1232-16,-1 0-352 0,2 2-64 0</inkml:trace>
  <inkml:trace contextRef="#ctx0" brushRef="#br0" timeOffset="34972.005">24900 2100 23039 0,'13'2'2048'0,"-5"-1"-1648"0,2 0-400 0,1 0 0 0,2-1 4416 0,0 1 784 0,0 0 176 0,-2 1 16 16,0-2-2640-16,0 2-544 0,0 0-96 0,-2-1-32 16,0 0-1216-16,1 0-240 0,-1 1-48 0,0-2-16 15,0 0-560-15,0-2 0 0,-1 0 0 0,0 1 0 16,0-2-3136-16,-3 2-640 0</inkml:trace>
  <inkml:trace contextRef="#ctx0" brushRef="#br0" timeOffset="35467.877">25220 1820 38703 0,'0'0'848'0,"0"0"176"0,0 0 48 0,0 0 16 0,0 0-880 0,5 3-208 15,0 2 0-15,-1-1 0 0,0 1 1088 0,0 1 192 0,0 0 16 0,-2 3 16 16,1 1-576-16,-1 2-112 16,-1 2-32-16,0 9 0 0,-1-1-16 0,-1 3 0 15,0 0 0-15,0-5 0 0,-1-1-128 0,0 2-16 16,0-4-16-16,1-1 0 0,-1-1-160 0,0-1-16 0,0-2-16 0,0 6 0 0,0-5 80 15,0-5 16-15,2-8 0 0,0 0 0 0,0 0 64 0,0 0 32 16,0 0 0-16,0 0 0 0,0 0-48 0,0 0-16 16,0 0 0-16,0 0 0 0,2-7-160 0,0 4-48 15,2-2 0-15,0 0 0 0,-1-1-144 0,2 0 0 16,1 1 0-16,0 0 0 0,0 1 0 0,6 1 0 16,-3 1 0-16,-2 2 0 0,0 2 0 0,0 3 128 15,-1 0-128-15,1 1 0 0,-1 2 0 16,-1 1 0-16,0 0 0 0,1 4 0 0,-1-3 496 0,-2 1 16 15,-1 0 0-15,-1-1 0 0,-1-1-512 0,-2 0 0 16,-2-1 0-16,-1-1 0 0,-1-2 512 0,-2 2 0 16,-1-4 0-16,-2 0 0 0,0-2-512 0,-1-1 0 15,1-1 0-15,4 0-160 0,-2-1 160 0,-2-1 144 16,0-1-16-16,-2-1-128 16,-1 0-368-16,1-2-176 0,-1-1-32 0,-2-3-16 15,2 1-2432-15,4 1-496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24T23:27:27.754"/>
    </inkml:context>
    <inkml:brush xml:id="br0">
      <inkml:brushProperty name="width" value="0.05" units="cm"/>
      <inkml:brushProperty name="height" value="0.05" units="cm"/>
      <inkml:brushProperty name="color" value="#E71224"/>
    </inkml:brush>
  </inkml:definitions>
  <inkml:trace contextRef="#ctx0" brushRef="#br0">225 53 9183 0 0,'0'0'422'0'0,"0"0"-13"0"0,5-7-248 0 0,16-35 5794 0 0,-41 38-2420 0 0,13 6-3228 0 0,-1 0-1 0 0,1 1 1 0 0,-1 0 0 0 0,1 0 0 0 0,0 0 0 0 0,0 1 0 0 0,0 0 0 0 0,0 0 0 0 0,1 1 0 0 0,-1 0-307 0 0,-13 8 376 0 0,18-12-342 0 0,0 0 1 0 0,0-1-1 0 0,-1 1 1 0 0,1 0-1 0 0,0 0 0 0 0,0 0 1 0 0,0 1-1 0 0,0-1 1 0 0,0 0-1 0 0,0 1 1 0 0,0-1-1 0 0,1 1 0 0 0,-1 0 1 0 0,1 0-1 0 0,-1-1 1 0 0,1 1-1 0 0,-1 0 1 0 0,1 0-1 0 0,0 0 0 0 0,0 1 1 0 0,0-1-1 0 0,0 0 1 0 0,0 0-1 0 0,1 0 1 0 0,-1 1-1 0 0,1-1 0 0 0,-1 0 1 0 0,1 1-1 0 0,0-1 1 0 0,0 0-1 0 0,0 1 1 0 0,0-1-1 0 0,0 1 1 0 0,1-1-1 0 0,-1 0 0 0 0,1 1 1 0 0,-1-1-1 0 0,1 0 1 0 0,0 0-1 0 0,0 0-34 0 0,46 36 923 0 0,-43-36-871 0 0,0-1-1 0 0,0 1 1 0 0,0 1 0 0 0,0-1 0 0 0,0 1 0 0 0,-1-1 0 0 0,1 1 0 0 0,-1 0 0 0 0,0 1 0 0 0,0-1 0 0 0,0 0-1 0 0,0 1 1 0 0,0 0 0 0 0,-1-1 0 0 0,0 1 0 0 0,0 0 0 0 0,0 0 0 0 0,0 0 0 0 0,-1 1 0 0 0,1-1 0 0 0,-1 0-1 0 0,0 1 1 0 0,0-1 0 0 0,-1 0 0 0 0,1 1 0 0 0,-1 3-52 0 0,-2 2 81 0 0,0-1 1 0 0,-1 1-1 0 0,0-1 0 0 0,0 0 0 0 0,-1 0 1 0 0,0 0-1 0 0,-1-1 0 0 0,0 0 0 0 0,0 1 1 0 0,-1-2-1 0 0,0 1 0 0 0,0-1 0 0 0,-1 0 1 0 0,0 0-1 0 0,0 0 0 0 0,0-1 0 0 0,-2 0-81 0 0,6-3-16 0 0,-1-1 0 0 0,1 0 1 0 0,0 0-1 0 0,-1 0 0 0 0,0-1 0 0 0,1 1 0 0 0,-1-1 0 0 0,0 0 0 0 0,0 0 0 0 0,1 0 0 0 0,-1 0 0 0 0,0-1 0 0 0,0 1 0 0 0,0-1 0 0 0,0 0 0 0 0,0 0 0 0 0,0-1 0 0 0,0 1 0 0 0,0-1 0 0 0,0 0 0 0 0,0 0 0 0 0,0 0 0 0 0,1-1 0 0 0,-1 1 0 0 0,0-1 1 0 0,1 0-1 0 0,-1 0 0 0 0,1 0 0 0 0,0 0 0 0 0,0-1 0 0 0,0 1 16 0 0,4-26-5183 0 0,4 22-3089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24T23:27:28.032"/>
    </inkml:context>
    <inkml:brush xml:id="br0">
      <inkml:brushProperty name="width" value="0.05" units="cm"/>
      <inkml:brushProperty name="height" value="0.05" units="cm"/>
      <inkml:brushProperty name="color" value="#E71224"/>
    </inkml:brush>
  </inkml:definitions>
  <inkml:trace contextRef="#ctx0" brushRef="#br0">4 0 15143 0 0,'0'0'695'0'0,"0"0"-18"0"0,0 0-270 0 0,1 2 473 0 0,-3 67 4362 0 0,-1-5-3932 0 0,6-38-1392 0 0,-3-25-456 0 0,0-1-210 0 0,0 0-917 0 0,1-1-3663 0 0,2-5-1570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24T23:27:28.190"/>
    </inkml:context>
    <inkml:brush xml:id="br0">
      <inkml:brushProperty name="width" value="0.05" units="cm"/>
      <inkml:brushProperty name="height" value="0.05" units="cm"/>
      <inkml:brushProperty name="color" value="#E71224"/>
    </inkml:brush>
  </inkml:definitions>
  <inkml:trace contextRef="#ctx0" brushRef="#br0">31 12 13559 0 0,'0'0'600'0'0,"0"0"128"0"0,-2-6-584 0 0,2 6-144 0 0,-7-4 0 0 0,7 4 0 0 0,-7-2 816 0 0,0 2 136 0 0,7 0 24 0 0,-7 2 8 0 0,7-2-472 0 0,0 0-88 0 0,0 0-16 0 0,0 0-8 0 0,0 0-832 0 0,0 0-168 0 0,0 0-32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24T23:27:32.091"/>
    </inkml:context>
    <inkml:brush xml:id="br0">
      <inkml:brushProperty name="width" value="0.05" units="cm"/>
      <inkml:brushProperty name="height" value="0.05" units="cm"/>
      <inkml:brushProperty name="color" value="#E71224"/>
    </inkml:brush>
  </inkml:definitions>
  <inkml:trace contextRef="#ctx0" brushRef="#br0">0 1 6911 0 0,'0'0'315'0'0,"0"0"-7"0"0,0 0 333 0 0,0 0 2134 0 0,0 0 952 0 0,0 0 193 0 0,0 1-385 0 0,0 4-2809 0 0,7 86 3870 0 0,23 43-4059 0 0,-27-125-534 0 0,-2-1 0 0 0,1 1-1 0 0,-1 0 1 0 0,0 0 0 0 0,-1-1 0 0 0,0 1-1 0 0,-1 0 1 0 0,1 0 0 0 0,-2 0-1 0 0,1-1 1 0 0,-1 1 0 0 0,-1 0 0 0 0,1-1-1 0 0,-2 0 1 0 0,1 0 0 0 0,-1 0 0 0 0,0 0-1 0 0,-3 3-2 0 0,3-6 829 0 0,2-4-2835 0 0,2-1-6544 0 0,0-7 652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5-24T23:27:32.389"/>
    </inkml:context>
    <inkml:brush xml:id="br0">
      <inkml:brushProperty name="width" value="0.05" units="cm"/>
      <inkml:brushProperty name="height" value="0.05" units="cm"/>
      <inkml:brushProperty name="color" value="#E71224"/>
    </inkml:brush>
  </inkml:definitions>
  <inkml:trace contextRef="#ctx0" brushRef="#br0">17 1 13823 0 0,'0'0'1062'0'0,"-6"-1"727"0"0,5 1 1843 0 0,1 1 3732 0 0,32 57-5662 0 0,41 43-1107 0 0,-66-92-559 0 0,-1 1 0 0 0,0 0 1 0 0,-1 1-1 0 0,0-1 0 0 0,0 1 0 0 0,-2 0 0 0 0,1 1 0 0 0,-1-1 1 0 0,-1 1-1 0 0,0-1 0 0 0,0 1 0 0 0,-1-1 0 0 0,-1 1 0 0 0,0 0 1 0 0,0 0-1 0 0,-1-1 0 0 0,-1 1 0 0 0,0 0 0 0 0,0-1 0 0 0,-2 1 1 0 0,1-1-1 0 0,-1 0 0 0 0,-6 10-36 0 0,-55 65-63 0 0,3-53-3289 0 0,51-32 2039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Write ”Score” next to sum</a:t>
            </a:r>
          </a:p>
          <a:p>
            <a:r>
              <a:rPr lang="en-US" dirty="0"/>
              <a:t>Write “Activation function” next to g</a:t>
            </a:r>
          </a:p>
          <a:p>
            <a:r>
              <a:rPr lang="en-US" dirty="0"/>
              <a:t>Circle last 3 bits</a:t>
            </a:r>
          </a:p>
          <a:p>
            <a:endParaRPr lang="en-US" dirty="0"/>
          </a:p>
        </p:txBody>
      </p:sp>
    </p:spTree>
    <p:extLst>
      <p:ext uri="{BB962C8B-B14F-4D97-AF65-F5344CB8AC3E}">
        <p14:creationId xmlns:p14="http://schemas.microsoft.com/office/powerpoint/2010/main" val="1221818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the green node captures the steps of summing weighted inputs and activation function</a:t>
            </a:r>
          </a:p>
        </p:txBody>
      </p:sp>
    </p:spTree>
    <p:extLst>
      <p:ext uri="{BB962C8B-B14F-4D97-AF65-F5344CB8AC3E}">
        <p14:creationId xmlns:p14="http://schemas.microsoft.com/office/powerpoint/2010/main" val="577250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mechanics are the same as before, but we use the outputs of the blue layer as the input to the green layer</a:t>
            </a:r>
          </a:p>
          <a:p>
            <a:r>
              <a:rPr lang="en-US" dirty="0"/>
              <a:t>Write that some v[k] = sign(\sum_{j=1}^d w^(k)_</a:t>
            </a:r>
            <a:r>
              <a:rPr lang="en-US" dirty="0" err="1"/>
              <a:t>jx</a:t>
            </a:r>
            <a:r>
              <a:rPr lang="en-US" dirty="0"/>
              <a:t>[j])</a:t>
            </a:r>
          </a:p>
        </p:txBody>
      </p:sp>
    </p:spTree>
    <p:extLst>
      <p:ext uri="{BB962C8B-B14F-4D97-AF65-F5344CB8AC3E}">
        <p14:creationId xmlns:p14="http://schemas.microsoft.com/office/powerpoint/2010/main" val="1701313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Draw v[1] and v[2] under each clause</a:t>
            </a:r>
          </a:p>
          <a:p>
            <a:r>
              <a:rPr lang="en-US" dirty="0"/>
              <a:t>Walk through example of (1, 0) </a:t>
            </a:r>
          </a:p>
        </p:txBody>
      </p:sp>
    </p:spTree>
    <p:extLst>
      <p:ext uri="{BB962C8B-B14F-4D97-AF65-F5344CB8AC3E}">
        <p14:creationId xmlns:p14="http://schemas.microsoft.com/office/powerpoint/2010/main" val="3889379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 inside is v[k]</a:t>
            </a:r>
          </a:p>
        </p:txBody>
      </p:sp>
    </p:spTree>
    <p:extLst>
      <p:ext uri="{BB962C8B-B14F-4D97-AF65-F5344CB8AC3E}">
        <p14:creationId xmlns:p14="http://schemas.microsoft.com/office/powerpoint/2010/main" val="2932758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Draw step function for each and how to combine them</a:t>
            </a:r>
          </a:p>
          <a:p>
            <a:r>
              <a:rPr lang="en-US" dirty="0"/>
              <a:t>Draw fancy function with step approximation</a:t>
            </a:r>
          </a:p>
        </p:txBody>
      </p:sp>
    </p:spTree>
    <p:extLst>
      <p:ext uri="{BB962C8B-B14F-4D97-AF65-F5344CB8AC3E}">
        <p14:creationId xmlns:p14="http://schemas.microsoft.com/office/powerpoint/2010/main" val="3218024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Draw picture</a:t>
            </a:r>
          </a:p>
        </p:txBody>
      </p:sp>
    </p:spTree>
    <p:extLst>
      <p:ext uri="{BB962C8B-B14F-4D97-AF65-F5344CB8AC3E}">
        <p14:creationId xmlns:p14="http://schemas.microsoft.com/office/powerpoint/2010/main" val="20847093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Very important: These are considered hyperparameters to the model. Choosing which non-linearity you use affects your results! You sometimes have to try many to see which one works best</a:t>
            </a:r>
          </a:p>
        </p:txBody>
      </p:sp>
    </p:spTree>
    <p:extLst>
      <p:ext uri="{BB962C8B-B14F-4D97-AF65-F5344CB8AC3E}">
        <p14:creationId xmlns:p14="http://schemas.microsoft.com/office/powerpoint/2010/main" val="2115272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pic>
        <p:nvPicPr>
          <p:cNvPr id="3" name="Picture 2">
            <a:extLst>
              <a:ext uri="{FF2B5EF4-FFF2-40B4-BE49-F238E27FC236}">
                <a16:creationId xmlns:a16="http://schemas.microsoft.com/office/drawing/2014/main" id="{76CD9732-38F6-429A-80B4-0D5E5CCEE5CB}"/>
              </a:ext>
            </a:extLst>
          </p:cNvPr>
          <p:cNvPicPr>
            <a:picLocks noChangeAspect="1"/>
          </p:cNvPicPr>
          <p:nvPr/>
        </p:nvPicPr>
        <p:blipFill>
          <a:blip r:embed="rId2"/>
          <a:stretch>
            <a:fillRect/>
          </a:stretch>
        </p:blipFill>
        <p:spPr>
          <a:xfrm>
            <a:off x="4569101" y="-300"/>
            <a:ext cx="4602079" cy="5143500"/>
          </a:xfrm>
          <a:prstGeom prst="rect">
            <a:avLst/>
          </a:prstGeom>
        </p:spPr>
      </p:pic>
      <p:sp>
        <p:nvSpPr>
          <p:cNvPr id="10" name="Google Shape;10;p2"/>
          <p:cNvSpPr/>
          <p:nvPr/>
        </p:nvSpPr>
        <p:spPr>
          <a:xfrm flipH="1">
            <a:off x="-688" y="0"/>
            <a:ext cx="4575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468925" y="2387250"/>
            <a:ext cx="3636600" cy="2259000"/>
          </a:xfrm>
          <a:prstGeom prst="rect">
            <a:avLst/>
          </a:prstGeom>
        </p:spPr>
        <p:txBody>
          <a:bodyPr spcFirstLastPara="1" wrap="square" lIns="91425" tIns="91425" rIns="91425" bIns="91425" anchor="t" anchorCtr="0"/>
          <a:lstStyle>
            <a:lvl1pPr lvl="0">
              <a:spcBef>
                <a:spcPts val="0"/>
              </a:spcBef>
              <a:spcAft>
                <a:spcPts val="0"/>
              </a:spcAft>
              <a:buClr>
                <a:srgbClr val="F67031"/>
              </a:buClr>
              <a:buSzPts val="3000"/>
              <a:buNone/>
              <a:defRPr sz="3000" b="1">
                <a:solidFill>
                  <a:srgbClr val="B57BA6"/>
                </a:solidFill>
              </a:defRPr>
            </a:lvl1pPr>
            <a:lvl2pPr lvl="1">
              <a:spcBef>
                <a:spcPts val="0"/>
              </a:spcBef>
              <a:spcAft>
                <a:spcPts val="0"/>
              </a:spcAft>
              <a:buClr>
                <a:srgbClr val="F67031"/>
              </a:buClr>
              <a:buSzPts val="3000"/>
              <a:buNone/>
              <a:defRPr sz="3000" b="1">
                <a:solidFill>
                  <a:srgbClr val="F67031"/>
                </a:solidFill>
              </a:defRPr>
            </a:lvl2pPr>
            <a:lvl3pPr lvl="2">
              <a:spcBef>
                <a:spcPts val="0"/>
              </a:spcBef>
              <a:spcAft>
                <a:spcPts val="0"/>
              </a:spcAft>
              <a:buClr>
                <a:srgbClr val="F67031"/>
              </a:buClr>
              <a:buSzPts val="3000"/>
              <a:buNone/>
              <a:defRPr sz="3000" b="1">
                <a:solidFill>
                  <a:srgbClr val="F67031"/>
                </a:solidFill>
              </a:defRPr>
            </a:lvl3pPr>
            <a:lvl4pPr lvl="3">
              <a:spcBef>
                <a:spcPts val="0"/>
              </a:spcBef>
              <a:spcAft>
                <a:spcPts val="0"/>
              </a:spcAft>
              <a:buClr>
                <a:srgbClr val="F67031"/>
              </a:buClr>
              <a:buSzPts val="3000"/>
              <a:buNone/>
              <a:defRPr sz="3000" b="1">
                <a:solidFill>
                  <a:srgbClr val="F67031"/>
                </a:solidFill>
              </a:defRPr>
            </a:lvl4pPr>
            <a:lvl5pPr lvl="4">
              <a:spcBef>
                <a:spcPts val="0"/>
              </a:spcBef>
              <a:spcAft>
                <a:spcPts val="0"/>
              </a:spcAft>
              <a:buClr>
                <a:srgbClr val="F67031"/>
              </a:buClr>
              <a:buSzPts val="3000"/>
              <a:buNone/>
              <a:defRPr sz="3000" b="1">
                <a:solidFill>
                  <a:srgbClr val="F67031"/>
                </a:solidFill>
              </a:defRPr>
            </a:lvl5pPr>
            <a:lvl6pPr lvl="5">
              <a:spcBef>
                <a:spcPts val="0"/>
              </a:spcBef>
              <a:spcAft>
                <a:spcPts val="0"/>
              </a:spcAft>
              <a:buClr>
                <a:srgbClr val="F67031"/>
              </a:buClr>
              <a:buSzPts val="3000"/>
              <a:buNone/>
              <a:defRPr sz="3000" b="1">
                <a:solidFill>
                  <a:srgbClr val="F67031"/>
                </a:solidFill>
              </a:defRPr>
            </a:lvl6pPr>
            <a:lvl7pPr lvl="6">
              <a:spcBef>
                <a:spcPts val="0"/>
              </a:spcBef>
              <a:spcAft>
                <a:spcPts val="0"/>
              </a:spcAft>
              <a:buClr>
                <a:srgbClr val="F67031"/>
              </a:buClr>
              <a:buSzPts val="3000"/>
              <a:buNone/>
              <a:defRPr sz="3000" b="1">
                <a:solidFill>
                  <a:srgbClr val="F67031"/>
                </a:solidFill>
              </a:defRPr>
            </a:lvl7pPr>
            <a:lvl8pPr lvl="7">
              <a:spcBef>
                <a:spcPts val="0"/>
              </a:spcBef>
              <a:spcAft>
                <a:spcPts val="0"/>
              </a:spcAft>
              <a:buClr>
                <a:srgbClr val="F67031"/>
              </a:buClr>
              <a:buSzPts val="3000"/>
              <a:buNone/>
              <a:defRPr sz="3000" b="1">
                <a:solidFill>
                  <a:srgbClr val="F67031"/>
                </a:solidFill>
              </a:defRPr>
            </a:lvl8pPr>
            <a:lvl9pPr lvl="8">
              <a:spcBef>
                <a:spcPts val="0"/>
              </a:spcBef>
              <a:spcAft>
                <a:spcPts val="0"/>
              </a:spcAft>
              <a:buClr>
                <a:srgbClr val="F67031"/>
              </a:buClr>
              <a:buSzPts val="3000"/>
              <a:buNone/>
              <a:defRPr sz="3000" b="1">
                <a:solidFill>
                  <a:srgbClr val="F67031"/>
                </a:solidFill>
              </a:defRPr>
            </a:lvl9pPr>
          </a:lstStyle>
          <a:p>
            <a:r>
              <a:rPr lang="en-US"/>
              <a:t>Click to edit Master title style</a:t>
            </a:r>
            <a:endParaRPr dirty="0"/>
          </a:p>
        </p:txBody>
      </p:sp>
      <p:sp>
        <p:nvSpPr>
          <p:cNvPr id="12" name="Google Shape;12;p2"/>
          <p:cNvSpPr/>
          <p:nvPr/>
        </p:nvSpPr>
        <p:spPr>
          <a:xfrm>
            <a:off x="4574900" y="-150"/>
            <a:ext cx="185400" cy="5143500"/>
          </a:xfrm>
          <a:prstGeom prst="rect">
            <a:avLst/>
          </a:prstGeom>
          <a:gradFill>
            <a:gsLst>
              <a:gs pos="0">
                <a:srgbClr val="000014">
                  <a:alpha val="49803"/>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592245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5"/>
        <p:cNvGrpSpPr/>
        <p:nvPr/>
      </p:nvGrpSpPr>
      <p:grpSpPr>
        <a:xfrm>
          <a:off x="0" y="0"/>
          <a:ext cx="0" cy="0"/>
          <a:chOff x="0" y="0"/>
          <a:chExt cx="0" cy="0"/>
        </a:xfrm>
      </p:grpSpPr>
      <p:sp>
        <p:nvSpPr>
          <p:cNvPr id="2" name="Rectangle 1">
            <a:extLst>
              <a:ext uri="{FF2B5EF4-FFF2-40B4-BE49-F238E27FC236}">
                <a16:creationId xmlns:a16="http://schemas.microsoft.com/office/drawing/2014/main" id="{5B881ACC-0101-4777-9DD7-47FE1EDFF82F}"/>
              </a:ext>
            </a:extLst>
          </p:cNvPr>
          <p:cNvSpPr/>
          <p:nvPr/>
        </p:nvSpPr>
        <p:spPr>
          <a:xfrm>
            <a:off x="0" y="0"/>
            <a:ext cx="9144000" cy="5143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71;p11">
            <a:extLst>
              <a:ext uri="{FF2B5EF4-FFF2-40B4-BE49-F238E27FC236}">
                <a16:creationId xmlns:a16="http://schemas.microsoft.com/office/drawing/2014/main" id="{64282F53-10A8-4398-9AFF-ECCF60AD1F5D}"/>
              </a:ext>
            </a:extLst>
          </p:cNvPr>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257623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40F63F-3C9C-CD48-8D2C-3427CCC7325A}"/>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212666992"/>
      </p:ext>
    </p:extLst>
  </p:cSld>
  <p:clrMapOvr>
    <a:masterClrMapping/>
  </p:clrMapOvr>
  <p:transition>
    <p:fade thruBlk="1"/>
  </p:transition>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preserve="1" userDrawn="1">
  <p:cSld name="1_Title + 1 column">
    <p:spTree>
      <p:nvGrpSpPr>
        <p:cNvPr id="1" name="Shape 32"/>
        <p:cNvGrpSpPr/>
        <p:nvPr/>
      </p:nvGrpSpPr>
      <p:grpSpPr>
        <a:xfrm>
          <a:off x="0" y="0"/>
          <a:ext cx="0" cy="0"/>
          <a:chOff x="0" y="0"/>
          <a:chExt cx="0" cy="0"/>
        </a:xfrm>
      </p:grpSpPr>
      <p:sp>
        <p:nvSpPr>
          <p:cNvPr id="33" name="Google Shape;33;p6"/>
          <p:cNvSpPr/>
          <p:nvPr userDrawn="1"/>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userDrawn="1"/>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dirty="0"/>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16" name="Google Shape;363;p47">
            <a:extLst>
              <a:ext uri="{FF2B5EF4-FFF2-40B4-BE49-F238E27FC236}">
                <a16:creationId xmlns:a16="http://schemas.microsoft.com/office/drawing/2014/main" id="{3541BDF9-5784-074C-A08C-87376337677D}"/>
              </a:ext>
            </a:extLst>
          </p:cNvPr>
          <p:cNvGrpSpPr/>
          <p:nvPr userDrawn="1"/>
        </p:nvGrpSpPr>
        <p:grpSpPr>
          <a:xfrm>
            <a:off x="234451" y="613658"/>
            <a:ext cx="372594" cy="360301"/>
            <a:chOff x="1247825" y="5001950"/>
            <a:chExt cx="443300" cy="428675"/>
          </a:xfrm>
        </p:grpSpPr>
        <p:sp>
          <p:nvSpPr>
            <p:cNvPr id="17" name="Google Shape;364;p47">
              <a:extLst>
                <a:ext uri="{FF2B5EF4-FFF2-40B4-BE49-F238E27FC236}">
                  <a16:creationId xmlns:a16="http://schemas.microsoft.com/office/drawing/2014/main" id="{572CE08A-2EDE-ED40-8929-A4D030F473E9}"/>
                </a:ext>
              </a:extLst>
            </p:cNvPr>
            <p:cNvSpPr/>
            <p:nvPr/>
          </p:nvSpPr>
          <p:spPr>
            <a:xfrm>
              <a:off x="1247825" y="5168175"/>
              <a:ext cx="373875" cy="221650"/>
            </a:xfrm>
            <a:custGeom>
              <a:avLst/>
              <a:gdLst/>
              <a:ahLst/>
              <a:cxnLst/>
              <a:rect l="l" t="t" r="r" b="b"/>
              <a:pathLst>
                <a:path w="14955" h="8866" fill="none" extrusionOk="0">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65;p47">
              <a:extLst>
                <a:ext uri="{FF2B5EF4-FFF2-40B4-BE49-F238E27FC236}">
                  <a16:creationId xmlns:a16="http://schemas.microsoft.com/office/drawing/2014/main" id="{E3272AF4-EF81-B947-99F7-208AC87C7B41}"/>
                </a:ext>
              </a:extLst>
            </p:cNvPr>
            <p:cNvSpPr/>
            <p:nvPr/>
          </p:nvSpPr>
          <p:spPr>
            <a:xfrm>
              <a:off x="1275850" y="5209575"/>
              <a:ext cx="60900" cy="87075"/>
            </a:xfrm>
            <a:custGeom>
              <a:avLst/>
              <a:gdLst/>
              <a:ahLst/>
              <a:cxnLst/>
              <a:rect l="l" t="t" r="r" b="b"/>
              <a:pathLst>
                <a:path w="2436" h="3483" fill="none" extrusionOk="0">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66;p47">
              <a:extLst>
                <a:ext uri="{FF2B5EF4-FFF2-40B4-BE49-F238E27FC236}">
                  <a16:creationId xmlns:a16="http://schemas.microsoft.com/office/drawing/2014/main" id="{584652AF-EDE0-DE40-8E38-1CC1E523A7C4}"/>
                </a:ext>
              </a:extLst>
            </p:cNvPr>
            <p:cNvSpPr/>
            <p:nvPr/>
          </p:nvSpPr>
          <p:spPr>
            <a:xfrm>
              <a:off x="1247825" y="5391625"/>
              <a:ext cx="443300" cy="39000"/>
            </a:xfrm>
            <a:custGeom>
              <a:avLst/>
              <a:gdLst/>
              <a:ahLst/>
              <a:cxnLst/>
              <a:rect l="l" t="t" r="r" b="b"/>
              <a:pathLst>
                <a:path w="17732" h="1560" fill="none" extrusionOk="0">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67;p47">
              <a:extLst>
                <a:ext uri="{FF2B5EF4-FFF2-40B4-BE49-F238E27FC236}">
                  <a16:creationId xmlns:a16="http://schemas.microsoft.com/office/drawing/2014/main" id="{C22F9A86-3FF7-6945-90B2-1F66B4E0EEB8}"/>
                </a:ext>
              </a:extLst>
            </p:cNvPr>
            <p:cNvSpPr/>
            <p:nvPr/>
          </p:nvSpPr>
          <p:spPr>
            <a:xfrm>
              <a:off x="1454850" y="5001950"/>
              <a:ext cx="17075" cy="114475"/>
            </a:xfrm>
            <a:custGeom>
              <a:avLst/>
              <a:gdLst/>
              <a:ahLst/>
              <a:cxnLst/>
              <a:rect l="l" t="t" r="r" b="b"/>
              <a:pathLst>
                <a:path w="683" h="4579" fill="none" extrusionOk="0">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68;p47">
              <a:extLst>
                <a:ext uri="{FF2B5EF4-FFF2-40B4-BE49-F238E27FC236}">
                  <a16:creationId xmlns:a16="http://schemas.microsoft.com/office/drawing/2014/main" id="{35E00376-99D9-274D-A292-AFECD22C8F81}"/>
                </a:ext>
              </a:extLst>
            </p:cNvPr>
            <p:cNvSpPr/>
            <p:nvPr/>
          </p:nvSpPr>
          <p:spPr>
            <a:xfrm>
              <a:off x="1411025" y="5001950"/>
              <a:ext cx="17075" cy="114475"/>
            </a:xfrm>
            <a:custGeom>
              <a:avLst/>
              <a:gdLst/>
              <a:ahLst/>
              <a:cxnLst/>
              <a:rect l="l" t="t" r="r" b="b"/>
              <a:pathLst>
                <a:path w="683" h="4579" fill="none" extrusionOk="0">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69;p47">
              <a:extLst>
                <a:ext uri="{FF2B5EF4-FFF2-40B4-BE49-F238E27FC236}">
                  <a16:creationId xmlns:a16="http://schemas.microsoft.com/office/drawing/2014/main" id="{D11F13E6-7749-5D4B-A7A0-EFE5A88346CC}"/>
                </a:ext>
              </a:extLst>
            </p:cNvPr>
            <p:cNvSpPr/>
            <p:nvPr/>
          </p:nvSpPr>
          <p:spPr>
            <a:xfrm>
              <a:off x="1498700" y="5001950"/>
              <a:ext cx="16450" cy="114475"/>
            </a:xfrm>
            <a:custGeom>
              <a:avLst/>
              <a:gdLst/>
              <a:ahLst/>
              <a:cxnLst/>
              <a:rect l="l" t="t" r="r" b="b"/>
              <a:pathLst>
                <a:path w="658" h="4579" fill="none" extrusionOk="0">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F8F7C7F8-C034-EF43-941C-B3BC5BC5855C}"/>
              </a:ext>
            </a:extLst>
          </p:cNvPr>
          <p:cNvSpPr txBox="1"/>
          <p:nvPr userDrawn="1"/>
        </p:nvSpPr>
        <p:spPr>
          <a:xfrm>
            <a:off x="650763" y="624705"/>
            <a:ext cx="1629987" cy="400110"/>
          </a:xfrm>
          <a:prstGeom prst="rect">
            <a:avLst/>
          </a:prstGeom>
          <a:noFill/>
        </p:spPr>
        <p:txBody>
          <a:bodyPr wrap="square" rtlCol="0" anchor="ctr">
            <a:spAutoFit/>
          </a:bodyPr>
          <a:lstStyle/>
          <a:p>
            <a:pPr algn="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Brain Break</a:t>
            </a:r>
          </a:p>
        </p:txBody>
      </p:sp>
    </p:spTree>
    <p:extLst>
      <p:ext uri="{BB962C8B-B14F-4D97-AF65-F5344CB8AC3E}">
        <p14:creationId xmlns:p14="http://schemas.microsoft.com/office/powerpoint/2010/main" val="3340844541"/>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40F63F-3C9C-CD48-8D2C-3427CCC7325A}"/>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939449525"/>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3"/>
        <p:cNvGrpSpPr/>
        <p:nvPr/>
      </p:nvGrpSpPr>
      <p:grpSpPr>
        <a:xfrm>
          <a:off x="0" y="0"/>
          <a:ext cx="0" cy="0"/>
          <a:chOff x="0" y="0"/>
          <a:chExt cx="0" cy="0"/>
        </a:xfrm>
      </p:grpSpPr>
      <p:sp>
        <p:nvSpPr>
          <p:cNvPr id="14" name="Google Shape;14;p3"/>
          <p:cNvSpPr/>
          <p:nvPr/>
        </p:nvSpPr>
        <p:spPr>
          <a:xfrm flipH="1">
            <a:off x="-7125" y="0"/>
            <a:ext cx="2592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p:nvPr/>
        </p:nvSpPr>
        <p:spPr>
          <a:xfrm>
            <a:off x="2585478"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16;p3"/>
          <p:cNvSpPr txBox="1">
            <a:spLocks noGrp="1"/>
          </p:cNvSpPr>
          <p:nvPr>
            <p:ph type="ctrTitle"/>
          </p:nvPr>
        </p:nvSpPr>
        <p:spPr>
          <a:xfrm>
            <a:off x="277100" y="284200"/>
            <a:ext cx="2024100" cy="3678000"/>
          </a:xfrm>
          <a:prstGeom prst="rect">
            <a:avLst/>
          </a:prstGeom>
        </p:spPr>
        <p:txBody>
          <a:bodyPr spcFirstLastPara="1" wrap="square" lIns="91425" tIns="91425" rIns="91425" bIns="91425" anchor="b" anchorCtr="0"/>
          <a:lstStyle>
            <a:lvl1pPr lvl="0" rtl="0">
              <a:spcBef>
                <a:spcPts val="0"/>
              </a:spcBef>
              <a:spcAft>
                <a:spcPts val="0"/>
              </a:spcAft>
              <a:buClr>
                <a:srgbClr val="F67031"/>
              </a:buClr>
              <a:buSzPts val="2400"/>
              <a:buNone/>
              <a:defRPr>
                <a:solidFill>
                  <a:srgbClr val="B57BA6"/>
                </a:solidFill>
              </a:defRPr>
            </a:lvl1pPr>
            <a:lvl2pPr lvl="1" rtl="0">
              <a:spcBef>
                <a:spcPts val="0"/>
              </a:spcBef>
              <a:spcAft>
                <a:spcPts val="0"/>
              </a:spcAft>
              <a:buClr>
                <a:srgbClr val="F67031"/>
              </a:buClr>
              <a:buSzPts val="2400"/>
              <a:buNone/>
              <a:defRPr>
                <a:solidFill>
                  <a:srgbClr val="F67031"/>
                </a:solidFill>
              </a:defRPr>
            </a:lvl2pPr>
            <a:lvl3pPr lvl="2" rtl="0">
              <a:spcBef>
                <a:spcPts val="0"/>
              </a:spcBef>
              <a:spcAft>
                <a:spcPts val="0"/>
              </a:spcAft>
              <a:buClr>
                <a:srgbClr val="F67031"/>
              </a:buClr>
              <a:buSzPts val="2400"/>
              <a:buNone/>
              <a:defRPr>
                <a:solidFill>
                  <a:srgbClr val="F67031"/>
                </a:solidFill>
              </a:defRPr>
            </a:lvl3pPr>
            <a:lvl4pPr lvl="3" rtl="0">
              <a:spcBef>
                <a:spcPts val="0"/>
              </a:spcBef>
              <a:spcAft>
                <a:spcPts val="0"/>
              </a:spcAft>
              <a:buClr>
                <a:srgbClr val="F67031"/>
              </a:buClr>
              <a:buSzPts val="2400"/>
              <a:buNone/>
              <a:defRPr>
                <a:solidFill>
                  <a:srgbClr val="F67031"/>
                </a:solidFill>
              </a:defRPr>
            </a:lvl4pPr>
            <a:lvl5pPr lvl="4" rtl="0">
              <a:spcBef>
                <a:spcPts val="0"/>
              </a:spcBef>
              <a:spcAft>
                <a:spcPts val="0"/>
              </a:spcAft>
              <a:buClr>
                <a:srgbClr val="F67031"/>
              </a:buClr>
              <a:buSzPts val="2400"/>
              <a:buNone/>
              <a:defRPr>
                <a:solidFill>
                  <a:srgbClr val="F67031"/>
                </a:solidFill>
              </a:defRPr>
            </a:lvl5pPr>
            <a:lvl6pPr lvl="5" rtl="0">
              <a:spcBef>
                <a:spcPts val="0"/>
              </a:spcBef>
              <a:spcAft>
                <a:spcPts val="0"/>
              </a:spcAft>
              <a:buClr>
                <a:srgbClr val="F67031"/>
              </a:buClr>
              <a:buSzPts val="2400"/>
              <a:buNone/>
              <a:defRPr>
                <a:solidFill>
                  <a:srgbClr val="F67031"/>
                </a:solidFill>
              </a:defRPr>
            </a:lvl6pPr>
            <a:lvl7pPr lvl="6" rtl="0">
              <a:spcBef>
                <a:spcPts val="0"/>
              </a:spcBef>
              <a:spcAft>
                <a:spcPts val="0"/>
              </a:spcAft>
              <a:buClr>
                <a:srgbClr val="F67031"/>
              </a:buClr>
              <a:buSzPts val="2400"/>
              <a:buNone/>
              <a:defRPr>
                <a:solidFill>
                  <a:srgbClr val="F67031"/>
                </a:solidFill>
              </a:defRPr>
            </a:lvl7pPr>
            <a:lvl8pPr lvl="7" rtl="0">
              <a:spcBef>
                <a:spcPts val="0"/>
              </a:spcBef>
              <a:spcAft>
                <a:spcPts val="0"/>
              </a:spcAft>
              <a:buClr>
                <a:srgbClr val="F67031"/>
              </a:buClr>
              <a:buSzPts val="2400"/>
              <a:buNone/>
              <a:defRPr>
                <a:solidFill>
                  <a:srgbClr val="F67031"/>
                </a:solidFill>
              </a:defRPr>
            </a:lvl8pPr>
            <a:lvl9pPr lvl="8" rtl="0">
              <a:spcBef>
                <a:spcPts val="0"/>
              </a:spcBef>
              <a:spcAft>
                <a:spcPts val="0"/>
              </a:spcAft>
              <a:buClr>
                <a:srgbClr val="F67031"/>
              </a:buClr>
              <a:buSzPts val="2400"/>
              <a:buNone/>
              <a:defRPr>
                <a:solidFill>
                  <a:srgbClr val="F67031"/>
                </a:solidFill>
              </a:defRPr>
            </a:lvl9pPr>
          </a:lstStyle>
          <a:p>
            <a:r>
              <a:rPr lang="en-US"/>
              <a:t>Click to edit Master title style</a:t>
            </a:r>
            <a:endParaRPr dirty="0"/>
          </a:p>
        </p:txBody>
      </p:sp>
      <p:sp>
        <p:nvSpPr>
          <p:cNvPr id="17" name="Google Shape;17;p3"/>
          <p:cNvSpPr txBox="1">
            <a:spLocks noGrp="1"/>
          </p:cNvSpPr>
          <p:nvPr>
            <p:ph type="subTitle" idx="1"/>
          </p:nvPr>
        </p:nvSpPr>
        <p:spPr>
          <a:xfrm>
            <a:off x="277100" y="3983050"/>
            <a:ext cx="2024100" cy="784800"/>
          </a:xfrm>
          <a:prstGeom prst="rect">
            <a:avLst/>
          </a:prstGeom>
        </p:spPr>
        <p:txBody>
          <a:bodyPr spcFirstLastPara="1" wrap="square" lIns="91425" tIns="91425" rIns="91425" bIns="91425" anchor="t" anchorCtr="0"/>
          <a:lstStyle>
            <a:lvl1pPr lvl="0" rtl="0">
              <a:spcBef>
                <a:spcPts val="0"/>
              </a:spcBef>
              <a:spcAft>
                <a:spcPts val="0"/>
              </a:spcAft>
              <a:buClr>
                <a:srgbClr val="999999"/>
              </a:buClr>
              <a:buSzPts val="1400"/>
              <a:buFont typeface="Georgia"/>
              <a:buNone/>
              <a:defRPr i="1">
                <a:solidFill>
                  <a:srgbClr val="999999"/>
                </a:solidFill>
                <a:latin typeface="Georgia"/>
                <a:ea typeface="Georgia"/>
                <a:cs typeface="Georgia"/>
                <a:sym typeface="Georgia"/>
              </a:defRPr>
            </a:lvl1pPr>
            <a:lvl2pPr lvl="1"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2pPr>
            <a:lvl3pPr lvl="2"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3pPr>
            <a:lvl4pPr lvl="3"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4pPr>
            <a:lvl5pPr lvl="4"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5pPr>
            <a:lvl6pPr lvl="5"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6pPr>
            <a:lvl7pPr lvl="6"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7pPr>
            <a:lvl8pPr lvl="7"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8pPr>
            <a:lvl9pPr lvl="8"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9pPr>
          </a:lstStyle>
          <a:p>
            <a:r>
              <a:rPr lang="en-US"/>
              <a:t>Click to edit Master subtitle style</a:t>
            </a:r>
            <a:endParaRPr dirty="0"/>
          </a:p>
        </p:txBody>
      </p:sp>
      <p:sp>
        <p:nvSpPr>
          <p:cNvPr id="18" name="Google Shape;18;p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810580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32"/>
        <p:cNvGrpSpPr/>
        <p:nvPr/>
      </p:nvGrpSpPr>
      <p:grpSpPr>
        <a:xfrm>
          <a:off x="0" y="0"/>
          <a:ext cx="0" cy="0"/>
          <a:chOff x="0" y="0"/>
          <a:chExt cx="0" cy="0"/>
        </a:xfrm>
      </p:grpSpPr>
      <p:pic>
        <p:nvPicPr>
          <p:cNvPr id="3" name="Picture 2">
            <a:extLst>
              <a:ext uri="{FF2B5EF4-FFF2-40B4-BE49-F238E27FC236}">
                <a16:creationId xmlns:a16="http://schemas.microsoft.com/office/drawing/2014/main" id="{9BF2B598-DA07-4F30-BC18-EBBE2AB51D02}"/>
              </a:ext>
            </a:extLst>
          </p:cNvPr>
          <p:cNvPicPr>
            <a:picLocks noChangeAspect="1"/>
          </p:cNvPicPr>
          <p:nvPr/>
        </p:nvPicPr>
        <p:blipFill>
          <a:blip r:embed="rId2"/>
          <a:stretch>
            <a:fillRect/>
          </a:stretch>
        </p:blipFill>
        <p:spPr>
          <a:xfrm>
            <a:off x="1" y="4274433"/>
            <a:ext cx="2585474" cy="869067"/>
          </a:xfrm>
          <a:prstGeom prst="rect">
            <a:avLst/>
          </a:prstGeom>
        </p:spPr>
      </p:pic>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6"/>
          <p:cNvSpPr txBox="1">
            <a:spLocks noGrp="1"/>
          </p:cNvSpPr>
          <p:nvPr>
            <p:ph type="title"/>
          </p:nvPr>
        </p:nvSpPr>
        <p:spPr>
          <a:xfrm>
            <a:off x="234450" y="575500"/>
            <a:ext cx="2046300" cy="3981000"/>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dirty="0"/>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Edit Master text styles</a:t>
            </a: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465856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reserve="1">
  <p:cSld name="1_Title + 1 column">
    <p:bg>
      <p:bgPr>
        <a:solidFill>
          <a:srgbClr val="D89F39"/>
        </a:solidFill>
        <a:effectLst/>
      </p:bgPr>
    </p:bg>
    <p:spTree>
      <p:nvGrpSpPr>
        <p:cNvPr id="1" name="Shape 32"/>
        <p:cNvGrpSpPr/>
        <p:nvPr/>
      </p:nvGrpSpPr>
      <p:grpSpPr>
        <a:xfrm>
          <a:off x="0" y="0"/>
          <a:ext cx="0" cy="0"/>
          <a:chOff x="0" y="0"/>
          <a:chExt cx="0" cy="0"/>
        </a:xfrm>
      </p:grpSpPr>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6"/>
          <p:cNvSpPr txBox="1">
            <a:spLocks noGrp="1"/>
          </p:cNvSpPr>
          <p:nvPr>
            <p:ph type="title"/>
          </p:nvPr>
        </p:nvSpPr>
        <p:spPr>
          <a:xfrm>
            <a:off x="234450" y="575500"/>
            <a:ext cx="2046300" cy="3981000"/>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Edit Master text styles</a:t>
            </a: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633757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ollEverywhere - Pair" preserve="1">
  <p:cSld name="PollEverywhere - Pair">
    <p:bg>
      <p:bgPr>
        <a:solidFill>
          <a:srgbClr val="6093C5"/>
        </a:solidFill>
        <a:effectLst/>
      </p:bgPr>
    </p:bg>
    <p:spTree>
      <p:nvGrpSpPr>
        <p:cNvPr id="1" name="Shape 77"/>
        <p:cNvGrpSpPr/>
        <p:nvPr/>
      </p:nvGrpSpPr>
      <p:grpSpPr>
        <a:xfrm>
          <a:off x="0" y="0"/>
          <a:ext cx="0" cy="0"/>
          <a:chOff x="0" y="0"/>
          <a:chExt cx="0" cy="0"/>
        </a:xfrm>
      </p:grpSpPr>
      <p:pic>
        <p:nvPicPr>
          <p:cNvPr id="80" name="Google Shape;80;p11"/>
          <p:cNvPicPr preferRelativeResize="0"/>
          <p:nvPr/>
        </p:nvPicPr>
        <p:blipFill>
          <a:blip r:embed="rId2">
            <a:alphaModFix/>
          </a:blip>
          <a:stretch>
            <a:fillRect/>
          </a:stretch>
        </p:blipFill>
        <p:spPr>
          <a:xfrm>
            <a:off x="0" y="0"/>
            <a:ext cx="2585475" cy="1357368"/>
          </a:xfrm>
          <a:prstGeom prst="rect">
            <a:avLst/>
          </a:prstGeom>
          <a:noFill/>
          <a:ln>
            <a:noFill/>
          </a:ln>
        </p:spPr>
      </p:pic>
      <p:sp>
        <p:nvSpPr>
          <p:cNvPr id="78" name="Google Shape;78;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79;p11"/>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a:t>Edit Master text styles</a:t>
            </a:r>
          </a:p>
        </p:txBody>
      </p:sp>
      <p:sp>
        <p:nvSpPr>
          <p:cNvPr id="81" name="Google Shape;8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smtClean="0"/>
              <a:t>‹#›</a:t>
            </a:fld>
            <a:endParaRPr lang="en" dirty="0"/>
          </a:p>
        </p:txBody>
      </p:sp>
      <p:sp>
        <p:nvSpPr>
          <p:cNvPr id="83" name="Google Shape;83;p11"/>
          <p:cNvSpPr txBox="1">
            <a:spLocks noGrp="1"/>
          </p:cNvSpPr>
          <p:nvPr>
            <p:ph type="title"/>
          </p:nvPr>
        </p:nvSpPr>
        <p:spPr>
          <a:xfrm>
            <a:off x="269575" y="1700325"/>
            <a:ext cx="2046300" cy="393600"/>
          </a:xfrm>
          <a:prstGeom prst="rect">
            <a:avLst/>
          </a:prstGeom>
        </p:spPr>
        <p:txBody>
          <a:bodyPr spcFirstLastPara="1" wrap="square" lIns="91425" tIns="91425" rIns="91425" bIns="91425" anchor="t" anchorCtr="0"/>
          <a:lstStyle>
            <a:lvl1pPr lvl="0" rtl="0">
              <a:spcBef>
                <a:spcPts val="0"/>
              </a:spcBef>
              <a:spcAft>
                <a:spcPts val="0"/>
              </a:spcAft>
              <a:buNone/>
              <a:defRPr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n-US"/>
              <a:t>Click to edit Master title style</a:t>
            </a:r>
            <a:endParaRPr/>
          </a:p>
        </p:txBody>
      </p:sp>
      <p:sp>
        <p:nvSpPr>
          <p:cNvPr id="84" name="Google Shape;84;p11"/>
          <p:cNvSpPr/>
          <p:nvPr/>
        </p:nvSpPr>
        <p:spPr>
          <a:xfrm>
            <a:off x="1411630" y="1234456"/>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 name="Google Shape;86;p11"/>
          <p:cNvPicPr preferRelativeResize="0"/>
          <p:nvPr/>
        </p:nvPicPr>
        <p:blipFill rotWithShape="1">
          <a:blip r:embed="rId3">
            <a:alphaModFix/>
          </a:blip>
          <a:srcRect t="5436" b="5436"/>
          <a:stretch/>
        </p:blipFill>
        <p:spPr>
          <a:xfrm>
            <a:off x="1" y="3395354"/>
            <a:ext cx="2585474" cy="1748146"/>
          </a:xfrm>
          <a:prstGeom prst="rect">
            <a:avLst/>
          </a:prstGeom>
          <a:noFill/>
          <a:ln>
            <a:noFill/>
          </a:ln>
        </p:spPr>
      </p:pic>
      <p:sp>
        <p:nvSpPr>
          <p:cNvPr id="87" name="Google Shape;87;p11"/>
          <p:cNvSpPr txBox="1"/>
          <p:nvPr/>
        </p:nvSpPr>
        <p:spPr>
          <a:xfrm>
            <a:off x="25" y="3928800"/>
            <a:ext cx="2585400" cy="50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dirty="0">
                <a:solidFill>
                  <a:srgbClr val="FFFFFF"/>
                </a:solidFill>
                <a:latin typeface="Nunito Sans"/>
                <a:ea typeface="Nunito Sans"/>
                <a:cs typeface="Nunito Sans"/>
                <a:sym typeface="Nunito Sans"/>
              </a:rPr>
              <a:t>pollev.com/cs416</a:t>
            </a:r>
            <a:endParaRPr sz="1700" b="1" dirty="0">
              <a:solidFill>
                <a:srgbClr val="FFFFFF"/>
              </a:solidFill>
              <a:latin typeface="Nunito Sans"/>
              <a:ea typeface="Nunito Sans"/>
              <a:cs typeface="Nunito Sans"/>
              <a:sym typeface="Nunito Sans"/>
            </a:endParaRPr>
          </a:p>
        </p:txBody>
      </p:sp>
      <p:sp>
        <p:nvSpPr>
          <p:cNvPr id="88" name="Google Shape;88;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72;p10">
            <a:extLst>
              <a:ext uri="{FF2B5EF4-FFF2-40B4-BE49-F238E27FC236}">
                <a16:creationId xmlns:a16="http://schemas.microsoft.com/office/drawing/2014/main" id="{584BC1AE-CA48-4C7B-8CBC-68108A32BE75}"/>
              </a:ext>
            </a:extLst>
          </p:cNvPr>
          <p:cNvSpPr txBox="1"/>
          <p:nvPr/>
        </p:nvSpPr>
        <p:spPr>
          <a:xfrm>
            <a:off x="231975" y="1052565"/>
            <a:ext cx="2046300" cy="68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FFFF"/>
                </a:solidFill>
              </a:rPr>
              <a:t>Think</a:t>
            </a:r>
            <a:endParaRPr sz="2400" dirty="0">
              <a:solidFill>
                <a:srgbClr val="FFFFFF"/>
              </a:solidFill>
            </a:endParaRPr>
          </a:p>
          <a:p>
            <a:pPr marL="0" lvl="0" indent="0" algn="l" rtl="0">
              <a:spcBef>
                <a:spcPts val="0"/>
              </a:spcBef>
              <a:spcAft>
                <a:spcPts val="0"/>
              </a:spcAft>
              <a:buNone/>
            </a:pPr>
            <a:endParaRPr sz="2400" dirty="0">
              <a:solidFill>
                <a:srgbClr val="FFFFFF"/>
              </a:solidFill>
            </a:endParaRPr>
          </a:p>
        </p:txBody>
      </p:sp>
      <p:sp>
        <p:nvSpPr>
          <p:cNvPr id="12" name="Google Shape;72;p10">
            <a:extLst>
              <a:ext uri="{FF2B5EF4-FFF2-40B4-BE49-F238E27FC236}">
                <a16:creationId xmlns:a16="http://schemas.microsoft.com/office/drawing/2014/main" id="{F852DD33-53F1-4722-BB85-ED3D938F9553}"/>
              </a:ext>
            </a:extLst>
          </p:cNvPr>
          <p:cNvSpPr txBox="1"/>
          <p:nvPr/>
        </p:nvSpPr>
        <p:spPr>
          <a:xfrm>
            <a:off x="231975" y="1052565"/>
            <a:ext cx="2046300" cy="68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FFFF"/>
                </a:solidFill>
              </a:rPr>
              <a:t>Think</a:t>
            </a:r>
            <a:endParaRPr sz="2400" dirty="0">
              <a:solidFill>
                <a:srgbClr val="FFFFFF"/>
              </a:solidFill>
            </a:endParaRPr>
          </a:p>
          <a:p>
            <a:pPr marL="0" lvl="0" indent="0" algn="l" rtl="0">
              <a:spcBef>
                <a:spcPts val="0"/>
              </a:spcBef>
              <a:spcAft>
                <a:spcPts val="0"/>
              </a:spcAft>
              <a:buNone/>
            </a:pPr>
            <a:endParaRPr sz="2400" dirty="0">
              <a:solidFill>
                <a:srgbClr val="FFFFFF"/>
              </a:solidFill>
            </a:endParaRPr>
          </a:p>
        </p:txBody>
      </p:sp>
      <p:sp>
        <p:nvSpPr>
          <p:cNvPr id="14" name="Google Shape;72;p10">
            <a:extLst>
              <a:ext uri="{FF2B5EF4-FFF2-40B4-BE49-F238E27FC236}">
                <a16:creationId xmlns:a16="http://schemas.microsoft.com/office/drawing/2014/main" id="{2BEFA21D-789B-44B2-80CC-EE0BA0F9E917}"/>
              </a:ext>
            </a:extLst>
          </p:cNvPr>
          <p:cNvSpPr txBox="1"/>
          <p:nvPr userDrawn="1"/>
        </p:nvSpPr>
        <p:spPr>
          <a:xfrm>
            <a:off x="231975" y="1052565"/>
            <a:ext cx="2046300" cy="68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FFFF"/>
                </a:solidFill>
              </a:rPr>
              <a:t>Think</a:t>
            </a:r>
            <a:endParaRPr sz="2400" dirty="0">
              <a:solidFill>
                <a:srgbClr val="FFFFFF"/>
              </a:solidFill>
            </a:endParaRPr>
          </a:p>
          <a:p>
            <a:pPr marL="0" lvl="0" indent="0" algn="l" rtl="0">
              <a:spcBef>
                <a:spcPts val="0"/>
              </a:spcBef>
              <a:spcAft>
                <a:spcPts val="0"/>
              </a:spcAft>
              <a:buNone/>
            </a:pPr>
            <a:endParaRPr sz="2400" dirty="0">
              <a:solidFill>
                <a:srgbClr val="FFFFFF"/>
              </a:solidFill>
            </a:endParaRPr>
          </a:p>
        </p:txBody>
      </p:sp>
    </p:spTree>
    <p:extLst>
      <p:ext uri="{BB962C8B-B14F-4D97-AF65-F5344CB8AC3E}">
        <p14:creationId xmlns:p14="http://schemas.microsoft.com/office/powerpoint/2010/main" val="3648320666"/>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ollEverywhere - Pair" preserve="1">
  <p:cSld name="1_PollEverywhere - Pair">
    <p:bg>
      <p:bgPr>
        <a:solidFill>
          <a:srgbClr val="6093C5"/>
        </a:solidFill>
        <a:effectLst/>
      </p:bgPr>
    </p:bg>
    <p:spTree>
      <p:nvGrpSpPr>
        <p:cNvPr id="1" name="Shape 77"/>
        <p:cNvGrpSpPr/>
        <p:nvPr/>
      </p:nvGrpSpPr>
      <p:grpSpPr>
        <a:xfrm>
          <a:off x="0" y="0"/>
          <a:ext cx="0" cy="0"/>
          <a:chOff x="0" y="0"/>
          <a:chExt cx="0" cy="0"/>
        </a:xfrm>
      </p:grpSpPr>
      <p:sp>
        <p:nvSpPr>
          <p:cNvPr id="78" name="Google Shape;78;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79;p11"/>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a:t>Edit Master text styles</a:t>
            </a:r>
          </a:p>
        </p:txBody>
      </p:sp>
      <p:pic>
        <p:nvPicPr>
          <p:cNvPr id="80" name="Google Shape;80;p11"/>
          <p:cNvPicPr preferRelativeResize="0"/>
          <p:nvPr/>
        </p:nvPicPr>
        <p:blipFill>
          <a:blip r:embed="rId2">
            <a:alphaModFix/>
          </a:blip>
          <a:stretch>
            <a:fillRect/>
          </a:stretch>
        </p:blipFill>
        <p:spPr>
          <a:xfrm>
            <a:off x="0" y="0"/>
            <a:ext cx="2585475" cy="1357368"/>
          </a:xfrm>
          <a:prstGeom prst="rect">
            <a:avLst/>
          </a:prstGeom>
          <a:noFill/>
          <a:ln>
            <a:noFill/>
          </a:ln>
        </p:spPr>
      </p:pic>
      <p:sp>
        <p:nvSpPr>
          <p:cNvPr id="81" name="Google Shape;8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
        <p:nvSpPr>
          <p:cNvPr id="83" name="Google Shape;83;p11"/>
          <p:cNvSpPr txBox="1">
            <a:spLocks noGrp="1"/>
          </p:cNvSpPr>
          <p:nvPr>
            <p:ph type="title"/>
          </p:nvPr>
        </p:nvSpPr>
        <p:spPr>
          <a:xfrm>
            <a:off x="269575" y="1700325"/>
            <a:ext cx="2046300" cy="393600"/>
          </a:xfrm>
          <a:prstGeom prst="rect">
            <a:avLst/>
          </a:prstGeom>
        </p:spPr>
        <p:txBody>
          <a:bodyPr spcFirstLastPara="1" wrap="square" lIns="91425" tIns="91425" rIns="91425" bIns="91425" anchor="t" anchorCtr="0"/>
          <a:lstStyle>
            <a:lvl1pPr lvl="0" rtl="0">
              <a:spcBef>
                <a:spcPts val="0"/>
              </a:spcBef>
              <a:spcAft>
                <a:spcPts val="0"/>
              </a:spcAft>
              <a:buNone/>
              <a:defRPr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n-US"/>
              <a:t>Click to edit Master title style</a:t>
            </a:r>
            <a:endParaRPr/>
          </a:p>
        </p:txBody>
      </p:sp>
      <p:sp>
        <p:nvSpPr>
          <p:cNvPr id="84" name="Google Shape;84;p11"/>
          <p:cNvSpPr/>
          <p:nvPr/>
        </p:nvSpPr>
        <p:spPr>
          <a:xfrm>
            <a:off x="1594518" y="1100842"/>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1"/>
          <p:cNvSpPr/>
          <p:nvPr/>
        </p:nvSpPr>
        <p:spPr>
          <a:xfrm>
            <a:off x="1659574" y="1331991"/>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 name="Google Shape;86;p11"/>
          <p:cNvPicPr preferRelativeResize="0"/>
          <p:nvPr/>
        </p:nvPicPr>
        <p:blipFill rotWithShape="1">
          <a:blip r:embed="rId3">
            <a:alphaModFix/>
          </a:blip>
          <a:srcRect t="5436" b="5436"/>
          <a:stretch/>
        </p:blipFill>
        <p:spPr>
          <a:xfrm>
            <a:off x="1" y="3395354"/>
            <a:ext cx="2585474" cy="1748146"/>
          </a:xfrm>
          <a:prstGeom prst="rect">
            <a:avLst/>
          </a:prstGeom>
          <a:noFill/>
          <a:ln>
            <a:noFill/>
          </a:ln>
        </p:spPr>
      </p:pic>
      <p:sp>
        <p:nvSpPr>
          <p:cNvPr id="87" name="Google Shape;87;p11"/>
          <p:cNvSpPr txBox="1"/>
          <p:nvPr/>
        </p:nvSpPr>
        <p:spPr>
          <a:xfrm>
            <a:off x="25" y="3928800"/>
            <a:ext cx="2585400" cy="50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dirty="0">
                <a:solidFill>
                  <a:srgbClr val="FFFFFF"/>
                </a:solidFill>
                <a:latin typeface="Nunito Sans"/>
                <a:ea typeface="Nunito Sans"/>
                <a:cs typeface="Nunito Sans"/>
                <a:sym typeface="Nunito Sans"/>
              </a:rPr>
              <a:t>pollev.com/cs416</a:t>
            </a:r>
            <a:endParaRPr sz="1700" b="1" dirty="0">
              <a:solidFill>
                <a:srgbClr val="FFFFFF"/>
              </a:solidFill>
              <a:latin typeface="Nunito Sans"/>
              <a:ea typeface="Nunito Sans"/>
              <a:cs typeface="Nunito Sans"/>
              <a:sym typeface="Nunito Sans"/>
            </a:endParaRPr>
          </a:p>
        </p:txBody>
      </p:sp>
      <p:sp>
        <p:nvSpPr>
          <p:cNvPr id="88" name="Google Shape;88;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11">
            <a:extLst>
              <a:ext uri="{FF2B5EF4-FFF2-40B4-BE49-F238E27FC236}">
                <a16:creationId xmlns:a16="http://schemas.microsoft.com/office/drawing/2014/main" id="{5D953DEC-1E95-4367-BB58-B5E94D1B8086}"/>
              </a:ext>
            </a:extLst>
          </p:cNvPr>
          <p:cNvSpPr/>
          <p:nvPr/>
        </p:nvSpPr>
        <p:spPr>
          <a:xfrm>
            <a:off x="1411630" y="1234456"/>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5;p11">
            <a:extLst>
              <a:ext uri="{FF2B5EF4-FFF2-40B4-BE49-F238E27FC236}">
                <a16:creationId xmlns:a16="http://schemas.microsoft.com/office/drawing/2014/main" id="{05A67550-2E3D-49EB-9EB6-FB935C412A8A}"/>
              </a:ext>
            </a:extLst>
          </p:cNvPr>
          <p:cNvSpPr/>
          <p:nvPr/>
        </p:nvSpPr>
        <p:spPr>
          <a:xfrm>
            <a:off x="1842276" y="1147824"/>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2;p11">
            <a:extLst>
              <a:ext uri="{FF2B5EF4-FFF2-40B4-BE49-F238E27FC236}">
                <a16:creationId xmlns:a16="http://schemas.microsoft.com/office/drawing/2014/main" id="{8862DC09-B271-4C5C-A463-62732B63ADF1}"/>
              </a:ext>
            </a:extLst>
          </p:cNvPr>
          <p:cNvSpPr txBox="1"/>
          <p:nvPr/>
        </p:nvSpPr>
        <p:spPr>
          <a:xfrm>
            <a:off x="234450" y="1051100"/>
            <a:ext cx="2046300" cy="70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solidFill>
                  <a:srgbClr val="FFFFFF"/>
                </a:solidFill>
              </a:rPr>
              <a:t>Group</a:t>
            </a:r>
            <a:endParaRPr sz="2400" dirty="0">
              <a:solidFill>
                <a:srgbClr val="FFFFFF"/>
              </a:solidFill>
            </a:endParaRPr>
          </a:p>
        </p:txBody>
      </p:sp>
    </p:spTree>
    <p:extLst>
      <p:ext uri="{BB962C8B-B14F-4D97-AF65-F5344CB8AC3E}">
        <p14:creationId xmlns:p14="http://schemas.microsoft.com/office/powerpoint/2010/main" val="1366861961"/>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1 column" type="tx" preserve="1">
  <p:cSld name="1_Title + 1 column">
    <p:spTree>
      <p:nvGrpSpPr>
        <p:cNvPr id="1" name="Shape 32"/>
        <p:cNvGrpSpPr/>
        <p:nvPr/>
      </p:nvGrpSpPr>
      <p:grpSpPr>
        <a:xfrm>
          <a:off x="0" y="0"/>
          <a:ext cx="0" cy="0"/>
          <a:chOff x="0" y="0"/>
          <a:chExt cx="0" cy="0"/>
        </a:xfrm>
      </p:grpSpPr>
      <p:pic>
        <p:nvPicPr>
          <p:cNvPr id="16" name="Picture 15">
            <a:extLst>
              <a:ext uri="{FF2B5EF4-FFF2-40B4-BE49-F238E27FC236}">
                <a16:creationId xmlns:a16="http://schemas.microsoft.com/office/drawing/2014/main" id="{9CF693F7-8485-4342-A45C-2880CB1A3855}"/>
              </a:ext>
            </a:extLst>
          </p:cNvPr>
          <p:cNvPicPr>
            <a:picLocks noChangeAspect="1"/>
          </p:cNvPicPr>
          <p:nvPr/>
        </p:nvPicPr>
        <p:blipFill>
          <a:blip r:embed="rId2"/>
          <a:stretch>
            <a:fillRect/>
          </a:stretch>
        </p:blipFill>
        <p:spPr>
          <a:xfrm>
            <a:off x="1" y="4274433"/>
            <a:ext cx="2585474" cy="869067"/>
          </a:xfrm>
          <a:prstGeom prst="rect">
            <a:avLst/>
          </a:prstGeom>
        </p:spPr>
      </p:pic>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35;p6"/>
          <p:cNvSpPr txBox="1">
            <a:spLocks noGrp="1"/>
          </p:cNvSpPr>
          <p:nvPr>
            <p:ph type="title"/>
          </p:nvPr>
        </p:nvSpPr>
        <p:spPr>
          <a:xfrm>
            <a:off x="234450" y="575500"/>
            <a:ext cx="2046300" cy="3643109"/>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dirty="0"/>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Edit Master text styles</a:t>
            </a: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25" name="Google Shape;55;p9">
            <a:extLst>
              <a:ext uri="{FF2B5EF4-FFF2-40B4-BE49-F238E27FC236}">
                <a16:creationId xmlns:a16="http://schemas.microsoft.com/office/drawing/2014/main" id="{B37EAD93-95EB-9841-84F5-9921CB1AF447}"/>
              </a:ext>
            </a:extLst>
          </p:cNvPr>
          <p:cNvGrpSpPr/>
          <p:nvPr/>
        </p:nvGrpSpPr>
        <p:grpSpPr>
          <a:xfrm>
            <a:off x="234447" y="3686127"/>
            <a:ext cx="304009" cy="326513"/>
            <a:chOff x="616425" y="2329600"/>
            <a:chExt cx="361700" cy="388475"/>
          </a:xfrm>
        </p:grpSpPr>
        <p:sp>
          <p:nvSpPr>
            <p:cNvPr id="26" name="Google Shape;56;p9">
              <a:extLst>
                <a:ext uri="{FF2B5EF4-FFF2-40B4-BE49-F238E27FC236}">
                  <a16:creationId xmlns:a16="http://schemas.microsoft.com/office/drawing/2014/main" id="{DFA692B1-A617-944F-854B-4334549512DD}"/>
                </a:ext>
              </a:extLst>
            </p:cNvPr>
            <p:cNvSpPr/>
            <p:nvPr/>
          </p:nvSpPr>
          <p:spPr>
            <a:xfrm>
              <a:off x="616425" y="2329600"/>
              <a:ext cx="361700" cy="388475"/>
            </a:xfrm>
            <a:custGeom>
              <a:avLst/>
              <a:gdLst/>
              <a:ahLst/>
              <a:cxnLst/>
              <a:rect l="l" t="t" r="r" b="b"/>
              <a:pathLst>
                <a:path w="14468" h="15539" fill="none" extrusionOk="0">
                  <a:moveTo>
                    <a:pt x="14273" y="13030"/>
                  </a:moveTo>
                  <a:lnTo>
                    <a:pt x="9621" y="6479"/>
                  </a:lnTo>
                  <a:lnTo>
                    <a:pt x="9621" y="2338"/>
                  </a:lnTo>
                  <a:lnTo>
                    <a:pt x="10303" y="1656"/>
                  </a:lnTo>
                  <a:lnTo>
                    <a:pt x="10303" y="1656"/>
                  </a:lnTo>
                  <a:lnTo>
                    <a:pt x="10400" y="1559"/>
                  </a:lnTo>
                  <a:lnTo>
                    <a:pt x="10474" y="1437"/>
                  </a:lnTo>
                  <a:lnTo>
                    <a:pt x="10522" y="1291"/>
                  </a:lnTo>
                  <a:lnTo>
                    <a:pt x="10571" y="1169"/>
                  </a:lnTo>
                  <a:lnTo>
                    <a:pt x="10571" y="1023"/>
                  </a:lnTo>
                  <a:lnTo>
                    <a:pt x="10571" y="877"/>
                  </a:lnTo>
                  <a:lnTo>
                    <a:pt x="10547" y="731"/>
                  </a:lnTo>
                  <a:lnTo>
                    <a:pt x="10498" y="609"/>
                  </a:lnTo>
                  <a:lnTo>
                    <a:pt x="10498" y="609"/>
                  </a:lnTo>
                  <a:lnTo>
                    <a:pt x="10449" y="463"/>
                  </a:lnTo>
                  <a:lnTo>
                    <a:pt x="10352" y="366"/>
                  </a:lnTo>
                  <a:lnTo>
                    <a:pt x="10254" y="244"/>
                  </a:lnTo>
                  <a:lnTo>
                    <a:pt x="10157" y="171"/>
                  </a:lnTo>
                  <a:lnTo>
                    <a:pt x="10035" y="98"/>
                  </a:lnTo>
                  <a:lnTo>
                    <a:pt x="9889" y="49"/>
                  </a:lnTo>
                  <a:lnTo>
                    <a:pt x="9767" y="25"/>
                  </a:lnTo>
                  <a:lnTo>
                    <a:pt x="9621" y="0"/>
                  </a:lnTo>
                  <a:lnTo>
                    <a:pt x="4848" y="0"/>
                  </a:lnTo>
                  <a:lnTo>
                    <a:pt x="4848" y="0"/>
                  </a:lnTo>
                  <a:lnTo>
                    <a:pt x="4701" y="25"/>
                  </a:lnTo>
                  <a:lnTo>
                    <a:pt x="4580" y="49"/>
                  </a:lnTo>
                  <a:lnTo>
                    <a:pt x="4433" y="98"/>
                  </a:lnTo>
                  <a:lnTo>
                    <a:pt x="4312" y="171"/>
                  </a:lnTo>
                  <a:lnTo>
                    <a:pt x="4214" y="244"/>
                  </a:lnTo>
                  <a:lnTo>
                    <a:pt x="4117" y="366"/>
                  </a:lnTo>
                  <a:lnTo>
                    <a:pt x="4019" y="463"/>
                  </a:lnTo>
                  <a:lnTo>
                    <a:pt x="3971" y="609"/>
                  </a:lnTo>
                  <a:lnTo>
                    <a:pt x="3971" y="609"/>
                  </a:lnTo>
                  <a:lnTo>
                    <a:pt x="3922" y="731"/>
                  </a:lnTo>
                  <a:lnTo>
                    <a:pt x="3898" y="877"/>
                  </a:lnTo>
                  <a:lnTo>
                    <a:pt x="3898" y="1023"/>
                  </a:lnTo>
                  <a:lnTo>
                    <a:pt x="3898" y="1169"/>
                  </a:lnTo>
                  <a:lnTo>
                    <a:pt x="3946" y="1291"/>
                  </a:lnTo>
                  <a:lnTo>
                    <a:pt x="3995" y="1437"/>
                  </a:lnTo>
                  <a:lnTo>
                    <a:pt x="4068" y="1559"/>
                  </a:lnTo>
                  <a:lnTo>
                    <a:pt x="4166" y="1656"/>
                  </a:lnTo>
                  <a:lnTo>
                    <a:pt x="4848" y="2338"/>
                  </a:lnTo>
                  <a:lnTo>
                    <a:pt x="4848" y="6479"/>
                  </a:lnTo>
                  <a:lnTo>
                    <a:pt x="196" y="13030"/>
                  </a:lnTo>
                  <a:lnTo>
                    <a:pt x="196" y="13030"/>
                  </a:lnTo>
                  <a:lnTo>
                    <a:pt x="123" y="13152"/>
                  </a:lnTo>
                  <a:lnTo>
                    <a:pt x="50" y="13274"/>
                  </a:lnTo>
                  <a:lnTo>
                    <a:pt x="25" y="13395"/>
                  </a:lnTo>
                  <a:lnTo>
                    <a:pt x="1" y="13517"/>
                  </a:lnTo>
                  <a:lnTo>
                    <a:pt x="1" y="13639"/>
                  </a:lnTo>
                  <a:lnTo>
                    <a:pt x="25" y="13785"/>
                  </a:lnTo>
                  <a:lnTo>
                    <a:pt x="50" y="13907"/>
                  </a:lnTo>
                  <a:lnTo>
                    <a:pt x="98" y="14029"/>
                  </a:lnTo>
                  <a:lnTo>
                    <a:pt x="585" y="15003"/>
                  </a:lnTo>
                  <a:lnTo>
                    <a:pt x="585" y="15003"/>
                  </a:lnTo>
                  <a:lnTo>
                    <a:pt x="658" y="15125"/>
                  </a:lnTo>
                  <a:lnTo>
                    <a:pt x="756" y="15222"/>
                  </a:lnTo>
                  <a:lnTo>
                    <a:pt x="829" y="15320"/>
                  </a:lnTo>
                  <a:lnTo>
                    <a:pt x="951" y="15393"/>
                  </a:lnTo>
                  <a:lnTo>
                    <a:pt x="1073" y="15441"/>
                  </a:lnTo>
                  <a:lnTo>
                    <a:pt x="1194" y="15490"/>
                  </a:lnTo>
                  <a:lnTo>
                    <a:pt x="1316" y="15539"/>
                  </a:lnTo>
                  <a:lnTo>
                    <a:pt x="1462" y="15539"/>
                  </a:lnTo>
                  <a:lnTo>
                    <a:pt x="13006" y="15539"/>
                  </a:lnTo>
                  <a:lnTo>
                    <a:pt x="13006" y="15539"/>
                  </a:lnTo>
                  <a:lnTo>
                    <a:pt x="13153" y="15539"/>
                  </a:lnTo>
                  <a:lnTo>
                    <a:pt x="13274" y="15490"/>
                  </a:lnTo>
                  <a:lnTo>
                    <a:pt x="13396" y="15441"/>
                  </a:lnTo>
                  <a:lnTo>
                    <a:pt x="13518" y="15393"/>
                  </a:lnTo>
                  <a:lnTo>
                    <a:pt x="13640" y="15320"/>
                  </a:lnTo>
                  <a:lnTo>
                    <a:pt x="13713" y="15222"/>
                  </a:lnTo>
                  <a:lnTo>
                    <a:pt x="13810" y="15125"/>
                  </a:lnTo>
                  <a:lnTo>
                    <a:pt x="13883" y="15003"/>
                  </a:lnTo>
                  <a:lnTo>
                    <a:pt x="14370" y="14029"/>
                  </a:lnTo>
                  <a:lnTo>
                    <a:pt x="14370" y="14029"/>
                  </a:lnTo>
                  <a:lnTo>
                    <a:pt x="14419" y="13907"/>
                  </a:lnTo>
                  <a:lnTo>
                    <a:pt x="14443" y="13785"/>
                  </a:lnTo>
                  <a:lnTo>
                    <a:pt x="14468" y="13639"/>
                  </a:lnTo>
                  <a:lnTo>
                    <a:pt x="14468" y="13517"/>
                  </a:lnTo>
                  <a:lnTo>
                    <a:pt x="14443" y="13395"/>
                  </a:lnTo>
                  <a:lnTo>
                    <a:pt x="14419" y="13274"/>
                  </a:lnTo>
                  <a:lnTo>
                    <a:pt x="14346" y="13152"/>
                  </a:lnTo>
                  <a:lnTo>
                    <a:pt x="14273" y="13030"/>
                  </a:lnTo>
                  <a:lnTo>
                    <a:pt x="14273" y="1303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7;p9">
              <a:extLst>
                <a:ext uri="{FF2B5EF4-FFF2-40B4-BE49-F238E27FC236}">
                  <a16:creationId xmlns:a16="http://schemas.microsoft.com/office/drawing/2014/main" id="{819CE10C-5124-9B42-B42E-C453A6058A63}"/>
                </a:ext>
              </a:extLst>
            </p:cNvPr>
            <p:cNvSpPr/>
            <p:nvPr/>
          </p:nvSpPr>
          <p:spPr>
            <a:xfrm>
              <a:off x="704725" y="2545750"/>
              <a:ext cx="185125" cy="25"/>
            </a:xfrm>
            <a:custGeom>
              <a:avLst/>
              <a:gdLst/>
              <a:ahLst/>
              <a:cxnLst/>
              <a:rect l="l" t="t" r="r" b="b"/>
              <a:pathLst>
                <a:path w="7405" h="1" fill="none" extrusionOk="0">
                  <a:moveTo>
                    <a:pt x="7404" y="0"/>
                  </a:moveTo>
                  <a:lnTo>
                    <a:pt x="0"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8;p9">
              <a:extLst>
                <a:ext uri="{FF2B5EF4-FFF2-40B4-BE49-F238E27FC236}">
                  <a16:creationId xmlns:a16="http://schemas.microsoft.com/office/drawing/2014/main" id="{04B3A3EE-6444-0346-A1E0-D3B65F3DA229}"/>
                </a:ext>
              </a:extLst>
            </p:cNvPr>
            <p:cNvSpPr/>
            <p:nvPr/>
          </p:nvSpPr>
          <p:spPr>
            <a:xfrm>
              <a:off x="811875" y="2626125"/>
              <a:ext cx="31075" cy="31075"/>
            </a:xfrm>
            <a:custGeom>
              <a:avLst/>
              <a:gdLst/>
              <a:ahLst/>
              <a:cxnLst/>
              <a:rect l="l" t="t" r="r" b="b"/>
              <a:pathLst>
                <a:path w="1243" h="1243" fill="none" extrusionOk="0">
                  <a:moveTo>
                    <a:pt x="1" y="633"/>
                  </a:moveTo>
                  <a:lnTo>
                    <a:pt x="1" y="633"/>
                  </a:lnTo>
                  <a:lnTo>
                    <a:pt x="25" y="487"/>
                  </a:lnTo>
                  <a:lnTo>
                    <a:pt x="50" y="390"/>
                  </a:lnTo>
                  <a:lnTo>
                    <a:pt x="98" y="268"/>
                  </a:lnTo>
                  <a:lnTo>
                    <a:pt x="171" y="171"/>
                  </a:lnTo>
                  <a:lnTo>
                    <a:pt x="269" y="98"/>
                  </a:lnTo>
                  <a:lnTo>
                    <a:pt x="390" y="49"/>
                  </a:lnTo>
                  <a:lnTo>
                    <a:pt x="488" y="24"/>
                  </a:lnTo>
                  <a:lnTo>
                    <a:pt x="634" y="0"/>
                  </a:lnTo>
                  <a:lnTo>
                    <a:pt x="634" y="0"/>
                  </a:lnTo>
                  <a:lnTo>
                    <a:pt x="756" y="24"/>
                  </a:lnTo>
                  <a:lnTo>
                    <a:pt x="853" y="49"/>
                  </a:lnTo>
                  <a:lnTo>
                    <a:pt x="975" y="98"/>
                  </a:lnTo>
                  <a:lnTo>
                    <a:pt x="1072" y="171"/>
                  </a:lnTo>
                  <a:lnTo>
                    <a:pt x="1146" y="268"/>
                  </a:lnTo>
                  <a:lnTo>
                    <a:pt x="1194" y="390"/>
                  </a:lnTo>
                  <a:lnTo>
                    <a:pt x="1243" y="487"/>
                  </a:lnTo>
                  <a:lnTo>
                    <a:pt x="1243" y="633"/>
                  </a:lnTo>
                  <a:lnTo>
                    <a:pt x="1243" y="633"/>
                  </a:lnTo>
                  <a:lnTo>
                    <a:pt x="1243" y="755"/>
                  </a:lnTo>
                  <a:lnTo>
                    <a:pt x="1194" y="853"/>
                  </a:lnTo>
                  <a:lnTo>
                    <a:pt x="1146" y="974"/>
                  </a:lnTo>
                  <a:lnTo>
                    <a:pt x="1072" y="1072"/>
                  </a:lnTo>
                  <a:lnTo>
                    <a:pt x="975" y="1145"/>
                  </a:lnTo>
                  <a:lnTo>
                    <a:pt x="853" y="1194"/>
                  </a:lnTo>
                  <a:lnTo>
                    <a:pt x="756" y="1242"/>
                  </a:lnTo>
                  <a:lnTo>
                    <a:pt x="634" y="1242"/>
                  </a:lnTo>
                  <a:lnTo>
                    <a:pt x="634" y="1242"/>
                  </a:lnTo>
                  <a:lnTo>
                    <a:pt x="488" y="1242"/>
                  </a:lnTo>
                  <a:lnTo>
                    <a:pt x="390" y="1194"/>
                  </a:lnTo>
                  <a:lnTo>
                    <a:pt x="269" y="1145"/>
                  </a:lnTo>
                  <a:lnTo>
                    <a:pt x="171" y="1072"/>
                  </a:lnTo>
                  <a:lnTo>
                    <a:pt x="98" y="974"/>
                  </a:lnTo>
                  <a:lnTo>
                    <a:pt x="50" y="853"/>
                  </a:lnTo>
                  <a:lnTo>
                    <a:pt x="25" y="755"/>
                  </a:lnTo>
                  <a:lnTo>
                    <a:pt x="1" y="633"/>
                  </a:lnTo>
                  <a:lnTo>
                    <a:pt x="1" y="63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9;p9">
              <a:extLst>
                <a:ext uri="{FF2B5EF4-FFF2-40B4-BE49-F238E27FC236}">
                  <a16:creationId xmlns:a16="http://schemas.microsoft.com/office/drawing/2014/main" id="{74D3972D-6F5C-6042-B46B-62B9642BF4F5}"/>
                </a:ext>
              </a:extLst>
            </p:cNvPr>
            <p:cNvSpPr/>
            <p:nvPr/>
          </p:nvSpPr>
          <p:spPr>
            <a:xfrm>
              <a:off x="751000" y="2568275"/>
              <a:ext cx="54200" cy="53600"/>
            </a:xfrm>
            <a:custGeom>
              <a:avLst/>
              <a:gdLst/>
              <a:ahLst/>
              <a:cxnLst/>
              <a:rect l="l" t="t" r="r" b="b"/>
              <a:pathLst>
                <a:path w="2168" h="2144" fill="none" extrusionOk="0">
                  <a:moveTo>
                    <a:pt x="1096" y="2144"/>
                  </a:moveTo>
                  <a:lnTo>
                    <a:pt x="1096" y="2144"/>
                  </a:lnTo>
                  <a:lnTo>
                    <a:pt x="877" y="2119"/>
                  </a:lnTo>
                  <a:lnTo>
                    <a:pt x="658" y="2071"/>
                  </a:lnTo>
                  <a:lnTo>
                    <a:pt x="487" y="1973"/>
                  </a:lnTo>
                  <a:lnTo>
                    <a:pt x="317" y="1827"/>
                  </a:lnTo>
                  <a:lnTo>
                    <a:pt x="195" y="1681"/>
                  </a:lnTo>
                  <a:lnTo>
                    <a:pt x="98" y="1486"/>
                  </a:lnTo>
                  <a:lnTo>
                    <a:pt x="25" y="1291"/>
                  </a:lnTo>
                  <a:lnTo>
                    <a:pt x="0" y="1072"/>
                  </a:lnTo>
                  <a:lnTo>
                    <a:pt x="0" y="1072"/>
                  </a:lnTo>
                  <a:lnTo>
                    <a:pt x="25" y="853"/>
                  </a:lnTo>
                  <a:lnTo>
                    <a:pt x="98" y="658"/>
                  </a:lnTo>
                  <a:lnTo>
                    <a:pt x="195" y="463"/>
                  </a:lnTo>
                  <a:lnTo>
                    <a:pt x="317" y="317"/>
                  </a:lnTo>
                  <a:lnTo>
                    <a:pt x="487" y="171"/>
                  </a:lnTo>
                  <a:lnTo>
                    <a:pt x="658" y="73"/>
                  </a:lnTo>
                  <a:lnTo>
                    <a:pt x="877" y="0"/>
                  </a:lnTo>
                  <a:lnTo>
                    <a:pt x="1096" y="0"/>
                  </a:lnTo>
                  <a:lnTo>
                    <a:pt x="1096" y="0"/>
                  </a:lnTo>
                  <a:lnTo>
                    <a:pt x="1315" y="0"/>
                  </a:lnTo>
                  <a:lnTo>
                    <a:pt x="1510" y="73"/>
                  </a:lnTo>
                  <a:lnTo>
                    <a:pt x="1681" y="171"/>
                  </a:lnTo>
                  <a:lnTo>
                    <a:pt x="1851" y="317"/>
                  </a:lnTo>
                  <a:lnTo>
                    <a:pt x="1973" y="463"/>
                  </a:lnTo>
                  <a:lnTo>
                    <a:pt x="2070" y="658"/>
                  </a:lnTo>
                  <a:lnTo>
                    <a:pt x="2144" y="853"/>
                  </a:lnTo>
                  <a:lnTo>
                    <a:pt x="2168" y="1072"/>
                  </a:lnTo>
                  <a:lnTo>
                    <a:pt x="2168" y="1072"/>
                  </a:lnTo>
                  <a:lnTo>
                    <a:pt x="2144" y="1291"/>
                  </a:lnTo>
                  <a:lnTo>
                    <a:pt x="2070" y="1486"/>
                  </a:lnTo>
                  <a:lnTo>
                    <a:pt x="1973" y="1681"/>
                  </a:lnTo>
                  <a:lnTo>
                    <a:pt x="1851" y="1827"/>
                  </a:lnTo>
                  <a:lnTo>
                    <a:pt x="1681" y="1973"/>
                  </a:lnTo>
                  <a:lnTo>
                    <a:pt x="1510" y="2071"/>
                  </a:lnTo>
                  <a:lnTo>
                    <a:pt x="1315" y="2119"/>
                  </a:lnTo>
                  <a:lnTo>
                    <a:pt x="1096" y="2144"/>
                  </a:lnTo>
                  <a:lnTo>
                    <a:pt x="1096" y="214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0;p9">
              <a:extLst>
                <a:ext uri="{FF2B5EF4-FFF2-40B4-BE49-F238E27FC236}">
                  <a16:creationId xmlns:a16="http://schemas.microsoft.com/office/drawing/2014/main" id="{D4D028A4-89DB-2C43-848E-358101808AF1}"/>
                </a:ext>
              </a:extLst>
            </p:cNvPr>
            <p:cNvSpPr/>
            <p:nvPr/>
          </p:nvSpPr>
          <p:spPr>
            <a:xfrm>
              <a:off x="769875" y="2662650"/>
              <a:ext cx="23775" cy="23775"/>
            </a:xfrm>
            <a:custGeom>
              <a:avLst/>
              <a:gdLst/>
              <a:ahLst/>
              <a:cxnLst/>
              <a:rect l="l" t="t" r="r" b="b"/>
              <a:pathLst>
                <a:path w="951" h="951" fill="none" extrusionOk="0">
                  <a:moveTo>
                    <a:pt x="0" y="463"/>
                  </a:moveTo>
                  <a:lnTo>
                    <a:pt x="0" y="463"/>
                  </a:lnTo>
                  <a:lnTo>
                    <a:pt x="0" y="366"/>
                  </a:lnTo>
                  <a:lnTo>
                    <a:pt x="25" y="293"/>
                  </a:lnTo>
                  <a:lnTo>
                    <a:pt x="73" y="195"/>
                  </a:lnTo>
                  <a:lnTo>
                    <a:pt x="146" y="122"/>
                  </a:lnTo>
                  <a:lnTo>
                    <a:pt x="220" y="73"/>
                  </a:lnTo>
                  <a:lnTo>
                    <a:pt x="293" y="25"/>
                  </a:lnTo>
                  <a:lnTo>
                    <a:pt x="390" y="0"/>
                  </a:lnTo>
                  <a:lnTo>
                    <a:pt x="487" y="0"/>
                  </a:lnTo>
                  <a:lnTo>
                    <a:pt x="487" y="0"/>
                  </a:lnTo>
                  <a:lnTo>
                    <a:pt x="585" y="0"/>
                  </a:lnTo>
                  <a:lnTo>
                    <a:pt x="658" y="25"/>
                  </a:lnTo>
                  <a:lnTo>
                    <a:pt x="755" y="73"/>
                  </a:lnTo>
                  <a:lnTo>
                    <a:pt x="828" y="122"/>
                  </a:lnTo>
                  <a:lnTo>
                    <a:pt x="877" y="195"/>
                  </a:lnTo>
                  <a:lnTo>
                    <a:pt x="926" y="293"/>
                  </a:lnTo>
                  <a:lnTo>
                    <a:pt x="950" y="366"/>
                  </a:lnTo>
                  <a:lnTo>
                    <a:pt x="950" y="463"/>
                  </a:lnTo>
                  <a:lnTo>
                    <a:pt x="950" y="463"/>
                  </a:lnTo>
                  <a:lnTo>
                    <a:pt x="950" y="561"/>
                  </a:lnTo>
                  <a:lnTo>
                    <a:pt x="926" y="658"/>
                  </a:lnTo>
                  <a:lnTo>
                    <a:pt x="877" y="755"/>
                  </a:lnTo>
                  <a:lnTo>
                    <a:pt x="828" y="804"/>
                  </a:lnTo>
                  <a:lnTo>
                    <a:pt x="755" y="877"/>
                  </a:lnTo>
                  <a:lnTo>
                    <a:pt x="658" y="926"/>
                  </a:lnTo>
                  <a:lnTo>
                    <a:pt x="585" y="950"/>
                  </a:lnTo>
                  <a:lnTo>
                    <a:pt x="487" y="950"/>
                  </a:lnTo>
                  <a:lnTo>
                    <a:pt x="487" y="950"/>
                  </a:lnTo>
                  <a:lnTo>
                    <a:pt x="390" y="950"/>
                  </a:lnTo>
                  <a:lnTo>
                    <a:pt x="293" y="926"/>
                  </a:lnTo>
                  <a:lnTo>
                    <a:pt x="220" y="877"/>
                  </a:lnTo>
                  <a:lnTo>
                    <a:pt x="146" y="804"/>
                  </a:lnTo>
                  <a:lnTo>
                    <a:pt x="73" y="755"/>
                  </a:lnTo>
                  <a:lnTo>
                    <a:pt x="25" y="658"/>
                  </a:lnTo>
                  <a:lnTo>
                    <a:pt x="0" y="561"/>
                  </a:lnTo>
                  <a:lnTo>
                    <a:pt x="0" y="463"/>
                  </a:lnTo>
                  <a:lnTo>
                    <a:pt x="0" y="46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1;p9">
              <a:extLst>
                <a:ext uri="{FF2B5EF4-FFF2-40B4-BE49-F238E27FC236}">
                  <a16:creationId xmlns:a16="http://schemas.microsoft.com/office/drawing/2014/main" id="{AE6D05E6-CEDE-394C-BE71-260CFAE39A5E}"/>
                </a:ext>
              </a:extLst>
            </p:cNvPr>
            <p:cNvSpPr/>
            <p:nvPr/>
          </p:nvSpPr>
          <p:spPr>
            <a:xfrm>
              <a:off x="799700" y="2503125"/>
              <a:ext cx="24375" cy="23775"/>
            </a:xfrm>
            <a:custGeom>
              <a:avLst/>
              <a:gdLst/>
              <a:ahLst/>
              <a:cxnLst/>
              <a:rect l="l" t="t" r="r" b="b"/>
              <a:pathLst>
                <a:path w="975" h="951" fill="none" extrusionOk="0">
                  <a:moveTo>
                    <a:pt x="1" y="463"/>
                  </a:moveTo>
                  <a:lnTo>
                    <a:pt x="1" y="463"/>
                  </a:lnTo>
                  <a:lnTo>
                    <a:pt x="25" y="366"/>
                  </a:lnTo>
                  <a:lnTo>
                    <a:pt x="49" y="293"/>
                  </a:lnTo>
                  <a:lnTo>
                    <a:pt x="98" y="195"/>
                  </a:lnTo>
                  <a:lnTo>
                    <a:pt x="147" y="122"/>
                  </a:lnTo>
                  <a:lnTo>
                    <a:pt x="220" y="73"/>
                  </a:lnTo>
                  <a:lnTo>
                    <a:pt x="293" y="25"/>
                  </a:lnTo>
                  <a:lnTo>
                    <a:pt x="390" y="0"/>
                  </a:lnTo>
                  <a:lnTo>
                    <a:pt x="488" y="0"/>
                  </a:lnTo>
                  <a:lnTo>
                    <a:pt x="488" y="0"/>
                  </a:lnTo>
                  <a:lnTo>
                    <a:pt x="585" y="0"/>
                  </a:lnTo>
                  <a:lnTo>
                    <a:pt x="683" y="25"/>
                  </a:lnTo>
                  <a:lnTo>
                    <a:pt x="756" y="73"/>
                  </a:lnTo>
                  <a:lnTo>
                    <a:pt x="829" y="122"/>
                  </a:lnTo>
                  <a:lnTo>
                    <a:pt x="877" y="195"/>
                  </a:lnTo>
                  <a:lnTo>
                    <a:pt x="926" y="293"/>
                  </a:lnTo>
                  <a:lnTo>
                    <a:pt x="951" y="366"/>
                  </a:lnTo>
                  <a:lnTo>
                    <a:pt x="975" y="463"/>
                  </a:lnTo>
                  <a:lnTo>
                    <a:pt x="975" y="463"/>
                  </a:lnTo>
                  <a:lnTo>
                    <a:pt x="951" y="561"/>
                  </a:lnTo>
                  <a:lnTo>
                    <a:pt x="926" y="658"/>
                  </a:lnTo>
                  <a:lnTo>
                    <a:pt x="877" y="731"/>
                  </a:lnTo>
                  <a:lnTo>
                    <a:pt x="829" y="804"/>
                  </a:lnTo>
                  <a:lnTo>
                    <a:pt x="756" y="877"/>
                  </a:lnTo>
                  <a:lnTo>
                    <a:pt x="683" y="902"/>
                  </a:lnTo>
                  <a:lnTo>
                    <a:pt x="585" y="950"/>
                  </a:lnTo>
                  <a:lnTo>
                    <a:pt x="488" y="950"/>
                  </a:lnTo>
                  <a:lnTo>
                    <a:pt x="488" y="950"/>
                  </a:lnTo>
                  <a:lnTo>
                    <a:pt x="390" y="950"/>
                  </a:lnTo>
                  <a:lnTo>
                    <a:pt x="293" y="902"/>
                  </a:lnTo>
                  <a:lnTo>
                    <a:pt x="220" y="877"/>
                  </a:lnTo>
                  <a:lnTo>
                    <a:pt x="147" y="804"/>
                  </a:lnTo>
                  <a:lnTo>
                    <a:pt x="98" y="731"/>
                  </a:lnTo>
                  <a:lnTo>
                    <a:pt x="49" y="658"/>
                  </a:lnTo>
                  <a:lnTo>
                    <a:pt x="25" y="561"/>
                  </a:lnTo>
                  <a:lnTo>
                    <a:pt x="1" y="463"/>
                  </a:lnTo>
                  <a:lnTo>
                    <a:pt x="1" y="46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2;p9">
              <a:extLst>
                <a:ext uri="{FF2B5EF4-FFF2-40B4-BE49-F238E27FC236}">
                  <a16:creationId xmlns:a16="http://schemas.microsoft.com/office/drawing/2014/main" id="{31D6B255-C828-F849-BC3B-8F826C8EFB9B}"/>
                </a:ext>
              </a:extLst>
            </p:cNvPr>
            <p:cNvSpPr/>
            <p:nvPr/>
          </p:nvSpPr>
          <p:spPr>
            <a:xfrm>
              <a:off x="766825" y="2388050"/>
              <a:ext cx="60925" cy="25"/>
            </a:xfrm>
            <a:custGeom>
              <a:avLst/>
              <a:gdLst/>
              <a:ahLst/>
              <a:cxnLst/>
              <a:rect l="l" t="t" r="r" b="b"/>
              <a:pathLst>
                <a:path w="2437" h="1" fill="none" extrusionOk="0">
                  <a:moveTo>
                    <a:pt x="2436" y="0"/>
                  </a:moveTo>
                  <a:lnTo>
                    <a:pt x="1"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63;p9">
              <a:extLst>
                <a:ext uri="{FF2B5EF4-FFF2-40B4-BE49-F238E27FC236}">
                  <a16:creationId xmlns:a16="http://schemas.microsoft.com/office/drawing/2014/main" id="{D4E630D5-D9A0-6444-BE4F-9631A278F7A7}"/>
                </a:ext>
              </a:extLst>
            </p:cNvPr>
            <p:cNvSpPr/>
            <p:nvPr/>
          </p:nvSpPr>
          <p:spPr>
            <a:xfrm>
              <a:off x="769875" y="2456250"/>
              <a:ext cx="31075" cy="31075"/>
            </a:xfrm>
            <a:custGeom>
              <a:avLst/>
              <a:gdLst/>
              <a:ahLst/>
              <a:cxnLst/>
              <a:rect l="l" t="t" r="r" b="b"/>
              <a:pathLst>
                <a:path w="1243" h="1243" fill="none" extrusionOk="0">
                  <a:moveTo>
                    <a:pt x="0" y="633"/>
                  </a:moveTo>
                  <a:lnTo>
                    <a:pt x="0" y="633"/>
                  </a:lnTo>
                  <a:lnTo>
                    <a:pt x="0" y="512"/>
                  </a:lnTo>
                  <a:lnTo>
                    <a:pt x="49" y="390"/>
                  </a:lnTo>
                  <a:lnTo>
                    <a:pt x="98" y="268"/>
                  </a:lnTo>
                  <a:lnTo>
                    <a:pt x="171" y="195"/>
                  </a:lnTo>
                  <a:lnTo>
                    <a:pt x="268" y="122"/>
                  </a:lnTo>
                  <a:lnTo>
                    <a:pt x="366" y="49"/>
                  </a:lnTo>
                  <a:lnTo>
                    <a:pt x="487" y="24"/>
                  </a:lnTo>
                  <a:lnTo>
                    <a:pt x="609" y="0"/>
                  </a:lnTo>
                  <a:lnTo>
                    <a:pt x="609" y="0"/>
                  </a:lnTo>
                  <a:lnTo>
                    <a:pt x="731" y="24"/>
                  </a:lnTo>
                  <a:lnTo>
                    <a:pt x="853" y="49"/>
                  </a:lnTo>
                  <a:lnTo>
                    <a:pt x="975" y="122"/>
                  </a:lnTo>
                  <a:lnTo>
                    <a:pt x="1048" y="195"/>
                  </a:lnTo>
                  <a:lnTo>
                    <a:pt x="1145" y="268"/>
                  </a:lnTo>
                  <a:lnTo>
                    <a:pt x="1194" y="390"/>
                  </a:lnTo>
                  <a:lnTo>
                    <a:pt x="1218" y="512"/>
                  </a:lnTo>
                  <a:lnTo>
                    <a:pt x="1242" y="633"/>
                  </a:lnTo>
                  <a:lnTo>
                    <a:pt x="1242" y="633"/>
                  </a:lnTo>
                  <a:lnTo>
                    <a:pt x="1218" y="755"/>
                  </a:lnTo>
                  <a:lnTo>
                    <a:pt x="1194" y="877"/>
                  </a:lnTo>
                  <a:lnTo>
                    <a:pt x="1145" y="974"/>
                  </a:lnTo>
                  <a:lnTo>
                    <a:pt x="1048" y="1072"/>
                  </a:lnTo>
                  <a:lnTo>
                    <a:pt x="975" y="1145"/>
                  </a:lnTo>
                  <a:lnTo>
                    <a:pt x="853" y="1193"/>
                  </a:lnTo>
                  <a:lnTo>
                    <a:pt x="731" y="1242"/>
                  </a:lnTo>
                  <a:lnTo>
                    <a:pt x="609" y="1242"/>
                  </a:lnTo>
                  <a:lnTo>
                    <a:pt x="609" y="1242"/>
                  </a:lnTo>
                  <a:lnTo>
                    <a:pt x="487" y="1242"/>
                  </a:lnTo>
                  <a:lnTo>
                    <a:pt x="366" y="1193"/>
                  </a:lnTo>
                  <a:lnTo>
                    <a:pt x="268" y="1145"/>
                  </a:lnTo>
                  <a:lnTo>
                    <a:pt x="171" y="1072"/>
                  </a:lnTo>
                  <a:lnTo>
                    <a:pt x="98" y="974"/>
                  </a:lnTo>
                  <a:lnTo>
                    <a:pt x="49" y="877"/>
                  </a:lnTo>
                  <a:lnTo>
                    <a:pt x="0" y="755"/>
                  </a:lnTo>
                  <a:lnTo>
                    <a:pt x="0" y="633"/>
                  </a:lnTo>
                  <a:lnTo>
                    <a:pt x="0" y="63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842670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1 column" preserve="1">
  <p:cSld name="1_Title + 1 column">
    <p:spTree>
      <p:nvGrpSpPr>
        <p:cNvPr id="1" name="Shape 32"/>
        <p:cNvGrpSpPr/>
        <p:nvPr/>
      </p:nvGrpSpPr>
      <p:grpSpPr>
        <a:xfrm>
          <a:off x="0" y="0"/>
          <a:ext cx="0" cy="0"/>
          <a:chOff x="0" y="0"/>
          <a:chExt cx="0" cy="0"/>
        </a:xfrm>
      </p:grpSpPr>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Edit Master text styles</a:t>
            </a: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grpSp>
        <p:nvGrpSpPr>
          <p:cNvPr id="16" name="Google Shape;363;p47">
            <a:extLst>
              <a:ext uri="{FF2B5EF4-FFF2-40B4-BE49-F238E27FC236}">
                <a16:creationId xmlns:a16="http://schemas.microsoft.com/office/drawing/2014/main" id="{3541BDF9-5784-074C-A08C-87376337677D}"/>
              </a:ext>
            </a:extLst>
          </p:cNvPr>
          <p:cNvGrpSpPr/>
          <p:nvPr/>
        </p:nvGrpSpPr>
        <p:grpSpPr>
          <a:xfrm>
            <a:off x="234451" y="613658"/>
            <a:ext cx="372594" cy="360301"/>
            <a:chOff x="1247825" y="5001950"/>
            <a:chExt cx="443300" cy="428675"/>
          </a:xfrm>
        </p:grpSpPr>
        <p:sp>
          <p:nvSpPr>
            <p:cNvPr id="17" name="Google Shape;364;p47">
              <a:extLst>
                <a:ext uri="{FF2B5EF4-FFF2-40B4-BE49-F238E27FC236}">
                  <a16:creationId xmlns:a16="http://schemas.microsoft.com/office/drawing/2014/main" id="{572CE08A-2EDE-ED40-8929-A4D030F473E9}"/>
                </a:ext>
              </a:extLst>
            </p:cNvPr>
            <p:cNvSpPr/>
            <p:nvPr/>
          </p:nvSpPr>
          <p:spPr>
            <a:xfrm>
              <a:off x="1247825" y="5168175"/>
              <a:ext cx="373875" cy="221650"/>
            </a:xfrm>
            <a:custGeom>
              <a:avLst/>
              <a:gdLst/>
              <a:ahLst/>
              <a:cxnLst/>
              <a:rect l="l" t="t" r="r" b="b"/>
              <a:pathLst>
                <a:path w="14955" h="8866" fill="none" extrusionOk="0">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65;p47">
              <a:extLst>
                <a:ext uri="{FF2B5EF4-FFF2-40B4-BE49-F238E27FC236}">
                  <a16:creationId xmlns:a16="http://schemas.microsoft.com/office/drawing/2014/main" id="{E3272AF4-EF81-B947-99F7-208AC87C7B41}"/>
                </a:ext>
              </a:extLst>
            </p:cNvPr>
            <p:cNvSpPr/>
            <p:nvPr/>
          </p:nvSpPr>
          <p:spPr>
            <a:xfrm>
              <a:off x="1275850" y="5209575"/>
              <a:ext cx="60900" cy="87075"/>
            </a:xfrm>
            <a:custGeom>
              <a:avLst/>
              <a:gdLst/>
              <a:ahLst/>
              <a:cxnLst/>
              <a:rect l="l" t="t" r="r" b="b"/>
              <a:pathLst>
                <a:path w="2436" h="3483" fill="none" extrusionOk="0">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66;p47">
              <a:extLst>
                <a:ext uri="{FF2B5EF4-FFF2-40B4-BE49-F238E27FC236}">
                  <a16:creationId xmlns:a16="http://schemas.microsoft.com/office/drawing/2014/main" id="{584652AF-EDE0-DE40-8E38-1CC1E523A7C4}"/>
                </a:ext>
              </a:extLst>
            </p:cNvPr>
            <p:cNvSpPr/>
            <p:nvPr/>
          </p:nvSpPr>
          <p:spPr>
            <a:xfrm>
              <a:off x="1247825" y="5391625"/>
              <a:ext cx="443300" cy="39000"/>
            </a:xfrm>
            <a:custGeom>
              <a:avLst/>
              <a:gdLst/>
              <a:ahLst/>
              <a:cxnLst/>
              <a:rect l="l" t="t" r="r" b="b"/>
              <a:pathLst>
                <a:path w="17732" h="1560" fill="none" extrusionOk="0">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67;p47">
              <a:extLst>
                <a:ext uri="{FF2B5EF4-FFF2-40B4-BE49-F238E27FC236}">
                  <a16:creationId xmlns:a16="http://schemas.microsoft.com/office/drawing/2014/main" id="{C22F9A86-3FF7-6945-90B2-1F66B4E0EEB8}"/>
                </a:ext>
              </a:extLst>
            </p:cNvPr>
            <p:cNvSpPr/>
            <p:nvPr/>
          </p:nvSpPr>
          <p:spPr>
            <a:xfrm>
              <a:off x="1454850" y="5001950"/>
              <a:ext cx="17075" cy="114475"/>
            </a:xfrm>
            <a:custGeom>
              <a:avLst/>
              <a:gdLst/>
              <a:ahLst/>
              <a:cxnLst/>
              <a:rect l="l" t="t" r="r" b="b"/>
              <a:pathLst>
                <a:path w="683" h="4579" fill="none" extrusionOk="0">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68;p47">
              <a:extLst>
                <a:ext uri="{FF2B5EF4-FFF2-40B4-BE49-F238E27FC236}">
                  <a16:creationId xmlns:a16="http://schemas.microsoft.com/office/drawing/2014/main" id="{35E00376-99D9-274D-A292-AFECD22C8F81}"/>
                </a:ext>
              </a:extLst>
            </p:cNvPr>
            <p:cNvSpPr/>
            <p:nvPr/>
          </p:nvSpPr>
          <p:spPr>
            <a:xfrm>
              <a:off x="1411025" y="5001950"/>
              <a:ext cx="17075" cy="114475"/>
            </a:xfrm>
            <a:custGeom>
              <a:avLst/>
              <a:gdLst/>
              <a:ahLst/>
              <a:cxnLst/>
              <a:rect l="l" t="t" r="r" b="b"/>
              <a:pathLst>
                <a:path w="683" h="4579" fill="none" extrusionOk="0">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69;p47">
              <a:extLst>
                <a:ext uri="{FF2B5EF4-FFF2-40B4-BE49-F238E27FC236}">
                  <a16:creationId xmlns:a16="http://schemas.microsoft.com/office/drawing/2014/main" id="{D11F13E6-7749-5D4B-A7A0-EFE5A88346CC}"/>
                </a:ext>
              </a:extLst>
            </p:cNvPr>
            <p:cNvSpPr/>
            <p:nvPr/>
          </p:nvSpPr>
          <p:spPr>
            <a:xfrm>
              <a:off x="1498700" y="5001950"/>
              <a:ext cx="16450" cy="114475"/>
            </a:xfrm>
            <a:custGeom>
              <a:avLst/>
              <a:gdLst/>
              <a:ahLst/>
              <a:cxnLst/>
              <a:rect l="l" t="t" r="r" b="b"/>
              <a:pathLst>
                <a:path w="658" h="4579" fill="none" extrusionOk="0">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F8F7C7F8-C034-EF43-941C-B3BC5BC5855C}"/>
              </a:ext>
            </a:extLst>
          </p:cNvPr>
          <p:cNvSpPr txBox="1"/>
          <p:nvPr/>
        </p:nvSpPr>
        <p:spPr>
          <a:xfrm>
            <a:off x="650763" y="624705"/>
            <a:ext cx="1629987" cy="400110"/>
          </a:xfrm>
          <a:prstGeom prst="rect">
            <a:avLst/>
          </a:prstGeom>
          <a:noFill/>
        </p:spPr>
        <p:txBody>
          <a:bodyPr wrap="square" rtlCol="0" anchor="ctr">
            <a:spAutoFit/>
          </a:bodyPr>
          <a:lstStyle/>
          <a:p>
            <a:pPr algn="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Brain Break</a:t>
            </a:r>
          </a:p>
        </p:txBody>
      </p:sp>
      <p:pic>
        <p:nvPicPr>
          <p:cNvPr id="14" name="Picture 13">
            <a:extLst>
              <a:ext uri="{FF2B5EF4-FFF2-40B4-BE49-F238E27FC236}">
                <a16:creationId xmlns:a16="http://schemas.microsoft.com/office/drawing/2014/main" id="{BDC002A9-6F71-4260-AC7A-CA8BDE8488C1}"/>
              </a:ext>
            </a:extLst>
          </p:cNvPr>
          <p:cNvPicPr>
            <a:picLocks noChangeAspect="1"/>
          </p:cNvPicPr>
          <p:nvPr/>
        </p:nvPicPr>
        <p:blipFill>
          <a:blip r:embed="rId2"/>
          <a:stretch>
            <a:fillRect/>
          </a:stretch>
        </p:blipFill>
        <p:spPr>
          <a:xfrm>
            <a:off x="1" y="4274433"/>
            <a:ext cx="2585474" cy="869067"/>
          </a:xfrm>
          <a:prstGeom prst="rect">
            <a:avLst/>
          </a:prstGeom>
        </p:spPr>
      </p:pic>
      <p:sp>
        <p:nvSpPr>
          <p:cNvPr id="15" name="Google Shape;33;p6">
            <a:extLst>
              <a:ext uri="{FF2B5EF4-FFF2-40B4-BE49-F238E27FC236}">
                <a16:creationId xmlns:a16="http://schemas.microsoft.com/office/drawing/2014/main" id="{7D0330C4-488F-4E11-BF3D-EA5DF26F0A65}"/>
              </a:ext>
            </a:extLst>
          </p:cNvPr>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34;p6">
            <a:extLst>
              <a:ext uri="{FF2B5EF4-FFF2-40B4-BE49-F238E27FC236}">
                <a16:creationId xmlns:a16="http://schemas.microsoft.com/office/drawing/2014/main" id="{9AA0ECA5-9FBC-4C4B-A996-F0E3B3EC796D}"/>
              </a:ext>
            </a:extLst>
          </p:cNvPr>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4" name="Google Shape;363;p47">
            <a:extLst>
              <a:ext uri="{FF2B5EF4-FFF2-40B4-BE49-F238E27FC236}">
                <a16:creationId xmlns:a16="http://schemas.microsoft.com/office/drawing/2014/main" id="{CA4C0B63-61BC-42D7-B10C-C17E378D6BB3}"/>
              </a:ext>
            </a:extLst>
          </p:cNvPr>
          <p:cNvGrpSpPr/>
          <p:nvPr/>
        </p:nvGrpSpPr>
        <p:grpSpPr>
          <a:xfrm>
            <a:off x="234451" y="613658"/>
            <a:ext cx="372594" cy="360301"/>
            <a:chOff x="1247825" y="5001950"/>
            <a:chExt cx="443300" cy="428675"/>
          </a:xfrm>
        </p:grpSpPr>
        <p:sp>
          <p:nvSpPr>
            <p:cNvPr id="25" name="Google Shape;364;p47">
              <a:extLst>
                <a:ext uri="{FF2B5EF4-FFF2-40B4-BE49-F238E27FC236}">
                  <a16:creationId xmlns:a16="http://schemas.microsoft.com/office/drawing/2014/main" id="{E6339F27-6884-43C4-ACA3-533ECC8D4189}"/>
                </a:ext>
              </a:extLst>
            </p:cNvPr>
            <p:cNvSpPr/>
            <p:nvPr/>
          </p:nvSpPr>
          <p:spPr>
            <a:xfrm>
              <a:off x="1247825" y="5168175"/>
              <a:ext cx="373875" cy="221650"/>
            </a:xfrm>
            <a:custGeom>
              <a:avLst/>
              <a:gdLst/>
              <a:ahLst/>
              <a:cxnLst/>
              <a:rect l="l" t="t" r="r" b="b"/>
              <a:pathLst>
                <a:path w="14955" h="8866" fill="none" extrusionOk="0">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65;p47">
              <a:extLst>
                <a:ext uri="{FF2B5EF4-FFF2-40B4-BE49-F238E27FC236}">
                  <a16:creationId xmlns:a16="http://schemas.microsoft.com/office/drawing/2014/main" id="{2F61311E-6ABC-4FA5-88CF-1E1E49177CE2}"/>
                </a:ext>
              </a:extLst>
            </p:cNvPr>
            <p:cNvSpPr/>
            <p:nvPr/>
          </p:nvSpPr>
          <p:spPr>
            <a:xfrm>
              <a:off x="1275850" y="5209575"/>
              <a:ext cx="60900" cy="87075"/>
            </a:xfrm>
            <a:custGeom>
              <a:avLst/>
              <a:gdLst/>
              <a:ahLst/>
              <a:cxnLst/>
              <a:rect l="l" t="t" r="r" b="b"/>
              <a:pathLst>
                <a:path w="2436" h="3483" fill="none" extrusionOk="0">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66;p47">
              <a:extLst>
                <a:ext uri="{FF2B5EF4-FFF2-40B4-BE49-F238E27FC236}">
                  <a16:creationId xmlns:a16="http://schemas.microsoft.com/office/drawing/2014/main" id="{FFA797A4-32D0-4B07-A937-80B9B4AE6CCC}"/>
                </a:ext>
              </a:extLst>
            </p:cNvPr>
            <p:cNvSpPr/>
            <p:nvPr/>
          </p:nvSpPr>
          <p:spPr>
            <a:xfrm>
              <a:off x="1247825" y="5391625"/>
              <a:ext cx="443300" cy="39000"/>
            </a:xfrm>
            <a:custGeom>
              <a:avLst/>
              <a:gdLst/>
              <a:ahLst/>
              <a:cxnLst/>
              <a:rect l="l" t="t" r="r" b="b"/>
              <a:pathLst>
                <a:path w="17732" h="1560" fill="none" extrusionOk="0">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67;p47">
              <a:extLst>
                <a:ext uri="{FF2B5EF4-FFF2-40B4-BE49-F238E27FC236}">
                  <a16:creationId xmlns:a16="http://schemas.microsoft.com/office/drawing/2014/main" id="{F55FF81A-18F9-4036-9BA4-D4E796DF3A27}"/>
                </a:ext>
              </a:extLst>
            </p:cNvPr>
            <p:cNvSpPr/>
            <p:nvPr/>
          </p:nvSpPr>
          <p:spPr>
            <a:xfrm>
              <a:off x="1454850" y="5001950"/>
              <a:ext cx="17075" cy="114475"/>
            </a:xfrm>
            <a:custGeom>
              <a:avLst/>
              <a:gdLst/>
              <a:ahLst/>
              <a:cxnLst/>
              <a:rect l="l" t="t" r="r" b="b"/>
              <a:pathLst>
                <a:path w="683" h="4579" fill="none" extrusionOk="0">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68;p47">
              <a:extLst>
                <a:ext uri="{FF2B5EF4-FFF2-40B4-BE49-F238E27FC236}">
                  <a16:creationId xmlns:a16="http://schemas.microsoft.com/office/drawing/2014/main" id="{B47BC9E7-AA0A-4513-BB74-8438AC3B4E9D}"/>
                </a:ext>
              </a:extLst>
            </p:cNvPr>
            <p:cNvSpPr/>
            <p:nvPr/>
          </p:nvSpPr>
          <p:spPr>
            <a:xfrm>
              <a:off x="1411025" y="5001950"/>
              <a:ext cx="17075" cy="114475"/>
            </a:xfrm>
            <a:custGeom>
              <a:avLst/>
              <a:gdLst/>
              <a:ahLst/>
              <a:cxnLst/>
              <a:rect l="l" t="t" r="r" b="b"/>
              <a:pathLst>
                <a:path w="683" h="4579" fill="none" extrusionOk="0">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69;p47">
              <a:extLst>
                <a:ext uri="{FF2B5EF4-FFF2-40B4-BE49-F238E27FC236}">
                  <a16:creationId xmlns:a16="http://schemas.microsoft.com/office/drawing/2014/main" id="{ADB9D0F2-9906-4BBA-9EAB-C51BE4A408F4}"/>
                </a:ext>
              </a:extLst>
            </p:cNvPr>
            <p:cNvSpPr/>
            <p:nvPr/>
          </p:nvSpPr>
          <p:spPr>
            <a:xfrm>
              <a:off x="1498700" y="5001950"/>
              <a:ext cx="16450" cy="114475"/>
            </a:xfrm>
            <a:custGeom>
              <a:avLst/>
              <a:gdLst/>
              <a:ahLst/>
              <a:cxnLst/>
              <a:rect l="l" t="t" r="r" b="b"/>
              <a:pathLst>
                <a:path w="658" h="4579" fill="none" extrusionOk="0">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TextBox 30">
            <a:extLst>
              <a:ext uri="{FF2B5EF4-FFF2-40B4-BE49-F238E27FC236}">
                <a16:creationId xmlns:a16="http://schemas.microsoft.com/office/drawing/2014/main" id="{E07FEEEE-A528-47C9-8C2A-34EE7D884265}"/>
              </a:ext>
            </a:extLst>
          </p:cNvPr>
          <p:cNvSpPr txBox="1"/>
          <p:nvPr/>
        </p:nvSpPr>
        <p:spPr>
          <a:xfrm>
            <a:off x="650763" y="624705"/>
            <a:ext cx="1629987" cy="400110"/>
          </a:xfrm>
          <a:prstGeom prst="rect">
            <a:avLst/>
          </a:prstGeom>
          <a:noFill/>
        </p:spPr>
        <p:txBody>
          <a:bodyPr wrap="square" rtlCol="0" anchor="ctr">
            <a:spAutoFit/>
          </a:bodyPr>
          <a:lstStyle/>
          <a:p>
            <a:pPr algn="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Brain Break</a:t>
            </a:r>
          </a:p>
        </p:txBody>
      </p:sp>
      <p:sp>
        <p:nvSpPr>
          <p:cNvPr id="32" name="Google Shape;33;p6">
            <a:extLst>
              <a:ext uri="{FF2B5EF4-FFF2-40B4-BE49-F238E27FC236}">
                <a16:creationId xmlns:a16="http://schemas.microsoft.com/office/drawing/2014/main" id="{B4D819CC-5400-4D2E-B628-9D2921FA9951}"/>
              </a:ext>
            </a:extLst>
          </p:cNvPr>
          <p:cNvSpPr/>
          <p:nvPr userDrawn="1"/>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5" name="Google Shape;34;p6">
            <a:extLst>
              <a:ext uri="{FF2B5EF4-FFF2-40B4-BE49-F238E27FC236}">
                <a16:creationId xmlns:a16="http://schemas.microsoft.com/office/drawing/2014/main" id="{0CD5B06A-60A5-48B1-BB1E-1A26FC831748}"/>
              </a:ext>
            </a:extLst>
          </p:cNvPr>
          <p:cNvSpPr/>
          <p:nvPr userDrawn="1"/>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38" name="Google Shape;363;p47">
            <a:extLst>
              <a:ext uri="{FF2B5EF4-FFF2-40B4-BE49-F238E27FC236}">
                <a16:creationId xmlns:a16="http://schemas.microsoft.com/office/drawing/2014/main" id="{47565775-6056-4238-B3BA-1387EF116FF2}"/>
              </a:ext>
            </a:extLst>
          </p:cNvPr>
          <p:cNvGrpSpPr/>
          <p:nvPr userDrawn="1"/>
        </p:nvGrpSpPr>
        <p:grpSpPr>
          <a:xfrm>
            <a:off x="234451" y="613658"/>
            <a:ext cx="372594" cy="360301"/>
            <a:chOff x="1247825" y="5001950"/>
            <a:chExt cx="443300" cy="428675"/>
          </a:xfrm>
        </p:grpSpPr>
        <p:sp>
          <p:nvSpPr>
            <p:cNvPr id="39" name="Google Shape;364;p47">
              <a:extLst>
                <a:ext uri="{FF2B5EF4-FFF2-40B4-BE49-F238E27FC236}">
                  <a16:creationId xmlns:a16="http://schemas.microsoft.com/office/drawing/2014/main" id="{9D8BCA67-5A91-4377-A0E3-13F886A3A13A}"/>
                </a:ext>
              </a:extLst>
            </p:cNvPr>
            <p:cNvSpPr/>
            <p:nvPr/>
          </p:nvSpPr>
          <p:spPr>
            <a:xfrm>
              <a:off x="1247825" y="5168175"/>
              <a:ext cx="373875" cy="221650"/>
            </a:xfrm>
            <a:custGeom>
              <a:avLst/>
              <a:gdLst/>
              <a:ahLst/>
              <a:cxnLst/>
              <a:rect l="l" t="t" r="r" b="b"/>
              <a:pathLst>
                <a:path w="14955" h="8866" fill="none" extrusionOk="0">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65;p47">
              <a:extLst>
                <a:ext uri="{FF2B5EF4-FFF2-40B4-BE49-F238E27FC236}">
                  <a16:creationId xmlns:a16="http://schemas.microsoft.com/office/drawing/2014/main" id="{0608D1C1-4AD5-4BF6-B012-F2E13458661C}"/>
                </a:ext>
              </a:extLst>
            </p:cNvPr>
            <p:cNvSpPr/>
            <p:nvPr/>
          </p:nvSpPr>
          <p:spPr>
            <a:xfrm>
              <a:off x="1275850" y="5209575"/>
              <a:ext cx="60900" cy="87075"/>
            </a:xfrm>
            <a:custGeom>
              <a:avLst/>
              <a:gdLst/>
              <a:ahLst/>
              <a:cxnLst/>
              <a:rect l="l" t="t" r="r" b="b"/>
              <a:pathLst>
                <a:path w="2436" h="3483" fill="none" extrusionOk="0">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66;p47">
              <a:extLst>
                <a:ext uri="{FF2B5EF4-FFF2-40B4-BE49-F238E27FC236}">
                  <a16:creationId xmlns:a16="http://schemas.microsoft.com/office/drawing/2014/main" id="{212760C0-B822-4FF9-A608-BA2263C4ADEA}"/>
                </a:ext>
              </a:extLst>
            </p:cNvPr>
            <p:cNvSpPr/>
            <p:nvPr/>
          </p:nvSpPr>
          <p:spPr>
            <a:xfrm>
              <a:off x="1247825" y="5391625"/>
              <a:ext cx="443300" cy="39000"/>
            </a:xfrm>
            <a:custGeom>
              <a:avLst/>
              <a:gdLst/>
              <a:ahLst/>
              <a:cxnLst/>
              <a:rect l="l" t="t" r="r" b="b"/>
              <a:pathLst>
                <a:path w="17732" h="1560" fill="none" extrusionOk="0">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67;p47">
              <a:extLst>
                <a:ext uri="{FF2B5EF4-FFF2-40B4-BE49-F238E27FC236}">
                  <a16:creationId xmlns:a16="http://schemas.microsoft.com/office/drawing/2014/main" id="{BB44A09F-22A1-4358-A455-0DB9FABB7525}"/>
                </a:ext>
              </a:extLst>
            </p:cNvPr>
            <p:cNvSpPr/>
            <p:nvPr/>
          </p:nvSpPr>
          <p:spPr>
            <a:xfrm>
              <a:off x="1454850" y="5001950"/>
              <a:ext cx="17075" cy="114475"/>
            </a:xfrm>
            <a:custGeom>
              <a:avLst/>
              <a:gdLst/>
              <a:ahLst/>
              <a:cxnLst/>
              <a:rect l="l" t="t" r="r" b="b"/>
              <a:pathLst>
                <a:path w="683" h="4579" fill="none" extrusionOk="0">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68;p47">
              <a:extLst>
                <a:ext uri="{FF2B5EF4-FFF2-40B4-BE49-F238E27FC236}">
                  <a16:creationId xmlns:a16="http://schemas.microsoft.com/office/drawing/2014/main" id="{7175D0A9-2DBB-471B-9760-22BB80B85269}"/>
                </a:ext>
              </a:extLst>
            </p:cNvPr>
            <p:cNvSpPr/>
            <p:nvPr/>
          </p:nvSpPr>
          <p:spPr>
            <a:xfrm>
              <a:off x="1411025" y="5001950"/>
              <a:ext cx="17075" cy="114475"/>
            </a:xfrm>
            <a:custGeom>
              <a:avLst/>
              <a:gdLst/>
              <a:ahLst/>
              <a:cxnLst/>
              <a:rect l="l" t="t" r="r" b="b"/>
              <a:pathLst>
                <a:path w="683" h="4579" fill="none" extrusionOk="0">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69;p47">
              <a:extLst>
                <a:ext uri="{FF2B5EF4-FFF2-40B4-BE49-F238E27FC236}">
                  <a16:creationId xmlns:a16="http://schemas.microsoft.com/office/drawing/2014/main" id="{AB8A1E0E-F84C-41D3-8159-74A20E90722B}"/>
                </a:ext>
              </a:extLst>
            </p:cNvPr>
            <p:cNvSpPr/>
            <p:nvPr/>
          </p:nvSpPr>
          <p:spPr>
            <a:xfrm>
              <a:off x="1498700" y="5001950"/>
              <a:ext cx="16450" cy="114475"/>
            </a:xfrm>
            <a:custGeom>
              <a:avLst/>
              <a:gdLst/>
              <a:ahLst/>
              <a:cxnLst/>
              <a:rect l="l" t="t" r="r" b="b"/>
              <a:pathLst>
                <a:path w="658" h="4579" fill="none" extrusionOk="0">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TextBox 44">
            <a:extLst>
              <a:ext uri="{FF2B5EF4-FFF2-40B4-BE49-F238E27FC236}">
                <a16:creationId xmlns:a16="http://schemas.microsoft.com/office/drawing/2014/main" id="{6F98C46E-183F-4851-895E-1A267650962F}"/>
              </a:ext>
            </a:extLst>
          </p:cNvPr>
          <p:cNvSpPr txBox="1"/>
          <p:nvPr userDrawn="1"/>
        </p:nvSpPr>
        <p:spPr>
          <a:xfrm>
            <a:off x="650763" y="624705"/>
            <a:ext cx="1629987" cy="400110"/>
          </a:xfrm>
          <a:prstGeom prst="rect">
            <a:avLst/>
          </a:prstGeom>
          <a:noFill/>
        </p:spPr>
        <p:txBody>
          <a:bodyPr wrap="square" rtlCol="0" anchor="ctr">
            <a:spAutoFit/>
          </a:bodyPr>
          <a:lstStyle/>
          <a:p>
            <a:pPr algn="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Brain Break</a:t>
            </a:r>
          </a:p>
        </p:txBody>
      </p:sp>
    </p:spTree>
    <p:extLst>
      <p:ext uri="{BB962C8B-B14F-4D97-AF65-F5344CB8AC3E}">
        <p14:creationId xmlns:p14="http://schemas.microsoft.com/office/powerpoint/2010/main" val="2618319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65"/>
        <p:cNvGrpSpPr/>
        <p:nvPr/>
      </p:nvGrpSpPr>
      <p:grpSpPr>
        <a:xfrm>
          <a:off x="0" y="0"/>
          <a:ext cx="0" cy="0"/>
          <a:chOff x="0" y="0"/>
          <a:chExt cx="0" cy="0"/>
        </a:xfrm>
      </p:grpSpPr>
      <p:pic>
        <p:nvPicPr>
          <p:cNvPr id="8" name="Picture 7">
            <a:extLst>
              <a:ext uri="{FF2B5EF4-FFF2-40B4-BE49-F238E27FC236}">
                <a16:creationId xmlns:a16="http://schemas.microsoft.com/office/drawing/2014/main" id="{C559A83B-C13C-4757-9F87-A8ACFB64DCB1}"/>
              </a:ext>
            </a:extLst>
          </p:cNvPr>
          <p:cNvPicPr>
            <a:picLocks noChangeAspect="1"/>
          </p:cNvPicPr>
          <p:nvPr/>
        </p:nvPicPr>
        <p:blipFill>
          <a:blip r:embed="rId2"/>
          <a:stretch>
            <a:fillRect/>
          </a:stretch>
        </p:blipFill>
        <p:spPr>
          <a:xfrm>
            <a:off x="1" y="4274433"/>
            <a:ext cx="2585474" cy="869067"/>
          </a:xfrm>
          <a:prstGeom prst="rect">
            <a:avLst/>
          </a:prstGeom>
        </p:spPr>
      </p:pic>
      <p:sp>
        <p:nvSpPr>
          <p:cNvPr id="66" name="Google Shape;66;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7" name="Google Shape;67;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1"/>
          <p:cNvSpPr txBox="1">
            <a:spLocks noGrp="1"/>
          </p:cNvSpPr>
          <p:nvPr>
            <p:ph type="title"/>
          </p:nvPr>
        </p:nvSpPr>
        <p:spPr>
          <a:xfrm>
            <a:off x="234450" y="575500"/>
            <a:ext cx="2046300" cy="3981000"/>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a:p>
        </p:txBody>
      </p:sp>
      <p:sp>
        <p:nvSpPr>
          <p:cNvPr id="69" name="Google Shape;69;p11"/>
          <p:cNvSpPr txBox="1">
            <a:spLocks noGrp="1"/>
          </p:cNvSpPr>
          <p:nvPr>
            <p:ph type="body" idx="1"/>
          </p:nvPr>
        </p:nvSpPr>
        <p:spPr>
          <a:xfrm>
            <a:off x="3062200" y="575500"/>
            <a:ext cx="2730000" cy="3981000"/>
          </a:xfrm>
          <a:prstGeom prst="rect">
            <a:avLst/>
          </a:prstGeom>
        </p:spPr>
        <p:txBody>
          <a:bodyPr spcFirstLastPara="1" wrap="square" lIns="91425" tIns="91425" rIns="91425" bIns="91425" anchor="t" anchorCtr="0"/>
          <a:lstStyle>
            <a:lvl1pPr marL="457200" lvl="0" indent="-298450">
              <a:spcBef>
                <a:spcPts val="60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pPr lvl="0"/>
            <a:r>
              <a:rPr lang="en-US"/>
              <a:t>Edit Master text styles</a:t>
            </a:r>
          </a:p>
        </p:txBody>
      </p:sp>
      <p:sp>
        <p:nvSpPr>
          <p:cNvPr id="70" name="Google Shape;70;p11"/>
          <p:cNvSpPr txBox="1">
            <a:spLocks noGrp="1"/>
          </p:cNvSpPr>
          <p:nvPr>
            <p:ph type="body" idx="2"/>
          </p:nvPr>
        </p:nvSpPr>
        <p:spPr>
          <a:xfrm>
            <a:off x="5956701" y="575500"/>
            <a:ext cx="2730000" cy="3981000"/>
          </a:xfrm>
          <a:prstGeom prst="rect">
            <a:avLst/>
          </a:prstGeom>
        </p:spPr>
        <p:txBody>
          <a:bodyPr spcFirstLastPara="1" wrap="square" lIns="91425" tIns="91425" rIns="91425" bIns="91425" anchor="t" anchorCtr="0"/>
          <a:lstStyle>
            <a:lvl1pPr marL="457200" lvl="0" indent="-298450">
              <a:spcBef>
                <a:spcPts val="60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pPr lvl="0"/>
            <a:r>
              <a:rPr lang="en-US"/>
              <a:t>Edit Master text styles</a:t>
            </a:r>
          </a:p>
        </p:txBody>
      </p:sp>
      <p:sp>
        <p:nvSpPr>
          <p:cNvPr id="71" name="Google Shape;7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315919968"/>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57BA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34450" y="575500"/>
            <a:ext cx="2046300" cy="3981000"/>
          </a:xfrm>
          <a:prstGeom prst="rect">
            <a:avLst/>
          </a:prstGeom>
          <a:noFill/>
          <a:ln>
            <a:noFill/>
          </a:ln>
        </p:spPr>
        <p:txBody>
          <a:bodyPr spcFirstLastPara="1" wrap="square" lIns="91425" tIns="91425" rIns="91425" bIns="91425" anchor="t" anchorCtr="0"/>
          <a:lstStyle>
            <a:lvl1pPr lvl="0">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1pPr>
            <a:lvl2pPr lvl="1">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2pPr>
            <a:lvl3pPr lvl="2">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3pPr>
            <a:lvl4pPr lvl="3">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4pPr>
            <a:lvl5pPr lvl="4">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5pPr>
            <a:lvl6pPr lvl="5">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6pPr>
            <a:lvl7pPr lvl="6">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7pPr>
            <a:lvl8pPr lvl="7">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8pPr>
            <a:lvl9pPr lvl="8">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9pPr>
          </a:lstStyle>
          <a:p>
            <a:endParaRPr/>
          </a:p>
        </p:txBody>
      </p:sp>
      <p:sp>
        <p:nvSpPr>
          <p:cNvPr id="7" name="Google Shape;7;p1"/>
          <p:cNvSpPr txBox="1">
            <a:spLocks noGrp="1"/>
          </p:cNvSpPr>
          <p:nvPr>
            <p:ph type="body" idx="1"/>
          </p:nvPr>
        </p:nvSpPr>
        <p:spPr>
          <a:xfrm>
            <a:off x="3090625" y="575500"/>
            <a:ext cx="5596200" cy="3981000"/>
          </a:xfrm>
          <a:prstGeom prst="rect">
            <a:avLst/>
          </a:prstGeom>
          <a:noFill/>
          <a:ln>
            <a:noFill/>
          </a:ln>
        </p:spPr>
        <p:txBody>
          <a:bodyPr spcFirstLastPara="1" wrap="square" lIns="91425" tIns="91425" rIns="91425" bIns="91425" anchor="t" anchorCtr="0"/>
          <a:lstStyle>
            <a:lvl1pPr marL="457200" lvl="0" indent="-317500">
              <a:lnSpc>
                <a:spcPct val="115000"/>
              </a:lnSpc>
              <a:spcBef>
                <a:spcPts val="60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1pPr>
            <a:lvl2pPr marL="914400" lvl="1"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2pPr>
            <a:lvl3pPr marL="1371600" lvl="2"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3pPr>
            <a:lvl4pPr marL="1828800" lvl="3"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4pPr>
            <a:lvl5pPr marL="2286000" lvl="4"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5pPr>
            <a:lvl6pPr marL="2743200" lvl="5"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6pPr>
            <a:lvl7pPr marL="3200400" lvl="6"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7pPr>
            <a:lvl8pPr marL="3657600" lvl="7"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8pPr>
            <a:lvl9pPr marL="4114800" lvl="8"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rgbClr val="CCCCCC"/>
                </a:solidFill>
                <a:latin typeface="Nunito Sans"/>
                <a:ea typeface="Nunito Sans"/>
                <a:cs typeface="Nunito Sans"/>
                <a:sym typeface="Nunito Sans"/>
              </a:defRPr>
            </a:lvl1pPr>
            <a:lvl2pPr lvl="1" algn="r">
              <a:buNone/>
              <a:defRPr sz="1000">
                <a:solidFill>
                  <a:srgbClr val="CCCCCC"/>
                </a:solidFill>
                <a:latin typeface="Nunito Sans"/>
                <a:ea typeface="Nunito Sans"/>
                <a:cs typeface="Nunito Sans"/>
                <a:sym typeface="Nunito Sans"/>
              </a:defRPr>
            </a:lvl2pPr>
            <a:lvl3pPr lvl="2" algn="r">
              <a:buNone/>
              <a:defRPr sz="1000">
                <a:solidFill>
                  <a:srgbClr val="CCCCCC"/>
                </a:solidFill>
                <a:latin typeface="Nunito Sans"/>
                <a:ea typeface="Nunito Sans"/>
                <a:cs typeface="Nunito Sans"/>
                <a:sym typeface="Nunito Sans"/>
              </a:defRPr>
            </a:lvl3pPr>
            <a:lvl4pPr lvl="3" algn="r">
              <a:buNone/>
              <a:defRPr sz="1000">
                <a:solidFill>
                  <a:srgbClr val="CCCCCC"/>
                </a:solidFill>
                <a:latin typeface="Nunito Sans"/>
                <a:ea typeface="Nunito Sans"/>
                <a:cs typeface="Nunito Sans"/>
                <a:sym typeface="Nunito Sans"/>
              </a:defRPr>
            </a:lvl4pPr>
            <a:lvl5pPr lvl="4" algn="r">
              <a:buNone/>
              <a:defRPr sz="1000">
                <a:solidFill>
                  <a:srgbClr val="CCCCCC"/>
                </a:solidFill>
                <a:latin typeface="Nunito Sans"/>
                <a:ea typeface="Nunito Sans"/>
                <a:cs typeface="Nunito Sans"/>
                <a:sym typeface="Nunito Sans"/>
              </a:defRPr>
            </a:lvl5pPr>
            <a:lvl6pPr lvl="5" algn="r">
              <a:buNone/>
              <a:defRPr sz="1000">
                <a:solidFill>
                  <a:srgbClr val="CCCCCC"/>
                </a:solidFill>
                <a:latin typeface="Nunito Sans"/>
                <a:ea typeface="Nunito Sans"/>
                <a:cs typeface="Nunito Sans"/>
                <a:sym typeface="Nunito Sans"/>
              </a:defRPr>
            </a:lvl6pPr>
            <a:lvl7pPr lvl="6" algn="r">
              <a:buNone/>
              <a:defRPr sz="1000">
                <a:solidFill>
                  <a:srgbClr val="CCCCCC"/>
                </a:solidFill>
                <a:latin typeface="Nunito Sans"/>
                <a:ea typeface="Nunito Sans"/>
                <a:cs typeface="Nunito Sans"/>
                <a:sym typeface="Nunito Sans"/>
              </a:defRPr>
            </a:lvl7pPr>
            <a:lvl8pPr lvl="7" algn="r">
              <a:buNone/>
              <a:defRPr sz="1000">
                <a:solidFill>
                  <a:srgbClr val="CCCCCC"/>
                </a:solidFill>
                <a:latin typeface="Nunito Sans"/>
                <a:ea typeface="Nunito Sans"/>
                <a:cs typeface="Nunito Sans"/>
                <a:sym typeface="Nunito Sans"/>
              </a:defRPr>
            </a:lvl8pPr>
            <a:lvl9pPr lvl="8" algn="r">
              <a:buNone/>
              <a:defRPr sz="1000">
                <a:solidFill>
                  <a:srgbClr val="CCCCC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03805634"/>
      </p:ext>
    </p:extLst>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67" r:id="rId12"/>
    <p:sldLayoutId id="2147483668" r:id="rId13"/>
  </p:sldLayoutIdLst>
  <p:transition>
    <p:fade thruBlk="1"/>
  </p:transition>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customXml" Target="../ink/ink19.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10.png"/><Relationship Id="rId5" Type="http://schemas.openxmlformats.org/officeDocument/2006/relationships/customXml" Target="../ink/ink18.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hyperlink" Target="http://neuralnetworksanddeeplearning.com/chap4.html"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30.png"/><Relationship Id="rId5" Type="http://schemas.openxmlformats.org/officeDocument/2006/relationships/customXml" Target="../ink/ink20.xml"/><Relationship Id="rId4" Type="http://schemas.openxmlformats.org/officeDocument/2006/relationships/image" Target="../media/image27.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customXml" Target="../ink/ink21.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customXml" Target="../ink/ink2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customXml" Target="../ink/ink2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customXml" Target="../ink/ink24.xml"/><Relationship Id="rId2" Type="http://schemas.openxmlformats.org/officeDocument/2006/relationships/image" Target="../media/image35.emf"/><Relationship Id="rId1" Type="http://schemas.openxmlformats.org/officeDocument/2006/relationships/slideLayout" Target="../slideLayouts/slideLayout3.xml"/><Relationship Id="rId4" Type="http://schemas.openxmlformats.org/officeDocument/2006/relationships/image" Target="../media/image38.emf"/></Relationships>
</file>

<file path=ppt/slides/_rels/slide21.xml.rels><?xml version="1.0" encoding="UTF-8" standalone="yes"?>
<Relationships xmlns="http://schemas.openxmlformats.org/package/2006/relationships"><Relationship Id="rId3" Type="http://schemas.openxmlformats.org/officeDocument/2006/relationships/customXml" Target="../ink/ink25.xml"/><Relationship Id="rId2" Type="http://schemas.openxmlformats.org/officeDocument/2006/relationships/image" Target="../media/image36.gif"/><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customXml" Target="../ink/ink26.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customXml" Target="../ink/ink27.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customXml" Target="../ink/ink28.xml"/><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customXml" Target="../ink/ink29.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customXml" Target="../ink/ink30.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customXml" Target="../ink/ink31.xml"/><Relationship Id="rId2" Type="http://schemas.openxmlformats.org/officeDocument/2006/relationships/image" Target="../media/image45.png"/><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customXml" Target="../ink/ink32.xml"/><Relationship Id="rId2" Type="http://schemas.openxmlformats.org/officeDocument/2006/relationships/image" Target="../media/image45.png"/><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customXml" Target="../ink/ink33.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customXml" Target="../ink/ink3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image" Target="../media/image12.png"/><Relationship Id="rId18" Type="http://schemas.openxmlformats.org/officeDocument/2006/relationships/customXml" Target="../ink/ink9.xml"/><Relationship Id="rId3" Type="http://schemas.openxmlformats.org/officeDocument/2006/relationships/image" Target="../media/image9.emf"/><Relationship Id="rId21" Type="http://schemas.openxmlformats.org/officeDocument/2006/relationships/image" Target="../media/image16.png"/><Relationship Id="rId7" Type="http://schemas.openxmlformats.org/officeDocument/2006/relationships/image" Target="../media/image9.png"/><Relationship Id="rId12" Type="http://schemas.openxmlformats.org/officeDocument/2006/relationships/customXml" Target="../ink/ink6.xml"/><Relationship Id="rId17" Type="http://schemas.openxmlformats.org/officeDocument/2006/relationships/image" Target="../media/image14.png"/><Relationship Id="rId25" Type="http://schemas.openxmlformats.org/officeDocument/2006/relationships/image" Target="../media/image18.png"/><Relationship Id="rId2" Type="http://schemas.openxmlformats.org/officeDocument/2006/relationships/notesSlide" Target="../notesSlides/notesSlide2.xml"/><Relationship Id="rId16" Type="http://schemas.openxmlformats.org/officeDocument/2006/relationships/customXml" Target="../ink/ink8.xml"/><Relationship Id="rId20" Type="http://schemas.openxmlformats.org/officeDocument/2006/relationships/customXml" Target="../ink/ink10.xml"/><Relationship Id="rId1" Type="http://schemas.openxmlformats.org/officeDocument/2006/relationships/slideLayout" Target="../slideLayouts/slideLayout3.xml"/><Relationship Id="rId6" Type="http://schemas.openxmlformats.org/officeDocument/2006/relationships/customXml" Target="../ink/ink3.xml"/><Relationship Id="rId11" Type="http://schemas.openxmlformats.org/officeDocument/2006/relationships/image" Target="../media/image11.png"/><Relationship Id="rId24" Type="http://schemas.openxmlformats.org/officeDocument/2006/relationships/customXml" Target="../ink/ink12.xml"/><Relationship Id="rId5" Type="http://schemas.openxmlformats.org/officeDocument/2006/relationships/image" Target="../media/image8.png"/><Relationship Id="rId15" Type="http://schemas.openxmlformats.org/officeDocument/2006/relationships/image" Target="../media/image13.png"/><Relationship Id="rId23" Type="http://schemas.openxmlformats.org/officeDocument/2006/relationships/image" Target="../media/image17.png"/><Relationship Id="rId10" Type="http://schemas.openxmlformats.org/officeDocument/2006/relationships/customXml" Target="../ink/ink5.xml"/><Relationship Id="rId19" Type="http://schemas.openxmlformats.org/officeDocument/2006/relationships/image" Target="../media/image15.png"/><Relationship Id="rId4" Type="http://schemas.openxmlformats.org/officeDocument/2006/relationships/image" Target="../media/image70.png"/><Relationship Id="rId9" Type="http://schemas.openxmlformats.org/officeDocument/2006/relationships/image" Target="../media/image10.png"/><Relationship Id="rId14" Type="http://schemas.openxmlformats.org/officeDocument/2006/relationships/customXml" Target="../ink/ink7.xml"/><Relationship Id="rId22" Type="http://schemas.openxmlformats.org/officeDocument/2006/relationships/customXml" Target="../ink/ink11.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20.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customXml" Target="../ink/ink13.xml"/><Relationship Id="rId5" Type="http://schemas.openxmlformats.org/officeDocument/2006/relationships/image" Target="../media/image110.png"/><Relationship Id="rId4" Type="http://schemas.openxmlformats.org/officeDocument/2006/relationships/image" Target="../media/image100.png"/></Relationships>
</file>

<file path=ppt/slides/_rels/slide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50.png"/><Relationship Id="rId4" Type="http://schemas.openxmlformats.org/officeDocument/2006/relationships/customXml" Target="../ink/ink14.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0.png"/><Relationship Id="rId7" Type="http://schemas.openxmlformats.org/officeDocument/2006/relationships/customXml" Target="../ink/ink16.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70.png"/><Relationship Id="rId5" Type="http://schemas.openxmlformats.org/officeDocument/2006/relationships/customXml" Target="../ink/ink15.xml"/><Relationship Id="rId4" Type="http://schemas.openxmlformats.org/officeDocument/2006/relationships/image" Target="../media/image22.emf"/></Relationships>
</file>

<file path=ppt/slides/_rels/slide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0.png"/><Relationship Id="rId1" Type="http://schemas.openxmlformats.org/officeDocument/2006/relationships/slideLayout" Target="../slideLayouts/slideLayout3.xml"/><Relationship Id="rId5" Type="http://schemas.openxmlformats.org/officeDocument/2006/relationships/image" Target="../media/image190.png"/><Relationship Id="rId4" Type="http://schemas.openxmlformats.org/officeDocument/2006/relationships/customXml" Target="../ink/ink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57BA6"/>
        </a:solidFill>
        <a:effectLst/>
      </p:bgPr>
    </p:bg>
    <p:spTree>
      <p:nvGrpSpPr>
        <p:cNvPr id="1" name="Shape 90"/>
        <p:cNvGrpSpPr/>
        <p:nvPr/>
      </p:nvGrpSpPr>
      <p:grpSpPr>
        <a:xfrm>
          <a:off x="0" y="0"/>
          <a:ext cx="0" cy="0"/>
          <a:chOff x="0" y="0"/>
          <a:chExt cx="0" cy="0"/>
        </a:xfrm>
      </p:grpSpPr>
      <p:sp>
        <p:nvSpPr>
          <p:cNvPr id="91" name="Google Shape;91;p15"/>
          <p:cNvSpPr txBox="1">
            <a:spLocks noGrp="1"/>
          </p:cNvSpPr>
          <p:nvPr>
            <p:ph type="ctr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CSE/STAT 416</a:t>
            </a:r>
            <a:br>
              <a:rPr lang="en" dirty="0"/>
            </a:br>
            <a:r>
              <a:rPr lang="en" sz="1600" dirty="0"/>
              <a:t>Deep Learning</a:t>
            </a:r>
            <a:br>
              <a:rPr lang="en" sz="1600" dirty="0"/>
            </a:br>
            <a:r>
              <a:rPr lang="en" sz="1600" dirty="0"/>
              <a:t> </a:t>
            </a:r>
            <a:br>
              <a:rPr lang="en" sz="1800" dirty="0"/>
            </a:br>
            <a:br>
              <a:rPr lang="en" sz="1800" dirty="0"/>
            </a:br>
            <a:r>
              <a:rPr lang="en" sz="1000" dirty="0"/>
              <a:t>Hunter Schafer</a:t>
            </a:r>
            <a:br>
              <a:rPr lang="en" sz="1000" dirty="0"/>
            </a:br>
            <a:r>
              <a:rPr lang="en" sz="1000" dirty="0"/>
              <a:t>University of Washington</a:t>
            </a:r>
            <a:br>
              <a:rPr lang="en" sz="1000" dirty="0"/>
            </a:br>
            <a:r>
              <a:rPr lang="en-US" sz="1000" dirty="0"/>
              <a:t>May 24, 2021</a:t>
            </a:r>
            <a:endParaRPr sz="1000" dirty="0"/>
          </a:p>
        </p:txBody>
      </p:sp>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D553EBDA-F06F-4831-A013-587005CBF65E}"/>
                  </a:ext>
                </a:extLst>
              </p14:cNvPr>
              <p14:cNvContentPartPr/>
              <p14:nvPr/>
            </p14:nvContentPartPr>
            <p14:xfrm>
              <a:off x="253800" y="168480"/>
              <a:ext cx="4035600" cy="4614840"/>
            </p14:xfrm>
          </p:contentPart>
        </mc:Choice>
        <mc:Fallback>
          <p:pic>
            <p:nvPicPr>
              <p:cNvPr id="2" name="Ink 1">
                <a:extLst>
                  <a:ext uri="{FF2B5EF4-FFF2-40B4-BE49-F238E27FC236}">
                    <a16:creationId xmlns:a16="http://schemas.microsoft.com/office/drawing/2014/main" id="{D553EBDA-F06F-4831-A013-587005CBF65E}"/>
                  </a:ext>
                </a:extLst>
              </p:cNvPr>
              <p:cNvPicPr/>
              <p:nvPr/>
            </p:nvPicPr>
            <p:blipFill>
              <a:blip r:embed="rId4"/>
              <a:stretch>
                <a:fillRect/>
              </a:stretch>
            </p:blipFill>
            <p:spPr>
              <a:xfrm>
                <a:off x="244440" y="159120"/>
                <a:ext cx="4054320" cy="4633560"/>
              </a:xfrm>
              <a:prstGeom prst="rect">
                <a:avLst/>
              </a:prstGeom>
            </p:spPr>
          </p:pic>
        </mc:Fallback>
      </mc:AlternateContent>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5B008-CD29-D349-AD4B-B8159ECEBC85}"/>
              </a:ext>
            </a:extLst>
          </p:cNvPr>
          <p:cNvSpPr>
            <a:spLocks noGrp="1"/>
          </p:cNvSpPr>
          <p:nvPr>
            <p:ph type="title"/>
          </p:nvPr>
        </p:nvSpPr>
        <p:spPr/>
        <p:txBody>
          <a:bodyPr/>
          <a:lstStyle/>
          <a:p>
            <a:r>
              <a:rPr lang="en-US" dirty="0"/>
              <a:t>Neural Network</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EE257782-10E1-8D45-8556-3661D9DCAF58}"/>
                  </a:ext>
                </a:extLst>
              </p:cNvPr>
              <p:cNvSpPr>
                <a:spLocks noGrp="1"/>
              </p:cNvSpPr>
              <p:nvPr>
                <p:ph type="body" idx="1"/>
              </p:nvPr>
            </p:nvSpPr>
            <p:spPr/>
            <p:txBody>
              <a:bodyPr/>
              <a:lstStyle/>
              <a:p>
                <a:pPr marL="139700" indent="0">
                  <a:buNone/>
                </a:pPr>
                <a:r>
                  <a:rPr lang="en-US" dirty="0"/>
                  <a:t>Two layer neural network (alt. one hidden-layer neural network)</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Single</a:t>
                </a:r>
              </a:p>
              <a:p>
                <a:pPr marL="13970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𝑜𝑢𝑡</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r>
                        <a:rPr lang="en-US" b="0" i="1" smtClean="0">
                          <a:latin typeface="Cambria Math" panose="02040503050406030204" pitchFamily="18" charset="0"/>
                        </a:rPr>
                        <m:t>𝑔</m:t>
                      </m:r>
                      <m:d>
                        <m:dPr>
                          <m:ctrlPr>
                            <a:rPr lang="en-US" b="0" i="1" smtClean="0">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0 </m:t>
                              </m:r>
                            </m:sub>
                          </m:sSub>
                          <m:r>
                            <a:rPr lang="en-US" i="1">
                              <a:latin typeface="Cambria Math" panose="02040503050406030204" pitchFamily="18" charset="0"/>
                            </a:rPr>
                            <m:t>+</m:t>
                          </m:r>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𝑗</m:t>
                              </m:r>
                            </m:sub>
                            <m:sup/>
                            <m:e>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𝑗</m:t>
                                  </m:r>
                                </m:sub>
                              </m:sSub>
                              <m:r>
                                <a:rPr lang="en-US" i="1">
                                  <a:latin typeface="Cambria Math" panose="02040503050406030204" pitchFamily="18" charset="0"/>
                                </a:rPr>
                                <m:t>𝑥</m:t>
                              </m:r>
                              <m:d>
                                <m:dPr>
                                  <m:begChr m:val="["/>
                                  <m:endChr m:val="]"/>
                                  <m:ctrlPr>
                                    <a:rPr lang="en-US" i="1">
                                      <a:latin typeface="Cambria Math" panose="02040503050406030204" pitchFamily="18" charset="0"/>
                                    </a:rPr>
                                  </m:ctrlPr>
                                </m:dPr>
                                <m:e>
                                  <m:r>
                                    <a:rPr lang="en-US" i="1">
                                      <a:latin typeface="Cambria Math" panose="02040503050406030204" pitchFamily="18" charset="0"/>
                                    </a:rPr>
                                    <m:t>𝑗</m:t>
                                  </m:r>
                                </m:e>
                              </m:d>
                            </m:e>
                          </m:nary>
                        </m:e>
                      </m:d>
                    </m:oMath>
                  </m:oMathPara>
                </a14:m>
                <a:endParaRPr lang="en-US" dirty="0"/>
              </a:p>
              <a:p>
                <a:pPr marL="139700" indent="0">
                  <a:buNone/>
                </a:pPr>
                <a:r>
                  <a:rPr lang="en-US" dirty="0"/>
                  <a:t>1-hidden layer</a:t>
                </a:r>
              </a:p>
              <a:p>
                <a:pPr marL="13970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𝑜𝑢𝑡</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r>
                        <a:rPr lang="en-US" b="0" i="1" smtClean="0">
                          <a:latin typeface="Cambria Math" panose="02040503050406030204" pitchFamily="18" charset="0"/>
                        </a:rPr>
                        <m:t>𝑔</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0</m:t>
                              </m:r>
                            </m:sub>
                          </m:sSub>
                          <m:r>
                            <a:rPr lang="en-US" b="0" i="1" smtClean="0">
                              <a:latin typeface="Cambria Math" panose="02040503050406030204" pitchFamily="18" charset="0"/>
                            </a:rPr>
                            <m:t>+ </m:t>
                          </m:r>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𝑘</m:t>
                              </m: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𝑘</m:t>
                                  </m:r>
                                </m:sub>
                              </m:sSub>
                              <m:r>
                                <a:rPr lang="en-US" b="0" i="1" smtClean="0">
                                  <a:latin typeface="Cambria Math" panose="02040503050406030204" pitchFamily="18" charset="0"/>
                                </a:rPr>
                                <m:t>𝑔</m:t>
                              </m:r>
                              <m:d>
                                <m:dPr>
                                  <m:ctrlPr>
                                    <a:rPr lang="en-US" b="0" i="1" smtClean="0">
                                      <a:latin typeface="Cambria Math" panose="02040503050406030204" pitchFamily="18" charset="0"/>
                                    </a:rPr>
                                  </m:ctrlPr>
                                </m:dPr>
                                <m:e>
                                  <m:sSubSup>
                                    <m:sSubSupPr>
                                      <m:ctrlPr>
                                        <a:rPr lang="en-US" b="0" i="1" smtClean="0">
                                          <a:latin typeface="Cambria Math" panose="02040503050406030204" pitchFamily="18" charset="0"/>
                                        </a:rPr>
                                      </m:ctrlPr>
                                    </m:sSubSupPr>
                                    <m:e>
                                      <m:r>
                                        <a:rPr lang="en-US" i="1">
                                          <a:latin typeface="Cambria Math" panose="02040503050406030204" pitchFamily="18" charset="0"/>
                                        </a:rPr>
                                        <m:t>𝑤</m:t>
                                      </m:r>
                                    </m:e>
                                    <m:sub>
                                      <m:r>
                                        <a:rPr lang="en-US" i="1">
                                          <a:latin typeface="Cambria Math" panose="02040503050406030204" pitchFamily="18" charset="0"/>
                                        </a:rPr>
                                        <m:t>0 </m:t>
                                      </m:r>
                                    </m:sub>
                                    <m:sup>
                                      <m:r>
                                        <a:rPr lang="en-US" b="0" i="1" smtClean="0">
                                          <a:latin typeface="Cambria Math" panose="02040503050406030204" pitchFamily="18" charset="0"/>
                                        </a:rPr>
                                        <m:t>(</m:t>
                                      </m:r>
                                      <m:r>
                                        <a:rPr lang="en-US" b="0" i="1" smtClean="0">
                                          <a:latin typeface="Cambria Math" panose="02040503050406030204" pitchFamily="18" charset="0"/>
                                        </a:rPr>
                                        <m:t>𝑘</m:t>
                                      </m:r>
                                      <m:r>
                                        <a:rPr lang="en-US" b="0" i="1" smtClean="0">
                                          <a:latin typeface="Cambria Math" panose="02040503050406030204" pitchFamily="18" charset="0"/>
                                        </a:rPr>
                                        <m:t>)</m:t>
                                      </m:r>
                                    </m:sup>
                                  </m:sSubSup>
                                  <m:r>
                                    <a:rPr lang="en-US" i="1">
                                      <a:latin typeface="Cambria Math" panose="02040503050406030204" pitchFamily="18" charset="0"/>
                                    </a:rPr>
                                    <m:t>+</m:t>
                                  </m:r>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𝑗</m:t>
                                      </m:r>
                                    </m:sub>
                                    <m:sup/>
                                    <m:e>
                                      <m:sSubSup>
                                        <m:sSubSupPr>
                                          <m:ctrlPr>
                                            <a:rPr lang="en-US" b="0" i="1" smtClean="0">
                                              <a:latin typeface="Cambria Math" panose="02040503050406030204" pitchFamily="18" charset="0"/>
                                            </a:rPr>
                                          </m:ctrlPr>
                                        </m:sSubSupPr>
                                        <m:e>
                                          <m:r>
                                            <a:rPr lang="en-US" i="1">
                                              <a:latin typeface="Cambria Math" panose="02040503050406030204" pitchFamily="18" charset="0"/>
                                            </a:rPr>
                                            <m:t>𝑤</m:t>
                                          </m:r>
                                        </m:e>
                                        <m:sub>
                                          <m:r>
                                            <a:rPr lang="en-US" i="1">
                                              <a:latin typeface="Cambria Math" panose="02040503050406030204" pitchFamily="18" charset="0"/>
                                            </a:rPr>
                                            <m:t>𝑗</m:t>
                                          </m:r>
                                        </m:sub>
                                        <m:sup>
                                          <m:d>
                                            <m:dPr>
                                              <m:ctrlPr>
                                                <a:rPr lang="en-US" b="0" i="1" smtClean="0">
                                                  <a:latin typeface="Cambria Math" panose="02040503050406030204" pitchFamily="18" charset="0"/>
                                                </a:rPr>
                                              </m:ctrlPr>
                                            </m:dPr>
                                            <m:e>
                                              <m:r>
                                                <a:rPr lang="en-US" b="0" i="1" smtClean="0">
                                                  <a:latin typeface="Cambria Math" panose="02040503050406030204" pitchFamily="18" charset="0"/>
                                                </a:rPr>
                                                <m:t>𝑘</m:t>
                                              </m:r>
                                            </m:e>
                                          </m:d>
                                        </m:sup>
                                      </m:sSubSup>
                                      <m:r>
                                        <a:rPr lang="en-US" i="1">
                                          <a:latin typeface="Cambria Math" panose="02040503050406030204" pitchFamily="18" charset="0"/>
                                        </a:rPr>
                                        <m:t>𝑥</m:t>
                                      </m:r>
                                      <m:d>
                                        <m:dPr>
                                          <m:begChr m:val="["/>
                                          <m:endChr m:val="]"/>
                                          <m:ctrlPr>
                                            <a:rPr lang="en-US" i="1">
                                              <a:latin typeface="Cambria Math" panose="02040503050406030204" pitchFamily="18" charset="0"/>
                                            </a:rPr>
                                          </m:ctrlPr>
                                        </m:dPr>
                                        <m:e>
                                          <m:r>
                                            <a:rPr lang="en-US" i="1">
                                              <a:latin typeface="Cambria Math" panose="02040503050406030204" pitchFamily="18" charset="0"/>
                                            </a:rPr>
                                            <m:t>𝑗</m:t>
                                          </m:r>
                                        </m:e>
                                      </m:d>
                                    </m:e>
                                  </m:nary>
                                </m:e>
                              </m:d>
                            </m:e>
                          </m:nary>
                        </m:e>
                      </m:d>
                    </m:oMath>
                  </m:oMathPara>
                </a14:m>
                <a:endParaRPr lang="en-US" dirty="0"/>
              </a:p>
            </p:txBody>
          </p:sp>
        </mc:Choice>
        <mc:Fallback xmlns="">
          <p:sp>
            <p:nvSpPr>
              <p:cNvPr id="3" name="Text Placeholder 2">
                <a:extLst>
                  <a:ext uri="{FF2B5EF4-FFF2-40B4-BE49-F238E27FC236}">
                    <a16:creationId xmlns:a16="http://schemas.microsoft.com/office/drawing/2014/main" id="{EE257782-10E1-8D45-8556-3661D9DCAF58}"/>
                  </a:ext>
                </a:extLst>
              </p:cNvPr>
              <p:cNvSpPr>
                <a:spLocks noGrp="1" noRot="1" noChangeAspect="1" noMove="1" noResize="1" noEditPoints="1" noAdjustHandles="1" noChangeArrowheads="1" noChangeShapeType="1" noTextEdit="1"/>
              </p:cNvSpPr>
              <p:nvPr>
                <p:ph type="body" idx="1"/>
              </p:nvPr>
            </p:nvSpPr>
            <p:spPr>
              <a:blipFill>
                <a:blip r:embed="rId3"/>
                <a:stretch>
                  <a:fillRect b="-33016"/>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F7E09909-E7AB-A842-A883-B72522921D3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pic>
        <p:nvPicPr>
          <p:cNvPr id="5" name="Picture 4">
            <a:extLst>
              <a:ext uri="{FF2B5EF4-FFF2-40B4-BE49-F238E27FC236}">
                <a16:creationId xmlns:a16="http://schemas.microsoft.com/office/drawing/2014/main" id="{58CEFE04-D26F-8C42-8F51-42F178BE2AA6}"/>
              </a:ext>
            </a:extLst>
          </p:cNvPr>
          <p:cNvPicPr>
            <a:picLocks noChangeAspect="1"/>
          </p:cNvPicPr>
          <p:nvPr/>
        </p:nvPicPr>
        <p:blipFill>
          <a:blip r:embed="rId4"/>
          <a:stretch>
            <a:fillRect/>
          </a:stretch>
        </p:blipFill>
        <p:spPr>
          <a:xfrm>
            <a:off x="3883899" y="1202077"/>
            <a:ext cx="1673962" cy="1526426"/>
          </a:xfrm>
          <a:prstGeom prst="rect">
            <a:avLst/>
          </a:prstGeom>
        </p:spPr>
      </p:pic>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039A3341-E26C-47EB-9864-EDD993AC788B}"/>
                  </a:ext>
                </a:extLst>
              </p14:cNvPr>
              <p14:cNvContentPartPr/>
              <p14:nvPr/>
            </p14:nvContentPartPr>
            <p14:xfrm>
              <a:off x="4208400" y="982440"/>
              <a:ext cx="3327840" cy="4143960"/>
            </p14:xfrm>
          </p:contentPart>
        </mc:Choice>
        <mc:Fallback xmlns="">
          <p:pic>
            <p:nvPicPr>
              <p:cNvPr id="7" name="Ink 6">
                <a:extLst>
                  <a:ext uri="{FF2B5EF4-FFF2-40B4-BE49-F238E27FC236}">
                    <a16:creationId xmlns:a16="http://schemas.microsoft.com/office/drawing/2014/main" id="{039A3341-E26C-47EB-9864-EDD993AC788B}"/>
                  </a:ext>
                </a:extLst>
              </p:cNvPr>
              <p:cNvPicPr/>
              <p:nvPr/>
            </p:nvPicPr>
            <p:blipFill>
              <a:blip r:embed="rId6"/>
              <a:stretch>
                <a:fillRect/>
              </a:stretch>
            </p:blipFill>
            <p:spPr>
              <a:xfrm>
                <a:off x="4199040" y="973080"/>
                <a:ext cx="3346560" cy="416268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6" name="Ink 5">
                <a:extLst>
                  <a:ext uri="{FF2B5EF4-FFF2-40B4-BE49-F238E27FC236}">
                    <a16:creationId xmlns:a16="http://schemas.microsoft.com/office/drawing/2014/main" id="{82CA4A5C-A817-4D95-9726-59872E59204A}"/>
                  </a:ext>
                </a:extLst>
              </p14:cNvPr>
              <p14:cNvContentPartPr/>
              <p14:nvPr/>
            </p14:nvContentPartPr>
            <p14:xfrm>
              <a:off x="3917160" y="198000"/>
              <a:ext cx="3933720" cy="2664720"/>
            </p14:xfrm>
          </p:contentPart>
        </mc:Choice>
        <mc:Fallback>
          <p:pic>
            <p:nvPicPr>
              <p:cNvPr id="6" name="Ink 5">
                <a:extLst>
                  <a:ext uri="{FF2B5EF4-FFF2-40B4-BE49-F238E27FC236}">
                    <a16:creationId xmlns:a16="http://schemas.microsoft.com/office/drawing/2014/main" id="{82CA4A5C-A817-4D95-9726-59872E59204A}"/>
                  </a:ext>
                </a:extLst>
              </p:cNvPr>
              <p:cNvPicPr/>
              <p:nvPr/>
            </p:nvPicPr>
            <p:blipFill>
              <a:blip r:embed="rId8"/>
              <a:stretch>
                <a:fillRect/>
              </a:stretch>
            </p:blipFill>
            <p:spPr>
              <a:xfrm>
                <a:off x="3907800" y="188640"/>
                <a:ext cx="3952440" cy="2683440"/>
              </a:xfrm>
              <a:prstGeom prst="rect">
                <a:avLst/>
              </a:prstGeom>
            </p:spPr>
          </p:pic>
        </mc:Fallback>
      </mc:AlternateContent>
    </p:spTree>
    <p:extLst>
      <p:ext uri="{BB962C8B-B14F-4D97-AF65-F5344CB8AC3E}">
        <p14:creationId xmlns:p14="http://schemas.microsoft.com/office/powerpoint/2010/main" val="622371331"/>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DDC69-83F9-5D46-B870-E1A490D9BC16}"/>
              </a:ext>
            </a:extLst>
          </p:cNvPr>
          <p:cNvSpPr>
            <a:spLocks noGrp="1"/>
          </p:cNvSpPr>
          <p:nvPr>
            <p:ph type="title"/>
          </p:nvPr>
        </p:nvSpPr>
        <p:spPr/>
        <p:txBody>
          <a:bodyPr/>
          <a:lstStyle/>
          <a:p>
            <a:r>
              <a:rPr lang="en-US" dirty="0"/>
              <a:t>Power of 2-layer NN</a:t>
            </a:r>
          </a:p>
        </p:txBody>
      </p:sp>
      <p:sp>
        <p:nvSpPr>
          <p:cNvPr id="3" name="Text Placeholder 2">
            <a:extLst>
              <a:ext uri="{FF2B5EF4-FFF2-40B4-BE49-F238E27FC236}">
                <a16:creationId xmlns:a16="http://schemas.microsoft.com/office/drawing/2014/main" id="{09E752BA-11B5-544C-AC4E-8DE1EC7730B2}"/>
              </a:ext>
            </a:extLst>
          </p:cNvPr>
          <p:cNvSpPr>
            <a:spLocks noGrp="1"/>
          </p:cNvSpPr>
          <p:nvPr>
            <p:ph type="body" idx="1"/>
          </p:nvPr>
        </p:nvSpPr>
        <p:spPr/>
        <p:txBody>
          <a:bodyPr/>
          <a:lstStyle/>
          <a:p>
            <a:pPr marL="139700" indent="0">
              <a:buNone/>
            </a:pPr>
            <a:r>
              <a:rPr lang="en-US" dirty="0"/>
              <a:t>A surprising fact is that a 2-layer network can represent any function, if we allow enough nodes in hidden layer.</a:t>
            </a:r>
          </a:p>
          <a:p>
            <a:pPr marL="139700" indent="0">
              <a:buNone/>
            </a:pPr>
            <a:r>
              <a:rPr lang="en-US" dirty="0"/>
              <a:t>For this example, consider regression function with one input.</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See more here: </a:t>
            </a:r>
            <a:r>
              <a:rPr lang="en-US" dirty="0">
                <a:hlinkClick r:id="rId3"/>
              </a:rPr>
              <a:t>http://neuralnetworksanddeeplearning.com/chap4.html</a:t>
            </a:r>
            <a:endParaRPr lang="en-US" dirty="0"/>
          </a:p>
          <a:p>
            <a:pPr marL="139700" indent="0">
              <a:buNone/>
            </a:pPr>
            <a:endParaRPr lang="en-US" dirty="0"/>
          </a:p>
        </p:txBody>
      </p:sp>
      <p:sp>
        <p:nvSpPr>
          <p:cNvPr id="4" name="Slide Number Placeholder 3">
            <a:extLst>
              <a:ext uri="{FF2B5EF4-FFF2-40B4-BE49-F238E27FC236}">
                <a16:creationId xmlns:a16="http://schemas.microsoft.com/office/drawing/2014/main" id="{45D66910-3B0F-564C-B03F-DAB2C74C5F0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pic>
        <p:nvPicPr>
          <p:cNvPr id="5" name="Picture 4">
            <a:extLst>
              <a:ext uri="{FF2B5EF4-FFF2-40B4-BE49-F238E27FC236}">
                <a16:creationId xmlns:a16="http://schemas.microsoft.com/office/drawing/2014/main" id="{F6324214-D516-0249-8246-E85AEB848CEE}"/>
              </a:ext>
            </a:extLst>
          </p:cNvPr>
          <p:cNvPicPr>
            <a:picLocks noChangeAspect="1"/>
          </p:cNvPicPr>
          <p:nvPr/>
        </p:nvPicPr>
        <p:blipFill>
          <a:blip r:embed="rId4"/>
          <a:stretch>
            <a:fillRect/>
          </a:stretch>
        </p:blipFill>
        <p:spPr>
          <a:xfrm>
            <a:off x="3090625" y="1990404"/>
            <a:ext cx="3238256" cy="1996925"/>
          </a:xfrm>
          <a:prstGeom prst="rect">
            <a:avLst/>
          </a:prstGeom>
        </p:spPr>
      </p:pic>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34FF6733-70DB-4BA5-B11D-48D2C178045F}"/>
                  </a:ext>
                </a:extLst>
              </p14:cNvPr>
              <p14:cNvContentPartPr/>
              <p14:nvPr/>
            </p14:nvContentPartPr>
            <p14:xfrm>
              <a:off x="5406480" y="1697760"/>
              <a:ext cx="3586320" cy="2891520"/>
            </p14:xfrm>
          </p:contentPart>
        </mc:Choice>
        <mc:Fallback xmlns="">
          <p:pic>
            <p:nvPicPr>
              <p:cNvPr id="7" name="Ink 6">
                <a:extLst>
                  <a:ext uri="{FF2B5EF4-FFF2-40B4-BE49-F238E27FC236}">
                    <a16:creationId xmlns:a16="http://schemas.microsoft.com/office/drawing/2014/main" id="{34FF6733-70DB-4BA5-B11D-48D2C178045F}"/>
                  </a:ext>
                </a:extLst>
              </p:cNvPr>
              <p:cNvPicPr/>
              <p:nvPr/>
            </p:nvPicPr>
            <p:blipFill>
              <a:blip r:embed="rId6"/>
              <a:stretch>
                <a:fillRect/>
              </a:stretch>
            </p:blipFill>
            <p:spPr>
              <a:xfrm>
                <a:off x="5397120" y="1688400"/>
                <a:ext cx="3605040" cy="2910240"/>
              </a:xfrm>
              <a:prstGeom prst="rect">
                <a:avLst/>
              </a:prstGeom>
            </p:spPr>
          </p:pic>
        </mc:Fallback>
      </mc:AlternateContent>
    </p:spTree>
    <p:extLst>
      <p:ext uri="{BB962C8B-B14F-4D97-AF65-F5344CB8AC3E}">
        <p14:creationId xmlns:p14="http://schemas.microsoft.com/office/powerpoint/2010/main" val="4013111634"/>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F1078F-BF67-46EF-AFCD-4BEDC3A66969}"/>
              </a:ext>
            </a:extLst>
          </p:cNvPr>
          <p:cNvSpPr>
            <a:spLocks noGrp="1"/>
          </p:cNvSpPr>
          <p:nvPr>
            <p:ph type="ctrTitle"/>
          </p:nvPr>
        </p:nvSpPr>
        <p:spPr/>
        <p:txBody>
          <a:bodyPr/>
          <a:lstStyle/>
          <a:p>
            <a:r>
              <a:rPr lang="en-US" dirty="0"/>
              <a:t>Class Session</a:t>
            </a:r>
          </a:p>
        </p:txBody>
      </p:sp>
      <p:sp>
        <p:nvSpPr>
          <p:cNvPr id="6" name="Subtitle 5">
            <a:extLst>
              <a:ext uri="{FF2B5EF4-FFF2-40B4-BE49-F238E27FC236}">
                <a16:creationId xmlns:a16="http://schemas.microsoft.com/office/drawing/2014/main" id="{8643AB04-4DFC-4FD1-A649-AD8FBFC69071}"/>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40E5967-8EA2-40B6-AE7C-6A46151C89B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spTree>
    <p:extLst>
      <p:ext uri="{BB962C8B-B14F-4D97-AF65-F5344CB8AC3E}">
        <p14:creationId xmlns:p14="http://schemas.microsoft.com/office/powerpoint/2010/main" val="4377323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E57F8-0E6F-2143-BE45-E49105AD6AEB}"/>
              </a:ext>
            </a:extLst>
          </p:cNvPr>
          <p:cNvSpPr>
            <a:spLocks noGrp="1"/>
          </p:cNvSpPr>
          <p:nvPr>
            <p:ph type="title"/>
          </p:nvPr>
        </p:nvSpPr>
        <p:spPr/>
        <p:txBody>
          <a:bodyPr/>
          <a:lstStyle/>
          <a:p>
            <a:r>
              <a:rPr lang="en-US" dirty="0"/>
              <a:t>Activation Function</a:t>
            </a:r>
          </a:p>
        </p:txBody>
      </p:sp>
      <p:sp>
        <p:nvSpPr>
          <p:cNvPr id="3" name="Text Placeholder 2">
            <a:extLst>
              <a:ext uri="{FF2B5EF4-FFF2-40B4-BE49-F238E27FC236}">
                <a16:creationId xmlns:a16="http://schemas.microsoft.com/office/drawing/2014/main" id="{8FCCDBE4-097A-524B-911F-95399A337215}"/>
              </a:ext>
            </a:extLst>
          </p:cNvPr>
          <p:cNvSpPr>
            <a:spLocks noGrp="1"/>
          </p:cNvSpPr>
          <p:nvPr>
            <p:ph type="body" idx="1"/>
          </p:nvPr>
        </p:nvSpPr>
        <p:spPr/>
        <p:txBody>
          <a:bodyPr/>
          <a:lstStyle/>
          <a:p>
            <a:pPr marL="139700" indent="0">
              <a:buNone/>
            </a:pPr>
            <a:r>
              <a:rPr lang="en-US" dirty="0"/>
              <a:t>Before, we were using the sign activation function.</a:t>
            </a:r>
          </a:p>
          <a:p>
            <a:r>
              <a:rPr lang="en-US" dirty="0"/>
              <a:t>This is not generally used in practice. </a:t>
            </a:r>
          </a:p>
          <a:p>
            <a:pPr lvl="1"/>
            <a:r>
              <a:rPr lang="en-US" dirty="0"/>
              <a:t>Not differentiable </a:t>
            </a:r>
          </a:p>
          <a:p>
            <a:pPr lvl="1"/>
            <a:r>
              <a:rPr lang="en-US" dirty="0"/>
              <a:t>No notion of confidence</a:t>
            </a:r>
          </a:p>
          <a:p>
            <a:pPr marL="139700" indent="0">
              <a:buNone/>
            </a:pPr>
            <a:endParaRPr lang="en-US" dirty="0"/>
          </a:p>
          <a:p>
            <a:pPr marL="139700" indent="0">
              <a:buNone/>
            </a:pPr>
            <a:r>
              <a:rPr lang="en-US" dirty="0"/>
              <a:t>Generally, people use different sigmoid functions as activation functions. For example, the logistic function</a:t>
            </a:r>
          </a:p>
          <a:p>
            <a:pPr marL="139700" indent="0">
              <a:buNone/>
            </a:pPr>
            <a:endParaRPr lang="en-US" dirty="0"/>
          </a:p>
          <a:p>
            <a:pPr marL="139700" indent="0">
              <a:buNone/>
            </a:pPr>
            <a:endParaRPr lang="en-US" dirty="0"/>
          </a:p>
        </p:txBody>
      </p:sp>
      <p:sp>
        <p:nvSpPr>
          <p:cNvPr id="4" name="Slide Number Placeholder 3">
            <a:extLst>
              <a:ext uri="{FF2B5EF4-FFF2-40B4-BE49-F238E27FC236}">
                <a16:creationId xmlns:a16="http://schemas.microsoft.com/office/drawing/2014/main" id="{82F477A1-F0E8-D94A-9AA4-C88285A12E4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pic>
        <p:nvPicPr>
          <p:cNvPr id="5" name="Picture 4">
            <a:extLst>
              <a:ext uri="{FF2B5EF4-FFF2-40B4-BE49-F238E27FC236}">
                <a16:creationId xmlns:a16="http://schemas.microsoft.com/office/drawing/2014/main" id="{A1BCB82E-9087-F94A-A90D-136A53669BD9}"/>
              </a:ext>
            </a:extLst>
          </p:cNvPr>
          <p:cNvPicPr>
            <a:picLocks noChangeAspect="1"/>
          </p:cNvPicPr>
          <p:nvPr/>
        </p:nvPicPr>
        <p:blipFill>
          <a:blip r:embed="rId3"/>
          <a:stretch>
            <a:fillRect/>
          </a:stretch>
        </p:blipFill>
        <p:spPr>
          <a:xfrm>
            <a:off x="3313003" y="3003494"/>
            <a:ext cx="4838843" cy="1943157"/>
          </a:xfrm>
          <a:prstGeom prst="rect">
            <a:avLst/>
          </a:prstGeom>
        </p:spPr>
      </p:pic>
      <mc:AlternateContent xmlns:mc="http://schemas.openxmlformats.org/markup-compatibility/2006">
        <mc:Choice xmlns:p14="http://schemas.microsoft.com/office/powerpoint/2010/main" Requires="p14">
          <p:contentPart p14:bwMode="auto" r:id="rId4">
            <p14:nvContentPartPr>
              <p14:cNvPr id="7" name="Ink 6">
                <a:extLst>
                  <a:ext uri="{FF2B5EF4-FFF2-40B4-BE49-F238E27FC236}">
                    <a16:creationId xmlns:a16="http://schemas.microsoft.com/office/drawing/2014/main" id="{337BB5BE-43FA-4A22-9592-113C6F2CF1DE}"/>
                  </a:ext>
                </a:extLst>
              </p14:cNvPr>
              <p14:cNvContentPartPr/>
              <p14:nvPr/>
            </p14:nvContentPartPr>
            <p14:xfrm>
              <a:off x="2918160" y="189360"/>
              <a:ext cx="5236920" cy="1891800"/>
            </p14:xfrm>
          </p:contentPart>
        </mc:Choice>
        <mc:Fallback>
          <p:pic>
            <p:nvPicPr>
              <p:cNvPr id="7" name="Ink 6">
                <a:extLst>
                  <a:ext uri="{FF2B5EF4-FFF2-40B4-BE49-F238E27FC236}">
                    <a16:creationId xmlns:a16="http://schemas.microsoft.com/office/drawing/2014/main" id="{337BB5BE-43FA-4A22-9592-113C6F2CF1DE}"/>
                  </a:ext>
                </a:extLst>
              </p:cNvPr>
              <p:cNvPicPr/>
              <p:nvPr/>
            </p:nvPicPr>
            <p:blipFill>
              <a:blip r:embed="rId5"/>
              <a:stretch>
                <a:fillRect/>
              </a:stretch>
            </p:blipFill>
            <p:spPr>
              <a:xfrm>
                <a:off x="2908800" y="180000"/>
                <a:ext cx="5255640" cy="1910520"/>
              </a:xfrm>
              <a:prstGeom prst="rect">
                <a:avLst/>
              </a:prstGeom>
            </p:spPr>
          </p:pic>
        </mc:Fallback>
      </mc:AlternateContent>
    </p:spTree>
    <p:extLst>
      <p:ext uri="{BB962C8B-B14F-4D97-AF65-F5344CB8AC3E}">
        <p14:creationId xmlns:p14="http://schemas.microsoft.com/office/powerpoint/2010/main" val="4274662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7C1A2-9DC4-F94E-9C98-F21F439EDAF4}"/>
              </a:ext>
            </a:extLst>
          </p:cNvPr>
          <p:cNvSpPr>
            <a:spLocks noGrp="1"/>
          </p:cNvSpPr>
          <p:nvPr>
            <p:ph type="title"/>
          </p:nvPr>
        </p:nvSpPr>
        <p:spPr/>
        <p:txBody>
          <a:bodyPr/>
          <a:lstStyle/>
          <a:p>
            <a:r>
              <a:rPr lang="en-US" dirty="0"/>
              <a:t>Sigmoid Functions</a:t>
            </a:r>
          </a:p>
        </p:txBody>
      </p:sp>
      <p:sp>
        <p:nvSpPr>
          <p:cNvPr id="4" name="Slide Number Placeholder 3">
            <a:extLst>
              <a:ext uri="{FF2B5EF4-FFF2-40B4-BE49-F238E27FC236}">
                <a16:creationId xmlns:a16="http://schemas.microsoft.com/office/drawing/2014/main" id="{0A082264-4F95-7348-B348-C550BBD798D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pic>
        <p:nvPicPr>
          <p:cNvPr id="10" name="Picture 9">
            <a:extLst>
              <a:ext uri="{FF2B5EF4-FFF2-40B4-BE49-F238E27FC236}">
                <a16:creationId xmlns:a16="http://schemas.microsoft.com/office/drawing/2014/main" id="{C953F4CC-20F7-404A-B773-8F9A5C5766AC}"/>
              </a:ext>
            </a:extLst>
          </p:cNvPr>
          <p:cNvPicPr>
            <a:picLocks noChangeAspect="1"/>
          </p:cNvPicPr>
          <p:nvPr/>
        </p:nvPicPr>
        <p:blipFill>
          <a:blip r:embed="rId3"/>
          <a:stretch>
            <a:fillRect/>
          </a:stretch>
        </p:blipFill>
        <p:spPr>
          <a:xfrm>
            <a:off x="2755390" y="339621"/>
            <a:ext cx="6450255" cy="4452757"/>
          </a:xfrm>
          <a:prstGeom prst="rect">
            <a:avLst/>
          </a:prstGeom>
        </p:spPr>
      </p:pic>
      <mc:AlternateContent xmlns:mc="http://schemas.openxmlformats.org/markup-compatibility/2006">
        <mc:Choice xmlns:p14="http://schemas.microsoft.com/office/powerpoint/2010/main" Requires="p14">
          <p:contentPart p14:bwMode="auto" r:id="rId4">
            <p14:nvContentPartPr>
              <p14:cNvPr id="5" name="Ink 4">
                <a:extLst>
                  <a:ext uri="{FF2B5EF4-FFF2-40B4-BE49-F238E27FC236}">
                    <a16:creationId xmlns:a16="http://schemas.microsoft.com/office/drawing/2014/main" id="{3E7EA6E8-DA56-4F7B-8D57-68758C004C79}"/>
                  </a:ext>
                </a:extLst>
              </p14:cNvPr>
              <p14:cNvContentPartPr/>
              <p14:nvPr/>
            </p14:nvContentPartPr>
            <p14:xfrm>
              <a:off x="2669760" y="471600"/>
              <a:ext cx="6477120" cy="3395520"/>
            </p14:xfrm>
          </p:contentPart>
        </mc:Choice>
        <mc:Fallback>
          <p:pic>
            <p:nvPicPr>
              <p:cNvPr id="5" name="Ink 4">
                <a:extLst>
                  <a:ext uri="{FF2B5EF4-FFF2-40B4-BE49-F238E27FC236}">
                    <a16:creationId xmlns:a16="http://schemas.microsoft.com/office/drawing/2014/main" id="{3E7EA6E8-DA56-4F7B-8D57-68758C004C79}"/>
                  </a:ext>
                </a:extLst>
              </p:cNvPr>
              <p:cNvPicPr/>
              <p:nvPr/>
            </p:nvPicPr>
            <p:blipFill>
              <a:blip r:embed="rId5"/>
              <a:stretch>
                <a:fillRect/>
              </a:stretch>
            </p:blipFill>
            <p:spPr>
              <a:xfrm>
                <a:off x="2660400" y="462240"/>
                <a:ext cx="6495840" cy="3414240"/>
              </a:xfrm>
              <a:prstGeom prst="rect">
                <a:avLst/>
              </a:prstGeom>
            </p:spPr>
          </p:pic>
        </mc:Fallback>
      </mc:AlternateContent>
    </p:spTree>
    <p:extLst>
      <p:ext uri="{BB962C8B-B14F-4D97-AF65-F5344CB8AC3E}">
        <p14:creationId xmlns:p14="http://schemas.microsoft.com/office/powerpoint/2010/main" val="3158063324"/>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AAA81-BB66-7548-9D09-D8C42A9EA3F6}"/>
              </a:ext>
            </a:extLst>
          </p:cNvPr>
          <p:cNvSpPr>
            <a:spLocks noGrp="1"/>
          </p:cNvSpPr>
          <p:nvPr>
            <p:ph type="title"/>
          </p:nvPr>
        </p:nvSpPr>
        <p:spPr/>
        <p:txBody>
          <a:bodyPr/>
          <a:lstStyle/>
          <a:p>
            <a:r>
              <a:rPr lang="en-US" dirty="0"/>
              <a:t>Neural Networks</a:t>
            </a:r>
          </a:p>
        </p:txBody>
      </p:sp>
      <p:sp>
        <p:nvSpPr>
          <p:cNvPr id="3" name="Text Placeholder 2">
            <a:extLst>
              <a:ext uri="{FF2B5EF4-FFF2-40B4-BE49-F238E27FC236}">
                <a16:creationId xmlns:a16="http://schemas.microsoft.com/office/drawing/2014/main" id="{C8233642-7242-2C42-8853-6D71CB30BB01}"/>
              </a:ext>
            </a:extLst>
          </p:cNvPr>
          <p:cNvSpPr>
            <a:spLocks noGrp="1"/>
          </p:cNvSpPr>
          <p:nvPr>
            <p:ph type="body" idx="1"/>
          </p:nvPr>
        </p:nvSpPr>
        <p:spPr/>
        <p:txBody>
          <a:bodyPr/>
          <a:lstStyle/>
          <a:p>
            <a:pPr marL="139700" indent="0">
              <a:buNone/>
            </a:pPr>
            <a:r>
              <a:rPr lang="en-US" dirty="0"/>
              <a:t>Generally layers and layers of linear models and non-linearities (activation functions).</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Have been around for about 50 years</a:t>
            </a:r>
          </a:p>
          <a:p>
            <a:r>
              <a:rPr lang="en-US" dirty="0"/>
              <a:t>Fell in “disfavor” in the 90s when simpler models were doing well</a:t>
            </a:r>
          </a:p>
          <a:p>
            <a:endParaRPr lang="en-US" dirty="0"/>
          </a:p>
          <a:p>
            <a:pPr marL="139700" indent="0">
              <a:buNone/>
            </a:pPr>
            <a:r>
              <a:rPr lang="en-US" dirty="0"/>
              <a:t>In the last few years, have had a huge resurgence </a:t>
            </a:r>
          </a:p>
          <a:p>
            <a:r>
              <a:rPr lang="en-US" dirty="0"/>
              <a:t>Impressive accuracy on several benchmark problems</a:t>
            </a:r>
          </a:p>
          <a:p>
            <a:r>
              <a:rPr lang="en-US" dirty="0"/>
              <a:t>Have risen in popularity due to huge datasets, GPUs, and improvements to </a:t>
            </a:r>
          </a:p>
        </p:txBody>
      </p:sp>
      <p:sp>
        <p:nvSpPr>
          <p:cNvPr id="4" name="Slide Number Placeholder 3">
            <a:extLst>
              <a:ext uri="{FF2B5EF4-FFF2-40B4-BE49-F238E27FC236}">
                <a16:creationId xmlns:a16="http://schemas.microsoft.com/office/drawing/2014/main" id="{1F1E5101-F002-1540-A591-51DC464F4C2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pic>
        <p:nvPicPr>
          <p:cNvPr id="5" name="Picture 4">
            <a:extLst>
              <a:ext uri="{FF2B5EF4-FFF2-40B4-BE49-F238E27FC236}">
                <a16:creationId xmlns:a16="http://schemas.microsoft.com/office/drawing/2014/main" id="{1B76BC04-487E-4746-9690-3FE49B7DEA18}"/>
              </a:ext>
            </a:extLst>
          </p:cNvPr>
          <p:cNvPicPr>
            <a:picLocks noChangeAspect="1"/>
          </p:cNvPicPr>
          <p:nvPr/>
        </p:nvPicPr>
        <p:blipFill>
          <a:blip r:embed="rId2"/>
          <a:stretch>
            <a:fillRect/>
          </a:stretch>
        </p:blipFill>
        <p:spPr>
          <a:xfrm>
            <a:off x="6769086" y="1068513"/>
            <a:ext cx="1630534" cy="1691729"/>
          </a:xfrm>
          <a:prstGeom prst="rect">
            <a:avLst/>
          </a:prstGeom>
        </p:spPr>
      </p:pic>
    </p:spTree>
    <p:extLst>
      <p:ext uri="{BB962C8B-B14F-4D97-AF65-F5344CB8AC3E}">
        <p14:creationId xmlns:p14="http://schemas.microsoft.com/office/powerpoint/2010/main" val="22341381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A2319-D32D-C046-B06A-FAEEC4D8D5DE}"/>
              </a:ext>
            </a:extLst>
          </p:cNvPr>
          <p:cNvSpPr>
            <a:spLocks noGrp="1"/>
          </p:cNvSpPr>
          <p:nvPr>
            <p:ph type="title"/>
          </p:nvPr>
        </p:nvSpPr>
        <p:spPr/>
        <p:txBody>
          <a:bodyPr/>
          <a:lstStyle/>
          <a:p>
            <a:r>
              <a:rPr lang="en-US" dirty="0"/>
              <a:t>Overfitting NNs</a:t>
            </a:r>
          </a:p>
        </p:txBody>
      </p:sp>
      <p:sp>
        <p:nvSpPr>
          <p:cNvPr id="3" name="Text Placeholder 2">
            <a:extLst>
              <a:ext uri="{FF2B5EF4-FFF2-40B4-BE49-F238E27FC236}">
                <a16:creationId xmlns:a16="http://schemas.microsoft.com/office/drawing/2014/main" id="{DE404697-FC36-004A-85C4-B52D2B712857}"/>
              </a:ext>
            </a:extLst>
          </p:cNvPr>
          <p:cNvSpPr>
            <a:spLocks noGrp="1"/>
          </p:cNvSpPr>
          <p:nvPr>
            <p:ph type="body" idx="1"/>
          </p:nvPr>
        </p:nvSpPr>
        <p:spPr/>
        <p:txBody>
          <a:bodyPr/>
          <a:lstStyle/>
          <a:p>
            <a:pPr marL="139700" indent="0">
              <a:buNone/>
            </a:pPr>
            <a:r>
              <a:rPr lang="en-US" dirty="0"/>
              <a:t>Are NNs likely to overfit? </a:t>
            </a:r>
            <a:r>
              <a:rPr lang="en-US" b="1" dirty="0"/>
              <a:t>YES</a:t>
            </a:r>
            <a:r>
              <a:rPr lang="en-US" dirty="0"/>
              <a:t>. </a:t>
            </a:r>
          </a:p>
          <a:p>
            <a:r>
              <a:rPr lang="en-US" dirty="0"/>
              <a:t>Consequence of being able to fit any function! </a:t>
            </a:r>
          </a:p>
          <a:p>
            <a:endParaRPr lang="en-US" dirty="0"/>
          </a:p>
          <a:p>
            <a:pPr marL="139700" indent="0">
              <a:buNone/>
            </a:pPr>
            <a:r>
              <a:rPr lang="en-US" dirty="0"/>
              <a:t>How to avoid overfitting?</a:t>
            </a:r>
          </a:p>
          <a:p>
            <a:r>
              <a:rPr lang="en-US" dirty="0"/>
              <a:t>Get more training data</a:t>
            </a:r>
          </a:p>
          <a:p>
            <a:r>
              <a:rPr lang="en-US" dirty="0"/>
              <a:t>Few hidden nodes / better topology </a:t>
            </a:r>
          </a:p>
          <a:p>
            <a:pPr lvl="1"/>
            <a:r>
              <a:rPr lang="en-US" b="1" dirty="0"/>
              <a:t>Rule of thumb: </a:t>
            </a:r>
            <a:r>
              <a:rPr lang="en-US" dirty="0"/>
              <a:t>3-layer NNs outperform 2-layer NNs, but going deeper only helps if you are very careful (different story next time with convolutional neural networks)</a:t>
            </a:r>
          </a:p>
          <a:p>
            <a:r>
              <a:rPr lang="en-US" dirty="0"/>
              <a:t>Regularization</a:t>
            </a:r>
          </a:p>
          <a:p>
            <a:pPr lvl="1"/>
            <a:r>
              <a:rPr lang="en-US" dirty="0"/>
              <a:t>Dropout </a:t>
            </a:r>
          </a:p>
          <a:p>
            <a:r>
              <a:rPr lang="en-US" dirty="0"/>
              <a:t>Early stopping</a:t>
            </a:r>
          </a:p>
        </p:txBody>
      </p:sp>
      <p:sp>
        <p:nvSpPr>
          <p:cNvPr id="4" name="Slide Number Placeholder 3">
            <a:extLst>
              <a:ext uri="{FF2B5EF4-FFF2-40B4-BE49-F238E27FC236}">
                <a16:creationId xmlns:a16="http://schemas.microsoft.com/office/drawing/2014/main" id="{0B26E9EC-13E0-6F4A-A8E4-98C9DC2B5E0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a:p>
        </p:txBody>
      </p:sp>
      <mc:AlternateContent xmlns:mc="http://schemas.openxmlformats.org/markup-compatibility/2006">
        <mc:Choice xmlns:p14="http://schemas.microsoft.com/office/powerpoint/2010/main" Requires="p14">
          <p:contentPart p14:bwMode="auto" r:id="rId2">
            <p14:nvContentPartPr>
              <p14:cNvPr id="5" name="Ink 4">
                <a:extLst>
                  <a:ext uri="{FF2B5EF4-FFF2-40B4-BE49-F238E27FC236}">
                    <a16:creationId xmlns:a16="http://schemas.microsoft.com/office/drawing/2014/main" id="{2CE54A4B-4CBD-4424-9148-414C0DA50DCA}"/>
                  </a:ext>
                </a:extLst>
              </p14:cNvPr>
              <p14:cNvContentPartPr/>
              <p14:nvPr/>
            </p14:nvContentPartPr>
            <p14:xfrm>
              <a:off x="5772600" y="2317680"/>
              <a:ext cx="2245680" cy="267120"/>
            </p14:xfrm>
          </p:contentPart>
        </mc:Choice>
        <mc:Fallback>
          <p:pic>
            <p:nvPicPr>
              <p:cNvPr id="5" name="Ink 4">
                <a:extLst>
                  <a:ext uri="{FF2B5EF4-FFF2-40B4-BE49-F238E27FC236}">
                    <a16:creationId xmlns:a16="http://schemas.microsoft.com/office/drawing/2014/main" id="{2CE54A4B-4CBD-4424-9148-414C0DA50DCA}"/>
                  </a:ext>
                </a:extLst>
              </p:cNvPr>
              <p:cNvPicPr/>
              <p:nvPr/>
            </p:nvPicPr>
            <p:blipFill>
              <a:blip r:embed="rId3"/>
              <a:stretch>
                <a:fillRect/>
              </a:stretch>
            </p:blipFill>
            <p:spPr>
              <a:xfrm>
                <a:off x="5763240" y="2308320"/>
                <a:ext cx="2264400" cy="285840"/>
              </a:xfrm>
              <a:prstGeom prst="rect">
                <a:avLst/>
              </a:prstGeom>
            </p:spPr>
          </p:pic>
        </mc:Fallback>
      </mc:AlternateContent>
    </p:spTree>
    <p:extLst>
      <p:ext uri="{BB962C8B-B14F-4D97-AF65-F5344CB8AC3E}">
        <p14:creationId xmlns:p14="http://schemas.microsoft.com/office/powerpoint/2010/main" val="21965189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CE0B7-8C0C-9444-8443-DE7B40E95C3C}"/>
              </a:ext>
            </a:extLst>
          </p:cNvPr>
          <p:cNvSpPr>
            <a:spLocks noGrp="1"/>
          </p:cNvSpPr>
          <p:nvPr>
            <p:ph type="ctrTitle"/>
          </p:nvPr>
        </p:nvSpPr>
        <p:spPr/>
        <p:txBody>
          <a:bodyPr/>
          <a:lstStyle/>
          <a:p>
            <a:r>
              <a:rPr lang="en-US" dirty="0"/>
              <a:t>Application to Computer Vision</a:t>
            </a:r>
          </a:p>
        </p:txBody>
      </p:sp>
      <p:sp>
        <p:nvSpPr>
          <p:cNvPr id="3" name="Subtitle 2">
            <a:extLst>
              <a:ext uri="{FF2B5EF4-FFF2-40B4-BE49-F238E27FC236}">
                <a16:creationId xmlns:a16="http://schemas.microsoft.com/office/drawing/2014/main" id="{3F76039C-98F1-624C-8C73-405048C04D12}"/>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499B1608-51E4-DB48-8B45-4D14D9056D9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a:p>
        </p:txBody>
      </p:sp>
    </p:spTree>
    <p:extLst>
      <p:ext uri="{BB962C8B-B14F-4D97-AF65-F5344CB8AC3E}">
        <p14:creationId xmlns:p14="http://schemas.microsoft.com/office/powerpoint/2010/main" val="2110297109"/>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DD0E5-A0B7-F545-9F5E-8B80E8A28435}"/>
              </a:ext>
            </a:extLst>
          </p:cNvPr>
          <p:cNvSpPr>
            <a:spLocks noGrp="1"/>
          </p:cNvSpPr>
          <p:nvPr>
            <p:ph type="title"/>
          </p:nvPr>
        </p:nvSpPr>
        <p:spPr/>
        <p:txBody>
          <a:bodyPr/>
          <a:lstStyle/>
          <a:p>
            <a:r>
              <a:rPr lang="en-US" dirty="0"/>
              <a:t>Image Features</a:t>
            </a:r>
          </a:p>
        </p:txBody>
      </p:sp>
      <p:sp>
        <p:nvSpPr>
          <p:cNvPr id="3" name="Text Placeholder 2">
            <a:extLst>
              <a:ext uri="{FF2B5EF4-FFF2-40B4-BE49-F238E27FC236}">
                <a16:creationId xmlns:a16="http://schemas.microsoft.com/office/drawing/2014/main" id="{EA4062B9-B73E-1C45-BEF8-28F53D464797}"/>
              </a:ext>
            </a:extLst>
          </p:cNvPr>
          <p:cNvSpPr>
            <a:spLocks noGrp="1"/>
          </p:cNvSpPr>
          <p:nvPr>
            <p:ph type="body" idx="1"/>
          </p:nvPr>
        </p:nvSpPr>
        <p:spPr/>
        <p:txBody>
          <a:bodyPr/>
          <a:lstStyle/>
          <a:p>
            <a:pPr marL="139700" indent="0">
              <a:buNone/>
            </a:pPr>
            <a:r>
              <a:rPr lang="en-US" dirty="0"/>
              <a:t>Features in computer vision are local detectors </a:t>
            </a:r>
          </a:p>
          <a:p>
            <a:r>
              <a:rPr lang="en-US" dirty="0"/>
              <a:t>Combine features to make prediction</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139700" indent="0">
              <a:buNone/>
            </a:pPr>
            <a:r>
              <a:rPr lang="en-US" dirty="0"/>
              <a:t>In reality, these features are much more low level (e.g. Corner?)</a:t>
            </a:r>
          </a:p>
        </p:txBody>
      </p:sp>
      <p:sp>
        <p:nvSpPr>
          <p:cNvPr id="4" name="Slide Number Placeholder 3">
            <a:extLst>
              <a:ext uri="{FF2B5EF4-FFF2-40B4-BE49-F238E27FC236}">
                <a16:creationId xmlns:a16="http://schemas.microsoft.com/office/drawing/2014/main" id="{EEAE8CA5-7A26-FF41-9BB0-F934089B18F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a:p>
        </p:txBody>
      </p:sp>
      <p:pic>
        <p:nvPicPr>
          <p:cNvPr id="5" name="Picture 4">
            <a:extLst>
              <a:ext uri="{FF2B5EF4-FFF2-40B4-BE49-F238E27FC236}">
                <a16:creationId xmlns:a16="http://schemas.microsoft.com/office/drawing/2014/main" id="{276350E0-FEDC-3847-AA07-F82BBE6756CE}"/>
              </a:ext>
            </a:extLst>
          </p:cNvPr>
          <p:cNvPicPr>
            <a:picLocks noChangeAspect="1"/>
          </p:cNvPicPr>
          <p:nvPr/>
        </p:nvPicPr>
        <p:blipFill>
          <a:blip r:embed="rId2"/>
          <a:stretch>
            <a:fillRect/>
          </a:stretch>
        </p:blipFill>
        <p:spPr>
          <a:xfrm>
            <a:off x="3773537" y="1655881"/>
            <a:ext cx="5057597" cy="2489653"/>
          </a:xfrm>
          <a:prstGeom prst="rect">
            <a:avLst/>
          </a:prstGeom>
        </p:spPr>
      </p:pic>
    </p:spTree>
    <p:extLst>
      <p:ext uri="{BB962C8B-B14F-4D97-AF65-F5344CB8AC3E}">
        <p14:creationId xmlns:p14="http://schemas.microsoft.com/office/powerpoint/2010/main" val="2983435789"/>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D55BE-6C46-524F-BFE8-369A6FDF667A}"/>
              </a:ext>
            </a:extLst>
          </p:cNvPr>
          <p:cNvSpPr>
            <a:spLocks noGrp="1"/>
          </p:cNvSpPr>
          <p:nvPr>
            <p:ph type="title"/>
          </p:nvPr>
        </p:nvSpPr>
        <p:spPr/>
        <p:txBody>
          <a:bodyPr/>
          <a:lstStyle/>
          <a:p>
            <a:r>
              <a:rPr lang="en-US" dirty="0"/>
              <a:t>The Past</a:t>
            </a:r>
          </a:p>
        </p:txBody>
      </p:sp>
      <p:sp>
        <p:nvSpPr>
          <p:cNvPr id="3" name="Text Placeholder 2">
            <a:extLst>
              <a:ext uri="{FF2B5EF4-FFF2-40B4-BE49-F238E27FC236}">
                <a16:creationId xmlns:a16="http://schemas.microsoft.com/office/drawing/2014/main" id="{AD396FAE-68E3-7E4F-BB87-6DA4F8C7F404}"/>
              </a:ext>
            </a:extLst>
          </p:cNvPr>
          <p:cNvSpPr>
            <a:spLocks noGrp="1"/>
          </p:cNvSpPr>
          <p:nvPr>
            <p:ph type="body" idx="1"/>
          </p:nvPr>
        </p:nvSpPr>
        <p:spPr/>
        <p:txBody>
          <a:bodyPr/>
          <a:lstStyle/>
          <a:p>
            <a:pPr marL="139700" indent="0">
              <a:buNone/>
            </a:pPr>
            <a:r>
              <a:rPr lang="en-US" dirty="0"/>
              <a:t>A popular approach to computer vision was to make hand-crafted features for object detection</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Relies on coming up with these features by hand (yuck!)</a:t>
            </a:r>
          </a:p>
          <a:p>
            <a:pPr marL="139700" indent="0">
              <a:buNone/>
            </a:pPr>
            <a:endParaRPr lang="en-US" dirty="0"/>
          </a:p>
        </p:txBody>
      </p:sp>
      <p:sp>
        <p:nvSpPr>
          <p:cNvPr id="4" name="Slide Number Placeholder 3">
            <a:extLst>
              <a:ext uri="{FF2B5EF4-FFF2-40B4-BE49-F238E27FC236}">
                <a16:creationId xmlns:a16="http://schemas.microsoft.com/office/drawing/2014/main" id="{96746977-E28B-D448-924F-FF331558292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p:pic>
        <p:nvPicPr>
          <p:cNvPr id="5" name="Picture 4">
            <a:extLst>
              <a:ext uri="{FF2B5EF4-FFF2-40B4-BE49-F238E27FC236}">
                <a16:creationId xmlns:a16="http://schemas.microsoft.com/office/drawing/2014/main" id="{122FC181-8B3B-4F44-9464-AF96AE67D5E9}"/>
              </a:ext>
            </a:extLst>
          </p:cNvPr>
          <p:cNvPicPr>
            <a:picLocks noChangeAspect="1"/>
          </p:cNvPicPr>
          <p:nvPr/>
        </p:nvPicPr>
        <p:blipFill>
          <a:blip r:embed="rId2"/>
          <a:stretch>
            <a:fillRect/>
          </a:stretch>
        </p:blipFill>
        <p:spPr>
          <a:xfrm>
            <a:off x="3090625" y="1617147"/>
            <a:ext cx="5596201" cy="2072208"/>
          </a:xfrm>
          <a:prstGeom prst="rect">
            <a:avLst/>
          </a:prstGeom>
        </p:spPr>
      </p:pic>
    </p:spTree>
    <p:extLst>
      <p:ext uri="{BB962C8B-B14F-4D97-AF65-F5344CB8AC3E}">
        <p14:creationId xmlns:p14="http://schemas.microsoft.com/office/powerpoint/2010/main" val="754505323"/>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A4AFF3-91C5-1244-A705-A0A22FCD837E}"/>
              </a:ext>
            </a:extLst>
          </p:cNvPr>
          <p:cNvSpPr>
            <a:spLocks noGrp="1"/>
          </p:cNvSpPr>
          <p:nvPr>
            <p:ph type="title"/>
          </p:nvPr>
        </p:nvSpPr>
        <p:spPr/>
        <p:txBody>
          <a:bodyPr/>
          <a:lstStyle/>
          <a:p>
            <a:r>
              <a:rPr lang="en-US" dirty="0"/>
              <a:t>Deep Learning</a:t>
            </a:r>
          </a:p>
        </p:txBody>
      </p:sp>
      <p:sp>
        <p:nvSpPr>
          <p:cNvPr id="6" name="Text Placeholder 5">
            <a:extLst>
              <a:ext uri="{FF2B5EF4-FFF2-40B4-BE49-F238E27FC236}">
                <a16:creationId xmlns:a16="http://schemas.microsoft.com/office/drawing/2014/main" id="{582A7515-A0E1-814F-8307-51A964D3C8DD}"/>
              </a:ext>
            </a:extLst>
          </p:cNvPr>
          <p:cNvSpPr>
            <a:spLocks noGrp="1"/>
          </p:cNvSpPr>
          <p:nvPr>
            <p:ph type="body" idx="1"/>
          </p:nvPr>
        </p:nvSpPr>
        <p:spPr/>
        <p:txBody>
          <a:bodyPr/>
          <a:lstStyle/>
          <a:p>
            <a:pPr marL="139700" indent="0">
              <a:buNone/>
            </a:pPr>
            <a:r>
              <a:rPr lang="en-US" dirty="0"/>
              <a:t>A lot of the buzz about ML recently has come from recent advancements in </a:t>
            </a:r>
            <a:r>
              <a:rPr lang="en-US" b="1" dirty="0"/>
              <a:t>deep learning. </a:t>
            </a:r>
          </a:p>
          <a:p>
            <a:pPr marL="139700" indent="0">
              <a:buNone/>
            </a:pPr>
            <a:endParaRPr lang="en-US" b="1" dirty="0"/>
          </a:p>
          <a:p>
            <a:pPr marL="139700" indent="0">
              <a:buNone/>
            </a:pPr>
            <a:r>
              <a:rPr lang="en-US" dirty="0"/>
              <a:t>When people talk about “deep learning” they are generally talking about a class of models called </a:t>
            </a:r>
            <a:r>
              <a:rPr lang="en-US" b="1" dirty="0"/>
              <a:t>neural networks </a:t>
            </a:r>
            <a:r>
              <a:rPr lang="en-US" dirty="0"/>
              <a:t>that are a loose approximation of how our brains work. </a:t>
            </a:r>
          </a:p>
        </p:txBody>
      </p:sp>
      <p:sp>
        <p:nvSpPr>
          <p:cNvPr id="4" name="Slide Number Placeholder 3">
            <a:extLst>
              <a:ext uri="{FF2B5EF4-FFF2-40B4-BE49-F238E27FC236}">
                <a16:creationId xmlns:a16="http://schemas.microsoft.com/office/drawing/2014/main" id="{80464E52-9A15-9F48-A964-52AABCCA4DE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a:t>
            </a:fld>
            <a:endParaRPr lang="en"/>
          </a:p>
        </p:txBody>
      </p:sp>
      <p:pic>
        <p:nvPicPr>
          <p:cNvPr id="8" name="Picture 7">
            <a:extLst>
              <a:ext uri="{FF2B5EF4-FFF2-40B4-BE49-F238E27FC236}">
                <a16:creationId xmlns:a16="http://schemas.microsoft.com/office/drawing/2014/main" id="{EE04B95C-940E-7849-9931-0BBE7C043341}"/>
              </a:ext>
            </a:extLst>
          </p:cNvPr>
          <p:cNvPicPr>
            <a:picLocks noChangeAspect="1"/>
          </p:cNvPicPr>
          <p:nvPr/>
        </p:nvPicPr>
        <p:blipFill>
          <a:blip r:embed="rId2"/>
          <a:stretch>
            <a:fillRect/>
          </a:stretch>
        </p:blipFill>
        <p:spPr>
          <a:xfrm>
            <a:off x="4572000" y="2571750"/>
            <a:ext cx="2292720" cy="2378767"/>
          </a:xfrm>
          <a:prstGeom prst="rect">
            <a:avLst/>
          </a:prstGeom>
        </p:spPr>
      </p:pic>
      <mc:AlternateContent xmlns:mc="http://schemas.openxmlformats.org/markup-compatibility/2006">
        <mc:Choice xmlns:p14="http://schemas.microsoft.com/office/powerpoint/2010/main" Requires="p14">
          <p:contentPart p14:bwMode="auto" r:id="rId3">
            <p14:nvContentPartPr>
              <p14:cNvPr id="3" name="Ink 2">
                <a:extLst>
                  <a:ext uri="{FF2B5EF4-FFF2-40B4-BE49-F238E27FC236}">
                    <a16:creationId xmlns:a16="http://schemas.microsoft.com/office/drawing/2014/main" id="{D015DD47-8F88-41B9-A8A2-A1E320F74877}"/>
                  </a:ext>
                </a:extLst>
              </p14:cNvPr>
              <p14:cNvContentPartPr/>
              <p14:nvPr/>
            </p14:nvContentPartPr>
            <p14:xfrm>
              <a:off x="4420440" y="2362680"/>
              <a:ext cx="3009600" cy="254160"/>
            </p14:xfrm>
          </p:contentPart>
        </mc:Choice>
        <mc:Fallback>
          <p:pic>
            <p:nvPicPr>
              <p:cNvPr id="3" name="Ink 2">
                <a:extLst>
                  <a:ext uri="{FF2B5EF4-FFF2-40B4-BE49-F238E27FC236}">
                    <a16:creationId xmlns:a16="http://schemas.microsoft.com/office/drawing/2014/main" id="{D015DD47-8F88-41B9-A8A2-A1E320F74877}"/>
                  </a:ext>
                </a:extLst>
              </p:cNvPr>
              <p:cNvPicPr/>
              <p:nvPr/>
            </p:nvPicPr>
            <p:blipFill>
              <a:blip r:embed="rId4"/>
              <a:stretch>
                <a:fillRect/>
              </a:stretch>
            </p:blipFill>
            <p:spPr>
              <a:xfrm>
                <a:off x="4411080" y="2353320"/>
                <a:ext cx="3028320" cy="272880"/>
              </a:xfrm>
              <a:prstGeom prst="rect">
                <a:avLst/>
              </a:prstGeom>
            </p:spPr>
          </p:pic>
        </mc:Fallback>
      </mc:AlternateContent>
    </p:spTree>
    <p:extLst>
      <p:ext uri="{BB962C8B-B14F-4D97-AF65-F5344CB8AC3E}">
        <p14:creationId xmlns:p14="http://schemas.microsoft.com/office/powerpoint/2010/main" val="1639600925"/>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715A3-926D-0549-9943-548C78192CA6}"/>
              </a:ext>
            </a:extLst>
          </p:cNvPr>
          <p:cNvSpPr>
            <a:spLocks noGrp="1"/>
          </p:cNvSpPr>
          <p:nvPr>
            <p:ph type="title"/>
          </p:nvPr>
        </p:nvSpPr>
        <p:spPr/>
        <p:txBody>
          <a:bodyPr/>
          <a:lstStyle/>
          <a:p>
            <a:r>
              <a:rPr lang="en-US" dirty="0"/>
              <a:t>NN to the Rescue</a:t>
            </a:r>
          </a:p>
        </p:txBody>
      </p:sp>
      <p:sp>
        <p:nvSpPr>
          <p:cNvPr id="3" name="Text Placeholder 2">
            <a:extLst>
              <a:ext uri="{FF2B5EF4-FFF2-40B4-BE49-F238E27FC236}">
                <a16:creationId xmlns:a16="http://schemas.microsoft.com/office/drawing/2014/main" id="{1169A4CF-332F-524D-846A-0FB3A19D0652}"/>
              </a:ext>
            </a:extLst>
          </p:cNvPr>
          <p:cNvSpPr>
            <a:spLocks noGrp="1"/>
          </p:cNvSpPr>
          <p:nvPr>
            <p:ph type="body" idx="1"/>
          </p:nvPr>
        </p:nvSpPr>
        <p:spPr/>
        <p:txBody>
          <a:bodyPr/>
          <a:lstStyle/>
          <a:p>
            <a:pPr marL="139700" indent="0">
              <a:buNone/>
            </a:pPr>
            <a:r>
              <a:rPr lang="en-US" dirty="0"/>
              <a:t>Neural Networks implicitly find these low level features for us!</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Each layer learns more and more complex features</a:t>
            </a:r>
          </a:p>
        </p:txBody>
      </p:sp>
      <p:sp>
        <p:nvSpPr>
          <p:cNvPr id="4" name="Slide Number Placeholder 3">
            <a:extLst>
              <a:ext uri="{FF2B5EF4-FFF2-40B4-BE49-F238E27FC236}">
                <a16:creationId xmlns:a16="http://schemas.microsoft.com/office/drawing/2014/main" id="{617679E7-2999-554E-95BE-85053D80E56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a:p>
        </p:txBody>
      </p:sp>
      <p:pic>
        <p:nvPicPr>
          <p:cNvPr id="5" name="Picture 4">
            <a:extLst>
              <a:ext uri="{FF2B5EF4-FFF2-40B4-BE49-F238E27FC236}">
                <a16:creationId xmlns:a16="http://schemas.microsoft.com/office/drawing/2014/main" id="{ACE31B96-0394-2941-AFD8-A379C0A1D2D3}"/>
              </a:ext>
            </a:extLst>
          </p:cNvPr>
          <p:cNvPicPr>
            <a:picLocks noChangeAspect="1"/>
          </p:cNvPicPr>
          <p:nvPr/>
        </p:nvPicPr>
        <p:blipFill>
          <a:blip r:embed="rId2"/>
          <a:stretch>
            <a:fillRect/>
          </a:stretch>
        </p:blipFill>
        <p:spPr>
          <a:xfrm>
            <a:off x="2763748" y="587000"/>
            <a:ext cx="6380252" cy="3452921"/>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p14:cNvContentPartPr/>
              <p14:nvPr/>
            </p14:nvContentPartPr>
            <p14:xfrm>
              <a:off x="7045920" y="2534400"/>
              <a:ext cx="54000" cy="35640"/>
            </p14:xfrm>
          </p:contentPart>
        </mc:Choice>
        <mc:Fallback xmlns="">
          <p:pic>
            <p:nvPicPr>
              <p:cNvPr id="6" name="Ink 5"/>
              <p:cNvPicPr/>
              <p:nvPr/>
            </p:nvPicPr>
            <p:blipFill>
              <a:blip r:embed="rId4"/>
              <a:stretch>
                <a:fillRect/>
              </a:stretch>
            </p:blipFill>
            <p:spPr>
              <a:xfrm>
                <a:off x="7039800" y="2528640"/>
                <a:ext cx="65880" cy="47520"/>
              </a:xfrm>
              <a:prstGeom prst="rect">
                <a:avLst/>
              </a:prstGeom>
            </p:spPr>
          </p:pic>
        </mc:Fallback>
      </mc:AlternateContent>
    </p:spTree>
    <p:extLst>
      <p:ext uri="{BB962C8B-B14F-4D97-AF65-F5344CB8AC3E}">
        <p14:creationId xmlns:p14="http://schemas.microsoft.com/office/powerpoint/2010/main" val="1138761351"/>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6CC779-27CF-DE40-A6FC-1C8F2C887765}"/>
              </a:ext>
            </a:extLst>
          </p:cNvPr>
          <p:cNvSpPr>
            <a:spLocks noGrp="1"/>
          </p:cNvSpPr>
          <p:nvPr>
            <p:ph type="body" idx="1"/>
          </p:nvPr>
        </p:nvSpPr>
        <p:spPr/>
        <p:txBody>
          <a:bodyPr/>
          <a:lstStyle/>
          <a:p>
            <a:endParaRPr lang="en-US"/>
          </a:p>
        </p:txBody>
      </p:sp>
      <p:sp>
        <p:nvSpPr>
          <p:cNvPr id="3" name="Slide Number Placeholder 2">
            <a:extLst>
              <a:ext uri="{FF2B5EF4-FFF2-40B4-BE49-F238E27FC236}">
                <a16:creationId xmlns:a16="http://schemas.microsoft.com/office/drawing/2014/main" id="{66A33560-8094-3840-B18C-C0BAFA11032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2347" y="347913"/>
            <a:ext cx="4267200" cy="4267200"/>
          </a:xfrm>
          <a:prstGeom prst="rect">
            <a:avLst/>
          </a:prstGeom>
        </p:spPr>
      </p:pic>
      <mc:AlternateContent xmlns:mc="http://schemas.openxmlformats.org/markup-compatibility/2006">
        <mc:Choice xmlns:p14="http://schemas.microsoft.com/office/powerpoint/2010/main" Requires="p14">
          <p:contentPart p14:bwMode="auto" r:id="rId3">
            <p14:nvContentPartPr>
              <p14:cNvPr id="5" name="Ink 4">
                <a:extLst>
                  <a:ext uri="{FF2B5EF4-FFF2-40B4-BE49-F238E27FC236}">
                    <a16:creationId xmlns:a16="http://schemas.microsoft.com/office/drawing/2014/main" id="{60C88158-B676-4DF1-9330-739EC0929ABE}"/>
                  </a:ext>
                </a:extLst>
              </p14:cNvPr>
              <p14:cNvContentPartPr/>
              <p14:nvPr/>
            </p14:nvContentPartPr>
            <p14:xfrm>
              <a:off x="2768040" y="169200"/>
              <a:ext cx="644400" cy="249840"/>
            </p14:xfrm>
          </p:contentPart>
        </mc:Choice>
        <mc:Fallback>
          <p:pic>
            <p:nvPicPr>
              <p:cNvPr id="5" name="Ink 4">
                <a:extLst>
                  <a:ext uri="{FF2B5EF4-FFF2-40B4-BE49-F238E27FC236}">
                    <a16:creationId xmlns:a16="http://schemas.microsoft.com/office/drawing/2014/main" id="{60C88158-B676-4DF1-9330-739EC0929ABE}"/>
                  </a:ext>
                </a:extLst>
              </p:cNvPr>
              <p:cNvPicPr/>
              <p:nvPr/>
            </p:nvPicPr>
            <p:blipFill>
              <a:blip r:embed="rId4"/>
              <a:stretch>
                <a:fillRect/>
              </a:stretch>
            </p:blipFill>
            <p:spPr>
              <a:xfrm>
                <a:off x="2758680" y="159840"/>
                <a:ext cx="663120" cy="268560"/>
              </a:xfrm>
              <a:prstGeom prst="rect">
                <a:avLst/>
              </a:prstGeom>
            </p:spPr>
          </p:pic>
        </mc:Fallback>
      </mc:AlternateContent>
    </p:spTree>
    <p:extLst>
      <p:ext uri="{BB962C8B-B14F-4D97-AF65-F5344CB8AC3E}">
        <p14:creationId xmlns:p14="http://schemas.microsoft.com/office/powerpoint/2010/main" val="3958153303"/>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07143D-4644-6F41-8CDB-E6737A94A6F6}"/>
              </a:ext>
            </a:extLst>
          </p:cNvPr>
          <p:cNvSpPr>
            <a:spLocks noGrp="1"/>
          </p:cNvSpPr>
          <p:nvPr>
            <p:ph type="title"/>
          </p:nvPr>
        </p:nvSpPr>
        <p:spPr/>
        <p:txBody>
          <a:bodyPr/>
          <a:lstStyle/>
          <a:p>
            <a:r>
              <a:rPr lang="en-US" dirty="0"/>
              <a:t>Classification or Regression</a:t>
            </a:r>
          </a:p>
        </p:txBody>
      </p:sp>
      <p:sp>
        <p:nvSpPr>
          <p:cNvPr id="5" name="Text Placeholder 4">
            <a:extLst>
              <a:ext uri="{FF2B5EF4-FFF2-40B4-BE49-F238E27FC236}">
                <a16:creationId xmlns:a16="http://schemas.microsoft.com/office/drawing/2014/main" id="{D1C15B60-A3BE-B74B-989D-8A50AD6496C0}"/>
              </a:ext>
            </a:extLst>
          </p:cNvPr>
          <p:cNvSpPr>
            <a:spLocks noGrp="1"/>
          </p:cNvSpPr>
          <p:nvPr>
            <p:ph type="body" idx="1"/>
          </p:nvPr>
        </p:nvSpPr>
        <p:spPr/>
        <p:txBody>
          <a:bodyPr/>
          <a:lstStyle/>
          <a:p>
            <a:pPr marL="139700" indent="0">
              <a:buNone/>
            </a:pPr>
            <a:r>
              <a:rPr lang="en-US" dirty="0"/>
              <a:t>You can use neural networks for classification and regression! </a:t>
            </a:r>
          </a:p>
          <a:p>
            <a:pPr marL="139700" indent="0">
              <a:buNone/>
            </a:pPr>
            <a:endParaRPr lang="en-US" dirty="0"/>
          </a:p>
          <a:p>
            <a:pPr marL="139700" indent="0">
              <a:buNone/>
            </a:pPr>
            <a:r>
              <a:rPr lang="en-US" b="1" dirty="0"/>
              <a:t>Regression</a:t>
            </a:r>
            <a:endParaRPr lang="en-US" dirty="0"/>
          </a:p>
          <a:p>
            <a:pPr marL="139700" indent="0">
              <a:buNone/>
            </a:pPr>
            <a:r>
              <a:rPr lang="en-US" dirty="0"/>
              <a:t>The output layer will generally have one node that is the output (outputs a single number)</a:t>
            </a:r>
          </a:p>
          <a:p>
            <a:pPr marL="139700" indent="0">
              <a:buNone/>
            </a:pPr>
            <a:endParaRPr lang="en-US" dirty="0"/>
          </a:p>
          <a:p>
            <a:pPr marL="139700" indent="0">
              <a:buNone/>
            </a:pPr>
            <a:r>
              <a:rPr lang="en-US" b="1" dirty="0"/>
              <a:t>Classification</a:t>
            </a:r>
          </a:p>
          <a:p>
            <a:pPr marL="139700" indent="0">
              <a:buNone/>
            </a:pPr>
            <a:r>
              <a:rPr lang="en-US" dirty="0"/>
              <a:t>The output layer will have one node per class. Usually take the node with the highest score as the prediction for an example. Can also use the logistic function to turn scores into probabilities! </a:t>
            </a:r>
          </a:p>
        </p:txBody>
      </p:sp>
      <p:sp>
        <p:nvSpPr>
          <p:cNvPr id="3" name="Slide Number Placeholder 2">
            <a:extLst>
              <a:ext uri="{FF2B5EF4-FFF2-40B4-BE49-F238E27FC236}">
                <a16:creationId xmlns:a16="http://schemas.microsoft.com/office/drawing/2014/main" id="{53A50172-5235-D548-A75B-CC272E4FE90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22</a:t>
            </a:fld>
            <a:endParaRPr lang="en"/>
          </a:p>
        </p:txBody>
      </p:sp>
      <mc:AlternateContent xmlns:mc="http://schemas.openxmlformats.org/markup-compatibility/2006">
        <mc:Choice xmlns:p14="http://schemas.microsoft.com/office/powerpoint/2010/main" Requires="p14">
          <p:contentPart p14:bwMode="auto" r:id="rId2">
            <p14:nvContentPartPr>
              <p14:cNvPr id="2" name="Ink 1">
                <a:extLst>
                  <a:ext uri="{FF2B5EF4-FFF2-40B4-BE49-F238E27FC236}">
                    <a16:creationId xmlns:a16="http://schemas.microsoft.com/office/drawing/2014/main" id="{9BFB40F5-E5F5-4850-8D9F-DC8FB681B644}"/>
                  </a:ext>
                </a:extLst>
              </p14:cNvPr>
              <p14:cNvContentPartPr/>
              <p14:nvPr/>
            </p14:nvContentPartPr>
            <p14:xfrm>
              <a:off x="4306320" y="1085400"/>
              <a:ext cx="4720320" cy="3519360"/>
            </p14:xfrm>
          </p:contentPart>
        </mc:Choice>
        <mc:Fallback>
          <p:pic>
            <p:nvPicPr>
              <p:cNvPr id="2" name="Ink 1">
                <a:extLst>
                  <a:ext uri="{FF2B5EF4-FFF2-40B4-BE49-F238E27FC236}">
                    <a16:creationId xmlns:a16="http://schemas.microsoft.com/office/drawing/2014/main" id="{9BFB40F5-E5F5-4850-8D9F-DC8FB681B644}"/>
                  </a:ext>
                </a:extLst>
              </p:cNvPr>
              <p:cNvPicPr/>
              <p:nvPr/>
            </p:nvPicPr>
            <p:blipFill>
              <a:blip r:embed="rId3"/>
              <a:stretch>
                <a:fillRect/>
              </a:stretch>
            </p:blipFill>
            <p:spPr>
              <a:xfrm>
                <a:off x="4296960" y="1076040"/>
                <a:ext cx="4739040" cy="3538080"/>
              </a:xfrm>
              <a:prstGeom prst="rect">
                <a:avLst/>
              </a:prstGeom>
            </p:spPr>
          </p:pic>
        </mc:Fallback>
      </mc:AlternateContent>
    </p:spTree>
    <p:extLst>
      <p:ext uri="{BB962C8B-B14F-4D97-AF65-F5344CB8AC3E}">
        <p14:creationId xmlns:p14="http://schemas.microsoft.com/office/powerpoint/2010/main" val="540344870"/>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504DD-41ED-EB4E-A70C-9C9C043D9C18}"/>
              </a:ext>
            </a:extLst>
          </p:cNvPr>
          <p:cNvSpPr>
            <a:spLocks noGrp="1"/>
          </p:cNvSpPr>
          <p:nvPr>
            <p:ph type="title"/>
          </p:nvPr>
        </p:nvSpPr>
        <p:spPr/>
        <p:txBody>
          <a:bodyPr/>
          <a:lstStyle/>
          <a:p>
            <a:r>
              <a:rPr lang="en-US" dirty="0"/>
              <a:t>Learning Coefficients</a:t>
            </a:r>
          </a:p>
        </p:txBody>
      </p:sp>
      <p:sp>
        <p:nvSpPr>
          <p:cNvPr id="3" name="Text Placeholder 2">
            <a:extLst>
              <a:ext uri="{FF2B5EF4-FFF2-40B4-BE49-F238E27FC236}">
                <a16:creationId xmlns:a16="http://schemas.microsoft.com/office/drawing/2014/main" id="{DDFE5E3B-D0C5-5B4C-8D72-2FD4F541179B}"/>
              </a:ext>
            </a:extLst>
          </p:cNvPr>
          <p:cNvSpPr>
            <a:spLocks noGrp="1"/>
          </p:cNvSpPr>
          <p:nvPr>
            <p:ph type="body" idx="1"/>
          </p:nvPr>
        </p:nvSpPr>
        <p:spPr/>
        <p:txBody>
          <a:bodyPr/>
          <a:lstStyle/>
          <a:p>
            <a:pPr marL="139700" indent="0">
              <a:buNone/>
            </a:pPr>
            <a:r>
              <a:rPr lang="en-US" dirty="0"/>
              <a:t>So the idea of neural networks might make sense, but how do we actually go about learning the coefficients in the layers?</a:t>
            </a:r>
          </a:p>
          <a:p>
            <a:pPr marL="139700" indent="0">
              <a:buNone/>
            </a:pPr>
            <a:endParaRPr lang="en-US" dirty="0"/>
          </a:p>
          <a:p>
            <a:pPr marL="139700" indent="0">
              <a:buNone/>
            </a:pPr>
            <a:r>
              <a:rPr lang="en-US" dirty="0"/>
              <a:t>First we need to define a quality metric or cost function</a:t>
            </a:r>
          </a:p>
          <a:p>
            <a:r>
              <a:rPr lang="en-US" dirty="0"/>
              <a:t>For regression, generally use RSS or RMSE</a:t>
            </a:r>
          </a:p>
          <a:p>
            <a:r>
              <a:rPr lang="en-US" dirty="0"/>
              <a:t>For classification, generally use something call the Cross Entropy loss. </a:t>
            </a:r>
          </a:p>
          <a:p>
            <a:pPr marL="139700" indent="0">
              <a:buNone/>
            </a:pPr>
            <a:endParaRPr lang="en-US" dirty="0"/>
          </a:p>
          <a:p>
            <a:pPr marL="139700" indent="0">
              <a:buNone/>
            </a:pPr>
            <a:r>
              <a:rPr lang="en-US" dirty="0"/>
              <a:t>Can we use gradient descent here? Actually yes!</a:t>
            </a:r>
          </a:p>
          <a:p>
            <a:r>
              <a:rPr lang="en-US" dirty="0"/>
              <a:t>How do we take the derivative of a network? </a:t>
            </a:r>
          </a:p>
          <a:p>
            <a:r>
              <a:rPr lang="en-US" dirty="0"/>
              <a:t>Are there convergence guarantees? </a:t>
            </a:r>
          </a:p>
          <a:p>
            <a:pPr marL="139700" indent="0">
              <a:buNone/>
            </a:pPr>
            <a:endParaRPr lang="en-US" dirty="0"/>
          </a:p>
        </p:txBody>
      </p:sp>
      <p:sp>
        <p:nvSpPr>
          <p:cNvPr id="4" name="Slide Number Placeholder 3">
            <a:extLst>
              <a:ext uri="{FF2B5EF4-FFF2-40B4-BE49-F238E27FC236}">
                <a16:creationId xmlns:a16="http://schemas.microsoft.com/office/drawing/2014/main" id="{CEAEE568-6527-9140-A3B5-A6A0253D391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a:t>
            </a:fld>
            <a:endParaRPr lang="en"/>
          </a:p>
        </p:txBody>
      </p:sp>
      <mc:AlternateContent xmlns:mc="http://schemas.openxmlformats.org/markup-compatibility/2006">
        <mc:Choice xmlns:p14="http://schemas.microsoft.com/office/powerpoint/2010/main" Requires="p14">
          <p:contentPart p14:bwMode="auto" r:id="rId2">
            <p14:nvContentPartPr>
              <p14:cNvPr id="5" name="Ink 4">
                <a:extLst>
                  <a:ext uri="{FF2B5EF4-FFF2-40B4-BE49-F238E27FC236}">
                    <a16:creationId xmlns:a16="http://schemas.microsoft.com/office/drawing/2014/main" id="{34DE4102-5D29-48CC-A7CF-F927A68085A3}"/>
                  </a:ext>
                </a:extLst>
              </p14:cNvPr>
              <p14:cNvContentPartPr/>
              <p14:nvPr/>
            </p14:nvContentPartPr>
            <p14:xfrm>
              <a:off x="3727440" y="2486520"/>
              <a:ext cx="4420440" cy="288720"/>
            </p14:xfrm>
          </p:contentPart>
        </mc:Choice>
        <mc:Fallback>
          <p:pic>
            <p:nvPicPr>
              <p:cNvPr id="5" name="Ink 4">
                <a:extLst>
                  <a:ext uri="{FF2B5EF4-FFF2-40B4-BE49-F238E27FC236}">
                    <a16:creationId xmlns:a16="http://schemas.microsoft.com/office/drawing/2014/main" id="{34DE4102-5D29-48CC-A7CF-F927A68085A3}"/>
                  </a:ext>
                </a:extLst>
              </p:cNvPr>
              <p:cNvPicPr/>
              <p:nvPr/>
            </p:nvPicPr>
            <p:blipFill>
              <a:blip r:embed="rId3"/>
              <a:stretch>
                <a:fillRect/>
              </a:stretch>
            </p:blipFill>
            <p:spPr>
              <a:xfrm>
                <a:off x="3718080" y="2477160"/>
                <a:ext cx="4439160" cy="307440"/>
              </a:xfrm>
              <a:prstGeom prst="rect">
                <a:avLst/>
              </a:prstGeom>
            </p:spPr>
          </p:pic>
        </mc:Fallback>
      </mc:AlternateContent>
    </p:spTree>
    <p:extLst>
      <p:ext uri="{BB962C8B-B14F-4D97-AF65-F5344CB8AC3E}">
        <p14:creationId xmlns:p14="http://schemas.microsoft.com/office/powerpoint/2010/main" val="855064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D8CE0-6A99-D146-9ECD-C032F4F9B104}"/>
              </a:ext>
            </a:extLst>
          </p:cNvPr>
          <p:cNvSpPr>
            <a:spLocks noGrp="1"/>
          </p:cNvSpPr>
          <p:nvPr>
            <p:ph type="title"/>
          </p:nvPr>
        </p:nvSpPr>
        <p:spPr/>
        <p:txBody>
          <a:bodyPr/>
          <a:lstStyle/>
          <a:p>
            <a:r>
              <a:rPr lang="en-US" sz="1800" dirty="0"/>
              <a:t>Backpropagation</a:t>
            </a:r>
          </a:p>
        </p:txBody>
      </p:sp>
      <p:sp>
        <p:nvSpPr>
          <p:cNvPr id="3" name="Text Placeholder 2">
            <a:extLst>
              <a:ext uri="{FF2B5EF4-FFF2-40B4-BE49-F238E27FC236}">
                <a16:creationId xmlns:a16="http://schemas.microsoft.com/office/drawing/2014/main" id="{C0A6F1EC-DE48-A144-9FFA-E2948DE54830}"/>
              </a:ext>
            </a:extLst>
          </p:cNvPr>
          <p:cNvSpPr>
            <a:spLocks noGrp="1"/>
          </p:cNvSpPr>
          <p:nvPr>
            <p:ph type="body" idx="1"/>
          </p:nvPr>
        </p:nvSpPr>
        <p:spPr/>
        <p:txBody>
          <a:bodyPr/>
          <a:lstStyle/>
          <a:p>
            <a:pPr marL="139700" indent="0">
              <a:buNone/>
            </a:pPr>
            <a:r>
              <a:rPr lang="en-US" dirty="0"/>
              <a:t>What does gradient descent do in general? Have the model make predictions and update the model in a special way such that the new weights have lower error. </a:t>
            </a:r>
          </a:p>
          <a:p>
            <a:pPr marL="139700" indent="0">
              <a:buNone/>
            </a:pPr>
            <a:endParaRPr lang="en-US" dirty="0"/>
          </a:p>
          <a:p>
            <a:pPr marL="139700" indent="0">
              <a:buNone/>
            </a:pPr>
            <a:r>
              <a:rPr lang="en-US" dirty="0"/>
              <a:t>To do gradient descent with neural networks, we generally use the </a:t>
            </a:r>
            <a:r>
              <a:rPr lang="en-US" b="1" dirty="0"/>
              <a:t>backpropagation algorithm.</a:t>
            </a:r>
            <a:r>
              <a:rPr lang="en-US" dirty="0"/>
              <a:t> </a:t>
            </a:r>
          </a:p>
          <a:p>
            <a:pPr marL="482600" indent="-342900">
              <a:buFont typeface="+mj-lt"/>
              <a:buAutoNum type="arabicPeriod"/>
            </a:pPr>
            <a:r>
              <a:rPr lang="en-US" dirty="0"/>
              <a:t>Do a forward pass of the data through the network to get predictions</a:t>
            </a:r>
          </a:p>
          <a:p>
            <a:pPr marL="482600" indent="-342900">
              <a:buFont typeface="+mj-lt"/>
              <a:buAutoNum type="arabicPeriod"/>
            </a:pPr>
            <a:r>
              <a:rPr lang="en-US" dirty="0"/>
              <a:t>Compare predictions to true values</a:t>
            </a:r>
          </a:p>
          <a:p>
            <a:pPr marL="482600" indent="-342900">
              <a:buFont typeface="+mj-lt"/>
              <a:buAutoNum type="arabicPeriod"/>
            </a:pPr>
            <a:r>
              <a:rPr lang="en-US" dirty="0"/>
              <a:t>Backpropagate errors so the weights make better predictions</a:t>
            </a:r>
          </a:p>
        </p:txBody>
      </p:sp>
      <p:sp>
        <p:nvSpPr>
          <p:cNvPr id="4" name="Slide Number Placeholder 3">
            <a:extLst>
              <a:ext uri="{FF2B5EF4-FFF2-40B4-BE49-F238E27FC236}">
                <a16:creationId xmlns:a16="http://schemas.microsoft.com/office/drawing/2014/main" id="{58A2A1E7-AC6A-104C-891D-B196E21C054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24</a:t>
            </a:fld>
            <a:endParaRPr lang="en"/>
          </a:p>
        </p:txBody>
      </p:sp>
      <p:pic>
        <p:nvPicPr>
          <p:cNvPr id="6" name="Picture 5">
            <a:extLst>
              <a:ext uri="{FF2B5EF4-FFF2-40B4-BE49-F238E27FC236}">
                <a16:creationId xmlns:a16="http://schemas.microsoft.com/office/drawing/2014/main" id="{75318F05-6AD9-3042-A91D-2B930732719A}"/>
              </a:ext>
            </a:extLst>
          </p:cNvPr>
          <p:cNvPicPr>
            <a:picLocks noChangeAspect="1"/>
          </p:cNvPicPr>
          <p:nvPr/>
        </p:nvPicPr>
        <p:blipFill>
          <a:blip r:embed="rId2"/>
          <a:stretch>
            <a:fillRect/>
          </a:stretch>
        </p:blipFill>
        <p:spPr>
          <a:xfrm>
            <a:off x="4677481" y="3847348"/>
            <a:ext cx="2316244" cy="1099303"/>
          </a:xfrm>
          <a:prstGeom prst="rect">
            <a:avLst/>
          </a:prstGeom>
        </p:spPr>
      </p:pic>
      <mc:AlternateContent xmlns:mc="http://schemas.openxmlformats.org/markup-compatibility/2006">
        <mc:Choice xmlns:p14="http://schemas.microsoft.com/office/powerpoint/2010/main" Requires="p14">
          <p:contentPart p14:bwMode="auto" r:id="rId3">
            <p14:nvContentPartPr>
              <p14:cNvPr id="7" name="Ink 6">
                <a:extLst>
                  <a:ext uri="{FF2B5EF4-FFF2-40B4-BE49-F238E27FC236}">
                    <a16:creationId xmlns:a16="http://schemas.microsoft.com/office/drawing/2014/main" id="{E2FACC25-2D36-48A3-BB82-DA9255FDC15C}"/>
                  </a:ext>
                </a:extLst>
              </p14:cNvPr>
              <p14:cNvContentPartPr/>
              <p14:nvPr/>
            </p14:nvContentPartPr>
            <p14:xfrm>
              <a:off x="2765520" y="2498040"/>
              <a:ext cx="6094440" cy="2628000"/>
            </p14:xfrm>
          </p:contentPart>
        </mc:Choice>
        <mc:Fallback>
          <p:pic>
            <p:nvPicPr>
              <p:cNvPr id="7" name="Ink 6">
                <a:extLst>
                  <a:ext uri="{FF2B5EF4-FFF2-40B4-BE49-F238E27FC236}">
                    <a16:creationId xmlns:a16="http://schemas.microsoft.com/office/drawing/2014/main" id="{E2FACC25-2D36-48A3-BB82-DA9255FDC15C}"/>
                  </a:ext>
                </a:extLst>
              </p:cNvPr>
              <p:cNvPicPr/>
              <p:nvPr/>
            </p:nvPicPr>
            <p:blipFill>
              <a:blip r:embed="rId4"/>
              <a:stretch>
                <a:fillRect/>
              </a:stretch>
            </p:blipFill>
            <p:spPr>
              <a:xfrm>
                <a:off x="2756160" y="2488680"/>
                <a:ext cx="6113160" cy="2646720"/>
              </a:xfrm>
              <a:prstGeom prst="rect">
                <a:avLst/>
              </a:prstGeom>
            </p:spPr>
          </p:pic>
        </mc:Fallback>
      </mc:AlternateContent>
    </p:spTree>
    <p:extLst>
      <p:ext uri="{BB962C8B-B14F-4D97-AF65-F5344CB8AC3E}">
        <p14:creationId xmlns:p14="http://schemas.microsoft.com/office/powerpoint/2010/main" val="17693500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C96D3-20DA-644B-A19F-7EF6BE94603B}"/>
              </a:ext>
            </a:extLst>
          </p:cNvPr>
          <p:cNvSpPr>
            <a:spLocks noGrp="1"/>
          </p:cNvSpPr>
          <p:nvPr>
            <p:ph type="title"/>
          </p:nvPr>
        </p:nvSpPr>
        <p:spPr/>
        <p:txBody>
          <a:bodyPr/>
          <a:lstStyle/>
          <a:p>
            <a:r>
              <a:rPr lang="en-US" dirty="0"/>
              <a:t>Training NN</a:t>
            </a:r>
          </a:p>
        </p:txBody>
      </p:sp>
      <p:sp>
        <p:nvSpPr>
          <p:cNvPr id="3" name="Text Placeholder 2">
            <a:extLst>
              <a:ext uri="{FF2B5EF4-FFF2-40B4-BE49-F238E27FC236}">
                <a16:creationId xmlns:a16="http://schemas.microsoft.com/office/drawing/2014/main" id="{D820C2B0-C38F-B24B-A503-7ED5B5160C5B}"/>
              </a:ext>
            </a:extLst>
          </p:cNvPr>
          <p:cNvSpPr>
            <a:spLocks noGrp="1"/>
          </p:cNvSpPr>
          <p:nvPr>
            <p:ph type="body" idx="1"/>
          </p:nvPr>
        </p:nvSpPr>
        <p:spPr/>
        <p:txBody>
          <a:bodyPr/>
          <a:lstStyle/>
          <a:p>
            <a:pPr marL="139700" indent="0">
              <a:buNone/>
            </a:pPr>
            <a:r>
              <a:rPr lang="en-US" dirty="0"/>
              <a:t>It’s pretty expensive to do this update for the entire dataset at once, so it’s common to break it up into small batches to process individually. </a:t>
            </a:r>
          </a:p>
          <a:p>
            <a:pPr marL="139700" indent="0">
              <a:buNone/>
            </a:pPr>
            <a:endParaRPr lang="en-US" dirty="0"/>
          </a:p>
          <a:p>
            <a:pPr marL="139700" indent="0">
              <a:buNone/>
            </a:pPr>
            <a:r>
              <a:rPr lang="en-US" dirty="0"/>
              <a:t>However, processing each batch only once isn’t enough. You generally have to repeatedly update the model parameters. We call an iteration that goes over every batch once an </a:t>
            </a:r>
            <a:r>
              <a:rPr lang="en-US" b="1" dirty="0"/>
              <a:t>epoch</a:t>
            </a:r>
            <a:r>
              <a:rPr lang="en-US" dirty="0"/>
              <a:t>.</a:t>
            </a:r>
          </a:p>
          <a:p>
            <a:pPr marL="139700" indent="0">
              <a:buNone/>
            </a:pPr>
            <a:endParaRPr lang="en-US" dirty="0"/>
          </a:p>
          <a:p>
            <a:pPr marL="139700" indent="0">
              <a:buNone/>
            </a:pPr>
            <a:endParaRPr lang="en-US" dirty="0"/>
          </a:p>
          <a:p>
            <a:pPr marL="139700" indent="0">
              <a:buNone/>
            </a:pPr>
            <a:endParaRPr lang="en-US" dirty="0"/>
          </a:p>
        </p:txBody>
      </p:sp>
      <p:sp>
        <p:nvSpPr>
          <p:cNvPr id="4" name="Slide Number Placeholder 3">
            <a:extLst>
              <a:ext uri="{FF2B5EF4-FFF2-40B4-BE49-F238E27FC236}">
                <a16:creationId xmlns:a16="http://schemas.microsoft.com/office/drawing/2014/main" id="{2D10AA4A-7C2A-8F40-8278-22F73E08E00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a:t>
            </a:fld>
            <a:endParaRPr lang="en"/>
          </a:p>
        </p:txBody>
      </p:sp>
      <p:sp>
        <p:nvSpPr>
          <p:cNvPr id="6" name="Rectangle 5">
            <a:extLst>
              <a:ext uri="{FF2B5EF4-FFF2-40B4-BE49-F238E27FC236}">
                <a16:creationId xmlns:a16="http://schemas.microsoft.com/office/drawing/2014/main" id="{77AB92E8-0E3A-054D-889D-6C3AEF8DCD8E}"/>
              </a:ext>
            </a:extLst>
          </p:cNvPr>
          <p:cNvSpPr/>
          <p:nvPr/>
        </p:nvSpPr>
        <p:spPr>
          <a:xfrm>
            <a:off x="3090625" y="2898849"/>
            <a:ext cx="5818926" cy="1169551"/>
          </a:xfrm>
          <a:prstGeom prst="rect">
            <a:avLst/>
          </a:prstGeom>
          <a:solidFill>
            <a:schemeClr val="bg1">
              <a:lumMod val="95000"/>
            </a:schemeClr>
          </a:solidFill>
          <a:ln>
            <a:solidFill>
              <a:schemeClr val="tx1"/>
            </a:solidFill>
          </a:ln>
        </p:spPr>
        <p:txBody>
          <a:bodyPr wrap="square">
            <a:spAutoFit/>
          </a:bodyPr>
          <a:lstStyle/>
          <a:p>
            <a:r>
              <a:rPr lang="en-US" dirty="0">
                <a:latin typeface="Roboto Mono for Powerline" pitchFamily="2" charset="0"/>
                <a:ea typeface="Roboto Mono for Powerline" pitchFamily="2" charset="0"/>
              </a:rPr>
              <a:t>for </a:t>
            </a:r>
            <a:r>
              <a:rPr lang="en-US" dirty="0" err="1">
                <a:latin typeface="Roboto Mono for Powerline" pitchFamily="2" charset="0"/>
                <a:ea typeface="Roboto Mono for Powerline" pitchFamily="2" charset="0"/>
              </a:rPr>
              <a:t>i</a:t>
            </a:r>
            <a:r>
              <a:rPr lang="en-US" dirty="0">
                <a:latin typeface="Roboto Mono for Powerline" pitchFamily="2" charset="0"/>
                <a:ea typeface="Roboto Mono for Powerline" pitchFamily="2" charset="0"/>
              </a:rPr>
              <a:t> in range(</a:t>
            </a:r>
            <a:r>
              <a:rPr lang="en-US" dirty="0" err="1">
                <a:latin typeface="Roboto Mono for Powerline" pitchFamily="2" charset="0"/>
                <a:ea typeface="Roboto Mono for Powerline" pitchFamily="2" charset="0"/>
              </a:rPr>
              <a:t>num_epochs</a:t>
            </a:r>
            <a:r>
              <a:rPr lang="en-US" dirty="0">
                <a:latin typeface="Roboto Mono for Powerline" pitchFamily="2" charset="0"/>
                <a:ea typeface="Roboto Mono for Powerline" pitchFamily="2" charset="0"/>
              </a:rPr>
              <a:t>):</a:t>
            </a:r>
          </a:p>
          <a:p>
            <a:r>
              <a:rPr lang="en-US" dirty="0">
                <a:latin typeface="Roboto Mono for Powerline" pitchFamily="2" charset="0"/>
                <a:ea typeface="Roboto Mono for Powerline" pitchFamily="2" charset="0"/>
              </a:rPr>
              <a:t>  for batch in batches(</a:t>
            </a:r>
            <a:r>
              <a:rPr lang="en-US" dirty="0" err="1">
                <a:latin typeface="Roboto Mono for Powerline" pitchFamily="2" charset="0"/>
                <a:ea typeface="Roboto Mono for Powerline" pitchFamily="2" charset="0"/>
              </a:rPr>
              <a:t>training_data</a:t>
            </a:r>
            <a:r>
              <a:rPr lang="en-US" dirty="0">
                <a:latin typeface="Roboto Mono for Powerline" pitchFamily="2" charset="0"/>
                <a:ea typeface="Roboto Mono for Powerline" pitchFamily="2" charset="0"/>
              </a:rPr>
              <a:t>):</a:t>
            </a:r>
          </a:p>
          <a:p>
            <a:r>
              <a:rPr lang="en-US" dirty="0">
                <a:latin typeface="Roboto Mono for Powerline" pitchFamily="2" charset="0"/>
                <a:ea typeface="Roboto Mono for Powerline" pitchFamily="2" charset="0"/>
              </a:rPr>
              <a:t>    </a:t>
            </a:r>
            <a:r>
              <a:rPr lang="en-US" dirty="0" err="1">
                <a:latin typeface="Roboto Mono for Powerline" pitchFamily="2" charset="0"/>
                <a:ea typeface="Roboto Mono for Powerline" pitchFamily="2" charset="0"/>
              </a:rPr>
              <a:t>preds</a:t>
            </a:r>
            <a:r>
              <a:rPr lang="en-US" dirty="0">
                <a:latin typeface="Roboto Mono for Powerline" pitchFamily="2" charset="0"/>
                <a:ea typeface="Roboto Mono for Powerline" pitchFamily="2" charset="0"/>
              </a:rPr>
              <a:t> = </a:t>
            </a:r>
            <a:r>
              <a:rPr lang="en-US" dirty="0" err="1">
                <a:latin typeface="Roboto Mono for Powerline" pitchFamily="2" charset="0"/>
                <a:ea typeface="Roboto Mono for Powerline" pitchFamily="2" charset="0"/>
              </a:rPr>
              <a:t>model.predict</a:t>
            </a:r>
            <a:r>
              <a:rPr lang="en-US" dirty="0">
                <a:latin typeface="Roboto Mono for Powerline" pitchFamily="2" charset="0"/>
                <a:ea typeface="Roboto Mono for Powerline" pitchFamily="2" charset="0"/>
              </a:rPr>
              <a:t>(</a:t>
            </a:r>
            <a:r>
              <a:rPr lang="en-US" dirty="0" err="1">
                <a:latin typeface="Roboto Mono for Powerline" pitchFamily="2" charset="0"/>
                <a:ea typeface="Roboto Mono for Powerline" pitchFamily="2" charset="0"/>
              </a:rPr>
              <a:t>batch.data</a:t>
            </a:r>
            <a:r>
              <a:rPr lang="en-US" dirty="0">
                <a:latin typeface="Roboto Mono for Powerline" pitchFamily="2" charset="0"/>
                <a:ea typeface="Roboto Mono for Powerline" pitchFamily="2" charset="0"/>
              </a:rPr>
              <a:t>) # Forward pass</a:t>
            </a:r>
          </a:p>
          <a:p>
            <a:r>
              <a:rPr lang="en-US" dirty="0">
                <a:latin typeface="Roboto Mono for Powerline" pitchFamily="2" charset="0"/>
                <a:ea typeface="Roboto Mono for Powerline" pitchFamily="2" charset="0"/>
              </a:rPr>
              <a:t>    diffs = compare(</a:t>
            </a:r>
            <a:r>
              <a:rPr lang="en-US" dirty="0" err="1">
                <a:latin typeface="Roboto Mono for Powerline" pitchFamily="2" charset="0"/>
                <a:ea typeface="Roboto Mono for Powerline" pitchFamily="2" charset="0"/>
              </a:rPr>
              <a:t>preds</a:t>
            </a:r>
            <a:r>
              <a:rPr lang="en-US" dirty="0">
                <a:latin typeface="Roboto Mono for Powerline" pitchFamily="2" charset="0"/>
                <a:ea typeface="Roboto Mono for Powerline" pitchFamily="2" charset="0"/>
              </a:rPr>
              <a:t>, </a:t>
            </a:r>
            <a:r>
              <a:rPr lang="en-US" dirty="0" err="1">
                <a:latin typeface="Roboto Mono for Powerline" pitchFamily="2" charset="0"/>
                <a:ea typeface="Roboto Mono for Powerline" pitchFamily="2" charset="0"/>
              </a:rPr>
              <a:t>batch.labels</a:t>
            </a:r>
            <a:r>
              <a:rPr lang="en-US" dirty="0">
                <a:latin typeface="Roboto Mono for Powerline" pitchFamily="2" charset="0"/>
                <a:ea typeface="Roboto Mono for Powerline" pitchFamily="2" charset="0"/>
              </a:rPr>
              <a:t>)  # Compare</a:t>
            </a:r>
          </a:p>
          <a:p>
            <a:r>
              <a:rPr lang="en-US" dirty="0">
                <a:latin typeface="Roboto Mono for Powerline" pitchFamily="2" charset="0"/>
                <a:ea typeface="Roboto Mono for Powerline" pitchFamily="2" charset="0"/>
              </a:rPr>
              <a:t>    </a:t>
            </a:r>
            <a:r>
              <a:rPr lang="en-US" dirty="0" err="1">
                <a:latin typeface="Roboto Mono for Powerline" pitchFamily="2" charset="0"/>
                <a:ea typeface="Roboto Mono for Powerline" pitchFamily="2" charset="0"/>
              </a:rPr>
              <a:t>model.backprop</a:t>
            </a:r>
            <a:r>
              <a:rPr lang="en-US" dirty="0">
                <a:latin typeface="Roboto Mono for Powerline" pitchFamily="2" charset="0"/>
                <a:ea typeface="Roboto Mono for Powerline" pitchFamily="2" charset="0"/>
              </a:rPr>
              <a:t>(diffs)          # Backpropagation</a:t>
            </a:r>
            <a:endParaRPr lang="en-US" b="0" dirty="0">
              <a:latin typeface="Roboto Mono for Powerline" pitchFamily="2" charset="0"/>
              <a:ea typeface="Roboto Mono for Powerline" pitchFamily="2" charset="0"/>
            </a:endParaRPr>
          </a:p>
        </p:txBody>
      </p:sp>
      <mc:AlternateContent xmlns:mc="http://schemas.openxmlformats.org/markup-compatibility/2006">
        <mc:Choice xmlns:p14="http://schemas.microsoft.com/office/powerpoint/2010/main" Requires="p14">
          <p:contentPart p14:bwMode="auto" r:id="rId2">
            <p14:nvContentPartPr>
              <p14:cNvPr id="7" name="Ink 6">
                <a:extLst>
                  <a:ext uri="{FF2B5EF4-FFF2-40B4-BE49-F238E27FC236}">
                    <a16:creationId xmlns:a16="http://schemas.microsoft.com/office/drawing/2014/main" id="{D540DAD7-39D3-4EF5-888B-3045760E7445}"/>
                  </a:ext>
                </a:extLst>
              </p14:cNvPr>
              <p14:cNvContentPartPr/>
              <p14:nvPr/>
            </p14:nvContentPartPr>
            <p14:xfrm>
              <a:off x="5207040" y="1186920"/>
              <a:ext cx="2922480" cy="1980000"/>
            </p14:xfrm>
          </p:contentPart>
        </mc:Choice>
        <mc:Fallback>
          <p:pic>
            <p:nvPicPr>
              <p:cNvPr id="7" name="Ink 6">
                <a:extLst>
                  <a:ext uri="{FF2B5EF4-FFF2-40B4-BE49-F238E27FC236}">
                    <a16:creationId xmlns:a16="http://schemas.microsoft.com/office/drawing/2014/main" id="{D540DAD7-39D3-4EF5-888B-3045760E7445}"/>
                  </a:ext>
                </a:extLst>
              </p:cNvPr>
              <p:cNvPicPr/>
              <p:nvPr/>
            </p:nvPicPr>
            <p:blipFill>
              <a:blip r:embed="rId3"/>
              <a:stretch>
                <a:fillRect/>
              </a:stretch>
            </p:blipFill>
            <p:spPr>
              <a:xfrm>
                <a:off x="5197680" y="1177560"/>
                <a:ext cx="2941200" cy="1998720"/>
              </a:xfrm>
              <a:prstGeom prst="rect">
                <a:avLst/>
              </a:prstGeom>
            </p:spPr>
          </p:pic>
        </mc:Fallback>
      </mc:AlternateContent>
    </p:spTree>
    <p:extLst>
      <p:ext uri="{BB962C8B-B14F-4D97-AF65-F5344CB8AC3E}">
        <p14:creationId xmlns:p14="http://schemas.microsoft.com/office/powerpoint/2010/main" val="1145579759"/>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E7440A-86E1-3A4B-A705-980C7D34DB38}"/>
              </a:ext>
            </a:extLst>
          </p:cNvPr>
          <p:cNvSpPr>
            <a:spLocks noGrp="1"/>
          </p:cNvSpPr>
          <p:nvPr>
            <p:ph type="body" idx="1"/>
          </p:nvPr>
        </p:nvSpPr>
        <p:spPr/>
        <p:txBody>
          <a:bodyPr/>
          <a:lstStyle/>
          <a:p>
            <a:endParaRPr lang="en-US"/>
          </a:p>
        </p:txBody>
      </p:sp>
      <p:sp>
        <p:nvSpPr>
          <p:cNvPr id="3" name="Slide Number Placeholder 2">
            <a:extLst>
              <a:ext uri="{FF2B5EF4-FFF2-40B4-BE49-F238E27FC236}">
                <a16:creationId xmlns:a16="http://schemas.microsoft.com/office/drawing/2014/main" id="{55351C56-2287-144D-B579-A845756D242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26</a:t>
            </a:fld>
            <a:endParaRPr lang="en"/>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9515" y="843982"/>
            <a:ext cx="3398420" cy="3444036"/>
          </a:xfrm>
          <a:prstGeom prst="rect">
            <a:avLst/>
          </a:prstGeom>
        </p:spPr>
      </p:pic>
    </p:spTree>
    <p:extLst>
      <p:ext uri="{BB962C8B-B14F-4D97-AF65-F5344CB8AC3E}">
        <p14:creationId xmlns:p14="http://schemas.microsoft.com/office/powerpoint/2010/main" val="2336180239"/>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3D7CC-E2E7-3E44-9431-F30F5C8DD3ED}"/>
              </a:ext>
            </a:extLst>
          </p:cNvPr>
          <p:cNvSpPr>
            <a:spLocks noGrp="1"/>
          </p:cNvSpPr>
          <p:nvPr>
            <p:ph type="title"/>
          </p:nvPr>
        </p:nvSpPr>
        <p:spPr/>
        <p:txBody>
          <a:bodyPr/>
          <a:lstStyle/>
          <a:p>
            <a:r>
              <a:rPr lang="en-US" dirty="0"/>
              <a:t>Training NN</a:t>
            </a:r>
          </a:p>
        </p:txBody>
      </p:sp>
      <p:sp>
        <p:nvSpPr>
          <p:cNvPr id="3" name="Text Placeholder 2">
            <a:extLst>
              <a:ext uri="{FF2B5EF4-FFF2-40B4-BE49-F238E27FC236}">
                <a16:creationId xmlns:a16="http://schemas.microsoft.com/office/drawing/2014/main" id="{1FEA5A1D-2EDA-2248-B65C-2FE465A8D94A}"/>
              </a:ext>
            </a:extLst>
          </p:cNvPr>
          <p:cNvSpPr>
            <a:spLocks noGrp="1"/>
          </p:cNvSpPr>
          <p:nvPr>
            <p:ph type="body" idx="1"/>
          </p:nvPr>
        </p:nvSpPr>
        <p:spPr/>
        <p:txBody>
          <a:bodyPr/>
          <a:lstStyle/>
          <a:p>
            <a:pPr marL="139700" indent="0">
              <a:buNone/>
            </a:pPr>
            <a:r>
              <a:rPr lang="en-US" dirty="0"/>
              <a:t>Neural Networks have MANY hyperparameters</a:t>
            </a:r>
          </a:p>
          <a:p>
            <a:r>
              <a:rPr lang="en-US" dirty="0"/>
              <a:t>How many hidden layers and hidden neurons?</a:t>
            </a:r>
          </a:p>
          <a:p>
            <a:r>
              <a:rPr lang="en-US" dirty="0"/>
              <a:t>What activation function? </a:t>
            </a:r>
          </a:p>
          <a:p>
            <a:r>
              <a:rPr lang="en-US" dirty="0"/>
              <a:t>What is the learning rate for gradient descent?</a:t>
            </a:r>
          </a:p>
          <a:p>
            <a:r>
              <a:rPr lang="en-US" dirty="0"/>
              <a:t>What is the batch size?</a:t>
            </a:r>
          </a:p>
          <a:p>
            <a:r>
              <a:rPr lang="en-US" dirty="0"/>
              <a:t>How many epochs to train?</a:t>
            </a:r>
          </a:p>
          <a:p>
            <a:r>
              <a:rPr lang="en-US" dirty="0"/>
              <a:t>And much much more! </a:t>
            </a:r>
          </a:p>
          <a:p>
            <a:endParaRPr lang="en-US" dirty="0"/>
          </a:p>
          <a:p>
            <a:pPr marL="139700" indent="0">
              <a:buNone/>
            </a:pPr>
            <a:r>
              <a:rPr lang="en-US" dirty="0"/>
              <a:t>How do you decide these values should be?</a:t>
            </a:r>
          </a:p>
          <a:p>
            <a:pPr marL="139700" indent="0">
              <a:buNone/>
            </a:pPr>
            <a:endParaRPr lang="en-US" dirty="0"/>
          </a:p>
          <a:p>
            <a:pPr marL="139700" indent="0">
              <a:buNone/>
            </a:pPr>
            <a:r>
              <a:rPr lang="en-US" dirty="0"/>
              <a:t>The most frustrating thing is that we don’t have a great grasp on how these things impact performance, so you generally have to try them all. </a:t>
            </a:r>
          </a:p>
        </p:txBody>
      </p:sp>
      <p:sp>
        <p:nvSpPr>
          <p:cNvPr id="4" name="Slide Number Placeholder 3">
            <a:extLst>
              <a:ext uri="{FF2B5EF4-FFF2-40B4-BE49-F238E27FC236}">
                <a16:creationId xmlns:a16="http://schemas.microsoft.com/office/drawing/2014/main" id="{4EDA8135-5951-8943-AAF2-D084353C3A5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27</a:t>
            </a:fld>
            <a:endParaRPr lang="en"/>
          </a:p>
        </p:txBody>
      </p:sp>
      <p:sp>
        <p:nvSpPr>
          <p:cNvPr id="6" name="Rectangle 5">
            <a:extLst>
              <a:ext uri="{FF2B5EF4-FFF2-40B4-BE49-F238E27FC236}">
                <a16:creationId xmlns:a16="http://schemas.microsoft.com/office/drawing/2014/main" id="{D4E493BF-A2E0-AB48-BCBA-1E309852F34E}"/>
              </a:ext>
            </a:extLst>
          </p:cNvPr>
          <p:cNvSpPr/>
          <p:nvPr/>
        </p:nvSpPr>
        <p:spPr>
          <a:xfrm>
            <a:off x="6846306" y="3291166"/>
            <a:ext cx="917239" cy="307777"/>
          </a:xfrm>
          <a:prstGeom prst="rect">
            <a:avLst/>
          </a:prstGeom>
        </p:spPr>
        <p:txBody>
          <a:bodyPr wrap="none">
            <a:spAutoFit/>
          </a:bodyPr>
          <a:lstStyle/>
          <a:p>
            <a:r>
              <a:rPr lang="en-US" altLang="ja-JP" dirty="0">
                <a:solidFill>
                  <a:srgbClr val="666666"/>
                </a:solidFill>
                <a:latin typeface="Nunito Sans" pitchFamily="2" charset="77"/>
                <a:ea typeface="Nunito Sans" pitchFamily="2" charset="77"/>
                <a:cs typeface="Nunito Sans" pitchFamily="2" charset="77"/>
              </a:rPr>
              <a:t>¯\_(</a:t>
            </a:r>
            <a:r>
              <a:rPr lang="ja-JP" altLang="en-US">
                <a:solidFill>
                  <a:srgbClr val="666666"/>
                </a:solidFill>
                <a:latin typeface="Nunito Sans" pitchFamily="2" charset="77"/>
                <a:ea typeface="Nunito Sans" pitchFamily="2" charset="77"/>
                <a:cs typeface="Nunito Sans" pitchFamily="2" charset="77"/>
              </a:rPr>
              <a:t>ツ</a:t>
            </a:r>
            <a:r>
              <a:rPr lang="en-US" altLang="ja-JP" dirty="0">
                <a:solidFill>
                  <a:srgbClr val="666666"/>
                </a:solidFill>
                <a:latin typeface="Nunito Sans" pitchFamily="2" charset="77"/>
                <a:ea typeface="Nunito Sans" pitchFamily="2" charset="77"/>
                <a:cs typeface="Nunito Sans" pitchFamily="2" charset="77"/>
              </a:rPr>
              <a:t>)_/¯</a:t>
            </a:r>
            <a:r>
              <a:rPr lang="ja-JP" altLang="en-US"/>
              <a:t> </a:t>
            </a:r>
            <a:endParaRPr lang="en-US" dirty="0"/>
          </a:p>
        </p:txBody>
      </p:sp>
      <mc:AlternateContent xmlns:mc="http://schemas.openxmlformats.org/markup-compatibility/2006">
        <mc:Choice xmlns:p14="http://schemas.microsoft.com/office/powerpoint/2010/main" Requires="p14">
          <p:contentPart p14:bwMode="auto" r:id="rId2">
            <p14:nvContentPartPr>
              <p14:cNvPr id="5" name="Ink 4">
                <a:extLst>
                  <a:ext uri="{FF2B5EF4-FFF2-40B4-BE49-F238E27FC236}">
                    <a16:creationId xmlns:a16="http://schemas.microsoft.com/office/drawing/2014/main" id="{5AC972CB-0112-4A2F-9BC2-5A6F868A492E}"/>
                  </a:ext>
                </a:extLst>
              </p14:cNvPr>
              <p14:cNvContentPartPr/>
              <p14:nvPr/>
            </p14:nvContentPartPr>
            <p14:xfrm>
              <a:off x="4532400" y="1945080"/>
              <a:ext cx="1108440" cy="684360"/>
            </p14:xfrm>
          </p:contentPart>
        </mc:Choice>
        <mc:Fallback>
          <p:pic>
            <p:nvPicPr>
              <p:cNvPr id="5" name="Ink 4">
                <a:extLst>
                  <a:ext uri="{FF2B5EF4-FFF2-40B4-BE49-F238E27FC236}">
                    <a16:creationId xmlns:a16="http://schemas.microsoft.com/office/drawing/2014/main" id="{5AC972CB-0112-4A2F-9BC2-5A6F868A492E}"/>
                  </a:ext>
                </a:extLst>
              </p:cNvPr>
              <p:cNvPicPr/>
              <p:nvPr/>
            </p:nvPicPr>
            <p:blipFill>
              <a:blip r:embed="rId3"/>
              <a:stretch>
                <a:fillRect/>
              </a:stretch>
            </p:blipFill>
            <p:spPr>
              <a:xfrm>
                <a:off x="4523040" y="1935720"/>
                <a:ext cx="1127160" cy="703080"/>
              </a:xfrm>
              <a:prstGeom prst="rect">
                <a:avLst/>
              </a:prstGeom>
            </p:spPr>
          </p:pic>
        </mc:Fallback>
      </mc:AlternateContent>
    </p:spTree>
    <p:extLst>
      <p:ext uri="{BB962C8B-B14F-4D97-AF65-F5344CB8AC3E}">
        <p14:creationId xmlns:p14="http://schemas.microsoft.com/office/powerpoint/2010/main" val="13001211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7B918-2E58-5F48-B547-788FBC25303F}"/>
              </a:ext>
            </a:extLst>
          </p:cNvPr>
          <p:cNvSpPr>
            <a:spLocks noGrp="1"/>
          </p:cNvSpPr>
          <p:nvPr>
            <p:ph type="title"/>
          </p:nvPr>
        </p:nvSpPr>
        <p:spPr/>
        <p:txBody>
          <a:bodyPr/>
          <a:lstStyle/>
          <a:p>
            <a:r>
              <a:rPr lang="en-US" sz="2000" dirty="0"/>
              <a:t>Hyperparameter Optimization</a:t>
            </a:r>
          </a:p>
        </p:txBody>
      </p:sp>
      <p:sp>
        <p:nvSpPr>
          <p:cNvPr id="3" name="Text Placeholder 2">
            <a:extLst>
              <a:ext uri="{FF2B5EF4-FFF2-40B4-BE49-F238E27FC236}">
                <a16:creationId xmlns:a16="http://schemas.microsoft.com/office/drawing/2014/main" id="{A5593DAF-B7E6-4C46-9FF1-B3217BF524A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FF5221A-7F98-5F4F-B626-ACF343F69F3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28</a:t>
            </a:fld>
            <a:endParaRPr lang="en"/>
          </a:p>
        </p:txBody>
      </p:sp>
      <p:pic>
        <p:nvPicPr>
          <p:cNvPr id="5" name="Picture 4">
            <a:extLst>
              <a:ext uri="{FF2B5EF4-FFF2-40B4-BE49-F238E27FC236}">
                <a16:creationId xmlns:a16="http://schemas.microsoft.com/office/drawing/2014/main" id="{FE15DAE8-DB09-EC48-9D47-F97447F31A24}"/>
              </a:ext>
            </a:extLst>
          </p:cNvPr>
          <p:cNvPicPr>
            <a:picLocks noChangeAspect="1"/>
          </p:cNvPicPr>
          <p:nvPr/>
        </p:nvPicPr>
        <p:blipFill rotWithShape="1">
          <a:blip r:embed="rId2"/>
          <a:srcRect b="54679"/>
          <a:stretch/>
        </p:blipFill>
        <p:spPr>
          <a:xfrm>
            <a:off x="2736656" y="287750"/>
            <a:ext cx="6094478" cy="2065032"/>
          </a:xfrm>
          <a:prstGeom prst="rect">
            <a:avLst/>
          </a:prstGeom>
        </p:spPr>
      </p:pic>
      <mc:AlternateContent xmlns:mc="http://schemas.openxmlformats.org/markup-compatibility/2006">
        <mc:Choice xmlns:p14="http://schemas.microsoft.com/office/powerpoint/2010/main" Requires="p14">
          <p:contentPart p14:bwMode="auto" r:id="rId3">
            <p14:nvContentPartPr>
              <p14:cNvPr id="7" name="Ink 6">
                <a:extLst>
                  <a:ext uri="{FF2B5EF4-FFF2-40B4-BE49-F238E27FC236}">
                    <a16:creationId xmlns:a16="http://schemas.microsoft.com/office/drawing/2014/main" id="{6D9C8568-9271-44FD-AB5E-00AF438D101A}"/>
                  </a:ext>
                </a:extLst>
              </p14:cNvPr>
              <p14:cNvContentPartPr/>
              <p14:nvPr/>
            </p14:nvContentPartPr>
            <p14:xfrm>
              <a:off x="3383640" y="1653840"/>
              <a:ext cx="2786760" cy="933120"/>
            </p14:xfrm>
          </p:contentPart>
        </mc:Choice>
        <mc:Fallback>
          <p:pic>
            <p:nvPicPr>
              <p:cNvPr id="7" name="Ink 6">
                <a:extLst>
                  <a:ext uri="{FF2B5EF4-FFF2-40B4-BE49-F238E27FC236}">
                    <a16:creationId xmlns:a16="http://schemas.microsoft.com/office/drawing/2014/main" id="{6D9C8568-9271-44FD-AB5E-00AF438D101A}"/>
                  </a:ext>
                </a:extLst>
              </p:cNvPr>
              <p:cNvPicPr/>
              <p:nvPr/>
            </p:nvPicPr>
            <p:blipFill>
              <a:blip r:embed="rId4"/>
              <a:stretch>
                <a:fillRect/>
              </a:stretch>
            </p:blipFill>
            <p:spPr>
              <a:xfrm>
                <a:off x="3374280" y="1644480"/>
                <a:ext cx="2805480" cy="951840"/>
              </a:xfrm>
              <a:prstGeom prst="rect">
                <a:avLst/>
              </a:prstGeom>
            </p:spPr>
          </p:pic>
        </mc:Fallback>
      </mc:AlternateContent>
    </p:spTree>
    <p:extLst>
      <p:ext uri="{BB962C8B-B14F-4D97-AF65-F5344CB8AC3E}">
        <p14:creationId xmlns:p14="http://schemas.microsoft.com/office/powerpoint/2010/main" val="2782849040"/>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7B918-2E58-5F48-B547-788FBC25303F}"/>
              </a:ext>
            </a:extLst>
          </p:cNvPr>
          <p:cNvSpPr>
            <a:spLocks noGrp="1"/>
          </p:cNvSpPr>
          <p:nvPr>
            <p:ph type="title"/>
          </p:nvPr>
        </p:nvSpPr>
        <p:spPr/>
        <p:txBody>
          <a:bodyPr/>
          <a:lstStyle/>
          <a:p>
            <a:r>
              <a:rPr lang="en-US" sz="2000" dirty="0"/>
              <a:t>Hyperparameter Optimization</a:t>
            </a:r>
          </a:p>
        </p:txBody>
      </p:sp>
      <p:sp>
        <p:nvSpPr>
          <p:cNvPr id="3" name="Text Placeholder 2">
            <a:extLst>
              <a:ext uri="{FF2B5EF4-FFF2-40B4-BE49-F238E27FC236}">
                <a16:creationId xmlns:a16="http://schemas.microsoft.com/office/drawing/2014/main" id="{A5593DAF-B7E6-4C46-9FF1-B3217BF524A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FF5221A-7F98-5F4F-B626-ACF343F69F3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29</a:t>
            </a:fld>
            <a:endParaRPr lang="en"/>
          </a:p>
        </p:txBody>
      </p:sp>
      <p:pic>
        <p:nvPicPr>
          <p:cNvPr id="5" name="Picture 4">
            <a:extLst>
              <a:ext uri="{FF2B5EF4-FFF2-40B4-BE49-F238E27FC236}">
                <a16:creationId xmlns:a16="http://schemas.microsoft.com/office/drawing/2014/main" id="{FE15DAE8-DB09-EC48-9D47-F97447F31A24}"/>
              </a:ext>
            </a:extLst>
          </p:cNvPr>
          <p:cNvPicPr>
            <a:picLocks noChangeAspect="1"/>
          </p:cNvPicPr>
          <p:nvPr/>
        </p:nvPicPr>
        <p:blipFill rotWithShape="1">
          <a:blip r:embed="rId2"/>
          <a:srcRect b="27847"/>
          <a:stretch/>
        </p:blipFill>
        <p:spPr>
          <a:xfrm>
            <a:off x="2736656" y="287750"/>
            <a:ext cx="6094478" cy="3287657"/>
          </a:xfrm>
          <a:prstGeom prst="rect">
            <a:avLst/>
          </a:prstGeom>
        </p:spPr>
      </p:pic>
      <mc:AlternateContent xmlns:mc="http://schemas.openxmlformats.org/markup-compatibility/2006">
        <mc:Choice xmlns:p14="http://schemas.microsoft.com/office/powerpoint/2010/main" Requires="p14">
          <p:contentPart p14:bwMode="auto" r:id="rId3">
            <p14:nvContentPartPr>
              <p14:cNvPr id="7" name="Ink 6">
                <a:extLst>
                  <a:ext uri="{FF2B5EF4-FFF2-40B4-BE49-F238E27FC236}">
                    <a16:creationId xmlns:a16="http://schemas.microsoft.com/office/drawing/2014/main" id="{3164E5A7-B301-497C-924E-7C3F89F0E0B9}"/>
                  </a:ext>
                </a:extLst>
              </p14:cNvPr>
              <p14:cNvContentPartPr/>
              <p14:nvPr/>
            </p14:nvContentPartPr>
            <p14:xfrm>
              <a:off x="4777920" y="1144080"/>
              <a:ext cx="1491480" cy="2623320"/>
            </p14:xfrm>
          </p:contentPart>
        </mc:Choice>
        <mc:Fallback>
          <p:pic>
            <p:nvPicPr>
              <p:cNvPr id="7" name="Ink 6">
                <a:extLst>
                  <a:ext uri="{FF2B5EF4-FFF2-40B4-BE49-F238E27FC236}">
                    <a16:creationId xmlns:a16="http://schemas.microsoft.com/office/drawing/2014/main" id="{3164E5A7-B301-497C-924E-7C3F89F0E0B9}"/>
                  </a:ext>
                </a:extLst>
              </p:cNvPr>
              <p:cNvPicPr/>
              <p:nvPr/>
            </p:nvPicPr>
            <p:blipFill>
              <a:blip r:embed="rId4"/>
              <a:stretch>
                <a:fillRect/>
              </a:stretch>
            </p:blipFill>
            <p:spPr>
              <a:xfrm>
                <a:off x="4768560" y="1134720"/>
                <a:ext cx="1510200" cy="2642040"/>
              </a:xfrm>
              <a:prstGeom prst="rect">
                <a:avLst/>
              </a:prstGeom>
            </p:spPr>
          </p:pic>
        </mc:Fallback>
      </mc:AlternateContent>
    </p:spTree>
    <p:extLst>
      <p:ext uri="{BB962C8B-B14F-4D97-AF65-F5344CB8AC3E}">
        <p14:creationId xmlns:p14="http://schemas.microsoft.com/office/powerpoint/2010/main" val="3709148090"/>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D936A-5239-C54C-9AB9-4A2341E783C9}"/>
              </a:ext>
            </a:extLst>
          </p:cNvPr>
          <p:cNvSpPr>
            <a:spLocks noGrp="1"/>
          </p:cNvSpPr>
          <p:nvPr>
            <p:ph type="title"/>
          </p:nvPr>
        </p:nvSpPr>
        <p:spPr/>
        <p:txBody>
          <a:bodyPr/>
          <a:lstStyle/>
          <a:p>
            <a:r>
              <a:rPr lang="en-US" dirty="0"/>
              <a:t>Recall: </a:t>
            </a:r>
            <a:br>
              <a:rPr lang="en-US" dirty="0"/>
            </a:br>
            <a:r>
              <a:rPr lang="en-US" dirty="0"/>
              <a:t>Linear Classifier</a:t>
            </a:r>
          </a:p>
        </p:txBody>
      </p:sp>
      <p:sp>
        <p:nvSpPr>
          <p:cNvPr id="3" name="Text Placeholder 2">
            <a:extLst>
              <a:ext uri="{FF2B5EF4-FFF2-40B4-BE49-F238E27FC236}">
                <a16:creationId xmlns:a16="http://schemas.microsoft.com/office/drawing/2014/main" id="{90A8603F-524D-434D-A44D-D3D9FE925902}"/>
              </a:ext>
            </a:extLst>
          </p:cNvPr>
          <p:cNvSpPr>
            <a:spLocks noGrp="1"/>
          </p:cNvSpPr>
          <p:nvPr>
            <p:ph type="body" idx="1"/>
          </p:nvPr>
        </p:nvSpPr>
        <p:spPr/>
        <p:txBody>
          <a:bodyPr/>
          <a:lstStyle/>
          <a:p>
            <a:pPr marL="139700" indent="0">
              <a:buNone/>
            </a:pPr>
            <a:r>
              <a:rPr lang="en-US" dirty="0"/>
              <a:t>Remember the linear classifier based on score</a:t>
            </a:r>
          </a:p>
        </p:txBody>
      </p:sp>
      <p:sp>
        <p:nvSpPr>
          <p:cNvPr id="4" name="Slide Number Placeholder 3">
            <a:extLst>
              <a:ext uri="{FF2B5EF4-FFF2-40B4-BE49-F238E27FC236}">
                <a16:creationId xmlns:a16="http://schemas.microsoft.com/office/drawing/2014/main" id="{06BF26A5-427F-FE40-9381-CB646E7F2B7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p:pic>
        <p:nvPicPr>
          <p:cNvPr id="5" name="Picture 4">
            <a:extLst>
              <a:ext uri="{FF2B5EF4-FFF2-40B4-BE49-F238E27FC236}">
                <a16:creationId xmlns:a16="http://schemas.microsoft.com/office/drawing/2014/main" id="{4D2F67DB-45B9-2741-869C-59C983E6C63C}"/>
              </a:ext>
            </a:extLst>
          </p:cNvPr>
          <p:cNvPicPr>
            <a:picLocks noChangeAspect="1"/>
          </p:cNvPicPr>
          <p:nvPr/>
        </p:nvPicPr>
        <p:blipFill>
          <a:blip r:embed="rId2"/>
          <a:stretch>
            <a:fillRect/>
          </a:stretch>
        </p:blipFill>
        <p:spPr>
          <a:xfrm>
            <a:off x="3696347" y="1675669"/>
            <a:ext cx="4574442" cy="3134617"/>
          </a:xfrm>
          <a:prstGeom prst="rect">
            <a:avLst/>
          </a:prstGeom>
        </p:spPr>
      </p:pic>
    </p:spTree>
    <p:extLst>
      <p:ext uri="{BB962C8B-B14F-4D97-AF65-F5344CB8AC3E}">
        <p14:creationId xmlns:p14="http://schemas.microsoft.com/office/powerpoint/2010/main" val="3827765994"/>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7B918-2E58-5F48-B547-788FBC25303F}"/>
              </a:ext>
            </a:extLst>
          </p:cNvPr>
          <p:cNvSpPr>
            <a:spLocks noGrp="1"/>
          </p:cNvSpPr>
          <p:nvPr>
            <p:ph type="title"/>
          </p:nvPr>
        </p:nvSpPr>
        <p:spPr/>
        <p:txBody>
          <a:bodyPr/>
          <a:lstStyle/>
          <a:p>
            <a:r>
              <a:rPr lang="en-US" sz="2000" dirty="0"/>
              <a:t>Hyperparameter Optimization</a:t>
            </a:r>
          </a:p>
        </p:txBody>
      </p:sp>
      <p:sp>
        <p:nvSpPr>
          <p:cNvPr id="3" name="Text Placeholder 2">
            <a:extLst>
              <a:ext uri="{FF2B5EF4-FFF2-40B4-BE49-F238E27FC236}">
                <a16:creationId xmlns:a16="http://schemas.microsoft.com/office/drawing/2014/main" id="{A5593DAF-B7E6-4C46-9FF1-B3217BF524A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FF5221A-7F98-5F4F-B626-ACF343F69F3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30</a:t>
            </a:fld>
            <a:endParaRPr lang="en"/>
          </a:p>
        </p:txBody>
      </p:sp>
      <p:pic>
        <p:nvPicPr>
          <p:cNvPr id="5" name="Picture 4">
            <a:extLst>
              <a:ext uri="{FF2B5EF4-FFF2-40B4-BE49-F238E27FC236}">
                <a16:creationId xmlns:a16="http://schemas.microsoft.com/office/drawing/2014/main" id="{FE15DAE8-DB09-EC48-9D47-F97447F31A24}"/>
              </a:ext>
            </a:extLst>
          </p:cNvPr>
          <p:cNvPicPr>
            <a:picLocks noChangeAspect="1"/>
          </p:cNvPicPr>
          <p:nvPr/>
        </p:nvPicPr>
        <p:blipFill>
          <a:blip r:embed="rId2"/>
          <a:stretch>
            <a:fillRect/>
          </a:stretch>
        </p:blipFill>
        <p:spPr>
          <a:xfrm>
            <a:off x="2736656" y="287750"/>
            <a:ext cx="6094478" cy="4556500"/>
          </a:xfrm>
          <a:prstGeom prst="rect">
            <a:avLst/>
          </a:prstGeom>
        </p:spPr>
      </p:pic>
    </p:spTree>
    <p:extLst>
      <p:ext uri="{BB962C8B-B14F-4D97-AF65-F5344CB8AC3E}">
        <p14:creationId xmlns:p14="http://schemas.microsoft.com/office/powerpoint/2010/main" val="1372524987"/>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971DF-AF10-3740-872B-BD79ECD3BE56}"/>
              </a:ext>
            </a:extLst>
          </p:cNvPr>
          <p:cNvSpPr>
            <a:spLocks noGrp="1"/>
          </p:cNvSpPr>
          <p:nvPr>
            <p:ph type="title"/>
          </p:nvPr>
        </p:nvSpPr>
        <p:spPr/>
        <p:txBody>
          <a:bodyPr/>
          <a:lstStyle/>
          <a:p>
            <a:r>
              <a:rPr lang="en-US" sz="2000" dirty="0"/>
              <a:t>Hyperparameter Optimization</a:t>
            </a:r>
          </a:p>
        </p:txBody>
      </p:sp>
      <p:sp>
        <p:nvSpPr>
          <p:cNvPr id="3" name="Text Placeholder 2">
            <a:extLst>
              <a:ext uri="{FF2B5EF4-FFF2-40B4-BE49-F238E27FC236}">
                <a16:creationId xmlns:a16="http://schemas.microsoft.com/office/drawing/2014/main" id="{8FBF7EDC-B191-BE4B-B928-E4375757AA1B}"/>
              </a:ext>
            </a:extLst>
          </p:cNvPr>
          <p:cNvSpPr>
            <a:spLocks noGrp="1"/>
          </p:cNvSpPr>
          <p:nvPr>
            <p:ph type="body" idx="1"/>
          </p:nvPr>
        </p:nvSpPr>
        <p:spPr/>
        <p:txBody>
          <a:bodyPr/>
          <a:lstStyle/>
          <a:p>
            <a:pPr marL="139700" indent="0">
              <a:buNone/>
            </a:pPr>
            <a:r>
              <a:rPr lang="en-US" dirty="0"/>
              <a:t>Recent work attempts to speed up hyperparameter evaluation by stopping poor performing settings before they are fully trained.</a:t>
            </a:r>
          </a:p>
        </p:txBody>
      </p:sp>
      <p:sp>
        <p:nvSpPr>
          <p:cNvPr id="4" name="Slide Number Placeholder 3">
            <a:extLst>
              <a:ext uri="{FF2B5EF4-FFF2-40B4-BE49-F238E27FC236}">
                <a16:creationId xmlns:a16="http://schemas.microsoft.com/office/drawing/2014/main" id="{5506352C-3FCC-294C-B4F3-1F18693D903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31</a:t>
            </a:fld>
            <a:endParaRPr lang="en"/>
          </a:p>
        </p:txBody>
      </p:sp>
      <p:pic>
        <p:nvPicPr>
          <p:cNvPr id="5" name="Picture 4">
            <a:extLst>
              <a:ext uri="{FF2B5EF4-FFF2-40B4-BE49-F238E27FC236}">
                <a16:creationId xmlns:a16="http://schemas.microsoft.com/office/drawing/2014/main" id="{909C23B8-9CA2-8149-BAAA-FA3649421113}"/>
              </a:ext>
            </a:extLst>
          </p:cNvPr>
          <p:cNvPicPr>
            <a:picLocks noChangeAspect="1"/>
          </p:cNvPicPr>
          <p:nvPr/>
        </p:nvPicPr>
        <p:blipFill>
          <a:blip r:embed="rId2"/>
          <a:stretch>
            <a:fillRect/>
          </a:stretch>
        </p:blipFill>
        <p:spPr>
          <a:xfrm>
            <a:off x="4572000" y="2792527"/>
            <a:ext cx="2610734" cy="2154124"/>
          </a:xfrm>
          <a:prstGeom prst="rect">
            <a:avLst/>
          </a:prstGeom>
        </p:spPr>
      </p:pic>
      <p:pic>
        <p:nvPicPr>
          <p:cNvPr id="6" name="Picture 5">
            <a:extLst>
              <a:ext uri="{FF2B5EF4-FFF2-40B4-BE49-F238E27FC236}">
                <a16:creationId xmlns:a16="http://schemas.microsoft.com/office/drawing/2014/main" id="{7EA39E40-1CDA-EF44-9B2C-F135EBF740AF}"/>
              </a:ext>
            </a:extLst>
          </p:cNvPr>
          <p:cNvPicPr>
            <a:picLocks noChangeAspect="1"/>
          </p:cNvPicPr>
          <p:nvPr/>
        </p:nvPicPr>
        <p:blipFill>
          <a:blip r:embed="rId3"/>
          <a:stretch>
            <a:fillRect/>
          </a:stretch>
        </p:blipFill>
        <p:spPr>
          <a:xfrm>
            <a:off x="3213669" y="1458408"/>
            <a:ext cx="5473156" cy="1107592"/>
          </a:xfrm>
          <a:prstGeom prst="rect">
            <a:avLst/>
          </a:prstGeom>
        </p:spPr>
      </p:pic>
    </p:spTree>
    <p:extLst>
      <p:ext uri="{BB962C8B-B14F-4D97-AF65-F5344CB8AC3E}">
        <p14:creationId xmlns:p14="http://schemas.microsoft.com/office/powerpoint/2010/main" val="3618009922"/>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971DF-AF10-3740-872B-BD79ECD3BE56}"/>
              </a:ext>
            </a:extLst>
          </p:cNvPr>
          <p:cNvSpPr>
            <a:spLocks noGrp="1"/>
          </p:cNvSpPr>
          <p:nvPr>
            <p:ph type="title"/>
          </p:nvPr>
        </p:nvSpPr>
        <p:spPr/>
        <p:txBody>
          <a:bodyPr/>
          <a:lstStyle/>
          <a:p>
            <a:r>
              <a:rPr lang="en-US" sz="2000" dirty="0"/>
              <a:t>Hyperparameter Optimization</a:t>
            </a:r>
          </a:p>
        </p:txBody>
      </p:sp>
      <p:sp>
        <p:nvSpPr>
          <p:cNvPr id="3" name="Text Placeholder 2">
            <a:extLst>
              <a:ext uri="{FF2B5EF4-FFF2-40B4-BE49-F238E27FC236}">
                <a16:creationId xmlns:a16="http://schemas.microsoft.com/office/drawing/2014/main" id="{8FBF7EDC-B191-BE4B-B928-E4375757AA1B}"/>
              </a:ext>
            </a:extLst>
          </p:cNvPr>
          <p:cNvSpPr>
            <a:spLocks noGrp="1"/>
          </p:cNvSpPr>
          <p:nvPr>
            <p:ph type="body" idx="1"/>
          </p:nvPr>
        </p:nvSpPr>
        <p:spPr/>
        <p:txBody>
          <a:bodyPr/>
          <a:lstStyle/>
          <a:p>
            <a:pPr marL="139700" indent="0">
              <a:buNone/>
            </a:pPr>
            <a:r>
              <a:rPr lang="en-US" dirty="0"/>
              <a:t>In general, hyperparameter optimization is a non-convex optimization problem where we know very little about how the function behaves. </a:t>
            </a:r>
          </a:p>
          <a:p>
            <a:pPr marL="139700" indent="0">
              <a:buNone/>
            </a:pPr>
            <a:endParaRPr lang="en-US" dirty="0"/>
          </a:p>
          <a:p>
            <a:pPr marL="139700" indent="0">
              <a:buNone/>
            </a:pPr>
            <a:r>
              <a:rPr lang="en-US" dirty="0"/>
              <a:t>Your time is valuable and compute time is cheap. Write your code to be modular so you can use compute time to try a range of values.</a:t>
            </a:r>
          </a:p>
          <a:p>
            <a:pPr marL="139700" indent="0">
              <a:buNone/>
            </a:pPr>
            <a:endParaRPr lang="en-US" dirty="0"/>
          </a:p>
          <a:p>
            <a:pPr marL="139700" indent="0">
              <a:buNone/>
            </a:pPr>
            <a:r>
              <a:rPr lang="en-US" dirty="0"/>
              <a:t>Tools for different purposes</a:t>
            </a:r>
          </a:p>
          <a:p>
            <a:r>
              <a:rPr lang="en-US" dirty="0"/>
              <a:t>Very few evaluations: use random search (and pray) </a:t>
            </a:r>
          </a:p>
          <a:p>
            <a:r>
              <a:rPr lang="en-US" dirty="0"/>
              <a:t>Few evaluations and long-run computations: See last slide</a:t>
            </a:r>
          </a:p>
          <a:p>
            <a:r>
              <a:rPr lang="en-US" dirty="0"/>
              <a:t>Moderate number of evaluations: Bayesian optimization</a:t>
            </a:r>
          </a:p>
          <a:p>
            <a:r>
              <a:rPr lang="en-US" dirty="0"/>
              <a:t>Many evaluations possible: Use random search. Why overthink it?</a:t>
            </a:r>
          </a:p>
        </p:txBody>
      </p:sp>
      <p:sp>
        <p:nvSpPr>
          <p:cNvPr id="4" name="Slide Number Placeholder 3">
            <a:extLst>
              <a:ext uri="{FF2B5EF4-FFF2-40B4-BE49-F238E27FC236}">
                <a16:creationId xmlns:a16="http://schemas.microsoft.com/office/drawing/2014/main" id="{5506352C-3FCC-294C-B4F3-1F18693D903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32</a:t>
            </a:fld>
            <a:endParaRPr lang="en"/>
          </a:p>
        </p:txBody>
      </p:sp>
      <mc:AlternateContent xmlns:mc="http://schemas.openxmlformats.org/markup-compatibility/2006">
        <mc:Choice xmlns:p14="http://schemas.microsoft.com/office/powerpoint/2010/main" Requires="p14">
          <p:contentPart p14:bwMode="auto" r:id="rId2">
            <p14:nvContentPartPr>
              <p14:cNvPr id="6" name="Ink 5">
                <a:extLst>
                  <a:ext uri="{FF2B5EF4-FFF2-40B4-BE49-F238E27FC236}">
                    <a16:creationId xmlns:a16="http://schemas.microsoft.com/office/drawing/2014/main" id="{1DEA52E1-81F8-4D04-AC1D-8465362B1B1C}"/>
                  </a:ext>
                </a:extLst>
              </p14:cNvPr>
              <p14:cNvContentPartPr/>
              <p14:nvPr/>
            </p14:nvContentPartPr>
            <p14:xfrm>
              <a:off x="4716000" y="2386080"/>
              <a:ext cx="2573280" cy="215280"/>
            </p14:xfrm>
          </p:contentPart>
        </mc:Choice>
        <mc:Fallback>
          <p:pic>
            <p:nvPicPr>
              <p:cNvPr id="6" name="Ink 5">
                <a:extLst>
                  <a:ext uri="{FF2B5EF4-FFF2-40B4-BE49-F238E27FC236}">
                    <a16:creationId xmlns:a16="http://schemas.microsoft.com/office/drawing/2014/main" id="{1DEA52E1-81F8-4D04-AC1D-8465362B1B1C}"/>
                  </a:ext>
                </a:extLst>
              </p:cNvPr>
              <p:cNvPicPr/>
              <p:nvPr/>
            </p:nvPicPr>
            <p:blipFill>
              <a:blip r:embed="rId3"/>
              <a:stretch>
                <a:fillRect/>
              </a:stretch>
            </p:blipFill>
            <p:spPr>
              <a:xfrm>
                <a:off x="4706640" y="2376720"/>
                <a:ext cx="2592000" cy="234000"/>
              </a:xfrm>
              <a:prstGeom prst="rect">
                <a:avLst/>
              </a:prstGeom>
            </p:spPr>
          </p:pic>
        </mc:Fallback>
      </mc:AlternateContent>
    </p:spTree>
    <p:extLst>
      <p:ext uri="{BB962C8B-B14F-4D97-AF65-F5344CB8AC3E}">
        <p14:creationId xmlns:p14="http://schemas.microsoft.com/office/powerpoint/2010/main" val="74394194"/>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7988D-DABB-FD46-87E4-8DBBD315C8AA}"/>
              </a:ext>
            </a:extLst>
          </p:cNvPr>
          <p:cNvSpPr>
            <a:spLocks noGrp="1"/>
          </p:cNvSpPr>
          <p:nvPr>
            <p:ph type="title"/>
          </p:nvPr>
        </p:nvSpPr>
        <p:spPr/>
        <p:txBody>
          <a:bodyPr/>
          <a:lstStyle/>
          <a:p>
            <a:r>
              <a:rPr lang="en-US" dirty="0"/>
              <a:t>NN Convergence</a:t>
            </a:r>
          </a:p>
        </p:txBody>
      </p:sp>
      <p:sp>
        <p:nvSpPr>
          <p:cNvPr id="3" name="Text Placeholder 2">
            <a:extLst>
              <a:ext uri="{FF2B5EF4-FFF2-40B4-BE49-F238E27FC236}">
                <a16:creationId xmlns:a16="http://schemas.microsoft.com/office/drawing/2014/main" id="{75C6ABBC-F05A-1D4E-BC36-B2B94665B0C8}"/>
              </a:ext>
            </a:extLst>
          </p:cNvPr>
          <p:cNvSpPr>
            <a:spLocks noGrp="1"/>
          </p:cNvSpPr>
          <p:nvPr>
            <p:ph type="body" idx="1"/>
          </p:nvPr>
        </p:nvSpPr>
        <p:spPr/>
        <p:txBody>
          <a:bodyPr/>
          <a:lstStyle/>
          <a:p>
            <a:pPr marL="139700" indent="0">
              <a:buNone/>
            </a:pPr>
            <a:r>
              <a:rPr lang="en-US" dirty="0"/>
              <a:t>In general, loss functions with neural networks are </a:t>
            </a:r>
            <a:r>
              <a:rPr lang="en-US" b="1" dirty="0"/>
              <a:t>not </a:t>
            </a:r>
            <a:r>
              <a:rPr lang="en-US" dirty="0"/>
              <a:t>convex. </a:t>
            </a:r>
          </a:p>
          <a:p>
            <a:pPr marL="139700" indent="0">
              <a:buNone/>
            </a:pPr>
            <a:endParaRPr lang="en-US" dirty="0"/>
          </a:p>
          <a:p>
            <a:pPr marL="139700" indent="0">
              <a:buNone/>
            </a:pPr>
            <a:r>
              <a:rPr lang="en-US" dirty="0"/>
              <a:t>This means the backprop algorithm for gradient descent will only converge to a local optima. </a:t>
            </a:r>
          </a:p>
          <a:p>
            <a:pPr marL="139700" indent="0">
              <a:buNone/>
            </a:pPr>
            <a:endParaRPr lang="en-US" dirty="0"/>
          </a:p>
          <a:p>
            <a:pPr marL="139700" indent="0">
              <a:buNone/>
            </a:pPr>
            <a:r>
              <a:rPr lang="en-US" dirty="0"/>
              <a:t>Like with k-means, this means that how you initialize the weights is really important and can impact the final result. </a:t>
            </a:r>
          </a:p>
          <a:p>
            <a:pPr marL="139700" indent="0">
              <a:buNone/>
            </a:pPr>
            <a:endParaRPr lang="en-US" dirty="0"/>
          </a:p>
          <a:p>
            <a:pPr marL="139700" indent="0">
              <a:buNone/>
            </a:pPr>
            <a:r>
              <a:rPr lang="en-US" dirty="0"/>
              <a:t>How should you initialize weights? </a:t>
            </a:r>
          </a:p>
          <a:p>
            <a:r>
              <a:rPr lang="en-US" dirty="0"/>
              <a:t>Usually people do random initialization</a:t>
            </a:r>
          </a:p>
          <a:p>
            <a:endParaRPr lang="en-US" dirty="0"/>
          </a:p>
          <a:p>
            <a:pPr marL="139700" indent="0">
              <a:buNone/>
            </a:pPr>
            <a:r>
              <a:rPr lang="en-US" dirty="0"/>
              <a:t>All the same rules apply from gradient descent with a learning rate, you might miss the mark of the local optima if the step size is too large.</a:t>
            </a:r>
          </a:p>
        </p:txBody>
      </p:sp>
      <p:sp>
        <p:nvSpPr>
          <p:cNvPr id="4" name="Slide Number Placeholder 3">
            <a:extLst>
              <a:ext uri="{FF2B5EF4-FFF2-40B4-BE49-F238E27FC236}">
                <a16:creationId xmlns:a16="http://schemas.microsoft.com/office/drawing/2014/main" id="{E088FD35-6337-AF41-B61D-0FACA045F9F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33</a:t>
            </a:fld>
            <a:endParaRPr lang="en"/>
          </a:p>
        </p:txBody>
      </p:sp>
      <p:sp>
        <p:nvSpPr>
          <p:cNvPr id="5" name="Rectangle 4">
            <a:extLst>
              <a:ext uri="{FF2B5EF4-FFF2-40B4-BE49-F238E27FC236}">
                <a16:creationId xmlns:a16="http://schemas.microsoft.com/office/drawing/2014/main" id="{0DF5BA7B-E7D7-284D-9C2A-BAD2C316957A}"/>
              </a:ext>
            </a:extLst>
          </p:cNvPr>
          <p:cNvSpPr/>
          <p:nvPr/>
        </p:nvSpPr>
        <p:spPr>
          <a:xfrm>
            <a:off x="6229857" y="3147328"/>
            <a:ext cx="917239" cy="307777"/>
          </a:xfrm>
          <a:prstGeom prst="rect">
            <a:avLst/>
          </a:prstGeom>
        </p:spPr>
        <p:txBody>
          <a:bodyPr wrap="none">
            <a:spAutoFit/>
          </a:bodyPr>
          <a:lstStyle/>
          <a:p>
            <a:r>
              <a:rPr lang="en-US" altLang="ja-JP" dirty="0">
                <a:solidFill>
                  <a:srgbClr val="666666"/>
                </a:solidFill>
                <a:latin typeface="Nunito Sans" pitchFamily="2" charset="77"/>
                <a:ea typeface="Nunito Sans" pitchFamily="2" charset="77"/>
                <a:cs typeface="Nunito Sans" pitchFamily="2" charset="77"/>
              </a:rPr>
              <a:t>¯\_(</a:t>
            </a:r>
            <a:r>
              <a:rPr lang="ja-JP" altLang="en-US">
                <a:solidFill>
                  <a:srgbClr val="666666"/>
                </a:solidFill>
                <a:latin typeface="Nunito Sans" pitchFamily="2" charset="77"/>
                <a:ea typeface="Nunito Sans" pitchFamily="2" charset="77"/>
                <a:cs typeface="Nunito Sans" pitchFamily="2" charset="77"/>
              </a:rPr>
              <a:t>ツ</a:t>
            </a:r>
            <a:r>
              <a:rPr lang="en-US" altLang="ja-JP" dirty="0">
                <a:solidFill>
                  <a:srgbClr val="666666"/>
                </a:solidFill>
                <a:latin typeface="Nunito Sans" pitchFamily="2" charset="77"/>
                <a:ea typeface="Nunito Sans" pitchFamily="2" charset="77"/>
                <a:cs typeface="Nunito Sans" pitchFamily="2" charset="77"/>
              </a:rPr>
              <a:t>)_/¯</a:t>
            </a:r>
            <a:r>
              <a:rPr lang="ja-JP" altLang="en-US"/>
              <a:t> </a:t>
            </a:r>
            <a:endParaRPr lang="en-US" dirty="0"/>
          </a:p>
        </p:txBody>
      </p:sp>
      <mc:AlternateContent xmlns:mc="http://schemas.openxmlformats.org/markup-compatibility/2006">
        <mc:Choice xmlns:p14="http://schemas.microsoft.com/office/powerpoint/2010/main" Requires="p14">
          <p:contentPart p14:bwMode="auto" r:id="rId2">
            <p14:nvContentPartPr>
              <p14:cNvPr id="7" name="Ink 6">
                <a:extLst>
                  <a:ext uri="{FF2B5EF4-FFF2-40B4-BE49-F238E27FC236}">
                    <a16:creationId xmlns:a16="http://schemas.microsoft.com/office/drawing/2014/main" id="{05B502EF-A6B0-4384-A4A3-A3D43FFB5592}"/>
                  </a:ext>
                </a:extLst>
              </p14:cNvPr>
              <p14:cNvContentPartPr/>
              <p14:nvPr/>
            </p14:nvContentPartPr>
            <p14:xfrm>
              <a:off x="3456360" y="122040"/>
              <a:ext cx="5690520" cy="630000"/>
            </p14:xfrm>
          </p:contentPart>
        </mc:Choice>
        <mc:Fallback>
          <p:pic>
            <p:nvPicPr>
              <p:cNvPr id="7" name="Ink 6">
                <a:extLst>
                  <a:ext uri="{FF2B5EF4-FFF2-40B4-BE49-F238E27FC236}">
                    <a16:creationId xmlns:a16="http://schemas.microsoft.com/office/drawing/2014/main" id="{05B502EF-A6B0-4384-A4A3-A3D43FFB5592}"/>
                  </a:ext>
                </a:extLst>
              </p:cNvPr>
              <p:cNvPicPr/>
              <p:nvPr/>
            </p:nvPicPr>
            <p:blipFill>
              <a:blip r:embed="rId3"/>
              <a:stretch>
                <a:fillRect/>
              </a:stretch>
            </p:blipFill>
            <p:spPr>
              <a:xfrm>
                <a:off x="3447000" y="112680"/>
                <a:ext cx="5709240" cy="648720"/>
              </a:xfrm>
              <a:prstGeom prst="rect">
                <a:avLst/>
              </a:prstGeom>
            </p:spPr>
          </p:pic>
        </mc:Fallback>
      </mc:AlternateContent>
    </p:spTree>
    <p:extLst>
      <p:ext uri="{BB962C8B-B14F-4D97-AF65-F5344CB8AC3E}">
        <p14:creationId xmlns:p14="http://schemas.microsoft.com/office/powerpoint/2010/main" val="28218840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16C9C-CC09-3F48-A6BE-195A9C8DDBB4}"/>
              </a:ext>
            </a:extLst>
          </p:cNvPr>
          <p:cNvSpPr>
            <a:spLocks noGrp="1"/>
          </p:cNvSpPr>
          <p:nvPr>
            <p:ph type="title"/>
          </p:nvPr>
        </p:nvSpPr>
        <p:spPr/>
        <p:txBody>
          <a:bodyPr/>
          <a:lstStyle/>
          <a:p>
            <a:r>
              <a:rPr lang="en-US" dirty="0"/>
              <a:t>Perceptron</a:t>
            </a:r>
          </a:p>
        </p:txBody>
      </p:sp>
      <p:sp>
        <p:nvSpPr>
          <p:cNvPr id="3" name="Text Placeholder 2">
            <a:extLst>
              <a:ext uri="{FF2B5EF4-FFF2-40B4-BE49-F238E27FC236}">
                <a16:creationId xmlns:a16="http://schemas.microsoft.com/office/drawing/2014/main" id="{A48CE3B7-A5D6-7649-8D2D-B488BA306A86}"/>
              </a:ext>
            </a:extLst>
          </p:cNvPr>
          <p:cNvSpPr>
            <a:spLocks noGrp="1"/>
          </p:cNvSpPr>
          <p:nvPr>
            <p:ph type="body" idx="1"/>
          </p:nvPr>
        </p:nvSpPr>
        <p:spPr>
          <a:xfrm>
            <a:off x="3081484" y="387589"/>
            <a:ext cx="5596200" cy="3981000"/>
          </a:xfrm>
        </p:spPr>
        <p:txBody>
          <a:bodyPr/>
          <a:lstStyle/>
          <a:p>
            <a:pPr marL="139700" indent="0">
              <a:buNone/>
            </a:pPr>
            <a:r>
              <a:rPr lang="en-US" dirty="0"/>
              <a:t>Graphical representation of this same classifier</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This is called a </a:t>
            </a:r>
            <a:r>
              <a:rPr lang="en-US" b="1" dirty="0"/>
              <a:t>perceptron</a:t>
            </a:r>
          </a:p>
        </p:txBody>
      </p:sp>
      <p:sp>
        <p:nvSpPr>
          <p:cNvPr id="4" name="Slide Number Placeholder 3">
            <a:extLst>
              <a:ext uri="{FF2B5EF4-FFF2-40B4-BE49-F238E27FC236}">
                <a16:creationId xmlns:a16="http://schemas.microsoft.com/office/drawing/2014/main" id="{F21160F1-6EE5-544A-8D41-33C7B48630D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pic>
        <p:nvPicPr>
          <p:cNvPr id="27" name="Picture 26">
            <a:extLst>
              <a:ext uri="{FF2B5EF4-FFF2-40B4-BE49-F238E27FC236}">
                <a16:creationId xmlns:a16="http://schemas.microsoft.com/office/drawing/2014/main" id="{CC49BEDB-90DC-E24B-9E5B-FAE5097E0AF3}"/>
              </a:ext>
            </a:extLst>
          </p:cNvPr>
          <p:cNvPicPr>
            <a:picLocks noChangeAspect="1"/>
          </p:cNvPicPr>
          <p:nvPr/>
        </p:nvPicPr>
        <p:blipFill>
          <a:blip r:embed="rId3"/>
          <a:stretch>
            <a:fillRect/>
          </a:stretch>
        </p:blipFill>
        <p:spPr>
          <a:xfrm>
            <a:off x="2905931" y="1522059"/>
            <a:ext cx="5897105" cy="2705730"/>
          </a:xfrm>
          <a:prstGeom prst="rect">
            <a:avLst/>
          </a:prstGeom>
        </p:spPr>
      </p:pic>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B32B5AEB-82B6-534E-913B-01740B068585}"/>
                  </a:ext>
                </a:extLst>
              </p:cNvPr>
              <p:cNvSpPr txBox="1"/>
              <p:nvPr/>
            </p:nvSpPr>
            <p:spPr>
              <a:xfrm>
                <a:off x="5138472" y="1651223"/>
                <a:ext cx="3314112" cy="7268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𝑗</m:t>
                          </m:r>
                          <m:r>
                            <a:rPr lang="en-US" b="0" i="1" smtClean="0">
                              <a:latin typeface="Cambria Math" panose="02040503050406030204" pitchFamily="18" charset="0"/>
                            </a:rPr>
                            <m:t>=1</m:t>
                          </m:r>
                        </m:sub>
                        <m:sup>
                          <m:r>
                            <a:rPr lang="en-US" b="0" i="1" smtClean="0">
                              <a:latin typeface="Cambria Math" panose="02040503050406030204" pitchFamily="18" charset="0"/>
                            </a:rPr>
                            <m:t>𝑑</m:t>
                          </m:r>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𝑗</m:t>
                              </m:r>
                            </m:sub>
                          </m:sSub>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𝑗</m:t>
                              </m:r>
                            </m:e>
                          </m:d>
                          <m:r>
                            <a:rPr lang="en-US" b="0" i="1" smtClean="0">
                              <a:latin typeface="Cambria Math" panose="02040503050406030204" pitchFamily="18" charset="0"/>
                            </a:rPr>
                            <m:t>= </m:t>
                          </m:r>
                        </m:e>
                      </m:nary>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1</m:t>
                          </m:r>
                        </m:e>
                      </m:d>
                      <m:r>
                        <a:rPr lang="en-US" b="0" i="1" smtClean="0">
                          <a:latin typeface="Cambria Math" panose="02040503050406030204" pitchFamily="18" charset="0"/>
                        </a:rPr>
                        <m:t>+</m:t>
                      </m:r>
                      <m:r>
                        <m:rPr>
                          <m:nor/>
                        </m:rPr>
                        <a:rPr lang="en-US" b="0" i="0" smtClean="0">
                          <a:latin typeface="Cambria Math" panose="02040503050406030204" pitchFamily="18" charset="0"/>
                        </a:rPr>
                        <m:t>…</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𝑑</m:t>
                          </m:r>
                        </m:sub>
                      </m:sSub>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𝑑</m:t>
                      </m:r>
                      <m:r>
                        <a:rPr lang="en-US" b="0" i="1" smtClean="0">
                          <a:latin typeface="Cambria Math" panose="02040503050406030204" pitchFamily="18" charset="0"/>
                        </a:rPr>
                        <m:t>]</m:t>
                      </m:r>
                    </m:oMath>
                  </m:oMathPara>
                </a14:m>
                <a:endParaRPr lang="en-US" dirty="0"/>
              </a:p>
            </p:txBody>
          </p:sp>
        </mc:Choice>
        <mc:Fallback xmlns="">
          <p:sp>
            <p:nvSpPr>
              <p:cNvPr id="38" name="TextBox 37">
                <a:extLst>
                  <a:ext uri="{FF2B5EF4-FFF2-40B4-BE49-F238E27FC236}">
                    <a16:creationId xmlns:a16="http://schemas.microsoft.com/office/drawing/2014/main" id="{B32B5AEB-82B6-534E-913B-01740B068585}"/>
                  </a:ext>
                </a:extLst>
              </p:cNvPr>
              <p:cNvSpPr txBox="1">
                <a:spLocks noRot="1" noChangeAspect="1" noMove="1" noResize="1" noEditPoints="1" noAdjustHandles="1" noChangeArrowheads="1" noChangeShapeType="1" noTextEdit="1"/>
              </p:cNvSpPr>
              <p:nvPr/>
            </p:nvSpPr>
            <p:spPr>
              <a:xfrm>
                <a:off x="5138472" y="1651223"/>
                <a:ext cx="3314112" cy="726866"/>
              </a:xfrm>
              <a:prstGeom prst="rect">
                <a:avLst/>
              </a:prstGeom>
              <a:blipFill>
                <a:blip r:embed="rId4"/>
                <a:stretch>
                  <a:fillRect l="-16794" t="-86207" b="-1396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450EF4CC-350F-8F47-BD99-68EA7A310AEF}"/>
                  </a:ext>
                </a:extLst>
              </p:cNvPr>
              <p:cNvSpPr txBox="1"/>
              <p:nvPr/>
            </p:nvSpPr>
            <p:spPr>
              <a:xfrm>
                <a:off x="5480088" y="3657488"/>
                <a:ext cx="3501728" cy="106336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𝑔</m:t>
                      </m:r>
                      <m:d>
                        <m:dPr>
                          <m:ctrlPr>
                            <a:rPr lang="en-US" b="0" i="1" smtClean="0">
                              <a:latin typeface="Cambria Math" panose="02040503050406030204" pitchFamily="18" charset="0"/>
                            </a:rPr>
                          </m:ctrlPr>
                        </m:dPr>
                        <m:e>
                          <m:r>
                            <a:rPr lang="en-US" b="0" i="1" smtClean="0">
                              <a:latin typeface="Cambria Math" panose="02040503050406030204" pitchFamily="18" charset="0"/>
                            </a:rPr>
                            <m:t>𝑆𝑐𝑜𝑟𝑒</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e>
                      </m:d>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eqArr>
                            <m:eqArrPr>
                              <m:ctrlPr>
                                <a:rPr lang="en-US" b="0" i="1" smtClean="0">
                                  <a:latin typeface="Cambria Math" panose="02040503050406030204" pitchFamily="18" charset="0"/>
                                </a:rPr>
                              </m:ctrlPr>
                            </m:eqArrPr>
                            <m:e>
                              <m:r>
                                <a:rPr lang="en-US" b="0" i="1" smtClean="0">
                                  <a:latin typeface="Cambria Math" panose="02040503050406030204" pitchFamily="18" charset="0"/>
                                </a:rPr>
                                <m:t>1,  </m:t>
                              </m:r>
                              <m:r>
                                <a:rPr lang="en-US" b="0" i="1" smtClean="0">
                                  <a:latin typeface="Cambria Math" panose="02040503050406030204" pitchFamily="18" charset="0"/>
                                </a:rPr>
                                <m:t>𝑖𝑓</m:t>
                              </m:r>
                              <m:r>
                                <a:rPr lang="en-US" b="0" i="1" smtClean="0">
                                  <a:latin typeface="Cambria Math" panose="02040503050406030204" pitchFamily="18" charset="0"/>
                                </a:rPr>
                                <m:t> </m:t>
                              </m:r>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𝑗</m:t>
                                  </m:r>
                                  <m:r>
                                    <a:rPr lang="en-US" b="0" i="1" smtClean="0">
                                      <a:latin typeface="Cambria Math" panose="02040503050406030204" pitchFamily="18" charset="0"/>
                                    </a:rPr>
                                    <m:t>=1</m:t>
                                  </m:r>
                                </m:sub>
                                <m:sup>
                                  <m:r>
                                    <a:rPr lang="en-US" b="0" i="1" smtClean="0">
                                      <a:latin typeface="Cambria Math" panose="02040503050406030204" pitchFamily="18" charset="0"/>
                                    </a:rPr>
                                    <m:t>𝑑</m:t>
                                  </m:r>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𝑗</m:t>
                                      </m:r>
                                    </m:sub>
                                  </m:sSub>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𝑗</m:t>
                                  </m:r>
                                  <m:r>
                                    <a:rPr lang="en-US" b="0" i="1" smtClean="0">
                                      <a:latin typeface="Cambria Math" panose="02040503050406030204" pitchFamily="18" charset="0"/>
                                    </a:rPr>
                                    <m:t>]</m:t>
                                  </m:r>
                                </m:e>
                              </m:nary>
                              <m:r>
                                <a:rPr lang="en-US" b="0" i="1" smtClean="0">
                                  <a:latin typeface="Cambria Math" panose="02040503050406030204" pitchFamily="18" charset="0"/>
                                </a:rPr>
                                <m:t>&gt;0</m:t>
                              </m:r>
                            </m:e>
                            <m:e>
                              <m:r>
                                <a:rPr lang="en-US" b="0" i="1" smtClean="0">
                                  <a:latin typeface="Cambria Math" panose="02040503050406030204" pitchFamily="18" charset="0"/>
                                </a:rPr>
                                <m:t>0,            </m:t>
                              </m:r>
                              <m:r>
                                <a:rPr lang="en-US" b="0" i="1" smtClean="0">
                                  <a:latin typeface="Cambria Math" panose="02040503050406030204" pitchFamily="18" charset="0"/>
                                </a:rPr>
                                <m:t>𝑜𝑡h𝑒𝑟𝑤𝑖𝑠𝑒</m:t>
                              </m:r>
                              <m:r>
                                <a:rPr lang="en-US" b="0" i="1" smtClean="0">
                                  <a:latin typeface="Cambria Math" panose="02040503050406030204" pitchFamily="18" charset="0"/>
                                </a:rPr>
                                <m:t> </m:t>
                              </m:r>
                            </m:e>
                          </m:eqArr>
                        </m:e>
                      </m:d>
                      <m:r>
                        <a:rPr lang="en-US" b="0" i="1" smtClean="0">
                          <a:latin typeface="Cambria Math" panose="02040503050406030204" pitchFamily="18" charset="0"/>
                        </a:rPr>
                        <m:t> </m:t>
                      </m:r>
                    </m:oMath>
                  </m:oMathPara>
                </a14:m>
                <a:endParaRPr lang="en-US" dirty="0"/>
              </a:p>
            </p:txBody>
          </p:sp>
        </mc:Choice>
        <mc:Fallback xmlns="">
          <p:sp>
            <p:nvSpPr>
              <p:cNvPr id="39" name="TextBox 38">
                <a:extLst>
                  <a:ext uri="{FF2B5EF4-FFF2-40B4-BE49-F238E27FC236}">
                    <a16:creationId xmlns:a16="http://schemas.microsoft.com/office/drawing/2014/main" id="{450EF4CC-350F-8F47-BD99-68EA7A310AEF}"/>
                  </a:ext>
                </a:extLst>
              </p:cNvPr>
              <p:cNvSpPr txBox="1">
                <a:spLocks noRot="1" noChangeAspect="1" noMove="1" noResize="1" noEditPoints="1" noAdjustHandles="1" noChangeArrowheads="1" noChangeShapeType="1" noTextEdit="1"/>
              </p:cNvSpPr>
              <p:nvPr/>
            </p:nvSpPr>
            <p:spPr>
              <a:xfrm>
                <a:off x="5480088" y="3657488"/>
                <a:ext cx="3501728" cy="1063368"/>
              </a:xfrm>
              <a:prstGeom prst="rect">
                <a:avLst/>
              </a:prstGeom>
              <a:blipFill>
                <a:blip r:embed="rId5"/>
                <a:stretch>
                  <a:fillRect t="-54762" b="-70238"/>
                </a:stretch>
              </a:blipFill>
            </p:spPr>
            <p:txBody>
              <a:bodyPr/>
              <a:lstStyle/>
              <a:p>
                <a:r>
                  <a:rPr lang="en-US">
                    <a:noFill/>
                  </a:rPr>
                  <a:t> </a:t>
                </a:r>
              </a:p>
            </p:txBody>
          </p:sp>
        </mc:Fallback>
      </mc:AlternateContent>
      <p:sp>
        <p:nvSpPr>
          <p:cNvPr id="40" name="Rectangle 39">
            <a:extLst>
              <a:ext uri="{FF2B5EF4-FFF2-40B4-BE49-F238E27FC236}">
                <a16:creationId xmlns:a16="http://schemas.microsoft.com/office/drawing/2014/main" id="{21DC03A1-D934-884D-97D5-A97CF648BC17}"/>
              </a:ext>
            </a:extLst>
          </p:cNvPr>
          <p:cNvSpPr/>
          <p:nvPr/>
        </p:nvSpPr>
        <p:spPr>
          <a:xfrm>
            <a:off x="2928033" y="1123753"/>
            <a:ext cx="599844" cy="307777"/>
          </a:xfrm>
          <a:prstGeom prst="rect">
            <a:avLst/>
          </a:prstGeom>
        </p:spPr>
        <p:txBody>
          <a:bodyPr wrap="none">
            <a:spAutoFit/>
          </a:bodyPr>
          <a:lstStyle/>
          <a:p>
            <a:r>
              <a:rPr lang="en-US" dirty="0">
                <a:solidFill>
                  <a:srgbClr val="666666"/>
                </a:solidFill>
                <a:latin typeface="Nunito Sans" pitchFamily="2" charset="77"/>
                <a:ea typeface="Nunito Sans" pitchFamily="2" charset="77"/>
                <a:cs typeface="Nunito Sans" pitchFamily="2" charset="77"/>
              </a:rPr>
              <a:t>Input</a:t>
            </a:r>
            <a:endParaRPr lang="en-US" dirty="0"/>
          </a:p>
        </p:txBody>
      </p:sp>
      <p:sp>
        <p:nvSpPr>
          <p:cNvPr id="41" name="Rectangle 40">
            <a:extLst>
              <a:ext uri="{FF2B5EF4-FFF2-40B4-BE49-F238E27FC236}">
                <a16:creationId xmlns:a16="http://schemas.microsoft.com/office/drawing/2014/main" id="{CC154562-5DBF-B34E-861B-9CEE0D3FBA01}"/>
              </a:ext>
            </a:extLst>
          </p:cNvPr>
          <p:cNvSpPr/>
          <p:nvPr/>
        </p:nvSpPr>
        <p:spPr>
          <a:xfrm>
            <a:off x="8231290" y="1123753"/>
            <a:ext cx="750526" cy="307777"/>
          </a:xfrm>
          <a:prstGeom prst="rect">
            <a:avLst/>
          </a:prstGeom>
        </p:spPr>
        <p:txBody>
          <a:bodyPr wrap="none">
            <a:spAutoFit/>
          </a:bodyPr>
          <a:lstStyle/>
          <a:p>
            <a:r>
              <a:rPr lang="en-US" dirty="0">
                <a:solidFill>
                  <a:srgbClr val="666666"/>
                </a:solidFill>
                <a:latin typeface="Nunito Sans" pitchFamily="2" charset="77"/>
                <a:ea typeface="Nunito Sans" pitchFamily="2" charset="77"/>
                <a:cs typeface="Nunito Sans" pitchFamily="2" charset="77"/>
              </a:rPr>
              <a:t>Output</a:t>
            </a:r>
            <a:endParaRPr lang="en-US" dirty="0"/>
          </a:p>
        </p:txBody>
      </p:sp>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5B735FD8-875F-4D44-A853-17C6EBC7A337}"/>
                  </a:ext>
                </a:extLst>
              </p14:cNvPr>
              <p14:cNvContentPartPr/>
              <p14:nvPr/>
            </p14:nvContentPartPr>
            <p14:xfrm>
              <a:off x="2756160" y="1398600"/>
              <a:ext cx="4833720" cy="2703240"/>
            </p14:xfrm>
          </p:contentPart>
        </mc:Choice>
        <mc:Fallback xmlns="">
          <p:pic>
            <p:nvPicPr>
              <p:cNvPr id="6" name="Ink 5">
                <a:extLst>
                  <a:ext uri="{FF2B5EF4-FFF2-40B4-BE49-F238E27FC236}">
                    <a16:creationId xmlns:a16="http://schemas.microsoft.com/office/drawing/2014/main" id="{5B735FD8-875F-4D44-A853-17C6EBC7A337}"/>
                  </a:ext>
                </a:extLst>
              </p:cNvPr>
              <p:cNvPicPr/>
              <p:nvPr/>
            </p:nvPicPr>
            <p:blipFill>
              <a:blip r:embed="rId7"/>
              <a:stretch>
                <a:fillRect/>
              </a:stretch>
            </p:blipFill>
            <p:spPr>
              <a:xfrm>
                <a:off x="2746800" y="1389240"/>
                <a:ext cx="4852440" cy="272196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5" name="Ink 4">
                <a:extLst>
                  <a:ext uri="{FF2B5EF4-FFF2-40B4-BE49-F238E27FC236}">
                    <a16:creationId xmlns:a16="http://schemas.microsoft.com/office/drawing/2014/main" id="{A53F2576-E2B7-4E6A-AB74-E811CAAC5C9B}"/>
                  </a:ext>
                </a:extLst>
              </p14:cNvPr>
              <p14:cNvContentPartPr/>
              <p14:nvPr/>
            </p14:nvContentPartPr>
            <p14:xfrm>
              <a:off x="7165080" y="72720"/>
              <a:ext cx="1964520" cy="1108800"/>
            </p14:xfrm>
          </p:contentPart>
        </mc:Choice>
        <mc:Fallback>
          <p:pic>
            <p:nvPicPr>
              <p:cNvPr id="5" name="Ink 4">
                <a:extLst>
                  <a:ext uri="{FF2B5EF4-FFF2-40B4-BE49-F238E27FC236}">
                    <a16:creationId xmlns:a16="http://schemas.microsoft.com/office/drawing/2014/main" id="{A53F2576-E2B7-4E6A-AB74-E811CAAC5C9B}"/>
                  </a:ext>
                </a:extLst>
              </p:cNvPr>
              <p:cNvPicPr/>
              <p:nvPr/>
            </p:nvPicPr>
            <p:blipFill>
              <a:blip r:embed="rId9"/>
              <a:stretch>
                <a:fillRect/>
              </a:stretch>
            </p:blipFill>
            <p:spPr>
              <a:xfrm>
                <a:off x="7155720" y="63360"/>
                <a:ext cx="1983240" cy="112752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7" name="Ink 6">
                <a:extLst>
                  <a:ext uri="{FF2B5EF4-FFF2-40B4-BE49-F238E27FC236}">
                    <a16:creationId xmlns:a16="http://schemas.microsoft.com/office/drawing/2014/main" id="{66066625-8FF4-41A7-907C-C55D11884311}"/>
                  </a:ext>
                </a:extLst>
              </p14:cNvPr>
              <p14:cNvContentPartPr/>
              <p14:nvPr/>
            </p14:nvContentPartPr>
            <p14:xfrm>
              <a:off x="5460532" y="3844190"/>
              <a:ext cx="90360" cy="153720"/>
            </p14:xfrm>
          </p:contentPart>
        </mc:Choice>
        <mc:Fallback>
          <p:pic>
            <p:nvPicPr>
              <p:cNvPr id="7" name="Ink 6">
                <a:extLst>
                  <a:ext uri="{FF2B5EF4-FFF2-40B4-BE49-F238E27FC236}">
                    <a16:creationId xmlns:a16="http://schemas.microsoft.com/office/drawing/2014/main" id="{66066625-8FF4-41A7-907C-C55D11884311}"/>
                  </a:ext>
                </a:extLst>
              </p:cNvPr>
              <p:cNvPicPr/>
              <p:nvPr/>
            </p:nvPicPr>
            <p:blipFill>
              <a:blip r:embed="rId11"/>
              <a:stretch>
                <a:fillRect/>
              </a:stretch>
            </p:blipFill>
            <p:spPr>
              <a:xfrm>
                <a:off x="5451892" y="3835190"/>
                <a:ext cx="108000" cy="17136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8" name="Ink 7">
                <a:extLst>
                  <a:ext uri="{FF2B5EF4-FFF2-40B4-BE49-F238E27FC236}">
                    <a16:creationId xmlns:a16="http://schemas.microsoft.com/office/drawing/2014/main" id="{D740DEE4-478E-458D-A906-050EC9FF3685}"/>
                  </a:ext>
                </a:extLst>
              </p14:cNvPr>
              <p14:cNvContentPartPr/>
              <p14:nvPr/>
            </p14:nvContentPartPr>
            <p14:xfrm>
              <a:off x="5600212" y="3890630"/>
              <a:ext cx="2880" cy="58680"/>
            </p14:xfrm>
          </p:contentPart>
        </mc:Choice>
        <mc:Fallback>
          <p:pic>
            <p:nvPicPr>
              <p:cNvPr id="8" name="Ink 7">
                <a:extLst>
                  <a:ext uri="{FF2B5EF4-FFF2-40B4-BE49-F238E27FC236}">
                    <a16:creationId xmlns:a16="http://schemas.microsoft.com/office/drawing/2014/main" id="{D740DEE4-478E-458D-A906-050EC9FF3685}"/>
                  </a:ext>
                </a:extLst>
              </p:cNvPr>
              <p:cNvPicPr/>
              <p:nvPr/>
            </p:nvPicPr>
            <p:blipFill>
              <a:blip r:embed="rId13"/>
              <a:stretch>
                <a:fillRect/>
              </a:stretch>
            </p:blipFill>
            <p:spPr>
              <a:xfrm>
                <a:off x="5591212" y="3881630"/>
                <a:ext cx="20520" cy="7632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9" name="Ink 8">
                <a:extLst>
                  <a:ext uri="{FF2B5EF4-FFF2-40B4-BE49-F238E27FC236}">
                    <a16:creationId xmlns:a16="http://schemas.microsoft.com/office/drawing/2014/main" id="{330A091B-4577-423B-8ED2-F1457E0FDAF1}"/>
                  </a:ext>
                </a:extLst>
              </p14:cNvPr>
              <p14:cNvContentPartPr/>
              <p14:nvPr/>
            </p14:nvContentPartPr>
            <p14:xfrm>
              <a:off x="5593012" y="3843110"/>
              <a:ext cx="11160" cy="4320"/>
            </p14:xfrm>
          </p:contentPart>
        </mc:Choice>
        <mc:Fallback>
          <p:pic>
            <p:nvPicPr>
              <p:cNvPr id="9" name="Ink 8">
                <a:extLst>
                  <a:ext uri="{FF2B5EF4-FFF2-40B4-BE49-F238E27FC236}">
                    <a16:creationId xmlns:a16="http://schemas.microsoft.com/office/drawing/2014/main" id="{330A091B-4577-423B-8ED2-F1457E0FDAF1}"/>
                  </a:ext>
                </a:extLst>
              </p:cNvPr>
              <p:cNvPicPr/>
              <p:nvPr/>
            </p:nvPicPr>
            <p:blipFill>
              <a:blip r:embed="rId15"/>
              <a:stretch>
                <a:fillRect/>
              </a:stretch>
            </p:blipFill>
            <p:spPr>
              <a:xfrm>
                <a:off x="5584372" y="3834110"/>
                <a:ext cx="28800" cy="2196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21" name="Ink 20">
                <a:extLst>
                  <a:ext uri="{FF2B5EF4-FFF2-40B4-BE49-F238E27FC236}">
                    <a16:creationId xmlns:a16="http://schemas.microsoft.com/office/drawing/2014/main" id="{0F82B7D3-92ED-4C5A-958D-62C00E4AE86D}"/>
                  </a:ext>
                </a:extLst>
              </p14:cNvPr>
              <p14:cNvContentPartPr/>
              <p14:nvPr/>
            </p14:nvContentPartPr>
            <p14:xfrm>
              <a:off x="6556732" y="3806030"/>
              <a:ext cx="16560" cy="145080"/>
            </p14:xfrm>
          </p:contentPart>
        </mc:Choice>
        <mc:Fallback>
          <p:pic>
            <p:nvPicPr>
              <p:cNvPr id="21" name="Ink 20">
                <a:extLst>
                  <a:ext uri="{FF2B5EF4-FFF2-40B4-BE49-F238E27FC236}">
                    <a16:creationId xmlns:a16="http://schemas.microsoft.com/office/drawing/2014/main" id="{0F82B7D3-92ED-4C5A-958D-62C00E4AE86D}"/>
                  </a:ext>
                </a:extLst>
              </p:cNvPr>
              <p:cNvPicPr/>
              <p:nvPr/>
            </p:nvPicPr>
            <p:blipFill>
              <a:blip r:embed="rId17"/>
              <a:stretch>
                <a:fillRect/>
              </a:stretch>
            </p:blipFill>
            <p:spPr>
              <a:xfrm>
                <a:off x="6547732" y="3797390"/>
                <a:ext cx="34200" cy="16272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22" name="Ink 21">
                <a:extLst>
                  <a:ext uri="{FF2B5EF4-FFF2-40B4-BE49-F238E27FC236}">
                    <a16:creationId xmlns:a16="http://schemas.microsoft.com/office/drawing/2014/main" id="{4367D481-55BA-4DD3-9DB2-7350CC1C0642}"/>
                  </a:ext>
                </a:extLst>
              </p14:cNvPr>
              <p14:cNvContentPartPr/>
              <p14:nvPr/>
            </p14:nvContentPartPr>
            <p14:xfrm>
              <a:off x="6617212" y="3784430"/>
              <a:ext cx="60120" cy="201240"/>
            </p14:xfrm>
          </p:contentPart>
        </mc:Choice>
        <mc:Fallback>
          <p:pic>
            <p:nvPicPr>
              <p:cNvPr id="22" name="Ink 21">
                <a:extLst>
                  <a:ext uri="{FF2B5EF4-FFF2-40B4-BE49-F238E27FC236}">
                    <a16:creationId xmlns:a16="http://schemas.microsoft.com/office/drawing/2014/main" id="{4367D481-55BA-4DD3-9DB2-7350CC1C0642}"/>
                  </a:ext>
                </a:extLst>
              </p:cNvPr>
              <p:cNvPicPr/>
              <p:nvPr/>
            </p:nvPicPr>
            <p:blipFill>
              <a:blip r:embed="rId19"/>
              <a:stretch>
                <a:fillRect/>
              </a:stretch>
            </p:blipFill>
            <p:spPr>
              <a:xfrm>
                <a:off x="6608212" y="3775430"/>
                <a:ext cx="77760" cy="21888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23" name="Ink 22">
                <a:extLst>
                  <a:ext uri="{FF2B5EF4-FFF2-40B4-BE49-F238E27FC236}">
                    <a16:creationId xmlns:a16="http://schemas.microsoft.com/office/drawing/2014/main" id="{C7294A47-DC41-4BA1-A98F-8308C15639F7}"/>
                  </a:ext>
                </a:extLst>
              </p14:cNvPr>
              <p14:cNvContentPartPr/>
              <p14:nvPr/>
            </p14:nvContentPartPr>
            <p14:xfrm>
              <a:off x="6084052" y="3807830"/>
              <a:ext cx="431640" cy="141480"/>
            </p14:xfrm>
          </p:contentPart>
        </mc:Choice>
        <mc:Fallback>
          <p:pic>
            <p:nvPicPr>
              <p:cNvPr id="23" name="Ink 22">
                <a:extLst>
                  <a:ext uri="{FF2B5EF4-FFF2-40B4-BE49-F238E27FC236}">
                    <a16:creationId xmlns:a16="http://schemas.microsoft.com/office/drawing/2014/main" id="{C7294A47-DC41-4BA1-A98F-8308C15639F7}"/>
                  </a:ext>
                </a:extLst>
              </p:cNvPr>
              <p:cNvPicPr/>
              <p:nvPr/>
            </p:nvPicPr>
            <p:blipFill>
              <a:blip r:embed="rId21"/>
              <a:stretch>
                <a:fillRect/>
              </a:stretch>
            </p:blipFill>
            <p:spPr>
              <a:xfrm>
                <a:off x="6075412" y="3798830"/>
                <a:ext cx="449280" cy="15912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24" name="Ink 23">
                <a:extLst>
                  <a:ext uri="{FF2B5EF4-FFF2-40B4-BE49-F238E27FC236}">
                    <a16:creationId xmlns:a16="http://schemas.microsoft.com/office/drawing/2014/main" id="{7AE9B9E9-9818-4131-8EE6-B703145B57C6}"/>
                  </a:ext>
                </a:extLst>
              </p14:cNvPr>
              <p14:cNvContentPartPr/>
              <p14:nvPr/>
            </p14:nvContentPartPr>
            <p14:xfrm>
              <a:off x="5883532" y="3788750"/>
              <a:ext cx="143640" cy="180720"/>
            </p14:xfrm>
          </p:contentPart>
        </mc:Choice>
        <mc:Fallback>
          <p:pic>
            <p:nvPicPr>
              <p:cNvPr id="24" name="Ink 23">
                <a:extLst>
                  <a:ext uri="{FF2B5EF4-FFF2-40B4-BE49-F238E27FC236}">
                    <a16:creationId xmlns:a16="http://schemas.microsoft.com/office/drawing/2014/main" id="{7AE9B9E9-9818-4131-8EE6-B703145B57C6}"/>
                  </a:ext>
                </a:extLst>
              </p:cNvPr>
              <p:cNvPicPr/>
              <p:nvPr/>
            </p:nvPicPr>
            <p:blipFill>
              <a:blip r:embed="rId23"/>
              <a:stretch>
                <a:fillRect/>
              </a:stretch>
            </p:blipFill>
            <p:spPr>
              <a:xfrm>
                <a:off x="5874892" y="3780093"/>
                <a:ext cx="161280" cy="198395"/>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25" name="Ink 24">
                <a:extLst>
                  <a:ext uri="{FF2B5EF4-FFF2-40B4-BE49-F238E27FC236}">
                    <a16:creationId xmlns:a16="http://schemas.microsoft.com/office/drawing/2014/main" id="{F8F7F90A-24B9-43A8-895C-79F2595A1B43}"/>
                  </a:ext>
                </a:extLst>
              </p14:cNvPr>
              <p14:cNvContentPartPr/>
              <p14:nvPr/>
            </p14:nvContentPartPr>
            <p14:xfrm>
              <a:off x="5667172" y="3879470"/>
              <a:ext cx="172440" cy="196920"/>
            </p14:xfrm>
          </p:contentPart>
        </mc:Choice>
        <mc:Fallback>
          <p:pic>
            <p:nvPicPr>
              <p:cNvPr id="25" name="Ink 24">
                <a:extLst>
                  <a:ext uri="{FF2B5EF4-FFF2-40B4-BE49-F238E27FC236}">
                    <a16:creationId xmlns:a16="http://schemas.microsoft.com/office/drawing/2014/main" id="{F8F7F90A-24B9-43A8-895C-79F2595A1B43}"/>
                  </a:ext>
                </a:extLst>
              </p:cNvPr>
              <p:cNvPicPr/>
              <p:nvPr/>
            </p:nvPicPr>
            <p:blipFill>
              <a:blip r:embed="rId25"/>
              <a:stretch>
                <a:fillRect/>
              </a:stretch>
            </p:blipFill>
            <p:spPr>
              <a:xfrm>
                <a:off x="5658532" y="3870830"/>
                <a:ext cx="190080" cy="214560"/>
              </a:xfrm>
              <a:prstGeom prst="rect">
                <a:avLst/>
              </a:prstGeom>
            </p:spPr>
          </p:pic>
        </mc:Fallback>
      </mc:AlternateContent>
    </p:spTree>
    <p:extLst>
      <p:ext uri="{BB962C8B-B14F-4D97-AF65-F5344CB8AC3E}">
        <p14:creationId xmlns:p14="http://schemas.microsoft.com/office/powerpoint/2010/main" val="38966107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7F0C9-4266-D240-98A7-72F604FC143A}"/>
              </a:ext>
            </a:extLst>
          </p:cNvPr>
          <p:cNvSpPr>
            <a:spLocks noGrp="1"/>
          </p:cNvSpPr>
          <p:nvPr>
            <p:ph type="title"/>
          </p:nvPr>
        </p:nvSpPr>
        <p:spPr/>
        <p:txBody>
          <a:bodyPr/>
          <a:lstStyle/>
          <a:p>
            <a:r>
              <a:rPr lang="en-US" dirty="0"/>
              <a:t>Learnable</a:t>
            </a:r>
          </a:p>
        </p:txBody>
      </p:sp>
      <p:sp>
        <p:nvSpPr>
          <p:cNvPr id="3" name="Text Placeholder 2">
            <a:extLst>
              <a:ext uri="{FF2B5EF4-FFF2-40B4-BE49-F238E27FC236}">
                <a16:creationId xmlns:a16="http://schemas.microsoft.com/office/drawing/2014/main" id="{614BF310-A5C9-484C-B83B-611CE524D419}"/>
              </a:ext>
            </a:extLst>
          </p:cNvPr>
          <p:cNvSpPr>
            <a:spLocks noGrp="1"/>
          </p:cNvSpPr>
          <p:nvPr>
            <p:ph type="body" idx="1"/>
          </p:nvPr>
        </p:nvSpPr>
        <p:spPr>
          <a:xfrm>
            <a:off x="3090625" y="67117"/>
            <a:ext cx="5596200" cy="3981000"/>
          </a:xfrm>
        </p:spPr>
        <p:txBody>
          <a:bodyPr/>
          <a:lstStyle/>
          <a:p>
            <a:pPr marL="139700" indent="0">
              <a:buNone/>
            </a:pPr>
            <a:r>
              <a:rPr lang="en-US" dirty="0"/>
              <a:t>What can a </a:t>
            </a:r>
            <a:r>
              <a:rPr lang="en-US" dirty="0" err="1"/>
              <a:t>perceptrons</a:t>
            </a:r>
            <a:r>
              <a:rPr lang="en-US" dirty="0"/>
              <a:t> represent?</a:t>
            </a:r>
          </a:p>
        </p:txBody>
      </p:sp>
      <p:sp>
        <p:nvSpPr>
          <p:cNvPr id="4" name="Slide Number Placeholder 3">
            <a:extLst>
              <a:ext uri="{FF2B5EF4-FFF2-40B4-BE49-F238E27FC236}">
                <a16:creationId xmlns:a16="http://schemas.microsoft.com/office/drawing/2014/main" id="{4790CBEF-B7C2-5A46-9A11-11268307473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pic>
        <p:nvPicPr>
          <p:cNvPr id="6" name="Picture 5">
            <a:extLst>
              <a:ext uri="{FF2B5EF4-FFF2-40B4-BE49-F238E27FC236}">
                <a16:creationId xmlns:a16="http://schemas.microsoft.com/office/drawing/2014/main" id="{5552D5F8-8966-FF48-85BC-1BD391896918}"/>
              </a:ext>
            </a:extLst>
          </p:cNvPr>
          <p:cNvPicPr>
            <a:picLocks noChangeAspect="1"/>
          </p:cNvPicPr>
          <p:nvPr/>
        </p:nvPicPr>
        <p:blipFill>
          <a:blip r:embed="rId3"/>
          <a:stretch>
            <a:fillRect/>
          </a:stretch>
        </p:blipFill>
        <p:spPr>
          <a:xfrm>
            <a:off x="3234933" y="532002"/>
            <a:ext cx="5596201" cy="3051229"/>
          </a:xfrm>
          <a:prstGeom prst="rect">
            <a:avLst/>
          </a:prstGeom>
        </p:spPr>
      </p:pic>
      <mc:AlternateContent xmlns:mc="http://schemas.openxmlformats.org/markup-compatibility/2006" xmlns:a14="http://schemas.microsoft.com/office/drawing/2010/main">
        <mc:Choice Requires="a14">
          <p:graphicFrame>
            <p:nvGraphicFramePr>
              <p:cNvPr id="7" name="Table 6">
                <a:extLst>
                  <a:ext uri="{FF2B5EF4-FFF2-40B4-BE49-F238E27FC236}">
                    <a16:creationId xmlns:a16="http://schemas.microsoft.com/office/drawing/2014/main" id="{5AA00E38-D8EA-8643-B189-9BE2D4AE9E1B}"/>
                  </a:ext>
                </a:extLst>
              </p:cNvPr>
              <p:cNvGraphicFramePr>
                <a:graphicFrameLocks noGrp="1"/>
              </p:cNvGraphicFramePr>
              <p:nvPr>
                <p:extLst>
                  <p:ext uri="{D42A27DB-BD31-4B8C-83A1-F6EECF244321}">
                    <p14:modId xmlns:p14="http://schemas.microsoft.com/office/powerpoint/2010/main" val="666705826"/>
                  </p:ext>
                </p:extLst>
              </p:nvPr>
            </p:nvGraphicFramePr>
            <p:xfrm>
              <a:off x="3387046" y="3518560"/>
              <a:ext cx="2369907" cy="1524000"/>
            </p:xfrm>
            <a:graphic>
              <a:graphicData uri="http://schemas.openxmlformats.org/drawingml/2006/table">
                <a:tbl>
                  <a:tblPr firstRow="1" bandRow="1">
                    <a:tableStyleId>{CB23F696-D533-4BE0-B1DA-8B15BD142E95}</a:tableStyleId>
                  </a:tblPr>
                  <a:tblGrid>
                    <a:gridCol w="789969">
                      <a:extLst>
                        <a:ext uri="{9D8B030D-6E8A-4147-A177-3AD203B41FA5}">
                          <a16:colId xmlns:a16="http://schemas.microsoft.com/office/drawing/2014/main" val="3191950682"/>
                        </a:ext>
                      </a:extLst>
                    </a:gridCol>
                    <a:gridCol w="789969">
                      <a:extLst>
                        <a:ext uri="{9D8B030D-6E8A-4147-A177-3AD203B41FA5}">
                          <a16:colId xmlns:a16="http://schemas.microsoft.com/office/drawing/2014/main" val="2827077953"/>
                        </a:ext>
                      </a:extLst>
                    </a:gridCol>
                    <a:gridCol w="789969">
                      <a:extLst>
                        <a:ext uri="{9D8B030D-6E8A-4147-A177-3AD203B41FA5}">
                          <a16:colId xmlns:a16="http://schemas.microsoft.com/office/drawing/2014/main" val="2573481201"/>
                        </a:ext>
                      </a:extLst>
                    </a:gridCol>
                  </a:tblGrid>
                  <a:tr h="0">
                    <a:tc>
                      <a:txBody>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2</m:t>
                                    </m:r>
                                  </m:sub>
                                </m:sSub>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oMath>
                            </m:oMathPara>
                          </a14:m>
                          <a:endParaRPr lang="en-US" dirty="0"/>
                        </a:p>
                      </a:txBody>
                      <a:tcPr/>
                    </a:tc>
                    <a:extLst>
                      <a:ext uri="{0D108BD9-81ED-4DB2-BD59-A6C34878D82A}">
                        <a16:rowId xmlns:a16="http://schemas.microsoft.com/office/drawing/2014/main" val="1676527185"/>
                      </a:ext>
                    </a:extLst>
                  </a:tr>
                  <a:tr h="174675">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m:t>
                                </m:r>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m:t>
                                </m:r>
                              </m:oMath>
                            </m:oMathPara>
                          </a14:m>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m:t>
                                </m:r>
                              </m:oMath>
                            </m:oMathPara>
                          </a14:m>
                          <a:endParaRPr lang="en-US" dirty="0"/>
                        </a:p>
                      </a:txBody>
                      <a:tcPr/>
                    </a:tc>
                    <a:extLst>
                      <a:ext uri="{0D108BD9-81ED-4DB2-BD59-A6C34878D82A}">
                        <a16:rowId xmlns:a16="http://schemas.microsoft.com/office/drawing/2014/main" val="2130453039"/>
                      </a:ext>
                    </a:extLst>
                  </a:tr>
                  <a:tr h="174675">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m:t>
                                </m:r>
                              </m:oMath>
                            </m:oMathPara>
                          </a14:m>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m:t>
                                </m:r>
                              </m:oMath>
                            </m:oMathPara>
                          </a14:m>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m:t>
                                </m:r>
                              </m:oMath>
                            </m:oMathPara>
                          </a14:m>
                          <a:endParaRPr lang="en-US" dirty="0"/>
                        </a:p>
                      </a:txBody>
                      <a:tcPr/>
                    </a:tc>
                    <a:extLst>
                      <a:ext uri="{0D108BD9-81ED-4DB2-BD59-A6C34878D82A}">
                        <a16:rowId xmlns:a16="http://schemas.microsoft.com/office/drawing/2014/main" val="1950677301"/>
                      </a:ext>
                    </a:extLst>
                  </a:tr>
                  <a:tr h="174675">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m:t>
                                </m:r>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m:t>
                                </m:r>
                              </m:oMath>
                            </m:oMathPara>
                          </a14:m>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m:t>
                                </m:r>
                              </m:oMath>
                            </m:oMathPara>
                          </a14:m>
                          <a:endParaRPr lang="en-US" dirty="0"/>
                        </a:p>
                      </a:txBody>
                      <a:tcPr/>
                    </a:tc>
                    <a:extLst>
                      <a:ext uri="{0D108BD9-81ED-4DB2-BD59-A6C34878D82A}">
                        <a16:rowId xmlns:a16="http://schemas.microsoft.com/office/drawing/2014/main" val="3725651129"/>
                      </a:ext>
                    </a:extLst>
                  </a:tr>
                  <a:tr h="174675">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m:t>
                                </m:r>
                              </m:oMath>
                            </m:oMathPara>
                          </a14:m>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m:t>
                                </m:r>
                              </m:oMath>
                            </m:oMathPara>
                          </a14:m>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m:t>
                                </m:r>
                              </m:oMath>
                            </m:oMathPara>
                          </a14:m>
                          <a:endParaRPr lang="en-US" dirty="0"/>
                        </a:p>
                      </a:txBody>
                      <a:tcPr/>
                    </a:tc>
                    <a:extLst>
                      <a:ext uri="{0D108BD9-81ED-4DB2-BD59-A6C34878D82A}">
                        <a16:rowId xmlns:a16="http://schemas.microsoft.com/office/drawing/2014/main" val="1001746834"/>
                      </a:ext>
                    </a:extLst>
                  </a:tr>
                </a:tbl>
              </a:graphicData>
            </a:graphic>
          </p:graphicFrame>
        </mc:Choice>
        <mc:Fallback xmlns="">
          <p:graphicFrame>
            <p:nvGraphicFramePr>
              <p:cNvPr id="7" name="Table 6">
                <a:extLst>
                  <a:ext uri="{FF2B5EF4-FFF2-40B4-BE49-F238E27FC236}">
                    <a16:creationId xmlns:a16="http://schemas.microsoft.com/office/drawing/2014/main" id="{5AA00E38-D8EA-8643-B189-9BE2D4AE9E1B}"/>
                  </a:ext>
                </a:extLst>
              </p:cNvPr>
              <p:cNvGraphicFramePr>
                <a:graphicFrameLocks noGrp="1"/>
              </p:cNvGraphicFramePr>
              <p:nvPr>
                <p:extLst>
                  <p:ext uri="{D42A27DB-BD31-4B8C-83A1-F6EECF244321}">
                    <p14:modId xmlns:p14="http://schemas.microsoft.com/office/powerpoint/2010/main" val="666705826"/>
                  </p:ext>
                </p:extLst>
              </p:nvPr>
            </p:nvGraphicFramePr>
            <p:xfrm>
              <a:off x="3387046" y="3518560"/>
              <a:ext cx="2369907" cy="1524000"/>
            </p:xfrm>
            <a:graphic>
              <a:graphicData uri="http://schemas.openxmlformats.org/drawingml/2006/table">
                <a:tbl>
                  <a:tblPr firstRow="1" bandRow="1">
                    <a:tableStyleId>{CB23F696-D533-4BE0-B1DA-8B15BD142E95}</a:tableStyleId>
                  </a:tblPr>
                  <a:tblGrid>
                    <a:gridCol w="789969">
                      <a:extLst>
                        <a:ext uri="{9D8B030D-6E8A-4147-A177-3AD203B41FA5}">
                          <a16:colId xmlns:a16="http://schemas.microsoft.com/office/drawing/2014/main" val="3191950682"/>
                        </a:ext>
                      </a:extLst>
                    </a:gridCol>
                    <a:gridCol w="789969">
                      <a:extLst>
                        <a:ext uri="{9D8B030D-6E8A-4147-A177-3AD203B41FA5}">
                          <a16:colId xmlns:a16="http://schemas.microsoft.com/office/drawing/2014/main" val="2827077953"/>
                        </a:ext>
                      </a:extLst>
                    </a:gridCol>
                    <a:gridCol w="789969">
                      <a:extLst>
                        <a:ext uri="{9D8B030D-6E8A-4147-A177-3AD203B41FA5}">
                          <a16:colId xmlns:a16="http://schemas.microsoft.com/office/drawing/2014/main" val="2573481201"/>
                        </a:ext>
                      </a:extLst>
                    </a:gridCol>
                  </a:tblGrid>
                  <a:tr h="304800">
                    <a:tc>
                      <a:txBody>
                        <a:bodyPr/>
                        <a:lstStyle/>
                        <a:p>
                          <a:endParaRPr lang="en-US"/>
                        </a:p>
                      </a:txBody>
                      <a:tcPr>
                        <a:blipFill>
                          <a:blip r:embed="rId4"/>
                          <a:stretch>
                            <a:fillRect l="-1587" t="-4167" r="-198413" b="-400000"/>
                          </a:stretch>
                        </a:blipFill>
                      </a:tcPr>
                    </a:tc>
                    <a:tc>
                      <a:txBody>
                        <a:bodyPr/>
                        <a:lstStyle/>
                        <a:p>
                          <a:endParaRPr lang="en-US"/>
                        </a:p>
                      </a:txBody>
                      <a:tcPr>
                        <a:blipFill>
                          <a:blip r:embed="rId4"/>
                          <a:stretch>
                            <a:fillRect l="-103226" t="-4167" r="-101613" b="-400000"/>
                          </a:stretch>
                        </a:blipFill>
                      </a:tcPr>
                    </a:tc>
                    <a:tc>
                      <a:txBody>
                        <a:bodyPr/>
                        <a:lstStyle/>
                        <a:p>
                          <a:endParaRPr lang="en-US"/>
                        </a:p>
                      </a:txBody>
                      <a:tcPr>
                        <a:blipFill>
                          <a:blip r:embed="rId4"/>
                          <a:stretch>
                            <a:fillRect l="-200000" t="-4167" b="-400000"/>
                          </a:stretch>
                        </a:blipFill>
                      </a:tcPr>
                    </a:tc>
                    <a:extLst>
                      <a:ext uri="{0D108BD9-81ED-4DB2-BD59-A6C34878D82A}">
                        <a16:rowId xmlns:a16="http://schemas.microsoft.com/office/drawing/2014/main" val="1676527185"/>
                      </a:ext>
                    </a:extLst>
                  </a:tr>
                  <a:tr h="304800">
                    <a:tc>
                      <a:txBody>
                        <a:bodyPr/>
                        <a:lstStyle/>
                        <a:p>
                          <a:endParaRPr lang="en-US"/>
                        </a:p>
                      </a:txBody>
                      <a:tcPr>
                        <a:blipFill>
                          <a:blip r:embed="rId4"/>
                          <a:stretch>
                            <a:fillRect l="-1587" t="-104167" r="-198413" b="-300000"/>
                          </a:stretch>
                        </a:blipFill>
                      </a:tcPr>
                    </a:tc>
                    <a:tc>
                      <a:txBody>
                        <a:bodyPr/>
                        <a:lstStyle/>
                        <a:p>
                          <a:endParaRPr lang="en-US"/>
                        </a:p>
                      </a:txBody>
                      <a:tcPr>
                        <a:blipFill>
                          <a:blip r:embed="rId4"/>
                          <a:stretch>
                            <a:fillRect l="-103226" t="-104167" r="-101613" b="-300000"/>
                          </a:stretch>
                        </a:blipFill>
                      </a:tcPr>
                    </a:tc>
                    <a:tc>
                      <a:txBody>
                        <a:bodyPr/>
                        <a:lstStyle/>
                        <a:p>
                          <a:endParaRPr lang="en-US"/>
                        </a:p>
                      </a:txBody>
                      <a:tcPr>
                        <a:blipFill>
                          <a:blip r:embed="rId4"/>
                          <a:stretch>
                            <a:fillRect l="-200000" t="-104167" b="-300000"/>
                          </a:stretch>
                        </a:blipFill>
                      </a:tcPr>
                    </a:tc>
                    <a:extLst>
                      <a:ext uri="{0D108BD9-81ED-4DB2-BD59-A6C34878D82A}">
                        <a16:rowId xmlns:a16="http://schemas.microsoft.com/office/drawing/2014/main" val="2130453039"/>
                      </a:ext>
                    </a:extLst>
                  </a:tr>
                  <a:tr h="304800">
                    <a:tc>
                      <a:txBody>
                        <a:bodyPr/>
                        <a:lstStyle/>
                        <a:p>
                          <a:endParaRPr lang="en-US"/>
                        </a:p>
                      </a:txBody>
                      <a:tcPr>
                        <a:blipFill>
                          <a:blip r:embed="rId4"/>
                          <a:stretch>
                            <a:fillRect l="-1587" t="-196000" r="-198413" b="-188000"/>
                          </a:stretch>
                        </a:blipFill>
                      </a:tcPr>
                    </a:tc>
                    <a:tc>
                      <a:txBody>
                        <a:bodyPr/>
                        <a:lstStyle/>
                        <a:p>
                          <a:endParaRPr lang="en-US"/>
                        </a:p>
                      </a:txBody>
                      <a:tcPr>
                        <a:blipFill>
                          <a:blip r:embed="rId4"/>
                          <a:stretch>
                            <a:fillRect l="-103226" t="-196000" r="-101613" b="-188000"/>
                          </a:stretch>
                        </a:blipFill>
                      </a:tcPr>
                    </a:tc>
                    <a:tc>
                      <a:txBody>
                        <a:bodyPr/>
                        <a:lstStyle/>
                        <a:p>
                          <a:endParaRPr lang="en-US"/>
                        </a:p>
                      </a:txBody>
                      <a:tcPr>
                        <a:blipFill>
                          <a:blip r:embed="rId4"/>
                          <a:stretch>
                            <a:fillRect l="-200000" t="-196000" b="-188000"/>
                          </a:stretch>
                        </a:blipFill>
                      </a:tcPr>
                    </a:tc>
                    <a:extLst>
                      <a:ext uri="{0D108BD9-81ED-4DB2-BD59-A6C34878D82A}">
                        <a16:rowId xmlns:a16="http://schemas.microsoft.com/office/drawing/2014/main" val="1950677301"/>
                      </a:ext>
                    </a:extLst>
                  </a:tr>
                  <a:tr h="304800">
                    <a:tc>
                      <a:txBody>
                        <a:bodyPr/>
                        <a:lstStyle/>
                        <a:p>
                          <a:endParaRPr lang="en-US"/>
                        </a:p>
                      </a:txBody>
                      <a:tcPr>
                        <a:blipFill>
                          <a:blip r:embed="rId4"/>
                          <a:stretch>
                            <a:fillRect l="-1587" t="-308333" r="-198413" b="-95833"/>
                          </a:stretch>
                        </a:blipFill>
                      </a:tcPr>
                    </a:tc>
                    <a:tc>
                      <a:txBody>
                        <a:bodyPr/>
                        <a:lstStyle/>
                        <a:p>
                          <a:endParaRPr lang="en-US"/>
                        </a:p>
                      </a:txBody>
                      <a:tcPr>
                        <a:blipFill>
                          <a:blip r:embed="rId4"/>
                          <a:stretch>
                            <a:fillRect l="-103226" t="-308333" r="-101613" b="-95833"/>
                          </a:stretch>
                        </a:blipFill>
                      </a:tcPr>
                    </a:tc>
                    <a:tc>
                      <a:txBody>
                        <a:bodyPr/>
                        <a:lstStyle/>
                        <a:p>
                          <a:endParaRPr lang="en-US"/>
                        </a:p>
                      </a:txBody>
                      <a:tcPr>
                        <a:blipFill>
                          <a:blip r:embed="rId4"/>
                          <a:stretch>
                            <a:fillRect l="-200000" t="-308333" b="-95833"/>
                          </a:stretch>
                        </a:blipFill>
                      </a:tcPr>
                    </a:tc>
                    <a:extLst>
                      <a:ext uri="{0D108BD9-81ED-4DB2-BD59-A6C34878D82A}">
                        <a16:rowId xmlns:a16="http://schemas.microsoft.com/office/drawing/2014/main" val="3725651129"/>
                      </a:ext>
                    </a:extLst>
                  </a:tr>
                  <a:tr h="304800">
                    <a:tc>
                      <a:txBody>
                        <a:bodyPr/>
                        <a:lstStyle/>
                        <a:p>
                          <a:endParaRPr lang="en-US"/>
                        </a:p>
                      </a:txBody>
                      <a:tcPr>
                        <a:blipFill>
                          <a:blip r:embed="rId4"/>
                          <a:stretch>
                            <a:fillRect l="-1587" t="-408333" r="-198413" b="4167"/>
                          </a:stretch>
                        </a:blipFill>
                      </a:tcPr>
                    </a:tc>
                    <a:tc>
                      <a:txBody>
                        <a:bodyPr/>
                        <a:lstStyle/>
                        <a:p>
                          <a:endParaRPr lang="en-US"/>
                        </a:p>
                      </a:txBody>
                      <a:tcPr>
                        <a:blipFill>
                          <a:blip r:embed="rId4"/>
                          <a:stretch>
                            <a:fillRect l="-103226" t="-408333" r="-101613" b="4167"/>
                          </a:stretch>
                        </a:blipFill>
                      </a:tcPr>
                    </a:tc>
                    <a:tc>
                      <a:txBody>
                        <a:bodyPr/>
                        <a:lstStyle/>
                        <a:p>
                          <a:endParaRPr lang="en-US"/>
                        </a:p>
                      </a:txBody>
                      <a:tcPr>
                        <a:blipFill>
                          <a:blip r:embed="rId4"/>
                          <a:stretch>
                            <a:fillRect l="-200000" t="-408333" b="4167"/>
                          </a:stretch>
                        </a:blipFill>
                      </a:tcPr>
                    </a:tc>
                    <a:extLst>
                      <a:ext uri="{0D108BD9-81ED-4DB2-BD59-A6C34878D82A}">
                        <a16:rowId xmlns:a16="http://schemas.microsoft.com/office/drawing/2014/main" val="1001746834"/>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8" name="Table 7">
                <a:extLst>
                  <a:ext uri="{FF2B5EF4-FFF2-40B4-BE49-F238E27FC236}">
                    <a16:creationId xmlns:a16="http://schemas.microsoft.com/office/drawing/2014/main" id="{E7AA710A-A970-3440-A978-62E2737C59E8}"/>
                  </a:ext>
                </a:extLst>
              </p:cNvPr>
              <p:cNvGraphicFramePr>
                <a:graphicFrameLocks noGrp="1"/>
              </p:cNvGraphicFramePr>
              <p:nvPr>
                <p:extLst>
                  <p:ext uri="{D42A27DB-BD31-4B8C-83A1-F6EECF244321}">
                    <p14:modId xmlns:p14="http://schemas.microsoft.com/office/powerpoint/2010/main" val="4016519116"/>
                  </p:ext>
                </p:extLst>
              </p:nvPr>
            </p:nvGraphicFramePr>
            <p:xfrm>
              <a:off x="6168772" y="3518560"/>
              <a:ext cx="2369907" cy="1524000"/>
            </p:xfrm>
            <a:graphic>
              <a:graphicData uri="http://schemas.openxmlformats.org/drawingml/2006/table">
                <a:tbl>
                  <a:tblPr firstRow="1" bandRow="1">
                    <a:tableStyleId>{CB23F696-D533-4BE0-B1DA-8B15BD142E95}</a:tableStyleId>
                  </a:tblPr>
                  <a:tblGrid>
                    <a:gridCol w="789969">
                      <a:extLst>
                        <a:ext uri="{9D8B030D-6E8A-4147-A177-3AD203B41FA5}">
                          <a16:colId xmlns:a16="http://schemas.microsoft.com/office/drawing/2014/main" val="3191950682"/>
                        </a:ext>
                      </a:extLst>
                    </a:gridCol>
                    <a:gridCol w="789969">
                      <a:extLst>
                        <a:ext uri="{9D8B030D-6E8A-4147-A177-3AD203B41FA5}">
                          <a16:colId xmlns:a16="http://schemas.microsoft.com/office/drawing/2014/main" val="2827077953"/>
                        </a:ext>
                      </a:extLst>
                    </a:gridCol>
                    <a:gridCol w="789969">
                      <a:extLst>
                        <a:ext uri="{9D8B030D-6E8A-4147-A177-3AD203B41FA5}">
                          <a16:colId xmlns:a16="http://schemas.microsoft.com/office/drawing/2014/main" val="2573481201"/>
                        </a:ext>
                      </a:extLst>
                    </a:gridCol>
                  </a:tblGrid>
                  <a:tr h="0">
                    <a:tc>
                      <a:txBody>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2</m:t>
                                    </m:r>
                                  </m:sub>
                                </m:sSub>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oMath>
                            </m:oMathPara>
                          </a14:m>
                          <a:endParaRPr lang="en-US" dirty="0"/>
                        </a:p>
                      </a:txBody>
                      <a:tcPr/>
                    </a:tc>
                    <a:extLst>
                      <a:ext uri="{0D108BD9-81ED-4DB2-BD59-A6C34878D82A}">
                        <a16:rowId xmlns:a16="http://schemas.microsoft.com/office/drawing/2014/main" val="1676527185"/>
                      </a:ext>
                    </a:extLst>
                  </a:tr>
                  <a:tr h="174675">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m:t>
                                </m:r>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m:t>
                                </m:r>
                              </m:oMath>
                            </m:oMathPara>
                          </a14:m>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m:t>
                                </m:r>
                              </m:oMath>
                            </m:oMathPara>
                          </a14:m>
                          <a:endParaRPr lang="en-US" dirty="0"/>
                        </a:p>
                      </a:txBody>
                      <a:tcPr/>
                    </a:tc>
                    <a:extLst>
                      <a:ext uri="{0D108BD9-81ED-4DB2-BD59-A6C34878D82A}">
                        <a16:rowId xmlns:a16="http://schemas.microsoft.com/office/drawing/2014/main" val="2130453039"/>
                      </a:ext>
                    </a:extLst>
                  </a:tr>
                  <a:tr h="174675">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m:t>
                                </m:r>
                              </m:oMath>
                            </m:oMathPara>
                          </a14:m>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m:t>
                                </m:r>
                              </m:oMath>
                            </m:oMathPara>
                          </a14:m>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m:t>
                                </m:r>
                              </m:oMath>
                            </m:oMathPara>
                          </a14:m>
                          <a:endParaRPr lang="en-US" dirty="0"/>
                        </a:p>
                      </a:txBody>
                      <a:tcPr/>
                    </a:tc>
                    <a:extLst>
                      <a:ext uri="{0D108BD9-81ED-4DB2-BD59-A6C34878D82A}">
                        <a16:rowId xmlns:a16="http://schemas.microsoft.com/office/drawing/2014/main" val="1950677301"/>
                      </a:ext>
                    </a:extLst>
                  </a:tr>
                  <a:tr h="174675">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m:t>
                                </m:r>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m:t>
                                </m:r>
                              </m:oMath>
                            </m:oMathPara>
                          </a14:m>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m:t>
                                </m:r>
                              </m:oMath>
                            </m:oMathPara>
                          </a14:m>
                          <a:endParaRPr lang="en-US" dirty="0"/>
                        </a:p>
                      </a:txBody>
                      <a:tcPr/>
                    </a:tc>
                    <a:extLst>
                      <a:ext uri="{0D108BD9-81ED-4DB2-BD59-A6C34878D82A}">
                        <a16:rowId xmlns:a16="http://schemas.microsoft.com/office/drawing/2014/main" val="3725651129"/>
                      </a:ext>
                    </a:extLst>
                  </a:tr>
                  <a:tr h="174675">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m:t>
                                </m:r>
                              </m:oMath>
                            </m:oMathPara>
                          </a14:m>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m:t>
                                </m:r>
                              </m:oMath>
                            </m:oMathPara>
                          </a14:m>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m:t>
                                </m:r>
                              </m:oMath>
                            </m:oMathPara>
                          </a14:m>
                          <a:endParaRPr lang="en-US" dirty="0"/>
                        </a:p>
                      </a:txBody>
                      <a:tcPr/>
                    </a:tc>
                    <a:extLst>
                      <a:ext uri="{0D108BD9-81ED-4DB2-BD59-A6C34878D82A}">
                        <a16:rowId xmlns:a16="http://schemas.microsoft.com/office/drawing/2014/main" val="1001746834"/>
                      </a:ext>
                    </a:extLst>
                  </a:tr>
                </a:tbl>
              </a:graphicData>
            </a:graphic>
          </p:graphicFrame>
        </mc:Choice>
        <mc:Fallback xmlns="">
          <p:graphicFrame>
            <p:nvGraphicFramePr>
              <p:cNvPr id="8" name="Table 7">
                <a:extLst>
                  <a:ext uri="{FF2B5EF4-FFF2-40B4-BE49-F238E27FC236}">
                    <a16:creationId xmlns:a16="http://schemas.microsoft.com/office/drawing/2014/main" id="{E7AA710A-A970-3440-A978-62E2737C59E8}"/>
                  </a:ext>
                </a:extLst>
              </p:cNvPr>
              <p:cNvGraphicFramePr>
                <a:graphicFrameLocks noGrp="1"/>
              </p:cNvGraphicFramePr>
              <p:nvPr>
                <p:extLst>
                  <p:ext uri="{D42A27DB-BD31-4B8C-83A1-F6EECF244321}">
                    <p14:modId xmlns:p14="http://schemas.microsoft.com/office/powerpoint/2010/main" val="4016519116"/>
                  </p:ext>
                </p:extLst>
              </p:nvPr>
            </p:nvGraphicFramePr>
            <p:xfrm>
              <a:off x="6168772" y="3518560"/>
              <a:ext cx="2369907" cy="1524000"/>
            </p:xfrm>
            <a:graphic>
              <a:graphicData uri="http://schemas.openxmlformats.org/drawingml/2006/table">
                <a:tbl>
                  <a:tblPr firstRow="1" bandRow="1">
                    <a:tableStyleId>{CB23F696-D533-4BE0-B1DA-8B15BD142E95}</a:tableStyleId>
                  </a:tblPr>
                  <a:tblGrid>
                    <a:gridCol w="789969">
                      <a:extLst>
                        <a:ext uri="{9D8B030D-6E8A-4147-A177-3AD203B41FA5}">
                          <a16:colId xmlns:a16="http://schemas.microsoft.com/office/drawing/2014/main" val="3191950682"/>
                        </a:ext>
                      </a:extLst>
                    </a:gridCol>
                    <a:gridCol w="789969">
                      <a:extLst>
                        <a:ext uri="{9D8B030D-6E8A-4147-A177-3AD203B41FA5}">
                          <a16:colId xmlns:a16="http://schemas.microsoft.com/office/drawing/2014/main" val="2827077953"/>
                        </a:ext>
                      </a:extLst>
                    </a:gridCol>
                    <a:gridCol w="789969">
                      <a:extLst>
                        <a:ext uri="{9D8B030D-6E8A-4147-A177-3AD203B41FA5}">
                          <a16:colId xmlns:a16="http://schemas.microsoft.com/office/drawing/2014/main" val="2573481201"/>
                        </a:ext>
                      </a:extLst>
                    </a:gridCol>
                  </a:tblGrid>
                  <a:tr h="304800">
                    <a:tc>
                      <a:txBody>
                        <a:bodyPr/>
                        <a:lstStyle/>
                        <a:p>
                          <a:endParaRPr lang="en-US"/>
                        </a:p>
                      </a:txBody>
                      <a:tcPr>
                        <a:blipFill>
                          <a:blip r:embed="rId5"/>
                          <a:stretch>
                            <a:fillRect t="-4167" r="-198413" b="-400000"/>
                          </a:stretch>
                        </a:blipFill>
                      </a:tcPr>
                    </a:tc>
                    <a:tc>
                      <a:txBody>
                        <a:bodyPr/>
                        <a:lstStyle/>
                        <a:p>
                          <a:endParaRPr lang="en-US"/>
                        </a:p>
                      </a:txBody>
                      <a:tcPr>
                        <a:blipFill>
                          <a:blip r:embed="rId5"/>
                          <a:stretch>
                            <a:fillRect l="-101613" t="-4167" r="-101613" b="-400000"/>
                          </a:stretch>
                        </a:blipFill>
                      </a:tcPr>
                    </a:tc>
                    <a:tc>
                      <a:txBody>
                        <a:bodyPr/>
                        <a:lstStyle/>
                        <a:p>
                          <a:endParaRPr lang="en-US"/>
                        </a:p>
                      </a:txBody>
                      <a:tcPr>
                        <a:blipFill>
                          <a:blip r:embed="rId5"/>
                          <a:stretch>
                            <a:fillRect l="-198413" t="-4167" b="-400000"/>
                          </a:stretch>
                        </a:blipFill>
                      </a:tcPr>
                    </a:tc>
                    <a:extLst>
                      <a:ext uri="{0D108BD9-81ED-4DB2-BD59-A6C34878D82A}">
                        <a16:rowId xmlns:a16="http://schemas.microsoft.com/office/drawing/2014/main" val="1676527185"/>
                      </a:ext>
                    </a:extLst>
                  </a:tr>
                  <a:tr h="304800">
                    <a:tc>
                      <a:txBody>
                        <a:bodyPr/>
                        <a:lstStyle/>
                        <a:p>
                          <a:endParaRPr lang="en-US"/>
                        </a:p>
                      </a:txBody>
                      <a:tcPr>
                        <a:blipFill>
                          <a:blip r:embed="rId5"/>
                          <a:stretch>
                            <a:fillRect t="-104167" r="-198413" b="-300000"/>
                          </a:stretch>
                        </a:blipFill>
                      </a:tcPr>
                    </a:tc>
                    <a:tc>
                      <a:txBody>
                        <a:bodyPr/>
                        <a:lstStyle/>
                        <a:p>
                          <a:endParaRPr lang="en-US"/>
                        </a:p>
                      </a:txBody>
                      <a:tcPr>
                        <a:blipFill>
                          <a:blip r:embed="rId5"/>
                          <a:stretch>
                            <a:fillRect l="-101613" t="-104167" r="-101613" b="-300000"/>
                          </a:stretch>
                        </a:blipFill>
                      </a:tcPr>
                    </a:tc>
                    <a:tc>
                      <a:txBody>
                        <a:bodyPr/>
                        <a:lstStyle/>
                        <a:p>
                          <a:endParaRPr lang="en-US"/>
                        </a:p>
                      </a:txBody>
                      <a:tcPr>
                        <a:blipFill>
                          <a:blip r:embed="rId5"/>
                          <a:stretch>
                            <a:fillRect l="-198413" t="-104167" b="-300000"/>
                          </a:stretch>
                        </a:blipFill>
                      </a:tcPr>
                    </a:tc>
                    <a:extLst>
                      <a:ext uri="{0D108BD9-81ED-4DB2-BD59-A6C34878D82A}">
                        <a16:rowId xmlns:a16="http://schemas.microsoft.com/office/drawing/2014/main" val="2130453039"/>
                      </a:ext>
                    </a:extLst>
                  </a:tr>
                  <a:tr h="304800">
                    <a:tc>
                      <a:txBody>
                        <a:bodyPr/>
                        <a:lstStyle/>
                        <a:p>
                          <a:endParaRPr lang="en-US"/>
                        </a:p>
                      </a:txBody>
                      <a:tcPr>
                        <a:blipFill>
                          <a:blip r:embed="rId5"/>
                          <a:stretch>
                            <a:fillRect t="-196000" r="-198413" b="-188000"/>
                          </a:stretch>
                        </a:blipFill>
                      </a:tcPr>
                    </a:tc>
                    <a:tc>
                      <a:txBody>
                        <a:bodyPr/>
                        <a:lstStyle/>
                        <a:p>
                          <a:endParaRPr lang="en-US"/>
                        </a:p>
                      </a:txBody>
                      <a:tcPr>
                        <a:blipFill>
                          <a:blip r:embed="rId5"/>
                          <a:stretch>
                            <a:fillRect l="-101613" t="-196000" r="-101613" b="-188000"/>
                          </a:stretch>
                        </a:blipFill>
                      </a:tcPr>
                    </a:tc>
                    <a:tc>
                      <a:txBody>
                        <a:bodyPr/>
                        <a:lstStyle/>
                        <a:p>
                          <a:endParaRPr lang="en-US"/>
                        </a:p>
                      </a:txBody>
                      <a:tcPr>
                        <a:blipFill>
                          <a:blip r:embed="rId5"/>
                          <a:stretch>
                            <a:fillRect l="-198413" t="-196000" b="-188000"/>
                          </a:stretch>
                        </a:blipFill>
                      </a:tcPr>
                    </a:tc>
                    <a:extLst>
                      <a:ext uri="{0D108BD9-81ED-4DB2-BD59-A6C34878D82A}">
                        <a16:rowId xmlns:a16="http://schemas.microsoft.com/office/drawing/2014/main" val="1950677301"/>
                      </a:ext>
                    </a:extLst>
                  </a:tr>
                  <a:tr h="304800">
                    <a:tc>
                      <a:txBody>
                        <a:bodyPr/>
                        <a:lstStyle/>
                        <a:p>
                          <a:endParaRPr lang="en-US"/>
                        </a:p>
                      </a:txBody>
                      <a:tcPr>
                        <a:blipFill>
                          <a:blip r:embed="rId5"/>
                          <a:stretch>
                            <a:fillRect t="-308333" r="-198413" b="-95833"/>
                          </a:stretch>
                        </a:blipFill>
                      </a:tcPr>
                    </a:tc>
                    <a:tc>
                      <a:txBody>
                        <a:bodyPr/>
                        <a:lstStyle/>
                        <a:p>
                          <a:endParaRPr lang="en-US"/>
                        </a:p>
                      </a:txBody>
                      <a:tcPr>
                        <a:blipFill>
                          <a:blip r:embed="rId5"/>
                          <a:stretch>
                            <a:fillRect l="-101613" t="-308333" r="-101613" b="-95833"/>
                          </a:stretch>
                        </a:blipFill>
                      </a:tcPr>
                    </a:tc>
                    <a:tc>
                      <a:txBody>
                        <a:bodyPr/>
                        <a:lstStyle/>
                        <a:p>
                          <a:endParaRPr lang="en-US"/>
                        </a:p>
                      </a:txBody>
                      <a:tcPr>
                        <a:blipFill>
                          <a:blip r:embed="rId5"/>
                          <a:stretch>
                            <a:fillRect l="-198413" t="-308333" b="-95833"/>
                          </a:stretch>
                        </a:blipFill>
                      </a:tcPr>
                    </a:tc>
                    <a:extLst>
                      <a:ext uri="{0D108BD9-81ED-4DB2-BD59-A6C34878D82A}">
                        <a16:rowId xmlns:a16="http://schemas.microsoft.com/office/drawing/2014/main" val="3725651129"/>
                      </a:ext>
                    </a:extLst>
                  </a:tr>
                  <a:tr h="304800">
                    <a:tc>
                      <a:txBody>
                        <a:bodyPr/>
                        <a:lstStyle/>
                        <a:p>
                          <a:endParaRPr lang="en-US"/>
                        </a:p>
                      </a:txBody>
                      <a:tcPr>
                        <a:blipFill>
                          <a:blip r:embed="rId5"/>
                          <a:stretch>
                            <a:fillRect t="-408333" r="-198413" b="4167"/>
                          </a:stretch>
                        </a:blipFill>
                      </a:tcPr>
                    </a:tc>
                    <a:tc>
                      <a:txBody>
                        <a:bodyPr/>
                        <a:lstStyle/>
                        <a:p>
                          <a:endParaRPr lang="en-US"/>
                        </a:p>
                      </a:txBody>
                      <a:tcPr>
                        <a:blipFill>
                          <a:blip r:embed="rId5"/>
                          <a:stretch>
                            <a:fillRect l="-101613" t="-408333" r="-101613" b="4167"/>
                          </a:stretch>
                        </a:blipFill>
                      </a:tcPr>
                    </a:tc>
                    <a:tc>
                      <a:txBody>
                        <a:bodyPr/>
                        <a:lstStyle/>
                        <a:p>
                          <a:endParaRPr lang="en-US"/>
                        </a:p>
                      </a:txBody>
                      <a:tcPr>
                        <a:blipFill>
                          <a:blip r:embed="rId5"/>
                          <a:stretch>
                            <a:fillRect l="-198413" t="-408333" b="4167"/>
                          </a:stretch>
                        </a:blipFill>
                      </a:tcPr>
                    </a:tc>
                    <a:extLst>
                      <a:ext uri="{0D108BD9-81ED-4DB2-BD59-A6C34878D82A}">
                        <a16:rowId xmlns:a16="http://schemas.microsoft.com/office/drawing/2014/main" val="1001746834"/>
                      </a:ext>
                    </a:extLst>
                  </a:tr>
                </a:tbl>
              </a:graphicData>
            </a:graphic>
          </p:graphicFrame>
        </mc:Fallback>
      </mc:AlternateContent>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E2142C4E-3695-44D8-8CED-A73555051601}"/>
                  </a:ext>
                </a:extLst>
              </p14:cNvPr>
              <p14:cNvContentPartPr/>
              <p14:nvPr/>
            </p14:nvContentPartPr>
            <p14:xfrm>
              <a:off x="3138120" y="1441080"/>
              <a:ext cx="4509000" cy="3518280"/>
            </p14:xfrm>
          </p:contentPart>
        </mc:Choice>
        <mc:Fallback xmlns="">
          <p:pic>
            <p:nvPicPr>
              <p:cNvPr id="9" name="Ink 8">
                <a:extLst>
                  <a:ext uri="{FF2B5EF4-FFF2-40B4-BE49-F238E27FC236}">
                    <a16:creationId xmlns:a16="http://schemas.microsoft.com/office/drawing/2014/main" id="{E2142C4E-3695-44D8-8CED-A73555051601}"/>
                  </a:ext>
                </a:extLst>
              </p:cNvPr>
              <p:cNvPicPr/>
              <p:nvPr/>
            </p:nvPicPr>
            <p:blipFill>
              <a:blip r:embed="rId7"/>
              <a:stretch>
                <a:fillRect/>
              </a:stretch>
            </p:blipFill>
            <p:spPr>
              <a:xfrm>
                <a:off x="3128760" y="1431720"/>
                <a:ext cx="4527720" cy="3537000"/>
              </a:xfrm>
              <a:prstGeom prst="rect">
                <a:avLst/>
              </a:prstGeom>
            </p:spPr>
          </p:pic>
        </mc:Fallback>
      </mc:AlternateContent>
    </p:spTree>
    <p:extLst>
      <p:ext uri="{BB962C8B-B14F-4D97-AF65-F5344CB8AC3E}">
        <p14:creationId xmlns:p14="http://schemas.microsoft.com/office/powerpoint/2010/main" val="3819114234"/>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B5FCC-F7BE-2044-9AA3-0C89130C55CD}"/>
              </a:ext>
            </a:extLst>
          </p:cNvPr>
          <p:cNvSpPr>
            <a:spLocks noGrp="1"/>
          </p:cNvSpPr>
          <p:nvPr>
            <p:ph type="title"/>
          </p:nvPr>
        </p:nvSpPr>
        <p:spPr/>
        <p:txBody>
          <a:bodyPr/>
          <a:lstStyle/>
          <a:p>
            <a:r>
              <a:rPr lang="en-US" dirty="0"/>
              <a:t>XOR</a:t>
            </a:r>
          </a:p>
        </p:txBody>
      </p:sp>
      <p:sp>
        <p:nvSpPr>
          <p:cNvPr id="3" name="Text Placeholder 2">
            <a:extLst>
              <a:ext uri="{FF2B5EF4-FFF2-40B4-BE49-F238E27FC236}">
                <a16:creationId xmlns:a16="http://schemas.microsoft.com/office/drawing/2014/main" id="{400834E0-C6B6-1B45-A59F-BFA61126C80A}"/>
              </a:ext>
            </a:extLst>
          </p:cNvPr>
          <p:cNvSpPr>
            <a:spLocks noGrp="1"/>
          </p:cNvSpPr>
          <p:nvPr>
            <p:ph type="body" idx="1"/>
          </p:nvPr>
        </p:nvSpPr>
        <p:spPr/>
        <p:txBody>
          <a:bodyPr/>
          <a:lstStyle/>
          <a:p>
            <a:pPr marL="139700" indent="0">
              <a:buNone/>
            </a:pPr>
            <a:r>
              <a:rPr lang="en-US" dirty="0"/>
              <a:t>The perceptron can learn most </a:t>
            </a:r>
            <a:r>
              <a:rPr lang="en-US" dirty="0" err="1"/>
              <a:t>boolean</a:t>
            </a:r>
            <a:r>
              <a:rPr lang="en-US" dirty="0"/>
              <a:t> functions, but XOR always has to ruin the fun.</a:t>
            </a:r>
          </a:p>
          <a:p>
            <a:pPr marL="139700" indent="0">
              <a:buNone/>
            </a:pPr>
            <a:endParaRPr lang="en-US" dirty="0"/>
          </a:p>
          <a:p>
            <a:pPr marL="139700" indent="0">
              <a:buNone/>
            </a:pPr>
            <a:r>
              <a:rPr lang="en-US" dirty="0"/>
              <a:t>This data is not </a:t>
            </a:r>
            <a:r>
              <a:rPr lang="en-US" b="1" dirty="0"/>
              <a:t>linearly separable</a:t>
            </a:r>
            <a:r>
              <a:rPr lang="en-US" dirty="0"/>
              <a:t>, therefore can’t be learned with the perceptron</a:t>
            </a:r>
            <a:endParaRPr lang="en-US" b="1" dirty="0"/>
          </a:p>
        </p:txBody>
      </p:sp>
      <p:sp>
        <p:nvSpPr>
          <p:cNvPr id="4" name="Slide Number Placeholder 3">
            <a:extLst>
              <a:ext uri="{FF2B5EF4-FFF2-40B4-BE49-F238E27FC236}">
                <a16:creationId xmlns:a16="http://schemas.microsoft.com/office/drawing/2014/main" id="{7BC38943-CFA1-4F4A-A217-26D1B5323FD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a:p>
        </p:txBody>
      </p:sp>
      <p:pic>
        <p:nvPicPr>
          <p:cNvPr id="5" name="Picture 4">
            <a:extLst>
              <a:ext uri="{FF2B5EF4-FFF2-40B4-BE49-F238E27FC236}">
                <a16:creationId xmlns:a16="http://schemas.microsoft.com/office/drawing/2014/main" id="{2CC63F6A-1C14-BB47-BEDF-59F08AD62599}"/>
              </a:ext>
            </a:extLst>
          </p:cNvPr>
          <p:cNvPicPr>
            <a:picLocks noChangeAspect="1"/>
          </p:cNvPicPr>
          <p:nvPr/>
        </p:nvPicPr>
        <p:blipFill>
          <a:blip r:embed="rId2"/>
          <a:stretch>
            <a:fillRect/>
          </a:stretch>
        </p:blipFill>
        <p:spPr>
          <a:xfrm>
            <a:off x="4046537" y="2445249"/>
            <a:ext cx="3684376" cy="2501402"/>
          </a:xfrm>
          <a:prstGeom prst="rect">
            <a:avLst/>
          </a:prstGeom>
        </p:spPr>
      </p:pic>
    </p:spTree>
    <p:extLst>
      <p:ext uri="{BB962C8B-B14F-4D97-AF65-F5344CB8AC3E}">
        <p14:creationId xmlns:p14="http://schemas.microsoft.com/office/powerpoint/2010/main" val="2865967510"/>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035B5-F974-FC4E-A560-1433814A8AF8}"/>
              </a:ext>
            </a:extLst>
          </p:cNvPr>
          <p:cNvSpPr>
            <a:spLocks noGrp="1"/>
          </p:cNvSpPr>
          <p:nvPr>
            <p:ph type="title"/>
          </p:nvPr>
        </p:nvSpPr>
        <p:spPr/>
        <p:txBody>
          <a:bodyPr/>
          <a:lstStyle/>
          <a:p>
            <a:r>
              <a:rPr lang="en-US" dirty="0"/>
              <a:t>Neural Network</a:t>
            </a:r>
          </a:p>
        </p:txBody>
      </p:sp>
      <p:sp>
        <p:nvSpPr>
          <p:cNvPr id="3" name="Text Placeholder 2">
            <a:extLst>
              <a:ext uri="{FF2B5EF4-FFF2-40B4-BE49-F238E27FC236}">
                <a16:creationId xmlns:a16="http://schemas.microsoft.com/office/drawing/2014/main" id="{95153E02-C107-DB44-BCDD-861D8F5C7096}"/>
              </a:ext>
            </a:extLst>
          </p:cNvPr>
          <p:cNvSpPr>
            <a:spLocks noGrp="1"/>
          </p:cNvSpPr>
          <p:nvPr>
            <p:ph type="body" idx="1"/>
          </p:nvPr>
        </p:nvSpPr>
        <p:spPr/>
        <p:txBody>
          <a:bodyPr/>
          <a:lstStyle/>
          <a:p>
            <a:pPr marL="139700" indent="0">
              <a:buNone/>
            </a:pPr>
            <a:r>
              <a:rPr lang="en-US" b="1" dirty="0"/>
              <a:t>Idea: </a:t>
            </a:r>
            <a:r>
              <a:rPr lang="en-US" dirty="0"/>
              <a:t>Combine these </a:t>
            </a:r>
            <a:r>
              <a:rPr lang="en-US" dirty="0" err="1"/>
              <a:t>perceptrons</a:t>
            </a:r>
            <a:r>
              <a:rPr lang="en-US" dirty="0"/>
              <a:t> in layers to learn more complex functions.</a:t>
            </a:r>
          </a:p>
        </p:txBody>
      </p:sp>
      <p:sp>
        <p:nvSpPr>
          <p:cNvPr id="4" name="Slide Number Placeholder 3">
            <a:extLst>
              <a:ext uri="{FF2B5EF4-FFF2-40B4-BE49-F238E27FC236}">
                <a16:creationId xmlns:a16="http://schemas.microsoft.com/office/drawing/2014/main" id="{43C71A26-5444-CD46-AF56-8F0FD43C3A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pic>
        <p:nvPicPr>
          <p:cNvPr id="6" name="Picture 5">
            <a:extLst>
              <a:ext uri="{FF2B5EF4-FFF2-40B4-BE49-F238E27FC236}">
                <a16:creationId xmlns:a16="http://schemas.microsoft.com/office/drawing/2014/main" id="{B580385A-9C37-C446-9F02-4A1DAB00A82F}"/>
              </a:ext>
            </a:extLst>
          </p:cNvPr>
          <p:cNvPicPr>
            <a:picLocks noChangeAspect="1"/>
          </p:cNvPicPr>
          <p:nvPr/>
        </p:nvPicPr>
        <p:blipFill rotWithShape="1">
          <a:blip r:embed="rId3"/>
          <a:srcRect r="66514" b="59835"/>
          <a:stretch/>
        </p:blipFill>
        <p:spPr>
          <a:xfrm>
            <a:off x="3469352" y="2067752"/>
            <a:ext cx="1652236" cy="1088762"/>
          </a:xfrm>
          <a:prstGeom prst="rect">
            <a:avLst/>
          </a:prstGeom>
        </p:spPr>
      </p:pic>
      <p:pic>
        <p:nvPicPr>
          <p:cNvPr id="10" name="Picture 9">
            <a:extLst>
              <a:ext uri="{FF2B5EF4-FFF2-40B4-BE49-F238E27FC236}">
                <a16:creationId xmlns:a16="http://schemas.microsoft.com/office/drawing/2014/main" id="{C5AF1C53-985C-4871-AB92-6D529424FF1B}"/>
              </a:ext>
            </a:extLst>
          </p:cNvPr>
          <p:cNvPicPr>
            <a:picLocks noChangeAspect="1"/>
          </p:cNvPicPr>
          <p:nvPr/>
        </p:nvPicPr>
        <p:blipFill rotWithShape="1">
          <a:blip r:embed="rId3"/>
          <a:srcRect t="58470" r="66514"/>
          <a:stretch/>
        </p:blipFill>
        <p:spPr>
          <a:xfrm>
            <a:off x="3445665" y="3424508"/>
            <a:ext cx="1652236" cy="1125776"/>
          </a:xfrm>
          <a:prstGeom prst="rect">
            <a:avLst/>
          </a:prstGeom>
        </p:spPr>
      </p:pic>
      <p:pic>
        <p:nvPicPr>
          <p:cNvPr id="11" name="Picture 10">
            <a:extLst>
              <a:ext uri="{FF2B5EF4-FFF2-40B4-BE49-F238E27FC236}">
                <a16:creationId xmlns:a16="http://schemas.microsoft.com/office/drawing/2014/main" id="{DA39E772-14E7-4FF5-BD02-5F76EC8F9514}"/>
              </a:ext>
            </a:extLst>
          </p:cNvPr>
          <p:cNvPicPr>
            <a:picLocks noChangeAspect="1"/>
          </p:cNvPicPr>
          <p:nvPr/>
        </p:nvPicPr>
        <p:blipFill rotWithShape="1">
          <a:blip r:embed="rId3"/>
          <a:srcRect l="18314" t="36494" r="75828" b="38687"/>
          <a:stretch/>
        </p:blipFill>
        <p:spPr>
          <a:xfrm>
            <a:off x="4427495" y="2921762"/>
            <a:ext cx="289009" cy="672772"/>
          </a:xfrm>
          <a:prstGeom prst="rect">
            <a:avLst/>
          </a:prstGeom>
        </p:spPr>
      </p:pic>
      <p:pic>
        <p:nvPicPr>
          <p:cNvPr id="12" name="Picture 11">
            <a:extLst>
              <a:ext uri="{FF2B5EF4-FFF2-40B4-BE49-F238E27FC236}">
                <a16:creationId xmlns:a16="http://schemas.microsoft.com/office/drawing/2014/main" id="{F1A8CFA9-D29B-4460-BDDF-1E3BFA93DD94}"/>
              </a:ext>
            </a:extLst>
          </p:cNvPr>
          <p:cNvPicPr>
            <a:picLocks noChangeAspect="1"/>
          </p:cNvPicPr>
          <p:nvPr/>
        </p:nvPicPr>
        <p:blipFill rotWithShape="1">
          <a:blip r:embed="rId3"/>
          <a:srcRect l="33486"/>
          <a:stretch/>
        </p:blipFill>
        <p:spPr>
          <a:xfrm>
            <a:off x="5173703" y="1445974"/>
            <a:ext cx="3785521" cy="3126692"/>
          </a:xfrm>
          <a:prstGeom prst="rect">
            <a:avLst/>
          </a:prstGeom>
        </p:spPr>
      </p:pic>
      <mc:AlternateContent xmlns:mc="http://schemas.openxmlformats.org/markup-compatibility/2006" xmlns:p14="http://schemas.microsoft.com/office/powerpoint/2010/main">
        <mc:Choice Requires="p14">
          <p:contentPart p14:bwMode="auto" r:id="rId4">
            <p14:nvContentPartPr>
              <p14:cNvPr id="13" name="Ink 12">
                <a:extLst>
                  <a:ext uri="{FF2B5EF4-FFF2-40B4-BE49-F238E27FC236}">
                    <a16:creationId xmlns:a16="http://schemas.microsoft.com/office/drawing/2014/main" id="{31500D48-052E-430F-8497-45B3615A81DD}"/>
                  </a:ext>
                </a:extLst>
              </p14:cNvPr>
              <p14:cNvContentPartPr/>
              <p14:nvPr/>
            </p14:nvContentPartPr>
            <p14:xfrm>
              <a:off x="3066120" y="990360"/>
              <a:ext cx="5999040" cy="3898800"/>
            </p14:xfrm>
          </p:contentPart>
        </mc:Choice>
        <mc:Fallback xmlns="">
          <p:pic>
            <p:nvPicPr>
              <p:cNvPr id="13" name="Ink 12">
                <a:extLst>
                  <a:ext uri="{FF2B5EF4-FFF2-40B4-BE49-F238E27FC236}">
                    <a16:creationId xmlns:a16="http://schemas.microsoft.com/office/drawing/2014/main" id="{31500D48-052E-430F-8497-45B3615A81DD}"/>
                  </a:ext>
                </a:extLst>
              </p:cNvPr>
              <p:cNvPicPr/>
              <p:nvPr/>
            </p:nvPicPr>
            <p:blipFill>
              <a:blip r:embed="rId5"/>
              <a:stretch>
                <a:fillRect/>
              </a:stretch>
            </p:blipFill>
            <p:spPr>
              <a:xfrm>
                <a:off x="3056760" y="981000"/>
                <a:ext cx="6017760" cy="3917520"/>
              </a:xfrm>
              <a:prstGeom prst="rect">
                <a:avLst/>
              </a:prstGeom>
            </p:spPr>
          </p:pic>
        </mc:Fallback>
      </mc:AlternateContent>
    </p:spTree>
    <p:extLst>
      <p:ext uri="{BB962C8B-B14F-4D97-AF65-F5344CB8AC3E}">
        <p14:creationId xmlns:p14="http://schemas.microsoft.com/office/powerpoint/2010/main" val="1820649212"/>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BFD48-53AD-5B42-8B5E-EF2C73D4A700}"/>
              </a:ext>
            </a:extLst>
          </p:cNvPr>
          <p:cNvSpPr>
            <a:spLocks noGrp="1"/>
          </p:cNvSpPr>
          <p:nvPr>
            <p:ph type="title"/>
          </p:nvPr>
        </p:nvSpPr>
        <p:spPr/>
        <p:txBody>
          <a:bodyPr/>
          <a:lstStyle/>
          <a:p>
            <a:r>
              <a:rPr lang="en-US" dirty="0"/>
              <a:t>XOR</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07692018-6A04-6046-9154-6FA4EDA40B48}"/>
                  </a:ext>
                </a:extLst>
              </p:cNvPr>
              <p:cNvSpPr>
                <a:spLocks noGrp="1"/>
              </p:cNvSpPr>
              <p:nvPr>
                <p:ph type="body" idx="1"/>
              </p:nvPr>
            </p:nvSpPr>
            <p:spPr>
              <a:xfrm>
                <a:off x="3111174" y="262374"/>
                <a:ext cx="5596200" cy="3981000"/>
              </a:xfrm>
            </p:spPr>
            <p:txBody>
              <a:bodyPr/>
              <a:lstStyle/>
              <a:p>
                <a:pPr marL="139700" indent="0">
                  <a:buNone/>
                </a:pPr>
                <a:r>
                  <a:rPr lang="en-US" dirty="0"/>
                  <a:t>Notice that we can represent </a:t>
                </a:r>
              </a:p>
              <a:p>
                <a:pPr marL="13970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1</m:t>
                          </m:r>
                        </m:e>
                      </m:d>
                      <m:r>
                        <a:rPr lang="en-US" b="0" i="1" smtClean="0">
                          <a:latin typeface="Cambria Math" panose="02040503050406030204" pitchFamily="18" charset="0"/>
                        </a:rPr>
                        <m:t> </m:t>
                      </m:r>
                      <m:r>
                        <a:rPr lang="en-US" b="0" i="1" smtClean="0">
                          <a:latin typeface="Cambria Math" panose="02040503050406030204" pitchFamily="18" charset="0"/>
                        </a:rPr>
                        <m:t>𝑋𝑂𝑅</m:t>
                      </m:r>
                      <m:r>
                        <a:rPr lang="en-US" b="0" i="1" smtClean="0">
                          <a:latin typeface="Cambria Math" panose="02040503050406030204" pitchFamily="18" charset="0"/>
                        </a:rPr>
                        <m:t> </m:t>
                      </m:r>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2</m:t>
                          </m:r>
                        </m:e>
                      </m:d>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1</m:t>
                              </m:r>
                            </m:e>
                          </m:d>
                          <m:r>
                            <a:rPr lang="en-US" b="0" i="1" smtClean="0">
                              <a:latin typeface="Cambria Math" panose="02040503050406030204" pitchFamily="18" charset="0"/>
                            </a:rPr>
                            <m:t> </m:t>
                          </m:r>
                          <m:r>
                            <a:rPr lang="en-US" b="0" i="1" smtClean="0">
                              <a:latin typeface="Cambria Math" panose="02040503050406030204" pitchFamily="18" charset="0"/>
                            </a:rPr>
                            <m:t>𝐴𝑁𝐷</m:t>
                          </m:r>
                          <m:r>
                            <a:rPr lang="en-US" b="0" i="1" smtClean="0">
                              <a:latin typeface="Cambria Math" panose="02040503050406030204" pitchFamily="18" charset="0"/>
                            </a:rPr>
                            <m:t> !</m:t>
                          </m:r>
                          <m:r>
                            <a:rPr lang="en-US" b="0" i="1" smtClean="0">
                              <a:latin typeface="Cambria Math" panose="02040503050406030204" pitchFamily="18" charset="0"/>
                            </a:rPr>
                            <m:t>𝑥</m:t>
                          </m:r>
                          <m:r>
                            <a:rPr lang="en-US" b="0" i="1" smtClean="0">
                              <a:latin typeface="Cambria Math" panose="02040503050406030204" pitchFamily="18" charset="0"/>
                            </a:rPr>
                            <m:t>[2]</m:t>
                          </m:r>
                        </m:e>
                      </m:d>
                      <m:r>
                        <a:rPr lang="en-US" b="0" i="1" smtClean="0">
                          <a:latin typeface="Cambria Math" panose="02040503050406030204" pitchFamily="18" charset="0"/>
                        </a:rPr>
                        <m:t> </m:t>
                      </m:r>
                      <m:r>
                        <a:rPr lang="en-US" b="0" i="1" smtClean="0">
                          <a:latin typeface="Cambria Math" panose="02040503050406030204" pitchFamily="18" charset="0"/>
                        </a:rPr>
                        <m:t>𝑂𝑅</m:t>
                      </m:r>
                      <m:r>
                        <a:rPr lang="en-US" b="0" i="1" smtClean="0">
                          <a:latin typeface="Cambria Math" panose="02040503050406030204" pitchFamily="18" charset="0"/>
                        </a:rPr>
                        <m:t> (!</m:t>
                      </m:r>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1</m:t>
                          </m:r>
                        </m:e>
                      </m:d>
                      <m:r>
                        <a:rPr lang="en-US" b="0" i="1" smtClean="0">
                          <a:latin typeface="Cambria Math" panose="02040503050406030204" pitchFamily="18" charset="0"/>
                        </a:rPr>
                        <m:t> </m:t>
                      </m:r>
                      <m:r>
                        <a:rPr lang="en-US" b="0" i="1" smtClean="0">
                          <a:latin typeface="Cambria Math" panose="02040503050406030204" pitchFamily="18" charset="0"/>
                        </a:rPr>
                        <m:t>𝐴𝑁𝐷</m:t>
                      </m:r>
                      <m:r>
                        <a:rPr lang="en-US" b="0" i="1" smtClean="0">
                          <a:latin typeface="Cambria Math" panose="02040503050406030204" pitchFamily="18" charset="0"/>
                        </a:rPr>
                        <m:t> </m:t>
                      </m:r>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2</m:t>
                          </m:r>
                        </m:e>
                      </m:d>
                      <m:r>
                        <a:rPr lang="en-US" b="0" i="1" smtClean="0">
                          <a:latin typeface="Cambria Math" panose="02040503050406030204" pitchFamily="18" charset="0"/>
                        </a:rPr>
                        <m:t>)</m:t>
                      </m:r>
                    </m:oMath>
                  </m:oMathPara>
                </a14:m>
                <a:endParaRPr lang="en-US" dirty="0"/>
              </a:p>
            </p:txBody>
          </p:sp>
        </mc:Choice>
        <mc:Fallback xmlns="">
          <p:sp>
            <p:nvSpPr>
              <p:cNvPr id="3" name="Text Placeholder 2">
                <a:extLst>
                  <a:ext uri="{FF2B5EF4-FFF2-40B4-BE49-F238E27FC236}">
                    <a16:creationId xmlns:a16="http://schemas.microsoft.com/office/drawing/2014/main" id="{07692018-6A04-6046-9154-6FA4EDA40B48}"/>
                  </a:ext>
                </a:extLst>
              </p:cNvPr>
              <p:cNvSpPr>
                <a:spLocks noGrp="1" noRot="1" noChangeAspect="1" noMove="1" noResize="1" noEditPoints="1" noAdjustHandles="1" noChangeArrowheads="1" noChangeShapeType="1" noTextEdit="1"/>
              </p:cNvSpPr>
              <p:nvPr>
                <p:ph type="body" idx="1"/>
              </p:nvPr>
            </p:nvSpPr>
            <p:spPr>
              <a:xfrm>
                <a:off x="3111174" y="262374"/>
                <a:ext cx="5596200" cy="3981000"/>
              </a:xfrm>
              <a:blipFill>
                <a:blip r:embed="rId3"/>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212E6552-6DA0-474E-9DD2-8A30D8F26EB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pic>
        <p:nvPicPr>
          <p:cNvPr id="5" name="Picture 4">
            <a:extLst>
              <a:ext uri="{FF2B5EF4-FFF2-40B4-BE49-F238E27FC236}">
                <a16:creationId xmlns:a16="http://schemas.microsoft.com/office/drawing/2014/main" id="{47018EE4-DFCC-C240-9B98-C91F57C03C06}"/>
              </a:ext>
            </a:extLst>
          </p:cNvPr>
          <p:cNvPicPr>
            <a:picLocks noChangeAspect="1"/>
          </p:cNvPicPr>
          <p:nvPr/>
        </p:nvPicPr>
        <p:blipFill>
          <a:blip r:embed="rId4"/>
          <a:stretch>
            <a:fillRect/>
          </a:stretch>
        </p:blipFill>
        <p:spPr>
          <a:xfrm>
            <a:off x="3268535" y="1390754"/>
            <a:ext cx="5562599" cy="2575071"/>
          </a:xfrm>
          <a:prstGeom prst="rect">
            <a:avLst/>
          </a:prstGeom>
        </p:spPr>
      </p:pic>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C16A9233-869B-4C1B-AC79-37EB245C1EFD}"/>
                  </a:ext>
                </a:extLst>
              </p14:cNvPr>
              <p14:cNvContentPartPr/>
              <p14:nvPr/>
            </p14:nvContentPartPr>
            <p14:xfrm>
              <a:off x="2679480" y="207000"/>
              <a:ext cx="6456240" cy="4722840"/>
            </p14:xfrm>
          </p:contentPart>
        </mc:Choice>
        <mc:Fallback xmlns="">
          <p:pic>
            <p:nvPicPr>
              <p:cNvPr id="7" name="Ink 6">
                <a:extLst>
                  <a:ext uri="{FF2B5EF4-FFF2-40B4-BE49-F238E27FC236}">
                    <a16:creationId xmlns:a16="http://schemas.microsoft.com/office/drawing/2014/main" id="{C16A9233-869B-4C1B-AC79-37EB245C1EFD}"/>
                  </a:ext>
                </a:extLst>
              </p:cNvPr>
              <p:cNvPicPr/>
              <p:nvPr/>
            </p:nvPicPr>
            <p:blipFill>
              <a:blip r:embed="rId6"/>
              <a:stretch>
                <a:fillRect/>
              </a:stretch>
            </p:blipFill>
            <p:spPr>
              <a:xfrm>
                <a:off x="2670120" y="197640"/>
                <a:ext cx="6474960" cy="474156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6" name="Ink 5">
                <a:extLst>
                  <a:ext uri="{FF2B5EF4-FFF2-40B4-BE49-F238E27FC236}">
                    <a16:creationId xmlns:a16="http://schemas.microsoft.com/office/drawing/2014/main" id="{46764EF1-2294-448C-96EC-151E4CE09142}"/>
                  </a:ext>
                </a:extLst>
              </p14:cNvPr>
              <p14:cNvContentPartPr/>
              <p14:nvPr/>
            </p14:nvContentPartPr>
            <p14:xfrm>
              <a:off x="6158880" y="2964600"/>
              <a:ext cx="2704680" cy="1033560"/>
            </p14:xfrm>
          </p:contentPart>
        </mc:Choice>
        <mc:Fallback>
          <p:pic>
            <p:nvPicPr>
              <p:cNvPr id="6" name="Ink 5">
                <a:extLst>
                  <a:ext uri="{FF2B5EF4-FFF2-40B4-BE49-F238E27FC236}">
                    <a16:creationId xmlns:a16="http://schemas.microsoft.com/office/drawing/2014/main" id="{46764EF1-2294-448C-96EC-151E4CE09142}"/>
                  </a:ext>
                </a:extLst>
              </p:cNvPr>
              <p:cNvPicPr/>
              <p:nvPr/>
            </p:nvPicPr>
            <p:blipFill>
              <a:blip r:embed="rId8"/>
              <a:stretch>
                <a:fillRect/>
              </a:stretch>
            </p:blipFill>
            <p:spPr>
              <a:xfrm>
                <a:off x="6149520" y="2955240"/>
                <a:ext cx="2723400" cy="1052280"/>
              </a:xfrm>
              <a:prstGeom prst="rect">
                <a:avLst/>
              </a:prstGeom>
            </p:spPr>
          </p:pic>
        </mc:Fallback>
      </mc:AlternateContent>
    </p:spTree>
    <p:extLst>
      <p:ext uri="{BB962C8B-B14F-4D97-AF65-F5344CB8AC3E}">
        <p14:creationId xmlns:p14="http://schemas.microsoft.com/office/powerpoint/2010/main" val="2166820874"/>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20107-75A9-1E4B-9A2F-79291105C492}"/>
              </a:ext>
            </a:extLst>
          </p:cNvPr>
          <p:cNvSpPr>
            <a:spLocks noGrp="1"/>
          </p:cNvSpPr>
          <p:nvPr>
            <p:ph type="title"/>
          </p:nvPr>
        </p:nvSpPr>
        <p:spPr/>
        <p:txBody>
          <a:bodyPr/>
          <a:lstStyle/>
          <a:p>
            <a:r>
              <a:rPr lang="en-US" dirty="0"/>
              <a:t>XOR</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4318C142-3ABA-F449-A5D7-1D37086C86D9}"/>
                  </a:ext>
                </a:extLst>
              </p:cNvPr>
              <p:cNvSpPr>
                <a:spLocks noGrp="1"/>
              </p:cNvSpPr>
              <p:nvPr>
                <p:ph type="body" idx="1"/>
              </p:nvPr>
            </p:nvSpPr>
            <p:spPr/>
            <p:txBody>
              <a:bodyPr/>
              <a:lstStyle/>
              <a:p>
                <a:pPr marL="139700" indent="0">
                  <a:buNone/>
                </a:pPr>
                <a:r>
                  <a:rPr lang="en-US" b="0" dirty="0">
                    <a:latin typeface="Open Sans" panose="020B0606030504020204" pitchFamily="34" charset="0"/>
                    <a:ea typeface="Open Sans" panose="020B0606030504020204" pitchFamily="34" charset="0"/>
                    <a:cs typeface="Open Sans" panose="020B0606030504020204" pitchFamily="34" charset="0"/>
                  </a:rPr>
                  <a:t>This is a 2-layer neural network </a:t>
                </a:r>
                <a:br>
                  <a:rPr lang="en-US" b="0" i="1" dirty="0">
                    <a:latin typeface="Cambria Math" panose="02040503050406030204" pitchFamily="18" charset="0"/>
                  </a:rPr>
                </a:br>
                <a:br>
                  <a:rPr lang="en-US" b="0" i="1" dirty="0">
                    <a:latin typeface="Cambria Math" panose="02040503050406030204" pitchFamily="18" charset="0"/>
                  </a:rPr>
                </a:b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1</m:t>
                          </m:r>
                        </m:e>
                      </m:d>
                      <m:r>
                        <a:rPr lang="en-US" b="0" i="1" smtClean="0">
                          <a:latin typeface="Cambria Math" panose="02040503050406030204" pitchFamily="18" charset="0"/>
                        </a:rPr>
                        <m:t> </m:t>
                      </m:r>
                      <m:r>
                        <a:rPr lang="en-US" b="0" i="1" smtClean="0">
                          <a:latin typeface="Cambria Math" panose="02040503050406030204" pitchFamily="18" charset="0"/>
                        </a:rPr>
                        <m:t>𝑋𝑂𝑅</m:t>
                      </m:r>
                      <m:r>
                        <a:rPr lang="en-US" b="0" i="1" smtClean="0">
                          <a:latin typeface="Cambria Math" panose="02040503050406030204" pitchFamily="18" charset="0"/>
                        </a:rPr>
                        <m:t> </m:t>
                      </m:r>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2</m:t>
                          </m:r>
                        </m:e>
                      </m:d>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1</m:t>
                              </m:r>
                            </m:e>
                          </m:d>
                          <m:r>
                            <a:rPr lang="en-US" b="0" i="1" smtClean="0">
                              <a:latin typeface="Cambria Math" panose="02040503050406030204" pitchFamily="18" charset="0"/>
                            </a:rPr>
                            <m:t> </m:t>
                          </m:r>
                          <m:r>
                            <a:rPr lang="en-US" b="0" i="1" smtClean="0">
                              <a:latin typeface="Cambria Math" panose="02040503050406030204" pitchFamily="18" charset="0"/>
                            </a:rPr>
                            <m:t>𝐴𝑁𝐷</m:t>
                          </m:r>
                          <m:r>
                            <a:rPr lang="en-US" b="0" i="1" smtClean="0">
                              <a:latin typeface="Cambria Math" panose="02040503050406030204" pitchFamily="18" charset="0"/>
                            </a:rPr>
                            <m:t> !</m:t>
                          </m:r>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2</m:t>
                              </m:r>
                            </m:e>
                          </m:d>
                        </m:e>
                      </m:d>
                      <m:r>
                        <a:rPr lang="en-US" b="0" i="1" smtClean="0">
                          <a:latin typeface="Cambria Math" panose="02040503050406030204" pitchFamily="18" charset="0"/>
                        </a:rPr>
                        <m:t> </m:t>
                      </m:r>
                      <m:r>
                        <a:rPr lang="en-US" b="0" i="1" smtClean="0">
                          <a:latin typeface="Cambria Math" panose="02040503050406030204" pitchFamily="18" charset="0"/>
                        </a:rPr>
                        <m:t>𝑂𝑅</m:t>
                      </m:r>
                      <m:r>
                        <a:rPr lang="en-US" b="0" i="1" smtClean="0">
                          <a:latin typeface="Cambria Math" panose="02040503050406030204" pitchFamily="18" charset="0"/>
                        </a:rPr>
                        <m:t> </m:t>
                      </m:r>
                      <m:d>
                        <m:dPr>
                          <m:ctrlPr>
                            <a:rPr lang="en-US" b="0" i="1" smtClean="0">
                              <a:latin typeface="Cambria Math" panose="02040503050406030204" pitchFamily="18" charset="0"/>
                            </a:rPr>
                          </m:ctrlPr>
                        </m:dPr>
                        <m:e>
                          <m:r>
                            <a:rPr lang="en-US" b="0" i="1" smtClean="0">
                              <a:latin typeface="Cambria Math" panose="02040503050406030204" pitchFamily="18" charset="0"/>
                            </a:rPr>
                            <m:t>!</m:t>
                          </m:r>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1</m:t>
                              </m:r>
                            </m:e>
                          </m:d>
                          <m:r>
                            <a:rPr lang="en-US" b="0" i="1" smtClean="0">
                              <a:latin typeface="Cambria Math" panose="02040503050406030204" pitchFamily="18" charset="0"/>
                            </a:rPr>
                            <m:t> </m:t>
                          </m:r>
                          <m:r>
                            <a:rPr lang="en-US" b="0" i="1" smtClean="0">
                              <a:latin typeface="Cambria Math" panose="02040503050406030204" pitchFamily="18" charset="0"/>
                            </a:rPr>
                            <m:t>𝐴𝑁𝐷</m:t>
                          </m:r>
                          <m:r>
                            <a:rPr lang="en-US" b="0" i="1" smtClean="0">
                              <a:latin typeface="Cambria Math" panose="02040503050406030204" pitchFamily="18" charset="0"/>
                            </a:rPr>
                            <m:t> </m:t>
                          </m:r>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2</m:t>
                              </m:r>
                            </m:e>
                          </m:d>
                        </m:e>
                      </m:d>
                    </m:oMath>
                  </m:oMathPara>
                </a14:m>
                <a:endParaRPr lang="en-US" b="0" i="1" dirty="0">
                  <a:latin typeface="Cambria Math" panose="02040503050406030204" pitchFamily="18" charset="0"/>
                </a:endParaRPr>
              </a:p>
              <a:p>
                <a:pPr marL="139700" indent="0">
                  <a:buNone/>
                </a:pPr>
                <a:endParaRPr lang="en-US" b="0" i="1" dirty="0">
                  <a:latin typeface="Cambria Math" panose="02040503050406030204" pitchFamily="18" charset="0"/>
                </a:endParaRPr>
              </a:p>
              <a:p>
                <a:pPr marL="139700" indent="0">
                  <a:buNone/>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𝑣</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1</m:t>
                          </m:r>
                        </m:e>
                      </m:d>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1</m:t>
                              </m:r>
                            </m:e>
                          </m:d>
                          <m:r>
                            <a:rPr lang="en-US" b="0" i="1" smtClean="0">
                              <a:latin typeface="Cambria Math" panose="02040503050406030204" pitchFamily="18" charset="0"/>
                            </a:rPr>
                            <m:t> </m:t>
                          </m:r>
                          <m:r>
                            <a:rPr lang="en-US" b="0" i="1" smtClean="0">
                              <a:latin typeface="Cambria Math" panose="02040503050406030204" pitchFamily="18" charset="0"/>
                            </a:rPr>
                            <m:t>𝐴𝑁𝐷</m:t>
                          </m:r>
                          <m:r>
                            <a:rPr lang="en-US" b="0" i="1" smtClean="0">
                              <a:latin typeface="Cambria Math" panose="02040503050406030204" pitchFamily="18" charset="0"/>
                            </a:rPr>
                            <m:t> !</m:t>
                          </m:r>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2</m:t>
                              </m:r>
                            </m:e>
                          </m:d>
                        </m:e>
                      </m:d>
                    </m:oMath>
                    <m:oMath xmlns:m="http://schemas.openxmlformats.org/officeDocument/2006/math">
                      <m:r>
                        <a:rPr lang="en-US" b="0" i="1" smtClean="0">
                          <a:latin typeface="Cambria Math" panose="02040503050406030204" pitchFamily="18" charset="0"/>
                        </a:rPr>
                        <m:t>          =</m:t>
                      </m:r>
                      <m:r>
                        <a:rPr lang="en-US" b="0" i="1" smtClean="0">
                          <a:latin typeface="Cambria Math" panose="02040503050406030204" pitchFamily="18" charset="0"/>
                        </a:rPr>
                        <m:t>𝑔</m:t>
                      </m:r>
                      <m:r>
                        <a:rPr lang="en-US" b="0" i="1" smtClean="0">
                          <a:latin typeface="Cambria Math" panose="02040503050406030204" pitchFamily="18" charset="0"/>
                        </a:rPr>
                        <m:t>(−0.5+</m:t>
                      </m:r>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1</m:t>
                          </m:r>
                        </m:e>
                      </m:d>
                      <m:r>
                        <a:rPr lang="en-US" b="0" i="1" smtClean="0">
                          <a:latin typeface="Cambria Math" panose="02040503050406030204" pitchFamily="18" charset="0"/>
                        </a:rPr>
                        <m:t>−</m:t>
                      </m:r>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2</m:t>
                          </m:r>
                        </m:e>
                      </m:d>
                      <m:r>
                        <a:rPr lang="en-US" b="0" i="1" smtClean="0">
                          <a:latin typeface="Cambria Math" panose="02040503050406030204" pitchFamily="18" charset="0"/>
                        </a:rPr>
                        <m:t>)</m:t>
                      </m:r>
                    </m:oMath>
                  </m:oMathPara>
                </a14:m>
                <a:endParaRPr lang="en-US" b="0" i="1" dirty="0">
                  <a:latin typeface="Cambria Math" panose="02040503050406030204" pitchFamily="18" charset="0"/>
                </a:endParaRPr>
              </a:p>
              <a:p>
                <a:pPr marL="139700" indent="0">
                  <a:buNone/>
                </a:pPr>
                <a:br>
                  <a:rPr lang="en-US" i="1" dirty="0">
                    <a:latin typeface="Cambria Math" panose="02040503050406030204" pitchFamily="18" charset="0"/>
                  </a:rPr>
                </a:br>
                <a14:m>
                  <m:oMathPara xmlns:m="http://schemas.openxmlformats.org/officeDocument/2006/math">
                    <m:oMathParaPr>
                      <m:jc m:val="left"/>
                    </m:oMathParaPr>
                    <m:oMath xmlns:m="http://schemas.openxmlformats.org/officeDocument/2006/math">
                      <m:r>
                        <a:rPr lang="en-US" i="1">
                          <a:latin typeface="Cambria Math" panose="02040503050406030204" pitchFamily="18" charset="0"/>
                        </a:rPr>
                        <m:t>𝑣</m:t>
                      </m:r>
                      <m:d>
                        <m:dPr>
                          <m:begChr m:val="["/>
                          <m:endChr m:val="]"/>
                          <m:ctrlPr>
                            <a:rPr lang="en-US" i="1">
                              <a:latin typeface="Cambria Math" panose="02040503050406030204" pitchFamily="18" charset="0"/>
                            </a:rPr>
                          </m:ctrlPr>
                        </m:dPr>
                        <m:e>
                          <m:r>
                            <a:rPr lang="en-US" b="0" i="1" smtClean="0">
                              <a:latin typeface="Cambria Math" panose="02040503050406030204" pitchFamily="18" charset="0"/>
                            </a:rPr>
                            <m:t>2</m:t>
                          </m:r>
                        </m:e>
                      </m:d>
                      <m:r>
                        <a:rPr lang="en-US" i="1">
                          <a:latin typeface="Cambria Math" panose="02040503050406030204" pitchFamily="18" charset="0"/>
                        </a:rPr>
                        <m:t>=</m:t>
                      </m:r>
                      <m:d>
                        <m:dPr>
                          <m:ctrlPr>
                            <a:rPr lang="en-US" i="1">
                              <a:latin typeface="Cambria Math" panose="02040503050406030204" pitchFamily="18" charset="0"/>
                            </a:rPr>
                          </m:ctrlPr>
                        </m:dPr>
                        <m:e>
                          <m:r>
                            <a:rPr lang="en-US" b="0" i="1" smtClean="0">
                              <a:latin typeface="Cambria Math" panose="02040503050406030204" pitchFamily="18" charset="0"/>
                            </a:rPr>
                            <m:t>!</m:t>
                          </m:r>
                          <m:r>
                            <a:rPr lang="en-US" i="1">
                              <a:latin typeface="Cambria Math" panose="02040503050406030204" pitchFamily="18" charset="0"/>
                            </a:rPr>
                            <m:t>𝑥</m:t>
                          </m:r>
                          <m:d>
                            <m:dPr>
                              <m:begChr m:val="["/>
                              <m:endChr m:val="]"/>
                              <m:ctrlPr>
                                <a:rPr lang="en-US" i="1">
                                  <a:latin typeface="Cambria Math" panose="02040503050406030204" pitchFamily="18" charset="0"/>
                                </a:rPr>
                              </m:ctrlPr>
                            </m:dPr>
                            <m:e>
                              <m:r>
                                <a:rPr lang="en-US" i="1">
                                  <a:latin typeface="Cambria Math" panose="02040503050406030204" pitchFamily="18" charset="0"/>
                                </a:rPr>
                                <m:t>1</m:t>
                              </m:r>
                            </m:e>
                          </m:d>
                          <m:r>
                            <a:rPr lang="en-US" i="1">
                              <a:latin typeface="Cambria Math" panose="02040503050406030204" pitchFamily="18" charset="0"/>
                            </a:rPr>
                            <m:t> </m:t>
                          </m:r>
                          <m:r>
                            <a:rPr lang="en-US" i="1">
                              <a:latin typeface="Cambria Math" panose="02040503050406030204" pitchFamily="18" charset="0"/>
                            </a:rPr>
                            <m:t>𝐴𝑁𝐷</m:t>
                          </m:r>
                          <m:r>
                            <a:rPr lang="en-US" i="1">
                              <a:latin typeface="Cambria Math" panose="02040503050406030204" pitchFamily="18" charset="0"/>
                            </a:rPr>
                            <m:t> </m:t>
                          </m:r>
                          <m:r>
                            <a:rPr lang="en-US" i="1">
                              <a:latin typeface="Cambria Math" panose="02040503050406030204" pitchFamily="18" charset="0"/>
                            </a:rPr>
                            <m:t>𝑥</m:t>
                          </m:r>
                          <m:d>
                            <m:dPr>
                              <m:begChr m:val="["/>
                              <m:endChr m:val="]"/>
                              <m:ctrlPr>
                                <a:rPr lang="en-US" i="1">
                                  <a:latin typeface="Cambria Math" panose="02040503050406030204" pitchFamily="18" charset="0"/>
                                </a:rPr>
                              </m:ctrlPr>
                            </m:dPr>
                            <m:e>
                              <m:r>
                                <a:rPr lang="en-US" i="1">
                                  <a:latin typeface="Cambria Math" panose="02040503050406030204" pitchFamily="18" charset="0"/>
                                </a:rPr>
                                <m:t>2</m:t>
                              </m:r>
                            </m:e>
                          </m:d>
                        </m:e>
                      </m:d>
                    </m:oMath>
                    <m:oMath xmlns:m="http://schemas.openxmlformats.org/officeDocument/2006/math">
                      <m:r>
                        <a:rPr lang="en-US" i="1">
                          <a:latin typeface="Cambria Math" panose="02040503050406030204" pitchFamily="18" charset="0"/>
                        </a:rPr>
                        <m:t>          =</m:t>
                      </m:r>
                      <m:r>
                        <a:rPr lang="en-US" i="1">
                          <a:latin typeface="Cambria Math" panose="02040503050406030204" pitchFamily="18" charset="0"/>
                        </a:rPr>
                        <m:t>𝑔</m:t>
                      </m:r>
                      <m:r>
                        <a:rPr lang="en-US" i="1">
                          <a:latin typeface="Cambria Math" panose="02040503050406030204" pitchFamily="18" charset="0"/>
                        </a:rPr>
                        <m:t>(−0.5−</m:t>
                      </m:r>
                      <m:r>
                        <a:rPr lang="en-US" i="1">
                          <a:latin typeface="Cambria Math" panose="02040503050406030204" pitchFamily="18" charset="0"/>
                        </a:rPr>
                        <m:t>𝑥</m:t>
                      </m:r>
                      <m:d>
                        <m:dPr>
                          <m:begChr m:val="["/>
                          <m:endChr m:val="]"/>
                          <m:ctrlPr>
                            <a:rPr lang="en-US" i="1">
                              <a:latin typeface="Cambria Math" panose="02040503050406030204" pitchFamily="18" charset="0"/>
                            </a:rPr>
                          </m:ctrlPr>
                        </m:dPr>
                        <m:e>
                          <m:r>
                            <a:rPr lang="en-US" i="1">
                              <a:latin typeface="Cambria Math" panose="02040503050406030204" pitchFamily="18" charset="0"/>
                            </a:rPr>
                            <m:t>1</m:t>
                          </m:r>
                        </m:e>
                      </m:d>
                      <m:r>
                        <a:rPr lang="en-US" b="0" i="1" smtClean="0">
                          <a:latin typeface="Cambria Math" panose="02040503050406030204" pitchFamily="18" charset="0"/>
                        </a:rPr>
                        <m:t>+</m:t>
                      </m:r>
                      <m:r>
                        <a:rPr lang="en-US" i="1">
                          <a:latin typeface="Cambria Math" panose="02040503050406030204" pitchFamily="18" charset="0"/>
                        </a:rPr>
                        <m:t>𝑥</m:t>
                      </m:r>
                      <m:d>
                        <m:dPr>
                          <m:begChr m:val="["/>
                          <m:endChr m:val="]"/>
                          <m:ctrlPr>
                            <a:rPr lang="en-US" i="1">
                              <a:latin typeface="Cambria Math" panose="02040503050406030204" pitchFamily="18" charset="0"/>
                            </a:rPr>
                          </m:ctrlPr>
                        </m:dPr>
                        <m:e>
                          <m:r>
                            <a:rPr lang="en-US" i="1">
                              <a:latin typeface="Cambria Math" panose="02040503050406030204" pitchFamily="18" charset="0"/>
                            </a:rPr>
                            <m:t>2</m:t>
                          </m:r>
                        </m:e>
                      </m:d>
                      <m:r>
                        <a:rPr lang="en-US" i="1">
                          <a:latin typeface="Cambria Math" panose="02040503050406030204" pitchFamily="18" charset="0"/>
                        </a:rPr>
                        <m:t>)</m:t>
                      </m:r>
                    </m:oMath>
                  </m:oMathPara>
                </a14:m>
                <a:endParaRPr lang="en-US" i="1" dirty="0">
                  <a:latin typeface="Cambria Math" panose="02040503050406030204" pitchFamily="18" charset="0"/>
                </a:endParaRPr>
              </a:p>
              <a:p>
                <a:pPr marL="139700" indent="0">
                  <a:buNone/>
                </a:pPr>
                <a:br>
                  <a:rPr lang="en-US" b="0" i="1" dirty="0">
                    <a:latin typeface="Cambria Math" panose="02040503050406030204" pitchFamily="18" charset="0"/>
                  </a:rPr>
                </a:b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𝑣</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1</m:t>
                          </m:r>
                        </m:e>
                      </m:d>
                      <m:r>
                        <a:rPr lang="en-US" b="0" i="1" smtClean="0">
                          <a:latin typeface="Cambria Math" panose="02040503050406030204" pitchFamily="18" charset="0"/>
                        </a:rPr>
                        <m:t> </m:t>
                      </m:r>
                      <m:r>
                        <a:rPr lang="en-US" b="0" i="1" smtClean="0">
                          <a:latin typeface="Cambria Math" panose="02040503050406030204" pitchFamily="18" charset="0"/>
                        </a:rPr>
                        <m:t>𝑂𝑅</m:t>
                      </m:r>
                      <m:r>
                        <a:rPr lang="en-US" b="0" i="1" smtClean="0">
                          <a:latin typeface="Cambria Math" panose="02040503050406030204" pitchFamily="18" charset="0"/>
                        </a:rPr>
                        <m:t> </m:t>
                      </m:r>
                      <m:r>
                        <a:rPr lang="en-US" b="0" i="1" smtClean="0">
                          <a:latin typeface="Cambria Math" panose="02040503050406030204" pitchFamily="18" charset="0"/>
                        </a:rPr>
                        <m:t>𝑣</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2</m:t>
                          </m:r>
                        </m:e>
                      </m:d>
                    </m:oMath>
                    <m:oMath xmlns:m="http://schemas.openxmlformats.org/officeDocument/2006/math">
                      <m:r>
                        <a:rPr lang="en-US" b="0" i="1" smtClean="0">
                          <a:latin typeface="Cambria Math" panose="02040503050406030204" pitchFamily="18" charset="0"/>
                        </a:rPr>
                        <m:t>    =</m:t>
                      </m:r>
                      <m:r>
                        <a:rPr lang="en-US" b="0" i="1" smtClean="0">
                          <a:latin typeface="Cambria Math" panose="02040503050406030204" pitchFamily="18" charset="0"/>
                        </a:rPr>
                        <m:t>𝑔</m:t>
                      </m:r>
                      <m:r>
                        <a:rPr lang="en-US" b="0" i="1" smtClean="0">
                          <a:latin typeface="Cambria Math" panose="02040503050406030204" pitchFamily="18" charset="0"/>
                        </a:rPr>
                        <m:t>(−0.5+</m:t>
                      </m:r>
                      <m:r>
                        <a:rPr lang="en-US" b="0" i="1" smtClean="0">
                          <a:latin typeface="Cambria Math" panose="02040503050406030204" pitchFamily="18" charset="0"/>
                        </a:rPr>
                        <m:t>𝑣</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1</m:t>
                          </m:r>
                        </m:e>
                      </m:d>
                      <m:r>
                        <a:rPr lang="en-US" b="0" i="1" smtClean="0">
                          <a:latin typeface="Cambria Math" panose="02040503050406030204" pitchFamily="18" charset="0"/>
                        </a:rPr>
                        <m:t>+</m:t>
                      </m:r>
                      <m:r>
                        <a:rPr lang="en-US" b="0" i="1" smtClean="0">
                          <a:latin typeface="Cambria Math" panose="02040503050406030204" pitchFamily="18" charset="0"/>
                        </a:rPr>
                        <m:t>𝑣</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2</m:t>
                          </m:r>
                        </m:e>
                      </m:d>
                      <m:r>
                        <a:rPr lang="en-US" b="0" i="1" smtClean="0">
                          <a:latin typeface="Cambria Math" panose="02040503050406030204" pitchFamily="18" charset="0"/>
                        </a:rPr>
                        <m:t>)</m:t>
                      </m:r>
                    </m:oMath>
                  </m:oMathPara>
                </a14:m>
                <a:endParaRPr lang="en-US" i="1" dirty="0">
                  <a:latin typeface="Cambria Math" panose="02040503050406030204" pitchFamily="18" charset="0"/>
                </a:endParaRPr>
              </a:p>
              <a:p>
                <a:pPr marL="139700" indent="0">
                  <a:buNone/>
                </a:pPr>
                <a:endParaRPr lang="en-US" b="0" i="1" dirty="0">
                  <a:latin typeface="Cambria Math" panose="02040503050406030204" pitchFamily="18" charset="0"/>
                </a:endParaRPr>
              </a:p>
              <a:p>
                <a:pPr marL="139700" indent="0">
                  <a:buNone/>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 </m:t>
                      </m:r>
                    </m:oMath>
                  </m:oMathPara>
                </a14:m>
                <a:endParaRPr lang="en-US" b="0" dirty="0"/>
              </a:p>
              <a:p>
                <a:pPr marL="139700" indent="0">
                  <a:buNone/>
                </a:pPr>
                <a:endParaRPr lang="en-US" b="0" dirty="0"/>
              </a:p>
            </p:txBody>
          </p:sp>
        </mc:Choice>
        <mc:Fallback xmlns="">
          <p:sp>
            <p:nvSpPr>
              <p:cNvPr id="3" name="Text Placeholder 2">
                <a:extLst>
                  <a:ext uri="{FF2B5EF4-FFF2-40B4-BE49-F238E27FC236}">
                    <a16:creationId xmlns:a16="http://schemas.microsoft.com/office/drawing/2014/main" id="{4318C142-3ABA-F449-A5D7-1D37086C86D9}"/>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DEA72B61-CD1D-B94E-B24E-80083D79852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pic>
        <p:nvPicPr>
          <p:cNvPr id="5" name="Picture 4">
            <a:extLst>
              <a:ext uri="{FF2B5EF4-FFF2-40B4-BE49-F238E27FC236}">
                <a16:creationId xmlns:a16="http://schemas.microsoft.com/office/drawing/2014/main" id="{CB4CF4E1-E5EE-B845-83BA-E537100439B2}"/>
              </a:ext>
            </a:extLst>
          </p:cNvPr>
          <p:cNvPicPr>
            <a:picLocks noChangeAspect="1"/>
          </p:cNvPicPr>
          <p:nvPr/>
        </p:nvPicPr>
        <p:blipFill>
          <a:blip r:embed="rId3"/>
          <a:stretch>
            <a:fillRect/>
          </a:stretch>
        </p:blipFill>
        <p:spPr>
          <a:xfrm>
            <a:off x="5966233" y="1546813"/>
            <a:ext cx="3139251" cy="1453241"/>
          </a:xfrm>
          <a:prstGeom prst="rect">
            <a:avLst/>
          </a:prstGeom>
        </p:spPr>
      </p:pic>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52952B6C-AAF7-42D5-A62D-8C591B1C1D40}"/>
                  </a:ext>
                </a:extLst>
              </p14:cNvPr>
              <p14:cNvContentPartPr/>
              <p14:nvPr/>
            </p14:nvContentPartPr>
            <p14:xfrm>
              <a:off x="3240720" y="1456560"/>
              <a:ext cx="5906160" cy="2541240"/>
            </p14:xfrm>
          </p:contentPart>
        </mc:Choice>
        <mc:Fallback xmlns="">
          <p:pic>
            <p:nvPicPr>
              <p:cNvPr id="7" name="Ink 6">
                <a:extLst>
                  <a:ext uri="{FF2B5EF4-FFF2-40B4-BE49-F238E27FC236}">
                    <a16:creationId xmlns:a16="http://schemas.microsoft.com/office/drawing/2014/main" id="{52952B6C-AAF7-42D5-A62D-8C591B1C1D40}"/>
                  </a:ext>
                </a:extLst>
              </p:cNvPr>
              <p:cNvPicPr/>
              <p:nvPr/>
            </p:nvPicPr>
            <p:blipFill>
              <a:blip r:embed="rId5"/>
              <a:stretch>
                <a:fillRect/>
              </a:stretch>
            </p:blipFill>
            <p:spPr>
              <a:xfrm>
                <a:off x="3231360" y="1447200"/>
                <a:ext cx="5924880" cy="2559960"/>
              </a:xfrm>
              <a:prstGeom prst="rect">
                <a:avLst/>
              </a:prstGeom>
            </p:spPr>
          </p:pic>
        </mc:Fallback>
      </mc:AlternateContent>
    </p:spTree>
    <p:extLst>
      <p:ext uri="{BB962C8B-B14F-4D97-AF65-F5344CB8AC3E}">
        <p14:creationId xmlns:p14="http://schemas.microsoft.com/office/powerpoint/2010/main" val="13699445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lideMaster">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lideMaster" id="{6892CB92-2140-4825-AC64-EAFCBE3C90F5}" vid="{77F8CD81-5FBC-4318-813D-3CE9F874004C}"/>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SlideMaster</Template>
  <TotalTime>12577</TotalTime>
  <Words>1498</Words>
  <Application>Microsoft Office PowerPoint</Application>
  <PresentationFormat>On-screen Show (16:9)</PresentationFormat>
  <Paragraphs>292</Paragraphs>
  <Slides>33</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Roboto Mono for Powerline</vt:lpstr>
      <vt:lpstr>Nunito Sans</vt:lpstr>
      <vt:lpstr>Cambria Math</vt:lpstr>
      <vt:lpstr>Open Sans</vt:lpstr>
      <vt:lpstr>Georgia</vt:lpstr>
      <vt:lpstr>Arial</vt:lpstr>
      <vt:lpstr>Calibri</vt:lpstr>
      <vt:lpstr>SlideMaster</vt:lpstr>
      <vt:lpstr>CSE/STAT 416 Deep Learning    Hunter Schafer University of Washington May 24, 2021</vt:lpstr>
      <vt:lpstr>Deep Learning</vt:lpstr>
      <vt:lpstr>Recall:  Linear Classifier</vt:lpstr>
      <vt:lpstr>Perceptron</vt:lpstr>
      <vt:lpstr>Learnable</vt:lpstr>
      <vt:lpstr>XOR</vt:lpstr>
      <vt:lpstr>Neural Network</vt:lpstr>
      <vt:lpstr>XOR</vt:lpstr>
      <vt:lpstr>XOR</vt:lpstr>
      <vt:lpstr>Neural Network</vt:lpstr>
      <vt:lpstr>Power of 2-layer NN</vt:lpstr>
      <vt:lpstr>Class Session</vt:lpstr>
      <vt:lpstr>Activation Function</vt:lpstr>
      <vt:lpstr>Sigmoid Functions</vt:lpstr>
      <vt:lpstr>Neural Networks</vt:lpstr>
      <vt:lpstr>Overfitting NNs</vt:lpstr>
      <vt:lpstr>Application to Computer Vision</vt:lpstr>
      <vt:lpstr>Image Features</vt:lpstr>
      <vt:lpstr>The Past</vt:lpstr>
      <vt:lpstr>NN to the Rescue</vt:lpstr>
      <vt:lpstr>PowerPoint Presentation</vt:lpstr>
      <vt:lpstr>Classification or Regression</vt:lpstr>
      <vt:lpstr>Learning Coefficients</vt:lpstr>
      <vt:lpstr>Backpropagation</vt:lpstr>
      <vt:lpstr>Training NN</vt:lpstr>
      <vt:lpstr>PowerPoint Presentation</vt:lpstr>
      <vt:lpstr>Training NN</vt:lpstr>
      <vt:lpstr>Hyperparameter Optimization</vt:lpstr>
      <vt:lpstr>Hyperparameter Optimization</vt:lpstr>
      <vt:lpstr>Hyperparameter Optimization</vt:lpstr>
      <vt:lpstr>Hyperparameter Optimization</vt:lpstr>
      <vt:lpstr>Hyperparameter Optimization</vt:lpstr>
      <vt:lpstr>NN Convergence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(OR SLIDEDOC) TITLE</dc:title>
  <dc:creator>hschafer</dc:creator>
  <cp:lastModifiedBy>Hunter Schafer</cp:lastModifiedBy>
  <cp:revision>419</cp:revision>
  <cp:lastPrinted>2019-08-05T15:58:05Z</cp:lastPrinted>
  <dcterms:modified xsi:type="dcterms:W3CDTF">2021-05-24T23:27:53Z</dcterms:modified>
</cp:coreProperties>
</file>