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ppt/ink/ink2.xml" ContentType="application/inkml+xml"/>
  <Override PartName="/ppt/notesSlides/notesSlide3.xml" ContentType="application/vnd.openxmlformats-officedocument.presentationml.notesSlide+xml"/>
  <Override PartName="/ppt/ink/ink3.xml" ContentType="application/inkml+xml"/>
  <Override PartName="/ppt/notesSlides/notesSlide4.xml" ContentType="application/vnd.openxmlformats-officedocument.presentationml.notesSlide+xml"/>
  <Override PartName="/ppt/ink/ink4.xml" ContentType="application/inkml+xml"/>
  <Override PartName="/ppt/notesSlides/notesSlide5.xml" ContentType="application/vnd.openxmlformats-officedocument.presentationml.notesSlide+xml"/>
  <Override PartName="/ppt/ink/ink5.xml" ContentType="application/inkml+xml"/>
  <Override PartName="/ppt/ink/ink6.xml" ContentType="application/inkml+xml"/>
  <Override PartName="/ppt/notesSlides/notesSlide6.xml" ContentType="application/vnd.openxmlformats-officedocument.presentationml.notesSlide+xml"/>
  <Override PartName="/ppt/ink/ink7.xml" ContentType="application/inkml+xml"/>
  <Override PartName="/ppt/notesSlides/notesSlide7.xml" ContentType="application/vnd.openxmlformats-officedocument.presentationml.notesSlide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notesSlides/notesSlide8.xml" ContentType="application/vnd.openxmlformats-officedocument.presentationml.notesSlide+xml"/>
  <Override PartName="/ppt/ink/ink13.xml" ContentType="application/inkml+xml"/>
  <Override PartName="/ppt/notesSlides/notesSlide9.xml" ContentType="application/vnd.openxmlformats-officedocument.presentationml.notesSlide+xml"/>
  <Override PartName="/ppt/ink/ink14.xml" ContentType="application/inkml+xml"/>
  <Override PartName="/ppt/ink/ink15.xml" ContentType="application/inkml+xml"/>
  <Override PartName="/ppt/ink/ink16.xml" ContentType="application/inkml+xml"/>
  <Override PartName="/ppt/notesSlides/notesSlide10.xml" ContentType="application/vnd.openxmlformats-officedocument.presentationml.notesSlide+xml"/>
  <Override PartName="/ppt/ink/ink17.xml" ContentType="application/inkml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notesSlides/notesSlide14.xml" ContentType="application/vnd.openxmlformats-officedocument.presentationml.notesSlide+xml"/>
  <Override PartName="/ppt/ink/ink24.xml" ContentType="application/inkml+xml"/>
  <Override PartName="/ppt/notesSlides/notesSlide15.xml" ContentType="application/vnd.openxmlformats-officedocument.presentationml.notesSlide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notesSlides/notesSlide16.xml" ContentType="application/vnd.openxmlformats-officedocument.presentationml.notesSlide+xml"/>
  <Override PartName="/ppt/ink/ink29.xml" ContentType="application/inkml+xml"/>
  <Override PartName="/ppt/notesSlides/notesSlide17.xml" ContentType="application/vnd.openxmlformats-officedocument.presentationml.notesSlide+xml"/>
  <Override PartName="/ppt/ink/ink30.xml" ContentType="application/inkml+xml"/>
  <Override PartName="/ppt/ink/ink31.xml" ContentType="application/inkml+xml"/>
  <Override PartName="/ppt/ink/ink3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71" r:id="rId1"/>
  </p:sldMasterIdLst>
  <p:notesMasterIdLst>
    <p:notesMasterId r:id="rId44"/>
  </p:notesMasterIdLst>
  <p:handoutMasterIdLst>
    <p:handoutMasterId r:id="rId45"/>
  </p:handoutMasterIdLst>
  <p:sldIdLst>
    <p:sldId id="256" r:id="rId2"/>
    <p:sldId id="675" r:id="rId3"/>
    <p:sldId id="598" r:id="rId4"/>
    <p:sldId id="599" r:id="rId5"/>
    <p:sldId id="595" r:id="rId6"/>
    <p:sldId id="633" r:id="rId7"/>
    <p:sldId id="634" r:id="rId8"/>
    <p:sldId id="636" r:id="rId9"/>
    <p:sldId id="637" r:id="rId10"/>
    <p:sldId id="638" r:id="rId11"/>
    <p:sldId id="639" r:id="rId12"/>
    <p:sldId id="646" r:id="rId13"/>
    <p:sldId id="640" r:id="rId14"/>
    <p:sldId id="641" r:id="rId15"/>
    <p:sldId id="643" r:id="rId16"/>
    <p:sldId id="644" r:id="rId17"/>
    <p:sldId id="645" r:id="rId18"/>
    <p:sldId id="647" r:id="rId19"/>
    <p:sldId id="648" r:id="rId20"/>
    <p:sldId id="649" r:id="rId21"/>
    <p:sldId id="672" r:id="rId22"/>
    <p:sldId id="673" r:id="rId23"/>
    <p:sldId id="651" r:id="rId24"/>
    <p:sldId id="652" r:id="rId25"/>
    <p:sldId id="653" r:id="rId26"/>
    <p:sldId id="654" r:id="rId27"/>
    <p:sldId id="655" r:id="rId28"/>
    <p:sldId id="656" r:id="rId29"/>
    <p:sldId id="657" r:id="rId30"/>
    <p:sldId id="658" r:id="rId31"/>
    <p:sldId id="659" r:id="rId32"/>
    <p:sldId id="661" r:id="rId33"/>
    <p:sldId id="662" r:id="rId34"/>
    <p:sldId id="676" r:id="rId35"/>
    <p:sldId id="674" r:id="rId36"/>
    <p:sldId id="664" r:id="rId37"/>
    <p:sldId id="666" r:id="rId38"/>
    <p:sldId id="667" r:id="rId39"/>
    <p:sldId id="668" r:id="rId40"/>
    <p:sldId id="669" r:id="rId41"/>
    <p:sldId id="670" r:id="rId42"/>
    <p:sldId id="671" r:id="rId43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Cambria Math" panose="02040503050406030204" pitchFamily="18" charset="0"/>
      <p:regular r:id="rId50"/>
    </p:embeddedFont>
    <p:embeddedFont>
      <p:font typeface="Georgia" panose="02040502050405020303" pitchFamily="18" charset="0"/>
      <p:regular r:id="rId51"/>
      <p:bold r:id="rId52"/>
      <p:italic r:id="rId53"/>
      <p:boldItalic r:id="rId54"/>
    </p:embeddedFont>
    <p:embeddedFont>
      <p:font typeface="Nunito Sans" pitchFamily="2" charset="77"/>
      <p:regular r:id="rId55"/>
      <p:bold r:id="rId56"/>
      <p:italic r:id="rId57"/>
      <p:boldItalic r:id="rId58"/>
    </p:embeddedFont>
    <p:embeddedFont>
      <p:font typeface="Open Sans" panose="020B0606030504020204" pitchFamily="34" charset="0"/>
      <p:regular r:id="rId59"/>
      <p:bold r:id="rId60"/>
      <p:italic r:id="rId61"/>
      <p:boldItalic r:id="rId6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093C5"/>
    <a:srgbClr val="95698A"/>
    <a:srgbClr val="B57BA6"/>
    <a:srgbClr val="EFD9B0"/>
    <a:srgbClr val="FFAEEF"/>
    <a:srgbClr val="942093"/>
    <a:srgbClr val="D89F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B23F696-D533-4BE0-B1DA-8B15BD142E95}">
  <a:tblStyle styleId="{CB23F696-D533-4BE0-B1DA-8B15BD142E9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017"/>
    <p:restoredTop sz="84640"/>
  </p:normalViewPr>
  <p:slideViewPr>
    <p:cSldViewPr snapToGrid="0" snapToObjects="1">
      <p:cViewPr varScale="1">
        <p:scale>
          <a:sx n="120" d="100"/>
          <a:sy n="120" d="100"/>
        </p:scale>
        <p:origin x="864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3" Type="http://schemas.openxmlformats.org/officeDocument/2006/relationships/font" Target="fonts/font8.fntdata"/><Relationship Id="rId58" Type="http://schemas.openxmlformats.org/officeDocument/2006/relationships/font" Target="fonts/font13.fntdata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font" Target="fonts/font16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1.fntdata"/><Relationship Id="rId59" Type="http://schemas.openxmlformats.org/officeDocument/2006/relationships/font" Target="fonts/font1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9.fntdata"/><Relationship Id="rId62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4.fntdata"/><Relationship Id="rId57" Type="http://schemas.openxmlformats.org/officeDocument/2006/relationships/font" Target="fonts/font12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7.fntdata"/><Relationship Id="rId60" Type="http://schemas.openxmlformats.org/officeDocument/2006/relationships/font" Target="fonts/font15.fntdata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3514F16-DD08-9D45-99E8-6100C70A186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2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11782F-D7B4-1D4E-8BD0-59CD4216F54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2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252ED9-18B6-0749-BB32-82EB97D0DB13}" type="datetimeFigureOut">
              <a:rPr lang="en-US" smtClean="0"/>
              <a:t>5/18/22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5A43E5-3862-3D44-8EAD-E8BE6FE12C8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A427D9-1E89-AB4D-AAE9-7A179DD01E8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4D49D8-58CC-5E4D-9921-5892B6C29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3761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05T21:27:03.058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1263 13424 25791 0,'-3'3'2304'0,"1"1"-1856"16,2-4-448-16,0 5 0 0,0-5 1696 0,0 0 240 16,0 0 48-16,0 0 16 0,0 0-320 0,7-4-64 15,2-2-16-15,-1-4 0 0,0-2-624 0,0-4-128 16,-1 0-16-16,1-3-16 0,1-1-400 0,0-4-80 16,0-2-16-16,-2-3 0 0,-1-2-160 0,1-2-32 15,-1-2-128-15,-1-2 192 0,-1 0-192 0,0 2 0 16,-1 3 128-16,0 2-128 0,-1 5 0 0,-1 4 0 15,0 3 128-15,-1 5-128 0,0 3 0 0,-1 5 0 16,1 5 0-16,0 0 0 0,-2 4 304 0,0 4-48 16,0 6 0-16,1 7 0 0,2 5-48 0,3 5-16 15,-2 4 0-15,3 3 0 0,2 0-16 0,1-1-16 0,1-2 0 16,3-3 0-16,3-1-16 0,0-5 0 0,-2-2 0 0,1-4 0 16,4-2-16-16,-3-4-128 15,0-2 192-15,0-4-64 0,-1-4 64 0,0-3 0 0,-1-5 0 16,0-3 0-16,0-4-64 0,0-3 0 0,-2-2 0 0,0-6 0 15,-2-2-128-15,0-5 160 0,-1-5-160 0,-2-3 160 16,-2-1-160-16,0-4 0 0,0 2 0 0,-3 3 0 16,-2 3 0-16,1 4 0 0,1 5 0 15,-1 4 0-15,-1 6 0 0,-2 4 0 0,0 5 0 0,3 6 0 16,0 0 0-16,-4 5 0 0,0 4 0 0,1 4 0 16,2 2 192-16,0 5-64 0,0 3 0 0,2 4 0 15,2 0-128-15,1 1 192 0,0 2-192 0,2-1 192 16,0-1-192-16,2-1 0 0,1-2 144 0,2 0-144 0,1-6 0 0,0-1 0 15,1-4 0-15,2-1 0 0,-1-3 0 0,2-2-160 16,1-3 16-16,0-3 0 16,-1-3-1776-16,-1-4-368 0,1-4-64 0,-2-2-16880 15</inkml:trace>
  <inkml:trace contextRef="#ctx0" brushRef="#br0" timeOffset="341.53">1998 13088 33695 0,'0'0'1488'0,"-5"2"304"0,1 2-1424 0,-1 0-368 16,0 0 0-16,1 2 0 0,0 2 1488 0,2 1 240 16,1 4 32-16,1-1 16 0,1 1-768 0,2 3-160 15,2 1-16-15,0 0-16 0,0 2-496 0,1-1-80 16,0 1-32-16,1-1 0 0,1-3-208 0,1 0 0 16,-1-1 0-16,3-4 0 0,0-1 0 0,2-3-128 0,0-3 128 0,1-2-208 31,1-3-192-31,1-3-48 0,-1-3 0 0,-1-1 0 0,-2-3 240 0,-2-2 32 0,-2-2 16 0,0-1 0 15,-3-1 160-15,-1 0-192 0,-1-2 192 16,-1 3-192-16,-2 0 192 0,-1 2 0 0,-1 3 0 0,0 3 0 16,-1 3 0-16,-1 4 192 15,-1 2-32-15,0 2-16 0,1 4 400 0,-1 3 80 0,0 1 16 0,1 3 0 16,1 0-80-16,2 1-16 0,1 3 0 0,2-1 0 16,2-2-304-16,1 0-64 0,1 0-16 0,2-2 0 15,0-1-160-15,2-1 0 0,1-1 0 0,0-2 0 16,3-2-176-16,1-3-16 0,1-2 0 0,0-2 0 15,0-4-1568-15,-1-3-320 16,0-3-64-16</inkml:trace>
  <inkml:trace contextRef="#ctx0" brushRef="#br0" timeOffset="652.18">2442 13040 20271 0,'0'0'1792'0,"-5"1"-1424"15,0 0-368-15,-1 1 0 0,-1 1 3408 0,-1 1 624 16,-1 1 112-16,3 1 16 0,0 0-2320 0,1 0-480 15,-1 1-80-15,1 1-32 0,1 1-640 0,1 0-128 16,0 0-32-16,4-1 0 0,1 1-448 0,2-1 0 16,2 0 0-16,1-1 0 0,1-1 0 0,1 0 0 15,2-2 0-15,1 0 0 0,-1-1 0 0,1 0 0 16,3-1 0-16,-1 0 0 0,-3 0 0 0,1 1 0 16,-1 1 0-16,-2 1 0 0,-2 0 160 0,-2 3 32 15,-2 1 16-15,-1 2 0 0,-2 1 576 0,-2 0 112 16,-2 1 32-16,-3 2 0 0,-2-2-304 0,-2 3-64 15,-2 0-16-15,1 0 0 0,-1 1-256 0,0-1-48 0,1-2-16 0,-1 0 0 16,1-2-224-16,2-4 0 16,1-3 128-16,1-3-128 0,2-2-224 0,6 0-96 0,-1-5 0 0,2 0-16 31,2-2-1824-31,2-1-352 0,3-1-80 0,0-1-15712 0</inkml:trace>
  <inkml:trace contextRef="#ctx0" brushRef="#br0" timeOffset="785.05">2690 13237 16575 0,'0'0'1472'0,"2"6"-1168"0,-1 0-304 0,-1 2 0 16,0-2 4256-16,-1 1 800 0,0 0 144 0,1 1 48 0,0-3-3600 0,1-1-720 15,-1-4-144-15,0 0-16 0,0 0-768 0,0 0-208 16,0 0-16-16,0 0-10960 16,0 0-2192-16</inkml:trace>
  <inkml:trace contextRef="#ctx0" brushRef="#br0" timeOffset="922.21">2668 13040 24879 0,'-7'6'2208'0,"-2"1"-1760"15,0-1-448-15,1 1 0 0,2 0 2128 0,1-2 352 16,2 0 64-16,3-5 16 0,0 0-1936 0,4 5-384 0,3-4-80 0,3 0-10336 16,2-2-2080-16</inkml:trace>
  <inkml:trace contextRef="#ctx0" brushRef="#br0" timeOffset="1155.78">2878 13085 29487 0,'0'0'2624'0,"-5"3"-2112"16,-2 0-512-16,-1 1 0 0,-1 0 2640 0,2 3 432 0,0-1 64 0,-3 2 32 16,0 3-1696-16,-1 2-352 0,2 3-64 0,0 1-16 15,-1 2-368-15,3 2-80 0,0 1-16 0,1-1 0 16,2 1-48-16,2-2-16 0,1 0 0 0,3-2 0 15,1-1-192-15,4-2-32 0,2-4-16 0,2-1 0 16,3-2-272-16,0-2 0 0,2-3 0 0,0-3 0 0,5-3 0 0,0-3 0 16,-1-2-144-16,1-2 144 15,-1-1-1360-15,1-1-192 0,-2-1-48 0,0 1-12032 16,-2-1-2400-16</inkml:trace>
  <inkml:trace contextRef="#ctx0" brushRef="#br0" timeOffset="1315.58">3211 13255 16575 0,'0'0'1472'0,"-2"5"-1168"15,-1 1-304-15,1-1 0 0,2-5 5984 0,-2 6 1136 16,-1 0 240-16,1-1 32 0,2-5-4816 0,0 0-960 16,0 0-192-16,0 0-32 0,0 0-1136 0,5-2-256 15,0-2 0-15,1-4 0 16,-2-3-2992-16,1-2-608 0</inkml:trace>
  <inkml:trace contextRef="#ctx0" brushRef="#br0" timeOffset="1440.59">3168 12991 24879 0,'-6'1'2208'0,"-2"3"-1760"16,1-3-448-16,-1 1 0 0,-1 2 4544 0,2-2 816 16,1-1 160-16,1 0 48 0,5-1-3792 0,0 0-752 0,0 0-160 0,0 0-32 31,0 0-1616-31,0 0-336 0,5-4-64 0</inkml:trace>
  <inkml:trace contextRef="#ctx0" brushRef="#br0" timeOffset="2039.36">3882 12800 27647 0,'0'0'1216'0,"-2"3"256"0,-2 1-1168 0,0 1-304 15,-1 2 0-15,2 2 0 0,1 3 2864 0,1 0 512 16,1 3 96-16,2 11 32 0,-1 2-2096 0,1 5-400 15,0 4-96-15,2 3-16 0,1 2-464 0,0 1-112 16,1-4 0-16,0 0-16 0,-1-3-160 0,0-1-16 16,0-1-128-16,1-2 192 0,0-4-192 0,2-3 0 15,-1-2 0-15,0-4 0 0,2-4 0 0,0-4 0 16,0-4-208-16,1-7 64 16,-1-7-2608-16,-1-4-512 0</inkml:trace>
  <inkml:trace contextRef="#ctx0" brushRef="#br0" timeOffset="2356.96">3824 12769 38639 0,'-9'2'1712'0,"9"-2"352"0,-6 2-1648 0,6-2-416 0,0 0 0 0,0 0 0 16,0 0 1040-16,0 0 128 15,8 2 32-15,4 0 0 0,3 1-736 0,3-1-144 0,4 2-16 0,2 1-16 16,3 1-32-16,1 1-16 0,-1 1 0 0,3 3 0 15,0 1-240-15,1 1 144 0,2 0-144 0,-2 3 128 16,-3-1-128-16,-1 2 128 0,-4 4-128 0,-1 2 128 16,-5 4-128-16,-4 2 192 0,-4 3-192 0,-3 2 192 15,-4 2 64-15,-5-3 0 0,-5 1 16 0,-3-2 0 16,-3 0 224-16,-3-1 32 0,-4 0 16 0,-1 0 0 0,-2-3-224 0,1-2-32 16,-2-2-16-16,3-5 0 0,0-4-272 0,2-2 0 15,-2-5 0-15,5-3 0 16,0-5-272-16,2-5-176 0,3-3-16 0,4-4-16 15,2-2-1744-15,4-1-336 0,3-2-80 0,3 0-16000 16</inkml:trace>
  <inkml:trace contextRef="#ctx0" brushRef="#br0" timeOffset="2702.91">4408 13092 34031 0,'-9'11'1504'0,"6"-5"320"0,0 1-1456 0,-2 3-368 15,0 3 0-15,1 2 0 0,-2 1 1408 0,1 1 192 0,0 1 64 0,0 2 0 16,0 0-912-16,2-1-176 16,1 2-48-16,1-3 0 0,2 2-144 0,3-2-16 15,2 0-16-15,1-2 0 0,2-2-352 0,1-1 128 16,3-3-128-16,1-2 0 0,1-5 0 0,3-4 0 16,1-4 0-16,-1-3 0 0,1-5 0 0,-1-2 0 0,2-1 0 0,-2-3 0 15,-2 0-256-15,-1-2 16 0,-2 0 16 16,-3 0 0-16,0 2 48 0,-3 1 16 0,-1 2 0 0,-2 4 0 15,-1 1 160-15,-2 3 0 0,-2 3 0 0,1 5 0 16,0 0 448-16,-6 4 0 0,0 3 16 0,0 3 0 16,0 2 352-16,1 5 64 0,0-1 16 0,0 0 0 15,2 0-384-15,0 1-64 0,3-4 0 0,3 1-16 16,1-1-304-16,2-2-128 0,0 1 0 0,2-2 128 16,1-1-128-16,1-4 0 0,0-1 0 0,3-4-176 15,2-1-528 1,0-2-96-16,0-5-32 0,1-1 0 0,-1-2-2016 0,1-2-416 0,1-1-64 0</inkml:trace>
  <inkml:trace contextRef="#ctx0" brushRef="#br0" timeOffset="3052.53">4928 13178 28511 0,'0'0'1264'0,"0"0"256"0,0 0-1216 0,-5 1-304 16,0-1 0-16,-1 1 0 0,0 0 1584 0,0 1 256 16,6-2 48-16,-6 4 16 0,0 2-800 0,1-1-144 15,0 1-48-15,-1 4 0 0,1 2-368 0,2 1-80 16,-3 1-16-16,1 3 0 0,0 1 112 0,3 0 16 15,-1 3 0-15,1-1 0 0,1 1-272 0,1-2-48 16,1-1-16-16,3-2 0 0,2-3-240 0,3-3 0 16,-2-3 0-16,4-3 0 0,1-3 0 0,1-5 0 15,-1-4 0-15,1-3-160 0,0-3-16 0,-1-4 0 16,1-2 0-16,-2 0 0 16,-1-1-336-16,-1 0-64 0,-2-1 0 0,-1 2-16 15,-2 0-48-15,-1 4 0 0,-2 1 0 0,0 3 0 0,0 3 432 0,-1 4 80 16,0 5 128-16,0 0-208 0,0 0 832 0,-5 4 160 0,-1 4 48 0,1 2 0 15,1 3 416-15,1-1 96 0,1 0 0 0,1 2 16 16,0 1-400-16,3 0-96 0,0 1-16 0,3 1 0 16,2 0-416-16,3 0-96 0,2-2-16 0,0 0 0 15,3-2-192-15,0-2-128 16,0-4 160-16,3-2-160 0,-1-3 0 0,-1-2 0 0,1-2 0 16,0-2 0-1,-4-2-944-15,1-4-176 0,-1-2-32 0,-2-4-12896 0,0 0-2576 0</inkml:trace>
  <inkml:trace contextRef="#ctx0" brushRef="#br0" timeOffset="3769.3">5741 12925 13823 0,'0'0'608'0,"4"-4"128"0,-2-1-592 0,2-1-144 15,2 0 0-15,1-2 0 0,2 0 4576 0,1 0 880 16,-1 0 176-16,5-2 48 0,-3 1-3024 0,-1 4-608 16,-2 2-112-16,1 0-16 0,2 3-640 0,-2 4-128 15,-2 2-32-15,-1 4 0 0,2 3-48 0,-2 5-16 16,-1 3 0-16,-2 6 0 0,-2 3-448 0,-1 6-96 16,0 3 0-16,-2 0-16 0,-1 0-224 0,-1 0-32 15,-1-1-16-15,1-3 0 0,-1-1-96 0,1-1 0 16,0 0-128-16,1-4 192 0,1-3-48 0,1-3-16 15,1-5 0-15,1-3 0 0,1-3 144 0,2-3 32 16,-1-4 0-16,1-1 0 0,-4-4-144 0,6 0-32 16,1-3 0-16,2-1 0 0,-1 0-128 0,0-1 128 15,0 0-128-15,1 0 128 0,1 0-128 0,1 0 0 16,1 1 0-16,1 1 0 0,0 0 0 0,1 3 0 16,0 0 128-16,2 0-128 0,1 3 0 0,-1 0 0 15,-1 1 0-15,0 0 0 0,0 0 0 0,-1 1 0 16,-1 0-128-16,-1 0 128 0,-1-3-304 0,1 0 16 0,-2-2 0 0,0-2 0 31,0-3-1328-31,-1-3-272 0,-2-3-48 0,0-3-12608 16,0-1-2528-16</inkml:trace>
  <inkml:trace contextRef="#ctx0" brushRef="#br0" timeOffset="3854.89">6360 13322 8287 0,'0'0'368'0,"0"0"80"0,-1 3-448 0,0 2 0 0,0 0 0 0,0-1 0 16,0 1 6144-16,-1 0 1136 0,0 0 224 0,1 0 48 15,0 1-5504-15,0 1-1120 0,-1-2-224 0,0-1-32 16,0 1-1120-16,2-5-208 0,0 0-48 0</inkml:trace>
  <inkml:trace contextRef="#ctx0" brushRef="#br0" timeOffset="4006.74">6361 12953 28559 0,'-8'2'2544'0,"-3"3"-2032"16,-2 1-512-16,1 0 0 0,0 0 1632 0,1 0 224 16,2-1 64-16,2 2 0 15,3-2-2304-15,3 1-464 0,0 1-96 0</inkml:trace>
  <inkml:trace contextRef="#ctx0" brushRef="#br0" timeOffset="4219.63">6519 13148 38175 0,'-2'12'832'0,"0"3"192"0,0 1 16 0,1 4 48 0,1 4-880 0,1 0-208 0,1 3 0 0,0 2 0 16,-1 2 832-16,1 3 112 0,0-1 16 0,2 1 16 16,1 0-704-16,0 0-144 0,0-2-128 0,0-3 192 15,-1-2-192-15,1-3 0 0,0-4 0 0,0-2 0 16,0-3-1200-16,0-5-272 0,0-3-48 15,-2-5-15632-15</inkml:trace>
  <inkml:trace contextRef="#ctx0" brushRef="#br0" timeOffset="4486.43">6506 13160 22111 0,'-1'-6'1968'0,"-2"-2"-1584"15,-2-3-384-15,1 0 0 0,1 1 3280 0,0 0 576 16,1 1 112-16,1 2 32 0,1-2-1696 0,2 2-320 15,2-1-80-15,2 1-16 0,1 1-1120 0,3 1-240 16,3 1-32-16,2 3-16 0,4 2-128 0,1 3-32 16,-1-1 0-16,3 5 0 0,1 2-96 0,0 2-32 15,-1 4 0-15,-2 3 0 0,-2 0-64 0,-3 2-128 16,-2 1 176-16,-3 0-176 0,-2 0 192 0,-3 2-64 16,-3-2 0-16,-2 2-128 0,-2-2 304 0,-1 1-48 15,-3-2-16-15,-2 0 0 0,-1-3-96 0,-1-1-16 16,-2-3 0-16,0-4 0 0,1-2-128 0,-1-3 0 15,0-2 0-15,-1-4 0 16,0-4-1904-16,1-4-256 0,1-2-48 0,2-3-17248 0</inkml:trace>
  <inkml:trace contextRef="#ctx0" brushRef="#br0" timeOffset="4875.54">7005 13162 15663 0,'0'0'1392'0,"0"0"-1120"0,0 0-272 0,5-2 0 0,-1 0 3776 0,-1-1 688 15,0-1 144-15,-1 0 16 0,0 0-2256 16,0-1-448-16,-2 0-80 0,0-1-32 0,0 6-752 0,-4-3-160 16,-1 2-16-16,-3 3-16 0,-3 2-160 0,-2 5-48 15,-1 2 0-15,-2 3 0 0,-1 3-240 0,1 2-48 16,0 0-16-16,-1 3 0 0,2 0 144 0,1 2 16 16,3 0 16-16,2 1 0 0,3-3-96 0,2-1-32 15,2-4 0-15,5-2 0 0,5-4-272 0,2-5-128 16,4-4 0-16,4-5 128 0,1-7-128 0,4-5 0 15,2-4-160-15,2-1 160 0,0-3 0 0,-1-1 0 16,0-1 0-16,-4-1 0 0,-2 0-208 0,-3 1-48 16,-1 2-16-16,-4 3 0 0,-2 2 128 0,-5 7 144 15,-1 3-208-15,-3 2 80 0,-1 6 304 0,-5 1 64 16,-2 4 16-16,-2 5 0 0,-1 3 576 0,-1 1 128 16,0 3 32-16,-1 1 0 0,-1 3-144 0,2 1-16 15,3 1-16-15,2 1 0 0,3 1-416 0,4 0-80 16,3 2 0-16,2-4-16 0,4 1-304 0,3-2 0 15,2-2 128-15,2-3-128 0,1-1 0 0,0-3 0 16,1-5 0-16,1-2 0 16,-1-2-512-16,1-4-64 0,-2-2-16 0,2-5 0 15,-4-1-1920-15,0-6-384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05T21:36:59.384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13018 11254 24703 0,'0'0'1088'0,"0"0"240"0,-5-2-1072 0,0 0-256 16,1 0 0-16,-1-1 0 0,0 0 1280 0,1-1 208 16,0-1 48-16,0 0 0 0,0 0-512 0,1 0-80 15,0-1-32-15,0-1 0 0,1 1-320 0,1-1-64 16,0 1-16-16,1-1 0 0,1 0 64 0,1 0 16 15,-1 0 0-15,1 0 0 0,0 0-16 0,1-2-16 16,0-2 0-16,2 1 0 0,1 0-112 0,1 0 0 16,-1 1-16-16,-1-3 0 0,0 1-16 0,1 1 0 15,0 0 0-15,1 0 0 0,0 0-16 0,0 0 0 16,1 0 0-16,0 1 0 0,0 0-240 0,0 1-160 16,1 2 192-16,0 1-192 0,1 0 144 0,1 2-144 15,2-2 0-15,-1 1 144 0,1-1-144 0,2 1 0 16,-2-1 0-16,-2 1 0 0,0 0 0 0,1 0 0 15,0-1 0-15,-1 2 0 0,0-2 0 0,0 2 128 16,-1 1-128-16,0 2 0 0,0 0 128 0,-1 3-128 0,-1 2 128 0,-2 1-128 16,-2 2 0-16,0 2 0 15,0 0 0-15,0 1 0 0,0-1 0 0,0 2 128 0,0-2-128 0,1-1 0 16,0 0 0-16,1 1 0 0,-2-1 0 0,2 0 0 16,-1-1 0-16,0 1 0 0,-1-1 0 0,1 4 0 15,-2 1 0-15,-2-2 0 16,-1 3 0-16,-2 2 0 0,-2 0 0 0,-1 2 0 0,-2-1 144 0,-1 0-144 15,0 2 240-15,-2-1-32 0,-1-3 0 16,1 1 0-16,-1-2 320 0,-1-1 64 16,1-1 16-16,0-2 0 0,1-2-64 0,0-1-16 0,-1-1 0 0,1-2 0 0,-2-3-128 0,2-2-16 15,-1-2-16-15,0-2 0 0,0-3-224 0,1-1-144 16,-1 1 192-16,0-1-192 0,1-1 0 0,2 0 0 16,-1 2 0-16,1 1 0 15,0-2-576-15,2 3-208 0,0 0-48 0,2 2-13968 16,-1 1-2800-16</inkml:trace>
  <inkml:trace contextRef="#ctx0" brushRef="#br0" timeOffset="32489.42">13115 11270 13823 0,'0'0'608'0,"0"0"128"0,0 0-592 0,-1 6-144 15,-2-1 0-15,1 0 0 0,-1-2 2928 0,0 2 544 0,0 0 112 0,0-1 32 16,0-1-2464-16,0 0-512 16,0-1-80-16,3-2-32 0,-3 0-336 0,3 0-64 15,-3 0 0-15,-1 0-128 0,1-2 416 0,0-1-32 0,0-1 0 0,0-1 0 16,-1-3 384-16,0 1 64 0,0 0 0 0,0 0 16 0,-2 0-80 0,0 0 0 16,1 0-16-16,0 0 0 15,-1-1-112-15,0 2-32 0,0-2 0 0,2 0 0 16,0 0 128-16,0 0 32 0,0 0 0 0,1 0 0 15,0-3-176-15,2 0-16 0,0-3-16 0,1 0 0 0,1-1-288 0,0-1-48 16,1 1-16-16,1-1 0 0,1 0-208 0,2 2-240 16,2 0 48-16,1 2 16 0,-1 2 352 0,1 0 64 15,2 1 16-15,1 1 0 0,0 2-256 0,2 1 0 16,1 2 0-16,2-2 0 0,1 2 0 0,1 0 0 16,1 0 0-16,-1 1 0 0,2 1 0 0,-2 2 0 15,0 0 0-15,0 2 0 0,0 1 0 0,-2 1-240 16,-3-1 48-16,0 1 16 0,-1 2 48 0,-2 3 0 15,-3 2 0-15,-1 3 0 0,-1 6 128 0,-3-1-192 16,-2 5 192-16,-2-3-192 0,-1 2 192 0,-2-1 192 16,-2 0-32-16,-1-1-16 0,0 1 144 0,-1-2 32 15,-2 0 0-15,-4 2 0 0,1 0 0 0,-2-4 0 16,0-2 0-16,2-2 0 0,0-5-176 0,-1-1-16 16,1-4-128-16,2-4 192 0,0-4-192 0,0-4 0 0,1-4 0 0,1-3-13712 15,0-4-2640-15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03T20:05:37.70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16932 5805 24879 0,'0'0'1088'0,"0"0"256"0,0 0-1088 0,1 7-256 15,-1-7 0-15,-2 5 0 0,0 1 496 0,0 1 32 16,1-1 16-16,-1 0 0 0,2-6-192 0,-3 6-32 16,-1 0-16-16,1-2 0 0,3-4 224 0,0 0 48 15,-2 6 16-15,2-6 0 0,0 0 304 0,0 0 64 16,0 0 16-16,0 0 0 0,0 0 48 0,0 0 16 15,0 0 0-15,-3-4 0 0,3 4 224 0,0 0 32 16,-6-3 16-16,1 1 0 0,0 0-256 0,0-1-48 0,5 3-16 0,-5-2 0 16,1 0-384-16,4 2-80 15,0 0-16-15,0 0 0 0,-3-4-224 0,1 0-48 0,1-1-16 0,1 5 0 16,0 0-224-16,3-5 128 0,1 0-128 0,0 0 0 16,0 0 0-16,0 1 0 0,-4 4 0 0,5-1 0 15,0-1 0-15,0 0 0 0,-5 2 0 0,6 0 0 16,-6 0 0-16,6 3 128 0,-1-1-128 0,-1 1 0 15,0 0 0-15,0 1 0 0,-4-4 0 0,0 0 0 16,0 0 256-16,0 0-32 0,1 6-16 0,-1-1 0 0,-1 0 208 0,1-5 32 16,-4 4 16-16,0-1 0 0,0 0 0 0,-1-1 0 15,-1 1 0-15,0-3 0 0,0-2-192 0,1 0-32 16,5 2-16-16,-3-4 0 0,0-1-224 0,1-1 0 16,1-1 0-16,2 0 0 0,1 2 0 0,0 2 0 15,-2 3-128-15,3-5 128 16,0-1-1520-16,1 1-192 0,-1 2-32 0</inkml:trace>
  <inkml:trace contextRef="#ctx0" brushRef="#br0" timeOffset="1128.11">17786 4965 32703 0,'0'0'1456'0,"0"0"288"0,-3-3-1392 0,0 1-352 15,3 2 0-15,0 0 0 0,-3-5 1344 0,3 5 208 16,0 0 48-16,1-6 0 0,1 0-816 0,2 1-144 16,1 0-48-16,1 0 0 0,1 0-336 0,1-2-80 15,3 1-16-15,-1 1 0 0,1 1-160 0,-1 3 0 16,0-3 144-16,-1 3-144 0,-2 3 0 0,-7-2 128 16,0 0-128-16,5 5 0 0,-2 1 256 0,-1 1 0 15,-3 2-16-15,-2-1 0 0,-2-2 144 0,-2 1 48 16,-2 1 0-16,0 0 0 0,2-1 160 0,-1-1 48 15,-1-4 0-15,0 2 0 0,1 1 0 0,1 0 0 16,1-3 0-16,-1-2 0 0,1 0-128 0,1-2 0 16,5 2-16-16,-5-3 0 0,1-2-144 0,2 0-32 15,0 0 0-15,1 1 0 0,0-1-128 0,2-1-48 0,1 0 0 0,2 1 0 16,-1-2-144-16,2 0 0 0,1-1 0 0,1 2 0 16,1 1 0-16,-1 0 0 0,1 0 0 0,0 2 0 15,-1 1 0-15,0 2 0 0,-7 0 0 0,0 0 0 16,6 2 0-16,-6-2 0 0,3 5 0 0,-2 1 0 15,-1-6 0-15,-2 6 160 0,-3 0-160 0,-1 0 160 16,-2 2 16-16,0-1 0 0,0-2 0 0,1 0 0 16,-2-1-48-16,2 0 0 0,1-1 0 0,6-3 0 0,-6 0-128 0,6 0 0 15,0 0 0-15,0 0 0 16,1-7-1536-16,3-3-384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03T20:08:50.626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17348 4167 23199 0,'0'0'1024'0,"0"0"224"0,0 0-992 0,0 0-256 15,0 0 0-15,0 0 0 0,-4 5 2112 0,4-5 368 16,0 0 80-16,0 0 0 0,-5 3-880 0,5-3-176 15,0 0-32-15,0 0-16 0,0 0-480 0,-2 5-80 16,2-5-32-16,0 0 0 0,0 0-32 0,0 0-16 16,3 3 0-16,-3-3 0 0,0 0-16 0,6 1 0 15,0 0 0-15,-6-1 0 0,6 1-176 0,-1-1-48 0,0-1 0 0,-5 1 0 16,6 1-192-16,0 1-64 0,0 0 0 0,2-1 0 16,-1-2-128-16,2 0-48 0,0 0 0 0,0-2 0 15,2 1-144-15,0 0 192 0,0 1-192 0,0-1 192 16,1 1-64-16,1 1 0 0,-1-2 0 0,1 2 0 15,-1 2 64-15,-1-1 0 0,0 0 0 0,1 0 0 16,0-1-48-16,-2 2 0 0,2 0 0 0,-1-1 0 16,0-1-16-16,0-1 0 0,1 0 0 0,-1 1 0 15,0 0-128-15,-1-1 0 0,1-1 0 0,-1 1 128 16,1 1-128-16,-2-1 0 0,1 0 0 0,-1 1 0 16,-1-2 0-16,0 1 0 0,-1 1 128 0,-1 0-128 0,0-1 0 0,-6 1 0 15,6-1 0-15,-6 1 0 0,0 0 0 0,6 0 0 16,-6 0 0-16,0 0 0 0,0 0 0 0,0 0 128 15,0 0-128-15,0 0 0 0,0 0 0 0,0 0 0 16,0 0 128-16,0 0-128 0,0 0 0 0,0 0 0 16,0 0 0-16,0 0 0 0,0 0 0 0,0 0 128 15,0 0-128-15,0 0 0 0,0 0 0 0,0 0 128 16,-7 2-128-16,1 1 0 0,-2-3 0 0,0 1 0 16,-2-1 128-16,-1 1-128 0,-1 0 0 0,-1 1 0 15,-2 0 0-15,-2 0 128 0,-1-1-128 0,-3 1 0 16,0 1 0-16,-2-1 0 0,0-1 0 0,1 1 0 15,2 0 0-15,-1 0 0 0,3 1 0 0,0-2 0 0,0-1 0 0,4 1 0 16,0 2 0-16,3-3 0 16,1 0 0-16,1 0 0 0,1-2 0 0,2 2 0 0,6 0 0 0,0 0 0 15,-5-3 0-15,5 3 0 0,-3-5 0 0,3 5 0 16,0 0 0-16,0 0 0 0,0 0 0 0,4-4 0 16,0 0 0-16,2 1 0 0,1 0 0 0,2 1 0 15,0 0 0-15,2 1 0 0,0 0 0 0,0-1 0 16,1 2 0-16,3-3 160 0,1 2-160 0,1 0 160 15,2 1-32-15,1 0-128 0,3 0 192 0,-1 0-64 0,1 0 16 16,-1 0 0-16,0 0 0 0,-2 1 0 0,1 0-16 16,-2 0 0-16,1-1 0 0,2 0 0 0,-1 0-128 0,3 0 192 15,0-1-192-15,0 0 192 0,2 0-192 0,0-2 128 16,1 2-128-16,-1 0 128 0,0 1-128 0,-1-2 0 16,-2 1 0-16,0 1 0 0,-4 1 0 0,-1 1 0 15,-1-2 0-15,-1 1 0 0,-1-1 144 0,1 0-144 16,-2 0 160-16,1 0-160 0,0 0 0 0,-1 0 0 15,0-1 0-15,0-1 0 0,-2 2 0 0,1 0 0 16,-2-1 0-16,1-1 0 0,0 1 0 0,2 1 128 16,0-1-128-16,-1 0 0 0,0-1 0 0,-1 0 0 15,-2 0 0-15,1 1 0 0,-1 0 0 0,-1 0 0 16,-2 0 0-16,0 1 0 0,-2-2 128 0,-5 2-128 16,0 0 0-16,0 0 144 0,0 0-144 0,0 0 0 15,0 0 0-15,0 0 0 0,0 0 0 0,0 0 128 16,0 0-128-16,0 0 128 0,0 0-128 0,-5 2 0 15,0-1 0-15,-2 1 0 0,0 0 0 0,-1-1 0 16,-2-2 0-16,0 1-176 0,-2 1 176 0,0 0 0 16,0-1 128-16,0-1-128 0,-2 1 0 0,-2 1 0 15,-1 0 0-15,-2-1 0 0,1 0 0 0,0 1 0 16,-1-1-144-16,2 0 144 0,0 1 0 0,-1-1 0 0,-2 0-144 0,2 0 144 16,-1 1 0-16,-2 0-160 0,0 0 160 0,0 0-128 15,0-1 128-15,-1 1 0 0,2 0 0 0,2 1 128 16,2-2-128-16,2 1 0 0,-1 1 0 0,2 0 0 15,1-1 0-15,2 0 0 0,2-1 0 0,2 1 0 16,6-1 0-16,0 0 0 0,0 0 0 0,0 0 0 16,0 0 0-16,6 3-160 0,3-1 160 0,3 1 0 0,2-1 0 0,6 0 0 15,3-1 0-15,5 1 0 0,2 2 0 0,-1 1 0 16,0-2 0-16,0-1 0 0,-1-2 0 0,4 0-208 16,-1-3 16-16,0 1 0 0,1 2 416 0,0-3 96 15,2 1 0-15,0 0 16 0,0 0-336 0,-4 0 0 16,-3 1 0-16,-2 1-128 0,-6-2 128 0,-2 0-128 15,-3 0 128-15,-2 1-128 16,-3 0-976-16,-1 0-192 0,-2 0-48 0,-6 1-14576 16,0 0-2912-16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03T20:10:17.444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16152 878 23487 0,'0'0'1040'0,"0"0"224"0,4-4-1008 0,0-1-256 0,0 0 0 0,0 0 0 16,0-1 1440-16,1 1 240 0,0-3 48 0,0 2 16 15,-1-1-512-15,1 1-96 0,0-1-32 0,1 1 0 16,-2 0-96-16,1 0-32 0,-1 0 0 0,0 2 0 0,1-1-80 0,-2 0-32 16,-1 1 0-16,-2 4 0 15,3-5-112-15,-3 5-32 0,0 0 0 0,0 0 0 0,0 0-144 0,-5 0-16 16,-2 4-16-16,0 1 0 0,-2 3-224 0,-2 2-32 16,-2 6-16-16,1 0 0 0,-2 2-48 0,0 2-16 15,1 1 0-15,-2-1 0 0,0 0 208 0,2 0 32 16,1-2 16-16,2-3 0 0,2 2-16 0,3-5 0 15,3-2 0-15,3 0 0 0,4 0-272 0,1-1-176 16,1-1 192-16,1-3-192 0,1 1 128 0,0-2-128 16,2-1 0-16,2-1 0 0,-1-1 128 0,0 0-128 0,-1-1 0 0,1 1 0 15,-1-1 0-15,0 0 0 16,-1-1 0-16,0-1 0 16,-1-1-320-16,-1 0-112 0,0 0-16 0,-2-1-16 15,0-2-2400-15,1 1-464 0,-1-2-2880 0</inkml:trace>
  <inkml:trace contextRef="#ctx0" brushRef="#br0" timeOffset="879.78">16609 956 24815 0,'0'0'544'0,"0"0"112"0,0 0 32 0,0 0 16 0,0 0-576 0,0 0-128 0,0 0 0 0,0 0 0 15,0 0 1280-15,0 0 208 0,0 0 48 0,0 0 16 16,-1-3-272-16,1 3-64 0,0 0-16 0,-7-2 0 16,-1 2-352-16,-1 1-64 0,0 1-16 0,1 1 0 15,-3 3 0-15,0-2-16 0,-1 1 0 0,1 1 0 16,-1 1 16-16,0 0 16 0,0 1 0 0,0 1 0 16,1-2-240-16,1 1-48 0,1 0-16 0,3 0 0 15,0-2-192-15,2 0-32 0,2-2-16 0,2-4 0 16,0 0-240-16,0 0 176 0,5 4-176 0,1 0 160 15,-1-4-160-15,3 0 0 0,1 1 0 0,0-2 0 0,-1-3 192 0,0 0-32 16,-1 1-16-16,0 0 0 16,-1-3-144-16,0 1 0 0,0 0 0 0,0 1 0 15,-1 1 0-15,-1-2 0 0,1 0 0 0,-1 0 0 0,0 2 0 0,-1-1-144 16,0-1 144-16,0 0-208 0,1 1 208 0,-1 0 0 16,-3 4 0-16,3-5 0 0,0 1 0 0,-3 4 0 15,0 0 0-15,3-4 0 0,-3 4 0 0,0 0 0 16,0 0 0-16,0 0 0 0,0 0 0 0,0 0 0 15,0 0 0-15,0 0 0 0,0 0 0 0,-1 7 0 16,0 2 0-16,1-1 0 0,-3 1 144 0,0 0-16 16,0 2-128-16,0 2 192 0,-1 1 32 0,0 0 0 15,0 1 0-15,-1 1 0 0,0 2 48 0,0 2 16 16,-1-3 0-16,2 3 0 0,-1-2-32 0,1 1-16 0,1-1 0 0,1-4 0 16,0 1-64-16,1-1-16 15,1-3 0-15,1 0 0 0,1-2-160 0,2-2 128 0,0-1-128 16,1-4 128-16,0 1-128 0,0-1 0 0,-1-2 0 0,2-1 0 15,-1-1 0-15,1 0 0 0,0-3 128 0,-1 0-128 16,-1 0 0-16,0 0 0 0,0-2 0 0,-1 1 0 16,-1-1 0-16,1 1 0 0,-1 0 0 0,0-2 0 15,0 0-256-15,0 1-48 0,0 0 0 0,0 1 0 32,-1 0-416-32,1-1-96 0,0 1-16 0,0-2 0 15,-1 1-1088-15,1 0-240 0,0 0-32 0,1 0-16 0,0 1-800 16,-1-1-176-16</inkml:trace>
  <inkml:trace contextRef="#ctx0" brushRef="#br0" timeOffset="1540.6">16788 1208 28559 0,'0'0'1264'0,"0"0"272"0,0 0-1232 0,0 0-304 15,0 0 0-15,0 0 0 0,6 0 1728 0,0-2 304 0,0-2 48 0,1-1 16 16,0 0-240-16,1-1-64 16,0-1 0-16,-1-1 0 0,1-1-624 0,0-1-128 15,1 0-16-15,-1 0-16 0,-2-1-368 0,2 1-80 16,-2 0-16-16,0 2 0 0,0-1-384 0,0 1-160 0,-2 1 128 0,-1 0-128 31,0 1-848-31,-1 2-256 0,-2 4-48 0,0 0-12480 0,0 0-2496 0</inkml:trace>
  <inkml:trace contextRef="#ctx0" brushRef="#br0" timeOffset="3046.55">17146 1148 9215 0,'0'0'816'0,"0"0"-656"0,0 0-160 0,0 0 0 15,1-6 4464-15,1 1 848 0,0-3 192 0,1 0 16 16,0-1-3520-16,1 0-704 0,0 0-144 0,1-1-16 15,-1 0-304-15,1 0-48 0,0 0-16 0,0 1 0 16,-1-1-320-16,1 0-64 0,0 0 0 0,0 1-16 16,1 0-192-16,-1 0-48 0,-1 0 0 0,0 2 0 15,0-1-128-15,-1 0 0 0,-2 1 144 0,1 1-144 0,1 3 0 0,-3 3 128 16,0 0-128-16,0 0 0 0,0 0 128 0,0 0-128 16,0 7 128-16,1 3-128 0,0 0 0 0,0 0 128 15,0 3-128-15,1-2 0 16,-1 0 0-16,2 1 0 0,1 0 0 0,-1 0 128 0,0-1-128 0,1 0 0 15,-1-1 0-15,1-1 0 0,0-1 144 0,-1-3-144 16,1 0 192-16,2-1-192 0,0-1 288 0,0-3-48 16,-1 0-16-16,0-4 0 0,0 0 144 0,0-1 16 15,-1-1 16-15,1-2 0 0,-1-1-96 0,0-1-32 16,0-1 0-16,0 1 0 0,-1-2-48 0,0 1-16 16,0 0 0-16,-1 0 0 0,0-3-208 0,0-1 128 15,-1-1-128-15,0-1 0 0,0-1 0 0,0 2 128 16,1 0-128-16,-2 2 0 0,1 1 0 0,0 3 0 15,0 0 0-15,0 3 0 0,-1 3-144 0,0 4-80 0,0 0-16 0,0 0 0 32,0 0-1824-32,-1 5-368 0,0 2-80 0</inkml:trace>
  <inkml:trace contextRef="#ctx0" brushRef="#br0" timeOffset="3644.71">17429 1165 5519 0,'0'0'240'0,"0"0"64"0,0 0-304 0,0 0 0 16,0 0 0-16,2-5 0 0,0-1 5376 0,1 0 1008 15,0 0 208-15,0-2 32 0,-1-2-4416 0,3 0-880 16,0-2-176-16,1 2-48 0,-2-5-496 0,1 2-96 15,1 0-32-15,0-1 0 0,0-1-224 0,1 1-32 0,-2-1-16 0,1 0 0 16,0 2-208-16,0 0 144 16,1 1-144-16,-2 0 128 0,-1 3-128 0,-1 0 0 15,0 2 0-15,-1 1 0 0,-1 1 0 0,-1 5 128 16,0 0-128-16,0 0 0 0,0 0 0 0,0 0 0 0,0 0 0 0,0 7 0 16,0 2 0-16,1 1 0 15,0-1 0-15,0 2 0 0,0-1 0 0,0 0 0 0,1-1 0 0,2-1 0 16,0 1 176-16,0-1-48 0,1 0-128 0,0-3 192 15,1 0 0-15,1-2-16 0,-1 1 0 0,1-1 0 16,0-1 112-16,0-1 32 0,-1-2 0 0,0 1 0 0,-1-3 128 16,0 1 48-16,0-2 0 0,0 1 0 15,0-2-96-15,-1 0-16 0,-1 0 0 0,0-2 0 16,-2 0-224-16,1-1-160 0,-1-1 192 0,1-2-192 16,-2 0 128-16,0-1-128 0,0 1 0 0,1 0 0 15,-1-1 0-15,-1 2-256 0,0 2 64 0,0 2 0 16,0 0-1856-16,1 6-352 0,0 0-80 0</inkml:trace>
  <inkml:trace contextRef="#ctx0" brushRef="#br0" timeOffset="3859.14">17753 1024 28095 0,'0'0'1248'0,"0"0"256"0,0 0-1200 0,0 0-304 15,0 0 0-15,0 0 0 0,0 0 1120 0,0 0 160 0,-2-2 48 0,2 2 0 16,0 0-688-16,0 0-128 0,0-6-16 0,0 6-16 31,0 0-1072-31,0 0-224 0,0 0-32 0</inkml:trace>
  <inkml:trace contextRef="#ctx0" brushRef="#br0" timeOffset="4130.62">17753 1135 32655 0,'0'0'1440'0,"0"0"304"0,-5 4-1392 0,0-1-352 16,1 1 0-16,1 1 0 0,0 2 1072 0,1 1 144 15,-1 1 16-15,1 2 16 0,1 1-416 0,0 3-96 16,1 1-16-16,1-1 0 0,0 2-496 0,0-1-96 15,0 1-128-15,0-1 176 0,0-1-176 0,-1-2 0 16,0 0 0-16,-1-1 0 0,-1 1 0 0,-1-2 0 16,-1-2 144-16,2 0-144 0,-3-2 256 0,0 0 0 15,0-1-16-15,-1-2 0 0,-1-1 112 0,0 0 32 16,0-3 0-16,1-2 0 0,-2 0-192 0,1-1-48 16,0-2 0-16,1-1 0 0,1-3-144 0,-1 1-192 15,3-2 32-15,0 0 16 16,2-1-1872-16,0 0-368 0,0-1-80 0</inkml:trace>
  <inkml:trace contextRef="#ctx0" brushRef="#br0" timeOffset="5505.07">18286 979 24991 0,'0'0'1104'0,"0"0"240"0,0 0-1088 0,5 1-256 0,3-1 0 0,0 0 0 0,2 0 0 0,1-1 160 15,0 0-160-15,0 0-11104 16</inkml:trace>
  <inkml:trace contextRef="#ctx0" brushRef="#br0" timeOffset="5685.79">18247 1099 34671 0,'0'0'1536'0,"0"0"320"0,0 0-1488 0,0 0-368 15,0 0 0-15,7-2 0 0,2-1 560 0,2-1 32 16,3 1 16-16,0-2 0 0,3 0-352 0,0 1-64 15,1 0 0-15,1 1-11216 16,-2 1-2240-16</inkml:trace>
  <inkml:trace contextRef="#ctx0" brushRef="#br0" timeOffset="6096.3">18695 891 23951 0,'0'0'2128'0,"0"0"-1696"0,0 0-432 0,0 0 0 16,0 0 1856-16,1 7 304 0,-1 1 48 0,-1 1 16 16,-1 0-1504-16,-1 2-288 0,1 1-64 0,0 0-16 15,-1-2-208-15,0 2-144 0,0-1 192 0,1 0-192 16,0-2 0-16,1 1 0 0,2 0 0 0,1-3 0 15,-1 0 0-15,3-1 0 0,1-3 0 0,0-1 0 16,3 0 0-16,1-4 0 0,1-1 0 0,2-1 0 16,-1-2 0-16,2-1 0 0,1-1 0 0,-3 1 0 0,0-1 144 0,-1 2-144 15,0-2 0-15,-2 1 144 0,-2 1-144 0,0 1 0 16,-1 1 0-16,-2 1 128 0,-3 3-128 0,0 0 0 16,0 0 144-16,0 0-144 0,0 0 416 0,0 0 16 15,-1 6 0-15,1 0 0 0,0 0-64 0,1 1-16 16,2-2 0-16,0-1 0 0,1-1-128 0,1 1-32 15,2-1 0-15,-2 0 0 0,2-3 96 0,1 0 16 16,1-2 0-16,-1 0 0 0,-1-1 112 0,0-1 32 16,2 0 0-16,-1-1 0 0,0-1-192 0,0 0-48 15,0-1 0-15,-2 0 0 0,1 0-208 0,0 1 0 16,-1-3 0-16,0 1 0 16,-1 2-1456-16,-1 1-384 0</inkml:trace>
  <inkml:trace contextRef="#ctx0" brushRef="#br0" timeOffset="6268.35">19067 997 31551 0,'0'0'1408'0,"0"0"272"0,0 0-1344 0,0 0-336 0,4 6 0 0,0-1 0 16,0-2 832-16,0 0 80 0,0-1 32 0,1 0 0 15,0-1-496-15,1-1-80 0,1-1-32 0,2-1 0 16,-1-2-192-16,1 1-144 0,0-1 192 0</inkml:trace>
  <inkml:trace contextRef="#ctx0" brushRef="#br0" timeOffset="8344.92">19061 969 8287 0,'0'0'736'16,"0"0"-592"-16,0 0-144 0,0 0 0 0,0 0 5408 0,0 0 1056 16,0 0 192-16,0 0 64 0,0 0-3520 0,0 0-704 15,7 3-144-15,-2-1-32 0,-5-2-656 0,5 2-144 16,0-1-32-16,1 0 0 0,-1-1-400 0,2 0-64 15,0-1-32-15,1-1 0 0,0 0-480 0,-1-1-112 16,1 0-16-16,1-1 0 0,-1 1-256 0,-1-1-128 16,1 0 0-16,-3 0 128 0,0 1-128 0,0 0-224 15,0 1 48-15,-5 2 16 16,0 0-1424-16,0 0-272 0,0 0-64 0,0 0-18704 0</inkml:trace>
  <inkml:trace contextRef="#ctx0" brushRef="#br0" timeOffset="9499.77">19167 976 14735 0,'0'0'1312'0,"0"0"-1056"16,0 0-256-16,0 0 0 0,0 0 4128 0,0 0 768 15,0 0 160-15,0 0 16 0,0 0-3520 0,0 0-704 16,0 0-144-16,5 3-16 0,2-2-224 0,1 0-32 16,2-1-16-16,0 0 0 0,0 0-128 0,2-1-32 15,0-1 0-15,0 0 0 0,-3 0-256 0,0 0 160 16,0-1-160-16,-2 1 128 0,-1-1-128 0,-2 0 128 15,0-1-128-15,-4 4 128 0,1-5 160 0,-1 0 32 16,0 0 0-16,-1 0 0 0,-1-1 64 0,-1 0 32 0,0 1 0 0,-2-1 0 16,-1 0-80-16,0-1-16 0,-1 1 0 0,0 1 0 15,1 1 0-15,-1 0 0 0,0 2 0 0,0 0 0 16,-1 0-128-16,1 2-16 0,0 1-16 0,-1 2 0 16,0 0 16-16,-1 3 0 0,0 0 0 0,1 2 0 15,-2 2 0-15,0-1 0 0,1 1 0 0,2 1 0 16,0 0 80-16,3-1 32 0,1-2 0 0,2 1 0 15,0 0-288-15,3-1 0 0,1-1 128 0,1-2-128 0,2 1 0 0,1 0 0 16,0-1 0-16,2 0 0 0,1-1 0 0,-2 0 0 16,1 0 0-16,0-1 0 0,1 0 0 0,-1-3-176 15,-1 1 176-15,-1 0-160 16,0-1-672-16,0 0-128 0,0 0-16 0,1-1-16 16,-2-2-544-16,1 0-96 0,0-1-32 0,0-1 0 15,-1 1-16-15,0-3-16 0,0 0 0 0,0 0-8048 16,2 1-1616-16</inkml:trace>
  <inkml:trace contextRef="#ctx0" brushRef="#br0" timeOffset="9654.28">19397 945 27807 0,'0'0'1232'0,"-1"5"256"0,-1 2-1184 0,0 1-304 16,1-1 0-16,0 2 0 0,-1 0 1264 0,0-1 192 16,0 1 32-16,-1-1219 16 0,1 2437-608 0,0-1218-112 15,0-1-16-15,0 1-16 0,1-3-384 0,0 2-80 0,1-3-16 16,0-5 0-16,0 0-272 0,0 0 160 15,0 0-160-15,0 0 128 16,0 0-2192-16,5-2-448 0</inkml:trace>
  <inkml:trace contextRef="#ctx0" brushRef="#br0" timeOffset="9800.39">19435 778 14735 0,'0'0'1312'0,"-4"3"-1056"0,-4-1-256 0,1 0 0 16,0 2 4640-16,1-3 864 0,0 2 192 0,6-3 16 0,0 0-4048 0,0 0-832 15,0 0-144-15,0 0-48 0,-1 6-640 0,3 0 0 16,1-1 0-16,2 1-11152 16,1 0-2176-16</inkml:trace>
  <inkml:trace contextRef="#ctx0" brushRef="#br0" timeOffset="10282.71">19567 896 11055 0,'0'0'480'0,"0"0"112"0,-5 3-464 0,0 1-128 16,0 1 0-16,1-2 0 0,0 0 5088 0,0 1 992 16,0 0 208-16,0 1 48 0,0 1-4272 0,0 1-848 15,1 1-160-15,-1 0-32 0,-1 0-672 0,1 0-128 16,0 1-32-16,0 0 0 0,-1 1-192 0,2-2 0 16,0-1 0-16,1 1 0 0,-1-1 0 0,2-1 0 15,1 0 0-15,0-6 0 0,0 0 0 0,0 0 0 16,5 4 0-16,-5-4 0 0,6 1 0 0,1-2 0 15,0-1 0-15,0-1 0 0,0-2 0 0,0-1 0 16,1-1 0-16,0 0 0 0,0 1 0 0,1-2 0 0,-3-1 0 0,1 0 0 16,-1 0 128-16,0 1-128 0,-1 1 0 0,1 0 0 15,-2 0 0-15,-1 1 0 0,-1 2 0 0,-2 4 0 16,0 0 192-16,0 0-64 0,0 0-128 0,0 0 192 16,0 0 144-16,1 5 32 0,0 2 0 0,-2 2 0 15,0 1-64-15,0 1-16 0,-1 2 0 0,0 2 0 16,0 1-160-16,-1 2-128 0,0 2 192 0,0 3-192 15,0 0 272-15,0 3-48 0,1-1-16 0,-1 1 0 0,0-1 176 0,0 0 16 16,0-2 16-16,-1-3 0 0,0 2 208 0,-1-4 32 16,-1-2 16-16,0 0 0 0,0-5-96 0,0-2-32 15,0 0 0-15,1-1 0 0,1-1-288 0,-1-1-64 16,0-1-16-16,0-3 0 0,-1-1-176 0,1-1 0 16,0-2 0-16,0-2 128 0,1-1-256 0,0-2-64 15,0-1-16-15,1-5 0 16,0 0-1088-16,1-4-224 0,2-2-32 0,1-1-16 15,2-4-864-15,2 2-192 0,2 0-16 0,0-1-8352 16,1 1-1664-16</inkml:trace>
  <inkml:trace contextRef="#ctx0" brushRef="#br0" timeOffset="10650.4">19761 819 30527 0,'0'0'1344'0,"0"0"288"0,0 0-1312 0,0 0-320 16,0 0 0-16,0 0 0 0,0 0 1840 0,0 0 288 15,0 0 64-15,0 0 16 0,0 0-848 0,5 7-160 16,-2 0-48-16,0 1 0 0,-1 4-608 0,0-1-128 16,0 2-32-16,-1 1 0 0,-1 1-128 0,0 0-16 0,-1-1-16 0,-1-1 0 15,0 0-64-15,1-2-16 0,0 0 0 0,0-1 0 16,-1-1 32-16,1-1 0 0,0-2 0 0,0 0 0 16,1-6-48-16,0 0-128 0,0 0 192 0,0 0-64 15,0 0-128-15,0 0 160 0,0 0-160 0,5-3 160 16,1-2-160-16,1-1 160 0,0-2-160 0,2-2 160 15,-2 0-160-15,2-1 0 0,0 0 0 0,0 0 0 16,1 1 0-16,-2 1 128 0,1 2-128 0,-1 1 0 16,-2 2 0-16,-6 4 0 0,0 0 0 0,0 0 0 0,5 2 0 0,-5-2 0 15,4 5 128-15,-1 2-128 0,-2 3 128 0,-1 1 0 16,-1 0 0-16,-2-1 0 0,1 1-128 0,0 1 0 16,0-2 0-16,0-1 128 15,0-1-448-15,1 2-80 0,1-3-32 0,1-1 0 16,-1-6-1664-16,0 0-336 0,5 3-64 0,2-2 0 15,0-3-240-15,1-2-32 0,0-1-16 0</inkml:trace>
  <inkml:trace contextRef="#ctx0" brushRef="#br0" timeOffset="10806.16">20073 806 16575 0,'7'-6'1472'0,"-7"6"-1168"16,0 0-304-16,3-2 0 0,-3 2 3200 0,0 0 592 16,0 0 112-16,3 5 32 0,-1 2-1552 0,-1 2-304 15,1 3-64-15,-2 1-16 0,1 3-880 0,-1 0-176 16,0 1-48-16,1 0 0 0,-2-2-544 0,0 0-112 15,0-2-32-15,1 0 0 0,-1-2-208 0,-1 0 0 16,-2 1 128-16,0-3-128 16,-1 0-704-16,-1 0-192 0,0-2-48 0,-2 0-16800 0</inkml:trace>
  <inkml:trace contextRef="#ctx0" brushRef="#br0" timeOffset="10931.4">19929 967 23951 0,'0'0'2128'0,"0"0"-1696"0,0 0-432 0,6-3 0 16,0-2 3008-16,2 1 512 0,1 1 96 0,3 0 32 15,1 1-1664-15,2 0-320 0,0 0-64 0,3 0 0 0,0 1-1024 0,0-1-192 16,0 0-32-16,-3 1-16 16,0-2-736-16,0 1-160 0,-3-1-16 0</inkml:trace>
  <inkml:trace contextRef="#ctx0" brushRef="#br0" timeOffset="11683.99">20868 761 19343 0,'0'0'1728'0,"0"0"-1392"16,-4 2-336-16,0 1 0 0,1 2 3216 0,1 0 576 16,0 1 112-16,1 1 32 0,0 0-2432 0,0 3-480 15,0 0-112-15,0 2-16 0,-1 0-32 0,0 2-16 16,-1 0 0-16,-1-1 0 0,0 0-80 0,1 1-32 16,0-2 0-16,1-1 0 0,-2-1-320 0,3-1-64 0,0-2-16 0,2-1 0 15,-1-6-80-15,3 4-32 16,-3-4 0-16,5 3 0 0,-5-3 80 0,6 2 16 15,0-4 0-15,-1 0 0 0,1 1 16 0,0-3 16 16,1-1 0-16,0-2 0 0,2-2-64 0,-1 0-16 16,0-1 0-16,2 0 0 0,-2 0-144 0,0 0-128 0,0 2 192 0,-2 3-192 15,2 1 128-15,-1 1-128 0,-1 3 0 0,-1 3 0 16,0 1 0-16,0 4 128 0,-2 2-128 0,-2 2 0 16,-1 1 192-16,0 2-192 0,-3-2 192 0,-1 0-192 15,-1-1 176-15,1 2-176 0,-2-4 160 0,0 0-160 16,0 0 128-16,1-1-128 0,0-2 0 0,2-2 0 15,3-5 0-15,0 0 0 0,0 0 0 0,0 0 0 16,0 0-912-16,0 0-288 0,1-6-48 0,1-1-16 16,3-2-1600-16,2 0-320 0,1-1-64 15</inkml:trace>
  <inkml:trace contextRef="#ctx0" brushRef="#br0" timeOffset="11971.84">21049 941 28799 0,'0'0'1280'0,"0"0"256"0,0 0-1232 0,0 0-304 16,0 0 0-16,0 0 0 0,0 0 1920 0,8 2 320 15,-1-2 64-15,0 0 0 0,1-1-960 0,2 0-192 16,1-2-32-16,0 0-16 0,1-1-608 0,0-1-128 16,2 1-32-16,0-2 0 0,1 0-144 0,-1 0-48 15,-3-1 0-15,0 0 0 0,-2-1-144 0,-1 2 160 16,-2-2-160-16,-3 1 160 0,-2 1-32 0,-2 1-128 16,-1 1 192-16,-3 1-64 0,-3 1 192 0,-2 4 48 15,-1-1 0-15,-1 4 0 0,-3 4 144 0,1 0 16 16,0 2 16-16,0 1 0 0,0 2-224 0,1 0-32 15,3-1-16-15,0 1 0 0,2 1-144 0,2-2-128 0,1-1 192 0,3-1-192 16,1-1 0-16,3-3 0 16,1 0 0-16,3-2 0 0,1-2-208 0,4-1 0 15,2-3 0-15,4-1 0 16,2-3-1008-16,0-3-208 0,2 0-48 0,-2-3-11632 0,2-2-2320 0</inkml:trace>
  <inkml:trace contextRef="#ctx0" brushRef="#br0" timeOffset="12142.67">21408 714 16575 0,'0'0'1472'0,"-4"4"-1168"0,0 1-304 0,1 1 0 16,1 1 4672-16,-2 2 864 0,0 2 176 0,0 0 48 15,-1 1-3568-15,1 2-704 0,1 2-144 0,-1 1-16 0,0 0-640 0,0 0-128 16,-1 0-32-16,0-1 0 0,0 0-320 0,0-2-64 16,-2 1-16-16,2-1 0 0,-2-2-128 0,1-2 0 15,-1-1-160-15,1-1 160 16,0-1-1776-16,1-2-256 0,-1-1-48 15,2-2-9728-15,-1-1-1952 0</inkml:trace>
  <inkml:trace contextRef="#ctx0" brushRef="#br0" timeOffset="13134.47">21279 946 24415 0,'0'0'1088'0,"0"0"208"0,7-1-1040 0,2-1-256 16,1 0 0-16,1 1 0 0,0-2 1152 0,-1 1 160 16,1 0 32-16,-1 1 16 0,-1-1-704 0,-1 1-144 15,1 0-16-15,0 1-16 0,-1-1-160 0,0 1-48 16,-1 0 0-16,-1 1 0 0,-6-1 240 0,7 1 64 15,-7-1 0-15,0 0 0 0,6 2 256 0,-6-2 48 16,6 4 16-16,-6-4 0 0,5 5 0 0,-5-5 16 16,3 6 0-16,-1 0 0 0,-2 0-144 0,1 0-16 15,-1 0-16-15,0 0 0 0,0 0-208 0,0 0-32 16,0-1-16-16,0-5 0 0,0 0-224 0,1 7-32 16,-1-7-16-16,0 0 0 0,0 0-208 0,3 5 0 0,-3-5 0 0,5 2 0 15,-5-2 0-15,7 1 0 0,0-1 0 0,-1-1 0 16,1-1 0-16,0-1 0 0,-1-1 0 0,1 1 0 15,1-1 0-15,-1 1 0 0,-2 0 0 0,-5 3 0 16,0 0 0-16,0 0 0 0,0 0 0 0,0 0 0 16,0 0 0-16,0 0 0 0,4 5 0 0,-4-5 0 15,2 6 0-15,-2-6 0 0,0 0 128 0,4 6-128 16,0-1 0-16,0-1 0 0,0 1 0 0,-4-5 0 0,7 3 0 0,1 0 128 16,1-3-128-16,1 0 0 0,0 0 0 15,2-3 0-15,0 1 0 0,1-2 0 0,0 0 0 0,2 0 128 16,-2-4-128-16,-1 2 0 0,1 0 0 0,-2 1 0 15,0-2 0-15,-3 1 0 0,-2 3 0 0,0-1 0 16,-2 1 0-16,-4 3 0 0,0 0 0 0,0 0 0 16,0 0 0-16,0 0 0 0,0 0 0 0,0 0 0 15,0 0-192-15,0 0 192 0,0 0-144 0,0 0 144 16,0 0 0-16,0 0-144 0,0 0 144 0,0 0 0 16,0 0-144-16,5 1 144 0,-1-2 0 0,2 1 0 15,-1 0 0-15,0 1 0 0,-5-1-128 0,5 2 128 16,-5-2 0-16,6 3 0 0,-1 0 0 0,-5-3 0 15,5 2-144-15,0 2 144 0,-1-2 0 0,0 0 0 16,-4-2 0-16,5 1 0 0,-5-1 0 0,5 0 0 16,-5 0 0-16,0 0 0 0,5-3 0 0,-5 3 0 15,4-4 0-15,-4 4 0 0,3-3 0 0,-3 3 0 0,1-4 128 16,-1 4-128-16,0 0 0 0,0 0 0 0,0 0 0 16,0 0 0-16,0 0 0 0,0 0 128 0,-5 1-128 0,1 2 0 15,1 2 0-15,1 1 0 0,-1 2 0 0,2 1 0 16,0-2 0-16,1 1 0 0,1 1 0 0,0 0 0 15,1 0 0-15,0-1 0 0,2-1 0 0,1-2 0 16,1-1 0-16,1-1 0 0,-1-2 0 0,2-2 0 16,0-2 0-16,-1 1 0 0,1-3 0 0,0-1 0 15,-1-1 0-15,1 0 0 0,-1 0 128 0,1-3-128 16,0 2 144-16,0-1-144 0,-1 0 128 0,-1 1-128 16,1-1 0-16,0 0 0 0,-1 0 128 0,0 1-128 0,0 1 0 0,0 1 0 15,-2-1 0-15,1 3 0 0,-2 2-208 0,-3 2-32 16,0 0 0-16,0 0 0 15,0 0-144-15,0 0-16 0,4 5-16 0,-2 3 0 0,-1-2 128 0,-1 1 32 16,0 0 0-16,-1 1 0 0,-1-4 256 0,2 2 0 16,0 0-128-16,0 0 128 0,1 0 0 0,-1-6 0 15,0 0 176-15,5 5-176 0,0-1 256 0,0-1-48 16,0-1-16-16,1-1 0 0,0-1-192 0,0 0 144 16,-2-1-144-16,2-1 128 0,2-1-128 0,-1-2 128 15,-1 1-128-15,0-1 128 0,0 1-128 0,0-1 0 16,0 0 0-16,0 0 0 0,2 1 0 0,-1-1 0 15,1-1 0-15,0 1 0 0,0 0 0 0,0 3 0 16,0-2 0-16,-1 3 0 0,0 1 240 0,-1 0 16 16,-1 2 0-16,-1 1 0 0,0 2 96 0,0-1 32 15,-1 2 0-15,-1 2 0 0,0-2-112 0,0 2-16 16,0-1 0-16,0 0 0 0,0-1-64 0,1-1-32 16,0-1 0-16,0-1 0 0,2-1-160 0,1 0-144 0,1-2 144 15,0-1-208 1,0-2-1584-16,1-1-320 0,0-3-64 0</inkml:trace>
  <inkml:trace contextRef="#ctx0" brushRef="#br0" timeOffset="13702.09">22702 830 12895 0,'0'0'1152'0,"0"0"-928"0,0 0-224 0,0 0 0 15,0-3 4912-15,-1 2 928 0,1 1 192 0,0 0 48 16,0 0-2976-16,0 0-592 0,0 0-112 0,0 0-32 16,0 0-848-16,6 8-176 0,1 3-48 0,0 2 0 15,0-1-528-15,2 1-128 0,-1 2 0 0,2 0-16 16,-1-2-304-16,3 1-48 0,-1-2-16 0,4 0 0 16,0-1-256-16,-1 1 0 0,2-2 0 0,-2 0 0 15,-2-1 0-15,0 0 0 0,0-2 0 0,-2 0 0 0,-3-1 0 0,0 0 0 16,-1-2 0-16,0 0 0 0,-6-4-256 0,0 0-96 15,5 3-32-15,-5-3 0 16,0 0-1584-16,0 0-320 0,0 0-64 0,0 0-16 0</inkml:trace>
  <inkml:trace contextRef="#ctx0" brushRef="#br0" timeOffset="13884.42">22693 1056 41471 0,'0'0'912'0,"0"0"192"0,-1-2 48 0,-1-2 0 0,0-3-928 0,1 1-224 16,1 1 0-16,1-2 0 0,1 1 1168 0,1-1 192 15,2 1 48-15,1-2 0 0,2 0-768 0,2 0-160 16,1-2-32-16,1 1 0 0,1-2-304 0,2-1-144 16,1 0 128-16,2 2-128 0,0-3 0 0,-1 2 0 15,1-2-224-15,-3 2 80 16,0 0-1632-16,-1 1-320 0,-1 0-64 0,-1 4-16960 0</inkml:trace>
  <inkml:trace contextRef="#ctx0" brushRef="#br0" timeOffset="14452.45">23208 1007 15663 0,'6'-4'1392'0,"-3"2"-1120"15,0 1-272-15,1-2 0 0,-1 1 3072 0,0-1 576 16,1 1 96-16,-4 2 32 0,0 0-1600 0,0 0-304 16,0 0-64-16,-2-2-16 0,-1 4-448 0,-2-2-112 15,-2 0-16-15,0 2 0 0,-2 2-304 0,-1 0-64 16,-3-1-16-16,2 3 0 0,-1 1 64 0,0 2 0 15,2 0 0-15,0-1 0 0,0 2-256 0,2-1-64 16,2 2 0-16,3-1 0 0,-1-3-304 0,3 1-64 16,2-2-16-16,-1-6 0 0,0 0-192 0,6 6 0 15,1-4 0-15,2 1 0 0,-1-6 0 0,3-2 0 16,-1-1 0-16,2 0 0 0,-1-1-160 0,0-4-80 16,1 2-16-16,-1 1 0 15,1-1-256-15,-2 1-48 0,1-1-16 0,-1 1 0 0,0 1 208 0,-1 0 48 0,-1 2 0 0,-1 0 0 16,1 0 96-16,-1 2 32 0,-3-2 0 0,-4 5 0 15,0 0 192-15,0 0 0 0,0 0 0 0,0 0 160 16,0 0 80-16,0 0 16 0,-5 2 0 0,0 1 0 16,0 0 48-16,-2 1 16 0,-1 2 0 0,1 0 0 15,-2 4 256-15,1 0 48 0,0 1 16 0,0 0 0 16,1 1-112-16,1 1-16 0,1 3 0 0,1 0 0 16,0 2-112-16,3-1-16 0,1-1-16 0,1-1 0 0,3-2-160 0,1 1-16 15,2-2-16-15,-1 1 0 0,3-4-176 0,1 1 192 16,2-2-192-16,0-3 192 0,-1-3-192 15,1-1 0-15,0-2-192 0,-1-1 192 16,0-3 0-16,-1-1 0 0,-1-2 0 0,0-1 0 16,-3-2-1376-16,1 0-160 0,0-3-16 0,0 1-13104 15,0-1-2624-15</inkml:trace>
  <inkml:trace contextRef="#ctx0" brushRef="#br0" timeOffset="16484.05">20938 1675 13823 0,'0'0'608'0,"0"0"128"0,0 0-592 0,0 0-144 16,0 0 0-16,0 0 0 0,5 3 3472 0,1 0 672 16,1 1 128-16,0 1 16 0,1 1-2240 0,0 1-448 15,1 1-80-15,0-2-32 0,0 3-368 0,1 0-80 16,0 0-16-16,-1 0 0 0,1-1-384 0,0 2-64 15,-1-1-32-15,0-1 0 0,1 2-336 0,-1-3-64 16,1 1-16-16,-1 0 0 0,0-1-128 0,1 0 0 16,-1 1 0-16,0-4 128 0,-2 1-128 0,0-3 0 15,-1 2 0-15,-6-4 128 16,0 0-528-16,0 0-112 0,0 0-32 0,0 0 0 16,0 0-2016-16,0 0-416 0,0 0-80 0,-11-3-16 0</inkml:trace>
  <inkml:trace contextRef="#ctx0" brushRef="#br0" timeOffset="16695.81">20932 1927 26831 0,'0'0'1184'0,"0"0"256"0,0 0-1152 0,1-5-288 0,0 0 0 16,1-2 0-16,0 0 1504 0,2 0 240 0,0 1 48 0,1-2 16 16,1-1-272-16,1 0-64 0,0 0-16 0,1 1 0 15,1-1-352-15,0 0-64 0,0 0-16 0,0 0 0 16,0 0-224-16,2 0-48 0,0-4-16 0,0 1 0 15,0 0-464-15,2-1-80 0,0 0-32 0,1 0 0 0,-2 2-160 0,0-2 0 16,1 1 0-16,-2 2 0 0,0 1 0 0,-2 1-320 16,-2 2 48-16,-1 1 16 15,-2 3-2544-15,-4 2-496 0</inkml:trace>
  <inkml:trace contextRef="#ctx0" brushRef="#br0" timeOffset="17660.18">21388 1485 9215 0,'0'0'400'0,"0"0"96"0,0 0-496 0,0 0 0 16,0 0 0-16,0 0 0 0,0 0 1552 0,0 0 224 16,0 0 32-16,0 0 16 0,-1 5-288 0,1-5-64 15,0 5-16-15,0 1 0 0,0 0 144 0,0 0 48 16,0 0 0-16,0-6 0 0,0 6-336 0,1-1-64 0,-1-5-16 0,1 6 0 16,-1-6-176-16,0 0-32 0,0 0-16 0,0 0 0 15,0 0-112-15,0 0 0 0,0 0-16 0,0 0 0 16,0 0-176-16,0 0-48 0,0 0 0 0,5-4 0 15,-1-3-272-15,0 1-64 0,0-1-16 0,0 0 0 16,-1-1-304-16,0 1 0 0,1-3 128 0,0 2-128 16,0-2 0-16,-2 0 0 0,1 3 128 0,0-2-128 15,0 1 0-15,0 1 0 0,-2 3 0 0,1-1 0 0,-2 5 0 16,0 0 0-16,0 0 0 0,0 0 0 0,0 0 0 0,0 0 0 16,0 0 0-16,0 0 0 0,0 0 0 0,2 6 0 15,0 0 0-15,-1 2 0 0,-1 0 0 0,1 1 0 16,0-1 0-16,1 2 0 0,0-2 0 0,1 0 0 15,-2-1-128-15,1-1 128 0,2 0 0 0,-4-6 0 16,0 0 0-16,6 4 0 0,0-1 0 0,-6-3 0 16,8-1 0-16,0-2 0 0,-2-2 160 0,0-1-32 15,1 0 0-15,-1-1 0 0,-1-1-128 0,0-1 192 16,-1-1-192-16,1 1 192 0,-1 0-192 0,0 0 0 16,-1 1 0-16,0 1 128 0,0-1-128 0,0 0 0 15,-2 1 0-15,0 1 128 0,0 1-128 0,-1 5 0 16,0-5 0-16,0 5 0 15,0 0-528-15,0 0 16 0,0 0 0 0,0 0 0 16,0 0-2112-16,0 0-400 0,-4 0-96 0</inkml:trace>
  <inkml:trace contextRef="#ctx0" brushRef="#br0" timeOffset="18204.73">21616 1460 12895 0,'0'0'576'0,"0"0"112"0,0 0-560 0,0 5-128 15,-1 0 0-15,1 1 0 0,1 1 3120 0,0 0 592 16,1-3 112-16,0 2 16 15,1-1-2400-15,0-1-480 0,0 0-112 0,2-1-16 16,-5-3 96-16,4 2 16 0,1-1 0 0,0-1 0 0,-1-2 144 0,1-1 48 16,1-1 0-16,-1-1 0 0,-1 0-144 0,0-1-32 15,-1-3 0-15,1 0 0 0,1 0-432 0,-1-2-80 16,0 2-32-16,-1-1 0 0,0 0-288 0,0 0-128 16,1 1 128-16,-2 1-128 0,0-1 0 0,-1 1 0 15,0 1 0-15,0 1 0 0,1 1 0 0,-2 5 0 16,0 0 0-16,0 0 0 0,0 0-160 0,0 0-16 15,0 0 0-15,0 0 0 0,0 0-112 0,0 0-32 16,0 0 0-16,0 0 0 0,1 6 192 0,0 0 128 16,1 0-192-16,-1 0 192 0,1-1-144 0,0 0 144 15,-2-5 0-15,4 6-144 0,-1-1 144 0,2 0 0 0,-2 0-144 0,1 0 144 16,-4-5 0-16,4 4 0 0,0 0 0 0,-4-4 0 16,5 3 144-16,-5-3 0 0,5 2 0 0,1 0 0 15,-6-2 80-15,5-3 16 16,-1 1 0-16,0-2 0 0,0 0-64 0,0-1-16 0,0 0 0 0,0 0 0 15,-1-2-160-15,1-1 0 0,0 0 0 0,-1-1 0 32,1 0-544-32,0 1-96 0,-1 0 0 0,0-1-16 0,-1 2-768 0,0 1-160 0,-1 1-16 0,-1 5-14352 15</inkml:trace>
  <inkml:trace contextRef="#ctx0" brushRef="#br0" timeOffset="18529.77">21898 1433 24415 0,'0'0'1088'0,"0"0"208"0,0 0-1040 0,0 0-256 16,0 0 0-16,0 0 0 0,0 0 1456 0,0 0 224 0,2-4 48 0,-2 4 16 15,0 0-720-15,0 0-160 0,0 0-32 0,0 0 0 16,0 0-528-16,0 0-112 0,0 0-32 0,0 0 0 15,0 0-160-15,0 0-144 0,0 0 144 0</inkml:trace>
  <inkml:trace contextRef="#ctx0" brushRef="#br0" timeOffset="18788.23">21894 1547 19343 0,'0'0'1728'0,"0"0"-1392"0,0 0-336 0,-5 4 0 0,1 0 3216 0,1 1 576 15,0 2 112-15,1 0 32 0,-1-1-2112 0,1 1-416 16,0 4-96-16,-1 0-16 0,0 0-592 0,0 0-112 16,2 2-16-16,-1 0-16 0,0 0-304 0,1-1-64 15,-1-1-16-15,1-1 0 0,-1-1 64 0,1-2 16 16,0-1 0-16,1 0 0 0,0-6-96 0,0 0-16 16,0 0 0-16,0 0 0 0,0 0 32 0,-5-6 0 15,0-2 0-15,-1 0 0 0,1-3 0 0,-2-1 0 16,0 0 0-16,1 0 0 0,-3-2-176 0,1 1 0 15,0 3 0-15,2-1 0 16,-2-2-1232-16,4 0-336 0,2 1-64 0</inkml:trace>
  <inkml:trace contextRef="#ctx0" brushRef="#br0" timeOffset="26989.37">8170 5588 24703 0,'0'0'1088'0,"0"0"240"0,0 0-1072 0,0 0-256 0,0 0 0 0,0 0 0 15,0 0 2032-15,0 0 336 0,0 0 80 0,0 0 16 16,0 0-688-16,0 0-144 0,0 8-32 0,-1 2 0 16,0 0-672-16,0 1-144 0,1 0-16 0,0 0-16 15,1 3-272-15,2-1-48 0,0 2-16 0,1-1 0 16,2-1-32-16,-1 0 0 0,0 3 0 0,1 2 0 0,-1 0 96 0,-1 5 16 15,-2 2 0-15,1 2 0 16,-1 2-144-16,-1 1-32 0,-1 0 0 0,0 2 0 0,0 0-80 0,-1-1-32 16,0 0 0-16,0-2 0 0,-1-2-32 0,0 2-16 15,1 0 0-15,0 1 0 0,0 2 16 0,0-1 0 16,0-1 0-16,1-1 0 0,-1 1-176 0,2-3 192 16,-1-1-192-16,0-2 192 0,-1 1-32 0,1 0 0 15,-1-3 0-15,1 0 0 0,0-1-16 0,0 3 0 16,-1 1 0-16,1 1 0 0,0 0-144 0,1 1 0 15,0-1 144-15,0-1-144 0,0 0 0 0,0 0 128 16,0 0-128-16,0-1 0 0,0 1 0 0,-1-3 0 16,0 1 0-16,0 0 128 0,0 3-128 0,-1 1 0 15,-1 3 0-15,1-1 0 0,0 0 0 0,1-2 0 16,-2-1 0-16,1-1 0 0,1-3 0 0,1-2 0 16,0 0 0-16,0-2 0 0,0 0 0 0,0-1 0 15,0-2 0-15,0 0 0 0,0-3 0 0,-1 1 0 16,0 0 0-16,0-1 0 0,0-1 0 0,0 3 0 15,-1-1 0-15,0-1 0 0,0 1 0 0,0-1 0 16,-1-1 0-16,1-1 128 0,0 0-128 0,0-2 0 16,0-2 0-16,0 1 0 0,1-3 0 0,0-4 0 15,0 0 0-15,0 0 0 0,0 0 0 0,0 0 0 0,-3 4 0 0,0-2 0 16,3-2 0-16,0 0 0 0,-4 2 0 0,4-2 128 16,0 0-272-16,-4 2-48 0,4-2-16 0,0 0-15024 15,-4-5-3008-15</inkml:trace>
  <inkml:trace contextRef="#ctx0" brushRef="#br0" timeOffset="27944.76">8215 7477 17503 0,'0'0'1552'0,"0"0"-1232"16,6-4-320-16,0-1 0 0,1 2 2896 0,1-1 528 15,1-1 96-15,0 1 32 0,2 1-1312 0,3 1-272 0,1 0-48 0,1 1-16 16,1 1-112-16,1 1-32 15,1 0 0-15,0 1 0 0,3 0-656 0,2 1-128 16,4 0-16-16,2-1-16 0,4-1-368 0,5-1-64 0,2-1 0 0,3-4-16 16,2 0-160-16,2-2-16 0,3 0-16 15,5-2 0-15,4-2-96 0,1 0-16 0,2 1 0 0,0 1 0 16,-1-1 112-16,2 1 16 0,3 0 0 0,0 2 0 16,2 3 112-16,-4 0 16 0,-2 1 16 0,1 0 0 15,1 0-256-15,-1 1-48 0,-1 1-16 0,-4 0 0 16,-4 0-144-16,-4 0 0 0,0 1 0 15,-1-2 0-15,1 1 0 0,-1-1 128 0,0 0-128 0,-5-1 0 16,-3-2 0-16,-4-1 0 0,-1 3 128 0,-2-2-128 16,-2-1 0-16,-1 1 0 0,-2 0 0 0,-3 1 128 15,-1 1-128-15,-3 1 0 0,0-1 0 0,-1 2 128 16,0 1-128-16,-2 1 0 0,0 0 0 0,-2 0 128 0,2 0-128 16,-2 0 0-16,-3-1 0 0,2 1 128 0,-2 3-128 15,-2-1 0-15,1 0 144 0,-2-3-144 0,-1 0 0 0,0 0 144 16,-3 0-144-16,-1 1 0 0,0 0 144 0,-7-1-144 15,0 0 0-15,0 0 144 0,0 0-144 0,0 0 0 16,0 0 0-16,0 0 0 16,-8-1-1152-16,1 1-224 0,-2 1-32 0,-1 2-14016 15,0-2-2816-15</inkml:trace>
  <inkml:trace contextRef="#ctx0" brushRef="#br0" timeOffset="29169.3">9306 6121 6447 0,'0'0'576'0,"0"0"-576"15,0 0 0-15,0 0 0 0,0 0 5600 0,0 0 1008 16,0 0 208-16,0 0 32 0,-6 3-3952 0,6-3-784 16,0 0-176-16,0 0-16 0,-6-2-672 0,6 2-128 15,-4-5-32-15,4 5 0 0,-2-4-512 0,2 4-128 16,2-6 0-16,-1 0-16 0,0 0-240 0,2-1-32 15,2 0-16-15,1 1 0 16,-1 1-464-16,1-1-112 0,0 1-16 0,0 0 0 0,0 0 768 0,0 2 128 0,-6 3 48 0,0 0 0 16,6 0-96-16,-1 1-16 0,-5-1 0 0,3 5 0 15,0 0 128-15,-1 2 32 16,-1 0 0-16,-1 0 0 0,-1 1-160 0,-1-1-48 0,0 0 0 0,0 0 0 16,0 0-16-16,-1-1 0 0,-1 1 0 0,0-2 0 15,-1-2-112-15,5-3-16 0,0 0-16 0,0 0 0 16,-7 3-48-16,2 0 0 0,5-3 0 0,0 0 0 15,-6-1-128-15,1 0 0 0,5 1 144 0,0 0-144 16,-4-5 144-16,1 2-144 0,3 3 192 0,-3-4-192 16,1-2 208-16,1 1-64 0,0-3-16 0,1 2 0 15,2 1-128-15,-2 5 160 0,0 0-160 0,0 0 160 16,3-6-160-16,0 1 128 0,-3 5-128 0,3-3 128 16,2 1-128-16,0 0 0 0,0-1 0 0,-5 3 0 15,0 0 0-15,7-2 0 0,0 1 128 0,0 0-128 16,-1 1 0-16,-1 1 0 0,-5-1 0 0,6 2 0 0,-1 1 0 0,-5-3 0 15,0 0 0-15,3 5 0 0,-3-5 0 0,1 6 0 16,-2 2 128-16,-2-1-128 0,-1-2 0 0,-1 0 160 16,0-1-160-16,-1 0 160 0,0-1 48 0,0 0 16 15,-1 0 0-15,1-1 0 0,6-2-32 0,-5 0 0 16,-1-2 0-16,6 2 0 0,0 0-64 0,0 0 0 16,-4-3-128-16,4 3 192 0,0 0-192 0,0 0 0 15,-1-5 0-15,1 5 0 0,1-5 0 0,-1 5 0 16,2-2 0-16,-2 2 0 15,0 0-704-15,0 0-64 0,0 0-32 0,6-3 0 16,-6 3-2256-16,6 1-448 0</inkml:trace>
  <inkml:trace contextRef="#ctx0" brushRef="#br0" timeOffset="29834.14">9279 6390 26783 0,'0'0'1184'0,"0"0"240"16,0 0-1136-16,0 0-288 0,0 0 0 0,0 0 0 16,0 0 1216-16,3 5 192 0,-2 1 48 0,2 0 0 0,1 1-400 0,1-2-80 15,1 1-16-15,1 0 0 0,0 2-160 0,1 0-32 16,0 0-16-16,-1-1 0 0,1 0-416 0,0-3-80 15,2-2 0-15,0 2-16 0,-1 0-240 0,0 0 128 16,-1 0-128-16,-1-3 0 0,1-1 0 0,-1 0 128 16,-1 0-128-16,-6 0 0 0,0 0 0 0,0 0-240 15,0 0 48-15,0 0 16 16,0 0-1888-16,0 0-384 0</inkml:trace>
  <inkml:trace contextRef="#ctx0" brushRef="#br0" timeOffset="30063.51">9286 6549 29663 0,'0'0'1312'0,"0"0"272"0,0 0-1264 0,0-6-320 16,0 1 0-16,1 0 0 0,0 0 1680 0,1 1 288 16,-2 4 48-16,4-5 16 0,0-1-1008 0,1 1-208 15,1-1-48-15,0 0 0 0,3 1-480 0,0-3-96 16,-1 1-32-16,2 0 0 0,0-1-160 0,1 0-176 0,-2 0 48 0,-1 0 0 31,1 0-2080-31,-1 2-416 0</inkml:trace>
  <inkml:trace contextRef="#ctx0" brushRef="#br0" timeOffset="30487.54">9529 6433 18431 0,'0'0'1632'0,"0"0"-1312"16,0 0-320-16,0 0 0 0,0 0 2816 0,0 0 480 16,0 0 96-16,0 0 32 0,0 0-2080 0,0 0-400 15,0 0-96-15,0 0-16 0,0 0-448 0,-5 4-112 16,0 0-16-16,0 1 0 0,-1 2-128 0,0 1-128 16,0 0 192-16,0-1-192 0,2 1 128 0,-1 0-128 15,0 1 0-15,1-2 0 0,1 0 128 0,1 1-128 16,1-1 0-16,1-2 0 0,0-5 144 0,0 0-16 15,0 0-128-15,6 2 192 0,0 0-192 0,1-2 0 16,1-2 128-16,0-2-128 0,1-1 0 0,0-2 0 16,-1-1 0-16,-1 1 0 0,0 0 0 0,1 1 0 15,-1 0 0-15,-1 0 0 0,-2-1-144 0,0 2 144 16,0 0-208-16,-4 5 80 0,0 0 128 0,0 0 0 16,0 0 0-16,0 0 0 0,0 0 0 0,0 0 0 0,0 0 0 0,0 0 0 15,-2 5 288-15,0 2-16 0,0 1 0 0,1-1 0 16,0-1 112-16,1 0 32 0,1 0 0 0,0 0 0 15,1 2-16-15,0 2 0 0,0-2 0 0,-1 2 0 16,2-4-144-16,1 1-48 0,-2 0 0 0,0 1 0 16,0 1-208-16,-1 1 144 0,0-1-144 0,0 0 128 15,0-2-128-15,0 0 0 0,1-2 0 0,-2-5 0 16,1 5 0-16,-1-5 0 0,0 0-192 0,0 0 192 16,0 0-640-1,0 0-16-15,4-5 0 0,-1 1-16416 0</inkml:trace>
  <inkml:trace contextRef="#ctx0" brushRef="#br0" timeOffset="33541.58">9991 6079 14735 0,'0'0'640'0,"0"0"160"0,0 0-640 0,0 0-160 0,0 0 0 0,0 0 0 16,0 0 4608-16,0 0 880 0,0 0 176 0,0 0 32 0,0 0-3456 0,0 0-688 15,0 0-144-15,0 0-16 16,0 0-816-16,0 0-144 0,2-5-48 0,0 1 0 0,0-1-256 0,1 1-128 16,0-1 128-16,1 0-128 0,0 0 0 0,0 1 0 15,0 1 0-15,-4 3 0 0,0 0 0 0,5-3 0 16,-1 1 0-16,-4 2 0 0,0 0 384 0,0 0-16 15,0 0 0-15,0 0 0 0,0 0 288 0,0 7 64 16,-2 1 16-16,0-1 0 0,-2-1-256 0,-1 1-48 16,1 0-16-16,-1 0 0 0,-1-1-32 0,0-2 0 15,0-1 0-15,0 0 0 0,2 0-80 0,4-3-32 16,0 0 0-16,0 0 0 0,0 0-272 0,0 0 160 16,0 0-160-16,0 0 128 0,-1-5-128 0,1 0 0 15,1-1 0-15,1 1 0 0,1 0 240 0,1 0 16 16,0-1 0-16,0 0 0 0,0-1-416 0,1 1-80 15,0-1-16-15,0 2 0 0,-2 0 256 0,1 2 0 16,0 1 0-16,-4 2 0 0,5-3 0 0,-5 3 0 16,0 0 0-16,6 1 0 0,-6-1 0 0,5 3 0 15,-5-3 0-15,0 0 0 0,2 4 0 0,-2-4 192 16,1 6-64-16,-1 0-128 0,-1 0 272 0,-1 0-48 0,-1-1-16 0,0-1 0 16,3-4-48-16,0 0-16 0,0 0 0 0,-4 3 0 15,4-3-144-15,0 0 0 0,0 0 0 16,0 0 128-16,-3-4-128 0,2-1-176 0,0 0 48 0,1 0 0 31,1 0-1600-31,2 0-304 0,0 0-64 0,2 1-11840 0,1-1-2368 0</inkml:trace>
  <inkml:trace contextRef="#ctx0" brushRef="#br0" timeOffset="33828.48">10238 5905 31215 0,'0'0'1376'0,"0"0"288"0,0 0-1328 0,-3 4-336 16,1 1 0-16,2-5 0 0,-2 5 1744 0,2 1 288 15,1 1 48-15,1-1 16 0,1 0-832 0,2 0-176 16,0 0-16-16,2 0-16 0,1 1-544 0,1-2-96 15,1-1-32-15,0 2 0 0,0-1-384 0,1 2 128 16,-2-2-128-16,-1 0 0 0,0-1 0 0,1 1 0 16,-2-1 0-16,0 1 0 15,-2 0-880-15,0 0-256 0,-2 0-48 0,-1 0-16 16,-2-5-1712-16,0 0-352 0</inkml:trace>
  <inkml:trace contextRef="#ctx0" brushRef="#br0" timeOffset="33998.92">10177 6076 11967 0,'0'0'1072'0,"2"-5"-864"0,1-1-208 0,1-2 0 16,1-2 4240-16,0 0 816 0,2 0 144 0,1 0 48 15,1-1-3088-15,2 1-624 0,0-1-112 0,2 0-16 16,0-2-1024-16,-1 2-208 0,1 2-48 0,0 0 0 16,0-2-128-16,-2 2 0 0,0 1 0 0,0 1 0 0,-2 1 0 0,0 2-256 15,-1 1 64-15,-1 1-15792 16</inkml:trace>
  <inkml:trace contextRef="#ctx0" brushRef="#br0" timeOffset="34308.05">10488 5965 12895 0,'0'0'1152'0,"0"0"-928"16,0 0-224-16,0 0 0 0,0 0 4000 0,0 0 752 15,0 0 160-15,0 0 16 0,0 0-3024 0,-4 4-624 16,0 1-112-16,1-1-16 0,0 1-592 0,0 0-112 16,1 3-32-16,1 0 0 0,0 2-288 0,0 0-128 15,1-3 128-15,2 1-128 0,0 0-240 0,-1 1-128 16,2-3-16-16,0-1-16 0,-3-5 720 0,6 3 128 16,-6-3 48-16,6 1 0 0,-1-1-48 0,0-2 0 0,-1-1 0 0,1-1 0 15,0-2 112-15,-1-1 16 0,-1-2 0 0,-1 0 0 16,-1 2-320-16,-1-1-64 0,-1 0-16 0,0 1 0 15,-2 0-176-15,0 2 160 0,-1 1-160 0,-1 3 160 32,-1 0-896-32,1 1-176 0,-1 1-48 0,-1 1-16512 0</inkml:trace>
  <inkml:trace contextRef="#ctx0" brushRef="#br0" timeOffset="35176.12">8462 7152 21183 0,'0'0'944'0,"-5"0"192"0,0 1-912 0,5-1-224 16,0 0 0-16,0 0 0 0,-6-1 4544 0,2-1 848 16,0 0 176-16,4 2 48 0,-4-4-3280 0,1 0-656 15,1 1-128-15,2 3-16 0,-1-7-784 0,2 2-160 16,1 0-16-16,2-3-16 0,1 1-384 0,1-2-176 16,0 1 160-16,2 1-160 0,1 0 128 0,0 1-128 0,0 0 0 0,0 2 0 15,-2 2 0-15,-1 1 0 0,-6 1 0 0,0 0 0 16,0 0 144-16,0 0-144 0,0 0 128 0,0 0-128 15,0 0 224-15,-1 6-32 0,-2 0-16 0,-1 1 0 16,-2 0 208-16,-1-1 32 0,-1 1 16 0,1 0 0 16,-1-1-32-16,0-1 0 0,0-1 0 0,3 0 0 15,0-1-144-15,5-3-48 0,0 0 0 0,0 0 0 16,0 0-208-16,0 0 0 0,0 0 128 0,0 0-128 16,0-6 0-16,1 0 0 0,0 0 0 0,1 0 0 0,2 0 0 0,-1 1 0 15,0 1 0-15,-1 0 0 0,-2 4 0 0,0 0 0 16,0 0 0-16,0 0 0 0,0 0-192 0,0 0-16 15,0 0-16-15,0 0 0 16,-3 5-1120-16,0 0-240 0,0 2-32 0,1 1-13168 16,0-2-2624-16</inkml:trace>
  <inkml:trace contextRef="#ctx0" brushRef="#br0" timeOffset="35493.06">8579 7224 18431 0,'0'0'1632'0,"0"0"-1312"16,0 0-320-16,0 0 0 0,0 0 3632 0,0 0 656 16,0 0 128-16,5 2 16 0,-1 3-2128 0,0 0-416 0,0 0-96 0,1 1 0 15,0 0-1024-15,-1 0-208 0,2-1-48 0,1 1 0 16,1 0-368-16,-1 2-144 0,-1-3 0 0,0 0 144 31,1-1-448-31,-1-1-80 0,0-1-32 0,-1-1 0 0,-1 0-2480 0,-4-1-496 0</inkml:trace>
  <inkml:trace contextRef="#ctx0" brushRef="#br0" timeOffset="35673.04">8540 7376 9215 0,'0'0'400'0,"0"0"96"0,2-5-496 0,1-3 0 16,1 0 0-16,1 0 0 0,-1-2 5504 0,0 0 992 15,2 0 208-15,0 1 32 0,0 2-4240 0,0 0-864 16,0 2-160-16,1-2-48 0,0 0-928 0,1 1-192 15,-1 0-48-15,1 2 0 0,1-2-256 0,0 0 0 16,-1-1 0-16,2 1-144 16,1-2-1840-16,-2 2-352 0,-1 1-80 0</inkml:trace>
  <inkml:trace contextRef="#ctx0" brushRef="#br0" timeOffset="35900.42">8800 7263 18431 0,'0'0'1632'0,"0"0"-1312"0,0 0-320 0,0 0 0 16,0 7 3616-16,-1-1 656 0,1-6 128 0,-1 8 16 0,-2-2-2368 0,1 1-464 15,1-1-112-15,0-1 0 0,1-5-944 0,-1 6-176 16,1 1-32-16,0-2-16 15,0 1-944-15,0 0-192 0,0-6-48 0</inkml:trace>
  <inkml:trace contextRef="#ctx0" brushRef="#br0" timeOffset="37705.39">9457 6029 10127 0,'0'0'896'0,"0"0"-704"16,-5 2-192-16,0 0 0 0,0-1 1840 0,0-1 336 16,0 0 64-16,5 0 0 0,0 0 112 0,0 0 16 15,0 0 0-15,0 0 0 0,0 0-976 0,0 0-192 16,0 0-48-16,7 3 0 0,2 0-448 0,3 1-112 15,2 1-16-15,2 0 0 0,4-1-48 0,2-1-16 16,0 0 0-16,2 0 0 0,3 1-208 0,0-1-48 16,0 1-16-16,-1-3 0 0,0 1-240 0,2 0 144 15,0 1-144-15,0 1-10560 0,-3 3-2176 0</inkml:trace>
  <inkml:trace contextRef="#ctx0" brushRef="#br0" timeOffset="38752.67">8511 6997 11055 0,'0'0'976'0,"0"0"-784"0,0 0-192 0,0 0 0 0,1-5 2400 0,0-1 432 16,0 0 96-16,0 0 16 0,0 1-1568 0,1 0-304 16,0 0-64-16,3-1-16 0,1-2-368 0,2-1-80 15,1-1-16-15,2-2 0 0,2-1 144 0,4-3 32 16,1-2 0-16,5-3 0 0,0-4 96 0,5-2 32 15,1-4 0-15,17-16 0 0,-5 3-160 0,-2 4-32 16,-2 2 0-16,2 1 0 0,1-1-416 0,0 2-96 16,-1 0 0-16,-1 3-128 0,0 1 128 0,-2 5-128 15,-3 0 0-15,-3 2 0 0,-2 4 128 0,-1 3-128 16,-5 2 0-16,-1-1 0 0,-4 0 0 0,1 3-256 16,-3 1 64-16,-2 3-15424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03T20:12:17.370"/>
    </inkml:context>
    <inkml:brush xml:id="br0">
      <inkml:brushProperty name="width" value="0.05292" units="cm"/>
      <inkml:brushProperty name="height" value="0.05292" units="cm"/>
      <inkml:brushProperty name="color" value="#00B050"/>
    </inkml:brush>
    <inkml:brush xml:id="br1">
      <inkml:brushProperty name="width" value="0.05292" units="cm"/>
      <inkml:brushProperty name="height" value="0.05292" units="cm"/>
      <inkml:brushProperty name="color" value="#0070C0"/>
    </inkml:brush>
    <inkml:brush xml:id="br2">
      <inkml:brushProperty name="width" value="0.05292" units="cm"/>
      <inkml:brushProperty name="height" value="0.05292" units="cm"/>
      <inkml:brushProperty name="color" value="#FFC000"/>
    </inkml:brush>
  </inkml:definitions>
  <inkml:trace contextRef="#ctx0" brushRef="#br0">14527 4239 21135 0,'0'0'928'0,"0"0"208"0,0 0-912 0,0 0-224 16,5-1 0-16,1-1 0 0,1-1 1120 0,1 1 176 16,2 0 48-16,2 0 0 0,2-1-16 0,3 2 0 15,3-2 0-15,2 1 0 0,3 1-192 0,-5 0-48 16,3 1 0-16,-2 0 0 0,2 1-320 0,-1-2-64 15,2 0 0-15,-1 0-16 0,3 0-416 0,8-2-80 16,2-2 0-16,2 0-16 0,1 0-176 0,2 1 0 16,1 0 144-16,-2 0-144 0,-2 1 0 0,-2 1 0 15,-1-2 0-15,-2 2 128 0,-2-2-128 0,0 1 0 16,-2-1 0-16,-1 0 0 0,0 0 0 0,-1 0 0 16,1 0 0-16,-2 0 128 0,-1-1-128 0,1 2 0 15,0-2 0-15,-1 1 0 0,-2 0 0 0,0 1 0 16,-4-1 0-16,0 1 0 0,-2 1 0 0,-1 1-192 15,-1 1 64-15,-3 0 0 16,-1 1-288-16,-1 0-48 0,-1 0-16 0,-1 1 0 16,-8-2-736-16,5 1-160 0</inkml:trace>
  <inkml:trace contextRef="#ctx0" brushRef="#br0" timeOffset="2760.64">16573 4233 22287 0,'0'0'976'0,"0"0"224"0,0 0-960 0,0 0-240 16,0 0 0-16,0 0 0 0,0 0 1568 0,-2 5 272 15,-2 0 48-15,2 0 16 0,2-5-544 0,-1 6-96 16,1-6-32-16,1 6 0 0,0 0-64 0,1-1-16 16,1 1 0-16,1 0 0 0,1-1-240 0,2 0-48 15,1-1-16-15,1 0 0 0,1-1-80 0,1-1 0 16,2-1-16-16,2 0 0 0,-1-1 0 0,2 0 0 16,3-1 0-16,2 0 0 0,1 0-80 0,1 0-16 15,2-1 0-15,-1-1 0 0,-2 1-224 0,1-1-48 16,-3 0-16-16,1 0 0 0,0 1-192 0,1 0-48 15,0 0 0-15,1 1 0 0,0 0-128 0,2 0 128 16,-1 0-128-16,3 0 128 0,1 2-128 0,0-1 128 0,1 1-128 0,-3 0 128 16,0 0 16-16,-2 1 0 0,-1 1 0 0,-1-2 0 15,1 1-144-15,0 0 192 0,2-2-192 16,2 1 192-16,-1-1-192 0,3 0 128 0,1-1-128 0,1 1 128 16,1 0-128-16,0 0 0 0,-3-2 0 0,-2 2 128 15,0 0-128-15,-4 0 0 0,-1 0 144 0,-1 2-144 16,1-2 0-16,-1 1 128 0,1 0-128 0,0 0 0 0,0-1 0 0,-1 2 144 15,-2-2-144-15,2 0 0 0,1 0 128 0,0 1-128 16,-2 0 0-16,0 0 0 0,0 0 0 0,0 0 128 16,-3 1-128-16,1 0 0 0,-2 1 160 0,-1 0-160 15,0-1 128-15,-1 1-128 0,-1-1 128 0,2 0-128 16,1 1 0-16,0-3 128 0,2 0-128 0,-1 1 128 16,1-1-128-16,-1 0 128 0,0 0-128 0,1 0 160 15,0 0-160-15,1 0 160 0,0-1-160 0,-1 1 192 16,0 0-192-16,-1 0 192 0,1 0-192 0,-1 1 160 15,-1 1-160-15,1-2 160 0,-1-1-160 0,0 1 0 16,0 0 144-16,0 0-144 0,0-1 128 0,1 0-128 16,0 1 160-16,2-2-160 0,-1 0 0 0,3 1 0 15,0 1 0-15,1-2 0 0,-2 1 0 0,2 0 0 16,0 1 0-16,2-1 0 0,-2 1 0 0,1 1 0 16,-1 0 0-16,-1 0 0 0,-3 1 0 0,1-1 0 15,-3 0 0-15,-2 0 0 0,0-1-208 0,-1 0 16 16,-1 0 0-16,-1 0 0 0,0-2 352 0,-1 2 80 0,-2 0 16 0,-3 0 0 15,-5 0-256-15,0 0 0 0,0 0 0 0,0 0 0 32,0 0-1328-32,0 0-256 0,-4 1-48 0,-3 2-16 0</inkml:trace>
  <inkml:trace contextRef="#ctx0" brushRef="#br0" timeOffset="4382.74">12721 4384 17503 0,'7'-1'1552'0,"1"-1"-1232"0,1 0-320 0,4-1 0 16,3 0 3312-16,2 1 592 0,1 1 128 0,2 0 32 15,1 0-1376-15,4 0-256 0,5 0-64 0,2-1-16 16,3 0-752-16,4-1-128 0,4 0-48 0,-1-1 0 16,1 0-768-16,-2 0-144 0,-1 1-48 0,3-1 0 15,0 0-320-15,1 1-144 0,1 0 128 16,0 1-128-16,-3 1 0 0,-2 1 0 0,-2 1 0 15,1 0 0 1,0-1-320-16,1 0-128 0,0-1-48 0,-1 0 0 0,0 0-2384 0,0-3-496 16</inkml:trace>
  <inkml:trace contextRef="#ctx0" brushRef="#br0" timeOffset="28657.44">12007 12136 25791 0,'0'0'1152'0,"0"0"224"0,0 0-1104 0,0 0-272 16,0 0 0-16,0 0 0 0,2 8 1792 0,-1-2 288 15,0 3 64-15,-1 3 16 0,0 3-688 0,0 2-144 16,0 3-32-16,0 2 0 0,-1 3-592 0,0-5-112 15,0 3-16-15,0-3-16 0,-1 0-320 0,1-1-64 16,0 0-16-16,0-2 0 0,0-2-160 0,1-1 192 16,0-1-192-16,1-2 192 0,0-1-192 0,1-1 0 15,0-2-160-15,1-1-12000 16,1 0-2416-16</inkml:trace>
  <inkml:trace contextRef="#ctx0" brushRef="#br0" timeOffset="29012.12">11991 12106 30063 0,'0'0'1328'0,"0"0"272"0,0 0-1280 0,0 0-320 0,0 0 0 0,0 0 0 16,3-4 1024-16,-3 4 144 0,4-3 32 0,1 2 0 15,1 0-624-15,1 2-112 0,1 1-16 0,0 1-16 16,0 0-224-16,2 2-32 0,0 1-16 0,1 1 0 16,0 3 32-16,-1 0 16 0,0-1 0 0,-1 4 0 15,-1 2-16-15,0 0 0 0,-3 1 0 0,0 1 0 0,-2-1-64 0,0 2 0 16,-2-1-128-16,-1 1 192 0,-1 0 64 0,-1-1 0 16,-3 1 0-16,1-4 0 15,0-2-32-15,-2 1 0 0,0-1 0 0,-2-2 0 0,0 0-224 0,0 0 176 16,0-3-176-16,1-1 160 0,0-2-160 0,0-2 128 15,1-1-128-15,0-1 128 0,2-1-128 0,0-1 0 16,1 0 0-16,0-1-176 16,0-1-1024-16,3 4-208 0,0-5-32 0,2 2-15056 15</inkml:trace>
  <inkml:trace contextRef="#ctx0" brushRef="#br0" timeOffset="29175.76">12226 12353 19343 0,'-2'5'1728'0,"0"3"-1392"16,-1 0-336-16,1 0 0 0,-1 1 2880 0,-1 0 512 0,-1 1 112 0,1-3 16 15,0 1-2528-15,-1 0-496 16,3-1-112-16,1-2 0 0,1-5-384 0,0 0 0 16,0 0 0-16,0 0-9936 0,5 2-1872 0</inkml:trace>
  <inkml:trace contextRef="#ctx0" brushRef="#br0" timeOffset="29334.9">12277 12186 18431 0,'0'0'816'0,"-5"-1"160"0,0 0-784 0,0 1-192 0,1-1 0 0,-1 1 0 16,0 0 2208-16,5 0 400 0,-4 0 80 0,4 0 0 15,0 0-2112-15,0 0-448 0,0 0-128 0,0 0 0 16,0 0-256-1,4 5-128-15</inkml:trace>
  <inkml:trace contextRef="#ctx0" brushRef="#br0" timeOffset="29599.77">12380 12214 21183 0,'-4'7'1888'0,"0"-1"-1504"16,-2 1-384-16,0-1 0 0,-1 1 2880 0,2 1 512 16,0 0 112-16,0-2 16 0,1-1-1664 0,1 0-336 15,3-5-64-15,0 6-16 0,1-1-704 0,2 0-144 16,1 0-16-16,2 0-16 0,-1 0-384 0,1 1-176 15,1 2 160-15,1-1-160 0,0 2 0 0,0-1 128 16,-3 2-128-16,1 0 0 0,1-3 0 0,-2 3 128 16,-2-1-128-16,1 2 0 0,-3-3 160 0,-1 1-160 15,-1 1 160-15,0-3-160 0,-2 1 176 0,-1-1-176 0,-1-1 192 0,-1 0-192 16,0 0 160-16,-2 0-160 16,0 0 128-16,-1 0-128 0,0-3 0 0,0-1-144 0,0 0 0 0,-1-4 0 31,1-1-720-31,1-4-144 0,2 0-16 0,2-2-16 15,2-4-1376-15,3 0-272 0,1-3-48 0</inkml:trace>
  <inkml:trace contextRef="#ctx0" brushRef="#br0" timeOffset="29751.7">12538 12135 26079 0,'0'0'1152'0,"0"0"256"0,0 0-1136 0,6 5-272 0,0 1 0 0,-1 1 0 0,1 2 1984 0,0 2 352 15,-2 2 64-15,0 1 16 0,0 2-736 0,-2 2-144 16,-1 1-16-16,1 1-16 0,0 1-896 0,-1 3-176 15,0-4-48-15,-1 1 0 0,-1-2-384 0,0 0 0 16,1-4 128-16,-1 0-128 16,0-2-1568-16,0-2-352 0,-1-2-64 0</inkml:trace>
  <inkml:trace contextRef="#ctx0" brushRef="#br0" timeOffset="29903.21">12510 12343 22111 0,'6'-3'1968'0,"2"-1"-1584"15,0 0-384-15,4-1 0 0,3 1 4320 0,-1-1 784 16,2-2 144-16,0 1 48 0,-3-1-3312 0,2 0-640 16,0 1-144-16,-2-1-32 0,2 0-944 0,0 1-224 15,-2 0 0-15,2 0 0 16,-1 0-1008-16,-1 1-208 0,2 1-32 0</inkml:trace>
  <inkml:trace contextRef="#ctx0" brushRef="#br0" timeOffset="35867.53">7348 9544 20271 0,'0'0'1792'0,"-4"-2"-1424"16,-1 0-368-16,0-1 0 0,0-1 2144 0,-1 0 352 16,0 1 80-16,1-4 16 0,0 2-1184 0,1 1-256 15,1 0-32-15,1 1-16 0,1-1-272 0,1 4-48 16,2-5-16-16,2 2 0 0,1 1 128 0,1 2 32 15,2-3 0-15,0 2 0 0,2 0-608 0,0-1-128 16,0 0-32-16,0 0 0 0,-1-1-32 0,2-1 0 16,-1-1 0-16,-2 1 0 0,-1-1-128 0,-3 0 0 15,-2-1 0-15,-1 0 128 0,-2-2-128 0,-1 2 128 16,0 0-128-16,-1 1 128 0,-1 0-128 0,1 0 128 16,3 5-128-16,0 0 128 0,0 0-128 0,0 0 0 15,0 0 0-15,3-3 128 0,-3 3-128 0,0 0 0 0,5-4 144 0,-1 1-144 16,-4 3 0-16,5-3 0 0,-5 3 0 0,4-3 0 15,-4 3 240-15,0 0-32 0,0-5 0 0,-2-2 0 16,-2 1 128-16,0-1 32 0,-2 0 0 0,-1-1 0 16,-1 1-32-16,-1-2 0 0,0 1 0 0,1 0 0 15,-1-2-208-15,1 1-128 0,1 1 128 0,2 2-128 16,1 0 0-16,1 0 0 0,1 1 0 0,2 5 128 0,0 0-128 16,0-7 0-16,0 7 128 0,0 0-128 15,1-5 0-15,-1 5 0 0,2-5 0 0,-2 5 128 0,0 0-128 0,-1-6 0 16,0 1 0-16,-1-1 0 0,-1 1-256 0,0-2-32 15,-2 1 0-15,0-1 0 16,0 0-1696-16,-1 2-352 0,0-1-64 0</inkml:trace>
  <inkml:trace contextRef="#ctx0" brushRef="#br0" timeOffset="36250.89">7360 9128 23039 0,'0'0'1024'0,"0"0"192"0,0 0-960 0,0 0-256 15,0 0 0-15,-5 1 0 0,0-1 2112 0,5 0 384 16,-5 0 80-16,5 0 16 0,0 0-1824 0,0 0-352 16,0 0-80-16,0 0-16 0,3-5-192 0,1 1-128 0,1-1 128 0,0 0-128 15,1 0 464-15,0 1 32 16,-2-1 0-16,1 1 0 0,-1-1 144 0,0 1 16 0,0-1 16 0,0 1 0 16,0-1-176-16,-2 1-48 15,-1-1 0-15,-2-1 0 0,-1-1-208 0,0 1-48 0,-1-1-16 0,-1 0 0 16,-1 2-176-16,0-3 0 0,-1 1 0 0,0 0 128 15,-2 1-128-15,0 1 0 0,0-2 0 0,0 3 0 16,-1 0-128-16,2 2-64 0,-1-2-16 0,1 3 0 16,1 1 16-16,1 0 0 0,5 0 0 0,0 0 0 15,0 0 192-15,-2 5 0 0,2 0 0 0,2 0 0 16,1 2 0-16,1-2 0 0,0 3 0 0,2 0 0 16,1-1 0-16,0-1 128 0,1 2 0 0,1-3-128 15,1 0 208-15,0-1-64 0,0 0-16 0,1-3 0 16,0 0-128-16,-1-1 0 0,0-2 0 0,-2-1 0 15,-1-2 0-15,-1-1-192 0,-2-1 32 0,-2 1 16 16,-2-4-1216-16,-2 1-240 0,-1 0-64 0,-3-2-8960 16,-2 1-1792-16</inkml:trace>
  <inkml:trace contextRef="#ctx0" brushRef="#br0" timeOffset="36395.96">7343 8875 19343 0,'0'0'1728'0,"5"3"-1392"16,0 1-336-16,0 0 0 0,0 0 3120 0,1-2 544 15,-1 0 112-15,-5-2 32 0,5 3-2272 0,-5-3-464 16,0 0-96-16,0 0-16 0,0 0-656 0,0 0-144 16,0 0-32-16,0 0 0 0,0 0-304 0,0-5-64 15,-3 1-16-15,0-2-15920 0</inkml:trace>
  <inkml:trace contextRef="#ctx0" brushRef="#br0" timeOffset="36518.87">7238 8825 21183 0,'0'0'1888'0,"-2"5"-1504"0,2-5-384 0,0 0 0 16,-3 4 1904-16,3-4 304 0,0 0 64 0,0 0 16 16,0 0-1648-16,0 0-336 0,-3-3-64 0,1-2-13552 15</inkml:trace>
  <inkml:trace contextRef="#ctx0" brushRef="#br0" timeOffset="36900.96">7314 8706 32191 0,'0'0'1424'0,"6"5"304"0,-1 1-1392 0,0 0-336 16,2 0 0-16,0 0 0 0,0-1 928 0,1 0 112 16,1-2 32-16,-2 0 0 0,1-1-704 0,0-1-144 15,0 1-32-15,0-2 0 0,-1 0-192 0,-2-3 0 16,-5 3 0-16,4-2 0 0,-4 2 0 0,2-6 0 16,-3 0 0-16,-2 0 0 0,-2-2 0 0,-1 1 0 15,0 1 0-15,-1 0-160 0,-1 1 160 0,1 0 0 16,0 0 0-16,2 1 0 0,-1 1 0 0,1-1 0 15,1 2 0-15,4 2 128 0,0 0 0 0,0 0 0 16,-3-3 0-16,3 3 0 0,0 0-128 0,0 0 176 16,0 0-176-16,0 0 192 0,4-4-192 0,2 2 0 0,2 0 144 0,1 0-144 15,2 1 0-15,2 1 0 16,1 0 0-16,0 0 128 0,2 0-128 0,1 2 0 16,1-1 0-16,0 2 0 0,-1 0 368 0,1 0 48 0,-2 2 16 0,0 1 0 15,-2 0 272-15,-1 2 48 16,0-1 16-16,0 0 0 0,-2 2-192 0,-2 1-16 0,0 1-16 15,-1 0 0-15,-1-5-304 0,-1 1-64 0,-2-1-16 0,-2 0 0 16,-3-1-160-16,-2-1 0 0,-2-3 0 0,-3-1 0 31,-4-1-1328-31,-1-1-240 0,-3-3-48 0,-3-1-16544 0</inkml:trace>
  <inkml:trace contextRef="#ctx0" brushRef="#br0" timeOffset="37237.34">7210 8508 20271 0,'0'0'1792'0,"0"0"-1424"0,0 0-368 0,0 0 0 16,0 0 2752-16,0 0 464 0,6 2 112 0,2 2 0 0,1 0-2032 0,1 0-400 16,4-3-96-16,-1 1-16 0,0 1-336 0,0-1-64 15,2 0 0-15,0-1-16 0,0 1-368 0,0 0 128 16,-1 0-128-16,-1 1 0 0,2-1 0 0,-1 0 144 16,-3 1-144-16,0 0 0 0,-1 0 128 0,-1 1-128 15,-1-2 0-15,-2 0 0 0,-6-2 128 0,0 0-128 16,0 0 0-16,0 0 0 0,0 0 0 0,0 0 0 15,-6-3 0-15,-4-3 0 0,-3-1 0 0,-1-1 0 16,1-1-192-16,-2-1 192 0,0 1 0 0,2-1 0 16,0 0 0-16,1 0 0 0,1 1 0 0,3-1-144 15,1 1 144-15,2 2 0 0,1 1 0 0,2 1 0 16,2 5 0-16,0 0 0 0,0 0 368 0,5-4 48 16,2 3 16-16,1-1 0 0,0 2-96 0,1 2-16 15,1-2 0-15,0 1 0 0,0 0-320 0,0 0 0 16,0 1 0-16,0-2 128 15,0 0-592-15,-2 0-112 0,-1 0-32 0,-2-3-16272 0</inkml:trace>
  <inkml:trace contextRef="#ctx0" brushRef="#br0" timeOffset="37412.37">7252 8171 19343 0,'7'3'1728'15,"0"2"-1392"-15,1 1-336 0,1-2 0 16,1 1 4432-16,1 2 816 0,0-2 176 0,0 1 16 0,0-2-3824 0,1 0-768 16,0 0-144-16,-1-1-48 0,-3 0-512 0,1 0-144 15,1-1 0-15,-1 1 0 16,-1-1-1600-16,-2 1-384 0,0 1-64 0</inkml:trace>
  <inkml:trace contextRef="#ctx0" brushRef="#br0" timeOffset="37557.55">7279 8267 30399 0,'0'0'2704'0,"0"0"-2160"16,0 0-544-16,0 0 0 0,-1-5 2672 0,0-1 416 15,0-1 96-15,0-1 16 0,0-2-1664 0,1 0-336 16,-1-2-64-16,0-1-16 0,0 1-832 0,1-1-160 16,0-3-128-16,-1 3-13600 15,-1-4-2800-15</inkml:trace>
  <inkml:trace contextRef="#ctx0" brushRef="#br0" timeOffset="63309.58">16002 4316 20735 0,'0'0'912'0,"0"0"192"16,0 0-880-16,0 0-224 0,0 0 0 0,0 0 0 0,0 0 704 0,0 0 112 15,0 0 16-15,0 0 0 0,0 0-416 0,0 0-80 16,0 0-16-16,0 0 0 0,0 0 16 0,0 0 0 15,0 0 0-15,0 0 0 16,0 0 48-16,0 0 16 0,0 0 0 0,0 0 0 0,3-2-48 0,0 0-16 16,1-1 0-16,-1 0 0 0,0 0-96 0,0 0-32 15,0 0 0-15,1 0 0 0,0-2-208 0,0 0 176 16,0 0-176-16,0 2 160 0,-4 3-32 0,0 0 0 16,4-2 0-16,1 1 0 0,-5 1 16 0,5-2 0 15,-5 2 0-15,0 0 0 0,0 0-16 0,5-1-128 16,0 0 192-16,-5 1-64 0,0 0 0 0,0 0-128 15,4 5 192-15,-4-5-64 0,2 5 32 0,1 0 0 16,-3-5 0-16,2 5 0 0,-2-5 16 0,3 4 0 0,-3-4 0 0,4 3 0 16,0 0-176-16,0-1 0 15,1 0 0-15,1-1 0 0,-6-1 0 0,6 0 0 0,0 0 0 16,-1 0 0-16,-5 0-240 0,6-1-16 16,-1 0-16-16,-5 1-14000 0</inkml:trace>
  <inkml:trace contextRef="#ctx0" brushRef="#br0" timeOffset="63776.57">16089 4296 18431 0,'0'0'816'0,"-3"3"160"0,3-3-784 0,-3 4-192 16,3-4 0-16,-3 6 0 0,1 0 1872 0,1 2 336 0,0-1 64 0,-1 1 16 16,2 0-1136-16,0 2-240 0,0-2-32 0,0 3-16 15,0 1-96-15,0 1-32 0,1 0 0 0,-1 0 0 16,0-1-560-16,0-3-176 15,0 1 0-15,2-1 0 0,1 0 128 0,1-4-128 0,-4-5 0 0,5 5 0 16,1-1 0-16,3 0 0 0,0-3 0 0,1 0 0 16,0-2 0-16,-1-1 0 0,0-1 0 0,0 2 0 15,-1 1 0-15,0 0-256 0,-2-1 80 0</inkml:trace>
  <inkml:trace contextRef="#ctx0" brushRef="#br0" timeOffset="69151.66">18380 649 28735 0,'0'0'1280'0,"0"0"256"0,0 0-1232 0,0 0-304 16,7 3 0-16,-1-1 0 0,1 1 1920 0,2 1 320 15,1 4 64-15,1 2 0 0,0 1-320 0,0 2-80 16,1 4-16-16,-2 3 0 0,1 2-736 0,1 5-128 16,-2 0-48-16,0 0 0 0,1 0-464 0,0-2-112 15,1 1-16-15,-2-4 0 0,0-1-192 0,0-1-64 16,2 1 0-16,-1-3 0 0,2 2-128 0,0-2 0 0,-1-1 0 0,0-1 0 15,0-1 0-15,0-2 0 0,-1-1 0 0,0-2-176 32,0-2-256-32,-1 0-48 0,-1-1-16 0,-2 0 0 0,0-2-2000 0,-2-1-384 0,-5-4-96 0</inkml:trace>
  <inkml:trace contextRef="#ctx0" brushRef="#br0" timeOffset="69358.06">18419 1179 18431 0,'0'0'816'0,"-5"0"160"0,5 0-784 0,0 0-192 15,-5 0 0-15,5 0 0 0,0 0 3968 0,1-5 768 16,3 0 128-16,2-4 48 0,1 0-2752 0,3-2-560 16,3-2-96-16,0 0-32 0,0-3-672 0,2 2-144 15,-1-1-16-15,0 0-16 0,0 0-336 0,0-1-64 16,-1 1-16-16,0 0 0 0,-2 0-208 0,0 2 0 15,-2-1 128-15,-1 3-128 16,0 0-1808-16,-1 4-416 0</inkml:trace>
  <inkml:trace contextRef="#ctx0" brushRef="#br0" timeOffset="69600.34">18926 826 24879 0,'0'0'1088'0,"0"0"256"0,0 0-1088 0,0 0-256 0,7 0 0 0,1 1 0 16,1-1 1488-16,-1-1 240 0,2 1 64 0,-1 0 0 0,0 0-1072 0,0 0-208 15,-2 0-32-15</inkml:trace>
  <inkml:trace contextRef="#ctx0" brushRef="#br0" timeOffset="69767.71">18890 1006 19343 0,'0'0'1728'0,"0"0"-1392"16,0 0-336-16,0 0 0 0,0 0 4240 0,7 0 784 15,0-1 160-15,0 1 16 0,3-3-3584 0,1 1-720 0,2-3-128 0,-1 2-48 16,2 1-560-16,2 0-160 16,-1-1 0-16,3 1-18064 0</inkml:trace>
  <inkml:trace contextRef="#ctx0" brushRef="#br0" timeOffset="70285.33">19458 620 30111 0,'0'0'1344'0,"0"0"256"15,0 0-1280-15,0 0-320 0,0 0 0 0,2 5 0 0,1 2 1024 0,-2 1 144 16,-1 1 32-16,0 1 0 0,2 5-704 0,-1 1-144 15,0 2-32-15,-1 1 0 0,0 0-128 0,0-1-48 16,0 1 0-16,-1 1 0 0,-1 1 352 0,0-1 64 16,1-1 16-16,0-2 0 0,-1-3 192 0,1 0 64 15,1-2 0-15,0-3 0 0,0 0-128 0,0-1 0 16,0-2-16-16,0-1 0 0,0-5-16 0,0 0 0 16,0 6 0-16,0-6 0 0,0 0-672 0,0 0 0 15,0 0 0-15,0 0 0 0,5 1 0 0,1 0 160 16,-1-1-32-16,0-2-128 0,3-3 256 0,1-1-48 15,1-1-16-15,1-3 0 0,0 1-192 0,2 1 0 16,0 0 0-16,1 2 0 0,0 0 0 0,-1 1 128 16,1 2-128-16,-3 1 0 0,2 0 0 0,-2 2 0 15,-1 2 0-15,0 1 0 0,-1 2 0 0,-2 2 0 16,0 1 0-16,-3 2 0 0,0-2 0 0,-2 3 144 16,-3-2-144-16,-1 1 128 0,-1-1 48 0,-3 1 0 15,-2-1 0-15,-1 1 0 0,-2 0 16 0,0 0 0 16,-2 0 0-16,0-1 0 0,0-1-32 0,0-2 0 15,0-2 0-15,2-2 0 0,1 1-160 0,1-2 0 0,1-2 0 0,2-3 128 16,0 1-272-16,2-2-64 0,1-1-16 0,2 0 0 31,1 3-1408-31,3-2-288 0,1-2-48 0,3 2-11216 0,2 1-2256 0</inkml:trace>
  <inkml:trace contextRef="#ctx0" brushRef="#br0" timeOffset="70798.51">19884 904 32991 0,'0'0'1472'0,"0"0"288"0,3-4-1408 0,-3 4-352 16,3-4 0-16,0 0 0 0,-3 4 1664 0,0 0 272 16,0 0 48-16,0 0 16 0,0 0-912 0,0 0-176 15,-6 5-32-15,-1 1-16 0,0 1-496 0,-1 2-112 16,1 1 0-16,-2 2-16 0,-1 1-240 0,2 0 128 16,0 1-128-16,1 0 0 0,0-1 0 0,1-1 0 15,2 0 0-15,0-1 0 0,2-2 0 0,1-2 0 16,2-1 0-16,2-2 0 0,-3-4 0 0,7 1 0 15,1-3 0-15,2-2 0 0,0-5 0 0,2 0-128 16,1-3 128-16,0 0 0 0,-2 0 0 0,1-1 0 16,0-2 0-16,-2 1 0 0,-2 3 0 0,0 0 0 15,-2 0 0-15,-1 3 0 0,-1 3 0 0,-4 5 0 16,0 0 0-16,0 0 0 0,0 0 0 0,0 0 0 16,0 0 0-16,-4 6 0 0,1 3 0 0,0 0 0 15,1 0 0-15,1 0 0 0,1-3 0 0,1 2 0 16,0 0 0-16,2-1 0 0,0-2 0 0,1-1-128 15,1-1 128-15,0 0 0 0,-5-3 0 0,6 2 0 16,0-2 0-16,1 0 0 0,-2 0 0 0,0-2 0 0,0-1 176 0,0-1-176 16,1 0 368-16,0-1-48 0,-1-1 0 0,2 0 0 15,0 1-80-15,2-1-32 0,-1 0 0 0,1-2 0 16,0 0-208-16,0 1 0 0,1-1 128 0,-1 0-128 16,-1 2 0-16,0-1 0 0,-1 0 0 0,1 2 0 15,-1 1 0-15,-1 2 0 0,1 1 0 0,-3 1 0 16,1 1 0-16,0 2 0 0,0 1 0 0,-2 4 0 15,0 2 160-15,-1-1-16 0,-1 2 0 0,1 1 0 0,-2 1 80 16,-1-3 16-16,0 1 0 0,0 0 0 0,0-1-240 0,0-2 128 16,0 1-128-16,3-3 0 0,-1 1 0 0,1-2 0 15,-2-5-176-15,0 0 176 16,7 2-1792-16,-1-3-224 0,1-2-48 0,2-3-10752 16,0-3-2160-16</inkml:trace>
  <inkml:trace contextRef="#ctx0" brushRef="#br0" timeOffset="71144.56">20404 652 23951 0,'0'0'2128'0,"0"0"-1696"16,3-4-432-16,-3 4 0 0,0 0 3312 0,0 0 576 15,4 2 112-15,1 1 32 0,-5-3-1872 0,3 6-368 16,-1 2-80-16,0 4-16 0,0 1-848 0,1 3-160 16,-1 3-48-16,0 0 0 0,1 1-400 0,0 1-96 15,0 0-16-15,1 1 0 0,-1-1-128 0,1 0 160 16,0-2-160-16,0-1 160 0,0-4-160 0,0-1 192 15,0-2-192-15,-1-2 192 0,0-1-192 0,-1-3 192 16,-2-5-192-16,0 0 192 0,0 0-192 0,0 0 0 16,0 0 144-16,0 0-144 0,0 0 0 0,-6-1 0 0,-3-1 0 0,-2-1 0 15,-1 0-208-15,-3 0-64 0,-3-1-16 0,2 1 0 32,-2 0-96-32,1 2-32 0,-1 1 0 0,2 2 0 0,1 1 288 0,1 1 128 0,2 1-128 0,2 1 128 15,1 0 208-15,2 2 128 0,2 0 32 0,1 0 0 16,3 1-80-16,2-3-16 0,2 2 0 0,3 0 0 0,2 0-272 15,1 0 128-15,5 0-128 0,3-3 0 0,2-1 0 16,3-2 0-16,0-2 0 0,3 0 0 16,-3 0-976-16,1-1-112 0,-1 0 0 0,-2 0-16 15,-3-3-1872-15,0 1-368 0</inkml:trace>
  <inkml:trace contextRef="#ctx0" brushRef="#br0" timeOffset="71519.15">20630 922 35295 0,'0'0'1568'0,"0"0"320"0,0 0-1504 0,0 0-384 16,-2 6 0-16,0 1 0 0,0 0 1712 0,1 0 272 16,0-1 48-16,0 2 16 0,1 1-1040 0,1-2-208 15,0-1-32-15,0 1-16 0,2 1-560 0,1-2-192 16,0-1 144-16,0 0-144 0,-4-5 0 0,7 3 0 16,0-2 0-16,1 1 0 0,-1-4 0 0,0 1 0 15,2-1 0-15,0-1 0 0,0-1 0 0,-2-1 0 16,-3-2 0-16,2 1 0 0,-1 1-192 0,0 1 16 15,-1 0 16-15,-4 4 0 0,0 0 160 0,0 0-208 16,0 0 80-16,0 0 128 0,0 0 0 0,0 0 0 16,0 0 0-16,-2 5 0 0,0-1 0 0,1 1 0 0,-1 0 0 0,2 2 192 15,1-2-192-15,2 0 192 16,1 2-192-16,1-2 192 0,1-2-192 0,1 0 0 0,0-2 0 0,3 0 0 16,0 0 0-16,2-2 0 0,-1-1 0 0,3-2 0 15,-2-1 0-15,1-1 0 0,-1-2 144 0,0 0-144 16,0-1 0-16,-2-1 128 0,-2-1-128 0,1 0 0 15,-2-2 0-15,0 0 0 0,-1-1 0 0,-1 1 0 16,-1 0-224-16,-1 0 32 0,0 2 16 0,-1 1 0 16,-2 2-1184-16,0 3-240 0,0 5-64 0,0 0-16512 15</inkml:trace>
  <inkml:trace contextRef="#ctx0" brushRef="#br0" timeOffset="71703.03">21047 881 19343 0,'0'0'1728'0,"-1"5"-1392"16,-2 0-336-16,3-5 0 0,0 0 3968 0,-3 5 704 15,3-5 160-15,-2 7 32 0,0 3-2752 0,1-2-560 16,1 1-96-16,0 1-32 0,1-3-864 0,0 0-176 16,0 0-48-16,1-1 0 0,1 1-480 0,0-1-112 15,0-1 0-15,-3-5-16 16,0 0-2592-16,6 1-512 0</inkml:trace>
  <inkml:trace contextRef="#ctx0" brushRef="#br0" timeOffset="71825.34">21086 699 16575 0,'0'0'1472'0,"-5"3"-1168"16,-2-3-304-16,0 0 0 0,2 1 4272 0,5-1 784 15,-5 0 176-15,5 0 16 0,0 0-3904 0,0 0-768 0,0 0-176 0,0 0-16560 16</inkml:trace>
  <inkml:trace contextRef="#ctx0" brushRef="#br0" timeOffset="72182.24">21337 658 37375 0,'0'0'1664'0,"0"0"320"0,0 0-1584 0,-3 5-400 15,2 2 0-15,0 2 0 16,1 3 1616-16,0 0 240 0,0 2 64 0,1 1 0 0,1 0-848 0,0 4-176 15,0-2-16-15,0 2-16 0,1 1-608 0,0-1-128 16,1 1-128-16,-1-3 176 0,0-2-176 0,0-2 0 16,0-1 0-16,0-4 0 0,0 2 0 0,0-1 0 15,-2-4 0-15,-1-5 0 0,0 0 0 0,0 0 0 16,0 0 0-16,0 0-176 16,0 0-272-16,0 0-48 0,-5-1-16 0,-3-2 0 15,-2-2-1184-15,-2-1-240 0,-1-2-48 0,-3 2-16 16,-2 1 704-16,2 2 144 0,0-1 16 0,0 3 16 0,2 1 704 0,0 0 144 15,2 1 16-15,3 3 16 0,0 2 1664 0,3 0 336 16,1 2 64-16,3-1 16 0,1 0-400 0,1 0-80 16,3 0-16-16,2 0 0 0,3 1-608 0,0 0-128 0,1-1-32 0,3-1 0 15,2-2-336-15,0 0-80 0,1-2-16 0,2-1 0 16,-1 0-320-16,0-1-64 0,-1-1-16 16,0-2-13696-16,0-2-2752 0</inkml:trace>
  <inkml:trace contextRef="#ctx0" brushRef="#br0" timeOffset="72392.14">21658 572 28559 0,'-9'0'1264'0,"5"1"272"0,-1 1-1232 0,1 2-304 16,-1 1 0-16,-1 0 0 0,-2 1 4480 0,1 1 848 16,-1 2 176-16,1 3 16 0,1 5-3584 0,-1 2-720 15,1 3-128-15,0 0-48 0,1 2-528 0,1-1-128 16,1 2 0-16,1 0-16 0,1 1-368 0,0-1 128 15,1 2-128-15,0-5 0 0,0-2 0 0,0-3 0 16,-1-1-160-16,1-2 160 16,0 0-1680-16,-1 0-240 0,0-3-32 0,0-2-12672 15,-1-2-2528-15</inkml:trace>
  <inkml:trace contextRef="#ctx0" brushRef="#br0" timeOffset="72886.86">21465 909 25791 0,'0'0'1152'0,"0"0"224"0,0 0-1104 0,0 0-272 15,0 0 0-15,0 0 0 0,0 0 3936 0,5-6 736 16,0 0 128-16,3 0 48 0,1 0-3168 0,3 1-624 16,0-2-128-16,4 0-32 0,2 0-544 0,2-1-112 15,2 0-32-15,0-3 0 0,1 0-208 0,1-4 0 16,-4-1 0-16,1 2 0 16,-2-1-288-16,-2 2-96 0,-1 1-32 0,-2-2 0 15,-2-1-800-15,-1 3-176 0,-1 1-16 0,-3 3-16 16,-3 1 96-16,-1 3 32 0,-3 4 0 0,0 0 0 0,0-4 816 0,0 4 160 0,0 0 48 0,0 0 0 15,0 0 272-15,-4 5-192 0,1 0 192 0,0 1-160 16,0-2 160-16,1 2 0 0,0 1 0 0,2 1 128 16,-1 1 224-16,1 1 48 0,1 3 16 0,-1-2 0 15,0 0 144-15,0 1 16 0,2 0 16 0,-1-1 0 16,1 3-16-16,0-1-16 0,0 0 0 0,1-3 0 16,-1 0 64-16,-1-1 16 0,0-2 0 0,2 0 0 15,-2-1 64-15,-1-6 0 0,0 0 16 0,0 0 0 16,0 0-144-16,5-2-16 0,0-2-16 0,0-1 0 0,-1-2-192 0,1-2-32 15,1-1-16-15,1 0 0 0,0-2-176 0,2 0-128 16,1-2 192-16,0 2-192 0,1-2 128 0,1 1-128 16,-1 2 0-16,2 1 0 0,0 2 0 0,1 1 0 15,-1 4 0-15,-1 0 0 0,1 1 0 0,-1 3 0 16,-1 2 0-16,-2 3 0 0,2 2 208 0,-3 4 48 16,-2 2 0-16,-1 4 0 0,-1-1 144 0,-1 4 48 15,1 0 0-15,-3 0 0 0,1 1-208 0,0-2-48 16,0-1 0-16,0-3 0 0,0 0-192 0,1-2 128 15,1-3-128-15,-1-2 0 0,0 1 0 0,0-1 0 16,0-4 0-16,1-2 0 16,-4-3-960-16,0 0-96 0,5-3-16 0,0-1-13680 15,-1-1-2736-15</inkml:trace>
  <inkml:trace contextRef="#ctx0" brushRef="#br0" timeOffset="100508.4">15007 5348 12895 0,'0'0'1152'0,"0"0"-928"0,0 0-224 0,0 0 0 0,0 0 2816 0,0 0 528 15,0 0 112-15,0 0 0 0,0 0-1392 0,0 0-272 16,0 0-64-16,0 0-16 0,0 0-496 0,4-3-112 16,1-2-16-16,0 0 0 0,0 1-176 0,0 0-32 15,0 0-16-15,1-4 0 0,-1-1-192 0,0-1-32 16,-1 0-16-16,1 1 0 0,-1 0-128 0,0-4-32 15,0 0 0-15,-1 2 0 0,-1 0-256 0,1-1-48 16,0-1-16-16,0 2 0 0,0 1-144 0,1 0 0 16,1-1 144-16,1 2-144 0,-1-1 0 0,0 0 0 15,1 2 0-15,-1-2 0 0,0 0 0 0,0 1 0 16,-1 1 0-16,0 1 0 0,1 1 0 0,-2 1 0 16,-3 5 0-16,0 0 0 0,0 0 144 0,0 0-144 15,0 0 192-15,0 0-192 0,0 0 400 0,-4 6-16 0,0 2-16 16,0 2 0-16,1 1-112 0,1 1-32 15,0 2 0-15,1 3 0 0,2-3-224 0,1 2 144 16,2 1-144-16,2-2 128 0,0-1-128 0,0-1 0 0,1-2 0 0,1 1 0 16,0 0 0-16,0-1 0 15,-1-2 0-15,1 0 0 0,-2 0 0 0,1-1 128 0,0-1-128 0,-1 0 128 16,-1-5-128-16,0 2 0 0,1 0-160 0,-1-2 160 16,-2-3-128-16,2-1 128 0,-1-1 0 0,-4 3-144 15,4-1 144-15,0 0 0 0,0-2-144 0,-1-1 144 16,-3 4 0-16,0 0 0 0,1-4 0 0,0-1 0 15,-1 0 0-15,0 5 0 0,0 0 0 0,0 0 0 16,2-5 0-16,-2 5 0 0,0-5 0 0,0 5 0 0,0 0 0 0,0 0 0 16,0 0-144-16,0 0 144 0,0 0 0 0,0 0 0 15,0 0 0-15,0 0 0 0,0 0 0 0,-5 2 0 16,-1 0 0-16,-1-1 0 0,-1-1 0 0,-1-1 0 16,-2-1 0-16,0 0 0 0,-1-1 0 0,1 0 0 15,-1-4 0-15,0 3 0 0,3-1 0 0,1 0 0 16,-1 0 0-16,2 0 0 0,1-1 128 0,2 0 48 15,-1 1 0-15,1 0 0 16,-1 2-944-16,1 0-176 0,-1 0-32 0,1 1-12080 16,-1 0-2432-16</inkml:trace>
  <inkml:trace contextRef="#ctx0" brushRef="#br0" timeOffset="101045.32">15186 5315 15663 0,'0'0'1392'16,"-5"3"-1120"-16,-1-3-272 0,-1 0 0 0,0 0 2992 15,-2-2 528-15,-1 0 128 0,-1-2 0 0,-1-2-2304 0,-2-1-480 16,-2 0-96-16,1-2 0 0,-3 1-16 0,1-1 0 16,1 0 0-16,-1 2 0 15,0 1 16-15,2 1 16 0,0 1 0 0,1 2 0 16,2-1-336-16,1 3-80 0,1-1-16 0,1 1 0 15,2 0-144-15,0 0-16 0,7 0-16 0,0 0 0 0,-5 4-176 0,5-4 0 16,0 0 0-16,0 0 0 0,0 0 0 0,7 0 0 16,3 0 0-16,3-4 0 0,2-1-128 0,1-1 128 15,3-1 0-15,3 1 0 0,0-1 0 0,2 1 0 16,-1-1 0-16,1 1 0 0,1 2 0 0,-1 2-144 16,-1-1 144-16,-2 2 0 0,0 0-160 0,-3 2 160 15,-2 3-128-15,-3 1 128 0,-2 0 0 0,-5 3 0 16,-2 1 0-16,-1 1 0 0,-5 1 256 0,-3 1 128 15,-2 0 16-15,-4 3 16 0,-4-1 896 0,-2 0 176 16,-5 0 48-16,0 0 0 0,-3-1-464 0,1-1-96 16,0-1-16-16,2 0 0 0,1 0-416 0,3-1-96 0,2-1 0 0,3 0-16 15,2-4-432-15,4 0 0 0,1-1 0 0,2-1 0 32,4-3-2064-32,0 0-496 0,0 0-112 0</inkml:trace>
  <inkml:trace contextRef="#ctx0" brushRef="#br0" timeOffset="120855.22">9757 7864 8287 0,'0'0'736'0,"0"0"-592"16,6-1-144-16,0 0 0 0,-6 1 3712 0,7 0 704 15,0 1 128-15,0 1 48 0,-1 2-2416 0,1 3-496 16,0-2-80-16,0 4-32 0,0 1-544 0,1 3-96 16,-1-2-32-16,1 3 0 0,0 0-400 0,1 1-96 15,-1-1-16-15,0 1 0 0,0-1-384 0,2-2 0 16,0 1-192-16,2-2 192 0,-2-3-224 0,2-1 80 15,0-2 16-15,0-2-15168 0</inkml:trace>
  <inkml:trace contextRef="#ctx0" brushRef="#br0" timeOffset="121154.16">10026 7888 18431 0,'0'0'1632'0,"0"0"-1312"0,-5 1-320 0,-1 0 0 16,2 1 1616-16,0 1 256 0,0 1 48 0,2 2 16 16,0 2-560-16,1 1-112 0,0-1-32 0,1 3 0 15,0 1-304-15,1 2-64 0,1 0-16 0,2 1 0 16,-1-1-176-16,1 0-32 0,0 0-16 0,-1-1 0 16,0-2-112-16,0 0 0 0,1-1-16 0,-1-1 0 15,-1-2-48-15,-2 0-16 0,-2-1 0 0,-1 1 0 16,-1-2 368-16,-2 0 80 0,-1-1 16 0,-1 1 0 15,0-1-352-15,-2 0-64 0,-2-2-16 0,1 1 0 0,-2-1-320 0,2 0-144 16,0 0 128-16,2 0-128 0,0-1 0 0,1 0-256 16,1 0 48-16,3 1-12592 15,4-2-2496-15</inkml:trace>
  <inkml:trace contextRef="#ctx0" brushRef="#br0" timeOffset="141282.69">17961 5084 24191 0,'0'0'1072'0,"0"0"208"0,0 0-1024 0,0 0-256 0,0 0 0 0,0 0 0 15,1 5 1664-15,0 1 256 0,0 0 64 0,-1 0 16 16,0 0-768-16,1 2-144 0,0-1-48 0,0 0 0 15,1 0-496-15,-1 0-96 0,0 1-32 0,1 1 0 0,0-2-256 0,0 1-160 16,-1-1 192-16,1 0-192 16,0 1 0-16,-1 0 0 0,-1 0 0 0,0 0 0 15,1 1-400-15,-1-3-192 0,-1 2-48 0,0 0-9920 16,1-1-2000-16</inkml:trace>
  <inkml:trace contextRef="#ctx0" brushRef="#br0" timeOffset="141915.74">18020 5080 26543 0,'0'0'1168'0,"0"0"256"0,-5 1-1136 0,5-1-288 0,0 0 0 0,0 0 0 15,0 0 1424-15,-2-5 240 0,2 5 32 0,1-5 16 16,1 0-560-16,1 1-128 0,2 1 0 0,0-2-16 16,2 0-368-16,1 1-64 0,0 0 0 0,1 0-16 15,1 2-240-15,-3 0-32 0,0-1-16 0,0 3 0 16,-1 0-48-16,0 2-16 0,-1 1 0 0,-1 1 0 0,-2 0 176 0,0 2 48 16,1 0 0-16,-3 0 0 0,-1 2 112 0,-1 2 32 15,0-2 0-15,1 1 0 0,-2 1-192 0,-1 0-48 16,-1-1 0-16,-1 0 0 0,1-1-144 0,-1-2-16 15,1 0-16-15,1-1 0 0,1-1-32 0,3-4-128 16,0 0 192-16,0 0-64 0,0 0-128 0,0 0 0 16,0 0 0-16,0 0 0 0,0 0 0 0,5-1 0 15,-1 0 0-15,-4 1 0 0,5-1 0 0,-5 1 0 16,0 0 0-16,0 0 0 0,6 1 0 0,-6-1 0 16,0 0 0-16,3 5 0 0,-1 0 0 0,-1 0 0 15,1 1 0-15,-3 0 0 0,-1 0 0 0,-1 1 0 16,0 0 128-16,-1-2-128 0,1 1 0 0,-1 1 128 15,-1-2-128-15,0 0 0 0,-1-1 0 0,1 0 128 16,-1-1-128-16,1-1 0 0,0-1 0 0,0-1 0 16,0-1 128-16,1 0-128 0,1-1 0 0,-2 0-176 15,-1-1 48-15,2 1 0 16,0 0-1104-16,1 1-224 0,-1-1-32 0,4 2-16 16,0 0-1072-16,0 0-224 0,0 0-32 0</inkml:trace>
  <inkml:trace contextRef="#ctx0" brushRef="#br0" timeOffset="143284.58">18307 5134 20319 0,'0'0'896'0,"0"0"192"0,0 0-864 0,0 0-224 16,0 0 0-16,0 0 0 0,0 0 1344 0,0 0 240 15,0 0 32-15,-4-2 16 0,-1 0-288 0,0 2-64 0,1 1-16 0,-2 2 0 16,-2 2-240-16,1 1-64 0,0 1 0 0,0 2 0 15,0 1-320-15,2 0-80 0,-1 1-16 0,0 1 0 16,1 0-32-16,1-1 0 0,1-1 0 0,1 0 0 16,1-1-160-16,1-2-32 0,1-1-16 0,-1-6 0 15,4 4-176-15,-4-4-128 0,6 1 144 0,0-1-144 16,1-2 320-16,1-1-48 0,-1-1 0 0,2-2 0 16,0 0-80-16,-1-3 0 0,-2 1-16 0,-1-1 0 15,1 0-176-15,-1 1 0 0,0 1 144 0,-1-2-144 16,-1 2 0-16,-1-1 128 0,-2 1-128 0,-1 1 0 0,-1 1 0 0,-1 1 144 15,0 0-144-15,-1 1 0 0,-1 1 176 0,1-1-176 16,0 2 160-16,-1-2-160 0,-1 1 128 0,0 0-128 16,6 2 0-16,0 0 0 0,0 0 0 0,0 0-128 15,-3-2-16-15,3 2 0 16,0 0-1776-16,0 0-336 0,3-5-80 0</inkml:trace>
  <inkml:trace contextRef="#ctx0" brushRef="#br0" timeOffset="143582.54">18448 5062 12895 0,'0'0'576'0,"0"0"112"0,0 0-560 0,0 0-128 0,0 0 0 0,6 1 0 16,-1-1 4272-16,0 2 816 0,-1 1 160 0,2 2 48 16,-1 1-2928-16,0 2-576 0,1 1-112 0,-1-1-16 15,0 2-640-15,1-1-128 0,-1 0-32 0,-1 0 0 16,3-1-544-16,-1 1-96 0,-1-1-32 0,1 2 0 0,0-4-192 0,1 0 0 16,-3-1 0-16,2 1 0 0,-1-1 0 0,0-1-320 15,1-1 64-15,-2 0 0 16,-4-3-2000-16,0 0-400 0,0 0-80 0</inkml:trace>
  <inkml:trace contextRef="#ctx0" brushRef="#br0" timeOffset="143765.91">18445 5232 8287 0,'0'0'736'0,"0"0"-592"15,3-4-144-15,1-1 0 0,1-1 5568 0,0-1 1088 16,1 0 224-16,0-2 32 0,1 1-4064 0,0-1-816 15,1 0-176-15,-1 0-16 0,1 0-1072 0,-1 3-224 16,2-2-32-16,-1 2-16 0,-1 0-496 0,0 1 0 16,-1 2 0-16,1-1 0 15,0 3-1984-15,0-2-512 0</inkml:trace>
  <inkml:trace contextRef="#ctx0" brushRef="#br0" timeOffset="144095.83">18823 5047 27119 0,'0'0'1200'0,"0"0"256"0,-4 0-1168 0,-1 1-288 0,0 0 0 0,-1 2 0 0,0-2 2048 0,-1 1 368 16,-1 1 64-16,1 0 16 0,-1 0-1088 0,0 1-224 15,0 1-32-15,0 1-16 0,1-1-544 0,2 1-96 16,0 0-32-16,2 0 0 0,2-1-240 0,2 2-48 16,1 1-16-16,1 0 0 0,0 1-160 0,3-2 0 15,0 0 0-15,1 0 0 0,0 0-304 0,0-1 16 16,0-1 0-16,-1-2 0 15,1 0-2272-15,1-2-448 0</inkml:trace>
  <inkml:trace contextRef="#ctx0" brushRef="#br0" timeOffset="144447.53">19063 5061 7359 0,'0'0'320'0,"0"0"80"0,0 0-400 0,0 0 0 0,0 0 0 0,0 0 0 16,0 0 4160-16,-4 2 736 0,-1 0 160 0,5-2 16 16,-6 3-2960-16,0-1-608 0,1 0-112 0,0 1-32 15,-1 1-16-15,-1-1-16 0,0 1 0 0,-1 1 0 16,-1 0-176-16,2 1-16 0,-2 0-16 0,1 3 0 0,1 0-224 0,0 1-32 15,1-1-16-15,3-1 0 0,-1 2-224 0,1-1-48 16,3-1-16-16,1 0 0 0,1-3-416 0,2 0-144 16,2 0 0-16,1-2 144 0,1-1-416 0,1-2-96 15,0-2-16-15,-1 0 0 16,1 1-720-16,0-3-160 0,-1 1-16 0,-1 0-16 16,-2 0-512-16,1-2-112 0,-1 1 0 0,0 0-16 15,-1-1-160-15,0 1-16 0,-4 4-16 0</inkml:trace>
  <inkml:trace contextRef="#ctx0" brushRef="#br0" timeOffset="144664.19">19101 5071 21471 0,'0'0'960'0,"0"0"192"0,0 0-928 0,0 0-224 16,0 0 0-16,0 0 0 0,0 0 2416 0,0 0 432 16,0 0 96-16,0 0 0 0,-4 5-880 0,0 1-176 15,2 1-32-15,0 1-16 0,-1 1-640 0,1 1-128 16,1 0-32-16,-1 1 0 0,1 0-640 0,-1-2-128 0,2 1-16 0,2-1-16 15,1-1-240-15,2-1 0 16,0-3 128-16,1 0-128 16,1 0-304-16,1-4-96 0,0 0-32 0,-1 0 0 15,2-4-1776-15,0 0-352 0,-1-1-80 0,0-2-16 16,0 0-160-16,-2-1-16 0,5-12-16 0,-4 6 0 0</inkml:trace>
  <inkml:trace contextRef="#ctx0" brushRef="#br0" timeOffset="144981.41">19198 5052 23039 0,'0'0'512'0,"0"0"96"0,0 0 32 0,0 0 0 0,0 0-512 0,0 0-128 0,3 6 0 0,0 0 0 16,-1 1 528-16,1 1 96 0,1-3 16 0,-2 2 0 0,1-1-320 0,0 1-64 15,0-2-16-15,0 2 0 16,0 0-64-16,1 0-16 0,-2 0 0 0,1 0 0 0,0-1 112 0,-1 1 32 16,0 0 0-16,0 0 0 0,2-2 608 0,-2 0 128 15,-2-5 32-15,0 0 0 0,3 5 208 0,-3-5 32 16,0 0 16-16,0 0 0 0,4 1-128 0,0-2-32 15,-4 1 0-15,4-4 0 0,1 0-256 0,-1-1-48 16,0-1-16-16,1-1 0 0,-2-1-64 0,1 2-16 16,0-3 0-16,1 0 0 0,-2 0-448 0,2-1-112 15,0 0-16-15,1 0 0 0,-1-2 112 0,0 1 16 16,0 2 0-16,1 0 0 0,-1 0-320 0,1 0 0 16,0 3 0-16,0-1 0 0,0 3 0 0,2 0 0 15,-1 1 0-15,-1 0 0 0,0 2 0 0,0-2-144 16,0 2 16-16,-6 1 0 15,6 0-1488-15,-6 0-304 0,0 0-48 0,6 4-17344 0</inkml:trace>
  <inkml:trace contextRef="#ctx0" brushRef="#br0" timeOffset="164420.05">14976 6056 17615 0,'0'0'768'0,"0"0"192"0,0 0-768 0,0 0-192 15,0 0 0-15,0 0 0 0,0 0 1216 0,1-5 224 16,-2 0 32-16,1 0 16 0,1-1-144 0,0 0-16 16,0 1-16-16,1-3 0 0,0 1-352 0,0 0-64 15,0 1 0-15,0-3-16 0,1 0-304 0,1-2-48 16,0-2-16-16,1-1 0 0,1-2-256 0,1-1-64 15,0 0-16-15,0-1 0 0,-1 1-176 0,1 1 0 16,-1 0 144-16,0 2-144 0,-1 4 0 0,-1 2 0 16,-1 2 0-16,-1-1 128 0,-1 2-128 0,-1 5 0 15,0 0 128-15,0 0-128 0,0 0 416 0,0 0 16 16,0 0 0-16,-5 3 0 0,1 0-80 0,1 3-16 16,1 1 0-16,2 3 0 0,1 1-96 0,2 3-32 15,1 0 0-15,2 0 0 0,0 0-48 0,3 1-16 16,0 0 0-16,3-2 0 0,-1 0-144 0,0-1 192 0,1-1-192 0,0 0 192 15,0-1-192-15,1-2 0 0,0 0 0 0,-1-1 0 16,-2 0 0-16,-1 1 0 0,-1-2 128 0,-1 0-128 16,-1-1 0-16,-1 0 0 0,-2-2 144 0,-3-3-144 15,1 6 144-15,-2 0-144 0,-1-1 192 0,-1 0-192 16,-2-1 192-16,-3 0-192 0,-2-1 192 0,-2 0-192 16,0-1 144-16,-2 0-144 0,0-1 0 0,0 0 144 15,-2-1-144-15,0-1 0 0,-1-3 0 0,1 0 0 16,0 0 0-16,2-1 0 0,-1-2 128 15,0-2-128-15,2-1 128 0,-2 1-128 0,2 0 192 0,2 0-64 16,-1 0 80-16,1 2 16 0,2 2 0 0,3 0 0 16,0 2-224-16,6 3 128 0,0 0-128 0,0 0 0 0,0 0 0 0,0 0 0 15,0 0 0-15,5 3 0 0,0 0 0 0,3 0 0 16,2-1 0-16,1-2 0 0,1 0-144 0,1-1 144 16,2-3-208-16,1-1 80 0,1-1-48 0,3-3 0 15,-1 0 0-15,1 0 0 0,-1 2 176 0,-1-2-160 16,-1 1 160-16,-2 0-160 0,-1 0 160 0,-2 2-160 15,-2 0 160-15,-3 2-160 0,-1 3 160 0,-6 1 0 16,0 0 0-16,0 0 0 0,0 0 0 0,-6 7 0 0,-4 0 0 16,0 3 0-16,-3-2 0 0,-1 1 0 15,-2 0 0-15,-2 0 0 0,-1 1 0 0,-2 0 0 16,-1 0 0-16,3-2 0 0,-1 1 0 0,4 1 0 0,0-1 0 0,3 0 0 16,3 1 0-16,2-3 0 15,2 3 0-15,3-2 0 16,3 1-1328-16,1-1-336 0,1 6-64 0,5-1 0 0</inkml:trace>
  <inkml:trace contextRef="#ctx0" brushRef="#br0" timeOffset="166588.79">14918 6961 24991 0,'0'0'1104'0,"0"0"240"0,0 0-1088 0,0 0-256 0,0 0 0 0,0 0 0 16,0 0 1792-16,3-5 320 0,-3 5 48 0,3-4 16 15,-1-1-624-15,0 1-112 0,0-1-32 0,1-1 0 16,0-1-592-16,0 0-128 0,-1-1-32 0,1 0 0 16,-1-1-288-16,2-1-64 0,0-1-16 0,1-1 0 0,0-3-288 0,1-1 128 15,-1 0-128-15,1-2 0 0,0-1 128 0,0-2-128 16,2 0 0-16,-2 2 0 0,0 1 0 0,0 1 0 16,0 3 0-16,-1 2 0 0,-2 3 0 0,0 2 0 15,0 2 0-15,-3 5 0 0,2-4 240 0,-2 4-64 16,0 0-16-16,0 0 0 0,0 0 64 0,0 9 16 15,0 1 0-15,0 4 0 0,0 2-64 0,0 1-16 16,0 3 0-16,1-1 0 0,0 1-32 0,1 1-128 16,0-1 192-16,1 2-64 0,0-4-128 0,1 1 160 15,0-2-160-15,0-1 160 0,1-2-160 0,0-2 0 16,-1-2 0-16,2-1 0 0,1 0 0 0,0-3 0 16,-1 0 0-16,2-1 0 0,-1-3 0 0,-2 1 0 15,0-3 0-15,0 1 0 0,-5-1 0 0,0 0 0 16,0 0 0-16,0 0 0 0,0 0 0 0,0 0 0 15,1-4 144-15,0 0-144 0,-3 1 0 0,0-2 128 16,0 0-128-16,-1-1 0 0,-1 0 0 0,1 0 0 16,-1 0 0-16,-1 0 0 0,-1-2 0 0,-1 2 0 0,-1-2 0 15,0 1 0-15,-1 1 0 0,-1 0 0 0,-2 1 0 0,-2 2 128 16,2 0-128-16,-1 1 0 0,1 0 0 0,0 1 0 16,2 0 0-16,1 0 0 0,1 1 0 0,3-2 0 15,5 2 0-15,-5-1 0 0,5 1 0 0,0 0 0 16,-3-5 0-16,1 0 0 0,2 0 0 0,2-1-128 15,1-1 128-15,2 1 0 0,1-3-144 0,2 1 144 16,2 0 0-16,0 0 0 0,1 1 0 0,1 0 0 0,1 2-144 16,-1 2 144-16,0-1-192 0,-1 3 192 0,1-1-240 0,-2 2 64 15,0 2 16-15,0-1 0 0,0 3 160 0,-3-1 0 16,-1 2 0-16,-2 0-128 0,-1-1 128 0,-3 2 0 16,-2 1 0-16,-2 0 0 0,-1 0 304 0,-1 0 32 15,-4-1 16-15,-1-1 0 0,-4 1 304 0,1 0 64 16,-2-1 16-16,0 0 0 0,1 0-304 0,-2 0-64 15,0 0-16-15,0-1 0 0,1 2-224 0,4 1-128 16,-1 0 128-16,3 0-128 16,2 0-896-16,4 1-256 0,1-1-64 0</inkml:trace>
  <inkml:trace contextRef="#ctx0" brushRef="#br1" timeOffset="188091.1">10140 10815 11967 0,'0'0'528'0,"0"0"112"0,0 0-512 0,0 0-128 16,0 0 0-16,0 0 0 0,0 0 2176 0,0 0 416 16,0 0 80-16,0 0 16 0,0 0-976 0,0 0-192 15,0 0-48-15,0 0 0 0,0 0-368 0,0 0-80 16,0 0 0-16,6-3-16 0,-3 0-80 0,1-1-16 16,-1-1 0-16,0 0 0 0,0-1 80 0,-1 0 16 15,1 0 0-15,0-2 0 0,0-1-128 0,0-1-32 0,0-1 0 0,1 0 0 16,-1-2-208-16,0-1-64 15,1 1 0-15,1-1 0 0,1-1-64 0,0 3 0 0,-1 0-16 0,0-2 0 16,0 2-144-16,1-2-32 0,-1 1 0 0,1 2 0 16,0 2-64-16,1 0 0 0,-1 1-16 0,-2 2 0 15,0 0-80-15,1 0-16 0,0-1 0 0,0 1 0 16,0-2-16-16,0 0-128 0,0-1 192 0,1-1-64 16,-1 0 0-16,1-2 0 0,1-1 0 0,0-4 0 15,0-1 48-15,0 0 0 0,-1-1 0 0,1 0 0 16,-1 1-176-16,-2 2 192 0,1-2-192 0,0 4 192 0,0 0 80 0,-2 5 32 15,0 0 0-15,0-2 0 0,1 1-304 0,0 0 0 16,-1 0-176-16,1 2 176 0,-1-1 0 0,1-3 0 16,1 0 0-16,0 2 0 0,0 0 0 0,0-1 128 15,0 1-128-15,1 1 0 0,0 1 0 0,-1-1 0 16,-1 0 0-16,2-1 0 0,1 1 0 0,-1-1 128 16,-2 0-128-16,1-2 0 0,0 1 0 0,0 2 0 15,-1-4 128-15,0 2-128 0,-1 0 0 0,1 2 0 16,0-1 128-16,0 0-128 0,-2 0 0 0,2 1 0 15,0-2 0-15,0 0 0 0,-1 1 0 0,1-2 0 0,-1 0 128 0,1 0-128 16,0 0 0-16,0 1 0 0,0-4 0 0,1 2 0 16,0 1 0-16,0 0 0 15,-1 0 0-15,1 1 0 0,-1 2 128 0,1 1-128 16,-1-1 0-16,0 1 0 0,0-1 144 0,0 2-144 16,-1 0 128-16,0 0-128 0,0-1 144 0,1 0-144 15,0 0 160-15,0 1-160 0,-2-1 128 0,1 0-128 16,0-1 0-16,1 0 144 0,0 1-144 0,0-1 0 15,0-1 0-15,1 0 128 0,0-1-128 0,0 2 0 0,1-1 0 0,-2 0 0 16,1-1 0-16,0 1 0 0,-1 1 0 0,1-1 0 16,-1 0 0-16,0-1 0 0,0 2 0 0,1 0 0 15,-2-1 0-15,-1 1 0 0,1 0 0 0,1 2 0 16,-1-2 0-16,1 1 128 0,0-1-128 0,0 1 0 16,0 1 128-16,0-2-128 0,0 0 0 0,1 0 128 0,-1 0-128 0,1 1 0 15,-1-1 0-15,1 0 0 0,-1 0 0 0,0 0 0 16,-1 2 0-16,1-1 0 0,0 2 0 0,-1-2 0 15,-1 1 0-15,0 0 0 0,0 0 0 0,0 0 0 16,0 0 0-16,0 0 0 0,0-1 0 0,0 1 128 16,0 0-128-16,0 0 0 0,0-1 128 0,0-2-128 15,0 0 0-15,1 0 128 0,0-1-128 0,1 0 0 16,0 0 0-16,0 0 128 0,0 1-128 0,0-1 0 16,-1 0 0-16,1 0 128 0,0 2-128 0,-1-1 0 15,0-1 144-15,1 1-144 0,1 1 0 0,0 1 128 16,0-2-128-16,-2 2 0 0,0-1 0 0,-1 2 0 15,1-1 0-15,0-1 128 0,0 0-128 0,1 0 0 16,1 1 0-16,-1 0 0 0,0 1 0 0,0-2 0 16,1 0 0-16,-1 0 128 0,0 1-128 0,-1-2 0 15,2-2 0-15,0 1 0 0,-1 0 0 0,0-1 0 16,1 0 0-16,0 0 0 0,-1 0 0 0,1 0 0 16,-1 0 0-16,0 2 0 0,0 0 0 0,1-1 0 15,-1 0 0-15,1 0 128 0,0 1-128 0,0 0 0 0,0 0 0 16,0-1 128-16,0 2-128 0,1-1 0 0,-1 0 0 0,1 0 0 15,1-2 0-15,0 1 0 0,0 0 0 0,-1 0 0 16,1 0 0-16,0 0 0 0,1 0 0 0,-1 1 0 16,0 2 0-16,-1 0 0 0,0 0 0 0,1 1 128 15,1 0-128-15,-1 0 0 0,0 0 0 0,-1-1 0 16,-1 1 0-16,1 1 0 0,1-3 0 0,-1 0 0 16,-1 2 0-16,0-2 0 0,0 0 0 0,0 0 0 15,-1-1 0-15,1 1 0 0,0-2 0 0,0-1 0 16,1-1 0-16,0 1 0 0,1-1 0 0,0 1 0 15,-2 1 0-15,2-1 0 0,0 0 0 0,0 0 0 16,0 2 0-16,1 0 0 0,-1 0 0 0,0 0 0 0,0-2 0 0,0 4 0 16,1-2 0-16,-1 0 0 0,-2 1 0 0,0 1 0 15,2-1 0-15,1 0 0 0,0 0 0 0,0 0 0 16,0 2 0-16,-1 0 0 0,0-1 0 0,2 1 0 16,0 0 0-16,0 0 0 0,-1 0 0 0,2 1 0 15,-1-3 0-15,0 1 128 0,-1-1-128 0,0 0 0 16,1 1 0-16,-1-2 0 0,1 0 0 0,-2 1 0 15,0 1 0-15,-1 1 0 0,0-2 0 0,1 0 0 16,1 0 0-16,0 0 128 0,1 0-128 0,-1-1 0 16,1 0 0-16,0 0 0 0,-1 0 0 0,1-1 0 15,-1-2 0-15,1 2 128 0,-1 1-128 0,0-1 0 16,1 0 0-16,-1 1 0 0,0 0 0 0,1-1 0 16,1 1 0-16,0 1 128 0,-2-1-128 0,0 2 0 0,0-1 128 0,0 0-128 15,1-2 0-15,-1 3 0 16,0-1 0-16,0 1 128 0,0 0-128 0,0 1 0 0,2 0 0 15,-1-1 128-15,1 2-128 0,0 0 0 0,1-3 0 0,-1 1 0 16,1-1 0-16,1 1 0 0,1-2 0 0,-2 1 0 16,1-1 0-16,0 0 0 0,-1 2 0 0,-1-2 128 15,2 0-128-15,-1-1 0 0,0 1 0 0,0-2 0 16,0 2 0-16,-1 0 128 0,0-1-128 0,-2 2 0 0,1-1 0 0,0 0 144 16,0 0-144-16,0 1 0 0,-1 0 128 0,2 0-128 15,-1 1 0-15,1-2 0 0,0 3 0 0,1-1 0 16,-1-2 0-16,0 1 0 0,1 0 0 0,-1 3 0 15,1-3 0-15,0 0 0 0,1-1 0 0,-1 0 0 16,2 2 0-16,0 0 0 0,-2 0 128 0,1 1-128 16,0 0 0-16,0 1 0 0,0 1 0 0,1 0 0 15,-1-2 0-15,0 1 0 0,-2 1 128 0,1 0-128 16,1-3 0-16,-1 1 0 0,1 1 128 0,0-2-128 16,0 0 0-16,-2 0 0 0,1 0 0 0,-1 1 0 15,0-2 0-15,1 0 0 0,-1 0 0 0,1 0 0 16,-2 1 0-16,1 2 0 0,-1-1 0 0,0 1 0 0,-1 0 0 0,0-1 0 15,0 2 128-15,-1 1-128 16,1 1 0-16,0 0 0 0,-1-2 0 0,1-2 128 16,-2 1-128-16,4-1 0 0,1 2 128 0,0 0-128 15,1-1 0-15,-1-2 0 0,0 2 0 0,0-1 0 0,-2 1 128 16,0 1-128-16,2 0 0 0,1 0 0 16,1 1 0-16,-4 0 0 0,0 0 0 0,0 0 0 0,-1 0 0 15,0 0 0-15,0 1 128 0,0 0-128 0,0 1 0 0,1-3 0 16,1 3 0-16,0 0 0 0,-1-1 128 0,0 1-128 15,0 0 0-15,0-1 0 0,-2 0 128 0,0-1-128 16,1 3 0-16,-1-3 0 0,-1 3 0 0,2-3 0 16,1 0 0-16,3 0 0 0,-1 0 0 0,0 1 0 15,-2-1 0-15,2 1 0 0,0 0 0 0,0 0 0 16,-2 0 128-16,-2 1-128 0,0 0 0 0,-7 2 0 16,9-2 0-16,-2 1 0 0,1 0 128 0,0 1-128 0,-1 1 0 0,1 0 0 15,-1 0 128-15,1-1-128 0,0 0 0 0,0 0 0 16,3 0 0-16,-1-1 0 0,0 0 0 0,1-1 0 15,-1 0 0-15,1 0 0 0,1 0 128 0,-1 2-128 16,0-3 0-16,0 2 0 0,0 0 128 0,0-1-128 16,-1 2 0-16,-1 0 0 0,0 0 0 0,-1 2 0 15,-1-1 0-15,0 1 0 0,-1 0 128 0,1-2-128 16,0 2 0-16,-1 0 0 0,-6-2 128 0,9 2-128 16,-2 0 0-16,1 0 0 0,0-1 0 0,0 1 0 15,0 0 0-15,0-1 0 0,-1 1 0 0,-7-2 0 16,9 2 128-16,0 1-128 0,0-2 0 0,-1 0 0 15,-1 1 0-15,2-1 0 0,0 0 0 0,1 1 0 16,0 0 0-16,0-1 0 0,1 0 128 0,1 1-128 16,0-1 0-16,-1 1 0 0,2-1 0 0,0 1 0 15,-1 0 0-15,1-1 0 0,-1 3 0 0,-2-2 0 16,-2 2 0-16,1 0 0 0,-9-4 144 0,8 5-144 16,0-2 0-16,0 2 144 0,-1 1-144 0,0-1 128 15,1 0-128-15,-1 0 128 0,0-2-128 0,1 0 0 0,-1-1 0 0,-1 1 128 16,-6-3-128-16,9 2 0 15,0 1 0-15,-1-1 0 0,1 0 0 0,-1 1 0 16,0-1 128-16,1 0-128 0,1-1 0 0,1 1 0 0,-2 1 0 0,1 0 128 16,-1 0-128-16,0 1 0 0,-1-2 144 0,-8-2-144 0,9 4 128 0,-3 0-128 15,-6-4 128-15,6 2-128 16,1 2 0-16,-1-1 128 0,0 1-128 0,-1 0 0 0,1 1 0 16,1-2 0-16,0 1 0 0,0-1 128 0,0 1-128 15,0-1 0-15,-1 0 0 0,1 0 0 0,-1 2 0 0,0-2 0 16,2-1 0-16,0 0 0 0,0 0 0 0,1 1 0 15,-1 0 0-15,1 0 0 0,0 0 0 0,-2 0 0 16,1 1 0-16,-1 0 128 0,0-1-128 0,-1 0 0 16,0 0 0-16,-1 1 0 0,0-1 0 0,0 0 0 15,1 0 0-15,0 0 128 0,-1 0-128 0,1 1 0 16,1-2 0-16,-1 1 0 0,-2 0 0 0,1 0 0 16,2 0 0-16,-2 1 128 0,0-2-128 0,0 1 0 15,1 0 0-15,0-1 0 0,-1 2 0 0,1-2 0 16,-1 0 0-16,1 0 0 0,0 1 0 0,1 0 0 15,0-1 0-15,0 0 0 0,1 1 0 0,0 1 0 16,-1-3 0-16,0 3 0 0,-1-2 0 0,1 2 0 16,-1-1 0-16,2-1 0 0,0 1 0 0,0 0 0 15,-1-2 0-15,-1 3 0 0,-1-3 0 0,1 1 0 16,0 0 0-16,1 0 0 0,0 1 0 0,-1-2 0 0,1 1 0 16,-1 1 128-16,0 0-128 0,1 0 0 15,-1 1 0-15,1 0 0 0,-1 0 0 0,0 1 0 16,0 0 0-16,4 3 0 0,0-2 0 0,0 1 0 15,-1-2 0-15,0 1 0 0,0 1 0 0,0 2 0 0,0-3 0 0,-1 1 128 16,0-1-128-16,0 3 0 16,0-3 0-16,0 2 0 0,0-2 0 0,-1 1 0 15,0 0 0-15,0 1 0 0,0-2 0 0,0 1 0 16,-1 2 0-16,-2-5 0 0,-1 1 0 0,2 1 0 0,0 0 0 16,0 0 0-16,-1 1 0 0,0 0 0 0,1 0 0 0,0 0 128 15,0 1-128-15,1 0 0 0,-1 0 0 0,2 1 0 16,-2-1 0-16,1 1 0 0,1-2 0 0,0 1 128 15,-1 1-128-15,-1 0 0 0,2 0 0 0,0-3 0 16,1 0 0-16,0 1 0 0,-1-1 0 0,0 1 0 16,1-2 0-16,0 1 0 0,1-1 0 0,-1 0 128 0,0-1-128 15,1 1 0-15,0 0 0 0,-1 1 0 0,0 0 0 0,-1 2 128 16,-1-2-128-16,2 1 96 0,0 2-96 0,0-2 0 16,0 2 0-16,0 0 0 0,-1-1 0 0,3 1 0 15,-2 0 0-15,0 0 0 0,0 1 0 0,-2-2 0 16,1 1 0-16,-1 1 0 0,-1-3 0 0,0 2 0 15,0 0 0-15,0 0 0 0,2 0 0 0,-3 0 0 0,1 0 0 16,0-1 0-16,0 1 0 0,-1 0 0 16,0 0 0-16,1 0 0 0,-1 0 0 0,0-1 0 15,-1 1 0-15,0-1 0 0,0 0 0 0,1 0 0 16,-1-1 0-16,1 1 0 0,1 1 0 0,-1-2 0 16,-1 1 0-16,1-1 0 0,0 0 0 0,0 0 0 15,-1 0 0-15,-1 0 0 0,1-2 0 0,1 0 0 16,-1 0 0-16,0-1 0 0,0 1 0 0,0 0 0 0,1 0 0 15,0 0 0-15,-1 0 0 0,1 1 0 0,0 0 0 0,0-1 0 16,-2 1 0-16,2 0 0 0,0 0 0 16,0 2 0-16,0-2 0 0,-1 1 0 0,1-1 0 15,1 2 0-15,0 0 0 0,0 0 0 0,-1-1 0 0,0 1 0 16,2-2 0-16,-1 2 0 0,-1 0 0 0,0 0 0 16,-1-1 0-16,1 1 0 0,0 0 0 0,0 1 0 0,0 0 0 0,0 0 0 15,-1 0 0-15,1 0 0 0,-1-2 0 16,2 2 0-16,0 0 0 0,1 1 0 0,0 0 0 0,0 0 0 15,0-2 0-15,-2 1 0 0,1 0 0 0,0-1 0 16,0 1 0-16,0 0 0 0,0 0 0 0,0-1 0 16,-1-2 0-16,0 1 0 0,-1-1 0 0,1 0 0 15,1 0 0-15,-1 0 0 0,0 0 0 0,0 1 0 16,-1-3 0-16,0 1 0 0,0 0 0 0,0 0 0 16,0 1 0-16,1 0 0 0,-1 0 0 0,1 0 0 15,0 1 0-15,0-1 0 0,0 0 0 0,0 0 0 16,0 1 0-16,1 1 0 0,-1-4 0 0,1 3 0 15,-1 1 0-15,-1 0 0 0,2-3 0 0,-1 1 0 16,0 0 0-16,0-1 0 0,0 1 0 0,0 1 0 16,-1 0 0-16,2 0 0 0,-1 0 0 0,-1-1 0 15,0 1 0-15,-1 0 0 0,1 0 0 0,0 2 0 16,1-3 0-16,-1 1 0 0,0-1 0 0,0 2 0 16,0 0 0-16,0 1 0 0,1 0 0 0,-1-1 0 15,0 1 0-15,1 1 0 0,-1-1 0 0,1 0 0 16,0 0 0-16,0 1 0 0,1 0 0 0,0 0 0 0,-1-1 0 15,1-1 0-15,0 0 0 0,1 0 0 0,-1 1 0 0,0-2 0 16,0-1 0-16,0 1 0 0,1 0 0 0,-1 1 0 16,0 1 0-16,1 1 0 0,-1 0 0 0,1 1 0 15,0 1 0-15,0-1 0 0,0 0 0 0,0 0 0 16,-1 0 0-16,0 0 0 0,-1-2 0 0,0 0 0 16,1 1 0-16,0 1 0 0,0 0 0 0,0 1 0 15,0-1 0-15,0 0 0 0,0-1 0 0,-1 1 0 16,1 1 0-16,-1 0 0 0,0 0 0 0,0-1 0 0,-1 1 0 15,1-1 0-15,0-1 0 0,1 0 0 0,1 1 0 0,-1-3 0 16,0-1 0-16,1 1 0 0,1-1 0 0,-1 0 0 16,-1-1 0-16,0 1 0 0,0-1 0 0,-1-1 0 15,-1 0 0-15,1 0 0 0,1 0 0 0,0 1 0 16,0-1 0-16,-1 0 0 0,0 0 0 0,0 0 0 16,0 0 0-16,-1 2 0 0,0-2 0 0,0 2 0 15,0 0 0-15,0 0 0 0,0-1 0 0,0 2 0 16,0 0 0-16,0 0 0 0,0 1 0 0,1-1 0 15,-1-1 0-15,0 1 0 0,0 1 0 0,1-2 0 16,0 2 0-16,-1-1 0 0,0 1 0 0,1-1 0 16,-1-1 0-16,0 1 0 0,1 0 0 0,-1-1 0 15,0 2 0-15,1 0 0 0,-1 0 0 0,1 1 0 16,0-1 0-16,-1 2 0 0,0 0 0 0,1 0 0 16,1-2 0-16,-2 2 0 0,0-1 0 0,0-1 0 15,0-1 0-15,0-1 0 0,-1 0 0 0,0 0 0 16,0 0 0-16,-1-1 0 0,2 0 0 0,0 0 0 15,-1-1 0-15,0 1 0 0,0 1 0 0,1-2 0 16,0-1 0-16,-3-4 0 0,2 5 0 0,0 0 0 16,1 0 0-16,0-1 0 0,-3-4 0 0,3 6 0 0,0-1 0 0,1 0 0 15,-1 1 0-15,0-1 0 0,-3-5 0 0,4 6 0 16,0 0 0-16,-1-1 0 0,-1 1 0 0,1 1 0 16,0 0 0-16,0 0 0 0,0 0 0 0,1 1 0 15,-1-1 0-15,1 1 0 0,-1 0 0 0,0 0 0 16,1 0 0-16,-1-1-128 0,-1 2 128 0,1-2-160 0,-1 1 160 0,1-1 0 15,0 0 160-15,0-1-32 0,0 1-128 0,0 0 0 16,-1 0 0-16,1-1 0 0,0 0 0 0,0 0 0 16,0 0 0-16,1 1 0 0,-2 0 0 0,1 1 0 15,0 0 0-15,-1 0 0 0,-1-2 0 0,1 2 0 16,1 0 0-16,0 0 0 0,-1-1-176 0,1 0-16 16,0-1-16-16,0 1 0 0,1-1 208 0,0 0 0 15,-1-1 0-15,1 0 0 0,-4-5 0 0,5 5 256 16,-1 0-48-16,0-2-16 0,-4-3-192 0,4 3 0 15,0 1 0-15,0 2 128 0,-1-1-304 0,0 1-16 16,-1-1-16-16,0 0 0 0,0 0 208 0,0 0 0 16,-1-1 0-16,0 4 0 0,1-3 0 0,0 2 0 15,-1-1 0-15,1 1 0 0,0-1 0 0,1 0 0 16,-1 1 0-16,1 0 0 0,-1 0 0 0,0 0 0 16,0 0 0-16,1-1 0 0,1 0 0 0,-2 2 0 15,-1-2 0-15,0 2 0 0,0 1 0 0,0-2 0 16,0 2 0-16,-1-1 0 0,1 0 0 0,-1 2 0 15,0-2 0-15,0 3 0 0,-1-2 0 0,1 0 0 16,0-1 0-16,1 1 0 0,0 1 0 0,-1 0 0 0,0-1 0 16,1 0 0-16,0-2-256 0,1 0 0 0,-1-1 0 0,1 1 0 15,0-3 416-15,0 1 80 0,-2-5 16 0,2 6 0 16,0-1-256-16,0 2 0 0,-1-1 0 0,1 0 0 16,-2-6 0-16,3 6 0 0,0-1 0 0,0 0 0 15,0 0 0-15,0-1 0 0,1 1 0 0,0 0 0 16,-1-1 0-16,1 1 0 0,-1 0 0 0,1 1 0 15,0-2 192-15,0 0-16 0,-1 0 0 0,0-1 0 16,0 2-304-16,0 0-64 0,1 1-16 0,-1 1 0 16,0 1 208-16,0 0 256 0,-1-1-48 0,0 3-16 0,0 0-192 15,1 2-256-15,-1-1 48 0,0 0 16 16,0 0 192-16,-1 0 256 0,1-2-48 0,2 0-16 0,-2 0-192 0,0 1 0 16,3-1 0-16,-1-1 0 0,-1 1 0 0,0-1 0 15,1 1 0-15,-1-3 144 0,0 0-144 0,0 0 0 16,0-1-192-16,-3-5 192 0,3 4-208 0,-3-4 80 15,0 0 128-15,0 0-208 16,0 0-560-16,0 0-96 0,7-4-32 0,-1-2 0 16,1-1-1200-16,1-3-240 0,-1-2-48 0,1 2-12464 15,3 2-2480-15</inkml:trace>
  <inkml:trace contextRef="#ctx0" brushRef="#br1" timeOffset="189708">8604 10921 10127 0,'0'0'448'0,"0"0"96"0,0 0-544 0,0 0 0 15,0 0 0-15,0 0 0 0,0 0 3200 0,6 1 512 16,0 0 128-16,1-1 0 0,0-1-2032 0,0 0-400 16,0 0-96-16,0-1-16 0,2 0-144 0,-1 1-16 15,-1 0-16-15,1 0 0 0,1 1-64 0,0-1-16 16,0 1 0-16,1 0 0 0,2 1-272 0,-3 0-48 16,2 0-16-16,-1-1 0 0,0 1-96 0,-1 0-32 15,0 0 0-15,0 0 0 0,0 0-64 0,1 0-32 16,-1 0 0-16,2-1 0 0,-1 0-96 0,1 1-32 15,0-1 0-15,-1 1 0 0,1-1-64 0,1 1-16 16,0-1 0-16,2 0 0 0,-1 0-112 0,1 0-32 16,0 0 0-16,1 0 0 0,1 0 32 0,0 0 0 0,0 0 0 15,0 0 0-15,1-1 64 0,0 0 16 0,-2 1 0 0,3 0 0 16,-1 0-32-16,-2 0 0 0,1 0 0 0,-1 0 0 16,1-1-64-16,2 0-16 0,-3 0 0 0,2 0 0 15,-1 0-128-15,0 0 0 0,1 0 0 0,0 0 128 16,-1 1-128-16,2 0 128 0,-1 0-128 0,1 0 128 15,0 0 112-15,-2 0 16 0,0 1 0 0,-2 0 0 16,0 0 16-16,0 0 16 0,0 0 0 0,-2 0 0 16,1 0-64-16,0 0-16 0,0 0 0 0,0 0 0 15,-1-1-80-15,1 0-128 0,-2-1 176 0,1 0-176 0,0 0 176 0,-1 0-176 16,1-1 160-16,1 1-160 0,-1-1 176 0,-1 1-176 16,1 1 192-16,0 0-192 0,1 0 224 0,-2 1-64 15,0 0-16-15,-1 1 0 0,-1 0 16 0,0 0 0 16,1 0 0-16,0 1 0 0,-1-2-160 0,0 1 192 15,0 0-192-15,1 0 192 0,1 1-192 0,0-3 0 16,1 1 0-16,1-1 128 0,0 0-128 0,-1-1 0 16,2-1 0-16,0 0 0 0,0-1 0 0,0 0 0 15,-1 0 0-15,0 0 0 0,-2 0 0 0,1 1 0 16,-2 0 0-16,0 2 0 0,-2-1 0 0,0 0 0 16,-1 1 0-16,0 0 0 0,1 1 0 0,1 0 0 15,-3-1 0-15,2 1 0 0,0 0 0 0,0 0 0 16,-1 0 0-16,-1 0 0 0,0 0 0 0,2 0 0 15,0-1 0-15,-1 0 0 0,-7 0 0 0,7 0 0 16,-7 0 0-16,0 0 0 16,0 0-704-16,0 0-160 0,0 0-32 0,0 0-14480 15,0 0-2896-15</inkml:trace>
  <inkml:trace contextRef="#ctx0" brushRef="#br1" timeOffset="190840.72">16241 10915 12895 0,'0'0'1152'0,"0"0"-928"0,0 0-224 0,6 0 0 16,-1 0 4448-16,1 0 848 0,0 0 160 0,0-1 48 15,2 0-2240-15,2 0-448 0,1 0-96 0,0 1-16 16,3-3-864-16,1 2-176 0,2 0-48 0,4 1 0 15,0-3-464-15,1 3-112 0,1-1-16 0,1 0 0 0,1 1-368 16,6 0-80-16,2 0 0 0,5 1-16 0,6 1-304 0,3 0-64 16,4 1-16-16,-3 0 0 0,-2 0-176 15,-1 2 0-15,0-2 0 0,2-1 0 0,2 1 0 0,1 0 128 16,1 1-128-16,-4-1 0 0,-4-1 0 0,-3 0 0 16,-2-2 0-16,0-1 0 0,0-1 0 0,-2-1 0 15,-1 0 0-15,-1-1 0 0,-2 1 0 0,-2 0 0 16,-4 0 0-16,-2 0 0 0,-3 1 0 0,-2 1 0 15,-3 0 0-15,-2 0 0 0,-1 1 0 0,-3 0-176 16,-2 1 176-16,-1 1-128 0,-1-1-208 0,0 2-48 16,-2 0 0-16,0-1 0 15,-4-2-2000-15,7 4-416 0,-2-4-80 0</inkml:trace>
  <inkml:trace contextRef="#ctx0" brushRef="#br2" timeOffset="210187.17">8574 10163 24879 0,'0'0'544'0,"0"0"112"0,0 0 32 0,0 0 16 0,0 0-576 0,0 0-128 0,0 0 0 0,4 9 0 15,-4-9 1264-15,7 1 208 0,-2 1 64 0,1 0 0 0,-1-2-48 0,0 0 0 16,0-2 0-16,1 1 0 15,-1-1-336-15,0-1-64 0,0 1 0 0,1-1-16 0,-1 0-144 0,0 0-32 16,-1 0 0-16,1 0 0 0,1 0-320 0,0 0-64 16,1 0 0-16,0 0-16 0,0 0-96 0,-1 1-16 15,2 0 0-15,2 0 0 0,0 0-64 0,0 0-32 16,1 0 0-16,-1 0 0 0,0-1-32 0,1 1 0 16,-1-2 0-16,1 0 0 0,1-1 224 0,-1 0 32 15,-1 0 16-15,1 0 0 0,-1 0-208 0,-1 1-32 16,0 1-16-16,-1-1 0 0,3 0-272 0,-2 1 0 15,-2 0 0-15,0 1 0 0,-1 0 0 0,2 1 192 16,0 0-48-16,0-1 0 0,1 1-144 0,-1 0 0 16,1 0 144-16,2 1-144 0,1-3 0 0,0 1 128 15,-2-1-128-15,2 0 0 0,1-1 0 0,1 0 0 16,-1-2 0-16,0 0 0 0,0-2 0 0,1 1 128 16,0 0-128-16,-1 0 0 0,-3 1 176 0,2 0-48 15,-2 0 0-15,-1 2 0 0,-1-1-128 0,0 0 192 16,0 1-192-16,-1 1 192 0,0 1-64 0,1 0 0 15,-1 0 0-15,3 1 0 0,2 0-128 0,-2 1 0 16,-1-1 0-16,1-1 0 0,3-1 0 0,1-1 0 0,-2-1 0 0,2 1 0 16,1 1 0-16,0-1 0 15,2-1 0-15,0-1 0 0,-2 0 0 0,1 2 0 0,0-1 128 0,-1 0-128 16,0 0 192-16,0 1-64 0,-2 0 0 0,1 2 0 16,1-2-128-16,-3 1 128 0,1 0-128 0,0 0 128 15,-2 0-128-15,1-1 0 0,0 0 0 0,2 1 0 16,-1-4 0-16,1 1 128 0,0 0-128 0,1-1 0 15,1 0 0-15,0 1 0 0,-2-1 128 0,1-1-128 0,2-1 0 0,-1 0 192 16,0 2-192-16,0-1 192 0,1 1-192 16,0 1 160-16,-1 1-160 0,0 0 160 0,-1 1-32 0,-1 0-128 15,0 1 192-15,-1 0-64 0,0 0-128 0,-1 0 160 16,0 0-160-16,0 0 160 0,-3 0-160 0,1 0 0 16,1 0 144-16,0 1-144 0,-2-3 0 0,2 1 0 15,0-1 0-15,0 1 128 0,0-3-128 0,1 1 0 16,0 0 0-16,1-2 0 0,-2 0 0 0,0 1 0 15,0 1 0-15,0-1 0 0,-2 1 0 0,1 0 0 16,0 1 0-16,0 0 128 0,0 0-128 0,-2 1 144 16,1 1-144-16,1-1 160 0,0-1-160 0,1 0 0 15,1 0 0-15,1 0 128 0,-1-1-128 0,-1 1 0 16,1-3 0-16,1 2 0 0,-2-1 0 0,2-1 0 16,0 0 0-16,-1 0 0 0,-2 1 0 0,1 0 0 15,0-2 128-15,-2 1-128 0,-1 1 0 0,-1 0 128 16,1 1-128-16,-1 1 128 0,0 0-128 0,0 0 192 15,1 0-192-15,-1 2 192 0,2-2-192 0,0 1 0 0,-1 0 144 0,1 0-144 16,0 0 0-16,0 0 0 16,0-1 0-16,1 0 128 0,0-1-128 0,1 0 0 0,1 0 0 15,-1-1 0-15,0 1 0 0,1-1 0 0,0 1 0 16,1 0 0-16,-1 0 0 0,1 1 0 0,1 0 0 0,-3 1 0 16,1 0 0-16,-1 1 0 0,0-1 0 0,-1 1 128 15,-1-2-128-15,1 1 0 0,0 1 0 0,-1 0 128 16,0-1-128-16,0 1 144 0,0-1-144 0,0 2 160 15,0-3-160-15,0 3 0 0,-1-2 0 0,1 0 0 0,0 0 0 0,0-1 0 16,0-1 0-16,2 1 0 0,0 0 0 0,1 0 0 16,-2 0 128-16,1-1-128 0,1 0 0 0,-1 0 0 15,-1 0 0-15,1 0 0 0,0 0 0 0,0 0 0 16,-3 0 0-16,3 1 0 0,0 0 0 0,-1 0 0 16,-1 1 0-16,-1 0 0 0,2 1 0 0,0-1 0 15,1 1 128-15,-1 0-128 0,0-1 0 0,1 1 0 16,-1-2 0-16,0 0 0 0,-1 0 0 0,0 1 0 15,0 1 0-15,1-1 0 0,-2-1 0 0,1 0 0 16,1 0 0-16,-1 0 0 0,0-1 0 0,-1 0 0 16,2 0 0-16,-1 0 0 0,0 1 0 0,0-2 0 15,-1 1 0-15,2 0 0 0,0 0 0 0,0 1 0 16,0 1 0-16,-1 0 0 0,0-1 0 0,0 1 0 16,0 1 0-16,0-1 0 0,-3 0 0 0,2 0 0 15,0 0 0-15,0 0 0 0,1 0 0 0,-1 1 0 16,0-2 0-16,1 0 0 0,0 1 0 0,0 0 128 15,-1 1-128-15,2-1 0 0,0-1 0 0,1 1 128 0,0-1-128 16,-1 2 0-16,2-2 0 0,0 1 128 16,-2 1-128-16,2 0 0 0,-1 0 0 0,0 1 0 0,-1-1 128 0,0 2-128 15,0-1 0-15,-1 1 0 0,-1 1 0 0,-1-2 128 16,-1 1-128-16,1 0 192 0,-1 0-192 0,-1 0 192 16,0 1-192-16,0 0 128 0,-5 0-128 0,6-1 128 15,-6 1-128-15,5-1 0 0,-2 0 0 0,-3 1 112 16,4-2-112-16,-4 2 0 0,0 0 0 0,3-4 0 15,-3 4-1264-15,0-3-192 0,-2-2-32 0,-3 2-23200 16</inkml:trace>
  <inkml:trace contextRef="#ctx0" brushRef="#br2" timeOffset="211463.75">11606 9018 13823 0,'0'0'1216'0,"0"0"-960"16,0 0-256-16,2-5 0 0,1 1 3344 0,-1 0 624 15,0-1 128-15,2 1 32 0,0 0-2304 0,1 1-464 16,1-3-80-16,1 2-32 0,0 1 0 0,3-1 0 15,1-1 0-15,2 0 0 0,0 0-48 0,3-1-16 16,2 0 0-16,0 0 0 0,3 1-16 0,1-2 0 16,2 0 0-16,-1 1 0 0,2 0-400 0,-1 0-64 0,1-1-32 0,-1 2 0 15,-2 0-256-15,1-2-48 16,-2 0-16-16,3 0 0 0,0 0-96 0,2 0-32 0,-1 2 0 0,2-2 0 16,1 0-32-16,1 1 0 0,2 1 0 0,0 0 0 15,0-2 32-15,1 2 0 0,-2 1 0 0,-2 0 0 16,-1-2 0-16,1 0 0 0,-1-2 0 0,1 2 0 15,-1 0-80-15,1 0-16 0,2-2 0 0,0 0 0 16,0 1-128-16,0 1 128 0,-1-2-128 0,-2 2 128 0,0 1-128 0,-2 2 0 16,0-2 0-16,-3 0 0 15,-1 1 0-15,0 1 128 0,1 1-128 0,-2 0 0 0,0 0 160 0,-2 1-160 16,0 0 192-16,5 0-192 0,-2 1 224 0,-3 0-64 16,-1 0-16-16,-6 0 0 0,0 0-16 0,1 0-128 15,3 0 192-15,6 0-64 0,1-1-128 0,-2 0 0 16,-2-2 144-16,2 1-144 0,-3-1 0 0,0 2 0 15,0-2 0-15,-3 1 128 0,-1 0-128 0,0 1 128 16,-2 0-128-16,1 1 128 0,0 1-128 0,0 2 144 16,-2-2-144-16,2 3 160 0,-1-3-160 0,1 2 128 15,-1-1-128-15,-3 1 128 0,1-2-128 0,1 1 0 16,0 0 0-16,7 2 128 0,-1-1-128 0,-3-1 0 16,-1 0 0-16,-2 0 0 0,1-2 0 0,0 1 0 15,2 0 0-15,-1 0 0 0,0-1 0 0,0 0 128 16,-1 0-128-16,0 2 0 0,0-2 128 0,-2 1-128 15,0 0 128-15,5 2-128 0,-3-2 160 0,-3 1-160 16,0 0 192-16,-2-1-192 0,0 1 192 0,1-1-192 0,0 1 192 16,-1 0-192-16,1 0 128 0,2 0-128 0,1-2 0 15,1 0 0-15,-1 0 0 0,2 0 0 16,0 0 0-16,0-2 0 0,0 1 128 0,7 0-128 16,-2 1 0-16,-2 0 0 0,0 0 0 0,-2 0 128 0,-3 0-128 0,1 0 0 15,-2 1 192-15,1-2-192 0,-1-1 192 0,1 1-192 16,1 1 224-16,0 1-64 0,-1 0-16 0,1-1 0 15,0 0-144-15,-1 1 0 0,0 0 0 0,1 0 0 16,0 1 0-16,-1 0 0 0,0 1 0 0,-3-2 0 16,1 1 0-16,0 0 0 0,1 1 0 0,-1 0 0 15,-1 1 0-15,1 0 0 0,0 0 144 0,1-1-144 16,1 1 128-16,0 0-128 0,2 0 160 0,1 0-160 16,0 1 0-16,0 0 128 0,0-1-128 0,0 1 64 0,-1 0-64 15,1-1 0-15,-1 0 0 0,-3-2 0 0,-2 1 0 0,1 0 0 16,-2 0 0-16,1 0 0 0,-1 1 0 15,-6-4 0-15,6 1 0 0,0 0 0 0,-6-1 0 0,0 0 0 16,0 0 0-16,0 0 0 16,0 0-592-16,0 0-112 0,0 0-32 0,0 0-16288 15,-1-4-3264-15</inkml:trace>
  <inkml:trace contextRef="#ctx0" brushRef="#br2" timeOffset="213021.65">14284 8836 27359 0,'0'0'1216'0,"0"0"240"0,0 0-1168 0,6 1-288 16,1-2 0-16,1 0 0 0,1 0 1360 0,0 0 224 0,-2 0 32 0,2 0 16 16,1 1-144-16,-1 0-16 0,-1 0-16 0,0 1 0 15,1 0-336-15,2 1-64 16,-1 1-16-16,0 0 0 0,0 1-16 0,0 0 0 0,0 0 0 0,2 1 0 15,-2 0-208-15,1 0-48 0,1 0-16 0,1 2 0 16,1-2-208-16,0 0-32 0,1 0-16 0,0 0 0 16,1 0-48-16,1 0-16 0,-1 0 0 0,10 2 0 15,-3 1-112-15,0-1 0 0,2 2-16 0,-2-2 0 16,1 0 48-16,-1 0 16 0,2 0 0 0,-4-1 0 0,-1 1-80 0,-1 0-16 16,3 1 0-16,-2 0 0 0,1 0-64 0,0 0-16 15,-1 0 0-15,0 1 0 0,-2 0-48 0,1 1-16 16,-1 0 0-16,0 1 0 0,-2-1-128 0,1 1 160 15,2-1-160-15,0 2 160 0,1-1-160 0,-1 2 128 16,1 0-128-16,1-2 128 0,-2 1-128 0,1-1 128 16,-2-2-128-16,2 0 128 0,-1-1-128 0,3-1 0 15,-1 1 144-15,1-4-144 0,-1 2 128 0,1 1-128 16,-2-2 160-16,0-2-160 0,-1 2 144 0,-2 0-144 16,0-1 128-16,-1 2-128 0,1-2 128 0,-1 1-128 15,-2-1 0-15,1 1 128 0,-3 0-128 0,-1 0 0 16,2 0 144-16,0 0-144 0,-1 0 0 0,-1 0 128 15,0 0-128-15,1 1 0 0,1-1 0 0,-1 0 0 16,2-1 0-16,1-1 128 0,1 0-128 0,2 0 0 16,-1-1 0-16,2 1 0 0,1-2 0 0,-8-1 128 15,3 1-128-15,1 0 0 0,-2 0 0 0,1 0 0 16,0 3 0-16,-1-2 128 0,0 2-128 0,0 0 0 0,-3 1 128 0,0 0-128 16,-1 0 0-16,1 0 128 0,-3 0-128 15,1-1 96-15,0 1-96 0,1 1 0 16,-2-1 0-16,3 1 0 0,1 0 0 0,-2-1 0 0,0 1 0 0,-1-1 0 15,0-4 0-15,1 3 0 0,1 0 0 0,-1-1 0 16,-1 1 0-16,1 0 0 0,0 0 0 0,1 1 0 16,-2 0 0-16,2-1 0 0,0-1 0 0,0 0 0 15,-1 1 0-15,2 2 0 0,0 0 0 0,-3-2 0 0,1 1 0 16,1-2 0-16,1 0 0 0,1 1 0 16,2 0 0-16,2 0 0 0,1 0 0 0,-2 1 0 0,0 0 0 0,-1 1 0 15,1 1 0-15,-2-2 0 0,-2 1 0 0,0 0 0 16,-2-1 0-16,0 2 0 0,-1-1 0 0,0 1 0 15,0-2 0-15,0 1 0 0,-1-1 0 0,1 1 0 16,-1-1 0-16,3 0 0 0,-1 0 0 0,0-1 0 16,-1 0 0-16,6 1 0 0,-1 0 0 0,0-2 0 15,-1-1 0-15,1 1 0 0,0-1 0 0,-5 0 0 16,1 0 0-16,0 1 0 0,2 0 0 0,0 0 0 16,2 1 0-16,1-2 0 0,-1 1 0 0,2 1 0 15,-2-1 0-15,-1 1 0 0,1 0 0 0,1 1 0 16,-2-1 0-16,0 2 0 0,0 0 0 0,-2 0 0 15,0 0 0-15,-1 1 0 0,0-2 0 0,1 0 0 16,-2 0 0-16,1 2 0 0,-1-2 0 0,0 2 0 16,1 0 0-16,-2 2 0 0,2-4 0 0,0 2 0 15,0 0 0-15,-1 0 0 0,1 0 0 0,1 2 0 16,-1-3 0-16,0 1 0 0,0 2 0 0,0-3 0 16,-1 0 0-16,1 0 0 0,1 0 0 0,1-1 0 15,1 1 0-15,1 0 0 0,-2-1 0 0,2 0 0 0,0-1 0 0,-1 1 0 16,0 0 0-16,1-1 0 0,-2 1 0 0,1 1 0 15,-1 1 0-15,0-2 0 0,0 2 0 0,-1-1 0 16,-1-1 0-16,0 0 0 0,0-1 0 0,1 1 0 16,0 0 0-16,1 1 0 0,-1-1 0 0,1 2 0 15,0-2 0-15,1 0 0 0,-1-1 0 0,2 2 0 16,-1-1 0-16,0 0 0 0,0-1 0 0,0 1 0 0,1-1 0 0,0 0 0 16,2 0 0-16,0 0 0 0,0-1 0 0,1 0 0 15,0 1 0-15,0 1 0 0,-4-2 0 0,-1-1 0 16,2 0 0-16,-2 1 0 0,0-1 0 0,-2 1 0 15,2-1 0-15,-2 1 0 0,2-1 0 0,-2 1 0 16,1-1 0-16,-3 0 0 0,-1 0 0 0,0-1 0 16,-1-1 0-16,0 1 0 0,0 0 0 0,-6-1 0 15,0 0 0-15,6-2 0 0,-6 2-288 0,4-3-48 16,0-1-16-16,0-2 0 16,1-1-3808-16,-5-3-768 0,-10-16-160 0,-1 2-32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05T21:41:32.317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15966 8229 8287 0,'0'0'368'0,"0"0"80"0,0-5-448 0,-1-1 0 15,0 1 0-15,1 1 0 0,-1-2 704 0,-1 1 64 16,0 0 16-16,1 1 0 0,1 4 688 0,-4-3 128 15,-1-1 16-15,0 2 16 0,-1-1 288 0,2 1 64 16,0 1 16-16,4 1 0 0,-3-4-768 0,3 4-144 16,0 0-48-16,0 0 0 0,0 0-688 0,5-5-144 15,1 2-16-15,2 0-16 0,1 0 400 0,1 0 96 16,2 1 16-16,2 1 0 0,0-1 144 0,1 0 48 16,0 0 0-16,-2 0 0 0,0 2-144 0,0-3-32 15,-1 2 0-15,-1 0 0 0,1 1-192 0,-1 0-32 0,-1 1-16 0,-2 0 0 16,0 0-192-16,-1 1-32 0,-2-1-16 0,1 2 0 15,-6-3 48-15,0 0 16 0,0 0 0 0,0 0 0 16,6 3 80-16,-6-3 16 0,0 0 0 0,0 0 0 16,0 0-176-16,0 0-16 0,0 0-16 0,0 0-12624 15,0 0-2528-15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03T20:17:59.257"/>
    </inkml:context>
    <inkml:brush xml:id="br0">
      <inkml:brushProperty name="width" value="0.05292" units="cm"/>
      <inkml:brushProperty name="height" value="0.05292" units="cm"/>
      <inkml:brushProperty name="color" value="#FFC000"/>
    </inkml:brush>
  </inkml:definitions>
  <inkml:trace contextRef="#ctx0" brushRef="#br0">11872 6819 25791 0,'0'0'1152'0,"8"1"224"0,1-2-1104 0,6 0-272 16,6-2 0-16,6 0 0 0,4-3 4544 0,10 0 864 15,7 0 160-15,11-3 48 0,13 1-3248 0,8-1-656 16,5-2-128-16,9 0-32 0,10-1-432 0,10 1-96 16,8-1 0-16,5 1-16 0,1 0-496 0,4 3-80 15,3-1-32-15,4 2 0 0,2-1-256 0,-4 3-144 16,-8 2 160-16,-6 1-160 0,-7 0 0 0,-10 2 0 15,-14 2-176-15,-10-1 176 16,-9 0-1248-16,-7 1-128 0,-7 0-32 0,-9-1 0 16,-8 0-192-16,-9 0-32 0,-8 1-16 0,-7 0 0 15,-6 0-912-15,-12-2-176 0,0 0-32 0,-11 5-14704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03T20:18:47.949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18457 6632 4607 0,'0'0'400'0,"0"0"-400"15,0 0 0-15,0 0 0 0,0 0 2336 0,-4 2 384 16,4-2 80-16,-4 2 16 0,4-2-1344 0,0 0-272 16,0 0-48-16,-4 3-16 0,4-3-256 0,0 0-48 15,0 0-16-15,0 0 0 0,0 0 176 0,-4 2 32 16,4-2 16-16,0 0 0 0,0 0 128 0,0 0 32 15,0 0 0-15,-4 2 0 0,4-2-144 0,0 0-32 16,-5 0 0-16,0 1 0 0,5-1-144 0,0 0-48 16,-4 0 0-16,-1 0 0 0,5 0-96 0,-5-1-32 15,0 1 0-15,1 0 0 0,0 0-64 0,4 0 0 16,0 0-16-16,0 0 0 0,-4-3-224 0,1 1-32 16,0-1-16-16,3 3 0 0,0 0-128 0,-3-4-32 15,1 0 0-15,1 0 0 0,0 1 0 0,1 3 0 16,0 0 0-16,-1-5 0 0,-1-2 64 0,1 2 16 15,1 1 0-15,0 4 0 0,0 0-16 0,0 0 0 0,1-5 0 16,0 0 0-16,1 0-112 0,0 0-16 0,-2 5-128 16,3-4 192-16,1-1-192 0,0 1 0 0,0 0 0 0,0 0 0 15,1 2 128-15,0-3-128 0,-1 0 0 0,0 1 0 16,0 2 144-16,1 0-144 0,0 0 128 0,0-1-128 16,-2-1 192-16,1 1-64 0,1 0 0 0,0 1 0 15,1 0-128-15,-6 2 160 0,4-1-160 0,1-1 160 0,1 1-160 16,0 1 0-16,0 0 0 0,-1-1 0 0,1 0 0 15,0 0 0-15,-1-1 0 0,0 1 0 16,1 1 0-16,-1 0 0 0,0-1 0 0,1 1 0 0,-6 0 0 0,5 2 0 16,-5-2 0-16,5 3 0 0,-5-3 0 0,4 2 0 15,-4-2 128-15,0 0-128 0,2 6 0 0,1 1 0 16,-1-2 0-16,-2-5 0 0,0 0 0 0,2 7 0 16,0-1 0-16,0 0 128 0,-2-6-128 0,0 0 0 15,2 5 0-15,1 1 0 0,0-1 0 0,0 1 0 16,-1 0 0-16,-1-1 0 0,-1-5 0 0,0 0 0 15,2 6 0-15,-1 1 0 0,-1 0 0 0,0 1 0 16,-1 0 0-16,-1 0 0 0,-1-1 0 0,0 1 0 16,-1 0 0-16,0 0 128 0,0-2-128 0,0 0 0 15,0 0 0-15,0-1 0 0,-1 0 0 0,-1-1 128 16,0 1-128-16,-1-3 0 0,0 1 320 0,0-1-32 16,0-1 0-16,-1-1 0 0,0-1-16 0,0-1 0 15,0-1 0-15,1-1 0 0,1 0-272 0,0 1 160 16,0-2-160-16,1 0 128 0,-2-1-128 0,2 1 0 15,0-1-160-15,1 2 160 16,-1 1-1488-16,2 1-208 0,3 2-32 0,-3-1-18704 0</inkml:trace>
  <inkml:trace contextRef="#ctx0" brushRef="#br0" timeOffset="31939.08">12328 6016 6447 0,'0'0'576'0,"0"0"-576"15,-3 0 0-15,3 0 0 0,0 0 3840 0,-2 0 640 16,-2-1 144-16,4 1 32 0,0 0-2304 0,0 0-464 16,-1-4-96-16,1 4 0 0,-1-5-448 0,-1 2-96 15,1-1-16-15,0-1 0 0,-1 0 144 0,1 1 32 16,-1 1 0-16,-1-1 0 0,1 0-192 0,0-1-16 16,0 0-16-16,-1-3 0 0,0 0-368 0,1-2-80 15,1-2-16-15,-1 0 0 0,1-1-336 0,1 1-80 16,1 0-16-16,1-2 0 0,-1 2 96 0,3 0 32 15,1 1 0-15,0 1 0 0,2 1-80 0,1 0-16 16,2 1 0-16,0 2 0 0,0 1-128 0,2 1-48 16,1 0 0-16,-1 2 0 0,-1 2-144 0,0 1 0 15,1 2 0-15,-1 0 128 0,-3 0-128 0,1 2 0 16,0 2 0-16,-2 1 0 0,-1 0 0 0,-1 1 128 16,-1 2-128-16,-3 2 0 0,-2 1 0 0,0 2 128 15,-1-1-128-15,-2-1 0 0,-2 1 224 0,-1 1-32 16,-2-4-16-16,1 1 0 0,-2-1 288 0,-2-1 64 0,-1-2 16 15,0-1 0-15,0-3-144 0,-1-2-16 0,2-1-16 16,2-2 0-16,-1-3-368 0,2 0 0 0,1-1 0 0,1-1 0 16,2-1 0-16,2 0-160 0,-1 0 160 0,2-3-160 15,1 1-1168-15,1 0-224 0,-1 1-48 16,1 2-20832-16</inkml:trace>
  <inkml:trace contextRef="#ctx0" brushRef="#br0" timeOffset="33122.86">11550 5071 14735 0,'0'0'1312'0,"0"0"-1056"16,0 0-256-16,0 0 0 0,0 0 3328 0,0 0 592 15,-4-3 128-15,0 1 32 0,0 0-2240 0,4 2-448 16,-5-1-96-16,0 2-16 0,-1 2-768 0,-1 3-176 0,0 1-16 0,-2 3-16 16,0 3-112-16,-1 1 0 0,-1 3-16 0,1 1 0 15,-2 2 288-15,3 0 64 0,1 0 16 0,1 0 0 16,2-1 32-16,1-1 0 16,2-2 0-16,1-3 0 0,0-2-256 0,3-2-32 0,2-2-16 0,3-1 0 15,0 0-144-15,3-1-128 0,0-2 144 0,2-2-144 16,0-2 128-16,2-1-128 0,-1 0 0 0,-1-2 0 0,2-1 128 0,-1 0-128 15,0-2 0-15,-3 1 0 16,0 0-1152-16,-1 0-320 0,-1-1-64 16,-1 2-9760-16,-2 0-1952 0</inkml:trace>
  <inkml:trace contextRef="#ctx0" brushRef="#br0" timeOffset="33923.01">11739 5201 13823 0,'0'0'1216'0,"0"0"-960"16,0 0-256-16,4-3 0 0,-1-2 2048 0,-3 5 352 16,0 0 80-16,0 0 16 0,0 0-1120 0,0 0-224 15,0 0-32-15,0 0-16 0,0 0-576 0,0 0-112 16,0 0-32-16,-5 5 0 0,-1 0-80 0,1 1-32 15,1 2 0-15,-2 1 0 0,0 1 64 0,0-1 16 16,0 2 0-16,0 1 0 0,2-3 144 0,0-1 16 16,1 0 16-16,0 1 0 0,1 0-32 0,1-2-16 15,1-7 0-15,2 6 0 0,1-1-288 0,0 0-64 16,-3-5-128-16,4 3 192 0,2-2-192 0,0-2 0 16,0-1 128-16,1-1-128 0,0-1 0 0,0-1 0 15,-2-2 0-15,0 0 0 0,1 1 144 0,0 0-144 16,0 0 128-16,-1 0-128 0,-2-2 0 0,1 1 0 15,-1 0 0-15,0 0 0 0,-1-1-176 0,0 1 48 16,1 2 0-16,-1-2 0 0,0 1 0 0,0 1 0 16,-2 5 0-16,0 0 0 0,2-4 128 0,-2 4 0 0,0 0 0 0,0 0 0 15,0 0 0-15,0 0 0 0,0 0 0 0,0 0 0 16,-3 5 0-16,-1 2 0 0,-1 1 0 0,2-1 128 16,0 1 48-16,0 1 16 0,-2-1 0 0,1 2 0 15,1 1 32-15,-1 1 16 0,-1 2 0 0,0-3 0 16,0-1-64-16,1 1-16 0,1-1 0 0,2 0 0 15,-2 0 80-15,1 1 16 0,1 1 0 0,0 0 0 0,0-5-128 0,2 2 0 16,1 0-128-16,1-2 192 0,-3-7-192 0,3 6 0 16,2-1 128-16,-5-5-128 0,0 0 0 0,6-1 0 15,2-2 0-15,0-1 0 16,0 1-384-16,-1-2-32 0,-1-2 0 0,1-1 0 16,0 0-1584-16,0-1-320 0,-1 1-64 0</inkml:trace>
  <inkml:trace contextRef="#ctx0" brushRef="#br0" timeOffset="34280.9">11878 5377 21999 0,'0'0'960'0,"0"0"224"0,0 0-944 0,0 0-240 0,0 0 0 0,6-2 0 16,0-1 1184-16,-1-1 192 0,0-1 32 0,0 1 16 0,-1 0-752 0,0 0-160 16,-1-1-16-16,1 0-16 0,0 0-320 0,0-1-160 15,0 1 160-15,0 1-8736 16,-1-1-1760-16</inkml:trace>
  <inkml:trace contextRef="#ctx0" brushRef="#br0" timeOffset="34494.96">12016 5217 19343 0,'0'0'1728'0,"0"0"-1392"16,0 0-336-16,0 0 0 0,0 0 2048 0,0 0 352 15,0 0 64-15,0 0 16 0,2 6-1584 0,-1 2-304 16,0-3-64-16,0 2-16 0,1 0-320 0,-1-1-64 15,0 1 0-15,0 0-128 0,0 3 0 0,-1 0 0 16,0-1-192-16,0-1 48 16,1-2-544-16,-1-6-96 0,0 0-32 0</inkml:trace>
  <inkml:trace contextRef="#ctx0" brushRef="#br0" timeOffset="34805.98">12051 5086 15663 0,'0'0'688'0,"-4"3"144"0,-3-2-656 0,1 0-176 16,6-1 0-16,0 0 0 0,-5 1 3408 0,5-1 656 16,0 0 128-16,0 0 32 0,0 0-3392 0,0 0-656 15,0 0-176-15</inkml:trace>
  <inkml:trace contextRef="#ctx0" brushRef="#br0" timeOffset="35092.37">12247 4992 36047 0,'0'0'784'0,"0"0"176"0,0 0 16 0,0 0 48 0,0 0-816 0,0 0-208 0,0 0 0 0,0 0 0 0,0 0 480 0,0 0 48 16,6 0 16-16,0 2-11552 15,-2 1-2320-15</inkml:trace>
  <inkml:trace contextRef="#ctx0" brushRef="#br0" timeOffset="35211.33">12211 5176 28799 0,'0'0'1280'0,"0"0"256"0,0 0-1232 0,0 0-304 15,0 0 0-15,0 0 0 0,4-5 576 0,-1-3 48 16,3 0 16-16,3 1 0 0,1-2-640 0,1 0 0 15</inkml:trace>
  <inkml:trace contextRef="#ctx0" brushRef="#br0" timeOffset="35523.44">12589 4945 26719 0,'-10'0'2368'0,"10"0"-1888"0,0 0-480 15,-5 2 0-15,0 2 2608 0,1 0 416 0,-2 1 96 0,0 0 16 16,1 0-1504-16,0 0-288 16,0 3-64-16,2 2-16 0,0 1-864 0,1 1-160 0,0 1-48 0,2 1 0 15,1 1-192-15,1-2 0 0,0 1 0 0,3-2 0 16,2-2 0-16,3-1 0 0,1-1 0 0,1-3 0 16,2-4-288-16,2-2 48 0,0-2 16 0,1-2 0 15,-1-4 64-15,0 0 16 0,-1-3 0 0,-3 0 0 16,-3-3 144-16,-1 3 0 0,-2 0 0 0,-3 1 0 0,-2 1 240 0,-1 1 80 15,-3 1 0-15,-1-1 16 0,-2-1 320 0,-2 1 64 16,-1 1 16-16,-2 2 0 0,-1-1-304 0,-1 2-64 16,-1 0-16-16,1 0 0 0,0-1-352 0,1 1 0 15,-1-1 0-15,1 1-13872 16,2 0-2768-16</inkml:trace>
  <inkml:trace contextRef="#ctx0" brushRef="#br0" timeOffset="54698.25">14446 8962 7359 0,'0'0'320'0,"6"0"80"0,-1 0-400 0,0-2 0 16,0 1 0-16,1 0 0 0,0 0 3328 0,0 1 592 16,2-2 112-16,-1 2 32 0,0 0-2128 0,3-1-416 15,-1 0-96-15,1 0-16 0,3-1-448 0,0 0-80 16,1 0-32-16,0 1 0 0,-3 0-224 0,3-1-48 15,0 0-16-15,-1 1 0 0,1 1-80 0,0-2-16 16,0 1 0-16,2 0 0 0,1 1 48 0,0 0 0 16,2 0 0-16,1-1 0 0,1 1-128 0,-1-1-32 15,2-1 0-15,0 1 0 0,0-3-144 0,1 1-16 16,1 0-16-16,0 0 0 0,3 0-176 0,-1 1 192 16,1-2-192-16,-1 1 192 0,1 0 208 0,0 1 48 15,0 0 16-15,-1 1 0 0,-2 0 144 0,-2 1 32 16,0 0 0-16,-2 1 0 0,-1 1-416 0,0 1-80 15,-1-3-16-15,2 1 0 0,-1 0 48 0,3-2 0 16,1 1 0-16,2 0 0 0,0 0-32 0,2-1 0 0,1 1 0 0,0-3 0 16,1 1-144-16,-1 0 128 0,-1 0-128 0,0 0 128 15,-1 2 0-15,0-1 0 0,-2 1 0 16,1-1 0-16,-1 1-128 0,-1 0 0 0,0 1 0 0,-1-1 0 16,2 2 128-16,-1 0 0 0,2 1 0 0,-2-1 0 15,1 1 0-15,-2-2 0 0,2 1 0 0,-3 0 0 16,0 1-128-16,-1 0 0 0,-1-2 0 0,0 0-176 15,2-1 176-15,-1 0 0 0,1 1 128 0,1-1-128 16,1-2 128-16,0 1-128 0,1 1 128 0,0 0-128 16,2-1 432-16,0 1 16 0,1 0 0 0,-1-2 0 0,-1 1-64 0,2 0 0 15,-4 1 0-15,1-1 0 0,-2 1-224 16,2-2-160-16,0 0 192 0,3 1-192 0,0-3 128 0,3 1-128 16,3 1 0-16,1 0 0 0,-1 0 192 0,0 0-192 15,-2 0 192-15,-3-1-192 0,-2 1 0 0,-1 2 0 16,-5-2 0-16,-1 1 0 0,-2 0 0 0,1 1 0 15,-2 0 0-15,-1 0 0 0,0 1 0 0,0 0 0 16,0-1 0-16,-1 2 0 0,0-2 0 0,1 1 0 16,2 0 0-16,1 0 0 0,0-1 0 0,2 2 0 15,-1-2 144-15,2 1-144 0,-1 0 128 0,1 0-128 16,-1-1 0-16,0 0 0 0,-2 0 0 0,0 0 128 16,0 1-128-16,-2-2 0 0,1 0 0 0,1 0 0 15,-3 0 0-15,1 1 0 0,-1 0 0 0,1 0 128 16,0 0-128-16,-2 0 0 0,1 0 0 0,0 0 0 15,-1 0 0-15,3-2 0 0,1 2 0 0,-1 0 128 16,2 0-128-16,-2 0 0 0,1 0 0 0,-1 0 176 16,-2 2-176-16,2-2 160 0,-1 0-160 0,-2 0 160 0,2 0-160 0,-1-2 160 15,-1 1-160-15,2 0 0 0,0 0 0 0,1 1 0 16,1 0 0-16,-1 0 0 0,0 0 0 0,-1 0 0 16,-2 1 0-16,1 0 128 0,0 0-128 0,0 1 128 15,0 0 64-15,0 0 0 0,-1-1 0 0,1 2 0 16,1-1 0-16,-2 0 0 0,1 0 0 0,0 1 0 0,-2-2-192 0,2 1 0 15,-1 0 0-15,-2 0-176 0,1 1 176 0,-2-2 0 16,-1 0 160-16,0 0-160 0,0-1 0 0,1 1 0 16,0 0 0-16,-2-1 0 0,1 0 0 0,0 0 128 15,1-1-128-15,-1 0 0 0,1-1 0 0,-1 1 0 16,0 1 0-16,0-2 0 0,-2 1 0 0,1 1 0 16,0-1 128-16,-1 0-128 0,0 1 144 0,-2 0-16 15,0 0 0-15,1 0 0 0,1-3-128 0,0 3 128 16,1 0-128-16,-1 0 128 0,2 0-128 0,0 0 128 15,0 0-128-15,-1 0 128 0,2 0-128 0,1 0 0 16,0 0 0-16,-1 0 0 0,1 1 0 0,-1 1 0 16,0-2 0-16,-1 0 0 0,1 1 0 0,0 0 0 15,-1-1 0-15,-1 1 0 0,0-1 0 0,1 2 0 16,-2-2 0-16,0 0 0 0,0 0 0 0,-1 0 0 16,0 0 0-16,0 0 0 0,0 1 0 0,1 0 0 15,0 0 0-15,-2 0 0 0,1 0 0 0,0 0 0 0,0 0 0 0,0 0 0 16,0 0 0-16,-1 0 0 0,2-2-144 0,-1 1 144 15,0 0 0-15,0 0 0 0,0 0 0 0,-1 0 0 16,2 0 0-16,0 0 0 0,-2 0 0 0,1-1 144 16,0 0-144-16,1 0 0 0,-1 0 0 0,0-1 0 15,0 0 0-15,0 1-176 0,-1 1 48 0,-6 0 0 16,5-3-208-16,-5 3-48 0,0 0 0 0,0 0 0 16,0 0-768-16,0 0-144 15,-4-2-48-15,-3 0-20032 0</inkml:trace>
  <inkml:trace contextRef="#ctx0" brushRef="#br1" timeOffset="82494.18">10692 7625 12895 0,'0'0'576'0,"0"0"112"0,0 0-560 0,0 0-128 15,0 0 0-15,0 0 0 0,0 0 3888 0,0 0 736 16,0 0 160-16,0 0 16 0,0 0-2528 0,0 0-512 15,0 0-96-15,0 0-32 0,0 0-672 0,0 0-128 16,0 0-16-16,4-3-16 0,0 0-336 0,0 0-64 16,2 1-16-16,-1 1 0 0,0 0-144 0,1 0-48 15,0 0 0-15,1 1 0 0,2-3 48 0,0 2 0 16,-2 0 0-16,2-1 0 0,0 0 208 0,0 1 32 16,-2 0 16-16,0 0 0 0,-2 1-144 0,2-1-32 15,-1 0 0-15,0 0 0 0,0 0 0 0,1-1-16 16,0 0 0-16,-1 0 0 0,1 1-96 0,1-3-16 15,0 0 0-15,2 0 0 0,-3 0-48 0,1 1-16 16,2-1 0-16,0 0 0 0,0-1 16 0,-1 0 0 16,0-2 0-16,1 1 0 0,-1 1 48 0,2 0 0 15,-2-1 0-15,1 1 0 0,0 0-64 0,-1 1 0 16,-1 0 0-16,-1 1 0 0,0 0-128 0,1 1 192 16,0-2-192-16,1 1 192 0,-1 0-192 0,1 0 0 0,0 1 144 15,0-1-144-15,0 0 0 0,-2 0 128 0,2 0-128 16,-1-1 0-16,0 1 128 0,0 0-128 0,0 0 160 0,0 1-160 15,-1 1 240-15,0 0-48 0,-1 0-16 0,-1 0 0 16,0 0 0-16,1 0 0 0,-6 1 0 0,4-2 0 16,-4 2-48-16,6-1-128 0,0 0 192 0,1-1-64 15,0 1-128-15,0-2 0 0,0 2 0 0,0-3 0 16,2 1 0-16,1 0 0 0,-1-1 128 0,1 0-128 0,1-1 0 16,1 0 0-16,-2 0 0 0,-1 0 0 0,0 0 0 0,1-1 0 15,0 1 128-15,0 0-128 0,-1-1 0 0,-1 1 0 16,1 1 0-16,-1 1 128 0,0 1-128 0,0 0 160 15,-1 0-160-15,1-1 160 0,0 2-160 16,1-1 160-16,0 0-160 0,-1 1 160 0,2-2-160 0,-1 0 0 16,0-1 144-16,0 1-144 0,1 0 0 0,0 1 0 15,0-3 0-15,0 1 128 0,0 0-128 0,2 0 0 16,-2 1 128-16,-1 0-128 0,0-1 144 0,-1 0-144 16,-1 1 192-16,0 0-192 0,0-1 192 0,-1 1-192 15,0 0 192-15,-1 1-192 0,1 0 160 0,0-1-160 16,0 0 128-16,1 0-128 0,0 0 0 0,1 0 0 15,0-3 128-15,1 1-128 0,0 0 0 0,1 0 0 16,0 0 0-16,-1-2 0 0,-1 1 0 0,1 1 0 16,0-2 128-16,0 0-128 0,0 2 0 0,-1-3 0 15,1 2 0-15,0 2 0 0,0-1 0 0,-2 1 0 16,0 1 0-16,0 1 0 0,-1-2 0 0,1 1 128 16,1-1-128-16,-1 1 0 0,2-3 0 0,0 3 0 15,0-2 128-15,0 1-128 0,0 0 0 0,1-1 0 16,0 1 0-16,0-3 0 0,0 1 0 0,-1 0 0 15,1 0 0-15,1 0 0 0,-2 1 0 0,-1-1 0 0,1-1 0 0,0 2 0 16,1-1 0-16,-1 1 0 0,-2-3 0 0,1 2 0 16,0 1 0-16,1-1 0 0,0 0 128 0,0 0-128 15,1 0 0-15,0 0 0 0,0 0 0 0,1-1 0 16,0 0 0-16,-1 0 0 0,0-2 128 0,0 2-128 16,0 2 0-16,1 0 0 0,-1 0 0 0,1 0 0 15,-2 0 0-15,1 0 0 0,-1 0 0 0,0 1 0 0,0 0 0 0,-1 0 0 16,2 1 0-16,-1-1 0 0,0 1 0 0,0 1 0 15,0-2 0-15,0 1 0 0,1-1 0 0,-1 0 0 16,0 0 0-16,3-2 0 0,-1-1 0 0,-4 3 0 16,1 0 0-16,-1-1 0 0,1 0 0 0,-1 0 0 15,0-2 128-15,0 2-128 0,0 0 0 0,1 0 0 16,-2-1 0-16,1 2 0 0,0-4 0 0,0 1 0 16,-1 0 0-16,1 1 0 0,2-1 0 0,0 2 0 15,-2 0 0-15,2 0 0 0,1-2 0 0,-1 1 0 16,-1 0 0-16,0 1 0 0,1 1 0 0,0 0 0 15,-2 0 0-15,0 0 0 0,-1-2 0 0,0 2 0 16,0 0 0-16,1 0 0 0,0 0 0 0,-1 1 0 0,1-1 0 0,0 0 0 16,0 0 0-16,0 1 0 15,-1-1 0-15,1 1 0 0,2-2 0 0,0 0 0 16,0 0 0-16,1-1 0 0,-1 1 0 0,0 0 0 16,1 0 0-16,0 1 0 0,-2-1 0 0,-1 1 0 15,1 0 0-15,0 0 0 0,1-1 0 0,-1 0 0 0,0 0 0 0,-1 2 0 16,0-1 0-16,1 0 0 0,-2-1 0 15,-1 1 0-15,0 1 0 0,1-1 0 0,-2-1 0 0,2 1 0 16,0 1 0-16,1 1 0 0,-2-1 0 0,0 0 0 16,0-1 0-16,1 1 0 0,-1 0 0 0,1-2 0 15,-1 2 0-15,1-1 0 0,0 0 0 0,0 2 0 16,1-2 0-16,-2 3 128 0,1-3-128 0,0 1 128 16,1 0-128-16,0-2 0 0,-1 3 0 0,0-2-176 15,-1 0 176-15,2 0 0 0,0 1 0 0,-1-1 0 0,0 1 0 0,1-1 0 16,0-1 0-16,0 1 0 0,1-1 0 0,-1 3 0 15,1-3 0-15,0 1 0 0,-1 0 0 0,-1 0 0 16,0-1 0-16,1 1 0 0,0 2 0 0,0-2 0 16,0 0 0-16,0 0 0 0,-1 1 0 0,1 1 0 15,1-1 0-15,-1-1 0 0,0 1 0 0,0-2 0 16,-1 1 0-16,1-1 0 0,0 0 0 0,-1 0 0 16,0 0 0-16,1 1 0 0,0 0 0 0,-1-1 0 15,3-1 0-15,-2 1 0 0,0 0 0 0,0 0 0 16,0 0 0-16,-2 0 0 0,1 1 0 0,0-2 0 15,1 0 0-15,-1 1 0 0,-1 0 0 0,0 2 0 16,0-2 0-16,-1 0 0 0,1 0 0 0,0 1 0 16,0 1 0-16,0-2 0 0,1 0 0 0,0 0 0 15,1-1 0-15,-1 1 0 0,0 0 0 0,-1 1 0 16,2 1 0-16,0-1 0 0,0-1 0 0,0 1 0 16,0 0 0-16,0-1 0 0,0 1 0 0,0 0 0 15,0-1 0-15,0 1 0 0,-2 0 0 0,0 2 0 0,1 0 0 16,0 0 0-16,1-3 0 0,-1 1 0 0,0-1 0 15,-1 2 0-15,1 0 0 0,0 1 0 0,-1-1 0 0,1 0 0 16,1-2 0-16,1 1 0 0,-1 1 0 16,1 1 0-16,1-2 0 0,-1 1 0 0,0-1 0 0,0 2 0 15,-1-1 0-15,0 2 0 0,0 0 0 0,0-2 0 16,-1 1 0-16,0 0 0 0,-1 0 0 0,-1 0 0 16,1 0 0-16,1 0 0 0,1-1 0 0,-1 0 128 15,0 1-128-15,0 0 128 0,0 0-128 0,1-1 128 0,0-1-128 16,0 1 128-16,1-2-128 0,-1 1 128 0,0 1-128 0,-1 1 0 15,0 0 0-15,1 0 128 0,0-1-128 0,0-2 0 16,0 1 128-16,-2 1-128 0,3 1 0 0,0 0 128 16,0 0-128-16,0-1 0 0,1 0 0 0,-1-1 144 15,2 0-144-15,0 0 0 0,0 1 240 0,-1-1-64 16,0 0-16-16,2 0 0 0,-1-1-160 0,0 0 0 16,-1 0 0-16,1 1 0 0,-1 0 240 0,0 1 16 15,1 0 0-15,-2 0 0 0,2-1-256 0,0 2-256 16,1-2 48-16,-3 3 16 0,1-2 192 0,-1 1 240 15,-1 1-48-15,-2-1-16 0,-5 2-176 0,0 0 0 16,0 0 0-16,0 0-176 16,0 0-1920-16,-5-1-384 0,-3 0-80 0</inkml:trace>
  <inkml:trace contextRef="#ctx0" brushRef="#br1" timeOffset="88894.62">13998 5969 16575 0,'0'0'1472'0,"0"0"-1168"16,0 0-304-16,0 0 0 0,0 0 1472 0,0 0 224 15,0 0 48-15,3-5 16 0,0-2-576 0,-3 7-112 16,0 0-32-16,0 0 0 0,-1-7 208 0,1 7 32 16,0 0 16-16,0 0 0 0,0 0-16 0,0 0 0 15,0 0 0-15,0 0 0 0,-7 3-320 0,7-3-80 0,0 0-16 0,0 0 0 16,0 0-256-16,0 0-48 0,7 6-16 0,2-1 0 15,0-5-160-15,2 0-48 0,-1-4 0 0,2 0 0 16,1-1-16-16,2-1 0 0,0-1 0 0,2-1 0 16,2 0 0-16,0 0-16 0,-2 0 0 0,1 1 0 15,1-2 80-15,1 1 0 0,0-2 16 0,1 2 0 16,-1 0-144-16,2 2-16 0,-1 1-16 0,1-1 0 16,-1 2-96-16,-2 1 0 0,1 1-128 0,-3 0 192 15,0 1-48-15,-1 1-16 0,3 0 0 0,-1-2 0 0,-1 1-128 0,0 0 192 16,0 0-192-16,2-1 192 0,0 0-64 0,-1-2-128 15,0 0 192-15,0 2-64 0,0-1 32 0,1-1 0 16,-1-1 0-16,2 1 0 0,-1 0 32 0,2 1 16 16,-1 0 0-16,1 0 0 0,-1 0-64 0,1 1-16 15,-1-2 0-15,1 1 0 0,0-1-128 0,2-1 0 16,-1 0 144-16,2 0-144 0,-1 0 0 0,-6 2 0 16,1 0 0-16,-1 1 128 0,4-1-128 0,-2 1 0 15,1-1 128-15,-2 1-128 0,1 0 160 0,-1 1-32 16,-2 0-128-16,2 0 192 0,-3 0-64 0,0-1 0 15,-1 0-128-15,1 1 192 0,-2-1-192 0,0 1 176 16,0 0-176-16,0-1 160 0,2-1-160 0,2 1 0 16,-2-1 144-16,2 1-144 0,-1-1 0 0,1 1 128 15,1 0-128-15,-2 1 0 0,0 0 0 0,-1 0 0 16,-1 0 0-16,1 2 0 0,0 0 0 0,-2 1 0 16,0 0 0-16,1 0 128 0,-3 1-128 0,1-1 0 15,0 1 0-15,0 0 0 0,0-1 0 0,0 1 144 16,0-1-144-16,-1 0 0 0,-2 0 128 0,3 0-128 0,-1-1 0 0,0-1 0 15,0 1 144-15,1 0-144 0,0 0 0 0,0 1 144 16,-1-2-144-16,1 1 0 16,-1-2 0-16,0 1 128 0,0 1-128 0,0 0 0 15,-1-1 0-15,0 1 0 0,-1 1 0 0,1-2 0 0,-1 0 128 0,1 1-128 16,-1 0 0-16,-1 0 0 0,0 1 0 0,1-2 128 16,2 1-128-16,-1 0 0 0,1 0 0 0,1 1 128 15,1-1-128-15,-2 0 128 0,1 2-128 0,0-1 128 16,-2 0-128-16,0 2 0 0,0-2 144 0,1 1-144 15,-1 0 192-15,-1 0-48 0,1 0 0 0,1 1 0 16,-2-1-16-16,0 0 0 0,-1 0 0 0,3 0 0 16,0 0-128-16,0-1 0 0,0 0 0 0,2-1 0 15,1 1 128-15,-1 0 0 0,-1-2 0 0,1 1 0 0,0 0-128 0,-1 0 0 16,1 1 0-16,-1-1 0 0,-2 2 0 0,-1 1 0 16,1 0 0-16,0 1 128 0,0 0-128 0,0 0 0 15,1-1 0-15,0 1 128 0,0 1-128 0,-1 0 0 16,2 0 0-16,0 0 128 0,0 0-128 0,-1 0 0 15,1 0 0-15,1 0 128 0,0-1-128 0,-2 1 0 16,1-1 0-16,0 1 0 0,1-1 128 0,-1 0-128 16,-1-1 128-16,1 0-128 0,-1-1 0 0,1 2 0 15,0 0 0-15,-1-1 0 0,-1 1 0 0,1 0 0 16,-1 0 0-16,0 0 128 0,-1 0 0 0,1 0-128 16,0 0 192-16,1 0-64 0,0 0 0 0,-1 1 0 0,1 0 0 0,1 0 0 15,1 0-128-15,1 1 0 16,2 0 0-16,-1-1 0 0,1 0 0 0,1 1 0 0,-2 1 0 0,1-2-176 15,0 1 176-15,-1 0 0 0,-1 0 0 0,0 0 0 16,-4-1 0-16,1 0 0 16,0 0 0-16,-1 0 128 0,-1 1-128 0,0-3 176 15,0 1-176-15,0-1 192 0,1 0-192 0,-2 1 160 0,1-2-160 0,1 2 160 16,-1-2-160-16,0 1 0 16,0-2 0-16,1 2 128 0,0 0-128 0,1 1 0 0,0-1 0 0,2 0 0 15,3 1 0-15,-1 0 0 0,1 0 0 0,-1 2 0 16,-1-2 0-16,0 0 0 0,-1 1 0 0,0 0 0 15,-2 0 0-15,0 0 128 0,-1 0-128 0,0 0 0 16,-2 0 128-16,0 1-128 0,0 0 0 0,0 0 128 0,0-1-128 0,-1 2 0 16,-1-2 144-16,3 0-144 0,-1 1 0 0,0 1 128 15,0-1-128-15,-1 1 0 0,0-2 0 0,0 0 0 16,1 1 0-16,1 1 0 0,-2-2 0 0,0 1 0 16,0 0 0-16,0 0 0 0,0 1 0 0,0 0 0 15,1-1 0-15,0 0 0 0,1 0 0 0,0 0 144 16,1 1-144-16,1 0 0 0,-1 1 144 0,2 0-144 15,0-3 0-15,1-1 144 0,-1 2-144 0,2 0 0 16,0 0 0-16,-1 0 0 0,1-1 0 0,-1 0 0 16,-1-2 0-16,0 1 0 0,0 0 0 0,-2 2 0 15,-1-1 128-15,0 0-128 0,-1 0 0 0,-1 1 0 16,0-2 0-16,-1 2 0 0,-1 1 128 0,0 0-128 16,0 0 128-16,1 0-128 0,1-2 0 0,-2 3 128 15,0-2-128-15,0 1 0 0,0 0 0 0,0 1 0 16,2 0 128-16,-1 0-128 0,-1 1 0 0,0-1 0 0,1-1 0 15,1 2 0-15,-2-1 0 0,2 1 0 0,0-1 0 0,0-2 0 16,0 2 128-16,1 0-128 0,-1 0 128 0,1 1-16 16,0 0-112-16,0 0 0 0,-1-1 0 0,2 2 0 15,-2-1 0-15,2 1 0 0,1 0 0 0,1 0 0 16,0-2 0-16,1 1 0 0,2 1 0 0,1-1 0 16,0 0 0-16,1-1 0 0,0 2 0 0,-1 1 0 15,0 0 0-15,0 0 0 0,-1 2 0 0,-2 0 0 16,-1-2 0-16,-3 0 0 0,1 1 0 0,-2-2 0 15,-2 0 0-15,-1 0 0 0,-2-1 0 0,-1-1 0 0,-2-2 0 0,-1 0 0 16,-1-1 0-16,0-1 0 0,3-5-320 0,-5 3-64 16,-1-1-16-16,-1-2 0 15,-1-3-3456-15,-4-2-688 0</inkml:trace>
  <inkml:trace contextRef="#ctx0" brushRef="#br1" timeOffset="91334.28">18164 7140 11967 0,'0'0'1072'0,"0"0"-864"16,0 0-208-16,-3-2 0 0,3 2 2560 0,-4 0 480 15,-1-1 96-15,5 1 0 0,0 0-1248 0,0 0-256 16,0 0-48-16,0 0-16 0,0 0-384 0,0 0-80 15,3 6-16-15,1 1 0 0,-1-2 32 0,3 2 0 16,1 1 0-16,0-3 0 0,1 2-128 0,1 1-32 0,0 1 0 0,2 0 0 16,0 0-128-16,2 1-16 0,0 0-16 15,1 1 0-15,0 0-128 0,-1-1-32 0,1 0 0 0,1 0 0 16,-1 1-128-16,1 0-48 0,0 2 0 0,-1 2 0 16,1-1-64-16,-1-2-16 0,0 1 0 0,1 1 0 15,0-1-80-15,-1 2-32 0,1 1 0 0,0-2 0 16,-2 1-112-16,2 0-32 0,-1 0 0 0,0 1 0 15,2-2 64-15,0 1 0 0,1 0 0 0,0-1 0 16,0-1-64-16,-1 0 0 0,1 2 0 0,0-4 0 0,2 2 0 0,1 0 0 16,-2-3 0-16,1 2 0 0,-2-1 32 0,1 0 0 15,-2-1 0-15,-1 2 0 0,0 1-32 0,-1 0-128 16,-3-1 192-16,0 0-64 0,0 0 0 0,-1 2 0 16,-2-2 0-16,0 1 0 0,-1-1 0 0,1 1-128 15,-1 1 192-15,0 0-64 0,-2-1 48 0,2 1 0 16,0 1 0-16,0-1 0 0,0 0-176 0,1 0 192 15,0 0-192-15,2-1 192 0,1-1-192 0,0 0 0 16,-1-1 144-16,2 0-144 0,1-1 0 0,-1 0 144 16,0 0-144-16,1-1 0 0,1-1 144 0,-2-1-144 15,1 2 0-15,-2-1 144 0,0-2-144 0,-1 2 0 16,0-1 0-16,-1 1 128 0,0 1-128 0,0 0 0 16,-1-1 0-16,1 1 128 0,0 1-128 0,-1-2 0 15,0 1 0-15,-1-2 0 0,2 1 0 0,-1 0 0 16,0 0 0-16,0 0 128 0,0 0-128 0,-1 0 0 15,0 2 0-15,0-2 128 0,-1-1-128 0,-1 1 0 16,0-3 0-16,0 2 128 0,-1 0-128 0,0 0 0 16,1 0 0-16,0 0 0 0,1 1 0 0,0 1 0 0,-1-1 128 0,0 1-128 15,-1-2 0-15,0 0 160 0,-1 2-160 0,1 0 160 16,1-1-160-16,-1 0 0 0,0 0 0 0,0 0 0 16,0 1 0-16,-1 0 0 0,-1-1 0 0,1 0 0 15,0-1 0-15,1 2 0 0,-2-3 0 0,2 1 0 16,0 0 0-16,1-1 0 0,1 0 0 0,1-1 0 15,-2 0 0-15,3 1 0 0,0 1 0 0,1-2 0 16,0 1 0-16,0 0 0 0,-2-1 0 0,0 1 0 16,2 0 0-16,0 0 0 0,0 0 0 0,0 0 0 0,-1 0 0 0,-2 1 0 15,1-3 0-15,0 2 0 0,0 0 0 0,-1 0 0 16,0 0 0-16,-1 0 0 0,1 0 0 0,1-1 0 16,0 1 0-16,1 0 0 0,0 1 0 0,0-1 0 15,0 1 0-15,0 0 0 0,0-2 0 0,0 2 0 16,0-2 176-16,-1 1-176 0,0 1 0 0,0-1 0 15,1 0 0-15,-1 0 0 0,-1 0 0 0,0 2 0 16,-1-2 0-16,1 0 0 0,0 0 0 0,0 1 144 16,0 0-144-16,1-1 192 0,-1 1-192 0,-1 0 0 15,2 1 0-15,0-2 0 0,0 0 0 0,1 0 0 16,0 1 0-16,-1 1 0 0,1-2 0 0,0 1 0 16,0-1 0-16,1 0 0 0,-1-2 0 0,1 2 0 15,0-1 0-15,0 0 0 0,0 0 0 0,-1 0 0 16,-2 0 0-16,0 0 0 0,1-1 0 0,1 0 0 0,0 0 0 0,1 0 0 15,-1 1 0-15,1 0 0 16,0-1 144-16,1 2-144 0,-1-1 0 0,1 1 128 16,2 0-128-16,-1-1 0 0,0 2 0 0,0-1 0 0,1-1 0 0,-1 0 128 15,-1 1-128-15,1-1 0 0,-2-2 0 16,0 2 128-16,-1 1-128 0,-1-1 0 0,0 0 128 0,0 1-128 16,0 0 128-16,-1 0-128 0,1 0 128 0,-1 0-128 15,0 0 0-15,1 1 0 0,1-1 0 0,0 2 128 16,1-3-128-16,1 0 0 0,-1 2 0 0,2-2 0 15,1 1 0-15,0-1 0 0,1 0 0 0,0 0 0 16,0 0 0-16,-2 1 0 0,2-1 0 0,1-1 0 0,-2 1 0 16,1 1 144-16,-2 0-144 0,1 1 160 0,-2 0 16 15,1 0 0-15,0 1 0 0,0-1 0 0,0 0-176 0,0 0 0 16,0 0 0-16,0 2 0 0,-1-2 0 0,2 1 0 16,0 0 0-16,-1-3-176 0,-3 1 176 0,2 0 0 15,0 0 128-15,0-1-128 0,0 0 0 0,-1 1 0 16,1-1 0-16,1 0 0 0,-2 1 128 0,-1-2-128 15,1-1 128-15,-1 1-128 0,0-1 0 0,0 1 0 16,0 0 0-16,-1 1-128 0,1-3 128 0,0 2 0 16,1 0 0-16,0 1 0 0,0 0 0 0,0-1 0 15,-1 1 128-15,2-1-128 0,1 1 0 0,0 0 0 16,2 0 0-16,0 0-128 0,0 0 128 0,0 0 0 16,3-1 0-16,-3 1 0 0,1-1 0 0,0 0 0 15,-1 0 0-15,-2 1 0 0,1-1 0 0,-1 1 0 16,-2 1 0-16,-1-1 0 0,2 1 0 0,-2 0 0 15,0-1 0-15,0 1 0 0,0 0 0 0,1 1 0 16,0 0 0-16,1-2 0 0,0 2 0 0,-1 0 0 16,2-1 0-16,0 1 0 0,1 0 0 0,-1-1 0 0,2 1 128 15,0 0-128-15,-2-2 0 0,1 0 0 0,-1 0 0 0,1-1 0 16,-1 1 0-16,0 0 0 0,2-1 0 0,0 1-128 16,-1 0 128-16,1 0 0 0,-1 0 128 0,0 0-128 15,-1-1 0-15,2 1 0 0,-2 0 0 0,-1-1-128 16,1 2 128-16,-1 0 0 0,-1 0 128 0,1 0-128 15,-2 0 0-15,1-1 0 0,-1 0 0 0,1-1-128 16,-1 1 128-16,-2 0 0 0,1 0 128 0,1 0-128 16,-1-1 0-16,1 1 0 0,0-1 0 0,0 0 0 15,0 0 0-15,1-1 0 0,1 0 0 0,1 0-128 0,-1 1 128 0,1-1 0 16,1-1 128-16,0 0-128 0,0 1 128 0,0-2-128 16,-1 0 128-16,0 1-128 0,2 1 0 0,1 0 0 15,1 0 0-15,-1 0 0 0,1 0 0 0,0 0 0 16,-2 2 0-16,0-2 0 0,0 1 0 0,-1 0 0 15,1 1 0-15,-2-1-128 0,-1-1 128 0,-1 0 0 16,0 1 0-16,1 0 0 0,-2-1 0 0,0 0 0 16,0 0 0-16,0 0 0 0,-1 1 0 0,0-3 0 15,-1 1 0-15,1 1 128 0,-1 1-128 0,-1-2 0 16,1 1 0-16,0 0 0 0,0-1 0 0,1 1 0 16,-1 0 0-16,0 0 0 0,0 0 0 0,1 0 0 15,0 1 0-15,1-1 0 0,0-1 0 0,1 1 0 16,0 0 0-16,2 0 128 0,0 1-128 0,-1 0 0 15,-2 0 128-15,2-2-32 0,0 1-96 0,1 0 0 16,0 0 0-16,1 1 0 0,0-1 0 0,-1 1 0 16,-1-2-160-16,0 1 160 0,0 2 0 0,0-3 0 15,-1 2 0-15,-1-1 128 0,0 0-96 0,0 1-32 0,0 0 0 0,1-1 0 16,-1 1 0-16,1 1 0 0,1-3 0 0,-2 1 0 16,0 0 0-16,-1 0 0 0,1 1 0 0,-1-1 0 15,0-1 0-15,1-1 0 0,-2 1 0 0,0-2 0 16,-6 0 0-16,5 1 0 0,1 0 0 0,-6-1 0 15,6 0 0-15,-6 0 0 0,6 0 0 0,-6 0 0 16,0 0 0-16,6 1 0 0,-1 1 0 0,-5-2 0 16,0 0 0-16,6 0 0 0,-1 0 0 0,-1 1 0 0,-4-1 0 15,6 1 0-15,0-1 0 0,0 1 0 0,0 0 0 0,0 0 0 16,-6-1 0-16,7 1 0 16,-1 0 0-16,1-1 0 0,-1 1 0 0,1 1 0 0,0 1 0 0,0 1 0 15,0-2 0-15,-1 2 0 0,2 0 0 0,-1 1 0 16,-2-2 0-16,0 0 0 0,-5-3 0 0,6 4 0 15,0 0 0-15,-1 0 0 0,0 0 0 0,-1-1 0 16,1 1-160-16,1 0 160 0,0 0 0 0,1 0 0 16,1 0 0-16,-2 1 128 0,1-2-96 0,0 1-32 15,0-1 0-15,0 0 0 0,0-1 0 0,-2 2 0 16,0-3 0-16,1 0 0 0,-1 0 0 0,0 0 0 16,-5-1 0-16,0 0 0 0,0 0 0 0,5-2 0 15,-1-1 0-15,-4 3 0 16,3-4-1088-16,-3-3-224 0,-2-3-32 0,-4-4-15312 15,-6-1-3056-15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05T23:16:04.063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7765 1169 21359 0,'0'0'944'0,"0"0"208"0,0 0-928 0,0 0-224 0,0 0 0 0,5-3 0 15,-2 0 0-15,0 0 0 0,2 0 0 0,-2-1 2992 0,1 0 544 0,0-2 112 0,2 1 32 16,-1-3-2160-16,0 2-432 16,1-1-96-16,1-1-16 0,-1-3-352 0,3 0-80 0,2-5-16 15,-1-1 0 1,-1 2-528-16,5-7 0 0,-2 1 336 0,0-1-32 16,-1 0-16-16,0-3 0 0,-2-1-288 0,0-1 0 0,0-3 0 0,0 2 0 15,-1-1 128-15,0 1-128 0,-2 3 0 0,0 0 0 0,-1 5 0 0,1 2 0 16,-1 4 0-16,-1 1 0 0,0 2 0 15,-2 3 0-15,-1 3 0 0,-1 5 0 0,1-5 0 0,-1 5 160 16,0 0-160-16,0 0 128 0,0 0-128 0,0 0 192 16,1 6-192-16,1 2 192 0,1 1 96 0,-1 3 32 15,1 1 0-15,0 5 0 0,-1 3-16 0,2 2 0 0,1 2 0 0,3 9 0 32,0-1 16-32,1-4 0 0,1-2 0 0,0-3 0 15,2-2-144-15,1-4-32 0,-2-2 0 0,3-2 0 16,0 0-144-16,-3-4 0 0,0-1 0 0,2-1 0 15,0-1 0-15,-3 0 0 0,1 0 0 0,-2 0 0 16,-1-1-496 0,0 2-16-16,-2-4-16 0,-4 1 0 0,-2-5-1712 0,0 5-352 0,-3-2-64 0,-2 0-14080 15</inkml:trace>
  <inkml:trace contextRef="#ctx0" brushRef="#br0" timeOffset="200.16">7948 1011 11055 0,'0'0'480'0,"0"0"112"0,0 0-464 0,0 0-128 0,0 0 0 0,0 0 0 16,0 0 5264-16,5-1 1040 16,-1-2 208-16,1 1 32 0,0 0-3808 0,1 0-768 15,1 1-160-15,1-2-16 0,-1 1-672 0,4 0-128 16,0 0-32-16,1 1 0 0,-1 1-528 0,1-2-112 16,0 1-32-16,0 0 0 0,0 0-160 0,1 0-128 15,0-1 144-15,0 0-144 0,0 1 0 0,0-1 0 16,0-1 0-16,-1 1-160 15,1 0-1760-15,0 0-336 0,-3 1-80 0</inkml:trace>
  <inkml:trace contextRef="#ctx0" brushRef="#br0" timeOffset="579.34">8396 594 13823 0,'0'0'608'0,"0"0"128"0,0 0-592 0,0 0-144 0,0 0 0 0,0 0 0 0,0 0 4368 0,0 0 848 15,0 0 160-15,0 0 48 16,0 0-4336-16,1 4-880 0,-1 2 2064 0,1 1 416 15,0 1 64-15,0 0 32 0,1 3-1840 0,-1 1-368 16,0 1-80-16,1 3-16 0,0 3-96 0,-1 2 0 0,-1 3-16 0,0 7 0 16,1 1-192-16,0-3-48 0,0 0 0 0,0-4 0 15,-1-3-128-15,0-3 0 0,-2-1 0 0,1-1 0 16,0-3 0-16,1-3 0 0,0 0 0 0,0-2 0 16,0 0 0-16,1-1-320 0,0-1 48 0,1-2 16 15,-2-5 256-15,0 0 0 0,0 0 0 31,0 0-3008-31,6-2-528 0,0-2-112 0</inkml:trace>
  <inkml:trace contextRef="#ctx0" brushRef="#br0" timeOffset="880.15">8592 587 26495 0,'0'0'1168'0,"0"0"240"0,0 0-1120 0,0 0-288 0,0 0 0 0,0 0 0 0,0 0 1824 0,0 0 304 16,0 0 64-16,0 0 16 0,0 0-736 0,1 6-160 15,0 2 992-15,0 1-1264 0,1-2-256 16,-1 4-48-16,0 3-16 0,0 0-48 0,0 4-16 16,0 2 0-16,0 13 0 0,0 12-528 0,-1-5-128 0,-1-4 0 31,0-6 512-31,0-3 80 0,0-4 16 0,1-1 0 15,0-3-432-15,0-2-176 0,2-3 128 0,0-3-128 0,0 0 0 16,0-3 0-16,1-1 0 0,0-1-176 0,0-1-112 16,0-2-32-16,-3-3 0 15,5 1-2016-15,-5-1-416 0,4-4-64 0</inkml:trace>
  <inkml:trace contextRef="#ctx0" brushRef="#br0" timeOffset="1519.4">9351 602 16575 0,'0'0'1472'0,"0"0"-1168"0,0 0-304 0,0 0 0 0,0 0 3152 0,0 0 576 0,-4-1 112 0,4 1 32 16,-4 1-1760-16,4-1-336 0,-3 2-80 0,3-2-16 16,-2 6-1344-16,1-1-336 0,-1 5 0 15,1 2 1344-15,0 1 208 0,1 3 48 0,1 4 0 0,2 2-928 0,-1 4-176 16,-1 1-48-16,1 2 0 0,1-1-96 0,0-2-32 15,1 0 0-15,-1-3 0 16,0 0-320-16,2-3 0 0,0-2 0 0,0-3 0 0,-1-1 0 0,0-1 0 16,0-3 0-16,-1-2 0 0,0-2-240 0,-3-6-16 15,0 0 0-15,0 0 0 16,0 0-1968-16,0 0-400 0,0 0-64 0</inkml:trace>
  <inkml:trace contextRef="#ctx0" brushRef="#br0" timeOffset="1704.32">9249 841 21183 0,'0'0'944'0,"0"0"192"0,0 0-912 0,0 0-224 16,4-5 0-16,-4 5 0 0,0 0 3712 0,6-2 688 16,0 2 144-16,-1-1 16 0,2 0-2768 0,0 1-576 0,1 1-96 0,0 0-32 15,2-1-736-15,2 1-160 0,0 0-16 0,1 0-16 16,1-2-160-16,2 0 0 15,-1 0-160-15,0-1-12304 0,1-2-2448 0</inkml:trace>
  <inkml:trace contextRef="#ctx0" brushRef="#br0" timeOffset="2152.51">9700 757 24591 0,'0'0'1088'0,"0"0"224"0,0 0-1056 0,-5 0-256 0,-1 0 0 0,0 0 0 16,0 0 944-16,0 1 128 0,1 2 16 0,-1 0 16 16,-2 4 32-16,-2 1 0 0,0 2 0 0,1 3 0 0,0 2 128 0,-1 2 16 15,0 0 16-15,1 1 0 0,0-1-112 0,3 0-32 0,0-2 0 0,3-2 0 16,2 1-384-16,2-4-96 15,2-2-16-15,2-1 0 16,1-2-528-16,2-1-128 0,1-2 0 0,1-1 0 0,1-3-192 0,0-1-64 0,1-2 0 0,0-1-16 16,0-3 272-16,-1-1 0 0,0-1 128 0,-1-1-128 15,-1 1 0-15,-3-2-240 16,2-1 32-16,-2 2 0 0,-2 0 16 0,-1 0 0 16,0 0 0-16,-3 3 0 0,-1 2 192 0,0 1 0 15,1 6 0-15,0 0 0 0,0 0 368 0,-5 0-48 16,5 0 0-16,-4 5 0 0,0 3 256 0,2 1 32 15,1 3 16-15,4 6 0 0,1-1-496 16,-1-1-128-16,2 1 0 0,0-4 432 0,1 1 64 16,1-2 16-16,0-2 0 0,3 0-512 0,0-2 0 0,-2-1 0 0,4-1 0 15,0-2 0-15,-1-1 0 0,0-1 0 16,0-2-2080-16,-3-2-464 0,0-3-80 0</inkml:trace>
  <inkml:trace contextRef="#ctx0" brushRef="#br0" timeOffset="2638.48">8870 1045 25791 0,'0'0'2304'0,"0"0"-1856"0,0 0-448 0,0 0 0 16,0 0 2528-16,0 0 416 0,0 0 64 0,0 0 32 15,0 0-864-15,2 5-192 0,-2-5-16 0,0 0-16 16,0 0-1056-16,0 0-192 0,0 0-64 0,0 0 0 16,0 0-464-16,0 0-176 0,0 0 0 0,0 0 144 15,3-5-1472-15,0-1-288 0,-1-1-64 0,-1-1-17184 0</inkml:trace>
  <inkml:trace contextRef="#ctx0" brushRef="#br0" timeOffset="2798.62">8838 819 41183 0,'0'0'896'0,"0"0"192"0,0 0 48 0,0 0 16 0,0 0-912 0,0 0-240 0,0 0 0 0,0 0 0 15,0 0 640-15,0 0 96 0,0 0 16 0,0 0 0 16,0 0-592-16,0 0-160 0,0 0 0 0,2-6 0 31,1-1-2304-31,0 1-544 0</inkml:trace>
  <inkml:trace contextRef="#ctx0" brushRef="#br0" timeOffset="3624.92">9975 634 23039 0,'0'0'2048'0,"0"0"-1648"0,-1-4-400 0,2 0 0 16,0-1 1456-16,0 0 208 0,1 1 32 0,1-1 16 16,-1 0-208-16,0 1-32 0,-2 4-16 0,0 0 0 15,0 0-32-15,0 0 0 16,4 2 0-16,-1 4 0 0,1 2-272 0,-2 4-48 16,-1 2-16-16,0 3 0 0,-1 3-448 0,0 1-80 15,1 3-32-15,-1 2 0 0,0 1-320 0,1 0-64 16,0 0-16-16,0-2 0 0,1-1-128 0,2 4 0 15,-1-6 0-15,0-2 0 0,1-3 0 0,0-3 0 16,-1-2 0-16,0-2 0 16,0-3-896-16,0-2-96 0,-3-5-32 0,0 0 0 0,0 0-2000 0,0 0-416 15</inkml:trace>
  <inkml:trace contextRef="#ctx0" brushRef="#br0" timeOffset="3925.54">10044 922 19343 0,'0'0'848'0,"0"0"192"0,0 0-832 0,0 0-208 0,5-6 0 0,0-2 0 16,0-3 3152-16,1 0 592 0,1 1 112 0,0-4 32 16,-1 1-2224-16,0 0-448 0,0 0-96 0,0 0-16 15,-1-1-784-15,0 2-144 0,2-1-48 0,0 1 0 16,-1 0-128-16,1 4 0 0,-1-2 0 0,-1 1 128 16,-1 0-128-16,1 2 0 0,-1 2 0 0,0 0 0 15,-1 1 0-15,-3 4 0 0,0 0 0 0,0 0 0 16,0 0-128-16,-2 7 128 0,-3-1 0 0,1 4 0 0,0 2 0 0,-1 2 0 15,1 0 160-15,-1 2-160 0,1 1 720 0,1 0 48 0,1 1 0 0,2-3 0 16,0 2-64-16,3-3 0 0,1-1 0 0,1-1 0 0,-2 0-320 16,5-1-80-16,2-4-16 0,1 0 0 15,1-1-288-15,0-1 0 0,2 0 0 0,1-3 0 16,-2-1 0-16,1-1 0 0,1 0 0 0,-2-1 0 16,1-1-1760-1,-1-2-416-15,-1 0-64 0</inkml:trace>
  <inkml:trace contextRef="#ctx0" brushRef="#br0" timeOffset="4326.88">10414 867 15663 0,'0'0'1392'0,"0"0"-1120"16,0 0-272-16,0 0 0 0,0 5 3760 0,0-5 688 0,0 0 144 0,0 0 16 15,3 5-3056-15,0-2-608 0,-3-3-128 0,6 3-32 16,2-1-224-16,0-1-48 0,-3-1-16 0,3-1 0 15,0-2-368-15,1 1-128 0,-1-2 0 0,0-2 144 16,0-1 288-16,-1-1 48 0,0 1 16 0,3-7 0 16,-1 1-496-16,-4-1 0 0,0 0 0 15,-2 3-256-15,-1 0-128 0,-1-2-48 0,-2 3 0 0,0 2 432 0,-3 0 0 0,-2 1 0 0,-1 1 0 16,-1 1 0-16,-1 2 144 16,-1 0-144-16,1 3 0 0,-2 3 464 0,1 0-16 0,-2 3 0 0,1 3 0 15,-1 1 384-15,0 0 80 0,1 4 16 0,0 1 0 16,0 0-208-16,2 1-32 0,2 1-16 0,3 0 0 15,2-2-192-15,2 3-32 16,3-4-16-16,2 2 0 0,2-2-272 0,1-1-160 16,2 0 192-16,1-2-192 0,1-2 128 0,1-3-128 15,1-1 0-15,1 0 0 0,0-1 0 0,2-2 0 16,0-2 0-16,1-1 0 0,-2-1 0 0,1-2 0 16,0-2 0-16,-3-1 0 0,1-1 0 0,-1-1 0 15,-2 0-192-15,0 0 48 16,-2-1-464-16,-2 2-96 0,-1-1 0 0,-2 0-16 15,0 1-1744-15,-2 1-352 0,-1 2-64 0</inkml:trace>
  <inkml:trace contextRef="#ctx0" brushRef="#br0" timeOffset="4981.52">11324 718 7359 0,'0'0'320'0,"0"0"80"0,0 0-400 0,0 0 0 0,0 0 0 0,0 0 0 15,0 0 4736-15,0 0 848 0,0 0 176 0,-6-2 48 16,1 0-3488-16,5 2-688 0,-7-2-144 0,1 1-16 0,1-2-512 0,0 1-80 16,5 2-32-16,-7 0 0 15,0-2-256-15,0 2-48 0,1 0-16 0,-1 2 0 16,-1-1 240-16,0 4 64 0,-2 2 0 0,0 3 0 15,-2 0 64-15,1 3 0 16,-2 3 16-16,0 2 0 0,1 0-208 0,0 1-64 16,1 1 0-16,4-2 0 0,2-1-256 0,3-2-64 0,3 0-16 0,2-2 0 15,3-4-304-15,1 1 0 0,2-4 0 0,2 0 0 16,1-2 0-16,0-3 0 0,0-2 0 0,0-2 0 16,2-1-144-16,-1 0 144 15,0-3-128-15,-1-1 128 0,1 0-368 0,-1-3 16 0,-2-1 0 0,0 0 0 16,-2 1-144-16,-2-3-16 0,1 1-16 0,-1 0 0 15,-2 1 80-15,-2 0 0 0,0 1 16 0,-1 0 0 0,0 2 304 0,-2 1 128 16,-1 1-128-16,0 2 128 0,1 1 0 0,1 4 0 16,0 0 0-16,0 0 0 0,0 0 416 0,0 0 16 15,-5 5 0-15,1 2 0 0,1 1-48 0,2 2-16 16,1 1 0-16,1 1 0 0,1 0-240 0,2 0-128 31,1 2 128-31,0-2-128 0,1 1 0 0,2-1 0 0,1-2 0 0,1 0 0 16,0-1 0-16,1-1-192 0,-1-3 32 0,2 0 0 31,-1-1-1680-31,1 0-336 0,-1-4-64 0,0 0-9872 0,-2-2-1984 0</inkml:trace>
  <inkml:trace contextRef="#ctx0" brushRef="#br0" timeOffset="5307.6">11552 687 30239 0,'0'0'1344'0,"0"0"256"0,0 0-1280 0,-5 1-320 15,-1 1 0-15,1 1 0 0,1 1 2064 0,0 1 352 0,0-1 64 0,1 2 16 16,0 1-1344-16,1 3-272 0,0 0-48 0,0-1-16 16,1 2-512-16,1 2-112 0,0 1 0 0,1 1-16 0,0 0-176 0,1 0 0 15,0-2 0-15,1 1 0 0,1 0 0 0,0-1 0 16,1-2 0-16,0-1 0 0,1-1 0 0,1-2 0 16,-2-3 0-16,1 0 0 0,-1-1 0 0,0-1 0 15,1-1 0-15,-1-1 0 0,0-1 128 0,0-4-128 16,0-1 0-16,0 0 128 0,0-1-128 0,1-1 192 0,1-4-192 0,-2 1 192 31,0-3-48-31,0-1 0 0,0-1 0 0,1 0 0 16,0-2-144-16,0 1 0 0,0 1 0 0,1 1 0 15,-2 2 160-15,-1 0-160 0,-1 2 192 0,0 2-192 16,-2 2 0-16,1 1 0 0,-2 6 0 0,0 0-192 16,0 0-288-16,0 0-48 0,0 0-16 0,0 0 0 15,0 0-2576 1,0 0-512-16</inkml:trace>
  <inkml:trace contextRef="#ctx0" brushRef="#br0" timeOffset="5677.6">11774 762 6447 0,'0'0'272'0,"0"0"80"0,0 0-352 0,0 0 0 15,0 0 0-15,0 0 0 0,0 0 5904 0,0 0 1120 16,6-1 208-16,0-1 64 0,1 1-5296 0,0 1-1040 15,1-2-224-15,0 2-32 0,-3-2-512 0,2 1-192 16,1-1 176-16,1 1-176 0,0 0 0 0,0-1 128 16,-1 0-128-16,1-1 0 0,-1 0 0 0,0-1 0 15,-1 0 0-15,-1 0 0 0,0-1 0 0,-1 0 0 16,0 0 0-16,-2 0 0 0,0 0 0 0,-1 0 0 0,-2-1 0 0,0 1 0 16,-1-1 0-16,-1 1 128 0,-1 1-128 0,-1 2 0 15,0-3 144-15,-1 2-144 0,0 1 128 0,0 2-128 16,-4 1 496-16,1 1 16 0,-1 2 0 0,-1 1 0 15,-1 3 384-15,1-1 64 0,0 4 32 0,-1-1 0 0,0 4-128 0,0 2-32 16,1 1 0-16,2 2 0 0,-1-1-176 0,3 2-32 31,1-2-16-31,1-1 0 0,2-1-240 0,2-2-48 0,1-2-16 0,2-1 0 16,2-2-304-16,2-3 0 16,1 0 0-16,2-4 0 0,1-1 0 0,2-1-224 0,0-1 32 15,1-2 16 1,1-2-1824-16,-1-3-368 0,0-2-80 0</inkml:trace>
  <inkml:trace contextRef="#ctx0" brushRef="#br0" timeOffset="6015.79">12062 663 21183 0,'0'0'944'0,"0"0"192"0,-4 0-912 0,-1 0-224 16,5 0 0-16,0 0 0 0,0 0 4224 0,-5 4 784 15,0 1 176-15,2 2 16 0,-1-2-3520 0,1 3-704 16,1 2-144-16,1 0-16 0,1 0-480 0,1 3-80 0,-1 0-32 0,0 2 0 0,0 0-224 15,1 0 0-15,0 2 128 0,0-1-128 16,0-5 0-16,0 1 0 0,1 0 0 0,0-2 0 0,-1-1 0 0,1-3 0 16,0-1 0-16,-2-5 0 15,0 0 0-15,0 0 0 0,0 0 0 0,0 0 0 16,0 0 208-16,0 0 0 0,6-2 0 0,0-6 0 0,0-2-208 31,-1-1 0-31,0-1 0 0,1-1 560 0,-1 0 64 16,1-2 16-16,0-1 0 0,0 1-480 0,0 0-160 15,0 2 0-15,0 2 144 0,-1-1-144 16,-1 2 0-16,0 1 0 0,0 2 0 0,-1 0 0 0,0 2 0 0,0 0 0 0,-3 5-176 16,0 0-976-16,0 0-208 15,4-3-48-15,-4 3 0 0,0 0-1280 0,6-3-256 0</inkml:trace>
  <inkml:trace contextRef="#ctx0" brushRef="#br0" timeOffset="6448.19">12358 702 26207 0,'0'0'1152'0,"0"0"256"0,-3-5-1136 0,-1 0-272 0,1 0 0 0,-1 1 0 0,-1 1 2016 0,-1 2 352 16,-1-1 64-16,0 1 0 15,-2 1-672-15,0 1-144 0,0 1-16 0,0 2-16 0,-1 1-688 0,1 4-128 16,2-2-16-16,-1 4-16 0,1 1-224 0,0 1-64 15,1 0 0-15,2 2 0 0,1 0-128 0,2 1-16 16,1-1-16-16,1 0 0 0,0-1-288 0,0-1 0 16,2-2 0-16,2-1 0 0,2-2 0 0,1-2 0 0,1-3-128 0,1-2 128 15,0-2-384-15,1-2 32 0,1-2 0 0,-2-1 0 16,0-3-144 0,0 0-16-16,-2 0-16 0,1-3 0 0,-3 0 96 0,1-1 32 0,0-2 0 0,-2 1 0 15,-1 1 272-15,1 1 128 0,-1 1-128 0,-1 2 128 16,0 1 0-16,-1 0 0 0,-2 3 192 0,0 5-64 0,2-4 320 0,-2 4 80 15,0 0 16-15,0 0 0 0,0 0 240 0,-1 7 48 16,1 1 16-16,1 2 0 0,-1 0-336 0,0 4-80 16,2-1-16-16,0 1 0 0,0 0-272 0,3 0-144 15,-1-1 160-15,1-1-160 0,2 0 0 0,-1-1 0 0,0 0 0 0,-1-2-160 32,2-1-336-17,-1-1-64-15,0-2-16 0,1-1 0 0,1-2-1504 0,0-2-304 0,-1-1-64 0,1 0-9632 16,0-4-1920-16</inkml:trace>
  <inkml:trace contextRef="#ctx0" brushRef="#br0" timeOffset="7014.21">12605 756 8287 0,'0'0'736'0,"0"-6"-592"16,-1 1-144-16,0 0 0 0,0 0 5120 0,1 5 1008 0,-3-5 192 0,0 1 32 15,3 4-3408-15,-5-3-672 0,5 3-144 0,-6-2-16 16,6 2-896-16,-6 1-160 0,-2 1-32 0,2 3-16 15,1-2-192-15,-1 4-48 0,0 0 0 0,2 3 0 16,-1 0-320-16,0 1-80 0,1 1-16 0,1 1 0 16,0 1-192-16,3 0-32 15,0-1-128-15,1 2 192 0,0-1-192 0,1-1 0 16,2-3 0-16,1-1 0 0,0 0-128 0,1-3-32 16,0-1 0-16,1-1 0 15,0-2-288-15,0-1-48 0,1-1-16 0,0-1 0 16,1-1-64-16,-1 0 0 0,-3-2-16 0,2 0 0 0,0-3 240 0,-1 0 48 0,-2 0 16 0,-2-1 0 15,1-1 288-15,0 1 176 0,-1 0-32 0,-1-1 0 16,-1-1 48-16,1 1 0 0,-2 0 0 0,1-1 0 16,-1 0 432-16,1 1 80 0,-2 1 32 0,0 1 0 0,0 1-320 0,0 1-64 15,2 5-16-15,0 0 0 0,-5-3 160 0,5 3 16 16,0 0 16-16,-5 4 0 0,0 1-80 0,1 3 0 16,0 0-16-16,2 5 0 0,0 1-144 0,2 1-32 15,-2 3 0-15,2 1 0 0,1-2-32 0,-1 2-16 31,0 0 0-31,1 1 0 0,0-2-208 0,2 0 176 16,-1 1-176-16,0 0 160 0,1 3-160 0,-1 1 0 0,-1 2 0 0,0-2 0 16,-1 4 0-16,0-3 0 0,-1 0 128 0,-1 1-128 0,1-2 0 0,-3 0 0 15,-1-3 0-15,0 0 0 0,-2-3 0 0,0 0 128 16,1-2-128-16,-1-3 0 0,-1 1 208 16,2-5-32-16,0-1-16 0,-2-1 0 0,0-1 48 0,1-2 16 15,0-2 0-15,1-1 0 0,0-1-224 0,-1-2 128 16,1-1-128-16,0 1 0 0,0-2 0 0,1-2-336 0,0-2 48 15,1-1 16-15,1 1 112 0,0-1 32 0,0 0 0 0,2 1 0 32,-1 0-1232-32,1-4-240 0,1 1-64 0,1-1 0 15,2 1-864-15,1-1-176 0,0 0-48 0</inkml:trace>
  <inkml:trace contextRef="#ctx0" brushRef="#br0" timeOffset="7419.59">12786 824 13823 0,'0'0'1216'0,"0"0"-960"0,0 0-256 0,0 0 0 16,0 0 3968-16,4 2 768 0,1-2 128 0,0 0 48 15,1 1-2608-15,-2 1-512 0,0 0-96 16,2 1-32-16,0-1-816 0,0 0-160 0,-1 0-48 15,3-1 0-15,-1-1-384 0,1 0-96 0,1-2-16 0,-2 0 0 0,0-1-144 0,1 0 0 16,1-2 0-16,-1 0 0 0,-1-3 0 0,-1 1 0 16,-1 0 0-16,0-1 0 0,-1 2 0 0,-1 0 0 15,0 0-144-15,-1 0 144 0,-1 0 0 0,1-1 0 16,-2 1 0-16,0 1 144 0,-1-1-144 0,1 0 0 0,-2-1 0 0,-1 1 0 16,-1 1 176-16,1 1-48 0,-2 1-128 0,0 1 192 15,0 2 320-15,-2 2 48 0,-1-1 16 0,0 4 0 16,0 2 288-16,-1 3 64 15,1 2 16-15,-1 3 0 0,0 1-80 0,0 2-16 16,0 4 0-16,2-1 0 0,0-1-272 0,1-2-64 0,3-1-16 0,1 1 0 16,2-4-288-16,2-2-48 0,1 1-16 0,2-2 0 15,1-3-144-15,1-2 0 0,2 0-160 0,2-1 160 32,1-3-512-32,0-1-16 0,-1-2 0 0,2-1 0 15,1-2-2272-15,0-1-448 0,2-3-80 0</inkml:trace>
  <inkml:trace contextRef="#ctx0" brushRef="#br0" timeOffset="7713.94">13182 711 37311 0,'0'0'1664'0,"-7"0"320"0,-3 0-1584 0,-1 1-400 0,-2 2 0 0,-1 2 0 0,-3 0 2240 0,2 2 352 16,-1 1 80-16,0 0 16 0,1 1-1024 0,2 0-192 0,4-3-32 0,2 0-16 15,2 0-736-15,4 0-160 16,1-6-16-16,7 4-16 0,2 2-496 0,3-1 0 0,0-1 0 0,4 1 0 15,1-1 0-15,-1 2 0 16,1 1 0-16,-2 0 0 0,-2 3-208 0,0 0 64 16,-3 1 16-16,-2 0 0 0,-3 1 128 0,-3 0 0 15,-2 2 0-15,-2-3-128 0,-3 2 128 0,-2-1 0 16,-3 0 0-16,-2-2 0 0,-1-1 176 0,-2-1-48 16,-1-1 0-16,1-1 0 0,-1-2-128 0,2-3 0 15,3 0 0-15,0-2 0 0,0 0 0 0,1-3 0 16,1-5 0-16,0-2 0 15,0-2-1296-15,1-2-304 0,0-3-48 0,0-2-20544 0</inkml:trace>
  <inkml:trace contextRef="#ctx0" brushRef="#br0" timeOffset="11778.17">19621 100 4607 0,'0'0'400'0,"0"0"-400"15,0 0 0-15,0 0 0 0,-3-3 3664 0,3 3 656 16,0 0 128-16,0 0 32 0,0-5-3392 0,0 5-688 16,0 0-128-16,1-5-16 0,-1 5 448 0,0 0 112 15,0 0 16-15,3-3 0 0,-3 3 112 0,0 0 16 16,5-1 16-16,0-2 0 0,0 1-48 0,0 1-16 0,1 0 0 0,-1 0 0 15,-1 0-256-15,1 1-48 0,0 0-16 16,-5 0 0-16,0 0 32 0,0 0 0 0,3 5 0 16,-1 2 0-16,-1-1 0 0,0 3 0 0,0 2 0 0,-2 1 0 15,-1-1-160-15,0 2-16 16,0 1-16-16,0 0 0 0,-1 2-144 0,0 2-32 16,1 1 0-16,0 1 0 0,1 2 64 0,-1 3 16 0,-1 0 0 0,1 1 0 15,-1-1-48-15,0 1-16 16,-1 3 0-16,1-2 0 0,0 0 16 0,-1-2 0 15,-2-1 0-15,0 1 0 0,1 0-48 0,-1 5-16 16,-1-1 0-16,1 2 0 0,0 1-16 0,3-2 0 16,1-1 0-16,1-1 0 0,1-1-208 0,1-3 0 0,1-1 128 0,0-4-128 0,0-1 0 0,1-3 0 15,0-3-192-15,0-2 192 16,0-2-1536 0,0-3-208-16,-3-5-48 0,0 0-16432 0</inkml:trace>
  <inkml:trace contextRef="#ctx0" brushRef="#br0" timeOffset="13150.14">19666 987 11055 0,'0'0'976'0,"0"0"-784"0,0 0-192 0,0 0 0 16,0 0 2400-16,7-1 432 0,0 0 96 0,-1 0 16 15,0 0-1344-15,1 0-272 0,-1-1-48 0,1 1-16 16,1-1-48-16,1 1 0 0,1 0 0 0,-1 0 0 16,1-1-256-16,2 2-64 0,0 0-16 0,1 0 0 0,1 0-80 0,3 0-16 15,-1 1 0-15,5 1 0 0,1 0-80 0,4 0-32 16,2 0 0-16,3 0 0 0,4 0-192 0,-1 0-32 16,2 1-16-16,19-2 0 0,-1-1 80 0,1 0 0 15,4-1 16-15,2 1 0 16,0 0-320-16,-4 0-64 0,-6 0-16 0,-1 1 0 15,-1 0-128-15,0 0 0 0,0 1 0 0,-1-2 0 16,0 2 0-16,-6 1 0 0,-4-1 128 0,-4 1-128 16,-1-3 0-16,-1 1 0 0,0 1 0 0,-8-1 0 15,3 0 0-15,4-2 0 0,4 1 0 0,1 0 0 16,1-1 0-16,-2-1 0 0,0-1 0 0,1 0 128 16,-1-1-128-16,1 0 0 0,2 0 0 0,2 1 0 0,3-1 0 0,1 0 0 15,-1 0 0-15,-2 1 0 0,-4 1 0 0,-1 1 0 16,-3-1 0-16,1 1 0 0,-3 1 0 0,0 1 0 15,-3 0 0-15,1 0 0 0,2 0 128 0,-1 0-128 16,0 0 192-16,1 1-64 0,-2-2 16 0,0 0 0 16,-2 0 0-16,-1 0 0 0,-1-2-144 0,2 0 0 15,0 1 0-15,3-1 128 0,1 1-128 0,2 0 0 16,1-2 0-16,2 2 0 0,0 1 0 0,-3 0 0 16,-2 0 0-16,-2 0 0 0,-3 1 0 0,-2 0 0 15,0 1 0-15,-3-2 0 0,-1 1 0 0,1 1 192 16,0-1 0-16,1-1 0 0,-1 1 144 0,3 0 48 15,1-1 0-15,2 0 0 0,2 0-208 0,0-1-48 16,-2 0 0-16,0 1 0 0,-2-1 0 0,0-1-128 16,-1 1 192-16,0 1-64 0,0-3 0 0,-1 1 0 0,3 0 0 0,-2 1 0 15,0 1-128-15,-1 0 160 0,2 1-160 0,-3 1 160 16,0-2 224-16,-2 1 64 0,2-1 0 0,-1 1 0 16,0 0-208-16,-2 1-48 0,-1-2 0 0,0 0 0 15,1 0-192-15,1 0 144 0,-1 0-144 0,2-3 128 0,1 3-128 0,1-1 0 16,1-1 0-16,-2 1 0 0,2 0 0 15,4 0 0 1,0 0 0-16,1 0 0 0,-1 1 0 0,-3 0 0 16,-1 0 128-16,-1 0-128 0,-1 0 0 0,0 1 128 15,-2 0-128-15,-1 0 128 0,-1 0 0 0,1 0-128 0,0 0 192 0,-1 0-64 16,3 0 0-16,-1 0 0 0,4 1 0 0,0-2 0 0,1 1-128 0,0-1 128 16,0 1-128-16,-2-1 128 0,0 0-128 0,0 1 192 15,-1-2-192-15,-2 2 192 0,1-1-64 0,4 0-128 16,-2 0 192-16,-2 1-64 0,1-1-128 0,-2 0 160 15,0 0-160-15,-1 1 160 0,0 0-32 0,-4 0 0 16,3 1 0-16,0-2 0 0,0 0 64 0,3 0 16 16,-1 1 0-16,1-1 0 0,-2 0-208 0,7 0 0 15,-2 0 128-15,-1-1-128 0,-3 1 0 0,0 0 0 16,-1 0 0-16,1 0 0 0,0 0 128 0,0 0-128 16,1 0 0-16,-4 1 0 0,2 1 256 0,1 0-32 15,2 0-16-15,0 0 0 0,1 0-48 0,-2 0-16 16,1 1 0-16,4 0 0 0,-2 1-144 0,-3-2 128 15,-1 1-128-15,-3-1 128 0,-1 1-128 0,-1-1 0 16,-2 0 0-16,1-1 128 0,0 1-128 0,0-1 0 16,2 0 0-16,1 0 0 0,0-1 0 0,0 0 0 15,3 0 0-15,10 0-176 0,8 0-16 0,4 0-16 16,3 0 0-16,46 0 208 0</inkml:trace>
  <inkml:trace contextRef="#ctx0" brushRef="#br0" timeOffset="14453.61">19783 714 20847 0,'0'0'912'0,"0"0"208"0,0 0-896 0,0 0-224 15,0 0 0-15,0 0 0 0,0 0 1184 0,0 0 192 16,0 0 32-16,0 0 16 0,0 0 128 0,4-3 32 16,-1-1 0-16,-1-1 0 0,0 0-272 0,0-1-48 15,-1-1-16-15,0 0 0 0,0-1-448 0,0 0-96 16,0 0 0-16,0-1-16 0,0-1-384 0,1-1-80 16,-1 0-16-16,0-2 0 0,0-2-208 0,0 0 128 15,1-1-128-15,0-2 0 0,-1 0 0 0,1 1 0 16,0-1 0-16,0 4 0 0,-1-1 0 0,0 2 0 15,0 3 0-15,0 1 0 0,-1 2 0 0,-1 2 0 16,1 5 0-16,0 0 0 0,0 0 0 0,0 0 0 16,0 0 0-16,0 0 0 0,0 0 0 0,2 6-128 0,0 1 128 0,1 1 0 0,0 0-144 0,1 4 144 15,0 2 0-15,1 1-144 0,0-1 144 0,-1 2 0 16,1-1 0-16,1-1 0 0,0 1 0 0,-1-1 0 16,1-2 0-16,0 1 0 0,-2-3 0 0,2 0-128 15,1-2 128-15,1-1 0 0,0-1 0 0,1-2 0 16,0-1 0-16,0-1-128 0,0-4 128 0,-1 0 0 15,1-2 0-15,-1-1 128 16,0-2-128-16,-1-1 176 0,-1 0-176 0,0-3 192 16,0-2-64-16,-1 0-128 0,-1-1 192 0,0-3-64 0,0 2-128 0,-2-3 128 15,-1 1-128-15,-1 2 128 0,-1-1-128 0,1 0 0 16,-1 1 0-16,0 2 0 0,-1 0 0 0,0 4-320 16,0 0 48-16,0 1 16 15,0 2-1488-15,0 1-304 0,2 5-48 0,0 0-8208 16,0 0-1664-16</inkml:trace>
  <inkml:trace contextRef="#ctx0" brushRef="#br0" timeOffset="14839.08">20212 566 23487 0,'0'0'1040'0,"0"0"224"0,0 0-1008 0,0 0-256 15,-2-4 0-15,-1 0 0 0,0-1 560 0,0 0 64 16,-1 1 16-16,4 4 0 0,-6-2-112 0,1 2-16 16,0 1 0-16,-1 1 0 0,0 3 176 0,0 0 16 15,-1 0 16-15,0 2 0 0,0 1 128 0,3 2 32 16,-1 0 0-16,2 0 0 0,1-1-320 0,1 1-64 0,2-1-16 0,1 0 0 15,1-3-352-15,2 1-128 16,0-2 0-16,2-1 144 0,1-2-144 0,1-1 0 0,0-2 0 0,0-2 0 16,1-1 0-16,-1 1 0 0,-1-1 144 0,0 0-144 0,-1-1 128 0,-3 0-128 15,0 1 128-15,-1 0-128 0,-1-1 128 0,-2 5-128 0,-1-5 128 0,1 5-128 16,-2-5 0-16,0 2-288 0,-1-1 48 0,0 0 16 16,1 1 480-16,-1 0 112 0,-1-1 16 0,4 4 0 15,-4-4-576-15,1 1-96 16,0-1-32-16,0 0 0 31,3 4-1168-31,0 0-240 0,0 0-64 0</inkml:trace>
  <inkml:trace contextRef="#ctx0" brushRef="#br0" timeOffset="15217.44">20291 592 9215 0,'0'0'400'0,"0"0"96"0,-2 3-496 0,0 1 0 0,-2 0 0 0,1 0 0 15,1 1 3648-15,-1-1 640 0,1 2 128 0,2-6 32 16,-1 5-3040-16,-1 0-624 0,2-5-112 0,-1 5-32 16,1-5-128-16,0 0-48 0,-1 6 0 0,1-6 0 15,-1 5 0-15,1-5 0 0,0 0 0 0,0 0 0 16,0 0 112-16,0 0 32 16,0 0 0-16,0 0 0 0,0 0-96 0,0 0-32 15,0 0 0-15,0 0 0 0,0 0-160 0,6-1-48 0,0-4 0 0,1 0 0 16,1 0-272-16,0-1 128 15,0-1-128-15,0 2 0 0,1-1 0 0,1 1 0 16,-1 0 0-16,0 0 0 0,-1 1 0 0,0 2 0 0,-1 0 0 0,-1 1 0 16,-1 0 0-16,-5 1 0 0,0 0 0 0,0 0 0 15,4 4 240-15,-4-4-64 0,2 5-16 0,-1-1 0 16,-1-4 304-16,1 7 64 0,-1 1 16 0,0-2 0 16,0 0-240-16,-1 1-48 0,0 0-16 0,1-1 0 15,-1 1-240-15,1-1 0 0,0-6 0 0,1 4 0 0,0 2 0 0,-1-6 0 16,0 0 0-16,0 0 0 15,5 3-800-15,-1-2-96 0,2-2-32 0,0-1-15584 0</inkml:trace>
  <inkml:trace contextRef="#ctx0" brushRef="#br0" timeOffset="15402.35">20546 610 13823 0,'0'0'608'0,"0"0"128"0,0 0-592 0,0 0-144 0,0 0 0 0,0 0 0 16,0 0 4656-16,6-2 896 0,-6 2 176 0,7-1 32 0,-1 0-3792 0,-1 2-768 16,0 0-160-16,0 1-16 0,-5-2-704 0,8 3-144 15,-1-1-32-15,0 0 0 0,-1 0-144 0,1-2 0 16,-7 0 0-16,9 0 0 16,-1-2-1856-16,0 0-448 0</inkml:trace>
  <inkml:trace contextRef="#ctx0" brushRef="#br0" timeOffset="15819.14">20808 570 6447 0,'0'0'576'0,"0"0"-576"15,0 0 0-15,0 0 0 0,0 0 5152 0,0 0 928 0,0 0 176 0,0 0 32 16,0 0-3664-16,0 0-720 0,-3 5-160 0,0 0-16 16,1 2-768-16,0-1-128 15,0 1-48-15,0 1 0 0,0 0-400 0,1 2-96 16,0 1-16-16,1 1 0 0,0-2-128 0,0 3-16 16,0 1-128-16,0 0 192 0,1-1-192 0,0 1 0 15,-1 0 0-15,2-2 0 0,0 1 0 0,-1-3 0 16,-1 0 0-16,1-2 0 15,0 0-1232-15,0-2-352 0,-1-6-64 0</inkml:trace>
  <inkml:trace contextRef="#ctx0" brushRef="#br0" timeOffset="16157.64">20813 579 14735 0,'0'0'640'0,"0"0"160"0,-5-1-640 0,5 1-160 15,-3-3 0-15,1-2 0 0,1 0 4352 0,2 0 848 0,2 0 176 0,2 0 16 32,1-1-3968-32,2-1-784 0,0 0-176 0,1 2-16 15,-1-1-272-15,2 1-48 0,0 1-128 0,1 1 192 16,-1 1-192-16,2 0 0 0,-2 1 0 0,-1 2 0 16,1 1 0-16,-3 1 0 15,0 1 0-15,1 2 0 0,-3 0 0 0,-1 2 0 0,0 0 128 0,-2 2-128 0,-2-3 0 0,-1 1 176 16,0-1-176-16,-2 1 160 0,-2-1 48 0,-1 0 16 15,0 1 0-15,-1 0 0 0,-1-4 288 0,-1 1 64 16,0-2 16-16,0 2 0 0,0-1-176 0,1-1-32 16,-1 0-16-16,1-3 0 0,1 0-224 0,1 0-144 15,0 0 192-15,2 0-192 16,1-2-1008-16,3 2-304 0,0 0-64 0,0 0-16 16,0 0-1216-16,5-3-240 0</inkml:trace>
  <inkml:trace contextRef="#ctx0" brushRef="#br0" timeOffset="16574.13">21100 577 14735 0,'0'0'1312'0,"0"0"-1056"15,0 0-256-15,0 0 0 0,0 0 2752 0,0 0 480 16,0 0 96-16,0 0 32 0,-3-5-1824 0,3 5-352 0,-5-1-80 0,0 1-16 15,0 0-320-15,-1 2-64 16,-1 1 0-16,1 1-16 0,-2 0-48 0,1 1 0 0,-1 1 0 0,1 1 0 0,-2 1-64 0,2-1-32 16,0 2 0-16,0 0 0 0,2 0-144 0,2 0-16 15,-1-2-16-15,1 2 0 0,2-1-240 0,1 0-128 16,2-2 128-16,1 0-128 0,1-3 0 0,2-1 0 16,2-2 0-16,0-2 0 0,-1-3-240 0,3-1 48 15,0-2 0-15,0-1 0 31,-1 0-688-31,1 1-128 0,1 0-16 0,-1-1-16 16,-2-1-672-16,-2 2-128 0,1 2-16 0,-2-1-16 0,-2 0 720 16,0 2 128-16,-3 5 48 0,0 0 0 0,2-5 976 0,-2 5 0 0,0 0 256 0,0 0-48 15,0 0 960-15,0 0 192 0,0 0 48 0,0 0 0 16,1 6-320-16,0 1-64 0,-1 0-16 0,0 0 0 16,0 1-576-16,0 0-112 0,2 1-32 0,1-3 0 15,1 1-288-15,1-2 0 0,0 1 0 0,0 0 0 16,2-1-368-16,1-1-128 0,0-2-16 0,0-1-16 15,0-2-1840-15,0 0-352 0,-1-1-80 0</inkml:trace>
  <inkml:trace contextRef="#ctx0" brushRef="#br0" timeOffset="16837.23">21299 623 4607 0,'0'0'400'0,"0"0"-400"15,-1 6 0-15,0 0 0 0,1-6 4880 0,0 0 896 16,-1 7 176-16,1-7 48 0,1 5-3440 0,-1-5-672 15,0 6-144-15,0-6-16 0,0 0-512 0,0 0-80 16,1 5-32-16,-1-5 0 0,0 0-368 0,0 0-80 16,0 0-16-16,4 2 0 15,-4-2-48-15,4 1-16 0,1-1 0 0,-1-1 0 16,0-1-96-16,0 0-32 0,-1-1 0 0,-1 0 0 16,2 0-256-16,-1-1-48 0,1-1-16 0,1 0 0 15,-1 0-128-15,1-1 0 0,0-1 0 0,1 2-176 16,-1-2-1248-16,0 2-256 0,1-1-48 0,2 1-16 15,-1 0-816-15,0 1-144 0,0 1-48 0</inkml:trace>
  <inkml:trace contextRef="#ctx0" brushRef="#br0" timeOffset="17238.62">21540 580 27119 0,'0'0'1200'0,"0"0"256"0,0 0-1168 0,0 0-288 16,0 0 0-16,-5-2 0 0,-1 1 1328 0,0 0 208 16,0 0 32-16,0 0 16 0,0 0-528 0,0 1-96 15,-1 2-32-15,0 1 0 0,-1 1-256 0,1 1-48 16,-1 1-16-16,1 1 0 0,0 1-288 0,-1-1-48 16,0 1-16-16,2 1 0 0,1 1-256 0,1 0 0 15,3-3 0-15,1 1 0 0,2 0 0 0,1-1 0 0,1-2 0 0,1-1 0 16,1-1 0-16,1 0 0 0,1-3 0 0,1-3 0 15,-1-2 0-15,2 0 0 0,1 0-128 0,0 0 128 16,-2-3-256-16,1 1 0 0,-1 2 0 0,-1-1 0 0,0 0 128 0,-2-1 128 16,-1 1-208-16,1 0 80 0,0 0 128 0,-1 2 0 15,-1 1 0-15,-4 3 128 0,0 0 128 0,0 0 48 16,0 0 0-16,0 0 0 0,0 0 336 0,0 0 80 16,0 0 16-16,0 0 0 0,0 0-320 0,4 4-64 15,0 1-16-15,0 0 0 0,0 0-336 0,0 1 0 0,2-1 0 0,1 0 0 31,0-1-320-31,0 0-144 0,-1-1-32 0,1 0 0 0,-1-1-1584 0,2 0-320 0,-1-1-64 0,-1-1-13312 16</inkml:trace>
  <inkml:trace contextRef="#ctx0" brushRef="#br0" timeOffset="18140.98">21760 582 14735 0,'0'0'640'0,"0"0"160"0,0 0-640 0,0 0-160 0,0 0 0 0,-3 3 0 0,3-3 3648 0,-3 7 704 15,-1 0 144-15,1 1 32 16,1-1-2848-16,0-1-560 0,1 1-112 0,0 1-32 0,0 0-528 0,1 1-96 16,0-3-32-16,2 2 0 0,-2 0-320 0,2-3 144 15,-2-5-144-15,3 5 0 0,-3-5 160 0,0 0-160 16,0 0 128-16,0 0-128 15,0 0 352-15,6 0-16 16,0-3 0-16,-2 1 0 0,0-2 112 0,0 0 32 0,-1-2 0 0,1 0 0 16,0 0-224-16,0 0-64 0,0-1 0 0,0 0 0 15,0-1-192-15,0 2 0 16,1 0 0-16,0 0 0 0,-1 0 0 0,2 1 0 16,-1 1 0-16,0-1 0 0,-1 0 0 0,0 2 0 0,-4 3 0 0,5-2 0 0,-5 2 0 0,0 0 0 15,0 0 0-15,0 0 0 0,0 0 0 0,0 0 0 16,4 5 128-16,-4-5-128 0,2 6 256 0,0 0 0 15,-2-6 0-15,0 7 0 0,0 2-32 0,-1-3 0 16,-1 2 0-16,1-2 0 0,0 1-80 0,0-1-16 16,0 0 0-16,1-6 0 0,0 0-128 0,0 6 128 15,0-1-128-15,0-5 128 0,0 0-128 0,0 0 0 0,0 0 0 0,0 0 0 32,0 0 0-32,8-2 0 0,-2 0-144 15,1-2 144-15,-1-1-144 0,0 0 144 0,1-2-208 0,1 1 80 0,-1-1-80 0,1 0-16 16,1 2 0-16,-1-4 0 0,-2 3 224 0,1 1-192 15,-1-1 192-15,-1 2-192 0,0 1 192 0,-5 3 0 16,0 0 0-16,0 0 0 0,0 0 0 0,0 0 256 16,0 0-48-16,0 0-16 0,0 0 112 0,0 0 16 15,3 7 0-15,-1-1 0 0,-2-6-320 0,2 7 0 0,1 1 128 0,1-2-128 32,-4-6-320-32,5 5-112 0,0 2-16 0,1-1-16 15,-2-2-880-15,2 0-192 0,1 1-16 0,-1-3-16 16,0-1-64-16,0 1-16 0,0-1 0 0,0 0 0 15,-6-1 368-15,6 1 64 0,1-1 0 0,-1 0 16 16,0 0 592-16,0 0 112 0,0-1 32 0,0 1 0 0,0 0 464 0,0 0 0 0,0 1 0 0,0-1 0 0,0-1 608 0,1 1 64 16,-1 1 16-16,-1-1 0 0,2-1 352 0,-1 1 80 15,-1 0 16-15,2-1 0 0,-1 0-512 0,1-1-112 16,-4 2 0-16,1-1-16 0,2-1-224 0,-1 2-32 16,-1 0-16-16,2-3 0 0,-1 1-224 0,0-2 0 15,1 1 128-15,-2 0-128 0,0-1 0 0,0 0 0 16,1 0 0-16,-2 1 0 15,0-2 0-15,0 0 0 0,1 0 0 0,-2 0 0 0,-2 0 128 0,0-2-128 16,0 1 0-16,-1 1 0 0,1 1 144 0,-2-1-144 16,-2 0 128-16,0 0-128 0,-1 3 416 0,-1 2 0 15,-1 2 0-15,1 3 0 0,-2 0 672 0,-2 0 128 16,-1 1 16-16,0 2 16 0,-1 1-144 0,-1 1-16 16,-1 2-16-16,4-1 0 0,0 1-240 0,1 2-32 15,0 1-16-15,4 2 0 0,2-3-384 0,3-1-80 0,2 1 0 0,2 0-16 16,1-4-304-16,2-1 0 0,1 0 0 0,1 0 0 15,-1-4 0-15,2-1 128 0,0-2-128 0,0-1 0 32,0-1-256-32,-2-1-176 0,1-1-16 0,0-1-16 0,1-1-1584 0,-1-1-320 15,-2-2-64-15,2 0-9536 0,-1 0-1888 0</inkml:trace>
  <inkml:trace contextRef="#ctx0" brushRef="#br0" timeOffset="18348.15">22416 479 22111 0,'0'0'1968'0,"0"0"-1584"15,0 0-384-15,0 0 0 0,0 0 4624 0,-5 2 848 0,-1 0 160 0,0 2 48 16,0 1-3584-16,0 1-720 0,2 1-144 0,-1 1-16 0,2 2-400 16,0 0-80-16,0 2-16 0,1 0 0 0,0 0-576 15,1-1-144-15,0 1 0 0,1 0 0 0,1-1 0 0,0 2 0 16,1 2 0-16,0 0 0 15,0-2-976-15,0 2-128 0,0-1-32 0,0-2 0 16,0 0-1744-16,0-1-336 0</inkml:trace>
  <inkml:trace contextRef="#ctx0" brushRef="#br0" timeOffset="18696.05">22297 663 33055 0,'0'0'720'0,"0"0"160"0,0 0 16 0,0 0 48 0,0 0-752 0,0 0-192 16,8 1 0-16,-3 2 0 0,-5-3 576 0,8 3 64 16,0-1 32-16,0 0 0 0,-1 1-480 0,2 0-192 15,0 0 128-15,-1 1-128 0,2 1 0 0,-2 0 0 0,1 0-192 0,0-1 192 16,-1 1-352-16,0-1 48 16,-1 0 16-16,-1 0 0 0,-1-1 288 0,1 0-160 15,0-2 160-15,0-1-128 0,0-1 128 0,-1-2 128 0,-1 2-128 0,0-2 176 0,1-2 848 0,0 0 192 16,-1-1 16-16,1 0 16 0,0-2-208 15,0 0-32-15,0 1-16 0,0 0 0 0,-1 0-192 0,-1 2-32 16,1-1-16-16,2 1 0 0,-1-2-384 0,0 1-80 16,1 0-16-16,0 0 0 0,-1 1-272 0,1 1 0 15,0-1 0-15,0 1 0 0,0 0 0 0,-1 0 0 16,0 0-192-16,1 0 48 31,-1 1-320-31,-1 2-64 0,2 1-16 0,-1 0 0 16,0 0-1520-16,-1 0-304 0,-4 0-64 0,6 3-9072 0,-1-1-1808 0</inkml:trace>
  <inkml:trace contextRef="#ctx0" brushRef="#br0" timeOffset="18811.93">22654 644 23951 0,'0'0'1056'0,"1"5"224"0,-2 1-1024 0,0-1-256 0,1-5 0 0,-1 6 0 15,-1 0 2000-15,2 1 352 0,-1-2 64 0,1 1 16 0,0 1-832 0,0-7-144 0,-2 5-48 0,2-5 0 16,0 0-800-16,0 0-160 16,0 0-48-16,0 0 0 15,0 0-1040-15,0 0-224 0,0 0-32 0,4-2-15632 0</inkml:trace>
  <inkml:trace contextRef="#ctx0" brushRef="#br0" timeOffset="18943.09">22714 553 20271 0,'0'0'896'0,"-5"2"192"0,-1-2-880 0,0-2-208 16,1 1 0-16,5 1 0 0,0 0 3328 0,0 0 608 15,-5-2 128-15,5 2 32 16,0 0-4288-16,0 0-832 0,0 0-192 0,0 0-16 0</inkml:trace>
  <inkml:trace contextRef="#ctx0" brushRef="#br0" timeOffset="19181.32">22913 584 35071 0,'0'0'768'0,"0"0"176"0,0 0 16 0,-3-1 16 0,-3 1-784 0,-1 2-192 0,-1 0 0 0,-1 0 0 0,-2 1 1792 0,0-1 320 16,-3 2 64-16,1 1 16 0,1-1-1008 0,0 2-208 15,1 0-32-15,0 3-16 0,4 0-272 0,1-2-48 16,3 2-16-16,2-1 0 0,4 0-384 0,2 2-80 16,2-2 0-16,4 0-128 0,4-1 0 0,1-1 0 15,4 1 0-15,1-2-192 0,0 0 192 0,0-1 0 16,-1-4 0-16,-1 0 0 16,-3 0-336-16,1-3-80 0,-3-1-16 0,-2-3 0 15,0-1-1184-15,-1 0-240 0,0-1-64 0,-1-1 0 0</inkml:trace>
  <inkml:trace contextRef="#ctx0" brushRef="#br0" timeOffset="20653.96">23464 551 29423 0,'0'0'1296'0,"0"0"288"0,0 0-1264 0,0 0-320 0,0 0 0 0,0 0 0 16,0 0 1248-16,0 0 192 0,0 0 32 0,0 0 16 0,0 0-336 0,0 0-80 16,-1 7-16-16,-1 0 0 0,0-2-336 0,0 2-64 15,0 1-16-15,0 0 0 0,0 0-176 0,0 1-32 16,-1-2-16-16,1 1 0 0,2 0-160 0,-1 1-48 15,0-4 0-15,1 1 0 0,1-1-16 0,-1-5-16 16,0 0 0-16,0 0 0 0,0 0-48 0,0 0 0 16,0 0 0-16,0 0 0 0,0 0 32 0,0 0 0 0,6 0 0 0,0-3 0 15,-1-2-160-15,-1 0 0 16,0 0 0-16,0 0 128 0,0-2-128 0,0 0 128 16,0 0-128-16,0 1 128 0,1-2-128 0,1 0 0 15,0-1 0-15,1 0 0 0,0 1 0 0,0 2 0 16,-1-1-128-16,1 2 128 0,-1 1 0 0,0 1 0 15,-6 3 0-15,6 0 128 0,-6 0-128 0,0 0-176 16,5 3 48-16,-2 3 0 0,-1-1 256 0,-1 0 48 0,-1 2 16 0,-1-1 0 0,0 0-64 0,0 2 0 16,-1-1 0-16,-1 0 0 0,1 0-128 0,1-1 128 15,1 1-128-15,1-1 128 0,-1-6 0 0,1 6 0 16,-1-6 0-16,0 0 0 16,0 0-128-16,5 5 0 0,-5-5 0 0,0 0 0 15,0 0 0-15,8-1 0 0,-2-1 0 0,2-1 0 16,1-1 0-16,1-1-176 0,-1-2 48 0,1 1 0 0,1-1 128 0,0 0 176 15,0 0-48-15,-1 0 0 0,1 0-352 0,-1 2-80 16,-1 0-16-16,0 0 0 0,-1 0 160 0,-1 1 32 16,-1 1 0-16,0 0 0 0,0 0 128 0,0 1 0 15,-6 2 128-15,0 0-128 0,0 0 0 0,4 1 0 16,0 2 0-16,0 0 0 0,-4-3 0 0,4 5 0 0,0 3 0 0,-1-3-128 16,-1 0 128-16,0 1 0 0,1 0 128 0,0 0-128 15,-1 0 0-15,0 0 0 0,1-1 0 0,1 0 0 16,0-1 0-16,0-1-208 0,2-1 16 0,-1-1 16 15,1 0-608 1,1-1-128-16,-1-1-32 0,1 0 0 16,-1 1-192-16,1-2-32 0,0 1-16 0,0 0 0 15,1 0 480-15,-2 1 112 0,0-1 16 0,-1 0 0 0,2 0 400 0,-1 1 176 16,-6 0-128-16,5 0 128 0,-5 0 0 0,5-1 0 0,-5 1 0 0,6 0 0 16,-1-3 256-16,0 1 48 15,-1 0 0-15,1 1 0 0,0-1 0 0,1 0 0 16,1 0 0-16,-1 0 0 0,0 0-112 0,-1-1 0 0,1 1-16 15,-2-1 0-15,-1 1 16 0,0 0 16 0,-3 2 0 0,3-3 0 0,0 0 176 0,-3 3 16 16,3-3 16-16,-1 1 0 0,-2 2-80 0,1-4-16 16,-1 4 0-16,0-4 0 0,-1-1-16 0,-1 1-16 15,0 2 0-15,-1-2 0 0,-1 1 80 0,-1 1 16 16,-1 1 0-16,1 1 0 0,-4 0 48 0,0 2 16 16,0 1 0-16,0 2 0 0,1-2-64 0,-1 2 0 15,1 2 0-15,1-2 0 16,0 3 0-16,1 1 0 0,0-1 0 0,3 1 0 15,1-2-48-15,1-1-16 0,2 2 0 0,0 0 0 16,2 1-320-16,0-1 128 0,4-1-128 0,2-2 0 16,2 0 0-16,3-2 0 0,0-2 0 0,3-1 0 31,0-2-480-31,2-1-16 0,-1-1 0 0,-1 0 0 16,0-2-1504-16,-3 1-304 0,-1-2-64 0,-2 0-16144 0</inkml:trace>
  <inkml:trace contextRef="#ctx0" brushRef="#br0" timeOffset="20870.35">24276 344 34559 0,'0'0'1536'0,"0"0"304"0,0 0-1472 0,0 0-368 0,-2 5 0 0,-1-1 0 0,0 4 1808 0,1 1 304 16,-3 2 48-16,1-1 16 0,0 5-896 0,1 1-160 16,-1 2-32-16,0 0-16 0,1 1-672 0,0-1-128 15,1 2-16-15,-1 3-16 0,1-1-96 0,0-2-16 16,1 0 0-16,0-1 0 0,0-1-128 0,0-2 0 15,1 0 0-15,1-2 0 0,-1 0-272 0,1-5-96 16,1 0-16-16,-1-1 0 31,-1-1-2384-31,0-2-496 0,0-5-80 0</inkml:trace>
  <inkml:trace contextRef="#ctx0" brushRef="#br0" timeOffset="21433.59">24110 608 40079 0,'0'0'880'0,"0"0"176"0,0 0 32 0,0 0 64 0,4-1-928 0,2 0-224 16,-1 0 0-16,1 0 0 0,0 0 1024 0,0 0 176 31,-2-1 16-31,3 1 16 0,2-1-688 0,0 1-144 0,1-1-16 0,-2 1-16 16,2 0-368-16,-1-1 0 0,1 2 0 0,0-1 0 16,-1-1 0-16,2 0 0 0,-2 0 0 0,0 1-128 15,1-2-1904 1,-3 1-368-16,1 1-80 0,-1-1-16 15,1-1-48-15,-1 2-16 0,-1-2 0 0,-1 1 0 0,1-2 1488 16,0 1 304-16,1 0 48 0,0-2 16 0,-1-1 400 0,1 1 96 0,-3-1 16 0,0 1 0 0,-1 1 768 0,0 0 144 16,-3 4 48-16,2-5 0 0,-2 5 720 0,0 0 160 15,0 0 16-15,0 0 16 0,0 0 80 0,0 0 16 16,-4 1 0-16,0 1 0 0,0 3-704 0,1-1-144 16,-1 2-32-16,0 2 0 0,1 1-608 0,1 1-128 0,-2 3-32 0,1 1 0 15,1-1-128-15,1 1 0 0,1 1 0 0,0 0 0 16,1-1 240-16,1-1 16 0,1 3 0 0,0-3 0 15,-1-2-112-15,1-2-16 0,0 0 0 0,1-3 0 0,-1-2-128 16,-3-4 128-16,6 0-128 0,0-3 128 0,0-3 0 0,1-1 0 16,1-2 0-16,0-1 0 0,-2 0-128 0,2-1 128 31,-1-1-128-31,0 1 128 0,-1 3-128 0,1-2 128 16,0 1-128-16,1 0 128 0,0 2-128 0,-1 1 0 0,0-1 0 15,0 1-176-15,0 1 176 0,0 1-128 0,1 0 128 16,-1 1-128-16,0 0-160 0,0 1-32 15,0 1 0-15,0 1 0 0,-7 0 160 0,6 1 32 16,0 2 0-16,-6-3 0 0,0 0 0 0,5 7 0 16,-2 1 0-16,0 0 0 0,-4 0 128 0,0 0 0 0,-2 2 128 0,1 0-128 0,-1 1 320 0,1-2 0 15,0 1 0-15,-1 0 0 0,0-1-96 0,2 0-32 16,-1-3 0-16,1 2 0 0,1-4-192 0,0-4-160 16,0 0 32-16,0 0 0 15,0 0-1856-15,4 4-352 0,2-4-80 0</inkml:trace>
  <inkml:trace contextRef="#ctx0" brushRef="#br0" timeOffset="21756.57">24747 640 17503 0,'0'0'1552'0,"0"0"-1232"0,0 0-320 0,-6 0 0 0,0 0 3216 0,0 2 592 0,-1-1 112 0,1 3 32 0,-1-1-1648 0,-1 2-320 16,-2-1-64-16,2 2 0 0,1 3-640 0,1-1-128 31,1 0-32-31,0 2 0 0,2-2-480 0,1 2-112 15,3-1-16-15,1 1 0 0,2-2-304 0,-4-8-64 16,7 9-16-16,-1 0 0 0,-6-9-128 0,9 8 192 16,-9-8-192-16,11 5 192 0,-1-3-192 0,-1-1 192 0,-1-2-192 0,1-2 192 15,-1-3-192-15,0-1 0 16,-1-1 0-16,0 0-176 0,-2-1 176 0,0-1 0 0,-2 0 128 0,0 0-128 16,-1 1 0-16,-2-1 0 0,-1 1 0 0,0-1-128 0,-1 2 128 0,-1 2 0 15,-2-1 0-15,0 1 0 0,0 1 0 0,-1 2-128 16,-2 0 128-16,0 1-128 0,2-1-208 0,0 2-48 15,1 0 0-15,1 0 0 16,0-1-448-16,2 2-112 0,2 0-16 0,0 0 0 16,0 0-1392-16,0 0-272 0,0 0-64 0</inkml:trace>
  <inkml:trace contextRef="#ctx0" brushRef="#br0" timeOffset="22145.45">24989 495 29823 0,'20'-10'656'0,"-12"6"144"0,-1-2 32 0,-2 0 0 0,0 0-672 0,0 1-160 0,-1 2 0 0,-4 3 0 0,0 0 1904 0,0 0 336 16,0 0 80-16,0 0 16 0,0 0-656 0,0 6-128 15,0 1-16-15,0 2-16 0,-2 0-688 0,0 2-144 16,-1 1-32-16,0 2 0 0,0-2-416 0,1 3-96 16,2-3-16-16,2 1 0 0,1 1 160 0,0 0 32 15,-2-2 0-15,1 1 0 0,2-1-320 0,-1 0 160 16,-1-3-160-16,2 0 128 0,1 0-128 0,0-1 0 15,-1-2 0-15,0-1 0 0,0-1 0 0,-4-4 128 0,0 0-128 0,0 0 128 0,0 0-128 0,0 0 0 16,0 0 0-16,0 0 0 0,0-5 0 0,-1-1 0 16,-1 1 0-16,-1 0 0 0,-3-1 0 0,0 0-176 15,-1 1 48-15,-2 0 0 0,-1 0 0 0,0 0 0 16,-2 3 0-16,0-1 0 0,-1 3-64 0,-1 1 0 16,-4 1 0-16,2 3 0 0,1-1 464 0,5-1 96 15,0 2 16-15,3 2 0 16,-1 1 192-16,2 1 64 0,2 1 0 0,3 1 0 15,2 2-64-15,4 4 0 16,2-2 0-16,3 0 0 0,5-3-240 0,2-3-48 0,0 0-16 0,1-5 0 16,-1-3-272-16,1-2 0 15,4-3-128-15,-2-2 128 16,-2-2-1072-16,-2 0-112 0,0-1-32 0</inkml:trace>
  <inkml:trace contextRef="#ctx0" brushRef="#br0" timeOffset="29130.96">17897 3476 5519 0,'0'0'496'0,"0"0"-496"0,0 0 0 0,5-2 0 15,-5 2 3440-15,5-3 592 0,-1 0 112 0,0 1 16 16,-4 2-1920-16,0 0-400 0,4-3-80 0,-4 3-16 15,0 0-96-15,0 0-32 0,0 0 0 0,0 0 0 16,0 0-240-16,-4 6-48 0,-2 0-16 0,-3 4 0 0,-2 3-400 0,-3-1-80 16,-2 3 0-16,1 0-16 0,-4 3-128 0,0-2-32 15,2 3 0-15,-3 0 0 0,1-1-48 0,-1 2-16 16,0-2 0-16,-1-1 0 0,1-3-112 0,0-2-32 16,1 0 0-16,0-2 0 0,1-3-208 0,2 1-48 15,1-1-16-15,2-1 0 0,2-1-176 0,1-1 0 16,1-1 0-16,2 0 128 0,1 0-128 0,2-1 0 15,4-2-192-15,0 0 192 32,0 0-752-32,0 0-16 0,0 0-16 0,0 0 0 15,0 0-1632-15,0 0-320 0,0 0-64 0,0 0-13936 0</inkml:trace>
  <inkml:trace contextRef="#ctx0" brushRef="#br0" timeOffset="29651.8">17417 3725 15663 0,'0'0'1392'0,"3"-4"-1120"16,0 0-272-16,-3 4 0 0,3-5 3120 0,1 0 560 16,0 0 112-16,0 2 32 0,-4 3-1904 0,0 0-368 15,5-3-80-15,-5 3 0 0,5-1-560 0,-5 1-96 16,0 0-32-16,0 0 0 0,0 0-16 0,2 6-16 15,-2 3 0-15,-2 1 0 0,-1 0-448 0,-1 0-96 32,-1 0-16-32,0 2 0 0,-1 1 192 0,0-1 48 0,0 0 0 0,2 1 0 15,-1 0-256-15,1-2-48 0,1 0-128 0,0-1 192 16,1-1 128-16,1 0 32 0,1-1 0 0,2-1 0 16,-2-7-48-16,3 6-16 0,1-1 0 0,0 0 0 15,-4-5 0-15,6 1 0 0,0 0 0 0,2 0 0 0,0 1-96 16,0-2-32-16,1 1 0 0,0 1 0 0,1 0-160 0,1-2 0 15,0 0 0-15,-1-2 128 0,2 1-128 0,0-1 0 16,0 0 0-16,0 0 0 0,1-1 0 0,0 0 0 0,-1-1 0 0,2 0 0 31,-1 1-1248-31,1-2-128 0,0 0-32 0,-1 1-11584 16,0 1-2304-16</inkml:trace>
  <inkml:trace contextRef="#ctx0" brushRef="#br0" timeOffset="30453.9">18411 2971 5519 0,'0'0'496'0,"0"0"-496"15,0 0 0-15,0 0 0 0,0 0 4608 0,0 0 832 16,-3 2 176-16,-1-1 16 0,0-1-2432 0,1-1-512 16,-2 0-80-16,5 1-32 0,-3 0-432 0,0 0-96 15,0-1 0-15,3 1-16 0,-4 0-656 0,4 0-128 16,0 0-32-16,0 0 0 0,-3-3-640 0,3 3-128 16,0 0-16-16,0 0-16 0,0 0-416 0,3-5 128 15,2-1-128-15,2 1 0 0,0 1 0 0,0 2 0 16,3 0 0-16,-2-2 0 0,0 1 0 0,0 2 0 15,-2 1 0-15,0 0 0 0,-1 1 0 0,-5-1 0 16,0 0 0-16,0 0 0 0,0 0 0 0,-1 7 128 16,-3-3-128-16,-1 1 0 0,-1 0 192 0,-2 0-32 15,-1-1-16-15,1 0 0 0,-2 0 112 0,1-1 0 0,1-1 16 0,1 0 0 16,2-1-272-16,1 0 160 0,4-1-160 0,0 0 128 0,0 0-128 0,0 0 0 16,1-4 0-16,-1 4 0 0,4-5-272 0,0 1-48 15,0-3 0-15,2 2 0 16,1 1-2432-16,0 0-480 0</inkml:trace>
  <inkml:trace contextRef="#ctx0" brushRef="#br0" timeOffset="32542.39">18697 2839 11055 0,'0'0'976'0,"0"0"-784"15,0 0-192-15,3-4 0 0,-3-3 2608 0,1 3 464 0,1-1 112 0,-2 5 16 16,2-4-1440-16,0-2-288 0,0 2-48 16,-2 4-16-16,0 0-144 0,0 0-48 15,0 0 0-15,0 0 0 16,0 0-304-16,0 0-64 0,0 0-16 0,-2 10 0 15,0-1-400-15,1 3-96 0,0 0-16 0,0 2 0 16,0 3-80-16,1-3-32 0,1-1 0 0,0 2 0 16,0-1-32-16,1-2-16 0,2 0 0 0,1 0 0 0,2-3-160 0,-1 1 160 15,0-2-160-15,2-1 160 0,0-2 160 0,0-1 16 16,0-1 16-16,0 1 0 0,0-4 16 0,0 0 0 16,0-2 0-16,1 0 0 0,-1-1-80 0,-1 0-16 15,1-1 0-15,-1 0 0 0,-2-3-144 0,0 2-128 0,0 1 192 0,-1-2-192 16,-1 0 160-16,1 0-160 0,-2 0 128 0,-2 6-128 15,0 0 0-15,0 0 0 0,3-4 128 0,-3 4-128 16,0 0 0-16,0 0 0 0,3 4 0 0,0 2 0 16,-1 0 0-16,0 2 128 0,-1 2-128 0,1 0 0 15,2-1 0-15,-1 1 128 16,1 0-128-16,0-1 0 0,2 0 128 0,0 0-128 16,1-1 128-16,1-2-128 0,1-1 176 0,0-3-48 15,0-1-128-15,-1-2 192 0,2-1 160 0,1-3 32 0,0-1 0 0,-1-3 0 16,2-1 32-16,0-3 16 15,-2 1 0-15,0-1 0 0,1 1-112 0,0 0 0 16,-2-2-16-16,-1 0 0 0,0 0-304 0,-2-2 128 0,-2 0-128 0,-1 1 0 16,0-1 128-16,-1 0-128 0,0 3 0 0,0 0 0 0,-2 1 0 0,1 1 0 15,0 2 0-15,-1 1-144 16,-1 2-1136-16,0 2-208 16,1 4-48-16,0 0-16 0,0 0-1584 0,0 0-304 0</inkml:trace>
  <inkml:trace contextRef="#ctx0" brushRef="#br0" timeOffset="32943.17">19170 2966 28911 0,'0'0'1280'0,"0"0"256"0,0 0-1216 0,0 0-320 16,0 0 0-16,5 2 0 0,1-1 896 0,1 1 112 15,2-2 16-15,0 0 16 0,0 1-336 0,2-1-80 16,-1-1-16-16,1 1 0 0,1-2-416 0,1 1-192 16,0 0 160-16,0 0-160 0,-3-4 128 0,0 2-128 15,-1-1 0-15,1 0 144 0,-2 0-144 0,-2-2 0 0,0 0 0 0,-1 0 0 16,-2 2 128-16,0-1-128 16,-2-3 128-16,-1 3-128 0,0 5 192 0,-1-4-64 0,-3-1 0 0,0 1 0 15,-1 0 128-15,-1 3 32 0,0 0 0 0,-1 1 0 16,-1 1 224-16,0 1 32 0,-1 0 16 0,1 1 0 0,-2 2-80 0,-1-2-16 15,2 2 0-15,0 3 0 0,2-2 128 0,-1 2 32 16,1-1 0-16,0 2 0 0,0 0-64 0,2 2-16 16,1-1 0-16,2 0 0 0,2-1-336 0,1 1-64 15,2 0-16-15,3-1 0 16,1-1-128-16,3-2 0 0,3-1 0 0,-1 0 0 16,2-3 0-16,1 1 0 15,-1-3 0-15,1 0 0 16,1-4-448-16,0 0-112 0,-1-2-16 0,-1 1-16 15,-2-1-2560-15,-1 0-512 0</inkml:trace>
  <inkml:trace contextRef="#ctx0" brushRef="#br0" timeOffset="33112.51">19488 2906 27007 0,'0'0'1200'0,"0"0"240"0,0 0-1152 0,-1 7-288 15,-2 1 0-15,-1-1 0 0,1-1 1984 0,-1 1 352 16,0 0 64-16,0 1 16 0,0-1-1264 0,1 1-240 15,1-4-48-15,2 2-16 0,-1 0-656 0,1-2-192 0,0-4 0 0,0 0 128 16,0 0-1344-16,2 5-256 0,-2-5-48 0,0 0-14224 16</inkml:trace>
  <inkml:trace contextRef="#ctx0" brushRef="#br0" timeOffset="33259.39">19505 2809 22287 0,'-11'6'976'0,"11"-6"224"0,-5 0-960 0,0 2-240 0,0 0 0 0,5-2 0 16,-2 2 448-16,2-2 32 0,0 0 16 0</inkml:trace>
  <inkml:trace contextRef="#ctx0" brushRef="#br0" timeOffset="33714.12">19646 2923 19343 0,'0'0'1728'0,"-3"4"-1392"16,-3-1-336-16,1 1 0 0,0-2 2816 0,0 1 480 0,0-2 96 0,1 1 32 31,1 1-1920-31,-1 0-384 0,1 2-80 0,3-5-16 0,0 0-656 0,0 0-144 16,-1 5-32-16,1-5 0 0,3 5-192 0,0-1 0 15,-3-4 0-15,5 4 0 0,2-1-272 0,0 0 0 16,-1-2 0-16,1 0 0 15,0 0-240-15,0 0-64 0,-2-1 0 0,0-1 0 0,0-2 272 0,-1 0 48 16,0 0 16-16,-4 3 0 0,4-5 240 0,-1 1 0 16,0-1 0-16,-1 0 0 0,-2 5 0 0,0 0 0 0,0 0 128 0,-1-5-128 15,0 2 640-15,-2-2 0 0,0 0 16 16,3 5 0-16,0 0 144 0,0 0 32 0,-5 1 0 0,5-1 0 16,-4 0-144-16,4 0-32 0,0 0 0 0,0 0 0 15,-3 6-448-15,1 1-80 0,1 3-128 0,0 0 176 16,1-1 0-16,0 1 0 0,0 1 0 0,0 3 0 15,1 2 16-15,0 1 0 0,0 4 0 0,0-1 0 0,-1 2 192 0,0-1 64 0,0 0 0 0,1 1 0 16,-2-1-256-16,0-1-32 16,0 1-16-16,0-3 0 0,-1-4 224 0,1-1 32 15,0 0 16-15,0-4 0 0,1 1-176 0,-1-2-48 0,0-3 0 0,1-5 0 16,0 0 64-16,-3 3 16 0,3-3 0 0,-4 1 0 16,0-3-272-16,-1-2 0 0,0-2-176 0,-1 0 176 15,0-1 0-15,0 1 0 16,0-4 128-16,0 0-128 15,0-2-640-15,1 2-240 0,0-4-32 0,3 0-16 16,1-1-1952-16,3-1-400 0,2-2-80 0</inkml:trace>
  <inkml:trace contextRef="#ctx0" brushRef="#br0" timeOffset="34146.53">19825 2834 12895 0,'0'0'1152'0,"0"0"-928"0,0 0-224 0,0 0 0 16,0 0 3840-16,-3 5 704 0,0 3 160 0,1-3 32 16,0 1-2752-16,1 0-528 0,0 2-112 0,2 1-32 0,-1 1-448 0,0 1-96 31,1-4 0-31,1 4-16 0,0 0-304 0,0 2-48 16,0-3-16-16,0 2 0 0,-1-3-64 0,0 0-32 15,0-2 0-15,0 1 0 0,0 1 80 0,0-1 16 16,-1-1 0-16,1-2 0 0,-1-5 48 0,0 0 16 15,0 0 0-15,0 0 0 0,0 0-176 0,0 0-16 16,0 0-16-16,6-2 0 0,0-3-112 0,0-1 0 0,1-1-128 0,0 0 192 16,-1-1-192-16,1 0 0 0,3-2 128 0,-1-1-128 0,-1-2 0 0,1 1 0 15,0-3 128-15,2 0-128 0,0 3 0 0,0 0 0 16,-1 1 0-16,1-1 0 0,0 2 0 0,-1 1 0 16,-1 3 0-16,-3 2 0 0,0 2 0 0,-6 2 0 15,0 0 0-15,3 6 0 0,-1 1 0 0,-1 2 0 16,-1 0 176-16,-1 3-176 0,0 1 336 0,-1 0-32 15,-1-2-16-15,1 3 0 0,0 0-80 16,0-1-16-16,0-1 0 0,1 0 0 16,1 0-192-16,0-1 0 0,0 2 128 0,0-3-128 15,2-1 0-15,1-5 0 0,1 0 0 0,1-1 0 16,0-1-1616-16,1-1-272 16,1-2-48-16,0-2-10608 0,-1-3-2112 0</inkml:trace>
  <inkml:trace contextRef="#ctx0" brushRef="#br0" timeOffset="34346.8">20224 2804 14735 0,'0'0'1312'0,"-2"7"-1056"16,0-1-256-16,0 4 0 0,0 2 4592 0,1 1 848 16,-1-3 192-16,0 4 16 0,1 1-3536 0,0 0-704 0,0 2-128 0,1-3-48 0,0-1-512 0,1-1-96 15,-1-1-32-15,0 1 0 0,0 1-336 0,0-2-64 16,1 1 0-16,-1-2-16 0,0-3-176 0,0-1 0 15,0-1 0-15,0-5 0 16,0 0-2208-16,0 0-480 0,0 0-80 0</inkml:trace>
  <inkml:trace contextRef="#ctx0" brushRef="#br0" timeOffset="34632.11">20141 2950 28271 0,'0'0'1248'0,"0"0"272"0,0 0-1216 0,0 0-304 16,0 0 0-16,0 0 0 0,0 0 1808 0,6 2 304 15,0-2 64-15,-1-1 16 0,0-1-1040 0,0 0-224 16,-5 2-32-16,6-1-16 0,0 0-608 0,-1 0-112 16,1 1-32-16,1-3 0 0,1 1-128 0,0 0 0 15,0 0 0-15,0 1 0 0,0-2 0 0,0 2-272 0,0-1 32 0,0 1 16 32,-1 2-352-32,-1 0-64 0,-6-1 0 0,6 2-16 15,-6-2 144-15,6 4 48 0,-6-4 0 0,5 6 0 0,0-1 464 0,-3 0 160 16,0 1 0-16,-1 0 0 0,-1 0 32 0,0-6 0 0,1 6 0 0,-1-6 0 15,0 0-64-15,3 5 0 16,-3-5 0-16,0 0 0 0,0 0-128 0,7 3-144 16,-2-2 144-16,-5-1-10928 15,0 0-2064-15</inkml:trace>
  <inkml:trace contextRef="#ctx0" brushRef="#br0" timeOffset="34779.27">20337 2824 18431 0,'0'0'1632'0,"-3"4"-1312"0,0 0-320 0,-1-1 0 0,0 0 2368 0,0 1 384 16,1 1 96-16,1 0 16 0,0 0-2160 0,2-5-448 15,1 5-64-15,1 1-32 0,0 1-432 0,1 0-96 16,0 1-16-16</inkml:trace>
  <inkml:trace contextRef="#ctx0" brushRef="#br0" timeOffset="35049.87">20397 2973 19343 0,'0'0'1728'0,"0"0"-1392"0,0 5-336 0,0-5 0 0,0 0 3456 0,0 0 640 16,0 0 112-16,0 0 16 0,0 0-1808 0,0 0-368 16,4-3-80-16,0-1-16 0,3-1-912 0,-1-3-176 15,0 0-32-15,1 2-16 0,1-2-320 0,0-1-64 16,0 0-16-16,0-2 0 0,1 0-416 0,1 0 0 16,-2 0 0-16,0 3 0 0,0 1 0 0,0 2 0 15,-1 0 0-15,0 3 0 0,-3-1-144 0,0 2 144 16,2 2 0-16,-6-1 0 0,3 4 0 0,0 1 0 15,0 1 192-15,-1 1-48 0,-1 1-144 0,-1 0 0 16,0 1 0-16,-1 2 0 0,1 0 208 0,-1 3 16 16,-1-2 0-16,2-2 0 0,0-1-224 0,0 0 0 0,-1-1 0 0,0 0 0 0,1 0 0 0,0 0 128 15,2-1-128-15,-1-1 0 0,-1-6-192 0,0 0-64 16,0 0-32-16,0 0 0 16,7 2-2272-16,0-1-464 0,0-1-96 0</inkml:trace>
  <inkml:trace contextRef="#ctx0" brushRef="#br0" timeOffset="35549.01">20696 2842 7359 0,'0'0'320'0,"0"0"80"16,0 0-400-16,0 0 0 0,-4 5 0 0,-1 0 0 0,-1 0 5552 0,2 1 1024 0,-1 1 208 0,1 2 32 15,-1-2-4608-15,2 1-928 0,-1 0-176 0,0 1-32 16,1 2-480-16,0-1-80 0,0-1-32 0,1-1 0 0,-1 1-96 0,1-1-32 15,1-1 0-15,2 0 0 0,-1-1-160 0,0-6-16 16,2 5-16-16,-2-5 0 16,5 2-160-16,0-2 0 15,1-2 0-15,0-1 0 0,-1 0 0 0,-1-1 0 0,1 0 0 0,-1-1 0 0,0-1 0 0,0-2 0 16,-1 1-128-16,0 2 128 0,-2 0 0 0,0-1 0 16,-1 1 0-16,0 5 0 15,-1-4 144-15,1 4 0 0,-2-4 0 0,2 4 0 0,0 0 368 0,-4-2 64 16,4 2 0-16,0 0 16 0,-5 1-144 0,5-1-48 15,-4 5 0-15,2 1 0 0,0 1-240 0,1 0-160 16,1 0 192-16,1 2-192 0,0 1 128 0,1 1-128 16,0 1 0-16,1 2 0 0,0 0 176 0,1 1-32 15,0 3 0-15,0 1 0 0,-1 0 80 0,0 2 16 16,-1-1 0-16,-1 2 0 0,-1 0 144 0,-1 1 16 16,-1-1 16-16,-1 0 0 0,-1-2 224 0,0-1 32 0,-2-3 16 0,-1 0 0 15,-1 0 16-15,2-2 16 0,-2 0 0 0,-1-3 0 16,-1-2-176-16,2-3-32 0,0-1-16 0,0-1 0 15,0-1-256-15,1-1-48 0,0-2-16 0,2-3 0 16,-1-1-176-16,2-3 0 0,-1 0 0 0,0-2 0 16,1 0 0-16,0-1 0 0,0 1-144 0,1-3 144 15,1-3-544-15,0-1 0 0,1 3 0 0,1-4 0 16,0 2-1120-16,1 2-240 0,1 0-32 0,1 1-16 16,1 2-288-16,1 1-48 0,2 2-16 0,1 0-9584 15,0 0-1920-15</inkml:trace>
  <inkml:trace contextRef="#ctx0" brushRef="#br0" timeOffset="35787.44">20908 3011 17503 0,'0'0'1552'0,"0"0"-1232"15,0 0-320-15,0 0 0 0,0 0 3632 0,0 0 656 0,0 0 144 0,0 0 32 16,2 6-1824-16,-1-1-352 0,-1-5-80 0,0 0-16 16,0 0-1040-16,0 0-192 15,0 0-64-15,0 0 0 0,0 0-608 0,0 0-128 16,0 0-32-16,0 0 0 16,0 0-1840-16,0 0-368 0,0 0-80 0</inkml:trace>
  <inkml:trace contextRef="#ctx0" brushRef="#br0" timeOffset="35950.26">20904 2797 24879 0,'0'0'2208'0,"-5"0"-1760"16,0 1-448-16,5-1 0 0,0 0 3712 0,0 0 672 0,0 0 128 0,0 0 32 0,0 0-3392 0,0 0-656 16,0 0-144-16,0 0-32 15,0 0-656-15,0 0-144 0,0 0-32 0,0 0 0 0</inkml:trace>
  <inkml:trace contextRef="#ctx0" brushRef="#br0" timeOffset="36905.35">21269 2834 23199 0,'0'0'1024'0,"0"0"224"0,2-5-992 0,-1 0-256 0,0 0 0 0,0 1 0 0,-1-1 1344 0,0 5 208 15,0 0 48-15,0 0 16 0,0 0-96 0,0 0-32 16,0 0 0-16,0 0 0 0,-6 5-480 0,-1 0-112 15,-1 4 0-15,0 2-16 0,1 1-112 0,0 0-32 16,-1 3 0-16,1-2 0 0,2 1-208 0,0 1-32 0,2-1-16 0,2-2 0 16,2-1-160-16,2-1-16 15,2 0-16-15,3-2 0 0,3-3-32 0,0 0 0 16,2-1 0-16,1 0 0 0,2-1-128 0,-3-1-128 16,0-3 144-16,1 0-144 0,-2 1 176 0,0-1-176 15,-2-1 192-15,1-1-192 0,-3-3 176 0,0 1-176 16,-1-2 160-16,0-1-160 0,-2-1 144 0,0 0-144 15,-1-1 128-15,-1-2-128 0,-2-2 128 0,0-1-128 16,-1-2 128-16,0-1-128 0,0 0 0 0,-1 0 0 16,0 2 128-16,0 2-128 0,-1 1 0 0,-1 2 0 15,-1 2 0-15,0 4 128 0,-1 1-128 0,0 2-272 16,-1 2 64-16,1 2 16 16,0 1-2176-16,1 1-448 0,2 1-64 0</inkml:trace>
  <inkml:trace contextRef="#ctx0" brushRef="#br0" timeOffset="37368.89">21506 2936 8287 0,'0'0'736'0,"0"0"-592"16,0 0-144-16,1-5 0 0,-1 0 4352 0,1 0 832 16,1-3 160-16,2 1 32 0,-1 1-3376 0,1-1-672 15,0 0-144-15,-1 1-32 0,0 1-176 0,-3 5-32 0,3-4-16 0,-3 4 0 16,5-4-160-16,-5 4-48 15,0 0 0-15,6-1 0 0,-6 1-80 0,0 0 0 0,4 4-16 0,1 1 0 16,-1 1-176-16,-1 1-48 0,-1 2 0 0,1 0 0 16,-1-3-96-16,-1 3-32 0,0-1 0 0,0 0 0 0,-1 0-48 0,1-2-16 15,0 0 0-15,0 0 0 0,0 0 112 0,1 0 0 16,0 0 16-16,-2-6 0 0,0 0-112 0,5 3-32 16,-5-3 0-16,6 1 0 0,-1 0 32 0,1-1 0 15,1-1 0-15,1-2 0 0,-1-2-96 0,1-1 0 16,-1-1-128-16,2 1 192 0,1 0-192 0,-1 1 0 0,1-2 128 0,-1-1-128 15,0 0 0-15,1 0 0 0,-2-2 0 0,-1 4 0 16,-1-2 128-16,0 0-128 16,-1 1 0-16,0 2 0 0,-2 1 0 0,-3 4 128 15,0 0-128-15,0 0 0 0,0 0 0 0,0 0 0 0,0 0 0 0,0 0 0 16,1 7 176-16,1 2-176 16,-2 1 192-16,-1 0-192 0,0 2 192 0,1-2-64 15,-1 3 0-15,1-4-128 0,0 1 144 0,0 0-144 16,1-1 0-16,0 0 144 0,0-2-144 0,1 1 0 15,0 0 0-15,1-2 0 0,-3-6 0 0,0 0-224 16,0 0 48-16,6 1 16 16,1-1-1312-16,0-1-256 0,0-2-48 0,0-2-16 15,0-2-1216-15,1 0-240 0</inkml:trace>
  <inkml:trace contextRef="#ctx0" brushRef="#br0" timeOffset="37791.93">21891 2865 11967 0,'0'0'528'0,"0"0"112"0,0 0-512 0,0 0-128 15,0 0 0-15,0 0 0 0,0 0 4800 0,-2 5 912 16,0 1 192-16,0 2 48 0,0-2-3824 0,1 2-752 16,0 0-160-16,1 2-16 15,0-4-720-15,0 2-144 0,0 1-16 0,1-2-16 16,0 1-128-16,1 0-32 0,0 1 0 0,0-4 0 16,-2-5 48-16,4 5 16 0,2 0 0 0,-1-1 0 15,-5-4-208-15,7 1 144 0,1-2-144 0,0-1 128 16,0 0-128-16,1-2 160 0,0-1-160 0,2-1 160 15,1-1-160-15,0-1 128 0,-2 0-128 0,0 1 128 16,-1 0-128-16,-1 1 0 0,-1 1 0 0,-2 1 0 0,-1 1-128 0,-4 3 128 16,0 0 0-16,0 0 0 0,0 0 0 0,0 0 0 15,0 5 192-15,-1 2-64 0,0 2 0 0,0-1 0 16,0-1 0-16,1 0 0 0,1 0 176 0,2-2 16 16,0 0 16-16,1 0 0 0,1 0-48 0,2 0-16 15,-1-1 0-15,1-1 0 0,1-3-80 0,1 0-32 16,2-4 0-16,0 1 0 0,-2 1 80 0,3-1 16 0,-1-1 0 0,-1-1 0 0,0-4-112 0,-1-1-16 15,0 0 0-15,-1 1 0 0,0-2-128 0,-2 0 128 16,-1-2-128-16,0 1 128 0,0-1-128 0,0-2 0 16,-1 3 0-16,0-3 0 0,-1 2 0 0,1 4 128 15,-1-2 32-15,-1 2 0 16,-1 1-1120-16,0 2-240 0,0 1-32 0,-1 5-16 16,0 0-1888-16,0 0-368 15,0 0-80-15,0 0 0 0</inkml:trace>
  <inkml:trace contextRef="#ctx0" brushRef="#br0" timeOffset="38193.11">22288 2909 32415 0,'0'0'1440'0,"0"0"288"0,0 0-1376 0,0 0-352 16,0 0 0-16,0 0 0 0,4 7 1104 0,1-4 160 15,0 1 16-15,2-2 16 0,-7-2-848 0,7 0-192 16,2-2-16-16,-1 1-16 0,-1 0-224 0,0 0 0 15,1-1 0-15,1-3 0 0,0 0 256 0,0 0-32 0,-1-1-16 16,1 0 0-16,0 0-208 0,-1 1 0 16,-1-1 0-16,-1-1 0 0,-2 0 128 0,0 0-128 15,-1-2 0-15,-1 1 0 0,-1 0 0 0,-1 1 0 16,-2 1 0-16,0 1 0 0,-1 0 0 0,-1 1 0 16,0 0 0-16,-2 2 0 0,-1 1 256 0,0 1 96 15,-2 1 32-15,0 2 0 0,2 1 368 0,-2 3 80 16,-1 0 0-16,-1 3 16 0,-1 1 64 0,2 4 16 15,0-1 0-15,1 1 0 0,1 0-208 0,2 0-32 16,2-1-16-16,0 0 0 0,2-2-544 0,2 0-128 0,3-1 0 0,3 0 0 16,1-2 0-16,4 0 0 0,2-2 0 0,0-2 0 0,2-2 0 0,3-3 0 15,1-3 0-15,2 0 0 0,-1 0-176 0,2-1-16 16,-2-1 0-16,0-1 0 16,-1 0-1024-16,-4-2-192 0,-1 0-64 0,-2 0 0 15,-3 0-320-15,1 2-64 0,-3 1 0 0,-1-1-9728 31,-1-3-1920-31</inkml:trace>
  <inkml:trace contextRef="#ctx0" brushRef="#br0" timeOffset="38371.19">22612 2916 17503 0,'0'0'1552'0,"0"0"-1232"16,0 0-320-16,0 0 0 0,-1 8 4176 0,-1 0 784 15,1 0 160-15,-1-1 16 0,0-2-2672 0,0 2-544 16,1 0-96-16,-1 0-32 0,1-1-1104 0,0 0-240 15,1-6-32-15,0 6-16 0,0-6-400 0,0 0 0 16,0 0 128-16,5 2-128 16,-1-1-2336-16,1-2-496 0,5-3-112 0,0-3 0 0</inkml:trace>
  <inkml:trace contextRef="#ctx0" brushRef="#br0" timeOffset="38493.65">22658 2758 12895 0,'0'0'576'15,"-7"0"112"-15,0 0-560 0,0 2-128 0,0-2 0 0,0 1 0 0,0 0 4576 0,3 2 880 16,4-3 176-16,0 0 48 0,0 0-4656 0,0 0-1024 31,0 0 0-31</inkml:trace>
  <inkml:trace contextRef="#ctx0" brushRef="#br0" timeOffset="39057.63">22760 2854 6447 0,'0'0'576'0,"0"0"-576"16,-5 1 0-16,0 1 0 0,0 0 4864 0,1 1 880 15,-1 2 160-15,0 0 48 0,0 0-3552 0,0 2-704 16,0 0-144-16,0 2-16 0,0 0-416 0,0 3-80 16,1-1-16-16,0 1 0 0,3-5-384 0,-1 3-96 15,1-3-16-15,2 1 0 0,0 0-208 0,1-1-64 16,2-2 0-16,1-1 0 15,-5-4-256-15,7 1-256 0,0-2 64 0,0 0 0 16,-1 0 0-16,1-1 0 0,0-1 0 0,0 0 0 0,-2-3 64 0,1-2 128 16,0 0-208-16,0 1 80 0,-1-2 128 0,-1 2-160 15,0-2 160-15,0 0-160 0,-1-2 352 0,0-1 80 16,0 3 16-16,-2-1 0 0,0 1-288 0,-1 1 0 16,0 1 0-16,-1 3 0 0,0-1 240 0,1 5-16 15,-2-5 0-15,2 5 0 0,0 0 432 0,0 0 96 16,0 0 16-16,-3 3 0 0,0 1-416 0,0 1-80 15,-1 2-16-15,2 3 0 0,1 2 128 0,0 2 32 0,0 0 0 0,-2 0 0 16,0 0 192-16,0 1 32 0,0 1 16 0,0 2 0 16,-1 2-256-16,1 2-48 0,-1 2-16 0,2-1 0 15,-1 1-48-15,0-1-16 0,0 0 0 0,2-1 0 16,-1 2-272-16,0-3 0 0,0-1 0 0,0-3 0 0,0-1 0 0,-1-1 128 16,-1-3-128-16,0-1 160 0,-1 0 144 0,1-2 16 15,-1-1 16-15,-1-3 0 0,0 0-192 0,1-2-144 16,-1-3 192-16,6 0-192 0,-5-2 192 0,-1 1-192 15,-1-1 192-15,1-1-192 0,0-3 0 0,1-2 0 16,0-2 0-16,0 1 0 16,1 0-368-1,0 0-80-15,1-2 0 0,1 0-16 0,2 0-304 0,1 0-48 0,1 0-16 0,0-1 0 16,1 1-1072-16,2 2-208 0,1 0-64 0,-1 0 0 16,2-1-1024-16,0 0-224 0,7-12-32 0,-2 5-16 0</inkml:trace>
  <inkml:trace contextRef="#ctx0" brushRef="#br0" timeOffset="39527.73">22935 2716 11967 0,'0'0'1072'0,"0"0"-864"0,-2 5-208 0,2-5 0 16,-2 5 4480-16,-1 1 864 15,0 0 160-15,0 3 48 0,-1 0-2976 0,1 1-592 16,1 0-112-16,0 2-16 0,0 1-624 0,0 1-112 16,1-3-32-16,0 3 0 0,0 1-528 0,0-1-112 15,-1 1-32-15,0-1 0 0,-1-1-96 0,1-2 0 0,-1-1-16 0,2 0 0 16,-2-1-48-16,2 1-16 0,-1-3 0 0,1-1 0 16,1-6 64-16,0 0 16 0,0 0 0 0,0 0 0 0,0 0-320 0,0 0 0 15,5 3 0-15,1-3 0 0,1-3-144 0,1-2 16 16,-1-2 0-16,2 0 0 0,-1-1 128 0,2 0 0 15,-1-2 0-15,-2-2 0 0,1-3 0 0,0-1 0 16,0 0 0-16,-1 0 0 0,0-1 0 0,0 2-192 16,1 3 192-16,-1 0-192 0,1 1 16 0,-2 0 0 15,0 5 0-15,-1-1 0 0,-1 4 176 0,-4 3 0 16,5 0 0-16,-5 0 0 16,3 5 0-16,0 0-128 0,0-2 128 0,-2 4 0 15,-1 3 304-15,0 2 144 0,-1 1 16 0,-1-1 16 16,0 3-304-16,0-2-176 0,1 1 192 0,-1 1-192 15,-1 0 320-15,1-2-64 0,0 2 0 0,1-2 0 16,0-5-256-16,-1 1 0 0,1 0-208 0,2-3 80 16,0 1 128-16,0 0 0 0,0-2-144 0,-1-5 144 15,0 0-1248-15,5 0-176 0,1-3-48 0,1-1 0 16,-1-1-1152-16,1-1-256 0,1-1-32 0,-2-3-16 0</inkml:trace>
  <inkml:trace contextRef="#ctx0" brushRef="#br0" timeOffset="39728.35">23260 2687 20271 0,'-1'6'1792'0,"-2"1"-1424"16,-2 1-368-16,1 3 0 0,-1 2 4112 0,1 2 752 15,-2 3 160-15,0-2 32 0,1 2-2832 0,0-2-560 16,0 1-128-16,2 0 0 0,0 0-800 0,0-1-160 16,1-1-16-16,0-3-16 0,1 0-176 0,0-2-48 15,0-2 0-15,1-1 0 0,0-1-448 0,0 0-112 31,0-6-16-31,0 0 0 16,0 0-1872-16,0 0-384 0,0 0-80 0,0 0-9504 0,0 0-1920 0</inkml:trace>
  <inkml:trace contextRef="#ctx0" brushRef="#br0" timeOffset="40248.73">23168 2867 38815 0,'0'0'848'0,"0"0"176"0,0 0 48 0,0 0 16 0,0 0-864 0,0 0-224 16,0 0 0-16,0 0 0 0,7-2 1040 0,-2 1 176 15,0 0 16-15,2 1 16 0,0 0-288 0,2 0-48 16,1 1-16-16,0 0 0 0,1-1-608 0,0 1-128 16,0 0-32-16,-2 1 0 0,1-1-128 0,0 0 0 0,2 0 0 0,-3 1 128 15,0-2-128-15,1 0 0 16,-1 0 0-16,1 0 0 0,-3 0-128 0,0-3 128 16,-1 1 0-16,0 0 0 0,0 0 0 0,-1 0 0 15,-1 1-144-15,0-1 144 0,0 0 0 0,-4 2 0 16,4-3 0-16,-4 3 0 0,5-2-208 0,-5 2 64 15,5-1 16-15,-5 1 0 0,5 0 128 0,-5 0 0 16,0 0 0-16,0 0-128 0,6 0 128 0,0 1 0 16,-6-1 0-16,5 0 0 0,-5 0 0 0,6-1-128 15,-2-1 128-15,0 0-128 0,1 1 128 0,-5 1 0 16,0 0 160-16,4-5-160 0,0 0 0 0,0-1 0 16,0-1 0-16,-1 2 0 0,0-4 0 0,0 2 0 0,0 1 0 0,0-2 0 15,-1 0-144-15,1 0 144 0,-1 3-208 0,0-2 80 16,0-1 128-16,-2 1 176 0,-1 1-48 0,-1 3 0 15,2 3-128-15,0 0 128 0,-6 0-128 0,0 0 128 0,-1 0-128 0,-1 1 0 16,0 2 0-16,-1 4-176 0,1 1 368 0,-1 1 64 16,0 0 0-16,0 2 16 0,0 1 416 0,2 0 80 15,0 1 0-15,1 1 16 0,0-1-320 0,3-1-64 16,4 1-16-16,2 1 0 0,2-3-16 0,0-2-16 16,1 1 0-16,-1-2 0 0,3 1-352 0,1 0 0 15,2-2 0-15,-1-1 128 0,-1-2-384 0,2-3-80 0,0 0-16 0,0-1 0 31,-1-1-160-31,1 0-48 0,2-1 0 0,-1-2 0 16,-2-2-1552-16,1 1-304 0,-1-3-64 0,0 0-16928 16</inkml:trace>
  <inkml:trace contextRef="#ctx0" brushRef="#br0" timeOffset="40645.51">23778 2660 9215 0,'0'0'400'0,"2"4"96"0,-2-4-496 0,6 4 0 0,2-1 0 0,-1 1 0 16,-3 1 6624-16,-1-1 1232 0,-1 3 240 0,-3 0 48 15,-4 2-5488-15,1-1-1104 0,3 2-208 0,0-2-64 16,-1 2-624-16,3 0-128 16,0 2-16-16,0-5-16 0,1 4-368 0,0-2-128 15,0-3 0-15,1 1 144 0,1-1-144 0,-2-2 128 16,-1 1-128-16,2-1 128 0,3-4-128 0,-2 1 0 15,-4-1 0-15,0 0-176 0,0 0 176 0,0 0 0 16,-5-3 128-16,3 0-128 0,3-1 0 0,-3-2 128 16,-6 2-128-16,0 0 0 0,0 0 0 0,0 1-160 15,-1 1 16-15,-2-1 0 0,-1 2-160 0,2 0-16 0,0 1-16 0,-2 2 0 0,-3 1 336 0,2 2 0 16,-2 0 0-16,2 0 0 0,2 1 416 0,1 0 208 16,2 0 32-16,2 2 16 0,2 1-240 0,1 1-48 15,2-3-16-15,2 0 0 0,3 1 224 0,4-1 48 16,6 0 16-16,1 0 0 0,3 0-336 0,1 0-64 15,0 0 0-15,-1-4-16 0,-3 0-240 0,1-1 0 16,5-2 128-16,-3 0-128 16,-6-1 0-16,-2-1 0 0,2 0-144 0,0-1 144 31,-3-2-1024-31,-1-2-128 0,-1 1 0 0,-2-1-13120 0,0 0-2608 0</inkml:trace>
  <inkml:trace contextRef="#ctx0" brushRef="#br0" timeOffset="41694.2">18298 3699 28911 0,'0'0'1280'0,"0"0"256"0,0 0-1216 0,0 0-320 0,0 0 0 0,0 0 0 16,0 0 2368-16,0 0 400 15,0 0 96-15,0 0 16 0,0 0-720 0,0-4-144 0,0 4-32 0,0 0 0 16,0 0-768-16,0-5-144 0,0 0-48 0,0 5 0 16,0-5-448-16,1 0-112 0,1-1-16 0,0 0 0 15,0 0-320-15,1 1-128 0,2-2 0 0,2 2 144 16,-1-2-144-16,0 2 0 0,-1 1 0 0,0 2 0 15,0 0 0-15,0 1 0 0,1 2-144 0,-6-1 144 16,0 0 0-16,3 6 0 16,-1 0 0-16,-2 2 0 0,-2-3 0 0,0 1 0 15,-1-1 0-15,0 2 144 0,-4-1-16 0,1 0 0 16,0 0 0-16,-1-1 0 0,1-1-128 0,1-1 192 16,1-1-192-16,4-2 192 0,0 0-192 0,0 0 0 0,0 0 0 0,0 0 0 31,1-6-976-31,2 0-128 0,2-2-32 0,1 0-13760 0,2-1-2752 15</inkml:trace>
  <inkml:trace contextRef="#ctx0" brushRef="#br0" timeOffset="46589.09">18712 3550 6447 0,'0'0'576'0,"2"6"-576"16,-2 1 0-16,0 4 0 0,1 2 3840 0,-1 2 640 31,0 2 144-31,0 1 32 0,0-1-2736 0,0 1-560 16,0-1-96-16,0 0-32 0,0 1-336 0,0-2-80 0,0-1-16 0,1-1 0 15,1-4-192-15,0-1-32 16,0 0-16-16,2-1 0 0,0-1-416 0,-1-2-144 15,1-1 0-15,1-1 144 16,-5-3-464-16,5 3-80 0,-5-3-32 0</inkml:trace>
  <inkml:trace contextRef="#ctx0" brushRef="#br0" timeOffset="47012.24">18709 3561 17503 0,'0'0'768'0,"0"0"176"0,-5-1-752 0,0 1-192 15,-1-1 0-15,2 1 0 0,4 0 3920 0,0 0 752 16,0 0 160-16,0 0 32 0,0 0-3184 0,0 0-624 16,3-5-128-16,1 1-32 0,-4 4-464 0,7-2-112 15,1-2 0-15,3 2-16 0,2 0-48 0,1 1-16 16,1 1 0-16,1 1 0 0,2 1-240 0,2 2 128 0,-2 0-128 0,1 1 0 15,-3 0 0-15,1 0 0 16,-1 2 0-16,-3 2 0 0,0 1 0 0,-1 1 176 16,-3 0-176-16,1 1 160 0,-2 0-160 0,-2 1 0 0,-1-2 144 0,-2 3-144 15,-2 0 160-15,-3-1-32 0,0 0-128 0,-3-1 192 16,-2-1-16-16,-1-1-16 0,0 1 0 0,1-3 0 16,-2 1 112-16,0-1 32 15,0-1 0-15,-1-2 0 0,1-2-48 0,-1 1-16 16,0 0 0-16,1-2 0 0,2-2-240 0,-1-1 128 15,0 0-128-15,1 0 0 0,0 0 0 0,2 1 0 16,-1 1 0-16,6-1 0 16,-3-2-448-16,3 2-16 0,0 0-16 0,0 0 0 15,0 0-832-15,0 0-160 0,0 0-48 0,0 0 0 16,5 0-1488-16,1 1-320 0</inkml:trace>
  <inkml:trace contextRef="#ctx0" brushRef="#br0" timeOffset="47429.39">19108 3748 8287 0,'0'0'368'0,"6"-3"80"0,-1 0-448 0,0 0 0 0,-2-2 0 0,2 0 0 15,0 1 3984-15,-1 0 720 0,-1 0 144 0,-1 0 16 16,0 0-2704-16,-2 4-560 16,0 0-96-16,-3-5-32 0,-1 2-256 0,-1 1-48 0,-2 2-16 0,1 0 0 15,-2 2-256-15,-2 2-64 0,2 0-16 16,-2 1 0-16,1 1-240 0,0 2-64 0,1 2 0 0,0-3 0 15,1 0-192-15,2 0-32 16,0 0-16-16,1 1 0 0,1 1-272 0,2-1 160 16,1 1-160-16,4-1 128 0,0-2-128 0,0-1 0 15,2 0 0-15,2-3 0 0,1 0-128 0,1-2 128 16,-1-1 0-16,0-2 0 0,2-1-128 0,1-1 128 0,0 0-160 0,-1-2 160 16,1 0-272-16,-1-3 32 0,0 1 16 0,-3 1 0 0,-1-1 48 0,-1 1 16 31,-1-1 0-31,-1 3 0 0,0 1 160 0,-2 0 0 0,-2 5 0 0,0 0 0 0,1-5 0 0,-1 5 0 15,0 0 0-15,0 0 0 0,0 0 256 0,0 0 0 16,-3 7-16-16,2 1 0 0,0-4-96 0,1 3-16 31,2 1 0-31,1 1 0 0,1-1-128 0,0 0 0 16,2-1 0-16,1 1 0 0,0-2 0 0,1-1 0 16,0 0 0-16,1-1 0 15,1-1-480-15,-1-1-32 0,0-2 0 0,-1-1 0 16,-1 0-1728-16,1-2-368 0,-2 1-64 0</inkml:trace>
  <inkml:trace contextRef="#ctx0" brushRef="#br0" timeOffset="47645.43">19474 3479 21183 0,'0'0'1888'0,"0"0"-1504"16,0 0-384-16,-4 6 0 0,0 2 2976 0,0-1 528 15,1 3 96-15,1 0 32 0,-2 2-1808 0,1 2-352 16,0 0-80-16,1 1-16 0,0 2-736 0,0 0-160 15,1 1-32-15,1 0 0 0,0-3-320 0,0 2-128 16,0-3 0-16,0 1 144 0,-1-1-144 0,0 0 0 0,0-1 0 0,-1 0 0 31,1-2-1696-15,-1-1-224-16,-1-2-32 0,1 1-14240 0</inkml:trace>
  <inkml:trace contextRef="#ctx0" brushRef="#br0" timeOffset="48145.97">19393 3744 7359 0,'0'0'656'0,"0"0"-528"15,0 0-128-15,5-5 0 0,-1-1 4416 0,1 1 864 16,-5 5 160-16,0 0 48 0,4-6-2960 0,0 2-592 0,-4 4-112 0,0 0-32 16,5-3-864-16,1 0-176 0,-6 3-48 15,8-2 0-15,-2-1-544 0,1 1-160 0,0 1 0 0,2 1 0 16,1 2 0-16,-1 1 0 0,-1-3 0 0,3 2 0 16,2 0-304-16,0 1-16 0,4 0-16 0,0-1 0 31,-1-1-64-31,1-1-16 0,0-1 0 0,-1 0 0 0,0 1-96 0,0 1-32 0,-1-2 0 0,-1-1 0 0,-3-1 320 0,-2 0 64 0,0 0 16 0,-2 0 0 15,-1 2 144-15,0 0 0 16,-6 1 0-16,0 0 128 0,2-3 336 0,-2 3 80 16,0 0 16-16,0 0 0 0,0 0 112 0,0 0 32 0,-8 0 0 0,-1 1 0 15,-2 1-256-15,1-1-64 0,-2 3 0 0,0 0 0 16,0 2-80-16,2 2-32 0,0 2 0 0,0-4 0 31,1 1-112-31,2 0-32 0,2 0 0 0,1 0 0 0,1 1 32 0,2-1 0 16,2 0 0-16,2-1 0 0,0-1-160 0,2-1 128 15,4-2-128-15,0 0 128 0,1 0-128 0,0-2 0 16,0-2 0-16,2 0 0 0,1-2-160 0,-3 0-64 16,1-1-16-16,-1-1 0 15,1-1-208-15,-2 0-32 0,-1-1-16 0,0 0 0 0,0 1 240 0,-2-2 64 16,-1 3 0-16,-1 0 0 0,0 1 192 0,-2 1 0 0,-2 4 0 0,0 0 0 16,0 0 512-16,0 0 128 0,0 0 48 0,0 0 0 15,0 0 272-15,0 0 48 0,-1 6 16 0,1 1 0 16,2 0-448-16,-2 3-64 0,2-2-32 0,1-1 0 15,1-2-352-15,2 0-128 0,1-1 0 0,0-1 144 16,1 2-144-16,-1 0-176 0,2-2 48 0,0 0 0 31,-1-2-1344-31,1 0-272 0,1-2-48 0,1 1-10016 16,-1 1-2000-16</inkml:trace>
  <inkml:trace contextRef="#ctx0" brushRef="#br0" timeOffset="48277.62">20044 3804 25791 0,'0'0'2304'0,"0"0"-1856"16,-6 3-448-16,1 0 0 0,0 1 3328 0,0-2 560 15,0 1 112-15,0-2 32 0,5-1-2752 0,0 0-560 16,0 0-96-16,0 0-32 16,0 0-2048-16,0 0-400 0,3-5-96 0</inkml:trace>
  <inkml:trace contextRef="#ctx0" brushRef="#br0" timeOffset="48414.96">20013 3595 41007 0,'-14'4'1808'0,"9"-2"384"0,-1-1-1744 0,1 1-448 15,0-1 0-15,5-1 0 0,0 0 720 0,0 0 64 32,0 0 16-32,0 0 0 15,0 0-1392-15,1-6-288 0,1-2-48 0</inkml:trace>
  <inkml:trace contextRef="#ctx0" brushRef="#br0" timeOffset="49378.76">20419 3513 16575 0,'0'0'1472'0,"0"0"-1168"16,0 0-304-16,0 0 0 0,5-3 2528 0,-5 3 448 16,0 0 96-16,0 0 0 0,0 0-704 0,0 0-160 0,5 3-32 0,-1 2 0 15,-1 2-384-15,0 1-64 16,-1 3-32-16,1 1 0 0,-1 0-576 0,-1 3-112 0,0 2-32 0,-1 0 0 0,2-1-480 0,-1 1-112 16,1-3 0-16,-1 3-16 0,1-2-192 0,0-1-48 31,0 1 0-31,1-2 0 0,-1-3-128 0,0-1 0 0,0-1 0 0,0 1 0 0,1 1 0 0,-1-1-192 0,0-2 32 15,0-2 16 1,-2-5-1072-16,0 0-192 0,0 0-64 0,0 0 0 16,0 0-832-16,5-1-192 0,0-2-16 0,-3-1-13232 0</inkml:trace>
  <inkml:trace contextRef="#ctx0" brushRef="#br0" timeOffset="49702.11">20496 3702 7359 0,'0'0'320'0,"0"0"80"0,0 0-400 0,0 0 0 15,5-2 0-15,0-1 0 0,0 1 5344 0,1-4 992 16,1 0 192-16,0 0 32 16,-1 2-4176-16,2-2-832 0,0 0-160 0,1-1-48 0,-1-1-256 0,0-1-64 15,-1-1-16-15,1 1 0 16,-1 0-512-16,0 1-112 0,0-1 0 0,0 0-16 0,-2-1-240 0,1 0-128 16,-1 2 128-16,-1 1-128 0,-3-2 0 0,1 3 128 15,-1 1-128-15,-1 5 0 0,0 0 0 0,0 0 0 16,0 0 0-16,-6 4 0 0,-1 1-320 0,0 2-16 15,0 2-16-15,0 1 0 0,1 1 176 0,1 2 48 16,1 1 0-16,2-1 0 0,0 1 128 0,2-1 0 16,1-1 160-16,1 2-160 0,1-1 368 0,2 0-32 15,0-2 0-15,2-1 0 0,1-1 48 0,1-2 0 16,2-2 0-16,1 0 0 0,1 0-176 0,0 1-16 16,2-1-16-16,-2-2 0 0,-1-3-176 0,1 0 0 15,0-4 144-15,-1 1-144 0,1 1 0 0,0-1 0 16,-1-1 0-16,-1-2 0 15,0-3-1360-15,-2-1-304 0,-2-1-48 0</inkml:trace>
  <inkml:trace contextRef="#ctx0" brushRef="#br0" timeOffset="49979.95">20937 3612 23951 0,'0'0'1056'0,"0"0"224"0,0 0-1024 0,0 0-256 0,0 0 0 0,0 0 0 0,0 0 3744 0,0 0 688 16,0 0 144-16,0 0 32 0,0 0-2784 0,6 1-544 15,-1-1-128-15,1 1 0 0,0 2-560 0,0-2-96 16,1 0-32-16,-1 2 0 0,1-1-336 0,1 0-128 0,1 0 0 0,0-1 144 15,-1-3-144-15,1 1 0 0,-1 0 0 0,1 0 0 32,-1-1-1904-32,0 0-304 0,-3 0-64 0</inkml:trace>
  <inkml:trace contextRef="#ctx0" brushRef="#br0" timeOffset="50549.91">21166 3744 24879 0,'0'0'2208'0,"0"0"-1760"0,0 0-448 0,0 0 0 16,0 0 3344-16,0 0 592 0,0 0 112 0,0 0 32 16,0 0-2368-16,2-4-480 0,0-3-80 0,1 1-32 15,1-3-688-15,0 0-144 0,0-4-32 0,1 1 0 0,0 0-256 0,-1-3 0 16,1 1 128-16,2-1-128 0,-2 0 0 0,0 1 0 15,-1-2 0-15,1 0 0 0,0 2 0 0,0-1 0 16,-3 2 0-16,1 3 0 0,-1 2 0 0,0 4 0 16,-2 4 0-16,0 0 0 0,0 0 0 0,0 0 0 15,0 0 0-15,5 4-144 0,-1 3 144 0,1 2-128 0,-1 3 128 0,2 1-128 16,-2 2 128-16,1-2 0 0,-1 3 0 0,2 0 0 16,1 4 0-16,0-1 144 0,0-1-16 0,2-1-128 15,-2-3 176 1,1-3-176-16,2-1 160 0,-1 0-160 15,0 0 0-15,0-3 0 0,2 0 0 0,-1-3 0 0,0-4 0 0,0-1 0 16,-2-3 0-16,1 1 0 0,-1-1 144 0,0 0-144 16,-1-2 128-16,-2-3-128 0,1-2 208 0,-1-2-32 15,0-1-16-15,-1 0 0 0,-1-3 0 0,-1 2 0 16,1-3 0-16,0-1 0 0,-1-1-160 0,0 1 0 16,-2 3 0-16,0 0 0 0,0 2 0 0,0 1 0 15,-2 3 128-15,1 3-128 0,0 2 0 0,1 5 0 0,0 0 0 0,0 0 0 16,0 0 0-16,-4 4 0 0,1 2 0 0,-1 2 0 15,0 1 0-15,1 1 0 0,1 1 0 0,1 0 0 16,0 0 0-16,1 0 0 0,3 1 0 0,-1 0 0 16,1 1 0-16,2 0 0 0,1 0 0 0,2-2 0 15,0-2 0-15,0-2 0 0,1 0 0 0,0-1 0 16,1 0 0-16,-2-1 0 0,2-2 0 0,-1-3 0 16,-1-2-1152-16,0-2-144 0,0-3-48 0,-2-1-17856 0</inkml:trace>
  <inkml:trace contextRef="#ctx0" brushRef="#br0" timeOffset="52021.6">21619 3702 9215 0,'0'0'816'0,"0"0"-656"0,0 0-160 0,0 0 0 16,-4 4 3584-16,0 0 704 0,4-4 128 0,0 0 16 16,-4 5-2256-16,1 0-448 0,3-5-80 0,0 0-32 15,0 0-464-15,0 0-112 0,0 0-16 0,0 0 0 16,7 1-96-16,-1-2-32 0,0-1 0 0,0-1 0 15,1 0 64-15,-2 1 16 0,1 1 0 0,-1-2 0 0,0-3-160 0,-1 1-48 16,-1-2 0-16,0 1 0 0,0 1-192 0,-1-3-64 16,0 0 0-16,0-1 0 0,-1 0-512 0,1-2 0 0,1-2 0 0,0 0 0 15,0-2 256-15,0-1-48 16,0-1-16-16,1 0 0 0,-2 1-192 0,0 3 128 16,-2 1-128-16,0 1 0 0,-1 1 0 0,-1 3 0 0,-1 2 0 0,3 5 0 15,-4-3 0-15,4 3 0 0,0 0 0 0,-4 7 0 16,2 1 128-16,0 6-128 15,0 0 0-15,2 2 144 0,2 2-336 0,1 1-80 16,0-1-16-16,3 2 0 0,1-1 544 0,0 1 96 16,1-1 32-16,0-2 0 0,0-4-112 0,1-3-16 15,0-1 0-15,0-1 0 0,-1 0-96 0,2-2-32 16,-1-3 0-16,1-1 0 0,-1-2 64 0,-1-2 16 16,0-1 0-16,1-5 0 0,-1-2-80 0,0-2-128 15,0 0 176-15,-1-1-176 0,0-4 160 0,0 2-160 16,1-3 128-16,-1 0-128 0,-2-3 0 0,-1-1 128 15,1-2-128-15,-1 2 0 0,0 0 0 0,0 2 0 0,0 0 128 0,0 2-128 0,0 2 0 0,-2 0 0 16,1 1 0-16,-1 4 0 0,0 0-144 0,-2 4-16 16,-1 1 0-16,-2 1 0 15,-2 1-1408-15,0 3-288 0,-1 2-48 0,0 2-18256 0</inkml:trace>
  <inkml:trace contextRef="#ctx0" brushRef="#br0" timeOffset="59364.78">19596 5153 11967 0,'0'0'1072'0,"0"0"-864"0,0 0-208 0,0 0 0 16,0 0 3376-16,0 0 624 0,0 0 128 0,0 0 32 16,0 0-2144-16,0 0-416 0,1-6-96 0,-1 6-16 15,0-8-304-15,0 8-64 16,1-8-16-16,-1-1 0 0,0 1-352 0,0 0-80 16,-3 0-16-16,2 1 0 0,0 0-160 0,-1 2-48 15,0-3 0-15,-1 1 0 0,1 2-272 0,0-1-176 16,0 1 192-16,-1-1-192 0,1-1 128 0,1 1-128 0,-1 1 0 0,2 0 0 15,-1-1 128-15,1 0-128 16,0 1 0-16,0 5 0 0,0 0 144 0,0 0-16 16,5-5-128-16,-1 0 192 0,-4 5 128 0,5-4 32 0,1 2 0 0,0 0 0 0,0-1 176 0,1 0 48 15,-1 2 0-15,3 0 0 0,1 0-224 0,1 0-32 16,-1-1-16-16,3 2 0 0,0 0-112 16,0 0-32-16,-1 0 0 0,-1-1 0 0,1 0-160 0,-1-1 0 15,-2 2 144-15,2-1-144 0,-2-1 0 0,0-1 0 16,-1 1 0-16,-1-1 128 0,0 2-128 0,-1-1 0 15,0 0 0-15,-1 1-128 32,-5 1-1088-32,0 0-224 0,0 0-32 0,0 0-11344 0,0 0-2272 0</inkml:trace>
  <inkml:trace contextRef="#ctx0" brushRef="#br0" timeOffset="59767.02">19667 4997 7359 0,'0'0'320'0,"0"0"80"0,0 0-400 0,6-2 0 16,0 1 0-16,0 1 0 0,-1 0 5632 0,1 1 1056 15,0 1 208-15,0 1 32 16,1 0-4384-16,2 0-880 0,1-1-192 0,0 2-16 16,0 0-128-16,1 2-32 0,1 1 0 0,-1-2 0 15,0 0-528-15,1 1-128 0,1 1 0 0,-1-2-16 16,0-1-368-16,0 1-80 15,1 0-16-15,-1-1 0 0,-1 0-160 0,0-1 0 0,1-1 0 0,3-2 0 0,1 0 0 0,0-2 0 16,1 0 0-16,1-1 0 16,0 0-704-16,3 1 0 0,-2 0-16 0,0 1 0 15,-1-2-1008-15,-3 0-192 0,0 1-32 0,-3 1-14880 0</inkml:trace>
  <inkml:trace contextRef="#ctx0" brushRef="#br0" timeOffset="60379.84">20019 5067 9215 0,'0'0'400'0,"0"0"96"0,0 0-496 0,5 2 0 16,0-1 0-16,1 1 0 0,2 1 5792 0,1 1 1056 0,0 1 224 0,3-2 32 15,0 1-4336-15,0 0-864 0,0 1-176 0,2-1-48 16,0-1-208-16,-1-1-64 0,3 0 0 0,0-1 0 16,0-1-512-16,3-1-128 0,-1-2 0 0,2 1-16 15,-1-2-432-15,0-1-64 0,-1 0-32 0,-1-1 0 16,2-1-224-16,-2 0 0 0,0 2 0 0,-1-1 0 15,-1 0 0-15,-2 1 0 16,-2 0 0-16,-1 1 0 16,-3 2-1184-16,-1 0-128 0,-6 2-32 0,0 0-12448 15,0 0-2496-15</inkml:trace>
  <inkml:trace contextRef="#ctx0" brushRef="#br0" timeOffset="61655.86">20642 4618 8287 0,'2'-10'368'0,"-2"10"80"0,0 0-448 0,0 0 0 0,0 0 0 0,3-6 0 16,-1-1 4384-16,0 2 800 0,-2 5 144 0,0 0 48 0,0 0-2992 0,0 0-592 15,0 0-112-15,0 0-16 16,0 0-320-16,1 6-48 0,-1 1-16 0,0 3 0 0,0 1-448 0,1 4-112 16,1 0-16-16,0 0 0 15,0 0-384-15,2 0-96 0,1-1-16 0,1 0 0 16,2-1-208-16,1-1 0 0,1-1 0 0,1-4 0 16,-1 0 0-16,2-2 0 0,2-1 128 0,0-4-128 15,2 0 0-15,-4 0 0 0,0-4 128 0,0 0-128 0,0-2 144 0,-2-1-16 16,-2 0 0-16,1-1 0 0,-3 0 0 0,-1-1-128 0,-1 2 192 0,0-2-64 15,-2 2-128-15,0 2 128 0,-2 0-128 0,0 5 128 16,0 0-128-16,0 0 0 0,0 0 144 0,0 0-144 16,0 0 0-16,0 0 0 0,0 0 0 0,0 0 0 0,0 0 0 0,3 4 0 15,2-2 0-15,-1 0 0 0,2-2 0 0,2 1 0 16,-2-1 0-16,1 0 128 0,-1-1 0 0,1-1 0 31,-1 0 0-31,0 0 0 0,-1 2-128 0,0 2 144 16,1-2-144-16,-1 0 160 0,-5 0-160 0,5-3 0 15,0 1 0-15,-1-2 128 0,-1 1-128 0,2-2 0 0,2-2 0 0,-1-1 0 16,1 0 0-16,-1 0 0 0,1-2 0 0,0-2 0 16,2-1 0-16,-1-1 0 0,0-1 0 0,-2 2 0 15,-1-1-128-15,0 1 128 16,-2 1-160-16,0 2 160 0,-3 0-576 0,0 1-32 0,0 1 0 0,-1 2-11920 16,-1 1-2384-16</inkml:trace>
  <inkml:trace contextRef="#ctx0" brushRef="#br0" timeOffset="62188.54">21139 4676 8287 0,'0'0'736'0,"0"0"-592"0,0 0-144 0,0 0 0 15,0 0 3104-15,5 0 592 0,1 0 112 0,-1-2 32 16,3 0-2048-16,-1 1-384 0,0-3-96 0,0 3-16 0,0 1-160 0,1 0-48 15,-1 1 0-15,1 0 0 0,0 0-384 0,-1-1-96 16,0 2-16-16,0-2 0 0,-1 0-240 0,0-2-48 16,1 1-16-16,-1-1 0 0,-1 0-96 0,1 0-32 15,-2 0 0-15,-1-2 0 0,2-1-160 0,-1 0 128 16,-1 1-128-16,1-2 128 0,-2-1-128 0,-1 0 160 0,-1 2-160 0,1-3 160 31,-2 2-160-31,-1 1 192 0,2 5-192 0,-5-5 192 16,0-1 384-16,-1 1 96 0,0 0 16 0,-1 4 0 15,-2 2 176-15,-1 3 32 0,-1 1 16 0,0 2 0 0,-2 0-192 0,1 2-32 16,0 1-16-16,1 1 0 0,1 4-256 0,3 0-48 16,1-1-16-16,4 1 0 0,2 0-208 0,4-4-144 15,3 1 192-15,1-3-192 0,2 0 0 0,1-1 0 16,3-1 0-16,1-1 0 0,1-2 0 0,1-2 0 0,0-2 0 0,0-1 0 16,-1 0-128-16,0-1-144 0,0-3-32 0,0-3 0 31,-2 1-2592-31,4-4-528 0</inkml:trace>
  <inkml:trace contextRef="#ctx0" brushRef="#br0" timeOffset="62358">21466 4632 18431 0,'0'0'1632'0,"0"0"-1312"15,-2 7-320-15,-1-2 0 0,1 1 3584 0,-1 0 656 0,0 0 128 0,1 0 32 16,0 2-2640-16,1 1-528 15,0 1-96-15,0-1-32 0,0-4-768 0,1 1-144 16,0 0-48-16,1 0 0 0,-1 0-144 0,1-1-144 0,-1-5 144 0,0 0-208 16,0 0-2288-16,0 0-448 0</inkml:trace>
  <inkml:trace contextRef="#ctx0" brushRef="#br0" timeOffset="62511.04">21504 4517 30287 0,'-10'3'1344'0,"5"-2"272"0,-2-2-1296 16,0 1-320-16,2 0 0 0,5 0 0 0,-7 1 480 0,7-1 32 16,-4 4 0-16,4-4 0 0,0 0-512 0,0 0-240 15,0 0 32-15,0 0-9200 16,3 5-1824-16</inkml:trace>
  <inkml:trace contextRef="#ctx0" brushRef="#br0" timeOffset="62990.23">21617 4584 18431 0,'0'0'1632'0,"-5"0"-1312"16,-1 0-320-16,-1 0 0 0,0 2 2704 0,1 2 480 15,0 0 80-15,0 1 32 0,0 0-1664 0,0 1-336 16,1-1-64-16,1 1-16 0,1 1-432 0,1 1-80 0,1 0-32 0,1 0 0 0,1 1-496 0,0-2-176 16,2 1 0-16,2-2 144 0,0-1-144 0,1 0 0 15,1-1 0-15,0-1 0 0,1-1 0 0,-1-1 0 16,0 1 0-16,0-4 0 0,0-1 0 0,0 0 0 15,-1-2 0-15,0 0 0 0,-1 0-160 0,0 1 160 16,-1 0 0-16,0-1-144 0,0 0 144 0,-2-2 0 16,-1 0 0-16,0 2 0 15,-1 0 0-15,0 5 0 0,0 0 0 0,-3-6 0 16,-1-1 0-16,0 2 0 0,1 1 0 0,0 0 0 16,-1 3 0-16,4 1 128 0,-4 2-128 0,4-2 176 15,0 0 144-15,0 0 48 0,0 0 0 0,-2 4 0 16,0 1-176-16,1 2-48 0,1 2 0 0,1-2 0 15,1 2-16-15,-1 2-128 0,1 2 192 0,1 3-64 16,0 1-128-16,0 2 160 0,-1 1-160 0,0 0 160 0,0 1 144 0,0 0 16 16,-1-2 16-16,-1 1 0 0,-1 2 96 0,-1-2 16 15,-1 1 0-15,-1-4 0 0,0-1 32 0,0-1 16 16,0-2 0-16,-2 1 0 0,0 0-112 0,0-2-32 0,0 1 0 0,0-3 0 16,0-4-144-16,0-2-16 15,0-1-16-15,1-3 0 0,-1 1-176 0,1-1 0 0,0-1 144 0,0-4-144 16,0-2 0-16,0-4 0 15,2-1 0-15,2 2-192 16,-1 0-1040-16,1-2-224 0,0 1-32 0,2-2-16 16,2-2-1440-16,0-2-272 0</inkml:trace>
  <inkml:trace contextRef="#ctx0" brushRef="#br0" timeOffset="63432.21">21832 4486 25967 0,'0'0'1152'0,"0"0"240"0,0 0-1120 0,0 0-272 0,2 6 0 0,-2-6 0 0,0 0 656 0,0 0 80 15,3 5 16-15,0 3 0 0,-1 2 64 0,0 1 16 16,0-1 0-16,-1 1 0 0,-1-1 176 0,-1-2 32 16,1 0 16-16,0 3 0 0,-1 2-64 0,0 2-16 15,-1-3 0-15,1 3 0 0,0-5-192 0,0 1-32 16,0-2-16-16,1 0 0 0,1 0-336 0,0-1-64 15,1-2-16-15,-2-6 0 0,0 0-320 0,0 0 0 16,0 0 0-16,6 0 128 0,-6 0-128 0,6-2 0 16,-1-1 0-16,1-3 0 0,0-3 0 0,1-1 0 15,1-1 0-15,-1 0 128 0,0-1-128 0,3 1 0 16,0 0 0-16,1-2 0 0,-2 0-192 0,1-2 0 16,0 1 0-16,-1 2 0 0,1 3 192 0,-1 3-160 15,-2 3 160-15,-1-2-160 0,-1 1 160 0,-5 4 0 16,0 0 0-16,0 0 0 0,0 0 0 0,1 7 256 15,-1 1-64-15,-1 0-16 0,-1 0 96 0,1 0 32 0,-1 1 0 0,0 1 0 16,1 4-112-16,-1 1 0 0,2-1-16 0,1 0 0 16,0-1-176-16,1-2 0 0,-1 0 0 0,1 0 128 15,1 1-128-15,0-4 0 16,1-1-192-16,0-1 192 16,-4-6-1472-16,5 3-192 0,1-2-16 0,-1-2-16 15,2-1-1280-15,0-2-256 0</inkml:trace>
  <inkml:trace contextRef="#ctx0" brushRef="#br0" timeOffset="63608.78">22227 4497 32879 0,'0'0'1456'0,"-3"5"304"0,0 3-1408 0,0 0-352 0,1 0 0 0,0 0 0 15,0 2 1184-15,0 0 160 0,1 1 48 0,0 0 0 0,1 2-752 0,-1 1-128 16,0 0-48-16,0-2 0 0,1 1-336 0,-1 1-128 15,0 1 0-15,0-2 144 0,1-1-336 0,-1 0-64 16,0-2 0-16,0-1-16 16,1-2-2448-16,-1-1-480 0</inkml:trace>
  <inkml:trace contextRef="#ctx0" brushRef="#br0" timeOffset="63923.88">22139 4644 17503 0,'0'0'1552'0,"0"0"-1232"0,0 0-320 0,0 0 0 15,6 0 3216-15,-1 0 592 0,0 0 112 0,1-3 32 0,-1 1-2192 0,3-2-432 16,-2 0-96-16,1 1-16 0,0 2-784 0,1 0-176 31,-1 1-16-31,2-2-16 0,1-2-224 0,-1-1 0 16,-1-1 0-16,0 1 0 16,-2 1-432-16,0 1-128 0,1 1-16 0,-1-1-16 15,-1 0 112-15,0-2 32 0,0 1 0 0,-5 4 0 0,0 0 448 0,0 0 0 16,0 0 0-16,0 0 0 0,0 0 704 0,0 0 96 15,0 0 16-15,3 7 0 0,-1 2 64 0,0 0 16 0,-1 0 0 0,0-1 0 16,1 1-352-16,-1 1-64 0,0 1-16 0,0 0 0 0,1-2-256 0,0 1-48 16,0 0-16-16,0-1 0 0,0-2-144 0,1-2 0 15,0 0 0-15,-3-5 0 0,0 0 0 0,0 0-256 16,6-1 48-16,-1-2 0 16,0-3-2416-16,-2-1-464 0</inkml:trace>
  <inkml:trace contextRef="#ctx0" brushRef="#br0" timeOffset="64309.51">22353 4534 27519 0,'0'0'1216'0,"0"0"256"15,0 0-1168-15,0 0-304 0,-5 1 0 0,5-1 0 0,0 0 1376 0,0 0 224 16,0 0 32-16,0 0 16 0,-3 5-1120 0,2 0-208 16,1 2-64-16,2-2 0 0,-2-5-256 0,4 5 0 15,-4-5 0-15,3 5 0 0,0 1-176 0,0 0 176 0,0-1-192 0,0 0 192 16,-1-1-144-16,-2-4 144 15,3 5 0-15,-3-5-144 0,3 5 272 0,-3-5 48 0,0 0 16 0,4 5 0 16,-4-5 544-16,4 5 112 0,-4-5 32 0,4 4 0 16,-4-4-80-16,5 0-16 15,0 0 0-15,0-2 0 0,0 1-400 0,1-1-96 0,0-1-16 0,3-1 0 16,-2-2-272-16,2-1 0 16,1 0 0-16,0 1 0 0,1 1 0 0,-1 0 0 15,0 2 0-15,0-1 0 0,-2 0 0 0,-2 0 0 16,0 2 0-16,-6 2 0 0,0 0 0 0,0 0 0 15,2 5 0-15,-1 0 0 0,-1-5 0 0,-1 5 0 16,1 1 0-16,-1 1 0 0,0 3 128 0,0 1-128 16,1 2 144-16,1-2-144 0,0-1 320 0,1 0-48 15,1 0 0-15,1-1 0 0,-2 3-80 0,0-3-32 0,0 0 0 0,0-1 0 0,-1-2-32 0,1-1-128 16,-2-5 192-16,0 0-64 0,0 0-128 0,0 0 0 16,0 0 0-16,5-2 0 15,-1-2-1728-15,0-2-368 0,-1-1-80 16</inkml:trace>
  <inkml:trace contextRef="#ctx0" brushRef="#br0" timeOffset="64910.91">22750 4558 10127 0,'0'0'448'0,"0"0"96"0,0 0-544 0,0 0 0 16,0 0 0-16,0 0 0 0,0 0 5312 0,0 0 960 16,0 0 192-16,0 0 48 0,0 0-4384 0,0 0-864 15,0 0-176-15,0 0-48 0,0 0-464 0,0 0-80 16,-4 5-32-16,-2-1 0 0,1 0-80 0,-3 1 0 0,1 1-16 0,-1 2 0 16,-1 2 16-16,0 2 16 15,1 0 0-15,-1 1 0 0,1 0 80 0,1 0 16 0,2 0 0 0,2-2 0 0,0 1-272 0,2-3-48 16,2 0-16-16,1 0 0 0,0-4-160 15,1 0 0-15,1-3 0 0,1-1 0 0,1-2 0 0,1-1 0 16,1-2 0-16,0-1 0 0,2-2-144 16,0-1 144-16,0 0-192 0,-1-2 192 0,-2-1-416 0,1 0 32 15,-2 1 0-15,-1 0 0 0,-1 2 144 0,-2 1 48 16,0 1 0-16,-1 0 0 16,-1 1 192-16,1-2 208 0,-1 7-32 0,0 0-16 15,0 0 448-15,0 0 96 0,0 0 0 0,-6 1 16 16,0-1-48-16,1 1-16 0,1 1 0 0,1 2 0 15,0 1-272-15,2 3-64 0,1 2-16 0,1 0 0 16,-1 0-304-16,1 3 128 0,3 1-128 0,0 2 0 16,0 1 0-16,0 2 0 0,0-1 0 0,-1 2 0 15,-1 1 0-15,-1 1 0 0,-1-1 0 0,0 0 0 0,0-1 0 0,0 0 0 16,-2 1 0-16,0-2 0 0,-2 0 128 0,-1-2-128 16,-1 0 0-16,0 0 0 0,-1 2 192 0,2-1-64 15,-3-2 0-15,0-1-128 0,1-4 448 0,-1 0-32 16,-1-1 0-16,1-3 0 0,1 1-80 0,-2-3-16 15,0-2 0-15,0-2 0 0,2-2-176 0,-2-1-144 0,0-3 192 0,1-1-192 32,0-1 0-32,2-1 0 0,-1-2 0 0,1-1 0 15,1 0-576 1,1-3 0-16,2 1-16 0,2 1 0 0,1 1-1632 0,2 1-320 0,2 1-64 0,2-2-16784 16</inkml:trace>
  <inkml:trace contextRef="#ctx0" brushRef="#br0" timeOffset="65095.82">22965 4763 31839 0,'0'0'1408'0,"0"0"304"0,0 0-1376 0,0 0-336 0,0 0 0 0,0 0 0 0,0 0 1568 0,0 0 240 15,2 5 48-15,-2-5 16 0,1 5-1040 0,1 0-224 16,-2-5-32-16,2 5-16 0,-2-5-560 0,0 0 0 15,0 0 0-15,0 0-18016 0</inkml:trace>
  <inkml:trace contextRef="#ctx0" brushRef="#br0" timeOffset="65249.5">23005 4579 43775 0,'0'0'960'0,"-4"0"208"0,4 0 48 0,-5 1 0 0,-2-2-976 0,2 1-240 0,5 0 0 0,0 0 0 0,0 0 1024 0,0 0 176 16,0 0 16-16,0 0 16 0,0 0-912 0,0 0-192 16,-1-5-128-16,1 5 144 15,0 0-1888-15,0 0-384 0,0 0-80 0,0 0-16 0</inkml:trace>
  <inkml:trace contextRef="#ctx0" brushRef="#br0" timeOffset="68334.89">23451 4426 8287 0,'0'0'736'0,"0"0"-592"16,0 0-144-16,0 0 0 0,0 0 4496 0,0 0 880 15,0 0 160-15,0 0 32 0,-4 3-3008 0,-1 1-624 16,1 1-112-16,1 0-32 0,-1 1-176 0,-1 5-32 15,1 1-16-15,2-4 0 0,-1 0-736 0,1 1-160 16,0 1-32-16,0 8 0 0,2-6-224 0,0-2-48 16,0 0-16-16,0 5 0 0,1 0-160 0,0 0-48 15,1 0 0-15,0-2 0 0,-1-2-16 16,0-3-128-16,0 0 192 0,1 4-64 16,0 0-128-16,-1-4 0 0,-1 0 0 0,1 2 0 0,0-2 0 0,1-3 0 15,-2 1 0-15,0-6 0 16,0 0-448-16,0 0-64 0,0 0 0 0,0 0-16 15,0 0-1520-15,0 0-320 0,0 0-48 0,0 0-8864 16,0 0-1776-16</inkml:trace>
  <inkml:trace contextRef="#ctx0" brushRef="#br0" timeOffset="68673.35">23448 4623 21599 0,'0'0'960'0,"0"0"192"0,0 0-928 0,8-2-224 15,-2-2 0-15,-1 1 0 0,-1-1 1696 0,2-1 288 16,1-1 64-16,0-1 16 0,3-1-240 0,1-1-48 15,0-1-16-15,1 2 0 0,3-2-672 0,-1 1-144 16,-3 1-32-16,2-2 0 0,0-2-304 0,0 2-64 16,-1 0-16-16,-1 1 0 0,0 0-320 0,-1 1-64 15,-2 0-16-15,0 1 0 0,0 3-128 0,-3 1 0 16,-5 3 0-16,0 0 0 16,0 0-896-16,0 0-48 0,-7 0-16 0,0 3-10560 15,-2 0-2112-15</inkml:trace>
  <inkml:trace contextRef="#ctx0" brushRef="#br0" timeOffset="68836.13">23505 4563 20271 0,'0'0'896'0,"-2"6"192"0,1 1-880 0,1-1-208 0,2 2 0 0,2-1 0 16,1-1 3648-16,2 0 672 0,1 0 144 0,1 0 16 15,1 1-2832-15,1 1-576 16,0 1-112-16,-1-1-32 0,2-1-336 0,0-1-64 16,1-1-16-16,5 3 0 0,-2-2-256 0,-2-1-48 15,-1 0-16-15,0-1 0 0,-1-4-192 0,-2 1 0 16,-1 0 0-16,0-1 0 15,-9 0-1664-15,8 0-384 0,-8 0-80 0,0 0-16 0</inkml:trace>
  <inkml:trace contextRef="#ctx0" brushRef="#br0" timeOffset="69174.69">23829 4655 32127 0,'0'0'1424'0,"0"0"304"0,0 0-1392 0,7-3-336 16,-1 0 0-16,-1 0 0 0,1 2 1056 0,0 0 144 15,1 1 16-15,3-3 16 16,-1-1-640-16,1-1-128 0,-1-1-16 0,1 2-16 16,0 3-288-16,-2-1-144 0,0 0 160 0,-2-3-160 15,1 0 144-15,2-4-144 0,-3 1 128 0,-4 3-128 16,-2 5 128-16,2-5-128 0,-2 5 128 0,-2-6-128 16,-1-2 304-16,-4-3-32 0,-1 1 0 0,-2 2 0 15,-3 3 128-15,1 3 32 0,-2 2 0 0,4 0 0 0,-2 0 16 0,0 1 16 16,0 1 0-16,-1 3 0 0,3 2 48 0,0 2 16 15,0 0 0-15,0 5 0 0,3 1-400 0,4 1-128 0,2-1 0 0,1 2 0 16,3 2 160-16,3-2-160 0,3-3 128 0,1 1-128 16,0-1 0-16,1-2 0 15,1-3 0-15,2-2 0 0,-1-2-192 0,3-1 48 16,0-2 0-16,-4-2 0 16,0-2-1520-16,2-1-320 0,0-3-48 0,-1-2-16 0,2-2-448 0,0-1-80 0,-2 0-32 0</inkml:trace>
  <inkml:trace contextRef="#ctx0" brushRef="#br0" timeOffset="69451.83">24116 4552 19343 0,'0'0'1728'0,"0"0"-1392"16,0 5-336-16,0 1 0 0,0-6 2448 0,1 6 432 15,0 0 64-15,0 1 32 16,2 4-1904-16,-1 1-384 0,-1 0-80 0,1 0-16 16,-1 0-144-16,1 0-16 0,0-1-16 0,0 1 0 15,1 0 576-15,1-1 112 0,-1-2 32 0,-1 0 0 16,2 0-112-16,0-3 0 0,0-1-16 0,-4-5 0 15,5 4-160-15,-5-4-16 0,5 0-16 0,0-2 0 16,-1-1-96-16,0-4-16 0,1 1 0 0,-1-2 0 0,0-1-256 0,1-2-48 16,0 0-16-16,0-1 0 0,0 0-128 0,0-1-16 15,-1 0-16-15,1 1 0 0,0 2-224 0,-1-2 128 16,1 1-128-16,0 1 0 0,0 3 0 0,0 0 0 16,-1 1 0-16,0 1 0 15,1 0-384-15,0 1-64 0,-2 2 0 0,-3 2-16 16,0 0-1472-16,6 1-304 0,0 3-48 0,-1 0-10384 15,-5-4-2096-15</inkml:trace>
  <inkml:trace contextRef="#ctx0" brushRef="#br0" timeOffset="70039.34">24348 4677 30575 0,'-2'10'1344'0,"2"-10"304"0,0 0-1328 0,-3 7-320 16,0-2 0-16,0 0 0 0,0-1 2368 0,3-4 384 16,0 0 96-16,0 0 16 0,0 0-992 0,0 0-192 15,0 0-32-15,0 0-16 0,3-6-736 0,1-1-128 16,3 0-48-16,0-2 0 0,2-2-448 0,0 0-80 0,2-2-32 0,1 1 0 15,1 1-160-15,-1 0-144 0,1 2 144 0,0 0-208 16,-1 1 208-16,0 1 0 0,-1 1 0 0,0 2 160 16,-1 1-160-16,-1 1-176 0,0-1 48 0,-1 3 0 15,0 3 128-15,-2 0 0 0,-1 1-144 0,-1 1 144 16,-1-2 0-16,0 2 0 0,-3-5 0 0,2 10 0 16,0 2 192-16,-1 1-64 0,-1-3 0 0,0 2 0 0,-1-2-128 0,1-1 0 15,2 0 0-15,0 1 0 0,0-1 0 0,0 0 0 16,1-2 0-16,1-1 0 15,2-3-464-15,-2 0-80 0,-4-3-16 0,6 1 0 16,1-1-1360-16,1 0-288 0,1-1-48 0,-1-1-16 16,-2-1 896-16,2 1 176 0,0-1 48 0,-1 1 0 15,-1 2 240-15,0 0 48 0,-6 0 16 0,6 2 0 0,-1-2 848 0,-5 0 192 16,6 0 16-16,1 1 16 0,-7-1 736 0,6 1 160 16,-1 0 32-16,0-1 0 0,-5 0 112 0,6-1 16 15,0-1 16-15,-1 2 0 16,2-3-448-16,0 1-80 0,1-1-32 0,0 1 0 0,1-4-512 0,-2 1-96 15,1 0-128-15,1 0 176 0,0 0-176 0,-2 1 128 16,-2 0-128-16,2-1 128 0,-1-1-128 0,0 1 128 16,0-3-128-16,0 2 128 0,0 0-128 0,0-1 0 0,-2-2 0 0,1 0 0 0,-1 0 0 0,-2 1 128 15,-1 1-128-15,-2 1 128 0,1 6 0 0,-4-5 0 16,-1 1 0-16,-1 2 0 0,0 2 160 0,-1 1 32 16,-2 2 0-16,0-1 0 0,-1 3 144 0,0 2 48 15,-2 1 0-15,1 3 0 0,1 1 144 0,-2 6 48 16,0 2 0-16,4 1 0 0,1-2-368 0,2 1-64 31,2-1-16-31,3 0 0 16,2-3-256-16,2-2 160 0,1-1-160 0,2-3 128 0,2-1-128 0,0-1 0 15,1-3 0-15,3-3 0 0,1 1-208 0,0-5-32 0,2-1 0 0,1-5 0 32,0-2-1072-32,6-4-224 0,-3-4-32 0,0-1-16 15,-3 1-1296-15,-2-1-256 0,0 2-48 0</inkml:trace>
  <inkml:trace contextRef="#ctx0" brushRef="#br0" timeOffset="70224.29">25214 4405 38463 0,'0'0'1712'0,"0"0"336"0,0 0-1632 0,0 0-416 16,-4 7 0-16,-2 2 0 0,0 3 2544 0,-1-1 416 15,0 5 96-15,-1-1 16 0,-1 0-1280 0,1 1-256 16,1 0-64-16,-1 0 0 0,0 3-640 0,2-2-128 16,1 0-16-16,1 1-16 15,-1-1-352-15,2 2-64 0,0 0 0 0,1 2-16 16,0 0-240-16,1-1 0 0,1 0 0 0,2-3 0 15,0 0-576 1,1-1-176-16,0-5-16 0,2 0-16 0,0-4-1328 16,-1-1-256-16,-4-6-48 0</inkml:trace>
  <inkml:trace contextRef="#ctx0" brushRef="#br0" timeOffset="70979.48">20388 4731 14735 0,'0'0'640'0,"0"0"160"0,0 0-640 0,5-4-160 16,1 0 0-16,-2 1 0 0,-1 1 6192 0,2 0 1200 15,0 0 240-15,0 0 48 0,0 1-4688 0,-5 1-944 16,5-1-192-16,-1 0-48 0,-4 1-560 0,0 0-112 16,5-1-32-16,-5 1 0 0,0 0-368 0,0 0-80 0,0 0-16 0,0 0 0 15,0 0-256-15,0 0-64 16,0 0-16-16,0 0 0 0,0 0-304 0,0 0 0 0,0 0 0 0,0 0 0 31,0 0-1472-31,4-4-256 0,0-1-64 0,2-3-13776 16,0 0-2768-16</inkml:trace>
  <inkml:trace contextRef="#ctx0" brushRef="#br0" timeOffset="71579.88">20429 5520 20271 0,'0'0'1792'0,"-4"0"-1424"16,0-1-368-16,0 1 0 0,4 0 4032 0,0 0 752 15,0 0 144-15,0 0 16 0,0 0-2368 0,0 0-464 16,0 0-112-16,0 0-16 0,0 0-832 0,0 0-192 0,0 0-16 0,0 0-16 16,0 0-480-16,0 0-80 0,0 0-32 0,0 0 0 0,0 0 16 0,0 0 0 15,0 0 0-15,0 0 0 0,0 0-352 0,0 0 128 16,0 0-128-16,0 0 0 0,0 0 0 0,0 0 0 16,0 0 0-16,0 0-128 0,0 0-208 0,0 0-48 15,0 0 0-15,0 0 0 16,2-7-1088-16,1-1-208 0,-1 1-48 0,0-2-18576 15</inkml:trace>
  <inkml:trace contextRef="#ctx0" brushRef="#br0" timeOffset="71980.61">20771 5274 20271 0,'0'0'1792'0,"-4"3"-1424"15,-1 0-368-15,0-1 0 0,1 3 3808 0,1 1 688 16,0 1 144-16,0 1 32 0,1 0-2464 0,1 0-480 16,0 0-112-16,1 2-16 0,0 3-656 0,1 0-144 15,0 3-32-15,0 1 0 0,0-2-400 0,0 2-96 0,0 2-16 0,1-1 0 16,0 1-96-16,0-2-32 15,0-1 0-15,0-1 0 0,-1-1-384 0,1-1-64 16,0-2-32-16,0 0 0 16,-1-2-2688-16,0 0-544 0</inkml:trace>
  <inkml:trace contextRef="#ctx0" brushRef="#br0" timeOffset="72312.35">20855 5342 27647 0,'-5'-1'2448'0,"0"0"-1952"0,0 0-496 0,0-1 0 16,1-1 2912-16,1 0 480 0,3 3 112 0,0 0 16 16,0 0-2192-16,0 0-432 0,0 0-96 0,6-3-16 15,1-2-624-15,1 0-160 0,3 0 0 0,0 2 0 16,0 3 0-16,1 3 0 0,1-1 0 0,1 1 0 16,-2 0 0-16,2 0 0 15,-2 2 0-15,0 2 0 0,-1 2 0 0,-1-1 0 16,-1 1 0-16,-1 1 0 0,-2 0 0 0,-2 1 0 15,-3 1 0-15,0-1 0 0,-2 0 144 0,-1 0-144 16,-3-1 160-16,0 1-160 0,-3 2 288 0,0 0-32 0,-1-1-16 0,1-3 0 16,0-1 32-16,-2-2 16 15,0-1 0-15,1-1 0 0,2 0-288 0,-1-1 128 0,1-2-128 0,1 0 0 16,1-1 0-16,5 0-304 0,0 0 48 0,0 0 0 16,0 0-2032-1,5-4-400-15,1 0-64 0,2 1-14304 0</inkml:trace>
  <inkml:trace contextRef="#ctx0" brushRef="#br0" timeOffset="72682.16">21236 5470 31215 0,'0'0'1376'0,"0"0"288"0,0 0-1328 0,0 0-336 0,0 0 0 0,-4-1 0 15,-2-1 1040-15,1 0 144 0,0 1 32 0,-1 1 0 16,0 1-448-16,-1 3-96 15,1 2-16-15,-2 1 0 0,-1 1-128 0,1 1-16 0,1-1-16 0,0 2 0 0,1 2-112 0,0 0-32 16,0 1 0-16,1 0 0 0,2-1-128 0,2-2-32 0,2 0 0 0,1 0 0 16,1 0-192-16,1-1 0 0,0-3 0 0,1-1 0 15,2-1 0-15,0-3 0 0,3-2 0 0,1-3 0 16,1 0 0-16,1-1-128 16,-1-3 128-16,1-2 0 0,-1-2-224 0,0 0 64 15,1-1 16-15,-2-1 0 0,-3 0-176 0,1 0-16 0,-1 0-16 0,-1 0 0 16,-1 4 112-16,-1 1 32 0,0 3 0 0,-1 0 0 15,-2 1 208-15,-2 5 0 0,0 0 0 0,0 0 0 0,0 0 576 0,0 0 64 16,3 5 16-16,1 3 0 0,-1 2-16 0,1 0-16 16,-1 1 0-16,0 1 0 0,2-1-352 0,-1 0-64 15,0 1-16-15,1 0 0 0,-1 1-192 0,2-4 0 16,1 1 0-16,0-1 0 0,0-2 0 0,1-2-160 16,0-2 0-16,1-1 0 31,1-1-1824-31,0-2-352 0,0-2-80 0</inkml:trace>
  <inkml:trace contextRef="#ctx0" brushRef="#br0" timeOffset="72882.85">21652 5285 16575 0,'0'0'1472'16,"0"0"-1168"-16,-4 3-304 0,-1 1 0 0,0-1 5056 0,1 1 960 15,-2 0 192-15,1 2 48 0,0 3-4096 0,0 0-816 16,0 2-176-16,1 1-16 0,0-2-1152 0,-1 2-128 15,2 1-80-15,0 3-16 0,-1 0 496 0,0 4 112 16,0-1 0-16,1-1 16 0,-1 0-400 0,0-4-192 16,0 2 0-16,0-1 16 15,0-1-1552-15,1-3-320 16,1-1-64-16,1-1-9408 0,-3-3-1888 0</inkml:trace>
  <inkml:trace contextRef="#ctx0" brushRef="#br0" timeOffset="73346.27">21487 5535 7359 0,'0'0'320'0,"0"0"80"0,1-4-400 0,-1 4 0 15,2-5 0-15,0 1 0 0,2 1 6576 0,1 0 1232 16,-1 1 240-16,3 0 48 0,1 0-5408 0,1 0-1072 0,-1 0-208 0,1 1-64 16,1-1-848-16,1 1-176 0,1 0-48 0,0 1 0 15,-1 1-272-15,2 0 0 0,0 0 0 0,-1-1 0 16,2 0 416-16,0 0 32 0,-1-1 0 0,2 0 0 16,-1 0-448-16,0 1-256 0,-3 0 48 0,2-1 0 31,-2-2-192-31,-2 0-48 0,3-1 0 0,-3 0 0 0,-1 0 256 0,1 0 64 15,-3 0 0-15,1-1 0 0,-3 0 128 0,0-2 0 16,-2 2 0-16,-1 0 0 0,-1 5 0 0,0 0 224 16,0 0-48-16,0 0-16 0,-7-3 160 0,1 1 16 15,-1 2 16-15,-1 3 0 0,0 3 16 0,-1 2 0 16,-1 2 0-16,1 0 0 0,-1 1-64 0,1 0-16 0,1 1 0 0,2 1 0 16,2-1-128-16,2-2-32 0,1 1 0 0,2-2 0 15,1-1-128-15,1-2 0 0,1-1 0 0,1-3 0 0,1 0-192 0,0-1 192 16,1-2-192-16,0-2 192 0,1-1-224 0,1-4 80 15,0 1 16-15,0-1 0 0,1-4 128 0,-2 1 0 16,2-2 0-16,0 0-128 0,0 2 128 0,-3 0 0 16,0 1 0-16,0 2 0 0,-1 1 0 0,-1 2 0 0,-1 1 0 0,-4 4 0 15,0 0 256-15,0 0 0 0,0 0-16 0,4 5 0 16,-1 3 192-16,0-1 32 0,1 2 16 0,0 1 0 16,1-1-272-16,1 2-48 0,2 1-16 0,0-2 0 15,1-1-144-15,-1-2 0 0,1 1 0 0,1-3 0 16,2 0-928-16,0-1-112 0,0-2-32 0,1 0 0 15,0-4-1744-15,-1 0-368 0,1-1-64 0</inkml:trace>
  <inkml:trace contextRef="#ctx0" brushRef="#br0" timeOffset="73499.95">22223 5551 7359 0,'0'0'656'0,"0"0"-528"0,0 0-128 0,0 0 0 16,0 0 6032-16,0 0 1184 0,0 0 224 0,0 0 48 15,0 0-4480-15,0 0-896 0,0 0-176 0,0 0-32 0,0 0-1136 0,0 0-240 16,0 0-32-16,0 0-16 16,0 0-1552-16,0 0-304 0,0 0-64 0,0 0-16176 0</inkml:trace>
  <inkml:trace contextRef="#ctx0" brushRef="#br0" timeOffset="73615.92">22232 5411 42047 0,'0'0'1856'0,"0"0"384"0,0 0-1792 0,0 0-448 0,0 0 0 0,0 0 0 16,0 0 1296-16,-4-1 176 0,4 1 16 0,0 0 16 16,0 0-1248-16,0 0-256 0,0 0 0 0,0 0-14080 15,0 0-2752-15</inkml:trace>
  <inkml:trace contextRef="#ctx0" brushRef="#br0" timeOffset="75552.09">22725 5295 23199 0,'0'0'1024'0,"0"0"224"0,0 0-992 0,0 0-256 15,3-5 0-15,-3 5 0 0,0 0 1904 0,0 0 336 31,0 0 64-31,4 6 0 0,-4-6-512 0,1 7-96 0,0 1-32 0,-1 1 0 0,0 1-512 0,0 2-128 32,-1 1 0-32,0 0-16 0,0 3-352 0,0 1-64 0,1-1-16 0,-1 1 0 15,1-1-368-15,1-1-80 0,0-1 0 0,1 0-128 16,1-3 0-16,-1 1 0 0,1-2 0 0,0-1 0 31,0-2-544-31,-1-2-112 0,0 0-32 0,-2-5-11792 0,0 0-2368 0</inkml:trace>
  <inkml:trace contextRef="#ctx0" brushRef="#br0" timeOffset="75852.93">22778 5451 19343 0,'0'0'1728'0,"5"-2"-1392"16,1-3-336-16,1 0 0 0,1-2 3072 0,2 0 560 16,0 0 96-16,0 0 32 0,3-2-2096 0,-2 0-432 15,-1 1-80-15,-1 0 0 0,1 1-704 0,0 1-128 0,-2-2-16 0,-1 2-16 0,-1 1-160 0,-1-1-128 16,-1 2 192-16,-1-1-192 0,-2-1 0 0,-1 2 0 15,0 4 0-15,0 0 0 16,0 0-320-16,-7 3-64 0,0 1 0 0,1 1-16 16,-2 1 112-16,1 1 32 0,2 1 0 0,0 2 0 0,0 2 704 0,3 2 128 15,2 0 48-15,1-1 0 0,1 1 144 0,2 1 48 16,2-1 0-16,2 1 0 16,-1-3-176-16,0 1-16 0,3-2-16 0,0-1 0 15,0-1-320-15,0-3-64 0,-1 2-16 0,1-4 0 16,-1 0-208-16,0-3 0 0,1 0 128 0,2-1-128 31,-1-2-960-31,-4 0-224 0,2-1-48 0,-3-2-17136 0</inkml:trace>
  <inkml:trace contextRef="#ctx0" brushRef="#br0" timeOffset="76053.46">23119 5395 33807 0,'0'0'1488'0,"0"0"320"0,0 0-1440 0,0 0-368 16,0 0 0-16,7-1 0 0,0-3 1392 0,0 1 208 15,0 0 32-15,0 1 16 0,-1 0-832 0,4 0-176 16,0 1-16-16,-2-1-16 0,1 0-480 0,1 1-128 16,0 1 0-16,5 0 0 15,-1 0-1440-15,-4 0-304 0,-1 0-64 0,4-2-16 0</inkml:trace>
  <inkml:trace contextRef="#ctx0" brushRef="#br0" timeOffset="76522.87">23401 5488 23039 0,'0'0'1024'0,"0"0"192"0,0 0-960 0,0 0-256 16,0 0 0-16,0 0 0 0,0 0 3504 0,2-5 656 15,0-3 128-15,2-2 16 0,0 1-2672 0,0 0-544 0,0-1-96 0,1-2-32 16,0-3-592-16,-2 5-128 16,0-3-32-16,2-4 0 0,1 2-208 0,0-1 0 15,-1 1 0-15,-2 4 0 0,-1-3 0 0,3-4-160 16,-1 5 160-16,-1 3-128 0,-1 1-64 16,1-1-16-16,-1 4 0 0,-2 6 0 0,0 0 208 0,0 0-176 15,0 0 176-15,0 0-160 0,4 10 160 0,0 3 0 16,-2 0 0-16,0 0 0 0,-1 1 0 0,2 1 0 15,0-1 0-15,0-1 128 0,0-1 48 0,0-6 16 16,0 1 0-16,3 4 0 0,0 2 0 0,1 0 0 16,2-3 0-16,0-5 0 0,0-2 0 0,0-1 16 15,-9-2 0-15,9 1 0 0,0 1 192 0,0-2 48 0,0-1 0 0,-1-2 0 16,-2-2 32-16,0-1 16 0,0-2 0 0,0-1 0 0,-1 2-208 0,-1 0-32 16,1 0-16-16,-1-1 0 0,-1-4-240 0,0-3 176 15,-1 1-176-15,0-2 160 0,0-1-160 0,0-1 0 31,0-2 0-31,-1 1 0 0,0-2-320 0,-1 3 48 16,0 2 16-16,0 2 0 16,0 5-128-16,0 9-32 0,0 0 0 0,0 0 0 15,-7 0-432-15,0 4-96 0,-1 2-16 0,1 2 0 16,0 1-2336-16,1 2-480 0,-1 3-80 0,1 0-32 0</inkml:trace>
  <inkml:trace contextRef="#ctx0" brushRef="#br0" timeOffset="83636.78">23852 5384 7359 0</inkml:trace>
  <inkml:trace contextRef="#ctx0" brushRef="#br0" timeOffset="84322.87">23805 5443 12895 0,'0'0'1152'0,"0"0"-928"16,0 0-224-16,0 0 0 0,-7 3 3920 0,7-3 752 15,0 0 128-15,0 0 48 0,0 0-2736 0,0 0-528 16,0 0-112-16,0 0-32 0,8-4-384 0,-3-1-80 0,1 0-16 0,-2 0 0 31,0 1-96-31,0-1-32 0,0-1 0 0,-1 1 0 16,-2-1-96-16,1 0-32 0,-1 0 0 0,0 0 0 0,-1 0-320 16,0-3-80-16,0 2-16 0,0-2 0 0,0-1-128 0,0-1-32 15,0 0 0-15,1-2 0 0,-1-1-128 0,1 1 0 16,1-1 0-16,-1 2 0 0,0 1 0 0,0 2 0 15,-1-1 0-15,0 3 0 0,0 1 0 0,-1 1 0 16,1 5 0-16,0 0 0 0,0 0 0 0,0 0 0 0,0 0 0 0,0 0 0 16,1 8 192-16,1 1 0 0,0 1 0 0,1 0 0 15,1 2-192-15,0 1-176 0,0-2 48 0,1 1 0 16,0 1 128-16,-1 1 0 0,2-4 0 0,0 2 0 16,-1 0 0-16,1 0 0 0,1-1 128 0,-2 0-128 15,1-1 176-15,-1-1-48 0,2-2 0 0,3 3 0 0,0-2 64 16,-1-3 0-16,-9-5 0 0,11 0 0 0,1-2-32 0,1-2 0 15,0-3 0-15,0-1 0 0,0-3-32 0,0-1-128 16,-2-1 192-16,1 2-64 0,-1-1 48 0,-1-2 0 16,-2 0 0-16,-1 0 0 0,-1-1 0 0,-1 0 0 31,-1 1 0-31,-1-1 0 0,0 0-32 0,-1 3 0 0,-2 0 0 0,0 1 0 16,0 1-144-16,-1 3 0 0,-2 1 0 0,0 1 0 15,3 5-784-15,-5-5-96 0,-1 2-16 0,6 3-13456 16,-6-1-2704-16</inkml:trace>
  <inkml:trace contextRef="#ctx0" brushRef="#br0" timeOffset="90733.84">14125 6294 16575 0,'0'0'1472'15,"0"0"-1168"-15,0 0-304 0,0 0 0 16,0 0 2720-16,0 0 480 0,0 0 112 0,4-3 16 0,1-2-1280 0,-2 0-256 16,-2-1-64-16,1 0 0 15,0 1-400-15,0-1-96 0,-3-2-16 0,1 1 0 0,0 0-448 0,1-1-112 0,0 0-16 0,0-1 0 16,0 1-304-16,0-1-64 0,0 1-16 0,0-1 0 15,-1 0-256-15,1 2 0 0,0-1-176 0,0 1 176 16,-1 0 0-16,1 1 0 16,1 1 0-16,0 1 0 0,0 0 0 0,-2 4-128 15,0 0 128-15,5-3 0 0,0 2 0 0,-5 1 0 16,7 0 0-16,1 0 0 0,1 0 352 0,-2 0-32 16,2 1 0-16,1 0 0 0,1 1 128 0,-1 0 32 15,-1 0 0-15,2 1 0 0,-1-1-352 0,1 0-128 16,-1 0 0-16,0-1 0 0,2 0 128 0,-1 0-128 0,-1 1 0 0,0-2 0 15,0-3 0-15,0 1-128 0,-2-1-16 0,-1 0 0 16,1-1-1776-16,-1 1-336 0,0-1-80 0</inkml:trace>
  <inkml:trace contextRef="#ctx0" brushRef="#br0" timeOffset="91186.79">14198 6194 10127 0,'0'0'448'0,"0"0"96"0,0 0-544 0,0 0 0 0,0 0 0 0,0 0 0 0,0-5 4656 0,0 5 816 16,0 0 160-16,2-5 48 0,2 1-3408 0,0 1-672 15,1 1-144-15,3-1-32 0,3 1-160 0,-1 2-48 16,2 0 0-16,2 0 0 0,2 3-320 0,0 2-80 15,1 2-16-15,-1 2 0 0,4 2-224 0,-1 3-64 16,0 2 0 0,1 1 0-16,-3 1-160 0,2 2-32 0,-3-2-16 0,0 2 0 15,-1-2-176-15,-1 0-128 0,2-1 144 0,0-2-144 16,-2 0 0-16,1-1 128 0,0-3-128 0,-1 0 0 0,2-2 0 0,-1-1 0 16,-3-2 0-16,0 0-160 15,-2 0-368-15,0-2-80 0,-1-2-16 0,-1 1 0 16,-1-2-2304-16,-7-1-464 0</inkml:trace>
  <inkml:trace contextRef="#ctx0" brushRef="#br0" timeOffset="92954.51">15080 6602 20271 0,'0'0'896'0,"0"0"192"0,0 0-880 0,0 0-208 0,0 0 0 0,-3-2 0 15,0 0 2848-15,3 2 528 0,-4-4 96 0,2 0 32 16,2 4-1776-16,-1-4-368 0,1-1-64 0,1 0-16 16,0 0-496-16,1 0-96 15,1 0-32-15,0 1 0 0,0 1-304 0,1 0-64 16,0 1-16-16,2 0 0 0,-6 2-144 0,6-1-128 15,-1 1 192-15,-5 0-192 0,6 2 240 0,-1 1-64 16,-5-3-16-16,4 5 0 0,-4-5 208 0,1 5 32 16,0 1 16-16,0 0 0 0,-2 0 96 0,0 0 0 15,-1 0 16-15,-2-1 0 0,-1 0 48 0,0-1 0 16,-1-1 0-16,0 0 0 0,-1 1-64 0,1-3-16 0,1 0 0 0,0 0 0 16,5-1-288-16,-4 0-48 0,4 0-16 0,-4-3 0 15,1-1-144-15,2-1 0 0,2 0 0 0,3 0 0 31,2-2-1472-31,2 1-288 0,3-3-48 0</inkml:trace>
  <inkml:trace contextRef="#ctx0" brushRef="#br0" timeOffset="94405.06">15353 6451 12895 0,'0'0'1152'0,"1"-5"-928"0,0 0-224 0,1-2 0 15,-1 0 3072-15,1 0 576 16,0-1 128-16,0 1 0 0,1 1-1728 0,-1 0-368 16,0 1-64-16,-2 5-16 0,0 0-192 0,0 0-64 15,0 0 0-15,0 0 0 0,0 0-304 0,-1 7-64 16,0 2-16-16,0 3 0 0,0 3-256 0,0 0-64 15,-1 3-16-15,1-2 0 0,1 1-352 0,0-1-64 16,0 0-16-16,1 0 0 0,2-1-192 0,2-2 144 16,0 0-144-16,1-1 128 0,0-3-128 0,2 0 0 0,0-2 0 0,1-1 0 0,1-2 0 0,-1-1 0 15,0-1 0-15,1-2 128 0,0-3-128 0,-1 0 160 16,-1-2-160-16,0-1 160 0,0 0-160 0,0-1 192 16,-2 0-192-16,-1 1 192 0,-2-1-192 0,0-1 160 15,-2 1-160-15,0 1 160 0,0 1-160 0,-1 5 0 16,0 0 144-16,0 0-144 0,0 0 0 0,0 0 0 15,-5 4 0-15,1 4 128 16,0 4-128-16,2 2 0 0,1-1 0 0,2 2 0 16,2 1 0-16,1-1 0 0,0-1 0 0,4-1 0 15,2-2 128-15,1-1-128 0,1-2 128 0,1-2-128 16,1-2 256-16,1-2 0 0,0-4-16 0,0-2 0 16,1-2 144-16,-2-2 16 0,1-2 16 0,0-3 0 15,-3-1-64-15,1-1-16 0,-1 0 0 0,-2-2 0 16,-1 0-96-16,1 1-32 0,-1-3 0 0,-1 0 0 0,-1-3-208 0,-1 0 144 15,0-3-144-15,0 1 128 0,1-4-128 0,0 3 0 16,-2 0 0-16,1 1 0 0,-1 3 0 0,-1 3 0 16,-1 3 0-16,-1 4-176 15,-2 2-240-15,-1 4-48 0,1 5-16 0,0 0 0 16,-5 3-1648-16,1 2-336 0,1 3-64 0,-1 3-16224 0</inkml:trace>
  <inkml:trace contextRef="#ctx0" brushRef="#br0" timeOffset="94790.24">15878 6543 12895 0,'0'0'576'0,"0"0"112"0,0 0-560 0,0 0-128 16,0 0 0-16,0 0 0 0,-4-2 4352 0,4 2 848 16,0 0 176-16,0 0 16 0,0 0-3344 0,0 0-688 15,0 0-128-15,0 0-16 0,6 2-544 0,2 0-96 16,0-1-32-16,2 0 0 0,0-1-224 0,2-1-32 15,2 0-16-15,0-1 0 0,-1-1-144 0,2 0-128 16,-2-1 192-16,-2 0-192 0,1 0 128 0,-1-1-128 16,-2 0 0-16,-1 1 0 0,-2-1 208 0,0 0-64 0,-3 0-16 0,-1 0 0 0,0-1-128 0,-2 1 0 15,0 0 0-15,0 5 0 0,-4-5 192 0,-2 2-64 16,-2 0 0-16,0 1 0 0,-2 1 304 0,-1 2 48 0,-1 2 16 0,0 1 0 16,-2 0 96-16,1 3 32 15,1 1 0-15,-1 1 0 0,-1 2 0 0,2 1 0 0,2 2 0 0,1 1 0 16,2-1-160-16,1 3-16 0,2 1-16 0,2-1 0 31,3 1-256-31,2-2-48 0,1 0-128 0,3 0 192 16,2-4-192-16,1-1 0 0,3-3 0 0,2-2 0 0,2-2 0 0,1-1 0 15,0-5 0-15,-1-1-160 16,2-2-368-16,-2-2-80 0,0-1-16 0,0-2 0 16,-1 0-2064-16,0 0-400 0,0-2-96 0,-4 1-14416 15</inkml:trace>
  <inkml:trace contextRef="#ctx0" brushRef="#br0" timeOffset="94959.54">16193 6540 27407 0,'0'0'1216'0,"0"0"256"0,0 0-1184 0,0 0-288 16,0 0 0-16,0 0 0 0,0 0 1824 0,0 0 304 16,0 0 64-16,0 0 16 0,-2 4-480 0,0 1-112 15,0 0-16-15,-1 1 0 0,0 0-688 0,0 2-144 16,1 1-16-16,0-1-16 16,0 0-416-16,0-1-96 0,0 0-16 0,1 0 0 15,0 0-208-15,0-2 0 16,1-5 0-16,0 0 0 15,0 0-1696-15,0 0-336 0,0 0-64 0,5-3-9808 16,0-2-1952-16</inkml:trace>
  <inkml:trace contextRef="#ctx0" brushRef="#br0" timeOffset="95091.05">16210 6397 21183 0,'0'0'1888'0,"-6"2"-1504"16,1 0-384-16,-1 1 0 0,0-2 2256 0,1 3 384 15,1-2 80-15,4-2 16 0,0 0-1776 0,0 0-368 16,0 0-64-16,0 0-16 0,0 0-512 0,0 5 0 15,3 1-240-15,1-2-9424 16,-4-4-1904-16</inkml:trace>
  <inkml:trace contextRef="#ctx0" brushRef="#br0" timeOffset="95584.64">16361 6488 11055 0,'0'0'976'0,"-3"5"-784"0,-1 0-192 0,0 1 0 15,-2-1 4672-15,-1 0 880 0,-1 2 176 0,1 0 32 16,0 0-3392-16,1 0-672 0,-1 0-144 0,1 0-16 15,0 0-640-15,1 1-112 16,2 0-16-16,1-1-16 0,0-1-496 0,1 0-112 16,2-1-16-16,-1-5 0 0,4 7-128 0,1-4 0 15,1 0 0-15,1-1 0 0,1-2-320 0,0-1 0 16,1-1 0-16,1-3 0 16,1 0-320-16,0 0-48 0,-1-2-16 0,-1 0 0 15,0 0 192-15,-1 0 16 0,-2 0 16 0,0 0 0 0,-2 1 320 0,-1 0 160 0,-1-1-160 0,-1 1 160 16,0 1 0-16,0 0 0 0,-2 0 208 0,1 5-64 0,-2-6 368 0,1 1 80 15,1 5 16-15,-2-4 0 0,2 4 80 0,0 0 16 16,0 0 0-16,0 0 0 0,-5 1-64 0,5-1 0 16,0 0 0-16,-3 6 0 0,1 0-352 0,1 3-80 15,0 2-16-15,1 1 0 0,1 1-64 0,1 4 0 16,-1-1-128-16,0 3 192 0,0 3 16 0,0-1 0 16,0 1 0-16,0 0 0 0,0 1 48 0,1 0 0 15,-1 2 0-15,-1-2 0 16,0 0 16-16,-1-3 16 0,0-1 0 0,-1-2 0 0,-1 0 80 0,-1-1 16 15,1-2 0-15,-1 0 0 0,-3-1-48 0,1-2 0 16,0-1 0-16,-1-3 0 0,0 0-96 0,0-2-32 16,0-1 0-16,0-1 0 0,0-1-80 0,0-2-128 15,-1-2 176-15,0-1-176 0,0 0 128 0,1-1-128 16,1-1 0-16,1-1 0 0,1-1 0 16,1-1-256-16,1 0 64 0,1-1 0 15,2-1-432-15,2-2-80 0,1-1 0 0,1-1-16 16,1-2-1456-16,2-1-272 0,1-2-64 0,0 0-9728 15,2 1-1952-15</inkml:trace>
  <inkml:trace contextRef="#ctx0" brushRef="#br0" timeOffset="95993.8">16553 6404 6447 0,'0'0'272'0,"0"0"80"0,0 0-352 0,0 0 0 15,0 0 0-15,0 0 0 0,0 0 6144 0,0 0 1152 16,0 0 224-16,0 0 48 0,0 0-5072 0,0 5-1008 15,0 1-208-15,0 1-32 0,1 0-544 0,0 2-96 16,0 1-32-16,0 1 0 0,0-1-128 0,0 1-16 0,-1 0-16 0,0 1 0 0,0-1 0 0,0 1 0 16,1 0 0-16,-1-1 0 0,0 0-96 0,0-1 0 15,0 1-16-15,0-1 0 0,0-1-64 0,0-2-16 16,0 1 0-16,0-8 0 0,0 0-96 0,0 0-128 16,0 0 176-16,0 0-176 0,0 0 144 0,6-3-144 15,-1-1 0-15,-1-2 144 0,0 0-144 0,0-2 0 16,1-1 144-16,1 0-144 0,-1-1 0 0,1 1 0 15,0-4 0-15,0 1 128 0,1-1-128 0,2 1 0 16,2-3 0-16,-1 2 0 0,-1-1 0 0,1 0 0 16,1 1 0-16,0 3-128 0,-1 0 128 0,-2 3-160 15,0 2 160-15,-2 4-160 0,-6 1 160 0,0 0 0 0,6 6 0 0,-3 3-128 16,-1 0 128-16,-2 1 0 0,0 3 128 0,-1 0-128 16,0-1 224-16,-1 1-32 15,-1-1 0-15,1 0 0 0,1 0-64 0,0 1 0 16,-1-2-128-16,1 1 192 0,1-1-192 0,1 0 0 15,0-1 0-15,0-1 0 0,1-1 0 0,1-1 0 16,0-2 0-16,1-1 0 16,-4-4-992-16,5 3-192 0,-5-3-32 0,6-1-16 15,0-2-1040-15,1-1-208 0,1-2-32 0</inkml:trace>
  <inkml:trace contextRef="#ctx0" brushRef="#br0" timeOffset="96199.53">16952 6349 24879 0,'-3'5'2208'0,"0"1"-1760"16,0 2-448-16,0 2 0 0,0 0 2768 0,0 3 480 31,0 1 80-31,0-1 32 0,1 2-1840 0,-1 1-368 16,1-2-80-16,0 1-16 0,0 0-528 0,1 0-96 0,0 0-32 0,0 0 0 16,0-1-256-16,1 2-144 0,-1-2 160 0,2-1-160 0,-1-1 0 0,0-1 0 15,0-1 0-15,1-3 0 16,0-1-1984-16,-1-6-272 0,0 0-64 0</inkml:trace>
  <inkml:trace contextRef="#ctx0" brushRef="#br0" timeOffset="96380.14">16851 6507 31679 0,'0'0'1408'0,"0"0"272"0,0 0-1344 0,0 0-336 16,0 0 0-16,0 0 0 0,0 0 1552 0,0 0 240 15,0 0 64-15,4 4 0 0,1-1-752 0,1 1-144 16,0 1-16-16,1-2-16 0,0 2-544 0,0 0-96 0,1-2-32 0,0 2 0 0,1-1-256 0,0 0 0 15,1 0 0-15,1-3 0 0,0 2 0 0,-1-1 0 16,-1 0-192-16,2-1 48 31,-2-1-1856-31,1-1-368 0,-2-2-80 0,0 0-13856 16</inkml:trace>
  <inkml:trace contextRef="#ctx0" brushRef="#br0" timeOffset="96585.27">17086 6530 20271 0,'0'0'896'0,"0"0"192"0,0 0-880 0,0 0-208 0,0 0 0 0,0 7 0 16,0 0 4112-16,0 0 784 16,-2-1 160-16,3 1 16 0,1 1-3328 0,-1 0-656 15,0 0-144-15,-1 1-32 0,0-1-656 0,-1-1-128 16,1 1-128-16,0 0 192 0,0-3-192 0,0-5 0 15,0 0 0-15,0 0 0 16,0 0-1920-16,0 0-384 0,0 0-64 0</inkml:trace>
  <inkml:trace contextRef="#ctx0" brushRef="#br0" timeOffset="96732.38">17103 6372 23951 0,'0'0'2128'0,"0"0"-1696"0,-5 2-432 0,0 1 0 16,-1-2 3184-16,1 1 544 0,-1-1 112 0,0 2 32 0,2 0-2032 0,0 1-416 15,0 0-80-15,4-4 0 0,0 6-1008 0,0 0-192 16,3-1-144-16,0 1 192 16,1 0-1952-16,2 1-384 0,1-1-80 0</inkml:trace>
  <inkml:trace contextRef="#ctx0" brushRef="#br0" timeOffset="96995.58">17209 6553 25791 0,'0'0'2304'16,"0"0"-1856"-16,0 0-448 0,0 0 0 0,0 0 3520 0,0 0 592 0,0 0 128 0,-2-5 32 15,0-1-2464-15,3-1-480 0,0 0-112 0,2-2 0 0,2 2-848 0,1-1-176 32,0-2-16-32,1 1-16 0,1 0-160 0,2 2 128 0,-1 0-128 0,0 2 128 0,-2 2-128 0,-1 1 0 31,1 1 0-31,-1 2-176 0,0 1 48 0,-1 3 0 0,0 0 0 0,-2 0 0 0,-1 3 128 0,0 1 0 31,0 1-144-31,-1-1 144 0,-1 0 0 0,0 1 0 16,0 0 0-16,0 0 0 0,-1 0 0 0,0 0 128 0,0 0-128 0,1 0 192 0,0-1-192 0,0-1 0 15,0-2 0-15,1 0 0 16,-1-6-704-16,0 0-192 0,0 0-16 0,6 2-16 16,0-2-2112-16,0-4-416 0</inkml:trace>
  <inkml:trace contextRef="#ctx0" brushRef="#br0" timeOffset="97481.36">17509 6405 23039 0,'0'0'2048'0,"0"0"-1648"0,0 0-400 0,-2 5 0 16,-1 0 3040-16,1 0 528 0,2-5 96 0,-2 5 32 16,-1 1-1920-16,-1 1-384 0,1 3-80 0,-2 1-16 15,-2-1-688-15,1-2-144 16,0 2-16-16,0 1-16 0,0 0-224 0,2-1-32 16,-1 0-16-16,1 0 0 0,1-1-160 0,1 0 0 15,1-3 0-15,1 1 0 0,0-7 0 0,2 5 0 16,-2-5-144-16,6 3 144 15,1-2-576-15,-1-2-16 0,2-2 0 0,0-1 0 16,-1-1-192-16,1-1-48 0,1-3 0 0,-1-1 0 16,1-2 0-16,-1 1-16 0,0 3 0 0,-2-1 0 0,1 0 416 0,-1-1 96 0,-1 1 16 0,-1 1 0 0,0 0 320 0,-2 1 0 15,-1 0 0-15,0 1 0 0,0 0 384 0,-1 1 80 16,-1 1 32-16,1 4 0 0,0 0 272 0,0 0 48 16,0 0 16-16,0 0 0 0,0 0-48 0,-3 3 0 15,1 3 0-15,0 2 0 0,1 2-352 0,0 2-80 16,1 0-16-16,0 2 0 0,1 1 96 0,0 1 16 15,-1 0 0-15,0 3 0 16,-1 0-112-16,1 3-16 0,0 1 0 16,0 3 0-16,0-3-48 0,-1 2-16 0,0 1 0 0,0-2 0 15,0 0 320-15,-1 0 48 0,-1-3 16 0,0 0 0 0,0 0-416 0,-2-2-80 16,-1-3-16-16,-1-1 0 0,-1-3 112 16,1 0 16-16,1-2 0 0,0-1 0 0,-2-3 112 15,0-3 16-15,0 1 16 0,0-4 0 0,0 0-400 0,2 0 128 16,-1-4-128-16,0 1 0 15,0-3-256-15,0 0-128 0,1 1-16 0,0-2-16 16,2 0-1728-16,0 0-352 0,2 1-64 0,-1-1-17008 0</inkml:trace>
  <inkml:trace contextRef="#ctx0" brushRef="#br0" timeOffset="99201.43">17814 6585 33519 0,'0'0'1472'0,"0"0"320"0,0 0-1424 0,0 0-368 15,0 0 0-15,0 0 0 0,0 0 1824 0,0 0 288 16,0 0 64-16,0 0 16 0,0 0-576 0,0 0-112 0,0 0-32 0,0 0 0 0,0 0-896 0,0 0-192 16,0 0-48-16,0 0 0 0,0 0-336 0,0 0 0 15,-4-1 0-15,4 1 128 16,0 0-1312-16,-3-5-256 0,2 1-48 0,-1-1-11824 15,2 0-2368-15</inkml:trace>
  <inkml:trace contextRef="#ctx0" brushRef="#br0" timeOffset="99355.15">17780 6452 16575 0,'0'0'1472'0,"0"0"-1168"0,0 0-304 0,0 0 0 16,0 0 2880-16,0 0 528 0,-3-5 112 0,3 5 0 15,0 0-1296-15,0 0-272 0,0 0-48 16,0 0-16-16,0 0-416 0,0 0-64 0,0 0-32 0,0 0 0 0,0 0-640 0,0 0-128 15,0 0-32-15,0 0 0 0,4-3-432 0,0 1-144 16,0 1 0-16,1-2-12736 16,0 1-2624-16</inkml:trace>
  <inkml:trace contextRef="#ctx0" brushRef="#br0" timeOffset="100087.33">18225 6305 21183 0,'0'0'944'0,"0"0"192"0,0 0-912 0,3-6-224 0,-2 1 0 0,1 1 0 16,-2 4 2832-16,3-5 528 0,-3 5 96 0,0 0 32 0,0 0-1312 0,0 0-272 15,5 0-48-15,0 5-16 0,-1 0-432 0,-1 5-96 16,-1 2-16-16,-1 3 0 0,0 2-336 0,-1 3-64 16,-2 1 0-16,-1 3-16 0,0-2-512 0,1 1-112 15,-1-4 0-15,1 1-16 0,0-3-240 0,1 1 0 0,1-2 0 0,2-2 0 16,-1 1 0-16,1-3 0 16,1-1 0-1,-1 0 0-15,1-1-336 0,2-1-64 0,0-2-16 0,0-1 0 16,0-2-1296-16,0 0-256 15,-5-4-48-15,0 0-10848 0,0 0-2160 0</inkml:trace>
  <inkml:trace contextRef="#ctx0" brushRef="#br0" timeOffset="100388.15">18288 6520 24879 0,'0'0'2208'0,"0"0"-1760"15,4-5-448-15,4-1 0 0,1-2 2416 0,2-1 400 0,1-2 64 0,1 0 32 16,1 1-1120-16,2-1-240 15,-2-1-32-15,1 0-16 0,1 1-800 0,-3 1-144 16,1-1-48-16,-2 1 0 0,-1 1-208 0,-2 0-48 0,0 1-16 0,-2 1 0 0,-1 1-240 0,-1 0 144 31,-2 3-144-31,-3 3 128 0,0 0-128 0,0 0 0 16,0 0 0-16,0 6 0 0,-3 2 0 0,-1 2 0 16,0 3 0-16,1-2-176 0,-1 3 176 0,1 1 0 15,1-1 0-15,3 1 0 0,0 0 0 0,1-1 0 16,0-1 0-16,2 0 0 0,0-1 240 0,2-2-32 15,-1 0 0-15,0-1 0 0,2-1-208 0,0 0 176 16,0-1-176-16,1-2 160 0,0-1-160 0,-1-1 0 0,2 0 0 0,0 0 128 0,-1-3-128 0,-1 0-272 16,0-3 64-16,2 0-12944 15,0-1-2592-15</inkml:trace>
  <inkml:trace contextRef="#ctx0" brushRef="#br0" timeOffset="100757.64">18683 6498 25791 0,'0'0'2304'0,"0"0"-1856"0,0 0-448 0,0 0 0 16,4 5 2752-16,-4-5 464 0,0 0 96 0,7 6 16 15,-1-2-1536-15,2 1-288 0,-1-2-64 0,1-1-16 16,0 0-960-16,0 1-192 0,2-3-32 16,0 0-16-16,0 0-224 0,-1-2 0 15,1 0 0-15,1-1 0 0,0 0 0 0,-1-2 0 16,-1-1 0-16,0 0 0 15,-1-3-576-15,-1 1 0 0,-2 0 0 0,-2 1 0 16,-2-1 112-16,-2 1 16 0,-2 0 0 0,-1 1 0 0,-2-1 448 0,-2 1 0 16,-2 2 0-16,0 0 0 0,0 0 192 0,-2 2 48 0,0 2 0 0,0 2 0 0,-2 1 464 0,2 2 80 15,1 0 32-15,1 3 0 0,0 1-16 0,0 2 0 16,1 1 0-16,1-2 0 0,3 2-224 0,1 1-64 16,1 1 0-16,2-1 0 0,2 2-288 0,2-1-64 15,2 0-16-15,0 1 0 0,2-2-144 0,1 2 0 16,3-1 0-16,2-1 0 0,1-3 0 0,2-1 0 15,1-2 0-15,2-2 0 16,1-3-560-16,0-3-32 0,0-3-16 0,-1-2 0 31,-1-1-1952-31,-2-3-384 0,0-1-64 0,-1-1-14720 0</inkml:trace>
  <inkml:trace contextRef="#ctx0" brushRef="#br0" timeOffset="101020.29">19006 6494 16575 0,'0'0'1472'0,"0"0"-1168"0,0 0-304 0,0 5 0 15,0 1 3200-15,1 0 576 0,0 1 112 0,0 0 16 0,0 1-2176 0,0-1-448 16,0 0-96-16,1 0-16 0,-1-1-16 0,0 1-16 16,0 0 0-16,1 0 0 0,0 0-240 0,0-2-64 15,-2-5 0-15,3 5 0 0,-3-5-144 0,0 0-48 16,0 0 0-16,4 3 0 0,-4-3-64 0,0 0-32 16,6 0 0-16,-1-1 0 0,1-3 80 0,0-1 16 15,-1-1 0-15,1-1 0 0,0-1-192 0,0-1-16 16,1 0-16-16,-1-1 0 0,0-1-160 0,1-1-48 15,1 0 0-15,0-1 0 0,0-1-208 0,-1 3 128 16,0-2-128-16,0 3 0 0,0 1 0 0,-1 1 128 16,-2 2-128-16,0 1 0 0,-4 5-192 0,0 0-64 15,0 0-32-15,0 0 0 16,0 0-2480-16,5 3-496 0,1 1-112 0</inkml:trace>
  <inkml:trace contextRef="#ctx0" brushRef="#br0" timeOffset="101289.69">19248 6570 29423 0,'0'0'1296'0,"0"0"288"0,0 0-1264 0,0 0-320 15,0 0 0-15,0 0 0 16,0 0 2368-16,0 0 400 0,0 0 96 0,0 0 16 16,0 0-1152-16,2-4-240 0,1-2-32 0,1 0-16 15,2-2-704-15,1-1-144 0,2 0-16 0,-1-3-16 16,1 1-240-16,0-1-32 0,-1 1-16 0,1 0 0 0,-1 2-144 0,-1 0-128 31,0 2 192-31,-3 2-192 0,1 1 128 0,-5 4-128 0,5 0 0 0,-1 1 0 16,1 2 128-16,-1 2-128 0,-1 1 0 0,0 1 0 15,0 3 0-15,1-3 0 0,-2 2 128 0,1 0-128 16,-1 0 0-16,1 1 0 0,0 0 0 0,0-2 0 16,1 0 0-16,-1 0 0 0,0-1 0 0,1-1 0 15,-4-6 0-15,5 4 0 0,-5-4 0 0,6 4-192 16,0-1-1680-16,-1-2-336 0,-5-1-64 0,8 0-10672 16,0 1-2144-16</inkml:trace>
  <inkml:trace contextRef="#ctx0" brushRef="#br0" timeOffset="101591.24">19541 6588 7359 0,'0'0'320'0,"0"0"80"0,3-5-400 0,2 1 0 16,0 0 0-16,1 0 0 0,1 0 5744 0,-2 0 1056 16,1 1 224-16,1-1 32 0,0 0-4656 0,0 0-928 15,0-1-192-15,-1 0-48 0,2 0-656 0,1 0-128 16,-1 0-16-16,0 0-16 0,-1-1-288 0,0-1-128 0,1-1 128 0,-1 0-128 16,-2 0 128-16,-1 0-128 0,0-1 128 0,0 0-128 15,-2 0 160-15,-1-1-160 0,-2 0 192 0,-1 2-192 16,-1 0 640-16,0 2 0 15,0 1 16-15,-3 0 0 0,-1 3 256 0,-2 2 48 16,-2 2 16-16,-1 3 0 0,-1 2-176 0,0 3-32 16,-2 1-16-16,-1 4 0 0,2 2 0 0,1 0 0 15,2 3 0-15,2-2 0 0,0 2-144 0,4 2-32 0,0-2 0 16,3 2 0-16,2 0-320 0,2-3-80 16,0-2-16-16,4-1 0 0,3-1-160 0,4-5 0 0,4-2 0 0,2-4 0 15,5-5-208-15,-1-4-80 0,2-4-16 0,0-2 0 16,-2-4-1296-16,0-2-272 0,-3 0-48 0,-1-1-16 15,-2 0-1712-15,-3-2-352 0</inkml:trace>
  <inkml:trace contextRef="#ctx0" brushRef="#br0" timeOffset="101775.14">19949 6207 23039 0,'0'0'1024'0,"-4"6"192"0,0 4-960 0,0 2-256 0,0 0 0 0,0 3 0 15,0 3 5696-15,-1 1 1104 0,2 4 224 0,-1-1 32 16,0 3-4528-16,0 1-912 0,0 1-176 0,1-1-32 15,-1-1-672-15,1-1-128 0,1 0-32 0,2 1 0 0,-1-2-368 0,1 1-80 16,1-1 0-16,1-1-128 0,0-3 0 0,3-1 0 31,0-4-240-31,0-1 80 16,0-6-2352-16,1-2-480 0</inkml:trace>
  <inkml:trace contextRef="#ctx0" brushRef="#br0" timeOffset="102524.03">15014 7332 23039 0,'0'0'1024'0,"-5"5"192"0,-2-1-960 0,1 0-256 0,0 0 0 0,6-4 0 15,0 0 4800-15,0 0 896 0,0 0 192 0,0 0 48 16,0 0-3696-16,0 0-720 15,0 0-160-15,0 0-16 0,0 0-560 0,0 0-96 16,2-5-32-16,-2 5 0 0,1-6-368 0,1 2-80 16,1 0-16-16,0 0 0 0,-3 4-192 0,3-5 0 15,1 0 0-15,-4 5 0 16,3-4-1424-16,-3 4-336 0,3-4-64 0</inkml:trace>
  <inkml:trace contextRef="#ctx0" brushRef="#br0" timeOffset="102893.84">15476 7123 33343 0,'0'0'1472'0,"0"0"320"0,0 0-1440 15,0 0-352-15,-4 5 0 0,1 0 0 0,1 2 1904 0,0 3 304 16,-1-1 64-16,1 5 16 0,1 1-1072 0,0 4-224 0,-1 1-32 0,1 1-16 15,2-1-448-15,-2 1-96 16,0-2-16-16,1 2 0 0,0-1-208 0,1 2-48 0,0-3-128 0,0 0 192 16,0 0-192-16,0-3 0 0,1-1 0 0,1-1-160 15,0-2-576-15,0-1-112 0,0-3-32 0,1-2-12368 16,-4-6-2496-16</inkml:trace>
  <inkml:trace contextRef="#ctx0" brushRef="#br0" timeOffset="103248.08">15520 7160 24879 0,'-5'-1'2208'0,"-2"-1"-1760"0,0-2-448 0,0 3 0 16,1-1 4016-16,1 0 720 0,5 2 128 0,0 0 48 15,0 0-2992-15,0-6-608 0,2 1-112 0,2 0-32 0,2 1-832 0,3 0-160 16,3 0-48-16,1 1 0 0,4 1-128 0,0-1 0 15,3 3 0-15,0 1 0 0,0 1 0 0,0 3 0 16,-2-1 0-16,1 3 0 0,-3 4 0 0,0 2 0 16,0 2 0-16,-4 0 0 0,-1 2 0 0,-1 0 128 15,-3 0-128-15,-2 1 0 0,-3-1 128 0,-2 1-128 16,-2-2 128-16,-3 0-128 0,-1-2 304 0,-2 0-32 16,-3 1 0-16,0 0 0 0,-2-1 64 0,-3 1 16 15,0-2 0-15,0-1 0 0,-2-2-144 0,1-1-16 16,-1-2-16-16,3-1 0 15,0-2-176-15,2 0 0 0,3-4 0 0,4 0 0 16,1 0-704 0,5 0-240-16,0 0-32 0,3-5-16 0,3 1-1120 0,5 0-240 0,3 0-32 0,1 0-10096 15,1 0-2032-15</inkml:trace>
  <inkml:trace contextRef="#ctx0" brushRef="#br0" timeOffset="103622.4">16041 7335 11055 0,'0'0'480'0,"0"0"112"0,0 0-464 0,0 0-128 16,0 0 0-16,-4-3 0 0,0 0 5936 0,-2 2 1168 15,-1 1 224-15,-1 1 48 0,-1 0-4880 0,1 1-960 16,-3 1-208-16,0 1-48 0,0 1-720 0,1 1-160 16,-3 2-16-16,2 1-16 0,0 1-64 0,3 1-16 15,-1-1 0-15,3 1 0 0,2 0-160 0,1 0-128 16,-1-2 144-16,4 0-144 0,1 0 0 0,2-4 0 15,1 0 0-15,3-4 0 0,2-1 0 0,1-4 0 0,3-3 0 0,1-3 0 16,0-1 0-16,2-2-160 0,1-2 160 0,-3 1-128 0,0 2-160 0,-2 0-32 16,0-1 0-16,-4 4 0 0,0-1 160 0,-2 4 32 15,-1 2 0-15,-5 4 0 0,0 0 128 0,0 0 176 16,0 6-48-16,-2 1 0 0,-2 1 384 0,0 3 64 16,0 1 0-16,2 1 16 0,-1-1-64 0,1 1-16 15,1 0 0-15,1 0 0 16,1-2-320-16,2 0-64 0,2-1 0 0,0-2-128 0,1-3 0 0,0 0 0 15,1-2 0-15,2-3 0 16,-1 0-272-16,1-4-112 0,1-1-32 0,1-3 0 16,0-1-2960-16,1-2-592 0</inkml:trace>
  <inkml:trace contextRef="#ctx0" brushRef="#br0" timeOffset="103796.73">16386 7001 41695 0,'-6'9'1856'0,"3"-4"368"0,0 3-1776 0,0 2-448 0,0 1 0 0,1 5 0 16,-1 2 1440-16,-1 1 208 0,0 4 32 0,2-1 16 16,-2 4-800-16,0 0-144 15,2 0-48-15,1 0 0 0,0-3-448 0,1-1-80 0,0-2-32 0,1 1 0 0,0 0-144 0,0-2 0 16,0-1 0-16,0 0 0 16,-1-1-1088-16,0-1-192 0,0-1-32 0,0-2-12944 15,-1-2-2576-15</inkml:trace>
  <inkml:trace contextRef="#ctx0" brushRef="#br0" timeOffset="104229.13">16222 7377 34959 0,'0'0'1536'0,"0"0"336"0,0 0-1488 0,5-5-384 0,1 0 0 0,1 1 0 16,3 0 1504-16,-1 0 224 0,-1 0 64 0,3 2 0 15,1-1-944-15,2 1-176 0,2 0-32 0,1 1-16 16,0 0-480-16,3 0-144 0,-1 2 0 0,0-1 0 0,0-1 0 0,0 1 0 15,1 0 0-15,-4 1 0 0,1 0 0 0,-2 2 0 16,-1-3-176-16,-2 1 176 0,-2 0-176 0,-1 0 176 0,-3 1-160 0,-1-2 160 16,-1 1 0-16,-4-1 0 15,0 0 0-15,0 0 160 0,0 0 96 0,-4 7 32 16,-2 0 0-16,0 1 0 0,-1 1 32 0,0 0 0 16,0-1 0-16,-1 2 0 0,0-2-160 0,1 1-32 15,1-2 0-15,1-2 0 0,5-5-128 0,0 0 0 0,0 0 0 0,0 0 0 0,0 0 0 0,3-4 0 16,2-2-192-16,1-1 192 15,0-2-480-15,0-1 32 0,2 1 0 0,0-2 0 16,1 1-112-16,-1 0-16 0,-1 2 0 0,-1 4 0 0,0-3 416 0,-1 2 160 16,0 2-128-16,-5 3 128 0,6-1 320 0,0 2 128 15,-6-1 48-15,5 5 0 0,-1 1 464 0,-1 2 80 16,1 0 32-16,0 3 0 16,1 1-128-16,1-1-32 0,0 0 0 0,2 0 0 15,1 0-448-15,-1-2-80 0,0 0-32 0,2-1 0 16,1-2-224-16,-1-2-128 0,1 0 128 0,1-4-128 15,0 0 0-15,-1-4 0 0,0 1 0 0,0 0 0 32,-1-4-928-32,-1 2-208 0,1-1-32 0,-2 2-13568 0,-1 0-2720 0</inkml:trace>
  <inkml:trace contextRef="#ctx0" brushRef="#br0" timeOffset="104382.91">16965 7437 31327 0,'0'0'2784'0,"0"0"-2224"15,0 0-560-15,-3 5 0 0,3-5 3472 0,0 6 592 0,-1-1 112 0,1-5 32 16,0 7-2768-16,0-7-544 16,0 0-128-16,3 5 0 0,-3-5-768 0,6 3 0 15,-1-3 0-15,1-3-14528 16,0-2-2912-16</inkml:trace>
  <inkml:trace contextRef="#ctx0" brushRef="#br0" timeOffset="104514.39">16980 7212 23951 0,'-11'4'2128'0,"6"-3"-1696"0,-1 0-432 0,0 0 0 0,0 1 4368 0,1 1 800 16,5-3 144-16,0 0 48 16,-4 2-3760-16,4-2-736 0,0 0-160 0,0 0-13904 15,0 0-2800-15</inkml:trace>
  <inkml:trace contextRef="#ctx0" brushRef="#br0" timeOffset="105332.17">17754 7438 23951 0,'0'0'2128'0,"0"0"-1696"16,0 0-432-16,3-4 0 0,0-1 2432 0,-1 0 416 16,0-2 80-16,1 0 16 15,1 0-768-15,0 0-128 0,-1-1-48 0,1-1 0 0,0-1-864 0,0-1-176 16,0-1-48-16,0-2 0 0,1 0-464 0,0-2-80 16,1-4-32-16,1-1 0 0,-1-2-336 0,2 0 128 15,0-1-128-15,0 0 0 0,0-1 0 0,1 3 0 0,0 1 0 0,-2 5 0 16,1 2 0-16,-2 5 0 0,-1 1 0 0,-1 3 0 15,-4 5 0-15,0 0 0 0,0 0 0 0,6 3 0 16,-2 3 0-16,1 3 0 16,-1 2 0-16,0 3 0 0,0 4 0 0,0 2 0 0,1 2 128 0,1 0-128 15,0-1 256-15,1 1 0 0,1-1-16 0,1 0 0 0,0-3-48 0,3-1-16 16,0-3 0-16,2 1 0 0,-2-3-176 0,1 1 0 16,0-3 144-16,-3 0-144 0,0 0 0 0,1-2 0 15,-2-1 0-15,-1-2 0 16,-2-1-400-16,0-1-112 0,-6-3 0 0,0 0-16 15,0 0-2304-15,0 0-464 0,0 0-96 0</inkml:trace>
  <inkml:trace contextRef="#ctx0" brushRef="#br0" timeOffset="105501.51">17816 7350 27647 0,'0'0'2448'0,"0"0"-1952"0,0 0-496 0,0 0 0 0,0 0 2064 0,0 0 320 15,0 0 64-15,0 0 16 0,5-1-736 0,3-1-160 16,2 0-32-16,1 1 0 0,0-2-704 0,2 2-128 15,2-1-48-15,0 1 0 0,3 1-400 0,-2 0-64 0,1 0-32 0,1 1 0 16,-1 0-160-16,0 0 0 0,1 0 0 0,-2 0-13312 31,0 1-2672-31</inkml:trace>
  <inkml:trace contextRef="#ctx0" brushRef="#br0" timeOffset="105802.92">18319 7072 34207 0,'0'0'1520'0,"-3"-3"304"0,0-1-1456 15,3 4-368-15,-3-3 0 0,3 3 0 0,0 0 1648 0,0 0 256 16,0 0 48-16,0 0 16 0,-4 4-896 0,1 1-176 15,1 2-48-15,0 0 0 0,2 4-80 0,-1 3-32 16,0-1 0-16,1 2 0 0,0 2-576 0,0 2-160 16,0-1 0-16,0 2 0 0,0-1 160 0,0 2-32 31,0-5-128-31,0 2 192 0,-1-1-192 0,0-1-128 16,-1 0 128-16,0-1-208 15,2 1-512-15,-2-1-112 0,0-3 0 0,1-2-16 16,1-2-1536-16,1-2-304 0,-1-6-64 0</inkml:trace>
  <inkml:trace contextRef="#ctx0" brushRef="#br0" timeOffset="106034.7">18511 7046 41055 0,'0'0'896'0,"-4"2"192"0,-1 1 48 0,0 1 16 0,0-1-912 0,1 2-240 16,0 1 0-16,0 0 0 0,0 2 992 0,1-1 160 15,1 3 16-15,0 1 16 0,1 1-784 0,1 2-144 0,1 1-48 0,1 1 0 0,0 2 16 0,1 3 0 16,0-2 0-16,-1 1 0 0,0-2-96 0,0 2-128 16,-1-3 176-16,1-2-176 0,0 0 0 0,-1-1 0 15,0-1 0-15,1 0 0 16,0-2-320-16,1-1-80 0,-1-3-16 0,1-1 0 16,1-1-2064-16,-4-5-400 0,5 3-96 0</inkml:trace>
  <inkml:trace contextRef="#ctx0" brushRef="#br0" timeOffset="106973.82">19126 7153 25391 0,'0'0'1120'0,"1"-5"240"0,3-3-1088 15,-1 0-272-15,1 1 0 0,1-1 0 0,0 1 1600 0,-1-1 256 0,-1 2 48 0,0 2 16 16,-3 4-272-16,0 0-48 0,0 0-16 0,0 0 0 15,2 8-112-15,-1 3 0 0,1 3-16 0,-2 3 0 16,-1 2-688-16,0 2-128 0,0 1-16 0,0 0-16 16,0 1-256-16,1-3-48 0,0 0-16 0,1-2 0 15,0 1-288-15,0-3 160 16,0-1-160-16,1 0 128 0,1-2-128 0,0-2 0 16,-1 1 0-16,1-4 0 0,1 0 0 0,-2-1 0 15,-2-7 0-15,0 0 0 0,0 0 0 0,0 0 0 16,0 0 0-16,0 0 0 0,-5-2 0 0,0 0 0 15,-2-1-160-15,-1-1 160 0,-1-1-128 0,0 0 128 0,0-1 0 0,1 1-144 16,-2 0 144-16,0 1 0 0,-1-1 0 0,1 2 0 16,1 2 0-16,0-1 0 0,0 2 0 0,1 2 128 0,1 0 96 0,1 2 32 15,0 0 0-15,2 1 0 0,1 2 64 0,1 3 0 16,2-2 16-16,2 2 0 0,1 0-336 0,4 0 0 16,0 0 0-16,2-1 0 0,3-2 0 0,2-2 0 15,1-1 0-15,4-2 0 16,3-2-896-16,1-2-208 0,2-3-48 0,1 0 0 31,0-2-1232-31,0 1-256 0,-5-1-48 0,0 0-14336 0</inkml:trace>
  <inkml:trace contextRef="#ctx0" brushRef="#br0" timeOffset="107290.5">19438 7317 16575 0,'0'0'1472'0,"0"0"-1168"15,0-4-304-15,0 4 0 0,-2-4 3520 0,2 4 640 16,0 0 128-16,-3-2 16 0,-2 0-1856 0,5 2-368 15,0 0-80-15,-7 3-16 0,0 1-704 0,1 1-128 16,-2 0-48-16,1 1 0 0,3 1-400 0,-2 0-64 16,1 0-32-16,1 2 0 0,1 0-352 0,1 1-80 15,1-2-16-15,2-1 0 0,1-1-160 0,3-1 0 16,2-3 0-16,1 1 0 16,-1-3-512-16,2 0 0 0,0-5 16 0,1 0 0 0,-1 0-240 0,1 0-48 0,-2-2-16 0,1-1 0 15,0 0 96-15,-2 1 32 0,-1 0 0 0,-1 2 0 0,-1 0 416 0,-1 1 96 16,1-1 16-16,-4 5 0 0,0 0 496 0,0 0 96 15,0 0 32-15,0 0 0 0,-1 7 416 0,0 3 64 16,-1-2 32-16,1 4 0 0,0 0-400 0,1 0-80 16,1-2 0-16,1 1-16 0,0 0-496 0,2 0 0 15,-1-4 0-15,2 1 0 16,1-1-240-16,0-2-80 0,1 0-32 0,1-5 0 31,0 0-2272-31,1-5-448 0,1 0-80 0</inkml:trace>
  <inkml:trace contextRef="#ctx0" brushRef="#br0" timeOffset="107480.17">19835 7097 24879 0,'0'0'2208'0,"0"0"-1760"0,-3 6-448 0,1 1 0 16,-2 0 3888-16,1 2 688 16,1 2 144-16,-1 3 16 0,-1 0-2832 0,0 2-576 15,0 2-112-15,0 0-32 0,0 1-688 0,0-1-144 16,1-2-32-16,0 0 0 0,1 0-192 0,-1-1-128 15,0 0 128-15,1-1-128 0,-1-2 0 0,1 1 0 16,-1-1 0-16,1-2-128 16,0-3-2544-16,0-1-496 0,-1-1-96 0</inkml:trace>
  <inkml:trace contextRef="#ctx0" brushRef="#br0" timeOffset="107891.66">19702 7347 11055 0,'0'0'976'0,"0"0"-784"16,6 0-192-16,0 0 0 0,1 2 5440 0,2-2 1024 0,1 0 224 0,0 0 32 0,1 0-4288 0,1 0-848 15,1 0-176-15,-1-2-48 0,1 1-928 0,0 0-192 16,0 0-48-16,1 1 0 0,1-3-192 0,-2 0 0 16,2 2-192-16,-1 0 192 15,-2 0-720-15,1 0-48 0,-1 0 0 16,-1 0 0-16,-2-1 336 0,-2 0 64 0,0 0 16 0,-1-1 0 0,-6 3 352 0,4-2 0 16,-1-3 0-16,-3 5 128 0,1-5 256 0,-1 5 64 0,-2-5 0 0,-1 2 0 15,-1-1 16-15,-1 1 16 0,-1 1 0 0,-2 2 0 31,0 1-160-31,-1 2-16 0,1 2-16 16,-2 0 0-16,-1 3 96 0,-1 2 32 0,1-1 0 0,2 1 0 16,1-2-272-16,3 1-144 0,1 0 160 0,2-1-160 15,1-1 144-15,2 0-144 0,2-2 128 0,2 0-128 16,4-3 0-16,1-1 0 0,0-2 0 0,2-1 0 0,1 0 0 0,3-1 0 16,0-2 0-16,-1 0 0 0,0 0 0 0,-1 0 0 15,-2 0 0-15,1 1 0 0,-3 2 0 0,-1 1 0 16,-3 0 0-16,1 2 0 0,-2 1 192 0,-1 2 64 15,0 3 16-15,1 1 0 0,-1 0 480 0,1 1 80 16,1 0 32-16,0 1 0 0,3 0-496 0,0-1-112 16,0 1 0-16,2-2-16 0,0-2-240 0,3-2 0 0,0-1 0 0,-1-5-14224 15,2-1-2816-15</inkml:trace>
  <inkml:trace contextRef="#ctx0" brushRef="#br0" timeOffset="108628.76">20673 7371 30239 0,'0'0'1344'0,"0"-5"256"0,0-1-1280 0,0 1-320 0,1-1 0 0,-1 2 0 0,0-1 1904 0,0 5 304 16,0 0 64-16,0 0 16 0,0 0-432 0,0 0-96 16,0 0-16-16,5 5 0 0,-1 1-656 0,-1 6-128 15,0 2-16-15,0 2-16 16,-2 4-480-16,-1 3-80 0,-1-1-32 0,1 1 0 15,0 0-208-15,2 0-128 0,-1 0 128 0,1-3-128 16,0 1 0-16,0-2 0 0,0-5 0 0,1 0 0 16,1-3-928-16,-2-3-160 0,1-1-16 0,-1-2-16 0,-2-5-1616 0,0 0-320 0,0 0-64 0</inkml:trace>
  <inkml:trace contextRef="#ctx0" brushRef="#br0" timeOffset="108909.56">20687 7295 21183 0,'2'-5'1888'0,"1"-1"-1504"16,0-3-384-16,1 2 0 0,0 0 2368 0,0 1 384 16,0-1 96-16,0 2 16 0,3 1-960 0,1 1-192 15,1 1-48-15,1 0 0 0,-1 2-864 0,4 2-176 16,0-2-48-16,1 3 0 0,2 1-256 0,0 0-48 0,-1 3-16 0,2-2 0 16,-1 0-112-16,-2 2-16 0,-2 0-128 0,0 1 192 15,-3-2 64-15,-2 2 16 0,-2-1 0 0,-2 1 0 16,-2 1 144-16,-2 0 32 0,-4 0 0 0,-2 0 0 15,-4-1-144-15,-1 0-32 0,-4 0 0 0,0 0 0 0,-3-3-272 0,0 1 128 16,-1 0-128-16,2-1 0 0,0 0 128 0,3-2-128 16,3 0 0-16,2 0 0 0,2 0 0 0,3-1-304 0,5-2 48 0,0 0 0 31,0 0-2160-31,6-1-416 0,4-1-96 0,3-1-13600 0</inkml:trace>
  <inkml:trace contextRef="#ctx0" brushRef="#br0" timeOffset="109163.55">21136 7299 10127 0,'0'0'448'0,"0"0"96"0,0 0-544 0,0 0 0 16,-6 3 0-16,-1-1 0 0,-1-1 6400 0,0 1 1184 15,0 0 224-15,-1 2 64 0,0 0-5456 0,1 2-1088 16,-1 1-224-16,0 0-32 0,2 1-496 0,-1 0-112 16,1 2-16-16,3 1 0 0,0 0-192 0,3 0-64 15,1 1 0-15,1 0 0 0,2 0-192 0,4-2 0 16,1 0 0-16,2-3 0 0,1-2 0 0,3-1 0 0,1-4 0 0,1 0 0 15,2-4 0-15,1-2-192 0,-1-2 192 0,-2-1-160 16,-1 2-160-16,-3-2-48 0,-1-2 0 0,-3 1 0 0,-3-1 96 0,-2 2 16 16,-3-2 0-16,-3 1 0 15,-2 0-176-15,-3 3-16 0,-3-1-16 0,0 1 0 16,-3 2-736-16,1 0-144 0,-1 2-16 0,2 1-15152 0</inkml:trace>
  <inkml:trace contextRef="#ctx0" brushRef="#br0" timeOffset="109341.97">21318 7304 5519 0,'0'0'496'0,"-4"5"-496"0,0 2 0 0,0-1 0 0,0 2 5904 0,0 1 1088 16,2 1 224-16,-1-3 32 0,1 1-4672 0,1 0-928 15,1 1-192-15,1-2-48 0,1 0-848 0,1-1-176 16,1-2-48-16,2-1 0 15,1-1-976-15,1-1-192 0,-1-2-32 0,2-1-15136 0</inkml:trace>
  <inkml:trace contextRef="#ctx0" brushRef="#br0" timeOffset="109700.27">21377 7166 28559 0,'0'0'624'0,"-5"2"128"0,0 1 16 0,0 0 64 0,1 0-672 0,1 3-160 0,0 2 0 0,2 1 0 0,1 0 0 0,2 0 0 15,1 2 0-15,1 0 128 0,1 1-256 0,1-2-64 16,-1 2-16-16,1 1 0 16,1-1-304-16,0 0-64 0,-1-2-16 0,0 1 0 0,0 1 416 0,-2-3 176 0,0-1-128 0,0 0 128 15,-1-1 544-15,-3-7 192 0,0 0 32 0,0 0 16 16,0 0 752-16,0 0 160 0,0 0 32 0,0 0 0 16,5-5-192-16,-1-3-48 0,0 0 0 0,1-1 0 15,0-2-752-15,1-1-160 0,0 0-16 0,0-2-16 16,2-2-304-16,1 1-64 0,1-2-16 0,-1 0 0 0,3 1-160 0,-1 2-176 31,-1 0 48-31,-1 2 0 0,3 3 128 0,-1 0 0 0,-1 4 0 0,0 3 0 16,-3 1 0-16,-1 2 0 0,0 0 0 0,-1 4 128 15,-2 3 352-15,-1 2 80 16,-1 2 16-16,-1 3 0 0,-2 0 128 0,0 2 48 16,0-1 0-16,-1 0 0 0,0 2-592 0,1-3-160 0,0-1 0 0,1 1 0 0,0-1 0 15,1-1 0-15,1 0 0 0,1 0 0 31,1-4-1808-31,2-1-384 0,0-1-80 0</inkml:trace>
  <inkml:trace contextRef="#ctx0" brushRef="#br0" timeOffset="109864.96">21867 7149 23039 0,'0'0'2048'0,"-2"7"-1648"0,0 3-400 0,0 1 0 15,0 3 2672-15,0 2 448 0,1 1 80 0,1 0 32 16,-1 1-1360-16,0-1-272 0,0 1-48 0,1-1-16 15,1-1-960-15,1 1-208 0,-1-4-48 0,2 1 0 0,0 0-320 0,0-1-288 16,1-1 48-16,-2 0 16 31,0-2-2208-31,-1-2-448 0,-1-2-96 0</inkml:trace>
  <inkml:trace contextRef="#ctx0" brushRef="#br0" timeOffset="110012.12">21791 7359 31039 0,'0'0'688'0,"0"0"144"0,0 0 16 0,0 0 16 0,6-3-688 0,0 0-176 0,0 0 0 0,0 2 0 0,2-2 400 0,1 1 48 16,1-1 16-16,2 0 0 15,0-1-1888-15,2 1-384 0</inkml:trace>
  <inkml:trace contextRef="#ctx0" brushRef="#br0" timeOffset="110281.75">22220 7227 30063 0,'0'0'1328'0,"-4"-3"272"0,-1-1-1280 0,0 1-320 0,-2 1 0 0,-1 0 0 16,-1 0 2480-16,-1 3 416 0,-3 0 96 0,-2 1 16 16,-3 0-912-16,2 3-176 0,-2 3-48 0,2 0 0 15,1 0-688-15,2 3-144 0,4-2-16 0,4 1-16 0,4 1-624 0,5-1-128 16,5-1-32-16,4 1 0 0,4 2-224 0,1-2 0 31,2 1 0-31,0-3 0 0,0 2 0 0,-1 1 0 0,-2-1 0 0,-2 0 0 16,-3-2 0-16,-1 1-288 15,-4 1 64-15,-2-2 16 0,-2-1 208 0,-3 0 0 16,-2 0 0-16,-2-1-144 0,-2-1 144 0,-3-1 0 16,-1 0 128-16,-1-3-128 0,-2-1 128 0,-2-1-128 15,0-3 128-15,-1-1-128 0,-1-3 0 0,3-1 0 0,1-1-160 0,1-5-15104 16,2-1-3024-16</inkml:trace>
  <inkml:trace contextRef="#ctx0" brushRef="#br0" timeOffset="119201.5">15928 7883 32543 0,'0'0'1440'0,"0"0"288"0,0 0-1376 0,3-5-352 15,0-1 0-15,0 0 0 0,0 1 1408 0,1 0 224 16,0 0 32-16,1 2 16 0,-1-2-496 0,0 2-96 15,2 2-32-15,-1 1 0 0,-5 0-224 0,5 4-64 16,-2 2 0-16,0 3 0 0,-3 2-112 0,-2 3-16 16,-2 3-16-16,-2 3 0 0,-2 1-96 0,1 3-16 0,-2-1 0 0,-1 1 0 15,-1 1-176-15,0-2-32 0,2-1-16 0,0-2 0 16,-1 0-32-16,3 0-16 0,2-4 0 0,1 1 0 16,2-3-48-16,0-1-16 0,2 0 0 0,2-2 0 15,-1-3 32-15,2 0 16 0,1-1 0 0,1 0 0 16,2-2 0-16,1-2 0 0,1 0 0 0,1-1 0 15,3 0 32-15,3 0 16 16,-1-1 0-16,2 0 0 0,0 1-16 0,0 0-16 16,-1-1 0-16,2 0 0 0,-7 1-112 0,2-1 0 0,-1-1-128 0,0 0 192 15,2 0-192-15,-1 0 128 0,0-1-128 0,-2 1 0 16,3-2 0-16,-1 0 0 0,-2 0 0 0,0 0 0 16,-5 0 0-16,0 0 0 0,0 0-176 0,-6 2 176 15,0 0-448-15,3-3 48 0,-3 3 0 0,0 0 0 16,0 0-1008-16,0-5-208 0,0 5-48 0,0 0 0 15,0 0-1312-15,0 0-272 0,-1-5-48 0</inkml:trace>
  <inkml:trace contextRef="#ctx0" brushRef="#br0" timeOffset="122872.82">16356 8131 20271 0,'0'0'1792'0,"0"0"-1424"0,0 0-368 0,0 0 0 16,0 0 3168-16,0 0 560 0,0 0 112 0,0 0 32 16,0 0-1632-16,2 6-320 15,-2-6-64-15,0 0 0 0,5 5-752 0,1-3-144 0,0 1-16 0,1 0-16 16,0 0-224-16,1 0-64 0,-1 0 0 0,1 0 0 0,-1 1-192 0,0 0-64 16,1 1 0-16,-1 0 0 0,-1 1-224 0,2-1-160 15,0 1 192-15,0 0-192 0,0 1 0 0,-1-1 0 16,1-1 0-16,0 0 0 0,0-1-128 0,1 0-144 15,0-1-32-15,0-1 0 16,1-1-1744-16,-1-1-368 0,0-2-64 0,-2 0-15952 16</inkml:trace>
  <inkml:trace contextRef="#ctx0" brushRef="#br0" timeOffset="123119.29">16312 8490 18431 0,'0'0'1632'0,"0"0"-1312"0,0 0-320 0,-3 2 0 15,3-2 3520-15,0 0 624 0,0 0 128 0,0 0 16 16,0 0-1904-16,4 2-384 0,2 0-80 0,1-2 0 16,3-2-832-16,0-1-176 15,0-3-16-15,3-1-16 0,-1-1-336 0,0 0-64 0,0-3-16 0,0 1 0 16,0-1-224-16,0-2-48 0,-3 2-16 0,1 0 0 15,-2 1-176-15,0 0 0 0,0-1 144 0,-2 4-144 16,0 3 0-16,-1-1 0 0,-1 0 0 0,0 0-128 31,-4 5-2608-31,3-4-512 0</inkml:trace>
  <inkml:trace contextRef="#ctx0" brushRef="#br0" timeOffset="125109.42">16915 8408 26207 0,'0'0'1152'0,"0"0"256"0,0 0-1136 0,0 0-272 0,0 0 0 0,0 0 0 16,0 0 1104-16,0 0 176 0,0 0 16 0,0 0 16 0,0 0-320 0,1-4-64 15,-1-3-16-15,0 0 0 0,1-2-208 0,1-1-32 16,0 1-16-16,0-2 0 0,0 0-96 0,-1-1-32 15,2 1 0-15,0-2 0 0,-1-1-224 0,0 0-48 16,0 1-16-16,-1-1 0 0,1 0-112 0,1 1 0 16,-1-1-128-16,0 2 192 0,0-1-192 0,1 1 0 15,-1 1 0-15,0 2 0 0,1 0 0 0,0 4 0 16,-1-2 0-16,-2 7 0 0,0 0 0 0,0 0 0 16,0 0 0-16,0 0 0 0,4 5 144 0,-1 2-144 15,0 2 128-15,0 4-128 0,0 3 192 0,0 3-64 16,0 2 0-16,0 0 0 0,1 1 32 0,1-1 0 15,1 2 0-15,1-2 0 0,-2 1-160 0,3-2 192 16,1-2-192-16,0-1 192 0,0-3-192 0,0-2 0 16,0-2 0-16,1-2 0 0,1-3 0 0,0-2 0 15,0-3 0-15,1 0 0 0,0-4 0 0,-1 0 128 16,0-4-128-16,0-2 0 0,-1-3 128 0,0-1-128 16,-1-3 0-16,-1 0 128 0,-2 0-128 0,0-4 0 15,0 1 0-15,-1-2 128 0,-1 0-128 0,-1-1 0 0,-1 2 0 16,0-2 0-16,1 3 0 0,0 0 0 15,0 1 0-15,-1 3 0 0,-1 2 0 0,0 2 0 0,-1 4 0 0,0 3 0 16,-1 0 0-16,1 5 0 16,0 0 128-16,0 0-128 0,0 0 0 0,-3 5 192 0,0 1-192 15,1 2 192-15,1 2-48 0,1 1 0 0,0 0 0 0,1 0 0 16,0 2-144-16,1 1 0 0,1 0 144 0,0 0-144 0,0 1 0 0,1 0 128 16,0-1-128-16,2 0 0 15,-1-2 0-15,-1-1 0 0,0 0 0 0,1-1 128 16,0-2-128-16,1-1 0 0,-1-2 0 0,0 0 0 15,1-2-384-15,0 0-80 0,0-2-32 0,1-2 0 16,0-2-2384-16,0 0-496 0</inkml:trace>
  <inkml:trace contextRef="#ctx0" brushRef="#br0" timeOffset="125492.16">17493 8290 8287 0,'0'0'368'0,"0"0"80"0,3-4-448 0,-3 4 0 15,2-3 0-15,-2 3 0 0,3-6 4624 0,-3 6 848 16,1-4 160-16,-1 4 48 0,0 0-3392 0,0 0-688 0,-3-4-128 0,3 4-16 16,-4-1-672-16,4 1-128 15,0 0-16-15,-7 4-16 0,0-1-176 0,-1 3-16 16,-1 1-16-16,1-1 0 0,1 2-128 0,0 1-32 16,-1-2 0-16,1 1 0 0,1 2 0 0,1 2 0 15,1-1 0-15,2 0 0 0,1 1 16 0,1-1 0 16,1 0 0-16,1-3 0 0,2 1-272 0,1 0 0 0,2-4 0 0,2 0 0 15,1-2 0-15,-1-1 0 16,2-2 0-16,2-2 0 0,0-1 0 0,-1-2-176 0,2 0 176 0,-1-3-160 16,-1 0-160-16,-1 0-16 0,-1-2-16 0,0 1 0 15,-3 0-32-15,-2 1-16 0,0-1 0 0,-2 2 0 16,-2 2 224-16,-1 1 176 0,0 4-208 0,0 0 80 16,-4-2 128-16,0-1 128 0,4 3-128 0,-4 0 176 15,-1 1 80-15,1 2 32 0,4-3 0 0,-2 5 0 16,2-5-160-16,-1 6-128 0,1 0 144 0,2-1-144 15,1 1 0-15,2-1 0 0,0 0 0 0,3 0 0 16,-1 0-1184 0,1-1-288-16,0 0-48 0,0 1-14096 0</inkml:trace>
  <inkml:trace contextRef="#ctx0" brushRef="#br0" timeOffset="125690.74">17751 8539 22111 0,'0'0'1968'0,"0"0"-1584"16,0 0-384-16,3-4 0 0,1-2 2368 0,0 0 384 16,0 0 64-16,2-3 32 0,1 0-1360 0,0-2-272 15,1-3-48-15,0-1-16 0,-1-1-512 0,2-2-96 16,0-1-32-16,1-1 0 0,1-1-256 0,-1 2-64 16,0-1-16-16,0 2 0 0,-2-2-176 0,-1 4 0 15,-1 1 0-15,0 2 128 16,0 2-624-16,-3 2-128 0,0 3-16 0,-3 6-16096 0</inkml:trace>
  <inkml:trace contextRef="#ctx0" brushRef="#br0" timeOffset="125842.19">17818 8345 13823 0,'0'0'608'0,"0"0"128"0,-5 0-592 0,0-2-144 0,1-1 0 0,-1 0 0 16,1-1 5376-16,-1-1 1056 0,0-2 208 0,2 0 32 15,-1-1-4480-15,-1 0-896 0,0 0-176 0,1 1-32 16,1-1-704-16,0 2-128 0,0 0-16 0,0 0-16 15,0 1-752 1,3 5-160-16,0 0-16 0,0 0-17504 0</inkml:trace>
  <inkml:trace contextRef="#ctx0" brushRef="#br0" timeOffset="126993.21">18486 8109 25215 0,'0'0'1120'0,"0"0"224"0,0 0-1072 0,0 0-272 16,2-5 0-16,-2 5 0 0,0 0 1760 0,0 0 288 16,0 0 64-16,0 0 16 0,0 0-464 0,0 0-112 15,0 0-16-15,0 0 0 0,0 0-624 0,-1 7-128 16,0 1-16-16,0 2-16 0,2 3-256 0,-1-1-48 15,-1 4-16-15,1 1 0 0,0 2-112 0,0 1-32 16,2 0 0-16,-1 2 0 0,-1-2-48 0,1-2-16 16,1-1 0-16,-1 0 0 0,0-1-32 0,1-2-16 15,1-3 0-15,-1-1 0 0,0-2-48 0,0-1 0 16,-2-7 0-16,0 0 0 0,0 0 80 0,0 0 16 16,0 0 0-16,5-3 0 0,-1-4 32 0,1 0 0 15,1-2 0-15,-1-1 0 0,0-1-256 0,0-2 176 0,1-1-176 0,1 0 160 16,1-4-160-16,1 1 0 15,1 0 0-15,0 0 0 0,-1 2 0 0,0 3 0 0,0 0 128 0,-1 3-128 16,1-1 0-16,0 5 0 0,-3 0 0 0,1 3 0 16,0-2-128-16,-7 4-64 15,7 2-16-15,-1 2 0 0,-3 1 432 0,0 1 96 0,-1 3 0 0,0 1 16 16,-2 3-128-16,-1 0-16 0,0 2-16 16,-1 1 0-16,0 0-176 0,0 0 192 0,1 0-192 15,-1-3 192-15,0 2-192 0,1-1 0 0,2-2 0 0,0 0 0 16,-1-2 0-16,2-2 0 0,1-1-144 0,-3-7 144 31,5 1-656-31,-1 0-32 0,1 0 0 0,2-2 0 0,1-1-1856 0,1-1-368 0,0-2-80 0,0-2-8960 16,4-2-1792-16</inkml:trace>
  <inkml:trace contextRef="#ctx0" brushRef="#br0" timeOffset="127343.46">18897 8277 15663 0,'0'0'688'0,"0"0"144"0,0 0-656 0,0 0-176 15,0-4 0-15,0 4 0 0,0 0 4336 0,0 0 832 16,-3-5 160-16,3 5 48 0,0 0-2944 0,0 0-592 15,0 0-112-15,-7 0-32 0,0 4-704 0,2-1-144 16,-1 3-16-16,0 1-16 0,2 1-464 0,0 1-96 16,0 2 0-16,1-1-16 0,1 0-240 0,2 2 0 15,1-3 0-15,3 0 0 0,-1 1 0 0,2-3 0 16,0-1 0-16,2-1 0 0,1-2 0 0,0-2 0 16,0-1 0-16,0-3 0 0,-1-2-192 0,2-2 192 15,1-1-192-15,-1-2 192 0,-1-1-336 0,-1 0 32 0,0-1 16 16,-1 1 0-16,0-1 0 0,-2 2 0 15,-1 0 0-15,-1 2 0 0,-2 1 288 0,-1 0-128 16,-1 2 128-16,2 5 0 0,-3-3 0 0,3 3 0 16,0 0 128-16,-5 3-128 0,-1 2 400 0,1 0-16 0,1 1 0 0,0 3 0 15,1 0-160-15,1 2-32 16,1 0-16-16,1-1 0 0,2 1-176 0,1-1 0 16,0 0 0-16,2-2 0 0,1-1 0 0,1 0 0 0,-2-2 0 0,2-2 0 15,0-1-416-15,0-2 32 0,1-2 16 0,0-1 0 16,-1-2-1456-16,1-2-288 0,0-1-64 0,-1 1-16 15,-1-2-480-15,1-1-80 0</inkml:trace>
  <inkml:trace contextRef="#ctx0" brushRef="#br0" timeOffset="127616.66">19136 8164 4607 0,'0'0'192'0,"0"0"64"0,0 0-256 0,0 0 0 16,0 0 0-16,0 7 0 0,0 1 5920 0,0-1 1136 15,-2 1 240-15,1 2 32 0,0 0-4768 0,0 1-960 16,1 0-192-16,0 1-48 15,1 1-496-15,-1-2-96 0,1 0-32 0,1 0 0 16,1-1-288-16,2-1-48 0,0-1-16 0,1 0 0 0,0-2-128 0,0 0-48 16,-1-1 0-16,2-1 0 0,-1-1 96 0,0-2 16 15,0 0 0-15,0-1 0 0,1 0 32 0,-1-1 16 16,-1 0 0-16,1 1 0 0,2-4-16 0,-1 0 0 16,0-2 0-16,2-1 0 0,-2-2-96 0,2-1 0 15,2-4-16-15,0-1 0 0,3-5-240 0,0-1 128 16,1 2-128-16,-3-2 0 0,-1 3 0 0,0 2 128 15,-1 1-128-15,-2 3 0 0,-3 3 0 0,0 2 0 16,-2 1 0-16,-3 6 0 16,0 0-1104-16,0 0-176 0,0 0-16 0,0 0-11376 15,-2 6-2288-15</inkml:trace>
  <inkml:trace contextRef="#ctx0" brushRef="#br0" timeOffset="128027.26">19445 8236 20271 0,'0'0'896'0,"0"0"192"0,0 0-880 0,0 0-208 0,-4 5 0 0,4-5 0 15,-2 5 4480-15,2-5 864 0,0 0 160 0,1 6 48 16,1 0-3984-16,1-1-800 0,-3-5-144 0,7 5-48 16,2-2-448-16,1-1-128 0,0-1 0 0,1-1 0 15,0-1 0-15,0-2 0 0,1-1 0 0,1-1 0 16,-1 0 0-16,0 0-208 0,-2-2 80 0,1 0 128 15,0 0-192-15,-2 1 192 0,-2-3-160 0,-2 2 160 0,0 0 0 0,-2 2 0 16,-1-3 0-16,-2 3 0 0,-2-2 0 0,-1 1 240 16,-2 0-48-16,0 1-16 0,-2 1 336 0,-2 2 80 15,-2 0 16-15,-1 2 0 0,0 2 128 0,-1 2 32 16,1 1 0-16,0 2 0 0,1 3-224 0,-1-1-32 16,1 4-16-16,2-1 0 0,2 4-64 0,2-3-16 15,1 2 0-15,4 1 0 0,0-1-144 0,2-1-16 0,2 1-16 0,2-2 0 16,0 0-240-16,4-1 0 15,1-2 128-15,2 0-128 0,1-2 0 0,2-2 0 16,1-2 0-16,0-2 0 0,3-2 0 0,-2-2-208 0,1-1 64 0,-2-2 16 31,-1-4-384-31,-1 0-64 0,-2-1 0 0,0-1-16 16,-1 0-1056-16,-1 1-208 0,0 1-32 0,-1-2-11440 0,1 2-2288 0</inkml:trace>
  <inkml:trace contextRef="#ctx0" brushRef="#br0" timeOffset="128547.13">20184 8164 19343 0,'0'0'1728'0,"0"0"-1392"16,-4-3-336-16,4 3 0 0,-4-2 4400 0,4 2 800 15,-5 2 176-15,0 2 16 0,-1 1-3072 0,0 2-608 16,0 2-128-16,1 1-32 0,0 3-880 0,0 2-176 16,0 1-48-16,1 1 0 0,2 0-224 0,1 0-48 15,0 1-16-15,2-2 0 0,1 2-160 0,2-4 0 16,0-1 0-16,1-1 0 0,0-2 0 0,2-2 0 15,0-3-160-15,0-3 160 0,1 0-176 0,0-3 176 16,-1-1-192-16,1-3 192 0,1-2-208 0,-1-2 64 16,0-1 16-16,0-1 0 0,-1 0 128 0,1-1 0 15,0 0 0-15,-1 1-128 0,-1 4 128 0,0-2 0 0,-2 2 0 0,-1 2 0 16,0 0 0-16,-3 5 0 0,0 0 0 0,0 0 0 16,0 0 0-16,2 8 144 0,-1 0-144 0,0 2 160 15,0 0 0-15,0 1 0 0,0 0 0 0,1-1 0 16,0-1-160-16,2 0 0 0,1 0 144 0,2-4-144 15,1 0 0-15,-1-2 0 0,0-2-192 0,2-1 64 16,1-2 128-16,1-2 256 0,0-2-64 0,1-1-16 16,1-1-176-16,-1 0 0 0,1-2 0 0,0-1 128 15,-1-2-128-15,-1 1 128 0,1-2-128 0,-1 0 128 16,1 2-128-16,-3 0 0 0,0-2 0 0,0 2 0 16,0 2-1488-16,-2 0-176 0,-2 2-48 0,1 2-11152 15,-1-1-2224-15</inkml:trace>
  <inkml:trace contextRef="#ctx0" brushRef="#br0" timeOffset="128878">20626 8299 11967 0,'0'0'528'0,"0"0"112"0,2 6-512 0,-2-6-128 16,4 4 0-16,1-1 0 0,-5-3 5472 0,7 4 1056 15,-1-3 224-15,1 0 32 0,1 1-4912 0,-1-4-976 16,2 0-208-16,0-2-48 0,1-1-640 0,0-1 0 15,-1-1 0-15,1-1 0 16,-2-3-672-16,1 2-160 0,0-1-48 0,-2-2 0 16,1 1-352-16,-1-1-80 0,-1 0-16 0,-1 0 0 15,-1 1 592-15,-2 2 112 0,-3 1 32 0,0-1 0 0,-2 2 1136 0,-2 2 224 16,-2 1 64-16,-1 2 0 0,-2 2 1072 0,-1 1 208 16,-3 2 64-16,-1 3 0 0,1 2-496 0,-1 2-80 15,0 2-32-15,2 2 0 0,1 0-416 0,1 3-64 0,2-2-32 0,3 2 0 16,0-1-576-16,2 2-112 0,3 0-32 0,1-3 0 15,1 2-336-15,3-3 0 0,0 0 0 0,1-2 128 16,3-1-288-16,1-2-48 0,1-3-16 0,1 0 0 31,0-2-1808-31,3-2-352 0,2-3-80 0,-2-1-16976 0</inkml:trace>
  <inkml:trace contextRef="#ctx0" brushRef="#br0" timeOffset="129039.68">20967 8206 34847 0,'0'0'1536'0,"0"0"320"0,-4 3-1472 0,-1 2-384 16,0 0 0-16,-1 1 0 0,1 0 1904 0,0 2 304 16,0 1 64-16,-1 1 16 0,0 0-1376 0,0 0-272 15,0 1-48-15,2 0-16 0,1 0-368 0,0-2-80 16,1 1 0-16,1-2-128 16,0-1-592-16,1-7-240 0,4 5-32 0,-4-5-12112 15,6 0-2416-15</inkml:trace>
  <inkml:trace contextRef="#ctx0" brushRef="#br0" timeOffset="129194.95">20957 8126 35711 0,'0'0'784'0,"0"0"176"0,-4-5 16 0,-1 6 16 0,5-1-800 0,0 0-192 0,0 0 0 0,0 0 0 15,0 0-1184-15,3 6-288 0,5 4-48 16,4-4-16-16</inkml:trace>
  <inkml:trace contextRef="#ctx0" brushRef="#br0" timeOffset="129359.39">21057 8262 35007 0,'-10'7'1552'0,"6"-3"320"0,0-1-1488 0,0 2-384 0,1 2 0 0,1-2 0 0,0 2 992 0,1-1 128 16,1-6 32-16,1 7 0 0,0-2-928 0,2 2-224 15,1-3 0-15,1 0 0 16,0-1-2160-16,1-2-464 0,1-1-112 0,-1-1-16 16</inkml:trace>
  <inkml:trace contextRef="#ctx0" brushRef="#br0" timeOffset="129628.39">21157 8242 39103 0,'0'0'864'0,"0"0"176"0,0 0 48 0,-6 2 0 0,-2 1-880 0,0 1-208 15,0 2 0-15,0 1 0 0,-1 2 1696 0,3 1 288 16,-2 3 64-16,0 3 16 0,1 0-880 0,1 4-176 15,1-1-48-15,1 3 0 0,2 1-608 0,0 0-128 16,-1-3-32-16,1 3 0 0,0-2-192 0,-1 2 0 16,0-1 0-16,-1 3-160 0,0 0 160 0,-1 0-128 15,0-2 128-15,1 0-128 0,-1-2 0 0,1 0 0 16,-1-2 0-16,0-1 0 0,-1-2 128 0,0-3 0 0,0-1 128 0,1-2-128 16,0-3 176-16,1-2-48 0,-2-2 0 0,0-2 0 15,-1-2 0-15,1-4 0 16,-1-1 0-16,1-3 0 0,0-3-128 0,1-1 0 15,-1-4 0-15,2-2-176 16,1-2-832-16,3-3-160 0,2 0-48 0,2-3 0 16,3 0-2048-16,2-2-400 0,14-34-96 0,1 11-16 0</inkml:trace>
  <inkml:trace contextRef="#ctx0" brushRef="#br0" timeOffset="129961.95">21274 8012 38463 0,'0'0'848'0,"0"0"176"0,0 0 48 0,0 0 0 0,0 5-864 0,0 1-208 0,0 3 0 0,1-1 0 0,-1 2 1584 0,-1 2 272 16,-1 1 48-16,1 2 16 0,-1-1-1024 0,0 3-208 16,0 2-48-16,0 0 0 0,0 3-256 0,0-1-48 15,0 2-16-15,-1-1 0 0,0 1-96 0,0-3-32 16,0 1 0-16,0-4 0 0,2 0-192 0,0-2 0 16,0-3 0-16,1-2 0 0,0-2 0 0,1-2 0 15,-1-6 0-15,0 0 0 0,6 0 0 0,1-5 0 16,1-3 0-16,2-2 0 0,2-1 0 0,-1-2 0 15,2-3 0-15,2 0 0 0,-2-2 0 0,0 2 144 16,1-1-144-16,-3 0 128 0,1 2-128 0,-1 3 0 16,0 2 0-16,-2 1 0 0,-3 2 0 0,-1 1 0 0,-1 2 0 15,-4 4 0-15,0 0 192 0,0 0 0 16,0 0 0-16,3 7 0 0,-3 2 144 0,-1 3 48 16,-2 4 0-16,0 1 0 0,-2 2-208 0,0 0-48 15,0 2 0-15,0-1 0 0,2 2-400 0,0-4-96 16,1 1-16-16,2-3 0 15,1-2-1680-15,2-1-352 0,1-3-64 0,3-4-11104 0,-1-3-2224 0</inkml:trace>
  <inkml:trace contextRef="#ctx0" brushRef="#br0" timeOffset="130156.55">21682 8044 35007 0,'0'0'1552'0,"0"0"320"0,0 0-1488 0,5 3-384 0,-1 2 0 0,-1 2 0 16,0 1 2064-16,-1 2 352 0,-1 1 64 0,0 1 16 15,-2 2-1232-15,-1 2-240 0,-1 1-64 0,0 1 0 16,-1 1-608-16,2 1-128 0,-1 2-32 0,0-1 0 16,1 0-192-16,0-1 144 0,-1 0-144 0,0-1 128 15,-1-1-560-15,1-2-112 0,-2-2-32 0,-1-1 0 16,0-1-2048-16,-1-4-400 0,0-2-96 0,-3-1-16 0</inkml:trace>
  <inkml:trace contextRef="#ctx0" brushRef="#br0" timeOffset="130308.69">21528 8339 35711 0,'0'0'1584'0,"8"-1"320"0,1-1-1520 0,1 0-384 16,0 1 0-16,1 0 0 0,1 1 2368 0,1-1 416 16,4 0 80-16,1-1 16 0,1-1-1216 0,1-1-224 15,-2 1-48-15,6-3-16 0,-4 0-816 0,-1-1-176 16,0 1-16-16,-3-3-16 0,0 2-224 0,-4 1-128 16,0-1 128-16,0 2-128 15,-1-1-1312-15,-1 1-336 0,-2 0-64 0,-2-1-16 0</inkml:trace>
  <inkml:trace contextRef="#ctx0" brushRef="#br0" timeOffset="131062.69">22442 8123 11055 0,'10'-6'480'0,"-4"3"112"0,1 0-464 0,0-1-128 0,0 1 0 0,0-3 0 15,0 1 4560-15,1 0 896 0,-3-3 176 0,1 0 48 16,0 0-3248-16,-1-1-656 0,-2 1-128 0,1-1-32 0,-2 1-384 0,-1 0-80 15,-2 1 0-15,-1 1-16 0,-3 2 16 0,-2 3 0 16,-2 2 0-16,-3 4 0 16,-3 3-320-16,-2 4-48 0,-4 3-16 0,2 1 0 0,-1 3-112 0,1 1-16 15,2 3-16-15,0 1 0 16,3 3 0-16,3-3 0 0,4 2 0 0,4-2 0 0,4 0-256 0,4-2-48 16,3 0-16-16,4-5 0 0,4 0-112 0,5-3 0 15,2-2-16-15,4-3 0 0,2-5-176 0,-1-2 192 16,-1-2-192-16,-1-5 192 0,-3-3-192 0,1-2 0 15,-4 0 0-15,-1-2 128 0,-1-3-128 0,-3 0 0 16,-2-3 0-16,-2-1 0 0,-6 1 0 0,-1-4 0 16,-3 1 0-16,-2 0 0 0,-3 1 0 0,-2 1 0 0,-1 1 0 0,-2 1 0 15,-1 1 0-15,0 3 0 16,-2-1 0-16,0 2 0 0,1 1-288 0,1 2 64 16,0 1 16-16,1 1 0 15,1 1-1056-15,0 2-208 0,2-1-32 0,0 2-13600 16,1 1-2736-16</inkml:trace>
  <inkml:trace contextRef="#ctx0" brushRef="#br0" timeOffset="131856.79">16821 9125 28559 0,'0'0'1264'0,"0"0"272"15,0 0-1232-15,0 6-304 0,1 1 0 0,-1 1 0 0,0 0 1616 0,0-1 272 16,0 0 48-16,0 3 16 0,0 3-464 0,0-1-80 0,0 0-32 0,0 1 0 16,-1-1-704-16,1-2-144 15,-1 1-16-15,1 0-16 0,0 0-224 0,0-2-32 16,0 1-16-16,0-2 0 0,0-1-224 0,0-7 0 15,0 0 0-15,0 0 0 16,0 0-1072-16,0 0-256 0,6-1-48 0,-1-3-10576 16,-1-2-2112-16</inkml:trace>
  <inkml:trace contextRef="#ctx0" brushRef="#br0" timeOffset="132008.26">16798 8953 17503 0,'0'0'1552'0,"-4"4"-1232"0,-2-2-320 0,0 1 0 15,1-3 3808-15,0 2 704 0,0-1 144 0,1 2 16 16,4-3-3200-16,0 0-656 0,-3 5-128 0,3-5-32 16,1 5-528-16,2 1-128 0,0 0 0 0,3 1 0 15,1 1-1888-15,2 0-352 16</inkml:trace>
  <inkml:trace contextRef="#ctx0" brushRef="#br0" timeOffset="132330.61">17018 9268 11055 0,'0'0'976'0,"0"0"-784"16,0 0-192-16,0 0 0 0,0 0 4512 0,0 0 864 16,0 0 160-16,0 0 32 0,0 0-3024 0,0 0-624 15,0 0-112-15,0-7-16 0,-1 1-640 0,1-3-112 16,-1-1-16-16,0-2-16 0,0-2-336 0,1 0-64 16,-2-1-16-16,0-2 0 0,-1 0-384 0,-1-2-80 15,-1 0 0-15,0-1-128 0,0-1 128 0,0 2-128 16,0 1 0-16,0 0 0 0,1 2 0 0,-1 1 128 15,2 2-128-15,-1 1 0 0,0 0 192 0,1 2-64 0,2 1 0 0,0 1-128 16,1 2 192-16,1-1-64 16,2 1 0-16,0 2-128 0,-3 4 240 0,5-3-64 0,0 1-16 0,0 2 0 15,2-1-160-15,2 1 160 0,0 1-160 0,2 0 160 16,0 2-160-16,1 1 0 0,2 1 0 0,0 1 0 16,-1 0 0-16,0 0 0 0,0 0 0 0,-2 1 0 15,0-1-368 1,-2 2-144-16,-1 1-48 0,-4 1 0 0,-3 1-2416 0,-3 0-480 15</inkml:trace>
  <inkml:trace contextRef="#ctx0" brushRef="#br0" timeOffset="132484.79">16928 9160 34559 0,'0'0'1536'0,"0"0"304"0,0 0-1472 0,0 0-368 16,0 0 0-16,0 0 0 0,0 0 1664 0,0 0 256 16,2-4 48-16,1 1 16 0,2-1-704 0,2 1-128 15,2-1-16-15,3 1-16 0,1 0-576 0,4 0-112 16,1 0-32-16,3 1 0 0,1-1-400 0,0 1 128 15,2 0-128-15,1 0 0 16,-1 1-672-16,1 1-224 0,-4 0-32 0,0 1-19152 0</inkml:trace>
  <inkml:trace contextRef="#ctx0" brushRef="#br0" timeOffset="133230.77">17742 8918 18431 0,'0'0'816'0,"0"0"160"0,0 0-784 0,0 0-192 0,0 0 0 0,0 0 0 16,-1-5 3728-16,1 5 704 0,0-6 144 0,0 1 32 15,0 5-2480-15,0-5-480 0,0 5-112 0,1-5 0 16,-1 5-464-16,0 0-96 0,1-4-16 0,-1 4 0 15,0 0-448-15,0 0-80 0,0 0-32 0,0 0 0 16,0 0-160-16,0 0-48 0,0 0 0 0,2 8 0 16,0 3-32-16,-1 2-16 0,-1-1 0 0,-1 2 0 15,-1 5-144-15,0 1 0 0,0 5 144 0,0 0-144 0,-1 1 0 16,2 0 0-16,-2 0 0 0,1 7 128 16,1-6-128-16,1-2 0 0,0-6 0 0,2-1 0 0,0-4 0 0,1-2 0 15,1-1 0-15,0-4 0 0,0-1-208 0,0-3 32 16,-4-3 16-16,6 1 0 15,-1-2-1440-15,1 0-272 0,-1-2-64 0,0-2-10560 16,0-2-2112-16</inkml:trace>
  <inkml:trace contextRef="#ctx0" brushRef="#br0" timeOffset="133580.14">17763 9129 10127 0,'0'0'896'0,"0"0"-704"16,0 0-192-16,0 0 0 0,0 0 3744 0,0 0 720 15,0 0 144-15,0 0 16 0,0 0-2704 0,0 0-528 16,6-2-112-16,2-1-32 0,0-1-256 0,1-2-48 16,1 1-16-16,-1-4 0 0,2 0-32 0,1-1 0 15,-1 0 0-15,0 1 0 0,-2-2-192 0,1 1-64 16,-1 2 0-16,-2 1 0 0,0-1-320 0,-1 2-64 0,-2 0 0 16,0 2-16-16,-4 4-112 0,0 0-128 0,0 0 176 0,0 0-176 15,-3-2 0-15,-2 1 0 0,1 1 0 0,-2 0-192 31,-1 2-832-31,-1 1-144 0,0 1-48 0,0 1 0 16,1 2 192-16,1-1 48 0,2 1 0 0,0 1 0 0,1 2 976 0,1 1 0 0,0 0 256 0,2 2-48 16,2 1 816-16,0 0 144 0,1 2 48 0,1 1 0 0,1-1 0 0,2 1 0 15,0-1 0-15,0-2 0 0,-1 0-320 0,1 0-48 16,1-4-16-16,3 0 0 0,1-1-576 0,1-3-128 16,0-2-128-16,1-2 176 0,2-2-176 0,-2-2 0 15,1-2-192-15,-1-2 192 16,-1-4-1536-16,1-1-192 0,-3 0-48 15,0-1-16720-15</inkml:trace>
  <inkml:trace contextRef="#ctx0" brushRef="#br0" timeOffset="133948.08">18088 9121 18431 0,'-2'10'816'0,"1"-5"160"0,0 1-784 0,1 1-192 0,0-1 0 0,1 2 0 16,1-3 3840-16,1 1 704 15,1-1 160-15,3 0 32 0,0-1-3488 0,0-1-688 16,0-1-144-16,2-1-32 0,0-1-384 0,2-1 0 0,0-1 128 0,0-1-128 16,0-1 0-16,-1-1 0 15,-1-1-192-15,-2 1 192 0,1-3-160 0,-1 2 160 16,-3-1 0-16,1-1-144 0,-2-2 144 0,0 0 224 16,-1 1-48-16,-2 0-16 0,-2-2 224 0,0 2 64 15,-1-2 0-15,-1 4 0 0,-1 0 64 0,-1 2 32 0,-1 1 0 0,0 3 0 16,-2 1 144-16,-1 3 16 0,0 0 16 15,0 2 0-15,1 1-176 0,0 1-32 0,-2 2-16 0,2 2 0 16,1 1 32-16,2 1 16 0,2 2 0 0,1 1 0 16,1 1-112-16,2-1-32 0,2 1 0 0,2-4 0 15,0 2-272-15,2-1-128 0,2-2 0 0,0 0 128 16,1-1-128-16,0-3 0 0,0-2 0 0,2-1 0 16,0-3-416-1,2-1-64-15,-2-3-16 0,2-2 0 0,0-1-1680 0,-1-3-320 0,3-3-80 0,-2-3-9696 16,-2 1-1936-16</inkml:trace>
  <inkml:trace contextRef="#ctx0" brushRef="#br0" timeOffset="134248.28">18356 9072 7359 0,'0'0'320'0,"2"-5"80"0,0 1-400 0,-2 4 0 15,2-4 0-15,-2 4 0 0,0 0 5792 0,0 0 1072 16,0 0 224-16,0 0 32 0,0 0-3856 0,-1 4-784 16,-1 1-160-16,1 3-16 0,0 2-1184 0,0 2-224 15,1 0-64-15,0 1 0 0,0 0-448 0,1 1-80 16,0 0-32-16,0 1 0 0,1-1-272 0,1-2 0 15,-1 0 128-15,1-1-128 0,1 0 160 0,0-3-32 16,-1 0 0-16,1-3 0 0,0 1 208 0,0-2 48 16,-4-4 0-16,4 3 0 0,-4-3 96 0,0 0 32 15,7-2 0-15,0-1 0 0,0-3-160 0,-1 0-32 16,1-2 0-16,2 0 0 0,-1-4-192 0,0-2-128 16,1-2 160-16,-1 0-160 0,1-1 128 0,-2 1-128 0,0-1 0 0,-1 0 0 15,1 2 0-15,-2 1 0 0,0 0 0 0,0 5 0 16,-2 1 0-16,1 2 0 0,-2 1-128 0,-2 5 128 31,0 0-1088-31,0 0-128 0,0 0 0 0,0 0-16 0,4 5-1440 0,-1 0-272 16,1 0-64-16,-1 2-14352 0</inkml:trace>
  <inkml:trace contextRef="#ctx0" brushRef="#br0" timeOffset="134765.28">18563 9165 30575 0,'-2'11'1344'0,"2"-11"304"0,-1 7-1328 0,0 0-320 0,-1 0 0 0,2-1 0 0,-1 0 2016 0,0-1 336 15,1-5 64-15,0 0 16 0,0 0-896 0,0 0-160 16,0 0-32-16,0 0-16 0,0 0-432 0,5-2-64 15,0-2-32-15,2-2 0 0,-1-2-272 0,1-3-48 16,0-2-16-16,0-1 0 0,2 0-208 0,0 0-32 16,0 0-16-16,1 1 0 0,-1 0-208 0,1 1 0 15,-2 2 0-15,2 3 0 0,0-1 0 0,-2 3 0 16,0 1 0-16,-1 2 0 0,-7 2 0 0,0 0 0 16,5 4 0-16,0 3 0 0,0 1 128 0,-1 1-128 15,-1 4 0-15,-1-1 0 0,-1 2 128 0,1 0-128 16,-1 1 0-16,0 1 144 0,0 0-144 0,1-1 0 15,-1 0 0-15,0-2 128 0,2-1-128 0,1-1 0 16,0-2 0-16,1-1 0 16,1-2-720-16,1-1-32 0,0 0 0 0,2-3 0 15,0-2 16-15,1-2 0 0,0-3 0 0,0 0 0 16,2-1-416-16,0-1-64 0,0 1-32 0,0-3 0 16,-1 1 624-16,1 1 128 0,-2 1 32 0,-1 0 0 0,-1 2 464 0,0-1 0 15,0 0 0-15,-2 1 0 0,1 1 144 0,-3 0 128 16,2-1 32-16,-2 1 0 0,0 0 96 0,1-2 32 0,-2 0 0 0,1 0 0 15,1-1-208-15,-1-2-32 0,-1-2-16 0,0 0 0 16,1 1-176-16,-2-1 0 0,-1 0 0 0,-1 1 128 16,0-3-128-16,-1 2 0 0,0 0 0 15,-2 0 128-15,-1 3 16 0,-2 2 0 0,0 1 0 0,-1 3 0 0,-1-1 544 16,-1 4 96-16,0-2 32 0,-2 5 0 0,-1 2-192 0,0 3-48 16,0 2 0-16,-1 1 0 0,2 2 256 0,1 2 64 15,2 0 0-15,0 3 0 0,1-1-368 0,4 2-64 16,3-3-16-16,2-1 0 0,2-1-304 0,2-2-144 15,2-1 128-15,0-1-128 0,2-3 0 0,1-2-224 16,2-3 32-16,-1-3 0 16,1-4-1088-16,0 0-192 0,-1 0-64 0,2-1 0 15,0-3-1056-15,-1-4-224 0,-2-2-32 0,1-1-14768 0</inkml:trace>
  <inkml:trace contextRef="#ctx0" brushRef="#br0" timeOffset="134938.57">19209 8860 22111 0,'0'0'1968'0,"4"-4"-1584"15,-4 4-384-15,0 0 0 0,3-4 4176 0,-3 4 752 16,0 0 160-16,2 7 32 0,-2 2-2272 0,-1 3-448 16,-1 0-96-16,0 3 0 0,-1 0-1008 0,-1 2-192 15,-1 4-32-15,0 1-16 0,1 4-416 0,0 0-64 0,0 2-32 0,2 0 0 16,0 0-336-16,0 0-64 0,1-1-16 0,0-2 0 16,0-2-272-16,1-2-64 15,0-3-16-15,0 0 0 16,0-4-1184-16,0-1-224 0,0-3-48 0,-1 0-20720 0</inkml:trace>
  <inkml:trace contextRef="#ctx0" brushRef="#br0" timeOffset="139518.62">19970 9093 6447 0,'0'0'576'0,"-4"-2"-576"0,0-1 0 0,-1 1 0 16,0 0 5248-16,-1 0 960 0,0 1 176 0,0-1 32 15,0 1-3968-15,0 1-784 0,1 1-176 0,-2 1-16 16,-2 0-480-16,1 2-96 0,0 1 0 0,0 2-16 16,0 0-208-16,-1 1-32 0,1 3-16 0,1 1 0 15,0 2-144-15,2-1-32 0,1 2 0 16,1-1 0-16,0-1-256 0,2 0-48 0,2-2-16 0,1-1 0 16,1-3-128-16,0 1 0 0,1-3 0 0,1 1 0 0,1-2 0 0,1-1 0 15,-2-1-160-15,2-2 160 0,1-1 0 0,-1-2 0 16,0-2 0-16,0-1 0 0,1-3 0 0,0 0 0 15,0 0-128-15,-1-5 128 0,1 0-240 0,-1 1 0 16,0-1 0-16,0-1 0 0,0 0-64 0,-1 0-16 16,0 1 0-16,1 4 0 0,-1-1 16 0,-1 3 0 15,-1 4 0-15,-4 4 0 0,0 0 304 0,0 0 0 16,0 0 0-16,2 6 0 0,-1 4 256 0,-1 1 176 16,-1 3 16-16,0 2 16 0,1-1 32 0,-1 2 0 15,1 0 0-15,0-2 0 0,1 1-272 0,1-3-48 16,1-2-16-16,2 0 0 0,0-1-160 0,3-2 0 15,1-1 0-15,1-3 0 0,1-1 0 0,-1-1-224 16,1-2 48-16,-1-2 16 16,0-1-1280-16,0-3-256 0,2-2-48 0,0-3-16 15,-1 1-928-15,-1-2-176 0,9-16-32 0,-4 10-16 0</inkml:trace>
  <inkml:trace contextRef="#ctx0" brushRef="#br0" timeOffset="139836.95">20264 9060 18431 0,'0'0'1632'0,"0"0"-1312"0,0 0-320 0,-5 1 0 16,-2 0 3248-16,0 1 576 0,0 0 112 0,-1-1 32 15,1 1-1920-15,0 1-368 0,-1 1-80 0,1-1 0 16,1 1-640-16,-1 0-128 0,2 0-32 0,0 1 0 16,1-1-432-16,0 0-96 0,1 1-16 0,3-5 0 0,0 4-256 0,1 2 0 15,1-1 0-15,2-1 0 0,2-1 0 0,2 0 0 16,0 0 0-16,1 1 0 15,0 1 0-15,0-1 0 0,-2 1 0 0,1 3 0 0,0-1 0 0,-2 2 0 16,-2 0 0-16,0 1 0 0,-1-2 0 0,-3 3 0 16,-1 0 0-16,-2 0 0 0,-1-2 0 0,-1 1 0 15,-2 0 0-15,-1-1 160 0,1-1 80 0,-1-1 16 16,-2-1 0-16,0-1 0 0,0-2 0 0,2-1 0 16,-2 0 0-16,1-2 0 0,1-3-128 0,1 1 0 15,1-1-128-15,4-1 192 0,2-2-320 0,2 0-80 16,1-3-16-16,2-1 0 15,2-2-1360-15,3 1-272 0,1 1-48 0,-2-1-9904 16,2 1-1984-16</inkml:trace>
  <inkml:trace contextRef="#ctx0" brushRef="#br0" timeOffset="140222.62">20533 9136 26943 0,'0'0'1200'0,"0"0"240"0,0 0-1152 0,-2-4-288 0,2 4 0 0,-3-4 0 16,-1 0 1776-16,-1 0 288 0,0 0 64 0,0 1 16 15,-4 0-752-15,1 3-160 16,0-1-16-16,-2 2-16 0,-1 0-384 0,0 2-80 0,0 1-16 0,1-1 0 0,2 1-384 0,1 1-80 16,1-1 0-16,1 0-16 15,5-4-240-15,0 0 0 0,1 8 0 0,4-2 0 0,4-1 0 0,3 1 0 16,2-4 0-16,1 1-160 0,2 0 160 0,-2 0 0 15,0-1-144-15,-1 1 144 0,-1 1 0 0,-3 1 0 16,-2 1-144-16,-1 0 144 0,-3 2 0 0,-1 1 0 16,-3 0 0-16,-2 0 0 0,-1-1 0 0,-2 0 192 15,-2 1 0-15,-1-1 0 0,0 0 320 0,-2-1 48 16,-3-3 16-16,-1 1 0 0,2-1-144 0,-2-1-32 16,0 0 0-16,2-1 0 0,1-1-208 0,1 0-32 15,0 0-16-15,1-1 0 0,3 0-144 0,1-1 0 16,1-1 0-16,4 2 0 0,0 0-192 0,2-5-128 15,1 0-32-15,1-1 0 16,2 1-2128-16,3-3-416 0,1 1-96 0</inkml:trace>
  <inkml:trace contextRef="#ctx0" brushRef="#br0" timeOffset="140401.76">20637 9255 30863 0,'0'0'1360'0,"0"7"304"0,-2 1-1344 0,1-1-320 0,0 0 0 0,0-1 0 16,1 1 960-16,0-1 112 0,0-6 16 0,1 7 16 16,-1-7-656-16,0 0-128 0,0 0-16 0,0 0-16 15,0 0-288-15,0 0 0 0,0 0 0 0,0 0 0 32,5-4-1264-32,0-1-304 0,-1-3-64 0</inkml:trace>
  <inkml:trace contextRef="#ctx0" brushRef="#br0" timeOffset="140519.8">20656 9038 26783 0,'0'0'1184'0,"0"0"240"0,-5 3-1136 0,-1 0-288 16,1-1 0-16,5-2 0 0,-4 3 832 0,4-3 96 15,0 0 32-15,0 0 0 0,1 5-960 0,2 0-432 16</inkml:trace>
  <inkml:trace contextRef="#ctx0" brushRef="#br0" timeOffset="141019.67">20845 9114 17503 0,'0'0'1552'0,"0"0"-1232"15,0 0-320-15,0 0 0 0,-4 2 3088 0,-2 1 560 16,0 1 128-16,0 1 0 0,-1 0-2032 0,0 3-400 0,-1-1-96 0,2 1-16 16,-1 4-672-16,0-2-144 15,0 1-32-15,0 0 0 0,2 1-192 0,1 0-32 16,2-1-16-16,1-1 0 0,1 0-144 0,1 0 0 0,1-3 0 15,3-1 0-15,1-1 0 0,1-2 0 0,1-2-144 0,1 0 144 16,0-1 0-16,1-1-192 0,-1 0 192 0,0-2-160 16,1-2-144-16,-2-1-16 0,1-1-16 0,-1-2 0 15,0 0 48-15,-1 0 16 0,1-1 0 0,-3-1 0 16,1-1 64-16,-2 1 16 0,-1-1 0 0,0 0 0 16,-2 0 192-16,-1 3 0 0,-2 1-160 0,-1 0 160 15,0 4 0-15,3 4 256 0,-4-3-32 0,-1 1-16 16,0 1 576-16,0 1 112 0,5 0 32 0,0 0 0 15,-3 5-480-15,1 1-80 0,0 1-32 0,2 2 0 0,1 0-336 0,0 2 0 16,0 2 0-16,1 1 0 0,0 0 0 0,0 3 144 16,-1-3-144-16,1 4 0 0,-2-1 480 0,0 0-16 15,0 2 0-15,0 0 0 0,-2 2 96 0,-1 0 16 16,0 3 0-16,-1-1 0 0,0 0-96 0,0-1-16 16,0 1 0-16,0-1 0 0,-1 0-176 0,0-2-32 15,-1-3-16-15,0-1 0 0,0-3-16 0,0-1 0 16,1-1 0-16,-1-2 0 0,0-2-48 0,0-3-16 15,1 0 0-15,-3-1 0 0,1-2-160 0,1-2 160 16,0-1-160-16,0-2 160 0,-2-1-160 0,3-1 0 16,-1-2-192-16,0-2 192 15,2-3-1600-15,2 0-192 0,2-3-32 0,2-1-10992 16,1-1-2208-16</inkml:trace>
  <inkml:trace contextRef="#ctx0" brushRef="#br0" timeOffset="141403.1">21006 9148 8287 0,'0'0'736'0,"0"0"-592"15,0 0-144-15,0 0 0 0,0 0 5120 0,-1 6 976 0,0 0 208 0,0 2 32 16,0 2-3888-16,0 0-784 0,0 0-144 0,0 1-48 16,1-1-576-16,0 0-128 15,0 1-32-15,1-2 0 0,-1 0-368 0,1 1-80 0,0-1-16 16,1-1 0-16,-1-1-80 0,1-2 0 0,-2-5-16 0,0 0 0 15,0 0-48-15,0 0 0 0,0 0 0 0,0 0 0 16,7 0 64-16,-1-2 0 0,1-3 0 0,1-2 0 16,1-6-64-16,1-2-128 0,1-2 192 0,4-4-64 15,2 0-128-15,-1-2 0 0,2 2 0 0,1 1 0 0,-2 1 0 0,1 5 0 16,-3 1 0-16,0 4 0 0,-4 3 0 0,-3 2 0 16,-2 3 0-16,-2 3 0 0,-4-2 272 0,3 6 32 15,-2 2 0-15,-2 1 0 0,-1 2 176 0,-1 0 32 16,1 0 16-16,-2 2 0 0,-1 1-160 0,0 0-48 15,0 0 0-15,0 0 0 0,0 0-160 0,0 0-32 0,0 0-128 0,0-2 192 16,2 1-192-16,0 0 0 0,1-2 0 0,2-2 0 16,1-1 0-16,2-1 0 15,1-2-176-15,1-1 176 16,3-1-1712-16,2-3-208 0,2-3-64 0,1-1-10592 16,2-2-2128-16</inkml:trace>
  <inkml:trace contextRef="#ctx0" brushRef="#br0" timeOffset="141692.89">21532 9018 22111 0,'0'0'1968'0,"-5"0"-1584"0,0 0-384 0,-3 2 0 15,-1 0 3616-15,0 2 640 0,-1-1 128 0,-1 3 32 16,-1 2-2192-16,2 0-432 0,-2 0-96 0,0-1-16 16,3 3-784-16,1 0-144 0,1-2-48 0,0 2 0 15,2-3-432-15,3 3-80 0,0-2-32 0,2 0 0 16,2-1-160-16,2 0 0 0,1-1 0 0,2 0 0 0,2 0 0 0,1 0 0 15,2-1-176-15,0 0 176 16,-1 0-176-16,1 1 176 0,0-1-208 0,-1 2 80 0,-3 0 128 0,-2 1 0 16,-1-2 0-16,-2 3 0 0,-4-3 0 0,-2 3 144 15,-1-1-16-15,-2 1-128 0,-1-1 608 0,-3 0 16 16,-1-1 0-16,1 0 0 0,-1-1-96 0,0 0-16 16,0-2 0-16,1 0 0 0,2-3-384 0,1 0-128 15,0-1 0-15,1-2 0 16,6 2-1904-16,-4-5-432 0,0 0-96 0</inkml:trace>
  <inkml:trace contextRef="#ctx0" brushRef="#br0" timeOffset="144778.49">22173 9076 7359 0,'0'0'656'0,"0"0"-528"15,0 0-128-15,0 0 0 0,2-5 3088 0,0 0 592 16,2 1 112-16,-2-1 32 0,-2 5-1792 0,1-5-368 15,0 0-64-15,-1 5 0 0,-1-5-832 0,1 5-176 16,0 0-16-16,0 0-16 0,-3-4-368 0,3 4-192 16,0 0 192-16,0 0-192 0,0 0 0 0,0 0 0 15,0 0 0-15,0 0-144 16,0 0-368-16,0 0-64 0,0 0 0 0,0 0-7632 16,0 0-1520-16</inkml:trace>
  <inkml:trace contextRef="#ctx0" brushRef="#br0" timeOffset="145388.99">22185 9023 11967 0,'0'0'1072'0,"0"0"-864"0,0 0-208 0,0 0 0 16,0 0 2368-16,0 0 448 0,0 0 64 0,0 0 32 16,0 0-976-16,0 0-192 0,0 0-32 0,-2 6-16 15,1 1-48-15,0 3-16 0,0 3 0 0,0-2 0 16,1 2-560-16,0 1-112 0,1 0-32 0,0 2 0 0,2-1-464 0,-1-1-80 15,1 1-32-15,0-1 0 0,0-1-352 0,1-1 144 16,1-1-144-16,-1-2 0 0,1-1 0 0,1-2 0 16,1-1 0-16,0-1 0 0,-1-1 0 0,0-2 0 15,0-1 0-15,0-2 0 0,0-1 128 0,0-1-128 16,0-1 0-16,-1 0 0 0,0-4 0 0,-2 1 0 16,0 0 0-16,0 0 0 0,0 1 144 0,-2-1-144 15,0 0 0-15,0 1 144 0,0 1-144 0,0 0 0 16,-1 6 0-16,0 0 0 0,0 0 0 0,0 0 0 15,0 0 0-15,0 0 0 0,0 0 0 0,7 0 0 16,0 0 0-16,-2 1 0 0,-5-1 0 0,5 6 0 16,0 0 0-16,0 1 0 0,-1-1 144 0,-1 1 0 15,-1-3 0-15,0 2 0 0,2-1-144 0,1-1 0 16,1-1 144-16,1-1-144 0,1-1 0 0,1-2 0 0,2-1 0 0,0-1 0 16,1-1 0-16,0-2 0 15,2-1 128-15,0-2-128 0,0-1 176 0,0-1-48 0,-1-2 0 0,0 2 0 16,-3-1 160-16,1-1 32 15,-3 0 0-15,-1-2 0 0,0 1-112 0,-3 1-16 0,-2 0 0 0,1 2 0 16,0 0-192-16,-2 4 144 0,-2-2-144 0,0 3 128 16,0 1-1168-16,1 5-240 0,0 0-64 0,0 0-16352 15</inkml:trace>
  <inkml:trace contextRef="#ctx0" brushRef="#br0" timeOffset="145708.11">22659 9120 9215 0,'0'0'816'0,"0"0"-656"16,1 6-160-16,-1-6 0 0,0 0 5504 0,0 0 1088 15,0 0 192-15,0 0 64 0,0 0-4672 0,0 0-912 16,0 0-192-16,7-2-48 0,0-2-672 0,0-1-144 16,-1 0-16-16,-1-1-16 0,1-1-176 0,1-1 0 15,-1 0 0-15,1-3 0 0,-1 3 0 0,0 0-272 16,-1-1 64-16,-2 1 16 0,0 0-64 0,-2 1 0 15,1 0 0-15,-2 0 0 0,-2 1 256 0,0 3 0 16,-2-1 0-16,-1 3 0 0,-1 1 320 0,0 0 96 16,-1 3 32-16,-1 2 0 0,-1 2 672 0,2 2 144 15,-2 1 16-15,0 2 16 0,1 0-304 0,0 2-64 16,2-1-16-16,0 2 0 0,2 0-512 0,2 0-96 0,0 0-32 0,2 0 0 16,2-1-272-16,1 0 0 0,1 0 0 15,2-4 0-15,0 0 0 0,3-2 0 0,1-2 0 0,2-1-144 31,0-4-1456-31,3-1-304 0,0-2-48 0,-1-1-10752 0,2 0-2144 0</inkml:trace>
  <inkml:trace contextRef="#ctx0" brushRef="#br0" timeOffset="145872.1">22894 9089 31215 0,'0'0'1376'0,"0"0"288"0,0 0-1328 0,2 7-336 0,-1 1 0 0,0-2 0 0,-1 2 1152 0,0 0 144 15,0 0 48-15,0 1 0 0,-1 0-704 0,0-2-144 16,1 0-32-16,0 0 0 0,0-7-464 0,0 0 0 16,0 0 0-16,0 0-11072 15,0 0-2320-15</inkml:trace>
  <inkml:trace contextRef="#ctx0" brushRef="#br0" timeOffset="146028.18">23007 8878 13823 0,'-11'3'608'0,"4"-1"128"0,-3 0-592 0,0 0-144 16,1 1 0-16,1-1 0 0,0 1 5296 0,2 1 1024 15,1 0 208-15,5-4 32 0,0 0-5344 0,1 7-1056 16,3 0-160-16,2 0-144 0</inkml:trace>
  <inkml:trace contextRef="#ctx0" brushRef="#br0" timeOffset="146506.83">23032 9077 26719 0,'-5'5'2368'0,"0"0"-1888"0,-1-1-480 0,1 1 0 0,0 1 2704 0,1 1 448 16,2-1 96-16,-1 2 16 0,1 0-2144 0,1 2-416 16,1-3-96-16,1 0-16 0,1 1-464 0,2 0-128 15,0 0 0-15,2-1 0 16,0-1-448-16,1-1-128 15,1-2 0-15,1 0-16 0,-2-1-880 0,1-1-192 0,-1-1-16 0,0-1-16 16,0-1-128-16,-1-1-32 0,-1-1 0 0,-1-1 0 16,0-1 1088-16,-1-1 224 0,1-2 32 0,0 0 16 0,0 0 880 0,-1-1 160 15,1 0 32-15,-1 0 16 0,0-1 432 0,0 2 96 16,0-1 16-16,0 1 0 0,-2 0-144 0,1 2-32 16,-1 0 0-16,1 0 0 0,-2 2 48 0,0 5 0 15,0 0 0-15,0 0 0 0,0 0-80 0,0 0-16 16,-6 3 0-16,1 2 0 0,0 2-16 0,-1 1 0 15,0 4 0-15,1 2 0 0,0 1-448 0,0 3-112 16,1 3-16-16,2 0 0 0,0 2-128 0,-1 0-16 16,0 0-16-16,0-1 0 0,1 1 96 0,0-2 32 15,1 3 0-15,-2-2 0 0,0 0-32 0,0 1 0 16,-1-1 0-16,0 1 0 0,0-3-128 0,2-2-128 0,-1 1 192 0,0-5-192 16,1 0 240-16,-1-1-64 0,1-3-16 0,-1-1 0 15,0-2-160-15,0-2 128 16,3-5-128-16,0 0 128 0,0 0-128 0,-5 1 160 15,-2-2-160-15,1-1 160 0,1-2-160 0,0-1 0 0,1-1-160 0,0-2 160 32,1-3-784-32,2-3-64 0,2-1-16 0,2-4 0 15,1-2-2176-15,1 0-432 0,11-28-96 0,1 7-16 0</inkml:trace>
  <inkml:trace contextRef="#ctx0" brushRef="#br0" timeOffset="146907.48">23243 8883 13823 0,'0'0'608'0,"0"0"128"0,0 0-592 0,0 0-144 16,8 3 0-16,-4 0 0 0,-1 0 5552 0,1 4 1072 16,-1 1 224-16,-2-1 32 0,-1 1-4160 0,0 3-832 15,-1 0-160-15,0 3-48 0,0 1-976 0,-1 1-208 16,-1 4-48-16,1-1 0 0,0 2-144 0,0-3-48 16,0 2 0-16,1 2 0 0,0-4-96 0,0 1-32 15,0-5 0-15,1 1 0 0,0-3-128 0,1-2 0 16,0-2 0-16,1 1 0 0,-2-9 0 0,0 0 0 15,0 0 0-15,4 0 0 0,0-3 128 0,3-5-128 16,1-1 0-16,-1 0 128 0,-1-2-128 0,2-2 0 16,1 1 144-16,0-3-144 0,0-1 0 0,5-7 0 15,0 0 0-15,-5 10 0 0,0-1 0 0,1 0 0 0,1 0 0 0,3-4 0 16,0 1 0-16,-4 9 0 0,-1 1 0 0,-2 2 0 16,-1 0 0-16,1 1 0 15,-2 3 0-15,-5 1 0 0,0 0 0 0,3 5 144 16,-1 2-144-16,0 2 0 0,-2 1 272 0,-1 3-48 0,-1 2-16 0,0 1 0 15,1 3-80-15,-3 9-128 0,-2-3 176 0,3-9-176 16,0 2 144-16,0 1-144 0,2-2 0 0,-2 0 144 16,0-2-144-16,1-1 0 0,0-1 0 0,1-3 0 31,2-5-1072-31,1 0-80 0,-2-5-32 0,6 0-12736 0,0-2-2544 0</inkml:trace>
  <inkml:trace contextRef="#ctx0" brushRef="#br0" timeOffset="147115.99">23725 8865 38927 0,'0'0'848'0,"-2"6"176"0,1 0 48 0,-1 2 32 0,0 1-880 0,-1 0-224 0,-1 1 0 0,1 2 0 0,1 0 1072 0,1 3 160 15,-1 2 48-15,-1 0 0 0,0 2-512 0,1 2-112 16,-2 0-16-16,1 0 0 0,0 0-384 0,0 0-64 15,0-1-32-15,0 0 0 0,0-2-160 0,0-2 0 16,-1 0-192-16,1-4 192 16,1-1-1152-16,0-1-128 0,-1-3 0 0,3-7-11600 15,-3 3-2320-15</inkml:trace>
  <inkml:trace contextRef="#ctx0" brushRef="#br0" timeOffset="147294.47">23627 9074 12895 0,'0'0'1152'0,"0"0"-928"0,5-3-224 0,1 0 0 15,3 1 5120-15,0 0 992 0,-2 0 192 0,4-1 32 16,3 1-3536-16,-1 0-720 0,-2 1-144 0,1 1-16 16,1 0-880-16,-1 0-160 0,-3 1-48 0,0 0 0 15,1 0-512-15,-1 1-96 16,-2 0-32-16,2 1 0 0,-2-1-192 0,0-1 0 16,-1 0-192-16,1 0 192 15,-1 0-2752-15,0 0-448 0</inkml:trace>
  <inkml:trace contextRef="#ctx0" brushRef="#br0" timeOffset="147790.86">24341 8939 28095 0,'-1'-6'1248'0,"-1"4"256"0,2 2-1200 0,-1-3-304 0,-1-1 0 0,-1 0 0 16,-1 1 2144-16,0-1 368 15,0 3 80-15,0-2 16 0,0 2-1104 0,-1 1-224 16,-3 2-32-16,0 1-16 0,-1 2-272 0,1 0-64 0,-1 3-16 0,1 1 0 16,1 4-16-16,-2 2 0 0,-2 0 0 0,-1 7 0 15,6 0-176-15,1 1-48 0,-2-1 0 0,5-1 0 16,7-1-400-16,1-1-96 0,-3 0-16 0,2-4 0 16,2-1-128-16,3-3 0 0,4-2 0 0,2-2 0 15,-2-3 0-15,0-2 0 0,0-3 0 0,1-2 0 16,0-1-160-16,0-3 160 0,0-2 0 0,-3-1-144 15,-1-1 144-15,-1 0 0 0,-2 0 0 0,-2-4 0 16,0-1 0-16,-2 0 0 0,-2 0 0 0,-1-1 0 16,-2 1 0-16,-2 0 128 0,-1 2-128 0,-3 0 128 15,-1 2-128-15,-4-1 0 0,-1 6 128 0,0 0-128 0,-3-1 0 0,2 2-128 16,2 1 0-16,1 1 0 16,-1 0-2656-16,1 1-528 0</inkml:trace>
  <inkml:trace contextRef="#ctx0" brushRef="#br0" timeOffset="148674.98">16887 9793 23327 0,'0'0'1024'0,"0"0"224"0,0 0-992 0,5-1-256 0,-1-4 0 0,1 2 0 0,0-1 1552 0,0 2 272 15,0 0 48-15,1 2 16 0,-6 0 96 0,6 3 0 16,1 2 16-16,0 3 0 0,0 3-368 0,-1 3-80 15,-2 4-16-15,0 3 0 0,-1 2-272 0,-1 4-64 16,-2 1-16-16,-1 1 0 0,-1 1-592 0,-1-1-112 16,-1-1-32-16,1 1 0 0,-1-2-304 0,1 0-144 15,-1 1 128-15,1-2-128 0,1-1 0 0,-1 0 0 16,1-5 0-16,0 0 0 16,0-2-464-16,2-4-80 0,0-2-16 0,1-3 0 15,-1-4-1968-15,0-5-400 0,0 0-80 0</inkml:trace>
  <inkml:trace contextRef="#ctx0" brushRef="#br0" timeOffset="149108.65">16863 10133 19343 0,'0'0'1728'0,"0"0"-1392"15,0 0-336-15,0 0 0 0,0 0 2496 0,4-5 448 0,-1 1 64 0,2 0 32 16,0-1-1744-16,0 0-336 0,0-1-80 0,2 1-16 16,0 0-544-16,0 1-128 0,-1-1 0 0,1 2-16 31,0 1-608-31,1 2-112 0,0-1-32 0,0 1 0 15,1 1-512-15,-1-1-128 0,1 1 0 0,0 0-16 0,0 0 848 0,0 1 192 0,-2-2 16 0,2-2 16 16,0 2 384-16,-1 0 80 0,0-1 16 0,0 0 0 16,-1 0 608-16,-7 1 128 0,0 0 32 15,6-1 0-15,0 0-112 0,-6 1-16 0,6-1 0 0,-6 1 0 0,0 0-96 0,0 0-32 16,0 0 0-16,5 4 0 0,-3 2 64 0,-2 1 0 16,-1 0 0-16,0 2 0 0,-1 1-384 0,-1 0-80 15,0 3-16-15,0 1 0 0,0-1-224 0,2 2-64 16,1 0 0-16,2-2 0 0,0 1-128 0,3-3 128 15,2-1-128-15,2-2 128 0,0 0-128 0,3-4 0 16,2-1 0-16,1-2 0 0,1-1 0 0,1-4 0 16,-1-2 0-16,2-1 0 0,0-5 0 0,-1 1 0 15,-1-3 0-15,-1 2 128 0,-1-1-128 0,-2 0 0 16,-1 0 144-16,-4 3-144 0,-1 1 128 0,-2 1-128 16,-1 0 128-16,-3 1-128 0,-3 2 208 0,-1 1-16 15,-3-1-16-15,0 0 0 0,-2 2 0 0,0-1 0 16,-3 1 0-16,1 0 0 0,-1 0-176 0,1 0 0 15,-1 1 144-15,2-2-144 0,0 2 0 0,1-1-160 16,0-4 16-16,0 2 0 16,3 0-2592-16,0 0-512 0</inkml:trace>
  <inkml:trace contextRef="#ctx0" brushRef="#br0" timeOffset="149842.49">18194 9801 23039 0,'0'0'2048'0,"0"0"-1648"0,0 0-400 0,-1-4 0 15,0 0 3360-15,1 4 592 0,0 0 112 0,0 0 32 16,0 0-1584-16,0 0-304 0,-4 5-64 15,0 4-16-15,1 3-912 0,0 2-176 0,1 5-32 0,0 0-16 16,1 3-368-16,1 0-80 0,-1 2-16 0,1-1 0 16,1 1-224-16,0-2-48 0,1 1-16 0,0-5 0 15,0 1-240-15,2-2 0 0,-1-1 128 0,0-1-128 16,0-2 0-16,0 0 0 0,0-2 0 0,0-1 0 16,-2-5 0-16,1 1 0 0,-2-6 0 0,0 0 0 15,0 0-128-15,0 0 128 0,0 0-192 0,0 0 192 0,-2-6-240 0,-1 1 64 16,-2-3 16-16,-2 1 0 0,-1-1-160 0,-1 1-48 15,-3 0 0-15,1 2 0 0,-3 0 80 0,-1 2 16 16,-1-1 0-16,-2 3 0 0,2 2 272 0,-1 3 0 16,-1-2 0-16,4 3 144 0,1 0 208 0,0 3 32 15,3 1 16-15,3 2 0 0,3 0-80 0,2 0-32 16,1 2 0-16,4 1 0 0,2-1-160 0,2 0-128 16,4-2 192-16,2-1-192 0,1 0 128 0,1-3-128 0,3 0 0 0,-2-2 0 15,1-3 0-15,1 0 0 16,-3-5-176-16,1 0 176 15,1-2-1264-15,-1 0-144 0,-1-2-16 0,0 0-12912 16,-3-2-2592-16</inkml:trace>
  <inkml:trace contextRef="#ctx0" brushRef="#br0" timeOffset="150008.29">18384 10094 39615 0,'0'0'880'0,"0"0"176"0,0 0 32 0,0 0 16 0,0 0-880 0,-5 2-224 0,5-2 0 0,-4 3 0 15,-1 1 1424-15,0-1 240 0,0 1 64 0,2 1 0 16,-2 1-1136-16,1-1-208 0,1 1-64 0,0 0 0 16,1 1-320-16,1-3 0 0,1-4 0 0,0 0 0 15,0 0-1744 1,0 0-432-16,0 0-64 0</inkml:trace>
  <inkml:trace contextRef="#ctx0" brushRef="#br0" timeOffset="150158.43">18356 9924 23951 0,'-6'2'512'0,"-1"1"128"0,0-2 0 0,3 1 64 0,4-2-576 0,0 0-128 16,0 0 0-16,0 0 0 0</inkml:trace>
  <inkml:trace contextRef="#ctx0" brushRef="#br0" timeOffset="150411.95">18559 9951 42495 0,'-9'6'1888'0,"4"-2"384"0,-1 1-1824 0,0 0-448 16,0 1 0-16,0-1 0 0,-1 0 1856 0,2-2 256 15,-1 1 64-15,1 0 16 0,5-4-1040 0,0 0-192 0,0 0-64 0,0 0 0 16,0 0-608-16,3 5-128 0,1 1-32 0,1-1 0 16,1 0-128-16,3 2 0 15,-1-1 0-15,0 1 0 0,1 0 0 0,-1 2 0 16,1 0 0-16,-2 1 0 0,-1 1-144 0,-1-1 144 15,-2 1 0-15,-1 1 0 0,-1 0 0 0,0 3 0 0,-3-1 0 0,-2 0 0 16,-1 1 0-16,-1 2 0 0,0-4 0 0,0 1 0 16,-1-2 0-16,1-1 128 0,-1-1-128 0,0-1 0 15,-1-1 0-15,1-3 0 0,1-2 0 0,1-1 0 16,0-5-704-16,1-1-256 16,0-2-32-16,1-2-16 0,0-3-1520 0,1 0-304 0,1-1-64 0</inkml:trace>
  <inkml:trace contextRef="#ctx0" brushRef="#br0" timeOffset="150609.68">18715 9824 6447 0,'0'0'576'0,"2"7"-576"16,0 0 0-16,-1 2 0 0,-2-1 7744 0,1 2 1456 16,1 2 272-16,0 2 64 0,-1 1-6352 0,1 2-1280 15,0 2-256-15,1 0-48 0,-2 2-768 0,0-1-160 16,-1 0-32-16,0-1 0 0,1 0-96 0,0 0-32 15,0-1 0-15,-1 0 0 0,0-1-656 0,-2 1-144 16,-1-1-32-16,0-1-14496 16,-2 1-2912-16</inkml:trace>
  <inkml:trace contextRef="#ctx0" brushRef="#br0" timeOffset="150760.11">18658 10103 27647 0,'0'0'2448'0,"0"0"-1952"0,0 0-496 0,0 0 0 16,0 0 3472-16,6 0 608 0,1 2 112 0,2-1 32 15,2 1-2208-15,2-2-432 0,0 1-96 0,2-1-16 16,2-1-768-16,2 1-144 0,0 0-48 0,2 0 0 16,-3-3-512-16,1 1 0 0,-1-3 0 0,-2 0 0 31,-2 0-2448-31,-4-1-400 0</inkml:trace>
  <inkml:trace contextRef="#ctx0" brushRef="#br0" timeOffset="151560.36">19384 9858 26719 0,'0'0'2368'0,"0"0"-1888"0,0 0-480 0,0 0 0 16,0 0 3232-16,0 0 544 15,-3 2 128-15,2 1 0 0,0 3-1888 0,1-1-384 16,2 1-80-16,0 1-16 0,1 0-704 0,1 1-160 15,-2-1-32-15,2 2 0 0,1 0-240 0,2 3-48 16,0-4-16-16,1 1 0 0,0 1-160 0,0-2-48 0,0 1 0 0,2-2 0 16,0-1-128-16,1 0 0 0,-2 0 0 0,1 0 128 15,-2 1-128-15,-1-2 0 0,1 0 0 0,-1-2 0 16,1 0 0-16,-2 1 0 16,1-3-160-16,-1 0 160 15,-6-1-560-15,7 1-16 0,-7-1 0 0,6 0 0 0,-6 0-1280 16,0 0-272-16,0 0-48 0,0 0-17024 0</inkml:trace>
  <inkml:trace contextRef="#ctx0" brushRef="#br0" timeOffset="151806.62">19384 10183 38879 0,'0'0'848'0,"0"0"176"0,-5 1 48 0,5-1 16 0,0 0-864 0,0 0-224 0,0 0 0 0,0 0 0 0,0 0 1088 0,0 0 192 16,0 0 16-16,4-3 16 0,0-3-528 0,0 0-96 16,1 1-32-16,1-1 0 0,-1-1-352 0,1 2-80 15,0 0-16-15,0 0 0 0,1-1-208 0,-1 1 0 16,1 1 0-16,-2-1 0 0,1 0 0 0,0 2 0 16,-6 3-144-16,0 0 144 15,5-4-1392-15,-5 4-176 0,0 0-32 0,0 0-11200 16,5-4-2224-16</inkml:trace>
  <inkml:trace contextRef="#ctx0" brushRef="#br0" timeOffset="152295.7">19850 9760 7359 0,'0'0'320'0,"0"0"80"0,0 0-400 0,0 0 0 15,0 0 0-15,0 0 0 0,0 0 5712 0,0 0 1072 16,0 0 192-16,0 0 64 0,0 0-3936 0,0 0-784 16,5 5-144-16,0 0-48 0,0 2-432 0,1 3-96 15,-1 1 0-15,2 1-16 0,1 2-432 0,0 0-64 0,0 3-32 0,1 0 0 16,-1 1-416-16,3 0-64 15,0 1-32-15,2 0 0 0,1-1-288 0,1 0-64 0,0-1-16 0,-1 0 0 16,1-2-176-16,1-2 0 16,-3-1 0-16,2-1 128 0,-2-1-128 0,-1-2 0 0,-2-1 0 0,-1-1 0 15,1-1 0-15,-2 0 0 0,-3-3 0 0,0 1 0 32,0-3-608-32,-5 0 0 0,0 0 0 0,0 0 0 15,0 0-1712-15,0 0-352 0,0 0-64 0,0 0-16832 0</inkml:trace>
  <inkml:trace contextRef="#ctx0" brushRef="#br0" timeOffset="152545.35">19813 10240 10127 0,'0'0'896'0,"0"0"-704"16,0 0-192-16,0 0 0 0,0 0 5440 0,0 0 1040 15,0 0 224-15,0 0 32 0,2-5-4240 0,2-1-864 16,1-1-160-16,2-1-48 0,3 0-352 0,1-2-80 16,0-1-16-16,2 0 0 0,0 1-272 0,2-1-48 15,-1 0-16-15,0 1 0 0,0 1-400 0,-3 2-96 16,-1-1-16-16,0 0 0 0,0 1-128 0,-2 0 128 16,-3 1-128-16,1-1 128 15,-3 0-1456-15,0 1-288 0,-2 0-64 0</inkml:trace>
  <inkml:trace contextRef="#ctx0" brushRef="#br0" timeOffset="160700.07">7709 11718 7359 0,'0'0'320'0,"0"0"80"0,0 0-400 0,0 0 0 16,0 0 0-16,0 0 0 0,0 0 3424 0,0 0 608 16,3-6 112-16,-3 6 16 0,0-5-1920 0,0 5-400 15,3-3-80-15,-3 3-16 0,0 0-272 0,0 0-64 16,0 0-16-16,0 0 0 0,0 0-176 0,4 3-16 15,0 3-16-15,-1 7 0 0,-2 3-160 0,2 5-48 16,0 5 0-16,1 3 0 0,0 3-208 0,-1 2-32 16,-1 2-16-16,0-1 0 0,1-2-224 0,-1-1-48 0,1 0-16 0,-1-3 0 15,0 1-224-15,0-2-32 0,0-1-16 0,1-3 0 16,-1-4-160-16,1-1 0 0,3-3 0 0,-1-2 0 16,0-1 0-16,1-5 0 0,-1-1 0 0,1-2 0 31,-1-2-512-31,-5-3-16 0,5-1-16 0,-1-2 0 15,0-3-1952-15,-1-1-400 0,-1-4-80 0</inkml:trace>
  <inkml:trace contextRef="#ctx0" brushRef="#br0" timeOffset="160996.86">7798 12070 24591 0,'0'0'1088'0,"0"0"224"0,0 0-1056 15,0 0-256-15,0 0 0 0,6-3 0 0,1-1 1392 0,-2 0 208 16,1-2 64-16,0 0 0 0,1-3 0 0,0 0 0 16,0-3 0-16,2 0 0 0,-2-1-336 0,2-3-64 15,-1 1-16-15,1-1 0 0,1-1-480 0,-2 3-80 16,0-2-32-16,1 3 0 0,-2 1-528 0,0 1-128 15,-1 1 0-15,0 1 0 0,-1 2 0 0,0 0 0 16,-3 1 0-16,0 1 128 16,1 1-960-16,-3 4-208 0,0 0-48 0,0 0 0 15,0 0-1440-15,0 0-288 0,-6 5-64 0</inkml:trace>
  <inkml:trace contextRef="#ctx0" brushRef="#br0" timeOffset="161144.76">7856 12021 25791 0,'-4'21'1152'0,"3"-11"224"0,1-2-1104 0,2 2-272 0,1 0 0 0,1-1 0 16,3-1 1856-16,2-1 320 15,1-3 64-15,1 1 16 0,2-2-848 0,1-1-192 16,1-1-16-16,0-1-16 0,0 0-544 0,0-1-128 0,-2-1 0 0,2-2-16 0,1 3-272 0,-3-2-48 16,0 1-16-16,-1 0 0 0,0 1-160 0,-2 0 0 15,0 0 0-15,-2 0-12096 16,0-1-2288-16</inkml:trace>
  <inkml:trace contextRef="#ctx0" brushRef="#br0" timeOffset="161550.69">8135 12067 27231 0,'0'0'1216'0,"-1"4"240"0,1-4-1168 0,-1 5-288 16,0 1 0-16,1-1 0 0,0 0 1728 0,0-5 304 16,0 5 48-16,0-5 16 0,4 4-736 0,2-1-144 15,2-1-16-15,0-2-16 0,0 0-832 0,0 0-160 16,2-2-48-16,2 0 0 0,1-2-144 0,-1 0 0 15,1-1 0-15,-1 0 0 0,-1-3 0 0,1 0 128 16,-1 0-128-16,-1 0 0 0,-1-2 0 0,-2 1 0 16,-2 0 128-16,-1 0-128 0,-2-3 0 0,-1 2 0 15,-2 0 0-15,-2 0 0 0,-2 2 0 0,-2-2 0 16,-1 0 0-16,-2 2 0 0,-1-1 0 0,-1 2 0 0,1 0 0 0,-2 3 0 16,1 1 128-16,1 3-128 0,1 3 0 15,-2 0 128-15,0 3 256 0,1 2 64 0,1 0 0 0,1 4 0 16,0 2 384-16,2 1 64 0,1 2 32 0,1 2 0 15,1 0-272-15,1 2-48 0,1-3-16 0,2 1 0 16,2-2-192-16,2 1-32 0,0-1-16 0,4-1 0 16,2-1-176-16,2-2-48 0,0-3 0 0,4-1 0 15,2-2-128-15,1-3 0 0,2-4-192 0,-1-2 192 0,1-3-400 0,0-2 32 16,-1-1 16-16,0-2 0 16,-3-1-1840-1,-1 0-368-15,-2-2-80 0,-1 2-9760 0,-2-1-1936 0</inkml:trace>
  <inkml:trace contextRef="#ctx0" brushRef="#br0" timeOffset="161951.96">8432 12044 10127 0,'0'0'448'0,"0"0"96"0,0 0-544 0,0 0 0 15,0 0 0-15,0 0 0 0,0 0 3824 0,0 0 656 16,0 0 128-16,5-3 16 0,-5 3-2720 0,4-4-560 16,0 0-96-16,-4 4-32 0,4-4-80 0,-4 4-32 15,0 0 0-15,0 0 0 0,0 0-144 0,0 0-48 16,0 0 0-16,0 0 0 0,0 0-64 0,0 0-16 15,0 0 0-15,0 0 0 0,0 0-176 0,0 6-32 0,0 1-16 0,0 0 0 16,0 1-96-16,1-3-32 16,-1 3 0-16,0 1 0 0,1 1-96 0,0 0-32 15,0-1 0-15,1 2 0 0,0 0-112 0,1 1-32 0,0-1 0 0,0 2 0 16,0-3-48-16,0 1-16 0,-1 0 0 0,1-1 0 16,0-1-144-16,0 0 160 0,1-4-160 0,0 0 160 15,-4-5-160-15,0 0 0 0,0 0 0 0,0 0 0 16,8-3 0-16,-3-2 0 0,0-2 0 0,-1-2 0 15,0 0 0-15,-1-2 0 0,1-1 0 0,0 0 0 16,-1 0 0-16,0 0 0 0,0-1 0 0,1 0 0 16,0 1 0-16,-1-1 128 0,0-1-128 0,-1 0 0 15,0 2 0-15,1-1 0 0,0 0 128 0,0 1-128 16,1-1 0-16,0 1 0 0,0 1 0 0,1 3 0 0,0 2 0 0,0 1 0 16,0 0 0-16,0 2 0 0,-5 3 0 0,0 0-224 15,6 1 80-15,-1 1 16 16,0 1-1104-16,-1 2-224 0,-1 0-32 0,0-1-18304 15</inkml:trace>
  <inkml:trace contextRef="#ctx0" brushRef="#br0" timeOffset="162584.95">8719 12180 18431 0,'-3'5'1632'0,"-1"1"-1312"15,0-1-320-15,0 0 0 0,4-5 4928 0,0 0 928 16,0 0 176-16,0 0 48 0,0 0-3888 0,0 0-768 15,0-6-144-15,1 0-48 0,2-3-624 0,1-2-128 16,1-1-32-16,1 0 0 0,3-2-96 0,-1 0-32 16,1 1 0-16,1-1 0 0,-2-1-144 0,0 0-48 15,0 2 0-15,-1-2 0 0,0 2-128 0,0 0 0 16,0 0 0-16,-1 2 128 0,0 1-128 0,-1 4 0 16,1 0 0-16,-1 3 0 0,0 2 0 0,0 2 0 15,0 2 128-15,1 2-128 0,0 1 0 0,-2 2 0 0,1 2 144 0,-1 1-144 16,0 0 160-16,0 0-32 15,-1 1-128-15,0 1 192 0,0-2 16 0,0 0 0 0,-1 1 0 0,0-1 0 16,1 0-80-16,-1-2-128 0,0 1 176 0,0 0-176 16,-1 0 0-16,1-2 0 0,2 0 0 0,0 0 0 15,0-3-224-15,2-2-160 0,1-1-16 0,2-4-16 16,0-1-1664-16,2-1-336 0,1-1-64 16,0-1-16-16,1-1 1152 0,2 2 240 15,1-3 32-15,-2 2 16 0,0 1 288 0,-1 1 48 0,-1 1 16 0,-2 1 0 0,-1 0 832 0,0 1 160 16,-2 0 32-16,0 1 16 0,-1 0 848 0,-1 1 160 15,-5-1 48-15,5 1 0 0,0 1-176 0,0-2-16 16,-5 0-16-16,5 0 0 0,1-2-672 0,-6 2-128 16,5-2-16-16,-1 1-16 0,1-3-352 0,1 1 0 15,-2 0 0-15,0-2 128 0,0-1-128 0,0 0 0 16,-1-1 0-16,1 0 0 0,-2 0 0 0,0 1 0 16,-1-3 0-16,0 0 0 0,0 0 0 0,-2 0 0 15,-1 0 0-15,-1 0 128 0,-1 0-128 0,-2 2 0 16,-2-2 0-16,-1 2 128 0,0 1-128 0,-2 1 144 15,-1 2-144-15,0 2 160 0,1 2 48 0,-3 3 16 16,1 2 0-16,0 1 0 0,0 3 272 0,0 4 48 0,0 3 16 0,2-1 0 16,-1 3-96-16,4 1-16 15,2 0 0-15,1 1 0 0,0 2-48 0,3-1-16 16,1 2 0-16,3-1 0 0,3-3-240 0,3-2-144 16,2-1 160-16,2-3-160 0,2-3 0 0,4-2 0 15,1-4 0-15,0-3 0 0,2-4-160 0,0-4-80 16,-1-4-16-16,0-2 0 15,0-2-1728-15,-2-2-368 0,0-1-64 0,-1-2-17600 0</inkml:trace>
  <inkml:trace contextRef="#ctx0" brushRef="#br0" timeOffset="162783.86">9354 11786 40079 0,'0'0'1776'0,"-1"6"368"0,-2 0-1712 0,1 2-432 0,0 1 0 0,0 3 0 16,1 1 1824-16,-1 2 288 0,0 4 48 0,0 2 16 15,0 3-864-15,0 0-160 0,1 3-48 0,0-3 0 16,0 1-448-16,0 0-80 0,1-2-32 0,0 2 0 16,1 0-352-16,1 2-64 0,-1-3 0 0,1 1-128 0,3-2 0 0,-1-1 0 15,1-2 0-15,0-3-144 16,0-4-1584-16,2-2-320 0,0-4-64 0,-1-5-19760 0</inkml:trace>
  <inkml:trace contextRef="#ctx0" brushRef="#br0" timeOffset="163668.82">9794 12054 14735 0,'0'0'640'0,"0"0"160"0,1-5-640 0,-1 1-160 0,0 0 0 0,0 0 0 15,0 0 4144-15,0 0 784 0,0 0 176 0,0 4 16 0,0 0-2560 0,0 0-528 16,0 0-112-16,0 0 0 0,0 0-576 0,0 6-128 15,-1 1 0-15,0 2-16 0,0 2-560 0,0 0-96 16,1 4-32-16,0-1 0 0,0 0-256 0,0 3-48 16,1 1-16-16,-1-1 0 0,0 2-48 0,1-2-16 15,1-1 0-15,-1-1 0 0,1-2-128 0,1-1 0 16,1-2 0-16,1-2 128 0,0-2-128 0,1-3 0 16,-1-1 0-16,1-4 0 0,-1-1 0 0,0 0 0 15,-1-3 0-15,0-2 0 0,0-2 0 0,0-1 0 16,-1 0 144-16,0-3-144 0,0 0 160 0,0 0-32 15,0-2-128-15,0 1 192 0,2 2-192 0,-2-1 144 0,2 0-144 0,0 1 128 16,2 1-128-16,-1 0 0 16,0 0 0-16,0 2 128 0,2 1-128 0,-2 0 0 15,1 1 0-15,2 1 0 0,-1 1 0 0,1 0 0 16,0 1 0-16,0 1 0 16,-1 2-1600-16,0 0-256 0,2 0-64 0,-2 1-11248 15,1 1-2256-15</inkml:trace>
  <inkml:trace contextRef="#ctx0" brushRef="#br0" timeOffset="163969.03">10089 12082 18431 0,'0'0'1632'0,"-3"5"-1312"0,0 2-320 0,1-1 0 16,2-6 2736-16,0 0 464 0,0 0 112 0,0 0 16 15,0 0-1616-15,4 4-320 0,-4-4-64 0,8 2-16 16,1-2-512-16,-1-2-96 0,2-2-32 0,2-1 0 16,2 0-352-16,-1 0-80 0,0 0-16 0,0 0 0 15,-3-1-224-15,2 0 0 0,-1 2 128 0,-1-1-128 16,-2-1 0-16,1 0 0 0,-4 0 0 0,-1 1 0 0,-2 0 0 0,-2 0 176 15,-3 0-176-15,-1 2 160 16,-4 0-16-16,1 2 0 0,-3 1 0 0,-3 2 0 0,-3 2 416 0,0 2 80 16,-1 2 0-16,1 2 16 15,-2 1 208-15,2 0 32 0,1 2 16 0,-1-1 0 0,1 1-224 0,4-1-48 16,1 1-16-16,2 0 0 0,3-1-352 0,1 0-64 16,3-1-16-16,3 0 0 0,4-2-192 0,2-2 0 15,3-1 0-15,2-3 0 0,3-2 0 0,3-2-240 16,-1-2 80-16,4-1 16 15,1-2-1968-15,2 0-384 0,-1-1-64 0,-3-1-15872 0</inkml:trace>
  <inkml:trace contextRef="#ctx0" brushRef="#br0" timeOffset="164387.98">10410 12037 26719 0,'0'0'2368'0,"-7"4"-1888"15,-1 2-480-15,0-1 0 0,-1 0 2832 0,3-1 480 0,0 2 80 0,-1 1 32 16,0-2-2112-16,1 2-416 15,0 0-96-15,1 0-16 0,2-1-496 0,1-1-96 16,2 1-32-16,1 2 0 0,2 1-160 0,1-3 0 16,1 0 0-16,2-2 0 0,1 0-176 0,1 0 176 0,2-1-128 0,-1-2 128 15,-1-2-384-15,-1-1 16 0,-1-1 0 0,1-1 0 32,0 0-464-32,-1 0-80 0,-1-1-32 0,-1 0 0 15,1-3 352-15,-3-2 64 0,-1 1 16 0,-1 1 0 0,0-1 304 0,-1 1 64 0,-2 0 16 0,0 1 0 16,0 0 128-16,-1 4 0 0,-1-2 160 0,0 2-160 15,4 3 896-15,-6 0 64 0,1 1 32 0,-1 1 0 16,0 0 96-16,2 2 0 0,0 0 16 0,3 2 0 16,0 0-496-16,1 0-96 0,1 1-32 0,0 1 0 15,2 1-288-15,1 3-64 0,0 2-128 0,1 2 192 16,1 0-192-16,-1 4 0 0,-1 1 0 0,-1 2 0 0,0 0 128 16,-1 3-128-16,-1-1 0 0,0 1 0 0,0 1 192 0,-2-3-64 15,-2 0-128-15,0-3 192 0,-2-1 0 0,0-3-16 16,-1-1 0-16,-1-2 0 0,0-3 32 0,0-2 16 15,-1-2 0-15,0-2 0 0,0-2-224 0,0-3 0 16,0-2 0-16,1-1 0 0,-1-2-144 0,1-3 144 16,1 0-208-16,0-2 80 15,3 1-1344-15,1-1-256 0,1-3-48 0,2-1-10912 16,0-1-2192-16</inkml:trace>
  <inkml:trace contextRef="#ctx0" brushRef="#br0" timeOffset="169573.41">10555 12067 5519 0,'0'0'496'0,"0"0"-496"16,4-5 0-16,-1 0 0 0,0 0 1440 0,0 0 192 15,0-1 32-15,0 2 16 0,-1-1 1072 0,-2 5 224 16,4-3 32-16,0-2 16 0,-4 5-816 0,0 0-160 15,0 0-48-15,0 0 0 0,0 0-80 0,0 0 0 16,0 0-16-16,0 0 0 0,3 6-320 0,-1 2-64 16,-2 2-16-16,0 1 0 0,1 0-608 0,0 3-112 15,0-2-16-15,1 1-16 0,0 2-384 0,1 0-80 16,-1-3-16-16,1 3 0 0,2-4-144 0,0 1-128 0,0-3 144 0,0 0-144 16,1-1 0-16,-1-2 0 0,0-1 0 0,1-3 0 15,0-1 176-15,-1-1-176 16,0-2 192-16,0-2-192 0,0-2 336 0,0-1-32 15,-1-2-16-15,0 1 0 0,0-2 32 0,-1-1 16 16,1 0 0-16,-1-1 0 0,-1 2-112 0,1-3-32 0,-2 3 0 0,0 0 0 16,0 0 0-16,1 1 0 15,-1 1 0-15,2-1 0 0,-1 1-192 0,1 3 144 16,-1-3-144-16,2 2 128 0,0 0-128 0,2 1 0 0,-1 0 0 0,1 2 0 16,0 0-256-16,-1 1-48 15,1 2 0-15,-2 0 0 16,1 0-1584-16,0 2-320 0,0 1-64 0,1 2-16 0,-1-3-912 0,0 2-176 0,0-1-32 0,0 1-11264 15</inkml:trace>
  <inkml:trace contextRef="#ctx0" brushRef="#br0" timeOffset="169856.8">10839 12070 21359 0,'0'0'944'0,"0"0"208"0,0 0-928 16,0 0-224-16,5 4 0 0,-1-2 0 0,0 1 2160 0,1 0 384 15,-1 0 80-15,2-1 0 0,2 0-944 0,-1-1-192 16,1-2-32-16,-2 1-16 0,1-3-640 0,1 1-128 16,1-1-32-16,-1-1 0 0,0 1-224 0,0-2-48 15,0 0-16-15,0 1 0 0,-1-1-128 0,0 0-32 16,0 0 0-16,-3-1 0 0,0 0-192 0,0 2 176 15,-1-1-176-15,-1 0 160 0,-1-1-160 0,-3 0 160 16,0 1-160-16,-2 0 160 0,-2 1 112 0,1 3 32 16,-3-2 0-16,0 3 0 0,0 1 160 0,-1 2 48 15,0 2 0-15,-2 2 0 0,1 3 128 0,-1-1 48 16,0 3 0-16,-1 1 0 0,2-1-224 0,0 3-32 16,1 0-16-16,3 0 0 0,3 1-112 0,1 1-32 15,2-3 0-15,2 1 0 0,3 0-272 0,0-2 0 16,4 0 128-16,3-1-128 0,2-5 0 0,1-1 0 0,2-3 0 0,-1-3 0 31,1-1-1264-31,3-4-144 0,1-3-48 0,1 0 0 16,-2-1-1808-16,1 1-352 0</inkml:trace>
  <inkml:trace contextRef="#ctx0" brushRef="#br0" timeOffset="170189.75">11228 11985 23039 0,'0'0'2048'15,"-6"-1"-1648"-15,-1 0-400 0,0 1 0 16,-2 1 3760-16,-2 0 656 0,0 1 144 0,-1 1 32 15,1 1-2432-15,-1 1-496 0,0-1-80 0,2 0-32 16,2 1-704-16,1-1-144 0,-1 1-16 0,4-1-16 0,4-4-336 0,0 0-64 16,0 5-16-16,4 0 0 15,2-1-256-15,2-1 0 0,2 0 0 0,2 0 0 16,2-1 0-16,-1 0 0 0,1 1 0 0,0 0 0 0,0 0 0 0,-3 2 0 16,-1 1 0-16,-1 2 0 0,-1 1 128 0,-2-1-128 15,-3 1 0-15,-1 2 0 0,-1 1 128 0,-3 1-128 16,-1 0 192-16,-1 3-192 0,-2-2 448 0,-1 0-32 15,-2 1 0-15,-1-1 0 0,0-1-160 0,-2-1-16 16,-1-2-16-16,0-2 0 0,1-2-224 0,-1-3 0 16,-1-2 128-16,3-2-128 0,1-1 0 0,2-3-192 15,1-2 48-15,3-1 0 16,3-4-592-16,3 2-112 0,3-4-32 0,1 1 0 16,3 0-1296-16,1 2-272 0,2 0-48 0,2 1-16 15,1 0-272-15,1 2-48 0,0 1-16 0,-1-1-11488 0</inkml:trace>
  <inkml:trace contextRef="#ctx0" brushRef="#br0" timeOffset="170489.99">11367 12044 14735 0,'0'0'1312'0,"0"0"-1056"0,3-5-256 0,-3 5 0 16,0 0 4096-16,0 0 752 0,-2-4 144 0,2 4 48 15,-4-2-1712-15,-1 1-352 0,-1 2-64 0,-1 1-16 16,0 0-1456-16,0 1-288 0,-3 1-64 0,0 1-16 16,1 0-496-16,-1 0-112 0,1 0-16 15,0 1 0-15,1 0-192 0,0-1-64 0,1 0 0 0,2 0 0 16,5-5-64-16,0 0-128 0,0 0 176 0,1 5-176 15,2 0 0-15,3-2 0 0,2-3 0 0,3 0 0 16,2 0 0-16,2-1 0 0,2-1 0 0,1 0 0 16,0 0 0-16,0 2 0 0,-2 1 0 0,0 1 0 15,-2 1 0-15,-2 0 0 0,-2 2 0 0,-2 1 0 16,-3 1 0-16,-2 1 0 0,-2 2 0 0,-2 0 0 0,-2 1 0 0,-2 2 0 16,-2 1 0-16,-2-1 0 0,0 1 160 0,-2 0-160 15,-3-1 128-15,0 1-128 0,2-3 128 0,-1 0-128 16,1-1 128-16,0-1-128 0,1-3 0 0,1-2 0 15,2-3 0-15,2-2 0 16,1-3-896-16,4-3-256 0,2-3-48 0,2-1-16 16,2-2-1408-16,2-1-272 0,2 0-64 0</inkml:trace>
  <inkml:trace contextRef="#ctx0" brushRef="#br0" timeOffset="170647.97">11547 12112 15663 0,'0'0'1392'0,"0"0"-1120"16,0 0-272-16,1 4 0 0,0 1 4784 0,-1 0 896 15,-1 1 176-15,-1 1 32 0,0 0-3024 0,0 0-624 16,-2 1-112-16,-1 3-16 0,1 0-1200 0,1-1-224 16,0 0-48-16,1-2-16 0,0-1-464 0,1-1-160 0,1-6 0 0,0 0 144 31,0 0-1120-31,0 0-240 0,3-6-32 0,1-3-11872 16,1-2-2384-16</inkml:trace>
  <inkml:trace contextRef="#ctx0" brushRef="#br0" timeOffset="170772.01">11570 11907 21183 0,'-11'3'944'0,"6"-2"192"0,-2 3-912 0,-1 0-224 16,-1 1 0-16,1-1 0 0,-1 1 3232 0,4-1 608 16,-1 1 112-16,3-2 16 0,3-3-3008 0,0 0-592 15,0 0-128-15,7 6-32 16,1-1-1840-16,2-1-368 16,2-1-80-16</inkml:trace>
  <inkml:trace contextRef="#ctx0" brushRef="#br0" timeOffset="171311.3">11698 12060 20271 0,'-5'14'896'16,"2"-8"192"-16,1 0-880 0,-2 1-208 0,-1 2 0 0,0 0 0 0,0-3 3984 0,0 3 752 16,0 0 160-16,0 1 32 0,1-1-2928 0,0 3-576 15,1-2-112-15,0 0-32 0,2 0-576 0,0 1-112 16,1-1-16-16,1 0-16 0,0-1-272 0,2-2-48 0,0 1-16 0,3-1 0 16,-1-2-224-16,1-3 0 0,0-1 0 0,2-3 0 15,0-3 0-15,0-1 0 16,2-4 0-16,-1 0 0 0,-1-2 0 0,-1-2-208 15,-3 0 64-15,-1-1 16 0,0 0 128 0,-1 1-160 16,-2 1 160-16,-1 0-160 0,-1 1 160 0,-2-1 0 16,-1 1 0-16,-1 1 128 0,-2 2-128 0,1 2 0 0,-1 0 128 0,0 2-128 15,0-1 0-15,1 3 144 0,1 2-144 0,6 1 0 16,-5 1 0-16,5-1 0 0,0 0 0 0,1 6 0 31,2 0-1408-31,3 1-256 0,1-1-32 0,1 2-16 0,2 1 400 0,1 1 80 0,-1 0 16 0,1-1 0 16,-2 1-336-16,2 0-64 0,-2 0-16 0,-1 0 0 15,0 2 1072-15,-1-1 224 0,-2 1 32 0,0-1 16 0,-1 1 1344 0,-1 0 272 16,-2 0 48-16,0-4 16 0,0 1 720 0,-1-1 160 16,-1-1 32-16,1-7 0 0,0 0-640 0,0 0-112 15,0 0-16-15,0 0-16 0,5-5-880 0,1-2-192 16,0-4-16-16,-1 0-16 0,3-3-144 0,2-1-16 16,1 0-16-16,0 1 0 0,1-1-240 0,0 3 0 15,0-1 128-15,-1 2-128 0,1 0 0 0,-1 3 0 16,-1 1 0-16,-1 2 0 0,-1 2 0 0,-1 2 128 15,0 0-128-15,0 2 0 0,-1 1 176 0,0 1-16 16,-1 0 0-16,0 2 0 0,-1 1 112 0,1-1 32 16,-2 2 0-16,0 0 0 0,1 1-32 0,-1 1 0 15,0 0 0-15,0 3 0 0,0-2-112 0,-1 1-32 16,0-1 0-16,-1-2 0 0,0 1-128 0,1-1 0 16,1 1 0-16,-1-3 0 0,0-1-160 0,0 0-112 15,-2-5-32-15,0 0 0 16,0 0-2304-16,0 0-464 0,0 0-80 0</inkml:trace>
  <inkml:trace contextRef="#ctx0" brushRef="#br0" timeOffset="172222.53">12476 11984 12895 0,'0'0'1152'0,"0"0"-928"16,0 0-224-16,0 0 0 0,0 0 4864 0,-4 4 912 15,1 1 192-15,1 1 48 0,1 1-3408 0,0 0-688 16,0-1-128-16,1 2-16 0,1 1-496 0,1 2-112 0,-2-1-16 0,0 1 0 16,1 1-688-16,0 0-144 0,-1 0-16 0,1 0-16 15,0 0-128-15,1 0-32 16,-1-1 0-16,0 0 0 0,0 0-128 0,0-1-256 15,0 0 64-15,0-2 16 16,0 0-2128-16,-1-1-416 0,0-1-96 0,0-1-14752 0</inkml:trace>
  <inkml:trace contextRef="#ctx0" brushRef="#br0" timeOffset="172369.57">12389 12159 5519 0,'0'0'496'0,"0"-4"-496"16,1-1 0-16,-1 2 0 0,2 0 6640 0,0-1 1232 16,2 0 240-16,1 2 48 0,1-2-4848 0,4 1-976 15,-1-1-192-15,0 1-32 0,2 0-928 0,1 0-176 16,1 0-48-16,-1 0 0 0,1 1-528 0,0-1-112 15,-2 1-32-15,0 0 0 0,0 0-288 0,0 0 160 16,0 0-160-16,-3 0 128 16,2 0-688-16,1-1-144 0,-1-1-16 0,1-1-12832 15,1 0-2560-15</inkml:trace>
  <inkml:trace contextRef="#ctx0" brushRef="#br0" timeOffset="172825.13">12912 11806 17503 0,'0'0'1552'0,"0"0"-1232"0,0 0-320 0,0 0 0 15,-5 3 3856-15,0 2 720 16,1 1 144-16,2 2 16 0,1 1-2688 0,0 1-528 16,1 2-112-16,0 3-32 0,1 2-656 0,1 3-128 0,0-1-16 0,1 1-16 15,0 0-176-15,0-1-48 0,0 0 0 0,0-2 0 16,0-1 112-16,-1 0 32 0,-1-2 0 0,1-1 0 15,0-2 16-15,0-2 0 0,0 0 0 0,-1-1 0 16,0-1-336-16,-1-7-160 0,2 6 160 0,-2-6-160 16,0 0 208-16,0 0-48 0,0 0-16 0,0 0 0 15,0 0 16-15,0 0 0 0,0 0 0 0,3-5 0 16,-1-1 48-16,0 0 16 0,0 0 0 0,1 1 0 16,1-1 32-16,0-1 16 0,0 1 0 0,1 1 0 15,0 0-272-15,1 0 128 0,1 0-128 0,2 1 0 0,2 1 0 0,-2 0 0 16,1 0 0-16,0 1 0 15,0 2 0-15,0-2-224 0,-3 4 32 0,1 0 16 0,-1 2 176 0,-1 0 192 16,-2 1-32-16,-1 2-16 0,-2-1-144 0,-1 3 0 16,-2-2 144-16,-3 3-144 0,-1 0 304 0,0 2-16 15,-1 0 0-15,0-1 0 0,-6 1-288 0,1 1 0 16,1-2 0-16,0 0 0 0,-1 0 0 0,1-2 0 16,0-1 0-16,4-3 0 0,-1-3 0 0,1-1-256 15,3-3 64-15,1-2 0 16,3-3-1280-16,2-2-256 0,2-2-64 0,4 0 0 15,1-2-1152-15,4-1-256 0,0 0-32 0</inkml:trace>
  <inkml:trace contextRef="#ctx0" brushRef="#br0" timeOffset="173127.4">13274 12004 36159 0,'0'0'1600'0,"-2"6"336"0,-3 0-1552 0,0-1-384 0,0 1 0 0,-1 0 0 15,-2 0 1888-15,0 2 288 0,0-1 64 0,-2 1 16 16,1 2-1072-16,1 0-224 0,0 1-32 0,1 0-16 15,0 1-448-15,3 0-80 0,2-1-32 0,2-1 0 16,2 0-352-16,2 2 0 0,2-4 0 0,1-1 0 16,4-1 128-16,1-3-128 0,1 0 128 0,0-3-128 15,2-3 0-15,0 1 0 0,-1-3 0 0,1-1 0 16,-2-2 0-16,-2 0 0 0,0-1-192 0,-2 0 64 0,-2 2 128 16,-2 0-208-16,-1-2 80 0,-3 1 128 0,-1 0 0 0,0 1 0 15,-2-1 0-15,-3 1 0 16,-2 0 0-16,-1 1 0 0,-2 0 0 0,0 1 0 0,0 2 0 0,-2 0 0 15,0-1 0-15,0 3 0 0,-1-2 0 0,1 2-144 16,1 0 0-16,2 1 0 16,2-2-1504-16,4 1-288 0,3 1-64 0,0 0-11008 15,0 0-2208-15</inkml:trace>
  <inkml:trace contextRef="#ctx0" brushRef="#br0" timeOffset="173333.78">13425 12020 42383 0,'0'0'928'0,"-12"14"192"0,12-14 32 0,0 0 64 0,5 5-976 0,0 1-240 0,1 1 0 0,1 0 0 16,0-1 1312-16,0 3 224 15,3-2 32-15,1 1 16 0,1 1-976 0,-1-1-192 16,1 2-32-16,0-1-16 0,0 1-224 0,-1 0-144 16,1-2 192-16,-2 1-192 0,0 0 0 0,-2-2 0 15,0 0 0-15,1-1 0 16,-1-2-256-16,-1 0-144 0,0 0-48 0,-3-3 0 15,-4-1-1952-15,0 0-400 0,0 0-80 0,0 0-15616 0</inkml:trace>
  <inkml:trace contextRef="#ctx0" brushRef="#br0" timeOffset="173533.14">13418 12268 32943 0,'0'0'1456'0,"0"0"304"0,0 0-1408 0,0 0-352 0,0 0 0 0,-2-5 0 0,0-4 1904 0,0-1 304 15,3 0 64-15,1-2 16 0,2 0-960 0,1 0-192 16,0-1-48-16,1 0 0 0,1 0-384 0,0 1-96 15,2 0-16-15,-1 1 0 16,2-1-416-16,1 2-176 0,-1-1 128 0,1 0-128 16,0 0 320-16,0 2-32 0,-3-1 0 0,2 1 0 15,1-1-560-15,0 1-112 0,-1 2-32 0,1-3 0 16,-1 2-1904-16,2-1-384 0,-2 3-80 0,-1 1-16 16,0 1-432-16,-1 3-96 0</inkml:trace>
  <inkml:trace contextRef="#ctx0" brushRef="#br0" timeOffset="173825.65">13893 12025 18431 0,'0'0'1632'0,"0"0"-1312"0,0 0-320 0,0 0 0 15,3-4 4512-15,-3 4 832 16,0 0 160-16,0-5 48 0,-1 2-2992 0,-2-1-608 0,1 1-112 0,-1 1-32 15,-2 1-976-15,-1 1-192 0,0 0-32 0,-1 2-16 16,-2 1-272-16,0 1-64 0,-1 1-16 0,-1 3 0 16,1 1 416-16,0 1 96 0,-1 1 16 0,1 0 0 15,0 0-624-15,1 1-144 0,2-2 0 0,2-1 0 16,4 1 128-16,1 0 0 0,2-1 0 0,2-1 0 16,3-1-320-16,2-1-80 0,3-1-16 0,0-2 0 31,0-1-1392-31,3-1-288 0,0-2-48 0,1-1-18224 0</inkml:trace>
  <inkml:trace contextRef="#ctx0" brushRef="#br0" timeOffset="174061.71">14161 12031 8287 0,'0'0'736'0,"0"0"-592"15,-1-4-144-15,-1 1 0 0,0-2 5248 0,-1 2 1024 16,1-1 208-16,-2 1 48 0,-2 1-3952 0,0 2-784 0,-1 1-144 0,-2 2-48 15,0 1-192-15,-1 1-32 16,0 1-16-16,-1 2 0 0,-3 1-224 0,2 2-48 16,-2-1-16-16,1 2 0 0,2 1 16 0,0 0 0 15,0-1 0-15,3 1 0 0,2 1-528 0,3-2-112 0,1-1 0 0,3 1-16 16,1-3-432-16,4-1 0 16,2-2 0-16,2-1 0 15,3-2-1056-15,0-2-192 0,2-3-32 0,2-1-16 16,0-1-1904-16,2-2-384 0</inkml:trace>
  <inkml:trace contextRef="#ctx0" brushRef="#br0" timeOffset="174526.26">14185 11989 16575 0,'0'0'1472'0,"0"0"-1168"0,-1-6-304 0,-1 2 0 16,2 4 3856-16,0 0 720 0,0 0 144 0,-3 2 16 15,0 2-2384-15,0 3-496 0,0-1-80 0,0 3-32 0,1 0-656 0,1 2-128 16,0 0-16-16,0 3-16 0,1-1-496 15,0 1-112-15,1-2 0 0,1 0-16 0,0-2-304 0,1 0 128 16,0 1-128-16,1-3 0 0,-2-2 0 0,2 0 0 16,1-1 0-16,-1-1 0 0,-4-4 0 0,0 0 0 15,0 0-160-15,5 0 160 16,1-2-464-16,-1-1 16 0,0-1 16 0,0-2 0 16,0 0-416-16,0-2-96 0,0-3-16 0,0 1 0 15,0 0 0-15,0 0 0 0,0 1 0 0,-1-1 0 0,-1 1 608 0,0 3 112 16,0 0 32-16,-1 1 0 0,-2 5 336 0,0 0 64 15,0 0 0-15,0 0 16 0,0 0 432 0,0 0 96 16,0 0 16-16,0 0 0 0,0 7-336 0,0 1-64 16,1 1-16-16,0 1 0 0,1-1-16 0,-1 0 0 15,0-1 0-15,0 1 0 0,-1 1 128 0,0-1 32 16,-1-1 0-16,2-2 0 0,1 1-480 0,-1 0 0 0,0-2 0 0,-1-5 0 16,0 0 672-16,0 0 144 0,0 0 16 0,0 0 16 15,0 0-192-15,6 0-32 0,-1-2-16 0,3-2 0 16,-1-1-160-16,2-1-16 15,1 0-16-15,0-3 0 0,3-2-112 0,0 1-32 16,0-2 0-16,0-1 0 0,2 1-272 0,-2-3 160 0,-1 3-160 0,1-3 128 16,-2 2-128-16,-1-1 0 0,0 1 0 0,0-1 0 31,-1 2-400-31,1-1-16 0,-2 1 0 0,3 1 0 0,-1 1-2528 0,-1 1-496 0</inkml:trace>
  <inkml:trace contextRef="#ctx0" brushRef="#br0" timeOffset="176023.16">14965 11816 15663 0,'0'0'1392'0,"0"0"-1120"16,-3 7-272-16,0 0 0 0,0 2 3968 0,1 0 720 15,0 2 160-15,1 3 16 0,-1-1-2464 0,0 4-496 0,1 2-112 0,0 1 0 16,1 3-896-16,0-4-192 15,-2 1-16-15,1-2-16 0,0 0-448 0,1 0-96 16,0-2 0-16,1 0-128 0,0-2 128 0,0 1-128 16,-1 0 0-16,1-3 0 0,0-2 0 0,1 1-176 15,0 0 32-15,1-2 0 16,-1-3-1840-16,0 0-384 0,-2-6-64 0,0 0-13776 0</inkml:trace>
  <inkml:trace contextRef="#ctx0" brushRef="#br0" timeOffset="176327.8">14967 12112 17503 0,'0'0'1552'0,"0"0"-1232"0,0 0-320 0,0 0 0 16,1-4 3632-16,1 0 656 0,1-1 144 0,2-1 32 15,1-1-2736-15,-1 0-528 0,1 0-112 0,3-1-32 16,1-1-400-16,1-1-80 0,-2-2 0 0,3 1-16 16,-1 0-304-16,1 0-48 0,-2 1-16 0,0 2 0 0,-2 1-64 0,-1 2 0 15,-3 0-128-15,-4 5 192 0,0 0-64 0,0 0 0 16,0 0-128-16,0 0 192 0,-2 6 16 0,-2 0 0 15,-1 2 0-15,-1 2 0 0,0 0 144 0,0 1 32 16,2 0 0-16,-1 1 0 0,2 1 192 0,1-3 64 16,0 2 0-16,3-2 0 0,2 0-336 0,2 0-64 15,0-2-16-15,2 1 0 0,2 0-224 0,1-2 128 16,2 0-128-16,-1-3 0 0,3 0 0 0,-1-1 0 16,-1 0 0-16,3 0 0 0,-1-3 0 0,-1-2-240 0,0 0 32 0,-1-1 0 31,-1 0-2080-31,-2 0-400 0,-2-1-96 0,1-1-14672 0</inkml:trace>
  <inkml:trace contextRef="#ctx0" brushRef="#br0" timeOffset="176627.87">15256 12127 29023 0,'0'0'1280'0,"0"0"272"0,0 0-1232 0,0 0-320 0,0 0 0 0,0 0 0 16,0 0 1264-16,6-1 192 16,-2 0 32-16,2-1 16 0,2 0-688 0,0 0-144 0,0 0-32 0,0 1 0 15,0-2-432-15,1 2-80 16,0 0-128-16,0 1 176 0,-2-3-176 0,1 1 0 0,-1-1 144 0,0 0-144 15,-1-1 0-15,-1 1 128 0,0 0-128 0,-2-1 0 0,-3 4 0 0,2-5 144 16,-1 0-144-16,-1 5 0 0,-1-4 144 0,-1 0-144 16,0 0 0-16,-2 1 144 15,-1 1 176-15,1 0 48 0,-3 0 0 0,0 1 0 0,-1 1 368 0,-1 1 80 16,0 2 16-16,-2 1 0 0,-1 2-144 0,1 2-32 16,2 0 0-16,-1 2 0 0,1 0-16 0,1 2-16 15,1 0 0-15,4 1 0 0,2-1-304 0,2 1-64 16,1 1-16-16,3-1 0 0,2 0-240 0,1-2 0 15,3-1 0-15,1-1 0 0,0-3 0 0,2-2 0 16,1-2-192-16,0-2 192 16,1-3-1616-16,-1-1-224 0,-1-1-32 0,0-2-10976 15,-1-1-2192-15</inkml:trace>
  <inkml:trace contextRef="#ctx0" brushRef="#br0" timeOffset="176978.11">15496 12119 20271 0,'0'0'896'0,"0"0"192"0,0 0-880 0,0 0-208 16,-2 7 0-16,0 1 0 0,1-1 4112 0,0 1 784 0,0 1 160 0,0 1 16 16,-1 0-3024-16,1 1-592 15,1-2-128-15,0 1-32 0,1-1-656 0,0 0-128 16,1-3-16-16,1-2-16 0,-3-4-272 0,6 3-48 0,0-2-16 16,1-2 0-16,-1-2-144 0,2-2 128 0,1-3-128 0,0-2 128 15,0 0 64-15,0-1 16 0,1-2 0 0,0 0 0 16,1 0-16-16,-2 0 0 15,-1-1 0-15,1 1 0 0,1 1-192 0,-1 0 176 0,-1-2-176 0,0 2 160 16,-2 1-160-16,0 1 0 0,-1 3 0 0,-1 1 0 16,0 3 0-16,-4 3 0 0,0 0 0 0,0 0 0 15,0 0-336-15,3 5 0 0,0 0 0 0,1 1 0 16,-2 0-512 0,0 1-112-16,-1-1 0 0,1 1-16 0,2 1 0 0,-1 0 0 0,0-2 0 0,0 1 0 0,1 0 608 0,1 1 128 15,-2-1 32-15,0 0 0 0,0-1 208 0,1-1 0 16,-4-5 0-16,4 4-144 15,-4-4-288-15,3 3-48 0,-3-3-16 0,0 0-16016 16</inkml:trace>
  <inkml:trace contextRef="#ctx0" brushRef="#br0" timeOffset="177580">15870 12243 16575 0,'0'0'736'0,"0"0"160"0,-3 3-720 0,3-3-176 16,0 0 0-16,0 0 0 0,-4 1 5520 0,4-1 1072 15,0 0 224-15,0 0 32 0,0 0-4432 0,0-5-896 16,3-1-176-16,0-2-48 0,-1-3-800 0,3-1-176 16,2 0-16-16,1-2-16 0,1-1-80 0,1 1-16 15,0 1 0-15,2-1 0 0,0 2-48 0,0 0-16 16,-2 0 0-16,1 2 0 0,0 1 64 0,-2 2 0 15,-2 3 0-15,-1-1 0 0,0 3 0 0,-1 4 0 16,-1-2 0-16,0 2 0 0,-4-2 160 0,5 5 32 16,-2-1 16-16,0 3 0 0,0 0-224 0,0 1-48 15,0 0-128-15,0 1 192 0,0 0 0 0,2 0 0 16,-1 2 0-16,-1-1 0 0,1-2-192 0,-1 1 0 0,0 0 0 0,0 0 0 16,0 0 0-16,0-1 0 0,-1-1 0 0,0 0 0 15,1-1 0-15,1 0 0 0,-1-1 0 0,0-1-160 31,-3-4-992-31,0 0-208 0,0 0-48 0,7-1-13104 0,1-2-2624 0</inkml:trace>
  <inkml:trace contextRef="#ctx0" brushRef="#br0" timeOffset="177896.19">16207 12179 17503 0,'0'0'1552'0,"0"0"-1232"0,0 0-320 0,0 0 0 0,0 0 3808 0,0 0 704 15,0 0 144-15,6 3 16 0,1-2-2976 0,-1-1-608 16,1-2-112-16,0-2-16 0,2-1-560 0,1 0-96 15,-3-1-32-15,1-1 0 0,-2 0-144 0,1-1-128 16,0 0 144-16,-1 0-144 0,1-1 128 0,-3-1-128 16,1 1 0-16,0-1 144 0,-1-1-144 0,-2 0 0 15,0 0 0-15,-1-2 128 0,-2 3 96 0,-2 0 16 16,-1 0 0-16,-1 2 0 0,-2 2 688 0,0 3 144 16,-2 3 16-16,-2 1 16 0,-1 4-96 0,0 3-32 15,-1 2 0-15,1 3 0 0,-1 2-160 0,0 1-48 16,1 0 0-16,2 2 0 0,2 1-336 0,2 2-80 15,2-2-16-15,2 1 0 0,3 0-336 0,2-2 128 16,2 0-128-16,1-4 0 0,4-3 0 0,2-2-208 16,1-2 16-16,2-4 16 15,2-5-1616-15,2-3-320 0,2-3-64 0,0-3-18368 0</inkml:trace>
  <inkml:trace contextRef="#ctx0" brushRef="#br0" timeOffset="178054.02">16558 11880 23039 0,'0'0'2048'0,"0"0"-1648"0,-3 3-400 0,0 1 0 16,0 1 4432-16,0 3 816 0,-1 2 144 0,0 3 48 16,0 2-2816-16,0 3-544 0,-3 6-112 0,0 1-32 15,-1-1-896-15,1 0-176 0,0-3-32 0,0 1-16 16,0-1-496-16,1 1-80 0,1-2-32 0,2 0 0 0,0-1-208 0,2-3-256 16,0-1 48-16,2-3 16 15,0 0-2736-15,0-5-528 0</inkml:trace>
  <inkml:trace contextRef="#ctx0" brushRef="#br0" timeOffset="179046.12">8474 12993 23375 0,'-2'7'1024'0,"1"-3"240"0,1-4-1008 0,-1 3-256 0,1-3 0 0,0 0 0 16,0 0 1776-16,0 0 304 0,0 0 64 0,0 0 16 0,0 0-128 0,0 0-32 16,0 0 0-16,4-7 0 0,-1-1-400 0,1 0-96 15,0-1-16-15,1-1 0 0,-1-1-496 0,1 1-96 16,0-1-32-16,1-1 0 0,-1 0-416 0,0-1-64 15,2 1-32-15,1 0 0 0,0-1-352 0,0 2 144 16,0 1-144-16,-1 2 0 16,1 2 128-16,0 4-128 0,-1 0 0 0,1 5 0 0,0 2 128 0,-1 3-128 15,0 2 192-15,0 1-192 16,0 4 176-16,1-2-176 0,-1 2 160 0,-1 1-160 0,1 1 256 0,1-1-64 16,3 1 0-16,0-1 0 0,0-1-64 0,3-2-128 15,0-2 176-15,1-3-176 0,0-1 0 0,1-1 0 16,0-2 0-16,1-4 0 0,0 0 128 0,-1-3-128 15,2 0 0-15,-2-2 0 0,0-1 128 0,-1 1-128 16,-1-2 0-16,0 0 0 0,-3-1 128 0,-1 2-128 16,-2-2 0-16,-2 3 0 0,-1-1 0 0,-1 1 0 15,-1 0 0-15,-3 5 0 0,-1-3-256 0,-2-1-48 16,-1 1-16-16,-2 1 0 16,-2 1-1440-16,1 2-288 0,-1 3-64 0,0-1-11152 15,0 1-2224-15</inkml:trace>
  <inkml:trace contextRef="#ctx0" brushRef="#br0" timeOffset="179495.53">8521 13327 6447 0,'0'0'576'0,"-2"5"-576"15,2-5 0-15,-1 5 0 0,0 0 3952 0,1-5 672 16,0 0 144-16,0 0 32 0,0 0-2800 0,0 0-544 16,2-6-112-16,3 0-32 0,0-2 112 0,1-1 32 15,-1 0 0-15,2-1 0 0,2 1-64 0,0-1-16 16,1 0 0-16,0 2 0 0,1-1-224 0,0 2-32 15,0 1-16-15,0 1 0 0,0 1-528 0,-1 3-128 16,2 1 0-16,-2 1-16 0,0 3-160 0,0 1-16 16,0 0-16-16,0 1 0 0,0 0-64 0,1 1-16 0,-1 1 0 15,1 0 0-15,0-1 32 0,1 1 16 16,1-3 0-16,0 2 0 0,-1-2-208 0,0 0 144 16,2-2-144-16,1 0 128 0,-1-2-128 0,0-1 0 0,1-1 144 0,0 0-144 15,-1-2 128-15,1 1-128 0,-1-3 160 0,-3 1-160 16,1-1 128-16,-1 1-128 0,-1 1 0 0,-2-1 144 15,0 0-144-15,-2 1 0 0,-6 3 0 0,0 0 128 16,0 0-128-16,0 0 0 0,0 0 0 0,0 0-176 31,-4-4-1840-31,-2 2-368 0,-1 1-80 0</inkml:trace>
  <inkml:trace contextRef="#ctx0" brushRef="#br0" timeOffset="182999.17">9656 12850 9215 0,'0'0'816'0,"0"0"-656"15,3-4-160-15,-1 0 0 0,0 0 3056 0,-1 0 576 16,1 0 112-16,0 1 32 0,0 0-1648 0,-2 3-320 16,2-5-64-16,-2 5-16 0,0 0-256 0,0 0-64 15,0 0-16-15,6 3 0 0,-1 2-192 0,-1 3-48 16,-2 2 0-16,1 1 0 0,0 2-272 0,-1 3-64 16,-1 0-16-16,0 4 0 0,-1 1-464 0,-1 2-80 0,-1 1-32 0,0 2 0 15,0-1-224-15,0 0 144 0,0-2-144 0,1 0 128 16,1-4-128-16,0 0 0 0,1-2 0 0,1-1 128 15,0-2-128-15,1-2 0 0,2 0 0 0,0-4-176 32,-1-1-240-32,1-1-48 0,1-2-16 0,0-1 0 0,-6-3-1584 0,5 0-320 0,0 0-64 0</inkml:trace>
  <inkml:trace contextRef="#ctx0" brushRef="#br0" timeOffset="183300.86">9754 13079 21183 0,'0'0'1888'0,"-1"-4"-1504"16,1 0-384-16,0-2 0 0,0-2 1840 0,1-1 288 16,0-2 64-16,2 1 16 0,-1-2-560 0,1-4-112 15,-1 1-32-15,1 2 0 0,0 1-496 0,0 0-112 16,-1 2 0-16,0 0-16 0,2 1-512 0,-1 1-112 16,0 2 0-16,0 1-16 0,-3 5-240 0,0 0 0 15,0 0 0-15,0 0 0 0,0 0 176 0,3 6-176 16,-2 1 192-16,0 3-192 0,0 3 320 0,0 1-32 15,1 4-16-15,0-1 0 0,1 1 464 0,2 0 96 16,1-2 0-16,3 1 16 0,1-2-336 0,0-2-64 16,1-1 0-16,2-1-16 0,0-2-240 0,-1-2-64 15,2 1 0-15,-3-2 0 0,0-1-128 0,0 0 0 0,0-2 0 0,1-1 128 16,-2-1-128-16,0 0 0 0,0-2 0 0,1-2 0 31,-1-1-1408-31,-1-3-144 0,-2 0-48 0,0-2-10752 0,-1 0-2176 0</inkml:trace>
  <inkml:trace contextRef="#ctx0" brushRef="#br0" timeOffset="183509.15">10075 13009 6447 0,'0'0'272'0,"0"0"80"0,0 0-352 0,0 0 0 0,0 0 0 0,0 0 0 16,0 0 6976-16,0 0 1344 0,4 5 256 0,0 0 48 0,1 0-5984 0,2-3-1184 15,1 0-240-15,-1-2-64 0,2 1-608 0,2 0-128 16,1-1-32-16,-1 0 0 0,1-1-384 0,0 0 128 16,-1 0-128-16,-2-1 0 15,1 1-656-15,0-3-224 0,-1 1-32 0,-1 0-17360 0</inkml:trace>
  <inkml:trace contextRef="#ctx0" brushRef="#br0" timeOffset="183966.72">10409 13148 11055 0,'0'0'976'0,"0"0"-784"16,0 0-192-16,0 0 0 0,0 0 5776 0,0 0 1120 0,-1-5 208 0,1 0 64 15,1-4-4720-15,0 0-928 0,0 0-192 0,1-4-48 16,1-1-608-16,0 0-128 0,1-7-32 0,0 0 0 15,1-1-336-15,0 2-176 0,-1 0 160 0,1 1-160 16,0 2 128-16,-1-1-128 0,0 1 0 0,0 1 144 16,1 2-144-16,-1 1 0 0,-1 2 0 0,0 3-176 0,-2 3 176 0,-1 5 0 15,0 0 0-15,3 8 0 0,-1 3 0 0,0 2 176 16,0 5-48-16,0 3 0 0,0 4-128 0,0 2 0 16,0 3 0-16,1-1 0 0,1 0 144 15,2-1 0-15,-1-2 0 0,3-3 0 0,2-1 80 0,1-4 16 16,-1-3 0-16,1-2 0 0,2-2-80 0,-1-2-16 15,2-4 0-15,-1-1 0 0,-1-3 48 0,-1-1 16 16,-1-2 0-16,0-2 0 0,-1-1 96 0,-2-3 16 16,-1-2 0-16,0-2 0 0,-1-1-64 0,-2-4-16 15,0-3 0-15,-1-1 0 0,-1-3-240 0,-2-1 144 16,-1-1-144-16,-1 0 128 0,0 1-128 0,0 0 0 16,-2 1 0-16,-1 1 0 0,0 1 0 0,0-1 0 15,1 4-144-15,0 3 144 16,0 4-512-16,1 6 0 0,-1 2 0 0,0 3 0 15,-1 3-960-15,3 2-192 0,-1 1-48 0,1 3 0 16,1 1-1040-16,0 3-192 0,0-1-64 0</inkml:trace>
  <inkml:trace contextRef="#ctx0" brushRef="#br0" timeOffset="184538.67">10862 13133 15663 0,'0'0'1392'0,"0"0"-1120"0,0-7-272 0,0 7 0 15,0-5 3840-15,0 5 720 0,0 0 144 0,0 0 32 16,0 0-2496-16,0 0-480 0,0 0-96 0,2 6-32 16,0 2-608-16,0 1-128 0,0 0-32 0,0-2 0 15,0 0-592-15,1 1-112 0,0-3-32 0,0 1 0 16,1-2-128-16,-1 0 0 0,1 0 0 0,-4-4 0 0,0 0-128 0,0 0 128 15,0 0 0-15,0 0 0 0,5-3 0 0,-1-1 0 16,-1-1 192-16,0 0-64 0,-2-1 400 0,0 1 80 16,0-3 16-16,0 1 0 0,-1-2-48 0,1-1 0 15,-1-2 0-15,1-1 0 0,-1-2-240 0,1-2-48 16,0 0-16-16,-1-1 0 0,1 0-144 0,1 0-128 16,0 1 192-16,-1-1-192 0,-1 1 128 0,1 1-128 15,0-1 0-15,0 1 0 0,-2 2 128 0,2-1-128 16,0 0 0-16,0 2 0 0,0 0 0 0,1 1 0 15,-1 1 0-15,0 2 0 0,-1 1 0 0,0 3 0 16,0 5 0-16,0 0 0 0,0 0 0 0,0 0 0 16,-1 7 0-16,2 2 0 0,1 3 128 0,1 8-128 15,0-2 0-15,2 3 0 0,1 0 192 0,1 2-192 16,1-1 192-16,0 2-192 0,1-4 128 0,2 1-128 16,0-3 0-16,1 0 0 0,0-4 0 0,1-1 0 0,-1-3 0 0,0-3 0 15,-2-1 0-15,2-3 0 16,-2-2 0-16,-1-2 0 0,-1-2 0 0,1-2 0 15,-3-2 0-15,0-3 0 0,-1 0 0 0,-1-3 0 0,0-2 0 0,-1 0 0 16,-1-2 128-16,0-1-128 0,-1 1 144 0,0-4-144 0,-1 0 176 16,-1-2-176-16,-2-4 192 0,0 0-192 15,-1-6 128-15,-1 1-128 0,0 0 0 0,0-1 0 16,0 4 0-16,1 4 0 0,0 4 0 0,0 5 0 31,1 3-960-31,-2 4-256 0,-2 4-64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05T22:01:05.438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10165 6170 11967 0,'0'0'1072'0,"0"0"-864"15,0 0-208-15,0 0 0 0,0 0 3344 0,0 0 624 16,0 0 128-16,0 0 32 0,6-2-1424 0,-1 2-272 16,0 2-64-16,1-2-16 0,1 0-400 0,3-2-80 15,2 0-16-15,4 1 0 0,0-2-304 0,4 2-64 16,3-2-16-16,2-1 0 0,0 0-272 0,1 0-64 15,0 1-16-15,1 0 0 0,2 3-416 0,1 0-64 16,2 0-32-16,1 3 0 0,2-1-272 0,-2 2-48 16,0 1-16-16,0 1 0 0,-2 0-144 0,-2 3-128 15,-3-2 144-15,2-1-144 0,-2 0 0 0,2-1 128 16,-1 0-128-16,1-1 0 0,0 0 0 0,-2-1 0 16,-1-1 0-16,-2 0 0 0,-1-1 0 0,-3-1 0 15,-1-2 0-15,-4 1 0 0,-2 1-128 0,-2 1-32 16,-5 0 0-16,-5-1 0 15,0 0-800-15,0 0-176 0,-8 7-16 0,-2 0-14208 0,-2 0-2848 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02T02:03:23.948"/>
    </inkml:context>
    <inkml:brush xml:id="br0">
      <inkml:brushProperty name="width" value="0.05292" units="cm"/>
      <inkml:brushProperty name="height" value="0.05292" units="cm"/>
      <inkml:brushProperty name="color" value="#FFC000"/>
    </inkml:brush>
    <inkml:brush xml:id="br1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14225 5710 23951 0,'0'0'1056'0,"-5"4"224"0,-1 1-1024 0,2-1-256 15,1 1 0-15,2 2 0 0,0-2 3664 0,2 2 688 16,3 0 128-16,1 2 16 0,1-1-2096 0,2 4-416 16,2 3-96-16,0 0-16 0,3 3-528 0,1 2-96 15,1 1-32-15,3 2 0 0,0 1-512 0,2 1-128 0,1 2 0 0,0 0-16 16,0 1-352-16,-1-3-64 0,2-4-16 0,0-1 0 15,3 0-128-15,0-3 0 0,0 0 0 0,-1-2 128 16,1 0-128-16,1-2 0 0,-2-1 0 0,0-3-176 31,-2-1-208-31,-2-1-64 0,-2-1 0 0,-3 0 0 16,-3-2-1728-16,-3 0-368 0,-3 0-64 0,-6-4-17904 0</inkml:trace>
  <inkml:trace contextRef="#ctx0" brushRef="#br0" timeOffset="184.54">14177 6171 41119 0,'0'0'1824'0,"0"0"368"0,-6-1-1744 0,6 1-448 0,0 0 0 0,-1-5 0 0,1-1 1376 0,3-1 192 16,4-1 32-16,1-2 16 0,1-2-416 0,4-1-96 15,2-4-16-15,2-2 0 0,5-1-544 0,0-3-112 16,3 0-32-16,0-1 0 0,3 0-256 0,-3-2-144 15,0 0 160-15,2 2-160 0,0-1 0 0,1 2 0 16,-1 0 0-16,-1 3 0 16,-1 1-528-16,-1 1-208 0,-2 0-32 0,-3 2-14336 15,-1 3-2880-15</inkml:trace>
  <inkml:trace contextRef="#ctx0" brushRef="#br0" timeOffset="747.01">14327 7745 14735 0,'0'0'1312'0,"0"0"-1056"16,0 0-256-16,0 0 0 0,5 0 5776 0,2-1 1104 15,1-1 224-15,0 3 32 0,0 3-4128 0,2 5-816 16,1 1-160-16,0 6-48 0,1 2-880 0,0 6-176 15,0 3-32-15,1 2-16 0,1 1-464 0,0 0-96 16,1-2 0-16,2 0-16 0,1-2-304 0,0-3 0 16,-1-2 0-16,1 0 0 0,1-6 0 0,0 0 0 15,-1-1 0-15,-3-3 0 0,0-1-240 0,-1-1-48 16,-3-1-16-16,-1 0 0 16,-2-2-448-16,-3-2-80 0,-5-4-32 0,0 0 0 15,0 0-1472-15,-5 3-288 0,-4-1-64 0</inkml:trace>
  <inkml:trace contextRef="#ctx0" brushRef="#br0" timeOffset="877.41">14229 8146 27647 0,'0'0'1216'0,"0"0"256"0,0 0-1168 0,6-2-304 0,0 0 0 0,5-6 0 0,3-3 3728 0,3-2 688 16,1 0 144-16,4-4 32 0,-1-4-2416 0,3-2-464 16,-1-4-112-16,3-4 0 0,-2-2-1152 0,4-1-208 15,2 0-48-15,1-2-16 0,1-1-176 0,0-3 0 16,3-4-160-16</inkml:trace>
  <inkml:trace contextRef="#ctx0" brushRef="#br1" timeOffset="83727.16">18964 12189 26719 0,'-10'3'1184'0,"7"0"240"0,-2 3-1136 0,2-1-288 16,3-5 0-16,0 0 0 0,0 0 4592 0,0 0 848 15,6 5 192-15,-1-2 16 0,1-2-3600 0,1-1-736 0,2-1-144 0,0 0-16 16,1-1-640-16,0-1-128 0,1 1-32 0,1 0 0 16,0 1-224-16,1-2-128 0,-2 2 128 0,1 0-128 15,-2 1 0-15,-1-2-256 0,1 2 32 0,-2 0 16 16,-8 0-2240-16,0 0-448 0,5 5-96 16,-4 3-10592-16,-3 2-2128 0</inkml:trace>
  <inkml:trace contextRef="#ctx0" brushRef="#br1" timeOffset="83851.54">19019 12350 9215 0,'-17'18'816'0,"11"-13"-656"16,-1 5-160-16,0 0 0 0,-1 0 5472 0,1-1 1056 15,2-1 224-15,0 0 32 0,1-2-3136 0,3 0-624 16,0-1-128-16,2 0-16 0,1-1-1264 0,3-2-240 16,0 2-48-16,1 0-16 0,2-3-544 0,1 1-128 15,0 0 0-15,5-2-16 0,2 0-464 0,0-2-160 16,2 1 0-16,0-1 144 16,0-1-1568-16,2 1-320 0,-2-2-64 0</inkml:trace>
  <inkml:trace contextRef="#ctx0" brushRef="#br1" timeOffset="84620.99">20285 11664 13823 0,'0'0'1216'0,"0"0"-960"15,0 0-256-15,0 0 0 0,0 0 5104 0,0 0 976 16,3-2 192-16,-3 2 32 0,5-5-3680 0,0 2-752 0,-5 3-144 0,0 0-16 15,6-1-640-15,-6 1-128 16,0 0-32-16,0 0 0 0,0 0-320 0,1 5-64 0,-2 0-16 0,-1 3 0 16,-2-1-144-16,-1 2-48 15,-1 3 0-15,1-4 0 0,-1 3-64 0,2 2 0 0,-1-2-16 0,1 0 0 16,-1 2 16-16,0 0 0 0,2-1 0 0,0 0 0 16,1 0 80-16,3-1 32 0,0-2 0 0,1-2 0 15,1 1 64-15,2-3 16 0,2 0 0 0,2-2 0 0,2-1-32 0,2-1 0 16,0-1 0-16,0-1 0 0,4-1-224 0,1 0-32 15,0 0-16-15,3 0 0 0,-2 0-144 0,0 0 0 16,-1 0 0-16,0 2 0 0,1-1 0 0,-3 1 0 16,0-2 0-16,-2 2 128 0,0 0-128 15,1 0 0-15,-2 2 0 0,-1-2 0 0,1 0-144 0,-1 0 144 16,-1 0-192-16,2 0 192 16,-1 0-512-16,-1 0 0 0,-3 0 0 0,0 0 0 15,-1 0-1040-15,-1 0-208 0,-6 0-32 0,5-3-12992 16,-5 3-2576-16</inkml:trace>
  <inkml:trace contextRef="#ctx0" brushRef="#br1" timeOffset="84923.4">20668 11639 8287 0,'0'-10'368'0,"0"5"80"0,0 0-448 0,1-1 0 15,1 0 0-15,1-2 0 0,0 1 6976 0,0 1 1328 16,0 1 256-16,-3 5 48 0,0 0-5248 0,0 0-1056 15,0 0-192-15,0 0-64 0,4 5-768 0,-1 3-144 0,-1 1-48 16,-1 1 0-16,0 1-528 0,0 0-112 0,0 1-32 0,-1 0 0 16,0 0-208-16,-1-1-32 0,0 2-16 0,0 1 0 15,-1 3-160-15,0 0 0 0,0 3 0 0,-1 1 0 16,0 3 128-16,-2 1-128 0,0 0 0 0,1 0 128 0,-1 2-128 0,0-2 0 16,2 0 0-16,0-5 0 15,0 0 0-15,2-4-272 0,0 0 32 0,1-1 16 16,1-4-224-16,-1-1-32 0,0-1-16 0,1-2 0 15,0 0-736-15,0-1-160 0,-1-6-16 0,0 0-12672 16,0 0-2544-16</inkml:trace>
  <inkml:trace contextRef="#ctx0" brushRef="#br1" timeOffset="85473.09">19759 11962 23951 0,'0'0'1056'0,"6"6"224"0,0-2-1024 0,3 0-256 0,2-1 0 0,6 0 0 0,6 0 6336 0,6 0 1216 16,7 1 256-16,7-3 32 0,6 3-5120 0,0-1-1024 15,-1-1-208-15,1-1-32 0,2-1-1120 0,4 1-208 16,3 1-128-16,-1 1 128 0,-1-1-128 0,-3 2 176 15,-4-3-176-15,-2 0 192 0,-1 1-192 0,2-2-176 16,2 1 48-16,-2-1 0 16,-2 1-1424-16,-5 2-288 0,-5-3-48 0,-3 0-21792 15</inkml:trace>
  <inkml:trace contextRef="#ctx0" brushRef="#br1" timeOffset="86470.12">19900 12650 35135 0,'0'0'1552'0,"1"-5"320"0,-3 0-1488 0,1 0-384 15,1 5 0-15,0 0 0 0,-3-3 2016 0,3 3 336 16,0 0 64-16,-7 0 16 0,0 1-1120 0,1 1-224 16,-1 2-32-16,1 4-16 0,-2 1-640 0,0 1-128 15,2 0-16-15,-1 1-16 0,2 2-240 0,-2 1 128 0,0 0-128 0,2 1 0 16,1 0 128-16,2-3-128 0,-1 3 0 0,3-4 0 16,0 0 128-16,3-1-128 0,-1-3 0 0,2 1 144 15,0 0 48-15,2-3 0 0,3 1 0 0,-1-2 0 16,1 0 96-16,2 0 32 0,1 0 0 0,1-2 0 15,1 1-128-15,1 0-32 0,1-1 0 0,2 0 0 16,2 1-160-16,0-3 0 0,-1 1 0 0,-2 0 128 0,1-1-128 0,-3 0 0 16,-1 0 0-16,0 0 128 0,-3 0-128 0,-4-1 0 15,0 0-160-15,-3 1 160 16,-4 0-1536-16,0 0-192 0,0 0-64 0,0 0-12336 16,-1-5-2464-16</inkml:trace>
  <inkml:trace contextRef="#ctx0" brushRef="#br1" timeOffset="86671.12">20132 12679 40479 0,'0'0'1792'0,"0"0"384"0,-5 1-1744 0,0 1-432 16,1 0 0-16,-1 2 0 0,-1 1 1664 0,1 3 256 16,1 2 64-16,1 1 0 0,-2 4-896 0,0 2-160 15,-2 1-32-15,1 2-16 0,0 0-528 0,1-2-96 16,0 2-32-16,1-2 0 0,0 2-224 0,1-1 0 15,2 1 0-15,2-1 0 16,1 0-992-16,1-2-240 0,1-3-48 0,4-1-16 16,3-3-2224-16,1-3-432 0</inkml:trace>
  <inkml:trace contextRef="#ctx0" brushRef="#br1" timeOffset="86849.67">20411 12764 43775 0,'-6'9'960'0,"3"-4"208"0,-2 2 48 0,0 1 0 0,-2 2-976 0,1 0-240 0,0 2 0 0,0 1 0 0,0 1 1168 0,1-1 192 16,-1 0 48-16,1 0 0 0,1 0-1136 0,1 1-272 15,0 1 0-15,-1-2 0 0,0 1-144 0,0 0-96 16,2-1-16-16,-1-2 0 16,1-1-2656-16,1-2-544 0</inkml:trace>
  <inkml:trace contextRef="#ctx0" brushRef="#br1" timeOffset="86999.51">20278 12896 23951 0,'0'0'2128'0,"0"0"-1696"15,0 0-432-15,7 0 0 0,2-2 2880 0,2-1 512 16,0 0 80-16,3 0 32 0,4 0-2512 0,2-2-496 16,4 0-112-16,2-2 0 15,1-1-928-15,0 1-176 0,1-3-48 0,-1-1-15296 0</inkml:trace>
  <inkml:trace contextRef="#ctx0" brushRef="#br1" timeOffset="87320.83">20721 12763 24879 0,'-14'3'1088'0,"7"-1"256"0,-2 0-1088 0,0 0-256 16,0-1 0-16,3 0 0 0,6-1 5184 0,0 0 960 16,0 0 208-16,0 0 48 0,1-6-4288 0,3 1-864 0,5-5-160 0,4 1-48 15,2 0-480-15,2 0-112 0,3 1 0 0,1 0-16 16,2 1-112-16,-1 3 0 0,1 1-16 0,-4 3 0 15,-1 2-304-15,-2 3 0 0,-2 0 0 0,-1 4 0 16,-1 0 160-16,-4 4-32 0,-1 1 0 0,0 0 0 16,-3 2 16-16,-1 1 0 0,-3-3 0 0,-1 1 0 15,-1 1 48-15,-2-3 16 0,-1 2 0 0,-2-1 0 16,0-1 32-16,0 0 0 0,-1 1 0 0,1-3 0 16,1 0 0-16,2-1 0 0,2 0 0 0,2-3 0 15,2 1 64-15,3-3 16 0,1 0 0 0,4-1 0 0,0 0-320 16,2-3-224-16,3-2 32 0,2-2 16 0,0-2 176 0,5-2 256 15,0 0-64-15,2-2-16 16,0-1-992-16,3-1-192 0,4 0-32 0,0-1-16 16,1 0-320-16,-2 1-64 0,-2-1-16 0,-3 2 0 15,0-4-1872-15,-3 0-384 0</inkml:trace>
  <inkml:trace contextRef="#ctx0" brushRef="#br1" timeOffset="87594.66">21682 12055 24879 0,'0'0'2208'0,"0"0"-1760"0,0 0-448 0,7-1 0 16,2-1 5904-16,3 0 1104 0,2 1 224 0,4 0 32 15,0 1-5120-15,2-1-1024 0,3-1-208 0,0 1-32 16,4 0-624-16,2 1-112 0,0-1-16 0,1 1-128 16,-1 1 0-16,-3 0 0 0,-2 2 0 0,-5-2-144 15,-3 3-784-15,-4-1-160 0,-3 1-16 0,-4-1-16 16,-5-3-640-16,-1 7-128 0,-3-2-32 0,-5 2-18496 16</inkml:trace>
  <inkml:trace contextRef="#ctx0" brushRef="#br1" timeOffset="87734.03">21776 12213 28559 0,'-8'11'2544'0,"8"-11"-2032"16,0 4-512-16,1 1 0 0,2-1 4288 0,2 2 768 16,3-1 160-16,3 0 32 0,2 0-3008 0,3-2-608 15,2-1-112-15,2-1-32 0,4-1-784 0,0 0-144 16,2-1-48-16,-1-2 0 0,1 1-512 0,-1-2 0 16,-3 0 0-16,-1 0 0 15,-2-1-1472-15,-3 0-336 0,0 0-80 0</inkml:trace>
  <inkml:trace contextRef="#ctx0" brushRef="#br1" timeOffset="88929.6">22773 12111 38879 0,'0'0'1728'0,"0"0"336"0,0 0-1648 0,1 5-416 16,2-2 0-16,4 0 0 0,4 0 2000 0,4 0 320 15,3-1 64-15,4 0 16 0,4 0-1184 0,1-1-224 16,0 0-48-16,0-1-16 0,-1 1-640 0,-1-1-128 15,0-1-32-15,-1 1 0 0,-1-1-128 0,-2 0 0 16,2 1 0-16,-2 0 0 16,1 0-1360-16,-4 0-160 0,0 0-16 0,-2 1-19648 0</inkml:trace>
  <inkml:trace contextRef="#ctx0" brushRef="#br1" timeOffset="89388.72">22887 12386 47167 0,'-12'4'1040'0,"-1"-1"224"0,-1-1 32 0,1 1 16 0,3 0-1056 0,1 1-256 0,2-2 0 0,7-2 0 15,0 0 912-15,0 0 128 0,7 3 32 0,3-3 0 16,5-2-496-16,5 0-112 0,5 1-16 0,1-2 0 0,-2 1-304 0,2-1-144 16,0 0 128-16,-2 1-128 0,0 0 0 15,-2 1 0-15,0 1-144 0,-4 1 144 16,-1 1 0-16,-3 1 0 0,-4 3 0 0,-1 0 0 0,-5 0 192 0,-3 2-64 15,-3 0-128-15,-4 2 192 0,-3-2-192 0,-2 1 176 16,-3-1-176-16,-2 0 160 0,-1-1 432 0,-2 1 96 16,2-1 16-16,-2-1 0 0,0 0-160 0,1 0-32 15,-1-1 0-15,4 2 0 0,0-5-208 0,4 1-48 16,3 0-16-16,8-3 0 0,0 0-240 0,5 3 0 16,7 1 0-16,2-1 0 0,1-1 0 0,4 1 0 15,1 1 0-15,3 1 0 0,2 1 0 0,1 1-128 16,-2 3 128-16,0 0-208 0,-3 2 16 0,-1 3 0 15,-5 0 0-15,-1 2 0 0,-4 2 192 0,-4-1 160 16,-5 1-32-16,-3 2 0 0,-4-2 48 0,-5 1 0 16,-4-1 0-16,-1-1 0 0,-5-2-176 0,-1-1-176 15,-3-1 48-15,0-3 0 0,-2 0 256 0,-5-1 64 16,-4-2 16-16,-3-1 0 0,-3-1-144 0,0-1-64 16,1 0 0-16,3-4 0 0,3-2 0 0,3-3 0 0,5-4 0 15,3-4 0 1,3-6-1472-16,3-9-256 0,4-8-32 0,3-7-22656 0</inkml:trace>
  <inkml:trace contextRef="#ctx0" brushRef="#br1" timeOffset="91894.75">22690 11554 27071 0,'4'-9'1200'0,"-1"3"240"0,0-1-1152 0,1 1-288 16,0 0 0-16,0-1 0 0,0 1 1216 0,2 1 192 16,0 1 48-16,2 1 0 0,-1 0 592 0,3 1 128 0,-1-1 32 0,5 2 0 15,3-2-464-15,5 0-80 0,4 1-32 0,3-1 0 16,5-1-608-16,-2 1-112 0,-1-2-16 0,0 2-16 16,-2-1-576-16,-2 3-112 0,0-2-32 0,-5 3 0 15,-2 1-160-15,-6 2 0 0,-5 2 0 0,-4 2 128 16,-5 2 64-16,-6 1 16 0,-6 4 0 0,-2 2 0 15,-5 1 512-15,-2 4 112 0,-2 3 0 0,0-3 16 16,-3-1-176-16,2 0-32 0,-2-2-16 0,2 0 0 16,3 0-112-16,3-2 0 0,3 0-16 0,6-2 0 15,6-3-256-15,3 1-48 0,2-3-16 0,7 0 0 0,4 1-176 16,5-4 0-16,2 1 0 0,3-1 0 16,0-2 0-16,3-2 128 0,3-2-128 0,3 0 0 0,4-2 0 0,0-1 0 15,-1 0 0-15,-2-2 0 16,-1 1-848-16,-2 1-256 0,-4 2-48 0,-4 1-15520 15,-2 1-3104-15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05T22:06:03.910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17071 6481 6447 0,'0'0'272'0,"0"0"80"0,3-7-352 0,-1 2 0 16,1 0 0-16,0 0 0 0,1-3 4480 0,0 1 816 15,0 0 160-15,0 1 48 0,0-1-3136 0,-1 1-608 16,1 0-128-16,0 1-32 0,-1 2-64 0,-3 3 0 16,0 0-16-16,0 0 0 0,3 6-176 0,-2 2-16 15,-1 1-16-15,-1 5 0 0,-1 1-528 0,-1 2-96 0,-1-1-32 0,0 2 0 16,0 0-336-16,0 4-64 0,-1 1 0 0,1 3-16 16,0-1-112-16,0 1 0 15,1-1-128-15,1 0 192 0,0-2 144 0,1 0 32 16,1 1 0-16,1-6 0 0,0 0-368 0,1-2 0 15,0-4 0-15,1-1 0 0,1-2 144 0,0-2-144 16,0-2 192-16,-4-5-192 0,4 2 192 0,-4-2-64 0,4 0 0 0,-4 0-128 16,6-3 336-16,-1-1-32 0,0 0-16 0,-1-1 0 0,1-2 96 15,-1 2 0-15,-1-1 16 0,1 1 0 0,0 1-144 0,0 1-16 16,2-1-16-16,1 1 0 0,1 0-224 0,1 0 128 16,1-1-128-16,-1 0 0 0,3 1 0 0,0-1 0 15,1 0 0-15,-2 1 0 0,1-3 0 0,-1 1 0 16,0 0-192-16,-2-1 192 15,0 1-1616-15,0 0-224 0,-1-1-32 0,-1 2-18896 16</inkml:trace>
  <inkml:trace contextRef="#ctx0" brushRef="#br0" timeOffset="467.02">17782 6519 12895 0,'0'0'576'0,"0"0"112"0,0 0-560 0,0 0-128 15,-1-5 0-15,-1 1 0 0,0-1 4912 0,-1 1 944 16,0-1 192-16,-1 1 32 0,-1 1-3648 0,-1 0-752 15,0 1-144-15,-3 1-16 0,-1 1-496 0,-2 1-112 0,0 0-16 0,-3 3 0 16,-1 0-128-16,0 1-48 0,-2-1 0 0,3 2 0 0,0-1-208 0,3 0-64 16,2 1 0-16,3 0 0 15,3 0-176-15,4 0-32 0,3-1-16 0,2 1 0 16,5 1-224-16,3 0 0 0,2 1 0 0,0 1 0 16,1-2 0-16,-1 1 0 0,-3 0 0 0,1 2 0 15,-4 1 0-15,-1 2 0 0,-3 0 0 0,1 1 0 16,-3 0 0-16,-2-1 0 0,-2 2 0 0,-2 0 0 15,-2-3 0-15,-2 3 144 0,-3-2-144 0,-2-1 128 0,-3 0 0 16,-2-1-128-16,-3-2 192 0,0-1-64 0,-3-3 96 0,2 0 16 16,-1-2 0-16,1-2 0 0,1 0-240 0,2-1 176 15,1 0-176-15,2 0 160 0,4-1-160 0,0 0 0 16,3 0 0-16,3 0 0 0,2-1-256 0,3 2-96 16,2-4-16-16,2 1 0 15,2-1-1680-15,2-1-320 0,1-1-80 0,1 1-16848 16</inkml:trace>
  <inkml:trace contextRef="#ctx0" brushRef="#br0" timeOffset="761.77">18023 6501 30863 0,'0'0'1360'0,"0"0"304"0,0 0-1344 0,0 0-320 0,0 0 0 0,-4 2 0 0,-2 3 1872 0,1 0 304 16,0 2 64-16,0 2 16 16,-1 1-928-16,0 2-192 0,1 2-48 0,-2 4 0 15,-1-1-448-15,0 3-80 0,-1 1-32 0,1 1 0 16,1 2-208-16,0-1-64 0,2-1 0 0,1-2 0 0,0 1-256 0,1-3 160 15,2-1-160-15,1-3 128 16,2-2-128-16,1-2-256 0,2 0 64 0,1-5-13312 16,1-1-2688-16</inkml:trace>
  <inkml:trace contextRef="#ctx0" brushRef="#br0" timeOffset="973.83">18168 6501 23951 0,'0'0'2128'0,"0"0"-1696"16,-1 7-432-16,-1-1 0 0,0 3 3200 0,1-1 544 15,0 3 112-15,0 1 32 0,1 1-1936 0,0 3-384 16,-1-1-80-16,1 2-16 0,0 3-816 0,0 0-160 16,1 1-48-16,-1 0 0 0,0 0-320 0,0-1-128 0,0 0 0 0,1-2 144 31,0-3-976-31,0-1-192 0,0-2-32 0,-1-3-11648 15,0-2-2336-15</inkml:trace>
  <inkml:trace contextRef="#ctx0" brushRef="#br0" timeOffset="1110.83">17952 6680 36335 0,'-12'-3'1600'0,"12"3"352"0,-4 0-1568 0,4 0-384 0,0 0 0 0,0 0 0 16,0 0 2144-16,8 0 352 0,5 0 64 0,5-1 0 0,2 0-1152 0,4-3-224 15,-1 0-48-15,3-1-16 0,-3-1-736 0,1 0-160 16,1 1-32-16,0 0 0 15,-1-1-1616-15,-3-1-336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05T22:13:19.447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14210 6846 1839 0,'0'0'160'0,"0"0"-160"15,5-4 0-15,0-1 0 0,0 0 6160 0,-1-1 1200 16,0 0 256-16,0-1 32 0,0 0-4560 0,-1 0-912 16,0 2-176-16,0-2-32 0,-1 2-432 0,-2 5-96 15,0 0-16-15,0 0 0 0,0 0-384 0,-6 2-80 16,-1 3 0-16,-2 5-16 0,-2 4-208 0,-2 5-32 16,0 5-16-16,-3 3 0 0,-1 3-48 0,2 5-16 15,0 5 0-15,1 3 0 0,2 1-64 0,4-1-16 16,3-3 0-16,4-4 0 0,2-4-16 0,6-3 0 15,4-5 0-15,5-2 0 0,4-5-160 0,4-4-48 16,4-3 0-16,5-4 0 0,3-4-144 0,1-2-48 16,-1-2 0-16,-1-3 0 0,-2-3-128 0,-3-3 160 15,-3-1-160-15,0-5 160 0,-3-3-160 0,-4-2 0 16,-4-6 144-16,-4-1-144 0,-3-3 0 0,-5-3 144 16,-4-4-144-16,-3 3 0 0,-3 2 128 0,-3 0-128 15,-1 0 0-15,-3 1 0 0,-1 3 224 0,-1 4-64 16,0 3-16-16,-3 5 0 0,-1 3 176 0,-6 4 16 0,-3 3 16 0,-1 5 0 15,-2 1-160-15,4 2-16 16,0 2-16-16,4-2 0 0,1 1-160 0,4 0 0 0,2 0 0 0,5 1 0 16,1-1-816-16,4 3-192 0,2-2-32 0,4-2-15600 15,0 0-3104-15</inkml:trace>
  <inkml:trace contextRef="#ctx0" brushRef="#br0" timeOffset="873.9">15619 9526 20271 0,'-7'5'1792'0,"4"-1"-1424"0,-1 3-368 0,0 1 0 16,-1 4 5344-16,1 4 992 0,0 2 208 0,0 4 48 16,0 2-3648-16,-2 5-736 0,1 2-144 0,0 5-16 15,0 6-928-15,0 5-176 0,1 2-48 0,2 0 0 16,1-3-384-16,1-1-64 0,1-6-32 0,-1 0 0 15,2 2-416-15,0-4 0 0,1 0 128 0,1-4-128 16,0-2-704-16,2-4-192 0,-2-3-16 0,0-5-23088 16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05T22:14:48.833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13906 8148 5519 0,'0'0'240'0,"0"0"64"0,0 0-304 0,0 0 0 16,-4 3 0-16,1-1 0 0,3-2 1888 0,-5 2 320 15,5-2 64-15,0 0 16 0,-5 2-656 0,2 0-128 16,-1-1-32-16,0 0 0 0,0 2 560 0,-1-2 96 15,-1 0 32-15,0 2 0 0,0-2-736 0,0 1-144 16,0 0-16-16,-2 1-16 0,-1 0 608 0,-1 0 128 16,2-1 32-16,1-1 0 0,-1-1-1120 0,0 1-240 15,1 0-32-15,0-1-16 0,0-2-336 0,2 1-64 16,5 1-16-16,-4-3 0 0,-1 0-192 0,0-1 0 16,1 0 128-16,1-1-128 0,0-1 256 0,1-1 16 0,0-2 0 0,0 0 0 15,0-2-144-15,0-1-128 0,0-1 144 0,0 1-144 16,2-4 832-16,-1 0 64 15,-1 0 0-15,2 0 16 0,0 1-400 0,1-1-96 16,1 0-16-16,2 1 0 0,0-2 112 0,2 0 32 0,1 0 0 0,1-1 0 16,1 0-208-16,1 0-32 15,3 1-16-15,1 1 0 0,0 0-80 0,2 2-16 0,1 1 0 0,0 1 0 16,3 0-192-16,-1 1 176 0,2 1-176 0,0-1 160 16,1 1-160-16,0 2 0 0,-1 1 0 0,-1 2 128 15,0 0-128-15,0 2 0 0,-1 2 0 0,1 3 0 16,-1 2 0-16,-1 2 0 0,-2 0 0 0,0 3 128 15,-1 1-128-15,-2 2 0 0,0 0 144 0,-2 3-144 16,0 2 0-16,-2 1 144 0,0 2-144 0,-1 0 0 16,-1 3 128-16,-1-1-128 0,0 2 0 0,-1-2 0 0,-3 2 208 15,-1-1-16-15,-2 1 0 0,0 0 0 0,-3-1 208 0,-2-1 48 16,-1-1 0-16,-2 0 0 0,-3-1-32 0,0 1 0 16,-3 3 0-16,-1-2 0 0,0-1-64 0,-3-2-16 15,1-1 0-15,-1-2 0 0,-1-3-96 0,1-2-32 16,0-3 0-16,-2-2 0 0,-2-3-208 0,-1-3 176 15,-3-6-176-15,1-1 160 0,0-2-160 0,1-3 0 16,2-2 0-16,1-1 0 0,4 0 0 0,1 0 0 16,1 1 0-16,3 3 0 15,1 1-320-15,2 1-80 0,2 0-32 0,2 2 0 16,1 2-1344-16,3 1-272 0,2 4-48 0</inkml:trace>
  <inkml:trace contextRef="#ctx0" brushRef="#br0" timeOffset="57217.27">20593 10774 19583 0,'0'0'864'0,"0"0"176"0,4-3-832 0,0-1-208 15,-1-1 0-15,2-1 0 0,0 0 1520 0,0 0 256 0,0 1 48 0,-1-2 16 16,1-1-128-16,0 0-32 16,1-1 0-16,0 1 0 0,0 0-608 0,-1 0-128 0,1-2-32 15,-2 1 0-15,0 0-128 0,-1-1-16 16,0 0-16-16,-2 0 0 0,-3 2-352 0,-1 3-64 15,-1 0-16-15,-2 3 0 0,-4 3 256 0,-2 2 32 16,-2 3 16-16,-1 6 0 0,-2 6 16 0,-2 2 16 0,-2 8 0 16,3-2 0-16,-4 7-64 0,-3 1-16 0,-1 1 0 0,1 3 0 15,0 4 32-15,5 5 0 0,2 6 0 0,1 10 0 16,7-8-96-16,5-7-32 0,7-9 0 0,7-5 0 16,6-5-288-16,9-3-64 0,2-6-128 0,-2-5 192 15,2-1-16-15,3-3-16 0,2-3 0 0,2-2 0 16,3-4 32-16,3-3 16 0,3-1 0 0,9-5 0 15,-5 1 224-15,-5-3 32 0,-6-2 16 0,-4-1 0 16,-4-2-480-16,-4-4-192 0,-1-4 16 0,-5-3 0 16,-2-4 512-16,-4-3 112 0,-3-3 0 0,-3 0 16 15,-3-1-160-15,-2 2-48 0,-4 1 0 0,-2 4 0 0,-2 2 192 0,-1 1 48 16,-4 0 0-16,0 2 0 0,-3 2-496 0,-3 0 0 16,-5 2 0-16,-2-2 0 0,-6 2 128 0,2-1-128 15,1 0 0-15,-1 0 144 0,3 2-144 0,2 1 0 16,1-1 0-16,4 3 0 0,0 0 0 0,3 2-176 15,4 2 48-15,1 0 0 16,2 2-896-16,3 1-160 0,3 3-32 0,2-3-16 16,1 2-1376-16,4 0-272 0,2 0-48 0</inkml:trace>
  <inkml:trace contextRef="#ctx0" brushRef="#br0" timeOffset="57833.32">21323 11346 15663 0,'0'0'1392'0,"0"0"-1120"16,0 0-272-16,-4 2 0 0,0 2 3152 0,0-1 576 16,0-2 112-16,-1 1 32 0,1-1-1504 0,-1 0-288 0,0-1-64 0,1-1-16 15,-2-1-464-15,-1 0-112 16,1-2-16-16,-1-1 0 0,-1 0-304 0,1-4-64 0,0 0-16 0,1-3 0 15,0 0-272-15,-1-3-64 16,1-5-16-16,0-7 0 0,2-6 96 0,1-2 0 16,1-2 16-16,2 2 0 0,1 4-512 0,0 2-96 0,0 7-32 0,1 0 0 15,1 2 272-15,1 0 48 0,1-3 16 0,1-1 0 16,2-7-160-16,0-2-16 16,0-3-16-16,3-9 0 0,0 3-160 0,-1 14-128 15,-1 1 192-15,1 3-192 0,0-2 128 0,-1 3-128 16,0 0 0-16,-2 3 0 0,1-3 0 0,2 0 0 0,-1 2 0 0,-1 4 0 15,-2 1-496 1,-1 3-96-16,0 3-32 0,1 2 0 0,-1 0-1536 0,1 5-304 0,1 0-64 0</inkml:trace>
  <inkml:trace contextRef="#ctx0" brushRef="#br0" timeOffset="58668.06">21560 10493 8287 0,'0'0'736'0,"0"0"-592"15,-1 5-144-15,0 1 0 0,0 0 3136 0,1 0 608 16,0-6 112-16,0 6 32 0,0 2-1904 0,0-2-384 16,-1 1-80-16,0 0-16 0,0 1-144 0,0-1-16 15,0 1-16-15,0 0 0 0,0-1-384 0,0 0-80 0,0 0-16 0,1-2 0 16,0-5-32-16,0 0-16 15,0 0 0-15,0 0 0 0,0 0-112 0,0 0-32 16,0 0 0-16,5 3 0 0,-5-3-112 0,7-2-32 0,-1-1 0 0,2-3 0 16,-1-2-16-16,1-1-16 15,0-1 0-15,3 1 0 0,-1-1-160 0,0-1-48 16,0 0 0-16,0 0 0 0,1 2-16 0,-1-2-16 0,0 0 0 0,-2 0 0 16,1 0-32-16,-1 0 0 0,0 1 0 0,0 2 0 15,-2 3-48-15,1 1-16 0,-2-1 0 0,1 3 0 16,-1 1 32-16,0 2 0 0,1 2 0 0,-1 1 0 15,-1 0 64-15,3 2 16 0,-2 2 0 0,-1 2 0 16,0 0 0-16,-2 0 0 0,0 2 0 0,-1 1 0 16,0 1-32-16,-1 0 0 0,-1 0 0 0,-1 1 0 15,0-2-96-15,1 1 0 0,-1 0-128 0,0-2 192 16,2 0-192-16,-1-1 128 0,0-1-128 0,1-2 0 16,0 1 0-16,0-3 0 0,0 0 0 0,0-6 0 15,1 5-736-15,-1-5-192 0,0 0-32 0,5 2-13648 16,0-1-2736-16</inkml:trace>
  <inkml:trace contextRef="#ctx0" brushRef="#br0" timeOffset="59054.84">21860 11216 7359 0,'0'0'656'0,"2"-6"-528"0,1-3-128 0,2-3 0 15,0-2 5552-15,1-3 1072 0,2-2 224 0,1-2 32 16,0-2-3728-16,2 0-736 0,0-2-160 0,1 1-16 0,1 1-736 0,1-1-144 16,2 1-16-16,1-1-16 15,0-1-480-15,-1-1-80 0,1-1-32 0,0-2 0 0,0 0-400 0,-1 2-80 16,-1 0 0-16,-1 2-16 0,-1 2-240 0,-1 2 0 16,-1 2 0-16,-2 3 0 15,-1 1-1328-15,-2 3-208 0,-1 4-32 0,-1 1-16 16,0 4-960-16,-4 3-192 0,0 0-32 0</inkml:trace>
  <inkml:trace contextRef="#ctx0" brushRef="#br0" timeOffset="62471.4">22173 10984 28735 0,'0'0'1280'0,"0"0"256"0,0-5-1232 0,1-1-304 16,2-1 0-16,0 2 0 0,1 0 1920 0,0-2 336 15,0 0 64-15,2 1 16 0,0 0-416 0,1 0-64 16,2 1-32-16,1 1 0 0,2 0-1024 0,1-1-208 0,3 1-32 0,2 1-16 16,0 1-336-16,1 1-64 15,-2 1-16-15,0 0 0 0,-2 2-128 0,-3 2 0 16,-1 2 0-16,-3 1 0 0,-2 0 208 0,-3 4 64 0,-2-1 16 0,-4 3 0 16,-3 1 144-16,-2 2 16 15,-3 1 16-15,-1 1 0 0,-5 1-16 0,-1 0-16 16,0 2 0-16,-1-2 0 0,2 0-32 0,0-2 0 0,1 0 0 0,3-1 0 15,0-3-16-15,1 0 0 16,2-1 0-16,0-1 0 0,2-2-128 0,-1-1-16 0,1 0-16 0,2-1 0 16,3-1-224-16,0-1 0 0,3-5-192 0,2 6 192 15,1-4 0-15,3 1 304 0,2-1-48 0,4-1 0 16,0-1-400-16,2 0-96 0,4 0-16 0,1-1 0 16,4 0 576-16,1 0 128 0,2 0 0 0,1-1 16 15,2 1-128-15,-1 1-16 0,-1 0-16 0,-1-2 0 16,-2 1-304-16,-3-2 160 0,-4 1-160 0,-2-1 128 15,-3 1-768-15,-2-1-144 16,-2 0-48-16,0-2 0 0,-3-1-224 0,-3 1-48 0,-1-1-16 16,0-3-14096-16,-2-2-2816 0</inkml:trace>
  <inkml:trace contextRef="#ctx0" brushRef="#br0" timeOffset="62841.12">22788 10519 37775 0,'0'0'832'0,"-3"-3"160"0,1-2 32 0,2 5 64 0,0 0-880 0,0 0-208 15,0 0 0-15,0 0 0 0,0 0 1168 0,7 1 192 0,2 4 48 0,4 0 0 16,0 3-256-16,1 4-64 0,2 4 0 0,0 1 0 15,2 3-192-15,-1 2-32 16,-3 3-16-16,2 2 0 0,-3 3-160 0,-2 3-48 16,0-3 0-16,0 1 0 0,-4 0-224 0,-1 2-48 0,0 1-16 0,-3 3 0 15,-3 3-192-15,-1 3-32 0,1-1-128 0,-2-1 192 16,-1 0 0-16,-2-4-16 0,-3-4 0 0,-3-1 0 16,-1-1 272-16,-3 2 48 0,-3-3 16 0,0-1 0 15,-3-1-512-15,0-3 0 0,-1-2-128 0,1-4 128 16,2-4-448-1,0-1 32-15,1-6 0 0,0-3 0 0,3-4-992 16,-6-2-192-16,6-4-32 0,7-2-13504 0,4-3-2704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05T22:17:27.782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11671 3854 16575 0,'0'-3'1472'0,"1"-1"-1168"16,-1-1-304-16,0 1 0 0,2 1 3856 0,-2 3 720 15,0 0 144-15,0 0 16 0,0 0-1968 0,0 0-400 16,0 0-64-16,0 0-32 0,1 7-880 0,0 3-176 16,1 3-48-16,-2 2 0 0,0 3-464 0,1 0-80 15,1-1-32-15,-1 3 0 0,0-1-336 0,0 2-64 0,1-2 0 0,-1 1-16 16,0-3-176-16,-1 4 0 0,2-1 0 0,1-5 0 31,0-2-1952-31,1-3-320 0,0-3-64 0</inkml:trace>
  <inkml:trace contextRef="#ctx0" brushRef="#br0" timeOffset="433.36">11653 4396 30111 0,'0'0'1344'0,"0"0"256"0,0 0-1280 0,2-5-320 16,2 1 0-16,0 0 0 0,0-1 1472 0,0 0 240 16,2 0 32-16,1 2 16 0,0 1-784 0,1 1-144 15,0 1-48-15,1 1 0 0,0 1-464 0,-2 2-112 16,0 1-16-16,-2 2 0 0,0 3-64 0,-2 2-128 16,-1 3 176-16,-3 2-176 0,-2 0 304 0,-2 2-48 0,-2 0-16 0,-1 0 0 15,-3-1 448-15,1-1 80 16,0 1 32-16,0-3 0 0,1-1 32 0,2-1 16 15,1 0 0-15,2-4 0 0,1 1-128 0,1-1-16 16,3-2-16-16,1 0 0 0,1 0-352 0,3-2-64 0,2-2-16 0,1-1 0 16,1-1-256-16,1 0 128 15,1-1-128-15,1 0 0 0,3 0 0 0,0 0 0 16,-1-1-192-16,0 0 48 16,2-1-1904-16,-2 1-368 0,1 0-80 0</inkml:trace>
  <inkml:trace contextRef="#ctx0" brushRef="#br0" timeOffset="844.86">11708 4987 41183 0,'0'0'896'0,"-7"1"192"0,0 1 48 0,7-2 16 0,-4 2-912 0,4-2-240 16,0 0 0-16,0 0 0 0,0 0 816 0,0 0 112 15,7-3 32-15,1-1 0 0,1-1-672 0,3 0-128 16,1 1-32-16,3 0 0 0,0 2-128 0,0-1 128 16,2 2-128-16,-2 1 128 0,-1 0-128 0,-2 1 0 15,-2 2 0-15,-3 2 0 0,-2 0 144 0,-3 3-144 16,-2 1 160-16,-3 1-160 0,-4 4 208 0,-1 3-48 16,-3 0-16-16,-1-1 0 0,-1 2 480 0,1-3 80 15,-1-2 32-15,1 0 0 0,1-3-32 0,2-1-16 0,2-5 0 0,1 0 0 16,5-4-256-16,0 0-48 15,0 0-16-15,0 0 0 0,0 0-368 0,0 0 144 0,6 4-144 0,1 2 0 16,2 1 128-16,2 3-128 0,0 3 0 0,0 1 0 16,1 2 0-16,-1 0 0 15,-1 2 128-15,-1 1-128 0,-2 1 0 0,0-2 0 0,-4-4 128 0,-2 0-128 16,-3-2 0-16,-3-1 128 0,-3-2-128 0,-2 0 0 16,-4-3 288-16,-3-2-48 15,-3-3-16-15,-1-2 0 0,1-3-96 0,-2-2-128 0,1-6 176 0,0-5-16240 16,1-9-3264-16</inkml:trace>
  <inkml:trace contextRef="#ctx0" brushRef="#br0" timeOffset="20893.16">19334 7393 22111 0,'-3'-9'976'0,"3"9"208"0,-4-5-944 0,1 0-240 0,1 0 0 0,2 5 0 16,-2-5 3712-16,1 0 688 0,1 5 144 0,0 0 16 15,2-5-2384-15,-2 5-464 0,0 0-112 0,0 0 0 16,0 0-640-16,4 4-112 0,-1 3-16 0,-1 5-16 16,-1 4-304-16,0 4-64 0,1 3-16 0,-1 2 0 15,-1 4-224-15,0 4-32 0,0-1-16 0,0 0 0 16,1-3-160-16,0-1 0 0,-1-3 0 0,1-1 0 15,-1-4 0-15,0 1-192 0,0-4 0 0,0 0 16 16,0-1-400-16,0-3-64 0,0 1-32 0,-1-3 0 16,0-1-1904-16,-1-2-384 0</inkml:trace>
  <inkml:trace contextRef="#ctx0" brushRef="#br0" timeOffset="21160.44">19237 7718 19343 0,'0'0'848'0,"0"0"192"0,-5-2-832 0,-1 1-208 16,0 1 0-16,1 1 0 0,0 0 4608 0,-1 2 864 15,1 1 176-15,1 1 48 0,1 0-3504 0,1 2-688 0,2 0-144 0,2 2-16 16,1 1-832-16,2 0-176 16,1 0-16-16,3-1-16 0,0 1-304 0,2 0 128 15,0 0-128-15,1-2 0 0,1 1 0 0,0-4 0 0,0 0 0 0,-1-2 0 16,1-3 128-16,1-2-128 0,-2-3 0 0,1-1 0 15,0-3 288-15,0-2 0 0,0-1 0 0,0-2 0 16,-2 2-160-16,0-1-128 0,0-1 192 0,-1 1-192 16,-1-1 0-16,0-1 0 0,-3 0 0 0,-1-3-20992 15</inkml:trace>
  <inkml:trace contextRef="#ctx0" brushRef="#br0" timeOffset="33268.89">11613 7485 33407 0,'-17'7'1472'0,"9"-3"320"0,-1 1-1440 0,-1 1-352 0,1-1 0 0,3 1 0 16,0 0 2352-16,1 0 400 0,4 0 64 0,4 0 32 15,4-1-912-15,4-1-176 0,7 0-32 0,4-2-16 16,6-2-384-16,9-2-80 0,10-6-16 0,8-2 0 0,6 1-272 0,9-1-48 15,7-5-16-15,5 2 0 0,27-4-384 0,-1-1-64 16,-1 1-32-16,-4 4 0 0,-3 1-304 0,-4 3-112 16,-8 0 0-16,-3 3 0 0,-3 1 0 0,-9 3 0 15,-9 2 0-15,-10 1 0 0,-8 1 0 0,-6 1 0 16,-8 0 0-16,-6-1 0 0,-4 0-192 0,-5-1 32 16,-5 1 0-16,-2-2 0 15,-10 0-208-15,0 0-32 0,0 0-16 0,-7-6 0 16,-4 0-752-16,-2-1-160 0,-3 0-16 0,-2 0-14688 15,-8 1-2928-15</inkml:trace>
  <inkml:trace contextRef="#ctx0" brushRef="#br0" timeOffset="34235.54">14561 7568 24879 0,'10'-1'2208'0,"7"0"-1760"0,7 0-448 0,10 0 0 16,11 0 3760-16,6 0 656 16,6-1 144-16,13 0 32 0,-1 0-1968 0,5 1-384 15,5-2-64-15,9 2-32 0,9 0-1152 0,0 1-224 16,-2 1-64-16,2 3 0 0,5-1-464 0,-3 2-112 0,-7 1 0 0,-1 2-128 16,-1 2 0-16,-3 1 0 0,-3 1-192 0,16 0-15168 15,-6 0-3040 1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05T22:19:16.148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12722 10827 25567 0,'0'0'1136'0,"0"0"224"0,0 0-1088 0,-4 2-272 16,0-1 0-16,0 0 0 0,0 0 1920 0,0 1 320 15,0-1 64-15,-1 0 0 0,-1-1-464 0,-1-1-112 16,0 0 0-16,0-1-16 0,-1 0-560 0,3-1-96 16,-1 0-32-16,0-1 0 0,1-2-256 0,1-1-64 0,-2-1-16 0,2 0 0 15,0-1-144-15,0-4-32 0,1-1 0 0,0 1 0 16,0-1-80-16,0-1-32 16,0-1 0-16,-1-4 0 0,2-1-48 0,1 2-16 0,-1-1 0 0,1 3 0 15,-1 2 48-15,1-1 16 16,1 5 0-16,0-1 0 0,0 1 16 0,0 1 0 0,1-2 0 15,0 0 0-15,1 0-112 0,0-1-32 16,2 1 0-16,1-2 0 0,1-1-144 0,0-1-128 0,2-2 192 16,1-2-192-16,0-2 128 0,4-5-128 0,1 0 0 0,2 4 0 15,-1 0 160-15,-5 8-160 0,2 1 128 0,2 1-128 16,-2 2 192-16,1 0-32 0,0 1-16 0,-1 2 0 16,0-1-144-16,2 1 128 15,-1 1-128-15,0 1 128 0,0 1-128 0,1 1 0 0,0 1 0 0,0-1 128 0,1 1-128 0,1 0 0 16,3 1 0-16,1-1 0 0,0 1 0 0,1-1 0 15,0 1 0-15,3 0 0 0,0-1 0 16,1 1 0-16,-3 0 0 0,0 1 0 0,-1-2 0 0,-1 2 0 16,-3 1 128-16,-1 1-128 0,-1 0 0 0,-1 2 0 15,-1 1 0-15,1 2 0 0,-3 1 0 0,0 1 128 16,-1 1-128-16,1 3 0 0,-1 2 144 0,1 0-144 16,0 3 160-16,0-1-160 15,0 2 144-15,0 1-144 0,1-1 128 0,0 3-128 0,-1-5 0 0,1 2 128 16,-1-1-128-16,-1-1 0 0,-2 1 0 0,0 0 0 15,0 1 0-15,-1-2 0 0,-2-4 0 0,-1 2 128 16,-2 0-128-16,-1-1 0 0,-1 0 208 0,-1 3-32 16,-2 0-16-16,0 3 0 0,-1 6-160 0,0 1 0 15,-1-2 0-15,-1 2 0 0,-1-1 176 0,1-3-48 16,0 1-128-16,-1 1 192 0,-1-2-192 0,-1-1 0 16,-1-3 0-16,0 1 0 0,-2-5 0 0,0 1 144 15,0-1-16-15,-1 0 0 0,-1-2-128 0,-1 0 192 16,0-1-192-16,-6 0 192 0,-2 0-192 0,-2-1 0 15,-2-1 0-15,-2 0 0 0,-3-2 0 0,0 1 0 0,0-1 0 16,-1 0 0-16,0-1 0 0,4-1 0 0,0-1 0 0,1-1 0 16,3-2 0-16,2 0 0 0,0-1 0 0,0-2 0 15,2-1 0-15,-2-3 0 0,1 0 0 0,-1-4 0 16,3 0-176-16,0 1-16 0,1-2 0 0,5 3 0 16,-1 1 192-16,2-2 0 0,0 1 0 0,2 1 0 15,2-1 128-15,2 0 64 0,-2 1 16 0,3 0 0 16,2 1-208-16,1-2 0 0,1 0-144 0,0-2 144 15,3-1-1680-15,1 1-240 0,0-2-64 0</inkml:trace>
  <inkml:trace contextRef="#ctx0" brushRef="#br0" timeOffset="71668.59">12010 8704 12895 0,'-1'-3'1152'16,"0"0"-928"-16,0 1-224 0,0-2 0 16,0 1 2608-16,0-2 464 0,0 1 112 0,0-1 16 0,0 1-1440 0,1 0-288 15,0-2-48-15,0 1-16 0,0-1-400 0,1-1-96 16,0 2-16-16,0 0 0 15,0 1 320-15,-1 4 48 0,0 0 16 0,0 0 0 16,0 0-384-16,0 0-64 0,0 0 0 0,3 8-16 0,0 3-80 0,-1 2-16 16,0 1 0-16,0 1 0 0,-1 3-64 0,1 2-16 15,-1 0 0-15,0-1 0 0,1 0-128 16,0-3-16-16,-1 2-16 0,0-2 0 0,0 0-224 0,1-3-64 16,0-2 0-16,0-1 0 0,0-2-192 0,0 0 144 15,0-1-144-15,1-1 128 0,-3-6-128 0,1 5 0 16,2 1 0-16,-1 0 0 0,-2-6 0 0,1 5 0 15,-1 0 0-15,0-5-176 16,-1 5-400-16,0 0-64 0,1-5-32 0,-2 6 0 16,2-6-1632-16,-2 5-336 0,2-5-64 0,0 0-9040 15,-3 4-1808-15</inkml:trace>
  <inkml:trace contextRef="#ctx0" brushRef="#br0" timeOffset="72137.36">11913 8967 14735 0,'0'0'1312'0,"0"0"-1056"16,0 0-256-16,0 0 0 0,-1-5 2640 0,1 5 480 16,0 0 80-16,0 0 32 0,-1-5-1408 0,1 5-288 15,0 0-48-15,0 0-16 0,0 0-432 0,0 0-80 16,0 0-32-16,0 0 0 0,5 2-336 0,1 2-64 16,-2 2-16-16,0 2 0 15,1 0-128-15,0 2-16 0,-1 2-16 0,0 1 0 0,0-1 0 0,0 1 0 16,1-1 0-16,0-1 0 0,1-1-96 0,0-1 0 15,1-1-16-15,0-2 0 0,-1-1 48 0,1-2 16 16,0-3 0-16,1-4 0 0,-1-1 192 0,1-2 32 16,-1-2 16-16,1-2 0 0,0-1 176 0,0-2 48 15,1 0 0-15,0 1 0 0,-2-1-208 0,1 0-48 16,-2 0 0-16,1 3 0 0,0-3-112 0,-1 2-16 16,-2 1-16-16,0 0 0 0,1 1-224 0,-3 1-144 0,-1 1 192 0,0 2-192 15,0 0 0-15,0-1 0 16,0 1 0-16,0 1 0 15,-1 5-912-15,0-5-304 0,0 5-48 0,1-5-12656 16,-1 5-2528-16</inkml:trace>
  <inkml:trace contextRef="#ctx0" brushRef="#br0" timeOffset="74441.74">15578 8964 9215 0,'0'0'816'0,"0"0"-656"16,0 0-160-16,0 0 0 0,0 0 2736 0,0 0 512 16,0 0 96-16,0 0 32 0,0 0-1488 0,0 0-288 15,0 0-64-15,0 0-16 0,0 0-64 0,0 0-16 16,0 0 0-16,-2 5 0 0,0 0-48 0,-2 0-16 16,-2 1 0-16,0 3 0 0,-3-1-192 0,-1 1-32 15,-1 2-16-15,0-2 0 0,-1 0-432 0,-1 2-64 16,-1 1-32-16,2-1 0 0,-1 1-256 0,1-2-48 15,0 0-16-15,2-2 0 0,-1 0-288 0,2 0 0 16,1-1 0-16,2 0 0 0,1 0 0 0,0-2 160 16,1 2-160-16,1-2 192 0,0 0-192 0,3-5-176 15,0 0 48-15,-3 5 0 16,3-5-688-16,0 0-128 0,0 0-16 0,0 0-16 16,0 0-2224-16,0 0-432 0</inkml:trace>
  <inkml:trace contextRef="#ctx0" brushRef="#br0">15271 9147 19343 0,'0'0'1728'0,"5"-4"-1392"0,-5 4-336 0,2-5 0 15,-1 0 2288-15,-1 5 384 0,0 0 80 0,0 0 0 16,2-5-1216-16,-2 5-256 0,2-6-64 0,1 0 0 16,-1 0-432-16,0 1-80 0,0-1-32 0,0 1 0 15,1 0 112-15,-1 0 32 0,1 0 0 0,0 2 0 16,0-2-128-16,-3 5-32 0,2-4 0 0,-2 4 0 15,0 0-176-15,0 0-32 0,0 0-16 0,0 0 0 16,1 7-32-16,-1 2 0 0,-1 2 0 0,-1 4 0 0,-1-1-176 0,-1 4-32 16,0 0-16-16,1 2 0 0,-1-1 32 0,2-2 16 15,-1-1 0-15,2-3 0 0,0-1-16 0,2-1 0 16,2-3 0-16,2-2 0 0,0-1-208 0,3-3 144 16,1-1-144-16,2-1 128 0,1-2-128 0,0 0 128 15,2-2-128-15,2-1 128 0,1-1-128 0,1-1 0 16,-2 1 0-16,2 0 128 0,0 0-128 0,-2 2 0 15,-1-1 0-15,-1 2 0 0,-3-2 0 0,0 2-320 16,-2 1 48-16,-2-1-13568 16,-2 1-2720-16</inkml:trace>
  <inkml:trace contextRef="#ctx0" brushRef="#br0">15806 8891 4607 0,'0'0'400'0,"0"0"-400"0,0 0 0 0,0 0 0 16,0 0 4368-16,0 0 800 0,0 0 144 0,0 0 48 15,0 0-2832-15,0 0-560 0,0 0-112 0,0 0-32 16,0 0-416-16,0 0-64 0,0 0-32 0,0 0 0 0,0 0-320 0,5 7-64 16,0 2-16-16,-1-2 0 15,0 1-192-15,-1 0-32 0,1 1-16 0,0 0 0 16,0 1-224-16,-1 0-32 0,3-1-16 0,-2-2 0 16,0 0-96-16,0 1-32 0,1-2 0 0,0 1 0 0,-1-2 0 0,1 0 0 15,0-4 0-15,0 2 0 0,-5-3 0 0,6 2 0 16,0-1 0-16,-1 1 0 0,-5-2 96 0,0 0 16 15,6-2 0-15,-6 2 0 0,0 0 0 0,0 0 16 16,0 0 0-16,4-2 0 0,0-1 48 0,-4 3 16 16,0 0 0-16,4-2 0 0,0-1-144 0,-4 3-48 15,4-4 0-15,0 0 0 0,0-1-432 0,1 0-96 16,0-1 0-16,0 0-16 0,0-1 560 0,1 1 112 16,1-2 32-16,2 0 0 0,-1 0-64 0,1-1-16 15,0-1 0-15,3-3 0 0,-2 0-80 0,1-4-16 16,-1-1 0-16,1-4 0 0,0-2-16 0,0-2-16 15,0-2 0-15,4-1 0 0,-1-2-48 0,0-1-16 16,0 2 0-16,1 1 0 0,-1 0-160 0,1 2 160 16,-1 0-160-16,-1-1 160 0,-1 0-160 0,1 1 128 15,-2 3-128-15,-2 2 128 0,0 4-128 0,-1 2 0 0,-2 3 144 0,0 4-144 16,0-1 128-16,-1 3-128 16,-2 1 128-16,1 2-128 0,1 3 0 0,-5 1 0 15,5 0 0-15,-5 0 128 0,6 2-128 0,0 1 0 0,-1 1 0 0,-1 0 0 31,-4-4-640-31,4 5-112 0,0 0-16 0,-4-5 0 0,1 5-1968 0,-1-5-400 0,-3 10-64 0,-7-3-32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05T22:24:10.596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00B0F0"/>
    </inkml:brush>
    <inkml:brush xml:id="br2">
      <inkml:brushProperty name="width" value="0.05292" units="cm"/>
      <inkml:brushProperty name="height" value="0.05292" units="cm"/>
      <inkml:brushProperty name="color" value="#FFC000"/>
    </inkml:brush>
    <inkml:brush xml:id="br3">
      <inkml:brushProperty name="width" value="0.05292" units="cm"/>
      <inkml:brushProperty name="height" value="0.05292" units="cm"/>
      <inkml:brushProperty name="color" value="#92D050"/>
    </inkml:brush>
  </inkml:definitions>
  <inkml:trace contextRef="#ctx0" brushRef="#br0">8826 12311 20783 0,'0'0'448'0,"0"0"112"0,0 0 16 0,-2 5 0 0,2-5-448 0,-2 7-128 0,-2-4 0 0,4-3 0 16,0 0 304-16,0 0 32 0,0 0 16 0,0 0 0 0,0 0 0 0,-2-5 0 15,2-3 0-15,0-4 0 16,2-1-32-16,0 0 0 0,2-3 0 0,-1-1 0 15,1 4 0-15,1-4-16 0,0-2 0 0,1-2 0 0,-1-3 32 0,1-2 16 16,1-3 0-16,-1-4 0 0,1-3 208 0,2-5 32 16,1-3 16-16,1-3 0 0,3-15 224 0,1-5 32 15,1-4 16-15,2-2 0 0,-1 12-208 0,0-5-32 16,1-4-16-16,1-6 0 0,1-5-128 0,2-3-32 16,-2-1 0-16,1-3 0 0,3-25-112 0,-1 4-32 15,-1 3 0-15,0 3 0 0,0 2-160 0,-5 26-32 16,0-2-128-16,1-6 192 0,1-6 128 0,-2 2 0 15,2 4 16-15,0-5 0 0,0-7-336 0,0-1-240 16,0 4 48-16,0-2 0 0,-1-4 192 0,1 5 0 16,-1 2 0-16,5-20 0 0,-4 9 0 0,-1 10-176 15,-1 10 176-15,-4 14-160 16,-2 11-480-16,-2 9-112 0,-2 10-16 0,-2 10-15296 0</inkml:trace>
  <inkml:trace contextRef="#ctx0" brushRef="#br0" timeOffset="619.49">8863 12420 18431 0,'-3'-7'1632'0,"-1"-1"-1312"0,0-4-320 0,0-4 0 16,0-4 1552-16,1-6 240 0,1-3 64 0,1-3 0 15,2-2-320-15,2-4-64 16,2-6-16-16,2-6 0 0,2-7-496 0,3-7-80 16,2 11-32-16,4-4 0 0,3-7 144 0,6-5 32 0,3-7 0 0,3-1 0 15,2-2-176-15,1-4-16 0,0-7-16 0,0 1 0 16,1 0-240-16,3-5-64 0,2-6 0 0,1-2 0 16,0-4-192-16,0-1-32 0,-1-3-16 0,-1-3 0 15,-1-5-144-15,0 1-128 0,-2 1 144 0,2-1-144 16,3-1 128-16,10-25-128 0,-3 12 0 0,-2 11 144 15,-3 10 0-15,-4 13 0 0,-4 12 0 0,-3 6 0 16,-2 4-144-16,-1 7-192 0,-1 5 32 0,-3 6 16 0,-3 6-48 0,-1 5-16 16,-1 6 0-16,-3 5 0 15,-1 3-320-15,-4 4-64 16,-2 0-16-16,-3 4 0 0,-2 1-880 0,-3 4-176 0,-4 2-48 0,-1 2-14528 16</inkml:trace>
  <inkml:trace contextRef="#ctx0" brushRef="#br0" timeOffset="1168.83">8852 12589 23951 0,'7'-15'2128'0,"-3"6"-1696"16,0 0-432-16,2-5 0 0,2 1 976 0,3-8 112 15,1-5 32-15,3-7 0 0,4-6 336 0,3-8 64 16,5-5 16-16,4-6 0 0,1-8-304 0,4-5-48 16,1-7-16-16,3-4 0 0,4-6-528 0,5-3-96 15,5-4-32-15,3-3 0 0,1-7 0 0,3-4 0 16,6 0 0-16,3-6 0 0,5-4-192 0,0-4-64 15,0-3 0-15,24-32 0 0,0 10-80 0,-4 4-32 0,-5 3 0 16,-2 9 0-16,-1 8-144 0,-2 7 0 16,-2 5 0-16,-4 7 0 0,-4 7 0 0,39-48 0 15,-17 26 128-15,-14 25-128 0,-12 18 0 0,-9 8 0 16,-11 5 0-16,-4 6 0 16,-5 5-1344-16,-2 6-256 0,-2 5-64 0,-4 10-10048 0,-5 5-2000 0</inkml:trace>
  <inkml:trace contextRef="#ctx0" brushRef="#br0" timeOffset="1801.76">9176 12224 6447 0,'-4'14'272'0,"3"-6"80"0,2 2-352 0,1-1 0 0,2-3 0 0,1-2 0 16,5-5 1728-16,5-5 256 0,2-8 64 0,8-6 16 15,7-8 1856-15,9-6 368 0,10-4 80 0,7-11 16 0,4-11-1792 0,12-4-352 16,10-5-80-16,5-4-16 16,2-6-688-16,10-3-144 0,12-3-32 0,2-3 0 15,2 0-624-15,24-18-128 0,1 2-16 0,3 7-16 0,5 0-272 16,57-32-48-16,-24 12-16 0,-17 16 0 0,-14 13-160 0,-6-2 160 16,-5 1-160-16,-3 9 160 0,-1 8-432 0,-15 8-96 15,-14 4-16-15,-8 7-12608 16,-5 3-2512-16</inkml:trace>
  <inkml:trace contextRef="#ctx0" brushRef="#br0" timeOffset="2406.54">9510 12258 43311 0,'17'-17'3840'0,"4"-1"-3072"16,6-2-608-16,19-7-160 16,7-1-800-16,13 4-192 0,11 0-32 0,-17 3-16 0,7-6 1216 0,15-10 240 15,19-7 48-15,8-6 16 0,9-3 144 0,9-4 16 16,9-1 16-16,11-6 0 0,12-8-352 0,7-3-80 0,9 1-16 15,65-30 0-15,-24 11-80 0,-12 6 0 0,-5 3-128 0,-12 11 192 16,-7 8-192-16,-13 4 0 0,-12 1 128 0,-9 2-128 16,-8 8-160-16,-7 5-80 0,-5 6-16 0,-17 7 0 31,-15 5-672-31,-10 4-144 0,-9 4-16 0,-10 4-16 16,-10 3-416-16,-11 7-80 0,-9-2 0 0,-11 4-9296 0,-9 2-1856 0</inkml:trace>
  <inkml:trace contextRef="#ctx0" brushRef="#br0" timeOffset="2807.74">9583 12297 37487 0,'18'-24'1664'0,"-5"11"336"0,6-4-1600 0,11 0-400 16,9-6 0-16,12 2 0 0,14-2 368 0,6 1-16 15,6-4 0-15,11 1 0 0,11-1 432 0,4-3 96 16,1-3 16-16,5-2 0 0,9 1-448 0,10-4-64 0,10-1-32 0,7 0 0 16,3 1-96-16,4 1-32 0,2 1 0 0,2 0 0 15,1-2 0-15,59-16 0 0,-18 4 0 16,-15 4 0-16,-10 5-224 0,-13 5 0 16,-16 6-192-16,-9 3 192 0,-9 7-192 0,-6 2 192 15,-9 2-192-15,-12 5 192 0,-10 2-400 0,-11 2 16 0,-9 1 16 0,-7 4 0 16,-5-2 16-16,-7 3 0 0,-6 3 0 0,-11 2-12128 15,-10 0-2432-15</inkml:trace>
  <inkml:trace contextRef="#ctx0" brushRef="#br0" timeOffset="3119.57">10532 11731 40367 0,'65'-5'1792'0,"-25"5"368"0,14-2-1728 0,18-1-432 0,15-3 0 0,15-1 0 15,12 0 832-15,13-3 64 16,11-3 32-16,8-2 0 0,8-1-128 0,57-13-32 16,-21-4 0-16,-14 1 0 0,-7 0-400 0,-7 1-96 15,-3 3-16-15,-5 4 0 0,0 2-112 0,-6 6-16 16,-8 3-128-16,-9 4 192 16,-10 6-1920-16,-4 2-400 0,-7 3-80 0</inkml:trace>
  <inkml:trace contextRef="#ctx0" brushRef="#br0" timeOffset="6193.06">9655 12171 34095 0,'-14'3'3024'0,"-1"1"-2416"16,1 0-480-16,-1 1-128 0,2 0 1888 0,4-1 352 15,2 1 80-15,6 1 16 0,3 0-1024 0,6 0-208 16,4 1-32-16,9-2-16 0,8 0-352 0,13-5-80 16,15-2-16-16,9-4 0 0,10-4 144 0,16-3 16 15,18-1 16-15,14-3 0 0,11 0-144 0,12 1-16 16,7 0-16-16,7 0 0 0,6 2-240 0,3 0-48 0,3 1-16 0,4 2 0 16,1 1-304-16,-2 0 0 0,-3 2 0 0,-4 1 0 15,-5 2 128-15,-9 3-128 16,-12-2 0-16,-12 3 0 15,-9 1-624-15,-12 1-176 0,-8 0-32 0,-9-1-16 16,-7 0-656-16,-10-2-128 0,-8-2-32 0,-11-3-12640 0,-6-2-2528 16</inkml:trace>
  <inkml:trace contextRef="#ctx0" brushRef="#br1">16519 12106 5519 0,'0'0'496'0,"0"0"-496"15,0 0 0-15,0 0 0 0,0 0 2736 0,0 0 448 16,0 0 80-16,0 0 32 0,0 0-2208 0,0 0-432 16,0 0-80-16,0-3-32 0,-1-2-16 0,0 0 0 15,-1-1 0-15,0-1 0 0,-1-2-144 0,0-1-48 0,-1 1 0 0,-2-4 0 16,0-1-96-16,1 4-32 15,-1-4 0-15,0 2 0 0,0 1-208 0,0 1 128 16,0 0-128-16,1 1 0 0,1 0 128 0,1 2-128 16,1 2 0-16,0 2 0 0,2 3 144 0,0 0-144 0,0 0 128 0,0 0-128 15,0 0 320-15,4 7 0 0,1-1-16 0,1 1 0 16,-1-2 80-16,1 1 0 0,0 3 16 0,0-3 0 16,0 1-256-16,-1 0-144 0,1 0 160 0,-1-2-160 15,2-1 0-15,-1 0 0 0,-6-4 0 0,5 3 0 16,-5-3 0-16,0 0 0 0,0 0 0 0,4-4 0 0,-3-1 0 0,-1-1 0 15,-1-2 0-15,0 1 0 0,-2 0 256 0,0 1-64 16,-1-1 0-16,0-1 0 0,-1 0 0 0,0-2 0 16,0 2 0-16,1 0 0 0,2 0-192 0,-1 1 128 15,-1 1-128-15,1 0 0 0,1 1 0 0,2 5 128 16,-2-4-128-16,2 4 0 0,0 0 0 0,0 0 0 16,0 0 128-16,0 0-128 0,5 3 0 0,1 1 0 15,0 0 128-15,1 3-128 0,-1 0 0 0,1-1 0 16,0 2 0-16,1 0 0 0,-1-2 0 0,1 3 0 15,0-3 0-15,0 0 0 0,-1 0 0 0,-1 0 0 16,0-2 0-16,-2-1 0 0,1 0 0 0,-5-3 144 16,0 0-144-16,0 0 128 0,0 0-128 0,0 0 0 0,0 0-192 0,0 0 192 15,2-5 0-15,-1 0 0 0,-1-1 144 0,-2-4-16 16,-1 0 0-16,-1 0 16 16,0 0 0-16,-1-2 0 0,0-1-144 0,0 1 192 15,0-1-192-15,0-1 192 0,0 1-192 0,0 1 0 0,1 0 0 0,0 1 0 16,1-2 0-16,-1 4 0 15,1-1 0-15,1 2 0 0,2 1 0 0,-1 2 0 0,0 0 0 0,1 5 0 16,0 0-128-16,0 0 128 0,0 0-160 0,0 0 160 16,6 2-192-16,1-1 48 0,-1 3 16 0,2 1 0 15,0 2 128-15,1 2-208 0,0 1 80 0,-1 1 128 16,0-1-144-16,1 0 144 0,0 1 0 0,0-2 0 16,-3 1 0-16,2 0-128 0,-1-1 128 0,0 0 0 15,0-4 0-15,-2 0 0 0,0-1-128 0,-5-4 128 0,5 2 0 0,-5-2 0 16,0 0 0-16,0 0 0 0,0 0 0 0,3-6 0 15,-3 1 0-15,-1-4 0 0,-1-1 0 0,-2-1 0 16,-1-2 0-16,0 1 0 0,-1-2 192 0,-1 0-48 16,0 1-16-16,0-2 0 0,0 1-128 0,-1-1 0 15,-1-1 0-15,0-1 0 0,0 2 0 0,1-1 0 16,-2 0 0-16,0 2 0 0,0-1 0 0,0 0-144 16,2 1 144-16,1 1-160 0,2 2 32 0,1 5 0 15,1-2 0-15,2 3 0 0,1 5 128 0,0 0 0 16,0 0-144-16,0 0 144 0,0 0 0 0,5 4-176 15,1 2 176-15,1 1-128 0,1 0 128 0,0 3 0 16,1 1-144-16,1 0 144 0,0 1 0 0,0 2 0 16,1 0 0-16,0 0 0 0,1 2 0 0,0 0 0 15,2-2-144-15,-1 0 144 0,-2 0 0 0,-1-2 0 16,0 0 0-16,0-1 0 0,-1-1 0 0,-1-2 128 16,-1-1-128-16,-1 0 0 0,-1-4 144 0,-5-3-144 15,0 0 128-15,0 0-128 0,0 0 0 0,0 0 0 0,-2-8 128 16,-2-1-128-16,-2 1 0 0,-2-4 160 0,-1-1-160 0,-1 0 160 15,-1-3-160-15,0-2 0 16,0-1 144-16,-1-2-144 0,-1 0 0 0,1-2 0 0,-1 0 0 16,0-3 0-16,0 2 0 0,1-1 0 0,0 1 0 0,0 0 0 15,1 1 0-15,2 2 0 0,0 4 0 0,3 0 0 16,0 5 0-16,2 1 0 0,1 3 0 0,2 3 0 16,1 5 0-16,0 0 0 0,0 0 0 0,0 0 0 15,6 4 0-15,0 3 0 0,1 0 0 0,2 0 0 16,-1 3 0-16,-1 1 0 0,2 1 0 0,1 0 0 15,0 3 0-15,0 1 0 0,1 0 0 0,1 2 0 16,1 0 128-16,1-1 0 0,-3-4 0 0,1 1 0 16,-1 0-128-16,0 1 0 0,1 1-176 0,0-3 176 0,0 2 0 0,-1-1 0 15,0-2 176-15,2 3-48 0,-2-2-128 0,-1-5 0 16,-3 0 128-16,0-2-128 0,-1-1 0 0,-6-5 0 16,0 0 0-16,0 0 128 0,0 0-128 0,2-7 0 15,-3 1 0-15,-1-1 128 0,-2-3-128 0,-1 0 144 16,-3-3-144-16,0 0 160 0,0-3-160 0,-1-1 0 15,-1-1 0-15,-4-7 128 0,1 1-128 0,-1 0 0 16,-1-1 0-16,1 1 0 0,1-1 0 0,0 2 0 0,0 0 0 0,2 2 0 16,-1-1 0-16,1 1 0 15,1 2 0-15,2 1 192 0,1 9-192 0,1-1 0 0,1 0 0 0,3 3 0 16,-1 1 0-16,1 2 0 0,2 4 0 0,0 0 0 16,0 0 0-16,0 0 0 0,0 0 0 0,2 8 0 15,0 1 0-15,2 0 0 0,1 0 0 0,1 0 0 16,1 2 0-16,0 2 0 0,2 2 0 0,2 1 0 15,2 3 0-15,1 1 0 0,2 3 0 16,2 2 0-16,-5-8 0 0,2 3 0 16,3 0 0-16,0 1 0 0,1 0 0 0,-1 0 0 0,1 1 0 0,-1-1 0 15,6 5 0-15,-4-4 0 0,-2-4 0 0,-3-3 0 16,-2-2 0-16,-1-2 0 0,-2-2 0 0,-1-3 0 16,-3-1-144-16,-6-5 144 0,0 0 0 0,0 0 0 15,1-6 0-15,-2-2 0 0,-3-2 128 0,-2-3-128 16,-2-4 192-16,-3-3-64 0,-2-1-128 0,-2-3 192 0,-1-2-192 15,-1-3 0-15,-3-3 0 0,-1 0 0 16,-3 0 0-16,0 0 128 0,-1 1-128 0,1-3 0 0,-1 2 0 16,1-1-240-16,-1 0 32 0,1 2 0 15,1 0-240 1,0 1-64-16,2 3 0 0,2 3 0 0,2 1 176 0,4 3 16 0,2 6 16 0,3 3 0 0,1 2 304 0,2 3-128 16,2 2 128-16,3 4 0 0,0 0 0 0,0 0 0 15,5 6 0-15,2 2 0 0,2 2 0 0,2 3 0 16,0 0 192-16,3 3-48 0,1 1-144 0,0 0 0 15,2 3 0-15,0 0 128 0,0 2-128 0,3 0 0 16,0 0 144-16,3-1-144 0,-1 0 192 0,3 1-16 16,0-2-16-16,2 1 0 0,-1 3-160 0,0-2 128 15,0 2-128-15,-2 0 128 0,0 1-128 0,-3-1 0 16,-1-1 0-16,-2-1 0 0,-1-1 144 0,-2-4-144 16,-3-1 160-16,-1-3-160 0,-3-4 0 0,-1-2-192 15,-2-3 16-15,-5-4 0 0,0 0 720 0,0 0 144 16,-2-9 16-16,-2-3 16 0,-3-4-512 0,-2-2-208 0,-2-4 176 15,-1-4-176-15,-1 1 128 0,-2-2-128 16,-2-1 0-16,-3 1 144 0,-1 1-144 0,-1-2 0 16,0 0 0-16,-2-1 0 0,-1-1-192 0,2 1 192 0,2-3-160 15,0 1 160-15,2 2-256 0,0 2 32 0,6 7 16 0,1-1 0 16,0-2-128-16,1 1-32 0,0 4 0 0,2 0 0 16,0 3 128-16,0-1 32 0,1 2 0 0,-2-2 0 15,3 2 208-15,0 2 0 0,2 2 0 0,1 5 0 0,1 0 0 0,2 1 0 16,1 4 0-16,0 0 0 0,0 0 0 0,0 0 0 15,0 0 0-15,0 0 0 0,3 6-144 0,2 1 144 16,1 0-128-16,2 4 128 0,0 0 0 0,3 3 0 16,1 1 0-16,5 3-128 0,2 2 128 0,2 4 0 15,-1-1 0-15,3 2 0 0,1 0 0 0,2 2 128 16,-1-2-128-16,1 1 176 0,0 1 16 0,-1-2 16 16,0 1 0-16,-2-4 0 0,0 1-208 0,-1 1 144 15,-2 0-144-15,-2 2 128 0,-1-3-256 0,1 0-64 16,1-2-16-16,-3 0 0 0,-5-4 368 0,1-1 80 15,-2-4 16-15,-1-3 0 0,-2-3 64 0,-1-2 0 16,-1-1 16-16,-5-3 0 0,0 0-192 0,2-7-144 0,-3-1 192 16,-1-5-192-16,-2-3 128 0,-2-1-128 15,-2-4 0-15,-3 0 0 0,-1-3 128 0,0 0-128 0,-1-4 0 0,-3-2 0 16,-1-3 0-16,-2 1 0 16,-2-3 128-16,0 1-128 0,-4-1-208 0,-1 1-112 15,-2-1 0-15,-3 3-16 16,0 1-336-16,-1-1-64 0,7 7-16 0,1 1 0 15,0-2 96-15,2 1 16 0,1 0 0 0,3 3 0 0,0 1 384 0,3 3 64 0,1 0 32 0,-2-1 0 16,3 2 16-16,1 2 0 16,1 2 0-16,2 0 0 0,2 2 144 0,0 2 0 15,0-2 0-15,2 2-128 0,1 1 128 0,0 1 0 16,1 1 0-16,1 1 0 0,2 1 0 0,0 4-128 0,0-5 128 0,0 5 0 16,0 0 0-16,0 0-128 0,0 0 128 0,7 5 0 15,0-1 0-15,1 3 0 0,1 4 0 0,0 0 128 16,1 4-128-16,2 2 0 0,1 2 0 0,1 2 0 15,2 3 192-15,1 2-16 0,5 1-16 0,2-1 0 0,4 0 16 0,0 1 0 16,1 0 0-16,2 0 0 0,1 1 0 0,-1 1 0 16,-2 1 0-16,-2-2 0 0,-1-1 48 0,2 1 16 15,-3-3 0-15,0-1 0 0,-1 1-80 0,0-2-16 16,0-1 0-16,1-3 0 0,-2-1-144 0,-2-2 0 16,-1-4 144-16,-1-1-144 0,-3-1 320 0,-1-3 0 15,-2-3 0-15,-3 1 0 0,-2-3-64 0,-1-1 0 16,-7-1-16-16,0 0 0 0,0 0-240 0,0-6 176 15,-3 1-176-15,-2-2 160 0,-2-1-160 0,-1-1 0 16,-3 0 0-16,-1-2 0 0,-1-1 0 0,0 0-176 16,-1 1 16-16,-4-6 0 0,3 1-32 0,-1-2-16 15,0 0 0-15,1 2 0 0,0-3 208 0,0-1 0 16,2 0 0-16,-1-2 0 0,1 1 0 0,1-1-144 16,-1 0 144-16,-1-1 0 0,0 1 0 0,-3-1 0 15,4 4 0-15,-1-3 0 0,-4 1-176 0,-2-4 176 16,-2-1-208-16,-1-1 80 15,0-2-336-15,0 0-64 0,0 0-16 0,-4-8 0 0,1 4 128 0,4 5 32 16,1 0 0-16,4 6 0 0,2 0 240 0,2 7 144 16,3 0-160-16,3 5 160 0,1 3-192 0,2 4 192 0,1 1-208 0,3 2 80 15,0 0 128-15,0 0 0 0,0 0 0 0,0 0-128 16,0 0 128-16,0 0 0 0,1 4 0 0,1 2 0 16,0 0 0-16,2 1 0 0,0-1 0 0,2 2-128 15,0 1 128-15,2 0 0 0,3 2 0 16,2 3-128-16,1 2 128 0,4 3-192 0,1 0 192 0,4 3-192 0,0 1 192 0,5 0 0 15,2 1 0-15,-1 3-128 16,0 0 128-16,-1 1 0 0,1-1 0 0,-2 0 0 0,0-1 256 16,2 1 16-16,0 1 16 0,1 1 0 0,3-1 64 0,-2 3 16 15,1 0 0-15,-2-1 0 0,1-1-208 0,-3-2-32 16,-2-2-128-16,-4 0 192 0,-1-3-192 0,-3-2 0 16,0-3 0-16,-4-2 0 0,-2-3 240 0,-1-2-48 15,-2-2-16-15,-2-3 0 0,-1 0 80 0,-1-1 0 16,-5-4 16-16,0 0 0 0,0 0-80 0,0 0-32 15,0 0 0-15,1-5 0 0,-3-1-160 0,0-1 0 16,-1 0 144-16,-1-1-144 0,0 0 0 0,-2-1 128 16,-1-1-128-16,0 2 0 0,-1-4 0 0,-1 1 0 15,0-1 0-15,-1 0 128 0,-1-4-128 0,-2-1 0 16,-2 0 0-16,-3-3 0 0,-1-1 0 0,-4-3 0 16,-2 0 0-16,-1-2 128 0,0-1-128 0,-2 0 0 15,1-4 0-15,1 2 0 0,1-5-272 0,2 1 16 16,-1-1 16-16,2 1 0 0,1 1-96 0,1 0-32 15,1 2 0-15,-1 2 0 16,-1 0-144-16,1 3-48 0,0 3 0 0,0 1 0 16,1 0-16-16,-1 2 0 0,1 1 0 0,0 0-5952 0,2-1-1184 0</inkml:trace>
  <inkml:trace contextRef="#ctx0" brushRef="#br1">16868 10546 6447 0,'26'19'576'0,"-13"-7"-576"0,3 4 0 0,1 3 0 0,2 1 1472 0,2 2 192 15,3 4 48-15,3 1 0 0,3 3-976 0,2-1-192 16,4 0-32-16,0 0-16 0,1-2-368 0,-2 0-128 16,-2-1 0-16,-2-1 0 15,-4-1 0-15,-1-1 0 0,-3-1-128 0,-1-4 128 16,-3-1 176-16,-1-3 144 0,0 0 16 0,-4-4 16 0,-1-1 80 0,-2-4 16 15,-2-3 0-15,-1-1 0 0,-8-1-32 0,5-3 0 16,-2-2 0-16,-2 0 0 0,-2-4-416 0,-1 0 128 16,-1-1-128-16,-2 0 0 0,-2-1 192 0,0 0-64 15,-2-2 0-15,0 0 0 0,0 0-128 0,-1 0 160 16,1 1-160-16,-1-1 160 0,0 0-160 0,1-1 0 16,0-1 0-16,-2-1 0 0,0 0 0 0,-1-2 0 15,1-1 0-15,-2 1 0 0,0-5 0 0,-1 2 0 16,-1-3 0-16,-2 1 0 15,0 0-352-15,-2 0-160 0,-1-1-16 0,0-1-7584 0</inkml:trace>
  <inkml:trace contextRef="#ctx0" brushRef="#br1">17051 10372 7359 0,'12'14'656'0,"6"3"-528"0,3 3-128 0,6 2 0 15,3 2 2016-15,1 0 368 0,3 1 80 0,-1 1 16 0,-1 2-1232 0,1 3-240 16,-2 1-48-16,0 0-16 0,-1 0-608 0,1-1-112 16,-1-1-32-16,0-1 0 0,0-4-192 0,-3-2 0 15,-1-2 0-15,-1-1 0 0,-3-7 0 0,-1 2 0 16,-3-5 0-16,-1-1 0 0,-3 0 0 0,-1-1 0 15,-2 0 0-15,-2-2 0 0,-2-6 0 0,0 1 0 16,-2-1 128-16,-5 0-128 0,3-1 0 0,-1-3 0 16,-2 0 0-16,-1-2 0 0,-1-1 128 0,-2-2-128 15,-2-4 176-15,-2 1-176 0,-1-3 128 0,-1 0-128 16,-2 0 0-16,-2-3 0 0,-2 0 128 0,-1-3-128 0,-3 0 0 0,0-2 0 16,-4 0 0-16,1-3 0 15,-1-1 0-15,0-1 0 0,-3 1 0 0,1-2 0 16,0-3 128-16,-2 1-128 0,0 1 0 0,-1-1 0 15,-1-1 0-15,2 2 0 0,0 0 0 0,3 0 0 16,1 3 0-16,2 2 0 0,3 1 0 0,2 6 0 16,1 1 0-16,5 2 0 0,0 3 0 0,2 2 0 15,0 2 0-15,2 1 0 0,1 2 144 0,2 1-144 16,-1 1 0-16,5 3 144 0,0 0 448 0,0 0 96 0,0 0 16 0,0 0 0 16,0 0-240-16,0 0-32 0,0 0-16 0,6 5 0 15,0 1 48-15,5 2 16 0,2 2 0 0,4 1 0 16,3 4-32-16,4 2 0 0,2 2 0 0,1 4 0 15,2 3 192-15,0 3 48 0,1 0 0 0,2 1 0 16,0 1 32-16,0-3 16 0,0-1 0 0,2 1 0 16,-1-4-176-16,0 0-48 0,0 0 0 0,-2 0 0 15,-3-1-224-15,-2-2-48 0,-1 2-16 0,-3-3 0 0,0 0-224 0,-2-1 128 16,-1-3-128-16,-2-1 0 0,-2-2 128 0,-1-2-128 16,-2-2 0-16,-2-2 144 0,0-2-144 0,-1 0 0 15,-1-3 0-15,-1 1 0 16,-7-3 0-16,0 0 0 0,6-2 128 0,-6 2-128 0,0 0 0 15,1-5 0-15,-1-1 0 0,0-2 128 0,-3-1-128 0,-1 1 0 16,-2-3 0-16,0 0 0 0,-1-4 0 0,-1 0 128 16,0-3-128-16,0 1 0 0,0-3 0 0,-2 0 0 15,-1-1 0-15,1 0 0 0,-1 1 0 0,-2-2 0 16,-1 0 0-16,0-1 0 0,-3-2 0 0,-1-2 0 16,-2 0 0-16,-1 0 0 0,0-1 0 0,-1 1 0 0,0 0 0 15,0 1 0-15,1 2 0 0,2 1 0 16,3 1 0-16,0 2 0 0,1 3 0 0,3 2 0 15,0-1 0-15,3 4 0 0,1 3 0 0,2 1 0 16,3 1-144-16,0 2 144 0,3 5 0 0,0 0 0 0,0 0 0 0,0 0 0 16,0 0 0-16,0 0-128 15,0 0 128-15,0 0 0 0,0 0 0 0,5 3 0 16,2 1-128-16,3 3 128 0,2 2 0 0,4 2 0 16,5 4 0-16,3 5 0 0,4 2 0 0,1 4 0 0,1 2-128 0,1 3 128 15,-1 3 0-15,-1 2 0 0,0-3 128 0,-1 1-128 16,0-2 192-16,1 1-48 0,-2-5-16 0,1 0 0 15,-1 0-128-15,-1-3 0 0,0-2 144 0,-2-2-144 16,-1-2 0-16,-3-3 128 0,0-1-128 0,-4-2 0 0,-1-6 0 16,-2 1 0-16,-2-1 0 0,-2-5 0 15,0 1 0-15,-1-3 0 0,0 0 0 0,-3-2 0 0,-5 2 0 0,0 0-128 16,4-3 128-16,-2-4-128 0,-2 0 128 0,-1 0 0 16,-1-2-144-16,-2-2 144 0,0-1 0 0,-2 0 0 15,-1-2 0-15,-1-1 0 0,-2 0 0 0,-1-3 0 16,-2 0 0-16,-2 1 0 0,0-3 0 0,-2 1 0 15,0-4 0-15,-2-1 0 0,0 0 0 0,3 0 0 16,0-1-160-16,1 0 160 0,1 3-224 0,1 3 48 16,2 1 16-16,2 3 0 0,2 1 160 0,0 3 0 15,1 2 0-15,1 2 0 0,1 1 0 0,1 1 0 16,0-1 0-16,3 6 0 0,0 0 0 0,0 0 0 0,0 0 0 0,0 0 0 16,0 0 0-16,0 0 0 15,0 0-176-15,0 0 176 0,6 2 0 0,0 2 0 16,2-2 0-16,1 3 0 0,0 1 0 0,3 1 0 15,3 2 0-15,2 4 0 0,2 0 128 0,2 3-128 16,1 5 0-16,1-1 0 0,1 3 0 0,-1-1 0 16,0 3 128-16,-2-1-128 0,1-3 0 0,-2 1 0 15,0 2 0-15,-2-3 0 0,-6-6 0 0,1 0 0 16,0-2 0-16,-1 0 0 0,0 0 0 0,-1-6 0 0,-1 0-208 0,-2-2 80 16,0-2 128-16,-2-2 0 0,-6-1 128 0,3-5-128 15,-1-2 0-15,-3-1 0 16,-2-3 0-16,-1-3-128 0,-1-1 128 0,0-1-128 15,-1-1 128-15,-1-2-128 0,0-1 128 0,0 2 0 0,-1-2 128 0,0-3-128 16,1 1 0-16,-1 0 0 0,1-1 0 0,0 1-192 16,-1-1 192-16,2 2-208 0,0 0 80 0,-1 1 128 15,0 2-160-15,1 1 160 0,1 3 0 0,0 0-144 0,2 3 144 0,0 0 0 16,0 3 0-16,2 1 0 0,0 2 0 0,1 5 0 16,0 0 0-16,0 0-128 0,0 0 128 0,0 0 0 15,5 4 0-15,3 2 0 0,1 1 0 0,1 2 0 16,0 2 0-16,-1 2 0 0,1 3 0 0,2 0-128 15,0 1 128-15,0-1 0 0,2 0 0 0,0 0 0 16,-1 3 0-16,1-2 0 0,1-1-128 0,-1 0 128 16,1-2-128-16,-1-1 128 0,-1-2 0 0,-1-1 0 15,-2-3 144-15,-1-1-144 0,-2-3 128 0,-2 0-128 16,0-2 0-16,-5-1 0 0,0 0 0 0,2-5 0 16,-1-2 0-16,-2-2-144 0,-3-2 0 0,0-2 0 15,-2-2 0-15,-1-2 0 0,-2 0-96 0,-1-1-16 16,-1-2 0-16,0 0 0 15,-2-3-176-15,0 1-32 0,0-1-16 0,-1-2 0 0,0 2 112 0,1-1 32 16,-1 0 0-16,2-2 0 0,-1 0 208 0,2 0 128 16,2 7-160-16,1-1 160 0,0 1 0 0,1 1 0 15,3 2-128-15,0 2 128 0,2 3 0 0,1 4 0 0,1 3 0 0,0 4-144 16,5 4 288-16,1 1 64 0,3 4 16 0,1 3 0 16,2 2-32-16,1 3-16 15,3 2 0-15,1 2 0 0,-1 0-48 0,3-1 0 0,0 1 0 16,1 1 0-16,0 3-128 0,-3-3 0 15,3 0 0-15,-2-1 0 0,0 0 0 0,-1-2 0 0,-2-1 0 0,0-2 0 16,-2-1 0-16,-1 0 0 0,-1-2 128 0,1-1-128 16,-2-1 128-16,-2-1-128 0,-1-3 0 0,-1-1 128 15,-1-2-128-15,-5-4 0 0,0 0 0 0,0 0 128 16,4-6-128-16,-1 1 0 0,-2 1 0 0,-1-1 0 16,-1-4 128-16,0-1-128 0,-2-2 0 0,-1-1 128 15,-2-7-128-15,-1 0 0 0,0-2 0 0,-1-1 128 0,-3 0-128 0,-1-2 0 16,-2 0 0-16,1 0 0 0,-2-2 0 0,-1 1 128 15,1-1-128-15,-1-1 0 0,0 1 0 0,2 0 0 16,0-1 0-16,1 5 0 0,1-3 0 0,0 4 0 16,4 0-128-16,0 3 128 0,0 1 0 0,2 3 0 15,3 3 128-15,0 2-128 0,1 2 192 0,2 3-64 16,0 5 0-16,0 0 0 0,0 0 176 0,0 0 16 16,6 3 16-16,1 2 0 0,1 2-112 0,3 2-32 15,2 0 0-15,1 5 0 0,3 2-192 0,2 3 144 16,0 4-144-16,1 2 128 0,0 3-128 0,1 0 0 15,-3 2 0-15,1-2 128 0,0 0-128 0,-2-2 0 16,-1-1 0-16,-2-3 0 0,0 1 0 0,-1-3 0 16,-1-2 0-16,-2-1 0 0,0-5 0 0,-1 0 0 15,0-3 0-15,-2-2 0 0,-3-2 0 0,1 0 0 16,-5-5 0-16,0 0 0 0,0 0 0 0,2-5 0 0,-1-1 0 0,-1-1 0 16,-2-1 0-16,-1-1 0 15,0-1 0-15,-1-2 0 0,-2 0 0 0,-1-2 0 0,-1-2 0 0,-1-3 0 16,-1 0 0-16,0-5 0 0,-4-1 0 0,-1-3 0 15,-1-3 0-15,-3-1 0 0,0-2 0 0,-4-1 0 16,-1 1 0-16,-2 1 0 0,1 1 0 0,-1 0 0 16,2 3 0-16,1 1 0 0,5 0 0 0,1 3 0 15,1 2 0-15,2 3 0 0,3 4 0 0,1 2 0 16,4 5 0-16,1 0 0 0,2 3 0 0,3 6 0 16,0 0 208-16,4 5 16 0,3 2 0 0,1 4 0 15,2 3 80-15,3 2 16 0,2 1 0 0,3 2 0 0,2 2-320 0,1-1 0 16,2 2 0-16,0-1 0 15,0 3 128-15,-1 1-128 0,0 2 0 0,-1 5 0 0,1-3 0 0,-4-1 0 16,1 2 128-16,-2-5-128 16,1 0 0-16,0-2 0 0,-1-1 0 0,0-2 0 0,-3-1-192 0,0-2 48 15,1-3 16-15,-2 0 0 0,0-3-192 0,-1 0-48 16,-2-4 0-16,-1 0 0 0,-2-2 208 0,-1-1 160 16,-6-4-208-16,0 0 80 0,0 0 128 0,0 0-160 15,0 0 160-15,2-5-160 0,-2-2 160 0,-2-1 0 16,-2-2 0-16,-1-1 0 0,-1-6 0 0,-2-2 0 15,-1-2 0-15,-3-4-128 0,-1-2 128 0,-2-3 0 16,1-3 0-16,-1 0 0 0,-1 0 0 0,0-1 0 16,1 3 0-16,-1-3 0 0,5 9 0 0,0-1 0 15,1 2 0-15,1 1 0 0,2 2 0 0,1 2 0 16,1 5 0-16,2 1 0 0,0 1 0 0,2 2 0 0,2 5 0 0,1 1 0 16,-2 4 128-16,7 1 64 15,1 3 16-15,2 5 0 0,2 2-80 0,0 4 0 16,3 1-128-16,1 5 192 0,-1 1-192 0,2 2 0 15,-2-1 0-15,2 2-160 0,1-2-80 0,-1 4-16 16,1 0 0-16,-1-1 0 0,-2 0 256 0,1 0 0 16,-1-1 0-16,0-2 0 0,-1-2 160 0,-1-4-160 0,-2-1 128 0,1-2-128 15,-1-5 224-15,-1 0-32 0,-3-3-16 0,0-2 0 0,-1-2-176 0,-6-2 0 16,5-2 0-16,0 1 128 0,-1-3-128 0,-1 0 0 16,0-1 0-16,-1-1 0 0,0 1-128 0,0-1 128 15,-1-1 0-15,-1-1 0 0,-1-1 0 0,0-1 0 16,0 1-144-16,-1-2 144 0,-1-2 0 0,-1 0 0 15,0 0 0-15,0-1 0 0,0-1 0 0,-1 0 0 16,-2 0 0-16,2 0 0 0,0 1 0 0,4-1 144 16,-2 3-16-16,1 3 0 0,1 0 64 0,1 3 0 15,1 2 0-15,-1 4 0 0,0 0-64 0,4 0 0 16,-1 0 0-16,3 3 0 0,0 2-128 0,1 2 192 16,1 0-192-16,0 3 192 0,-1 0-192 0,2 1 0 15,-1 1 0-15,1 0 0 0,-1-2 0 0,0 0 0 16,-1-1 0-16,1-1 0 0,-1-2-160 0,0 0 160 0,-1-2 0 15,-1-1-144-15,0-1 144 0,-5-2 0 16,0 0-144-16,4-1 144 0,-4 1 0 0,4-4 0 16,-1-1-144-16,1-1 144 0,-1-2 0 0,-1 1 0 15,-2-3 0-15,0 0 0 0,0-1 0 0,-1 1 0 16,-1-2 0-16,0 0 0 0,1 0 0 0,-1 1 0 16,0 0 0-16,0 1 0 0,0 1 0 0,0 1 0 15,-1-1 0-15,1 1 0 0,0 1 0 0,-1 1 0 16,-1 0 0-16,-1 0 0 0,-1 1 160 0,-1-2 96 15,0 1 0-15,-1 1 16 0,1 0-96 0,-1 1-32 0,-1 1 0 16,0 1 0-16,0 1-144 0,1 2 0 0,-1 1 144 0,0 3-144 31,-1 2-1392-31,1 1-336 0</inkml:trace>
  <inkml:trace contextRef="#ctx0" brushRef="#br1">16626 10737 19343 0,'0'0'848'0,"-2"-7"192"0,-1-1-832 0,0-2-208 0,-1-1 0 0,0 0 0 0,-1-1 304 0,0-1 16 16,0 0 0-16,0 1 0 15,-1-3-160-15,-1 0-32 0,0 2 0 0,-1 1 0 16,0-2-128-16,1 2 0 0,-2-1 0 0,1 0 0 15,-1 0 0-15,0 0 128 0,0 1-128 0,1 1 0 0,1 2 0 16,3 1 128-16,0 2-128 0,1-1 0 16,0 2 0-16,3 5 0 0,0 0 0 0,0 0 0 15,0 0-256-15,0 0-16 0,0 0-16 0,7 3 0 0,-1 1-80 0,3 1-16 16,0 0 0-16,2 1 0 0,2 2 176 0,0 3 16 16,1 2 16-16,2 1 0 0,0 0 176 15,2 3 0-15,-1-1 0 0,2 1 0 0,-1-1 0 0,-1-1 0 16,1 0 0-16,-3-1 0 0,1-2 0 0,-1 1 0 15,-2-3 0-15,0 0 0 0,-1-4 0 0,-2-2 0 16,-3-1 0-16,-1-2 128 0,-1-3-128 0,-5 2 0 16,1-4 0-16,-2-5 128 0,-2 0 48 0,-2-3 16 15,-2-2 0-15,-2 1 0 0,-2-3-192 0,-1 0 0 16,-1-2 0-16,-2-1 0 0,0 1 0 0,0-3 128 16,-1-2-128-16,0-1 0 0,1 0 0 0,0-1 0 15,0 2 0-15,2-2 0 0,-1 1 0 0,1 2 0 16,2 1 0-16,1-1 0 0,1 3 0 0,2 3 0 15,2 4 0-15,0 1 0 0,1 2 0 0,2 3 0 16,0 2 0-16,2 4 0 0,0 0 0 0,0 0 0 0,0 0 0 0,7 5 0 16,0 2 0-16,1 2 0 15,1 2 0-15,0 1 0 0,-1 0-368 0,1 2 0 16,3 0 0-16,1 2 0 16,0 1-368-16,2 0-80 0,1 3-16 0,0-2 0 15,0 2-480-15,2-1-96 0,-1-2-32 0,1 1 0 0,-2-3 880 0,1 0 176 0,-2-1 48 0,-2-3 0 16,-1-1 336-16,-1-1 0 0,-2-1 0 0,-2-2 0 15,-1-2 0-15,-6-4 208 0,0 0-16 0,0 0-16 0,0 0 864 0,0 0 176 16,-3-7 48-16,-3-1 0 0,0-2-544 0,-3-2-96 16,-2 1-32-16,0-3 0 0,-2 0-448 0,-1-1-144 15,-1-3 0-15,0 0 0 0,-1-2 192 0,0 0-64 16,-1 0 0-16,-1 0-128 0,2-4 400 0,1 1-16 16,-1 1-16-16,2 0 0 0,-1 0 48 0,0 0 16 15,1 1 0-15,0 1 0 0,2 2-304 0,1 1-128 16,4 0 0-16,0 5 128 0,2 1-128 0,2 2 0 15,0 3 0-15,2 1 0 0,1 5 0 0,0 0 0 16,0 0 0-16,0 0 128 0,0 0 192 0,5 0 16 16,-5 0 16-16,6 5 0 0,0-2-192 0,0 3-32 15,1 1-128-15,0 1 192 0,1 2-48 0,0 0-16 16,1 2 0-16,-1 2 0 0,2 1 16 0,1 2 0 16,-1-1 0-16,-1-1 0 0,1 0-144 0,0-1 0 15,1-2 0-15,-1-1 0 0,-3-2 0 0,-2-1 0 16,-1-3 0-16,-4-5 0 0,0 0 0 0,0 0 0 0,0 0 0 0,0 0-176 15,3-9 176-15,-3 0 0 16,-2-1 128-16,-2-1-128 0,-1-2 0 0,-1-2 144 0,-2 0-144 16,0-2 0-16,-1-1 128 0,-1-1-128 0,1-2 0 0,-2 1 0 15,-1-3 0-15,-1 0 0 0,0-3 0 0,0 2 0 16,0-1 0-16,1 2 0 0,1-1 0 0,0 2 0 16,2 1 0-16,1 4 0 0,2 2 0 0,1 2 0 15,1 4 0-15,1 1 0 0,3 3 0 0,0 5 0 16,0 0 0-16,0 0 0 0,0 0 0 0,0 0 0 15,5 5 144-15,0 0 32 0,-1 0 0 0,2 1 0 16,0 2-48-16,1 1-128 0,0 0 192 0,1 1-64 0,0 0-128 0,1 1 0 16,1 1 0-16,-1 0 0 0,0-4 0 0,-1 2 0 15,0 0 0-15,0-1 0 0,-1-2 0 0,-1-1 0 16,-1-2 0-16,-5-4 0 0,0 0 0 0,0 0 0 16,0 0 0-16,0 0 0 0,2-4 0 0,0-4 0 15,-2-1 0-15,-2-2 0 0,-1-2 0 0,-1-1 0 16,0-5 0-16,-1 1 0 0,-1-2 0 0,0 0 0 15,-1-2 0-15,0 1 0 0,0 0 0 0,-1 0 0 16,-1 0 0-16,1-1 128 0,1 2-128 0,0 0 0 16,-1 2 0-16,2 0 0 0,1 3 0 0,1 2 0 15,2 2 0-15,1 5 0 0,1 6 0 0,0 0 0 16,0 0 0-16,5 5 0 0,-1 0 0 0,1 1 0 16,0 3 144-16,1 0-144 0,0 1 128 0,-1 1-128 15,0 0 128-15,1-1-128 0,1 2 0 0,-1-1 0 16,0-2 0-16,-1-1 128 0,0-2-128 0,-2 1 0 15,1-3 0-15,-4-4 128 0,4 4-128 0,-4-4 0 16,0 0 0-16,0 0 0 0,0 0 0 0,0 0 0 0,0 0 0 0,0 0 0 16,3-5 0-16,-1-2 0 0,-2-1 0 0,-1-2 0 15,-1 0 0-15,-1-3 128 0,-2 0-128 0,1-2 128 16,-3-2-128-16,-1 0 0 0,-1 0 0 0,1-3 0 16,-1-1 0-16,2-1 0 0,-2 1 128 0,1 1-128 15,1 2 0-15,0 2 0 0,1 3 0 0,2-1 0 16,1 5 0-16,1 1 0 0,-1 1 0 0,2 2 0 15,1 5 0-15,0 0 0 0,0 0 0 0,0 0 0 0,0 0 0 0,4 6 304 16,1 0-48-16,-1 2-16 0,1 0-80 0,2 2-16 16,0-3 0-16,1 2 0 0,0 0-144 0,0 0 0 15,0 0 0-15,1-1 0 0,-1 0 0 0,0-1 0 16,-2-1 0-16,-1-1-176 0,1-1 176 0,-6-4 0 16,0 0-144-16,6 2 144 0,-6-2-160 0,0 0 160 15,0 0-208-15,5-4 80 0,-5 4 128 0,2-5 0 16,-1-5 0-16,-1-1-128 0,-1 0 128 0,-1-3 0 15,-1 0 0-15,0 0-128 0,0-2 128 0,0 1 0 16,-1 1 0-16,0-3 0 0,-1 2 0 0,0 2 0 16,1 0 0-16,0 1 0 0,0 1 0 0,1 2 0 15,0 2 0-15,1 2 0 0,2 5 0 0,0 0 0 16,0 0 0-16,0 0 0 0,0 0 0 0,0 0 128 16,0 0-128-16,4 6 0 0,0 0 0 0,0 0 0 15,0-1 0-15,0 1 0 0,0-1 0 0,0 0 0 16,-1 0 0-16,1-1-128 0,-4-4 128 0,5 4 0 15,-5-4 0-15,5 3 0 0,-5-3 0 0,0 0 0 16,0 0 0-16,0 0 0 0,0 0 0 0,0 0 0 16,5-3 0-16,-5 3 128 0,0 0-320 0,2-7-48 0,-1-1-16 0,-1-1 0 15,-2 1 96-15,0-2 16 0,-1 0 0 16,-1 0 0-16,0 0 144 0,-1 1-128 0,1-1 128 0,-1-1-128 16,1 4 128-16,0 0 0 0,-1 1 0 0,0 0 0 15,0 0 0-15,1 1 0 0,1 0 0 0,1 1 0 16,-1 0 0-16,3 4-128 0,0 0 128 0,0 0 0 15,0 0 0-15,0 0-128 0,0 0 128 0,0 0 0 0,0 0 0 16,0 0 0-16,5-3 0 0,-5 3 0 0,6-2 0 0,1 2-128 31,-2 1 128-31,1 1 0 0,0 1 0 0,1 1 0 0,-1 2 0 0,2-1 0 0,-1 2 0 0,1-2 0 16,-1 0 0-16,1 3 128 0,1-1-320 0,-1 1-48 16,0-2-16-16,-1-1 0 15,-1-1-208-15,0-1-48 0,-1-2-16 0,-5-1-5648 16,0 0-1120-16</inkml:trace>
  <inkml:trace contextRef="#ctx0" brushRef="#br1">16644 9147 11807 0,'3'10'512'0,"-1"-4"128"0,3 0-512 0,1 3-128 15,-1-1 0-15,2 3 0 0,1-1 0 0,1 2 128 16,1-2-128-16,0 0 128 0,2-2-128 0,0 0 0 15,-1-1 0-15,0 1 0 0,1-2 0 0,1-1 0 16,-2-3 0-16,-1 0 0 0,0-1 384 0,0-1 144 16,-1 0 48-16,-1-1 0 0,-2-1 320 0,-1-3 64 15,-1 2 0-15,-1-1 16 0,-2-1-64 0,0-1-16 16,-1 1 0-16,-2-2 0 0,-1 1-384 0,0-2-96 16,-1-1-16-16,0 0 0 0,0 1-176 0,1-2-32 15,-2-1-16-15,0-1 0 0,0 0 96 0,0 2 32 0,0-1 0 0,1 1 0 16,-1-1 336-16,1 3 80 0,1 4 16 0,1-1 0 15,2 5 384-15,0 0 80 0,0 0 16 0,0 0 0 16,0 0-464-16,0 0-96 0,0 0-16 0,1 6 0 0,1 2-448 0,3-2-192 16,1 2 176-16,1 1-176 0,2-2 0 0,2 1 128 15,0 2-128-15,1 2 0 0,1-2 0 0,-1 0 0 16,-1-2 128-16,0 1-128 0,0-1 0 0,0 0 0 16,-2-1 0-16,0-3 0 0,0 1 0 0,-1-1 0 15,-1 0 0-15,-2-1 0 0,-5-3 0 0,6 2 0 16,-6-2 0-16,4-2 0 0,-4 2 0 0,4-3 0 15,-2-3 0-15,0 0 0 0,-1-1 0 0,-1-1 0 16,-1-4 0-16,0 1 0 0,-1-1 0 0,1-1 0 16,-1-1 128-16,0-3-128 0,0 4 0 0,0-1 0 15,0 2 0-15,0 0 0 0,0 0 0 0,1 0 0 16,-1 2 0-16,0 0 0 0,0 1 0 0,0 2 0 16,1 2 0-16,0 1 0 0,1 4 0 0,0 0 0 15,0 0 0-15,0 0 0 0,0 0 208 0,6 3-48 16,-1 1-16-16,2 2 0 0,0 2-144 0,2 2 160 15,0 0-160-15,1 3 160 0,0 0-160 0,2 0 0 16,1-1 144-16,-1 1-144 0,1-1 0 0,0-1 128 16,-2 1-128-16,0 0 0 15,-1-3 0-15,0-1 0 0,0-1 0 0,-1 0 128 0,1-2-128 0,0-1 0 0,-1 0 0 0,0-1 0 16,-3-3 0 0,0 0 0-16,-1 0 0 0,-1-3 0 0,-1 1 0 0,0-3 0 0,-2-1 0 0,-1-1 0 15,-1-2 0-15,-1-2 0 0,-1-1 0 0,0-1 128 16,-1 0-128-16,1-1 0 0,0 0 0 0,0 2 0 15,1 0 0-15,0 3 0 0,0-1 0 0,1 3 0 16,1 2 0-16,0 5 0 0,0 0 0 0,0 0 0 16,0 0 0-16,0 0 0 0,5 2 0 0,2 1 0 15,0 2 0-15,2 2 0 0,-1 1 0 0,1 1 0 16,0 0 0-16,1-1 0 0,0 2 0 0,0 1 0 16,-1-1 0-16,0-2 0 0,0-2 0 0,0 2 0 0,0-1 0 0,-1 1 0 15,0-1 0-15,0 0 0 0,0-2 0 0,0 1 0 16,0 0 0-16,-3-2 0 0,2-1 0 0,-1-1 0 15,0-1 0-15,-6-1 0 0,6-1 0 0,-6 1 0 16,5-4 0-16,0-1 0 0,-2-1 0 0,0-1 0 16,-1 2 0-16,-1-4 0 0,-1 0 0 0,0 0 0 15,0 0 0-15,0 2 0 0,-1 0 0 0,1-1 0 16,0 1 0-16,0 2 0 0,0 5 0 0,0 0 0 16,0 0 0-16,0 0-128 0,0 0 128 0,0 0 0 15,7 0 0-15,0 1-128 0,-1 2 128 0,1 0 0 16,0 0 0-16,0 2 0 0,0 0 0 0,1 0 0 15,-1 0 0-15,1 2 0 0,0-1 0 0,1 3 0 16,-1-2 0-16,1 1 0 0,0-1 0 0,0-1 0 16,-1 1 0-16,-1-1 0 0,1-1 0 0,-1-1 0 0,-1-2 0 0,1 1 0 15,-1-3 0-15,-6 0 0 0,0 0 0 0,4-3 0 16,0-1 0-16,-1 1 0 0,-2-3 0 0,0-1 0 16,-1-1 0-16,0 0 0 0,-2-1 0 0,1 0 0 15,-1-1 0-15,1 0 0 0,-1 1 0 0,1 0 128 16,1 3-128-16,0 0 0 0,0 1 0 0,0 2 0 15,0 3 0-15,0 0 0 0,0 0 0 0,0 0 0 16,5 1 0-16,0 3 0 0,1 1 0 0,1 3 0 16,1-1 0-16,1 2 0 0,0-1 0 0,3 1 0 15,-1 0 0-15,0 1 0 0,-1-1 0 0,1-1 0 16,0 1 0-16,-1 0 0 0,-1-3 0 0,0 1 0 16,-1-1 0-16,0-2 0 0,0-1 0 0,1 0 0 15,-3 0 0-15,0-1 0 0,0-1 0 0,-1-1 0 0,-5 0 0 0,0 0 0 16,5-3 0-16,-1-3 0 0,-1 0 0 0,0 1 0 15,-2-3 0-15,0 1 0 0,0-3 0 0,0 2 0 16,-1 0 0-16,0 0 128 0,-1 0-128 0,1 1 0 16,0 1 0-16,0 1 0 0,0 5 0 0,0 0 0 15,0 0 0-15,0 0 0 0,0 0 0 0,0 0 0 16,0 0 0-16,5 1 0 0,2 3 144 0,0 1-144 16,-1 0 192-16,0 1-192 0,1 1 144 0,1 0-144 15,0 1 0-15,1 0 144 0,-1 1-144 0,0-2 0 16,1 1 0-16,2 1 0 0,1 2 0 0,0-1 0 15,0-3 0-15,-1-1 0 0,0 0 0 0,0 0 0 16,-1-1 0-16,-1 0 0 0,-1-2 0 0,0 1 0 16,-1-3 0-16,-1 0 0 0,-1-1 0 0,0 0 0 15,-5 0 0-15,5-2 0 0,-1-3 0 0,-4 5 128 16,3-4-128-16,-1 0 0 0,0-1 0 0,-1 0 0 0,-1 5 128 0,1-4-128 16,0-1 0-16,-1 5 0 15,2-4 0-15,0 1 128 0,0 0-128 0,-2 3 0 0,3-5 0 0,-3 5 0 16,0 0 0-16,4 0 0 0,0 2 0 0,0 0 0 15,0 2 0-15,3 1 0 16,0 0 0-16,0 1 0 0,0 2 0 0,0 1 0 0,0 2 128 0,0-1-128 16,1-2 0-16,1 2 0 0,0 0 0 0,0 0 128 15,0 0-128-15,1 1 0 0,0 0 0 0,0 1 0 16,-1-1 0-16,2 0 0 0,0-1 0 0,0 1 0 0,0-1 0 0,0-1 0 16,2-3 0-16,-2-1 0 0,-3-2 0 0,0-2 0 15,0-1 0-15,-1-2 0 0,-1-2 0 0,-1-1 0 16,-1 0 0-16,-1-1 0 0,-1 2 0 0,-1-2 0 15,0 0 128-15,0-1-128 0,-1 0 0 0,0 0 0 16,0 0 0-16,0 1 0 0,-1-3 0 0,-1 0 0 16,1 1 0-16,-1 1 0 0,0 1 0 0,0 0 0 15,0 0 144-15,2 6-144 0,0-5 0 0,0 5 0 16,0 0 0-16,0 0 0 0,0 0 128 0,7 3-128 16,-1 1 160-16,2 3-160 0,2 0 192 0,1 3-48 15,0 2-16-15,2 1 0 0,1 1-128 0,2 3 0 16,0 2 0-16,2-1 0 0,-1 3 0 0,1-1 128 15,0 0-128-15,0-1 0 0,0 0 0 0,-1-3 0 16,-4-3 0-16,0-3 0 0,-1 1 0 0,2-2 0 16,-2 0 0-16,-1-1 0 0,0 0 0 0,0-3 0 0,-1 0 0 15,1-3 0-15,-2-1 0 0,-1-1 0 16,-2-2-144-16,-1-1 144 16,-5 3-1728-16,6-3-256 0,-1-4-32 0</inkml:trace>
  <inkml:trace contextRef="#ctx0" brushRef="#br2">16801 12090 5519 0,'0'0'496'0,"0"0"-496"0,0 0 0 0,6 4 0 16,-1 0 320-16,0-1-16 0,-1-2-16 0,0 1 0 16,0 1-288-16,1 1 0 0,-1-3 0 0,-4-1 0 15,5 2 0-15,-5-2 0 16,5 2 0-16,1-1 0 0,-6-1 0 0,0 0 0 0,5 0 0 0,-5 0 0 16,5-1 0-16,-5 1 160 0,3-5-160 0,0 1 128 15,-3 4-128-15,3-3 0 0,-2-2 0 0,0 0 128 16,0 0-128-16,0 0 0 0,-1 0 144 0,0 0-144 15,0-1 256-15,0 6 0 0,-1-5-16 0,1 5 0 0,-2-4 1488 0,2 4 320 16,0 0 48-16,-2-5 16 0,2 5-768 0,0 0-160 16,0 0-32-16,0 0 0 0,0 0-512 0,0 0-96 15,0 0-32-15,0 0 0 0,0 0-384 0,0 0-128 16,0 0 0-16,0 0 0 0,0 0 0 0,0 0 0 16,5-2 0-16,0 2 0 0,-5 0 128 0,6 0-128 15,0 2 0-15,0 1 0 0,0 0 0 0,-1 0 0 16,-1 1 0-16,0 1 0 0,1-1 0 0,-2 1 0 15,1 0 0-15,0 0 0 0,-4-5 0 0,5 5 0 16,-1-1 0-16,-4-4 0 0,5 4 0 0,-5-4 0 16,0 0 0-16,0 0 0 0,0 0 0 0,0 0 0 0,0 0 0 0,0 0 0 15,6-3 0-15,-2-1 0 16,-2-1 0-16,0 0 0 0,0 0 160 0,-1 0-160 0,0-1 128 0,-1 0-128 16,0 0 0-16,0-1 0 0,-2 0 0 15,2 1 0-15,0 0 0 0,0 2 0 0,-1-1 0 0,1 5 0 16,0-5 208-16,0 5-32 0,-1-4-16 0,1 4 0 15,0 0 80-15,0 0 16 0,0 0 0 0,0 0 0 16,0 0-256-16,0 0 144 0,0 0-144 0,0 0 128 16,0 0-128-16,0 0 0 0,0 0 0 0,7 1 0 15,-2 2 0-15,1 2 0 0,-1 0 0 0,0-1 0 16,0 1 0-16,1 0 0 0,-1 1 0 0,1 0 0 16,-1-1 0-16,0-1 0 0,0 1 0 0,0 0 0 15,1 0 0-15,-1-2 128 0,-5-3-128 0,6 3 0 0,0-1 0 0,-6-2 0 16,5 2 0-16,-5-2 0 0,6 1 0 0,-6-1 0 15,0 0 0-15,6-1 0 0,-1-3 0 0,-1 0 128 16,-4 4-128-16,3-6 0 0,0-1 0 0,0-1 0 16,-1 0 0-16,0-1 0 0,-1-1 0 0,0 1 0 15,0 0 0-15,1-2 0 0,4 1 0 0,3 0 0 16,-9 0 0-16,2 1 0 0,-1-1 0 0,0 0 0 16,2 0 0-16,-1 2 0 0,1-1 0 0,0 1 0 15,-1 1 0-15,1 2 0 0,-3 5 144 0,0 0-144 16,0 0 160-16,0 0-160 0,0 0 160 0,6 4-160 15,-2 2 160-15,0 1-160 0,1 1 208 0,0 1-48 0,-1 1-16 0,-1 2 0 16,1 0-144-16,1 0 0 16,0 2 144-16,0-3-144 0,0 1 0 0,0-1 0 15,1 0 0-15,1 0 0 0,1-1 0 0,1-2 0 0,0 0 0 16,-2 0 0-16,0-1 0 0,0-1 0 16,1-1 0-16,-1-1 0 0,-1-1 0 0,-1 1 0 0,1-3 0 0,-6-1 0 15,0 0 0-15,6-1 0 0,-1-1 0 16,-5 2 0-16,4-3 0 0,0-2 176 0,-1 0-176 0,-1-1 192 15,-1 0-192-15,0-1 160 0,0-1-160 0,0-1 160 16,0 1-160-16,-1-2 0 0,0-2 0 0,0 1 128 16,0-2-128-16,0 0 0 0,0 1 0 0,0 1 128 15,1 1-128-15,0-1 0 0,-1 2 0 0,0 1 0 16,1 0 0-16,-1 1 0 0,0 2 0 0,0 5 128 16,0 0-128-16,0 0 0 0,0 0 0 0,0 0 0 0,0 0 0 0,0 0 0 15,0 0 0-15,4 4 0 0,0 2 0 16,0 1 0-16,0 2 0 0,0 1 0 0,0 2 0 0,0-2 128 15,0 1-128-15,0 1 0 0,-2 0 0 0,2-1 0 16,-1 2 0-16,0-3 0 0,0 1 0 0,1-1 0 16,0-2 0-16,-1 0 0 0,0 0 0 0,1-1 0 15,0-1 0-15,0-1 0 0,-4-5 0 0,3 4 0 16,-3-4 0-16,0 0 0 0,0 0 0 0,0 0 0 16,0 0 0-16,0 0 0 0,6-2 0 0,-6 2 0 15,4-4 0-15,-2-2 0 0,0 1 0 0,0-3 128 16,-2 1-128-16,0-3 0 0,-1 0 0 0,0-1 0 15,0-1 0-15,0 0 0 0,0 0 128 0,-1-2-128 16,0-1 128-16,0 2-128 0,0-4 0 0,0 1 0 16,1 0 0-16,0 0 0 0,0 0 0 0,1 2 0 0,1-1 0 0,0 1 0 15,0 2 0-15,0 1 0 16,0-1 0-16,0 3 0 0,1 3 0 0,1 1 0 16,-3 5 0-16,0 0 0 0,3-4-144 0,-3 4 144 15,0 0 0-15,0 0 0 0,6 4 0 0,0-1 0 16,-1 3 0-16,0 1 0 0,1 4 0 0,0-1 0 0,-1 2 0 0,-1 1 0 15,1 2 0-15,0 1 0 0,0 0 0 0,1 2 0 16,0 1 0-16,1-1 0 0,-1 2 0 0,0-3 0 16,2 2 0-16,-1-1 0 0,1-3 0 0,0 0 0 15,0-2 0-15,-1 1 0 0,0-1 0 0,-1-1 0 16,1-1 0-16,-1 0 0 0,0-2 0 0,0-1 0 16,-2-2-128-16,1-1 128 0,0-2 0 0,1-1 0 15,-1-2 0-15,-5 0 0 0,5-4 0 0,0-1 0 16,0 0 0-16,0-2 0 0,-3-1 0 0,1-2 0 15,-1-1 0-15,0 0 0 0,-1-2 0 0,0 0 0 16,0-3 0-16,1-1 0 0,-1 0 0 0,-1-2 144 0,0-1 64 0,0 0 16 16,-1-2 0-16,1 1 0 0,0-1-96 0,0 1-128 15,-1-1 176-15,0 2-176 0,1 1 160 0,1 0-160 16,-1 3 128-16,0 1-128 0,0 1 0 0,0 3 0 16,0 2 0-16,1 2 0 0,0 1 0 0,-1 6 0 15,0 0 128-15,0 0-128 0,0 0 0 0,0 0 0 16,4 3 0-16,0 2 0 0,-1 2 0 0,0 0 0 15,0 1 144-15,1 2-144 0,0 1 0 0,0 3 0 16,-1-2 0-16,2 4 0 0,0 1 0 0,0 2 0 16,0 0 0-16,1 1 0 0,-1 2 0 0,1-1 0 15,-1 0 0-15,1-1 0 0,0 0 0 0,0-1 0 16,0-2 0-16,0 1 0 0,-1-3 0 0,0 0 0 16,-1-1 0-16,-1-2 0 0,1-2 0 0,0 0 0 15,0-1 0-15,1-1 0 0,0-1 0 0,-1-3 0 16,-4-4 0-16,0 0 0 0,0 0 0 0,0 0 0 15,7 0 0-15,-7 0 0 0,6-3 0 0,-2-1 0 0,0-3 0 0,-2 0 0 16,1-1 0-16,-1-1 128 0,-1 0-128 0,0-2 0 16,-1-2 0-16,1-2 0 0,-1 0 0 0,0-2 0 15,-1 0 0-15,0-2 0 0,0-1 0 0,-1 1 0 16,-1-2 0-16,1 1 0 0,0-2 0 0,0 1 0 16,0-1 0-16,1 1 0 0,-2-1 0 0,0 2 0 0,1 1 0 0,0 2 128 15,0 0-128-15,1 0 0 16,0 4 0-16,1 1 0 0,-1 1 0 0,1 2 0 0,0 1 0 0,0 1 0 15,-1 1 0-15,1 6 0 0,0 0 0 0,0 0 0 16,0 0 0-16,0 0 0 0,0 0 0 0,0 0 0 16,0 0 0-16,0 0 0 0,0 0 0 0,0 0 0 15,4 5 0-15,0 1 0 0,-1 2 0 0,1 2 0 16,0 2 0-16,2 0 0 0,-1 3 0 0,1 2 0 16,0 3 0-16,0 1 0 0,0 2 0 0,0 3 0 15,-1 0 0-15,1 3 128 0,0-2 48 0,1 0 16 16,0-1 0-16,0-1 0 0,0-1-48 0,-1-3 0 15,1-1 0-15,0-2 0 0,0 0-144 0,1-3 0 16,1-1 144-16,-2 0-144 0,0-1 0 0,0-1 0 16,-1-2 0-16,1-1 0 0,-1-1 0 0,-2-1 128 15,1-3-128-15,-1 0 0 0,-4-4 0 0,4 2 128 0,-4-2-128 0,0 0 0 16,5-3 0-16,-2-1 0 16,-1-1 0-16,0-2 0 0,0-2 0 0,-1 0 0 15,0-1 0-15,1 1 0 0,-2-2 0 0,0-1 0 16,0-1 0-16,0 0 0 0,0-2 0 0,-1-1 0 15,-1-1 0-15,0-2 0 0,0 0 0 0,0-3 0 0,-1 0 0 0,0-2 0 16,1 0 0-16,0-2 0 0,-1 0 0 0,1 0 128 16,-1-1-128-16,0 2 0 0,1 0 0 0,-2 2 0 15,-1-1 0-15,0 0 0 0,0-2-176 0,1 0 176 16,1 3-272-16,1 0 32 0,1 5 16 0,0 4 0 16,2 4-128-16,0 2-32 0,-1 8 0 0,0 0 0 15,0 0 544-15,0 0 96 0,3 5 32 0,1 3 0 16,0 2-288-16,0 2 0 0,-1 1 0 0,1 2 0 15,0 0 0-15,0 2 0 0,1 0 0 0,2 1 0 16,0 2 128-16,1-1-128 0,0 4 0 0,1 0 0 16,0 4 240-16,1-3-64 0,0 3-16 0,-1-1 0 0,-1 1-160 0,1 0 192 15,-1-2-192-15,0 0 192 0,0-3-192 0,0 0 160 16,-1-3-160-16,1 0 160 0,-2-3-160 0,0 0 0 16,1-2 0-16,-1-2 0 0,-1-2 0 0,-1-1 128 15,0-1-128-15,0-2 0 0,-4-6 0 0,0 0 0 16,0 0 128-16,0 0-128 0,0 0 0 0,6-4 0 15,-1-2 0-15,-2-1 0 0,0-2 0 0,-1-1 0 16,0-2 0-16,0-1 0 0,-1-3-128 0,0 1 128 16,-1-3 0-16,0 0 0 0,0-2 0 0,-2-2 0 15,1-1 0-15,0 1 0 0,0-3 0 0,0 3 0 0,-1-2 0 0,1 1 0 16,-1 0 0-16,0-1 0 16,1 0 0-16,-2 2 0 0,0 0 0 0,0 1 0 15,-1-1 0-15,0 1 0 0,-1-2 0 0,2 2 0 0,-1-1 0 0,1 2 0 16,0 1 0-16,1 3 0 15,0 0 0-15,2 2 0 0,-3 2 0 0,3 3 0 0,0 0 0 0,1 1 0 16,2 3 0-16,-3 5 0 0,0 0-144 0,0 0 144 16,0 0 0-16,0 0 0 0,0 0-128 15,5 3 128-15,0 2 0 0,0 2 0 0,-2 3 0 0,1 2 0 16,0 2 0-16,0 3 0 0,1 2 0 0,-1 3 0 16,2 0 0-16,0 2 0 0,1 0 0 0,-1 1 0 15,-1 0 0-15,2 2 0 0,1 2 0 0,0 0 0 16,0 0 0-16,-2 2 0 0,2-2 0 0,0-1 0 0,0 0 0 0,0-2 0 15,0-1 128-15,-2-3-128 0,1-2 0 0,-1-3 0 16,0-2 0-16,0 0 0 0,0-5 0 0,-1 0 0 16,-1-1 0-16,1-2 0 0,0-1 0 0,-1-2 0 15,-4-4 0-15,0 0 0 0,0 0 0 0,0 0 0 16,4-5 0-16,-1-2 0 0,-1-3 0 0,0-3 0 16,-1-2 0-16,0-4 0 0,-1-2 0 0,0-3 0 15,-1-2 128-15,0-3-128 0,0 0 0 0,1 0 0 16,-1-2 0-16,0 4 0 0,0 0 0 0,-1 0 128 15,-1 3-128-15,0 0 0 0,0 2 0 0,-1-3 0 16,-1 2-192-16,0-1 192 0,0 1 0 0,0 1 0 16,0 2 160-16,1-1-32 0,0 5-128 0,0-2 0 15,0 3 0-15,1 0 0 0,0 1 0 0,0 1-160 16,2 2 160-16,-1 0-208 0,1 1 208 0,1 2 0 0,0 2 144 0,1 1-144 16,-1 5 0-16,0 0 0 0,0 0 0 0,0 0 0 15,5 5 256-15,1 2 64 0,0 4 16 0,1 3 0 16,0 2-528-16,1 5-128 15,-1 1 0-15,2 4-16 0,0 1 336 0,-1 1 128 16,0 1 0-16,-1-1 0 0,-2 0 192 0,2-1 16 16,0 2 16-16,0 1 0 0,1-1-352 0,0 0 144 0,0 1-144 0,1-3 0 15,0-1 192-15,1-2-192 0,-1-2 192 0,-1-1-192 16,1-3 128-16,-1-3-128 0,1 0 0 0,-1-2 0 16,-2-3 0-16,1 0-192 0,-1-2 0 0,-1-2 0 15,0-1 0-15,-1-1 0 0,-4-4 0 16,0 0 0-16,5 3 192 0,-5-3 0 0,0 0 0 0,0 0 160 0,0 0-160 0,4-5 0 15,-1-2 0-15,1-3 0 0,-3-1 0 0,1-4 0 16,-1-2 0-16,0-4 0 0,0-1 0 0,0-2 0 16,0-4 0-16,0 0 0 0,0-1 0 0,0-1 0 15,0 1 0-15,-1-1 0 0,-2 1 0 0,1-1 0 16,-2 0 0-16,0-3-176 0,1 2 176 0,-1 1 0 16,1 0 0-16,0 2 0 0,0 2 0 0,1 2 0 15,0 4 0-15,0 2 0 0,1 2 0 0,0 4 0 16,0 2 128-16,0 2-128 0,1 3 0 0,-1 5 0 15,0 0 0-15,0 0 0 0,0 0 0 0,4 7 0 16,-1 3 0-16,0 1 0 0,-1 2 208 0,2 3-16 16,-1 1-16-16,1 3 0 0,0 1-176 0,1 3 0 15,0 2 0-15,-1 1 0 0,1 0 0 0,0 0 0 16,-1 0 0-16,0-2 0 0,0 3 0 0,1-1 288 16,0 0-32-16,0 1 0 0,0 1-96 0,0-2-32 15,-2-1 0-15,1-1 0 0,0 0-128 0,1-3 128 0,1-1-128 0,-1-3 128 16,1-1-128-16,0-1 0 0,0-2 144 0,0-3-144 15,-1 0 0-15,1-3 128 16,-1-2-128-16,0-2 0 0,-5-4 0 0,0 0 0 0,0 0 0 0,6-4 0 16,-2-1 0-16,-1-4 0 0,-1-3 0 0,0-2 0 15,-1-4 0-15,-1-2 0 0,0 0 0 0,0-2 0 16,-1 1 0-16,0-2 0 0,0 0 0 0,0 0 0 16,-1-1 0-16,0 1 0 0,0 3 0 0,1 0 0 15,0 3 0-15,0-1-192 0,1 2 192 0,0 3-192 16,0-2 192-16,1 4-192 0,0 3 192 0,0 2-192 15,0 1 192-15,-1 5 0 0,0 0 0 0,0 0 0 16,0 0 0-16,3 5-128 0,0 1 128 0,0 0 0 16,0 2 0-16,0 1 0 0,0 2 0 0,0 0 0 15,1 1-128-15,0 3 128 0,1 3-128 0,0 1 128 16,0 3 0-16,0 0 0 0,0 0 0 0,0 0 128 0,-1 1-128 0,1-1 0 16,1 0-128-16,0-3 128 0,0 0 0 0,-1-2 0 15,0-1 0-15,0-1 0 0,0-3 0 0,1-1 0 16,0-1 0-16,0-1 128 0,0-4-128 0,0-1-160 15,0-1 160-15,-1-1-208 0,-1-1 208 0,2-2 0 16,-1-1 192-16,-1-2-192 0,0-1 0 0,0-2 0 16,1-3 0-16,-1-1 0 0,-1 0-304 0,1-1-16 15,0 0 0-15,-1-1 0 0,1 2 320 0,-1-1 0 16,0 0 0-16,0 2 0 0,0 2 0 0,0 0 0 16,0 1 0-16,-1 1 0 0,-2 6 0 0,0 0 0 15,0 0 0-15,0 0 0 0,0 0 0 0,0 0 0 16,0 0 0-16,0 0 0 0,0 0 0 0,0 0 0 15,5 5 0-15,-1 0 0 0,-1 1 0 0,0 0 0 16,-1-1 0-16,2 0 144 0,0 1-144 0,0 0 0 16,0 0 0-16,0 0-176 0,0-1 176 0,0 0 0 0,0-1 0 15,-1 1 0-15,0 0 0 0,-3-5 0 0,0 0 0 0,4 4 128 16,-4-4-128-16,0 0-160 0,0 0 160 0,0 0-208 16,0 0 208-16,0 0 0 0,3-4 0 15,1-2 0-15,0-1 0 0,-1 1 0 0,-1 0 0 0,1-3 160 16,-1 0-160-16,1 1 0 0,-1 1 0 0,0 1 0 15,1-1 0-15,-1 0 0 0,0 0 144 0,0 1-144 16,-1 0 0-16,1 1 0 0,-2 5 0 0,0 0 0 16,3-4 0-16,-3 4 0 0,5-4 0 0,-5 4 0 15,6-2 0-15,1 2 0 0,0 0 0 0,0 0 0 16,-1 1 0-16,1 1 0 0,-1 2 0 0,1 0 0 0,0 3 0 0,0 2 0 16,1-2 0-16,0 2 0 15,-1 0 0-15,1 0 0 0,0 1 0 0,0 1 128 0,-1-1-128 0,0-1 0 16,-2 0 0-16,1 0 128 0,-2-1-128 0,0-1 0 15,0-1 0-15,-1-2 0 0,0 0 0 0,-3-4 0 16,0 0 0-16,5 3 0 0,-5-3 0 0,6-3 0 16,0-1 0-16,0 0 0 0,0-3 0 0,0-2 0 15,-1-1 0-15,2-1 0 0,0 0 0 0,-1-1 0 16,-1 1 0-16,0-1 0 0,0 2-128 0,0 0 128 16,-1 1-128-16,0 1 128 0,0 0 0 0,-1 2 0 15,0 0 0-15,0 1 0 0,-1-1 0 0,-2 6 128 16,2-5-128-16,-2 5 0 0,0 0 240 0,0 0-32 15,3-3 0-15,-3 3 0 0,0 0-208 0,5 0 176 16,-5 0-176-16,4 4 160 0,0 2 32 0,-1 3 16 16,-1 1 0-16,1-1 0 0,-1 4-16 0,0 0-16 0,0 1 0 0,0 2 0 15,0 1-176-15,0-4 0 16,0 1 144-16,0-1-144 0,0-1 0 0,0 0 0 0,0-2 0 0,1-1 128 16,0 0-128-16,0-5 0 0,-3-4 0 0,4 4 0 15,-4-4 0-15,0 0 0 0,0 0-144 0,6-2 144 16,-1-2 0-16,0-2 0 0,0 0 0 0,-1-2 0 15,0 1 0-15,-1 0 0 0,1-1 0 0,0 1 0 16,-2-2 0-16,2 0 0 0,-1 0 0 0,0 2 0 16,0 1 0-16,0-2 0 0,-1 1 0 0,1 0 0 15,-1 1 0-15,0 1 0 0,-2 5-144 0,3-5 144 0,-3 5 0 0,0 0 0 16,0 0 128-16,0 0-128 16,0 0 304-16,0 0-48 0,0 0 0 0,0 0 0 15,0 0-16-15,4 5-16 0,0 0 0 0,-1 2 0 0,1 1-224 0,0 1 144 16,-1 0-144-16,1 3 128 0,0-2-128 0,0 2 0 15,-2 0 0-15,1 1 128 0,0 0-128 0,-1-1 0 16,0-1-192-16,-1 0 192 0,1 0 0 0,-1-2 128 16,0-2 32-16,0 1 0 0,0-2-160 0,2-1 0 15,-3-5 0-15,0 0 0 0,0 0 0 0,0 0 0 16,6-1 0-16,1-2 0 0,0-1 0 0,0-2 0 16,0-1 0-16,0 0 0 0,2-2-176 0,-1-1 48 15,-1-1 0-15,0 1 0 0,0-1 128 0,-2 0 0 16,1-1 0-16,-1 2 0 0,0-3 0 0,1 3 0 15,0-2 0-15,0 3 0 0,-1 0 0 0,-1 1 0 16,1-1 0-16,0 1 0 0,1 1 128 0,-1 3 48 0,0 1 16 16,-1 1 0-16,-4 2 0 0,5 0 0 0,-1 2 0 0,-1 1 0 15,1 1 16-15,-1 3 16 16,0-1 0-16,0 2 0 0,0 1-224 0,1-1 0 16,-2 1 0-16,0 1 0 0,0 0 0 0,0 0 128 0,0-1-128 0,1 1 0 15,1-1 0-15,-2-1 0 0,-1-1 128 0,1 0-128 0,1-4 0 0,0 1 0 16,-3-4 0-16,0 0 0 15,4 3 0-15,0-1 0 0,-4-2 0 0,5 0 0 0,-5 0 0 0,5-3 0 16,0-2 0-16,0 1 0 0,1-4 0 0,-2 0 128 16,1-1-128-16,0-1 0 0,-1 1 0 0,1 0 0 15,-1 0 128-15,1 1-128 16,-1 0 0-16,0 1 0 0,0 2 0 0,0 0 0 0,-2 0 0 0,-2 5 0 16,3-5 0-16,-3 5 0 0,0 0 0 0,0 0 0 15,0 0 0-15,0 0 0 0,0 0 0 0,0 0 144 16,0 0-144-16,6 2 128 0,-6-2-128 15,5 4 192-15,-1 1-192 0,0 0 192 0,-1 0-192 0,1 1 0 16,-1 2 0-16,0-1-176 0,0 0 176 0,-1 0 0 16,0 1 0-16,1 0 128 0,0 0-128 0,0 0-192 15,0-1 64-15,-1-1 0 0,1-1-128 0,0-2 0 0,-3-3-16 16,4 4 0-16,-4-4 32 0,0 0 16 16,6 3 0-16,-6-3 0 0,0 0 224 0,7 0-176 15,-1-1 176-15,-6 1-160 0,5-4 160 0,1 1 0 16,0-2 0-16,-1 0-128 0,-1-1 128 0,0-1 0 15,0 0 0-15,1-1 0 0,0 1 0 0,-1-1 0 16,1 0 0-16,0-1-128 0,0 0 128 0,1 1 0 16,0 1 0-16,0-1 0 0,0 0 0 0,-1 1 0 15,1 1 0-15,0 1 0 0,-1 0 0 0,-1 4 0 16,-4 1 0-16,5 1 0 0,-1 2 0 0,-1 2 0 0,1 2 0 0,-1-1 0 16,-1 2 128-16,2 1 0 15,0-2 0-15,1 1 0 0,0 0-128 0,0 1 0 16,1-2 0-16,-1 1 0 0,0-1 0 0,0-1 0 15,-2 1 0-15,2-1 0 0,1-1 0 0,0-1 0 0,-1 1 0 16,1 0-128-16,1-3 128 0,-1-1 0 0,-2 1 0 0,1-1-128 16,1 0-48-16,-1 0 0 0,-5-1 0 0,5-1 0 15,-1 0 176-15,1-1 176 0,1 1-48 0,-2-2 0 0,1-2-128 0,0-2 128 16,1 1-128-16,-1-1 128 0,0 0-128 0,0-1 128 16,-1 2-128-16,1-3 128 0,-1 0-128 0,-1 0 0 15,1 0 0-15,0 2 0 0,0-1 176 0,0-1-48 16,0 1-128-16,0 2 192 0,0 1-64 0,-4 5-128 15,0 0 176-15,5-4-176 0,-5 4 0 0,5-2 0 16,-5 2 0-16,5 0 0 0,-5 0 176 0,7 4-176 16,-2 3 160-16,0 0-160 0,-1 1 256 0,1 1-64 15,-1 0 0-15,0-1 0 0,1 1-192 0,-2 1 0 16,2-3 0-16,0 1 0 0,0-1-176 0,0-1 176 16,0 0-160-16,1-1 160 0,-1 0-128 0,1-2 128 15,-1 0 0-15,1-3-144 0,1 0 144 0,0 0 0 16,0-3 0-16,0 0-128 0,0 0 128 0,1-1-128 15,0-1 128-15,-1 0-128 0,0-2 128 0,0 2 0 16,0-2 0-16,-1-1 0 0,1-1 0 0,0 1 0 0,-1 1 0 0,-1 1 0 16,1-1 0-16,-1 1 0 0,-2 0 0 0,1 0 0 15,1 1 0-15,-2 0 0 0,0 0 128 0,1 3-128 16,0-1 0-16,-4 3 0 0,3-3 0 0,1 1 128 16,-4 2-128-16,5-1 0 0,-5 1 0 0,6 0 0 15,-6 0 0-15,4 1 128 0,1 1-128 0,0 3 0 16,1 0 0-16,-2 3 0 0,0-1 0 0,0 2 128 15,0 0-128-15,1 0 0 0,0-1 0 0,-1 2 0 16,-1-1-128-16,0 0-64 0,0-1 0 0,0-4 0 16,-1 1-96-16,-2-5-32 0,2 5 0 0,-2-5 0 0,0 0 320 15,0 0-192-15,0 0 192 0,0 0-160 0,0 0 160 0,0 0 0 16,3-5 0-16,-1-3 0 0,-1 0 0 0,0-3 0 16,1-1 0-16,-1-1 0 0,-1 1 0 0,0-5 0 15,0 0 0-15,0-2 0 0,1-1 0 0,0 1 0 16,0-2 0-16,-1 2 0 0,0-1 160 0,0 1-32 15,0-1-128-15,0 1 192 0,0 0-64 0,-1 0-128 16,0 1 176-16,-1 0-176 0,-1-1 304 0,1 1-48 16,-1-2-16-16,1 0 0 0,0 1-112 0,1 3 0 15,-1 0-128-15,1 2 192 0,0 5-192 0,1-1 0 16,-2 3 0-16,2 7 0 0,0 0 128 0,0 0 0 16,0 0-128-16,-3 4 192 0,0 2-192 0,0 2 0 15,2 1 0-15,-1 3-160 0,1 0-160 0,1 1-16 16,0-1-16-16,0 0 0 0,1-1 80 0,1 0 16 15,-1-1 0-15,1 1 0 0,0-1 256 0,0 0-160 0,0-1 160 0,-1 0-128 16,0-1 128-16,0-1 0 0,-1 0 0 0,0-2 0 16,0-5 0-16,0 0 0 15,-2 4 0-15,2-4 0 0,0 0 0 0,0 0 0 16,0 0 0-16,0 0 0 0,-3-4 0 0,0-3 0 16,1-2 0-16,1-2 0 0,0 0 0 0,1-2 0 0,-2-1 0 0,1-2 0 15,0 0 0-15,0-1 0 0,1 2 0 0,0-2 0 16,-1 2 0-16,-1 2 0 0,0-2 0 0,0-1 0 15,-1 2 0-15,-1 0 192 0,-1 1-32 0,0 1-16 16,-1 2-16-16,0-1-128 0,0 0 192 0,-1 2-64 16,1-1-128-16,-1 1 0 0,1 1 0 0,1 0 128 15,1 2-128-15,1 1 0 0,0 1 0 0,0 0 0 16,1 1 0-16,2 3 0 0,0 0 0 0,0 0 0 16,0 0 0-16,0 0 0 0,0 0 0 0,0 0 0 15,0 0 0-15,0 6 160 0,0 0-32 0,-1 2-128 16,1 0 240-16,1 2-64 0,-1-2-16 0,1 1 0 15,0 0-160-15,0 1 0 0,-1 1 0 0,1-3 0 0,-1-1 0 16,1 0 0-16,-1-1 0 0,0-6 0 0,0 0 0 0,0 0 0 16,0 0 0-16,0 0 0 0,0 0 0 0,0 0 0 15,0 0 0-15,-2-5 0 0,0-3 0 0,0 0 0 16,0-2 0-16,0-1 0 0,-1-1 0 0,1 1 0 16,-1-2 0-16,0-2 0 0,0 2 0 0,0 0 0 15,-2-1 0-15,1 0 0 0,0 0 0 0,0 0 0 16,0-2 0-16,-1 2 0 0,0-2 0 0,0 0 0 15,-1 0 0-15,-1-1 0 0,1 1 0 0,0 0 0 16,1 1 0-16,-2 1 0 0,1 1 0 0,0 1 0 16,1 1 0-16,-1 2 0 0,1-1 0 0,1 1 0 15,2 1 0-15,0 2 0 0,-1 1 0 0,2 0 0 16,1 5 0-16,0 0 0 0,0 0 0 0,0 0 0 16,0 0 0-16,0 0 0 0,4 7 0 0,0 3 0 15,-1 1 0-15,0 4 0 0,-2-4 0 0,1 5 0 0,0-1 0 0,0 2 0 16,-1-1 0-16,0 1 0 0,0-3 0 0,-1 1 0 15,0-1 0-15,0-3 0 0,0-1 0 0,0-2 0 16,0-1 0-16,-1-1 0 0,0-1 0 0,0 0 0 16,1-5-160-16,0 0 160 0,0 0-208 0,-3 0 80 15,0-1-16-15,-1-2 0 0,1 0 0 0,1-3 0 16,-2-1 144-16,0-2 0 0,0-1-144 0,-1-4 144 0,0-3 0 16,0-1 0-16,1 1 0 0,1-3 0 0,0 0 0 0,0 0 0 15,0-1-144-15,0 5 144 0,0 0 0 0,1 1 0 16,-1-2 0-16,0-1 0 0,0 3 0 0,0-2 0 15,-1-1 0-15,0-1 0 0,0 0 0 0,-1 2 0 16,0-1 0-16,2 2 0 0,-2 0 0 0,0 2 0 16,0 3 0-16,1 1 0 0,-2-2 0 0,1 4 0 15,0 3 0-15,5 5 0 0,0 0 128 0,0 0-128 16,0 0 0-16,-2 7 144 0,0 1-16 0,1 2 0 16,1 0 0-16,1-1 0 0,1 2-128 0,1 0 0 15,0 3 0-15,1-4 0 0,-1 2 0 0,0-1 0 16,0 0 0-16,0-1 0 0,0 0 0 0,0 0 0 15,-2-1 0-15,1-1 0 0,-1 2 0 0,0-2 0 16,0-1 0-16,-1 1 0 0,0-3 0 0,-1 0 0 16,1-5 0-16,0 0 128 0,0 0-128 0,0 0 0 15,0 0 144-15,0 0-144 0,0 0 0 0,-2-4 0 16,0-4 0-16,0-1 0 0,0-1 0 0,0-2 0 16,1 3 0-16,0-3 0 0,-1 1 0 0,0-2 0 0,-1-1 0 0,0 0 0 15,0 1 0-15,0 1 0 0,-1-1 0 0,0 0 0 16,2 1 0-16,-3-2 0 0,0 2 0 0,0 1 0 15,0 1 0-15,1 1 0 0,0 0 0 0,1 2 0 16,-2-2 0-16,1 3 0 0,0 1 0 0,2 0 0 16,2 5 0-16,0 0 0 0,0 0 0 0,0 0 128 15,0 0-128-15,-4 5 0 0,1-2 0 0,1 2 0 16,2 2 0-16,-1 1 0 0,0 1 0 0,0 0 0 16,1 1 0-16,0 1 0 0,0 0 0 0,0 1 0 0,0-2 0 0,0 1 0 15,0 0 0-15,0-1 0 0,1 0 0 0,-1-3 0 16,0 1 0-16,1 0 0 0,0-1 0 0,0 0 0 15,-1-2 0-15,0-5 0 0,0 0 0 0,0 0 0 16,0 0 0-16,0 0 0 0,0 0 0 0,0 0 0 16,0 0 0-16,-4-4 0 0,0 0 0 0,0-1 128 15,0-1-128-15,0 0 0 0,-1-1 0 0,-1-1 0 16,0 0 0-16,-1-2 0 0,0 0-128 0,-1 0 128 16,1 1-128-16,1 0 128 0,1 0 0 0,1 0 0 15,-2 1 0-15,0 2 0 0,1-1 0 0,1 2-128 16,0 1 128-16,0 1 0 0,1 1 0 0,3 2 0 15,0 0 0-15,0 0 0 0,-4 2 0 0,0 0 0 16,3 3 0-16,-1 1 0 0,0 0 0 0,0 2 0 16,1-3 0-16,0 3 0 0,-1 2 0 0,1 0 0 15,0-2 0-15,0 3 0 0,0 0 0 0,1 0 0 0,-1-2 0 0,1 1 0 16,0-1 0-16,-1-1 0 0,-1-1 0 0,1 0 0 16,1-3 0-16,0 1 0 15,-1-1 0-15,1-4 0 0,0 0 0 0,0 0 0 16,0 0 0-16,0 0 0 0,-4 1 0 0,0-2 128 0,-1 1-128 0,0-3 0 15,1 0 0-15,0 0 0 0,0-1 0 0,0 0 0 16,0-1 0-16,-1-2 0 0,1-1 0 0,0 0 0 16,0 0 0-16,0 0 0 0,-1-1 0 0,2 0 0 15,0-2 0-15,-1 2 0 0,0 1 0 0,0 1 0 16,-1 0 0-16,2 2 0 0,0 1 0 0,3 4 0 16,-4-3 0-16,4 3 0 0,-4 0 0 0,4 0 0 0,-5 2 0 0,1 2 0 15,1 1 0-15,0 1 128 16,0 1-128-16,1 0 0 0,2-2 0 0,-1 2 0 0,0 1 0 0,0-1 0 15,0 1 0-15,1 0 0 0,0-2 0 0,0 2 0 16,0-2 0-16,0 0 0 0,0 0 0 0,0-1 0 16,-1 0 0-16,1-5 0 0,0 3 0 0,0-3 0 15,0 0 0-15,0 0 0 0,0 0 0 0,0 0 128 16,0 0-128-16,0 0 128 0,-5 0-128 0,0-1 0 16,1-1 0-16,0-1 0 0,0 1 0 0,0-3 128 15,0 1-128-15,1 0 0 0,-2-1 0 0,1 0 0 16,-1 0 0-16,-1-3 0 0,-1 1 0 0,2 1 0 15,-1 0 0-15,1 1 128 0,-1 0-128 0,1 1 0 16,5 4 0-16,-3-2 0 0,-1 0 0 0,4 2 0 16,0 0 0-16,-5 0 0 0,0 1 0 0,1 2 0 15,1 1 0-15,-1 2 0 0,0 0 0 0,2 1 0 16,-2 2 0-16,1-3 0 0,0 3 0 0,0 0 144 16,0-1-144-16,1 0 0 0,0-1 208 0,0 0-64 15,1-1-16-15,-1 1 0 0,0-1-128 0,0-1 160 16,2-5-160-16,0 0 160 0,0 0-160 0,0 0 0 0,0 0 144 0,0 0-144 15,0 0 0-15,-6 0 144 0,0-1-144 0,1-2 0 16,-2-1 128-16,0-1-128 0,-1-1 0 0,0 0 0 16,-1 0 0-16,2 1 0 0,-1-2 0 0,-2 0 0 15,1-1 0-15,1 0 0 0,1 0 0 0,-1-1 0 16,-2 0 0-16,2 0 0 0,0 1 0 0,1 1 0 16,-1 2 0-16,1 0 0 0,0 1 0 0,0 2 0 15,-1 1 0-15,2 1 0 0,1 0 0 0,0 1 0 16,-1 1 0-16,2 1 0 0,1 1 0 0,0-1 0 0,0 2 0 0,1 1 0 15,0 2 0-15,-1-1 0 0,1 2 0 0,0 0 0 16,1 0 0-16,0 2 0 0,-1-1 0 0,0 0 0 16,0-2 0-16,0 1 0 0,-1-1 0 0,0 0 0 15,0-1 0-15,1-1 0 0,2-6 0 0,-2 3 0 16,-1 2 0-16,3-5 0 0,0 0 0 0,-4 0 0 16,4 0 0-16,-5-3 0 0,0 1 0 0,0-1 0 15,1-1 0-15,-1-1 0 0,0-1 0 0,1-1 0 16,0 0 0-16,0 0 0 0,0 1 0 0,2 0-144 15,-1 1 144-15,3 5-192 0,-5-3 320 0,1-1 48 16,4 4 16-16,-5-1 0 0,-1 1-192 0,1 0 0 16,0 1-160-16,0 0 160 0,0 0 0 0,5-1 0 15,-5 2 0-15,5-2 160 0,-4 1 32 0,0 1 0 16,4-2 0-16,0 0 0 0,0 0-192 0,0 0 0 0,0 0 0 0,0 0 0 16,-5 0 480-16,5 0 16 0,0 0 0 0,0 0 0 31,-5-1-912-31,5 1-176 0,0 0-48 0,0 0 0 0,-4 3 640 0,0 2 0 0,0-1 0 0,0 0 0 15,0 0 0-15,-1 1 320 0,-1 0-48 0,1 0 0 16,0-1 176-16,-1 0 16 0,-1-1 16 0,1-1 0 16,1-1-304-16,0 0-176 0,0-1 192 0,0 0-192 31,2-1-960-31,-1-1-288 0,0-1-64 0,1-1-10672 0,1 0-2144 0</inkml:trace>
  <inkml:trace contextRef="#ctx0" brushRef="#br2">19202 10924 20271 0,'-6'4'1792'0,"-3"-2"-1424"0,-3 2-368 0,1 0 0 0,0-2 2880 0,-1 1 496 16,0 0 96-16,2-1 32 0,-2-2-1824 0,1 2-352 15,0-1-80-15,1 1-16 0,1 1-784 0,1-1-144 16,1 0-48-16,1 0-11456 16,1 1-2304-16</inkml:trace>
  <inkml:trace contextRef="#ctx0" brushRef="#br3">17019 11825 7359 0,'0'0'320'0,"0"0"80"0,2-6-400 0,0 0 0 0,0-1 0 0,0 0 0 16,0 1 2992-16,-1-1 512 0,0 2 96 0,0-2 32 15,0 3-1744-15,0 0-352 0,-1 4-64 0,0 0 0 16,0-3-464-16,0-2-96 0,-1 1-16 0,1 4 0 15,0-3-544-15,0 3-112 0,-1-4-32 0,1 4 0 16,0-5-208-16,1 0 0 0,-1 5 128 0,0 0-128 0,0 0 0 0,0 0 0 16,4-5 0-16,-1 1 0 0,-3 4 0 0,0 0 0 15,4-2 0-15,-4 2 0 0,0 0 0 0,0 0 0 16,5 3 0-16,-1 0 0 0,-1 1 0 0,-1 1 0 16,1 1 0-16,0 0 0 0,-1-1-128 0,0 1 128 15,0 0 0-15,1-1 0 0,-3-5 0 0,0 0 0 16,0 0 0-16,0 0 0 0,5 2 0 0,-5-2 0 15,0 0 0-15,6-3 0 0,-1-1 0 0,-1-1 0 16,0-2 0-16,-1 0 0 0,-1 0 0 0,1-1-128 16,0-1 128-16,0 0 0 0,0 0-208 0,0 1 16 15,-1-1 0-15,0 1 0 0,0 1 192 0,0 2-176 0,-2 5 176 0,0 0-160 16,0 0 160-16,0 0 0 16,0 0 0-16,0 0 0 0,0 0 0 0,0 0 0 15,0 0 0-15,0 0 0 0,3 4 0 0,0 1 0 16,0 1 0-16,0 1 0 0,1-1 0 0,0 1 0 15,-1-1 0-15,1 0 0 0,0-1 0 0,1 0-128 0,0 0 128 0,0-1 0 16,0-1 0-16,1 0 0 0,-1-1 0 0,-1-1 0 16,2 0 0-16,0-1 0 0,-1-1 0 0,1-1 0 15,-1-3 0-15,-1 1-128 0,0-1 128 0,0-2 0 16,-1 1 0-16,-1-1-160 0,0 1 160 0,0 0 0 16,1-2 0-16,-2 1-128 0,-1 1 128 0,1 1 0 15,0-1 0-15,0 2 0 0,-1-1 0 0,0 5 0 0,0-6 0 0,1 1 0 16,-1 5 0-16,2-5 0 0,-2 5 0 0,0 0 0 15,0 0-128-15,0 0 128 0,0 0 0 0,2-3-128 16,-2 3 128-16,0 0 0 0,0 0 0 0,0 0 0 16,0 0 0-16,5 0 0 0,-5 0 0 0,5 1 0 15,-5-1 0-15,4 4 0 0,0-1 0 0,1 0 0 16,-5-3 0-16,3 4 0 0,-3-4 0 0,4 5 0 16,0-2 0-16,-4-3 0 0,0 0 0 0,5 1 0 15,-5-1 0-15,5 0 0 0,-5 0 0 0,5-1 0 16,-5 1 0-16,5-5 0 0,-1 0 0 0,0 0 0 15,-1 0 0-15,-1-1 0 0,0-2 0 0,0-1 0 16,1 2 0-16,1-4 0 0,-2 1 0 0,0 1 0 16,0 2 0-16,0-3 0 0,-1 2 0 0,1 0 0 15,-1 1 0-15,0 1 0 0,0 1 0 0,-1 5 0 16,0 0 0-16,0 0 0 0,0 0 0 0,0 0 0 16,0 0 0-16,0 0 0 0,3 5 0 0,0 1 0 0,0 1 128 15,0 1-128-15,0-2 0 0,0 1 0 0,0-2 0 0,-1 1 0 16,-1 0 0-16,2 0 128 0,0-1-128 15,0 0 0-15,-3-5 0 0,4 5 0 16,-4-5 0-16,0 0 0 0,0 0 0 0,5 4 0 0,-5-4-128 0,0 0 128 16,0 0 0-16,0 0 0 0,0 0 0 0,0 0 144 15,0 0-144-15,6-2 0 0,-6 2 0 16,6-3 0-16,-1-4 0 0,-1 1 0 0,-1-1 0 0,-1 0 0 16,0 2 0-16,0-4 0 0,0 1 0 0,0-1 0 15,-1 0 0-15,0 0 0 0,1-1-128 0,-1 0 128 16,0 1-160-16,0 1 160 0,0 1-208 15,0 1 80-15,-1 6 128 0,0 0 0 0,0 0 0 0,0 0 0 0,0 0 0 0,0 0 0 16,0 0 0-16,0 0 0 0,0 0 0 0,0 0 0 16,3 6 0-16,-1 1 0 0,0 0 0 0,0 1 128 15,-1 0-128-15,1 0 0 0,1-1 0 0,0 0 0 16,1-1 0-16,-1 1 0 0,-1-2 0 0,2 0 0 16,-4-5 0-16,4 5 0 0,-4-5 0 0,0 0 0 15,5 4 0-15,-5-4 0 0,0 0 0 0,0 0 0 16,6-1 0-16,-1-1 0 0,0-1 0 0,-1-1 0 15,0 0 0-15,0-3 0 0,-2 0 0 0,1-2 0 16,0 0 0-16,0 0 0 0,0 0 0 0,0 0 0 16,-1-1 0-16,0 1 0 0,0 0 0 0,1-1 0 15,-1-1 0-15,1 3 0 0,0 0 0 0,0-1 0 16,0 1 0-16,0 2 0 0,-1-2 0 0,0 4 0 16,-2 4 0-16,0 0 0 0,0 0 0 0,0 0 0 0,0 0 0 0,4 4 0 15,1 2 0-15,-1 1 0 16,-1 1 0-16,1 0 0 0,-1 0 0 0,0-1 0 0,0 2 0 0,1 1 0 15,0-3 0-15,0 1 0 0,-2-1 0 0,2 0-128 16,2-1 128-16,-1-1 0 0,0-1 0 0,0-1 0 16,0-2 0-16,0 1 0 0,-5-2 0 15,7-2 0-15,-2-3 0 0,0 0 0 0,0-1 0 0,1-2 0 16,-1 0 0-16,0-2 0 0,-1-1 0 0,0 0 0 16,1 0-176-16,-3-2 0 0,1-1 0 0,0 1 0 15,0 0-128-15,2-1-16 0,-1 1-16 0,-1 2 0 16,-1 0 336-16,0 1 0 0,0 2 0 0,0 0 0 15,0 1 128-15,0 1 160 0,1 2 32 0,-3 4 0 16,0 0 64-16,0 0 0 0,0 0 16 0,0 0 0 16,0 0-144-16,0 0-16 0,0 0-16 0,0 0 0 0,2 5-224 0,1 1 176 15,-1 0-176-15,2 0 160 0,0 2-160 0,0 0 0 16,0-1 0-16,0 0 128 0,0 0-128 0,0-1 0 16,-1 0 0-16,0 0 0 0,0 1 0 0,0-1 0 15,0-1 0-15,-3-5 0 0,0 0 0 0,0 0 0 16,0 0 0-16,0 0 0 0,0 0 0 0,0 0 0 15,0 0 0-15,5-2 0 0,0-1 0 0,-2-2 0 16,0 0 0-16,0-1 128 0,-1-2-128 0,0 1 0 16,-1 0 0-16,0-2 0 0,0 1 0 0,0 0 0 15,0 0 0-15,0 1 0 0,-1 0 0 0,1 1 128 16,0 1-128-16,-1 5 0 0,0 0 0 0,0 0 0 16,0 0 0-16,0 0 0 0,0 0 0 0,0 0 0 15,0 0 0-15,0 0 0 0,0 0 0 0,0 0 0 16,2 5 0-16,0 1 0 0,1 1 0 0,-1 0 0 15,1 0 0-15,-1 1 0 0,1-1 0 0,0 0 0 16,1 0 0-16,-1-1 0 0,1-1 0 0,0 0 0 16,0 0 0-16,-4-5 0 0,0 0 0 0,0 0 0 0,0 0 0 0,6 3 0 15,-6-3 0-15,0 0 0 0,0 0 0 0,5-5-8768 16,1-1-1728 0</inkml:trace>
  <inkml:trace contextRef="#ctx0" brushRef="#br3">19419 10185 30239 0,'0'0'1344'0,"0"5"256"0,1 1-1280 0,-1-6-320 0,0 0 0 0,3 6 0 16,0 0 1088-16,0-1 160 0,0 0 32 0,-1 0 0 16,0 0-704-16,-2-5-128 0,4 6-16 0,-4-6-16 15,0 0-416-15,0 0 0 0,4 4 0 0,-4-4-16144 16</inkml:trace>
  <inkml:trace contextRef="#ctx0" brushRef="#br3">19639 10386 24415 0,'1'-10'1088'0,"-1"10"208"0,0-5-1040 0,0-1-256 15,0-1 0-15,-1 1 0 0,0 0 1424 0,0 0 240 16,-1-2 32-16,0 0 16 0,0 0-688 0,1 2-128 16,0-1-16-16,0 2-16 0,-1 0-400 0,1 0-80 15,-1 0 0-15,1 1-16 0,0 0-224 0,0 0-144 0,1 4 192 0,0 0-192 16,0 0 0-16,0 0 0 0,0 0 0 0,0 0 0 15,0 0 0-15,6 4 0 0,-1 3 0 0,1-1 0 16,0 1 0-16,1 0 0 16,-1 1 0-16,1 1 0 0,0-3-208 0,1 2 48 0,-2 1 16 0,0-3 0 15,-1 0-48-15,-1-1 0 16,0-1 0-16,-4-4 0 0,4 3 192 0,-4-3-128 0,0 0 128 0,0 0-128 0,4-4 128 0,0-1 0 16,-2-1 0-16,0-1-128 0,-1-1 128 0,0-1 0 15,-1 1 0-15,1-2 0 0,0 0 0 0,0 1 128 16,0-2-128-16,0 0 176 0,-1 0 144 0,0 0 16 15,1 2 16-15,1-1 0 0,-1 0-80 0,1 4-16 16,-2 6 0-16,0 0 0 0,0 0 16 0,0 0 0 16,6 2 0-16,-1 0 0 0,-1 0-112 0,2 1-32 15,-1 2 0-15,1 2 0 0,0 1-128 0,0 0 0 16,1 0 0-16,-1 1 128 0,0-1-128 0,0-1 0 16,0 0 0-16,1-1 0 0,-2 0-144 0,2-3-64 15,-2 0-16-15,2-2 0 16,-7-1-400-16,7-1-80 0,-2-1 0 0,1-1-9792 15,-1-1-1936-15</inkml:trace>
  <inkml:trace contextRef="#ctx0" brushRef="#br3">18554 10925 7359 0,'0'0'320'0,"0"0"80"0,0 0-400 0,0 0 0 16,0 0 0-16,0 0 0 0,0 5 4768 0,-1 0 864 15,1-5 192-15,-1 6 16 0,0 0-3984 0,0-1-816 16,1-5-144-16,-1 5-48 0,1-5-368 0,0 0-80 16,0 0-16-16,0 0 0 0,0 0-192 0,0 0-32 15,0 0-16-15,1-4 0 0,0-1 48 0,0-1 0 16,0-1 0-16,0 0 0 0,0-2-64 0,-1 1 0 16,1-1 0-16,0-3 0 0,0 0-128 0,-1 3 128 0,0-2-128 0,0 1 128 15,0 1-128-15,-1 1 0 16,0 1 0-16,1 2 0 0,0-2 0 0,1 2 128 15,-1 5-128-15,0 0 0 0,0 0 0 0,0 0 0 16,0 0 0-16,0 0 0 0,0 0 0 0,0 0 0 16,4 7 0-16,0-2 0 0,0 2 0 0,0 0 0 15,-1 1-176-15,0-1 176 0,0 0 0 0,0-1 0 0,-1-1 0 0,0 0-128 16,-1-2 128-16,1 1 0 16,-2-4 0-16,0 0 0 0,0 0 0 0,0 0 0 0,0 0 0 0,0 0 0 15,0 0 0-15,0 0 0 0,5-3 0 0,-2-1-128 16,0-1 128-16,-1-1 0 0,1-1 0 0,-1 0 0 15,-1 0 0-15,0-1 0 0,-1-2 0 0,-1-1 0 0,1-1 0 16,0 2 0-16,0 2 0 0,0 0 128 0,-1 0-128 16,1 1 0-16,0 1 0 0,0 6 0 0,0 0 0 0,0 0-192 15,0 0 192-15,0 0-192 0,0 0 192 0,0 0-192 16,0 0 192-16,0 0-192 0,0 0-144 0,7 4-48 16,-2 0 0-16,1 1 0 0,-1 0 384 0,0 1 0 15,-2 1 0-15,1-3 128 0,1 2-128 0,-1 0 0 16,1 0 0-16,0 0 0 0,0 0-128 0,-1-1 128 15,-4-5 0-15,4 5 0 0,-4-5 0 0,5 3 0 16,-5-3-144-16,0 0 144 0,0 0 0 0,6-1 0 16,-6 1 0-16,6-4 0 0,-2-3-176 0,0-1 176 15,0-1-160-15,-1 0 160 0,0-2-272 0,-1 0 32 16,0-2 16-16,-2 0 0 0,1 2 32 0,0-3 0 16,-1 1 0-16,0 3 0 0,0-3 192 0,0 1-144 15,0 0 144-15,0 3-128 0,-1 0 128 0,-1 0 0 0,1 1 0 0,0 2 0 16,0-2 176-16,1 3-48 15,0-1 0-15,0 1 0 0,0 5-128 0,0 0 0 16,0 0 144-16,0 0-144 0,0 0 0 0,0 0 0 16,0 0 0-16,5-1 0 0,-5 1 0 0,6 4 0 15,0 1 160-15,-1 1-160 0,2 4 160 0,0-1-160 16,0 2 160-16,1 0-160 0,-1 0 0 0,-1 2 0 16,1-2 0-16,0 1 0 0,0-1 0 0,0 0 0 0,0-1 0 0,-1-2 0 15,-1-1 0-15,0-1 0 0,0 0 0 0,-1-4 0 16,-4-2 0-16,5 1 0 0,-5-1 0 0,4-3 0 15,-1-2 0-15,0-2 0 0,0 0 0 0,-1-1 0 16,0-5 144-16,-1 0-144 0,1 0 128 0,-1-2-128 0,0 0 0 0,-1 0 128 16,-1-1-128-16,0 1 0 0,1 1 0 0,-1-1 128 15,0 0-128-15,1 5 0 0,-1-2 0 0,0 0 0 16,0 0 0-16,1 1 0 0,0-2 0 0,0 3 0 16,0 0 0-16,1 4 0 0,0 0 0 0,0 1 0 15,-1 5 0-15,0 0 0 0,0 0 0 0,0 0 0 16,0 0 0-16,3 6 128 0,-1 1-128 0,1-1 160 15,2 2-160-15,-1 0 160 0,0 1-160 0,0 2 0 16,0-2 0-16,0 0 0 0,1 0 0 0,-2-2 0 16,0-1 0-16,1 0 0 0,0 0 0 0,0 1 128 15,-1-2-128-15,1-2 0 0,0 0 0 0,1-1 0 16,-5-2 0-16,0 0 0 0,0 0 0 0,5 2 0 16,-5-2 0-16,0 0 0 0,0 0 0 0,4-5 0 15,-1-2 0-15,-1 0 0 0,1-1 0 0,-2 1 0 16,0-1 0-16,0-3 0 0,-1 0 0 0,0 1 0 15,0-1 128-15,0-1-128 0,0 0 0 0,0 2 0 16,0-3 0-16,0-1 0 0,1 3 0 0,-1 1 0 0,0 2 0 0,1 2 128 16,-1 1 32-16,0 5 0 0,0 0 0 0,0 0 0 15,0 0 96-15,0 0 32 0,0 0 0 0,2 4 0 16,0 1-288-16,0 1 128 0,0 0-128 0,1 0 0 16,-1 1 0-16,1-2 0 0,1 1 0 0,1 1 0 15,0-1 0-15,-1 1 0 0,0-1 0 0,-1-1 0 16,0-1 0-16,0 0 0 0,0 1 0 0,-3-5 0 15,0 0 128-15,5 2-128 0,-1 1 0 0,-4-3 0 16,0 0 0-16,0 0 0 0,0 0 0 0,0 0 0 16,0 0 0-16,6-3 0 0,-6 3 0 0,4-5 0 15,0-1 0-15,0-1 0 0,-1 1 0 0,-1-1 0 0,-2-1 0 0,1 1 0 16,0-2 0-16,-1 0 0 0,0 0 0 16,0-1 0-16,0 1 0 0,0 0 0 0,0 1 0 0,0-2 0 15,-1 1 0-15,2 2 0 0,-1 1 128 0,0 6-128 16,1-5 0-16,-1 5 0 0,0 0 0 0,0 0 0 15,0 0 0-15,0 0 0 0,0 0 0 0,6 3 0 16,0 1 0-16,0 2 0 0,1 1 0 0,0 1 0 16,0 0 0-16,-1-1 0 0,-2 2 0 0,2-2 0 15,0 0 0-15,0 0 0 0,0 0 0 0,-1-3 0 16,-1 1 0-16,0-2 0 0,-1 0 0 0,1 0 0 16,0 0 0-16,-4-3 0 0,4 0 0 0,-4 0 0 15,5-2 0-15,0-1 0 0,-1-1 0 0,-1-1 0 16,-1-1 0-16,1-3 0 0,0-1 0 0,0 0 128 15,-1-3-128-15,0 1 0 0,0-2 128 0,1-4-128 16,0 1 0-16,-1 0 0 0,-1 1 0 0,0 0 0 16,0 2 0-16,0 0 0 0,-1 2 0 0,0 1 0 15,0 2 128-15,0 1-128 0,1-1 0 0,-1 3 0 16,0 6 0-16,0 0 0 0,-1-6 0 0,1 6 0 16,0 0 0-16,0 0 0 0,0 0 0 0,0 0 0 15,0 0 0-15,0 0 0 0,1 6 0 0,1 1 0 0,-3-1 0 0,2-1 0 16,0 2 0-16,0 0 0 0,1 0 0 0,0 0 0 15,0-1 0-15,0 2 0 0,0-3 0 0,1 1 0 16,-3-6 0-16,4 6 0 0,0-1 0 0,-4-5 0 16,4 3 0-16,-4-3 0 0,4 2 0 0,-4-2 0 15,4-3 0-15,0 0 0 0,0-1 0 0,-1-1 0 16,0-2 0-16,-1 2 0 0,0-1 0 0,0-1 0 0,1 0-128 0,-1 0 128 16,-1 1 0-16,1-1-144 0,0 0 144 0,0-1 0 15,-1 0 0-15,1 1 0 0,-1 2 0 0,-1 5 0 16,2-3 0-16,-2 3 0 0,0 0 0 0,0 0 0 15,0 0 0-15,0 0 0 0,0 0 0 0,0 0 0 16,6 2 0-16,-6-2 0 0,4 3 0 0,0 1 0 16,0 0 0-16,-1 1 0 0,-3-5 0 0,0 0-128 15,3 5 128-15,-3-5 0 0,0 0 0 0,5 2 0 16,-1 1 0-16,-4-3 0 0,0 0 0 0,4 0 0 16,-4 0 0-16,4 0-128 0,0-4 128 0,-1 1 0 15,0 0 0-15,0-4 0 0,-1 2 0 0,0-1 0 16,1-1 0-16,-1 2-128 0,0-1 128 0,-1 1 0 15,0 0 0-15,0 1 0 0,0-3 0 0,0 1 0 16,-1 0 0-16,0 2 0 0,0 0 0 0,0 4 144 16,1-5-144-16,-1 0 0 0,-1-2 128 0,0 2-128 15,1 0 0-15,0 5 0 0,0 0 0 0,0 0 0 16,1-5 0-16,-1 5 0 0,0 0 0 0,0 0 0 16,0 0 0-16,4 4 0 0,0 0 0 0,-4-4 0 0,4 4 0 0,0 1 0 15,-4-5 0-15,3 5 0 0,0 0 0 0,-3-5 0 16,0 0 0-16,5 3 0 0,-5-3 0 0,4 4 0 15,-1 0 0-15,-3-4 0 0,0 0 0 0,0 0 0 16,0 0 0-16,0 0 0 0,0 0 0 0,0 0 0 16,5 0 0-16,-5 0 0 0,5-2 0 0,-1-1 0 15,0-1 0-15,0 0 0 0,-1 1 0 0,-2-1 0 16,0 0 0-16,1 0 0 0,0 0 0 0,-2 4 0 0,0 0 0 0,0 0 0 16,0 0 0-16,0 0 0 0,0 0 0 0,0 0 160 15,0 0-160-15,0 0 128 0,0 0-128 0,4-2 192 16,0-2-192-16,0 3 192 0,-4 1-192 0,0 0-144 15,5-2 144-15,1 1-208 0,0-1 208 0,1 0 192 16,-7 2-48-16,5-2 0 0,2-1-144 0,-7 3 0 16,7-2 0-16,-7 2 0 0,7-2 0 0,0 0 0 15,-7 2 0-15,7-2 0 0,-1 0 0 0,-6 2 0 16,0 0 0-16,0 0 0 0,7-3 0 0,-1 1 0 16,-6 2-192-16,0 0 192 0,6-3-272 0,-6 3 64 15,5-2 16-15,-5 2 0 16,6-5-416-16,0 0-80 0,-6 5-16 0,4-4-13824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05T22:27:13.175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8584 2330 30399 0,'0'0'1344'0,"0"0"288"0,0 0-1312 0,0 0-320 16,0 0 0-16,0 0 0 0,0 0 1648 0,0 0 256 16,2 4 48-16,2 2 16 15,1 1-560-15,1 0-128 0,0 3 0 0,1 2-16 0,0 3-400 0,2 3-80 16,1 0-16-16,0 1 0 0,-1-1-256 0,3 0-48 15,1-1-16-15,1-2 0 0,0-1-64 0,1-3 0 16,-2-3-16-16,3-2 0 0,-1-4 0 0,0-2 0 16,2-2 0-16,2-6 0 0,0-5 336 0,1-4 80 15,-1-3 16-15,2-6 0 0,1-4 0 0,1-2 0 16,1-5 0-16,0 0 0 0,-1 2-288 0,0-1-64 16,-1-2-16-16,-1-4 0 0,0-4-256 0,0-3-48 15,-3-3-128-15,0 3 192 0,0 4-192 0,-2 3 0 16,-1 3 0-16,-2 0 0 0,1-2 0 0,0 2 0 15,0 2 0-15,-1 2 0 16,-3 0-496-16,0 4-144 0,0 3-16 0,-3 3-16 16,-2 4-2432-16,-1 3-480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05T22:27:32.921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8058 523 22111 0,'-2'4'1968'0,"-2"1"-1584"0,-1 0-384 0,-1 0 0 15,0-2 2400-15,2-1 400 0,-1 1 80 0,0-2 0 16,5-1-752-16,0 0-144 0,0 0-48 0,0 0 0 16,0 0-464-16,0 0-80 0,1-5-32 0,1-1 0 15,1-1-384-15,1 0-80 0,0-1 0 0,3 0-16 16,2 0-336-16,1-1-64 0,2-1-16 0,0 0 0 16,3 0-272-16,1-1-64 0,1 1-128 0,1 2 192 15,-1-1-192-15,1 2 0 16,0 3 0-16,-3 3 0 0,-1 2 0 0,-2 3 128 0,-3 2-128 0,-2 3 0 15,-2 1 128-15,-4 3-128 0,-3 4 176 0,-2-2-176 16,-3 3 272-16,-7 3-48 0,-3-2 160 16,3-2-80-16,-1-2-16 0,0-1 0 0,1-1 0 15,1-3-288-15,4-2 0 0,2-3 0 16,3-3 320-16,4-2 16 0,0 0 0 0,9-5 0 0,3 0-336 16,0 1 0-16,1 1 0 15,1-2 0-15,1 2 0 0,-1 2 0 0,2 1 128 0,-2 2-128 16,-2 2 0-16,1-1 0 0,-2 3 128 0,-2 0-128 0,0 3 144 15,-2 2-144-15,-1 2 160 0,-1 0 0 0,-4 3 0 16,-3 1 0-16,0 2 0 0,-3 0 112 0,-2 0 32 16,-3 0 0-16,-2-1 0 0,-5 0 96 0,-1-3 32 15,-2-1 0-15,-1 0 0 0,-2-1-128 0,-4-3-32 16,1-3 224-16,6-1-368 0,2-1-128 16,2-2 0-16,3-5 144 0,2-2-144 15,4-1 0-15,1-1 0 16,3-2-832-16,3 1-208 0,3-2-48 0,6-2-9984 15,3 1-2016-15,1 2-400 0</inkml:trace>
  <inkml:trace contextRef="#ctx0" brushRef="#br0" timeOffset="120.26">8452 834 35583 0,'0'0'1584'0,"0"0"320"0,0 0-1520 0,0 0-384 15,-7 3 0-15,2-2 0 16,5-1 1472-16,0 0 240 0,0 0 32 0,-4-4 16 15,2 0-1184-15,1-2-224 0,0 0-48 0,3-2-16 16,1-2-2624-16,0-1-528 0</inkml:trace>
  <inkml:trace contextRef="#ctx0" brushRef="#br0" timeOffset="267">8515 553 15663 0,'-14'2'1392'0,"8"-2"-1120"15,0 1-272-15,-1-1 0 0,1-1 3888 0,1-1 720 16,-1 0 128-16,6 2 48 0,-5-1-3376 0,5 1-656 16,0 0-144-16,0 0-32 0,0-6-576 0,3 1 0 15,1-2 0-15</inkml:trace>
  <inkml:trace contextRef="#ctx0" brushRef="#br0" timeOffset="715.57">8639 550 40479 0,'-22'5'1792'0,"13"-3"384"0,-5 3-1744 31,0-2-432-31,3-3 0 0,4 0 0 0,7 0 0 0,0 0 2176 0,4-8 368 0,3 1 64 0,5-3 16 16,3-1-2096-16,2 1-400 0,2-2-128 0,0 2 0 15,1 1 0-15,2 2 0 0,1 1 0 16,-6 4 0-16,-3-1 0 0,-1 4 0 15,-3 1 0-15,-2 1 0 0,-1 2 0 0,-2 0 0 0,-1 1 0 16,-1 2 128-16,-3-2 16 0,-1 1 16 0,-1 1 0 16,-1-1 480-16,-4 2 112 0,1 0 624 15,1-3-704-15,0 0-144 0,0-1-16 0,5-5-16 16,0 0-240-16,0 0-32 0,0 0-16 0,0 0 0 16,2 5-208-16,1-1 0 0,0 0 128 0,3 0-128 15,-1-1 0-15,4 2 0 0,1 2 0 16,-2 0 0-16,0 2 0 0,-1 0 0 0,1 1 0 15,-1-1 0-15,-1 2 0 0,-1 1 0 0,-1 2 0 0,-2 2 0 16,-2 0 128-16,-3 2-128 0,-2 1 0 0,-2-2 192 16,-1 1 0-16,-3-2 0 0,-1 2 0 0,-4-1 128 15,0-4 32-15,-3-1 0 0,0-3 0 16,1-3-160-16,1-3-48 0,2-4 0 0,4-2 0 0,1-3-144 0,4-3 0 16,3-3 0-16,4-2 0 15,5-4-720-15,9-8-128 0,3 0-736 16,2 4-304-16,0 2-64 0,1 3-16 0,1 1-13232 15,3 2-2656-15</inkml:trace>
  <inkml:trace contextRef="#ctx0" brushRef="#br0" timeOffset="991.63">9196 553 40719 0,'0'0'1792'0,"0"0"384"0,-4 5-1728 0,-2 2-448 0,-1-2 0 0,-1 3 0 16,-4 1 2032-16,-3 0 320 0,-2 2 64 0,-3 2 16 15,1 6-1184-15,-1 2-224 0,1 3-64 0,2 0 0 16,2 2-384-16,3-3-64 0,4 1-32 0,8 3 0 15,5-3-480-15,3-8 0 0,8-3 0 16,5-5 320-16,5-4-16 0,3-4-16 0,0-6 0 16,-1-6-288-16,1-3 0 0,-1-3 128 0,-1-5-128 15,-1-4 0-15,-1-1 0 0,-4-1 128 0,-2 2-128 16,-4 2 0-16,-4 2 128 0,-3 0-128 0,-9-6 0 16,-5 1 0-16,-3 3 0 0,-5 5 0 15,-4 2 432-15,-2 4-32 0,-2 4 0 0,-3 3 0 16,-4 4-400-16,-2 3 0 0,-3 3 0 0,-8 4-11280 31,5 1-2352-31,3-1-448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05T22:31:39.427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20381 7284 18719 0,'0'0'832'0,"0"0"160"0,0 0-800 0,0 0-192 16,0 0 0-16,7 1 0 0,-2 0 1040 0,1 0 176 15,-1 1 16-15,2-2 16 0,0 0 272 0,1 0 48 16,-1 0 16-16,0 1 0 0,1 0 384 0,-1 0 80 0,2 1 0 0,-1-1 16 15,2 0-80-15,-2 0-32 16,-1-1 0-16,2 0 0 0,0 0-608 0,0-1-128 0,1 0-32 0,-1 0 0 16,1-1-336-16,3 0-64 0,0 1-16 0,0-1 0 15,2 0-208-15,2 1-48 0,1 1-16 0,3-2 0 16,-1 1-48-16,4 0-16 0,2 0 0 0,3-1 0 16,2-1-16-16,0 0 0 0,-3 0 0 0,0 1 0 15,-3-3-80-15,-2 1-16 0,-2-1 0 0,1 0 0 16,-1-1-320-16,1 0 0 0,0 0 0 0,1-1 0 15,-1 2 224-15,-1 0-32 0,-1 0 0 0,2 1 0 16,0-1-192-16,0 1 0 0,-2 1 0 0,-1 0 0 0,-1 0 0 0,-2 0 0 16,-1 1 0-16,-3 1-160 0,1-1 160 0,-2 1 0 15,-2 0 128-15,-2 0-128 0,2 1 0 0,-2-1 0 16,0 0 0-16,0 0 128 0,0 0 0 0,0 1 0 16,0-3 0-16,0 2 0 0,0 0-128 0,0 1 0 15,-1-2-128-15,1 1 128 0,0 1 0 0,0 0 0 16,0 0 0-16,0 0 128 0,-1 0-128 0,1 0 0 15,0 0-128-15,1 0 128 0,-1-1 0 0,0 1 0 16,-1 0 0-16,0 0 0 0,-6 0 0 0,6 0 0 16,-1 1 0-16,1-1 128 0,0 0-128 0,1-1 0 15,0 1 0-15,0 0 0 0,0 0 0 0,0-1 0 16,2 0 0-16,1 0 0 0,1-1 0 0,0 1 0 16,2 0 0-16,2-1-128 0,-1 1 128 0,-2-1 0 15,0 0 0-15,0-1 0 0,-2 1 0 0,0 0 0 0,-1 0 0 0,-2 1 0 16,-1-3 0-16,-1 2 0 0,0 0 0 15,-5 2 0-15,0 0 0 0,0 0 0 0,0-3-128 0,0 3 128 32,-3-4-2688-32,1 2-464 0</inkml:trace>
  <inkml:trace contextRef="#ctx0" brushRef="#br0" timeOffset="79009.7">10972 12224 10127 0,'0'0'448'0,"0"0"96"0,0 0-544 0,0 0 0 0,0 0 0 0,0 0 0 16,0 0 3504-16,0 0 592 0,0 0 112 0,0 0 16 15,0 0-2576-15,0 0-528 0,-4-2-96 0,4 2-32 16,0 0-160-16,0 0-16 0,-5-3-16 0,5 3 0 16,0 0 16-16,0 0 0 0,-4-4 0 0,4 4 0 15,-4-4 144-15,0 1 48 0,4 3 0 0,-4-3 0 0,-1 1-80 0,2-2-16 16,3 4 0-16,-5-3 0 0,2 0-240 0,3 3-48 15,-4-4-16-15,1 0 0 0,-1 0-112 0,4 4-32 16,-2-5 0-16,0 1 0 0,2 4-16 0,-3-5-16 16,1 0 0-16,2 5 0 0,0 0-96 0,-1-5-16 15,-1 0 0-15,2 5 0 0,-1-4-32 0,1 4-16 16,-2-4 0-16,2 4 0 0,-1-5-48 0,2 0-16 16,-1-1 0-16,0 1 0 0,0 0-64 0,1 0-16 15,1 0 0-15,-1 1 0 0,0-1 64 0,0 0 16 16,0 1 0-16,0 0 0 0,0 0 80 0,0 1 16 15,0-2 0-15,0-1 0 0,-1 1-32 0,2 2 0 16,-2 0 0-16,0 3 0 0,1-5-48 0,-1 5-16 16,1-4 0-16,-1 4 0 0,1-4-80 0,-1 4 0 15,2-4-128-15,1 0 192 0,0 0-192 0,-1 1 0 16,1 0 128-16,0-1-128 0,0 1 0 0,1-1 128 16,0-1-128-16,0 0 0 0,1-1 128 0,0 1-128 15,-1 0 0-15,0 0 144 0,0 0-144 0,0-1 128 16,0 1-128-16,1-1 128 0,0-1-128 0,0 0 0 15,0 1 144-15,-1-2-144 0,0 1 160 0,1 1-32 16,0-1-128-16,-1 0 192 0,-1 0-192 0,0 1 176 16,1 0-176-16,1-1 160 0,0 0-160 0,0 1 0 0,1-2 0 0,1 2 128 15,1 0-128-15,-1 0 0 0,1 1 0 0,0-1 128 16,2-1-128-16,-3 2 0 0,-1 0 0 0,3 0 0 16,-1 0 0-16,0 0 0 0,0 1 128 0,1 0-128 15,-2-1 0-15,3 0 0 0,-2 1 0 0,0 1 0 16,0 0 144-16,-3 1-144 0,0 1 160 0,0 0-160 15,1 2 192-15,-1 0-48 0,0 0-16 0,-1 1 0 16,1 0-128-16,-1 0 160 0,-4-2-160 0,5 2 160 0,0-1-160 0,0 1 0 16,1-1 0-16,1 1 0 0,-7-2 0 0,7 3 0 15,0-1 128-15,-2 0-128 0,1 0 0 16,-1 0 0-16,1 1 0 0,0 1 0 0,0-1 0 0,1 1 0 16,0 1 0-16,-2 1 0 0,1 0 0 0,0 0 128 15,-2 0-128-15,1-1 0 0,0 2 0 0,1-1 128 16,-1 2-128-16,-1 1 0 0,0-3 0 0,0-1 0 15,-1 1 128-15,1 1-128 0,0 1 0 0,0 0 0 16,-1 1 0-16,-1 1 0 0,1 0 0 0,-1 0 0 16,0 0 128-16,0-1-128 0,0 1 0 0,1-1 0 15,-2-1 0-15,1-1 0 0,0 0 0 0,-1-2 0 16,0 2 128-16,0-2-128 0,0 0 0 0,-1 0 0 16,0 0 0-16,0 0 128 0,-1 0-128 0,0 0 0 15,-1-2 0-15,0 1 128 0,0-1-128 0,0 2 0 0,-2-2 0 0,-1 1 128 16,0 0-128-16,-1 0 0 15,0 0 144-15,-1 1-144 0,0 0 0 0,0-1 128 0,-2 0-128 0,1 1 0 16,-1 1 0-16,0-1 0 0,0 0 0 0,-1 0 0 16,1 0 0-16,0 0 0 0,0-1 0 15,1 1 128-15,0 1-128 0,0 0 0 0,0 0 0 0,2 0 0 16,-2 1 0-16,1-1 128 0,0 2-128 0,-1 1 96 16,0 0-96-16,0 1 0 0,0-1 0 0,-1 1 0 15,1 0 0-15,0-1 0 0,0 0 0 0,0-2 0 0,1 1 0 16,-1-1 0-16,0-1 0 0,0-1 0 15,-1-1 0-15,2-1 0 0,-2-1 0 0,0 0 0 16,0-1 0-16,-2 1 0 0,2-2 0 0,-1 0 0 16,0-2 0-16,-2 1 0 0,1 0 0 0,0 0 0 15,-1-1 0-15,1 1 0 0,1 0 0 0,-1 0 0 0,-1 1 0 16,0 0 0-16,2 0 0 0,-1 0 0 0,2 0 0 0,0-2 0 16,0 0 0-16,2 1 0 0,0-3 0 0,1 1 0 15,0 0 0-15,1-1 0 0,2-2 0 0,-1 0 0 16,1 0 0-16,0-2 0 0,1-1 0 0,1-1 0 15,-1-1 0-15,0 1 0 0,1-1 0 0,0 2 0 16,-1-1 0-16,0 2 0 0,0-1 0 0,0 1 0 16,0-1 0-16,0 1 0 0,0 1 0 0,2 2 0 15,-1-2 0-15,0 1 0 0,0 0 0 0,1 1 0 16,0 1 0-16,0-1 0 0,0-2 0 0,1 2 0 0,0-1 0 0,1 2 0 16,-1-3 0-16,0 2 0 15,1 0 0-15,0 0 0 0,0 0 0 0,0 1 0 16,1-1 0-16,1 0 0 0,0-1 0 0,2-1 0 0,1-1 0 0,1 0 0 15,3-3 0-15,1-2 0 0,-2-1 0 0,1 0 0 16,0-1-192-16,0 0-48 0,-3 1 0 0,2-3 0 31,-3 2-2080-31,0 5-432 0,-2 2-64 0</inkml:trace>
  <inkml:trace contextRef="#ctx0" brushRef="#br0" timeOffset="102800.03">14355 10016 16575 0,'-4'3'1472'0,"-2"1"-1168"15,-2 0-304-15,0 1 0 0,-2-1 3520 0,1 0 656 16,0-1 128-16,1-1 32 0,1-1-2224 0,3 1-448 16,-1-4-96-16,5 2-16 0,0 0-448 0,0 0-80 15,0 0-32-15,0 0 0 0,0 0 144 0,4-4 16 16,0 1 16-16,2 0 0 0,1 2 48 0,2 0 0 15,1 0 0-15,2 1 0 0,1 1-96 0,1 0-16 16,2-1 0-16,-1 1 0 0,2 0-336 0,0 0-64 16,1-1 0-16,3-2-16 0,0 0-240 0,4-1-64 15,6-4 0-15,3 0 0 0,3-1-128 0,3 0-16 16,3 0-16-16,-2 4 0 0,-2-4-96 0,0 2 0 16,-4 2-128-16,1 0 192 0,0 3-192 0,-1 1 0 15,0 0 0-15,-1 2 0 0,1 1 0 0,-2 1 0 16,-2 1 0-16,-2 1 0 0,-3-1 0 0,-1 2 0 0,-5-2 0 15,0 0 0-15,-4 0 0 0,0-1 0 16,-3 0 0-16,-1-3 0 0,-2 1 0 0,1 0 0 16,-1-2 0-16,-2 0 0 0,-2-2 0 0,-1 0 0 0,-5 2 0 0,0 0 0 15,3-3 0-15,-3 3-240 0,0 0 80 0,-1-5 16 32,-2 0-1328-32,-1 1-272 0,0 0-48 0,-1 1-22368 0</inkml:trace>
  <inkml:trace contextRef="#ctx0" brushRef="#br0" timeOffset="103807.66">19902 10878 11055 0,'0'0'976'0,"-1"-5"-784"0,0-2-192 0,1 0 0 16,-1 0 3664-16,2-1 688 0,-1 0 144 0,1 0 32 16,0 2-1584-16,1-1-320 0,0 1-64 0,0 1-16 15,0 0-256-15,-2 5-48 0,0 0-16 0,4-3 0 16,0 1-272-16,1 3-48 0,0 2-16 0,0 3 0 16,-1 4-384-16,0 3-80 0,0 2-16 0,-2 4 0 0,-2 3-544 0,-1 4-112 15,-2 6-32-15,1 5 0 0,-2 5-576 0,-1 0-96 16,0 3-48-16,0-4 0 0,2-2 0 0,-2-3 0 15,0-2 0-15,1-3 0 0,0-1 0 0,3-4 0 16,0-2 0-16,2-4 0 0,2-5 0 0,1-2-160 16,2-4 160-16,1-4-128 15,4-4-1280-15,1-4-240 0,1-7-48 0,2 0-22688 0</inkml:trace>
  <inkml:trace contextRef="#ctx0" brushRef="#br0" timeOffset="107509.93">11738 8252 23951 0,'0'0'2128'0,"0"0"-1696"16,0 0-432-16,0 0 0 0,0 0 3760 0,0 0 656 16,2 5 144-16,3 0 32 0,3-1-1840 0,3 0-352 0,3-1-80 0,4-1-16 15,5 1-528-15,2-1-112 16,3 1-32-16,4-2 0 0,0 0-560 0,3 0-112 15,1-2-32-15,5-1 0 0,4-1-528 0,4-1-96 16,5 0-32-16,-2-2 0 0,-1 1-272 0,-3-2 0 0,-3 0 0 16,-1 1 0-16,0 1 0 0,-1 2 0 0,-3 0 0 15,-1 2 0-15,-1 1 0 0,-2 1 0 16,-6 2 0-16,0 3 80 0,-5 1-80 0,-1 1 0 0,-4 0 0 0,0 0 0 16,-2-1 0-16,-1 0 0 0,-2 0 0 15,-4-1 0-15,0-1 0 0,-3 0-160 0,-3-1 160 16,-5-4-128-1,0 0-928-15,0 0-176 0,-4 5-48 0,-1-3-15344 0,-1 2-3072 0</inkml:trace>
  <inkml:trace contextRef="#ctx0" brushRef="#br0" timeOffset="108428.43">20454 10830 35135 0,'0'0'1552'0,"0"0"320"0,0 0-1488 0,0 0-384 0,0 7 0 0,-1 2 0 0,0 0 2160 0,1 3 352 16,0 1 80-16,-1 4 16 0,-1 4-784 0,1 4-160 15,-2 2-16-15,0 3-16 0,0 1-656 0,0 2-128 16,1 1-16-16,0 0-16 0,0-3-432 0,0-3-64 16,0-2-32-16,0-2 0 0,0-1-288 0,0-1 128 15,1-2-128-15,0-2 0 16,1-1-688-16,0-3-240 0,1-1-48 0,0-3-22272 0</inkml:trace>
  <inkml:trace contextRef="#ctx0" brushRef="#br0" timeOffset="111545.32">14710 11421 17503 0,'0'0'1552'0,"0"0"-1232"15,5-3-320-15,2 1 0 0,-1 0 4640 0,2 1 864 16,3 2 192-16,2 1 16 0,3 0-2816 0,2 1-560 15,1 1-112-15,2 0-32 0,3 1-848 0,5-1-160 16,2-1-32-16,6-1-16 0,6-2-656 0,3 0-128 16,2 0-32-16,-1 0 0 0,-3 0-320 0,0 0 0 15,1 2 0-15,2 1 128 16,3 1-1440-16,2 1-288 0,1 0-48 0,-1 1-19488 0</inkml:trace>
  <inkml:trace contextRef="#ctx0" brushRef="#br0" timeOffset="112313.13">21017 11035 30687 0,'4'-15'1360'0,"-1"6"288"0,1 0-1328 0,0 0-320 0,1-1 0 0,0 1 0 0,-1 0 1664 15,-1 3 272-15,-1 0 48 0,-2 6 16 0,-2-4-304 0,-2 3-64 16,-3 3-16-16,-2 4 0 0,-1 3-560 0,-4 8-112 16,-1 5-32-16,-1 7 0 0,-3 4-112 0,-1 3-32 15,1 2 0-15,0-1 0 0,4-4-400 0,3-2-96 16,4-1-16-16,6-1 0 0,5-2 320 0,6-2 48 16,6-3 16-16,2-3 0 0,5-6-416 0,5-4-80 15,4-5-16-15,6-6 0 0,6-5-128 0,1-5 0 16,1-3 144-16,0-4-144 0,-5 3 0 0,-6-2 128 15,-4-2-128-15,-4-4 0 0,-5-1 0 0,-3-3 0 16,-4-1 0-16,-4-3 128 0,-4 0-128 0,-3 1 0 16,-4 0 0-16,-3 1 0 0,-3 4 128 0,-2 3-128 15,-4 1 128-15,-5 3-128 0,-3 1 0 0,-4 2 128 16,-2 3-128-16,-1-2 0 0,1 2 0 0,0-1-192 16,0 1 32-16,3 0-15808 15,1 1-3168-15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05T23:03:31.107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19830 2991 5519 0,'0'0'240'0,"0"0"64"0,0 0-304 0,0 0 0 15,0 0 0-15,0 0 0 16,0 0 4112-16,0 0 768 0,0 0 160 0,0 0 16 15,0 0-2688-15,0 0-560 0,0 0-96 0,0 0-32 0,-5 2-272 0,5-2-64 16,0 0-16-16,0 0 0 16,-6 0-304-16,2 1-64 0,4-1-16 0,0 0 0 15,0 0-192-15,0 0-48 0,0 0 0 0,0 0 0 16,0 0-96-16,0 0-32 0,0 0 0 0,0 0 0 16,-3-4 80-16,3 4 16 0,0 0 0 0,0 0 0 0,-1-6-176 0,1 6-48 15,1-5 0-15,-1 5 0 0,0 0-192 0,0 0-64 16,0 0 0-16,0 0 0 0,4-5-192 0,-4 5 176 15,4-3-176-15,-4 3 160 0,0 0-160 0,0 0 160 16,6-2-160-16,-6 2 160 0,0 0-160 0,0 0 128 16,0 0-128-16,0 0 128 0,2 6-128 0,-2-6 160 15,0 0-160-15,-1 6 160 0,-1 0-160 0,0 0 128 16,0-1-128-16,-2 0 128 0,-1-3 64 0,5-2 0 0,0 0 0 0,-5 3 0 16,0 0 144-16,5-3 48 15,0 0 0-15,-5 1 0 0,5-1-224 0,0 0-32 16,-6-3-128-16,2 0 192 0,4 3 160 0,-2-3 32 15,-1-2 0-15,3 5 0 0,-3-5-80 0,3 5-16 0,-2-5 0 0,1 0 0 16,1 0-128-16,0 5-32 0,0 0 0 0,0 0 0 16,0-6-128-16,0 6 128 0,2-4-128 0,-2 4 128 15,0 0-128-15,3-4 0 0,1 1 0 0,-4 3 0 16,0 0 0-16,5 0 0 0,2 0 0 0,-2 1 0 16,-5-1 0-16,0 0 0 0,6 5 0 0,-1 0 0 15,-5-5 0-15,4 5 0 0,-4-5 0 0,3 6 0 16,-1 0 0-16,-2-1 0 0,-1 2 128 0,-1 0-128 15,-2-1 0-15,0 1 128 0,0-2-128 0,0 0 128 16,-1-1-128-16,0 1 160 0,0-2-160 0,1 0 160 16,4-3-32-16,0 0-128 0,-6 0 192 0,6 0-64 0,-5 0-128 0,5 0 160 15,0 0-160-15,-5-5 160 0,1-1-160 0,1 2 128 16,1-3-128-16,2 0 128 16,0 0-128-16,1 0 0 0,1 2 144 0,0-2-144 0,0 0 0 0,0 1 128 15,1 0-128-15,-1 1 0 0,0 1 0 0,0 0 144 16,1 0-144-16,-3 4 0 0,0 0 128 0,0 0-128 15,5-2 0-15,-1 0 0 0,1 0 0 0,-5 2 0 16,0 0 0-16,6 1 0 0,-6-1 0 0,6 2 0 16,-6-2 0-16,0 0 0 0,5 5 128 0,-5-5-128 15,3 6 0-15,-1 2 0 0,-2-2 0 0,-1 2 0 16,0 0 128-16,-2-2-128 0,-1 0 0 0,0 1 0 16,0 2 128-16,-1-2-128 0,1-1 128 0,0-2-128 15,-1 1 144-15,0 0-144 0,0-3 192 0,1 1-48 16,4-3-16-16,-6 1 0 0,1-1-128 0,5 0 160 15,0 0-160-15,-5-4 160 0,1-1-160 0,1 0 0 16,1 0 144-16,0 1-144 0,1-1 0 0,0 0 0 0,1-1 0 16,1 1 128-16,-1 5-128 0,3-5 0 0,0 0 0 0,2 0 0 15,0 0 0-15,0 1 0 0,0 1 0 0,1 0 128 16,0-1-128-16,0 0 0 0,0 0 0 0,1 2 0 16,-1 2 0-16,0-2 0 0,-6 2 0 15,8 0 0-15,-8 0 0 0,7 2 0 0,-2-2 0 0,-5 0 0 0,0 0 0 0,0 0 0 16,4 5 0-16,-4-5 0 15,0 0 0-15,-1 7 0 0,0-1 0 0,-3 1 0 0,-1 0 0 0,-1 0 128 16,-1 0-128-16,0 0 0 0,-1 0 0 0,2-2 0 16,0-1 0-16,-2-1 128 0,0 1-128 0,0-1 128 15,0 0-128-15,2-3 128 0,0 0-128 0,0-3 128 16,1 0-128-16,1-1 128 0,1 0-128 0,1-2 0 16,2 0 0-16,1 0 128 0,0 0-128 0,1 0 0 15,0-2 0-15,1 2 0 0,1 0 0 0,1 0 0 16,2 0 0-16,-3 0 0 0,0-1 0 0,0 0 0 15,1 2 0-15,0 0 0 0,-1 2 0 0,1 0 0 16,0 1 0-16,0 0 0 0,0 0 0 0,1 0 0 16,0 2 0-16,1 0 0 0,0 0 0 0,-1 0 0 15,0 1 0-15,-1 1 0 0,1 1 0 0,0 2 0 16,-1 0 0-16,-5-5 0 0,0 0 0 0,2 4 0 0,0 2 0 0,-2 1 0 16,-2 1 0-16,-2 0 0 15,0-1 0-15,-1 0 0 0,-1-2 0 0,1 2 0 16,-2 1 0-16,0-1 0 0,-1-2 0 0,2 0 0 15,0 0 0-15,1-2 0 0,-1-1 0 0,0-1 0 16,6-1 0-16,0 0 0 0,-7-2 0 0,3 0 0 0,-1-1 0 0,1-2 128 16,0-1-128-16,1 0 0 15,1-1 0-15,2 0 0 0,-1 0 0 0,0 2 0 16,1-1 0-16,1 0 0 0,0 0 0 0,1-2 0 16,1 1 0-16,1 1 0 0,-1 1 0 0,0 0 0 15,1 1 0-15,0 0 0 0,-1-1 0 0,1 1 0 0,1 0 0 16,0 2 0-16,-1 1 0 0,2 1 0 0,1 1 0 0,0 0 0 15,-7-1 0-15,8 2 0 0,-1 1 0 0,-1 1 0 0,-2 1 0 0,-1 0 0 16,-3-5 0-16,4 7 0 0,-2-1 0 16,-1 1 0-16,-2 0 0 0,-2 1 32 0,0 0-32 0,-1 0 0 15,0-1 0-15,-2 1 0 0,-1 0 0 0,0 0 0 16,0-1 0-16,0 0 0 0,1-1 0 0,1 0 0 16,-1-1 0-16,0-1 0 0,0-2 0 0,0-2 0 15,0-1 0-15,0 0 0 0,1 0 0 0,1-3 0 16,0 0 0-16,1-1 0 0,2-2 0 0,0 0 0 15,1-2 0-15,1 1 0 0,2 2 0 0,1-2 0 16,0 1 0-16,0-1 0 0,2 0 0 0,0 2 0 16,1-2 0-16,0 2 0 0,-1 1 0 0,1 2 0 15,-1 0 0-15,1 1 0 0,-1 2 0 0,0 0 0 16,-6 0 0-16,6 2 0 0,-6-2 0 0,5 4 0 16,-5-4 0-16,4 5 0 0,-1 1 0 0,-2 0 0 15,-1 0 0-15,-1 0 0 0,-1-1 0 0,-1 0 0 16,-1 0 0-16,0 0 0 0,-1 1 0 0,1-1 0 15,0 0 0-15,0-1 0 0,4-4 0 0,0 0 0 16,0 0 0-16,0 0 0 0,-5 1 0 0,0 0 0 16,5-1 0-16,0 0 0 0,-5-3 0 0,0 0 0 0,0 0 0 0,0 0 0 15,0 0 0-15,0 1 0 16,5 2 0-16,-6-1 0 16,-1-3-880-16,1 3-112 0,0-1-32 0,-1 2 0 15,0 0-1744-15,1 0-368 0,-1 2-64 0</inkml:trace>
  <inkml:trace contextRef="#ctx0" brushRef="#br0" timeOffset="1171.05">19846 2463 3679 0,'0'0'160'0,"0"0"32"0,0 0-192 0,0 0 0 16,0 0 0-16,0 0 0 0,0 0 4976 0,2 5 944 16,-1 2 192-16,0 0 32 0,-2 1-3776 0,0 1-768 15,0 0-160-15,0 1-32 0,-1-1-352 0,0 0-80 16,-1 0-16-16,0 0 0 0,0 2-304 0,1 1-64 0,0 2-16 0,0-3 0 16,0 0-336-16,1-1-80 15,-1 0-16-15,1-1 0 0,0-1-144 0,1-3 0 16,1 1 0-16,-1 1 128 0,1-2-128 0,-1 2 0 0,0-7 0 0,0 0 0 31,0 0-1456-31,0 0-208 0,0 0-64 0</inkml:trace>
  <inkml:trace contextRef="#ctx0" brushRef="#br0" timeOffset="1465.43">19787 2648 17503 0,'0'0'1552'0,"0"0"-1232"0,0 0-320 0,0 0 0 0,0 0 3136 0,0 0 560 16,0 0 112-16,0 0 32 0,0 0-2032 0,-4 3-400 16,4-3-64-16,-2 5-32 0,0 0-752 0,0 0-160 15,1 2-16-15,0 1-16 0,0 0-368 0,2 3 144 16,0-1-144-16,0-2 0 0,1 0 0 0,1-2 0 16,1 1 0-16,-1-2 0 0,3 0 0 0,-1-1 0 15,1-1 0-15,0-2 0 0,1-3 0 0,1-1 0 16,-1-1 0-16,1 0 0 0,0-1 144 0,0 0-144 15,-2-1 0-15,0 1 144 0,-1-1-144 0,1 0 0 16,-2 0 144-16,1 1-144 0,0 1 0 0,0 0 0 0,-1-1 0 0,0 1 128 16,-4 4-128-16,0 0 0 15,0 0 0-15,0 0-11232 16,2-4-2272-16</inkml:trace>
  <inkml:trace contextRef="#ctx0" brushRef="#br0" timeOffset="1995.37">19957 2246 9215 0,'0'0'816'0,"0"0"-656"16,0 0-160-16,0 0 0 0,0 0 4352 0,0 0 848 0,0 0 176 0,0 0 16 16,0 0-3152-16,2 7-624 0,2 0-128 0,0-1-16 15,2 0-528-15,1 0-112 16,0 0 0-16,2 0-16 0,2 1-512 0,-2 1-112 15,2 2 0-15,-1-3-16 0,-1 1-176 0,0-2 0 0,-1 0 0 0,1 1 0 16,-2 1 0-16,0-1 0 0,0-1 0 0,-3-1 0 16,1 0 0-16,-1 0 128 0,-1-1-128 0,-3-4 0 15,2 5 0-15,-2-5 0 0,0 0 0 0,0 0 0 16,0 0-176-16,0 0-112 0,-5 3-32 0,5-3 0 31,-6 2-1600-31,1 1-336 0,-2-3-64 0</inkml:trace>
  <inkml:trace contextRef="#ctx0" brushRef="#br0" timeOffset="2165.73">19975 2399 26543 0,'0'0'1168'0,"0"0"256"0,3-5-1136 0,-1 0-288 15,1 0 0-15,0 0 0 0,1-2 1936 0,0 0 336 16,1-1 64-16,1 0 16 0,-3 1-992 0,1-2-192 16,0 3-32-16,1 0-16 0,-1 1-736 0,1 0-160 15,-1 0-32-15,1 0 0 0,1-1-192 0,-1 0 0 16,-1 1-192-16,2 0 192 15,0 1-2048-15,2 2-288 0,-2-1-64 0</inkml:trace>
  <inkml:trace contextRef="#ctx0" brushRef="#br0" timeOffset="2704.21">20261 2293 5519 0,'0'0'496'0,"0"0"-496"0,0 0 0 0,0 0 0 16,0 0 4064-16,-4 4 720 0,-1-2 144 0,-1 2 16 0,0 2-2768 0,0 0-576 15,0 1-96-15,0 0-32 16,-1-1-576-16,0 1-128 0,2 1-32 0,-1 1 0 15,1 0-128-15,2-2-32 0,-1 2 0 0,2-3 0 16,0 0-256-16,3 0-64 0,-1-6-16 0,1 5 0 0,-1-5-240 0,2 5 128 16,-2-5-128-16,4 2 0 0,1 1 0 0,1-3 0 15,-6 0 0-15,6 0 0 0,0-3 0 0,0 2 0 16,-1 0 0-16,0-2 0 0,-1 1 128 0,1-2-128 16,-1 1 0-16,-4 3 0 0,5-3 0 0,-1 0 128 15,-4 3-128-15,0 0 0 0,3-4 0 0,-3 4 0 16,0 0 0-16,0 0 0 0,0 0 0 0,0 0 128 15,0 0-128-15,-2 7 0 0,0 0 160 0,-2 2-160 16,-1 0 160-16,-1 3-160 0,0 2 464 0,-1 1 0 16,0 0 0-16,1 1 0 0,1-3 144 0,-1-1 32 15,0 2 0-15,1-1 0 0,2-1-112 0,1 1-16 16,0-1 0-16,1 0 0 0,0-2-192 0,1 0-32 16,1-2-16-16,1-1 0 0,1 1-272 0,-1-3 128 15,-2-5-128-15,5 5 0 0,1-1 0 0,1-2 0 0,1-2 0 0,0-2 0 16,1 0 0-16,-1-3 0 15,0-1 0-15,1-1 0 0,0 0-144 0,-1 0-144 16,-1-1-32-16,0 2 0 0,-2 0-784 0,-2 1-176 0,1-2-16 16,-1 2-10032-16,-3-1-2016 0</inkml:trace>
  <inkml:trace contextRef="#ctx0" brushRef="#br0" timeOffset="-188256.63">10211 1033 11967 0,'0'0'528'0,"0"0"112"0,0 0-512 0,0 0-128 0,0-4 0 0,0 4 0 16,2-2 3120-16,-2 2 592 0,0 0 112 0,0 0 16 16,3-4-1808-16,-3 4-368 0,5-1-80 0,0-1-16 15,1 2-144-15,-1 2-16 0,1 0-16 0,1 2 0 16,2 2-160-16,0 1-16 0,-1 0-16 0,1 1 0 16,1 4-496-16,1 2-112 15,0-1-16-15,1-1 0 0,1 2-384 0,1 0-64 16,-2-1-128-16,3 0 176 0,-1 0-176 0,0-2 0 0,-1 1 0 15,3 0 128-15,0 0-128 0,2 1 0 0,-1 1 0 16,-3-1 0-16,1-3 0 0,-1-2 0 0,-2 1 128 16,0-1-128-16,-2 1 0 0,-1-3 0 0,-1 1-176 31,-3 0-272-31,0 0-48 0,0-2-16 0,-1-1 0 0,-4-4-1472 0,0 0-320 16,0 0-48-16,0 0-13680 0</inkml:trace>
  <inkml:trace contextRef="#ctx0" brushRef="#br0" timeOffset="-187940.12">10272 1419 25791 0,'0'0'1152'0,"0"0"224"0,0 0-1104 0,0 0-272 0,0 0 0 0,0 0 0 16,4-6 1088-16,-1 0 144 0,1-2 48 0,2-1 0 15,2-1-64-15,1-2 0 0,2 0 0 16,-1-3 0-16,4-5-256 0,1 1-64 0,-3-2-16 0,1 1 0 16,0-1-400-16,-1 1-80 0,-1-1-16 0,0 3 0 15,-2 1-192-15,0 0-64 0,0 3 0 0,-2 1 0 16,0 2-128-16,-1 0 0 0,-1 1 0 0,0 1-176 0,-1 0-96 0,0 3-32 15,-1-1 0-15,0 3-11232 0,-2-2-2256 0</inkml:trace>
  <inkml:trace contextRef="#ctx0" brushRef="#br0" timeOffset="-186852.43">10859 1327 10127 0,'0'0'896'0,"0"0"-704"16,0 0-192-16,0 0 0 0,0 0 2560 0,0 0 464 15,-4-4 112-15,4 4 0 0,-4-3-1936 0,1 0-400 0,3 3-80 0,-5-1-16 16,1-2-208-16,0 1-48 16,0 2-16-16,0 1 0 0,-1 1-64 0,0 1-16 15,-1 0 0-15,0 3 0 0,-1 3 144 0,-1 1 16 16,-1 0 16-16,-1 0 0 0,0 0 48 0,-2 1 16 0,0 0 0 0,1-1 0 16,2 0 0-16,-1 0 0 0,2 0 0 0,2 0 0 15,1-2 128-15,2 1 32 0,0-1 0 0,3-2 0 16,0-6-480-16,4 6-80 0,-4-6-32 0,6 6 0 15,2-4-160-15,4-2 0 0,1-1 0 0,2-2 0 16,-1-1 0-16,-2-2 0 0,-1 0 0 0,0 1 0 16,-1 0 0-16,-1-2 0 15,-1 1-208-15,0-1-80 0,-1 0-16 0,0 0 0 32,0 1-80-32,0 1-32 0,-4 1 0 0,1-1 0 0,0 0 224 0,0-3 32 0,-1 1 16 0,0 1 0 15,-1 2 144-15,0-1 0 0,-1-3 0 0,0 5-128 16,-1 3 128-16,0 0 0 0,0 0 0 0,0 0 0 15,-2-4 0-15,2 4 0 0,0 0 0 0,0 0 0 16,0 0 0-16,0 0 144 0,0 0-144 0,0 0 160 0,-3 4-16 0,0 2 0 16,0 1 0-16,0 1 0 0,0 0 48 0,0 1 0 15,-1-1 0-15,1 2 0 0,0 3 64 0,-1 2 0 16,-1 1 16-16,0 2 0 0,0 1-16 0,0 1-16 0,0 1 0 0,0 3 0 16,-1-2-112-16,3 2 0 0,-1-2-128 0,1 0 192 15,0-3-192-15,1-2 0 0,1 0 0 16,2-3 0-16,0-2 0 0,1-2 0 15,1-2 0-15,1-1 0 0,0 0 0 0,0-2 0 16,2 0 0-16,2-3 0 0,-2-3 0 0,2 0 0 16,1-1 0-16,-1-1 0 0,2-1 0 0,-1 0 0 15,0 0 0-15,1-2 0 0,-3-1-144 0,1 0 144 16,0-1 0-16,-1 0-144 0,1 0-48 0,-1 0-16 16,-1-2 0-16,-1 0 0 15,2 2-208-15,-1 0-32 0,-1 0-16 0,-2 0 0 16,0 0-592-16,0-1-112 0,-1 2-32 0</inkml:trace>
  <inkml:trace contextRef="#ctx0" brushRef="#br0" timeOffset="-185883.23">11196 1154 7359 0,'0'0'656'0,"0"0"-528"0,0 0-128 0,0 0 0 15,0 0 2976-15,0 0 560 0,0 0 112 0,0 0 32 16,0 0-2064-16,0 0-400 0,6-1-96 0,-1 1-16 0,-5 0 0 0,8 0 0 16,0 1 0-16,0 1 0 0,0 0-208 0,1 0-64 15,1 0 0-15,2 2 0 0,1 1 96 0,0-1 16 16,1 0 0-16,3-2 0 0,1 0-240 0,0 0-64 16,1-1 0-16,1 0 0 0,0-1-304 0,1 0-64 15,1 0-16-15,1-1 0 0,-1 0-256 0,-2-2 160 16,1 0-160-16,-1-2 128 15,-1 0-128-15,-1-2 0 0,0 2 0 0,2-1 0 16,0-1 0-16,-3 3 0 0,-3 1 0 16,-1-1 0-16,-1 2 0 0,-2 0 0 0,-1 1 0 0,-1 0 0 0,-1 0-224 15,-7 1 80-15,0 0 16 0,6 3 128 16,-6-3 0-16,0 0-11200 16,0 0-2304-16</inkml:trace>
  <inkml:trace contextRef="#ctx0" brushRef="#br0" timeOffset="-185102.75">11738 1016 13823 0,'0'0'608'0,"0"0"128"0,0 0-592 0,0 0-144 0,0 0 0 0,0 0 0 16,0 0 2784-16,0 0 528 0,0 0 96 0,0 0 32 15,0 0-2240-15,0 0-448 0,0 0-96 0,0 0-16 16,7 4-448-16,0 0-192 0,-1-1 128 0,2 0-128 16,2 0 416-16,1 0 0 0,0 1 0 0,0 0 0 0,0 2-128 15,1-2-32-15,1 1 0 0,0 0 0 16,-2 0-64-16,1 0 0 16,1 0-16-16,-2 0 0 0,-1 0-176 0,1 1 0 0,-2-1 0 0,-1 1 0 15,1 0 128-15,-3 1-128 0,2-1 0 0,-2 1 128 16,0-1 176-16,-1 0 16 0,0 1 16 0,0 1 0 15,-2 0 160-15,-1 0 16 0,-1 0 16 0,-1-1 0 16,0-1-32-16,-2 0-16 16,0 1 0-16,-2 0 0 0,0-1 0 0,-1 1 0 0,-1-3 0 0,-1 1 0 15,-1 0-80-15,0 0-16 0,0 0 0 0,-1 1 0 0,-1 1-64 0,1-2 0 16,0 1-16-16,0 0 0 0,1-1-128 0,0 0-32 16,1 0 0-16,0-3 0 0,2 0-144 0,0 0 0 15,1-1 0-15,4-1 0 16,-4-2-1376-16,2-2-208 0,1-1-32 0</inkml:trace>
  <inkml:trace contextRef="#ctx0" brushRef="#br0" timeOffset="-183783.8">12675 1331 4607 0,'0'0'400'0,"0"0"-400"15,0 0 0-15,0 0 0 0,0 0 3648 0,0 0 640 16,0 0 128-16,-3 1 16 0,-1 0-2480 0,-1 1-496 15,-1-2-112-15,2 0 0 0,-1 0-32 0,0 1 0 16,-1 0 0-16,-5 1 0 0,-1 0-1056 16,3 0-256-16,-1-1 0 0,0 0 1280 0,1 0 192 15,1 1 32-15,0-2 16 0,2-2-1024 0,0 1-208 0,-1 0-32 0,2 0-16 16,5 1-240-16,0 0 176 0,-5-3-176 0,0-1 160 0,2-1-160 0,0 0 0 16,0-1 0-16,0 2 128 0,3 4-128 0,0 0 0 15,-1-4 0-15,1 4 0 0,0 0 0 0,0 0 0 16,0 0 128-16,0 0-128 0,-4 6 0 0,4-6 0 15,0 0 144-15,-3 4-144 0,0 1 0 0,3-5 0 32,0 0 0-32,0 0 0 0,0 0 0 0,0 0 0 0,0 0 0 0,0 0 0 15,0 0 0-15,0 0 0 0,3-4 0 0,0-1 0 16,1-1 0-16,-1-1 0 0,0-2 0 0,1-4 0 16,-1 1 0-16,0-2 0 0,0-1 0 15,1-1 0-15,0-1 0 0,-1-1 0 0,-1 1 0 0,0-1 0 0,0 0 0 16,0-1 0-16,0 0 0 0,-2 1 0 0,-1-2 128 15,1 3-128-15,0 1 0 0,-1 1 0 0,1 1 0 16,0 1 0-16,-1 1 0 0,0 1 0 0,0 0 0 16,1 0 0-16,-1 0 0 0,0 1 0 0,0-1 0 15,0 0 0-15,1-1 0 0,0 2 0 16,0 1 0-16,0 0 0 0,1 1 0 0,-1 1 0 16,-1 1 0-16,1 1 0 0,1 0 0 0,-1 5 0 15,0 0 0-15,2-5 0 0,1 1 0 0,-3 4 0 0,4-3 0 0,0-2 0 0,1 2 0 16,0 0 0-16,2 0 0 0,0 0 0 0,1 0-128 15,1 1 128-15,-1 1 0 0,-1-2-256 0,1 0 16 16,0 0 16-16,0 0 0 16,-1 1-1888-16,0-1-384 0</inkml:trace>
  <inkml:trace contextRef="#ctx0" brushRef="#br0" timeOffset="-183013.11">12994 965 17279 0,'0'0'768'0,"0"0"144"0,0 0-720 0,0 0-192 0,0 0 0 0,-5 1 0 15,0 0 912-15,-1 0 160 16,1 1 16-16,-1 1 16 0,0 1 48 0,-1 1 0 0,-1 1 0 0,0 2 0 16,-1 2-192-16,0 0-48 0,2 2 0 0,-1 1 0 15,0 1-272-15,1 2-64 0,2 0-16 0,0 6 0 16,2-1-560-16,2-2 0 0,1-1 0 15,2-2 992-15,1-2 96 0,1 0 0 0,4-2 16 0,1-2-880 16,0-3-224-16,1-2 0 0,0-1 256 0,1-3 0 16,0-3 0-16,1-1 0 0,1-1-256 0,1-3 176 15,-1-2-176-15,0-2 160 0,2-1-160 0,-1-2 0 0,-1-2 144 0,-1 0-144 16,-1 2 0-16,-1-1 0 0,-2 0-160 0,-1 1 160 16,-1 0-144-16,-2 1 144 0,-1 1 0 0,-2 3-144 15,-1-1 144-15,-3 2 0 0,-1 1 0 0,-2 0 128 16,-3 0-128-16,0 2 0 0,-2-1 0 0,0 1 0 0,-2 1 0 0,2 0 128 15,-2 1-128-15,1 0 0 16,1-1 0-16,2 0 0 16,0 0 0-16,1 2 128 0,1 0-128 0,1 0 0 15,1-2 0-15,5 4 0 16,0 0-400-16,0 0-48 0,0 0-16 0,0 0 0 16,0 0-1808-16,0 0-352 0</inkml:trace>
  <inkml:trace contextRef="#ctx0" brushRef="#br0" timeOffset="-182466.93">13625 903 6447 0,'0'0'576'0,"0"0"-576"16,0 0 0-16,0 0 0 0,0 6 4672 0,-1 1 816 15,1 0 160-15,-1 1 48 0,0 1-3792 0,0-1-752 16,-1 2-160-16,1 0-32 16,0 2-448-16,-1 1-80 0,-1 1-32 15,0-1 0-15,0 2-256 0,0 1-144 0,0 0 160 0,0 1-160 16,0 0 0-16,1 1 128 0,0-2-128 0,1-2 0 0,2 0 0 0,1-2 0 16,0-3 0-16,0-3 0 15,0 0-320 1,-2-6-96-16,0 0-32 0,0 0-13408 0</inkml:trace>
  <inkml:trace contextRef="#ctx0" brushRef="#br0" timeOffset="-181709.04">14228 926 14735 0,'0'0'1312'0,"0"0"-1056"15,0 0-256-15,-5-1 0 0,-1 1 2432 0,0 0 416 16,0 0 96-16,-1 1 0 0,0 2-1360 0,-1 1-288 15,0 3-48-15,0-1-16 0,-1 2-400 0,1 1-64 0,-2 0-32 0,2 1 0 0,-1 3-224 0,1-1-64 16,2 0 0-16,1 2 0 16,1 1 64-16,3 1 0 0,1-2 0 0,1 0 0 15,2-2 0-15,2 0 16 0,1 0 0 0,4-2 0 0,2-2-336 0,3-2-192 16,0 0 192-16,3-2-192 0,0-2 288 0,3-3-48 16,1-2-16-16,2-2 0 0,0-1-224 0,0-1 144 31,-2 0-144-31,-1-2 128 0,-3 0-288 0,0-1-64 15,-3 0-16-15,-3 0 0 16,0-2-144-16,-2 1-16 0,-2 0-16 0,-1 1 0 0,-2-1 224 0,-1 1 32 0,-2-2 16 0,-1 0 0 16,-1 0 144-16,-2 0 0 0,-1 1 0 0,-1 0 0 15,0 0 0-15,-4 0 144 0,-2 2-16 0,-2 1-128 16,0-1 416-16,-2 2-32 0,-1 1 0 0,-1 0 0 16,-1 1-160-16,0 1-32 0,1 0-16 0,2 1 0 0,0 0-176 0,5 1 0 15,0 0 0-15,2 1 0 0,2 0-272 0,5 1-96 16,0 0-16-16,0 0-10864 15,0 0-2176-15</inkml:trace>
  <inkml:trace contextRef="#ctx0" brushRef="#br0" timeOffset="-181076.76">14777 771 29423 0,'0'0'640'0,"0"0"144"0,0 0 32 0,13 0 16 0,-10 4-672 0,2 0-160 0,2 0 0 0,0 0 0 0,0-1 368 0,2-2 32 16,0 1 16-16,2 0 0 0,-2-1-288 0,1 1-128 15,0-1 128-15,0 0-128 0,0 0 0 0,-2 1 0 16,1 0 0-16,-1 0 0 0,0 0 0 0,-1 2 0 0,-1 0 0 0,-2 1 0 0,0 0 0 15,0 1 0-15,-1-1 0 0,-1 2 128 0,-1 1 192 0,0-1 48 16,0 1 0-16,0 2 0 0,-1 1 128 0,1 3 16 16,-1 1 16-16,0 0 0 15,0 1-192-15,1 0-32 0,1-1-16 0,0 5 0 0,0-1-160 0,0 4-128 16,-1-1 144-16,1 1-144 0,1-1 128 0,0 0-128 16,0-1 0-16,0 1 0 0,1-2 0 0,0 0 128 0,-1-1-128 0,1-4 0 15,0-1 0-15,0-2 0 16,-1 0 0-16,-1 1 0 0,-2-1 0 0,1-2 0 0,-1 0 0 0,-1-1 144 15,-1-1-144-15,0-3 0 0,-1 0 0 0,-1-2 0 16,-1 2 0-16,-1 0 0 0,0-1 0 0,-2-1 0 16,-1-1 512-16,-1-2 192 0,-1 1 16 0,0 1 16 15,-1 0 400-15,-1-2 80 16,1 0 0-16,2 0 16 0,-2 0-272 0,1 0-48 16,0 0-16-16,2 0 0 0,-1 0-528 0,1 0-112 0,0 0-32 0,1 1 0 15,0 1-224-15,0-1 0 16,-1 0 0-16,3 0 0 15,0-1-992-15,1 0-192 0,2-1-32 0,3 1-18448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02T02:05:05.340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19632 2797 24815 0,'0'0'1088'0,"0"0"256"0,0 0-1088 0,7-4-256 0,2 0 0 0,3 0 0 16,6 0 0-16,2 0 0 0,1-1 0 0,3 1 0 15,1-2 0-15,3 1 0 0,5 1 0 0,2 0 0 16,3 0 192-16,4 1-32 0,5 0 0 0,0 2 0 16,0 2 448-16,-1 0 96 0,-1 0 0 0,2 0 16 15,2 0-144-15,1 1-16 0,4 0-16 0,-1 1 0 16,-1 0-304-16,0 1-64 0,-2-1-16 0,3-2 0 0,3 0 64 0,1 2 16 15,0-1 0-15,1 1 0 0,-2-1 240 0,0 0 48 16,0-1 16-16,3 1 0 0,2 1-112 0,-1 0-32 16,-2 1 0-16,-2-3 0 0,-2 0-64 0,1 0-16 15,0 1 0-15,0-1 0 0,-1 1-48 0,-2 1-16 16,-2 0 0-16,2 1 0 0,0-2 32 0,-6 0 0 16,-1 1 0-16,-1 0 0 0,1 2-16 0,-1 0 0 15,-2 1 0-15,0-1 0 0,-1-1-128 0,2 0-16 16,1-1-128-16,1 2 192 0,2-3-192 0,1 1 144 15,0 0-144-15,1 1 128 0,-4-1-128 0,-1-1 0 16,-2-2 0-16,-1 1 0 0,1 0 0 0,-2 0 0 16,-1 1 0-16,-1 0 128 0,-1 1-128 0,-2 2 0 15,-3-3 0-15,1 1 0 0,-4 0 0 0,0-1 0 16,1 0 0-16,-1 0 0 0,1-1 0 0,2 2 0 16,-1-2 0-16,1 2 128 0,1-1 32 0,1 1 0 15,0 2 0-15,-2-3 0 0,0 0-32 0,-1-1 0 16,0-1 0-16,0-1 0 0,1 1 144 0,-1 0 32 0,1 0 0 0,0-1 0 15,-1-1 48-15,1 2 16 0,1 0 0 0,1 0 0 16,-3 0-48-16,2-1 0 0,-1 1 0 0,2-4 0 16,-1 1-192-16,1 0-128 0,0 0 128 0,0 2-128 15,-2 1 0-15,0 0 0 0,-3 0 0 0,-1 1 128 16,-2-1-128-16,-2 1 0 0,-3-1 0 0,0 0 128 16,-3-1-128-16,1 1 0 0,-3 0 0 0,-2 0 0 15,-2 0 0-15,-2 1 0 0,-2 1 0 0,-1-1 0 16,-7-1-2000-16,3 5-480 0</inkml:trace>
  <inkml:trace contextRef="#ctx0" brushRef="#br0" timeOffset="44460.35">22683 3704 8287 0,'0'0'736'0,"0"0"-592"15,0 0-144-15,-4 0 0 0,0 0 3712 0,4 0 704 16,0 0 128-16,0 0 48 0,-4-3-2288 0,4 3-464 16,-3-2-96-16,3 2-16 0,-1-4-368 0,1 4-80 15,3-5 0-15,1 1-16 0,2 0-368 0,2 0-80 16,0 0-16-16,3 0 0 0,3 1-224 0,1-2-64 15,0 0 0-15,3 1 0 0,1 2-144 0,1-1-48 16,-1 1 0-16,1 1 0 0,-1 1-320 0,0 0 0 16,0 0 0-16,-1 3 0 0,0 0 272 0,0 0-16 15,-1 2 0-15,-1 0 0 0,-1 0 64 0,1 3 0 16,-2-2 0-16,-2 2 0 0,1 0-320 0,0 2 0 16,-2-2 0-16,-1 2 0 0,0 0 336 0,-1-2 16 0,0 2 0 0,-1 2 0 15,-2 2 128-15,0 1 32 16,0-1 0-16,-2 2 0 0,-2 0-160 0,0 3-32 15,-4 1 0-15,-1 2 0 0,-1 1 32 0,-1 2 0 16,0-6 0-16,-1 4 0 0,0-2 112 0,-3 3 32 16,-1 0 0-16,0 0 0 0,-1 0-112 0,-1 2-32 0,-2-1 0 0,-4 10 0 15,-1-2-160-15,0 2-16 16,0-1-16-16,-2 0 0 0,1-1 32 0,-2 1 16 0,1-2 0 0,-2-2 0 16,1-2-64-16,-1 3-16 0,4-2 0 0,-1 1 0 15,2 0 48-15,1 0 0 0,2-2 0 0,3 1 0 16,2-3-176-16,3 1 0 0,3-2 0 0,3 0 0 15,2 0 288-15,2-2 32 0,3-1 0 0,2-3 0 16,1-1-320-16,0 1 128 0,1-1-128 0,2 1 0 16,1-1 144-16,3-1-144 0,0-1 0 0,1-2 144 15,2 1-144-15,0-2 0 0,-1-1 144 0,1-2-144 16,0-1 0-16,0-1 144 0,-2-3-144 0,1-2 0 16,1-1 128-16,-1-2-128 0,1-1 0 0,0-2 0 0,2-1 0 15,-1-1 0-15,0 0 0 0,-2 0 0 0,-3-1 0 0,-1 1 0 16,0-1 0-16,-3 1 0 0,0-1 0 0,-3 0 0 15,-2 0 0-15,-2 0 0 0,-2-2 128 0,-2 2-128 16,-2 1 0-16,-3 1 0 0,-2-1 0 0,-1 1 160 16,-1 0-160-16,-1 2 128 0,-4 0-128 0,0 2 192 15,-1 2-192-15,1-1 192 0,-2 3-48 0,1 1 0 16,0 1 0-16,-1 2 0 0,1 4-144 0,0 4 192 0,1 0-192 16,1 5 192-16,-1 1-64 0,1 4 0 15,0 1 0-15,3 4 0 0,-1-1-128 0,2 1 160 16,1-4-160-16,2 3 160 0,2 0-160 0,2 2 0 15,2 1 144-15,3 0-144 0,1 3 0 0,3 2 0 16,2 2 0-16,1-2 128 0,1-1-96 0,0-3-32 16,2 0 0-16,0-1 0 0,-2 2 0 0,3-2 0 15,-1 2 0-15,0 2 0 0,-2 0 0 0,0 0 0 0,-1 0 0 16,-1-2 0-16,-3-1 0 0,-1-2 0 16,-4-1 0-16,-3 1 0 0,-2 2 0 0,-2 0 0 0,-3 2 0 0,-1-1 0 15,-4 2 0-15,1-2 0 16,-1-3 0-16,-3 0 0 0,-1-6 0 0,-3-1 0 0,0-6 0 0,-1-1 0 15,0-1 0-15,0-4 0 0,1-1 0 0,3-3 0 16,2-3 0-16,3 0 0 0,-1-2 0 0,2-2 0 16,1-2 0-16,1-2 0 0,4-2 0 0,1-2 0 15,1-1-320-15,3-2-64 0,3-1-16 0,2-4 0 16,2-3-1072-16,5-4-192 16,2-2-64-16,4-3-14272 0,3-4-2880 0</inkml:trace>
  <inkml:trace contextRef="#ctx0" brushRef="#br0" timeOffset="44916.69">23872 4928 37375 0,'0'0'832'0,"0"0"160"0,0 0 32 0,0 0 16 0,-2 7-832 0,0 1-208 0,-3 1 0 0,1 0 0 15,-1 2 1088-15,-1-1 160 0,0 2 32 0,1 0 16 16,-2 2-192-16,1 2-32 0,1 0-16 0,1 0 0 15,0 0-400-15,1 1-80 0,-1-2 0 0,2 3-16 16,1-2-208-16,1 1-32 0,1-2-16 0,2-2 0 16,-2 0-48-16,1 0-16 0,-1-2 0 0,2 0 0 15,3 0 144-15,1-2 16 0,-2 0 16 0,2-1 0 16,-1-1-80-16,2 1-16 0,-1-2 0 0,2-1 0 16,1 0-144-16,-1-1-48 0,4 1 0 0,1-1 0 15,1-1-128-15,3-1 0 0,1 1 0 0,1-1 128 0,4 0-128 16,-2 0 128-16,1-1-128 0,-1 0 128 15,-1-1-128-15,-2-1 0 0,-4 0-192 0,-3 0 192 16,-3-1-1600-16,0-1-192 0,-2 0-32 0,-3-2-19872 16</inkml:trace>
  <inkml:trace contextRef="#ctx0" brushRef="#br0" timeOffset="45131.4">24308 5079 6447 0,'0'0'576'0,"0"0"-576"16,0 0 0-16,0 0 0 0,-5-2 9376 0,-1 2 1760 15,-2 2 368-15,1 3 64 0,1 1-7840 0,-1 4-1552 16,-1 3-320-16,-1 5-64 0,1-1-896 0,-2 3-192 16,-1 4-16-16,-2 1-16 0,0 1-288 0,1 2-64 15,0 0-16-15,1 0 0 0,2 1-304 0,1 0 0 16,2 1 0-16,1 1 0 15,1-2-896-15,0 0-192 0,-1 1-48 0,-1-1-15376 16,-4-3-3072-16</inkml:trace>
  <inkml:trace contextRef="#ctx0" brushRef="#br0" timeOffset="50572.07">22432 8284 17503 0,'0'0'1552'0,"0"0"-1232"16,0-5-320-16,1 0 0 0,1-2 3168 0,1 1 576 16,0-2 112-16,2 1 32 0,1 1-1568 0,1 0-304 15,1 1-64-15,2 0-16 0,5-2-656 0,1 3-128 16,0-1-16-16,3 0-16 0,-1 1-352 0,-4 2-64 16,1 1 0-16,3-1-16 0,1 4-112 0,3-2-32 15,0 2 0-15,1 2 0 0,1 0-272 0,4 3-48 16,-1 1-16-16,-2 1 0 0,-2 2 16 0,-4 1 0 15,-1 1 0-15,-3-1 0 0,-2 4 16 0,-2 3 0 16,-1-1 0-16,-4 4 0 0,-1 0 16 0,0 1 16 16,-2 0 0-16,-3 0 0 0,-1 0-96 0,-2 0-32 15,-2 1 0-15,0 1 0 0,-1 4-16 0,-2 0 0 0,-3 1 0 16,-2 2 0-16,0-1 208 0,-4 2 48 16,-2 1 0-16,0-2 0 0,0-1 16 0,-1-3 16 0,-2 2 0 0,1 0 0 15,0 1-128-15,0 2-32 0,0-3 0 0,3 1 0 16,-2 1-48-16,1 1-16 0,-1-1 0 0,0-2 0 15,3-2-192-15,-1-3 176 0,1 0-176 0,1-2 160 16,1 2-160-16,3-1 160 0,1-2-160 0,3 3 160 16,2-2-160-16,4 1 0 0,2-1 144 0,4 0-144 0,3-1 0 0,4 0 0 15,1 0 0-15,11 7 0 0,1-6 0 0,-7-8 0 16,1-1 0-16,8 4 0 0,-1-5 0 16,-8-5 0-16,1-3 0 0,11 4 0 0,-2-2 0 0,-9-3 0 15,1-1 0-15,0 1 0 0,2-2 0 0,6 1 0 16,-4-1 0-16,-8 1 0 0,0-3 0 0,4-2 0 15,-2 1 0-15,-7-1 0 0,0-1 0 0,3-1 0 16,-1-1-128-16,-5 1 128 0,-1-1 0 0,2-2 0 16,-3 0 0-16,-2 2 0 0,-1 0 0 0,-2 5 0 15,0 0 0-15,0 0 0 0,0 0 0 0,-4-4 0 16,-1 1 0-16,-5 4 0 0,-4 2 0 0,2 2 0 16,-2 1 0-16,-12 5 0 0,0 3 0 0,0 3 176 15,1 0-16-15,8-1 0 0,-1 5-160 0,-7 14 160 16,7 3-160-16,8-10 160 0,1 4-32 0,3 5 0 15,1 1 0-15,3 0 0 0,2-2 0 0,2 1-128 16,2 2 192-16,3 0-64 0,3 4-128 0,7 18 128 16,0-6-128-16,-3-19 128 0,2 0-128 0,11 18 128 15,-1-7-128-15,-3-3 128 0,-4 0-128 0,-3 3 0 16,-4 2 0-16,-3 1 0 0,-3 0 0 0,-4-4 0 0,-4-5 0 0,-5-2 128 16,-3-3-128-16,-5 0 0 0,-6 0 144 0,-1 0-144 15,-2-2 128-15,-2-2-128 0,2-3 128 0,-1-4-32 16,0-2-96-16,1-4 0 0,1-6 0 15,1-2 0-15,1-3 0 0,1-3 0 0,2-5 0 0,-2-3 0 16,0-3 0-16,1-4 0 0,1-5 0 0,7 2 0 16,-1-7 0-16,-5-13 0 0,7-3 0 0,4-1-160 15,4-2-992-15,5 2-192 0,2 0-32 0,3 0-16 16,2-1-1360-16,4-5-256 0,2-3-64 0</inkml:trace>
  <inkml:trace contextRef="#ctx0" brushRef="#br0" timeOffset="51052.67">23527 9371 26719 0,'-17'-4'2368'0,"10"2"-1888"15,-2-1-480-15,2 0 0 0,1 0 4176 0,6 3 752 0,0 0 128 0,0 0 48 16,0 0-3024-16,0 0-608 0,0 0-112 0,4-3-16 16,1 2-704-16,4-1-128 0,3 1-16 0,4 4-16 15,1-1-144-15,4 3-16 16,2 1-16-16,5 3 0 0,-2 2-96 0,0 2-16 16,0 3 0-16,-5 1 0 0,-2 3 0 0,-4 1 0 0,-3 4 0 0,-3 0 0 15,-3 2 16-15,-2 0 0 0,-4-3 0 0,-4 2 0 16,-3-3 64-16,-5 1 16 0,-2-2 0 0,-5 0 0 15,-3 0-32-15,-2 1-16 0,0-2 0 0,-2 0 0 16,2-1 96-16,-1-1 32 0,3-3 0 0,2 0 0 0,4-2-96 0,2-1-16 16,3-4 0-16,3 0 0 15,4 0-176-15,1-2-80 0,2 0 0 0,3-1 0 0,4 1 0 0,5-2 0 16,5 0 0-16,6 0 0 0,8-2 0 0,4 1 0 16,7-1 0-16,1-1 0 0,-1 0 0 0,1-1 0 15,1 2 0-15,0-3 0 0,1 1 0 0,-2-1 0 16,-1 3 0-16,-3-3 0 0,-2 1 0 0,-8 0 0 15,-6 0 0-15,-5-1 0 0,-3-1 0 0,-4 0 0 16,-4 0 0-16,-3 1 0 16,-3 0-1600-16,0 0-192 0,-10 0-64 0,-9 1-22448 0</inkml:trace>
  <inkml:trace contextRef="#ctx0" brushRef="#br0" timeOffset="55508.71">19541 13240 28559 0,'0'0'2544'0,"7"1"-2032"0,1 1-512 0,2-1 0 16,0 0 3008-16,3 0 496 0,-1 0 96 0,-1 0 32 15,2-1-2272-15,-1 1-448 0,0 0-80 0,-1 1-32 16,0-2-672-16,0 2-128 0,-3-1 0 0,1 1 0 31,-3 0-1664-31,1 1-272 0,-2-2-64 0</inkml:trace>
  <inkml:trace contextRef="#ctx0" brushRef="#br0" timeOffset="55660.58">19588 13380 23951 0,'0'0'2128'0,"0"0"-1696"16,0 0-432-16,4-1 0 0,2-1 3296 0,1 2 576 15,0-2 112-15,3 1 32 0,-1 1-3008 0,1 0-608 16,2 1-112-16,1 1-32 16,1-2-1152-16,-1 1-256 0,-1-1-32 0</inkml:trace>
  <inkml:trace contextRef="#ctx0" brushRef="#br0" timeOffset="56499.03">20643 12671 14735 0,'0'0'1312'0,"0"0"-1056"0,0 0-256 0,0 0 0 16,0 0 3776-16,0 0 704 0,0 0 144 0,0 0 32 15,0 0-2336-15,0 0-464 0,-3 5-80 0,-1 0-32 16,0 3-672-16,0 1-144 0,0-2-32 0,1 2 0 16,-1-1-144-16,0 2-48 0,0 1 0 0,0 0 0 15,0-1-192-15,1 1-64 0,0-1 0 0,0 0 0 16,1-1 32-16,1-1 0 0,0-2 0 0,2 0 0 0,0 0-224 0,2-2-32 16,-3-4-16-16,5 3 0 0,1 0 48 15,0-2 0-15,1 0 0 0,0-1 0 0,0-1-64 0,1 0 0 16,0-1 0-16,0 1 0 0,1-1 32 0,-1 0 0 15,3 0 0-15,1 0 0 0,0 0-64 0,-2 0-16 16,1-1 0-16,1 1 0 0,0 0-144 0,0 1 160 16,1-1-160-16,1 1 160 0,-1 1-160 0,1 1 0 15,-1 1 0-15,0 0 0 0,0 1 0 0,0-1 0 16,-1 1 128-16,-1 0-128 0,-2 0 0 0,0 1 0 16,-1-1 0-16,0-2-176 15,-3 1-208-15,1 0-32 0,-1-1-16 0,-5-1 0 16,6 1-1520-16,-1 0-304 0,-1-2-64 0,-4 1-17200 0</inkml:trace>
  <inkml:trace contextRef="#ctx0" brushRef="#br0" timeOffset="56737.13">21003 12602 37151 0,'0'0'1648'0,"0"0"336"0,-6-1-1600 0,1 2-384 0,0 1 0 0,1 2 0 16,0 2 1680-16,1 4 256 0,-2 2 48 0,1 4 16 16,-1 3-912-16,1 0-192 0,1 4-48 0,0 0 0 15,1 1-432-15,0-1-96 0,1 0 0 0,1-3-16 16,0 0-304-16,1-2 0 0,1 1 128 0,0-1-128 0,1-1 0 0,0-1 0 16,1-2 0-16,1-1-144 15,0-1-1136-15,0-1-208 0,1-3-48 0,0-1-11872 16,1-1-2368-16</inkml:trace>
  <inkml:trace contextRef="#ctx0" brushRef="#br0" timeOffset="57125.09">20143 13216 29487 0,'0'0'1296'0,"0"0"288"0,0 0-1264 0,0 0-320 16,5-5 0-16,4 2 0 0,3 3 3744 0,3-1 688 0,5 0 144 0,4 0 32 15,3 1-2560-15,5 0-512 0,8 0-112 0,4 1-16 16,3 1-640-16,2 0-144 0,0-1-32 0,6 1 0 16,-11-1-304-16,6 0-64 0,3 0-16 0,2 0 0 15,-2 2-208-15,1-3 0 0,-3 0 0 0,0 0 0 16,1 2-704-16,-3 1-128 16,-1-3-16-16,-5 2-16 0,-5 1-1392 0,-5-2-288 0,-2 1-48 0</inkml:trace>
  <inkml:trace contextRef="#ctx0" brushRef="#br0" timeOffset="57829.69">20212 13488 18431 0,'2'-13'1632'0,"-2"13"-1312"0,4-4 3232 0,-1-1 640 16,-1-1 128-16,0 0 32 0,1 1-2224 0,-1 1-432 15,-2 4-96-15,4-3 0 0,-4 3-512 0,0 0-112 16,0 0-16-16,0 0 0 0,0 0-576 0,0 0-128 15,0 0-32-15,4 7 0 0,-2 3 160 0,-2-1 16 16,-1 2 16-16,-1 3 0 0,-2 3-16 0,-1-2 0 16,1 2 0-16,-2-1 0 0,-1 0-112 0,-1 3-32 15,1-2 0-15,1-3 0 0,1 0 64 0,3-3 0 16,-1 0 0-16,2-1 0 0,1-2-192 0,1-1-128 16,1-3 192-16,0 1-192 0,-2-5 144 0,4 4-144 15,2 0 0-15,1-3 144 0,1 1-144 0,1-1 160 16,0-1-160-16,0 1 160 0,0-1-160 0,3 1 0 0,1-1 0 15,0-1 128-15,0 0-128 0,1 1 0 0,0-1 0 0,0 1 0 16,1-1 0-16,-2 0 0 0,-1 0 0 0,-4 1 0 16,0-2-192-16,-1 2-32 0,-2-1 0 0,0 0 0 31,-5 1-416-31,0 0-96 0,0 0-16 0,0 0 0 0,0 0-2320 16,-2-3-480-16</inkml:trace>
  <inkml:trace contextRef="#ctx0" brushRef="#br0" timeOffset="58058.21">20500 13519 9215 0,'0'0'816'0,"0"0"-656"16,-5-3-160-16,2 0 0 0,0 1 7568 0,3 2 1488 16,0 0 288-16,0 0 64 0,-4 2-6496 0,0 3-1312 15,0 5-256-15,0 0-48 0,0 3-576 0,-1-2-112 16,-1 3-32-16,0 1 0 0,0 0-384 0,0 1-192 15,0 0 160-15,-2 4-160 0,1 0 0 0,0-1 128 16,0 0-128-16,3 1 0 0,-1 3 0 0,1-1 0 16,0 1 0-16,1-1 0 15,2-4-400-15,0-1-32 0,1-2 0 0,0 0 0 16,1-2-1936-16,1-3-384 0,1-2-64 0</inkml:trace>
  <inkml:trace contextRef="#ctx0" brushRef="#br0" timeOffset="58355.4">20706 13628 6447 0,'0'0'576'0,"0"0"-576"15,0 0 0-15,0 0 0 0,0 0 5968 0,0 0 1088 16,3 5 224-16,-1 1 32 0,-1-1-4400 0,2 0-880 16,-2 1-176-16,0 2-48 0,-1 1-368 0,-1 1-80 15,2-2-16-15,-2 1 0 0,0 3-704 0,-1-1-128 16,0-1-48-16,-1 0 0 0,0 2-320 0,0 0-144 16,-1-2 128-16,0 1-128 15,0 0-704-15,1-1-208 0,1-1-48 0,0-3-12112 16,2-6-2416-16</inkml:trace>
  <inkml:trace contextRef="#ctx0" brushRef="#br0" timeOffset="58537.5">20648 13747 23951 0,'-2'-12'1056'0,"2"12"224"0,0 0-1024 0,0 0-256 0,0 0 0 0,0 0 0 15,0 0 4608-15,0 0 880 0,6-3 160 0,0 1 48 16,0-2-4176-16,1 1-832 0,3 1-176 0,2-1-16 15,0-2-368-15,-1 3-128 16,0 3 0-16,2-2 0 0,0-3 0 0,-1 2 0 0,1 3-208 0,1-2-13456 16,-2-4-2688-16</inkml:trace>
  <inkml:trace contextRef="#ctx0" brushRef="#br0" timeOffset="58975.14">20997 13652 39503 0,'0'0'1744'0,"0"0"368"0,0 0-1680 0,1-5-432 15,0 1 0-15,1 0 0 0,1-1 1728 0,1-1 272 16,1-1 48-16,2 1 16 0,-2-2-1008 0,2 1-208 15,1-1-32-15,1-1-16 0,1 0-496 0,0 2-112 16,0 2 0-16,1 1-16 0,0 2-176 0,-2 0 0 0,3 4 0 0,-1 1 0 16,-1 2 0-16,-1 1 128 15,1 2-128-15,-1-1 0 0,-2 2 144 0,-1-1-144 16,-2 1 160-16,-2 1-160 0,-3 2 304 0,-1-1-48 0,-3-2 0 0,-1 3 0 16,-2-1 128-16,0 1 0 0,-3-2 16 15,-1 1 0-15,-3 5 144 0,1-4 32 16,1 3 0-16,1-2 0 0,1 1-128 0,3-2-32 15,0 2 0-15,3 0 0 0,1-3-176 0,2 1-48 0,3-1 0 0,1 0 0 16,2-2-192-16,2 0 128 0,3-2-128 0,4-1 0 16,4-2 128-16,1-1-128 0,3-1 0 0,2-2 0 15,4-2 0-15,-1-1 128 0,0-2-128 0,-2 0 0 16,-7 0 0-16,-1 0 0 0,-2-1 0 0,-1 1 0 0,-2 1-288 16,-2-1 0-16,-2 0 0 0,-1 1 0 15,-2 0-1888-15,-4 4-384 16</inkml:trace>
  <inkml:trace contextRef="#ctx0" brushRef="#br0" timeOffset="60886.7">21922 13096 40719 0,'11'-1'1792'0,"-6"1"384"0,1 0-1728 0,1-1-448 0,3 0 0 0,2 1 0 16,1 0 1072-16,-2 1 128 0,2 0 16 0,1 0 16 15,-1 0-576-15,2 0-112 0,0 0-32 0,-3 0 0 16,2 0-512-16,-2-1-304 0,0 0 48 0,-3 0 0 15,0 0-2624-15,-3 0-512 16</inkml:trace>
  <inkml:trace contextRef="#ctx0" brushRef="#br0" timeOffset="61043.92">21937 13336 17503 0,'-3'4'1552'0,"0"2"-1232"15,1 0-320-15,2 0 0 0,2-1 5776 0,2 1 1104 16,1-1 224-16,2 2 32 0,3-3-4832 0,2 1-976 15,2-1-192-15,0-1-48 0,2-1-656 0,2 0-144 16,1-1-32-16,1 1 0 0,-1-4-256 0,0 0 0 16,-1 1-128-16,1-2-14080 15,1-1-2816-15</inkml:trace>
  <inkml:trace contextRef="#ctx0" brushRef="#br0" timeOffset="61644.53">22946 12780 28559 0,'-4'0'2544'0,"1"-3"-2032"15,3 3-512-15,0 0 0 0,0-5 3056 0,2 0 512 16,3 1 96-16,3-1 32 0,-2 0-2288 0,4 0-464 16,1 1-96-16,2-1-16 0,0-1-256 0,2 1-48 15,0-2-16-15,-1 4 0 0,1 0-256 0,1 1-48 16,-2 1-16-16,-1 1 0 0,-1 1 160 0,-3 2 32 16,-3 1 0-16,-1-1 0 0,-3 4-48 0,-3 2 0 15,-4 1 0-15,0 2 0 0,-3 0-48 0,-2 2-16 16,-2 0 0-16,-1 0 0 0,1 0-96 0,-2 0-32 15,-1-2 0-15,3 1 0 0,-1 1 272 0,2-2 48 16,3 1 16-16,2-1 0 0,0-1-32 0,2 0-16 16,2-2 0-16,2 1 0 0,1-1 16 0,2 0 0 15,2-1 0-15,1 0 0 0,1-2-448 0,2-1 0 16,2-1-192-16,1-1 192 0,0-1 0 0,3-4 0 0,2 1 0 0,0-1 0 16,2-2 0-16,0 0 0 0,2-1 0 0,-2 0 0 15,1 0-144-15,-2 0-16 0,-4 0 0 0,-1 1 0 31,-2 1-432-31,-2-1-96 0,-4 3-16 0,-5 1 0 16,0 0-1104-16,0 0-240 0,-6 0-32 0,-6 2-12368 0,-3 3-2464 0</inkml:trace>
  <inkml:trace contextRef="#ctx0" brushRef="#br0" timeOffset="61839.68">22816 13242 30399 0,'0'0'2704'0,"9"2"-2160"16,0-1-544-16,4 0 0 0,3-1 3808 0,3 0 656 15,2-1 128-15,1 0 16 0,-1 0-2736 0,0-2-544 16,1 0-112-16,-1 1-32 0,0-1-384 0,1 1-80 16,1-3-16-16,-2 1 0 0,0 0-528 0,-1 1-176 15,0 0 0-15,-1 0 0 0,-2-1 0 0,-1 3-144 16,-2-3-16-16,-1 3 0 16,-2-3-1152-16,0 3-224 0,-4-3-64 0,0 2-13248 15,-2 2-2672-15</inkml:trace>
  <inkml:trace contextRef="#ctx0" brushRef="#br0" timeOffset="62277.54">23038 13396 23039 0,'-5'5'2048'0,"-1"-1"-1648"0,6-4-400 0,-5 4 0 16,5-4 5184-16,0 0 960 0,0 0 192 0,0 0 48 15,0 0-4624-15,0 0-928 0,0 0-176 0,3 3-32 16,1-1-48-16,3-1-16 0,1 0 0 0,1-1 0 15,0 0-336-15,2 1-64 0,2 1-16 0,-2-1 0 16,1 0-144-16,0 1 0 0,-1 1 0 0,-2 0 0 16,0 2 0-16,-1 2 0 0,-3-2 0 0,-1 2 0 15,-1 0 0-15,-3 1 128 0,-1 0-128 0,-2 3 0 16,-2-1 272-16,0 2-16 0,-3-1-16 0,-1 1 0 16,0-1 176-16,-1 2 32 0,1-3 16 0,0 2 0 0,0-2-112 15,2 0-32-15,0-2 0 0,0 1 0 0,2-4-80 0,2 0-32 16,3-5 0-16,0 0 0 0,3 5-208 0,5-2 0 15,2-1 128-15,3-1-128 0,6-1 0 0,2 0 0 16,-2 0 0-16,1 2 0 0,2-2 0 0,0 3-128 16,-1 0 128-16,-1 2 0 0,-3 0 0 0,-2 1 0 15,-3 0 0-15,-3 1 0 0,1 2 128 0,-5 1-128 16,-4 0 176-16,-4 1-176 0,-5 1 416 0,-3-3-32 16,-4 2 0-16,-3-1 0 0,-2-1-96 0,-1-1-32 15,1-1 0-15,-2-2 0 0,2 0-112 0,-2-3-16 16,1-1-128-16,1-1 192 0,-1-2-192 0,1-1 0 15,0 0 0-15,3-2 0 16,-1-1-320-16,3-2-144 0,0-3-48 0,1-1 0 16,3 0-3008-16,4-4-624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05T23:15:01.095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10799 5393 14847 0,'0'0'656'0,"0"0"144"0,0 0-640 0,0 0-160 0,0 0 0 0,0 0 0 16,0 0 1408-16,0 0 240 0,3-2 48 0,-1-1 16 16,0-1-80-16,-2 4-16 0,0-4 0 0,0 4 0 15,0 0-112-15,0 0-32 0,0 0 0 0,0 0 0 0,0 0-320 0,0 0-80 16,1 6-16-16,1 3 0 0,1 2-112 0,0-1-32 31,0 2 0-31,-1 2 0 0,-2 3-352 0,1 0-80 16,0 2-16-16,0-1 0 0,-1 1-80 0,0 0 0 0,1 0-16 0,1-1 0 15,-1 0-144-15,1-3-32 0,0-1 0 0,-1 1 0 16,0-3-64-16,1 0 0 0,0-3-128 0,0 0 192 16,0-3-192-16,0 0 0 0,0-1 0 0,-2-5 0 0,0 0-128 0,0 0 128 15,0 0-192-15,0 0 192 16,1 5-752-16,-1-5-32 0,0 0-16 0,0 0 0 16,0 0-1696-16,0 0-352 0,0 0-64 0</inkml:trace>
  <inkml:trace contextRef="#ctx0" brushRef="#br0" timeOffset="628.14">10701 5745 11055 0,'0'0'480'0,"0"0"112"0,0 0-464 0,0 0-128 15,0 0 0-15,0 0 0 0,6 0 2688 0,0-1 528 16,-6 1 112-16,0 0 0 0,0 0-1472 0,-2-2-320 16,2 2-48-16,0 0-16 0,0 0-304 0,0 0-64 15,0 0-16-15,0 0 0 0,0 0-240 0,0 0-48 16,0 0-16-16,0 0 0 0,0 0-240 0,7 5-48 0,-3 1-16 0,3 0 0 31,-2-2-240-31,1 0-48 0,0 1-16 0,0 0 0 16,0 0-176-16,-1 0 0 0,1 0 144 0,0 1-144 15,-1 1 144-15,0 0-144 0,0 3 192 0,-1-4-192 0,0 0 192 0,0-1-192 16,-4-5 192-16,3 4-192 0,-3-4 176 0,0 0-176 16,0 0 160-16,5-1-160 0,1-2 256 0,-1-1-64 15,-1-2 0-15,0 0 0 0,-1 1 192 0,1-1 48 16,0 0 0-16,1-1 0 0,0 0 112 0,-2 0 32 0,0 0 0 0,1 0 0 16,1 1-96-16,0-1-16 15,-2 2 0-15,0-2 0 0,1 1-256 0,0-1-48 0,0-1-16 0,-1 2 0 16,0 1-144-16,-1-1 0 0,1-1 144 0,0 1-144 15,0 0 0-15,0 0 0 0,-1 1 0 0,-1 1 0 16,0-2 0-16,0 1 0 0,1 0 0 0,-2 5 128 16,0 0-128-16,0 0 0 15,0 0 0-15,0 0 0 16,0 0-384-16,0 0-64 0,0 0 0 0,0 0 0 16,0 0-1856-16,0 0-384 0,-4 4-80 0</inkml:trace>
  <inkml:trace contextRef="#ctx0" brushRef="#br0" timeOffset="1598.79">13767 5396 10127 0,'0'0'448'0,"0"0"96"0,0 0-544 0,0 0 0 0,-1-5 0 0,0 1 0 16,1 4 4736-16,0 0 832 0,0 0 160 0,0 0 32 16,0 0-2848-16,0 0-576 0,-2 6-112 0,0 1-32 15,0 1-1136-15,1 3-224 0,0 3-64 0,1 3 0 16,-1 2-160-16,2 0-32 0,-1 1-16 0,2 1 0 0,0-1-192 0,1 1-48 16,0-2 0-16,0 0 0 0,1 0-320 0,-1-3 144 15,-1 0-144-15,0-1 0 0,1-3 128 0,-1 0-128 16,-1-1 0-16,1-1 0 0,0-4 0 0,-1 1 0 0,-1-7 0 0,-1 6-144 15,3 0-64-15,-2-6-16 16,0 0 0-16,0 0 0 16,0 0-400-1,0 0-80-15,0 0 0 0,0 0-16 16,0 0-1680-16,0 0-336 0,0 0-64 0</inkml:trace>
  <inkml:trace contextRef="#ctx0" brushRef="#br0" timeOffset="2031.24">13659 5738 21999 0,'0'0'960'0,"0"0"224"0,0 0-944 0,0 0-240 0,0 0 0 0,0 0 0 16,0 0 1168-16,0 0 192 0,0 0 48 0,0 0 0 0,4-3-272 0,-1-2-48 15,-1 0-16-15,-2 5 0 0,0 0-80 0,0 0-16 16,0 0 0-16,0 0 0 0,5 1-192 0,0 1-32 16,-5-2-16-16,5 5 0 0,0-1-96 0,0 1 0 15,-1 1-16-15,0 2 0 0,0 0-288 0,0 0-48 16,-1 1-16-16,0 0 0 0,0-2 48 0,1 0 0 16,0-1 0-16,1 1 0 0,-2-2-464 0,2 0-96 15,1-2-16-15,0-1 0 0,0-2 256 16,0-1 0-16,-6 1-160 0,8-3 160 15,-1-3 0-15,1-1 0 0,-1 1 0 0,1 0 0 0,0 0 128 0,-1 1-128 16,-1 0 192-16,1-1-64 0,0 0 80 0,-1 0 16 16,-1 2 0-16,1-1 0 0,-1 0-32 0,0 0-16 15,-1-1 0-15,0 1 0 0,0 1-176 0,-1-1 128 16,0-2-128-16,0 3 128 0,-1 0-128 0,0-1 0 0,-1-1 0 0,1 1 128 16,0 0-128-16,-1 0 0 0,1 0-192 0,-2 5 192 31,0 0-1872-31,-1-4-256 0,-2 0-48 0</inkml:trace>
  <inkml:trace contextRef="#ctx0" brushRef="#br0" timeOffset="3138.97">19408 5358 8287 0,'0'0'368'0,"0"0"80"0,0 0-448 0,0 0 0 15,0 0 0-15,0 0 0 0,0 0 4144 0,0 0 736 16,-3-2 160-16,3 2 16 0,0 0-3264 0,0 0-640 16,0 0-144-16,0 0-32 0,0 0 64 0,0 0 16 0,-1 6 0 0,-1 0 0 15,1 3-96-15,0 0 0 0,0 2-16 0,0 3 0 16,0 2-352-16,1 3-64 0,0 0-16 0,0 2 0 15,0-1-336-15,0 1-176 0,1-1 160 0,0 1-160 16,1-1 144-16,0-2-144 0,0 2 128 0,0-3-128 16,0-3 0-16,0 0 0 15,-1-2 0-15,0 1 0 0,-1-1 0 0,1 0 0 16,-1-2 0-16,1-1 0 16,-1-3-704-16,0-6-112 0,0 0-16 0,0 0-10368 0,0 8-2080 0</inkml:trace>
  <inkml:trace contextRef="#ctx0" brushRef="#br0" timeOffset="3630.75">19309 5783 12895 0,'0'0'576'0,"0"0"112"0,0 0-560 0,0 0-128 0,0-5 0 0,0 5 0 16,1-4 2848-16,-1 4 544 0,0 0 96 0,0 0 32 15,0 0-2256-15,0 0-448 0,0 0-96 0,0 0-16 0,0 0-384 0,0 0-96 16,0 0-16-16,6 5 0 0,-1-1-64 0,0 1-16 15,0-1 0-15,0 1 0 0,1 1 16 0,-1 0 0 16,0-1 0-16,0 0 0 0,0-2 256 0,0 2 48 16,-5-5 16-16,5 4 0 0,-1 1 160 0,1 0 16 15,-1 0 16-15,1 0 0 0,-5-5-208 0,5 4-32 16,1 1-16-16,-1-1 0 16,-5-4-208-16,7 1-64 0,0 0 0 0,-7-1 0 15,8-1-128-15,-1 0 0 0,0-1 0 0,1-1 128 16,-3-2-128-16,2 1 0 0,0-5 0 0,0 3 0 15,-1 1 0-15,-1 2 128 0,1-2-128 0,0-2 0 16,0 1 0-16,0 0 128 0,-1-1-128 0,1 1 0 0,-1 1 176 0,0 1-48 16,0-1-128-16,-1 0 192 0,-1-1-192 0,0 2 128 15,-3 4-128-15,3-3 0 0,-3 3 128 0,0 0-128 0,1-5 0 0,-1 5 144 16,0 0-144-16,0 0 0 16,-1-6 0-16,1 6 0 15,0 0-1984-15,0 0-384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05T22:44:36.758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11413 3659 25791 0,'0'0'1152'0,"3"5"224"0,1-1-1104 0,0 1-272 16,3 1 0-16,1-1 0 0,2 0 3344 0,0 1 624 15,1-4 112-15,3 2 16 0,2 0-1984 0,-1 0-416 16,3-3-80-16,-1 1-16 0,-1 0-704 0,2 1-128 16,-2-1-48-16,2-1 0 0,1-2-480 0,-2 0-112 15,1-1 0-15,-1 1-128 16,0 0-400-16,0 0-192 0,-2-1-48 0</inkml:trace>
  <inkml:trace contextRef="#ctx0" brushRef="#br0" timeOffset="121409.38">19957 1539 7359 0,'0'0'320'0,"-5"0"80"0,0 0-400 0,-1 1 0 0,0 0 0 0,0 1 0 0,1 1 3712 0,0 0 672 16,0-1 128-16,-1 1 32 0,0-3-2560 0,0 2-512 0,0 1-112 0,1-2-16 16,-1 0-192-16,1 2-64 0,-1-2 0 0,0 1 0 0,0 0-112 0,-1 1-16 15,0-1-16-15,0 0 0 16,2 1-400-16,-1 0-80 0,1-2-16 15,-1 2 0 1,0-3-208-16,6 0-48 0,-6 0-16 0,0 1 0 0,0 0-176 0,1 0 192 0,5-1-192 0,0 0 192 16,-7 0-192-16,7 0 0 15,0 0 144-15,0 0-144 0,-6-1 320 0,6 1-16 16,0 0 0-16,0 0 0 0,-6-1-304 0,6 1-176 16,0 0 32-16,0 0 0 0,-7-1 272 0,7 1 64 15,0 0 16-15,0 0 0 0,-6-3-208 0,6 3 176 16,-2-5-176-16,1 0 160 0,0-1-160 0,2-1 0 0,0 1 0 0,0-3 128 15,1 2-128-15,0-1 0 16,1 1 0-16,0-2 0 0,0-1 0 0,0 0 0 0,1-1 0 0,-1 1 0 0,-1 1 0 0,1 0 0 16,0 0 0-16,-1 0 0 0,-1 0 0 0,0 1 0 15,0 1 0-15,-1 0 128 0,0-3-128 0,0 0 0 16,0 0 0-16,0 0 0 0,0 2 128 0,0-2-128 16,0 0 128-16,0-1-128 0,0 0 0 0,0-2 0 15,-1 1 128-15,1 1-128 0,0 2 0 0,1-1 0 16,-1 1 0-16,0 1 0 15,0 0 0-15,0 2 0 0,0 0 0 0,0 1 0 16,0-1 0-16,0 2 0 0,0 4 0 0,0 0 0 16,0 0 0-16,0 0 128 0,0 0-128 0,0 0 0 15,0 0 0-15,0 0 0 0,0 0 0 0,0 0 0 16,6-2 0-16,1 1 0 0,1-2 0 0,2 2 0 16,0 0 0-16,2-2 0 0,2 1 0 0,0-2 0 15,-1-1 0-15,3 3 0 0,0-2 0 0,-2 0 0 0,0 1 0 0,0-1 0 16,-3 1 0-16,0 1 0 15,-3 1-1120-15,-1 0-96 0,-2 0-32 0,-5 1-15632 0</inkml:trace>
  <inkml:trace contextRef="#ctx0" brushRef="#br0" timeOffset="121942.2">20390 1249 15663 0,'0'0'1392'0,"0"0"-1120"0,0 0-272 0,0 0 0 0,0 0 2368 0,0 0 432 15,0 0 80-15,2-5 0 0,-2 5-1616 0,1-5-336 16,-1 0-64-16,0 5-16 0,0 0-272 0,0 0-64 0,-7-1-16 0,0 2 0 16,-2 1 144-16,-1 2 16 0,0 1 16 0,-3 3 0 15,-2 3 80-15,1 0 16 16,-1 2 0-16,0-1 0 0,1 4 208 0,0-3 48 16,1 3 16-16,3-1 0 0,0 0-288 0,2-2-64 0,3-1-16 0,1 0 0 15,1 3-160-15,2-1-16 0,2-2-16 0,2-1 0 0,2-2-288 0,2-1-48 31,2 1-16-31,2-5 0 0,2 1-128 0,2-2 192 16,0-3-192-16,3-1 192 0,0-3-32 0,1 0 0 16,2-1 0-16,0-3 0 0,0-2-160 0,-3 0 160 15,-1 0-160-15,0 1 160 0,-4 0-160 0,-2-1 0 16,-2 1 0-16,-2 1 0 0,-2-1 0 0,-2-1 0 0,-3-1 128 16,-1-1-128-16,-2 3 0 0,-2-1 128 15,-1 0-128-15,-3-1 0 0,-1 1 0 0,-1-1 128 0,-1 0-128 0,-1 1 0 16,0 2 0-16,0-1 128 0,1 1-128 0,0 1 0 15,1 0 0-15,2 1 0 0,1 1 128 0,0 3-128 16,1-3 0-16,1 2 0 0,-1 1 0 0,3 1 0 0,0 2-336 16,4-1-48-16,0 0-16 0,0 0 0 15,0 0-2048-15,3 6-416 0,-3-6-80 0</inkml:trace>
  <inkml:trace contextRef="#ctx0" brushRef="#br0" timeOffset="122612.38">20999 1224 11967 0,'0'0'1072'0,"0"0"-864"16,0 0-208-16,0 0 0 0,3-4 3472 0,-3 4 656 16,4-4 128-16,-4 4 32 0,0 0-2832 0,0 0-560 15,0 0-128-15,0 0 0 0,4 5-64 0,0 3 0 16,-1-1 0-16,0 4 0 0,-2 3 64 0,1-1 16 15,-1 4 0-15,0 0 0 0,-1 0 80 0,0 1 16 16,-1-3 0-16,1 0 0 0,0 0-176 0,0 0-16 16,0-1-16-16,0-2 0 0,0-1-288 0,1-1-64 15,0-2-16-15,1 1 0 0,0-4-176 0,-2-5-128 16,0 0 144-16,0 0-144 16,0 0-256-16,7 0-160 0,-1-3-32 0,0-1-11856 15,-2-2-2384-15</inkml:trace>
  <inkml:trace contextRef="#ctx0" brushRef="#br0" timeOffset="123266.92">21590 1191 10127 0,'0'0'896'0,"0"0"-704"0,0 0-192 0,0 0 0 16,0 0 3392-16,1-5 640 16,-1 1 128-16,0 4 16 0,0-5-2384 0,0 0-496 15,-1 0-80-15,1 5-32 0,0 0-240 0,0 0-48 16,0 0-16-16,-4-1 0 0,-1 1-16 0,-1 3 0 15,-1 0 0-15,1 4 0 0,-1 0 48 0,0 4 16 16,-1 1 0-16,-2 2 0 0,-1 1-64 0,1 3-16 16,3-3 0-16,0 2 0 0,1-1-16 0,2 1-16 15,2-2 0-15,1-1 0 0,2-2-256 0,2-2-48 0,2-1-16 0,3 0 0 0,1 0-352 0,2-1-144 16,0-1 128-16,2-1-128 0,0-2 0 0,2-1 0 16,1-1 0-16,-1 0 0 0,2 0 0 0,-1 0 0 15,-2-2 0-15,1-3 0 0,0-1 0 0,-3-1-176 16,0-1 176-16,-2-1-192 0,-1 3 192 0,-3-3-208 15,0-1 80-15,-1 0 128 0,0 0-176 0,-2-3 176 32,-1 0-128-32,0-1 128 0,-2 1 0 0,0-1-128 0,-1 1 128 0,-1-1 0 15,-1 0 0-15,1 3 0 0,-2-2 0 0,0 0 0 16,-1 0 0-16,-1 1 0 0,1 1 0 0,-1 0 0 16,0 2 0-16,1-1-128 0,0 1 128 0,0 2-192 31,1-1-544-31,-1 0-112 0,2 1-32 0,0 0 0 0,0 2-1600 0,3 3-320 0,0 0-64 0,0 0-13136 15</inkml:trace>
  <inkml:trace contextRef="#ctx0" brushRef="#br0" timeOffset="124601.02">20911 1840 6447 0,'0'0'576'0,"0"0"-576"0,0 0 0 0,0 0 0 15,0 0 4816-15,0 0 864 16,0 0 160-16,0 0 48 0,0 0-2944 0,0 0-592 0,0 0-112 0,0 0-32 16,0 0-544-16,0 0-128 0,0 0 0 0,0 0-16 15,1 6-656-15,-1 3-128 0,0 4-32 0,0 2 0 16,0 1-128-16,0 3-48 0,1 2 0 0,1 4 0 16,0 1 64-16,1 2 16 0,0-1 0 0,0-1 0 0,0-1-208 0,0-1-32 15,0 0-16-15,0-2 0 0,-1-2-112 0,1-1-32 16,-1 0 0-16,1 0 0 0,-2 0-208 0,0 1 128 0,0-2-128 0,0-1 0 15,-1-2 0-15,0 0 0 16,0-4 0-16,0-1 0 0,1-3 0 0,-1-3 0 0,0-4 0 0,0 0 0 0,0 0 0 0,0 0-288 16,0 0 64-16,-2-4 16 15,2 4-384-15,-3-5-80 0,0 1-16 0,0-1 0 16,0 1-2192-16,-1-1-448 0,1 0-96 0</inkml:trace>
  <inkml:trace contextRef="#ctx0" brushRef="#br0" timeOffset="125217.58">20702 2504 11055 0,'0'0'976'0,"0"0"-784"16,5-4-192-16,-1-1 0 0,0-1 2304 0,0-2 400 15,-2 0 96-15,0 2 16 0,-2 6-784 0,0 0-160 16,0 0-16-16,0 0-16 0,4-4-432 0,-4 4-64 16,0 0-32-16,6 0 0 0,-6 0-224 0,6 0-32 0,0 3-16 0,1-1 0 15,-1 1-208-15,3 1-64 0,-2 0 0 0,0 1 0 16,0 1-208-16,1 1-48 0,-1 1-16 0,2-1 0 15,1 2-144-15,0-3-32 0,0 0 0 0,3 1 0 0,-1 2-16 0,-1 0-16 32,-1-1 0-32,-2-1 0 0,1-2-128 0,-1-1-32 15,-2 0 0-15,1-3 0 0,-1 1 304 0,-1 0 48 0,0 0 16 0,1-2 0 0,1-2-224 0,-2-1-32 16,0 1-16-16,1-2 0 0,-1 0-32 0,1 0 0 16,0-1 0-16,2-1 0 0,-1-2 320 0,0 0 48 15,1-2 16 1,-1 0 0-16,1-1-336 0,0 0-64 0,0 0-16 0,0-3 0 0,-1 1-160 0,0 1 160 15,0-1-160-15,0 0 160 0,-1 2-160 0,0 0 0 16,0-2 0-16,-1 0 0 0,1 0 0 0,-1 3 0 16,0 1 0-16,-1 2 0 0,-1-3 0 0,-1 3-224 15,0-1 32-15,0 2 0 16,0 0-1328-16,-1 1-256 0,-2 2-48 0,1 3-18144 0</inkml:trace>
  <inkml:trace contextRef="#ctx0" brushRef="#br0" timeOffset="126474.35">19707 3348 8287 0,'0'0'368'0,"0"0"80"0,0 0-448 0,0 0 0 16,0 0 0-16,0 0 0 0,0 0 4272 0,0 0 768 15,0 0 144-15,6 0 48 0,-1 1-3024 0,0 1-608 16,1-1-112-16,0 0-16 0,0-1-320 0,-1 0-48 15,1 0-16-15,0 0 0 0,0 1-96 0,1-1-32 16,1 0 0-16,0-1 0 0,-1-1-416 0,2-3-96 0,0-1 0 0,0-1-16 16,1 1-272-16,-3 1-160 15,1-1 192-15,2-1-192 0,0-1 160 0,-1-1-160 16,0-2 128-16,1-1-128 0,-1-2 128 0,2-4-128 0,-3-1 0 0,-1 1 128 16,-1-3 32-16,-2 7 0 0,-2-1 0 0,-2-1 0 0,0 1-32 0,-1-1-128 31,-1 0 192-31,0 3-64 0,-2 0 0 0,-1 0 0 15,1 0 0-15,0 4 0 0,1-4-128 0,-1 4 0 16,-1 3 0-16,1 1 0 0,0-2 0 0,1 1 0 16,0 1 128-16,3 5-128 0,0 0 0 0,0 0 0 0,-4 2 0 0,0 1-176 31,0 1-1344-31,-1 2-272 0,3-1-48 0,-2 4-15568 0</inkml:trace>
  <inkml:trace contextRef="#ctx0" brushRef="#br0" timeOffset="131618.31">19954 2966 6447 0,'0'0'272'0,"0"0"80"0,0 0-352 0,0 0 0 0,0 0 0 0,0 0 0 0,0 0 4432 0,0 0 816 16,0 0 176-16,7-3 16 0,0-2-3920 0,3 0-800 16,1 0-144-16,2 1-48 0,-1-1-96 0,-1 0-32 15,-2-1 0-15,1 2 0 16,-2 1-224-16,0 1-48 0,0 2-128 0,-1-1 192 0,-2-1-192 0,2 2 176 16,-2 0-176-16,-1 0 160 0,-4 0-336 0,0 0-64 15,0 0-16-15</inkml:trace>
  <inkml:trace contextRef="#ctx0" brushRef="#br0" timeOffset="132567.14">19790 3382 8287 0,'0'0'368'0,"0"0"80"0,0 0-448 0,0 0 0 15,0 0 0-15,0 0 0 0,0 0 2624 0,0 0 448 16,0 0 96-16,7-1 16 0,0-1-1904 0,0 0-368 16,-1 0-80-16,0 1 0 0,-6 1-48 0,0 0 0 15,8 1 0-15,-3-1 0 0,-5 0-400 0,7 1-96 31,0 0-16-31,-7-1 0 0,6 4-144 0,-6-4-128 0,4 5 144 0,0 0-144 0,0 1 192 0,-1 1-48 16,-1 1-16-16,-1 1 0 0,0 0 0 0,-1-1 0 16,-1 1 0-16,-1 2 0 0,0 3 64 0,1-1 16 15,-2 1 0-15,0-1 0 0,0-3 96 0,1 1 16 16,1 1 0-16,0 1 0 0,0-3-160 0,1 0-32 16,0 2 0-16,1-1 0 0,-1 0-128 0,1-1 128 15,0 0-128-15,0-2 128 0,1-1-128 0,1 0 160 16,0 1-160-16,2-2 160 0,-1-1-160 0,2-3 0 0,1-2 0 0,2-2 128 15,1-2 16-15,1-1 0 0,2-2 0 0,0 0 0 16,-1-2-144-16,-1 0 160 0,0-1-160 0,-2 1-13888 16</inkml:trace>
  <inkml:trace contextRef="#ctx0" brushRef="#br0" timeOffset="133222.01">20202 3334 7359 0,'0'0'656'0,"0"0"-528"15,0 0-128-15,0 0 0 0,0 0 3552 0,0 0 672 32,0 0 144-32,0 0 32 0,0 0-2304 0,0 0-464 15,0 0-96-15,0 0 0 0,7 5-336 0,-1 0-64 16,-1 2-16-16,1-1 0 0,-2 0-624 0,2 1-128 0,-1 2-32 0,2-2 0 15,0 0-128-15,1 1-16 0,0-1-16 16,0 1 0-16,2 1-176 0,0-1 0 0,0 2 0 0,-1-2 0 16,1-2 0-16,0 0 0 15,-1 0 0-15,0 0 0 0,-2 1 0 0,0 0 0 0,-1 0 0 0,0 0 0 16,-2-3-704-16,-4-4-32 0,4 4 0 0,-4-4 0 16,0 0-1392-16,0 0-288 0</inkml:trace>
  <inkml:trace contextRef="#ctx0" brushRef="#br0" timeOffset="133485.05">20211 3541 11055 0,'0'0'976'0,"0"0"-784"15,0 0-192-15,0 0 0 0,0 0 2768 0,0 0 512 16,0 0 112-16,0 0 0 0,0 0-1536 0,0 0-320 15,2-6-64-15,0 1-16 0,-2 5-752 0,5-5-160 16,-1-2-32-16,1 0 0 0,2-1-144 0,1 0-48 0,1 1 0 0,0-1 0 16,0-1-128-16,-2-1-16 0,2-1-16 0,1 1 0 15,0 1-160-15,-1 2 128 0,-2-1-128 16,1 0 128-16,0-2-128 0,-1 1 0 16,-1 2 0-16,-1 1 0 0,-2 1-480 0,-3 5-128 15,0 0-32-15</inkml:trace>
  <inkml:trace contextRef="#ctx0" brushRef="#br0" timeOffset="134092.98">20580 3459 22575 0,'0'0'992'0,"0"0"224"0,0 0-976 0,-5 4-240 15,5-4 0-15,-3 4 0 0,3-4 768 0,-3 5 128 0,1-1 0 0,0 2 16 16,0 1-288-16,1 0-64 0,1 1-16 0,0 0 0 15,1-1-368-15,0-1-176 0,-1-6 160 0,2 7-160 16,0-1 0-16,1-1 128 0,-3-5-128 0,4 5 0 16,-4-5 0-16,0 0 0 0,0 0 0 0,5 0 0 0,-5 0 0 0,7-2-288 15,-1-1 64-15,-1-1-12096 16</inkml:trace>
  <inkml:trace contextRef="#ctx0" brushRef="#br0" timeOffset="134240.03">20590 3379 9215 0,'0'0'816'0,"-3"3"-656"0,-1 0-160 0,4-3 0 0,-4 1 3760 0,4-1 720 16,-5 0 128-16,5 0 48 0,0 0-3552 0,0 0-704 16,0 0-144-16,0 0-16 0,0 0-464 0,0 0-96 15,0 0 0-15</inkml:trace>
  <inkml:trace contextRef="#ctx0" brushRef="#br0" timeOffset="134594.35">20717 3685 28847 0,'0'0'1280'0,"0"0"256"0,-2 5-1216 0,2-5-320 0,0 0 0 0,0 0 0 0,0 0 1344 0,0 0 224 16,0 0 32-16,0 0 16 0,0 0-496 0,4-5-96 31,-1-2-32-31,2-1 0 0,0-2-608 0,1 0-112 0,0-3-16 0,0-1-16 0,0-1-240 0,1 1 0 16,1-3 0-16,0 3 0 31,0 0-1344-31,-1 4-304 0,0 1-64 0,0 1-13936 0</inkml:trace>
  <inkml:trace contextRef="#ctx0" brushRef="#br0" timeOffset="135042.33">20978 3369 12895 0,'0'0'1152'0,"0"0"-928"15,0 0-224-15,0 0 0 0,0 0 3392 0,0 0 624 0,0 0 128 0,0 0 16 0,1 6-2416 0,0 0-480 16,-1-6-112-16,2 6 0 0,-1-1-560 0,2 1-96 16,0-1-32-16,1 0 0 0,0 0-320 0,1 0-144 15,1 0 128-15,0 1-128 0,-2 0 0 0,1 2 128 16,0-3-128-16,0 1 0 0,1 1 0 0,-1-2 0 16,1-2 128-16,1 1-128 0,-1 0 0 0,0 0 0 15,2-2 0-15,-1-2 0 31,1-1-512-31,0-1 32 0,0 0 0 0,-3 0 0 16,1 1-560-16,-6 1-112 0,7-1-32 0,-7 1-11936 0</inkml:trace>
  <inkml:trace contextRef="#ctx0" brushRef="#br0" timeOffset="135274.01">20974 3537 5519 0,'0'0'496'0,"0"0"-496"16,0 0 0-16,3-4 0 0,0-2 4736 0,0 0 832 15,1 1 192-15,1-1 16 0,0-1-3472 0,0-1-704 0,0 0-144 0,1 0-32 0,-1 1-336 0,-2-1-64 16,2 0 0-16,0 0-16 0,1 0-832 0,-1 1-176 16,1-2 0-16,-1 2 0 0,0 1 128 0,-1 1 64 15,0 0 0-15,0 0 16 16,-1-1-1680-16,-1 2-352 15</inkml:trace>
  <inkml:trace contextRef="#ctx0" brushRef="#br0" timeOffset="135558.84">21296 3408 13823 0,'0'0'1216'0,"0"0"-960"0,0 0-256 0,0 0 0 0,-5-1 2816 0,5 1 512 15,-5-1 96-15,5 1 32 0,0 0-2688 0,0 0-512 16,-4 1-128-16,4-1-11904 16</inkml:trace>
  <inkml:trace contextRef="#ctx0" brushRef="#br0" timeOffset="135844.13">21261 3546 7359 0,'0'0'656'0,"-5"3"-528"0,-1 1-128 0,0-1 0 16,2 2 5296-16,-1 0 1024 0,1 1 208 0,0 0 32 15,0 1-4304-15,2 0-848 0,0 2-192 0,1 0-16 0,1 3-688 0,0-2-128 16,1 3-16-16,0-3-16 0,1 2-352 0,1 0 0 16,2-1 0-16,-1-2 0 0,0 1 0 0,-1-1 0 15,1 0 0-15,0-4 0 0,-4-5 0 0,0 0-160 16,3 5 160-16,0-2-160 0,-2 1 160 0,-1 1-160 15,0-5 160-15,-3 5-160 0,3-5 160 0,-5 3 0 16,-2-1 0-16,1-1 0 0,-1-1 0 0,-1 1 0 16,-1-2 128-16,-1 1-128 0,2 0 0 0,0 0 0 15,0-1 0-15,2 1 0 16,0-3-704-16,2 1-48 0,1 0-16 16,3 2 0-16,-1-4-1472 0,1 4-320 0,2-6-48 0</inkml:trace>
  <inkml:trace contextRef="#ctx0" brushRef="#br0" timeOffset="136155.34">21398 3661 19343 0,'0'0'1728'0,"0"0"-1392"15,0 0-336-15,0-6 0 0,0 1 2736 0,1-2 464 16,0 0 112-16,1 0 16 0,0 0-1728 0,0-3-352 16,1-2-64-16,0 0-16 0,1-1-720 0,-1 1-160 15,2-1-32-15,1-1 0 0,-2 0-256 0,2 0 0 16,-1-1 0-16,1 2 0 15,-1 2-320-15,0 1-160 0,1 1-32 0,-1 2-9984 0,0-2-2000 16</inkml:trace>
  <inkml:trace contextRef="#ctx0" brushRef="#br0" timeOffset="136614.56">21659 3347 7359 0,'0'0'656'0,"0"0"-528"0,0 0-128 0,0 0 0 16,0 0 2976-16,0 0 560 0,0 0 112 0,0 0 32 0,0 0-3168 0,0 0-640 15,0 0-128-15</inkml:trace>
  <inkml:trace contextRef="#ctx0" brushRef="#br0" timeOffset="137078.18">21718 3436 21183 0,'0'0'1888'0,"0"0"-1504"0,-5 3-384 0,0-1 0 0,0 0 2096 0,0-2 336 16,1-2 80-16,4 2 16 0,0 0-1952 0,0 0-400 15,0 0-176-15,0 0-8944 16,0 0-1872-16</inkml:trace>
  <inkml:trace contextRef="#ctx0" brushRef="#br0" timeOffset="137231.91">21830 3461 20271 0,'0'0'1792'0,"0"0"-1424"15,-5 3-368-15,5-3 0 0,-5 2 2816 0,5-2 512 16,0 0 80-16,0 0 32 0,0 0-2592 0,0 0-512 16,0 0-96-16,0 0-10032 15,0 0-2016-15</inkml:trace>
  <inkml:trace contextRef="#ctx0" brushRef="#br0" timeOffset="137363.43">21890 3468 25679 0,'0'0'1136'0,"0"0"240"0,0 0-1104 0,0 0-272 0,0 0 0 0,0 0 0 0,0 0 1088 0,0 0 144 16,0 0 48-16,0 0 0 0,0 0-864 0,0 0-160 16,0 0-48-16,0 0-13888 15</inkml:trace>
  <inkml:trace contextRef="#ctx0" brushRef="#br0" timeOffset="138125.63">22150 3096 19519 0,'0'0'864'0,"0"0"176"0,6-3-832 0,-1 1-208 16,-2 1 0-16,-3 1 0 0,4-4 1536 0,0 1 272 15,0 0 48-15,0 0 16 0,0 1-400 0,2 0-64 16,0-1-32-16,2 0 0 0,-3-1-608 0,2-3-128 16,1 1-32-16,0 1 0 0,-1 2-416 0,0 1-192 15,0 0 160-15,-2-1-160 16,1 0 0-16,-1 0 128 0,-1 0-128 0,-4 3 0 16,0 0 192-16,0 0-16 0,0 0 0 0,0 0 0 15,0 0 432-15,0 0 96 0,0 0 0 0,0 8 16 16,-2 0-176-16,-1 1-32 0,-1 0-16 0,0 1 0 0,0 0-48 0,-1 0 0 15,-1 2 0-15,0 1 0 0,1 0 224 0,0 2 32 16,1-1 16-16,0-1 0 0,1 0-160 0,2 0-48 16,0-1 0-16,1-1 0 0,1 0-272 0,1 0-64 15,1-1-16-15,2-2 0 0,-1-2-160 0,1-1 0 0,0-2 0 0,1 0 0 16,0 1 0-16,1 0 0 0,-1-1 0 0,1-3-176 16,1 0-160-16,-1-3-48 0,-1 1 0 0,-2 0 0 31,2 0-48-31,-1 0-16 0,-5 2 0 0,5-4 0 0,-1-1 256 0,-1 0 32 0,-3 0 16 0,0 5 0 31,0 0 144-31,-2-2 0 0,-1-3 0 0,0 2 0 0,-1 0 240 0,0 0-32 16,-1 0 0-16,0 2 0 0,-1 1 256 0,0 1 48 15,-1 2 16-15,1 0 0 0,-1 1-48 0,0-1-16 16,2 1 0-16,-1 0 0 0,0 4-128 0,3 1-16 16,-1 2-16-16,2-3 0 0,1-1-304 0,1 2 0 15,1 1 0-15,1 0 0 0,1 1 0 0,1 0 0 16,0 2 0-16,0 0 0 0,2-5 0 0,-1 2 0 0,1 0 0 0,0 1 0 15,-1 1 0-15,0 1 0 0,-1 1 208 0,-1 0-64 0,-2-3-144 16,-1 2-176-16,-1 0 48 0,-2-1 0 0,-1-1 128 0,-1 1 0 16,0-1 0-16,-3-1 128 0,-1 0 112 0,3-2 16 15,-1 0 16-15,1-2 0 0,-3-1-272 0,1-1 160 16,0-2-160-16,0 0 128 0,-1-2-128 0,-2-1 0 16,0 0 0-16,2-1-176 31,0-1-1648-31,0 1-336 0,-1 0-64 0</inkml:trace>
  <inkml:trace contextRef="#ctx0" brushRef="#br0" timeOffset="141927.41">21350 8042 14735 0,'0'0'1312'0,"0"0"-1056"16,0 0-256-16,0 0 0 0,0 0 3040 0,-4 3 544 0,0 0 128 0,-1 0 0 16,-1 0-1184-16,1-1-240 15,-2 1-48-15,0 1-16 0,-1-1-736 0,-1 1-144 0,-1-1-16 0,1 1-16 16,-3-3-416-16,0 1-96 0,-1 0-16 0,0 0 0 16,-1 1-192-16,-1-2-32 15,1 1-16-15,-1 0 0 0,2-1-112 0,2 1-32 0,-1 0 0 0,1-1 0 0,-1 2-32 0,3 0-16 16,0-2 0-16,1 0 0 0,0 0-80 0,1 1-16 15,2 0 0-15,-1-1 0 0,2-1 0 0,4 0-16 16,0 0 0-16,0 0 0 0,0 0-240 0,0 0 0 16,0 0 128-16,0 0-128 0,-1-5 0 0,1-1 0 15,1-1 0-15,1-2 0 0,0 1 144 0,1-2-16 16,-1 2 0-16,0-1 0 0,-2-4-128 0,3 1-176 0,0 0 48 0,0 0 0 16,-1-1 128-16,1-2 0 0,0 0 0 0,0-3 0 15,2-1 0-15,0 1 0 0,0-2 0 0,0 1 0 16,-1-2 0-16,1 2 0 0,0-1 0 0,-1 2-128 15,1 0 128-15,0 1 0 0,-1 0 0 0,-1 1 0 0,-1 1 0 16,-1 3 0-16,-1 1 0 0,-1 2-128 0,-1 2 128 0,0 1 0 31,0 1 0-31,1 1 0 0,1 4 0 0,0 0 0 0,0 0 0 0,0 0 0 16,4-4 0-16,2 1 0 16,0-2 0-16,1 2-128 0,2 2 128 0,1 0 0 0,-1-1 0 15,1 1 0-15,2 1 0 0,0 0-128 0,-1-1 128 16,0 1 0-16,3 1-208 0,-1-1 32 0,0 0 16 0,-3 0 0 31,2 0-736-31,-2-1-128 0,-1 0-48 0,-1 0 0 0,-1 0-1616 0,0 1-320 0</inkml:trace>
  <inkml:trace contextRef="#ctx0" brushRef="#br0" timeOffset="142374.43">21560 7716 16575 0,'0'0'1472'0,"0"0"-1168"16,0 0-304-16,0 0 0 0,0 0 3712 0,0 0 704 16,0 0 128-16,0 0 16 0,0 0-2144 0,0 0-432 15,0 0-96-15,6 3-16 0,-2 2-640 0,-1 0-128 16,-1 1-16-16,0 2-16 0,-1 0-368 0,0 2-80 15,-1 2-16-15,0 2 0 0,-1 0-224 0,0 1-64 16,1 1 0-16,-2 0 0 0,0 2-128 0,0-1-48 16,0 0 0-16,1-1 0 15,0-2-144-15,0 0 0 0,0 0 0 0,0-5 128 16,0 0-128-16,1 0 0 0,-1-2 0 0,1-1 0 16,0-6-192-16,0 0-64 0,0 5 0 0,0-5-16 15,0 0-2128-15,0 0-416 16,0 0-96-16,0 0-14896 0</inkml:trace>
  <inkml:trace contextRef="#ctx0" brushRef="#br0" timeOffset="143045.2">22115 7739 12895 0,'0'0'576'0,"0"0"112"0,0 0-560 0,0 0-128 15,0 0 0-15,0 0 0 0,0 0 4416 0,0 0 864 0,0 0 160 0,0 0 48 16,0 0-3040-16,-4 5-592 0,4-5-128 0,-3 4-32 0,3-4-672 0,-2 8-128 16,1-1-16-16,0 1-16 0,0 1-368 0,1 0-80 15,1 0-16-15,-1 2 0 0,-1 2-80 0,0 1 0 16,0 3-16-16,-1-2 0 0,0 2-112 0,0-1-32 16,0 0 0-16,0-2 0 0,0 0-160 0,1-1 0 15,1-2 144-15,0-1-144 0,0-1 0 0,1-2 0 31,-1-7-192-31,0 0 64 16,0 0-640-16,0 0-112 0,0 0-16 0,0 0-16 16,5-4-1712-16,-2 0-320 0,0-2-80 0</inkml:trace>
  <inkml:trace contextRef="#ctx0" brushRef="#br0" timeOffset="143692.8">22653 7766 19343 0,'0'0'848'0,"0"0"192"0,0 0-832 0,-4 5-208 0,0-1 0 0,-1 0 0 0,-1 1 2048 0,1 0 384 16,1 1 64-16,-1 2 0 0,0 1-256 0,-1 2-64 0,2 1-16 0,-2 3 0 15,1 1-800-15,0 0-144 16,1 3-48-16,2 0 0 0,-1-1-640 0,2 2-128 16,1-5-16-16,2 2-16 0,1-3-368 0,2-3 0 0,1-1 0 0,3-2 128 15,0-3-128-15,3-2 0 16,1-3 0-16,-1-2 0 15,3-1 0-15,1-1 0 0,-1-5 0 0,1 0-128 16,-2 0 128-16,0-1 0 0,2-1 0 0,-1 0 0 16,-1 1 0-16,0-3 0 0,-1 1 0 0,-2-1 0 0,-2 1 0 0,0-1 0 15,-1 0 0-15,-2 2 0 0,-2 0 176 0,-1 0-48 16,-2 1 0-16,-1 0 0 0,-1 2 80 0,-1-1 16 16,-2-1 0-16,-2 1 0 0,0 0-48 0,-1 2-16 15,-1-1 0-15,0 1 0 0,-2-1-160 0,0 0 0 0,-1 1 0 0,1 0 128 16,1 1-128-16,0 2 0 0,-1-1 0 0,1 1 0 15,2 0 0-15,0 2 0 0,0 0-144 0,2 1 144 32,1 1-1376-32,4 0-160 0,0 0-48 0,0 0-10320 0,0 0-2048 0</inkml:trace>
  <inkml:trace contextRef="#ctx0" brushRef="#br0" timeOffset="144062.38">23218 7986 30399 0,'0'0'1344'0,"0"0"288"0,0 0-1312 0,0 0-320 16,0 0 0-16,0 0 0 0,-5-2 688 0,5 2 64 16,0 0 16-16,0 0 0 15,0 0-1584-15,0 0-304 0</inkml:trace>
  <inkml:trace contextRef="#ctx0" brushRef="#br0" timeOffset="144231.68">23379 7945 15663 0,'0'0'688'0,"0"0"144"0,0 0-656 0,0 0-176 0,0 0 0 0,0 0 0 0,0 0 4336 0,0 0 832 16,4-4 160-16,-1-1 48 16,1 0-4384-16,0 1-864 0,0 0-128 0</inkml:trace>
  <inkml:trace contextRef="#ctx0" brushRef="#br0" timeOffset="144394.46">23508 7935 17503 0,'0'0'1552'0,"0"0"-1232"0,-4 1-320 0,4-1 0 0,0 0 4208 0,0 0 784 16,0 0 144-16,0 0 48 0,0 0-3456 0,0 0-672 15,0 0-144-15,0 0-16 0,0 0-896 0,0 0-208 16,5-5-32-16,1 0-17008 0</inkml:trace>
  <inkml:trace contextRef="#ctx0" brushRef="#br0" timeOffset="144949.09">23827 7703 17503 0,'0'0'1552'0,"0"0"-1232"0,0 0-320 0,0 0 0 15,6 3 3504-15,-1-2 640 16,2-1 128-16,1 0 16 0,0-1-2880 0,0 1-576 0,2-2-112 0,-1 1-16 16,1-1-544-16,0 1-160 15,0-1 0-15,0 1 0 0,0-1 0 0,0 1 0 0,-1 0-192 0,0 0 48 16,-3-1 144-16,1 1-160 16,0 0 160-16,0 0-160 0,0 0 160 0,-1 1 0 15,-6 0 0-15,6 4 0 0,-1 0 128 0,0 1 64 16,0-1 16-16,-1 2 0 0,0 1 496 0,-1 1 112 15,-1 2 16-15,1 0 0 0,-3 2 128 0,-1 3 16 16,1 3 16-16,-1-1 0 0,0 4-272 0,0 0-48 16,1-1-16-16,0 0 0 0,0 2-336 0,0-2-64 15,1 0 0-15,0-3-16 0,1 0-48 0,0-1-16 0,1-4 0 0,-1 3 0 16,0-5-176-16,-1 1 0 0,1-3 0 0,-2 1 0 16,-1-1 224-16,-1-1-32 0,-2 0-16 0,-1-3 0 15,-1 1 96-15,-1-1 32 0,-1 0 0 0,-1-3 0 0,-4 1 96 16,0 0 32-16,0-2 0 0,1-2 0 0,-2 1-96 0,1 1-16 15,2-2 0-15,1 0 0 0,0 0-320 0,1 0 128 32,1 0-128-32,2-1 0 0,2 0-240 0,0 1-112 15,4 2-32-15,0 0 0 16,0-6-2976-16,0 6-608 0</inkml:trace>
  <inkml:trace contextRef="#ctx0" brushRef="#br0" timeOffset="148165.03">22245 1407 15663 0,'0'0'688'0,"0"0"144"0,0 0-656 0,-4-3-176 16,1-1 0-16,3 4 0 0,0 0 4720 0,0 0 912 0,0 0 176 0,0 0 32 16,-1-6-3936-16,1 6-800 15,0 0-144-15,0 0-48 0,0-5-560 0,0 5-112 31,0 0-32-31,0 0 0 0,0 0-208 0,0 0-128 0,0 0 128 0,0 0-208 16,0 0-1648-16,0 0-336 0</inkml:trace>
  <inkml:trace contextRef="#ctx0" brushRef="#br0" timeOffset="148341.35">22396 1405 20271 0,'0'0'896'0,"0"0"192"0,0 0-880 0,0 0-208 0,0 0 0 0,3-2 0 16,1-3 2176-16,-4 5 384 0,0 0 64 0,4-3 32 15,0-1-2336-15,0 1-448 16,-1 0-112-16</inkml:trace>
  <inkml:trace contextRef="#ctx0" brushRef="#br0" timeOffset="148504.11">22635 1378 20271 0,'0'0'1792'0,"0"0"-1424"0,0 0-368 0,0 0 0 0,0 0 3984 0,0 0 736 15,0 0 144-15,-5 2 16 0,0 0-2912 0,5-2-592 16,-5 1-112-16,5-1-32 0,0 0-784 0,0 0-144 16,-4 3-48-16,4-3 0 15,0 0-2560-15,0 0-512 0,0 0-96 0</inkml:trace>
  <inkml:trace contextRef="#ctx0" brushRef="#br0" timeOffset="149074.5">23013 1059 18431 0,'0'0'1632'0,"0"0"-1312"0,0 0-320 0,0 0 0 0,0 0 3008 0,0 0 544 15,0 0 96-15,6 0 32 16,-6 0-1888-16,7 2-368 0,1-2-80 0,0 1 0 16,0 1-640-16,2-2-112 0,0 1-16 0,1 0-16 0,-1-1-384 0,3 0-176 15,0 0 160-15,0 1-160 16,-1 0 0-16,1-1 128 0,0 1-128 0,0 0 0 16,0 1 0-16,-1 2 0 0,-2 2 0 0,-1-1 0 0,-1-2 0 0,-1 2 128 15,-1 1-128-15,-1 2 0 16,-1 0 448-16,-1 2 0 0,-1 0 0 0,-1 1 0 0,-1 2 256 15,0 1 32-15,-1 0 16 0,0 3 0 0,0-2-144 0,0 0-32 16,0 1 0-16,1 1 0 0,-1 0-64 0,1 0 0 16,1 0-16-16,-1-3 0 0,0 0-240 0,0 0-32 15,0-1-16-15,1 0 0 0,0-1-16 0,0 0-16 16,0-2 0-16,1 0 0 0,1 0-176 0,-1-1 0 16,0 2 0-16,-1-5 0 0,0-1 0 0,-1 0 0 0,-2 0 176 0,0 0-176 15,-2-1 272-15,-3-1-32 0,-2 1-16 0,-3-2 0 16,-2 1 224-16,0 0 64 0,-2 1 0 0,0-2 0 15,-1 0-272-15,1 0-48 16,0-1-16-16,0 3 0 0,1-2-176 0,3 1 0 16,1 0 0-16,1 1 0 0,1-1-160 0,2-1-112 15,3 0-32-15,4-2 0 16,0 0-2128-16,0 0-448 0,3 4-64 0</inkml:trace>
  <inkml:trace contextRef="#ctx0" brushRef="#br0" timeOffset="153201.62">8757 12229 21759 0,'0'0'960'0,"0"0"208"0,0 0-928 0,0 0-240 0,0 0 0 0,0 0 0 0,0 0 1568 0,0 0 272 16,0 0 48-16,0 0 16 0,0 0-592 0,0 0-112 15,6 2-32-15,-1-2 0 0,1 0-160 0,0 0-48 16,-1 0 0-16,2 0 0 0,1 0-96 0,1-2-32 0,0 0 0 0,1 1 0 16,2 1-64-16,3-2-32 15,-1 1 0-15,-1 1 0 0,0 0-320 0,1 0-64 16,-1 0-16-16,2 0 0 0,-1 0-336 0,-2 0 144 15,2 0-144-15,0 0 0 16,-2-1 0-16,1 1 0 0,-1-1 0 0,-1 1 0 16,-2-3-1184-16,0 1-288 0,-1-1-64 0,0 0-10352 15,-1-1-2064-15</inkml:trace>
  <inkml:trace contextRef="#ctx0" brushRef="#br0" timeOffset="153538.33">9026 12123 26207 0,'0'0'1152'0,"-5"2"256"0,0 0-1136 0,1 0-272 16,0 0 0-16,4-2 0 0,0 0 1232 0,0 0 192 15,0 0 48-15,0 0 0 0,0 0-640 0,7 3-128 16,2-1-32-16,0 1 0 0,1-2-416 0,-1 1-96 15,2 0-16-15,2 0 0 0,0-1-144 0,-1 0 0 32,2 0 0-32,-1 0 128 0,-1 1-128 0,2-1 0 0,-2 1 0 0,-1 0 0 15,-1 0 128-15,-1 1-128 0,-1 1 0 16,-1 1 128-16,-2 0-128 0,-1 0 128 0,-2 1-128 0,-2 0 128 0,0 2 432 0,-2-1 80 16,-2 2 0-16,0 0 16 0,-2 1 0 0,-1-3 0 15,-2 1 0-15,0-1 0 0,2-2-400 0,0 0-96 16,-1-2-16-16,0-1 0 0,0-1-304 0,2-1-64 15,1-1-16-15,0-2-17424 16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05T22:48:01.462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20042 5824 8111 0,'0'0'352'0,"0"0"96"0,0 0-448 0,0 0 0 0,0 0 0 0,0 0 0 16,0 0 0-16,0 0 0 0,3-4 0 0,-3 4 0 15,4-3 0-15,-4 3 0 0,0 0 0 0,3-4 0 0,-3 4 0 0,4-3 0 16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03T19:51:35.302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13592 6616 6447 0,'0'0'576'0,"0"0"-576"16,0 0 0-16,0 0 0 0,0 0 3488 0,0 0 592 16,0 0 112-16,0 0 32 0,0 0-2240 0,0 0-432 15,0 0-80-15,0 0-32 0,5 5-112 0,-2 1-32 16,-1 0 0-16,0 1 0 0,0 0-256 0,0 2-48 15,0 1-16-15,-1 0 0 0,0 0-224 0,1-1-48 16,-1 1-16-16,1 0 0 0,0 0-400 0,0-2-80 16,0-1-16-16,-1 1 0 0,1-1-192 0,1 0 128 15,-1 0-128-15,2-2 0 0,-4-5 160 0,0 0-160 16,0 0 160-16,0 0-160 0,4 4-192 0,-4-4-144 16,0 0-32-16,0 0-16448 0</inkml:trace>
  <inkml:trace contextRef="#ctx0" brushRef="#br0" timeOffset="540.79">13620 6588 11055 0,'0'0'480'0,"0"0"112"0,-4 0-464 0,4 0-128 0,0 0 0 0,0 0 0 0,-5-3 4192 0,5 3 816 16,0 0 176-16,0 0 16 15,0-4-3152-15,0 4-624 0,3-3-128 0,1-3-16 0,1 0-640 0,-1 0-112 16,1 2-16-16,1-1-16 0,1 2-272 0,-1 1-48 16,0 0-16-16,0 1 0 0,-1 1-32 0,1 1-128 15,0 1 192-15,0-1-64 0,0 0 32 0,0 2 0 16,-6-3 0-16,5 3 0 0,-5-3 16 0,0 0 0 15,4 4 0-15,-4-4 0 0,0 7 16 0,-1-1 16 16,1-6 0-16,-3 7 0 0,-1 0 32 0,0-2 0 16,-1 0 0-16,0 0 0 0,0 0 176 0,0 1 32 15,0-1 16-15,2-1 0 0,3-4-16 0,0 0 0 16,0 0 0-16,0 0 0 0,0 0-240 0,0 0-48 16,0 0-16-16,6 1 0 0,2 1-144 0,1-1 0 15,1-2 0-15,1 2 0 0,-1 1 0 0,0 1 0 16,0 0 0-16,-2 1 0 0,0 0 0 0,-3 1 0 15,0 1 0-15,-1 0 0 0,-2 2 0 0,-2-1 0 16,-2 2 0-16,-2-1 128 0,-2 2 128 0,0 0 32 16,-3 0 0-16,-1 1 0 0,-1-4 192 0,0 2 32 0,0-1 16 15,1 0 0-15,-1-2-208 0,0-1-32 0,2-1-16 16,1-2 0-16,0 0-272 0,0-1 0 0,0-1 128 0,2-1-128 16,6 1-192-16,0 0-80 0,-1-4-32 0,1-1 0 15,2 0-1680 1,1 0-320-16,1 0-80 0,1 1-10048 0,1 1-2016 0</inkml:trace>
  <inkml:trace contextRef="#ctx0" brushRef="#br0" timeOffset="918.81">13864 6645 26543 0,'0'0'1168'0,"0"0"256"0,0 0-1136 0,-4 2-288 15,0 0 0-15,1 1 0 0,0 0 1264 0,-1 1 192 16,0 2 32-16,-2 2 16 0,2 1-656 0,-1-1-128 16,-1 1-16-16,2 1-16 0,2 1-304 0,1-1-48 15,-1-1-16-15,2 0 0 0,2 0-320 0,1-4 144 16,2 0-144-16,0-2 0 0,0 0 0 0,1-1 0 15,1 0 0-15,0-3 0 0,1-1 0 0,-1-2 0 16,0-1 0-16,0 0 0 0,0-2 192 0,-2 0-64 16,-1-1 0-16,0 1-128 0,1-2 224 0,-2 1-64 15,-2 1-16-15,-1-1 0 0,0 0 112 0,-1 2 0 0,-2 1 16 0,0-2 0 16,-1 2-80-16,-1 0-32 0,0 0 0 0,-1 1 0 16,-1 2-160-16,1 0 128 0,0 1-128 0,1 0 128 15,1 0-128-15,1-1 0 0,3 2 0 0,0 0 0 16,0 0-208-16,0 0-80 0,0 0-16 0,0 0 0 31,0 0-1968-31,0 0-400 0</inkml:trace>
  <inkml:trace contextRef="#ctx0" brushRef="#br0" timeOffset="1414.16">14042 6557 6447 0,'0'0'576'0,"0"0"-576"15,0 0 0-15,0 0 0 0,0 5 4352 0,0 0 768 16,1 1 160-16,0 2 32 0,0 2-3072 0,0 0-624 16,0-1-112-16,2 1-32 0,0-4-656 0,1 1-144 15,0 0-32-15,0 0 0 0,0-1-384 0,1 0-64 16,-1 0-32-16,1-3 0 0,1 0 48 0,0-1 16 15,-6-2 0-15,7 0 0 0,0-1 160 0,-1-1 16 16,0-3 16-16,0 1 0 0,-1-1 96 0,-2 0 32 16,0 1 0-16,0-2 0 0,0-1-336 0,-1 0-64 15,0 0-16-15,0 0 0 0,-1 2 32 0,-1 5 0 0,0 0 0 0,0 0 0 16,0 0 192-16,0 0 32 16,0 0 16-16,0 0 0 0,5-3-224 0,-5 3-48 0,0 0-128 0,6 0 192 15,1 2 192-15,0 1 48 0,-7-3 0 0,8 0 0 16,1 0-432-16,-3 0 0 0,2 0 128 0,0 0-128 15,1 0 0-15,-2-2 0 0,0 0 0 0,-1 1 0 16,1-2 0-16,0 2 0 0,-7 1 0 0,6-3-176 16,0-3 608-16,0 0 112 0,-1-1 32 0,-1 1 0 15,0 0 128-15,-1 0 48 0,0 1 0 0,0-4 0 16,-1 0-528-16,0 0-96 0,0-1-128 0,0 1 176 0,-1-2-176 0,0 0 128 16,0-1-128-16,0 2 128 0,-1-1-128 0,0 1 0 15,0 1 0-15,0-2 128 0,0 2-128 0,0 2-272 16,1-2 64-16,-1 2 16 15,2 1-1984-15,-1 0-384 0,0 2-64 0</inkml:trace>
  <inkml:trace contextRef="#ctx0" brushRef="#br0" timeOffset="2465.3">13936 7043 29775 0,'0'0'1312'0,"0"0"288"0,0 0-1280 0,6 3-320 0,-1 1 0 0,0-3 0 15,0 0 1424-15,1 0 240 0,1-1 32 0,0 0 16 16,0-1-768-16,2-1-160 0,2-1-16 0,0 0-16 15,-1 0-496-15,2-1-112 0,0 1-16 0,0-1 0 16,-2-1-128-16,0 0 0 16,0 1 0-16,-2 0 128 15,0 1-432-15,-2 1-80 0,0 0-32 0,-1 0 0 0,-5 2-2128 0,0 0-416 0</inkml:trace>
  <inkml:trace contextRef="#ctx0" brushRef="#br0" timeOffset="2671.87">14023 7035 18431 0,'0'0'1632'16,"0"0"-1312"-16,0 0-320 0,1 7 0 0,-1 3 3536 0,0 1 640 15,-1 1 128-15,1 0 32 0,-1 1-2224 16,0 2-448-16,1-2-96 0,-1 1-16 0,0 2-704 0,1-1-144 16,0-2-16-16,0 0-16 0,0-1-432 0,1-2-96 15,0 0-16-15,1-1 0 0,0-1-128 0,1-2-224 16,1-2 48-16,1-2 16 15,0-2-928-15,1-2-192 0,1-2-48 0,0-1-10304 16,-1-1-2064-16</inkml:trace>
  <inkml:trace contextRef="#ctx0" brushRef="#br0" timeOffset="2984.6">14142 7220 4607 0,'0'0'192'0,"0"0"64"0,0 0-256 0,0 0 0 16,0 0 0-16,0 0 0 0,0 0 5680 0,0 0 1088 0,1-5 208 0,1-1 64 15,0-1-4544-15,0 0-912 0,0 1-176 0,0-1-48 16,-1-1-208-16,0 1-32 0,0-2-16 0,0 0 0 16,0-2-832-16,0 2-272 0,0 0 160 0,0-1-160 15,0 1 208-15,-1 0-32 0,-1 2-16 0,1 0 0 16,-1-2-160-16,0 2 0 0,0 1 144 0,0 0-144 16,-1 0 0-16,0 3 0 0,2 3 0 0,0 0 0 15,-2-5 0-15,0 2 0 0,2 3 0 0,0 0 0 0,0 0 0 0,0 0 0 16,0 0 0-16,2-5 128 0,0 1-128 0,2 0 128 15,1 0-128-15,1 1 128 0,1 0-128 0,1 1 0 16,1 1 128-16,0 0-128 0,0-1 0 0,1 0 0 16,-1 0 0-16,0 2 128 0,-1 0-128 0,0 1 0 15,-2 0 0-15,-6-1 0 16,7 1-688-16,-7-1-96 0,0 0-32 0,0 0-16272 0</inkml:trace>
  <inkml:trace contextRef="#ctx0" brushRef="#br0" timeOffset="3142.59">14160 7097 23951 0,'0'0'2128'0,"0"0"-1696"15,0 0-432-15,0 0 0 0,7 0 2448 0,-1-1 416 16,-6 1 80-16,6-3 0 0,1 0-1824 0,2 0-368 16,1 0-80-16,1-1-16 0,-1 0-496 0,1 0-160 0,-1 0 0 0,2 0 0 31,0 0-1024-31,0 0-304 0,-1 0-64 0</inkml:trace>
  <inkml:trace contextRef="#ctx0" brushRef="#br0" timeOffset="3432.62">14394 7043 36575 0,'0'0'800'0,"0"0"160"0,0 0 48 0,0 0 16 0,0 0-816 0,0 0-208 0,6 2 0 0,0 0 0 0,1-1 496 0,0 1 48 16,0-2 16-16,1 0 0 0,0 0-560 0,0 0 0 15,1 0 0-15,-1-2 0 16,0 1-1888-16,0 0-480 0</inkml:trace>
  <inkml:trace contextRef="#ctx0" brushRef="#br0" timeOffset="3803.99">14593 6914 17503 0,'0'0'1552'0,"0"0"-1232"0,0 0-320 0,0 0 0 0,0 0 3216 0,5 2 592 16,-5-2 112-16,8 1 32 0,2-1-2288 0,-1 1-448 16,-2 0-80-16,-1-1-32 0,1-1-592 0,1 0-128 15,0 0-32-15,0 1 0 0,0 0-224 0,-1 0-128 16,2 0 160-16,-1-1-160 0,1-1 0 0,-2 2-160 15,-1-2 0-15,-1 1 0 16,1 0-1808-16,-6 1-352 0,5 0-80 0</inkml:trace>
  <inkml:trace contextRef="#ctx0" brushRef="#br0" timeOffset="3998.84">14653 6943 9215 0,'0'0'816'0,"-3"6"-656"0,-1-2-160 0,-2 2 0 16,2 0 5312-16,0 2 1040 0,0-2 208 0,0 3 32 16,1 1-4560-16,0 2-928 0,2 1-176 0,-1 0-32 15,1-1-576-15,0 1-96 0,0 0-32 0,2-2 0 16,1 1-192-16,0-1 0 0,-1-2-192 0,2-1 192 16,1-3-1568-16,-4-5-208 0</inkml:trace>
  <inkml:trace contextRef="#ctx0" brushRef="#br0" timeOffset="4167.52">14562 7135 6447 0,'0'0'272'0,"0"0"80"16,0 0-352-16,0 0 0 0,5 2 0 0,1-2 0 0,1 0 6496 0,1 0 1232 16,-3 0 240-16,3-3 48 0,3 2-5968 0,0-2-1184 15,-2 1-240-15,0-1-48 0,2 1-448 0,1-1-128 16,1-1 0-16,-1 0 0 15,1-1-1360-15,0 0-384 0</inkml:trace>
  <inkml:trace contextRef="#ctx0" brushRef="#br0" timeOffset="4365.3">14873 6936 4607 0,'0'0'192'0,"0"0"64"0,-4 2-256 0,0 1 0 0,0-2 0 0,4-1 0 15,0 0 7152-15,-3 5 1376 0,2 0 288 0,0 1 48 16,1-1-6496-16,0 2-1312 16,0 0-256-16,0 1-48 0,0 3-544 0,1-3-208 15,-1 2 176-15,0 0-176 0,1-1 0 0,1-1 0 16,0 1 0-16,0-1 0 16,1 0-1616-16,0-2-272 0,1 0-48 0</inkml:trace>
  <inkml:trace contextRef="#ctx0" brushRef="#br0" timeOffset="4642.94">14856 6902 22111 0,'0'0'1968'0,"0"0"-1584"16,0 0-384-16,0 0 0 0,0 0 2768 0,0 0 480 16,0 0 80-16,0 0 32 0,0 0-1984 0,0 0-400 15,7-1-80-15,2 1 0 0,1 1-640 0,-1 1-128 16,0 0-128-16,-1 1 176 0,1 1-176 0,0 2 0 15,0 1 0-15,-1 0 0 0,-2 1 0 0,0-1 128 16,-1 1-128-16,-2 1 0 0,-1-1 320 0,-1 1 0 16,-1 1-16-16,-2-1 0 0,-2 1 336 0,-1 2 80 15,0-2 16-15,-1-1 0 0,-2 0-96 0,0 0 0 16,0-3-16-16,1 0 0 0,0 0-368 0,1-3-80 16,0 0-16-16,6-3 0 0,-5 1-400 0,5-1-80 15,0 0 0-15,0 0-16 16,0 0-2032-16,0 0-416 0,5-1-80 0</inkml:trace>
  <inkml:trace contextRef="#ctx0" brushRef="#br0" timeOffset="4935.6">15036 7063 18431 0,'0'0'1632'0,"0"0"-1312"0,0 0-320 0,0 0 0 16,1-6 3792-16,0 0 688 0,0-1 144 0,-1 1 32 15,1-1-2432-15,-1 0-496 0,-1-1-80 0,1-1-32 16,1-1-784-16,-1 1-144 0,0-1-48 0,1 0 0 0,0 0-384 0,0 1-64 15,-1-1-32-15,0 0 0 16,-1 0-160-16,1 1 0 0,1 1 0 0,0 0 128 0,-3 1-128 0,1 1 0 16,0 1 0-16,0 0-176 0,1 5 176 0,0 0 0 15,0 0 0-15,0 0 0 0,-1-4 0 0,1 4 0 16,1-4 0-16,-1 4 128 0,5-3-128 0,0 1 0 16,0 0 0-16,1 0-128 0,2-1 128 0,0 1 0 15,0 0 0-15,1 0 0 0,0 1 0 0,1-1 0 16,-1 1 0-16,0 0-128 0,1 0 128 0,-2 0 0 15,0 0 0-15,-1 1 0 16,-2 1-944-16,1 0-144 0,-6-1-48 0,0 0-17136 0</inkml:trace>
  <inkml:trace contextRef="#ctx0" brushRef="#br0" timeOffset="5092.25">15097 6936 20271 0,'0'0'896'0,"0"0"192"0,0 0-880 0,0 0-208 0,0 0 0 0,0 0 0 15,6-2 5536-15,-1 0 1056 16,1 1 224-16,1-2 32 0,-1 0-4912 0,2 1-976 16,0 0-208-16,2 1-48 0,0-1-416 0,0 1-96 15,3 0 0-15,-1 0-16 16,1 0-1360-16,-1 0-272 0,1-2-48 0</inkml:trace>
  <inkml:trace contextRef="#ctx0" brushRef="#br0" timeOffset="22077.46">17762 6660 13823 0,'0'0'608'0,"0"0"128"0,0 0-592 0,0 0-144 15,-3 2 0-15,3-2 0 0,-4 3 2240 0,4-3 432 16,0 0 80-16,0 0 0 0,0 0-1456 0,0 0-288 15,0 0-64-15,0 0-16 0,0 0-80 0,0 0-16 16,0 0 0-16,0 0 0 0,0 0 144 0,0 0 32 16,5 2 0-16,-5-2 0 0,6 1-400 0,1-2-80 15,-1-1-16-15,0-1 0 0,0 0-288 0,0-1-64 16,0 0-16-16,0 0 0 0,0 0-144 0,-1-1 0 16,-1-3 144-16,1 1-144 0,0-1 0 0,0 1 0 15,-2 0 0-15,1 1 128 0,-1-1-128 0,-2-1 128 16,-1 3-128-16,0-1 128 0,0 0-128 0,-1 1 0 15,-2 3 128-15,0-3-128 0,0 1 288 0,-1 1-16 0,-1 1 0 0,-1 0 0 16,0 2 64-16,1 2 16 16,-2 1 0-16,1 1 0 0,-1 1 208 0,0 1 32 15,-1 1 16-15,1 2 0 0,1 1 32 0,0 0 0 0,0 0 0 0,1 2 0 16,2 1-208-16,0 0-48 0,1-1 0 0,3 0 0 16,0 0-240-16,1-3-144 0,1 1 160 0,2-1-160 15,1-1 0-15,0-2 0 0,2-2 0 0,1 0 0 16,2-6 0-16,1 1 0 0,-1-1 0 0,1-3 0 15,3 1-160-15,-2-1-80 0,0 1-16 0,-1-1 0 16,0-2-1456 0,-2 3-288-16,0 1-64 0,-2 1-15488 0</inkml:trace>
  <inkml:trace contextRef="#ctx0" brushRef="#br0" timeOffset="22447.58">18047 6563 27695 0,'0'0'1216'0,"0"0"272"0,0 0-1184 0,-4 2-304 15,-1 1 0-15,0 0 0 0,0 0 1504 0,2 1 240 0,-2 1 48 0,2-2 16 16,1 2-800-16,2-5-176 16,-2 5-16-16,2-5-16 0,0 5-512 0,0-5-96 15,3 6-32-15,1-1 0 0,0-1-160 0,1 0 0 16,2-4 0-16,1 0 0 0,1 0 0 0,0-3 0 15,0 1 0-15,0-2 0 0,0-1 0 0,0 0 0 16,1 0 0-16,-3-1 0 0,0-1-208 0,-1-2 16 16,-1 2 16-16,-1 0 0 0,-1 3-32 0,1-1-16 0,-2-1 0 0,-2 6 0 15,0 0 224-15,0 0 0 0,0 0 0 0,0 0 0 16,0 0 0-16,0 0 0 0,0 0 0 0,0 0 0 16,-2 6 256-16,1 0 32 15,1-1 16-15,1 1 0 0,0 0-304 0,2 0 160 0,0-1-160 0,2-1 128 16,-1-1-128-16,2-1 0 15,1-1 0-15,0-1 0 0,0-1-176 0,0-1-64 0,1-2-16 0,-1-1 0 32,1-2-1840-32,1 0-368 0</inkml:trace>
  <inkml:trace contextRef="#ctx0" brushRef="#br0" timeOffset="22714.07">18379 6419 26079 0,'0'0'1152'0,"-5"2"256"0,-3 1-1136 0,1-1-272 16,-1 1 0-16,0 1 0 0,0 1 1680 0,1 1 288 16,-1-1 48-16,0 1 16 0,0 3-832 0,1-2-176 0,2 1-16 0,2 0-16 15,-1-1-400-15,3 0-80 16,1-1 0-16,1 0-16 0,2 2-304 0,0 0-48 15,3-1-16-15,1-1 0 0,1-1-128 0,2 0 0 16,1 0 0-16,-1-2 0 0,2-1-160 0,0-1-64 16,1-1-16-16,0 0 0 15,-1-2-1600-15,-1 1-320 0,-2-3-64 0,2 0-12576 0</inkml:trace>
  <inkml:trace contextRef="#ctx0" brushRef="#br0" timeOffset="22943.39">18538 6322 9215 0,'0'0'816'0,"0"0"-656"15,0 0-160-15,0 7 0 0,-1-1 4080 0,0-1 784 16,-1 2 144-16,1 1 48 0,0 1-3248 0,1 0-640 15,-1 0-128-15,1 1-16 0,0 0-688 0,0 0-128 16,0 0-16-16,0-1-16 0,-1 1-368 0,1 0-64 16,0-1 0-16</inkml:trace>
  <inkml:trace contextRef="#ctx0" brushRef="#br0" timeOffset="23139.45">18626 6470 27695 0,'-6'13'1216'0,"4"-8"272"0,0 0-1184 0,0 0-304 0,1-1 0 0,0 0 0 16,1-4 944-16,0 0 128 0,0 0 16 0,0 0 16 15,0 0-912-15,0 0-192 0,3-4 0 0</inkml:trace>
  <inkml:trace contextRef="#ctx0" brushRef="#br0" timeOffset="23303.58">18661 6243 29487 0,'0'0'1296'0,"-4"4"288"0,-2-2-1264 0,1-1-320 15,5-1 0-15,-4 3 0 0,4-3 1216 0,-5 4 176 16,5-4 32-16,-3 5 16 0,3-5-912 0,-1 6-176 15,1-6-32-15,0 0-16 16,0 0-1296-16,4 4-256 0,-4-4-48 0</inkml:trace>
  <inkml:trace contextRef="#ctx0" brushRef="#br0" timeOffset="23813.39">18917 6180 13823 0,'-2'10'608'0,"2"-10"128"0,-1 8-592 0,1-2-144 0,0 0 0 0,1 1 0 0,0 1 4336 0,0-1 832 16,0 0 160-16,1 0 48 0,0-1-3664 0,1-1-736 15,-3-5-144-15,3 5-16 0,-3-5-496 0,5 3-112 16,1 0-16-16,-6-3 0 0,5 1-192 0,-5-1 144 15,0 0-144-15,0 0 128 0,0 0-128 0,0 0 0 16,0 0 144-16,0 0-144 0,0 0 0 0,0 0 0 16,-5 0-192-16,0 2 64 0,-1 1 128 0,-1 1 0 15,-1 1 0-15,0 2 0 0,-1-2 0 0,0 4 0 16,1 0 0-16,1 0 0 0,1-1 192 0,2 0 128 16,0 0 32-16,1 1 0 0,1-1 32 0,2 1 16 15,1-2 0-15,1 0 0 0,2 1-144 0,0-1-16 16,2-2-16-16,1 0 0 0,1-1-224 0,1-1 128 15,1-2-128-15,-1-1 0 0,2-1 0 0,0-3 0 16,0-1 0-16,-1-3 0 16,1 0-1936-16,-1 0-336 0,0 0-64 0</inkml:trace>
  <inkml:trace contextRef="#ctx0" brushRef="#br0" timeOffset="24162.67">19047 6257 15663 0,'0'0'1392'0,"0"0"-1120"0,0 0-272 0,0 0 0 16,1 6 3264-16,-1-6 608 0,0 0 112 0,3 6 32 15,-3-6-2656-15,3 5-528 0,-3-5-96 0,8 3-32 16,1-2-480-16,0-1-96 0,-3-2-128 0,2-1 176 0,1-1-176 0,0-1-176 16,0-1 48-16,-1 0 0 15,1-1-272-15,-1 0-48 0,0 0-16 0,0 1 0 0,0-3 80 0,-3 2 32 16,-1 2 0-16,-1-1 0 0,0 1 352 0,-2 0 128 15,-1 5 0-15,-2-4 0 0,2 4 672 0,-4-3 128 16,-1 2 32-16,0-1 0 0,-2 2 304 0,0 2 64 16,0-1 16-16,-1 3 0 0,0 1-160 0,1 3-32 15,0-2 0-15,1 1 0 0,1 2-736 0,0 1-160 16,1 0-16-16,2 0-16 0,2 0-224 0,1 0 0 16,2-1 0-16,0 0 0 0,0-3 0 0,1 0 0 15,2-1 0-15,1-2 0 0,1-2-128 0,2 0-80 16,2-1-16-16,0-1 0 15,-1-3-1840-15,1-2-368 0,-1 0-80 0</inkml:trace>
  <inkml:trace contextRef="#ctx0" brushRef="#br0" timeOffset="24729.75">19362 6152 32479 0,'0'0'704'0,"0"0"160"0,-6 4 32 0,1-1 16 0,1-1-720 0,-1 0-192 0,-1 2 0 0,2 1 0 15,0 0 1200-15,0 1 208 0,1 1 32 0,1 1 16 16,0-2-768-16,1 0-160 0,1 1-16 0,1 1-16 16,1-3-496-16,1 1 128 0,0-1-128 0,2-1 0 15,-5-4 0-15,6 2 0 0,0-1 0 0,-1-2 0 16,2-2 0-16,0-2 0 0,0-2-192 0,0 0 192 16,-1-2-320-16,0 0 32 0,-1 0 16 0,0-1 0 0,-2 2 48 0,-1-1 16 15,-1 3 0-15,0 0 0 0,-2 1 208 0,1 5 0 16,0 0 0-16,0 0 0 0,0 0 512 0,0 0 0 15,0 0 0-15,0 0 0 0,0 0-64 0,0 0-32 16,0 0 0-16,0 7 0 0,1-1-272 0,0 0-144 16,-1-6 160-16,3 7-160 0,1-1 0 0,0 0 0 15,-4-6 0-15,6 6 0 0,-6-6 0 0,7 3 0 16,-7-3 0-16,6 2 0 0,-6-2 0 0,0 0 0 16,0 0-128-16,7 0 128 0,-7 0 0 0,7-2 0 15,-7 2 0-15,0 0 0 0,0 0 0 0,0 0 0 16,0 0 0-16,0 0 0 0,0 0 0 0,0 0 0 15,7 2 0-15,-7-2 0 0,0 0 160 0,6-2-16 16,1 0 0-16,-1-1 0 0,-2 0 96 0,1-1 16 16,2-2 0-16,0 0 0 0,-1-1-48 0,0-1 0 15,-1 0 0-15,1-2 0 0,0 2-208 0,2 0 144 16,-1 0-144-16,1 1 128 0,0 0-128 0,0-1 0 16,-1 3 0-16,0 1 0 0,0 1 0 0,-1 0 0 0,0 1 0 0,0 1 0 15,0 2 0-15,-1 1 0 0,0 0 128 0,0 1-128 16,0 0 176-16,0 2 0 0,1 0 0 0,-1 0 0 15,-1 0 16-15,0 1 0 0,2 0 0 0,2 1 0 16,0-1 64-16,0 1 0 0,-1-2 16 0,1-1 0 16,1-1-272-16,0-1 128 0,0 0-128 0,1-2 0 15,-1-2 0-15,1-2 0 0,1-1-160 0,-1-3 160 16,-1 1-2064-16,-1-2-304 0,0-1-48 0</inkml:trace>
  <inkml:trace contextRef="#ctx0" brushRef="#br0" timeOffset="25285.78">20108 5801 37375 0,'0'0'832'0,"1"8"160"0,0 0 32 0,0 3 16 0,-1 1-832 0,1 2-208 0,0-1 0 0,1 2 0 15,0 0 1472-15,0 2 256 0,0-3 64 0,2-1 0 16,-1 0-720-16,1-1-144 0,-1-2-32 0,1-2 0 16,-1-1-464-16,2-2-112 0,-5-5 0 0,4 2-16 15,-4-2-304-15,0 0 160 0,0 0-160 0,4-4 128 16,-1-1 64-16,-2-1 0 0,-1-2 0 0,-1 0 0 16,-1 1-192-16,-1 0 128 0,-1 0-128 0,0 2 128 0,0-2-128 0,0 1 0 15,-2 1 0-15,-1 2 0 0,0 1 0 0,0 2 0 16,0 1 0-16,0 2-176 0,-1 0 176 0,1 4 0 15,0-1 128-15,0 1-128 0,-2 2 0 0,2 1 0 16,0 1 0-16,1 0-128 0,-1 2 448 0,3 0 112 16,0-1 16-16,2-1 0 0,2 1-448 0,1-1 0 15,0-1 128-15,4-2-128 0,2 0 0 0,1-1 0 16,1-2 0-16,1-2 0 0,3-1 0 0,1-2 0 16,-1-3 0-16,1-1 0 15,-1-2-1216-15,0-2-128 0,1-1-32 0,0-3 0 16,-1 0-2400-16,-2-1-496 0</inkml:trace>
  <inkml:trace contextRef="#ctx0" brushRef="#br0" timeOffset="25423.18">20285 5880 11967 0,'0'0'528'0,"0"0"112"0,0 0-512 0,0 0-128 16,0 0 0-16,0 0 0 0,0 0 7008 0,0 0 1376 16,0 0 256-16,0 0 64 0,-3 6-5824 0,1-1-1152 15,-1 0-256-15,3-5-32 0,-1 3-880 0,1-3-176 16,0 0-48-16,-1 6 0 0,2-2-336 0,-1-4-160 0,0 0 16 0,0 0 0 31,4 3-2240-31,1-1-448 0,0-4-96 0</inkml:trace>
  <inkml:trace contextRef="#ctx0" brushRef="#br0" timeOffset="25797.67">20320 5759 32991 0,'0'0'720'0,"0"0"160"0,-3-1 16 0,3 1 48 0,0 0-752 0,0 0-192 0,-4 1 0 0,4-1 0 0,0 0 0 0,0 0 0 16,0 0 144-16,0 0-144 16,0 0-912-16,5 1-256 0,-5-1-48 0,7 1-16 15,0-1-688-15,0 0-128 0,-1 2-16 0,0-2-16 16,0 1 720-16,-1 0 144 0,-5-1 16 0,7 2 16 0,-2-2 2496 0,1 1 496 16,0-1 112-16,0 0 0 0,0 0-192 0,0 0-64 15,-2 1 0-15,1 0 0 0,-5-1-384 0,6 1-64 16,1 0-32-16,-1 0 0 0,-1 1-32 0,1 1 0 15,-1 0 0-15,1 2 0 0,1 0-272 0,1 1-64 16,-1 0-16-16,-1 0 0 0,0 0-80 0,-1 1-16 16,-1 1 0-16,-1 1 0 0,1-1 0 0,-3 0 0 15,-2 1 0-15,-1 0 0 0,0 0-64 0,-2 0 0 16,0-1-16-16,0 2 0 0,-2-1-240 0,0 1-64 16,-1 0 0-16,0-3 0 0,0 1-320 0,0-1 144 0,-1 0-144 0,0 0 0 15,0-1 0-15,1-1 0 16,0-3 0-16,1-1 0 15,2-1-1312-15,1-2-224 0,0-1-32 0,3-3-16 0,2-2-1856 0,5-6-368 0</inkml:trace>
  <inkml:trace contextRef="#ctx0" brushRef="#br0" timeOffset="25978.32">20671 5650 33919 0,'0'0'1504'0,"2"8"304"0,0 1-1440 0,0 0-368 0,-1 0 0 0,0 1 0 0,0 1 2128 16,1 1 368-16,-2-2 64 0,1 1 0 0,-1 1-1184 0,0 0-240 16,0-4-48-16,1 2-16 0,-1 0-752 0,0-1-160 15,0-1-32-15,0-1 0 16,0 0-1856-16,0-7-368 0,0 0-80 0</inkml:trace>
  <inkml:trace contextRef="#ctx0" brushRef="#br0" timeOffset="26114.06">20581 5823 32479 0,'0'0'1440'0,"6"-1"288"0,0-2-1376 0,2 1-352 16,2-3 0-16,2 1 0 0,0-2 2096 0,2 0 336 16,1 0 80-16,2 1 16 0,3-4-1504 0,-3 3-320 15,-1 1-48-15,0 1-16 0,-1-1-640 0,0 0-144 16,-2 1-32-16,-4 0-12720 16,-2 0-2544-16</inkml:trace>
  <inkml:trace contextRef="#ctx0" brushRef="#br0" timeOffset="26752.69">18696 6936 23039 0,'0'0'1024'0,"0"0"192"0,0 0-960 0,1-5-256 0,-2-1 0 0,0 1 0 16,1 5 3264-16,0 0 624 0,-5-3 112 0,0 2 32 16,-2 2-2240-16,0 2-432 0,0 1-80 0,-1 3-32 15,0 0-608-15,2 2-112 0,-1 0-16 0,2 3-16 16,-1 2-112-16,1 1-32 0,1 0 0 0,1 1 0 15,1-1-160-15,3 0-16 0,0-3-16 0,2 1 0 0,1-5-160 0,1 1 0 16,2-2 0-16,1-2 0 0,0-2 0 0,2-3 0 16,1-3 0-16,1-1-176 15,1-3-1200-15,1-2-240 0,3 0-48 0,-2-3-16 16,1 1-1392-16,0-2-256 0</inkml:trace>
  <inkml:trace contextRef="#ctx0" brushRef="#br0" timeOffset="26967.57">18908 6907 7359 0,'0'0'320'0,"0"0"80"0,0 0-400 0,0 0 0 15,-5-1 0-15,-2 1 0 0,1 1 6256 0,0 1 1168 16,1 2 224-16,-1-1 48 0,1 1-5008 0,0 0-992 16,2 0-208-16,0 1-32 0,1 1-752 0,1 0-160 15,3 1-32-15,0-1 0 0,2 1-144 0,0 1-48 16,3-3 0-16,1 1 0 0,2-1-320 0,0-2-208 16,0-2 16-16,2-1 16 0,1-2 48 0,1 0 0 15,-2-2 0-15,0-1 0 16,-2-1-320-16,-1 0-64 0,-3-1-16 0,0 0 0 0,-2 0 272 0,-2-1 48 15,-2 0 16-15,-1 0 0 0,-2 1 192 0,-2 0 0 16,-2 2 0-16,0 0 160 0,-1 1-32 0,-2 1-128 16,-1 1 192-16,0 1-64 0,0 1-128 0,0 1 0 0,0-1 0 15,3 0 0 1,1 0-1712-16,2-1-416 0,5 1-96 0</inkml:trace>
  <inkml:trace contextRef="#ctx0" brushRef="#br0" timeOffset="27281.96">19223 6710 40607 0,'0'0'896'0,"-7"3"176"0,-1-1 32 0,-1 1 48 0,-1 0-928 0,-1 1-224 15,0 1 0-15,-2-1 0 0,1 2 960 0,0 0 160 16,-1 1 32-16,0 0 0 0,1 0-624 0,2 1-112 16,0 1-32-16,2-1 0 0,2 0-384 0,2 0 128 15,2 1-128-15,2-4 0 0,2 2 0 0,4-1 0 16,3 0 0-16,2-1 0 15,0-2-480-15,3-1 32 0,2 1 0 0,-1-2 0 16,2 2-432-16,-2 0-80 0,-2 1 0 0,0 0-16 16,-1 3 400-16,-3-2 96 0,-3 1 16 0,-1 0 0 0,-3 1 464 0,-1 0 0 15,-4-1 0-15,-2-1 0 0,-2 1 384 0,-4 1 80 16,-3 0 16-16,-1-1 0 0,0-1 224 0,-1-1 32 16,0 1 16-16,2-2 0 0,-1 0-224 0,2-1-32 15,2 0-16-15,0-2 0 0,2 0-480 0,2-2 128 16,7 2-128-16,0 0 0 15,0-7-1600-15,3 1-384 0,3-3-64 0</inkml:trace>
  <inkml:trace contextRef="#ctx0" brushRef="#br0" timeOffset="27458.65">19361 6821 24879 0,'-3'2'2208'0,"-1"3"-1760"0,0 0-448 0,1 0 0 16,2 1 3904-16,-1-1 688 0,-1 1 144 0,1 0 16 15,2-6-3024-15,-1 4-624 0,1-4-112 0,0 0-32 16,0 0-736-16,0 0-224 0,0 0 0 0,0 0 128 16,5-4-448-16,-1-3-96 0,2-5-16 0,-1-1-12816 15,0-2-2576-15</inkml:trace>
  <inkml:trace contextRef="#ctx0" brushRef="#br0" timeOffset="27598.56">19345 6667 13823 0,'0'0'1216'0,"0"0"-960"16,5 4-256-16,1 2 0 0,0 1 1184 0,1 0 192 15,1 2 32-15,0 0 16 16,0 0-2000-16,1 1-384 0,0-1-96 0</inkml:trace>
  <inkml:trace contextRef="#ctx0" brushRef="#br0" timeOffset="27820.42">19465 6803 7359 0,'0'0'656'0,"0"0"-528"15,0 0-128-15,4 5 0 0,-4-5 4192 0,0 0 800 16,0 0 176-16,0 0 16 0,0 0-1776 0,0 0-352 15,0 0-80-15,3-6-16 0,0-1-1216 0,-1-1-240 16,0-1-48-16,2 0-16 0,-1-2-800 0,1 0-144 16,2 0-48-16,0 1 0 0,-2-1-448 0,1 0 0 0,2 0 0 0,-2 3 0 15,3 3 0-15,0 0 0 0,-1 0 0 0,1 5 0 16,-1 0 0-16,-1 1 0 0,1 3 0 0,-1 1 0 16,-1 2 0-16,0-1 144 0,-1 3-144 0,-1-2 128 15,-1 2 80-15,0 0 16 0,0-2 0 0,0 1 0 16,0-2-224-16,0 0 144 0,-2-6-144 0,4 4 128 15,2-2-272-15,0 0-64 0,1-4-16 0,1-1 0 16,2-1-1616-16,-2-2-320 0,2-1-64 16,1 0-9440-16,2 0-1904 0</inkml:trace>
  <inkml:trace contextRef="#ctx0" brushRef="#br0" timeOffset="28086.79">19792 6681 11055 0,'0'0'976'0,"0"0"-784"16,0 0-192-16,0 0 0 0,0 0 4928 0,0 0 960 15,0 0 176-15,0 0 32 0,0-6-3728 0,2 1-768 16,0-3-128-16,1 1-48 0,1 0-816 0,0 2-160 15,0-4-48-15,-1 1 0 0,1 0-400 0,-2 1 128 16,-1 1-128-16,0 2 0 0,-1 4 272 0,0-5-16 16,0 5-16-16,0 0 0 0,0 0 288 0,0 0 64 15,-6-3 16-15,0 2 0 0,1 3 80 0,-1 1 16 16,0 1 0-16,0 1 0 0,3 2-32 0,-1 0 0 16,0 0 0-16,2 2 0 0,0 0-96 0,3 1 0 15,0 0-16-15,2 0 0 0,1 0-336 0,2-3-64 16,3 0-16-16,2-2 0 0,2-1-144 0,1-2 0 15,1-2 0-15,2-3 0 16,0-1-304-16,1-2-80 0,1-3-32 0,1-1 0 16,-1-2-1536-16,-1 0-304 0,-1 1-64 0,-3-3-10736 15,-1 1-2128-15</inkml:trace>
  <inkml:trace contextRef="#ctx0" brushRef="#br0" timeOffset="28499.35">20340 6230 25791 0,'0'0'2304'16,"0"0"-1856"-16,0 0-448 0,4 6 0 16,0 0 3760-16,0 1 656 0,1 4 128 0,-2 0 16 0,1 3-2480 0,1-3-496 15,0 3-112-15,0 1 0 0,0-2-736 0,0 3-144 16,2-2-16-16,-1 0-16 0,-2 0-368 0,1-1-64 15,0-1 0-15,1-1-128 0,-2 0 128 0,0-1-128 16,-1-2 0-16,0 0 0 0,0-4 0 0,-1 1 0 16,-2-5 0-16,0 0 0 0,0 0 176 0,0 0-176 15,0 0 160-15,0 0-160 0,-6-2 128 0,-2-1-128 16,-1-1 0-16,-1-1 0 0,0 0 0 0,-1-2-160 16,0 1 0-16,-1 1 0 0,0 1-48 0,-1 0-16 15,1 2 0-15,2 0 0 0,3 4 224 0,0-1-144 16,1 3 144-16,2-1-128 0,4-3 128 0,-2 7 224 15,1 0-48-15,2 0-16 0,1 2 48 0,3-3 16 16,-1 2 0-16,3 0 0 0,0-3-96 0,1 1 0 16,0-1-128-16,2-1 192 0,2-2-192 0,0 0 0 0,1-1 0 15,1-1 0 1,0-2-1360-16,0-1-224 0,0-2-32 0,-1 0-16 16,-1-2-1376-16,-1-2-288 0,-1-1-48 0,-1 0-13136 0</inkml:trace>
  <inkml:trace contextRef="#ctx0" brushRef="#br0" timeOffset="28620.98">20543 6381 33231 0,'0'0'720'0,"0"0"160"0,0 0 16 0,0 0 64 0,0 0-768 0,0 0-192 0,0 0 0 0,3 1 0 16,1 0 2096-16,-1 2 384 0,-3-3 80 0,3 2 0 16,-3-2-1344-16,0 0-288 0,5 2-48 0,-5-2-16 0,4 1-384 0,0-1-80 15,-4 0-16-15,4-2 0 16,-4 2-384-16,5-4 0 0,0-1 0 0,1-1 0 16,1-2-3136-16,0-1-720 0</inkml:trace>
  <inkml:trace contextRef="#ctx0" brushRef="#br0" timeOffset="28770.14">20605 6210 41343 0,'0'0'912'0,"0"0"192"0,-1-2 48 0,-3 4 0 0,-1-1-928 0,5-1-224 0,0 0 0 0,0 0 0 0,0 0 240 0,0 0 0 16,0 0 0-16,9 0 0 15,-1-1-2432-15,2 0-496 0,-1 0-80 0</inkml:trace>
  <inkml:trace contextRef="#ctx0" brushRef="#br0" timeOffset="29020.65">20708 6193 11967 0,'0'0'528'0,"-5"1"112"0,0 0-512 0,-1 0-128 16,0 1 0-16,0-2 0 0,1 0 7424 0,0 0 1472 15,5 0 272-15,0 0 64 0,0 0-6480 0,0 0-1312 0,0 0-256 0,0 0-48 16,0 0-752-16,0 0-160 0,0 0-32 0,0 0 0 16,0 0-192-16,6 6 128 0,-1-1-128 0,2 2 0 15,-1 2 0-15,1-1 128 0,1 1-128 0,0 1 0 16,1 0 0-16,-1 1 0 0,-2-1 0 0,1 0 0 15,1-1 0-15,-1 1 0 0,0 0 0 0,-1-2 0 16,-1 0 0-16,-1 1 0 0,-1-1 0 0,-1 1 0 16,-1-1 0-16,-2 1 144 0,-1-1-144 0,-1 0 128 15,-1 0-128-15,-1-1 160 0,-1-1-160 0,0 0 160 0,0-2-160 0,1 0 0 16,-3 0 0-16,0-2 128 0,1-1-368 0,2-2-80 16,0-3 0-16,2-3-16 15,1-2-3616-15,1-3-720 0</inkml:trace>
  <inkml:trace contextRef="#ctx0" brushRef="#br0" timeOffset="29200.56">20896 6051 40319 0,'1'5'896'0,"2"1"176"0,1 1 32 0,0 2 16 0,2-1-896 0,-1 3-224 15,-1 3 0-15,0-2 0 0,1 3 1376 0,-3 2 224 16,0 0 64-16,0 2 0 0,0 2-720 0,-2 2-144 15,0-3-32-15,0 2 0 0,-2-2-448 0,1 2-112 16,-1-3-16-16,0-1 0 16,0-2-1120-16,-1-3-224 0,0-3-64 0,0-3-12800 15,3-7-2560-15</inkml:trace>
  <inkml:trace contextRef="#ctx0" brushRef="#br0" timeOffset="29340.46">20817 6237 40319 0,'0'0'1792'0,"0"0"352"0,0 0-1712 0,0 0-432 0,0 0 0 0,6 4 0 15,3-2 1872-15,4-1 304 0,5-2 48 0,4-1 16 16,0-2-928-16,2-1-176 0,0-1-48 0,-1 0 0 16,2-3-816-16,-3 1-272 0,1-2 160 0,-2 1-160 15,0 0-1248-15,-2 1-336 0,-4 2-64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7-24T16:44:37.797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00B050"/>
    </inkml:brush>
    <inkml:brush xml:id="br2">
      <inkml:brushProperty name="width" value="0.05292" units="cm"/>
      <inkml:brushProperty name="height" value="0.05292" units="cm"/>
      <inkml:brushProperty name="color" value="#7030A0"/>
    </inkml:brush>
    <inkml:brush xml:id="br3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12367 10795 9 0,'-19'9'4'0,"9"-2"4"16,12-7 4-16,-2 0-12 16,5-2 0-16,3-1 2 15,0 1 1-15,0-3-4 16,0 1 1-16,0-3 1 0,3-3 1 16,-1 3 1-16,1-2 0 15,-1-1 2-15,1 1 0 16,0 0-1-16,-1 2 1 15,1-1-1-15,-3 8 0 16,0 0-6-16,-3 8 0 16,-2-4-8-16,-1 3 0 15</inkml:trace>
  <inkml:trace contextRef="#ctx0" brushRef="#br1">12544 10705 9 0,'-8'10'4'0,"-5"2"0"16,13-8 4-16,-3-1-6 16,0 1 0-16,1 3 1 0,2-4 0 15,0-1-4-15,2-4 1 16,4-3 3-16,2 0 0 16,0 1-2-16,2-3 1 15,9-5 0-15,5 2 0 16,-1-1 0-16,4-4 0 15,2 1-1-15,-3-2 0 16,1-3 1-16,2 0 0 0,5 0 0 16,3-2 0-16,3 0-1 15,8-2 1-15,-1-1 0 16,4 3 0-16,-6-3-1 16,5 1 0-16,3-3-1 15,0 0 1-15,8 0 0 16,5-2 0-16,-5-3-1 15,2-6 1-15,1 4-1 16,4 2 0-16,4 1 1 16,4-1 0-16,-9 1-1 0,7 4 1 15,2-2 0-15,9 2 0 16,2-3-1-16,-5 1 1 0,0-2-1 16,3-3 1-16,10 0-1 15,-13 0 0-15,6-2 0 16,-1 2 0-16,3 0 0 15,3 2 1-15,-11 1-1 16,0 6 0-16,0-4 0 16,0-3 1-16,8 3-1 15,-14 5 1-15,-4-6-1 16,-1 1 1-16,1 0-1 16,-1 0 0-16,8-1 0 15,-12 1 0-15,-1 0 0 16,3 0 1-16,2 0-1 15,0-1 0-15,1 6 1 16,-9 2 0-16,-2-3-1 16,3 1 1-16,-1-1 0 15,3 1 0-15,3 1 0 16,0 4 0-16,-11-4-1 0,-2-1 1 16,-1 2-1-16,1 0 1 15,-6 2-1-15,-2 0 1 16,-3 2-1-16,5-4 0 15,3 2 1-15,-5-6 1 16,10-4-1-16,0 4 0 16,0 3 0-16,-2 1 1 15,-6 0-1-15,-5 5 0 16,-5 1 0-16,-9 6 0 0,1-5 0 16,-5 5 0-16,-4-1-1 15,1-2 1-15,5-2-1 16,6-2 1-16,4-3-1 15,1-2 0-15,-3 2 0 16,3 0 1-16,-3 3-1 16,-3 2 1-16,6-3-1 15,-11 3 1-15,0 0-1 16,3-3 1-16,5 1-1 16,3 0 0-16,2-3 0 15,0 2 1-15,3 1-1 16,6 2 0-16,-6 4 0 15,-3-9 1-15,3 1-1 16,2-6 1-16,4 3-1 16,-1-3 0-16,6 1 0 15,2 4 1-15,-8-4-1 0,-2-3 0 16,5 0 0-16,0 0 0 16,2-2 0-16,1 2 1 15,2-2-1-15,-3 4 0 16,-10 1 0-16,0 4 1 15,3-2-1-15,0-1 0 16,-1 1 0-16,1 2 1 16,2 1-1-16,0-1 0 15,-5 2 0-15,-5-1 0 16,0-4-1-16,2-3 1 0,3-6 0 16,3 7 0-16,2-1 0 15,-5-1 1-15,5 0-1 16,3-2 1-16,-8-1 0 15,0 8 0-15,0-2-1 16,0-1 1-16,0 3 0 16,-8 2 0-16,0 0-1 15,-2 3 0-15,2-3 0 16,2 0 1-16,-4 3-1 16,-4-1 1-16,-4 3-1 15,-9 2 1-15,-2 3 0 16,-3 2 0-16,-2 0-2 15,-8 2 0-15,-9 5-5 16,-9 0 0-16,-7 10-9 16,-9 4 1-16,-12 12-3 15,-18-10 0-15</inkml:trace>
  <inkml:trace contextRef="#ctx0" brushRef="#br2">12457 11352 11 0,'-16'7'5'0,"16"-9"0"0,2-3 6 15,4-2-10-15,4-7 1 16,3-5 0-16,3-2 1 15,3-5-3-15,7-4 1 16,3-1 2-16,3-7 1 16,-3 1-2-16,3-1 1 15,-8 0 0-15,2-2 1 16,1 0-2-16,-1 0 0 0,3 3 0 16,6-3 1-16,-1 0-1 15,6-2 0-15,5-5-1 16,2-1 1-16,-4 4-1 15,2-3 0-15,0 7-1 16,2 0 1-16,4-5-1 16,4 3 0-16,3-5 0 15,1 0 1-15,-7 2-1 16,9-7 0-16,3 1 0 16,2 6 0-16,8-2 1 15,-2 0 0-15,-4 2-1 16,1 0 1-16,0 3-1 15,0 0 1-15,5-1-1 16,-5 3 1-16,5-2-1 16,2 4 0-16,6 3 0 15,6-2 0-15,-6 1 0 16,-3 3 0-16,6-4 0 16,10 1 1-16,0-8 0 15,8 6 0-15,9-2-1 16,1 3 1-16,4-1 0 15,2 5 1-15,3 5-2 16,-11 2 1-16,0 2-1 16,-5-2 1-16,2 8-1 15,-2-1 0-15,-3 0-1 16,-2-2 1-16,10 4-1 0,-11 1 1 16,1-3 0-16,-1 0 0 15,6 8 0-15,-11-6 0 16,-2 8 0-16,0-3 1 15,2 5 0-15,0 5 0 16,-13-1 0-16,3-4 0 16,0-2 0-16,-6 2 0 15,0 4 0-15,-5-1 0 16,-10-3-1-16,-1 2 0 16,-2-2 0-16,-3 0 1 15,1-3-1-15,-1-1 1 0,3-4-1 16,0-3 1-16,-6-4 0 15,3 4 1-15,3-8-1 16,-3-2 0-16,9-5 0 16,-7-3 0-16,1-6-1 15,-8 0 0-15,0-5 1 16,5-3 0-16,1 3-1 16,4-2 1-16,3-1 0 15,-8-4 0-15,-2-2 0 16,2-3 0-16,3-2-1 15,0 0 1-15,5-3-1 16,0-2 0-16,-5-4 0 16,0-5 1-16,2 6-1 15,1-3 0-15,2-6 1 16,-5-2 0-16,-3 2 1 0,-8 3 0 16,-2 5 0-16,-6 1 1 15,-5-4-1 1,0 1 0-16,0 6-1 15,-5 0 0-15,-3 12 0 0,-2 7 1 16,-3 2-2-16,-6 7 1 16,-2 3 0-16,-5 12 0 15,-4 1 0-15,-1 8 0 16,-1 0-2-16,-5 7 1 16,-3 0-4-16,-2 7 0 15,-3 5-7-15,-2 2 0 16,-4 2-8-16,1 10 1 15</inkml:trace>
  <inkml:trace contextRef="#ctx0" brushRef="#br3">12777 11187 18 0,'-13'8'9'0,"13"-6"-8"15,2-7 10-15,3-7-11 16,3-9 1-16,3-7 1 16,7-5 0-16,9-9-2 15,7-8 0-15,11-15 2 16,6-8 1-16,-1-5-1 15,-3-14 0-15,12 1-1 0,-1-13 1 16,0 1-2-16,6 4 1 16,2-14-1-16,-8 2 0 15,0-4 0-15,0 9 1 16,-2-4 0-16,0 6 0 16,-1-2 0-16,3 12 1 15,-5 5-1-15,-5 9 1 16,-11 10-2-16,-5 1 1 15,-3 18-1-15,-5 11 1 16,-3 14-1-16,-3 12 1 16,-2 11 0-16,-3 13 0 0,-5 11 0 15,-2 7 1-15,-4 14-1 16,-4 8 1-16,-1 16-1 16,-5 7 1-16,-3-1 0 15,1 8 0-15,-3 5 0 16,-1 0 0-16,-2-1 1 15,1-15 0-15,1-1-1 16,4-7 1-16,2-9-2 16,5-12 1-16,6-10-1 15,5-6 1-15,2-8-2 16,4-16 1-16,4-19-1 16,9-4 1-16,7-17-1 15,6-17 1-15,7-11-1 16,11-12 1-16,-5-7-1 15,0-9 0-15,6-5 0 0,7-12 0 16,2-5 0-16,14-4 1 16,-7 0-1-16,-1-10 0 15,5 10 0-15,3 4 1 16,3 5-1-16,-16 10 0 16,-6 9-1-16,-2 11 1 15,-6 15-1-15,-7 12 1 16,-8 13-1-16,-3 13 1 15,-8 9 0-15,-5 14 0 16,-6 11 0-16,-5 15 0 16,-5 16 0-16,-5 15 0 0,-11 11 0 15,-8 19 0-15,-8 16 0 16,-10 10 0-16,2 14 1 16,-10 14 0-16,-6 0 0 15,3 5 0-15,0-3-1 16,3-9 1-16,2-11 0 15,9-6 1-15,4-13-2 16,6-8 1-16,5-21 0 16,5-14 0-16,6-9-1 15,8-12 1-15,7-12-1 16,-2-5 0-16,21-30 0 16,9-19 1-16,6-18-1 15,1-15 1-15,14-14-1 16,7-17 0-16,11-6 0 15,2-15 1-15,3-4-1 16,5-7 0-16,11 2 0 0,-3-7 1 16,-5 4-1-16,6 6 0 15,-6 1 0-15,0 15 0 16,-11 7 0-16,-16 16 1 16,-4 12-1-16,-6 12 0 15,-8 12-1-15,-3 16 1 16,-10 7-1-16,-6 14 1 15,-5 12 0-15,-8 17 0 16,-5 9 0-16,-2 21 0 16,-9 19-1-16,-8 11 1 15,-4 15 0-15,-4 14 1 0,3 4-1 16,-5 13 0-16,-3-1-1 16,-8 3 1-16,1-3 0 15,2 0 1-15,5-4-1 16,3-20 0-16,-1-6 0 15,7-17 0-15,4-11 0 16,3-8 0-16,5-13 0 16,6-20 0-16,2-6 0 15,6-17 1-15,7-14-1 16,6-12 1-16,5-19-1 16,-2-11 1-16,10-22-1 15,13-11 1-15,6-13-1 16,10-13 0-16,5-2 0 15,1-15 1-15,10 0-1 16,-6 3 0-16,1 11 0 16,-3-2 0-16,-13 10 0 0,-3 11 0 15,1 10 0-15,-9 6 0 16,-5 15-1-16,-6 12 1 16,-4 13-1-16,-6 10 1 15,0 17-1-15,-2 16 1 16,-6 9-1-16,-5 15 1 15,-3 16-1-15,-5 14 1 16,0 14 0-16,-11 12 0 16,0 10 0-16,-2 13 0 15,-3 10 0-15,-5 4 0 16,0 6-1-16,-3 6 1 0,0-9 0 16,-3-2 0-16,6-5 0 15,0-3 0-15,2-18 0 16,3-8 0-1,14-6 0 1,2-19 0-16,2-17 0 16,6-11 1-16,3-19-1 15,10-17 1-15,8-14 0 16,3-19 0-16,2-16-1 16,11-19 1-16,8-14-1 15,10-14 0-15,6-14 0 16,2 0 0-16,1-12 0 15,2 0 1-15,2 2-1 16,-4-4 0-16,-6 4 0 16,0 5 0-16,0 10 0 15,-5-6 1-15,-3 18-1 16,0 1 0-16,-11 17-1 16,-4 10 1-16,-6 9 0 0,-6 9 0 0,-4 12-1 15,-6 12 1-15,-3 13 0 16,-4 15 0-16,-7 5 0 31,-4 16 0-31,-8 17-1 0,-3 16 1 0,-8 17 0 16,-6 6 0-16,-1 20 0 0,-7 11 0 15,-4 7 0-15,-6 7 0 16,-5 8 0-16,-2-6 0 16,-4 1 0-16,3-5 1 15,1-5-1-15,2-18 0 16,8-8 0-16,5-16 1 15,8-14-1-15,3-15 0 16,5-8 0-16,3-10 1 16,2-15-1-16,6-18 1 0,7-9-1 15,9-17 1-15,7-21-1 16,8-14 1-16,14-15-1 16,5-18 0-16,5-12 0 15,14-14 0-15,7-12 0 16,11-2 0-16,-8-4 0 15,3-4 0-15,2 4 0 16,3 1 0-16,-3 5 0 16,-13 5 0-16,0 14 0 15,-5 15 1-15,-8 10-2 16,-3 8 1-16,-10 19 0 16,-8 14 0-16,-3 7 0 15,-8 19 0-15,-5 11-1 16,-9 17 1-16,-1 17-1 15,-9 13 1-15,-8 10-1 16,-2 15 1-16,-3 13 0 16,-5 12 0-16,0 0 1 15,-3 7 0-15,0 16 0 0,3-4 0 16,-1-5 0-16,1-2 0 16,5-8-1-16,3-4 1 15,2-14-1-15,3-9 1 16,3-8-1-16,2-14 0 15,3-14 1-15,3-13 1 16,5-18-1-16,5-16 0 16,11-18 0-16,2-15 1 0,3-19-2 15,8-16 1-15,8-14-1 16,10-24 1-16,11-7-1 16,1-23 0-16,17-12 0 15,14-9 1-15,0-3-2 16,0-7 1-16,2 5-5 15,3 0 0-15,-13 2-5 16,-5 14 1-16,-11 5-10 16,-5 19 1-16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03T19:54:04.223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15969 967 27695 0,'0'0'608'0,"0"0"128"0,0 0 32 0,0 0 0 0,5 0-608 0,-2-6-160 15,1-2 0-15,-1 0 0 0,1 0 768 0,0 0 128 0,-1 1 32 0,0 1 0 16,0-1-80-16,-1 1-16 0,0-1 0 0,0 2 0 16,-2 5-16-16,0 0-16 15,0 0 0-15,0 0 0 0,0 0-112 0,0 0-32 0,0 0 0 16,1 7 0-16,-2 1-192 0,-1 2-32 0,0 0-16 0,1 1 0 16,-1 1-224-16,0 0-32 0,0 0-16 0,1 2 0 15,1-1-144-15,1 0 0 0,1 1 144 0,0-1-144 16,0-1 0-16,2-2 144 0,0 0-144 0,2 0 0 0,0-4 192 0,1 0-64 15,1-2 0-15,1-3-128 0,-2-1 224 0,1-1-64 16,0-2-16-16,0-2 0 0,0-2-144 0,0-1 160 16,0-2-160-16,0 0 160 0,-2 0-160 0,-1 0 160 15,-1 0-160-15,-1 0 160 0,0 1-160 0,-1-1 128 16,-1 0-128-16,0 0 128 0,-2 1 80 0,0-1 16 16,-1 1 0-16,1 1 0 0,0 1 32 0,0 1 0 15,0 1 0-15,1 5 0 0,0 0-48 0,0 0 0 16,0 0 0-16,0 0 0 0,0 0-80 0,2 6 0 15,1 2-128-15,0 2 192 0,1 2 32 0,0 0 0 16,2 2 0-16,0 2 0 0,-1 1-224 0,1 3 0 16,0 0 0-16,0 3 0 0,-2 1 0 0,1 2 0 15,1-1-144-15,0 1 144 0,0 0 0 0,-2 0 0 16,-1 2 0-16,-2-5 0 0,1 1 0 0,-2-4 0 16,-3 0 128-16,-1-2-128 0,0-1 128 0,-1-1-128 15,-1-2 192-15,0-1-192 0,0-2 320 0,0-1-64 16,-2-3 0-16,0-1 0 0,0-2 0 0,0-1-16 15,0-3 0-15,0-3 0 0,-2-2-80 0,0-1-16 16,0 1 0-16,2-3 0 0,-2-1-144 0,0 1 0 0,0 0 0 0,1 0 0 16,1 2 0-16,0 0 0 15,2 0 0-15,1 0 0 0,1 0 0 0,2 0 0 16,2 0 0-16,2 1 0 0,2-2 0 0,2-2 0 0,2-1-128 0,1-1 128 16,2 0 0-16,1-1 0 15,1-2 0-15,0 1 0 0,2-1-128 0,-1 0 128 0,-1 2 0 0,1-1 0 31,-1 0-704-31,-1 3-80 0,-3 1-16 0,1 2 0 0,-2 0-1792 16,-1 2-352-16,0 0-80 0</inkml:trace>
  <inkml:trace contextRef="#ctx0" brushRef="#br0" timeOffset="176.7">16378 1144 9215 0,'-3'5'816'0,"-1"1"-656"16,0 0-160-16,0 3 0 0,0 1 5664 0,0-1 1104 15,1 3 208-15,0-2 64 0,0 0-4704 0,2-1-928 16,0 1-192-16,1-2-48 0,1 0-784 0,1-3-176 16,-2-5-16-16,5 5-16 0,-5-5-176 0,6-2-224 15,1-1 48-15,0-4-11408 16,0-1-2272-16</inkml:trace>
  <inkml:trace contextRef="#ctx0" brushRef="#br0" timeOffset="283.83">16384 1044 16575 0,'0'0'1472'0,"0"0"-1168"16,-5-2-304-16,0 0 0 0,1 0 2272 0,4 2 400 16,0 0 80-16,0 0 0 0,0 0-2240 0,0 0-512 0</inkml:trace>
  <inkml:trace contextRef="#ctx0" brushRef="#br0" timeOffset="720.22">16593 1032 22111 0,'0'0'1968'0,"0"0"-1584"16,0 0-384-16,0 0 0 0,0-5 2064 0,1 0 336 15,-1-2 64-15,2 1 16 0,0-1-1344 0,1 0-272 16,1-3-48-16,1 2-16 0,1 0-576 0,0 2-224 16,1-3 176-16,1 2-176 0,0 1 0 0,-1 1 0 15,-1 2 0-15,-1 2 0 0,1 1 0 0,0 1 0 16,0 1 0-16,0 0 0 0,-1 2 448 0,1 1-16 15,0 0 0-15,0 0 0 0,1 0 368 0,1 1 80 0,-1-1 16 0,1-1 0 16,0 1-240-16,-1 0-32 16,2-1-16-16,0 1 0 0,1-3-96 0,1 1-32 15,0-1 0-15,1-1 0 0,1 1-160 0,-1-2-48 0,-2-2 0 0,1 1 0 16,-2 1-128-16,-1-2-16 0,-1-1-128 0,1 1 192 16,-2-2-192-16,-1 1 0 0,-1-1 0 0,-4 4 0 15,4-3-1408-15,-4 3-336 16,0 0-64-16</inkml:trace>
  <inkml:trace contextRef="#ctx0" brushRef="#br0" timeOffset="1001.98">16614 1230 26719 0,'0'0'2368'0,"0"0"-1888"16,0 0-480-16,0 0 0 0,0 0 2800 0,0 0 464 15,0 0 80-15,0 0 32 0,3-6-2160 0,2-1-448 16,5-2-64-16,1-1-32 0,1-1-528 0,0 0-144 16,2-1 0-16,1 1 0 0,-1 1 0 0,0 2 0 15,-3 0 0-15,1 2 0 0,-3 2 0 0,0 1 0 16,-1 1 0-16,0 2 0 0,-1 2 0 0,-2 0 0 16,-1 1 0-16,2 1 0 0,-2 2 0 0,1 0 128 15,-1 1-128-15,2-3 0 0,0 1 0 0,2 0 128 16,-1-1-128-16,3-1 0 0,0 0-144 0,1-2-112 15,0-1 0-15,0-1-16 16,0-1-1888-16,1-1-368 0</inkml:trace>
  <inkml:trace contextRef="#ctx0" brushRef="#br0" timeOffset="1535.44">17233 1165 8287 0,'0'0'736'0,"0"0"-592"0,0 0-144 0,0 0 0 0,0 0 3296 0,0 0 624 16,0 0 128-16,0 0 32 0,0 0-2000 0,0 0-400 16,0 0-80-16,0 0 0 0,0 0 0 0,0 0 0 15,0 0 0-15,1-5 0 0,-2-1-400 0,0-2-80 16,0-1-16-16,0-2 0 0,0 0-224 0,1-2-48 15,-1-1-16-15,0-2 0 0,0-1-368 0,-1 0-64 16,-1-1 0-16,1-1-16 0,-1-3-192 0,0-1-48 16,-1-3 0-16,1 2 0 0,0-1-128 0,1 2 0 0,-1-1 0 15,1 2 0-15,1 0 0 0,1 3 0 16,0-1 128-16,2 3-128 0,1 0 0 0,1 2 0 0,1 3 0 0,1 1 128 16,0-1-128-16,1 3 0 0,0 3 0 0,2-1 128 15,-1 2-128-15,0 2 0 0,-1-2 0 0,1 2 0 16,-1 2 0-16,2 1 0 0,0 0 128 0,2 2-128 15,-1 1 0-15,0 1 0 0,1 1 0 0,0 1 0 16,-2 0 0-16,0 1 0 0,1 2-160 0,-1 1 160 16,-2 1-1680-16,-1 1-240 0,-2 3-64 0</inkml:trace>
  <inkml:trace contextRef="#ctx0" brushRef="#br0" timeOffset="1676.76">17145 993 19343 0,'-5'2'1728'0,"1"-2"-1392"15,4 0-336-15,0 0 0 0,0 0 3456 0,0 0 608 16,0 0 128-16,5-3 32 0,2 1-3072 0,4-1-624 16,2 1-112-16,4-1-32 0,0-1-384 0,2 1 128 15,-1 1-128-15,1 1 0 16,1-2-1296-16,0 1-352 0</inkml:trace>
  <inkml:trace contextRef="#ctx0" brushRef="#br0" timeOffset="1995.47">17576 1089 22111 0,'0'0'1968'0,"0"0"-1584"0,-4-2-384 0,4 2 0 16,0 0 2368-16,0 0 384 0,-4-2 64 0,4 2 32 15,-5-1-1824-15,5 1-352 0,-4-1-80 0,4 1-16 16,-5-1-224-16,1 1-48 0,0-2-16 0,4 2 0 15,-4-3 96-15,0 0 0 0,0-2 16 0,1 0 0 16,0 0 160-16,0-2 16 0,0-2 16 0,0-1 0 16,0-1-16-16,1-1 0 0,0 0 0 0,1-2 0 15,1-1-64-15,1 1-32 0,0-1 0 0,1-2 0 0,0 2-208 16,1-2-32-16,2 2-16 0,1-1 0 0,1 1-224 0,-1 2 0 16,2-2 0-16,1 0 0 0,0 2 0 0,3-2 0 15,-1 0 0-15,1 2 0 0,1 1-256 0,0-1-112 16,1 3-16-16,-1 1 0 15,1 2-2496-15,-4 1-512 0</inkml:trace>
  <inkml:trace contextRef="#ctx0" brushRef="#br0" timeOffset="2334.17">17760 940 29951 0,'0'0'1328'0,"0"0"272"0,0 0-1280 0,0 0-320 0,0 0 0 0,0 0 0 16,2 6 1696-16,1 0 288 0,1 0 48 0,1 0 16 15,1 0-688-15,1 2-128 0,0 1-16 0,1 0-16 16,-2 0-624-16,3-3-112 0,0 3-16 0,1-1-16 16,0 1-304-16,0 0-128 0,1 0 0 0,1 0 128 15,-1-1-128-15,0 0-144 0,0-1 144 0,0 0-208 16,-2-2-416-16,-2 1-80 0,0 0 0 0,-2-2-16 16,-5-4-1392-16,0 0-288 0,0 0-48 0,0 0-13040 15</inkml:trace>
  <inkml:trace contextRef="#ctx0" brushRef="#br0" timeOffset="2503.97">17782 1106 23951 0,'3'-5'2128'0,"0"-1"-1696"16,0-2-432-16,-1-3 0 0,1 0 3008 0,1 0 512 16,0 1 96-16,0-1 32 0,1 0-1728 0,0 0-352 15,-1 1-64-15,1 0-16 0,1 0-752 0,1 1-160 16,-1 0-16-16,2-2-16 0,2 1-416 0,0 1-128 15,-2-2 0-15,-1 2 0 16,1-1-1440-16,1 0-400 0,0 2-80 0</inkml:trace>
  <inkml:trace contextRef="#ctx0" brushRef="#br0" timeOffset="3061.76">18126 1071 18431 0,'0'0'1632'0,"0"0"-1312"0,0 0-320 0,0 0 0 16,0 0 3120-16,0 0 544 0,0 0 112 0,0 0 32 15,0 0-1840-15,0 0-368 0,0 0-80 0,2 7-16 16,-1 0-608-16,0 0-112 0,-1-1-16 0,0 2-16 16,-1 1-496-16,0 0-80 0,-1-1-32 0,1 0 0 15,0-1-144-15,0 0-176 0,0-1 48 0,1-6 0 16,0 0-1168-16,0 0-240 0,0 0-32 0</inkml:trace>
  <inkml:trace contextRef="#ctx0" brushRef="#br0" timeOffset="3202.08">18158 979 17503 0,'-10'-1'768'0,"10"1"176"15,-5 1-752-15,-1-1-192 0,2-1 0 0,4 1 0 0,0 0 2560 0,0 0 464 16,0 0 112-16,0 0 0 16,1-5-3824-16,1 0-768 0</inkml:trace>
  <inkml:trace contextRef="#ctx0" brushRef="#br0" timeOffset="3485.5">18277 679 18431 0,'0'0'816'0,"-6"0"160"0,-1-3-784 0,1 2-192 0,6 1 0 0,0 0 0 15,0 0 5616-15,0 0 1072 0,0 0 224 0,0 0 32 16,2 7-5104-16,3 2-1024 0,3 2-208 0,4 1-32 15,3 3-576-15,2 1 0 0,1 3 0 0,3 2 0 16,0 3 0-16,-1 1 0 0,1 2 0 0,-4 0 0 16,0 3 0-16,-2-3 0 0,-4-2 0 0,-1 3 0 15,-2-1 128-15,-4 2-128 0,-3 0 0 0,-1-2 0 16,-3 1 288-16,-1-2 0 0,-3-1 0 0,-1-1 0 16,-1-3 112-16,2-2 32 0,-3-3 0 0,1-5 0 0,1-3-288 0,2-3-144 15,1-4 160-15,2-2-14464 16,0-4-2896-16</inkml:trace>
  <inkml:trace contextRef="#ctx0" brushRef="#br0" timeOffset="4344.29">18914 900 19343 0,'0'0'1728'0,"0"0"-1392"15,0 0-336-15,0 0 0 0,0 0 3040 0,-1 8 544 16,0-3 96-16,0 3 32 0,1 0-1872 0,0 3-368 16,1-2-80-16,0 2-16 0,1-1-544 0,0 2-96 15,0 1-32-15,0-2 0 0,0 0-240 0,0 2-48 16,1-1-16-16,0 0 0 0,0-2-256 0,-1 0-144 16,0-1 160-16,-1 0-160 0,-1-1 0 0,1 1-128 15,-2-4-16-15,-1 1-12208 16,-2-1-2432-16</inkml:trace>
  <inkml:trace contextRef="#ctx0" brushRef="#br0" timeOffset="4497.4">18742 1073 15663 0,'0'0'688'0,"6"-2"144"0,1-1-656 0,1 0-176 0,2-2 0 16,-1 1 0-16,3 2 4128 0,2-1 800 0,0-1 144 0,3 0 48 15,0 0-3584-15,0 0-704 16,1 1-128-16,-1-2-48 0,1 1-432 0,0 1-96 15,-1-1 0-15,1 0-11008 0,-1 1-2176 0</inkml:trace>
  <inkml:trace contextRef="#ctx0" brushRef="#br0" timeOffset="4953.17">19387 935 8287 0,'0'0'736'0,"4"-4"-592"0,-4 4-144 0,5-5 0 0,-1-1 4640 0,1 0 896 16,0 0 176-16,1 1 48 0,0-2-2992 0,-1 1-592 15,-1 1-112-15,0 0-16 0,-4 5-528 0,0 0-112 16,0 0 0-16,0 0-16 0,0 0-224 0,0 0-32 16,-4-2-16-16,-2 4 0 0,-1 0-384 0,-2 3-80 15,-1 2-16-15,0 3 0 0,-3 0-272 0,0 0-64 16,-1 1-16-16,0-1 0 0,-2-1-96 0,1 1-32 15,2-2 0-15,0 1 0 0,1 0-160 0,3-1 0 16,1-1 0-16,2-1 128 0,4-1-128 0,2-5 0 16,2 6 0-16,2-1 0 0,2-2 0 0,2-1 0 15,2-1 0-15,1-1 0 0,-1-1 0 0,1-1 0 16,-1 0 0-16,0 1 0 0,0-3 0 0,-1 3 0 16,-2-2 0-16,-1 2 0 0,0 2 0 0,-6-1 0 15,0 0 0-15,3 5 0 0,-2 1 0 0,-2 2 0 16,-2 2 0-16,-1 1 0 0,-2 2 192 0,1 2 64 0,0-1 16 15,-1 1 0-15,0 0 80 0,2-2 16 0,1 0 0 16,2-1 0-16,2-1-224 0,1-2-144 0,2 0 192 0,1-1-192 16,2-3 0-16,0-1 0 0,2-1 0 0,1-3 0 15,1-1 0-15,1-2 0 0,-2 0-128 0,3-2 128 32,1-3-1296-32,-2 2-176 0,3 0-16 0,0-1-12912 0,-2 0-2592 0</inkml:trace>
  <inkml:trace contextRef="#ctx0" brushRef="#br0" timeOffset="5116.73">19624 1155 35007 0,'0'0'1552'0,"3"6"320"0,-3-6-1488 0,2 6-384 15,0 2 0-15,0 0 0 0,0-2 1776 0,1 2 272 16,-1 1 64-16,-1-2 16 0,0 0-752 0,0 0-160 16,1-1-16-16,0-1-16 0,-2-5-768 0,4 2-160 15,0-1-16-15,3-3-16 16,0-3-720-16,3-2-144 0,0-4-16 0,0-2-16 15,0-2-2848-15,1-1-560 0</inkml:trace>
  <inkml:trace contextRef="#ctx0" brushRef="#br0" timeOffset="5219.82">19773 1001 24879 0,'-10'2'1088'0,"5"0"256"0,-2-4-1088 0,-1 4-256 0,0-1 0 0,-1 1 0 16,0 0 3808-16,1-2 704 0,0 1 144 0,3 0 16 16,1 0-3424-16,4-1-688 0,0 0-144 0,0 0-19360 15</inkml:trace>
  <inkml:trace contextRef="#ctx0" brushRef="#br0" timeOffset="10599.53">22070 653 24815 0,'0'0'1088'0,"0"0"256"0,0 0-1088 0,6-1-256 0,-3-3 0 0,1 1 0 16,1 0 1408-16,0-1 240 0,0 3 32 0,0-2 16 16,0 0-192-16,-1 0-32 0,-4 3-16 0,5-2 0 0,-1-1-496 15,-4 3-80-15,4-3-32 0,-4 3 0 0,0 0-192 0,0 0-32 16,0 0-16-16,0 0 0 0,-6 3-48 0,-3 2-16 15,-3 4 0-15,-3 2 0 0,-2 3-80 0,-3 4-16 16,-1 4 0-16,-2-1 0 0,4 5 256 0,0 2 64 16,0 1 0-16,5-1 0 0,2 1-192 0,3-3-16 15,3-2-16-15,3-2 0 0,3-1-224 0,3-2-64 16,2-1 0-16,2-1 0 0,1-2-128 0,3 0-128 16,0-2 192-16,3-2-192 0,1-1 192 0,-1-2-192 15,1 0 192-15,1-2-192 0,0-4 128 0,-1-2-128 16,-1 0 0-16,0-2 0 0,2-4 0 0,-1-1 0 15,-3-1 0-15,2-3 0 0,-2 0 0 0,-1-3 0 16,-2-1-144-16,0 1 144 0,-3 0-176 0,-2 1 176 16,-2-1-208-16,-3 3 80 0,-2 0 128 0,-1 2 0 15,-1 1 0-15,-1 2 0 0,-3 3 0 0,-2 1 0 16,-1 1 0-16,0 1 0 0,0 1 0 0,0 1 0 16,-1-1 0-16,3 1 0 15,3 1-576-15,0-1-64 0,2-1-32 0,5-1 0 16,0 0-2336-16,0 0-448 0,0 0-112 0</inkml:trace>
  <inkml:trace contextRef="#ctx0" brushRef="#br0" timeOffset="10865.76">22311 680 12895 0,'0'0'576'0,"0"0"112"0,0 0-560 0,0 0-128 16,2 5 0-16,-2 1 0 0,0 2 5120 0,0 0 976 15,-2 3 208-15,-1 1 32 0,0 3-3664 0,0 1-752 16,-1-1-128-16,0 2-48 0,-1 2-816 0,0 0-160 16,1-1-48-16,-1 1 0 0,0-1-416 0,1 1-96 15,1-2-16-15,-1-1 0 0,2-1-192 0,0-2-128 16,1-3 128-16,1 0-13456 15,2-1-2576-15</inkml:trace>
  <inkml:trace contextRef="#ctx0" brushRef="#br0" timeOffset="11168.05">22424 915 7359 0,'-8'3'656'0,"4"-2"-528"15,-3 1-128-15,0-1 0 0,0 2 5904 0,1 1 1152 0,0 0 240 0,-2 3 32 16,0-1-4976-16,1 2-1008 0,1 1-192 0,1-2-32 16,2 1-448-16,2 1-96 0,-1 0 0 0,4 0-16 15,1 0-304-15,2 0-48 0,1-2-16 0,3 1 0 16,2 0-64-16,1-2-128 0,2-4 176 0,1 0-176 16,0-1 192-16,1-1-192 0,-1-2 192 0,-3 0-192 15,0-3 240-15,-1 0-64 0,-2 0-16 0,-1 0 0 16,-4-1 0-16,-1 1 0 0,-2-1 0 0,-1 0 0 15,-1 1 288-15,-2 0 48 0,-2 0 16 0,-1 0 0 0,-1-2-320 0,-1 2-48 16,-1 0-16-16,0 0 0 0,1 1-304 0,2-1-64 16,1-1-16-16,2 0 0 15,1-1-2528-15,3-3-512 0</inkml:trace>
  <inkml:trace contextRef="#ctx0" brushRef="#br0" timeOffset="11581.79">22671 726 15663 0,'0'0'688'0,"0"0"144"0,0 0-656 0,0 0-176 16,0 0 0-16,-1 8 0 0,-1 0 5440 0,1 0 1040 15,0 3 224-15,0 0 32 0,1 3-4560 0,0 2-896 16,0 0-192-16,0 0-48 0,1 1-624 0,-1 1-128 16,-1-1-32-16,0 1 0 0,-1 0-256 0,0-2 0 15,-1 0 0-15,0 0 0 0,1-2 0 0,0-1 0 0,1-1 160 0,-1-2-160 16,0 0 208-16,0-1-32 15,1-2-16-15,1-2 0 0,0-5 288 0,0 0 64 16,0 0 16-16,0 0 0 0,0 0 64 0,0 0 16 16,0 0 0-16,4-6 0 0,-1-2-96 0,-1 0 0 0,2 0-16 0,1 0 0 15,2 1-240-15,2-3-32 0,2 0-16 0,2 1 0 16,3 1-208-16,1 3 0 16,-3-3 0-16,2 3 0 0,1 2 0 0,-1 1 0 0,0 2 0 0,-2 0 0 15,0 3 0-15,-2 1-208 0,-2 0 16 0,-3 1 0 0,-1 1 48 0,-2-1 16 16,-2 1 0-16,-1 0 0 0,-2 0 128 0,-2 0 0 15,-3 0 128-15,0 0-128 0,-3-2 128 0,-2 2-128 16,-2 1 160-16,0 0-160 0,-1-3 192 0,1 1-64 16,2 1-128-16,2-2 192 0,0-1-192 0,1-1 0 15,2-1 0-15,6-1 0 0,0 0 0 0,0 0-336 16,4-6 48-16,2-1 16 16,3 0-2032-16,2 0-384 0,4-1-96 0</inkml:trace>
  <inkml:trace contextRef="#ctx0" brushRef="#br0" timeOffset="11910.93">23133 913 36735 0,'0'0'1632'0,"-7"5"336"0,-3-2-1584 0,-1 0-384 16,1 2 0-16,-2 2 0 0,-2 2 2032 0,1-1 320 16,-1 2 64-16,1-1 16 0,1 2-1280 0,2 1-256 15,3-2-64-15,2 2 0 0,0 1-464 0,3-1-112 16,1-1 0-16,3-2-16 0,0 1-240 0,3-2 144 0,3-1-144 0,3-4 128 15,2-1-128-15,1-2 0 0,0-4 0 0,3-2 0 16,-1-3-320-16,1-2 64 16,2-1 16-16,-2 0 0 15,-2 1-304-15,-1 0-64 0,-2 1-16 0,1 0 0 0,-2 0 336 0,-1 1 64 0,-3 2 16 0,-2 3 0 16,-1 1 208-16,-4 3 0 0,0 0 192 0,0 0-192 16,-6 3 624-16,-1 3 16 0,-4 0 0 0,0 4 0 15,0 3-160-15,1 0-32 0,-2 0 0 0,2 0 0 16,2 0-256-16,3-1-64 0,2 0-128 0,2-2 192 15,2-1-192-15,4-4 0 0,4-1-192 0,2-3 192 16,2-3-1872 0,2-3-272-16,4-2-48 0</inkml:trace>
  <inkml:trace contextRef="#ctx0" brushRef="#br0" timeOffset="12068.42">23562 672 33167 0,'-13'9'2944'0,"7"-2"-2352"15,-2 2-464-15,1 2-128 0,-2 3 3200 0,0 3 608 16,0 1 128-16,0 3 32 0,0 2-2240 0,0 2-432 16,1-2-80-16,0 2-32 0,-1-1-608 0,1 0-112 15,0 1-16-15,-1-2-16 0,-1 2-432 0,2-4 0 16,-1 1 0-16,1-3-15696 16,0 0-3232-16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03T19:55:50.535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9735 11503 10367 0,'0'0'448'0,"0"0"112"0,0 0-560 0,0 0 0 0,0 0 0 0,0 0 0 16,0 0 768-16,0 0 32 0,0 0 16 0,3 5 0 15,-3-5 736-15,0 7 160 0,0-2 16 0,-1 0 16 16,1-5 288-16,1 5 48 0,-1-5 16 0,-2 5 0 15,0 0-240-15,-1 0-64 0,-1-1 0 0,-1-1 0 0,0 0-192 0,1 0-64 16,4-3 0-16,-6 2 0 0,6-2-576 0,0 0-112 16,-5-2-16-16,5 2-16 0,-5-4-368 0,2 0-80 15,-1-2-16-15,1 0 0 0,0-1-32 0,1 2-16 16,-1-1 0-16,1-2 0 0,0 1 80 0,2-1 0 16,0 0 16-16,0 1 0 0,0-1 0 0,1-1 0 15,0-1 0-15,2 0 0 0,0 0-160 0,0 0-48 16,0 1 0-16,1 0 0 0,2 1 0 0,0-1 0 15,-1 2 0-15,2-2 0 0,1 3-192 0,1 1 0 16,0 0 0-16,-1 2 0 0,3 2 0 0,1 1 0 16,1 0 0-16,-1 1 0 0,1 1 0 0,-1 2 0 15,-1 1 0-15,-2 2 0 0,1 3 0 0,-2-2 128 16,-2 1-128-16,0 1 0 0,-2 0 0 0,-1 0 0 16,-1 0 128-16,-2-1-128 0,0 0 0 0,0 1 128 15,-3 0-128-15,-1-1 0 0,-2 1 320 0,-1-2-16 16,-2 2-16-16,0-2 0 0,0 0 32 0,-2-2 16 15,0 0 0-15,0-1 0 0,1-1-176 0,0-2-32 0,1-1-128 16,1-2 192-16,1-1-192 0,2-3 0 0,2-2 0 0,1-2 0 31,0-1-1248-31,3-2-144 0,2-2-16 0,1 0-16 16,2-2-2032-16,1-1-416 0</inkml:trace>
  <inkml:trace contextRef="#ctx0" brushRef="#br0" timeOffset="791.61">10373 10856 28447 0,'0'0'1264'0,"-4"2"256"0,-1-1-1216 0,-1-2-304 16,0-2 0-16,-1-1 0 0,0 0 1728 0,1-1 272 15,1-1 64-15,0-3 16 0,0 1-640 0,1-4-128 16,1-1-32-16,1 1 0 0,3-2-416 0,0 1-96 16,0 1 0-16,1 1-16 0,2-2-112 0,0 1 0 15,-1 1-16-15,2 2 0 0,1 0-176 0,1 1-16 16,2 0-16-16,-1 1 0 0,0 2-160 0,3 0-48 16,-1 0 0-16,0 1 0 0,0 3-208 0,0-1 144 15,-1 4-144-15,0-1 128 0,-1 3-128 0,0 1 0 16,-1 0 0-16,1 1 128 0,-2 3-128 0,-1 1 0 15,-1 1 144-15,-1 0-144 0,-2 2 192 0,-1 1-16 0,-1 1-16 16,-1-2 0-16,-1 1 128 0,-1-1 32 0,-1-3 0 0,1 0 0 16,0 0 32-16,-1-4 16 0,1-2 0 0,-1 1 0 15,1-2-160-15,-1-1-16 0,0-1-16 0,0 0 0 16,0-2-176-16,1-1 0 0,2 0 0 0,0-3 0 31,0-2-480-31,2-3-176 0,1-2-48 0,2-3 0 16,2-2-2432-16,1 0-512 0</inkml:trace>
  <inkml:trace contextRef="#ctx0" brushRef="#br0" timeOffset="1593.64">12049 11200 7359 0,'0'0'656'0,"0"0"-528"16,0 0-128-16,0 0 0 0,0 0 4096 0,0 0 800 15,0 0 160-15,0 0 16 0,0 0-2944 0,0 0-592 16,0 0-112-16,0 0-16 0,0 0-208 0,-3-1-48 16,-1-3 0-16,1 1 0 0,0-1-208 0,0 1-48 15,-1 0-16-15,-1 0 0 0,0 1 32 0,-1-1 16 16,-1 1 0-16,-1-1 0 0,2 1-208 0,-1 0-32 16,0 0-16-16,1 1 0 0,0-3-160 0,0 1-16 0,1-1-16 0,2-1 0 15,-1-1-208-15,2-1-32 16,1-2-16-16,2 0 0 0,0-1-64 0,2 0-16 15,0 0 0-15,2 0 0 0,1-1-16 0,1 1 0 16,1 2 0-16,0 1 0 0,1 1 64 0,-1 1 0 0,2 2 0 16,0 0 0-16,0 1-192 0,-1 2 192 0,1 1-192 0,0 3 192 15,-1-1-192-15,0 3 0 0,-3 1 0 0,0-1 128 16,-1 4-128-16,-2-1 160 0,-1 2-160 0,-2 2 160 16,-1-2 96-16,-1 3 32 0,-1 0 0 0,-2-1 0 15,-2 0 80-15,1-1 16 0,-2-1 0 0,0-2 0 16,0 0-96-16,0-3-16 0,1-2 0 0,-1-1 0 15,-1-1-272-15,0-2 128 0,0-2-128 0,0-1 0 16,1-2 0-16,0-2 0 0,0-2 0 0,0 1-144 16,2-5-2000-16,1 0-400 0,3-1-80 0</inkml:trace>
  <inkml:trace contextRef="#ctx0" brushRef="#br0" timeOffset="2493.55">15530 10108 23199 0,'0'0'1024'0,"0"0"224"0,0 0-992 16,0 0-256-16,0 0 0 0,0 0 0 0,0 0 1904 0,0 0 336 16,0 0 64-16,0 0 0 0,0 0-256 0,0 0-64 0,0 0-16 0,0 0 0 15,0 0-544-15,0 0-96 0,-4-2-32 0,4 2 0 16,-3-3-416-16,3 3-96 0,0 0-16 0,0-6 0 15,2-1-272-15,3-1-64 0,0 2-16 0,1-4 0 16,1 2-160-16,1-1-16 0,0 2-16 0,1 0 0 16,-1 0-64-16,0 1-16 0,1 0 0 0,-1 1 0 15,1 1-144-15,-1 1 160 0,1 0-160 0,1 3 160 0,-2 0-160 0,2 1 0 16,-1 1 0-16,0 1 128 0,2 3-128 0,-3 2 0 16,-1-2 0-16,0 2 0 0,-2 0 0 0,-2 2 0 15,-1-1 128-15,-2 1-128 0,-2-2 352 0,-1 2 32 16,0-4 16-16,-2 1 0 0,-1 0 304 0,0-1 64 15,-1 0 16-15,0-2 0 0,-1 0-192 0,0-1-32 16,-1-1-16-16,1-2 0 0,1 0-304 0,0-3-64 16,0 1-16-16,1-1 0 0,0-1-160 0,1 2 0 15,0-1-192-15,1-1 192 16,1-1-2656-16,1-1-416 0</inkml:trace>
  <inkml:trace contextRef="#ctx0" brushRef="#br1" timeOffset="8798.34">14560 10140 6447 0,'0'0'576'0,"0"0"-576"16,0 0 0-16,0 0 0 0,0 0 1328 0,0 0 144 0,0 0 48 0,0 0 0 16,0 0-688-16,0 0-144 15,0 0-32-15,0 0 0 0,0 0-656 0,0 0 0 0,0 0 0 0,0 0 0 16,0 0 0-16,0 0 0 0,1 5 0 0,-1-5 0 16,1 4 1072-16,-1-4 176 0,0 0 32 0,0 0 16 15,0 0 160-15,0 0 16 0,0 0 16 0,0 0 0 16,0 0-656-16,0 0-144 0,0 0-32 0,0 0 0 15,0 5 256-15,0-5 48 0,0 0 16 0,0 0 0 16,0 0 48-16,-1 5 16 0,1-5 0 0,0 0 0 16,0 0-80-16,0 0-32 0,0 0 0 0,0 0 0 0,-3 5-112 0,3-5-32 15,0 0 0-15,0 0 0 0,0 0-176 0,0 0-32 16,0 0-16-16,0 0 0 0,-5 2 16 0,5-2 0 16,-5 0 0-16,5 0 0 15,0 0 64-15,0 0 0 0,-6-1 16 0,0-1 0 0,6 2 0 0,-4-3 0 16,0-1 0-16,4 4 0 0,0 0-80 0,-2-6-32 15,-1 1 0-15,0 0 0 0,0 0-144 0,2-1-16 16,1 0-16-16,0 1 0 0,1 0-64 0,-1 0-16 16,0 5 0-16,2-7 0 0,0 1-96 0,1 1-32 15,0 0 0-15,2 1 0 0,1 0-160 0,1 0 160 0,-1 0-160 0,2 0 160 16,1 0-160-16,-1 1 0 16,-2 1 0-16,2 2 0 0,-1 2 0 0,1-1 0 15,-3 2 128-15,1 2-128 0,0 0 0 0,-2 1 160 16,-3 1-160-16,-1 0 160 0,-1 2 16 0,-2 0 0 15,-1 1 0-15,-2-1 0 0,0 2 64 0,-1-2 16 16,1 0 0-16,0 0 0 0,-1-2 0 0,0 1 16 16,-1-1 0-16,0-1 0 0,1-1-48 0,0 0-16 15,0-2 0-15,0 0 0 0,1-1-80 0,0-2 0 16,-1-1-128-16,7 1 192 0,-6-2-192 0,4-2 144 16,-2-1-144-16,2-1 128 0,2-1-128 0,0-1 0 0,0 0 0 15,1 1 0-15,2 0 0 0,0 0 0 0,-1-1 0 0,2 1 0 16,2 1 0-16,-1 0 0 0,-1 2 0 0,0-1 0 15,1 0 0-15,1 1 0 0,0 1 0 0,-1 0 0 16,1 1 0-16,1 1 0 0,1 1 128 0,0 1-128 16,-2 0 0-16,0 1 0 0,0 1 0 0,0 1 0 0,-3 1 0 15,1 0 0-15,0-1 128 0,-1 1-128 0,-2 4 0 16,-1 1 0-16,-1 0 144 0,-1 0-144 0,0-1 0 0,-2 1 144 16,-1 0-144-16,0-2 0 0,0 0 128 0,1-2-128 15,-2 0 0-15,-1-1 0 0,0-1 0 0,0-1 0 16,1-1 0-16,-1-2 0 0,1-3 0 0,-1 1 0 15,1-2 0-15,0-1 144 0,0-1-144 0,2 0 0 16,-2 0 0-16,2-1 0 0,1 0 0 0,0 0 0 16,2 0 0-16,0-2 0 0,1 2 0 0,1-1 0 15,2 0 0-15,0 0 0 0,0 0 0 0,3 1 0 16,-1-1 0-16,2 2 0 0,1-1 0 0,1 2 0 16,-3 1 0-16,1 0 0 0,2 1 0 0,0 1 0 15,0 0 0-15,-1 1 0 0,-1 1 0 0,1 1 0 16,-8-1 0-16,8 4 0 0,-2 1 0 0,-1-1 0 15,-5-4 0-15,3 6 0 0,-2 0-176 0,-2 1-16 16,-1-1-16-16,-1-1 0 0,-2 1 336 0,-1 0 64 16,-2 0 0-16,0-1 16 0,0-1-208 0,-1 0 0 15,-1 0 0-15,0 0 0 0,0-3 0 0,0 1 0 0,2-1 0 0,0-1 0 16,0-1-160-16,2-1-32 16,6 2 0-16,-4-4 0 0,1-1 320 0,1 0 48 15,2 0 16-15,2 0 0 0,-1-4-192 0,1 1 0 16,0-1 0-16,1-1 112 15,2 0-1152-15,1-2-208 0,2-1-32 0</inkml:trace>
  <inkml:trace contextRef="#ctx0" brushRef="#br1" timeOffset="22301.97">12801 11142 11967 0,'0'0'1072'0,"0"0"-864"0,0 0-208 0,0 0 0 16,-5 2 3376-16,5-2 624 0,-5 0 128 0,1 1 32 16,4-1-1536-16,0 0-320 0,-4-1-48 0,4 1-16 15,0 0-768-15,-2-4-176 0,0 0-16 0,1 0-16 16,1-1-368-16,2 0-64 0,-1 0 0 0,1 0-16 0,0-2-160 15,0 1-16-15,-1 0-16 0,2 1 0 16,0-1 16-16,1 1 16 0,1 1 0 0,-1 0 0 0,1 1-656 0,0 2 0 16,0 1 0-16,1 1 0 0,0 0 0 0,0 2 0 15,-1 2 0-15,1-2 0 0,0 2 0 0,0 0 0 16,-2 0 0-16,-1 1 0 0,0 2 0 0,-1-2 0 16,-1 2 0-16,-1-1 128 0,0 0-128 0,-1-1 0 15,-1 0 0-15,1-1 128 0,1-5 0 0,-4 4 0 16,4-4 0-16,-5 2 0 0,-1-1 256 0,0-2 64 15,0-1 0-15,1-1 0 0,0-1-16 0,1-1 0 16,-1 0 0-16,1-1 0 0,0 0-112 0,0 0 0 16,0-1-16-16,1 0 0 0,0 1-32 0,1 0 0 15,1 2 0-15,1-1 0 0,1 0-128 0,-1 5-16 16,3-5-128-16,1 1 192 0,1 0-192 0,1 1 144 16,-1 1-144-16,1 1 128 0,-1 0-128 0,1 1 0 15,0 1 0-15,0 1-176 0,0 1 176 0,-1 1 0 16,0 0 128-16,-1 1-128 0,-2 1 0 0,1-1 0 0,-2 2 0 0,-1 0 0 15,-2 1 0-15,0 1 144 16,-2-1-144-16,-1 1 160 0,-1-1 64 0,0 0 16 0,-1-1 0 0,0 0 0 16,0-2 48-16,2-1 16 0,-1-3 0 0,1 0 0 15,0-2-112-15,1 0 0 0,0-2-16 0,1 0 0 16,0-2-48-16,2-2-128 0,0 0 192 0,1 0-64 16,1 0-128-16,1-1 0 0,0 0 144 0,1 0-144 15,0 1 0-15,1 0 144 0,0 1-144 0,0 2 0 16,-1-1-704-16,-3 5-240 0,0 0-48 0,0 0-23392 15</inkml:trace>
  <inkml:trace contextRef="#ctx0" brushRef="#br1" timeOffset="26888.43">11918 11331 15663 0,'0'0'688'0,"0"0"144"0,0 0-656 0,0 0-176 0,6 0 0 0,-6 0 0 16,5-2 6256-16,-1 1 1216 15,-4 1 240-15,0 0 48 0,5-1-4848 0,-5 1-976 0,0 0-192 0,4-3-32 16,-1 0-1056-16,0 0-208 0,-1 0-32 0,0 1-15392 16,-1-2-3088-16</inkml:trace>
  <inkml:trace contextRef="#ctx0" brushRef="#br1" timeOffset="39981.29">13712 12011 29951 0,'0'0'1328'0,"-1"5"272"0,1 1-1280 0,-2 1-320 0,-1 1 0 0,2 2 0 16,0 0 1984-16,-1 0 320 0,1 3 80 0,-1 1 16 15,0 1-864-15,0 2-192 0,0-1-16 0,0 0-16 16,-1 2-640-16,1-3-128 0,1 0-32 0,-2 1 0 0,0-1-512 0,0 1 0 16,2-4 0-16,1-1 0 15,0-2-2240-15,0 1-544 0</inkml:trace>
  <inkml:trace contextRef="#ctx0" brushRef="#br1" timeOffset="63640.4">11097 11380 11967 0,'0'0'528'0,"0"0"112"0,0 0-512 0,0 0-128 0,0 0 0 0,0 0 0 16,0 0 3328-16,0 0 640 0,0 0 128 0,0 0 32 16,0 0-2448-16,0 0-480 0,5-2-112 0,-5 2 0 15,5-3-240-15,-5 3-32 0,5-2-16 0,-1 2 0 16,-4 0 112-16,0 0 32 0,0 0 0 0,0 0 0 16,5 0 112-16,-5 0 32 0,0 0 0 0,3 5 0 15,0 0-256-15,-1 0-64 0,0 0 0 0,0 1 0 16,0-2-336-16,2 3-80 0,-1-3-16 0,1 1 0 0,1-1-176 0,0 1-32 15,0 0-128-15,1-2 192 0,0 0-192 0,3 1 176 16,-1-4-176-16,0 2 160 0,0 0-32 0,0-1 0 16,-1 0 0-16,0 0 0 0,1 1 0 0,0-1 0 15,-1 1 0-15,0-1 0 0,1-1 32 0,-1 1 0 16,1-1 0-16,-1 0 0 0,-1 0-32 0,1 1 0 16,0 1 0-16,1-2 0 0,0 0 64 0,0 0 0 15,-1 0 0-15,1 0 0 0,0 0-32 0,1-2 0 16,1 1 0-16,-1 0 0 0,0 0 32 0,-1 1 16 15,0-3 0-15,0 2 0 0,0 0-80 0,0 0 0 16,1 0-128-16,1 0 192 0,1 0-192 0,-1 0 144 16,0 0-144-16,2 0 128 0,1 1-128 0,-2 0 0 15,1 0 0-15,0-2 128 0,1 1-128 0,0 1 0 16,-1 0 0-16,1 1 0 0,-4-1 144 0,1 0-144 16,0 0 160-16,-1 2-160 0,0-2 240 0,-1 0-48 15,-1 0-16-15,1 1 0 0,0 0-16 0,1 0 0 16,-1 0 0-16,1 1 0 0,1-1-16 0,1-1 0 0,0 0 0 0,1 0 0 15,-2-1-144-15,3 1 192 0,-1 0-192 0,2 1 192 16,-1 0-192-16,-1-1 128 0,0 0-128 0,2 0 128 16,0 0-128-16,-2 0 0 0,3 0 0 0,0 0 0 15,-2 0 160-15,1 0-160 0,1 0 192 0,-2 0-192 16,-1 0 0-16,1 0 0 0,1 1 0 0,-3 0 0 16,0 1 384-16,0 0-48 0,-1-1 0 0,-2 2 0 15,1-1-336-15,-1 1 0 0,0 1 0 0,-1-2 0 16,-1 2 0-16,0 0 0 0,1-1-176 0,-1 1 176 0,0-1 0 0,0 1 0 15,0 0 0-15,0 0 160 0,-1 0-160 0,2 1 0 16,-1-1 0-16,0 1 128 0,0-2-128 0,0 1 0 16,0-1 0-16,-1 0 0 0,0 0 0 0,1 0 0 15,0 0 0-15,0 2 0 16,0-3 0-16,0 1 0 0,-6-3 0 0,7 5 0 0,-2-3 0 0,0 1 0 16,-5-3 128-16,0 0-128 0,6 4 0 0,-6-4 0 15,0 0 0-15,5 4 0 0,-5-4 0 0,0 0 0 16,0 0 0-16,0 0 0 0,0 0 0 0,0 0 0 15,4 5 128-15,-4-5-128 0,0 0 0 0,0 0 0 16,0 0 0-16,6 2 0 0,-6-2 0 0,0 0 0 16,7 2 0-16,-1-2 0 0,-6 0 0 0,6-2 0 15,1 0 0-15,0 0 0 0,0-1 0 0,0 0 0 16,0 1 0-16,0-1 0 0,-2 0 0 0,2 1 0 16,0-2 0-16,1 1 0 0,0 0 0 0,0 1 0 15,0 0 0-15,0 0 0 0,1-1 0 0,0 0 0 16,-1 0 0-16,-1 1 0 0,2-3 0 0,0 2 0 0,0 1 0 15,-1-3 0-15,-2 1 0 0,2 0 0 16,-1 1-176-16,0 1 176 0,-1-1-240 0,1 1 48 0,0 2 0 16,-2-2 0-16,1 1 192 0,1 0 160 0,2 0-32 15,-1 1 0-15,-1-2-128 0,-1 2 0 0,1 0 0 0,1 0 0 16,2 0 0-16,-1 0 128 0,-2 0-128 0,2 2 128 16,0-2 64-16,1 0 16 0,-1 0 0 0,-2 1 0 15,3 0-208-15,-1-1 0 0,0-1 128 0,0 1-128 16,-1 0 0-16,0 0 0 0,0 0 0 0,1 0 0 0,0-1 128 0,0 1-128 15,-1 0 0-15,2 0 0 0,-2-2 128 0,1 2-128 16,0 0 0-16,-1 0 0 0,0 0 0 16,0 0 0-16,0 2 0 0,0-2 0 0,-1 2 160 0,2 1-160 15,-1-2 160-15,1 2-160 0,0-1 0 0,-2 0 0 16,1 0 0-16,-1 1 0 0,1-1 0 0,-1 1 0 16,0-2 0-16,-1 1 0 0,1 1 192 0,2-1-48 15,-1 0-16-15,-1 0 0 0,0-1-128 0,-1 1 0 16,2-1 0-16,0 0 0 0,-1 0-128 0,1 1 128 15,0 0 0-15,-1 0 0 0,1-1 0 0,0 0 128 16,1 0 0-16,-1 0 0 0,0 0-128 0,0 0 0 16,2-1 0-16,1 2 0 0,-1-2 0 0,-2 0-144 15,2 1 144-15,1 0-208 0,0-1 208 0,-1 1 240 16,1 1-48-16,1-2-16 0,-1 1-176 0,-1 0 0 16,1 2 0-16,0-2-176 0,-1 1 176 0,0-1 0 15,-1 0 128-15,1 0-128 0,-1 0 0 0,-1 0 0 16,0 0 0-16,-1 0 0 0,2-1 0 0,-1 0 0 0,0 0 0 15,1 0 0-15,-2-1 0 0,0 1 0 16,0 0 0-16,1 0 0 0,-1-1 0 0,1 0 0 0,-1 1 0 0,2 0 0 16,-2 0 128-16,0 0-128 0,0 1 128 0,0 0-128 15,-1 0 320-15,1 0-16 0,1 0 0 0,-1 0 0 16,1 0-304-16,0 0-256 0,-2-1 64 0,3 1 0 16,1-1 192-16,0 0 0 0,-1 0 0 0,-1-1 0 15,3 0 0-15,0 1 0 0,-1-1 144 0,0 1-144 16,1-1 0-16,0 1 0 0,0 0 0 0,-1 0 0 15,-1 0 128-15,0 0-128 0,0 0 0 0,-1 0 144 0,0 0-144 0,-2 0 0 16,-1 0 0-16,0 0 0 0,0-1 0 16,1 0-144-16,-1 0 0 0,1 0 0 0,0 0 416 0,-1 0 96 15,1 0 16-15,1-1 0 0,-2 0-384 0,1 1-208 16,-1-2 16-16,0 1 16 0,1-2 176 0,-2 3 0 16,0-1 0-16,0 0 0 0,0-1 0 0,0 1 0 15,-4 2 0-15,5-3-128 0,0 0 128 0,-1 1 0 16,0-2 128-16,0 0-128 0,1 0 160 0,-1 1-32 15,0-3-128-15,0 2 192 0,0 0-192 0,1 0 0 16,-1-1 0-16,1 0 0 0,-1 0 0 0,0 0 0 16,-1 0 0-16,-1 0 144 0,1 0-144 0,-1 0 0 15,0 0 0-15,-1 0 0 0,-1 1 0 0,0-1-176 16,-1 0 48-16,0 0 0 16,-1 0-768-16,-1 0-160 0,-1 1-32 0,-1 1-15568 15,0 2-3120-15</inkml:trace>
  <inkml:trace contextRef="#ctx0" brushRef="#br1" timeOffset="106691.3">17652 12013 15663 0,'0'0'1392'0,"0"0"-1120"15,0 0-272-15,0 0 0 0,-4 3 3648 0,4-3 688 16,-5 3 128-16,0-2 16 0,1 1-1744 0,0 0-368 16,1 0-64-16,3-2 0 0,-4 1-864 0,4-1-160 15,0 0-48-15,0 0 0 0,0 0-752 0,0 0-160 16,0 0-16-16,0 0-16 0,0 0-288 0,0 0 0 15,0 0 0-15,0 0-13440 16,0 0-2752-16</inkml:trace>
  <inkml:trace contextRef="#ctx0" brushRef="#br1" timeOffset="108540.43">17606 11943 8287 0,'0'0'736'0,"0"0"-592"16,0 0-144-16,0 0 0 15,0 0 2800-15,0 0 528 0,0 0 96 0,0 0 32 0,0 0-2304 0,0 0-464 16,0 0-96-16,0 0-16 0,0 0-128 0,0 0-16 16,0 0-16-16,0 0 0 0,0 0 288 0,0 0 48 15,0 0 16-15,0 0 0 0,0 0 288 0,0 0 64 16,0 0 16-16,4 0 0 0,-4 0-16 0,0 0 0 16,0 0 0-16,0 0 0 0,5 1-192 0,-5-1-32 15,0 0-16-15,0 0 0 0,5 1-208 0,0 0-32 16,-5-1-16-16,0 0 0 0,5 1-128 0,-2 0-32 15,-3-1 0-15,6 0 0 0,-2 0-48 0,-4 0-16 16,4 0 0-16,1 0 0 0,0 0-80 0,-1-1-32 16,1 1 0-16,-1-1 0 0,-4 1-16 0,4-1 0 15,0 0 0-15,1 0 0 0,-5 1-144 0,5-1-128 16,-1-1 192-16,-4 2-192 0,5-2 160 0,0 1-160 16,0 1 128-16,0-2-128 0,0 1 144 0,-5 1-144 15,3-1 160-15,-3 1-160 0,0 0 192 0,5 0-48 16,-5 0-16-16,0 0 0 0,0 0 0 0,5 1 0 15,-1 0 0-15,-4-1 0 0,0 0-128 0,0 0 0 16,6 2 0-16,-6-2 128 0,0 0 0 0,5 0 0 0,-5 0 0 16,5 0 0-16,-5 0-128 0,5 0 192 0,-5 0-192 0,0 0 192 15,6 0-64-15,-2-2-128 0,1 1 192 0,-5 1-64 16,0 0 0-16,0 0 0 0,5-1 0 0,-5 1 0 16,0 0 0-16,6 0 0 0,-6 0 0 0,0 0 0 15,5 0-128-15,-5 0 160 0,0 0-160 0,0 0 160 16,6 1-160-16,0 0 0 0,-6-1 144 0,0 0-144 15,0 0 0-15,7 2 0 0,-7-2 0 0,6 0 128 16,-6 0-128-16,0 0 128 0,0 0-128 0,7 1 128 0,-7-1 16 0,6 1 16 16,-6-1 0-16,7 1 0 0,-7-1-32 0,0 0-128 15,0 0 192-15,7 0-64 0,-1 2-128 0,0-2 192 16,-6 0-192-16,7 0 192 0,-7 0-192 0,7 0 0 16,-7 0 0-16,7-2 128 0,-7 2-128 0,6-1 0 15,0 0 0-15,-6 1 128 0,0 0-128 0,0 0 0 16,0 0 144-16,0 0-144 0,0 0 128 0,7 0-128 15,-7 0 128-15,0 0-128 0,6 0 128 0,-6 0-128 16,7 0 128-16,-2 0-128 0,-5 0 128 0,7 0-128 16,-1 0 128-16,0 0-128 0,-6 0 0 0,6 0 128 15,-1 0-128-15,1-1 0 0,-6 1 0 0,6 0 128 16,0-3-128-16,-6 3 0 0,6-1 128 0,0 0-128 16,-6 1 160-16,6 0-160 0,-6 0 144 0,6-2-144 15,-6 2 128-15,5-1-128 0,-5 1 128 0,6-1-128 16,-1 0 128-16,-5 1-128 0,5 0 0 0,0 0 0 15,-5 0 128-15,6 0-128 0,-1 0 0 0,0 0 0 0,-5 0 0 0,5 0 0 16,0 0 0-16,-1 0 0 0,-4 0 128 0,4 0-128 16,-4 0 0-16,5 0 160 0,-1-1-160 0,0 0 160 15,-4 1-160-15,5-1 192 0,0 0-192 16,-5 1 192-16,0 0-192 0,4 0 160 0,0 1-160 0,-4-1 160 16,0 0-160-16,0 0 128 0,4 1-128 0,0 1 128 15,0-2-128-15,-4 0 0 0,0 0 144 0,0 0-144 16,6 2 0-16,-1 1 128 0,-1-2-128 0,1 1 0 15,-5-2 0-15,4 2 0 0,-4-2 0 0,5 2 0 0,-5-2 0 0,4 3 0 16,2-3 0-16,-2 1 0 0,-4-1 0 0,0 0 0 16,5 1 0-16,-5-1 128 0,5 0-128 0,-5 0 144 15,0 0-144-15,0 0 160 16,0 0-160-16,0 0 128 0,0 0-128 0,0 0 128 0,0 0-128 0,0 0 0 16,0 0 0-16,0 0 128 0,0 0-416 0,0 0-96 15,0 0 0-15,0 0-16 16,0 0-2096-16,-5-1-400 0</inkml:trace>
  <inkml:trace contextRef="#ctx0" brushRef="#br1" timeOffset="111898.14">18202 11916 17615 0,'0'0'768'0,"0"0"192"0,0 0-768 0,0 0-192 16,0 0 0-16,0 0 0 0,0 0 1184 0,0 0 208 15,0 0 32-15,0 0 16 0,0 0-688 0,0 0-144 16,0 0-32-16,0 0 0 0,0 0-32 0,0 0-16 15,0 0 0-15,0 0 0 0,0 0 0 0,0 0 0 16,0 0 0-16,0 0 0 0,0 0 48 0,0 0 0 16,0 0 0-16,0 0 0 0,0 0-32 0,0 0 0 15,0 0 0-15,0 0 0 0,4 0-48 0,0 1-16 16,-4-1 0-16,5 1 0 0,0 0 160 0,-5-1 16 16,5 2 16-16,0-1 0 0,2 0-48 0,-7-1-16 15,0 0 0-15,8 1 0 0,-1 0-160 0,2-1-16 16,-1 0-16-16,-1-1 0 0,-7 1-192 0,7-2-32 0,-1 0-16 0,-1 0 0 15,1 0 80-15,-1 0 0 0,-5 2 16 16,0 0 0-16,6-1-80 0,-6 1 0 0,0 0-16 0,0 0 0 16,0 0-176-16,0 0 128 0,0 0-128 0,0 0 128 15,0 0-128-15,0 0 0 0,0 0 0 0,0 0 128 16,0 0-128-16,0 0 0 0,0 0 0 0,4-3 0 16,-1-2-1472-16,-3 5-192 15,2-5-16-15,1 0-15728 0</inkml:trace>
  <inkml:trace contextRef="#ctx0" brushRef="#br1" timeOffset="114299.58">18308 11924 6447 0,'0'0'576'0,"0"0"-576"16,0 0 0-16,0 0 0 0,0 0 3344 0,0 0 560 15,0 0 128-15,0 0 0 0,0 0-2880 0,0 0-576 16,0 0-112-16,0 0-16 0,0 0 128 0,1-5 48 15,0 0 0-15,0 1 0 0,0-1 32 0,-1 5 16 0,2-7 0 0,0 2 0 16,-1 0 0-16,1 1 0 0,-2 4 0 16,1-4 0-16,0-1-32 0,-1 5 0 0,0-5 0 0,0 5 0 15,0 0 48-15,0-5 0 0,0 5 0 16,0 0 0-16,0 0-112 0,-1-5-32 0,1 5 0 0,-1-5 0 16,1 0-224-16,0 5-64 0,1-5 0 0,0 0 0 15,-1 5-256-15,3-4 160 0,-2-1-160 0,1 0 128 16,-2 5-128-16,2-5 0 0,-2 5 0 0,2-5 128 15,0 0-128-15,-2 5 0 0,0 0 0 0,2-5 128 0,-2 0 32 0,0 5 0 16,0 0 0-16,0 0 0 16,0-5 64-16,0 5 16 0,0 0 0 0,0-4 0 0,0 4-64 0,0-5-16 15,0 0 0-15,0 5 0 0,0 0-160 0,1-5 160 16,0 0-160-16,-1 5 160 0,1-5-160 0,-1 5 128 16,1-4-128-16,-1 4 128 0,0 0 16 0,1-5 0 15,-1 5 0-15,1-5 0 0,-1 5 32 0,0 0 0 16,1-5 0-16,-1 5 0 0,0 0-176 0,0 0 0 15,2-5 144-15,-2 5-144 0,2-5 0 0,-2 5 0 16,1-5 0-16,-1 5 128 0,1-6-128 0,0 1 144 16,-1 5-144-16,1-5 160 0,-1 5 48 0,0 0 16 15,0-6 0-15,0 6 0 0,0-5-48 0,0 5-16 16,0-5 0-16,0 5 0 0,0 0-160 0,0 0 192 16,0-5-192-16,0 5 192 0,1-5-192 0,-1 5 0 15,1-4 144-15,0-1-144 0,-1 5 0 0,2-5 0 16,-2 5 0-16,2-5 128 0,0-1-128 0,0 2 0 15,-2 4 0-15,1-6 0 0,0 0 0 0,0 1 0 0,-1 5 0 16,1-5 0-16,-1 5 0 0,0-6 0 16,0 0 0-16,0 6 0 0,0 0 160 0,0-6-32 0,0 2-128 15,0 4 192-15,0 0-64 0,-1-5 0 0,1 5-128 0,-1-5 192 16,1 5-192-16,0 0 176 0,-1-6-176 0,1 6 160 16,0-6-160-16,0 6 0 0,-1-6 144 0,1 1-144 15,1 1 0-15,0-1 0 0,-1 1 0 0,1-1 128 16,0 0-128-16,-1 5 0 0,0-5 0 0,1 0 0 15,0 0 0-15,-1 5 176 0,0-5-176 0,0 5 192 16,0 0-32-16,0 0 0 0,-1-5 0 0,1 5 0 0,0 0-32 16,0 0 0-16,0 0 0 0,-2-4 0 0,2 4-128 0,0 0 160 15,0 0-160-15,0 0 160 0,-3-3-160 0,3 3 0 16,0 0 0-16,0 0 128 0,-2-4-128 0,2 4 0 16,0 0 0-16,0 0 0 0,0 0 0 0,0 0 0 15,0 0 0-15,0 0 0 16,0 0-1200-16,0 0-208 0,0 0-64 0,0 0-17968 15</inkml:trace>
  <inkml:trace contextRef="#ctx0" brushRef="#br1" timeOffset="115789.57">18419 11530 13823 0,'0'0'1216'0,"0"0"-960"16,0 0-256-16,0 0 0 0,0 0 2880 0,0 0 512 16,0 0 128-16,0 0 0 0,0 0-2224 0,0 0-448 15,0 0-80-15,4-2-32 0,1 0-352 0,0 1-80 16,0-1-16-16,2 1 0 0,-1-1-112 0,1 2-32 0,-1-2 0 0,0 1 0 16,1 1 192-16,-1 0 48 15,-1 0 0-15,-1 1 0 0,0 1 160 0,-4-2 32 0,5 0 16 0,-1 1 0 16,0 0-64-16,-4-1-16 0,3 0 0 0,-3 0 0 15,5-1-240-15,0 0-48 0,-1 1-16 0,0-2 0 16,-4 2-208-16,6-2 144 0,-1 1-144 0,0 1 128 16,-5 0-128-16,0 0 0 0,6-2 144 0,-2 1-144 15,1 0 0-15,1 0 0 0,-6 1 0 0,6 0 128 16,-6 0-128-16,6 0 0 0,-6 0 0 0,7-2 0 0,-7 2 0 0,5-2 0 16,0 0 0-16,-5 2 0 0,0 0 0 0,5-2 0 15,-5 2 0-15,6-2 0 0,-6 2 0 0,0 0 0 16,6-2 0-16,-6 2 0 0,0 0 0 0,7-1 0 15,-7 1 0-15,0 0 0 0,6-2 0 0,-6 2 128 16,0 0-128-16,7-2 0 0,-7 2 0 0,0 0 0 16,7-3 0-16,-7 3 0 0,0 0 0 0,5-2 0 15,2 1 0-15,-7 1 0 0,0 0 0 0,0 0 0 16,0 0 0-16,0 0 128 0,0 0-128 0,0 0 0 16,0 0 0-16,0 0 128 0,0 0-128 0,0 0 0 15,0 0 0-15,0 0 0 0,0 0 0 0,0 0 0 16,0 0 0-16,0 0 128 0,0 0-128 0,0 0 0 15,0 0 0-15,0 0 0 0,0 0 0 0,0 0 0 16,0 0 0-16,0 0 0 0,0 0 176 0,0 0 16 16,1 5 0-16,-1 0 0 0,-2-1-192 0,1 2 128 15,0 2-128-15,-1-2 128 0,0 1 144 0,0 0 32 0,0 1 0 0,1 1 0 16,0-2-304-16,0 1 0 0,1 0 0 0,0-3 0 16,0 2 0-16,0-1 0 0,0-6 0 15,0 5 0-15,0-5 0 0,0 0 0 0,1 5 0 0,-1-5 0 16,0 5 0-16,0-5 0 0,0 0 0 0,0 0 0 15,0 0 0-15,0 0 0 0,0 0 0 0,0 0 0 16,0 0 128-16,0 0-128 0,0 0 144 0,0 0-144 16,0 0 0-16,0 0 0 0,0 0 0 0,0 0 0 15,0 0 0-15,0 0-128 0,0 0 128 0,0 0 0 0,0 0 0 16,0 0 128-16,0 0-128 0,0 0 192 0,0 0-192 0,0 0-208 16,0 0 32-16,0 0 16 15,0 0-480-15,0 0-112 0,0 0-16 0,0 0 0 16,0 0-1888-16,0 0-384 0</inkml:trace>
  <inkml:trace contextRef="#ctx0" brushRef="#br1" timeOffset="116821.09">18642 11644 12895 0,'0'0'1152'0,"0"0"-928"16,-3 3-224-16,1 1 0 0,2-4 2272 0,-3 4 416 15,3-4 64-15,0 0 32 0,0 0-1648 0,0 0-336 16,0 0-64-16,0 0-16 0,0 0-320 0,0 0-64 15,0 0-16-15,0 0 0 0,0 0-160 0,0 0-32 16,0 0-128-16,3 4 192 0,-3-4-192 0,0 0 128 16,0 0-128-16,0 0 0 0,0 0 192 0,0 0-64 15,0 0-128-15,3 4 192 0,-3-4 64 0,0 0 16 16,0 0 0-16,0 0 0 0,0 0 224 0,0 0 32 0,0 0 16 0,0 0 0 16,0 0-192-16,3 4-32 0,-3-4-16 0,0 0 0 15,0 0 48-15,0 0 16 0,0 4 0 0,0-4 0 16,0 0-32-16,0 0 0 15,0 0 0-15,0 0 0 0,0 0 48 0,0 0 0 0,0 0 0 0,0 0 0 16,0 0-96-16,0 0-16 0,0 0 0 0,0 0 0 16,0 0-16-16,0 0 0 0,0 0 0 0,6 0 0 15,-6 0-80-15,7 0-32 0,-7 0 0 0,5 2 0 16,-5-2-144-16,7 1 0 0,0 1 0 0,-1-2-176 16,-6 0 176-16,0 0 0 0,7 0 0 0,0 0 0 0,-1 2 0 0,0-2 0 15,-6 0 0-15,6 0 0 0,-6 0 0 0,6 0 0 16,-6 0 0-16,0 0 0 0,0 0 0 0,5 0 0 15,-5 0 0-15,0 0 128 0,0 0-128 0,0 0 0 16,0 0 0-16,0 0 0 0,0 0 0 0,0 0 0 16,0 0 0-16,0 0 0 0,0 0 0 0,0 0 144 15,0 0-144-15,0 0 0 0,0 0 0 0,0 0 0 16,0 0 0-16,5-4 0 0,-5 4 0 0,0 0 0 16,0 0 0-16,4-5 0 0,1 2 0 0,-1-1 0 15,-1 0 0-15,-3 4 0 0,4-5 192 0,0 0-64 16,-4 5 0-16,4-4-128 0,-4 4 160 0,0 0-160 15,0 0 128-15,0 0-128 0,3-5 256 0,-3 5-16 16,0 0-16-16,0 0 0 0,1-5-224 0,-1 5-128 16,0 0 128-16,0 0-208 0,0-4 208 0,0 4 128 15,-1-6 0-15,1 6-128 0,0 0 0 0,-1-5 0 16,1 5 0-16,-1-5-144 0,0 0 144 0,0 0 0 0,1 5 0 16,-1-5 0-16,0 0 128 0,1 5 0 0,-1-5 0 0,1 0 0 15,0 0-128-15,0 5 192 0,0-6-64 0,0 6 0 16,0-5-128-16,0 5 176 0,0-4-176 0,0 4 192 15,0-6-64-15,0 6-128 0,0-5 192 0,0 5-64 16,-1-6-128-16,1 6 0 0,0-5 0 0,0 0 128 16,0 0-128-16,0 5 0 0,0-4 0 0,0-1 0 15,0-1 0-15,0 1 0 0,1 0 0 0,0 0 0 16,0 0 0-16,-1 5 0 0,1-5 0 0,0 0 0 0,0 1 128 16,-1 4-128-16,2-5 128 0,-2 5-128 0,1-5 128 0,-1 5-128 15,2-5 128-15,-2 5-128 0,2-5 0 0,-2 5 128 16,2-5-128-16,-2 5 0 0,1-5 0 0,-1 5 0 15,0 0 0-15,2-4 0 0,-2 4 0 0,2-5 0 16,0 2 0-16,-1 0 0 0,-1 3 0 0,2-5 0 16,0 1 0-16,-2 4 0 0,1-5 0 0,0 0 0 15,0 1 0-15,-1 4 0 0,1-5 0 0,-1 5 0 16,0 0 0-16,1-5 0 0,-1 5 0 0,0 0 128 16,0 0-128-16,0 0 0 0,0 0 0 0,0 0 128 15,0 0-128-15,0 0 0 0,0-5 0 0,0 5 0 16,0 0 128-16,0 0-128 0,0 0 0 0,0 0 0 15,-1-3 0-15,1 3 128 0,0 0-128 0,0 0 0 16,0-4 0-16,0 4 0 0,0-4 0 0,0 4 0 16,0 0 0-16,0-4 0 0,0 4 0 0,0 0 0 15,2-5 0-15,-2 5 0 0,0 0 0 0,0 0 0 16,0-5 0-16,0 5 0 0,0 0 0 0,0 0 0 16,0 0 128-16,0 0-128 0,0 0 0 0,0 0 0 15,0 0 0-15,0 0 0 0,0 0 0 0,0 0 0 16,0 0-160-16,0 0 160 15,0 0-624-15,0 0-16 0,-3-2-16 0,3 2 0 0,0 0-2032 16,0 0-384-16,0 0-96 0,0 0-11264 0</inkml:trace>
  <inkml:trace contextRef="#ctx0" brushRef="#br1" timeOffset="117117.54">18800 11359 11055 0,'0'0'976'0,"0"0"-784"0,0 0-192 0,0 0 0 0,0 0 3408 0,0 0 640 15,0 0 128-15,0 0 32 0,0 0-2176 0,0 0-432 16,0 0-96-16,0 0-16 0,0 0-384 0,5 0-80 15,-5 0 0-15,0 0-16 0,5 0-368 0,-1-1-80 16,-4 1-16-16,5 0 0 0,0 1-320 0,0 0-64 16,-1-1-16-16,1 1 0 0,1-1-144 0,-1 0 0 15,0 0 0-15,0 0 0 0,0-1 0 0,0 1 0 16,0 0 0-16,2 0 0 0,-2 0 0 0,1 0 0 16,1 0 0-16,-1 0 0 0,-2-1 0 0,2 2 0 15,-6-1 0-15,5 1 0 0,0 0 0 0,-1 0 0 0,-4-1 0 0,0 0 0 16,6 1 0-16,-2 0 0 15,-4-1 128-15,0 0-128 0,0 0 0 0,5 0 0 16,0-1 144-16,-5 1-144 0,4-2 0 0,-4 2 0 16,0 0 0-16,0 0 0 0,5-2 0 0,-1 0-240 15,-4 2 48-15,5-2 0 16,-5 2-768-16,5-1-128 0,-5 1-48 0</inkml:trace>
  <inkml:trace contextRef="#ctx0" brushRef="#br1" timeOffset="117883.87">18979 11348 28671 0,'0'0'1280'0,"0"0"256"0,0 0-1232 0,0 0-304 0,-3-4 0 0,0-1 0 15,1 0 1216-15,1 0 192 0,-1 1 48 0,1-1 0 16,1-1-736-16,0 1-144 0,0 0-16 0,0 0-16 16,2 0-288-16,-1 0-48 0,0 0-16 0,-1 5 0 15,0 0-192-15,0 0 128 0,1-5-128 0,-1 5 0 16,0 0 128-16,0 0-128 0,0 0 0 0,0 0 144 16,0 0-144-16,0 0 0 0,-1-5 0 0,1 5 0 15,0 0 0-15,0 0 0 0,0 0 0 0,0 0 0 0,0 0 0 16,0 0 0-16,0 0 0 0,0 0 0 0,0 0 0 0,0 0 0 15,0 0 0-15,0 0 0 0,0 0 0 0,0 0 0 16,0 0 0-16,0 0 0 0,0 0 0 0,0 0 0 16,6-2 0-16,-6 2 0 15,0 0-496-15,6-1 32 0,0 1 0 0,-6 0 0 0,0 0 720 0,0 0 160 16,6 0 32-16,-1 0 0 0,-5 0-448 0,0 0 0 16,0 0 128-16,5-1-128 0,1 1 128 0,0-1-128 15,-6 1 192-15,5 0-64 0,1-1-128 0,-6 1 0 16,6-1 144-16,-6 1-144 0,6 0 0 0,2 0 0 15,-8 0 0-15,6 0 128 0,-6 0-128 0,7 0 0 16,1 1 0-16,-2 1 128 0,-6-2-128 0,6 1 0 16,0 0 0-16,0 1 0 0,-6-2-176 0,0 0 176 15,8 1-208-15,-1 0 80 0,0-1-224 0,-7 0-32 16,6 0-16-16,-6 0 0 16,6-2-1232-16,-6 2-240 0,5-2-48 0</inkml:trace>
  <inkml:trace contextRef="#ctx0" brushRef="#br1" timeOffset="119179.74">19146 11283 7359 0,'0'0'656'0,"0"0"-528"15,0 0-128-15,0 0 0 0,0 0 3392 0,0 0 640 16,0 0 128-16,0 0 16 0,0 0-3168 0,6 0-640 16,0 0-128-16,2-1-32 0,-2 0-208 0,1 1 0 15,-1-2 128-15,0 1-128 0,0 0 0 0,1 0 0 16,-1 0 0-16,-1 0 0 0,1 0 0 0,-1 1 0 16,-1 0 0-16,-4 0 0 0,5 0 144 0,-5 0-144 0,0 0 128 0,0 0-128 15,0 0 448-15,0 0 0 16,0 0 0-16,0 0 0 0,0 0 0 0,0 0 0 0,0 0 0 0,0 0 0 15,0 0-256-15,0 0-32 16,0 0-16-16,0 0 0 0,0 0-144 0,0 0 0 0,0 0 0 16,0 0 0-16,0 0 160 0,0 0 0 0,0 0 0 0,0 0 0 15,6 1 256-15,-6-1 48 0,0 0 16 0,0 0 0 16,0 0-112-16,0 0-32 0,0 0 0 0,0 0 0 16,0 0-128-16,0 0-16 0,0 0-16 0,0 0 0 15,0 0 80-15,0 0 0 0,0 0 16 0,1 5 0 16,0 2-96-16,0-2-32 0,-1 1 0 0,0 0 0 15,-1 0 48-15,2-1 16 0,-1 0 0 0,0 0 0 0,-1 1-80 16,1-1-128-16,0-5 176 0,0 0-176 0,0 0 0 0,0 0 0 16,0 0 0-16,0 0 0 0,0 0 0 0,0 0 0 15,0 0 0-15,0 0 0 0,4 0-256 0,0 1 0 16,-4-1 0-16,0 0 0 0,4 0 96 0,-4 0 16 16,0 0 0-16,0 0 0 0,4-1 144 0,-4 1 0 15,0 0 0-15,0 0-128 0,0 0 128 0,0 0 0 16,0 0 0-16,0 0 0 0,0 0 0 0,0 0 144 15,0 0-144-15,0 0 0 0,0 0 192 0,0 0-64 16,0 0 0-16,0 0-128 0,0 0 128 0,0 0-128 16,0 0 0-16,0 0 0 0,0 0 144 0,0 0-144 15,4-2 0-15,0 1 144 0,0-1-16 0,-4 2-128 0,5 0 192 0,-5 0-64 16,4-1 96-16,0 1 16 16,1 1 0-16,0 0 0 0,0 0-240 0,1 0 128 15,0 0-128-15,0-1 0 0,1 1 0 0,-1 0 0 16,0 0 0-16,1-1 0 0,-2 0 0 0,1 0 0 0,0-1 0 0,0 0 0 15,-1 1 0-15,-5 0 0 0,5-2 0 0,-1 1 0 16,-4 1 0-16,0 0 128 0,0 0-128 0,0 0 0 16,0 0 0-16,0 0 0 0,0 0 128 0,0 0-128 15,0 0 0-15,0 0 0 0,0 0 0 0,0 0 0 16,0 0 128-16,0 0-128 0,0 0 0 0,0 0 0 16,0 0 0-16,0 0 0 0,0 0 0 0,5 2 0 15,1 0 0-15,-6-2 0 0,4 1 0 0,-4-1 0 16,0 0 0-16,5 0 0 0,-5 0 0 0,0 0 0 15,0 0 0-15,0 0 0 0,5-2 0 0,-5 2 0 16,0 0 0-16,0 0 0 0,4-3 0 0,-4 3 0 0,0 0 0 0,0 0 0 16,3-4 0-16,-3 4 0 0,0 0 0 0,2-4 0 15,-2 4 0-15,0 0 0 0,1-5 0 0,-1 5 0 16,0 0 0-16,0 0 0 0,0-5 0 0,0 5 0 16,0-4 0-16,0 4 0 0,-1-5 0 0,1 5 128 15,0 0-128-15,-1-5 0 0,0 0 192 0,1 1 0 16,0 4 0-16,0-5 0 0,0 0 32 0,0 5 0 15,1-6 0-15,0 1 0 0,-1 1-224 0,1-1 144 16,-1 5-144-16,1-5 128 0,-1 0-128 0,0 0 0 16,0 0 0-16,0 5 0 0,1-5 0 0,-1-2 128 15,0 1-128-15,0 1 0 0,0-2 144 0,0 1-144 16,0 0 160-16,0 1-160 0,0-3 272 0,1 2-32 16,-1 1-16-16,1-1 0 0,-1 0-32 0,0 0-16 15,0-1 0-15,0 1 0 0,0 1 16 0,0 1 16 16,0-2 0-16,0 6 0 0,0 0-16 0,0-5-16 15,0 0 0-15,0 0 0 0,0 0-176 0,0 0 0 0,0 0 144 0,0 0-144 16,0 1 0-16,-1-1 0 0,1 0 0 16,1 0 0-16,0 0 0 0,0 0 0 0,-1-1 0 0,1 1 0 15,0 0 0-15,-1 1 0 0,0-1 0 0,0 5 0 16,1-5 0-16,-1 5 0 0,0 0 0 0,0 0 0 16,0 0 0-16,0 0 128 0,0 0-128 0,0 0 0 15,0 0 0-15,0 0 0 0,0 0 0 0,0 0 128 16,0 0-400-16,0 0-80 0,0 0-16 0,0 0-11424 15,0 0-2288-15</inkml:trace>
  <inkml:trace contextRef="#ctx0" brushRef="#br1" timeOffset="119745.5">19436 10989 9215 0,'0'0'816'0,"0"0"-656"15,0 0-160-15,0 0 0 0,0 0 4608 0,0 0 880 16,0 0 176-16,0 0 32 0,0 0-3904 0,0 0-768 16,0 0-176-16,6 1-16 0,1 0-608 0,0 1-224 0,-7-2 176 0,9 0-176 15,0 0 0-15,-1 0 0 0,0 0 0 16,-2 0 0-16,-6 0 0 0,8-2 0 0,0 1 0 0,0 0 0 16,-1 0 0-16,0 1 0 0,0-2 0 0,-2 1 0 15,1 0 0-15,0 1 0 0,-6 0 0 0,0 0 0 16,6 0 0-16,-6 0-160 0,0 0 160 0,0 0-192 15,0 0 48-15,0 0 0 0,0 0 0 0,0 0 0 16,0 0 144-16,0 0 0 0,0 0-144 0,0 0 144 0,0 0 0 0,0 0 0 16,0 0 0-16,0 0 0 0,0 0 0 0,1 5 0 15,-1-5-144-15,0 0 144 0,0 0 0 0,0 0 0 16,0 0 0-16,0 0 0 0,0 0 0 0,3 4 0 16,-3-4 0-16,4 5 0 0,-4-5 0 0,4 3 128 15,-4-3-128-15,3 4 192 0,-1 1-32 0,1 1-16 16,-2 1 0-16,0 0 0 0,0-1-144 0,0 1 0 15,-1-1 0-15,0 2 0 0,0-3 0 0,0 1 128 16,-2 1-128-16,2-7 0 0,2 5 0 0,-2-5 0 16,0 0 0-16,0 0 0 0,0 0-320 0,0 0 16 15,0 0 0-15,0 0 0 16,0 0-400-16,0 0-64 0,0 0-32 0,0 0-12432 0</inkml:trace>
  <inkml:trace contextRef="#ctx0" brushRef="#br1" timeOffset="120085.07">19652 11031 27231 0,'0'0'1216'0,"0"0"240"0,0 0-1168 16,5 1-288-16,0 0 0 0,0-1 0 0,0 0 1536 0,2 0 256 15,-2 0 64-15,0 0 0 0,1 0-736 0,-2 1-144 16,1 1-16-16,0 0-16 0,1-1-624 0,-1 0-112 15,-1 0-16-15,2 0-16 0,0 0-176 0,0-1 0 16,-2 0 0-16,2 0 0 16,-1 0-1504-16,0 0-288 0,0-1-48 0</inkml:trace>
  <inkml:trace contextRef="#ctx0" brushRef="#br1" timeOffset="120501.34">19817 11010 13823 0,'0'0'1216'0,"0"0"-960"16,-3-5-256-16,0 1 0 0,0-1 2928 0,1-1 528 15,0-1 128-15,0 0 0 0,1 1-1696 0,0-2-352 16,0 2-64-16,0-1 0 0,1 0-848 0,0-1-176 15,0-1-16-15,1 0-16 0,0 1-416 0,1-1 0 16,-1 0 128-16,1 0-128 0,1 1 0 0,0-1 0 16,0 0 0-16,0 1 0 0,-1 2 0 0,0-1 0 15,0 2 0-15,-2 5 0 0,0 0-352 0,0-4 48 16,0 4 16-16,0-5-14272 0</inkml:trace>
  <inkml:trace contextRef="#ctx0" brushRef="#br1" timeOffset="120803.08">19836 10829 6447 0,'0'0'576'0,"0"0"-576"0,0 0 0 0,0 0 0 16,0 0 3536-16,0 0 608 0,7 0 112 0,-7 0 32 0,0 0-1920 0,7 2-368 16,0 0-80-16,-1 0 0 15,0 0-912-15,0 0-176 0,1 0-48 0,1-2 0 0,-2 1-496 0,1 0-96 16,-7-1-32-16,8 0 0 0,-1 0-160 0,-2 0 0 16,2 0 0-16,0 0 0 0,0 0 0 0,-1 0-256 15,0-1 64-15,1 1 16 16,-7 0-576-16,7-1-112 0,0-1-32 0,-1 1-7888 15,-6 1-1584-15</inkml:trace>
  <inkml:trace contextRef="#ctx0" brushRef="#br1" timeOffset="121222.65">20010 10843 7359 0,'0'0'656'0,"0"0"-528"0,-1 4-128 0,0 0 0 0,1-4 3584 0,0 5 704 15,0 0 128-15,0 1 16 0,0 0-3216 16,0-1-640-16,0 1-128 0,0 1-16 0,0-1-432 0,0 0 0 16,0 0 0-16,0-6 0 0,0 6 0 0,0-6 0 15,-1 5 0-15,0 1 0 0,0 1 192 0,1-7-64 16,0 0 0-16,-1 5 0 0,-1 0-128 0,2-5 0 15,0 0 0-15,0 0 0 0,0 0 0 0,0 0 0 16,5 3 0-16,-5-3 128 0,4 1-384 0,1-1-96 16,1-1-16-16,-1 0-10576 0</inkml:trace>
  <inkml:trace contextRef="#ctx0" brushRef="#br1" timeOffset="121677.75">20057 10917 19343 0,'0'0'416'0,"0"0"96"0,0 0 0 0,0 0 64 0,5 1-576 0,0 0 0 16,0-1 0-16,-1-1 0 0,0 1 1344 0,1-1 144 0,-5 1 48 0,0 0 0 16,5-1-736-16,-5 1-144 0,4-1-16 0,-4 1-16 15,4-2-48-15,-4 2-16 0,3-2 0 0,-3 2 0 16,3-2-96-16,-3 2-16 0,3-3 0 0,-3 3 0 15,0 0-144-15,3-4-48 0,-1 0 0 0,-2 4 0 16,0 0-16-16,2-5-16 0,1 1 0 0,-1 0 0 16,-2 4-96-16,1-5-128 0,0-1 176 0,0 2-176 15,1-1 128-15,-1 0-128 0,0 0 0 0,0 1 0 16,0-1 0-16,0 0 0 0,0-2 128 0,-1 1-128 0,1 2 0 0,-1-3 128 16,-1 1-128-16,1 0 0 15,1 0 192-15,1-1-192 0,-2 1 192 0,0 0-192 0,0 0 128 0,0 0-128 16,0-1 0-16,0 1 0 0,0 0 0 0,0 0 0 15,-1 1 128-15,0-1-128 0,1 1 0 0,-1 0 128 16,1 5-128-16,-1-6 0 0,0 1 320 0,0-1-32 16,1 0-16-16,0 2 0 0,0-3 112 0,0 1 0 15,-1-1 16-15,1 0 0 0,-1 1-160 0,1-2-48 16,0 2 0-16,1 0 0 0,0 0-192 0,0 0 128 16,-1 1-128-16,0 0 0 0,0 5 0 0,0-3 0 15,0 3 0-15,0 0 0 0,0 0 0 0,-2-5-160 16,0 1 0-16,2 4 0 15,0 0-1552-15,-5-1-304 0,5 1-64 0</inkml:trace>
  <inkml:trace contextRef="#ctx0" brushRef="#br1" timeOffset="121902.33">20112 10590 27119 0,'0'0'592'0,"0"0"128"0,0 0 32 0,0 0 16 0,0 0-624 0,0 0-144 0,4-3 0 0,1 2 0 16,0 0 736-16,0-1 112 0,0 1 32 0,0 1 0 15,1-1-464-15,1 0-96 0,1 1 0 0,0 0-16 16,0 0-304-16,0 0 0 0,1 0 128 0,-1 1-128 0,0 0 0 0,-1 0-192 16,0 1 16-16,-2-2 16 15,-5 0-496-15,7 0-112 0,-1 0 0 0</inkml:trace>
  <inkml:trace contextRef="#ctx0" brushRef="#br1" timeOffset="122375.57">20301 10569 8287 0,'0'0'736'0,"0"0"-592"0,0 0-144 0,0 0 0 16,0 0 1248-16,0 0 224 0,8 0 32 0,-2 0 16 15,-6 0-1200-15,6-2-320 0,0 1 128 0,-6 1-128 16,6-1 0-16,-6 1 0 0,0 0 0 0,6-1 0 16,-6 1 256-16,0 0 16 0,0 0 0 0,0 0 0 15,0 0 1392-15,0 0 256 0,0 0 64 0,0 0 16 0,0 0-336 16,0 0-80-16,0 0-16 0,0 0 0 0,0 0-688 0,-1 6-144 16,-1 1-32-16,0 1 0 0,1-3-256 0,0 2-64 15,0 1-16-15,0 0 0 0,-1 0-48 0,1 2-16 16,0 0 0-16,0 0 0 0,0-1-80 0,0 0-16 15,0 0 0-15,1 0 0 0,0-1-80 0,0 1-128 16,1-3 176-16,0 1-176 0,0-2 128 0,-1-5-128 16,0 6 0-16,0-6 0 0,0 0 0 0,0 0 0 15,0 0 0-15,0 0 0 0,0 0 0 0,0 0 0 16,0 0 0-16,0 0-10000 16,0 0-2000-16</inkml:trace>
  <inkml:trace contextRef="#ctx0" brushRef="#br1" timeOffset="122651.26">20373 10725 9215 0,'6'2'816'0,"0"-2"-656"0,0 1-160 0,0 0 0 16,0 2 4496-16,-1-2 880 0,2 3 160 0,-1-2 32 0,-1 0-3264 0,0 1-672 15,1 0-128-15,0-1-32 0,-2 0-752 0,0 1-144 16,1-3-48-16,2 1 0 0,-1-1-528 0,0 0 0 16,0-1 0-16,0 1-10864 15,-1-2-2048-15</inkml:trace>
  <inkml:trace contextRef="#ctx0" brushRef="#br1" timeOffset="123356.3">20555 10774 10127 0,'0'0'896'0,"0"0"-704"0,0 0-192 0,0 0 0 0,0 0 4256 0,0 0 816 15,0 0 176-15,0 0 16 0,0 0-3040 0,0 0-624 16,0 0-112-16,0-5-16 0,-1 0-768 0,1 0-128 15,0 0-48-15,0-2 0 0,0 1-368 0,1 2-160 16,0-4 128-16,0 2-128 0,1 0 0 0,0-1 0 16,0-1 0-16,1 1 0 0,-1-1 0 0,0 0 0 15,0 1-160-15,-1-2 160 0,-1 2-224 0,0 1 48 16,0-1 16-16,0 1 0 0,-1 1 160 0,0 0 0 16,0 0 0-16,0 0 0 0,0 1 0 0,1 4 0 15,0 0 0-15,-1-5 128 0,0 1-128 0,0 0 0 16,1 4 0-16,-1-4 128 0,0-1-128 0,0 1 0 15,1 4 0-15,0 0 0 0,-2-4 0 0,2 4 128 16,-2-3-128-16,2 3 0 0,-3-4 0 0,3 4 0 16,0 0 0-16,0 0 0 0,0 0-176 0,0 0 0 0,0 0 0 0,0 0 0 31,0 0-208-31,0 0-32 0,0 0-16 0,0 0 0 0,0 0 256 0,0 0 176 16,0 0-208-16,0 0 80 0,0 0 128 0,0 0 0 15,0 0 128-15,0 0-128 0,0 0 336 0,0 0 0 16,0 0 0-16,0 0 0 0,0 0-96 0,0 0-32 0,0 0 0 0,0 0 0 15,0 0-208-15,0 0 0 0,0 0 0 0,0 0 0 16,0 0-256-16,0 0-32 0,0 0-16 0,0 0 0 31,0 0-352-31,0 0-80 0,0 0-16 0,0 0 0 0,0 0-1040 0,0 0-192 0</inkml:trace>
  <inkml:trace contextRef="#ctx0" brushRef="#br1" timeOffset="123733.85">20586 10565 9215 0,'0'0'816'0,"0"0"-656"15,0 0-160-15,0 0 0 0,0 0 2112 0,0 0 400 16,0 0 80-16,0 0 16 0,0 0-1520 0,4-2-320 0,-1 0-48 0,1 0-16 16,-4 2 208-16,5-1 48 0,0-2 0 15,1 2 0-15,-1 0 128 0,0-1 48 0,-2 1 0 0,-3 1 0 16,5 0-128-16,-5 0-32 0,0 0 0 0,5 0 0 15,-5 0-352-15,5 0-80 0,-5 0-16 0,6 1 0 16,0 1-336-16,1-2-192 0,0 1 192 0,1-2-192 16,-1 1 0-16,2 0 0 0,1 0 0 0,0-2-192 31,-2 1-1728-31,-1-1-320 0</inkml:trace>
  <inkml:trace contextRef="#ctx0" brushRef="#br1" timeOffset="124756.31">20764 10543 26079 0,'0'0'1152'0,"0"0"256"0,0 0-1136 0,6-1-272 0,-6 1 0 0,6 0 0 16,0-1 1312-16,0 0 208 0,-1 1 32 0,1 0 16 16,0 0-864-16,-1 0-160 0,-1 0-32 0,1 0-16 15,2 0-352-15,-1 0-144 0,-1-1 128 0,0 0-128 16,0 0 128-16,-5 1-128 0,4-1 0 0,-4 1 128 15,0 0-128-15,0 0 0 0,0 0 0 0,0 0 128 0,0 0-128 0,0 0 0 16,0 0 0-16,0 0 0 0,0 0 0 0,0 0 0 16,-5 4 0-16,2 0 0 0,-2 0 0 0,1-1 0 15,4-3 0-15,0 0 0 0,0 0 0 0,0 0 128 16,0 0 0-16,0 0 0 0,0 0 32 0,0 0 0 16,0 0 0-16,0 0 0 0,0 0-160 0,0 0 128 15,3 4-128-15,-3-4 128 0,3 5 0 0,-3-5-128 16,1 5 192-16,-1 2-64 0,-1 1 0 0,-1-1 0 15,-2 2 0-15,0 0 0 0,-1 0-128 0,0 1 128 16,0 1-128-16,0-3 128 0,0 0-128 0,2-2 0 16,1-1 0-16,2-5 0 0,0 0 0 0,0 0 0 15,0 0 0-15,0 0 0 16,0 0-1664-16,0 0-192 0,0 0-64 0,0 0-12208 0</inkml:trace>
  <inkml:trace contextRef="#ctx0" brushRef="#br1" timeOffset="125040.43">20862 10617 14735 0,'0'0'640'0,"0"0"160"0,0 0-640 0,0 0-160 0,0 0 0 0,0 0 0 0,0 0 3200 0,0 0 624 15,0 0 112-15,2 7 32 0,-2-7-2480 0,0 7-480 16,-1-1-112-16,0 2 0 0,0-2-352 16,-1 1-64-16,0 2-16 0,-1-2 0 0,0 2-192 0,0 1-32 15,0-1-16-15,1 2 0 0,-2-1-224 0,1-1 128 16,1-1-128-16,1 0 0 0,1-1 0 0,1-1 0 16,-1-6 0-16,0 0 0 0,0 0 0 0,0 0 0 15,0 0 0-15,6-1 0 16,-2-2-1504-16,1-2-352 0</inkml:trace>
  <inkml:trace contextRef="#ctx0" brushRef="#br1" timeOffset="125251.29">20868 10707 10127 0,'0'0'896'0,"0"0"-704"16,0 0-192-16,0 0 0 0,0 0 3776 0,6 0 704 15,-1 0 160-15,1 0 32 0,1 0-2624 0,0 2-528 0,0-1-112 0,1 0 0 16,-1 1-592-16,2 0-112 16,-1 0-32-16,3 0 0 0,-2 1-352 0,1-1-80 0,-1-1-16 0,1 1 0 15,0-2-224-15,-1-2 128 0,-1 0-128 0,-1 1-10416 16,1-3-2128-16</inkml:trace>
  <inkml:trace contextRef="#ctx0" brushRef="#br1" timeOffset="125621.75">21040 10722 10127 0,'0'0'896'0,"0"0"-704"16,0 0-192-16,0 0 0 0,0 0 2768 0,0 0 528 15,0 0 96-15,0 0 32 0,0 0-1712 0,0 0-352 16,0 0-64-16,0 0-16 0,0 0-176 0,0 0-32 15,4 5-16-15,-4-5 0 0,0 0-432 0,6 2-96 16,1-1-16-16,0 1 0 0,-7-2-224 0,6-2-48 16,2 1-16-16,-8 1 0 0,7-1-224 0,-7 1 0 15,0 0 0-15,6-1-9936 0,-6 1-1968 16</inkml:trace>
  <inkml:trace contextRef="#ctx0" brushRef="#br1" timeOffset="125860.39">21118 10727 9215 0,'0'0'400'0,"0"0"96"0,0 0-496 0,0 0 0 16,0 0 0-16,0 0 0 0,0 0 4528 0,0 0 800 15,0 0 176-15,7 0 16 0,-7 0-3856 0,7 0-768 16,1 0-144-16,0 0-48 0,-1 0-496 0,1-3-208 16,-1 2 176-16,0 0-176 0,0 1 0 0,-1-2 0 15,-6 2 0-15,0 0-14144 0</inkml:trace>
  <inkml:trace contextRef="#ctx0" brushRef="#br1" timeOffset="126311.84">21199 10709 10127 0,'0'0'448'0,"0"0"96"0,0 0-544 0,0 0 0 0,0 0 0 0,0 0 0 16,0 0 3872-16,0 0 672 0,0 0 128 0,0 0 16 15,0 0-2656-15,0 0-544 0,0 0-96 0,0 0-32 16,0 0-656-16,-2 6-128 0,1 1-16 0,1-2-16 16,-1 2-160-16,0-1-16 0,0 2-16 0,1 0 0 0,-1 1-128 15,0-1-32-15,-1 1 0 0,1-3 0 0,-1 3-192 0,0-1 176 16,0-1-176-16,0 0 160 0,0-1-160 0,0-1 0 16,0 1 0-16,-1-1 128 0,3-5-128 0,-2 5 0 15,2-5 0-15,-1 5 0 0,1-5 0 0,0 0 0 16,0 0 0-16,0 0 0 0,0 0 0 0,0 0 0 15,0 0 0-15,0 0 0 0,0 0 0 0,0 0 0 16,0 0-144-16,0 0 144 0,0 0 0 0,0 0 0 16,6 0-128-16,0 0 128 0,0 0 0 0,-1 0 0 15,-5 0 0-15,6 0 0 0,-1 1 0 0,-5-1 0 16,0 0 0-16,6 1 144 0,-1 1-144 0,0-1 192 16,-5-1-192-16,5 0 192 0,0-1-192 0,-5 1 0 0,6-2 0 15,-2 0 0-15,-4 2-192 0,3-4-112 16,1 1-16-16,0 0-10320 15,1-1-2064-15</inkml:trace>
  <inkml:trace contextRef="#ctx0" brushRef="#br1" timeOffset="126891.53">21365 10827 19743 0,'0'0'880'0,"0"0"176"0,0 0-848 0,0 0-208 0,0 0 0 0,0 0 0 15,0 0 1520-15,0 0 256 0,0 0 48 0,0 0 16 16,0 0-416-16,0 0-80 0,0 0 0 0,-1-5-16 16,0 0-432-16,0 0-64 15,0-1-32-15,1 0 0 0,0 0-352 0,0-1-64 0,0 2 0 0,0-4-16 16,0 1-48-16,0 0-16 16,0-1 0-16,0 0 0 0,0 2-64 0,1-2-16 0,-1-1 0 0,0 1 0 15,0 0-32-15,1-2-16 0,0 1 0 0,-1 1 0 16,0 1-176-16,1 2 160 0,0 0-160 0,-1-2 160 15,0 3-160-15,0 5 0 0,0 0 0 0,0 0 0 16,0 0 0-16,0 0 128 0,-3-3-128 0,3 3 0 16,0 0-320-16,0 0-160 0,-4-1-32 0,4 1 0 15,0 0-320-15,0 0-80 0,0 0-16 0,0 0 0 16,0 0 240-16,0 0 48 0,0 0 16 0,0 0 0 16,0 0-1104-16,0 0-208 0</inkml:trace>
  <inkml:trace contextRef="#ctx0" brushRef="#br1" timeOffset="127624.83">21356 10651 8287 0,'0'0'368'0,"0"0"80"16,0 0-448-16,0 0 0 0,0 0 0 0,0 0 0 0,1-4 1920 0,-1 4 288 0,0 0 64 0,2-2 16 15,0-2-1344-15,0 1-272 0,-2 3-48 0,3-3-16 16,-1-2 224-16,-2 5 32 16,3-4 16-16,-2 1 0 0,0-2 272 0,-1 5 48 0,1-4 16 0,-1 4 0 15,1-4-368-15,0 1-64 0,-1 3-16 0,1-4 0 16,-1 4-320-16,0-4-80 0,0 4-16 0,0 0 0 15,-1-4-192-15,1 4-32 0,0 0-128 0,0 0 192 16,-2-3-64-16,2 3-128 0,0 0 176 0,0 0-176 16,-2-2 128-16,2 2-128 0,0 0 0 0,0 0 0 15,0-5 0-15,0 5 0 0,0 0 0 0,0 0 0 0,0 0 0 0,0 0 0 16,2-3 0-16,-2 3 0 0,0 0 0 0,0 0 0 16,1-5 0-16,-1 5 0 0,0 0 384 0,1-4-48 15,-1 4 0-15,0-4 0 0,0 4 80 0,0 0 16 16,0 0 0-16,0 0 0 0,-1-4-272 0,1 4-160 15,0 0 192-15,0-3-192 0,0-1 0 0,0-1 0 16,0 1 0-16,0 4 0 0,1-4 0 0,0 0 0 16,0 0 0-16,-1 4 0 0,1-4 128 0,0 1-128 15,-1-2 0-15,0 5 0 0,1-5 272 0,-1 5-48 16,0-3-16-16,0 3 0 0,0 0-32 0,0-4-16 16,0 4 0-16,0-4 0 0,1 0-160 0,-1 4 0 15,0-4 0-15,0 4 0 0,0-3 0 0,0 3 128 16,0 0-128-16,0-5 0 0,0 5 0 0,0-4 0 15,0 4 0-15,0 0 0 0,0 0 0 0,0 0 0 16,0 0-192-16,0 0 192 16,2-4-704-16,-2 4 0 0,0 0-16 0,0 0 0 15,0 0-416-15,0 0-80 0,0 0 0 0,0 0-16 16,0 0 336-16,0 0 80 0,0 0 16 0,0 0 0 0,0 0 480 0,0 0 80 16,0 0 32-16,0 0 0 0,0 0 16 0,0 0 16 0,0 0 0 15,0 0 0-15,0 0 176 0,0 0 0 0,0 0 0 0,0 0 0 16,0 0 304-16,0 0 80 0,6-1 32 0,0-1 0 15,-6 2 496-15,7 0 112 0,1 1 0 0,-2 0 16 16,-1 0-176-16,1 0-32 0,-6-1-16 0,7 2 0 16,-7-2-512-16,8 0-112 0,0 0 0 0,-2 0-16 0,0-3-176 15,-6 3 0-15,7-2 144 0,-7 2-144 16,6-2-1024-16,-6 2-288 0,6-3-48 0</inkml:trace>
  <inkml:trace contextRef="#ctx0" brushRef="#br1" timeOffset="127985.58">21485 10488 9215 0,'0'0'400'0,"0"0"96"0,0 0-496 0,0 0 0 15,0 0 0-15,0 0 0 0,0 0 3536 0,7 0 624 16,-7 0 112-16,7 1 16 0,-7-1-2368 0,0 0-496 16,5 1-80-16,2 0-32 0,-7-1-448 0,7 2-96 15,-7-2 0-15,0 0-16 0,7 0-320 0,-7 0-64 0,7 0-16 0,0 1 0 16,0-1-352-16,-1 0 128 0,1 0-128 15,-1 0 0-15,1 0 0 0,-1-1 0 0,0 1 0 0,-6 0 128 16,6-2-128-16,-6 2 0 0,4-3 0 0,-4 3-128 16,0 0-176-16,0 0-16 0,0 0-16 0,0 0 0 31,0 0-1552-31,0 0-304 0,0 0-64 0</inkml:trace>
  <inkml:trace contextRef="#ctx0" brushRef="#br1" timeOffset="128278.9">21562 10498 19583 0,'0'0'864'0,"0"0"176"0,0 0-832 0,0 0-208 16,0 0 0-16,0 0 0 0,0 0 912 0,0 0 144 16,0 0 32-16,0 0 0 0,0 0-640 0,0 0-112 15,0 0-16-15,0 0-16 0,0 0-304 0,0 0 160 16,0 0-160-16,0 0 128 0,1 7 64 0,0 0 16 15,-2 0 0-15,1 0 0 0,0 1 176 0,0 0 16 16,-1 0 16-16,0 0 0 0,0-1 192 0,0 0 32 16,0 1 16-16,0-3 0 0,0 1-80 0,1-6-32 15,0 6 0-15,0-6 0 0,-1 6-288 0,1-6-64 16,0 0-16-16,0 0 0 0,0 0-176 0,0 0 0 16,0 0 0-16,0 0 0 15,0 0-736-15,0 0-128 0,0 0-32 0,0 0-8032 16,0 0-1616-16</inkml:trace>
  <inkml:trace contextRef="#ctx0" brushRef="#br1" timeOffset="128463.1">21551 10597 18191 0,'0'0'800'0,"0"0"176"0,0 0-784 0,0 0-192 0,0 0 0 0,0 0 0 15,0 0 1376-15,0 0 224 0,0 0 64 0,0 0 0 16,0 0-592-16,6-1-112 0,0 0-32 0,0 0 0 16,1 0-352-16,0-1-64 0,1 1 0 0,-2-2-16 15,0 2 16-15,0 0 0 0,0 1 0 0,0 0 0 0,0 0-288 0,1 0-48 16,-3 0-16-16,-4 0 0 0,5 0-160 0,0 1 0 15,-5-1 0-15,4 1 128 0,-4-1-384 0,0 0-64 16,0 0-32-16,6 3-13456 16</inkml:trace>
  <inkml:trace contextRef="#ctx0" brushRef="#br1" timeOffset="128879.82">21738 10588 17967 0,'6'-1'784'0,"-6"1"176"0,3 0-768 0,2 0-192 0,0 0 0 0,1 0 0 15,-2 0 800-15,0 1 112 0,0-1 32 0,-4 0 0 16,0 0-368-16,0 0-80 0,0 0-16 0,0 0 0 16,0 0-32-16,0 0 0 0,0 0 0 0,0 0 0 15,0 0 144-15,0 0 32 0,1 5 0 0,0 0 0 16,-1 1 48-16,0-1 16 0,0 1 0 0,-1 1 0 16,0 0-96-16,1 1-16 0,-2 0 0 0,0-1 0 15,-1 0-240-15,3 1-48 0,-2 2-16 0,0-2 0 0,0 2 16 16,0-4 0-16,-1 2 0 0,0 0 0 0,0-1-144 0,1-1-16 15,0 1-128-15,0-4 192 0,2-3-192 0,0 0 0 16,0 0 128-16,0 0-128 0,0 0 0 0,0 0 0 16,0 0 0-16,0 0 0 0,0 0-192 0,0 0 32 15,0 0 0-15,0 0 0 16,6 0-464-16,-6 0-80 0,0 0-32 0,5-1-13344 16</inkml:trace>
  <inkml:trace contextRef="#ctx0" brushRef="#br1" timeOffset="129229.79">21808 10761 13823 0,'0'0'1216'0,"0"0"-960"0,0 0-256 0,-4 3 0 16,0-1 3392-16,4-2 624 0,0 0 128 0,0 0 16 16,0 0-2432-16,0 0-512 0,0 0-80 0,0 0-32 15,0 0-576-15,0 0-112 0,0 0-32 0,0 0 0 16,0 0 112-16,0 0 16 0,5-1 0 0,1 0 0 0,-1 1-96 15,1 0-16-15,-6 0 0 0,6-3 0 0,-6 3-48 0,7-1-16 16,-1 0 0-16,0-2 0 0,-6 3-592 0,0 0-112 16,5-2-16-16,-5 2-16432 15</inkml:trace>
  <inkml:trace contextRef="#ctx0" brushRef="#br1" timeOffset="129592.34">21937 10749 14735 0,'0'0'640'0,"0"0"160"0,0 0-640 0,0 0-160 0,0 0 0 0,6 5 0 15,-6-5 3552-15,5 2 672 0,3 1 144 0,1-1 32 16,1-1-3424-16,0 1-672 0,-1-2-144 0,1-2-32 16,-1 0-832-1,-1 1-192-15</inkml:trace>
  <inkml:trace contextRef="#ctx0" brushRef="#br1" timeOffset="129903.49">22033 10738 12895 0,'0'0'576'0,"0"0"112"0,0 0-560 0,0 0-128 16,2-4 0-16,0-1 0 0,0 0 4464 0,-1 1 848 0,0 0 192 0,0 0 16 15,0-1-3488-15,0-1-704 16,0 1-144-16,0 1-32 0,-2-2-464 0,1 0-112 16,1 0 0-16,-1 0-16 0,0 0-368 0,1 1-64 15,0 0 0-15,0 1-128 0,0 1 0 0,0-2 0 16,1 0 0-16,-2 5 0 16,3-5-256-16,-3 5-144 0,0 0-48 0,3-4 0 15,-1 0-384-15,-2 4-96 0,0 0-16 0,0 0-9680 0,0 0-1952 16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03T19:59:43.436"/>
    </inkml:context>
    <inkml:brush xml:id="br0">
      <inkml:brushProperty name="width" value="0.05292" units="cm"/>
      <inkml:brushProperty name="height" value="0.05292" units="cm"/>
      <inkml:brushProperty name="color" value="#00B050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15669 13961 7359 0,'0'0'320'0,"0"0"80"0,0 0-400 0,0 0 0 0,0 0 0 0,0 0 0 15,-4 3 5888-15,4-3 1104 0,0 0 224 0,-2 5 32 16,2-5-4528-16,0 0-912 0,2 5-176 0,1 0-32 15,1-1-304-15,1 0-48 0,1 0-16 0,1 1 0 16,-1-3-144-16,2 2-48 0,-2 0 0 0,1 0 0 16,1 1-400-16,0 1-64 0,-3-2-32 0,2 1 0 15,-1 1-352-15,0-2-64 0,-1 2 0 0,0 0-128 16,0-1 0-16,-1 0 0 0,-1 0 0 0,0 1 0 16,-1-3-1040-16,1 1-176 0,0 0-16 0,-3-4-16 15,0 0-1248-15,0 0-240 0,0 0-48 0</inkml:trace>
  <inkml:trace contextRef="#ctx0" brushRef="#br0" timeOffset="251.57">15642 14150 12895 0,'0'0'1152'15,"0"0"-928"-15,-7-1-224 0,2 0 0 0,1 0 5312 0,4 1 1008 16,0 0 208-16,0 0 32 0,0 0-3824 0,0 0-768 15,0 0-160-15,3-4-16 0,2 3-1072 0,1-3-208 16,1 0-32-16,0 0-16 0,2 1-288 0,0-2-176 16,0-1 192-16,1 0-192 0,-2-3 0 0,2 1 0 15,1-1 0-15,0 1 0 16,-2 0-256-16,0-1-144 0,0 0-48 0,-1 0 0 16,-1 1-2848-16,1 0-576 0,-2 1-112 0</inkml:trace>
  <inkml:trace contextRef="#ctx0" brushRef="#br0" timeOffset="715.81">16028 14112 10127 0,'0'0'896'0,"0"0"-704"0,0 0-192 0,0 0 0 0,0 0 5248 0,0 0 1008 16,0 0 208-16,0 0 32 0,0 0-3696 0,0 0-752 15,-3 4-128-15,3-4-48 0,-6 3-848 0,1 0-192 16,-1-1-16-16,0 1-16 0,0-1-336 0,-2 1-64 16,-1-3-16-16,-1 2 0 0,0 1-176 0,0-3-32 15,0 1-16-15,1-1 0 0,1 0 0 0,1 0 0 16,1 0 0-16,-1 0 0 0,3 0-160 0,4 0 0 16,0 0 144-16,0 0-144 0,0 0 0 0,0 0 0 15,0 0 0-15,0 0 0 0,0 0 0 0,0 0 0 16,0 0 0-16,6-1-128 0,-1-3 128 0,0 1-160 15,-2 0 160-15,1-1-160 0,-1 0 160 0,0 0 0 16,-1-1 128-16,-1 0-128 0,-1-1 128 0,0 1-128 0,-1-1 160 0,0 1-160 16,-1 0 0-16,0-2 0 15,0 1 0-15,0 1 0 0,-1 0 0 0,0 0 0 16,1 0 0-16,-1 0 0 0,0-1 128 0,0 0-128 0,0 1 0 16,2-2 144-16,0 1 48 0,1 0 16 0,1 0 0 0,1 1 0 15,1-2-16-15,0 0 0 0,1 0 0 16,0-1 0-16,3 0-192 0,0 1 128 0,1-1-128 0,2 1 0 15,-1 0 0-15,0 1 0 0,0 0 0 0,1 2 0 16,1 1 0-16,-2 2 0 0,1 0 0 0,-2 1 0 16,0 0-1472-16,1 2-224 0,-2-1-48 0,0 2-17616 15</inkml:trace>
  <inkml:trace contextRef="#ctx0" brushRef="#br0" timeOffset="895.8">16155 14009 28911 0,'0'0'1280'0,"0"0"256"0,0 0-1216 0,0 0-320 16,0 0 0-16,0 0 0 0,0 0 1728 0,0 0 304 15,2 6 48-15,0 2 16 0,0-3-720 0,-1 2-144 16,0-2-16-16,0 3-16 0,-1 1-624 0,0 0-128 16,-1 0-32-16,0 0 0 0,-1-1-416 0,1 1 0 15,0 0 128-15,1-3-128 16,0 1-1168-16,3-2-272 0,-3-5-48 0,0 0-15824 0</inkml:trace>
  <inkml:trace contextRef="#ctx0" brushRef="#br0" timeOffset="1302.07">16333 13904 16575 0,'0'0'1472'0,"-5"2"-1168"15,5-2-304-15,0 0 0 0,0 0 5648 0,0 0 1072 0,0 0 224 0,0 0 32 16,8-2-5088-16,2 0-1024 0,0-1-208 0,4-2-32 16,0 0-624-16,0 0 0 0,1 0-192 0,1 2 64 0,-3-1 128 0,1 3 144 15,-2-2-16-15,0 2-128 16,-1 0 0-16,-1 1 0 0,-2 0 0 0,0 2 0 16,-1 1 0-16,-2 2 0 0,-1 0 0 0,-1 1 0 0,0 2 0 0,1 1 0 15,-1 1 0-15,0 2 0 0,-1 1 384 16,2 0-16-16,-1 3-16 0,-1-2 0 0,-1 0 272 0,2 1 48 15,-1-3 16-15,0-1 0 0,0 0-32 0,2 1 0 16,-2 0 0-16,1 0 0 0,0-2-304 0,0 1-64 16,0-2-16-16,1 3 0 0,-1-2-272 0,0 0 160 15,0-2-160-15,-1-1 128 0,-1 0 128 0,-1-1 32 16,-2-2 0-16,-2 1 0 0,-1-1 224 0,-2-1 32 16,-1-1 16-16,-2 1 0 0,-2-3-176 0,-1 0-16 15,0 0-16-15,-4 0 0 0,-2-4-352 0,-1 2 0 16,-3-1 0-16,1 0 0 15,-2 0-1280-15,-1 0-192 0,-1 1-16 0,1 0-21616 0</inkml:trace>
  <inkml:trace contextRef="#ctx0" brushRef="#br0" timeOffset="1982.2">11935 10880 17503 0,'0'0'768'0,"0"0"176"0,0 0-752 0,0 0-192 0,0 0 0 0,0 0 0 16,4 3 4480-16,1 1 880 0,1 0 160 0,0 1 48 16,3 1-3360-16,0 1-672 0,1-1-128 0,0 3-16 15,-1 1-496-15,3 1-112 0,0 1-16 0,1 1 0 0,0 2-256 16,1 0-64-16,1 0-16 0,1 0 0 0,0 0-304 0,0-2-128 15,0 0 0-15,0 1 128 0,0-4-128 0,-1 2 0 16,-2-2 0-16,-1-1 0 0,0 0-288 0,-2-4-96 16,-2 2 0-16,-2-2-16 15,-6-5-1568-15,0 0-304 0,0 0-64 0,0 0-9760 16,-5 4-1936-16</inkml:trace>
  <inkml:trace contextRef="#ctx0" brushRef="#br0" timeOffset="2128.38">11992 11201 6447 0,'0'0'272'0,"0"0"80"0,0 0-352 0,0 0 0 16,0 0 0-16,0 0 0 0,0 0 7168 0,1-6 1376 16,-1-1 272-16,2-2 48 0,0-1-5664 0,2-2-1120 15,0-1-224-15,1 0-64 0,0-4-816 0,1 1-160 16,0 1-48-16,1-1 0 0,-1 1-512 0,3-1-96 16,1 0-32-16,0 2 0 15,1 1-832-15,0 1-160 0,1 1-32 0,-1 0-19584 0</inkml:trace>
  <inkml:trace contextRef="#ctx0" brushRef="#br0" timeOffset="2599.4">12530 11034 32767 0,'0'0'1456'0,"0"0"288"0,0 0-1392 0,0 0-352 15,0 0 0-15,0 0 0 0,0 0 2128 0,0 0 368 16,0 0 64-16,0 0 0 0,-4-4-1104 0,0 0-240 16,-2 0-32-16,-1 2-16 0,-1-3-656 0,1 2-128 15,-2 1-16-15,0 0-16 0,-2 1-224 0,0 1-128 16,0 1 128-16,1 1-128 0,-2 1 0 0,1 0 144 16,0 1-144-16,2 1 0 0,0-2 128 0,1 1-128 15,-1 0 0-15,1 0 0 0,3-1 0 0,2-1 0 16,3-2 128-16,0 0-128 0,0 0 0 0,0 0 0 15,0 0 0-15,1-6-144 0,2-1 144 0,1 0 0 16,0-3 0-16,-1-1-128 0,0 1 128 0,-1-1 0 16,-1 0 0-16,-1 1 0 0,0 2 0 0,-1-1 0 15,-1 2 0-15,-1 0 0 0,-2-1 0 0,0 1 0 16,0 0 0-16,-2-1 128 0,2 0-128 0,0 0 0 16,0 1 128-16,0 0-128 0,0-1 192 0,0 1-48 15,1 0 0-15,1 0 0 0,2 1-144 0,-2 0 192 16,2 1-192-16,1-1 192 0,0-2-64 0,1 2 0 15,1-1 0-15,0 1 0 0,3 0 0 0,2-1-128 0,1 0 192 0,2-1-64 16,2-2-128-16,0 0 0 0,3 1 0 0,0-2 0 16,0 0 0-16,2 0 0 0,-2 2 0 0,-1 0 0 31,1 2-1216-31,-1-1-208 0,-2 3-48 0,1 1-12384 0,0 1-2464 0</inkml:trace>
  <inkml:trace contextRef="#ctx0" brushRef="#br0" timeOffset="2949.5">12629 10747 39855 0,'-8'4'1760'0,"8"-4"368"0,0 0-1696 0,0 0-432 16,0 0 0-16,0 0 0 0,0 0 1344 0,0 0 176 16,0 0 32-16,0 0 16 0,5-3-992 0,2 0-192 15,2-3-32-15,1 4-16 0,-1-3-336 0,2 1 0 16,1 0 0-16,-1 2 128 0,-2-2-128 0,2 2 0 15,-2 1 0-15,0 2 0 0,-2 1 0 0,-2 2 0 16,-1 2 0-16,-1 1-128 0,-3 1 128 0,-1 3 0 16,-2 0 0-16,0 2-128 0,-1 0 128 0,-2-1 128 15,-1 1-128-15,0-1 176 0,0 1 256 0,0-1 48 16,1-1 16-16,1-1 0 0,0-1 80 0,1-1 32 16,2-3 0-16,2 0 0 0,2 0-224 0,2 0-32 15,2-3-16-15,-1 0 0 0,4 0-192 0,1 0-144 16,1-1 192-16,4-1-192 0,2-2 0 0,-1 0 0 15,-1 0 0-15,0-1 0 16,0-2-448-16,-2-2-192 0,0 1-32 0,0-3-16 16,-2-2-1440-16,-2 0-304 0,1-2-48 0,0-1-17184 0</inkml:trace>
  <inkml:trace contextRef="#ctx0" brushRef="#br0" timeOffset="3337.84">12943 10571 32991 0,'0'0'1472'0,"0"0"288"0,0 0-1408 0,0 0-352 16,5-1 0-16,0 1 0 0,1 0 1792 0,-1-1 304 15,-5 1 48-15,7-2 16 0,0 0-1120 0,1 0-208 16,1 0-64-16,0-1 0 0,-1 0-384 0,0 1-96 16,-1 0-16-16,-1 0 0 0,1 1-48 0,0-1-16 15,-1 1 0-15,0 1 0 0,0 0 48 0,-6 0 16 16,6 1 0-16,-6-1 0 0,5 4 96 0,-1 2 16 15,-1 1 0-15,0 0 0 0,-1 3 64 0,-1 0 0 16,0 3 16-16,-1 1 0 0,1 0-112 0,0 3-32 16,0 2 0-16,1 1 0 0,-1 1-128 0,2 3-16 15,0-1-16-15,1 0 0 0,0-3 48 0,1 1 16 16,0-5 0-16,1 1 0 0,0-2-48 0,0-3-16 0,-2 0 0 0,1-1 0 16,-1-2 32-16,0-2 0 15,-2 0 0-15,-1-1 0 0,0-1 160 0,-1-5 32 16,0 0 16-16,-4 5 0 0,-2-1 32 0,-1-2 0 15,-1-1 0-15,-2-1 0 0,-2 0-256 0,-2-1-48 16,0-1-128-16,-2 0 192 0,-1 0-192 0,-1 1-240 16,0 0 48-16,2 1 16 15,1 0-864-15,0 0-176 0,1 0-48 0,2 1 0 16,2 0-2016-16,3-1-416 0</inkml:trace>
  <inkml:trace contextRef="#ctx0" brushRef="#br0" timeOffset="12775.37">16075 10068 6447 0,'0'0'576'0,"0"0"-576"0,0 0 0 0</inkml:trace>
  <inkml:trace contextRef="#ctx0" brushRef="#br0" timeOffset="18803.36">15788 9670 11055 0,'0'0'976'0,"0"0"-784"16,0 0-192-16,0 0 0 0,0 0 2032 0,0 0 352 15,0 0 80-15,0 0 16 0,0 0-816 0,0 0-176 16,4-4-16-16,0 1-16 0,-4 3-512 0,5-6-112 0,-1 0 0 0,1 1-16 15,0 0-304-15,0 1-48 0,0-2-16 16,0 1 0-16,0 0-240 0,0 2-48 0,-5 3-16 0,5-3 0 16,-5 3-16-16,0 0 0 0,0 0 0 0,0 0 0 15,0 0-128-15,0 0 160 0,0 0-160 0,0 0 160 16,0 0-160-16,0 0 192 0,2 6-192 0,-2-6 192 16,-1 5 0-16,-1 0 16 0,0 0 0 0,0-1 0 15,-1 1 0-15,-1-2 0 0,0 2 0 0,1-1 0 16,0-1 32-16,-1 1 0 0,0 0 0 0,4-4 0 0,-4 5 0 0,4-5 0 15,-4 3 0-15,4-3 0 0,0 0-48 0,0 0 0 16,0 0 0-16,0 0 0 0,0 0-192 0,0 0 0 16,0 0 0-16,0 0 0 0,0 0 0 0,6-5 0 15,0-1 0-15,1 0 0 0,-1 0 0 0,1 0 0 16,0 0 0-16,-1 1 0 0,-1-1 0 0,0 1 0 16,-1 1 0-16,0 1 0 0,-4 3 0 0,0 0 0 15,0 0 160-15,0 0-32 0,0 0 304 0,0 0 64 16,0 0 16-16,0 0 0 0,0 0 64 0,0 0 0 15,0 0 16-15,0 0 0 0,0 0-288 0,-3 5-64 16,0 1-16-16,-2 1 0 0,-1 0-224 0,0 1 176 16,0 0-176-16,0 1 160 0,1-3-160 0,1 1 0 15,-1-2 0-15,1 1 128 0,1-1-128 0,0 0 0 16,3-5 0-16,0 0 0 0,0 0 0 0,0 0 0 16,0 0 0-16,0 0 0 0,6 1 0 0,1-2 0 15,-1-1-224-15,3-3 80 0,0 0 144 0,1-1 0 16,1 0 0-16,-1-3-128 0,0 0 128 0,0 1 0 0,-1 1 0 0,-1 0-128 15,1-1 128-15,-2 2 0 16,-3 1 0-16,0 1 0 0,-1 2 0 0,-3 2 0 0,0 0 0 0,0 0 0 16,0 0 0-16,0 0 0 0,0 0 128 0,0 0-128 15,0 0 128-15,0 0-128 0,-4 5 160 0,0 0-160 16,-2 2 144-16,-1 1-144 0,0-1 128 0,0 2-128 16,-2 0 0-16,0 1 0 0,-1-1 128 0,1 1-128 15,0 0 0-15,0 0 0 0,-1 1 0 0,1-2 128 16,1-1-128-16,3 1 0 0,-1-1 0 0,1 0 0 15,1-2 0-15,2 0 0 0,2-6 0 0,0 0 0 0,0 0 0 0,0 0-144 16,0 0 144-16,6 1 0 0,1-2-192 16,1-2 64-16,1-1 128 0,1-1-208 0,0-2 32 0,1 0 16 15,-1 0 0-15,1 0 0 0,0-1-32 0,0 2-16 16,-1-3 0-16,1 1 0 0,-2 0 208 0,0 1 0 16,-1 0-160-16,-1 1 160 0,-1-2 0 0,-1 1 0 15,-1 1 0-15,1 1 0 0,-2 0 0 0,0 1 0 16,-3 4 0-16,2-3 0 0,-2 3 0 0,0 0 160 15,0 0-32-15,0 0-128 0,0 0 240 0,0 0-64 16,0 0-16-16,0 0 0 0,-7 3-160 0,1 1 192 16,-2 1-192-16,0 1 192 0,1 1-192 0,-2 1 0 15,-3-1 0-15,1 1 128 0,1 1-128 0,-2 1 0 16,0 0 0-16,1 0 0 0,1 0 0 0,-2 1 0 16,2 1-160-16,1-3 160 0,2 0-128 0,2 0 128 15,1-1 0-15,1 0-144 0,1-1 144 0,0-2 0 16,2-5 0-16,0 6-128 0,0-6-32 0,0 0 0 15,0 0 0-15,0 0 0 0,8 0-80 0,0-2-16 0,2-2 0 16,0 0 0-16,0-3-96 0,1-1-32 0,0-1 0 0,2 0 0 16,0 0 64-16,-1 0 0 0,1-2 0 0,-1 2 0 15,0 1 320-15,-1-1-176 0,-1 1 176 0,-1 1-128 16,-1-1 128-16,0 1 0 0,-1 0 0 0,0 1 0 16,-1-1 144-16,0 2 64 0,-2-2 16 0,1 2 0 15,-2 1 160-15,-1 0 16 0,-2 4 16 0,0 0 0 16,3-3-64-16,-3 3-16 0,0 0 0 0,0 0 0 15,0 0-144-15,0 0-16 0,0 0-16 0,-4 4 0 16,-2 2-32-16,0 2 0 0,-1-2 0 0,-2 3 0 0,-1-1-128 16,0 2 0-16,-2 1 0 0,-2 1 0 0,-1-1 0 0,0 2 0 15,-1 1 0-15,2-1-176 0,-2 0 176 0,2 1-160 16,1 0 160-16,1-1-160 0,1 1 160 0,2-2 0 16,1-3 0-16,3 1 0 0,2-3 0 0,1-1 0 15,2-6 0-15,0 0-192 0,0 0 192 0,0 0-192 16,8-1 192-16,1-3-192 0,3-3 192 0,2-3-128 15,0-2 128-15,2-1-128 0,0-1 128 0,0 1 0 16,1-1 0-16,0 0 0 0,-2 2 0 0,0 0 0 16,1 0 0-16,-3 1 0 0,0 2 192 0,0-1 80 15,-3 1 16-15,0 0 0 0,0 1-288 0,-2 1 0 16,0-1 0-16,-2 1 0 0,1 1 0 0,-1 0 0 16,-1 0 0-16,1 1 0 0,-2 2 0 0,-1 0 0 15,-3 3 0-15,0 0 0 0,3-3 0 0,-3 3 0 16,0 0 0-16,0 0 0 0,0 0 128 0,0 0 112 15,-3 6 16-15,-2 1 16 0,-1 0-144 0,-1 2-128 16,-1-1 144-16,1 1-144 0,-1 0 144 0,-2 2-144 0,-2 0 128 0,0 1-128 16,-3 0 0-16,0 2 0 0,1 2 128 0,-1-3-128 15,1 2 0-15,1 0 0 0,4-2 0 0,1-1 128 16,2-2-128-16,2-1 0 0,3-3 0 0,1-6 0 16,0 0-256-16,7 3 64 0,2-3 0 0,1-3 16 15,3-2 48-15,3-3 0 0,0-2 0 0,3-1 0 16,-1-2 128-16,-1 0 0 0,1 2 0 0,0-2 0 15,-1 1-160-15,-1 0 160 0,-2 0-192 0,0 1 192 0,0 0 0 0,-4 1 0 16,0 1 0-16,-2 1 0 0,-1 1 0 0,-2 1 0 16,0 0 160-16,-1 1-32 0,-4 5 64 0,0 0 0 15,0 0 16-15,0 0 0 0,0 0 80 0,0 0 16 16,0 0 0-16,-6 3 0 0,-1-1 112 0,0 2 32 16,-1 1 0-16,0 0 0 0,-2 2-448 0,-1 2 0 15,0 0-144-15,1 1 144 0,0-1 0 0,-1 2 0 16,-1 0 0-16,1 0 0 0,3-1 0 0,-1 1 0 15,1-1 0-15,2-2 0 0,2 0 0 0,3-2 0 16,0 0 0-16,1-6 0 0,3 5-160 0,1-1 160 16,1-2-128-16,2-2 128 0,2-2 0 0,0-1 176 15,2-2-16-15,2-1 0 0,1 1-160 0,-1-4 0 16,2 0 0-16,0 0 0 0,-3 0 0 0,2 1 0 16,0-1 0-16,-2 1 0 0,1 1-240 0,-2 2 32 15,-3 0 0-15,-2 0 0 0,0 2 208 0,-6 3 0 16,0 0 0-16,0 0 0 0,0 0 0 0,0 0 0 15,-4 2 0-15,-2 0 160 0,-2 2-32 0,0-1-128 16,-1 2 192-16,-1 1-64 0,0 1 32 0,-1 1 0 16,0 1 0-16,-1-1 0 0,1 1 32 0,0 1 0 0,-2 0 0 0,1-1 0 15,3 1-192-15,-1-1 0 0,2-1 0 0,2-1 0 16,3-1 0-16,3-6 0 0,0 0 0 0,0 0 0 16,0 0 0-16,8-1 0 0,1-2 0 0,2-4 0 15,1 0-160-15,3-1 160 0,0-1 0 0,1 1-144 16,0-1 144-16,1 0 0 0,-1 1 0 0,0-2-128 15,-1 2 128-15,0 1-208 0,-3 1 80 0,0 1 128 0,-2 0-192 16,-1 1 192-16,-2 1-160 0,-7 3 160 0,0 0 0 0,0 0 0 16,0 0 0-16,0 0 0 0,0 0 0 0,-5 1 0 15,-1 1 128-15,-1 1-128 0,-1 1 144 0,-1 2-16 16,0 1-128-16,-2 1 192 0,-1-1 32 0,-1 3 0 16,1-1 0-16,0 2 0 0,1 1-224 0,-1 1 128 15,2 0-128-15,0-1 0 0,1 0 0 0,2-2 128 16,2-2-128-16,3 0 0 0,0-1 0 0,3-3 0 15,2-1 0-15,3-1 0 0,2-1 0 0,1-2 0 16,2-2 0-16,4-2 0 0,2 0 0 0,1-3-128 16,0-1 128-16,-1-1 0 0,3 0-160 0,-1 1 32 15,0-1 0-15,-3 1 0 0,0 1-64 0,-1 2 0 16,-4-1 0-16,-1 2 0 0,-1 0 192 0,-1 1 0 16,-2 0 0-16,-1 2-128 0,-1-2 128 0,-4 4 0 15,0 0 0-15,0 0 0 0,0 0 0 0,0 0 128 16,0 0-128-16,-5 4 128 0,-3 0-128 0,-1 2 0 15,-2 2 128-15,1 1-128 0,-3 0 160 0,0 2-32 16,-1 0-128-16,2-1 192 0,-1 1 96 0,2-1 16 16,1-2 0-16,2 0 0 0,2-2-304 0,3 0 0 0,2-1 0 15,1-5 0-15,0 0-128 0,9 2-48 0,2-3 0 0,3-2 0 16,2-3 176-16,1-1-128 0,2-3 128 16,0 0-128-16,0 0-128 0,-1-1-32 0,-2 0 0 0,1 1 0 15,-2 3-80-15,-2 1-16 0,0-2 0 0,-1 3 0 16,-3 0 240-16,-2 2 144 0,-1 0-192 0,0 1 192 15,-6 2 0-15,0 0 0 0,0 0 0 0,0 0 0 16,-3 5 384-16,-1 0 48 0,-1 1 0 0,0 0 0 16,-2 2-144-16,-1 1-32 0,0 1 0 0,-1 0 0 0,-2 2-128 0,0-1-128 15,-2 2 144-15,-1 0-144 0,1 0 128 0,-1 2-128 16,0-3 0-16,2 1 144 0,-2 0-16 0,3 0 0 16,2-3 0-16,2 0 0 0,2-3 0 0,4-1-128 15,1-6 192-15,0 0-64 0,7 3-128 0,3-3 0 16,3-2 0-16,2-3-176 0,2-3 176 0,0-2 0 15,0 0 0-15,1-3 0 0,1-1-208 0,-1 1 32 16,2 2 16-16,-3 0 0 0,-1 0-144 0,-1 1-16 16,-2 2-16-16,-2 0 0 0,-1 1 160 0,-2 2 48 15,-2 1 0-15,-6 4 0 0,0 0 128 0,0 0 0 16,0 0 0-16,0 0 0 0,-4 5 304 0,-2 1 80 16,-1 2 32-16,-2 1 0 0,-1-1-48 0,0 3-16 15,-2 0 0-15,0 1 0 0,0 0-80 0,1 1-16 16,-1 0 0-16,0-1 0 0,0 0-256 0,1 1 0 15,0-3 0-15,2-1 0 0,1 0 224 0,2-2-64 16,3 0-16-16,1-3 0 0,2-4-144 0,0 0 0 16,6 2 0-16,4-2 0 0,2-2 0 0,0-2 0 0,1-1-224 0,2-3 80 15,2-1 144-15,-2 0 0 16,0-2 0-16,1-2 0 16,-2 1-496-16,1 1-64 0,-1 0-16 0,-3 1 0 0,1 1 176 0,-1 2 16 0,-2-1 16 15,-2 2 0-15,-1 2 368 0,-6 4 0 0,0 0 0 0,0 0 0 16,0 0 0-16,0 0 0 0,0 0 0 0,-4 0 0 15,0 2 240-15,-2 1 64 0,-1 1 16 0,0 2 0 16,-2 0-128-16,0 4-32 0,0 0 0 0,-1-1 0 16,1 2 64-16,-1 1 16 0,-1-2 0 0,3 1 0 15,-2 1 16-15,2-4 0 0,1 1 0 0,3-1 0 0,0-1-256 0,3-1 144 16,1-6-144-16,0 0 128 0,4 3-128 0,4-1 0 16,1-3 0-16,2-2 0 0,0-2 0 0,2-2-144 15,2-2 144-15,0 0 0 0,2 0-352 0,0-1 32 16,0-2 16-16,0 2 0 15,-3 0-224-15,-1 2-48 0,-1 0-16 0,-2 2 0 0,-2 1 352 0,-2 1 80 16,-6 4 16-16,0 0 0 0,0 0 144 0,0 0 0 16,0 0 128-16,-4 3-128 0,-3 0 416 0,-1 2 16 15,-1 2 0-15,-1 0 0 0,1 0 0 0,-2 2 0 16,-2 0 0-16,1 1 0 0,1 0-176 0,0-1-16 16,0 0-16-16,2 0 0 0,1-1-224 0,1 0 144 15,1 0-144-15,1-1 128 0,0 0-128 0,2-1 0 16,3-6 0-16,0 6 0 0,0-6 0 0,0 0 0 15,7 4-128-15,0 0 128 0,0-4-144 0,2 0 144 16,1 0-192-16,2-4 192 0,1-1-256 0,-2 0 64 16,2 0 16-16,0 1 0 0,0-3-80 0,-2 1-32 15,0 0 0-15,-1 0 0 0,-1 1 144 0,-3 0 144 16,-1 0-208-16,-1 1 80 0,-4 4 128 0,0 0 0 0,0 0 0 0,0 0 0 16,0 0 0-16,-6-1 128 0,0 2-128 15,-3 2 176-15,-1 1 32 0,-1 1 16 0,-1 1 0 0,1 1 0 16,-3 1 32-16,1 0 0 0,1 1 0 0,-1 0 0 15,1 0-96-15,1 0-16 0,2 1 0 0,1-1 0 16,-1 0-144-16,2 0 128 0,1-1-128 0,3 1 128 16,-1-2-128-16,3-1 0 0,1-6 0 0,0 0 0 15,0 0 0-15,0 0 0 0,3 3-144 0,4-1 144 0,1-5-160 0,1 0 32 16,0-2 0-16,1-1 0 16,2 0-240-16,0-2-32 0,0 0-16 0,-3 1 0 15,2 0-256-15,-2 1-48 0,-1 0-16 0,-1 1 0 0,-2 2 320 0,-5 3 64 16,0 0 16-16,0 0 0 0,0 0 336 0,-5-2 0 15,-3 2 128-15,-1 1-128 0,-2 1 256 0,-1 0-48 16,-2 3 0-16,-2 2 0 0,0 1 80 0,-1 1 16 16,-3 1 0-16,2 0 0 0,-1 1-32 0,0 1 0 15,-2 1 0-15,1-1 0 0,-1 1 16 0,1 1 0 16,-1-1 0-16,2 0 0 0,3-1-64 0,1-3-16 16,1-1 0-16,5-1 0 0,2-2-208 0,3-1 0 15,4-4 0-15,0 0 0 0,6-1-320 0,4-4-64 16,1 0-16-16,4-1 0 15,1-1-144-15,1-1-32 0,1-2 0 0,-1 0 0 16,2-1 32-16,-2 1 0 0,-2 0 0 0,0 0 0 16,0 0 80-16,-4 3 16 0,-2 2 0 0,-2 0 0 0,-2 0 80 0,-5 5 32 15,0 0 0-15,0 0 0 0,-6 0 816 0,0 1 160 0,-3 3 48 0,-1 2 0 16,-2 1 160-16,-1 2 48 0,-2 2 0 0,1 1 0 16,-4-2-448-16,2 3-64 0,-1 1-32 0,1-2 0 15,2-1-144-15,0 0-16 0,0 0-16 0,2 0 0 16,1-2-176-16,3 0 0 0,0-2 0 0,4-1 128 15,1-1-128-15,3-5 0 0,0 0 0 0,0 0 0 16,9 0-192-16,1-5 16 0,3-1 16 0,1-2 0 16,3-1-240-16,1-2-48 15,1 0-16-15,0-3 0 0,-2 1-288 0,1-1-48 0,-3 1-16 0,2 0 0 16,-2 1-176-16,-2 1-32 0,-1 1-16 0,-1 1 0 16,-2 2 336-16,-3 0 64 0,-3 1 0 0,-3 6 16 0,0 0 1136 0,0 0 240 15,-8-2 32-15,-2 4 16 0,0-1 32 0,-4 3 0 16,-2 2 0-16,-3 1 0 0,0 3-272 0,-3 2-48 15,-3 1-16-15,-1 1 0 0,1 1 16 0,0 0 0 16,-1-1 0-16,4 1 0 0,1 1-176 0,2-2-16 16,1 0-16-16,2 0 0 0,4-3-176 15,1 0-128-15,3-1 144 0,2-3-144 0,1-1 0 0,4-1 0 16,1-5 0-16,0 0 0 0,0 0-336 0,6 0 32 16,1-2 16-16,2-1 0 0,1-3-48 0,1-1-16 15,2 0 0-15,0-1 0 16,-2-1-560-16,2 1-112 0,-2-2-32 0,1 2 0 15,-3 1 352-15,0 2 64 0,-3 2 0 0,-6 3 16 0,0 0 448 0,0 0 176 16,0 0-128-16,0 0 128 0,-6 3 192 0,-1 3 128 16,-1 2 32-16,-5 1 0 0,-2 3 160 0,1-4 16 15,-1 2 16-15,1 0 0 0,0 0-32 0,0-1 0 16,1-1 0-16,1 0 0 0,2-1-16 0,-1 0-16 16,1-2 0-16,2-2 0 0,3 1-288 0,5-4-48 15,0 0-16-15,0 0 0 0,0 0-128 0,0 0 0 0,0 0 0 0,0 0 0 16,4-4-240-16,2-2 80 0,1-1 16 0,1-2 0 31,1 0-240-31,0 0-64 0,2-1 0 0,0 0 0 16,-1 0-176-16,-2 0-32 0,3 1-16 0,-2 1 0 0,-1 1 320 0,-3 2 64 0,-1 0 16 0,-4 5 0 15,0 0 272-15,0 0 0 0,-5-1 0 0,-1 2 144 16,-2 2 160-16,-2 2 16 0,0 1 16 0,-3 2 0 16,0 0 32-16,-1-1 0 0,0 2 0 0,-1-1 0 15,0 1-80-15,3 0-16 0,-2-2 0 0,1 1 0 0,1 0 224 0,1-1 32 16,0-1 16-16,2-1 0 15,1-1-400-15,3-1-144 0,0-2 0 0,5-1 144 0,0 0-144 0,0 0 0 16,0 0 0-16,2-4 0 0,2-2-256 0,1-1 80 16,2-1 16-16,1 0 0 0,0 0-80 0,1 2-16 15,-2-3 0-15,-2 1 0 0,1 2 32 0,-1 1 0 16,-1 0 0-16,-4 5 0 0,0 0 224 0,0 0 0 16,0 0 0-16,0 0-144 0,0 0 144 0,0 0 0 15,0 0 160-15,-6 0-160 0,1 2 240 0,0-1-48 16,-2 1-16-16,0 0 0 0,1 1-32 0,0-2 0 15,0 1 0-15,0 0 0 0,1-2 144 0,1 1 32 16,-2 0 0-16,6-1 0 0,-5 1-320 0,0 0 0 16,1-1 0-16,4 0 0 0,-4 0 0 0,0 0 0 0,4 0 0 15,0 0 0-15,0 0 0 0,0 0 0 16,0 0 0-16,2-4 0 16,1-1-512-16,1 0-16 0,0-2 0 0,1 1 0 0,0 2 656 0,-1-1 144 0,-1 0 32 0,-1 0 0 15,-2 5-304-15,0 0-144 0,2-4 16 0,-2 4 0 16,0 0 128-16,0 0 0 0,-3-3 0 0,-3 2 0 15,-1 1 0-15,-1 2 176 0,-2 1-48 0,0 0 0 16,1 2-128-16,-2-2 0 0,-2 1 0 0,2 0 0 16,1-1 144-16,-1 1 0 0,2-1 0 0,1 0 0 15,0 0-144-15,4-3 128 0,0 0-128 0,4 0 128 16,0 0-128-16,0 0-192 0,0 0 32 0,3-6 16 16,0-1 16-16,2 1 0 0,1-1 0 0,1 1 0 0,1 0 128 0,0 0 0 15,0 1 0-15,-1 0 0 0,1 1-224 0,-1 0-16 16,-1 0 0-16,-2 1 0 0,-4 3 112 0,0 0 128 15,0 0-208-15,0 0 80 0,0 0 128 0,-4-1 0 16,-3 1 160-16,1 0-160 0,-2 1 416 0,0 0-16 16,-3-1 0-16,0 1 0 0,-1 0-80 0,3-1 0 15,-1 0-16-15,0 0 0 0,0 0 80 0,0 0 0 16,1-1 16-16,0 0 0 0,1 0-400 0,2 0 0 16,1 1 0-16,5 0 0 0,0 0 0 0,0 0 0 15,0 0 0-15,0 0 0 0,0 0 0 0,4-4 128 16,1 1-128-16,1-2 192 0,2 0-192 0,-1 0 0 15,-2-1 0-15,0 1-176 0,1-1-176 0,0-1-32 16,-1 1-16-16,-1 0 0 0,-2 0 128 0,-1 1 16 16,-2 2 16-16,-3-1 0 0,-1 4 240 0,0-2 0 15,-1 2 0-15,-1 2 0 0,-4-2 0 0,1 1 0 16,-1 2 0-16,1 0 0 0,0 0 272 0,0 0 0 16,2-1 0-16,-1 1 0 0,2-2 0 0,1 1 0 15,6-2 0-15,0 0 0 0,-6 0-272 0,6 0 128 0,0 0-128 0,0 0 0 16,0 0 0-16,2-5 0 0,0-1 0 15,2 0 0-15,1 0 0 0,2-1 0 0,0-1 0 0,1 0-144 16,1 1-80-16,0 0-16 0,-2 1 0 0,1 1 0 16,-1-2-16-16,0 0 0 0,-1 0 0 0,-1 1 0 15,-2 0 256-15,0 0 0 0,0-1-160 0,0 1 160 16,-1 0-432-16,0 1-16 16,-2 0 0-16,2-1 0 0,0 0 736 0,0 1 144 0,0-1 16 0,1 1 16 15,0-1-736-15,0 1-160 0,-1-1-16 0,0 1-16 0,0 0 464 0,0 1 0 16,-1-1 0-16,0 0 0 0,0 0 336 0,-1 5 112 15,0 0 32-15,-2-4 0 0,0 0-352 0,-1 2-128 16,0-2 0-16,-1 3 144 0,0-2-16 0,1 2-128 16,3 1 192-16,0 0-64 0,-5 0-128 0,0 0 0 15,0 0 0-15,2 0 0 0,3 0 0 0,-5 0 0 16,5 0 0-16,-4 1 0 0,4-1 0 0,0 0 0 16,0 0 0-16,0 0 0 0,0 0 0 0,0 0 0 15,0 0 0-15,2-5 0 0,1 0 0 0,1-2 0 16,-2 0 0-16,2-1 0 0,2 0 0 0,-1-1 0 15,3 0 0-15,-1 0 0 0,0 0 0 0,-1 1 0 16,1 0 0-16,0 1 0 0,-1 2 0 0,-1-1 0 16,-1 1 0-16,0 1 0 0,-4 4 0 0,0 0 0 15,0 0 0-15,0 0 0 0,0 0 0 0,0 0 0 16,0 0 0-16,0 0 0 0,0 0 144 0,0 0-144 16,-5 3 160-16,-1-1-160 0,0 2 192 0,0 0-48 15,-2 1-16-15,1 0 0 0,-1 2-128 0,1-1 0 0,1 3 0 0,0-2 128 16,0 0-128-16,1-1 0 0,1 1 0 0,1-1 128 15,1-1-128-15,2-5 0 0,0 0 0 0,0 0 0 16,6 1-128-16,1-2 128 0,3-2-160 0,1-1 160 16,2-2 0-16,0 0-144 0,3-3 144 0,0 0 0 15,-2 1-192-15,2 0 64 0,-2-2 0 0,-2 3 0 16,2 2-64-16,-2-2-16 0,-3 1 0 0,1 1 0 16,-3 1 208-16,0 3 0 0,-2-2-160 0,-1 3 160 15,-4 0 0-15,0 0 0 0,0 0 0 0,0 0 0 0,3 6 0 16,-2 1 0-16,-1 1 0 0,0-1 0 0,-2 1 0 0,0-1 192 15,0 3-192-15,0-3 192 0,1 0-192 0,-1 1 0 16,0-1 144-16,1 1-144 0,1-8 0 0,-1 5 0 16,1-5 0-16,0 5 0 0,0-5 0 0,0 0 0 15,4 4 0-15,1-2 0 0,1 0-128 0,1-4 128 16,4-1-128-16,1-2 128 0,1-1 0 0,0-1-128 16,1 0 128-16,0-1 0 15,-1 1-448-15,1 0 0 0,-2 2 0 0,0 2 0 16,-2-1 32-16,-2 2 0 0,-1 1 0 0,-7 1 0 0,0 0 416 0,0 0-160 15,0 0 160-15,-1 7 0 0,-2-2 0 0,-2 2 192 16,-2 0 0-16,1 0 0 0,-2 0 224 0,0-2 32 16,0 2 16-16,2 0 0 0,-1-1 32 0,1 1 0 15,1-2 0-15,1 0 0 0,0-1-288 0,4-4-48 16,0 0-16-16,0 0 0 0,0 0-144 0,2 6 0 16,-2-6 0-16,4 4 0 0,1 0 0 0,-1 0-144 15,2-1 144-15,0-1 0 0,1 0-160 0,0-1 160 16,0 0-128-16,1-1 128 0,-1-2-272 0,0 0 16 0,2-1 16 0,0-1 0 15,-1 1 48-15,1-2 16 0,0 0 0 0,1 1 0 16,-1-2 48-16,1 0 0 0,-2 0 0 0,1 1 0 16,-2 0 128-16,0 1-160 0,0 1 160 0,-1 2-160 15,-6 1 160-15,0 0 0 0,0 0 0 0,4 3 0 16,-4-3 0-16,3 7 0 0,-1 1 0 0,0-1 128 16,0 1 96-16,0-1 32 0,0 1 0 0,1 0 0 15,1-1-80-15,1-1-16 0,1-2 0 0,2 1 0 16,0-3-160-16,2 0 0 0,2-2 0 0,0-1 0 15,-1-1-192-15,1 1 48 0,0-3 0 0,-1 1 0 16,-1-1-1568-16,1-1-304 0,-2-2-64 0</inkml:trace>
  <inkml:trace contextRef="#ctx0" brushRef="#br1" timeOffset="22671.78">16071 10215 11967 0,'0'0'1072'0,"0"0"-864"0,0 0-208 0,0 0 0 0,0 0 4432 0,-4 3 848 16,-2 1 160-16,0-2 48 0,1 1-2688 0,1-1-544 16,-1-1-96-16,5-1-32 0,-5 2-608 0,0-2-128 15,5 0-32-15,0 0 0 0,0 0-432 0,-3-4-96 16,1-1 0-16,1 0-16 0,1 0-224 0,1 0-32 15,2-3-16-15,0 0 0 0,1 0-144 0,0 1-16 16,0-2-16-16,0 4 0 0,1-3-208 0,0 2-32 16,1 0-128-16,-1 1 192 0,0 0-192 0,0 1 128 15,0 2-128-15,0 0 0 0,-1 0 208 0,-4 2-48 16,6 0-16-16,-6 0 0 0,4 3-16 0,-4-3 0 16,3 5 0-16,-1 1 0 0,-2 2-128 0,-1-2 128 15,-1 1-128-15,-1 1 128 0,0-1 48 0,-1 1 0 16,-1-2 0-16,0 0 0 0,-1 1 64 0,1-2 16 15,-2 1 0-15,0-2 0 0,0 0 0 0,0-1 0 16,1-1 0-16,-1-1 0 0,2-2-64 0,1 0-16 16,0-2 0-16,1-1 0 0,1-1-176 0,1-1 160 15,1-1-160-15,1-1 160 0,0-1-160 0,1 0 0 0,0 1 0 0,1 0 128 16,0 0-128-16,1 1 0 16,0 1 0-16,0-2 0 0,1 3 0 0,-2 1 128 0,1-1-128 0,1 0 0 15,0 1 0-15,0 1 0 0,0 1 0 0,0 0 0 16,-5 2 0-16,6-1 0 0,0 1 0 15,-1 1 0-15,0 0 0 0,0 2 0 0,0 0 128 0,-5-3-128 16,3 6 0-16,0 0 0 0,-1 1 144 16,-1-1-144-16,-2 1 0 0,-1 0 144 0,-1 1-144 0,0 0 0 15,-1-1 144-15,0-1-144 0,-1 1 0 0,1-1 144 16,-2-1-144-16,2 0 128 0,-1-2-128 0,0 0 128 16,-1-1 16-16,0 0 0 0,0-2 0 0,1-2 0 15,1 1 0-15,-1-1 0 0,0-1 0 0,1-1 0 0,-1 0-144 16,2-1 160-16,0-1-160 0,1 0 160 0,1 0-160 0,1 0 0 15,2 0 0-15,1 0 0 0,0 0 0 0,1 0 0 16,1 1 0-16,1 0 0 0,1 0 0 0,-1 0 0 16,1 2 0-16,-1-2 0 0,0 2 0 0,0 1 0 15,0 2 0-15,0 0 0 0,-2 0 0 0,1 1 0 16,1 3 0-16,-1 1 0 0,-1 0 0 0,-1 0 128 16,-1 1-128-16,-1 1 0 0,-1 0 0 0,0 0 128 15,-1 1-128-15,-1 0 0 0,0-1 0 0,-1 1 128 16,-1-1-128-16,-1 0 0 0,0-1 128 0,0 0-128 15,0-2 0-15,-1 1 128 0,0-1-128 0,-1-1 128 16,0-1-128-16,0 0 128 0,0-2-128 0,2-2 0 16,-1 0 0-16,1 1 112 0,0-4-112 0,2 1 0 0,0 0 0 0,1-3 0 15,0 0 0-15,2-2 0 0,2 1 0 0,1-1 0 16,1 1 0-16,2-2 0 0,1 0 0 0,2 1 0 16,-1 1 0-16,1 2 0 15,-1-2 0-15,1 1 0 0,0 2 0 0,-1 0 0 0,0 0 0 0,0 2 0 16,0 0 0-16,-1 2 0 0,-1 1 0 0,1 1 0 15,-1 2 0-15,-1-1 0 0,-5-2 0 0,4 6 0 16,-1 1 0-16,0 1 0 16,-1-2 0-16,-2 2 0 0,-2 0 0 0,-1 2 0 0,-2-1 0 0,0 0 0 0,-1 0 0 0,-1 1 0 15,1-1 0-15,-1 0 0 0,-1-2 0 0,0 0 0 16,1-1 0-16,0-1 0 0,1-1 0 0,0-1 0 16,6-3 0-16,-5-3 0 0,0 1 0 0,1-5 0 15,1 0 0-15,1-1 0 0,1-4 0 0,1 1 0 16,0-2 0-16,1 0 0 15,-2-1-960-15,0 0-144 0,0-1-32 0,-1-2-23920 16</inkml:trace>
  <inkml:trace contextRef="#ctx0" brushRef="#br2" timeOffset="67269.55">17729 10543 23951 0,'0'0'2128'0,"-5"3"-1696"16,-1-1-432-16,2-1 0 0,0 0 2960 0,-1 2 512 15,5-3 112-15,-6 1 0 0,1-1-1424 0,0 0-304 16,5 0-48-16,-6 0-16 0,0 0-512 0,2 0-128 16,4 0 0-16,0 0-16 0,0 0-304 0,0 0-48 15,-4-3-16-15,4 3 0 0,0 0-224 0,0-5-48 16,0 5-16-16,3-5 0 0,0 0-160 0,1 1-48 15,0 0 0-15,2 1 0 0,-1-1-80 0,0 2-32 16,0-1 0-16,1-1 0 0,1 2-160 0,-2 0 160 0,1 0-160 0,0 1 160 16,-6 1-160-16,6 0 192 0,-6 0-192 0,0 0 192 15,5 3 0-15,-5-3 0 0,0 0 0 0,2 6 0 16,-2 0 32-16,-1-1 16 0,-2 1 0 0,0 0 0 16,-2 0-64-16,-1 0-16 0,-1 0 0 0,2-1 0 15,-1-2-32-15,1 1 0 0,-1-2 0 0,1-1 0 16,0 0-128-16,5-1 192 0,0 0-192 0,-6-2 192 15,1-1-64-15,0 0 0 0,2 0 0 0,0-1 0 16,1-1 0-16,1 0-128 0,0-1 192 0,1 1-64 0,1 0-128 0,-1 5 128 16,0 0-128-16,3-5 128 0,0 1-128 15,1 1 128-15,-4 3-128 0,5-2 128 0,0-1-128 0,0 2 0 16,-5 1 0-16,6-1 0 0,0 0 0 0,0 1 0 16,0 0 128-16,-6 0-128 0,5 3 0 0,0 0 0 15,-5-3 0-15,3 4 0 0,-1 1 128 0,-1 0-128 16,1 1 0-16,-2 0 128 0,-2 0-128 0,-1 1 0 15,-1 0 144-15,0-1-144 0,0 1 0 0,-1-2 0 16,-1 1 0-16,0 0 0 0,0-2 0 0,0-1 0 16,0-1 0-16,1-1 128 0,2-2-128 0,0-2 0 15,1-2 0-15,1-1 0 0,2-1 0 0,2-2 0 16,1 0 0-16,2-2 0 0,1 0 0 0,1-1 0 16,0 2 0-16,0-1 0 0,-1 0 0 0,1 1 0 15,0 0 0-15,-1 3 0 0,-1 1 0 0,0 2 0 0,-1 2 0 16,0 2 0-16,-5 0 0 0,6 4 0 15,-6-4 0-15,4 5 0 0,-1 2 0 0,-2-1 0 0,-2 3 0 0,0-2 0 16,-1 0 0-16,-1 0 0 0,-1 0 0 0,0-3 32 16,1 2-32-16,-1-1 0 0,0-2 0 0,4-3 0 15,-5 1 0-15,0-1 0 0,5 0 0 0,-7-2 0 16,0-1 0-16,2 0 0 0,2-1 0 0,1 1 0 16,-1-1 0-16,0-2 0 0,1 0 0 0,1 0 0 15,1-1-384-15,1-1-32 0,0-1 0 0,2-2-16800 16,-1-1-3344-16</inkml:trace>
  <inkml:trace contextRef="#ctx0" brushRef="#br2" timeOffset="69255.34">18025 10058 8287 0,'0'0'368'0,"0"0"80"0,0 0-448 0,0 0 0 15,0 0 0-15,0 0 0 0,0 0 4080 0,6-2 720 0,-1 1 160 0,0-1 32 16,0-2-2912-16,-1 1-576 16,-1 0-112-16,-3 3-32 0,5-3-272 0,-5 3-48 0,0 0-16 0,0 0 0 15,0 0 16-15,0 0 0 0,0 0 0 0,0 0 0 16,-6 4-432-16,-1 0-96 0,-2 1 0 0,0 0-16 15,-2 0-320-15,0 1-176 0,0 1 192 0,0-3-192 16,1 1 144-16,-2 0-144 0,2 0 0 0,1-1 144 16,1 0-144-16,-1-2 0 0,3 1 0 0,1-1 0 0,0-1 0 15,0-1 0-15,2-2 0 0,3 2 0 16,0 0-576-16,0 0-80 0,-2-3-32 0,2 3 0 16,0-3-1680-16,0 3-352 0</inkml:trace>
  <inkml:trace contextRef="#ctx0" brushRef="#br2" timeOffset="69561.13">17870 10042 8287 0,'0'0'368'0,"0"0"80"0,0 0-448 0,0 0 0 16,0 0 0-16,0 0 0 0,0 0 4272 0,0 0 768 16,0 0 144-16,0 0 48 0,0 0-3248 0,0 0-656 15,0 0-128-15,0 0-32 0,0 0-336 0,2 6-64 16,-1-1 0-16,-2 1-16 0,-1 1-400 0,0 0-80 0,0 0-16 0,0-2 0 16,0 2-16-16,1 0-16 0,2 0 0 0,1 0 0 15,1-2-64-15,2-1-16 16,2 1 0-16,1 0 0 0,1-2-144 0,2 0 0 0,4 0 0 0,-1-1 0 15,-1 0 0-15,1-2 0 0,1 0 160 16,-2-2-160-16,-1 1 0 0,-2 0 0 0,-1 0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03T20:02:10.467"/>
    </inkml:context>
    <inkml:brush xml:id="br0">
      <inkml:brushProperty name="width" value="0.05292" units="cm"/>
      <inkml:brushProperty name="height" value="0.05292" units="cm"/>
      <inkml:brushProperty name="color" value="#00B05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18361 4869 29135 0,'0'0'1280'0,"0"0"288"0,0 0-1248 0,0 0-320 16,0 0 0-16,0 0 0 0,0 0 1152 0,0 0 160 16,6 4 32-16,-1 1 16 0,0 1-304 0,0 0-64 15,1 1-16-15,1 1 0 0,0-1-240 0,1 0-48 16,-1 0-16-16,-1-1 0 0,0 2-176 0,1 0-48 16,-2 0 0-16,0 1 0 0,1-2-128 0,-1 2-48 15,-1-1 0-15,1 0 0 0,-3-3-128 0,0 1-16 16,0-1-128-16,-2-5 192 0,4 4-64 0,-4-4-128 15,0 0 176-15,0 0-176 0,0 0 240 0,4 3-64 16,-4-3-16-16,0 0 0 0,0 0 64 0,4-1 16 16,0-3 0-16,0 1 0 0,-4 3-48 0,3-5-16 0,-1-2 0 0,0 1 0 15,0 1-32-15,0-1 0 0,1 1 0 0,-1-1 0 16,0-1-16-16,-1-1-128 0,0 0 192 16,1-1-64-16,-1 1 16 0,0-1 0 0,0 1 0 0,0-2 0 15,0 1-16-15,0 0 0 0,-1 1 0 0,2-2 0 16,-2 0 16-16,1-1 0 0,0 1 0 0,-1-2 0 15,0-1 0-15,1 2 0 0,0 1 0 0,0-1 0 0,0-1-144 0,1 1 0 16,-1 0 144-16,0 0-144 0,0-2 0 0,1 1 128 16,0 1-128-16,0 0 0 0,-1 1 0 0,1 2 0 15,0-1 0-15,1 0 128 0,-2 0-128 0,0 0 0 16,0 2 0-16,0 0 0 0,0-2 0 0,0 1 0 16,0 1 0-16,0 1 0 0,-1 0 0 0,0 1 0 15,1 1 0-15,0-1 0 0,0-1 0 0,0 0 0 16,-1 1 0-16,0 0 0 0,0 1 0 0,1 0 0 15,0-1 0-15,-1 1 0 0,0 0 0 0,1 1 0 16,-1-2 0-16,0 1 0 0,0 0 0 0,0 0 0 16,0-1 0-16,0 5 128 0,0 0-128 0,0 0 0 15,0-4 0-15,0 4 0 0,1-5 0 0,-1 0 0 16,0 0 0-16,1 1 0 0,-1 4 0 0,0 0 0 16,0 0 0-16,0 0 0 0,0-5 0 0,1 1 0 15,0 0 0-15,-1 4 0 0,0 0 0 0,1-4 0 16,-1 4 0-16,1-3 0 0,-1 3 0 0,1-5 0 15,0 0 0-15,0 1 0 0,0 1 0 0,-1 3 0 16,1-5 0-16,-1 5 0 0,0 0 0 0,0 0 0 0,0-5 0 0,0 5 0 16,0 0 0-16,0 0 0 0,0 0 0 0,0 0 128 15,0 0-128-15,0-4 0 0,0 4 0 0,0-4 0 16,0 4 0-16,0 0 0 0,0 0 0 0,1-5 0 16,0 1 0-16,1 0 0 0,-2 4 0 0,0 0 0 15,0 0 0-15,0 0 0 0,2-4 0 0,-2 4 0 16,0 0 0-16,2-5 0 0,-2 5 0 0,0 0 0 15,0 0 0-15,4-3 0 0,-4 3 0 0,0 0 0 16,5-2 0-16,0 0 0 0,-5 2 0 0,6-2 0 0,1-1 0 0,1 0 0 16,0 0 0-16,2-1 0 0,-1 1 0 0,1 0 0 15,2 1 0-15,1-3 0 0,-2 0 0 0,3 0 0 16,0 1 0-16,0-1 0 0,1 2 0 0,1 0 0 16,-1 1 0-16,1 0 0 0,0 0 128 0,-2 1-128 15,2 0 128-15,0 0-128 0,-3 1 176 0,1 0-48 16,-1 0 0-16,-1-1 0 0,0 0 32 0,0 0 0 15,0-1 0-15,0 0 0 0,2-1-160 0,1 0 192 16,0-2-192-16,1 2 192 0,0 1-192 0,-1-1 160 16,3 0-160-16,0-1 160 0,0-1-160 0,1 1 160 15,0 0-160-15,2 2 160 0,-1-1-160 0,1 2 160 16,0 0-160-16,-1 0 160 0,0 0-160 0,-1 1 128 16,-1 0-128-16,-2 0 128 0,0-1-128 0,1 1 160 15,-2 0-160-15,1 1 160 0,0 1-160 0,2 0 160 16,1 1-160-16,0-3 160 0,0 0-160 0,2-3 0 15,3 2 0-15,1 0 0 0,2 0 0 0,-1 0 0 16,0 1 128-16,-2-1-128 0,-1 0 0 0,-2 0 0 0,-3 0 0 0,1 1 0 16,-3 1 0-16,0 1 0 0,0 0 0 0,0-1 0 15,-2 0 0-15,2-1 0 0,0-1 128 0,1 1-128 16,0 1 0-16,0-1 0 16,1 0 0-16,0-1 0 0,2-1 0 0,1 0 0 0,0-1 0 0,1 1 0 0,-3 0 0 0,2 2 0 15,-2 0 0-15,1 1 0 16,-4 0 0-16,-1 1 0 0,0 0 128 0,-3 1-128 0,0 0 0 15,1 1 0-15,-1 1 0 0,-1-2 0 16,0 1 0-16,1 0 0 0,0-1 0 0,0-1 0 0,2 0 0 0,2-1 0 16,0 0 128-16,2-2-128 0,-2 1 128 0,4-1-128 15,1-1 192-15,0 0-64 0,2 0-128 0,1 0 0 16,-1 0 144-16,-2 1-144 0,0 0 0 0,-3 1 128 16,-1 0-128-16,-1 0 0 0,0 0 0 0,-1 0 144 15,-2-1-144-15,2 1 0 0,-1 1 176 0,-1 0-176 16,2 0 160-16,0-1-160 0,-1-2 160 0,1 1-160 15,-1-1 160-15,2 0-160 0,3 1 128 0,1 1-128 16,0-2 0-16,2 0 144 0,-1-2-144 0,1 0 0 16,-1 0 0-16,-1 1 0 0,-2 1 0 0,1 1 128 15,-3 0-128-15,0 1 0 0,0-2 128 0,0 0-128 16,-1 0 128-16,1 1-128 0,0 1 144 0,1 1-144 16,1-1 160-16,-1 0-160 0,0-1 128 0,0 0-128 15,3 0 0-15,-1 1 0 0,1 0 0 0,0 1 0 16,-1 0 0-16,2-1 0 0,-2 0 128 0,0-1-128 15,-2 0 0-15,0-1 0 0,-1 2 0 0,-2 0-208 16,1 0 16-16,-1-1 0 0,-2-1 192 0,2 0-144 0,2 0 144 16,-2 0-128-16,1 0 320 0,0 0 64 15,-1 0 0-15,2 0 16 0,2 0-272 0,-2 0 0 0,1 0 0 0,0 1 0 16,3 0 144-16,1 1-144 0,-1-1 0 0,1 1 144 16,0 0-144-16,-1 0 0 0,-1 0 144 0,0 0-144 15,-4 0 0-15,1-2 128 0,-2 1-128 0,-1 0 0 16,1 0 0-16,0 1 0 0,-1-2 0 0,-1 1 128 15,2-2-128-15,2 0 0 0,-2-1 0 0,2 1 0 16,1 2 0-16,-1-2 176 0,0 1-176 0,-1 0 192 16,4-1-192-16,0 1 0 0,-1-1-160 0,0 1 160 0,-1 2 0 15,1 0 0-15,0 0 0 0,-1 0 0 0,0-1 0 0,-2 0 0 16,0 1 0-16,-1 0 0 0,-1 1 0 0,0 2 0 16,0-2 0-16,0 0 0 0,-2-2 0 0,2 0 0 15,-1-1 0-15,1 1 0 0,0 1 0 0,2-1 0 16,-2 1 0-16,1-1 0 0,1 0 0 0,2-1 0 15,0 0 0-15,3 0 0 0,0 0 0 0,1 2 0 16,-1 0 128-16,2 0-128 0,-2 0 0 0,-1-1 0 16,0-1 0-16,-4 2 0 0,-1 0 0 0,1 1 0 15,-2-1 0-15,0 0 0 0,-2 0 0 0,-2 0 0 16,1 0 0-16,0 0 0 0,0 1 0 0,0-1 160 16,0 1-160-16,3-1 128 0,-1 0-128 0,1 0 0 15,1-1 0-15,1 1 128 0,-1 0-128 0,0 0 0 16,3 0 0-16,0-1 128 0,1 1-128 0,0 0 0 15,-2 0 0-15,1 0 0 0,-2 0 0 0,0 0 0 16,1 0 144-16,-3 1-144 0,-1 0 128 0,0-1-128 16,0 0 128-16,-2 1-128 0,0-1 128 0,-1-1-128 0,1 1 128 0,1-1-128 15,-2 1 128-15,1 0-128 0,2 0 128 0,0-1-128 16,-1 0 0-16,3-2 0 0,0 1 0 16,0-1 0-16,1 2 0 0,0 0 0 0,0 1 0 0,2-2 0 15,2 0 0-15,-2-1 0 0,1 0 0 0,-2 2 0 16,0 1 0-16,0 0 0 0,-1 0 0 0,0 0 0 15,-1-1 0-15,-1-1 0 0,-1 0 0 0,0 1 0 16,0 2 0-16,0 1 0 0,-1-1 0 0,-1-1 128 16,1 0-128-16,-1 0 0 0,1-1 0 0,0 1 0 0,1 2 0 15,-2 0 0-15,1-1 0 0,2 1 0 0,-2-4 0 16,1 1 0-16,0 0 0 0,0 0 0 0,-2 1 0 0,1 0 0 16,0 0 0-16,-1 0-128 0,-2-1-64 0,-1 0 0 15,1-1 0-15,-2 1 0 0,-1 0-160 0,1-1-32 16,-6 2-16-16,0 0 0 15,1-5-1904-15,-4 2-368 0</inkml:trace>
  <inkml:trace contextRef="#ctx0" brushRef="#br0" timeOffset="1018.44">18802 4998 23039 0,'0'0'2048'0,"0"0"-1648"16,0 0-400-16,0 0 0 0,0 0 1728 0,0 0 256 16,0 0 48-16,0 0 16 0,-3-3-512 0,3 3-80 15,-3-5-32-15,0 2 0 0,3 3-240 0,-4-3-48 16,4 3-16-16,-3-4 0 0,0-2-304 0,0 2-64 16,0-4-16-16,1 1 0 0,2 1-272 0,-1-1-48 15,0-3-16-15,0 0 0 0,1-2 0 0,0 0 0 16,0 0 0-16,0 1 0 0,1-3-16 0,0 0 0 15,-1 2 0-15,-1-2 0 0,1 0 64 0,0 1 16 16,0-2 0-16,0 1 0 0,1 1-80 0,0-1-32 16,-1-1 0-16,2 0 0 0,0 1-96 0,1-1-32 15,0 0 0-15,1 0 0 0,0 0-224 0,2 2 0 16,2 4 0-16,-1-4 0 0,-2 0 0 0,2 2 0 16,0-1 0-16,1 2 0 0,-1 1 0 0,0-1 0 0,0 1 0 15,-2 0 0-15,1 1 0 0,0 2 0 0,-1-1 0 0,-1 2 0 16,-1 1 0-16,0-1 0 0,-3 5-160 0,0 0 160 31,0 0-1264-31,0 0-160 0,0 0-48 0,0 0-12432 0,0 0-2496 0</inkml:trace>
  <inkml:trace contextRef="#ctx0" brushRef="#br0" timeOffset="1533.04">18955 4715 31327 0,'0'0'1392'0,"0"0"272"0,0 0-1328 0,0 0-336 0,0 0 0 0,0 0 0 15,4 5 992-15,-1 1 128 0,0-1 32 0,1 0 0 16,1-1-592-16,1 2-112 0,0 0-32 0,1 0 0 0,-1-1-96 0,1 2-32 16,-1 0 0-16,1 0 0 0,0 0-64 0,-1-1-16 15,1 1 0-15,-2 2 0 0,0-2-80 0,1 1 0 16,-1 0-128-16,0-2 192 0,-1 2-192 0,0-3 0 15,0 1 128-15,-2 0-128 0,-2-6-256 0,0 0-112 16,0 0-16-16,2 7 0 16,-2 2-1680-16,-1-4-352 0</inkml:trace>
  <inkml:trace contextRef="#ctx0" brushRef="#br0" timeOffset="1741.94">18937 4906 23951 0,'0'0'1056'0,"0"0"224"0,0 0-1024 0,0 0-256 16,1-8 0-16,1 0 0 0,0 1 2352 0,1 0 400 0,1-1 96 0,-1 1 16 15,1-1-1520-15,0 0-320 0,1 0-48 0,2 0-16 16,1 0-672-16,0 0-144 16,1-1-16-16,2 1-128 0,0-2 128 0,2 1-128 0,-3 0 0 0,3 0 0 15,1 2 144-15,-2 0-144 16,-2 0 0-16,-1 1-11264 15,1 0-2352-15</inkml:trace>
  <inkml:trace contextRef="#ctx0" brushRef="#br0" timeOffset="2173.72">19294 4813 26719 0,'0'0'1184'0,"0"0"240"0,0 0-1136 0,0 0-288 16,0 0 0-16,-1 5 0 0,-1 0 2400 0,-1 0 416 15,0 0 96-15,3-5 16 0,-4 4-1584 0,0-1-304 16,-1-2-64-16,0 3-16 0,0-2-576 0,-1 1-112 16,-1-2-16-16,0 1-16 0,0 1-240 0,0 0 128 15,-1-1-128-15,1 0 0 0,1-1 256 0,1 0-32 16,0-1-16-16,1 0 0 0,-1 1-48 0,5-1-16 16,0 0 0-16,-3 1 0 0,3-1-144 0,0 0 160 15,0 0-160-15,0 0 160 0,0 0-160 0,0 0 0 16,0 0 0-16,0-5 0 0,0-1 0 0,0 0 0 15,2-1 0-15,0 1 0 0,-1-1 0 0,1 0 0 16,-1-2 0-16,-1 1 0 0,1-1 0 0,0 3 0 16,-1-3 0-16,1 0 0 0,0 0 0 0,-1 0 128 15,-2 1-128-15,1-2 0 0,-1 0 160 0,1 0-160 16,-1 1 192-16,0 0-192 0,0 2 0 0,0 1 0 0,0 0 0 0,0 0-192 16,0-1 192-16,2 1 0 0,2 0 0 0,0 1 0 15,-2 5 0-15,3-4 0 16,2-1 0-16,1 1-144 0,0 1 144 0,1 0 0 15,0 0-144-15,1 0 144 0,0 0 0 0,1 1 0 0,0-1 0 0,0 1 0 16,0 0 0-16,-1 1 0 16,-1 1 0-16,0 0 0 0,-2-2-176 0,0 1 176 0,-5 1-128 0,0 0 128 15,0 0-2016-15,0 0-320 0</inkml:trace>
  <inkml:trace contextRef="#ctx0" brushRef="#br0" timeOffset="2463.85">19404 4625 23951 0,'0'0'2128'0,"0"0"-1696"15,0 0-432-15,0 0 0 0,0 0 1584 0,0 0 224 16,0 0 48-16,0 0 16 0,0 7-656 0,0 1-144 16,0 1-32-16,0-1 0 0,0 1-544 0,0 3-112 15,0 1-32-15,0 0 0 0,0-1-352 0,0 1 144 16,-1-1-144-16,0 0 0 0,-1-1 128 0,1 1-128 16,0-2 0-16,1 0 0 15,-1-6-288-15,1-4-112 0,0 0-32 0</inkml:trace>
  <inkml:trace contextRef="#ctx0" brushRef="#br0" timeOffset="2892.08">19473 4576 23039 0,'0'0'2048'0,"0"0"-1648"0,5 4-400 0,-1 0 0 0,2-4 512 0,0 0 32 16,0 0 0-16,1-2 0 0,1 4-304 0,0-2-64 16,2 0-16-16,0-2 0 0,1 0 160 0,0 1 16 15,-1-2 16-15,-1 1 0 0,0 1 368 0,-1 1 80 16,0 0 16-16,-3 0 0 0,0 1 256 0,-1 1 48 16,-4-2 16-16,0 0 0 0,0 0-224 0,2 4-32 15,-2 3-16-15,-1 1 0 0,-1 1-160 0,-1 1-16 16,0 0-16-16,-1 2 0 0,2 1-176 0,-2-1-48 15,0 1 0-15,-1 1 0 0,0 0-16 0,1-1-16 16,1 0 0-16,1 0 0 0,0-1-48 0,0-2-16 16,0-1 0-16,1 0 0 0,0-1-96 0,0-1-32 15,0-2 0-15,1-5 0 0,-2 6-48 0,2-6-16 16,-2 6 0-16,2-6 0 0,-2 3-160 0,-1 1 192 16,-1-1-192-16,0-1 192 0,0-1-192 0,-1 1 0 15,0-2 0-15,0 1 128 0,-1 1-128 0,1-1-176 16,5-1 48-16,-4-1 0 15,-2 2-416-15,1-1-80 0,0 0-16 0,5 0 0 16,-4-3-336-16,4 3-80 0,-2-5-16 0,2 0-10976 0,3 0-2208 0</inkml:trace>
  <inkml:trace contextRef="#ctx0" brushRef="#br0" timeOffset="5353.88">19098 4997 23951 0,'0'0'2128'0,"0"0"-1696"0,0 0-432 0,0 0 0 16,0 0 1392-16,0 0 192 0,0 0 32 0,0 0 16 0,0 0-512 0,0 0-96 15,0 0-32-15,0 0 0 0,0 0-480 0,1 6-80 16,0 0-32-16,0 0 0 0,0-1-272 0,1 1-128 16,-1 2 0-16,1-2 128 0,-2-6-128 0,1 7 0 15,0-2 0-15,0 1-10352 16,-1-1-2096-16</inkml:trace>
  <inkml:trace contextRef="#ctx0" brushRef="#br0" timeOffset="6215.88">19822 4742 24879 0,'0'0'2208'0,"0"0"-1760"16,0 0-448-16,0 0 0 0,0 0 1520 0,6 0 208 16,-1 0 64-16,2 0 0 0,0-1 208 0,0 1 48 15,1 0 16-15,0 0 0 0,-2-1-1296 0,2 1-256 16,0-1-48-16,-1 1-16 0,-7 0-320 0,7-1-128 16,0 0 0-16,-1 0-11904 15,0 1-2480-15</inkml:trace>
  <inkml:trace contextRef="#ctx0" brushRef="#br0" timeOffset="6496.74">20077 4623 23951 0,'0'0'2128'0,"0"0"-1696"0,0 0-432 0,0 0 0 16,0 0 2576-16,0 0 432 0,0 0 96 0,0 0 16 16,5 3-1328-16,0 1-256 0,1 2-48 0,-1-1-16 15,1-1-768-15,2 1-144 0,-1 1-48 0,1 1 0 16,-1 1-320-16,1 0-192 0,-1 1 192 0,0 0-192 0,0 0 144 0,0 0-144 16,1 2 0-16,-2-3 144 0,0-1-144 0,0 0 0 15,-1-1 0-15,0 1 0 16,0 0-912-16,0-3-224 0,-2 1-32 0,-3-5-16688 15</inkml:trace>
  <inkml:trace contextRef="#ctx0" brushRef="#br0" timeOffset="6696.03">20089 4783 35535 0,'0'0'768'0,"0"0"176"0,-5-1 16 0,5 1 64 0,0 0-832 0,0 0-192 15,0 0 0-15,0 0 0 0,0 0 816 0,1-6 112 16,2-1 32-16,1 1 0 0,1-1-720 0,2 1-240 16,3-3 144-16,0 0-144 0,0 0 0 0,0 0 0 15,1 0 0-15,0-1 0 0,1 0 0 0,-1 1 0 16,0 1-144-16,0 0 144 16,-1-1-1792-16,-2 0-240 0,-1 1-48 0</inkml:trace>
  <inkml:trace contextRef="#ctx0" brushRef="#br0" timeOffset="7073.52">20297 4753 34671 0,'0'0'1536'0,"-2"5"320"16,2-5-1488-16,0 0-368 0,0 0 0 0,0 0 0 0,0 0 1504 0,0 0 224 15,0 0 64-15,0 0 0 0,0 0-992 0,0 0-192 16,0 0-32-16,0 0-16 0,6-3-336 0,0 1-64 15,0-1-16-15,0-1 0 0,2 0-144 0,1 1 0 16,1 0 0-16,-1 0 0 0,-1 1 0 0,0 2 0 16,-2 0 0-16,0 0 0 0,-6 0 0 0,5 1 0 15,-5-1 0-15,2 4 0 0,-2 2 128 0,-1 1-128 16,-2-1 128-16,0 2-128 0,-3 1 192 0,0 0-64 16,-1 1 0-16,1-2 0 0,-2 2 160 0,2 0 32 15,1-1 0-15,1 0 0 0,0-1-64 0,0 2 0 16,2-2 0-16,0 0 0 0,1-1-112 0,1-7-16 15,1 5-128-15,0-1 192 0,-1-4-192 0,0 0 0 16,4 5 128-16,1-2-128 0,1-2 0 0,0-1 0 16,1-1 0-16,0 0 0 0,-1 0 0 0,3 0 0 15,-1-1 0-15,0-1-160 16,-1 0-1088-16,0 2-224 0,-1-4-32 0,2 1-11440 16,-2 0-2288-16</inkml:trace>
  <inkml:trace contextRef="#ctx0" brushRef="#br0" timeOffset="7610.79">20636 4793 23951 0,'0'0'2128'0,"0"0"-1696"0,0 0-432 0,0 0 0 0,0 0 1760 0,0 0 272 16,0 0 48-16,0 0 16 0,0 0-480 0,0 0-80 15,0 0-32-15,0 0 0 0,-4 3-464 0,4-3-80 16,-5 2-32-16,1 1 0 0,-1 0-432 0,0-1-96 16,0-1-16-16,0 0 0 0,0 0-192 0,-1 0-32 15,0 0-16-15,0-1 0 0,1-1-144 0,-1 0 0 16,0 0 0-16,1 0 128 0,0 0-128 0,1 0 0 16,0-1 144-16,4 2-144 0,0 0 0 0,0 0 0 15,-3-3 0-15,3 3 0 0,0 0 0 0,0 0 0 16,-1-4 0-16,1 4 0 0,1-5-160 0,0 0 160 15,-1 5-192-15,2-4 192 0,-2 4-208 0,0 0 64 16,2-6 16-16,0 0 0 0,0 0 128 0,0 0-192 16,-1 0 192-16,1-2-192 0,0 0 192 0,0-2 0 15,0-2 0-15,0 2 0 0,1 0 0 0,0-2 0 16,-2 1 0-16,2 1 0 0,-1-2 0 0,0 0 0 16,0 1 0-16,-1 2 0 0,1 2 0 0,0 0 0 15,-1-1 0-15,-1 2 0 0,0 1 176 0,0 5 16 16,0 0 0-16,-1-5 0 0,0-1 16 0,0 1 16 15,-1 0 0-15,2 5 0 0,0 0 16 0,0 0 0 0,1-5 0 0,1 0 0 16,0-1-112-16,0-1-128 0,0 1 176 0,0 2-176 16,0-1 128-16,1-2-128 0,1 1 0 0,-1 1 0 15,-3 5 128-15,4-4-128 0,0 1 0 0,-4 3 0 0,5-3 0 0,0-1 0 16,-5 4-128-16,5-1 128 16,-5 1-512-16,7 1-16 0,0 3 0 0,0-3 0 15,-7-1-432-15,7 0-96 0,-7 0-16 0,8 2 0 16,-8-2-512-16,6 4-96 0</inkml:trace>
  <inkml:trace contextRef="#ctx0" brushRef="#br0" timeOffset="8032.37">20756 4581 24879 0,'0'0'2208'0,"0"0"-1760"0,0 0-448 0,0 0 0 16,0 0 1696-16,0 0 256 0,0 0 48 0,0 0 16 16,0 0-384-16,4 6-80 0,-2 0-16 0,-1 1 0 15,-1 1-752-15,-1 1-144 0,0-1-48 0,0 2 0 16,-1 0-304-16,1 0-64 0,0 1-16 0,2-1 0 0,-1-2-208 0,1 2 128 15,1-3-128-15,0 0 0 0,0-2 0 0,1 0 0 16,-3-5 0-16,0 0 0 16,0 0-1344-16,0 0-256 0,6-1-48 0</inkml:trace>
  <inkml:trace contextRef="#ctx0" brushRef="#br0" timeOffset="8530.32">20898 4522 32479 0,'0'0'1440'0,"0"0"288"0,0 0-1376 0,0 0-352 16,0 0 0-16,0 0 0 0,0 0 1056 0,0 0 144 16,5-1 16-16,-5 1 16 0,5 1-656 0,0 0-128 15,0 1-16-15,1-2-16 0,0-2-288 0,-1 1-128 16,1-1 0-16,1 2 128 0,0 0-128 0,0 0 0 15,0 0 0-15,0 0 0 0,-1-3 0 0,1 1 0 0,-1 0 0 0,0 1 0 16,0 0 0-16,-1 1 0 16,1 0 0-16,-6 0 0 0,0 0 240 0,5-1-48 0,0 1 0 0,-5 0 0 15,0 0 256-15,5-3 64 0,-5 3 0 0,0 0 0 16,0 0-16-16,0 0 0 0,0 0 0 0,0 0 0 16,0 0-160-16,0 0-16 0,0 0-16 0,4 6 0 15,-2 1-144-15,0 1-32 0,-1 0 0 0,0 3 0 16,0-1-128-16,0 0 0 0,0 0 0 0,0 3 128 0,0 1-128 0,1 1 0 15,-1-1 0-15,1 2 0 0,0-1 0 0,0 1 0 16,1-1 0-16,-1-1 0 0,0 1 0 0,-1-1 128 16,0-2-128-16,1-1 128 0,-2-1 80 0,0 0 16 15,0 0 0-15,-1-3 0 0,-2 2 288 0,1-1 48 16,-2 0 16-16,1-3 0 0,-2 1-80 0,-1-2-16 16,0-1 0-16,0 1 0 0,-1 1-224 0,2 0-32 15,-1 0-16-15,1-1 0 0,-1-2-208 0,1-1 128 16,5-1-128-16,-5 1 0 0,5-1 0 0,0 0 0 15,0 0-176-15,0 0 176 16,-4-4-1312-16,2 0-144 0,2 4-16 0,1-5-12448 16,1-5-2480-16</inkml:trace>
  <inkml:trace contextRef="#ctx0" brushRef="#br0" timeOffset="8948.16">21227 4438 29487 0,'0'0'2624'0,"-4"5"-2112"16,0-2-512-16,1 3 0 0,0 0 2224 0,0 2 336 16,0 1 64-16,1 1 0 0,1 0-1312 0,1 2-272 15,1 1-48-15,2-2-16 0,1-1-800 0,2 1-176 16,0 0 0-16,1 1 0 0,2 0 432 0,-2 1 128 16,0 1 16-16,0-2 16 0,0 1-416 0,0-1-176 15,0 0 128-15,-3 1-128 0,1 0 0 0,-3 2 0 16,-2-3 0-16,-1 3 0 0,0-3 0 0,-2 0 128 15,-1 1-128-15,0-2 128 0,-2 1-128 0,-1-1 128 16,0 1-128-16,1-1 128 0,-3-2-128 0,2-2 0 16,0 0 144-16,0 0-144 0,0-4 128 0,1 0-128 15,0-1 128-15,2-1-128 16,4-1-960-16,0 0-272 0,0 0-48 0,0 0-17680 0</inkml:trace>
  <inkml:trace contextRef="#ctx0" brushRef="#br0" timeOffset="9396.19">21443 4427 26719 0,'0'0'2368'0,"0"0"-1888"0,0 0-480 0,0 0 0 0,0 0 1984 16,0 0 320-16,0 0 48 0,0 0 16 0,0 0-512 0,0 0-80 16,0 0-32-16,0 0 0 0,0 0-944 0,0 0-192 15,0 0-32-15,6-2-16 0,1-1-352 0,-1 1-64 16,1 1-16-16,1 1 0 0,-1 0-128 0,0 1 128 16,-7-1-128-16,6 3 128 0,0-1-128 0,-6-2 0 15,0 0 0-15,4 5 0 0,-1 1 192 0,-1 1 16 16,-1-2 0-16,-2 1 0 0,-1 0 528 0,-2-1 96 15,0 0 32-15,-2 1 0 0,0 1-160 0,-1 0-48 16,0 1 0-16,0-2 0 0,0-1-80 0,1-1-32 16,0-1 0-16,0 1 0 0,1-1-208 0,5-3-32 15,-2 5-16-15,2-5 0 0,0 0-288 0,0 0 0 16,0 0 0-16,4 4 0 0,1 1 0 0,2-1 0 16,0-1 0-16,2 0 0 0,0 0 0 0,1-1 0 15,0 0 0-15,-1-1 0 0,0 1-320 0,0-2-32 16,1 0 0-16,-2 0 0 15,-8 0-816-15,6-2-176 0,1 1-16 0,-7 1-16 16,6-2-512-16,-6 2-96 0,0 0-32 0,0 0 0 0</inkml:trace>
  <inkml:trace contextRef="#ctx0" brushRef="#br0" timeOffset="11143.15">21674 4579 23951 0,'0'0'2128'0,"0"0"-1696"0,0 0-432 0,0 0 0 16,0 0 1616-16,6 1 240 0,-6-1 64 0,0 0 0 15,0 0-288-15,3 5-48 0,0 2-16 0,-1-1 0 16,-1 0-416-16,-1 2-64 0,-1-1-32 0,0 1 0 16,0 2-432-16,1 2-96 0,-2 0-16 0,0 0 0 15,1 0-256-15,0 0-48 0,1-1-16 0,0 0 0 16,0 1-192-16,0-3 0 0,0 1 0 0,0-2 0 0,0-3-256 0,0-5-112 15,0 0-16-15,0 0 0 16,0 0-1680-16,0 0-352 0</inkml:trace>
  <inkml:trace contextRef="#ctx0" brushRef="#br0" timeOffset="11290.24">21605 4679 23951 0,'0'0'2128'0,"0"0"-1696"15,6-3-432-15,1-2 0 0,2 0 2096 0,0 3 336 0,2-1 64 0,1 1 0 16,0 0-704-16,0 0-128 15,1 0-48-15,0 1 0 0,-1 1-896 0,0 0-176 16,0 1-32-16,2 0-16 0,-2 0-368 0,1 0-128 16,0 0 0-16,1 1 144 15,-4-2-1168-15,1 0-224 0</inkml:trace>
  <inkml:trace contextRef="#ctx0" brushRef="#br0" timeOffset="12580.14">22060 4859 23951 0,'0'0'2128'0,"0"0"-1696"16,0 0-432-16,-4 0 0 0,-2 0 2016 0,0 0 320 15,0 1 64-15,0-1 16 0,1-2-560 0,0-1-128 16,0 0 0-16,0-1-16 0,0 1-720 0,0-2-144 15,1-2-16-15,0-1-16 0,0-1-304 0,1-1-48 16,-1 0-16-16,0 0 0 0,0-4 128 0,1 0 32 16,-1 0 0-16,1-2 0 0,0-1-112 0,0 1-32 15,2 0 0-15,1 0 0 0,1-1-96 0,1-1-32 16,1 2 0-16,2-1 0 0,1 3-160 0,1 3-48 0,0-1 0 0,2-1 0 16,0 0-128-16,1-1 0 0,0 0 0 0,-1 2 0 15,2-1 0-15,0 1 0 0,-1 0 0 16,-1 1 0-16,2 0 0 0,-2 1 0 0,-1 2 0 0,0-1 0 15,-1 1 0-15,-1 1-176 0,-1 1 48 0,0 1 0 32,0-1-448-32,-2 2-96 0,-3 4-16 0,0 0 0 0,0 0-1984 0,0 0-400 0,0 0-64 15,0 0-32-15</inkml:trace>
  <inkml:trace contextRef="#ctx0" brushRef="#br0" timeOffset="13344.21">22209 4612 23039 0,'0'0'1024'0,"0"0"192"0,0 0-960 0,0 0-256 15,0 0 0-15,0 0 0 0,0 0 1520 0,0 0 256 0,0 0 48 0,0 0 16 16,3 5-752-16,0 0-160 0,1 1-32 0,0 1 0 15,0-1-256-15,0 2-48 0,2-2-16 0,0 2 0 16,0 0-208-16,0 1-48 0,1 1-16 0,0 0 0 16,0-2-304-16,1 1 160 0,0 0-160 0,-2 1 128 15,1-4-128-15,0 2 0 0,0 0 0 0,0-2 0 16,-2-1 0-16,1 0 128 0,-6-5-128 0,4 5 0 16,-4-5 0-16,0 0 0 0,0 0-144 0,0 0-15984 15</inkml:trace>
  <inkml:trace contextRef="#ctx0" brushRef="#br0" timeOffset="13585.96">22223 4813 23951 0,'0'0'2128'0,"5"-4"-1696"15,-1-2-432-15,1-1 0 0,1 2 1904 0,0-3 288 16,-2 1 64-16,2-1 16 0,0-2-768 0,1-1-160 16,0 1-16-16,0-1-16 0,0-1-608 0,-2 0-128 15,1-2-32-15,0 2 0 0,0 2-304 0,-1 0-64 16,1 0-16-16,-1 0 0 0,-1-1-160 0,-1 0 0 16,-1 1 0-16,0 2-11696 15,0 3-2288-15</inkml:trace>
  <inkml:trace contextRef="#ctx0" brushRef="#br0" timeOffset="14259.82">22454 4772 24879 0,'0'0'2208'0,"0"0"-1760"16,0 0-448-16,0 0 0 0,0 0 1664 0,0 0 256 15,1 6 64-15,-1-1 0 0,0-5-560 0,-1 8-96 16,0-3-32-16,1 3 0 0,0 1-544 0,1 1-112 16,-1-2-32-16,0 0 0 0,0-2-480 0,0 1-128 15,0-1 0-15,0 0 0 0,1 0 0 0,-1 0 0 16,0-6 0-16,1 5 0 0,-1-5 0 0,0 0 0 15,0 0 0-15,0 0-11504 16,0 0-2320-16</inkml:trace>
  <inkml:trace contextRef="#ctx0" brushRef="#br0" timeOffset="14985.16">22670 4778 31327 0,'0'0'1392'0,"0"0"272"0,0 0-1328 0,-5 0-336 16,5 0 0-16,-5 1 0 0,-1-2 1312 0,1 1 192 16,1 0 32-16,0 1 16 0,4-1-464 0,-5 2-112 15,0 0-16-15,1 1 0 0,4-3-320 0,-5 3-64 16,5-3 0-16,-5 3-16 0,5-3-208 0,-4 4-32 16,4-4-16-16,0 0 0 0,0 0-304 0,0 0 0 15,0 0 0-15,0 0 0 0,0 0 0 0,0 0 0 16,0 0 0-16,0 0 0 0,0 0 0 0,0 0 0 15,0 0 0-15,3-5 0 0,0-3 0 0,0 2 0 0,0 0 0 0,1-1 0 16,-2-1-192-16,1-1-32 0,-1 1-16 0,0-2 0 16,1-1 240-16,-2 0 0 0,0-2 0 0,-1 1 160 15,0 1-160-15,0 1 128 0,-1-1-128 0,0 0 128 16,0-3-128-16,0 3 0 0,0-2 0 0,1 3 0 16,0 3 0-16,0-1 0 0,0 3 0 0,0-1-176 15,0 0 176-15,-1 1 0 0,1 5 0 0,0 0 0 16,-1-4 0-16,1 4 0 0,0 0 0 0,0 0 0 15,0 0 0-15,0 0 0 0,0 0 0 0,0 0 0 0,0 0 0 0,0 0 0 16,1-3 0-16,-1 3 0 0,0 0 0 0,5-3 0 16,1 2 0-16,-1-1 0 0,1-2 0 0,0 0 0 15,0 1 0-15,1-1 0 0,0 3 0 0,-1 1 0 16,0 0 0-16,1-2 0 0,0 0-128 0,0-1 0 16,-1 0 0-16,0 0 0 15,-6 3-384-15,6 0-64 0,-6 0 0 0,6 0-17664 0</inkml:trace>
  <inkml:trace contextRef="#ctx0" brushRef="#br0" timeOffset="15345.75">22855 4575 33231 0,'0'0'1472'0,"0"0"304"0,0 0-1424 0,0 0-352 0,0 0 0 0,0 0 0 16,0 0 1024-16,0 0 144 0,0 0 32 0,7 0 0 16,0-2-720-16,1 1-144 0,0 0-16 0,1 1-16 15,1 0-304-15,-1 0 0 0,0 0 0 0,0 1 0 16,0 2-368-16,-2-1 32 0,-1 0 0 0,-2 1 0 16,-4-3 80-16,0 0 0 0,1 7 16 0,-2-1 0 15,-1 0 416-15,-1 0 80 0,-2-1 0 0,-1 1 16 16,-2 0 384-16,1 2 80 0,0 1 16 0,1-1 0 15,0-3 64-15,0 0 16 0,1 0 0 0,2 0 0 16,1 2-320-16,1-3-64 0,1-4-16 0,0 0 0 16,3 6-240-16,2-1-64 0,1-1 0 0,1 0 0 0,0-3-128 0,2 1-176 15,0-2 48-15,0 2 0 16,1-4-240-16,-2 0-32 0,0-1-16 0,1 0 0 16,0-1-1312-16,0-1-272 0,-1 0-48 0,1 1-16 0</inkml:trace>
  <inkml:trace contextRef="#ctx0" brushRef="#br0" timeOffset="15759.34">23098 4497 24879 0,'0'0'2208'0,"4"1"-1760"16,-4-1-448-16,0 0 0 0,6-1 800 0,0-1 80 15,0 0 16-15,1 1 0 0,0-3-416 0,2 2-80 16,0-1-16-16,0 0 0 0,-2 2-384 0,1 1 0 0,-1 0 0 0,1-1 0 16,0-1 0-16,-1 1 0 0,-2 1 0 0,-5 0 0 15,0 0 320-15,5 3 176 0,-2 1 32 0,-3-4 16 16,0 0 768-16,0 6 160 0,-2 0 16 0,-1 3 16 16,-1 3-176-16,1 0-48 0,-1-1 0 0,1 1 0 15,1 0-400-15,1-1-96 0,0 1-16 0,2 1 0 16,1 1-304-16,2-1-64 0,0 1-16 0,0-2 0 15,1 0-192-15,0-2-64 0,-2 0 0 0,1 1 0 0,-1-1-128 16,1-2 160-16,-2 0-160 0,0-1 160 0,-1-1-32 0,-1-6-128 16,0 0 192-16,-2 5-64 0,-1 0 128 0,-1 0 32 15,0-3 0-15,-2 0 0 0,0-1-32 0,-1 1 0 16,0 1 0-16,-2-1 0 0,-1 1-96 0,0-2-32 16,-1 1 0-16,1 0 0 0,-2-1-128 0,3-1 0 15,-1 0 0-15,2 0 0 0,1-1 0 0,2 1 0 16,5 0-224-16,0 0 80 15,0 0-1776-15,0 0-336 0,0 0-80 0,0 0-16 0</inkml:trace>
  <inkml:trace contextRef="#ctx0" brushRef="#br0" timeOffset="19007.76">23351 4590 28159 0,'0'0'1248'0,"0"0"256"0,0 0-1200 0,0 0-304 16,1 6 0-16,-1-6 0 0,0 0 1536 0,0 0 240 16,4 4 48-16,2-2 16 0,1-1-944 0,1-1-192 15,1-1-48-15,1 0 0 0,-1-1-432 0,1 1-96 16,0 0 0-16,-1 0-128 0,-1 2 0 0,-1-1 0 0,-2 1 0 0,-5-1 0 15,5 3-192-15,-1 1-112 16,-1 0-16-16</inkml:trace>
  <inkml:trace contextRef="#ctx0" brushRef="#br0" timeOffset="19457.14">23586 4553 29951 0,'0'0'1328'0,"0"0"272"0,0 0-1280 0,0 0-320 0,0 0 0 0,4 6 0 16,0 0 1312-16,1 0 208 0,1-1 32 0,1 3 16 16,-1-2-864-16,1 1-160 0,-1 1-32 0,4 0-16 15,3-1-368-15,-1-1-128 0,-1 1 0 0,1 0 144 16,-1 0-144-16,-1 0 0 0,1-1 0 0,-1-2-176 31,-2 1-1312-31,-2-1-272 0</inkml:trace>
  <inkml:trace contextRef="#ctx0" brushRef="#br0" timeOffset="19650.34">23573 4687 23039 0,'6'-7'2048'0,"-6"7"-1648"15,3-4-400-15,0-3 0 0,0 1 1456 0,0-1 208 16,0 0 32-16,0-1 16 0,1 0-368 0,0 0-64 15,0 1 0-15,1 1-16 0,-1-3-816 0,2 2-176 16,1 1-16-16,1 0-16 0,0 1-240 0,0 1-256 16,-1 0 48-16</inkml:trace>
  <inkml:trace contextRef="#ctx0" brushRef="#br0" timeOffset="20022.92">23794 4622 28559 0,'0'0'2544'0,"0"0"-2032"0,0 0-512 0,0 0 0 16,0 0 1792-16,0 0 256 0,0 0 48 0,0 0 16 16,7-1-1424-16,0 0-288 0,-1-1-48 0,0 1-16 15,0-2-336-15,2 2 0 0,1 0 0 0,0 1 0 0,-1 0 0 0,0 0 0 16,-1 0 0-16,-1 1-192 0,-3 1 192 15,2 1-192-15,-5-3 192 0,3 5-192 0,-1 0 192 0,-1 1 0 16,-1 0 0-16,-2 0 0 0,-1 0 0 0,1 1 0 16,0-2 192-16,-1 2-64 0,0-2 288 0,0 0 64 15,3-5 16-15,-2 5 0 0,2-5 128 0,0 0 16 16,-2 5 16-16,2-5 0 0,0 0-272 0,0 0-64 16,0 0-16-16,0 0 0 0,0 0-144 0,0 0-32 15,3 4 0-15,-3-4 0 0,0 0-128 0,4 4 0 16,-1-1 0-16,3 1 0 0,-6-4-384 0,6 2 64 15,0-1 0-15,-1 0 0 16,-5-1-576-16,7 1-128 0,0-1 0 0,1-2-16384 0</inkml:trace>
  <inkml:trace contextRef="#ctx0" brushRef="#br0" timeOffset="20521.65">24160 4617 26719 0,'0'0'2368'0,"0"0"-1888"0,0 0-480 0,0 0 0 16,0 0 1648-16,0 0 224 0,0 0 48 0,0 0 16 16,0 0-784-16,0 0-176 0,3 4-16 0,-3-4-16 15,0 0-352-15,0 0-64 0,0 0-16 0,0 0 0 16,-5 2 96-16,0 1 16 0,-1-1 0 0,2 0 0 15,-1 0-128-15,-1-1-32 0,-2 0 0 0,1 0 0 16,2-1-208-16,1 1-64 0,4-1 0 0,0 0 0 0,-5 0-192 0,5 0 0 16,0 0 0-16,0 0 0 0,-2-1 0 0,2 1-160 15,-3-1 32-15,3 1 0 0,0 0 128 0,0 0-128 16,-2-3 128-16,1 0-128 0,0-1-64 0,0 1 0 16,1-1 0-16,0-1 0 0,0 0 48 0,1-2 0 15,0 1 0-15,-1 1 0 0,-1-2 144 0,-1 1 0 16,0-1-144-16,0 0 144 0,-1 0-176 0,1 1 48 15,1-1 0-15,0 0 0 0,0 2 0 0,0 0 0 16,0-2 0-16,0 2 0 0,-1 1 128 0,1 0 0 16,0 1 0-16,0-1 0 0,1 0 0 0,0 4 0 15,0-2 0-15,0 2 0 0,0 0 0 0,2-4-128 16,1 2 128-16,2-1-128 0,1 1 128 0,1 0 0 16,-1-1 128-16,1 0-128 0,-2 0 0 0,2 0 0 15,2 1 0-15,-2-3-128 0,-1 2 128 0,0 0 0 16,4-1 0-16,-1 1 0 0,-1 0 0 0,-2 2 0 15,-3-1 0-15,2 0 0 0,1-1-320 0,-1 2-16 0,-5 1-16 0,0 0-11376 32,0 0-2288-32</inkml:trace>
  <inkml:trace contextRef="#ctx0" brushRef="#br0" timeOffset="20888.29">24266 4484 27647 0,'0'0'2448'0,"0"0"-1952"15,0 0-496-15,7-1 0 0,-1-1 1408 0,1 0 176 16,1 0 32-16,0 0 16 0,0 0-976 0,-1 0-192 16,-2 1-32-16,-1 1-16 0,2 0-272 0,0 0-144 15,0 1 160-15,0 0-160 0,-1 0 0 0,-1 2 0 16,-4-3 0-16,3 3 0 0,-3-3 0 0,0 0 0 15,1 5 0-15,-2-1-160 0,-2 0 160 0,-1 1 176 16,-2 0-48-16,0 1 0 0,-1 0 32 0,0 0 0 16,0 0 0-16,2 0 0 0,0-1 464 0,2 1 80 15,1-1 32-15,2 1 0 0,-2 0-96 0,1 0-32 16,1 0 0-16,1-2 0 0,0 0-304 0,2 1-64 16,0-1-16-16,1-1 0 0,0 0-224 0,0-1 0 15,1 0 0-15,0-1 0 0,0 0 0 0,1-2 0 16,-1-1 0-16,1 0-160 15,0 0-608-15,0 0-128 0,1 0-32 0,1-2-16576 0</inkml:trace>
  <inkml:trace contextRef="#ctx0" brushRef="#br0" timeOffset="21319.35">24581 4374 23039 0,'0'0'1024'0,"0"0"192"0,0 0-960 0,0 0-256 15,0 0 0-15,0 0 0 0,1 6 1408 0,-2-1 256 16,-1 1 32-16,0 0 16 0,1-1-624 0,0 3-128 15,-1-3-32-15,0 2 0 0,0 1 128 0,1 0 32 16,1 0 0-16,1 2 0 0,-1 0-64 0,1 0-16 16,1-1 0-16,1 3 0 0,0-1-240 0,0 1-64 15,0-2 0-15,-1-3 0 0,-1 3-32 0,2 0-16 16,1-3 0-16,-1 1 0 0,-1-1-80 0,0 0 0 16,0 1-16-16,1 0 0 0,0 0-192 0,-2-1-48 15,-1 0 0-15,0-1 0 0,-1-1-160 0,1-5-32 16,-1 5-128-16,1-5 192 0,-3 4 144 0,-1-1 32 15,-3 1 0-15,-1-2 0 0,-3-2 240 0,-4 0 48 16,-3-1 16-16,-4 0 0 0,-1-1-224 0,-3-3-32 16,-2 0-16-16,1 0 0 0,3 0-224 0,3 0-48 15,5 2-128-15,3 0 192 16,4 0-768-16,6 0-144 0,3 3-48 0,9-4 0 16,3 1-1936-16,7 0-400 0</inkml:trace>
  <inkml:trace contextRef="#ctx0" brushRef="#br0" timeOffset="21990.6">24717 4273 32991 0,'0'0'1472'0,"0"0"288"0,0 0-1408 0,4 7-352 16,2 0 0-16,0 2 0 0,1 2 1344 0,1 1 208 15,1 3 48-15,-1 2 0 16,1-2-592-16,0 3-112 0,0 0-32 0,-3-3 0 16,0 1-272-16,-1 0-48 0,0 1-16 0,-1 0 0 0,-1-1-16 0,-1 1-16 15,-1-1 0-15,-1 4 0 0,-1-2-176 0,-2-2-48 16,-2-1 0-16,-2-1 0 16,0-3-16-16,-1 2-16 0,-2-3 0 0,0-2 0 0,0 1-240 0,2-4 0 15,0 0 0-15,2-1 0 16,1-2-1408-16,5-2-240 0,0 0-32 0</inkml:trace>
  <inkml:trace contextRef="#ctx0" brushRef="#br0" timeOffset="22384.35">24898 4286 35759 0,'0'0'1584'0,"0"0"336"0,1-5-1536 0,1 0-384 0,1 1 0 0,2 0 0 15,1 1 272-15,1 0-16 0,-1 1 0 0,1 1 0 0,1-1-256 0,-1 1 0 16,-7 1 0-16,7 0 0 0,2 1 144 0,-2 1-144 16,-7-2 0-16,6 3 144 0,-1 0 112 0,-5-3 32 15,0 0 0-15,2 6 0 0,-1 0 160 0,-1-1 48 16,0 0 0-16,0 1 0 0,-1 0 80 0,0 0 0 15,0 0 16-15,0-1 0 0,0 2-144 0,-1-1-16 16,0 1-16-16,0-1 0 0,-1 0 96 0,2 0 0 16,1-1 16-16,0-5 0 0,0 6-32 0,0 0-16 15,0-6 0-15,0 0 0 0,3 7-160 0,-3-7-48 16,4 3 0-16,1 0 0 0,2-2-144 0,0-1-128 16,-1 0 144-16,3-1-144 0,2 0 0 0,0 1 0 15,2-3 0-15,2 1 0 0,1 0 0 0,2 0-160 16,-1 1 0-16,1-2 0 15,1 1-896-15,-2 0-176 0,-1 0-48 0</inkml:trace>
  <inkml:trace contextRef="#ctx0" brushRef="#br0" timeOffset="22985.1">23491 4172 23951 0,'0'0'1056'0,"5"-4"224"16,1 0-1024-16,2-1-256 0,3-1 0 0,3 2 0 0,4-1 2624 0,3 0 448 0,7 1 112 0,6 1 16 15,6 1-768-15,-2 0-160 0,-1 0-32 0,4 2 0 16,4 0-1168-16,10 2-240 0,-6-1-64 0,3 1 0 15,1 1-304-15,2-1-64 16,5-2-16-16,3 3 0 0,-1-2-384 0,2 0 0 0,-1-1 0 0,1 0 0 16,1 0-176-16,-1 0-112 0,2 0-32 0,-6 0 0 15,-4 0-288 1,0-1-64-16,2 0-16 0,1 1 0 0,0 0-272 0,5 0-64 16,7 0-16-16,-7 0 0 0,-8 1 656 0,-8 0 128 0,-9 2 16 0,3-2 16 15,-39-1 32-15,-3 0 192 0</inkml:trace>
  <inkml:trace contextRef="#ctx0" brushRef="#br1" timeOffset="37678.58">13217 5905 23951 0,'0'0'2128'0,"0"0"-1696"0,4-4-432 0,-4 4 0 15,3-4 1664-15,-3 4 240 0,3-3 48 0,-3 3 16 0,0 0-256 0,0 0-48 16,0 0-16-16,0 0 0 16,0 0 80-16,3 3 32 0,0 4 0 0,0 0 0 0,-1 5-560 0,-1 2-112 15,0-1-32-15,-1 4 0 16,0 1-288-16,0 0-64 0,0 3-16 0,0-3 0 16,1 1-192-16,-1-2-48 0,-1-1 0 0,0 1 0 15,-1 0-448-15,1 1 0 0,0-2 0 0,0 2 0 0,0-4 0 0,0 0 0 16,1 0 0-16,0-1 0 0,0-1 0 0,0-2 0 15,-1-2 0-15,1-1 0 0,0-1 0 0,0-6-192 16,0 0 16-16,0 0 0 16,0 0-976-16,0 0-208 0,0 0-48 0,4-7-12736 15,-1-1-2544-15</inkml:trace>
  <inkml:trace contextRef="#ctx0" brushRef="#br1" timeOffset="39696.22">13418 6058 23039 0,'0'0'2048'0,"0"0"-1648"15,0 0-400-15,0 0 0 0,0 0 1888 0,0 0 288 16,0 0 64-16,0 0 16 0,0 0-576 0,0 0-112 16,0 0-32-16,5 3 0 0,-1-1-192 0,0 2-64 15,-1 1 0-15,0 1 0 0,0 4-320 0,1-2-80 16,0 0-16-16,0 1 0 0,1 0-416 0,2 1-96 15,0-1-16-15,1 1 0 0,0 0-208 0,-1-1-128 16,2 1 160-16,1-2-160 0,-1 0 0 0,0 0 0 16,-1-1 0-16,3 0 0 0,-2 0 0 15,-1 0 0-15,-2-2 0 16,-1-2-320-16,-2 0-176 0,1 1-16 0,-4-4-16 16,0 0-1280-16,0 0-256 0,0 0-48 0</inkml:trace>
  <inkml:trace contextRef="#ctx0" brushRef="#br1" timeOffset="39912.17">13397 6264 25791 0,'0'0'2304'0,"0"0"-1856"16,3-6-448-16,1 1 0 0,2 2 2560 0,0 0 432 16,-1-2 80-16,1-1 0 0,0 0-1152 15,0-2-224-15,1 1-48 0,0-1-16 0,2 0-928 0,0-2-176 16,0-1-32-16,1 1-16 0,-1 1-304 0,3-2-176 15,-1-4 192-15,0 2-192 0,-1 2 0 0,0-1 0 16,0-1 0-16,-2 2 0 16,-1 0-1408-16,-2 2-304 0,1 2-48 0</inkml:trace>
  <inkml:trace contextRef="#ctx0" brushRef="#br1" timeOffset="40175.37">13689 6156 31967 0,'0'0'1408'0,"0"0"304"0,0 0-1376 15,0 0-336-15,0 0 0 0,0 0 0 0,0 0 1504 0,0 0 224 0,0 0 64 0,0 0 0 16,3 7-784-16,-1 1-160 0,0-1-16 0,-1 1-16 15,0 2-432-15,1-1-96 0,-1 1-16 0,0 0 0 16,1 0-272-16,0-2 128 16,-1 1-128-16,0-2 0 0,0-1 0 0,-1-6-224 0,2 6 16 0,-2-6-12272 15,0 0-2432 1</inkml:trace>
  <inkml:trace contextRef="#ctx0" brushRef="#br1" timeOffset="40797.75">14013 6220 32879 0,'0'0'1456'0,"0"0"304"0,0 0-1408 0,0 0-352 16,0 0 0-16,0 0 0 0,0 0 1312 0,0 0 192 0,-5 0 32 0,0 0 16 15,0 1-784-15,0 0-144 0,0-2-48 16,-2 2 0-16,2 2-400 0,-1-1-176 15,0 1 128-15,1-1-128 0,-1 1 0 0,0 0 0 0,-1 3 0 0,1-1 0 16,1-1 0-16,-1 1 0 0,0 0 0 0,0 0 0 16,1-1 0-16,1 0 0 0,0-1 0 0,4-3 0 15,0 0 128-15,0 0-128 0,0 0 128 0,0 0-128 16,0 0 128-16,1-6-128 0,1 0 0 0,1-4 128 16,-1 0-128-16,1-1 0 0,0 1 0 0,0-1 128 15,-1 0-128-15,0-1 0 0,-1 1 0 0,-1 0 0 16,-1 2 0-16,0-2 0 0,0 0 0 0,-1 0 0 15,-2 1 0-15,0 1 0 0,-1-2 128 0,1 1-128 16,0-2 0-16,0 3 0 0,1-1 0 0,-1 0 0 0,1 0 0 0,0 2 0 16,0 0 0-16,-1 1 0 0,2 0 0 15,0 2 0-15,-1 1 0 0,0 2 0 0,0-2 0 0,3 4 0 16,0 0 0-16,0 0 0 0,0 0 0 0,0 0 128 16,0 0-128-16,0 0 192 0,0 0-192 0,0 0 128 15,0 0-128-15,0 0 128 0,0 0-128 0,9-1 0 16,1-3 0-16,1 2 0 0,0 0 0 0,2-2 128 15,0 0-128-15,0 0 128 0,2 0-128 0,-1 1 0 16,-1-2 0-16,2 0 128 0,-1 0-128 0,-1 0 0 16,-1 2 0-16,-1-1 0 15,0 1-512-15,-2 1-64 0,-2 2-32 0</inkml:trace>
  <inkml:trace contextRef="#ctx0" brushRef="#br1" timeOffset="41179.41">14211 6044 26719 0,'0'0'2368'0,"0"0"-1888"16,0-4-480-16,0 4 0 0,0 0 2496 0,0 0 416 15,0 0 80-15,0 0 16 0,0 0-1440 0,0 0-288 16,0 0-48-16,1 6-16 0,0 1-752 0,-1 1-144 15,0 2-48-15,0-1 0 0,0 0-272 0,-2 0 0 16,1-1 0-16,0 2 0 0,0-2 0 0,0 2-304 16,-1-1 48-16,1 0 0 15,1 0-1536-15,0 0-320 0,-1-2-48 0,1-1-14352 0</inkml:trace>
  <inkml:trace contextRef="#ctx0" brushRef="#br1" timeOffset="41360.54">14332 5944 23951 0,'0'0'2128'0,"0"0"-1696"0,0 0-432 0,0 0 0 15,0 0 1344-15,0 0 192 0,0 0 48 0,0 0 0 0,0 0-1408 16,0 0-176-16</inkml:trace>
  <inkml:trace contextRef="#ctx0" brushRef="#br1" timeOffset="41871.56">14407 5909 23039 0,'0'0'2048'0,"0"0"-1648"15,0 0-400-15,0 0 0 0,0 0 3040 0,0 0 528 16,0 0 96-16,0 0 32 0,0 0-1664 0,-5 1-336 16,0 0-64-16,5-1-16 0,-5 3-848 0,5-3-160 15,0 0-32-15,0 0-16 0,0 0-368 0,0 0-64 16,0 0 0-16,0 0-128 0,0 0 0 0,0 0 0 15,0 0 0-15,0 0 0 0,6 0 128 0,-1 2-128 16,1 0 144-16,0 0-144 0,-2-1 576 0,2 0 32 16,0 0 0-16,0 0 0 0,1 2-160 0,-1-1-16 15,0 1-16-15,-1 0 0 0,0-1-112 0,0 1-32 16,0-2 0-16,1 2 0 0,0-1-272 0,0 0 128 16,-1 0-128-16,1-1 0 0,0 0 0 0,0 0 0 15,-1 0 0-15,0 0 0 0,-5-1 0 0,4 0 0 16,-4 0 0-16,0 0 0 0,0 0 0 0,0 0 0 15,6 0 0-15,-6 0 0 0,0 0 0 0,0 0 0 0,4 1 0 16,-4-1 0-16,0 0 0 0,0 0 0 0,0 0 0 0,4 5 0 16,-1 0 128-16,-1 1-128 0,-1 1 0 0,-1 0 0 15,0 1 128-15,0 1-128 0,-1 0 192 0,2 1-192 16,-1 0 192-16,0 0-64 0,0-1 0 0,1 1-128 16,0 1 176-16,1 0-176 0,-1-3 160 0,1 0-160 15,1-1 0-15,-1 0 0 0,0 0 0 0,-1-1 0 0,-1 1 0 16,0 0 0-16,0-1 0 0,-1 0 0 15,0 0 0-15,-1-2 0 0,2-4 0 0,-4 6 0 0,-1 1 128 0,0-2 0 16,-1 1-128-16,0-1 192 0,0-2 112 16,-1-1 16-16,0 0 0 0,0-2 0 0,2 1 0 0,-1-1 16 15,0-1 0-15,2-1 0 0,2-2-336 0,-1-1 144 16,-1 0-144-16,1-2 0 0,1-1 0 0,1 1 0 16,0-2 0-16,0 2 0 15,1 1-1280-15,1 1-192 0,-1 5-64 0,2-6-13376 16,0 0-2672-16</inkml:trace>
  <inkml:trace contextRef="#ctx0" brushRef="#br1" timeOffset="42078.95">14720 6064 36511 0,'0'0'1616'0,"0"0"336"0,7-1-1568 0,1-1-384 0,1 0 0 0,1 1 0 16,1 1 1792-16,0 1 288 0,-1-1 48 0,-1 0 16 15,1 0-1120-15,-2 0-240 0,0 0-32 0,0 0-16 32,-1 0-976-32,0 0-192 0,-2 2-32 0</inkml:trace>
  <inkml:trace contextRef="#ctx0" brushRef="#br1" timeOffset="42861.63">15137 5920 23039 0,'0'0'2048'0,"0"0"-1648"16,0 0-400-16,0 0 0 0,0 0 2464 0,0 0 416 0,0 0 64 0,0 0 32 15,0 0-928-15,0 0-176 0,7 2-32 16,-1 4-16-16,-1 3-480 0,1 2-112 16,-1 5-16-16,1-1 0 0,0 2-576 0,1 0-112 15,-1 1-16-15,2 0-16 0,2-2-304 0,-2-2-64 16,1 0-128-16,0-1 192 0,0-3-192 0,0-3 0 16,-1 2 0-16,-1-2 0 0,0-1 0 0,-1-1 0 15,0 0-128-15,-2-1 128 16,-4-4-1472-16,0 0-256 0,0 0-32 0,0 0-17200 0</inkml:trace>
  <inkml:trace contextRef="#ctx0" brushRef="#br1" timeOffset="43041.57">15072 6150 23951 0,'0'0'2128'0,"0"0"-1696"16,5-2-432-16,1-3 0 0,1 0 2832 0,2-3 496 15,1-1 80-15,1 1 32 0,0-2-1456 0,1 0-272 16,0 0-64-16,0 0-16 0,2-2-880 0,-1 0-176 15,0 0-48-15,-1 2 0 0,1-1-336 0,0 0-64 16,-2 0 0-16,1 2-128 0,1 0 0 0,-1 2 0 16,-2 2-192-16,1 0-19488 0</inkml:trace>
  <inkml:trace contextRef="#ctx0" brushRef="#br1" timeOffset="43332.42">15380 6093 23039 0,'0'0'2048'0,"0"0"-1648"0,0 0-400 0,0 0 0 16,0 0 3552-16,0 0 624 16,0 0 128-16,0 0 32 0,0 0-2352 0,1-4-448 0,0-1-112 0,2 1-16 15,-1 0-928-15,3 1-192 0,1-1-32 0,1 1-16 16,-1 1-240-16,1 0 0 0,0 1 0 0,1-1 0 16,0 2 0-16,-2 2-128 0,-6-2 128 0,0 0 0 15,0 0-192-15,3 6 192 0,-1 0-192 0,-2 1 192 16,-2 1 0-16,-2 1 0 0,-3 0 0 0,1-1 0 15,2-1 0-15,-1 0 144 0,0-1-16 0,2 0 0 16,1 2 176-16,2-3 16 0,1 1 16 0,-1-6 0 16,0 0-208-16,5 3-128 0,1 0 160 0,0-1-160 15,2 1 0-15,0-3 0 0,1 1 0 0,1-2-160 16,1-2-1440-16,2-2-272 0,1 0-64 0,-1 0-16416 16</inkml:trace>
  <inkml:trace contextRef="#ctx0" brushRef="#br1" timeOffset="43767.61">15743 6126 23039 0,'0'0'2048'0,"5"-3"-1648"15,-1 0-400-15,-4 3 0 0,0 0 1728 0,0 0 256 16,6 1 48-16,-6-1 16 0,0 0-192 0,0 0-48 16,5-1 0-16,-5 1 0 0,0 0-384 0,0 0-80 15,0 0 0-15,0 0-16 0,0 0-432 0,-4-3-64 16,-2 2-32-16,-1 1 0 0,-1 1-400 0,1-1-80 15,-2 1 0-15,0 1-16 0,0-2-144 0,1 0-32 16,0 0 0-16,0 0 0 0,0-2-128 0,2 0 0 0,0-1 0 0,1 1 128 16,5 2-128-16,-5-2 0 0,2 0 0 0,3 2 0 15,0 0 0-15,0 0 0 16,-4-4 0-16,4 4 0 0,0 0 0 0,0 0 0 0,0 0 0 0,0 0 0 16,0 0 0-16,1-6 0 0,0 0 0 0,1 1 0 15,0-2 0-15,1 0 0 0,0-2 0 0,0 0 0 16,1 1 0-16,-1-2 0 0,-1 1 0 0,1 1 0 15,-2-3 0-15,-1 2 0 0,-1 1 0 0,-1 1 0 16,-1 1 0-16,1 0 0 0,-1 1 0 0,0 2 0 0,3 3 0 16,-2-4 0-16,0 0 0 0,2 4 0 0,0-5 0 0,0 5 0 15,3-6 0-15,1 1 0 0,0-1 0 0,2 0 0 16,0 0 0-16,2 0 0 0,0 0 0 0,0 0 0 16,1 1 0-16,0-1 0 0,0 0 0 0,0 1 0 15,-1 1 0-15,0 0 0 0,-2 2-128 0,1-1 128 16,-1 1 0-16,-6 2 0 15,6-2-960-15,-6 2-112 0,5-2-16 0,0 0-11888 16,-5 2-2368-16</inkml:trace>
  <inkml:trace contextRef="#ctx0" brushRef="#br1" timeOffset="44031.13">15949 5897 27647 0,'0'0'2448'0,"0"0"-1952"0,0 0-496 0,0 0 0 16,0 0 1888-16,-4 2 288 16,4-2 48-16,-2 5 16 0,0 1-1072 0,1 1-208 0,1 1-32 0,1 1-16 15,0 0-528-15,0 1-128 0,-1 1 0 0,0 2-16 16,0 1-240-16,0 1 144 15,-1 0-144-15,0-2 128 0,0-1-128 0,1-2 0 0,1-3 0 0,-1 0 0 16,1-2 0-16,-1-5-144 0,3 5 144 0,-3-5-17808 16</inkml:trace>
  <inkml:trace contextRef="#ctx0" brushRef="#br1" timeOffset="44453.33">16077 5857 39103 0,'0'0'864'0,"0"0"176"0,0 0 48 0,0 0 0 0,0 0-880 0,0 0-208 15,0 0 0-15,0 0 0 0,9-1 448 0,-2-1 32 16,2 1 16-16,2-1 0 0,1 1-368 0,0-2-128 16,1 1 0-16,-1 0 144 0,1 0 208 0,-1 0 32 15,-1 0 16-15,-1 1 0 0,-1 1-624 0,-1 1-128 16,0-1-32-16,-1 2 0 0,-7-2 384 0,6 3 0 15,0 1 0-15,-6-4 0 0,3 6 0 0,0 0 0 16,-1 1 176-16,-1 1-176 0,-2 1 512 0,-1 1 0 16,0-1 0-16,0 2 0 0,1 0 64 0,-1 0 0 15,-1 0 16-15,0 3 0 0,2-1-80 0,1 0 0 0,-2 1-16 0,1 0 0 16,1 0-48-16,1 0 0 16,-1 1 0-16,1-3 0 0,1-2-320 0,0 0-128 0,0-2 0 0,0 0 0 15,-1 0 0-15,0 0 0 0,0-2 0 0,-1 0 0 16,0-6 0-16,0 0 0 0,0 0 0 0,-5 6 0 15,-2-1 448-15,-1-2 64 0,0 0 0 0,-1-1 0 16,-2 0-160-16,0-2-32 0,-3 0 0 0,1 0 0 16,-3 2-128-16,2 0-48 0,2 0 0 0,2-1 0 15,-1-1-144-15,3 0 0 0,2-1 0 0,6 1 0 16,0 0-1248-16,0 0-176 0,0 0-48 0,9-4-13136 16,2-1-2640-16</inkml:trace>
  <inkml:trace contextRef="#ctx0" brushRef="#br1" timeOffset="44805.27">16455 5812 30399 0,'0'0'2704'0,"0"0"-2160"15,1-4-544-15,-1 4 0 0,0 0 2912 0,0 0 480 0,0 0 80 0,0 0 32 16,0 0-1584-16,0 0-320 0,0 0-64 0,0 9-16 16,0 1-800-16,-1 5-144 0,-1 2-48 0,-1 2 0 15,-1 2-144-15,1-1-48 0,1 2 0 0,-1 1 0 16,0-1-128-16,1 2-16 0,0-2-16 0,0 0 0 15,1-3-48-15,-1-3-128 0,0-1 192 0,0-2-64 16,2 1-288-16,0-1-64 0,0-1-16 0,0-3 0 16,1-2-1184-16,-1-7-240 0,0 0-64 0,2 6-19552 15</inkml:trace>
  <inkml:trace contextRef="#ctx0" brushRef="#br1" timeOffset="45770.57">16738 5957 28159 0,'0'0'1248'0,"0"0"256"0,2-6-1200 0,0 1-304 16,-1 0 0-16,-1 5 0 0,0-4 1616 0,0 4 272 15,0 0 48-15,0 0 16 0,0 0-224 0,0 0-64 16,0 0 0-16,0 0 0 0,-1 4-384 0,0 4-64 16,0 2-32-16,0 1 0 0,0 0-608 0,1 0-112 15,0 1-16-15,1 1-16 0,0-1-432 0,1 2 128 16,0-1-128-16,1-2 0 0,0-3 0 0,0 0 0 15,-1-1 0-15,0-1 0 16,0 0-1312-16,-2-6-240 0,0 0-48 0,0 0-17680 0</inkml:trace>
  <inkml:trace contextRef="#ctx0" brushRef="#br1" timeOffset="45918.05">16669 6051 28559 0,'0'0'2544'0,"0"0"-2032"0,10 0-512 0,0 0 0 15,2 0 1600-15,0 0 240 0,1 0 32 0,0 0 16 16,1 0-944-16,0 0-192 0,1-2-48 0,-3 2 0 16,1 2-560-16,0-1-144 0,-2 1 0 0</inkml:trace>
  <inkml:trace contextRef="#ctx0" brushRef="#br1" timeOffset="46405.02">17096 5763 24879 0,'0'0'2208'0,"0"0"-1760"0,0 0-448 0,0 0 0 16,0 0 2688-16,2 6 448 0,0 3 80 0,0 1 32 15,-1 1-1248-15,0 2-240 0,0 2-48 0,0 3-16 16,1-2-784-16,-1 5-144 0,-1-2-48 0,0 2 0 16,0-1-400-16,0 2-64 0,1-1-32 0,-1-1 0 0,0 1-224 0,1-1 128 15,-1-3-128-15,1-2 0 0,0-1 0 0,-1 0 128 16,0-3-128-16,1-1 0 0,-1 1 0 0,1-4 0 15,0 0-192-15,0-1 192 16,-1-6-1696-16,0 0-224 0,0 0-64 0,0 0-16448 16</inkml:trace>
  <inkml:trace contextRef="#ctx0" brushRef="#br1" timeOffset="47238.78">17318 5926 33343 0,'0'0'1472'0,"0"0"320"0,0 0-1440 0,0 0-352 15,0 0 0-15,3 6 0 0,-3-6 1664 0,2 7 272 16,1-1 48-16,1 2 16 0,0 1-720 0,1 1-128 16,0 0-48-16,1-1 0 0,1 1-544 0,1 0-112 15,-1-1-32-15,2 0 0 0,-1 1-272 0,1 2-144 16,1-2 160-16,-2-1-160 0,0-3 0 0,1 1 0 16,0-1 0-16,0 0 0 0,-2-1-256 0,2 1-80 15,-1-3-32-15,-8-3 0 16,0 0-480-16,0 0-112 0,4 4 0 0,-4-4-11776 15,0 0-2336-15</inkml:trace>
  <inkml:trace contextRef="#ctx0" brushRef="#br1" timeOffset="47440.73">17331 6128 24879 0,'0'0'2208'0,"0"0"-1760"16,-2-5-448-16,2 0 0 0,1 3 2288 0,1-3 368 15,2 0 80-15,0-3 16 0,1-2-832 0,1 0-144 0,0 0-48 0,1-2 0 16,-1 0-960-16,1 0-192 0,1 1-32 0,-1-1-16 16,2 0-400-16,0 1-128 0,-2 1 0 0,2-1 0 15,1 0 0-15,-2 1 0 0,0 1-192 0,-2 2-12496 16,0 1-2496 0</inkml:trace>
  <inkml:trace contextRef="#ctx0" brushRef="#br1" timeOffset="47715.46">17588 6007 29599 0,'0'0'1312'0,"0"0"272"0,0 0-1264 0,0 0-320 16,1 7 0-16,0-1 0 0,-1 0 1952 0,0-1 336 16,0 2 64-16,0 1 16 0,1 2-1056 0,-1 0-208 15,-1-1-32-15,1 0-16 0,0-1-608 0,0 0-128 16,0-1-32-16,1 0 0 0,0-1-288 0,0 0 0 16,0 0 0-16,-1-6 0 15,0 0-2064-15,0 0-432 0</inkml:trace>
  <inkml:trace contextRef="#ctx0" brushRef="#br1" timeOffset="48222.13">17827 6056 23951 0,'0'0'2128'0,"0"0"-1696"0,0 0-432 0,0 0 0 0,0 0 2464 0,0 0 416 16,1 5 64-16,-1-1 32 0,0-4-1024 0,-1 6-208 16,0-1-32-16,1-5-16 0,-2 7-992 0,2-7-208 15,-3 5-48-15,-1-2 0 0,0 1-64 0,0 0-32 16,4-4 0-16,-4 3 0 0,-3-1-352 0,0 0 128 16,0-1-128-16,2-1 0 0,5 0 0 0,-6 1 144 15,6-1-144-15,0 0 0 0,-7-1 128 0,7 1-128 16,-5-1 0-16,5 1 0 0,0 0 0 0,0 0 0 15,0 0 0-15,0 0 0 0,0 0 0 0,0 0 0 16,0 0 0-16,-2-6 0 0,2 6 0 0,-1-5 0 16,0-1 0-16,1 0-144 0,2-4 144 0,-1 1-128 15,1-2 128-15,-1 0-128 0,1 1-16 0,0 2 0 16,-1-3 0-16,1 1 0 0,-2 0 144 0,0 2 0 16,-1-1 0-16,0 2-128 0,0-3 128 0,0 2 0 15,-1 0 0-15,0 2 0 0,1-3 0 0,-2 2 0 16,0 0 0-16,0 2 0 0,0-2 0 0,0 2 0 15,0 1 0-15,1-1 0 0,0 0 0 0,1 0 0 16,1 0 0-16,2 0 0 0,1 0 0 0,1 0 0 0,1 1 0 16,2 0 0-16,-1-1 0 0,2-1-160 0,1 1 160 0,-1 0 0 15,1 0 0-15,-1 1-128 0,1 1 128 0,-1-1 0 16,1 1 0-16,-1 1 0 0,-1 0 0 0,0 0 0 16,1 1-304-16,-8 1-48 0,0 0-16 0,8 0-12048 15,-8 0-2432-15</inkml:trace>
  <inkml:trace contextRef="#ctx0" brushRef="#br1" timeOffset="48538.48">17983 5883 29487 0,'0'0'2624'0,"0"0"-2112"15,0 0-512-15,0 0 0 0,0 0 2176 0,0 0 320 16,6 1 64-16,0-1 0 0,0 0-1584 0,0 0-320 15,1 1-64-15,1 0-16 0,-1 0-416 0,1 1-160 16,-1-1 0-16,2 1 144 0,-1 1-144 0,-1-1 0 16,-2 2 0-16,0 1 0 0,0 0 0 0,-2 1 0 15,0 1 128-15,-1 1-128 0,-3-3 0 0,-1 1 128 16,-2 2-128-16,-1 1 128 0,-1 0 64 0,0 0 0 16,-3-1 0-16,0 2 0 0,0-2 320 0,1 0 80 15,2-1 16-15,0 0 0 0,2-1-160 0,2 0-16 16,1 0-16-16,2 1 0 0,2-2-256 0,1-2-160 15,1 0 192-15,1 1-192 0,0-1 160 0,2 0-160 16,1-1 128-16,1-1-128 0,-3-1 0 0,2-1-192 0,-1 0 0 0,1-1 16 31,-1-2-1344-31,0 0-272 0,-2-2-48 0</inkml:trace>
  <inkml:trace contextRef="#ctx0" brushRef="#br1" timeOffset="49002.7">18231 5812 25791 0,'0'0'2304'0,"0"0"-1856"0,0 0-448 0,0 0 0 0,0 0 2480 0,0 0 400 16,0 0 64-16,0 0 32 0,8 0-1856 0,0-2-368 16,2 1-80-16,1 1-16 0,0-1-464 0,1 0-192 15,3 0 128-15,-1 0-128 0,1 0 0 0,-1 1 0 16,1 0 0-16,-2-1 0 0,-2 0 0 0,-1 0 0 15,0 0 0-15,-2 2 0 0,-2 1 0 0,-2 0 0 16,-4-2 0-16,0 0 0 0,3 5 384 0,-3 2 80 16,-1-1 32-16,-2 1 0 0,0 0 368 0,-1 2 80 15,-1 0 16-15,0 1 0 0,0 2-320 0,1-2-64 16,0 0-16-16,0 2 0 0,1 0-304 0,1 0-64 16,0-1-16-16,1 1 0 0,1 1-176 0,1-1 128 15,1-1-128-15,1 0 128 0,2 0-128 0,1-1 0 16,0-1 0-16,2 0 0 0,1 0-192 0,-1-1-80 15,0 0-16-15,0-2 0 0,-2-1 128 0,-1 0 32 16,-2 0 0-16,-2-1 0 0,-1 1 128 0,-3 0 0 16,-2 0 0-16,-1 1 0 0,-2-2 176 0,-2-1 64 0,0 1 16 0,-3 0 0 15,-3 1 240-15,2 0 48 0,-2 0 16 0,2 0 0 16,2-3-112-16,-1 0 0 0,0-1-16 0,2 1 0 16,3 0-224-16,0 0-32 0,1-1-16 0,1-1 0 15,1-1-160-15,5 1-272 0,0 0 64 0,0 0 16 16,1-5-1536-16,-1 5-320 0,5-5-48 0,2-1-18000 15</inkml:trace>
  <inkml:trace contextRef="#ctx0" brushRef="#br1" timeOffset="49223.97">18527 5986 40079 0,'0'0'880'0,"0"0"176"0,7 2 32 0,0-2 64 0,0-1-928 0,0 0-224 15,1 0 0-15,1 1 0 0,1-1 864 0,-1 1 128 16,0 0 32-16,0 0 0 0,1-1-624 0,0 0-112 16,0 0-32-16,-2 1 0 15,1 0-704-15,-1 0-160 0,-1 0-32 0,-7 0 0 0</inkml:trace>
  <inkml:trace contextRef="#ctx0" brushRef="#br1" timeOffset="49662">18907 5850 27647 0,'0'0'2448'0,"0"0"-1952"15,0 0-496-15,0 0 0 0,0 0 2608 0,0 0 416 16,0 0 96-16,2 5 16 0,-1 2-1264 0,1 1-240 16,0 2-48-16,1-1-16 0,1-1-544 0,1 1-96 15,0 1-32-15,0 1 0 0,1-1-560 0,0-1-112 16,-1 1-32-16,1 1 0 0,0 1-192 0,1-2 0 15,0 0 128-15,2 0-128 0,-2 0 304 0,1-2 16 16,-1-2 0-16,1 1 0 16,-1-1-1696-16,1 0-336 0,-2 0-64 0,1 0-11888 15,-1-1-2384-15</inkml:trace>
  <inkml:trace contextRef="#ctx0" brushRef="#br1" timeOffset="49915.63">18840 6103 42447 0,'0'0'928'0,"0"0"192"0,0 0 32 0,0 0 64 0,2-5-976 0,1 0-240 0,1 0 0 0,0-2 0 0,2 1 848 0,-1-1 128 15,3-2 32-15,-1-1 0 0,1-1-592 0,2 2-112 16,-1-3-32-16,1-1 0 0,1 0-272 0,1-2 0 15,-1-2 0-15,1 1 0 0,1 2 0 0,0-1 0 16,-2 1 0-16,2 1 0 16,-2-1-1328-16,0 1-272 0,-2 3-48 0,0 0-11280 15,-1 5-2240-15</inkml:trace>
  <inkml:trace contextRef="#ctx0" brushRef="#br1" timeOffset="50321.38">19134 6004 32303 0,'0'0'1424'0,"0"0"304"0,6-2-1376 0,1 1-352 0,0-2 0 0,1 1 0 16,0-1 1792-16,-1 1 304 0,1-1 48 0,0 1 16 16,0 1-1008-16,0 1-208 0,-2-1-48 0,0 1 0 0,0 0-704 0,-1 0-192 15,-5 0 0-15,5 1 0 0,-5-1 0 0,4 6 0 16,-1-1 0-16,0 0 0 0,-3-1 128 16,-1 2 0-16,-2 2 0 0,-2-1 0 0,-1 1-128 0,-1 2 0 15,-1 0 0-15,1-1 0 0,-2-2 320 0,1-1 0 16,1 1-16-16,2 0 0 0,1 0 208 0,1-1 64 15,2 0 0-15,1-6 0 0,0 0-576 0,5 4 0 16,1-1 0-16,1-1 0 0,1 1 0 0,2-1 0 16,-2-1 0-16,2-1 0 0,0-1 0 0,1-2-304 15,0 0 48-15,-1 0 0 16,2 0-1392-16,-1 0-272 0,0-1-48 0,0-1-16 0</inkml:trace>
  <inkml:trace contextRef="#ctx0" brushRef="#br1" timeOffset="50787.34">19616 6015 35711 0,'0'0'1584'0,"0"0"320"0,-3 2-1520 0,1 0-384 0,2-2 0 0,-5 2 0 16,-1-2 1408-16,1 1 192 0,-1 1 64 0,0-2 0 15,0-2-976-15,0 2-192 0,1-1-48 0,-1 0 0 0,-1-2-448 0,-1 0 0 16,0 0 0-16,0 0 0 16,1 1 0-16,-2 1 0 0,2 0 0 0,1 0 0 15,0 0 0-15,1 0 0 0,1-2 0 0,4 3 0 16,0 0 0-16,0 0 0 0,0 0 0 0,-2-2 0 0,2 2 0 0,0 0 0 16,0 0 0-16,0 0 0 0,0 0 0 0,2-4 0 15,2 0 0-15,0 1 0 0,0-1 0 0,0 0 0 16,1-1 0-16,2-1 0 0,0-1-128 0,-1-2 128 15,0 0 0-15,1 0 0 0,0-4-128 0,0 0 128 16,1 0 0-16,-2-1 0 0,0-2-320 0,0 3 64 16,-1-1 0-16,-1 1 0 0,-1 0 256 0,-1 3 0 15,-1 0 0-15,-1-2 0 0,-2-1 0 0,0 3 0 16,-1-1 0-16,-1 2 144 0,-1 4-144 0,0 0 0 16,0 1 0-16,2 2-176 0,0-3 176 0,2 1 0 15,1 4 128-15,0 0-128 0,0 0 0 0,0 0 0 16,0 0 0-16,6-1 0 0,2 1 0 0,1 0 0 15,1 0 0-15,2 1-128 0,-1 0 128 0,3-1 0 16,1-1 128-16,0 0-128 16,0 1-1408-16,-1 1-368 0,-1 0-64 0,0-1-16 0</inkml:trace>
  <inkml:trace contextRef="#ctx0" brushRef="#br1" timeOffset="51171.97">19834 5799 37551 0,'0'0'832'0,"0"0"160"0,0 0 32 0,0 0 32 0,0 0-848 0,6-1-208 0,-1-2 0 0,0 1 0 15,-5 2 656-15,7 0 96 0,0 0 16 0,0 0 0 0,-2-1-624 0,2 1-144 16,0 0 0-16,0 0 0 0,-1 0 0 0,-6 0 0 15,6 0 0-15,0 3-176 0,-2-1 16 0,-4-2 0 16,3 5 0-16,-3-5 0 0,0 0 160 0,0 5-160 16,0-5 160-16,-2 6-160 0,0 3 160 0,-3-2 256 15,-1 1-64-15,0 1-16 0,-2-2 208 0,1 0 32 16,0 1 16-16,3 1 0 0,-1 0 592 0,1-1 112 16,2-2 16-16,0 3 16 0,0-1-512 0,1 0-96 15,1-1-32-15,1-1 0 0,0-1-224 0,1 1-48 16,0 0-16-16,1-1 0 0,0-1-96 0,1 1-16 15,1-3 0-15,1 1 0 0,0-3-128 0,2 0 0 16,0 0 0-16,1-2-176 16,0-1-672-16,1-2-144 0,1-2-32 0,0 0-12752 0,-1-2-2560 15</inkml:trace>
  <inkml:trace contextRef="#ctx0" brushRef="#br1" timeOffset="51911.26">20114 5700 31791 0,'0'0'704'0,"6"0"128"0,0-1 48 0,1 0 16 0,0 1-720 0,-1 1-176 0,1 1 0 0,1 0 0 16,0-4 1056-16,-1 1 176 0,-1-1 48 0,0 0 0 0,2 4-464 0,0-2-96 15,0 0-16-15,-1 0 0 0,0-4-304 0,-1 1-64 16,0-1-16-16,0 0 0 0,0 2-192 0,0 1-128 15,0-1 128-15,-1 0-128 0,0 0 0 0,-1 0 0 16,1 1 0-16,-5 1 0 0,6-2 0 0,-6 2 0 16,0 0 0-16,5 2 0 0,1-1 176 0,-1 3-48 15,-1-2 0-15,0 2 0 0,0-1-128 0,-2 1 128 16,-2-4-128-16,3 6 128 0,0 2 0 0,-1-2 0 16,-1 1 0-16,0-1 0 0,-1-1 320 0,0 1 48 15,-1 0 16-15,2 0 0 0,-1-6-112 0,0 0-16 16,0 0 0-16,0 0 0 0,2 5-384 0,0 0 0 15,0 0 0-15,-2-5 0 0,0 0 0 0,0 0 0 16,0 0 0-16,0 0 0 0,2 5 0 0,0 1 0 16,-1 0 0-16,-1-6 0 0,0 0 0 0,0 0 0 15,2 4 0-15,-2-4 0 0,0 0 0 0,0 0 0 16,0 0 0-16,3 5 0 0,0-1 0 0,1 1 0 16,0-1 0-16,1 1 0 0,-3-1 0 0,2 1 0 15,1 1 0-15,-2 2 0 0,0-1 0 0,-1 2 0 16,1-1 0-16,-2-1 0 0,-1 2-272 0,1-1 64 0,-2 1 16 0,-1-2 0 15,1-1 192-15,-1 1 160 16,0-2-32-16,1 0 0 0,1-5-128 0,0 0 160 0,0 0-160 0,-1 5 160 16,1 0-160-16,2 1 0 0,-1-1 0 0,0 0 128 15,1-1-128-15,0 0 0 0,2 0 0 0,-1 0-176 16,-1 0 176-16,1 1-208 0,-1-1 80 0,0-1 128 16,-2-3-176-16,2 3 176 0,-2-3-128 0,0 0 128 15,4 3-384-15,-2 0 0 0,-2-3 0 0,4 2 0 16,1-1 144-16,-5-1 48 0,5 1 0 0,0 0 0 15,-5-1 48-15,5-1 16 0,0 1 0 0,-5 0 0 0,0 0-208 16,0 0-48-16,0 0 0 0,0 0 0 0,0 0 176 0,0 0 16 16,0 0 16-16,0 0 0 15,0 0 176-15,0 0 256 0,-4 2-64 0,4-2-16 0,-5 2 208 0,0 1 64 16,0-2 0-16,0 2 0 0,-1-2 48 0,1 1 16 16,0 0 0-16,0-2 0 0,-1 1-96 0,-1 0-16 15,0 0 0-15,0 0 0 0,1 0 32 0,-1 1 0 16,-1 0 0-16,0 0 0 0,0-1-240 0,1 1-64 15,1 0 0-15,-1 0 0 0,0 0-128 0,0 1 128 16,0-2-128-16,1 1 128 0,0 0-352 0,2-2-80 16,4 0-16-16,0 0-13408 15,0 0-2688-15</inkml:trace>
  <inkml:trace contextRef="#ctx0" brushRef="#br1" timeOffset="52338.74">20687 5644 27647 0,'0'0'1216'0,"0"0"256"0,0 0-1168 0,0 0-304 16,0 0 0-16,0 0 0 0,-1 5 4096 0,0 1 768 15,1 1 160-15,0 2 32 0,-1 1-2816 0,1 3-576 16,0 3-96-16,-1-1-32 0,1-1-512 0,-1 2-96 15,1 0-32-15,-1 5 0 0,0 1-400 0,1 2-96 16,-1 0-16-16,1-1 0 0,-1 1-256 0,2-1-128 16,-1-5 128-16,1 2-128 0,2-4 0 0,0-1 0 0,2-1 0 0,-1-3 0 31,1-1-736-31,1 0-224 0,-2-3-64 0,-1-1 0 16,1-2-1024-16,2 0-192 0,-6-4-64 0,6 1 0 0</inkml:trace>
  <inkml:trace contextRef="#ctx0" brushRef="#br1" timeOffset="124631.35">19023 11207 9215 0,'0'0'816'0,"0"0"-656"16,-2 5-160-16,2-5 0 0,0 0 3760 0,0 0 720 15,-4 3 128-15,4-3 48 0,0 0-2352 0,0 0-480 16,-4 3-96-16,4-3 0 0,0 0-544 0,0 0-96 16,0 0-32-16,0 0 0 0,0 0-208 0,-7-2-32 15,1-1-16-15,1 0 0 0,1-1-32 0,-1-1 0 16,2-1 0-16,0 1 0 0,1-2-288 0,-1 1-64 0,0-4-16 0,2 0 0 15,-1-1-240-15,0 0-160 16,1 0 192-16,0-4-192 0,0 0 0 0,0 2 0 16,1-1 0-16,0 1 0 0,0 2 0 0,1 0 0 15,1 1 0-15,1 0 0 0,2 0 0 0,1 1 0 16,1-1 0-16,1 1 0 0,-1 1 0 0,3 2 0 16,2 0 0-16,1 1 0 0,-2 1 0 0,3 1 0 15,1 1 0-15,-2 2 0 0,1 0 0 0,0 2 0 0,-1 1 0 0,0 2 0 16,-1 1 0-16,-2 0 0 0,-2 2 0 0,-1 1 0 15,-1 1 0-15,-1 2 0 0,-2 0 0 0,0 2 0 16,-1 1 320-16,-1 0-64 0,-1-1 0 0,-1 2 0 16,-1-1-96-16,-1 2-32 0,-1-1 0 0,0 0 0 15,0 0-128-15,0-4 0 0,-1 1 0 0,1-1 128 16,-1-2-128-16,-1-1 0 0,-1-1 0 0,-1-2 128 16,0-1-128-16,-1-1 160 0,0-1-160 0,-2 0 160 15,-2-1-160-15,1-1 192 0,-1-2-192 0,0-1 192 16,0-1-192-16,1-1 0 0,1-1-160 0,0-1 160 15,0-1-2512-15,4 0-416 16</inkml:trace>
  <inkml:trace contextRef="#ctx0" brushRef="#br1" timeOffset="125854.67">13173 11215 6447 0,'0'0'576'0,"-1"7"-576"15,0-1 0-15,0-1 0 0,1-5 3424 0,0 0 576 16,-2 6 112-16,1-1 32 0,1-5-2048 0,-2 5-416 0,2-5-80 0,-3 5 0 16,3-5-160-16,-3 3-32 15,-1 0 0-15,0-1 0 0,0 0-48 0,-1-1-16 16,1-1 0-16,-2 0 0 0,-1 0-320 0,-1 0-64 15,-1-1 0-15,-1-2-16 0,2 1-528 0,-1-1-96 16,0 1-32-16,1-3 0 0,1-1-288 0,1-1 128 0,0-1-128 0,1-1 0 16,0-2 0-16,1-2 0 0,1-2 0 0,0-3 0 15,2 0 0-15,2-1 0 0,2 2 0 0,1 0 0 16,1-2 192-16,1 1-192 0,2 2 192 0,2-1-192 16,4 0 176-16,1 3-176 0,0 1 160 0,3 2-160 15,1 2 0-15,1 0 0 0,1 2 0 0,0 2 0 16,-1 0 0-16,-1 2 0 0,3 3 0 0,-3 2 0 15,0 3 0-15,-2 1 0 0,-1 2 0 0,-1 2 0 16,-1 1-192-16,-2 3 192 0,-4 3-192 0,-1 2 192 0,-2 2 0 0,-4 1 0 16,-3 2 0-16,-2-1 0 0,-2 2 336 0,-1-4 128 15,-1 1 32-15,-2-1 0 0,0-2-160 0,-2-1-16 16,-1-4-16-16,2 0 0 0,-3-5-80 0,0 0-16 16,1-3 0-16,1-2 0 0,-2-2-208 0,2-3-288 15,0-3 64-15,0-4-13088 16,1-4-2608-16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Write smooth!</a:t>
            </a:r>
          </a:p>
        </p:txBody>
      </p:sp>
    </p:spTree>
    <p:extLst>
      <p:ext uri="{BB962C8B-B14F-4D97-AF65-F5344CB8AC3E}">
        <p14:creationId xmlns:p14="http://schemas.microsoft.com/office/powerpoint/2010/main" val="21504836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Point out switch to boxcar in the middle, but fit looks like it’s in between the two</a:t>
            </a:r>
          </a:p>
        </p:txBody>
      </p:sp>
    </p:spTree>
    <p:extLst>
      <p:ext uri="{BB962C8B-B14F-4D97-AF65-F5344CB8AC3E}">
        <p14:creationId xmlns:p14="http://schemas.microsoft.com/office/powerpoint/2010/main" val="23087958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99950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0560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47227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Draw random lines</a:t>
            </a:r>
          </a:p>
        </p:txBody>
      </p:sp>
    </p:spTree>
    <p:extLst>
      <p:ext uri="{BB962C8B-B14F-4D97-AF65-F5344CB8AC3E}">
        <p14:creationId xmlns:p14="http://schemas.microsoft.com/office/powerpoint/2010/main" val="5463172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about binary</a:t>
            </a:r>
          </a:p>
        </p:txBody>
      </p:sp>
    </p:spTree>
    <p:extLst>
      <p:ext uri="{BB962C8B-B14F-4D97-AF65-F5344CB8AC3E}">
        <p14:creationId xmlns:p14="http://schemas.microsoft.com/office/powerpoint/2010/main" val="33785017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Draw going out to 2 bits</a:t>
            </a:r>
          </a:p>
        </p:txBody>
      </p:sp>
    </p:spTree>
    <p:extLst>
      <p:ext uri="{BB962C8B-B14F-4D97-AF65-F5344CB8AC3E}">
        <p14:creationId xmlns:p14="http://schemas.microsoft.com/office/powerpoint/2010/main" val="17167519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Calculate precision (4/ (2 + 4) = 2/3)</a:t>
            </a:r>
          </a:p>
          <a:p>
            <a:r>
              <a:rPr lang="en-US" dirty="0"/>
              <a:t>High precision means your positive predictions are trustworthy</a:t>
            </a:r>
          </a:p>
        </p:txBody>
      </p:sp>
    </p:spTree>
    <p:extLst>
      <p:ext uri="{BB962C8B-B14F-4D97-AF65-F5344CB8AC3E}">
        <p14:creationId xmlns:p14="http://schemas.microsoft.com/office/powerpoint/2010/main" val="11431037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Calculate recall (4 / (4 + 2)   = 2/3) </a:t>
            </a:r>
          </a:p>
          <a:p>
            <a:r>
              <a:rPr lang="en-US" dirty="0"/>
              <a:t>2 positive examples not shown</a:t>
            </a:r>
          </a:p>
          <a:p>
            <a:r>
              <a:rPr lang="en-US" dirty="0"/>
              <a:t>High recall means we are likely to “discover”  all the positive examples</a:t>
            </a:r>
          </a:p>
        </p:txBody>
      </p:sp>
    </p:spTree>
    <p:extLst>
      <p:ext uri="{BB962C8B-B14F-4D97-AF65-F5344CB8AC3E}">
        <p14:creationId xmlns:p14="http://schemas.microsoft.com/office/powerpoint/2010/main" val="15026382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Could also return set of nearest neighbors (draw circle)</a:t>
            </a:r>
          </a:p>
        </p:txBody>
      </p:sp>
    </p:spTree>
    <p:extLst>
      <p:ext uri="{BB962C8B-B14F-4D97-AF65-F5344CB8AC3E}">
        <p14:creationId xmlns:p14="http://schemas.microsoft.com/office/powerpoint/2010/main" val="7986502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Draw curve vs 1-NN line</a:t>
            </a:r>
          </a:p>
        </p:txBody>
      </p:sp>
    </p:spTree>
    <p:extLst>
      <p:ext uri="{BB962C8B-B14F-4D97-AF65-F5344CB8AC3E}">
        <p14:creationId xmlns:p14="http://schemas.microsoft.com/office/powerpoint/2010/main" val="16308685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Draw curve vs 1-NN line</a:t>
            </a:r>
          </a:p>
        </p:txBody>
      </p:sp>
    </p:spTree>
    <p:extLst>
      <p:ext uri="{BB962C8B-B14F-4D97-AF65-F5344CB8AC3E}">
        <p14:creationId xmlns:p14="http://schemas.microsoft.com/office/powerpoint/2010/main" val="30687770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Write O(n) above slide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05806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 idea is 1/</a:t>
            </a:r>
            <a:r>
              <a:rPr lang="en-US" dirty="0" err="1"/>
              <a:t>dist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12737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Write \lambda is “bandwidth” (controls “width” of kernel)</a:t>
            </a:r>
          </a:p>
          <a:p>
            <a:r>
              <a:rPr lang="en-US" dirty="0"/>
              <a:t>Point out Boxcar/triangle/gaussian</a:t>
            </a:r>
          </a:p>
        </p:txBody>
      </p:sp>
    </p:spTree>
    <p:extLst>
      <p:ext uri="{BB962C8B-B14F-4D97-AF65-F5344CB8AC3E}">
        <p14:creationId xmlns:p14="http://schemas.microsoft.com/office/powerpoint/2010/main" val="20431087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CD9732-38F6-429A-80B4-0D5E5CCEE5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9101" y="-300"/>
            <a:ext cx="4602079" cy="5143500"/>
          </a:xfrm>
          <a:prstGeom prst="rect">
            <a:avLst/>
          </a:prstGeom>
        </p:spPr>
      </p:pic>
      <p:sp>
        <p:nvSpPr>
          <p:cNvPr id="10" name="Google Shape;10;p2"/>
          <p:cNvSpPr/>
          <p:nvPr/>
        </p:nvSpPr>
        <p:spPr>
          <a:xfrm flipH="1">
            <a:off x="-688" y="0"/>
            <a:ext cx="4575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468925" y="2387250"/>
            <a:ext cx="3636600" cy="2259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B57BA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2" name="Google Shape;12;p2"/>
          <p:cNvSpPr/>
          <p:nvPr/>
        </p:nvSpPr>
        <p:spPr>
          <a:xfrm>
            <a:off x="4574900" y="-150"/>
            <a:ext cx="185400" cy="5143500"/>
          </a:xfrm>
          <a:prstGeom prst="rect">
            <a:avLst/>
          </a:prstGeom>
          <a:gradFill>
            <a:gsLst>
              <a:gs pos="0">
                <a:srgbClr val="000014">
                  <a:alpha val="49803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7443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B881ACC-0101-4777-9DD7-47FE1EDFF82F}"/>
              </a:ext>
            </a:extLst>
          </p:cNvPr>
          <p:cNvSpPr/>
          <p:nvPr/>
        </p:nvSpPr>
        <p:spPr>
          <a:xfrm>
            <a:off x="0" y="0"/>
            <a:ext cx="9144000" cy="5143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Google Shape;71;p11">
            <a:extLst>
              <a:ext uri="{FF2B5EF4-FFF2-40B4-BE49-F238E27FC236}">
                <a16:creationId xmlns:a16="http://schemas.microsoft.com/office/drawing/2014/main" id="{64282F53-10A8-4398-9AFF-ECCF60AD1F5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013213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40F63F-3C9C-CD48-8D2C-3427CCC7325A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62447580"/>
      </p:ext>
    </p:extLst>
  </p:cSld>
  <p:clrMapOvr>
    <a:masterClrMapping/>
  </p:clrMapOvr>
  <p:transition>
    <p:fade thruBlk="1"/>
  </p:transition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preserve="1" userDrawn="1">
  <p:cSld name="1_Title + 1 colum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/>
          <p:nvPr userDrawn="1"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6"/>
          <p:cNvSpPr/>
          <p:nvPr userDrawn="1"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SzPts val="1400"/>
              <a:buChar char="▪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9pPr>
          </a:lstStyle>
          <a:p>
            <a:endParaRPr dirty="0"/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6" name="Google Shape;363;p47">
            <a:extLst>
              <a:ext uri="{FF2B5EF4-FFF2-40B4-BE49-F238E27FC236}">
                <a16:creationId xmlns:a16="http://schemas.microsoft.com/office/drawing/2014/main" id="{3541BDF9-5784-074C-A08C-87376337677D}"/>
              </a:ext>
            </a:extLst>
          </p:cNvPr>
          <p:cNvGrpSpPr/>
          <p:nvPr userDrawn="1"/>
        </p:nvGrpSpPr>
        <p:grpSpPr>
          <a:xfrm>
            <a:off x="234451" y="613658"/>
            <a:ext cx="372594" cy="360301"/>
            <a:chOff x="1247825" y="5001950"/>
            <a:chExt cx="443300" cy="428675"/>
          </a:xfrm>
        </p:grpSpPr>
        <p:sp>
          <p:nvSpPr>
            <p:cNvPr id="17" name="Google Shape;364;p47">
              <a:extLst>
                <a:ext uri="{FF2B5EF4-FFF2-40B4-BE49-F238E27FC236}">
                  <a16:creationId xmlns:a16="http://schemas.microsoft.com/office/drawing/2014/main" id="{572CE08A-2EDE-ED40-8929-A4D030F473E9}"/>
                </a:ext>
              </a:extLst>
            </p:cNvPr>
            <p:cNvSpPr/>
            <p:nvPr/>
          </p:nvSpPr>
          <p:spPr>
            <a:xfrm>
              <a:off x="1247825" y="5168175"/>
              <a:ext cx="373875" cy="221650"/>
            </a:xfrm>
            <a:custGeom>
              <a:avLst/>
              <a:gdLst/>
              <a:ahLst/>
              <a:cxnLst/>
              <a:rect l="l" t="t" r="r" b="b"/>
              <a:pathLst>
                <a:path w="14955" h="8866" fill="none" extrusionOk="0">
                  <a:moveTo>
                    <a:pt x="12178" y="8865"/>
                  </a:moveTo>
                  <a:lnTo>
                    <a:pt x="12178" y="8865"/>
                  </a:lnTo>
                  <a:lnTo>
                    <a:pt x="12325" y="8841"/>
                  </a:lnTo>
                  <a:lnTo>
                    <a:pt x="12471" y="8792"/>
                  </a:lnTo>
                  <a:lnTo>
                    <a:pt x="12592" y="8695"/>
                  </a:lnTo>
                  <a:lnTo>
                    <a:pt x="12666" y="8573"/>
                  </a:lnTo>
                  <a:lnTo>
                    <a:pt x="12666" y="8573"/>
                  </a:lnTo>
                  <a:lnTo>
                    <a:pt x="12958" y="8037"/>
                  </a:lnTo>
                  <a:lnTo>
                    <a:pt x="13323" y="7331"/>
                  </a:lnTo>
                  <a:lnTo>
                    <a:pt x="13688" y="6454"/>
                  </a:lnTo>
                  <a:lnTo>
                    <a:pt x="13883" y="5991"/>
                  </a:lnTo>
                  <a:lnTo>
                    <a:pt x="14078" y="5480"/>
                  </a:lnTo>
                  <a:lnTo>
                    <a:pt x="14249" y="4944"/>
                  </a:lnTo>
                  <a:lnTo>
                    <a:pt x="14419" y="4360"/>
                  </a:lnTo>
                  <a:lnTo>
                    <a:pt x="14565" y="3775"/>
                  </a:lnTo>
                  <a:lnTo>
                    <a:pt x="14711" y="3166"/>
                  </a:lnTo>
                  <a:lnTo>
                    <a:pt x="14809" y="2533"/>
                  </a:lnTo>
                  <a:lnTo>
                    <a:pt x="14882" y="1875"/>
                  </a:lnTo>
                  <a:lnTo>
                    <a:pt x="14931" y="1218"/>
                  </a:lnTo>
                  <a:lnTo>
                    <a:pt x="14955" y="536"/>
                  </a:lnTo>
                  <a:lnTo>
                    <a:pt x="14955" y="536"/>
                  </a:lnTo>
                  <a:lnTo>
                    <a:pt x="14955" y="438"/>
                  </a:lnTo>
                  <a:lnTo>
                    <a:pt x="14906" y="341"/>
                  </a:lnTo>
                  <a:lnTo>
                    <a:pt x="14857" y="244"/>
                  </a:lnTo>
                  <a:lnTo>
                    <a:pt x="14809" y="146"/>
                  </a:lnTo>
                  <a:lnTo>
                    <a:pt x="14711" y="97"/>
                  </a:lnTo>
                  <a:lnTo>
                    <a:pt x="14614" y="24"/>
                  </a:lnTo>
                  <a:lnTo>
                    <a:pt x="14516" y="0"/>
                  </a:lnTo>
                  <a:lnTo>
                    <a:pt x="14395" y="0"/>
                  </a:lnTo>
                  <a:lnTo>
                    <a:pt x="3338" y="0"/>
                  </a:lnTo>
                  <a:lnTo>
                    <a:pt x="3338" y="0"/>
                  </a:lnTo>
                  <a:lnTo>
                    <a:pt x="3216" y="0"/>
                  </a:lnTo>
                  <a:lnTo>
                    <a:pt x="3118" y="24"/>
                  </a:lnTo>
                  <a:lnTo>
                    <a:pt x="3021" y="97"/>
                  </a:lnTo>
                  <a:lnTo>
                    <a:pt x="2924" y="146"/>
                  </a:lnTo>
                  <a:lnTo>
                    <a:pt x="2875" y="244"/>
                  </a:lnTo>
                  <a:lnTo>
                    <a:pt x="2826" y="341"/>
                  </a:lnTo>
                  <a:lnTo>
                    <a:pt x="2777" y="438"/>
                  </a:lnTo>
                  <a:lnTo>
                    <a:pt x="2777" y="536"/>
                  </a:lnTo>
                  <a:lnTo>
                    <a:pt x="2777" y="536"/>
                  </a:lnTo>
                  <a:lnTo>
                    <a:pt x="2777" y="706"/>
                  </a:lnTo>
                  <a:lnTo>
                    <a:pt x="2777" y="706"/>
                  </a:lnTo>
                  <a:lnTo>
                    <a:pt x="2558" y="633"/>
                  </a:lnTo>
                  <a:lnTo>
                    <a:pt x="2363" y="585"/>
                  </a:lnTo>
                  <a:lnTo>
                    <a:pt x="2144" y="560"/>
                  </a:lnTo>
                  <a:lnTo>
                    <a:pt x="1949" y="536"/>
                  </a:lnTo>
                  <a:lnTo>
                    <a:pt x="1949" y="536"/>
                  </a:lnTo>
                  <a:lnTo>
                    <a:pt x="1755" y="560"/>
                  </a:lnTo>
                  <a:lnTo>
                    <a:pt x="1560" y="585"/>
                  </a:lnTo>
                  <a:lnTo>
                    <a:pt x="1365" y="633"/>
                  </a:lnTo>
                  <a:lnTo>
                    <a:pt x="1194" y="706"/>
                  </a:lnTo>
                  <a:lnTo>
                    <a:pt x="1024" y="779"/>
                  </a:lnTo>
                  <a:lnTo>
                    <a:pt x="853" y="877"/>
                  </a:lnTo>
                  <a:lnTo>
                    <a:pt x="707" y="999"/>
                  </a:lnTo>
                  <a:lnTo>
                    <a:pt x="561" y="1120"/>
                  </a:lnTo>
                  <a:lnTo>
                    <a:pt x="439" y="1242"/>
                  </a:lnTo>
                  <a:lnTo>
                    <a:pt x="342" y="1413"/>
                  </a:lnTo>
                  <a:lnTo>
                    <a:pt x="244" y="1559"/>
                  </a:lnTo>
                  <a:lnTo>
                    <a:pt x="147" y="1729"/>
                  </a:lnTo>
                  <a:lnTo>
                    <a:pt x="98" y="1900"/>
                  </a:lnTo>
                  <a:lnTo>
                    <a:pt x="50" y="2095"/>
                  </a:lnTo>
                  <a:lnTo>
                    <a:pt x="1" y="2289"/>
                  </a:lnTo>
                  <a:lnTo>
                    <a:pt x="1" y="2484"/>
                  </a:lnTo>
                  <a:lnTo>
                    <a:pt x="1" y="2484"/>
                  </a:lnTo>
                  <a:lnTo>
                    <a:pt x="25" y="2850"/>
                  </a:lnTo>
                  <a:lnTo>
                    <a:pt x="98" y="3191"/>
                  </a:lnTo>
                  <a:lnTo>
                    <a:pt x="220" y="3556"/>
                  </a:lnTo>
                  <a:lnTo>
                    <a:pt x="366" y="3872"/>
                  </a:lnTo>
                  <a:lnTo>
                    <a:pt x="561" y="4213"/>
                  </a:lnTo>
                  <a:lnTo>
                    <a:pt x="780" y="4530"/>
                  </a:lnTo>
                  <a:lnTo>
                    <a:pt x="1024" y="4822"/>
                  </a:lnTo>
                  <a:lnTo>
                    <a:pt x="1292" y="5090"/>
                  </a:lnTo>
                  <a:lnTo>
                    <a:pt x="1584" y="5334"/>
                  </a:lnTo>
                  <a:lnTo>
                    <a:pt x="1901" y="5577"/>
                  </a:lnTo>
                  <a:lnTo>
                    <a:pt x="2242" y="5772"/>
                  </a:lnTo>
                  <a:lnTo>
                    <a:pt x="2583" y="5943"/>
                  </a:lnTo>
                  <a:lnTo>
                    <a:pt x="2924" y="6089"/>
                  </a:lnTo>
                  <a:lnTo>
                    <a:pt x="3265" y="6186"/>
                  </a:lnTo>
                  <a:lnTo>
                    <a:pt x="3605" y="6259"/>
                  </a:lnTo>
                  <a:lnTo>
                    <a:pt x="3946" y="6284"/>
                  </a:lnTo>
                  <a:lnTo>
                    <a:pt x="3946" y="6284"/>
                  </a:lnTo>
                  <a:lnTo>
                    <a:pt x="4068" y="6625"/>
                  </a:lnTo>
                  <a:lnTo>
                    <a:pt x="4214" y="6941"/>
                  </a:lnTo>
                  <a:lnTo>
                    <a:pt x="4507" y="7574"/>
                  </a:lnTo>
                  <a:lnTo>
                    <a:pt x="4799" y="8110"/>
                  </a:lnTo>
                  <a:lnTo>
                    <a:pt x="5067" y="8573"/>
                  </a:lnTo>
                  <a:lnTo>
                    <a:pt x="5067" y="8573"/>
                  </a:lnTo>
                  <a:lnTo>
                    <a:pt x="5140" y="8695"/>
                  </a:lnTo>
                  <a:lnTo>
                    <a:pt x="5262" y="8792"/>
                  </a:lnTo>
                  <a:lnTo>
                    <a:pt x="5408" y="8841"/>
                  </a:lnTo>
                  <a:lnTo>
                    <a:pt x="5554" y="8865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65;p47">
              <a:extLst>
                <a:ext uri="{FF2B5EF4-FFF2-40B4-BE49-F238E27FC236}">
                  <a16:creationId xmlns:a16="http://schemas.microsoft.com/office/drawing/2014/main" id="{E3272AF4-EF81-B947-99F7-208AC87C7B41}"/>
                </a:ext>
              </a:extLst>
            </p:cNvPr>
            <p:cNvSpPr/>
            <p:nvPr/>
          </p:nvSpPr>
          <p:spPr>
            <a:xfrm>
              <a:off x="1275850" y="5209575"/>
              <a:ext cx="60900" cy="87075"/>
            </a:xfrm>
            <a:custGeom>
              <a:avLst/>
              <a:gdLst/>
              <a:ahLst/>
              <a:cxnLst/>
              <a:rect l="l" t="t" r="r" b="b"/>
              <a:pathLst>
                <a:path w="2436" h="3483" fill="none" extrusionOk="0">
                  <a:moveTo>
                    <a:pt x="0" y="828"/>
                  </a:moveTo>
                  <a:lnTo>
                    <a:pt x="0" y="828"/>
                  </a:lnTo>
                  <a:lnTo>
                    <a:pt x="0" y="658"/>
                  </a:lnTo>
                  <a:lnTo>
                    <a:pt x="49" y="512"/>
                  </a:lnTo>
                  <a:lnTo>
                    <a:pt x="122" y="366"/>
                  </a:lnTo>
                  <a:lnTo>
                    <a:pt x="244" y="244"/>
                  </a:lnTo>
                  <a:lnTo>
                    <a:pt x="366" y="146"/>
                  </a:lnTo>
                  <a:lnTo>
                    <a:pt x="487" y="73"/>
                  </a:lnTo>
                  <a:lnTo>
                    <a:pt x="658" y="25"/>
                  </a:lnTo>
                  <a:lnTo>
                    <a:pt x="828" y="0"/>
                  </a:lnTo>
                  <a:lnTo>
                    <a:pt x="828" y="0"/>
                  </a:lnTo>
                  <a:lnTo>
                    <a:pt x="950" y="0"/>
                  </a:lnTo>
                  <a:lnTo>
                    <a:pt x="1072" y="25"/>
                  </a:lnTo>
                  <a:lnTo>
                    <a:pt x="1340" y="122"/>
                  </a:lnTo>
                  <a:lnTo>
                    <a:pt x="1559" y="268"/>
                  </a:lnTo>
                  <a:lnTo>
                    <a:pt x="1754" y="414"/>
                  </a:lnTo>
                  <a:lnTo>
                    <a:pt x="1754" y="414"/>
                  </a:lnTo>
                  <a:lnTo>
                    <a:pt x="1803" y="780"/>
                  </a:lnTo>
                  <a:lnTo>
                    <a:pt x="1876" y="1169"/>
                  </a:lnTo>
                  <a:lnTo>
                    <a:pt x="2046" y="1997"/>
                  </a:lnTo>
                  <a:lnTo>
                    <a:pt x="2265" y="2801"/>
                  </a:lnTo>
                  <a:lnTo>
                    <a:pt x="2436" y="3483"/>
                  </a:lnTo>
                  <a:lnTo>
                    <a:pt x="2436" y="3483"/>
                  </a:lnTo>
                  <a:lnTo>
                    <a:pt x="2241" y="3434"/>
                  </a:lnTo>
                  <a:lnTo>
                    <a:pt x="2022" y="3361"/>
                  </a:lnTo>
                  <a:lnTo>
                    <a:pt x="1827" y="3264"/>
                  </a:lnTo>
                  <a:lnTo>
                    <a:pt x="1608" y="3142"/>
                  </a:lnTo>
                  <a:lnTo>
                    <a:pt x="1413" y="3020"/>
                  </a:lnTo>
                  <a:lnTo>
                    <a:pt x="1194" y="2874"/>
                  </a:lnTo>
                  <a:lnTo>
                    <a:pt x="999" y="2704"/>
                  </a:lnTo>
                  <a:lnTo>
                    <a:pt x="804" y="2533"/>
                  </a:lnTo>
                  <a:lnTo>
                    <a:pt x="634" y="2338"/>
                  </a:lnTo>
                  <a:lnTo>
                    <a:pt x="487" y="2143"/>
                  </a:lnTo>
                  <a:lnTo>
                    <a:pt x="341" y="1924"/>
                  </a:lnTo>
                  <a:lnTo>
                    <a:pt x="219" y="1729"/>
                  </a:lnTo>
                  <a:lnTo>
                    <a:pt x="122" y="1510"/>
                  </a:lnTo>
                  <a:lnTo>
                    <a:pt x="49" y="1267"/>
                  </a:lnTo>
                  <a:lnTo>
                    <a:pt x="0" y="1047"/>
                  </a:lnTo>
                  <a:lnTo>
                    <a:pt x="0" y="828"/>
                  </a:lnTo>
                  <a:lnTo>
                    <a:pt x="0" y="828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66;p47">
              <a:extLst>
                <a:ext uri="{FF2B5EF4-FFF2-40B4-BE49-F238E27FC236}">
                  <a16:creationId xmlns:a16="http://schemas.microsoft.com/office/drawing/2014/main" id="{584652AF-EDE0-DE40-8E38-1CC1E523A7C4}"/>
                </a:ext>
              </a:extLst>
            </p:cNvPr>
            <p:cNvSpPr/>
            <p:nvPr/>
          </p:nvSpPr>
          <p:spPr>
            <a:xfrm>
              <a:off x="1247825" y="5391625"/>
              <a:ext cx="443300" cy="39000"/>
            </a:xfrm>
            <a:custGeom>
              <a:avLst/>
              <a:gdLst/>
              <a:ahLst/>
              <a:cxnLst/>
              <a:rect l="l" t="t" r="r" b="b"/>
              <a:pathLst>
                <a:path w="17732" h="1560" fill="none" extrusionOk="0">
                  <a:moveTo>
                    <a:pt x="16611" y="1559"/>
                  </a:moveTo>
                  <a:lnTo>
                    <a:pt x="1121" y="1559"/>
                  </a:lnTo>
                  <a:lnTo>
                    <a:pt x="1121" y="1559"/>
                  </a:lnTo>
                  <a:lnTo>
                    <a:pt x="1000" y="1535"/>
                  </a:lnTo>
                  <a:lnTo>
                    <a:pt x="878" y="1510"/>
                  </a:lnTo>
                  <a:lnTo>
                    <a:pt x="780" y="1462"/>
                  </a:lnTo>
                  <a:lnTo>
                    <a:pt x="683" y="1389"/>
                  </a:lnTo>
                  <a:lnTo>
                    <a:pt x="488" y="1218"/>
                  </a:lnTo>
                  <a:lnTo>
                    <a:pt x="318" y="999"/>
                  </a:lnTo>
                  <a:lnTo>
                    <a:pt x="196" y="755"/>
                  </a:lnTo>
                  <a:lnTo>
                    <a:pt x="98" y="487"/>
                  </a:lnTo>
                  <a:lnTo>
                    <a:pt x="25" y="244"/>
                  </a:lnTo>
                  <a:lnTo>
                    <a:pt x="1" y="0"/>
                  </a:lnTo>
                  <a:lnTo>
                    <a:pt x="17731" y="0"/>
                  </a:lnTo>
                  <a:lnTo>
                    <a:pt x="17731" y="0"/>
                  </a:lnTo>
                  <a:lnTo>
                    <a:pt x="17707" y="244"/>
                  </a:lnTo>
                  <a:lnTo>
                    <a:pt x="17634" y="487"/>
                  </a:lnTo>
                  <a:lnTo>
                    <a:pt x="17537" y="755"/>
                  </a:lnTo>
                  <a:lnTo>
                    <a:pt x="17415" y="999"/>
                  </a:lnTo>
                  <a:lnTo>
                    <a:pt x="17244" y="1218"/>
                  </a:lnTo>
                  <a:lnTo>
                    <a:pt x="17049" y="1389"/>
                  </a:lnTo>
                  <a:lnTo>
                    <a:pt x="16952" y="1462"/>
                  </a:lnTo>
                  <a:lnTo>
                    <a:pt x="16855" y="1510"/>
                  </a:lnTo>
                  <a:lnTo>
                    <a:pt x="16733" y="1535"/>
                  </a:lnTo>
                  <a:lnTo>
                    <a:pt x="16611" y="1559"/>
                  </a:lnTo>
                  <a:lnTo>
                    <a:pt x="16611" y="1559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67;p47">
              <a:extLst>
                <a:ext uri="{FF2B5EF4-FFF2-40B4-BE49-F238E27FC236}">
                  <a16:creationId xmlns:a16="http://schemas.microsoft.com/office/drawing/2014/main" id="{C22F9A86-3FF7-6945-90B2-1F66B4E0EEB8}"/>
                </a:ext>
              </a:extLst>
            </p:cNvPr>
            <p:cNvSpPr/>
            <p:nvPr/>
          </p:nvSpPr>
          <p:spPr>
            <a:xfrm>
              <a:off x="1454850" y="5001950"/>
              <a:ext cx="17075" cy="114475"/>
            </a:xfrm>
            <a:custGeom>
              <a:avLst/>
              <a:gdLst/>
              <a:ahLst/>
              <a:cxnLst/>
              <a:rect l="l" t="t" r="r" b="b"/>
              <a:pathLst>
                <a:path w="683" h="4579" fill="none" extrusionOk="0">
                  <a:moveTo>
                    <a:pt x="683" y="0"/>
                  </a:moveTo>
                  <a:lnTo>
                    <a:pt x="683" y="0"/>
                  </a:lnTo>
                  <a:lnTo>
                    <a:pt x="658" y="171"/>
                  </a:lnTo>
                  <a:lnTo>
                    <a:pt x="610" y="317"/>
                  </a:lnTo>
                  <a:lnTo>
                    <a:pt x="512" y="439"/>
                  </a:lnTo>
                  <a:lnTo>
                    <a:pt x="415" y="585"/>
                  </a:lnTo>
                  <a:lnTo>
                    <a:pt x="415" y="585"/>
                  </a:lnTo>
                  <a:lnTo>
                    <a:pt x="269" y="731"/>
                  </a:lnTo>
                  <a:lnTo>
                    <a:pt x="147" y="950"/>
                  </a:lnTo>
                  <a:lnTo>
                    <a:pt x="74" y="1072"/>
                  </a:lnTo>
                  <a:lnTo>
                    <a:pt x="49" y="1194"/>
                  </a:lnTo>
                  <a:lnTo>
                    <a:pt x="1" y="1364"/>
                  </a:lnTo>
                  <a:lnTo>
                    <a:pt x="1" y="1535"/>
                  </a:lnTo>
                  <a:lnTo>
                    <a:pt x="1" y="1535"/>
                  </a:lnTo>
                  <a:lnTo>
                    <a:pt x="1" y="1705"/>
                  </a:lnTo>
                  <a:lnTo>
                    <a:pt x="49" y="1851"/>
                  </a:lnTo>
                  <a:lnTo>
                    <a:pt x="74" y="1997"/>
                  </a:lnTo>
                  <a:lnTo>
                    <a:pt x="147" y="2095"/>
                  </a:lnTo>
                  <a:lnTo>
                    <a:pt x="269" y="2314"/>
                  </a:lnTo>
                  <a:lnTo>
                    <a:pt x="415" y="2484"/>
                  </a:lnTo>
                  <a:lnTo>
                    <a:pt x="415" y="2484"/>
                  </a:lnTo>
                  <a:lnTo>
                    <a:pt x="512" y="2606"/>
                  </a:lnTo>
                  <a:lnTo>
                    <a:pt x="610" y="2728"/>
                  </a:lnTo>
                  <a:lnTo>
                    <a:pt x="658" y="2874"/>
                  </a:lnTo>
                  <a:lnTo>
                    <a:pt x="683" y="3045"/>
                  </a:lnTo>
                  <a:lnTo>
                    <a:pt x="683" y="3045"/>
                  </a:lnTo>
                  <a:lnTo>
                    <a:pt x="658" y="3239"/>
                  </a:lnTo>
                  <a:lnTo>
                    <a:pt x="610" y="3385"/>
                  </a:lnTo>
                  <a:lnTo>
                    <a:pt x="512" y="3507"/>
                  </a:lnTo>
                  <a:lnTo>
                    <a:pt x="415" y="3629"/>
                  </a:lnTo>
                  <a:lnTo>
                    <a:pt x="415" y="3629"/>
                  </a:lnTo>
                  <a:lnTo>
                    <a:pt x="269" y="3800"/>
                  </a:lnTo>
                  <a:lnTo>
                    <a:pt x="147" y="3994"/>
                  </a:lnTo>
                  <a:lnTo>
                    <a:pt x="74" y="4116"/>
                  </a:lnTo>
                  <a:lnTo>
                    <a:pt x="49" y="4262"/>
                  </a:lnTo>
                  <a:lnTo>
                    <a:pt x="1" y="4408"/>
                  </a:lnTo>
                  <a:lnTo>
                    <a:pt x="1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68;p47">
              <a:extLst>
                <a:ext uri="{FF2B5EF4-FFF2-40B4-BE49-F238E27FC236}">
                  <a16:creationId xmlns:a16="http://schemas.microsoft.com/office/drawing/2014/main" id="{35E00376-99D9-274D-A292-AFECD22C8F81}"/>
                </a:ext>
              </a:extLst>
            </p:cNvPr>
            <p:cNvSpPr/>
            <p:nvPr/>
          </p:nvSpPr>
          <p:spPr>
            <a:xfrm>
              <a:off x="1411025" y="5001950"/>
              <a:ext cx="17075" cy="114475"/>
            </a:xfrm>
            <a:custGeom>
              <a:avLst/>
              <a:gdLst/>
              <a:ahLst/>
              <a:cxnLst/>
              <a:rect l="l" t="t" r="r" b="b"/>
              <a:pathLst>
                <a:path w="683" h="4579" fill="none" extrusionOk="0">
                  <a:moveTo>
                    <a:pt x="682" y="0"/>
                  </a:moveTo>
                  <a:lnTo>
                    <a:pt x="682" y="0"/>
                  </a:lnTo>
                  <a:lnTo>
                    <a:pt x="658" y="171"/>
                  </a:lnTo>
                  <a:lnTo>
                    <a:pt x="609" y="317"/>
                  </a:lnTo>
                  <a:lnTo>
                    <a:pt x="536" y="439"/>
                  </a:lnTo>
                  <a:lnTo>
                    <a:pt x="414" y="585"/>
                  </a:lnTo>
                  <a:lnTo>
                    <a:pt x="414" y="585"/>
                  </a:lnTo>
                  <a:lnTo>
                    <a:pt x="268" y="731"/>
                  </a:lnTo>
                  <a:lnTo>
                    <a:pt x="146" y="950"/>
                  </a:lnTo>
                  <a:lnTo>
                    <a:pt x="97" y="1072"/>
                  </a:lnTo>
                  <a:lnTo>
                    <a:pt x="49" y="1194"/>
                  </a:lnTo>
                  <a:lnTo>
                    <a:pt x="24" y="1364"/>
                  </a:lnTo>
                  <a:lnTo>
                    <a:pt x="0" y="1535"/>
                  </a:lnTo>
                  <a:lnTo>
                    <a:pt x="0" y="1535"/>
                  </a:lnTo>
                  <a:lnTo>
                    <a:pt x="24" y="1705"/>
                  </a:lnTo>
                  <a:lnTo>
                    <a:pt x="49" y="1851"/>
                  </a:lnTo>
                  <a:lnTo>
                    <a:pt x="97" y="1997"/>
                  </a:lnTo>
                  <a:lnTo>
                    <a:pt x="146" y="2095"/>
                  </a:lnTo>
                  <a:lnTo>
                    <a:pt x="268" y="2314"/>
                  </a:lnTo>
                  <a:lnTo>
                    <a:pt x="414" y="2484"/>
                  </a:lnTo>
                  <a:lnTo>
                    <a:pt x="414" y="2484"/>
                  </a:lnTo>
                  <a:lnTo>
                    <a:pt x="536" y="2606"/>
                  </a:lnTo>
                  <a:lnTo>
                    <a:pt x="609" y="2728"/>
                  </a:lnTo>
                  <a:lnTo>
                    <a:pt x="658" y="2874"/>
                  </a:lnTo>
                  <a:lnTo>
                    <a:pt x="682" y="3045"/>
                  </a:lnTo>
                  <a:lnTo>
                    <a:pt x="682" y="3045"/>
                  </a:lnTo>
                  <a:lnTo>
                    <a:pt x="658" y="3239"/>
                  </a:lnTo>
                  <a:lnTo>
                    <a:pt x="609" y="3385"/>
                  </a:lnTo>
                  <a:lnTo>
                    <a:pt x="536" y="3507"/>
                  </a:lnTo>
                  <a:lnTo>
                    <a:pt x="414" y="3629"/>
                  </a:lnTo>
                  <a:lnTo>
                    <a:pt x="414" y="3629"/>
                  </a:lnTo>
                  <a:lnTo>
                    <a:pt x="268" y="3800"/>
                  </a:lnTo>
                  <a:lnTo>
                    <a:pt x="146" y="3994"/>
                  </a:lnTo>
                  <a:lnTo>
                    <a:pt x="97" y="4116"/>
                  </a:lnTo>
                  <a:lnTo>
                    <a:pt x="49" y="4262"/>
                  </a:lnTo>
                  <a:lnTo>
                    <a:pt x="24" y="4408"/>
                  </a:lnTo>
                  <a:lnTo>
                    <a:pt x="0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69;p47">
              <a:extLst>
                <a:ext uri="{FF2B5EF4-FFF2-40B4-BE49-F238E27FC236}">
                  <a16:creationId xmlns:a16="http://schemas.microsoft.com/office/drawing/2014/main" id="{D11F13E6-7749-5D4B-A7A0-EFE5A88346CC}"/>
                </a:ext>
              </a:extLst>
            </p:cNvPr>
            <p:cNvSpPr/>
            <p:nvPr/>
          </p:nvSpPr>
          <p:spPr>
            <a:xfrm>
              <a:off x="1498700" y="5001950"/>
              <a:ext cx="16450" cy="114475"/>
            </a:xfrm>
            <a:custGeom>
              <a:avLst/>
              <a:gdLst/>
              <a:ahLst/>
              <a:cxnLst/>
              <a:rect l="l" t="t" r="r" b="b"/>
              <a:pathLst>
                <a:path w="658" h="4579" fill="none" extrusionOk="0">
                  <a:moveTo>
                    <a:pt x="658" y="0"/>
                  </a:moveTo>
                  <a:lnTo>
                    <a:pt x="658" y="0"/>
                  </a:lnTo>
                  <a:lnTo>
                    <a:pt x="658" y="171"/>
                  </a:lnTo>
                  <a:lnTo>
                    <a:pt x="585" y="317"/>
                  </a:lnTo>
                  <a:lnTo>
                    <a:pt x="512" y="439"/>
                  </a:lnTo>
                  <a:lnTo>
                    <a:pt x="390" y="585"/>
                  </a:lnTo>
                  <a:lnTo>
                    <a:pt x="390" y="585"/>
                  </a:lnTo>
                  <a:lnTo>
                    <a:pt x="268" y="731"/>
                  </a:lnTo>
                  <a:lnTo>
                    <a:pt x="122" y="950"/>
                  </a:lnTo>
                  <a:lnTo>
                    <a:pt x="73" y="1072"/>
                  </a:lnTo>
                  <a:lnTo>
                    <a:pt x="25" y="1194"/>
                  </a:lnTo>
                  <a:lnTo>
                    <a:pt x="0" y="1364"/>
                  </a:lnTo>
                  <a:lnTo>
                    <a:pt x="0" y="1535"/>
                  </a:lnTo>
                  <a:lnTo>
                    <a:pt x="0" y="1535"/>
                  </a:lnTo>
                  <a:lnTo>
                    <a:pt x="0" y="1705"/>
                  </a:lnTo>
                  <a:lnTo>
                    <a:pt x="25" y="1851"/>
                  </a:lnTo>
                  <a:lnTo>
                    <a:pt x="73" y="1997"/>
                  </a:lnTo>
                  <a:lnTo>
                    <a:pt x="122" y="2095"/>
                  </a:lnTo>
                  <a:lnTo>
                    <a:pt x="268" y="2314"/>
                  </a:lnTo>
                  <a:lnTo>
                    <a:pt x="390" y="2484"/>
                  </a:lnTo>
                  <a:lnTo>
                    <a:pt x="390" y="2484"/>
                  </a:lnTo>
                  <a:lnTo>
                    <a:pt x="512" y="2606"/>
                  </a:lnTo>
                  <a:lnTo>
                    <a:pt x="585" y="2728"/>
                  </a:lnTo>
                  <a:lnTo>
                    <a:pt x="658" y="2874"/>
                  </a:lnTo>
                  <a:lnTo>
                    <a:pt x="658" y="3045"/>
                  </a:lnTo>
                  <a:lnTo>
                    <a:pt x="658" y="3045"/>
                  </a:lnTo>
                  <a:lnTo>
                    <a:pt x="658" y="3239"/>
                  </a:lnTo>
                  <a:lnTo>
                    <a:pt x="585" y="3385"/>
                  </a:lnTo>
                  <a:lnTo>
                    <a:pt x="512" y="3507"/>
                  </a:lnTo>
                  <a:lnTo>
                    <a:pt x="390" y="3629"/>
                  </a:lnTo>
                  <a:lnTo>
                    <a:pt x="390" y="3629"/>
                  </a:lnTo>
                  <a:lnTo>
                    <a:pt x="268" y="3800"/>
                  </a:lnTo>
                  <a:lnTo>
                    <a:pt x="122" y="3994"/>
                  </a:lnTo>
                  <a:lnTo>
                    <a:pt x="73" y="4116"/>
                  </a:lnTo>
                  <a:lnTo>
                    <a:pt x="25" y="4262"/>
                  </a:lnTo>
                  <a:lnTo>
                    <a:pt x="0" y="4408"/>
                  </a:lnTo>
                  <a:lnTo>
                    <a:pt x="0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8F7C7F8-C034-EF43-941C-B3BC5BC5855C}"/>
              </a:ext>
            </a:extLst>
          </p:cNvPr>
          <p:cNvSpPr txBox="1"/>
          <p:nvPr userDrawn="1"/>
        </p:nvSpPr>
        <p:spPr>
          <a:xfrm>
            <a:off x="650763" y="624705"/>
            <a:ext cx="1629987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Brain Break</a:t>
            </a:r>
          </a:p>
        </p:txBody>
      </p:sp>
    </p:spTree>
    <p:extLst>
      <p:ext uri="{BB962C8B-B14F-4D97-AF65-F5344CB8AC3E}">
        <p14:creationId xmlns:p14="http://schemas.microsoft.com/office/powerpoint/2010/main" val="3340844541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40F63F-3C9C-CD48-8D2C-3427CCC7325A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39449525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 flipH="1">
            <a:off x="-7125" y="0"/>
            <a:ext cx="2592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3"/>
          <p:cNvSpPr/>
          <p:nvPr/>
        </p:nvSpPr>
        <p:spPr>
          <a:xfrm>
            <a:off x="2585478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277100" y="284200"/>
            <a:ext cx="2024100" cy="36780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B57BA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277100" y="3983050"/>
            <a:ext cx="20241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Georgia"/>
              <a:buNone/>
              <a:defRPr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01651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F2B598-DA07-4F30-BC18-EBBE2AB51D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274433"/>
            <a:ext cx="2585474" cy="869067"/>
          </a:xfrm>
          <a:prstGeom prst="rect">
            <a:avLst/>
          </a:prstGeom>
        </p:spPr>
      </p:pic>
      <p:sp>
        <p:nvSpPr>
          <p:cNvPr id="33" name="Google Shape;33;p6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6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SzPts val="1400"/>
              <a:buChar char="▪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71658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 preserve="1">
  <p:cSld name="1_Title + 1 column">
    <p:bg>
      <p:bgPr>
        <a:solidFill>
          <a:srgbClr val="D89F39"/>
        </a:solid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6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SzPts val="1400"/>
              <a:buChar char="▪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9162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llEverywhere - Pair" preserve="1">
  <p:cSld name="PollEverywhere - Pair">
    <p:bg>
      <p:bgPr>
        <a:solidFill>
          <a:srgbClr val="6093C5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2585475" cy="1357368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1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79;p11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▪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1" name="Google Shape;81;p1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 dirty="0"/>
          </a:p>
        </p:txBody>
      </p:sp>
      <p:sp>
        <p:nvSpPr>
          <p:cNvPr id="83" name="Google Shape;83;p11"/>
          <p:cNvSpPr txBox="1">
            <a:spLocks noGrp="1"/>
          </p:cNvSpPr>
          <p:nvPr>
            <p:ph type="title"/>
          </p:nvPr>
        </p:nvSpPr>
        <p:spPr>
          <a:xfrm>
            <a:off x="269575" y="1700325"/>
            <a:ext cx="20463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4" name="Google Shape;84;p11"/>
          <p:cNvSpPr/>
          <p:nvPr/>
        </p:nvSpPr>
        <p:spPr>
          <a:xfrm>
            <a:off x="1411630" y="1234456"/>
            <a:ext cx="182888" cy="195070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6" name="Google Shape;86;p11"/>
          <p:cNvPicPr preferRelativeResize="0"/>
          <p:nvPr/>
        </p:nvPicPr>
        <p:blipFill rotWithShape="1">
          <a:blip r:embed="rId3">
            <a:alphaModFix/>
          </a:blip>
          <a:srcRect t="5436" b="5436"/>
          <a:stretch/>
        </p:blipFill>
        <p:spPr>
          <a:xfrm>
            <a:off x="1" y="3395354"/>
            <a:ext cx="2585474" cy="1748146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1"/>
          <p:cNvSpPr txBox="1"/>
          <p:nvPr/>
        </p:nvSpPr>
        <p:spPr>
          <a:xfrm>
            <a:off x="25" y="3928800"/>
            <a:ext cx="2585400" cy="5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 dirty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pollev.com/cs416</a:t>
            </a:r>
            <a:endParaRPr sz="1700" b="1" dirty="0">
              <a:solidFill>
                <a:srgbClr val="FFFFFF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88" name="Google Shape;88;p11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72;p10">
            <a:extLst>
              <a:ext uri="{FF2B5EF4-FFF2-40B4-BE49-F238E27FC236}">
                <a16:creationId xmlns:a16="http://schemas.microsoft.com/office/drawing/2014/main" id="{584BC1AE-CA48-4C7B-8CBC-68108A32BE75}"/>
              </a:ext>
            </a:extLst>
          </p:cNvPr>
          <p:cNvSpPr txBox="1"/>
          <p:nvPr/>
        </p:nvSpPr>
        <p:spPr>
          <a:xfrm>
            <a:off x="231975" y="1052565"/>
            <a:ext cx="2046300" cy="6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FFFFFF"/>
                </a:solidFill>
              </a:rPr>
              <a:t>Think</a:t>
            </a:r>
            <a:endParaRPr sz="2400" dirty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FFFFFF"/>
              </a:solidFill>
            </a:endParaRPr>
          </a:p>
        </p:txBody>
      </p:sp>
      <p:sp>
        <p:nvSpPr>
          <p:cNvPr id="12" name="Google Shape;72;p10">
            <a:extLst>
              <a:ext uri="{FF2B5EF4-FFF2-40B4-BE49-F238E27FC236}">
                <a16:creationId xmlns:a16="http://schemas.microsoft.com/office/drawing/2014/main" id="{F852DD33-53F1-4722-BB85-ED3D938F9553}"/>
              </a:ext>
            </a:extLst>
          </p:cNvPr>
          <p:cNvSpPr txBox="1"/>
          <p:nvPr/>
        </p:nvSpPr>
        <p:spPr>
          <a:xfrm>
            <a:off x="231975" y="1052565"/>
            <a:ext cx="2046300" cy="6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FFFFFF"/>
                </a:solidFill>
              </a:rPr>
              <a:t>Think</a:t>
            </a:r>
            <a:endParaRPr sz="2400" dirty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FFFFFF"/>
              </a:solidFill>
            </a:endParaRPr>
          </a:p>
        </p:txBody>
      </p:sp>
      <p:sp>
        <p:nvSpPr>
          <p:cNvPr id="14" name="Google Shape;72;p10">
            <a:extLst>
              <a:ext uri="{FF2B5EF4-FFF2-40B4-BE49-F238E27FC236}">
                <a16:creationId xmlns:a16="http://schemas.microsoft.com/office/drawing/2014/main" id="{245B93CF-4E0B-404C-9775-B94AA35A3262}"/>
              </a:ext>
            </a:extLst>
          </p:cNvPr>
          <p:cNvSpPr txBox="1"/>
          <p:nvPr userDrawn="1"/>
        </p:nvSpPr>
        <p:spPr>
          <a:xfrm>
            <a:off x="231975" y="1052565"/>
            <a:ext cx="2046300" cy="6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FFFFFF"/>
                </a:solidFill>
              </a:rPr>
              <a:t>Think</a:t>
            </a:r>
            <a:endParaRPr sz="2400" dirty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563142"/>
      </p:ext>
    </p:extLst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llEverywhere - Pair" preserve="1">
  <p:cSld name="1_PollEverywhere - Pair">
    <p:bg>
      <p:bgPr>
        <a:solidFill>
          <a:srgbClr val="6093C5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1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79;p11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▪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80" name="Google Shape;80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2585475" cy="1357368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  <p:sp>
        <p:nvSpPr>
          <p:cNvPr id="83" name="Google Shape;83;p11"/>
          <p:cNvSpPr txBox="1">
            <a:spLocks noGrp="1"/>
          </p:cNvSpPr>
          <p:nvPr>
            <p:ph type="title"/>
          </p:nvPr>
        </p:nvSpPr>
        <p:spPr>
          <a:xfrm>
            <a:off x="269575" y="1700325"/>
            <a:ext cx="20463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4" name="Google Shape;84;p11"/>
          <p:cNvSpPr/>
          <p:nvPr/>
        </p:nvSpPr>
        <p:spPr>
          <a:xfrm>
            <a:off x="1594518" y="1100842"/>
            <a:ext cx="182888" cy="195070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11"/>
          <p:cNvSpPr/>
          <p:nvPr/>
        </p:nvSpPr>
        <p:spPr>
          <a:xfrm>
            <a:off x="1659574" y="1331991"/>
            <a:ext cx="182888" cy="195070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6" name="Google Shape;86;p11"/>
          <p:cNvPicPr preferRelativeResize="0"/>
          <p:nvPr/>
        </p:nvPicPr>
        <p:blipFill rotWithShape="1">
          <a:blip r:embed="rId3">
            <a:alphaModFix/>
          </a:blip>
          <a:srcRect t="5436" b="5436"/>
          <a:stretch/>
        </p:blipFill>
        <p:spPr>
          <a:xfrm>
            <a:off x="1" y="3395354"/>
            <a:ext cx="2585474" cy="1748146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1"/>
          <p:cNvSpPr txBox="1"/>
          <p:nvPr/>
        </p:nvSpPr>
        <p:spPr>
          <a:xfrm>
            <a:off x="25" y="3928800"/>
            <a:ext cx="2585400" cy="5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 dirty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pollev.com/cs416</a:t>
            </a:r>
            <a:endParaRPr sz="1700" b="1" dirty="0">
              <a:solidFill>
                <a:srgbClr val="FFFFFF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88" name="Google Shape;88;p11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84;p11">
            <a:extLst>
              <a:ext uri="{FF2B5EF4-FFF2-40B4-BE49-F238E27FC236}">
                <a16:creationId xmlns:a16="http://schemas.microsoft.com/office/drawing/2014/main" id="{5D953DEC-1E95-4367-BB58-B5E94D1B8086}"/>
              </a:ext>
            </a:extLst>
          </p:cNvPr>
          <p:cNvSpPr/>
          <p:nvPr/>
        </p:nvSpPr>
        <p:spPr>
          <a:xfrm>
            <a:off x="1411630" y="1234456"/>
            <a:ext cx="182888" cy="195070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85;p11">
            <a:extLst>
              <a:ext uri="{FF2B5EF4-FFF2-40B4-BE49-F238E27FC236}">
                <a16:creationId xmlns:a16="http://schemas.microsoft.com/office/drawing/2014/main" id="{05A67550-2E3D-49EB-9EB6-FB935C412A8A}"/>
              </a:ext>
            </a:extLst>
          </p:cNvPr>
          <p:cNvSpPr/>
          <p:nvPr/>
        </p:nvSpPr>
        <p:spPr>
          <a:xfrm>
            <a:off x="1842276" y="1147824"/>
            <a:ext cx="182888" cy="195070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82;p11">
            <a:extLst>
              <a:ext uri="{FF2B5EF4-FFF2-40B4-BE49-F238E27FC236}">
                <a16:creationId xmlns:a16="http://schemas.microsoft.com/office/drawing/2014/main" id="{8862DC09-B271-4C5C-A463-62732B63ADF1}"/>
              </a:ext>
            </a:extLst>
          </p:cNvPr>
          <p:cNvSpPr txBox="1"/>
          <p:nvPr/>
        </p:nvSpPr>
        <p:spPr>
          <a:xfrm>
            <a:off x="234450" y="1051100"/>
            <a:ext cx="2046300" cy="7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FFFFFF"/>
                </a:solidFill>
              </a:rPr>
              <a:t>Group</a:t>
            </a:r>
            <a:endParaRPr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448210"/>
      </p:ext>
    </p:extLst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 preserve="1">
  <p:cSld name="1_Title + 1 colum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9CF693F7-8485-4342-A45C-2880CB1A38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274433"/>
            <a:ext cx="2585474" cy="869067"/>
          </a:xfrm>
          <a:prstGeom prst="rect">
            <a:avLst/>
          </a:prstGeom>
        </p:spPr>
      </p:pic>
      <p:sp>
        <p:nvSpPr>
          <p:cNvPr id="33" name="Google Shape;33;p6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6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643109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SzPts val="1400"/>
              <a:buChar char="▪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25" name="Google Shape;55;p9">
            <a:extLst>
              <a:ext uri="{FF2B5EF4-FFF2-40B4-BE49-F238E27FC236}">
                <a16:creationId xmlns:a16="http://schemas.microsoft.com/office/drawing/2014/main" id="{B37EAD93-95EB-9841-84F5-9921CB1AF447}"/>
              </a:ext>
            </a:extLst>
          </p:cNvPr>
          <p:cNvGrpSpPr/>
          <p:nvPr/>
        </p:nvGrpSpPr>
        <p:grpSpPr>
          <a:xfrm>
            <a:off x="234447" y="3686127"/>
            <a:ext cx="304009" cy="326513"/>
            <a:chOff x="616425" y="2329600"/>
            <a:chExt cx="361700" cy="388475"/>
          </a:xfrm>
        </p:grpSpPr>
        <p:sp>
          <p:nvSpPr>
            <p:cNvPr id="26" name="Google Shape;56;p9">
              <a:extLst>
                <a:ext uri="{FF2B5EF4-FFF2-40B4-BE49-F238E27FC236}">
                  <a16:creationId xmlns:a16="http://schemas.microsoft.com/office/drawing/2014/main" id="{DFA692B1-A617-944F-854B-4334549512DD}"/>
                </a:ext>
              </a:extLst>
            </p:cNvPr>
            <p:cNvSpPr/>
            <p:nvPr/>
          </p:nvSpPr>
          <p:spPr>
            <a:xfrm>
              <a:off x="616425" y="2329600"/>
              <a:ext cx="361700" cy="388475"/>
            </a:xfrm>
            <a:custGeom>
              <a:avLst/>
              <a:gdLst/>
              <a:ahLst/>
              <a:cxnLst/>
              <a:rect l="l" t="t" r="r" b="b"/>
              <a:pathLst>
                <a:path w="14468" h="15539" fill="none" extrusionOk="0">
                  <a:moveTo>
                    <a:pt x="14273" y="13030"/>
                  </a:moveTo>
                  <a:lnTo>
                    <a:pt x="9621" y="6479"/>
                  </a:lnTo>
                  <a:lnTo>
                    <a:pt x="9621" y="2338"/>
                  </a:lnTo>
                  <a:lnTo>
                    <a:pt x="10303" y="1656"/>
                  </a:lnTo>
                  <a:lnTo>
                    <a:pt x="10303" y="1656"/>
                  </a:lnTo>
                  <a:lnTo>
                    <a:pt x="10400" y="1559"/>
                  </a:lnTo>
                  <a:lnTo>
                    <a:pt x="10474" y="1437"/>
                  </a:lnTo>
                  <a:lnTo>
                    <a:pt x="10522" y="1291"/>
                  </a:lnTo>
                  <a:lnTo>
                    <a:pt x="10571" y="1169"/>
                  </a:lnTo>
                  <a:lnTo>
                    <a:pt x="10571" y="1023"/>
                  </a:lnTo>
                  <a:lnTo>
                    <a:pt x="10571" y="877"/>
                  </a:lnTo>
                  <a:lnTo>
                    <a:pt x="10547" y="731"/>
                  </a:lnTo>
                  <a:lnTo>
                    <a:pt x="10498" y="609"/>
                  </a:lnTo>
                  <a:lnTo>
                    <a:pt x="10498" y="609"/>
                  </a:lnTo>
                  <a:lnTo>
                    <a:pt x="10449" y="463"/>
                  </a:lnTo>
                  <a:lnTo>
                    <a:pt x="10352" y="366"/>
                  </a:lnTo>
                  <a:lnTo>
                    <a:pt x="10254" y="244"/>
                  </a:lnTo>
                  <a:lnTo>
                    <a:pt x="10157" y="171"/>
                  </a:lnTo>
                  <a:lnTo>
                    <a:pt x="10035" y="98"/>
                  </a:lnTo>
                  <a:lnTo>
                    <a:pt x="9889" y="49"/>
                  </a:lnTo>
                  <a:lnTo>
                    <a:pt x="9767" y="25"/>
                  </a:lnTo>
                  <a:lnTo>
                    <a:pt x="9621" y="0"/>
                  </a:lnTo>
                  <a:lnTo>
                    <a:pt x="4848" y="0"/>
                  </a:lnTo>
                  <a:lnTo>
                    <a:pt x="4848" y="0"/>
                  </a:lnTo>
                  <a:lnTo>
                    <a:pt x="4701" y="25"/>
                  </a:lnTo>
                  <a:lnTo>
                    <a:pt x="4580" y="49"/>
                  </a:lnTo>
                  <a:lnTo>
                    <a:pt x="4433" y="98"/>
                  </a:lnTo>
                  <a:lnTo>
                    <a:pt x="4312" y="171"/>
                  </a:lnTo>
                  <a:lnTo>
                    <a:pt x="4214" y="244"/>
                  </a:lnTo>
                  <a:lnTo>
                    <a:pt x="4117" y="366"/>
                  </a:lnTo>
                  <a:lnTo>
                    <a:pt x="4019" y="463"/>
                  </a:lnTo>
                  <a:lnTo>
                    <a:pt x="3971" y="609"/>
                  </a:lnTo>
                  <a:lnTo>
                    <a:pt x="3971" y="609"/>
                  </a:lnTo>
                  <a:lnTo>
                    <a:pt x="3922" y="731"/>
                  </a:lnTo>
                  <a:lnTo>
                    <a:pt x="3898" y="877"/>
                  </a:lnTo>
                  <a:lnTo>
                    <a:pt x="3898" y="1023"/>
                  </a:lnTo>
                  <a:lnTo>
                    <a:pt x="3898" y="1169"/>
                  </a:lnTo>
                  <a:lnTo>
                    <a:pt x="3946" y="1291"/>
                  </a:lnTo>
                  <a:lnTo>
                    <a:pt x="3995" y="1437"/>
                  </a:lnTo>
                  <a:lnTo>
                    <a:pt x="4068" y="1559"/>
                  </a:lnTo>
                  <a:lnTo>
                    <a:pt x="4166" y="1656"/>
                  </a:lnTo>
                  <a:lnTo>
                    <a:pt x="4848" y="2338"/>
                  </a:lnTo>
                  <a:lnTo>
                    <a:pt x="4848" y="6479"/>
                  </a:lnTo>
                  <a:lnTo>
                    <a:pt x="196" y="13030"/>
                  </a:lnTo>
                  <a:lnTo>
                    <a:pt x="196" y="13030"/>
                  </a:lnTo>
                  <a:lnTo>
                    <a:pt x="123" y="13152"/>
                  </a:lnTo>
                  <a:lnTo>
                    <a:pt x="50" y="13274"/>
                  </a:lnTo>
                  <a:lnTo>
                    <a:pt x="25" y="13395"/>
                  </a:lnTo>
                  <a:lnTo>
                    <a:pt x="1" y="13517"/>
                  </a:lnTo>
                  <a:lnTo>
                    <a:pt x="1" y="13639"/>
                  </a:lnTo>
                  <a:lnTo>
                    <a:pt x="25" y="13785"/>
                  </a:lnTo>
                  <a:lnTo>
                    <a:pt x="50" y="13907"/>
                  </a:lnTo>
                  <a:lnTo>
                    <a:pt x="98" y="14029"/>
                  </a:lnTo>
                  <a:lnTo>
                    <a:pt x="585" y="15003"/>
                  </a:lnTo>
                  <a:lnTo>
                    <a:pt x="585" y="15003"/>
                  </a:lnTo>
                  <a:lnTo>
                    <a:pt x="658" y="15125"/>
                  </a:lnTo>
                  <a:lnTo>
                    <a:pt x="756" y="15222"/>
                  </a:lnTo>
                  <a:lnTo>
                    <a:pt x="829" y="15320"/>
                  </a:lnTo>
                  <a:lnTo>
                    <a:pt x="951" y="15393"/>
                  </a:lnTo>
                  <a:lnTo>
                    <a:pt x="1073" y="15441"/>
                  </a:lnTo>
                  <a:lnTo>
                    <a:pt x="1194" y="15490"/>
                  </a:lnTo>
                  <a:lnTo>
                    <a:pt x="1316" y="15539"/>
                  </a:lnTo>
                  <a:lnTo>
                    <a:pt x="1462" y="15539"/>
                  </a:lnTo>
                  <a:lnTo>
                    <a:pt x="13006" y="15539"/>
                  </a:lnTo>
                  <a:lnTo>
                    <a:pt x="13006" y="15539"/>
                  </a:lnTo>
                  <a:lnTo>
                    <a:pt x="13153" y="15539"/>
                  </a:lnTo>
                  <a:lnTo>
                    <a:pt x="13274" y="15490"/>
                  </a:lnTo>
                  <a:lnTo>
                    <a:pt x="13396" y="15441"/>
                  </a:lnTo>
                  <a:lnTo>
                    <a:pt x="13518" y="15393"/>
                  </a:lnTo>
                  <a:lnTo>
                    <a:pt x="13640" y="15320"/>
                  </a:lnTo>
                  <a:lnTo>
                    <a:pt x="13713" y="15222"/>
                  </a:lnTo>
                  <a:lnTo>
                    <a:pt x="13810" y="15125"/>
                  </a:lnTo>
                  <a:lnTo>
                    <a:pt x="13883" y="15003"/>
                  </a:lnTo>
                  <a:lnTo>
                    <a:pt x="14370" y="14029"/>
                  </a:lnTo>
                  <a:lnTo>
                    <a:pt x="14370" y="14029"/>
                  </a:lnTo>
                  <a:lnTo>
                    <a:pt x="14419" y="13907"/>
                  </a:lnTo>
                  <a:lnTo>
                    <a:pt x="14443" y="13785"/>
                  </a:lnTo>
                  <a:lnTo>
                    <a:pt x="14468" y="13639"/>
                  </a:lnTo>
                  <a:lnTo>
                    <a:pt x="14468" y="13517"/>
                  </a:lnTo>
                  <a:lnTo>
                    <a:pt x="14443" y="13395"/>
                  </a:lnTo>
                  <a:lnTo>
                    <a:pt x="14419" y="13274"/>
                  </a:lnTo>
                  <a:lnTo>
                    <a:pt x="14346" y="13152"/>
                  </a:lnTo>
                  <a:lnTo>
                    <a:pt x="14273" y="13030"/>
                  </a:lnTo>
                  <a:lnTo>
                    <a:pt x="14273" y="1303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57;p9">
              <a:extLst>
                <a:ext uri="{FF2B5EF4-FFF2-40B4-BE49-F238E27FC236}">
                  <a16:creationId xmlns:a16="http://schemas.microsoft.com/office/drawing/2014/main" id="{819CE10C-5124-9B42-B42E-C453A6058A63}"/>
                </a:ext>
              </a:extLst>
            </p:cNvPr>
            <p:cNvSpPr/>
            <p:nvPr/>
          </p:nvSpPr>
          <p:spPr>
            <a:xfrm>
              <a:off x="704725" y="2545750"/>
              <a:ext cx="185125" cy="25"/>
            </a:xfrm>
            <a:custGeom>
              <a:avLst/>
              <a:gdLst/>
              <a:ahLst/>
              <a:cxnLst/>
              <a:rect l="l" t="t" r="r" b="b"/>
              <a:pathLst>
                <a:path w="7405" h="1" fill="none" extrusionOk="0">
                  <a:moveTo>
                    <a:pt x="7404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58;p9">
              <a:extLst>
                <a:ext uri="{FF2B5EF4-FFF2-40B4-BE49-F238E27FC236}">
                  <a16:creationId xmlns:a16="http://schemas.microsoft.com/office/drawing/2014/main" id="{04B3A3EE-6444-0346-A1E0-D3B65F3DA229}"/>
                </a:ext>
              </a:extLst>
            </p:cNvPr>
            <p:cNvSpPr/>
            <p:nvPr/>
          </p:nvSpPr>
          <p:spPr>
            <a:xfrm>
              <a:off x="811875" y="2626125"/>
              <a:ext cx="31075" cy="31075"/>
            </a:xfrm>
            <a:custGeom>
              <a:avLst/>
              <a:gdLst/>
              <a:ahLst/>
              <a:cxnLst/>
              <a:rect l="l" t="t" r="r" b="b"/>
              <a:pathLst>
                <a:path w="1243" h="1243" fill="none" extrusionOk="0">
                  <a:moveTo>
                    <a:pt x="1" y="633"/>
                  </a:moveTo>
                  <a:lnTo>
                    <a:pt x="1" y="633"/>
                  </a:lnTo>
                  <a:lnTo>
                    <a:pt x="25" y="487"/>
                  </a:lnTo>
                  <a:lnTo>
                    <a:pt x="50" y="390"/>
                  </a:lnTo>
                  <a:lnTo>
                    <a:pt x="98" y="268"/>
                  </a:lnTo>
                  <a:lnTo>
                    <a:pt x="171" y="171"/>
                  </a:lnTo>
                  <a:lnTo>
                    <a:pt x="269" y="98"/>
                  </a:lnTo>
                  <a:lnTo>
                    <a:pt x="390" y="49"/>
                  </a:lnTo>
                  <a:lnTo>
                    <a:pt x="488" y="24"/>
                  </a:lnTo>
                  <a:lnTo>
                    <a:pt x="634" y="0"/>
                  </a:lnTo>
                  <a:lnTo>
                    <a:pt x="634" y="0"/>
                  </a:lnTo>
                  <a:lnTo>
                    <a:pt x="756" y="24"/>
                  </a:lnTo>
                  <a:lnTo>
                    <a:pt x="853" y="49"/>
                  </a:lnTo>
                  <a:lnTo>
                    <a:pt x="975" y="98"/>
                  </a:lnTo>
                  <a:lnTo>
                    <a:pt x="1072" y="171"/>
                  </a:lnTo>
                  <a:lnTo>
                    <a:pt x="1146" y="268"/>
                  </a:lnTo>
                  <a:lnTo>
                    <a:pt x="1194" y="390"/>
                  </a:lnTo>
                  <a:lnTo>
                    <a:pt x="1243" y="487"/>
                  </a:lnTo>
                  <a:lnTo>
                    <a:pt x="1243" y="633"/>
                  </a:lnTo>
                  <a:lnTo>
                    <a:pt x="1243" y="633"/>
                  </a:lnTo>
                  <a:lnTo>
                    <a:pt x="1243" y="755"/>
                  </a:lnTo>
                  <a:lnTo>
                    <a:pt x="1194" y="853"/>
                  </a:lnTo>
                  <a:lnTo>
                    <a:pt x="1146" y="974"/>
                  </a:lnTo>
                  <a:lnTo>
                    <a:pt x="1072" y="1072"/>
                  </a:lnTo>
                  <a:lnTo>
                    <a:pt x="975" y="1145"/>
                  </a:lnTo>
                  <a:lnTo>
                    <a:pt x="853" y="1194"/>
                  </a:lnTo>
                  <a:lnTo>
                    <a:pt x="756" y="1242"/>
                  </a:lnTo>
                  <a:lnTo>
                    <a:pt x="634" y="1242"/>
                  </a:lnTo>
                  <a:lnTo>
                    <a:pt x="634" y="1242"/>
                  </a:lnTo>
                  <a:lnTo>
                    <a:pt x="488" y="1242"/>
                  </a:lnTo>
                  <a:lnTo>
                    <a:pt x="390" y="1194"/>
                  </a:lnTo>
                  <a:lnTo>
                    <a:pt x="269" y="1145"/>
                  </a:lnTo>
                  <a:lnTo>
                    <a:pt x="171" y="1072"/>
                  </a:lnTo>
                  <a:lnTo>
                    <a:pt x="98" y="974"/>
                  </a:lnTo>
                  <a:lnTo>
                    <a:pt x="50" y="853"/>
                  </a:lnTo>
                  <a:lnTo>
                    <a:pt x="25" y="755"/>
                  </a:lnTo>
                  <a:lnTo>
                    <a:pt x="1" y="633"/>
                  </a:lnTo>
                  <a:lnTo>
                    <a:pt x="1" y="63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9;p9">
              <a:extLst>
                <a:ext uri="{FF2B5EF4-FFF2-40B4-BE49-F238E27FC236}">
                  <a16:creationId xmlns:a16="http://schemas.microsoft.com/office/drawing/2014/main" id="{74D3972D-6F5C-6042-B46B-62B9642BF4F5}"/>
                </a:ext>
              </a:extLst>
            </p:cNvPr>
            <p:cNvSpPr/>
            <p:nvPr/>
          </p:nvSpPr>
          <p:spPr>
            <a:xfrm>
              <a:off x="751000" y="2568275"/>
              <a:ext cx="54200" cy="53600"/>
            </a:xfrm>
            <a:custGeom>
              <a:avLst/>
              <a:gdLst/>
              <a:ahLst/>
              <a:cxnLst/>
              <a:rect l="l" t="t" r="r" b="b"/>
              <a:pathLst>
                <a:path w="2168" h="2144" fill="none" extrusionOk="0">
                  <a:moveTo>
                    <a:pt x="1096" y="2144"/>
                  </a:moveTo>
                  <a:lnTo>
                    <a:pt x="1096" y="2144"/>
                  </a:lnTo>
                  <a:lnTo>
                    <a:pt x="877" y="2119"/>
                  </a:lnTo>
                  <a:lnTo>
                    <a:pt x="658" y="2071"/>
                  </a:lnTo>
                  <a:lnTo>
                    <a:pt x="487" y="1973"/>
                  </a:lnTo>
                  <a:lnTo>
                    <a:pt x="317" y="1827"/>
                  </a:lnTo>
                  <a:lnTo>
                    <a:pt x="195" y="1681"/>
                  </a:lnTo>
                  <a:lnTo>
                    <a:pt x="98" y="1486"/>
                  </a:lnTo>
                  <a:lnTo>
                    <a:pt x="25" y="1291"/>
                  </a:lnTo>
                  <a:lnTo>
                    <a:pt x="0" y="1072"/>
                  </a:lnTo>
                  <a:lnTo>
                    <a:pt x="0" y="1072"/>
                  </a:lnTo>
                  <a:lnTo>
                    <a:pt x="25" y="853"/>
                  </a:lnTo>
                  <a:lnTo>
                    <a:pt x="98" y="658"/>
                  </a:lnTo>
                  <a:lnTo>
                    <a:pt x="195" y="463"/>
                  </a:lnTo>
                  <a:lnTo>
                    <a:pt x="317" y="317"/>
                  </a:lnTo>
                  <a:lnTo>
                    <a:pt x="487" y="171"/>
                  </a:lnTo>
                  <a:lnTo>
                    <a:pt x="658" y="73"/>
                  </a:lnTo>
                  <a:lnTo>
                    <a:pt x="877" y="0"/>
                  </a:lnTo>
                  <a:lnTo>
                    <a:pt x="1096" y="0"/>
                  </a:lnTo>
                  <a:lnTo>
                    <a:pt x="1096" y="0"/>
                  </a:lnTo>
                  <a:lnTo>
                    <a:pt x="1315" y="0"/>
                  </a:lnTo>
                  <a:lnTo>
                    <a:pt x="1510" y="73"/>
                  </a:lnTo>
                  <a:lnTo>
                    <a:pt x="1681" y="171"/>
                  </a:lnTo>
                  <a:lnTo>
                    <a:pt x="1851" y="317"/>
                  </a:lnTo>
                  <a:lnTo>
                    <a:pt x="1973" y="463"/>
                  </a:lnTo>
                  <a:lnTo>
                    <a:pt x="2070" y="658"/>
                  </a:lnTo>
                  <a:lnTo>
                    <a:pt x="2144" y="853"/>
                  </a:lnTo>
                  <a:lnTo>
                    <a:pt x="2168" y="1072"/>
                  </a:lnTo>
                  <a:lnTo>
                    <a:pt x="2168" y="1072"/>
                  </a:lnTo>
                  <a:lnTo>
                    <a:pt x="2144" y="1291"/>
                  </a:lnTo>
                  <a:lnTo>
                    <a:pt x="2070" y="1486"/>
                  </a:lnTo>
                  <a:lnTo>
                    <a:pt x="1973" y="1681"/>
                  </a:lnTo>
                  <a:lnTo>
                    <a:pt x="1851" y="1827"/>
                  </a:lnTo>
                  <a:lnTo>
                    <a:pt x="1681" y="1973"/>
                  </a:lnTo>
                  <a:lnTo>
                    <a:pt x="1510" y="2071"/>
                  </a:lnTo>
                  <a:lnTo>
                    <a:pt x="1315" y="2119"/>
                  </a:lnTo>
                  <a:lnTo>
                    <a:pt x="1096" y="2144"/>
                  </a:lnTo>
                  <a:lnTo>
                    <a:pt x="1096" y="214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60;p9">
              <a:extLst>
                <a:ext uri="{FF2B5EF4-FFF2-40B4-BE49-F238E27FC236}">
                  <a16:creationId xmlns:a16="http://schemas.microsoft.com/office/drawing/2014/main" id="{D4D028A4-89DB-2C43-848E-358101808AF1}"/>
                </a:ext>
              </a:extLst>
            </p:cNvPr>
            <p:cNvSpPr/>
            <p:nvPr/>
          </p:nvSpPr>
          <p:spPr>
            <a:xfrm>
              <a:off x="769875" y="2662650"/>
              <a:ext cx="23775" cy="23775"/>
            </a:xfrm>
            <a:custGeom>
              <a:avLst/>
              <a:gdLst/>
              <a:ahLst/>
              <a:cxnLst/>
              <a:rect l="l" t="t" r="r" b="b"/>
              <a:pathLst>
                <a:path w="951" h="951" fill="none" extrusionOk="0">
                  <a:moveTo>
                    <a:pt x="0" y="463"/>
                  </a:moveTo>
                  <a:lnTo>
                    <a:pt x="0" y="463"/>
                  </a:lnTo>
                  <a:lnTo>
                    <a:pt x="0" y="366"/>
                  </a:lnTo>
                  <a:lnTo>
                    <a:pt x="25" y="293"/>
                  </a:lnTo>
                  <a:lnTo>
                    <a:pt x="73" y="195"/>
                  </a:lnTo>
                  <a:lnTo>
                    <a:pt x="146" y="122"/>
                  </a:lnTo>
                  <a:lnTo>
                    <a:pt x="220" y="73"/>
                  </a:lnTo>
                  <a:lnTo>
                    <a:pt x="293" y="25"/>
                  </a:lnTo>
                  <a:lnTo>
                    <a:pt x="390" y="0"/>
                  </a:lnTo>
                  <a:lnTo>
                    <a:pt x="487" y="0"/>
                  </a:lnTo>
                  <a:lnTo>
                    <a:pt x="487" y="0"/>
                  </a:lnTo>
                  <a:lnTo>
                    <a:pt x="585" y="0"/>
                  </a:lnTo>
                  <a:lnTo>
                    <a:pt x="658" y="25"/>
                  </a:lnTo>
                  <a:lnTo>
                    <a:pt x="755" y="73"/>
                  </a:lnTo>
                  <a:lnTo>
                    <a:pt x="828" y="122"/>
                  </a:lnTo>
                  <a:lnTo>
                    <a:pt x="877" y="195"/>
                  </a:lnTo>
                  <a:lnTo>
                    <a:pt x="926" y="293"/>
                  </a:lnTo>
                  <a:lnTo>
                    <a:pt x="950" y="366"/>
                  </a:lnTo>
                  <a:lnTo>
                    <a:pt x="950" y="463"/>
                  </a:lnTo>
                  <a:lnTo>
                    <a:pt x="950" y="463"/>
                  </a:lnTo>
                  <a:lnTo>
                    <a:pt x="950" y="561"/>
                  </a:lnTo>
                  <a:lnTo>
                    <a:pt x="926" y="658"/>
                  </a:lnTo>
                  <a:lnTo>
                    <a:pt x="877" y="755"/>
                  </a:lnTo>
                  <a:lnTo>
                    <a:pt x="828" y="804"/>
                  </a:lnTo>
                  <a:lnTo>
                    <a:pt x="755" y="877"/>
                  </a:lnTo>
                  <a:lnTo>
                    <a:pt x="658" y="926"/>
                  </a:lnTo>
                  <a:lnTo>
                    <a:pt x="585" y="950"/>
                  </a:lnTo>
                  <a:lnTo>
                    <a:pt x="487" y="950"/>
                  </a:lnTo>
                  <a:lnTo>
                    <a:pt x="487" y="950"/>
                  </a:lnTo>
                  <a:lnTo>
                    <a:pt x="390" y="950"/>
                  </a:lnTo>
                  <a:lnTo>
                    <a:pt x="293" y="926"/>
                  </a:lnTo>
                  <a:lnTo>
                    <a:pt x="220" y="877"/>
                  </a:lnTo>
                  <a:lnTo>
                    <a:pt x="146" y="804"/>
                  </a:lnTo>
                  <a:lnTo>
                    <a:pt x="73" y="755"/>
                  </a:lnTo>
                  <a:lnTo>
                    <a:pt x="25" y="658"/>
                  </a:lnTo>
                  <a:lnTo>
                    <a:pt x="0" y="561"/>
                  </a:lnTo>
                  <a:lnTo>
                    <a:pt x="0" y="463"/>
                  </a:lnTo>
                  <a:lnTo>
                    <a:pt x="0" y="46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61;p9">
              <a:extLst>
                <a:ext uri="{FF2B5EF4-FFF2-40B4-BE49-F238E27FC236}">
                  <a16:creationId xmlns:a16="http://schemas.microsoft.com/office/drawing/2014/main" id="{AE6D05E6-CEDE-394C-BE71-260CFAE39A5E}"/>
                </a:ext>
              </a:extLst>
            </p:cNvPr>
            <p:cNvSpPr/>
            <p:nvPr/>
          </p:nvSpPr>
          <p:spPr>
            <a:xfrm>
              <a:off x="799700" y="2503125"/>
              <a:ext cx="24375" cy="23775"/>
            </a:xfrm>
            <a:custGeom>
              <a:avLst/>
              <a:gdLst/>
              <a:ahLst/>
              <a:cxnLst/>
              <a:rect l="l" t="t" r="r" b="b"/>
              <a:pathLst>
                <a:path w="975" h="951" fill="none" extrusionOk="0">
                  <a:moveTo>
                    <a:pt x="1" y="463"/>
                  </a:moveTo>
                  <a:lnTo>
                    <a:pt x="1" y="463"/>
                  </a:lnTo>
                  <a:lnTo>
                    <a:pt x="25" y="366"/>
                  </a:lnTo>
                  <a:lnTo>
                    <a:pt x="49" y="293"/>
                  </a:lnTo>
                  <a:lnTo>
                    <a:pt x="98" y="195"/>
                  </a:lnTo>
                  <a:lnTo>
                    <a:pt x="147" y="122"/>
                  </a:lnTo>
                  <a:lnTo>
                    <a:pt x="220" y="73"/>
                  </a:lnTo>
                  <a:lnTo>
                    <a:pt x="293" y="25"/>
                  </a:lnTo>
                  <a:lnTo>
                    <a:pt x="390" y="0"/>
                  </a:lnTo>
                  <a:lnTo>
                    <a:pt x="488" y="0"/>
                  </a:lnTo>
                  <a:lnTo>
                    <a:pt x="488" y="0"/>
                  </a:lnTo>
                  <a:lnTo>
                    <a:pt x="585" y="0"/>
                  </a:lnTo>
                  <a:lnTo>
                    <a:pt x="683" y="25"/>
                  </a:lnTo>
                  <a:lnTo>
                    <a:pt x="756" y="73"/>
                  </a:lnTo>
                  <a:lnTo>
                    <a:pt x="829" y="122"/>
                  </a:lnTo>
                  <a:lnTo>
                    <a:pt x="877" y="195"/>
                  </a:lnTo>
                  <a:lnTo>
                    <a:pt x="926" y="293"/>
                  </a:lnTo>
                  <a:lnTo>
                    <a:pt x="951" y="366"/>
                  </a:lnTo>
                  <a:lnTo>
                    <a:pt x="975" y="463"/>
                  </a:lnTo>
                  <a:lnTo>
                    <a:pt x="975" y="463"/>
                  </a:lnTo>
                  <a:lnTo>
                    <a:pt x="951" y="561"/>
                  </a:lnTo>
                  <a:lnTo>
                    <a:pt x="926" y="658"/>
                  </a:lnTo>
                  <a:lnTo>
                    <a:pt x="877" y="731"/>
                  </a:lnTo>
                  <a:lnTo>
                    <a:pt x="829" y="804"/>
                  </a:lnTo>
                  <a:lnTo>
                    <a:pt x="756" y="877"/>
                  </a:lnTo>
                  <a:lnTo>
                    <a:pt x="683" y="902"/>
                  </a:lnTo>
                  <a:lnTo>
                    <a:pt x="585" y="950"/>
                  </a:lnTo>
                  <a:lnTo>
                    <a:pt x="488" y="950"/>
                  </a:lnTo>
                  <a:lnTo>
                    <a:pt x="488" y="950"/>
                  </a:lnTo>
                  <a:lnTo>
                    <a:pt x="390" y="950"/>
                  </a:lnTo>
                  <a:lnTo>
                    <a:pt x="293" y="902"/>
                  </a:lnTo>
                  <a:lnTo>
                    <a:pt x="220" y="877"/>
                  </a:lnTo>
                  <a:lnTo>
                    <a:pt x="147" y="804"/>
                  </a:lnTo>
                  <a:lnTo>
                    <a:pt x="98" y="731"/>
                  </a:lnTo>
                  <a:lnTo>
                    <a:pt x="49" y="658"/>
                  </a:lnTo>
                  <a:lnTo>
                    <a:pt x="25" y="561"/>
                  </a:lnTo>
                  <a:lnTo>
                    <a:pt x="1" y="463"/>
                  </a:lnTo>
                  <a:lnTo>
                    <a:pt x="1" y="463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62;p9">
              <a:extLst>
                <a:ext uri="{FF2B5EF4-FFF2-40B4-BE49-F238E27FC236}">
                  <a16:creationId xmlns:a16="http://schemas.microsoft.com/office/drawing/2014/main" id="{31D6B255-C828-F849-BC3B-8F826C8EFB9B}"/>
                </a:ext>
              </a:extLst>
            </p:cNvPr>
            <p:cNvSpPr/>
            <p:nvPr/>
          </p:nvSpPr>
          <p:spPr>
            <a:xfrm>
              <a:off x="766825" y="2388050"/>
              <a:ext cx="60925" cy="25"/>
            </a:xfrm>
            <a:custGeom>
              <a:avLst/>
              <a:gdLst/>
              <a:ahLst/>
              <a:cxnLst/>
              <a:rect l="l" t="t" r="r" b="b"/>
              <a:pathLst>
                <a:path w="2437" h="1" fill="none" extrusionOk="0">
                  <a:moveTo>
                    <a:pt x="2436" y="0"/>
                  </a:moveTo>
                  <a:lnTo>
                    <a:pt x="1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63;p9">
              <a:extLst>
                <a:ext uri="{FF2B5EF4-FFF2-40B4-BE49-F238E27FC236}">
                  <a16:creationId xmlns:a16="http://schemas.microsoft.com/office/drawing/2014/main" id="{D4E630D5-D9A0-6444-BE4F-9631A278F7A7}"/>
                </a:ext>
              </a:extLst>
            </p:cNvPr>
            <p:cNvSpPr/>
            <p:nvPr/>
          </p:nvSpPr>
          <p:spPr>
            <a:xfrm>
              <a:off x="769875" y="2456250"/>
              <a:ext cx="31075" cy="31075"/>
            </a:xfrm>
            <a:custGeom>
              <a:avLst/>
              <a:gdLst/>
              <a:ahLst/>
              <a:cxnLst/>
              <a:rect l="l" t="t" r="r" b="b"/>
              <a:pathLst>
                <a:path w="1243" h="1243" fill="none" extrusionOk="0">
                  <a:moveTo>
                    <a:pt x="0" y="633"/>
                  </a:moveTo>
                  <a:lnTo>
                    <a:pt x="0" y="633"/>
                  </a:lnTo>
                  <a:lnTo>
                    <a:pt x="0" y="512"/>
                  </a:lnTo>
                  <a:lnTo>
                    <a:pt x="49" y="390"/>
                  </a:lnTo>
                  <a:lnTo>
                    <a:pt x="98" y="268"/>
                  </a:lnTo>
                  <a:lnTo>
                    <a:pt x="171" y="195"/>
                  </a:lnTo>
                  <a:lnTo>
                    <a:pt x="268" y="122"/>
                  </a:lnTo>
                  <a:lnTo>
                    <a:pt x="366" y="49"/>
                  </a:lnTo>
                  <a:lnTo>
                    <a:pt x="487" y="24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731" y="24"/>
                  </a:lnTo>
                  <a:lnTo>
                    <a:pt x="853" y="49"/>
                  </a:lnTo>
                  <a:lnTo>
                    <a:pt x="975" y="122"/>
                  </a:lnTo>
                  <a:lnTo>
                    <a:pt x="1048" y="195"/>
                  </a:lnTo>
                  <a:lnTo>
                    <a:pt x="1145" y="268"/>
                  </a:lnTo>
                  <a:lnTo>
                    <a:pt x="1194" y="390"/>
                  </a:lnTo>
                  <a:lnTo>
                    <a:pt x="1218" y="512"/>
                  </a:lnTo>
                  <a:lnTo>
                    <a:pt x="1242" y="633"/>
                  </a:lnTo>
                  <a:lnTo>
                    <a:pt x="1242" y="633"/>
                  </a:lnTo>
                  <a:lnTo>
                    <a:pt x="1218" y="755"/>
                  </a:lnTo>
                  <a:lnTo>
                    <a:pt x="1194" y="877"/>
                  </a:lnTo>
                  <a:lnTo>
                    <a:pt x="1145" y="974"/>
                  </a:lnTo>
                  <a:lnTo>
                    <a:pt x="1048" y="1072"/>
                  </a:lnTo>
                  <a:lnTo>
                    <a:pt x="975" y="1145"/>
                  </a:lnTo>
                  <a:lnTo>
                    <a:pt x="853" y="1193"/>
                  </a:lnTo>
                  <a:lnTo>
                    <a:pt x="731" y="1242"/>
                  </a:lnTo>
                  <a:lnTo>
                    <a:pt x="609" y="1242"/>
                  </a:lnTo>
                  <a:lnTo>
                    <a:pt x="609" y="1242"/>
                  </a:lnTo>
                  <a:lnTo>
                    <a:pt x="487" y="1242"/>
                  </a:lnTo>
                  <a:lnTo>
                    <a:pt x="366" y="1193"/>
                  </a:lnTo>
                  <a:lnTo>
                    <a:pt x="268" y="1145"/>
                  </a:lnTo>
                  <a:lnTo>
                    <a:pt x="171" y="1072"/>
                  </a:lnTo>
                  <a:lnTo>
                    <a:pt x="98" y="974"/>
                  </a:lnTo>
                  <a:lnTo>
                    <a:pt x="49" y="877"/>
                  </a:lnTo>
                  <a:lnTo>
                    <a:pt x="0" y="755"/>
                  </a:lnTo>
                  <a:lnTo>
                    <a:pt x="0" y="633"/>
                  </a:lnTo>
                  <a:lnTo>
                    <a:pt x="0" y="633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537521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preserve="1">
  <p:cSld name="1_Title + 1 colum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6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SzPts val="1400"/>
              <a:buChar char="▪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grpSp>
        <p:nvGrpSpPr>
          <p:cNvPr id="16" name="Google Shape;363;p47">
            <a:extLst>
              <a:ext uri="{FF2B5EF4-FFF2-40B4-BE49-F238E27FC236}">
                <a16:creationId xmlns:a16="http://schemas.microsoft.com/office/drawing/2014/main" id="{3541BDF9-5784-074C-A08C-87376337677D}"/>
              </a:ext>
            </a:extLst>
          </p:cNvPr>
          <p:cNvGrpSpPr/>
          <p:nvPr/>
        </p:nvGrpSpPr>
        <p:grpSpPr>
          <a:xfrm>
            <a:off x="234451" y="613658"/>
            <a:ext cx="372594" cy="360301"/>
            <a:chOff x="1247825" y="5001950"/>
            <a:chExt cx="443300" cy="428675"/>
          </a:xfrm>
        </p:grpSpPr>
        <p:sp>
          <p:nvSpPr>
            <p:cNvPr id="17" name="Google Shape;364;p47">
              <a:extLst>
                <a:ext uri="{FF2B5EF4-FFF2-40B4-BE49-F238E27FC236}">
                  <a16:creationId xmlns:a16="http://schemas.microsoft.com/office/drawing/2014/main" id="{572CE08A-2EDE-ED40-8929-A4D030F473E9}"/>
                </a:ext>
              </a:extLst>
            </p:cNvPr>
            <p:cNvSpPr/>
            <p:nvPr/>
          </p:nvSpPr>
          <p:spPr>
            <a:xfrm>
              <a:off x="1247825" y="5168175"/>
              <a:ext cx="373875" cy="221650"/>
            </a:xfrm>
            <a:custGeom>
              <a:avLst/>
              <a:gdLst/>
              <a:ahLst/>
              <a:cxnLst/>
              <a:rect l="l" t="t" r="r" b="b"/>
              <a:pathLst>
                <a:path w="14955" h="8866" fill="none" extrusionOk="0">
                  <a:moveTo>
                    <a:pt x="12178" y="8865"/>
                  </a:moveTo>
                  <a:lnTo>
                    <a:pt x="12178" y="8865"/>
                  </a:lnTo>
                  <a:lnTo>
                    <a:pt x="12325" y="8841"/>
                  </a:lnTo>
                  <a:lnTo>
                    <a:pt x="12471" y="8792"/>
                  </a:lnTo>
                  <a:lnTo>
                    <a:pt x="12592" y="8695"/>
                  </a:lnTo>
                  <a:lnTo>
                    <a:pt x="12666" y="8573"/>
                  </a:lnTo>
                  <a:lnTo>
                    <a:pt x="12666" y="8573"/>
                  </a:lnTo>
                  <a:lnTo>
                    <a:pt x="12958" y="8037"/>
                  </a:lnTo>
                  <a:lnTo>
                    <a:pt x="13323" y="7331"/>
                  </a:lnTo>
                  <a:lnTo>
                    <a:pt x="13688" y="6454"/>
                  </a:lnTo>
                  <a:lnTo>
                    <a:pt x="13883" y="5991"/>
                  </a:lnTo>
                  <a:lnTo>
                    <a:pt x="14078" y="5480"/>
                  </a:lnTo>
                  <a:lnTo>
                    <a:pt x="14249" y="4944"/>
                  </a:lnTo>
                  <a:lnTo>
                    <a:pt x="14419" y="4360"/>
                  </a:lnTo>
                  <a:lnTo>
                    <a:pt x="14565" y="3775"/>
                  </a:lnTo>
                  <a:lnTo>
                    <a:pt x="14711" y="3166"/>
                  </a:lnTo>
                  <a:lnTo>
                    <a:pt x="14809" y="2533"/>
                  </a:lnTo>
                  <a:lnTo>
                    <a:pt x="14882" y="1875"/>
                  </a:lnTo>
                  <a:lnTo>
                    <a:pt x="14931" y="1218"/>
                  </a:lnTo>
                  <a:lnTo>
                    <a:pt x="14955" y="536"/>
                  </a:lnTo>
                  <a:lnTo>
                    <a:pt x="14955" y="536"/>
                  </a:lnTo>
                  <a:lnTo>
                    <a:pt x="14955" y="438"/>
                  </a:lnTo>
                  <a:lnTo>
                    <a:pt x="14906" y="341"/>
                  </a:lnTo>
                  <a:lnTo>
                    <a:pt x="14857" y="244"/>
                  </a:lnTo>
                  <a:lnTo>
                    <a:pt x="14809" y="146"/>
                  </a:lnTo>
                  <a:lnTo>
                    <a:pt x="14711" y="97"/>
                  </a:lnTo>
                  <a:lnTo>
                    <a:pt x="14614" y="24"/>
                  </a:lnTo>
                  <a:lnTo>
                    <a:pt x="14516" y="0"/>
                  </a:lnTo>
                  <a:lnTo>
                    <a:pt x="14395" y="0"/>
                  </a:lnTo>
                  <a:lnTo>
                    <a:pt x="3338" y="0"/>
                  </a:lnTo>
                  <a:lnTo>
                    <a:pt x="3338" y="0"/>
                  </a:lnTo>
                  <a:lnTo>
                    <a:pt x="3216" y="0"/>
                  </a:lnTo>
                  <a:lnTo>
                    <a:pt x="3118" y="24"/>
                  </a:lnTo>
                  <a:lnTo>
                    <a:pt x="3021" y="97"/>
                  </a:lnTo>
                  <a:lnTo>
                    <a:pt x="2924" y="146"/>
                  </a:lnTo>
                  <a:lnTo>
                    <a:pt x="2875" y="244"/>
                  </a:lnTo>
                  <a:lnTo>
                    <a:pt x="2826" y="341"/>
                  </a:lnTo>
                  <a:lnTo>
                    <a:pt x="2777" y="438"/>
                  </a:lnTo>
                  <a:lnTo>
                    <a:pt x="2777" y="536"/>
                  </a:lnTo>
                  <a:lnTo>
                    <a:pt x="2777" y="536"/>
                  </a:lnTo>
                  <a:lnTo>
                    <a:pt x="2777" y="706"/>
                  </a:lnTo>
                  <a:lnTo>
                    <a:pt x="2777" y="706"/>
                  </a:lnTo>
                  <a:lnTo>
                    <a:pt x="2558" y="633"/>
                  </a:lnTo>
                  <a:lnTo>
                    <a:pt x="2363" y="585"/>
                  </a:lnTo>
                  <a:lnTo>
                    <a:pt x="2144" y="560"/>
                  </a:lnTo>
                  <a:lnTo>
                    <a:pt x="1949" y="536"/>
                  </a:lnTo>
                  <a:lnTo>
                    <a:pt x="1949" y="536"/>
                  </a:lnTo>
                  <a:lnTo>
                    <a:pt x="1755" y="560"/>
                  </a:lnTo>
                  <a:lnTo>
                    <a:pt x="1560" y="585"/>
                  </a:lnTo>
                  <a:lnTo>
                    <a:pt x="1365" y="633"/>
                  </a:lnTo>
                  <a:lnTo>
                    <a:pt x="1194" y="706"/>
                  </a:lnTo>
                  <a:lnTo>
                    <a:pt x="1024" y="779"/>
                  </a:lnTo>
                  <a:lnTo>
                    <a:pt x="853" y="877"/>
                  </a:lnTo>
                  <a:lnTo>
                    <a:pt x="707" y="999"/>
                  </a:lnTo>
                  <a:lnTo>
                    <a:pt x="561" y="1120"/>
                  </a:lnTo>
                  <a:lnTo>
                    <a:pt x="439" y="1242"/>
                  </a:lnTo>
                  <a:lnTo>
                    <a:pt x="342" y="1413"/>
                  </a:lnTo>
                  <a:lnTo>
                    <a:pt x="244" y="1559"/>
                  </a:lnTo>
                  <a:lnTo>
                    <a:pt x="147" y="1729"/>
                  </a:lnTo>
                  <a:lnTo>
                    <a:pt x="98" y="1900"/>
                  </a:lnTo>
                  <a:lnTo>
                    <a:pt x="50" y="2095"/>
                  </a:lnTo>
                  <a:lnTo>
                    <a:pt x="1" y="2289"/>
                  </a:lnTo>
                  <a:lnTo>
                    <a:pt x="1" y="2484"/>
                  </a:lnTo>
                  <a:lnTo>
                    <a:pt x="1" y="2484"/>
                  </a:lnTo>
                  <a:lnTo>
                    <a:pt x="25" y="2850"/>
                  </a:lnTo>
                  <a:lnTo>
                    <a:pt x="98" y="3191"/>
                  </a:lnTo>
                  <a:lnTo>
                    <a:pt x="220" y="3556"/>
                  </a:lnTo>
                  <a:lnTo>
                    <a:pt x="366" y="3872"/>
                  </a:lnTo>
                  <a:lnTo>
                    <a:pt x="561" y="4213"/>
                  </a:lnTo>
                  <a:lnTo>
                    <a:pt x="780" y="4530"/>
                  </a:lnTo>
                  <a:lnTo>
                    <a:pt x="1024" y="4822"/>
                  </a:lnTo>
                  <a:lnTo>
                    <a:pt x="1292" y="5090"/>
                  </a:lnTo>
                  <a:lnTo>
                    <a:pt x="1584" y="5334"/>
                  </a:lnTo>
                  <a:lnTo>
                    <a:pt x="1901" y="5577"/>
                  </a:lnTo>
                  <a:lnTo>
                    <a:pt x="2242" y="5772"/>
                  </a:lnTo>
                  <a:lnTo>
                    <a:pt x="2583" y="5943"/>
                  </a:lnTo>
                  <a:lnTo>
                    <a:pt x="2924" y="6089"/>
                  </a:lnTo>
                  <a:lnTo>
                    <a:pt x="3265" y="6186"/>
                  </a:lnTo>
                  <a:lnTo>
                    <a:pt x="3605" y="6259"/>
                  </a:lnTo>
                  <a:lnTo>
                    <a:pt x="3946" y="6284"/>
                  </a:lnTo>
                  <a:lnTo>
                    <a:pt x="3946" y="6284"/>
                  </a:lnTo>
                  <a:lnTo>
                    <a:pt x="4068" y="6625"/>
                  </a:lnTo>
                  <a:lnTo>
                    <a:pt x="4214" y="6941"/>
                  </a:lnTo>
                  <a:lnTo>
                    <a:pt x="4507" y="7574"/>
                  </a:lnTo>
                  <a:lnTo>
                    <a:pt x="4799" y="8110"/>
                  </a:lnTo>
                  <a:lnTo>
                    <a:pt x="5067" y="8573"/>
                  </a:lnTo>
                  <a:lnTo>
                    <a:pt x="5067" y="8573"/>
                  </a:lnTo>
                  <a:lnTo>
                    <a:pt x="5140" y="8695"/>
                  </a:lnTo>
                  <a:lnTo>
                    <a:pt x="5262" y="8792"/>
                  </a:lnTo>
                  <a:lnTo>
                    <a:pt x="5408" y="8841"/>
                  </a:lnTo>
                  <a:lnTo>
                    <a:pt x="5554" y="8865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65;p47">
              <a:extLst>
                <a:ext uri="{FF2B5EF4-FFF2-40B4-BE49-F238E27FC236}">
                  <a16:creationId xmlns:a16="http://schemas.microsoft.com/office/drawing/2014/main" id="{E3272AF4-EF81-B947-99F7-208AC87C7B41}"/>
                </a:ext>
              </a:extLst>
            </p:cNvPr>
            <p:cNvSpPr/>
            <p:nvPr/>
          </p:nvSpPr>
          <p:spPr>
            <a:xfrm>
              <a:off x="1275850" y="5209575"/>
              <a:ext cx="60900" cy="87075"/>
            </a:xfrm>
            <a:custGeom>
              <a:avLst/>
              <a:gdLst/>
              <a:ahLst/>
              <a:cxnLst/>
              <a:rect l="l" t="t" r="r" b="b"/>
              <a:pathLst>
                <a:path w="2436" h="3483" fill="none" extrusionOk="0">
                  <a:moveTo>
                    <a:pt x="0" y="828"/>
                  </a:moveTo>
                  <a:lnTo>
                    <a:pt x="0" y="828"/>
                  </a:lnTo>
                  <a:lnTo>
                    <a:pt x="0" y="658"/>
                  </a:lnTo>
                  <a:lnTo>
                    <a:pt x="49" y="512"/>
                  </a:lnTo>
                  <a:lnTo>
                    <a:pt x="122" y="366"/>
                  </a:lnTo>
                  <a:lnTo>
                    <a:pt x="244" y="244"/>
                  </a:lnTo>
                  <a:lnTo>
                    <a:pt x="366" y="146"/>
                  </a:lnTo>
                  <a:lnTo>
                    <a:pt x="487" y="73"/>
                  </a:lnTo>
                  <a:lnTo>
                    <a:pt x="658" y="25"/>
                  </a:lnTo>
                  <a:lnTo>
                    <a:pt x="828" y="0"/>
                  </a:lnTo>
                  <a:lnTo>
                    <a:pt x="828" y="0"/>
                  </a:lnTo>
                  <a:lnTo>
                    <a:pt x="950" y="0"/>
                  </a:lnTo>
                  <a:lnTo>
                    <a:pt x="1072" y="25"/>
                  </a:lnTo>
                  <a:lnTo>
                    <a:pt x="1340" y="122"/>
                  </a:lnTo>
                  <a:lnTo>
                    <a:pt x="1559" y="268"/>
                  </a:lnTo>
                  <a:lnTo>
                    <a:pt x="1754" y="414"/>
                  </a:lnTo>
                  <a:lnTo>
                    <a:pt x="1754" y="414"/>
                  </a:lnTo>
                  <a:lnTo>
                    <a:pt x="1803" y="780"/>
                  </a:lnTo>
                  <a:lnTo>
                    <a:pt x="1876" y="1169"/>
                  </a:lnTo>
                  <a:lnTo>
                    <a:pt x="2046" y="1997"/>
                  </a:lnTo>
                  <a:lnTo>
                    <a:pt x="2265" y="2801"/>
                  </a:lnTo>
                  <a:lnTo>
                    <a:pt x="2436" y="3483"/>
                  </a:lnTo>
                  <a:lnTo>
                    <a:pt x="2436" y="3483"/>
                  </a:lnTo>
                  <a:lnTo>
                    <a:pt x="2241" y="3434"/>
                  </a:lnTo>
                  <a:lnTo>
                    <a:pt x="2022" y="3361"/>
                  </a:lnTo>
                  <a:lnTo>
                    <a:pt x="1827" y="3264"/>
                  </a:lnTo>
                  <a:lnTo>
                    <a:pt x="1608" y="3142"/>
                  </a:lnTo>
                  <a:lnTo>
                    <a:pt x="1413" y="3020"/>
                  </a:lnTo>
                  <a:lnTo>
                    <a:pt x="1194" y="2874"/>
                  </a:lnTo>
                  <a:lnTo>
                    <a:pt x="999" y="2704"/>
                  </a:lnTo>
                  <a:lnTo>
                    <a:pt x="804" y="2533"/>
                  </a:lnTo>
                  <a:lnTo>
                    <a:pt x="634" y="2338"/>
                  </a:lnTo>
                  <a:lnTo>
                    <a:pt x="487" y="2143"/>
                  </a:lnTo>
                  <a:lnTo>
                    <a:pt x="341" y="1924"/>
                  </a:lnTo>
                  <a:lnTo>
                    <a:pt x="219" y="1729"/>
                  </a:lnTo>
                  <a:lnTo>
                    <a:pt x="122" y="1510"/>
                  </a:lnTo>
                  <a:lnTo>
                    <a:pt x="49" y="1267"/>
                  </a:lnTo>
                  <a:lnTo>
                    <a:pt x="0" y="1047"/>
                  </a:lnTo>
                  <a:lnTo>
                    <a:pt x="0" y="828"/>
                  </a:lnTo>
                  <a:lnTo>
                    <a:pt x="0" y="828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66;p47">
              <a:extLst>
                <a:ext uri="{FF2B5EF4-FFF2-40B4-BE49-F238E27FC236}">
                  <a16:creationId xmlns:a16="http://schemas.microsoft.com/office/drawing/2014/main" id="{584652AF-EDE0-DE40-8E38-1CC1E523A7C4}"/>
                </a:ext>
              </a:extLst>
            </p:cNvPr>
            <p:cNvSpPr/>
            <p:nvPr/>
          </p:nvSpPr>
          <p:spPr>
            <a:xfrm>
              <a:off x="1247825" y="5391625"/>
              <a:ext cx="443300" cy="39000"/>
            </a:xfrm>
            <a:custGeom>
              <a:avLst/>
              <a:gdLst/>
              <a:ahLst/>
              <a:cxnLst/>
              <a:rect l="l" t="t" r="r" b="b"/>
              <a:pathLst>
                <a:path w="17732" h="1560" fill="none" extrusionOk="0">
                  <a:moveTo>
                    <a:pt x="16611" y="1559"/>
                  </a:moveTo>
                  <a:lnTo>
                    <a:pt x="1121" y="1559"/>
                  </a:lnTo>
                  <a:lnTo>
                    <a:pt x="1121" y="1559"/>
                  </a:lnTo>
                  <a:lnTo>
                    <a:pt x="1000" y="1535"/>
                  </a:lnTo>
                  <a:lnTo>
                    <a:pt x="878" y="1510"/>
                  </a:lnTo>
                  <a:lnTo>
                    <a:pt x="780" y="1462"/>
                  </a:lnTo>
                  <a:lnTo>
                    <a:pt x="683" y="1389"/>
                  </a:lnTo>
                  <a:lnTo>
                    <a:pt x="488" y="1218"/>
                  </a:lnTo>
                  <a:lnTo>
                    <a:pt x="318" y="999"/>
                  </a:lnTo>
                  <a:lnTo>
                    <a:pt x="196" y="755"/>
                  </a:lnTo>
                  <a:lnTo>
                    <a:pt x="98" y="487"/>
                  </a:lnTo>
                  <a:lnTo>
                    <a:pt x="25" y="244"/>
                  </a:lnTo>
                  <a:lnTo>
                    <a:pt x="1" y="0"/>
                  </a:lnTo>
                  <a:lnTo>
                    <a:pt x="17731" y="0"/>
                  </a:lnTo>
                  <a:lnTo>
                    <a:pt x="17731" y="0"/>
                  </a:lnTo>
                  <a:lnTo>
                    <a:pt x="17707" y="244"/>
                  </a:lnTo>
                  <a:lnTo>
                    <a:pt x="17634" y="487"/>
                  </a:lnTo>
                  <a:lnTo>
                    <a:pt x="17537" y="755"/>
                  </a:lnTo>
                  <a:lnTo>
                    <a:pt x="17415" y="999"/>
                  </a:lnTo>
                  <a:lnTo>
                    <a:pt x="17244" y="1218"/>
                  </a:lnTo>
                  <a:lnTo>
                    <a:pt x="17049" y="1389"/>
                  </a:lnTo>
                  <a:lnTo>
                    <a:pt x="16952" y="1462"/>
                  </a:lnTo>
                  <a:lnTo>
                    <a:pt x="16855" y="1510"/>
                  </a:lnTo>
                  <a:lnTo>
                    <a:pt x="16733" y="1535"/>
                  </a:lnTo>
                  <a:lnTo>
                    <a:pt x="16611" y="1559"/>
                  </a:lnTo>
                  <a:lnTo>
                    <a:pt x="16611" y="1559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67;p47">
              <a:extLst>
                <a:ext uri="{FF2B5EF4-FFF2-40B4-BE49-F238E27FC236}">
                  <a16:creationId xmlns:a16="http://schemas.microsoft.com/office/drawing/2014/main" id="{C22F9A86-3FF7-6945-90B2-1F66B4E0EEB8}"/>
                </a:ext>
              </a:extLst>
            </p:cNvPr>
            <p:cNvSpPr/>
            <p:nvPr/>
          </p:nvSpPr>
          <p:spPr>
            <a:xfrm>
              <a:off x="1454850" y="5001950"/>
              <a:ext cx="17075" cy="114475"/>
            </a:xfrm>
            <a:custGeom>
              <a:avLst/>
              <a:gdLst/>
              <a:ahLst/>
              <a:cxnLst/>
              <a:rect l="l" t="t" r="r" b="b"/>
              <a:pathLst>
                <a:path w="683" h="4579" fill="none" extrusionOk="0">
                  <a:moveTo>
                    <a:pt x="683" y="0"/>
                  </a:moveTo>
                  <a:lnTo>
                    <a:pt x="683" y="0"/>
                  </a:lnTo>
                  <a:lnTo>
                    <a:pt x="658" y="171"/>
                  </a:lnTo>
                  <a:lnTo>
                    <a:pt x="610" y="317"/>
                  </a:lnTo>
                  <a:lnTo>
                    <a:pt x="512" y="439"/>
                  </a:lnTo>
                  <a:lnTo>
                    <a:pt x="415" y="585"/>
                  </a:lnTo>
                  <a:lnTo>
                    <a:pt x="415" y="585"/>
                  </a:lnTo>
                  <a:lnTo>
                    <a:pt x="269" y="731"/>
                  </a:lnTo>
                  <a:lnTo>
                    <a:pt x="147" y="950"/>
                  </a:lnTo>
                  <a:lnTo>
                    <a:pt x="74" y="1072"/>
                  </a:lnTo>
                  <a:lnTo>
                    <a:pt x="49" y="1194"/>
                  </a:lnTo>
                  <a:lnTo>
                    <a:pt x="1" y="1364"/>
                  </a:lnTo>
                  <a:lnTo>
                    <a:pt x="1" y="1535"/>
                  </a:lnTo>
                  <a:lnTo>
                    <a:pt x="1" y="1535"/>
                  </a:lnTo>
                  <a:lnTo>
                    <a:pt x="1" y="1705"/>
                  </a:lnTo>
                  <a:lnTo>
                    <a:pt x="49" y="1851"/>
                  </a:lnTo>
                  <a:lnTo>
                    <a:pt x="74" y="1997"/>
                  </a:lnTo>
                  <a:lnTo>
                    <a:pt x="147" y="2095"/>
                  </a:lnTo>
                  <a:lnTo>
                    <a:pt x="269" y="2314"/>
                  </a:lnTo>
                  <a:lnTo>
                    <a:pt x="415" y="2484"/>
                  </a:lnTo>
                  <a:lnTo>
                    <a:pt x="415" y="2484"/>
                  </a:lnTo>
                  <a:lnTo>
                    <a:pt x="512" y="2606"/>
                  </a:lnTo>
                  <a:lnTo>
                    <a:pt x="610" y="2728"/>
                  </a:lnTo>
                  <a:lnTo>
                    <a:pt x="658" y="2874"/>
                  </a:lnTo>
                  <a:lnTo>
                    <a:pt x="683" y="3045"/>
                  </a:lnTo>
                  <a:lnTo>
                    <a:pt x="683" y="3045"/>
                  </a:lnTo>
                  <a:lnTo>
                    <a:pt x="658" y="3239"/>
                  </a:lnTo>
                  <a:lnTo>
                    <a:pt x="610" y="3385"/>
                  </a:lnTo>
                  <a:lnTo>
                    <a:pt x="512" y="3507"/>
                  </a:lnTo>
                  <a:lnTo>
                    <a:pt x="415" y="3629"/>
                  </a:lnTo>
                  <a:lnTo>
                    <a:pt x="415" y="3629"/>
                  </a:lnTo>
                  <a:lnTo>
                    <a:pt x="269" y="3800"/>
                  </a:lnTo>
                  <a:lnTo>
                    <a:pt x="147" y="3994"/>
                  </a:lnTo>
                  <a:lnTo>
                    <a:pt x="74" y="4116"/>
                  </a:lnTo>
                  <a:lnTo>
                    <a:pt x="49" y="4262"/>
                  </a:lnTo>
                  <a:lnTo>
                    <a:pt x="1" y="4408"/>
                  </a:lnTo>
                  <a:lnTo>
                    <a:pt x="1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68;p47">
              <a:extLst>
                <a:ext uri="{FF2B5EF4-FFF2-40B4-BE49-F238E27FC236}">
                  <a16:creationId xmlns:a16="http://schemas.microsoft.com/office/drawing/2014/main" id="{35E00376-99D9-274D-A292-AFECD22C8F81}"/>
                </a:ext>
              </a:extLst>
            </p:cNvPr>
            <p:cNvSpPr/>
            <p:nvPr/>
          </p:nvSpPr>
          <p:spPr>
            <a:xfrm>
              <a:off x="1411025" y="5001950"/>
              <a:ext cx="17075" cy="114475"/>
            </a:xfrm>
            <a:custGeom>
              <a:avLst/>
              <a:gdLst/>
              <a:ahLst/>
              <a:cxnLst/>
              <a:rect l="l" t="t" r="r" b="b"/>
              <a:pathLst>
                <a:path w="683" h="4579" fill="none" extrusionOk="0">
                  <a:moveTo>
                    <a:pt x="682" y="0"/>
                  </a:moveTo>
                  <a:lnTo>
                    <a:pt x="682" y="0"/>
                  </a:lnTo>
                  <a:lnTo>
                    <a:pt x="658" y="171"/>
                  </a:lnTo>
                  <a:lnTo>
                    <a:pt x="609" y="317"/>
                  </a:lnTo>
                  <a:lnTo>
                    <a:pt x="536" y="439"/>
                  </a:lnTo>
                  <a:lnTo>
                    <a:pt x="414" y="585"/>
                  </a:lnTo>
                  <a:lnTo>
                    <a:pt x="414" y="585"/>
                  </a:lnTo>
                  <a:lnTo>
                    <a:pt x="268" y="731"/>
                  </a:lnTo>
                  <a:lnTo>
                    <a:pt x="146" y="950"/>
                  </a:lnTo>
                  <a:lnTo>
                    <a:pt x="97" y="1072"/>
                  </a:lnTo>
                  <a:lnTo>
                    <a:pt x="49" y="1194"/>
                  </a:lnTo>
                  <a:lnTo>
                    <a:pt x="24" y="1364"/>
                  </a:lnTo>
                  <a:lnTo>
                    <a:pt x="0" y="1535"/>
                  </a:lnTo>
                  <a:lnTo>
                    <a:pt x="0" y="1535"/>
                  </a:lnTo>
                  <a:lnTo>
                    <a:pt x="24" y="1705"/>
                  </a:lnTo>
                  <a:lnTo>
                    <a:pt x="49" y="1851"/>
                  </a:lnTo>
                  <a:lnTo>
                    <a:pt x="97" y="1997"/>
                  </a:lnTo>
                  <a:lnTo>
                    <a:pt x="146" y="2095"/>
                  </a:lnTo>
                  <a:lnTo>
                    <a:pt x="268" y="2314"/>
                  </a:lnTo>
                  <a:lnTo>
                    <a:pt x="414" y="2484"/>
                  </a:lnTo>
                  <a:lnTo>
                    <a:pt x="414" y="2484"/>
                  </a:lnTo>
                  <a:lnTo>
                    <a:pt x="536" y="2606"/>
                  </a:lnTo>
                  <a:lnTo>
                    <a:pt x="609" y="2728"/>
                  </a:lnTo>
                  <a:lnTo>
                    <a:pt x="658" y="2874"/>
                  </a:lnTo>
                  <a:lnTo>
                    <a:pt x="682" y="3045"/>
                  </a:lnTo>
                  <a:lnTo>
                    <a:pt x="682" y="3045"/>
                  </a:lnTo>
                  <a:lnTo>
                    <a:pt x="658" y="3239"/>
                  </a:lnTo>
                  <a:lnTo>
                    <a:pt x="609" y="3385"/>
                  </a:lnTo>
                  <a:lnTo>
                    <a:pt x="536" y="3507"/>
                  </a:lnTo>
                  <a:lnTo>
                    <a:pt x="414" y="3629"/>
                  </a:lnTo>
                  <a:lnTo>
                    <a:pt x="414" y="3629"/>
                  </a:lnTo>
                  <a:lnTo>
                    <a:pt x="268" y="3800"/>
                  </a:lnTo>
                  <a:lnTo>
                    <a:pt x="146" y="3994"/>
                  </a:lnTo>
                  <a:lnTo>
                    <a:pt x="97" y="4116"/>
                  </a:lnTo>
                  <a:lnTo>
                    <a:pt x="49" y="4262"/>
                  </a:lnTo>
                  <a:lnTo>
                    <a:pt x="24" y="4408"/>
                  </a:lnTo>
                  <a:lnTo>
                    <a:pt x="0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69;p47">
              <a:extLst>
                <a:ext uri="{FF2B5EF4-FFF2-40B4-BE49-F238E27FC236}">
                  <a16:creationId xmlns:a16="http://schemas.microsoft.com/office/drawing/2014/main" id="{D11F13E6-7749-5D4B-A7A0-EFE5A88346CC}"/>
                </a:ext>
              </a:extLst>
            </p:cNvPr>
            <p:cNvSpPr/>
            <p:nvPr/>
          </p:nvSpPr>
          <p:spPr>
            <a:xfrm>
              <a:off x="1498700" y="5001950"/>
              <a:ext cx="16450" cy="114475"/>
            </a:xfrm>
            <a:custGeom>
              <a:avLst/>
              <a:gdLst/>
              <a:ahLst/>
              <a:cxnLst/>
              <a:rect l="l" t="t" r="r" b="b"/>
              <a:pathLst>
                <a:path w="658" h="4579" fill="none" extrusionOk="0">
                  <a:moveTo>
                    <a:pt x="658" y="0"/>
                  </a:moveTo>
                  <a:lnTo>
                    <a:pt x="658" y="0"/>
                  </a:lnTo>
                  <a:lnTo>
                    <a:pt x="658" y="171"/>
                  </a:lnTo>
                  <a:lnTo>
                    <a:pt x="585" y="317"/>
                  </a:lnTo>
                  <a:lnTo>
                    <a:pt x="512" y="439"/>
                  </a:lnTo>
                  <a:lnTo>
                    <a:pt x="390" y="585"/>
                  </a:lnTo>
                  <a:lnTo>
                    <a:pt x="390" y="585"/>
                  </a:lnTo>
                  <a:lnTo>
                    <a:pt x="268" y="731"/>
                  </a:lnTo>
                  <a:lnTo>
                    <a:pt x="122" y="950"/>
                  </a:lnTo>
                  <a:lnTo>
                    <a:pt x="73" y="1072"/>
                  </a:lnTo>
                  <a:lnTo>
                    <a:pt x="25" y="1194"/>
                  </a:lnTo>
                  <a:lnTo>
                    <a:pt x="0" y="1364"/>
                  </a:lnTo>
                  <a:lnTo>
                    <a:pt x="0" y="1535"/>
                  </a:lnTo>
                  <a:lnTo>
                    <a:pt x="0" y="1535"/>
                  </a:lnTo>
                  <a:lnTo>
                    <a:pt x="0" y="1705"/>
                  </a:lnTo>
                  <a:lnTo>
                    <a:pt x="25" y="1851"/>
                  </a:lnTo>
                  <a:lnTo>
                    <a:pt x="73" y="1997"/>
                  </a:lnTo>
                  <a:lnTo>
                    <a:pt x="122" y="2095"/>
                  </a:lnTo>
                  <a:lnTo>
                    <a:pt x="268" y="2314"/>
                  </a:lnTo>
                  <a:lnTo>
                    <a:pt x="390" y="2484"/>
                  </a:lnTo>
                  <a:lnTo>
                    <a:pt x="390" y="2484"/>
                  </a:lnTo>
                  <a:lnTo>
                    <a:pt x="512" y="2606"/>
                  </a:lnTo>
                  <a:lnTo>
                    <a:pt x="585" y="2728"/>
                  </a:lnTo>
                  <a:lnTo>
                    <a:pt x="658" y="2874"/>
                  </a:lnTo>
                  <a:lnTo>
                    <a:pt x="658" y="3045"/>
                  </a:lnTo>
                  <a:lnTo>
                    <a:pt x="658" y="3045"/>
                  </a:lnTo>
                  <a:lnTo>
                    <a:pt x="658" y="3239"/>
                  </a:lnTo>
                  <a:lnTo>
                    <a:pt x="585" y="3385"/>
                  </a:lnTo>
                  <a:lnTo>
                    <a:pt x="512" y="3507"/>
                  </a:lnTo>
                  <a:lnTo>
                    <a:pt x="390" y="3629"/>
                  </a:lnTo>
                  <a:lnTo>
                    <a:pt x="390" y="3629"/>
                  </a:lnTo>
                  <a:lnTo>
                    <a:pt x="268" y="3800"/>
                  </a:lnTo>
                  <a:lnTo>
                    <a:pt x="122" y="3994"/>
                  </a:lnTo>
                  <a:lnTo>
                    <a:pt x="73" y="4116"/>
                  </a:lnTo>
                  <a:lnTo>
                    <a:pt x="25" y="4262"/>
                  </a:lnTo>
                  <a:lnTo>
                    <a:pt x="0" y="4408"/>
                  </a:lnTo>
                  <a:lnTo>
                    <a:pt x="0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8F7C7F8-C034-EF43-941C-B3BC5BC5855C}"/>
              </a:ext>
            </a:extLst>
          </p:cNvPr>
          <p:cNvSpPr txBox="1"/>
          <p:nvPr/>
        </p:nvSpPr>
        <p:spPr>
          <a:xfrm>
            <a:off x="650763" y="624705"/>
            <a:ext cx="1629987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Brain Break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DC002A9-6F71-4260-AC7A-CA8BDE8488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274433"/>
            <a:ext cx="2585474" cy="869067"/>
          </a:xfrm>
          <a:prstGeom prst="rect">
            <a:avLst/>
          </a:prstGeom>
        </p:spPr>
      </p:pic>
      <p:sp>
        <p:nvSpPr>
          <p:cNvPr id="15" name="Google Shape;33;p6">
            <a:extLst>
              <a:ext uri="{FF2B5EF4-FFF2-40B4-BE49-F238E27FC236}">
                <a16:creationId xmlns:a16="http://schemas.microsoft.com/office/drawing/2014/main" id="{7D0330C4-488F-4E11-BF3D-EA5DF26F0A65}"/>
              </a:ext>
            </a:extLst>
          </p:cNvPr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34;p6">
            <a:extLst>
              <a:ext uri="{FF2B5EF4-FFF2-40B4-BE49-F238E27FC236}">
                <a16:creationId xmlns:a16="http://schemas.microsoft.com/office/drawing/2014/main" id="{9AA0ECA5-9FBC-4C4B-A996-F0E3B3EC796D}"/>
              </a:ext>
            </a:extLst>
          </p:cNvPr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4" name="Google Shape;363;p47">
            <a:extLst>
              <a:ext uri="{FF2B5EF4-FFF2-40B4-BE49-F238E27FC236}">
                <a16:creationId xmlns:a16="http://schemas.microsoft.com/office/drawing/2014/main" id="{CA4C0B63-61BC-42D7-B10C-C17E378D6BB3}"/>
              </a:ext>
            </a:extLst>
          </p:cNvPr>
          <p:cNvGrpSpPr/>
          <p:nvPr/>
        </p:nvGrpSpPr>
        <p:grpSpPr>
          <a:xfrm>
            <a:off x="234451" y="613658"/>
            <a:ext cx="372594" cy="360301"/>
            <a:chOff x="1247825" y="5001950"/>
            <a:chExt cx="443300" cy="428675"/>
          </a:xfrm>
        </p:grpSpPr>
        <p:sp>
          <p:nvSpPr>
            <p:cNvPr id="25" name="Google Shape;364;p47">
              <a:extLst>
                <a:ext uri="{FF2B5EF4-FFF2-40B4-BE49-F238E27FC236}">
                  <a16:creationId xmlns:a16="http://schemas.microsoft.com/office/drawing/2014/main" id="{E6339F27-6884-43C4-ACA3-533ECC8D4189}"/>
                </a:ext>
              </a:extLst>
            </p:cNvPr>
            <p:cNvSpPr/>
            <p:nvPr/>
          </p:nvSpPr>
          <p:spPr>
            <a:xfrm>
              <a:off x="1247825" y="5168175"/>
              <a:ext cx="373875" cy="221650"/>
            </a:xfrm>
            <a:custGeom>
              <a:avLst/>
              <a:gdLst/>
              <a:ahLst/>
              <a:cxnLst/>
              <a:rect l="l" t="t" r="r" b="b"/>
              <a:pathLst>
                <a:path w="14955" h="8866" fill="none" extrusionOk="0">
                  <a:moveTo>
                    <a:pt x="12178" y="8865"/>
                  </a:moveTo>
                  <a:lnTo>
                    <a:pt x="12178" y="8865"/>
                  </a:lnTo>
                  <a:lnTo>
                    <a:pt x="12325" y="8841"/>
                  </a:lnTo>
                  <a:lnTo>
                    <a:pt x="12471" y="8792"/>
                  </a:lnTo>
                  <a:lnTo>
                    <a:pt x="12592" y="8695"/>
                  </a:lnTo>
                  <a:lnTo>
                    <a:pt x="12666" y="8573"/>
                  </a:lnTo>
                  <a:lnTo>
                    <a:pt x="12666" y="8573"/>
                  </a:lnTo>
                  <a:lnTo>
                    <a:pt x="12958" y="8037"/>
                  </a:lnTo>
                  <a:lnTo>
                    <a:pt x="13323" y="7331"/>
                  </a:lnTo>
                  <a:lnTo>
                    <a:pt x="13688" y="6454"/>
                  </a:lnTo>
                  <a:lnTo>
                    <a:pt x="13883" y="5991"/>
                  </a:lnTo>
                  <a:lnTo>
                    <a:pt x="14078" y="5480"/>
                  </a:lnTo>
                  <a:lnTo>
                    <a:pt x="14249" y="4944"/>
                  </a:lnTo>
                  <a:lnTo>
                    <a:pt x="14419" y="4360"/>
                  </a:lnTo>
                  <a:lnTo>
                    <a:pt x="14565" y="3775"/>
                  </a:lnTo>
                  <a:lnTo>
                    <a:pt x="14711" y="3166"/>
                  </a:lnTo>
                  <a:lnTo>
                    <a:pt x="14809" y="2533"/>
                  </a:lnTo>
                  <a:lnTo>
                    <a:pt x="14882" y="1875"/>
                  </a:lnTo>
                  <a:lnTo>
                    <a:pt x="14931" y="1218"/>
                  </a:lnTo>
                  <a:lnTo>
                    <a:pt x="14955" y="536"/>
                  </a:lnTo>
                  <a:lnTo>
                    <a:pt x="14955" y="536"/>
                  </a:lnTo>
                  <a:lnTo>
                    <a:pt x="14955" y="438"/>
                  </a:lnTo>
                  <a:lnTo>
                    <a:pt x="14906" y="341"/>
                  </a:lnTo>
                  <a:lnTo>
                    <a:pt x="14857" y="244"/>
                  </a:lnTo>
                  <a:lnTo>
                    <a:pt x="14809" y="146"/>
                  </a:lnTo>
                  <a:lnTo>
                    <a:pt x="14711" y="97"/>
                  </a:lnTo>
                  <a:lnTo>
                    <a:pt x="14614" y="24"/>
                  </a:lnTo>
                  <a:lnTo>
                    <a:pt x="14516" y="0"/>
                  </a:lnTo>
                  <a:lnTo>
                    <a:pt x="14395" y="0"/>
                  </a:lnTo>
                  <a:lnTo>
                    <a:pt x="3338" y="0"/>
                  </a:lnTo>
                  <a:lnTo>
                    <a:pt x="3338" y="0"/>
                  </a:lnTo>
                  <a:lnTo>
                    <a:pt x="3216" y="0"/>
                  </a:lnTo>
                  <a:lnTo>
                    <a:pt x="3118" y="24"/>
                  </a:lnTo>
                  <a:lnTo>
                    <a:pt x="3021" y="97"/>
                  </a:lnTo>
                  <a:lnTo>
                    <a:pt x="2924" y="146"/>
                  </a:lnTo>
                  <a:lnTo>
                    <a:pt x="2875" y="244"/>
                  </a:lnTo>
                  <a:lnTo>
                    <a:pt x="2826" y="341"/>
                  </a:lnTo>
                  <a:lnTo>
                    <a:pt x="2777" y="438"/>
                  </a:lnTo>
                  <a:lnTo>
                    <a:pt x="2777" y="536"/>
                  </a:lnTo>
                  <a:lnTo>
                    <a:pt x="2777" y="536"/>
                  </a:lnTo>
                  <a:lnTo>
                    <a:pt x="2777" y="706"/>
                  </a:lnTo>
                  <a:lnTo>
                    <a:pt x="2777" y="706"/>
                  </a:lnTo>
                  <a:lnTo>
                    <a:pt x="2558" y="633"/>
                  </a:lnTo>
                  <a:lnTo>
                    <a:pt x="2363" y="585"/>
                  </a:lnTo>
                  <a:lnTo>
                    <a:pt x="2144" y="560"/>
                  </a:lnTo>
                  <a:lnTo>
                    <a:pt x="1949" y="536"/>
                  </a:lnTo>
                  <a:lnTo>
                    <a:pt x="1949" y="536"/>
                  </a:lnTo>
                  <a:lnTo>
                    <a:pt x="1755" y="560"/>
                  </a:lnTo>
                  <a:lnTo>
                    <a:pt x="1560" y="585"/>
                  </a:lnTo>
                  <a:lnTo>
                    <a:pt x="1365" y="633"/>
                  </a:lnTo>
                  <a:lnTo>
                    <a:pt x="1194" y="706"/>
                  </a:lnTo>
                  <a:lnTo>
                    <a:pt x="1024" y="779"/>
                  </a:lnTo>
                  <a:lnTo>
                    <a:pt x="853" y="877"/>
                  </a:lnTo>
                  <a:lnTo>
                    <a:pt x="707" y="999"/>
                  </a:lnTo>
                  <a:lnTo>
                    <a:pt x="561" y="1120"/>
                  </a:lnTo>
                  <a:lnTo>
                    <a:pt x="439" y="1242"/>
                  </a:lnTo>
                  <a:lnTo>
                    <a:pt x="342" y="1413"/>
                  </a:lnTo>
                  <a:lnTo>
                    <a:pt x="244" y="1559"/>
                  </a:lnTo>
                  <a:lnTo>
                    <a:pt x="147" y="1729"/>
                  </a:lnTo>
                  <a:lnTo>
                    <a:pt x="98" y="1900"/>
                  </a:lnTo>
                  <a:lnTo>
                    <a:pt x="50" y="2095"/>
                  </a:lnTo>
                  <a:lnTo>
                    <a:pt x="1" y="2289"/>
                  </a:lnTo>
                  <a:lnTo>
                    <a:pt x="1" y="2484"/>
                  </a:lnTo>
                  <a:lnTo>
                    <a:pt x="1" y="2484"/>
                  </a:lnTo>
                  <a:lnTo>
                    <a:pt x="25" y="2850"/>
                  </a:lnTo>
                  <a:lnTo>
                    <a:pt x="98" y="3191"/>
                  </a:lnTo>
                  <a:lnTo>
                    <a:pt x="220" y="3556"/>
                  </a:lnTo>
                  <a:lnTo>
                    <a:pt x="366" y="3872"/>
                  </a:lnTo>
                  <a:lnTo>
                    <a:pt x="561" y="4213"/>
                  </a:lnTo>
                  <a:lnTo>
                    <a:pt x="780" y="4530"/>
                  </a:lnTo>
                  <a:lnTo>
                    <a:pt x="1024" y="4822"/>
                  </a:lnTo>
                  <a:lnTo>
                    <a:pt x="1292" y="5090"/>
                  </a:lnTo>
                  <a:lnTo>
                    <a:pt x="1584" y="5334"/>
                  </a:lnTo>
                  <a:lnTo>
                    <a:pt x="1901" y="5577"/>
                  </a:lnTo>
                  <a:lnTo>
                    <a:pt x="2242" y="5772"/>
                  </a:lnTo>
                  <a:lnTo>
                    <a:pt x="2583" y="5943"/>
                  </a:lnTo>
                  <a:lnTo>
                    <a:pt x="2924" y="6089"/>
                  </a:lnTo>
                  <a:lnTo>
                    <a:pt x="3265" y="6186"/>
                  </a:lnTo>
                  <a:lnTo>
                    <a:pt x="3605" y="6259"/>
                  </a:lnTo>
                  <a:lnTo>
                    <a:pt x="3946" y="6284"/>
                  </a:lnTo>
                  <a:lnTo>
                    <a:pt x="3946" y="6284"/>
                  </a:lnTo>
                  <a:lnTo>
                    <a:pt x="4068" y="6625"/>
                  </a:lnTo>
                  <a:lnTo>
                    <a:pt x="4214" y="6941"/>
                  </a:lnTo>
                  <a:lnTo>
                    <a:pt x="4507" y="7574"/>
                  </a:lnTo>
                  <a:lnTo>
                    <a:pt x="4799" y="8110"/>
                  </a:lnTo>
                  <a:lnTo>
                    <a:pt x="5067" y="8573"/>
                  </a:lnTo>
                  <a:lnTo>
                    <a:pt x="5067" y="8573"/>
                  </a:lnTo>
                  <a:lnTo>
                    <a:pt x="5140" y="8695"/>
                  </a:lnTo>
                  <a:lnTo>
                    <a:pt x="5262" y="8792"/>
                  </a:lnTo>
                  <a:lnTo>
                    <a:pt x="5408" y="8841"/>
                  </a:lnTo>
                  <a:lnTo>
                    <a:pt x="5554" y="8865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65;p47">
              <a:extLst>
                <a:ext uri="{FF2B5EF4-FFF2-40B4-BE49-F238E27FC236}">
                  <a16:creationId xmlns:a16="http://schemas.microsoft.com/office/drawing/2014/main" id="{2F61311E-6ABC-4FA5-88CF-1E1E49177CE2}"/>
                </a:ext>
              </a:extLst>
            </p:cNvPr>
            <p:cNvSpPr/>
            <p:nvPr/>
          </p:nvSpPr>
          <p:spPr>
            <a:xfrm>
              <a:off x="1275850" y="5209575"/>
              <a:ext cx="60900" cy="87075"/>
            </a:xfrm>
            <a:custGeom>
              <a:avLst/>
              <a:gdLst/>
              <a:ahLst/>
              <a:cxnLst/>
              <a:rect l="l" t="t" r="r" b="b"/>
              <a:pathLst>
                <a:path w="2436" h="3483" fill="none" extrusionOk="0">
                  <a:moveTo>
                    <a:pt x="0" y="828"/>
                  </a:moveTo>
                  <a:lnTo>
                    <a:pt x="0" y="828"/>
                  </a:lnTo>
                  <a:lnTo>
                    <a:pt x="0" y="658"/>
                  </a:lnTo>
                  <a:lnTo>
                    <a:pt x="49" y="512"/>
                  </a:lnTo>
                  <a:lnTo>
                    <a:pt x="122" y="366"/>
                  </a:lnTo>
                  <a:lnTo>
                    <a:pt x="244" y="244"/>
                  </a:lnTo>
                  <a:lnTo>
                    <a:pt x="366" y="146"/>
                  </a:lnTo>
                  <a:lnTo>
                    <a:pt x="487" y="73"/>
                  </a:lnTo>
                  <a:lnTo>
                    <a:pt x="658" y="25"/>
                  </a:lnTo>
                  <a:lnTo>
                    <a:pt x="828" y="0"/>
                  </a:lnTo>
                  <a:lnTo>
                    <a:pt x="828" y="0"/>
                  </a:lnTo>
                  <a:lnTo>
                    <a:pt x="950" y="0"/>
                  </a:lnTo>
                  <a:lnTo>
                    <a:pt x="1072" y="25"/>
                  </a:lnTo>
                  <a:lnTo>
                    <a:pt x="1340" y="122"/>
                  </a:lnTo>
                  <a:lnTo>
                    <a:pt x="1559" y="268"/>
                  </a:lnTo>
                  <a:lnTo>
                    <a:pt x="1754" y="414"/>
                  </a:lnTo>
                  <a:lnTo>
                    <a:pt x="1754" y="414"/>
                  </a:lnTo>
                  <a:lnTo>
                    <a:pt x="1803" y="780"/>
                  </a:lnTo>
                  <a:lnTo>
                    <a:pt x="1876" y="1169"/>
                  </a:lnTo>
                  <a:lnTo>
                    <a:pt x="2046" y="1997"/>
                  </a:lnTo>
                  <a:lnTo>
                    <a:pt x="2265" y="2801"/>
                  </a:lnTo>
                  <a:lnTo>
                    <a:pt x="2436" y="3483"/>
                  </a:lnTo>
                  <a:lnTo>
                    <a:pt x="2436" y="3483"/>
                  </a:lnTo>
                  <a:lnTo>
                    <a:pt x="2241" y="3434"/>
                  </a:lnTo>
                  <a:lnTo>
                    <a:pt x="2022" y="3361"/>
                  </a:lnTo>
                  <a:lnTo>
                    <a:pt x="1827" y="3264"/>
                  </a:lnTo>
                  <a:lnTo>
                    <a:pt x="1608" y="3142"/>
                  </a:lnTo>
                  <a:lnTo>
                    <a:pt x="1413" y="3020"/>
                  </a:lnTo>
                  <a:lnTo>
                    <a:pt x="1194" y="2874"/>
                  </a:lnTo>
                  <a:lnTo>
                    <a:pt x="999" y="2704"/>
                  </a:lnTo>
                  <a:lnTo>
                    <a:pt x="804" y="2533"/>
                  </a:lnTo>
                  <a:lnTo>
                    <a:pt x="634" y="2338"/>
                  </a:lnTo>
                  <a:lnTo>
                    <a:pt x="487" y="2143"/>
                  </a:lnTo>
                  <a:lnTo>
                    <a:pt x="341" y="1924"/>
                  </a:lnTo>
                  <a:lnTo>
                    <a:pt x="219" y="1729"/>
                  </a:lnTo>
                  <a:lnTo>
                    <a:pt x="122" y="1510"/>
                  </a:lnTo>
                  <a:lnTo>
                    <a:pt x="49" y="1267"/>
                  </a:lnTo>
                  <a:lnTo>
                    <a:pt x="0" y="1047"/>
                  </a:lnTo>
                  <a:lnTo>
                    <a:pt x="0" y="828"/>
                  </a:lnTo>
                  <a:lnTo>
                    <a:pt x="0" y="828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66;p47">
              <a:extLst>
                <a:ext uri="{FF2B5EF4-FFF2-40B4-BE49-F238E27FC236}">
                  <a16:creationId xmlns:a16="http://schemas.microsoft.com/office/drawing/2014/main" id="{FFA797A4-32D0-4B07-A937-80B9B4AE6CCC}"/>
                </a:ext>
              </a:extLst>
            </p:cNvPr>
            <p:cNvSpPr/>
            <p:nvPr/>
          </p:nvSpPr>
          <p:spPr>
            <a:xfrm>
              <a:off x="1247825" y="5391625"/>
              <a:ext cx="443300" cy="39000"/>
            </a:xfrm>
            <a:custGeom>
              <a:avLst/>
              <a:gdLst/>
              <a:ahLst/>
              <a:cxnLst/>
              <a:rect l="l" t="t" r="r" b="b"/>
              <a:pathLst>
                <a:path w="17732" h="1560" fill="none" extrusionOk="0">
                  <a:moveTo>
                    <a:pt x="16611" y="1559"/>
                  </a:moveTo>
                  <a:lnTo>
                    <a:pt x="1121" y="1559"/>
                  </a:lnTo>
                  <a:lnTo>
                    <a:pt x="1121" y="1559"/>
                  </a:lnTo>
                  <a:lnTo>
                    <a:pt x="1000" y="1535"/>
                  </a:lnTo>
                  <a:lnTo>
                    <a:pt x="878" y="1510"/>
                  </a:lnTo>
                  <a:lnTo>
                    <a:pt x="780" y="1462"/>
                  </a:lnTo>
                  <a:lnTo>
                    <a:pt x="683" y="1389"/>
                  </a:lnTo>
                  <a:lnTo>
                    <a:pt x="488" y="1218"/>
                  </a:lnTo>
                  <a:lnTo>
                    <a:pt x="318" y="999"/>
                  </a:lnTo>
                  <a:lnTo>
                    <a:pt x="196" y="755"/>
                  </a:lnTo>
                  <a:lnTo>
                    <a:pt x="98" y="487"/>
                  </a:lnTo>
                  <a:lnTo>
                    <a:pt x="25" y="244"/>
                  </a:lnTo>
                  <a:lnTo>
                    <a:pt x="1" y="0"/>
                  </a:lnTo>
                  <a:lnTo>
                    <a:pt x="17731" y="0"/>
                  </a:lnTo>
                  <a:lnTo>
                    <a:pt x="17731" y="0"/>
                  </a:lnTo>
                  <a:lnTo>
                    <a:pt x="17707" y="244"/>
                  </a:lnTo>
                  <a:lnTo>
                    <a:pt x="17634" y="487"/>
                  </a:lnTo>
                  <a:lnTo>
                    <a:pt x="17537" y="755"/>
                  </a:lnTo>
                  <a:lnTo>
                    <a:pt x="17415" y="999"/>
                  </a:lnTo>
                  <a:lnTo>
                    <a:pt x="17244" y="1218"/>
                  </a:lnTo>
                  <a:lnTo>
                    <a:pt x="17049" y="1389"/>
                  </a:lnTo>
                  <a:lnTo>
                    <a:pt x="16952" y="1462"/>
                  </a:lnTo>
                  <a:lnTo>
                    <a:pt x="16855" y="1510"/>
                  </a:lnTo>
                  <a:lnTo>
                    <a:pt x="16733" y="1535"/>
                  </a:lnTo>
                  <a:lnTo>
                    <a:pt x="16611" y="1559"/>
                  </a:lnTo>
                  <a:lnTo>
                    <a:pt x="16611" y="1559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67;p47">
              <a:extLst>
                <a:ext uri="{FF2B5EF4-FFF2-40B4-BE49-F238E27FC236}">
                  <a16:creationId xmlns:a16="http://schemas.microsoft.com/office/drawing/2014/main" id="{F55FF81A-18F9-4036-9BA4-D4E796DF3A27}"/>
                </a:ext>
              </a:extLst>
            </p:cNvPr>
            <p:cNvSpPr/>
            <p:nvPr/>
          </p:nvSpPr>
          <p:spPr>
            <a:xfrm>
              <a:off x="1454850" y="5001950"/>
              <a:ext cx="17075" cy="114475"/>
            </a:xfrm>
            <a:custGeom>
              <a:avLst/>
              <a:gdLst/>
              <a:ahLst/>
              <a:cxnLst/>
              <a:rect l="l" t="t" r="r" b="b"/>
              <a:pathLst>
                <a:path w="683" h="4579" fill="none" extrusionOk="0">
                  <a:moveTo>
                    <a:pt x="683" y="0"/>
                  </a:moveTo>
                  <a:lnTo>
                    <a:pt x="683" y="0"/>
                  </a:lnTo>
                  <a:lnTo>
                    <a:pt x="658" y="171"/>
                  </a:lnTo>
                  <a:lnTo>
                    <a:pt x="610" y="317"/>
                  </a:lnTo>
                  <a:lnTo>
                    <a:pt x="512" y="439"/>
                  </a:lnTo>
                  <a:lnTo>
                    <a:pt x="415" y="585"/>
                  </a:lnTo>
                  <a:lnTo>
                    <a:pt x="415" y="585"/>
                  </a:lnTo>
                  <a:lnTo>
                    <a:pt x="269" y="731"/>
                  </a:lnTo>
                  <a:lnTo>
                    <a:pt x="147" y="950"/>
                  </a:lnTo>
                  <a:lnTo>
                    <a:pt x="74" y="1072"/>
                  </a:lnTo>
                  <a:lnTo>
                    <a:pt x="49" y="1194"/>
                  </a:lnTo>
                  <a:lnTo>
                    <a:pt x="1" y="1364"/>
                  </a:lnTo>
                  <a:lnTo>
                    <a:pt x="1" y="1535"/>
                  </a:lnTo>
                  <a:lnTo>
                    <a:pt x="1" y="1535"/>
                  </a:lnTo>
                  <a:lnTo>
                    <a:pt x="1" y="1705"/>
                  </a:lnTo>
                  <a:lnTo>
                    <a:pt x="49" y="1851"/>
                  </a:lnTo>
                  <a:lnTo>
                    <a:pt x="74" y="1997"/>
                  </a:lnTo>
                  <a:lnTo>
                    <a:pt x="147" y="2095"/>
                  </a:lnTo>
                  <a:lnTo>
                    <a:pt x="269" y="2314"/>
                  </a:lnTo>
                  <a:lnTo>
                    <a:pt x="415" y="2484"/>
                  </a:lnTo>
                  <a:lnTo>
                    <a:pt x="415" y="2484"/>
                  </a:lnTo>
                  <a:lnTo>
                    <a:pt x="512" y="2606"/>
                  </a:lnTo>
                  <a:lnTo>
                    <a:pt x="610" y="2728"/>
                  </a:lnTo>
                  <a:lnTo>
                    <a:pt x="658" y="2874"/>
                  </a:lnTo>
                  <a:lnTo>
                    <a:pt x="683" y="3045"/>
                  </a:lnTo>
                  <a:lnTo>
                    <a:pt x="683" y="3045"/>
                  </a:lnTo>
                  <a:lnTo>
                    <a:pt x="658" y="3239"/>
                  </a:lnTo>
                  <a:lnTo>
                    <a:pt x="610" y="3385"/>
                  </a:lnTo>
                  <a:lnTo>
                    <a:pt x="512" y="3507"/>
                  </a:lnTo>
                  <a:lnTo>
                    <a:pt x="415" y="3629"/>
                  </a:lnTo>
                  <a:lnTo>
                    <a:pt x="415" y="3629"/>
                  </a:lnTo>
                  <a:lnTo>
                    <a:pt x="269" y="3800"/>
                  </a:lnTo>
                  <a:lnTo>
                    <a:pt x="147" y="3994"/>
                  </a:lnTo>
                  <a:lnTo>
                    <a:pt x="74" y="4116"/>
                  </a:lnTo>
                  <a:lnTo>
                    <a:pt x="49" y="4262"/>
                  </a:lnTo>
                  <a:lnTo>
                    <a:pt x="1" y="4408"/>
                  </a:lnTo>
                  <a:lnTo>
                    <a:pt x="1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68;p47">
              <a:extLst>
                <a:ext uri="{FF2B5EF4-FFF2-40B4-BE49-F238E27FC236}">
                  <a16:creationId xmlns:a16="http://schemas.microsoft.com/office/drawing/2014/main" id="{B47BC9E7-AA0A-4513-BB74-8438AC3B4E9D}"/>
                </a:ext>
              </a:extLst>
            </p:cNvPr>
            <p:cNvSpPr/>
            <p:nvPr/>
          </p:nvSpPr>
          <p:spPr>
            <a:xfrm>
              <a:off x="1411025" y="5001950"/>
              <a:ext cx="17075" cy="114475"/>
            </a:xfrm>
            <a:custGeom>
              <a:avLst/>
              <a:gdLst/>
              <a:ahLst/>
              <a:cxnLst/>
              <a:rect l="l" t="t" r="r" b="b"/>
              <a:pathLst>
                <a:path w="683" h="4579" fill="none" extrusionOk="0">
                  <a:moveTo>
                    <a:pt x="682" y="0"/>
                  </a:moveTo>
                  <a:lnTo>
                    <a:pt x="682" y="0"/>
                  </a:lnTo>
                  <a:lnTo>
                    <a:pt x="658" y="171"/>
                  </a:lnTo>
                  <a:lnTo>
                    <a:pt x="609" y="317"/>
                  </a:lnTo>
                  <a:lnTo>
                    <a:pt x="536" y="439"/>
                  </a:lnTo>
                  <a:lnTo>
                    <a:pt x="414" y="585"/>
                  </a:lnTo>
                  <a:lnTo>
                    <a:pt x="414" y="585"/>
                  </a:lnTo>
                  <a:lnTo>
                    <a:pt x="268" y="731"/>
                  </a:lnTo>
                  <a:lnTo>
                    <a:pt x="146" y="950"/>
                  </a:lnTo>
                  <a:lnTo>
                    <a:pt x="97" y="1072"/>
                  </a:lnTo>
                  <a:lnTo>
                    <a:pt x="49" y="1194"/>
                  </a:lnTo>
                  <a:lnTo>
                    <a:pt x="24" y="1364"/>
                  </a:lnTo>
                  <a:lnTo>
                    <a:pt x="0" y="1535"/>
                  </a:lnTo>
                  <a:lnTo>
                    <a:pt x="0" y="1535"/>
                  </a:lnTo>
                  <a:lnTo>
                    <a:pt x="24" y="1705"/>
                  </a:lnTo>
                  <a:lnTo>
                    <a:pt x="49" y="1851"/>
                  </a:lnTo>
                  <a:lnTo>
                    <a:pt x="97" y="1997"/>
                  </a:lnTo>
                  <a:lnTo>
                    <a:pt x="146" y="2095"/>
                  </a:lnTo>
                  <a:lnTo>
                    <a:pt x="268" y="2314"/>
                  </a:lnTo>
                  <a:lnTo>
                    <a:pt x="414" y="2484"/>
                  </a:lnTo>
                  <a:lnTo>
                    <a:pt x="414" y="2484"/>
                  </a:lnTo>
                  <a:lnTo>
                    <a:pt x="536" y="2606"/>
                  </a:lnTo>
                  <a:lnTo>
                    <a:pt x="609" y="2728"/>
                  </a:lnTo>
                  <a:lnTo>
                    <a:pt x="658" y="2874"/>
                  </a:lnTo>
                  <a:lnTo>
                    <a:pt x="682" y="3045"/>
                  </a:lnTo>
                  <a:lnTo>
                    <a:pt x="682" y="3045"/>
                  </a:lnTo>
                  <a:lnTo>
                    <a:pt x="658" y="3239"/>
                  </a:lnTo>
                  <a:lnTo>
                    <a:pt x="609" y="3385"/>
                  </a:lnTo>
                  <a:lnTo>
                    <a:pt x="536" y="3507"/>
                  </a:lnTo>
                  <a:lnTo>
                    <a:pt x="414" y="3629"/>
                  </a:lnTo>
                  <a:lnTo>
                    <a:pt x="414" y="3629"/>
                  </a:lnTo>
                  <a:lnTo>
                    <a:pt x="268" y="3800"/>
                  </a:lnTo>
                  <a:lnTo>
                    <a:pt x="146" y="3994"/>
                  </a:lnTo>
                  <a:lnTo>
                    <a:pt x="97" y="4116"/>
                  </a:lnTo>
                  <a:lnTo>
                    <a:pt x="49" y="4262"/>
                  </a:lnTo>
                  <a:lnTo>
                    <a:pt x="24" y="4408"/>
                  </a:lnTo>
                  <a:lnTo>
                    <a:pt x="0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69;p47">
              <a:extLst>
                <a:ext uri="{FF2B5EF4-FFF2-40B4-BE49-F238E27FC236}">
                  <a16:creationId xmlns:a16="http://schemas.microsoft.com/office/drawing/2014/main" id="{ADB9D0F2-9906-4BBA-9EAB-C51BE4A408F4}"/>
                </a:ext>
              </a:extLst>
            </p:cNvPr>
            <p:cNvSpPr/>
            <p:nvPr/>
          </p:nvSpPr>
          <p:spPr>
            <a:xfrm>
              <a:off x="1498700" y="5001950"/>
              <a:ext cx="16450" cy="114475"/>
            </a:xfrm>
            <a:custGeom>
              <a:avLst/>
              <a:gdLst/>
              <a:ahLst/>
              <a:cxnLst/>
              <a:rect l="l" t="t" r="r" b="b"/>
              <a:pathLst>
                <a:path w="658" h="4579" fill="none" extrusionOk="0">
                  <a:moveTo>
                    <a:pt x="658" y="0"/>
                  </a:moveTo>
                  <a:lnTo>
                    <a:pt x="658" y="0"/>
                  </a:lnTo>
                  <a:lnTo>
                    <a:pt x="658" y="171"/>
                  </a:lnTo>
                  <a:lnTo>
                    <a:pt x="585" y="317"/>
                  </a:lnTo>
                  <a:lnTo>
                    <a:pt x="512" y="439"/>
                  </a:lnTo>
                  <a:lnTo>
                    <a:pt x="390" y="585"/>
                  </a:lnTo>
                  <a:lnTo>
                    <a:pt x="390" y="585"/>
                  </a:lnTo>
                  <a:lnTo>
                    <a:pt x="268" y="731"/>
                  </a:lnTo>
                  <a:lnTo>
                    <a:pt x="122" y="950"/>
                  </a:lnTo>
                  <a:lnTo>
                    <a:pt x="73" y="1072"/>
                  </a:lnTo>
                  <a:lnTo>
                    <a:pt x="25" y="1194"/>
                  </a:lnTo>
                  <a:lnTo>
                    <a:pt x="0" y="1364"/>
                  </a:lnTo>
                  <a:lnTo>
                    <a:pt x="0" y="1535"/>
                  </a:lnTo>
                  <a:lnTo>
                    <a:pt x="0" y="1535"/>
                  </a:lnTo>
                  <a:lnTo>
                    <a:pt x="0" y="1705"/>
                  </a:lnTo>
                  <a:lnTo>
                    <a:pt x="25" y="1851"/>
                  </a:lnTo>
                  <a:lnTo>
                    <a:pt x="73" y="1997"/>
                  </a:lnTo>
                  <a:lnTo>
                    <a:pt x="122" y="2095"/>
                  </a:lnTo>
                  <a:lnTo>
                    <a:pt x="268" y="2314"/>
                  </a:lnTo>
                  <a:lnTo>
                    <a:pt x="390" y="2484"/>
                  </a:lnTo>
                  <a:lnTo>
                    <a:pt x="390" y="2484"/>
                  </a:lnTo>
                  <a:lnTo>
                    <a:pt x="512" y="2606"/>
                  </a:lnTo>
                  <a:lnTo>
                    <a:pt x="585" y="2728"/>
                  </a:lnTo>
                  <a:lnTo>
                    <a:pt x="658" y="2874"/>
                  </a:lnTo>
                  <a:lnTo>
                    <a:pt x="658" y="3045"/>
                  </a:lnTo>
                  <a:lnTo>
                    <a:pt x="658" y="3045"/>
                  </a:lnTo>
                  <a:lnTo>
                    <a:pt x="658" y="3239"/>
                  </a:lnTo>
                  <a:lnTo>
                    <a:pt x="585" y="3385"/>
                  </a:lnTo>
                  <a:lnTo>
                    <a:pt x="512" y="3507"/>
                  </a:lnTo>
                  <a:lnTo>
                    <a:pt x="390" y="3629"/>
                  </a:lnTo>
                  <a:lnTo>
                    <a:pt x="390" y="3629"/>
                  </a:lnTo>
                  <a:lnTo>
                    <a:pt x="268" y="3800"/>
                  </a:lnTo>
                  <a:lnTo>
                    <a:pt x="122" y="3994"/>
                  </a:lnTo>
                  <a:lnTo>
                    <a:pt x="73" y="4116"/>
                  </a:lnTo>
                  <a:lnTo>
                    <a:pt x="25" y="4262"/>
                  </a:lnTo>
                  <a:lnTo>
                    <a:pt x="0" y="4408"/>
                  </a:lnTo>
                  <a:lnTo>
                    <a:pt x="0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E07FEEEE-A528-47C9-8C2A-34EE7D884265}"/>
              </a:ext>
            </a:extLst>
          </p:cNvPr>
          <p:cNvSpPr txBox="1"/>
          <p:nvPr/>
        </p:nvSpPr>
        <p:spPr>
          <a:xfrm>
            <a:off x="650763" y="624705"/>
            <a:ext cx="1629987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Brain Break</a:t>
            </a:r>
          </a:p>
        </p:txBody>
      </p:sp>
      <p:sp>
        <p:nvSpPr>
          <p:cNvPr id="32" name="Google Shape;33;p6">
            <a:extLst>
              <a:ext uri="{FF2B5EF4-FFF2-40B4-BE49-F238E27FC236}">
                <a16:creationId xmlns:a16="http://schemas.microsoft.com/office/drawing/2014/main" id="{68683667-DBA0-4A41-82D7-0C8631CCBB12}"/>
              </a:ext>
            </a:extLst>
          </p:cNvPr>
          <p:cNvSpPr/>
          <p:nvPr userDrawn="1"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4;p6">
            <a:extLst>
              <a:ext uri="{FF2B5EF4-FFF2-40B4-BE49-F238E27FC236}">
                <a16:creationId xmlns:a16="http://schemas.microsoft.com/office/drawing/2014/main" id="{A284046B-D9C8-4461-A1AE-2FA553A7D5FC}"/>
              </a:ext>
            </a:extLst>
          </p:cNvPr>
          <p:cNvSpPr/>
          <p:nvPr userDrawn="1"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38" name="Google Shape;363;p47">
            <a:extLst>
              <a:ext uri="{FF2B5EF4-FFF2-40B4-BE49-F238E27FC236}">
                <a16:creationId xmlns:a16="http://schemas.microsoft.com/office/drawing/2014/main" id="{735933C5-CDCE-4C6F-A7AA-CAFB303CEBCB}"/>
              </a:ext>
            </a:extLst>
          </p:cNvPr>
          <p:cNvGrpSpPr/>
          <p:nvPr userDrawn="1"/>
        </p:nvGrpSpPr>
        <p:grpSpPr>
          <a:xfrm>
            <a:off x="234451" y="613658"/>
            <a:ext cx="372594" cy="360301"/>
            <a:chOff x="1247825" y="5001950"/>
            <a:chExt cx="443300" cy="428675"/>
          </a:xfrm>
        </p:grpSpPr>
        <p:sp>
          <p:nvSpPr>
            <p:cNvPr id="39" name="Google Shape;364;p47">
              <a:extLst>
                <a:ext uri="{FF2B5EF4-FFF2-40B4-BE49-F238E27FC236}">
                  <a16:creationId xmlns:a16="http://schemas.microsoft.com/office/drawing/2014/main" id="{319CEAC4-AB37-46AC-83C5-041DD44E1C28}"/>
                </a:ext>
              </a:extLst>
            </p:cNvPr>
            <p:cNvSpPr/>
            <p:nvPr/>
          </p:nvSpPr>
          <p:spPr>
            <a:xfrm>
              <a:off x="1247825" y="5168175"/>
              <a:ext cx="373875" cy="221650"/>
            </a:xfrm>
            <a:custGeom>
              <a:avLst/>
              <a:gdLst/>
              <a:ahLst/>
              <a:cxnLst/>
              <a:rect l="l" t="t" r="r" b="b"/>
              <a:pathLst>
                <a:path w="14955" h="8866" fill="none" extrusionOk="0">
                  <a:moveTo>
                    <a:pt x="12178" y="8865"/>
                  </a:moveTo>
                  <a:lnTo>
                    <a:pt x="12178" y="8865"/>
                  </a:lnTo>
                  <a:lnTo>
                    <a:pt x="12325" y="8841"/>
                  </a:lnTo>
                  <a:lnTo>
                    <a:pt x="12471" y="8792"/>
                  </a:lnTo>
                  <a:lnTo>
                    <a:pt x="12592" y="8695"/>
                  </a:lnTo>
                  <a:lnTo>
                    <a:pt x="12666" y="8573"/>
                  </a:lnTo>
                  <a:lnTo>
                    <a:pt x="12666" y="8573"/>
                  </a:lnTo>
                  <a:lnTo>
                    <a:pt x="12958" y="8037"/>
                  </a:lnTo>
                  <a:lnTo>
                    <a:pt x="13323" y="7331"/>
                  </a:lnTo>
                  <a:lnTo>
                    <a:pt x="13688" y="6454"/>
                  </a:lnTo>
                  <a:lnTo>
                    <a:pt x="13883" y="5991"/>
                  </a:lnTo>
                  <a:lnTo>
                    <a:pt x="14078" y="5480"/>
                  </a:lnTo>
                  <a:lnTo>
                    <a:pt x="14249" y="4944"/>
                  </a:lnTo>
                  <a:lnTo>
                    <a:pt x="14419" y="4360"/>
                  </a:lnTo>
                  <a:lnTo>
                    <a:pt x="14565" y="3775"/>
                  </a:lnTo>
                  <a:lnTo>
                    <a:pt x="14711" y="3166"/>
                  </a:lnTo>
                  <a:lnTo>
                    <a:pt x="14809" y="2533"/>
                  </a:lnTo>
                  <a:lnTo>
                    <a:pt x="14882" y="1875"/>
                  </a:lnTo>
                  <a:lnTo>
                    <a:pt x="14931" y="1218"/>
                  </a:lnTo>
                  <a:lnTo>
                    <a:pt x="14955" y="536"/>
                  </a:lnTo>
                  <a:lnTo>
                    <a:pt x="14955" y="536"/>
                  </a:lnTo>
                  <a:lnTo>
                    <a:pt x="14955" y="438"/>
                  </a:lnTo>
                  <a:lnTo>
                    <a:pt x="14906" y="341"/>
                  </a:lnTo>
                  <a:lnTo>
                    <a:pt x="14857" y="244"/>
                  </a:lnTo>
                  <a:lnTo>
                    <a:pt x="14809" y="146"/>
                  </a:lnTo>
                  <a:lnTo>
                    <a:pt x="14711" y="97"/>
                  </a:lnTo>
                  <a:lnTo>
                    <a:pt x="14614" y="24"/>
                  </a:lnTo>
                  <a:lnTo>
                    <a:pt x="14516" y="0"/>
                  </a:lnTo>
                  <a:lnTo>
                    <a:pt x="14395" y="0"/>
                  </a:lnTo>
                  <a:lnTo>
                    <a:pt x="3338" y="0"/>
                  </a:lnTo>
                  <a:lnTo>
                    <a:pt x="3338" y="0"/>
                  </a:lnTo>
                  <a:lnTo>
                    <a:pt x="3216" y="0"/>
                  </a:lnTo>
                  <a:lnTo>
                    <a:pt x="3118" y="24"/>
                  </a:lnTo>
                  <a:lnTo>
                    <a:pt x="3021" y="97"/>
                  </a:lnTo>
                  <a:lnTo>
                    <a:pt x="2924" y="146"/>
                  </a:lnTo>
                  <a:lnTo>
                    <a:pt x="2875" y="244"/>
                  </a:lnTo>
                  <a:lnTo>
                    <a:pt x="2826" y="341"/>
                  </a:lnTo>
                  <a:lnTo>
                    <a:pt x="2777" y="438"/>
                  </a:lnTo>
                  <a:lnTo>
                    <a:pt x="2777" y="536"/>
                  </a:lnTo>
                  <a:lnTo>
                    <a:pt x="2777" y="536"/>
                  </a:lnTo>
                  <a:lnTo>
                    <a:pt x="2777" y="706"/>
                  </a:lnTo>
                  <a:lnTo>
                    <a:pt x="2777" y="706"/>
                  </a:lnTo>
                  <a:lnTo>
                    <a:pt x="2558" y="633"/>
                  </a:lnTo>
                  <a:lnTo>
                    <a:pt x="2363" y="585"/>
                  </a:lnTo>
                  <a:lnTo>
                    <a:pt x="2144" y="560"/>
                  </a:lnTo>
                  <a:lnTo>
                    <a:pt x="1949" y="536"/>
                  </a:lnTo>
                  <a:lnTo>
                    <a:pt x="1949" y="536"/>
                  </a:lnTo>
                  <a:lnTo>
                    <a:pt x="1755" y="560"/>
                  </a:lnTo>
                  <a:lnTo>
                    <a:pt x="1560" y="585"/>
                  </a:lnTo>
                  <a:lnTo>
                    <a:pt x="1365" y="633"/>
                  </a:lnTo>
                  <a:lnTo>
                    <a:pt x="1194" y="706"/>
                  </a:lnTo>
                  <a:lnTo>
                    <a:pt x="1024" y="779"/>
                  </a:lnTo>
                  <a:lnTo>
                    <a:pt x="853" y="877"/>
                  </a:lnTo>
                  <a:lnTo>
                    <a:pt x="707" y="999"/>
                  </a:lnTo>
                  <a:lnTo>
                    <a:pt x="561" y="1120"/>
                  </a:lnTo>
                  <a:lnTo>
                    <a:pt x="439" y="1242"/>
                  </a:lnTo>
                  <a:lnTo>
                    <a:pt x="342" y="1413"/>
                  </a:lnTo>
                  <a:lnTo>
                    <a:pt x="244" y="1559"/>
                  </a:lnTo>
                  <a:lnTo>
                    <a:pt x="147" y="1729"/>
                  </a:lnTo>
                  <a:lnTo>
                    <a:pt x="98" y="1900"/>
                  </a:lnTo>
                  <a:lnTo>
                    <a:pt x="50" y="2095"/>
                  </a:lnTo>
                  <a:lnTo>
                    <a:pt x="1" y="2289"/>
                  </a:lnTo>
                  <a:lnTo>
                    <a:pt x="1" y="2484"/>
                  </a:lnTo>
                  <a:lnTo>
                    <a:pt x="1" y="2484"/>
                  </a:lnTo>
                  <a:lnTo>
                    <a:pt x="25" y="2850"/>
                  </a:lnTo>
                  <a:lnTo>
                    <a:pt x="98" y="3191"/>
                  </a:lnTo>
                  <a:lnTo>
                    <a:pt x="220" y="3556"/>
                  </a:lnTo>
                  <a:lnTo>
                    <a:pt x="366" y="3872"/>
                  </a:lnTo>
                  <a:lnTo>
                    <a:pt x="561" y="4213"/>
                  </a:lnTo>
                  <a:lnTo>
                    <a:pt x="780" y="4530"/>
                  </a:lnTo>
                  <a:lnTo>
                    <a:pt x="1024" y="4822"/>
                  </a:lnTo>
                  <a:lnTo>
                    <a:pt x="1292" y="5090"/>
                  </a:lnTo>
                  <a:lnTo>
                    <a:pt x="1584" y="5334"/>
                  </a:lnTo>
                  <a:lnTo>
                    <a:pt x="1901" y="5577"/>
                  </a:lnTo>
                  <a:lnTo>
                    <a:pt x="2242" y="5772"/>
                  </a:lnTo>
                  <a:lnTo>
                    <a:pt x="2583" y="5943"/>
                  </a:lnTo>
                  <a:lnTo>
                    <a:pt x="2924" y="6089"/>
                  </a:lnTo>
                  <a:lnTo>
                    <a:pt x="3265" y="6186"/>
                  </a:lnTo>
                  <a:lnTo>
                    <a:pt x="3605" y="6259"/>
                  </a:lnTo>
                  <a:lnTo>
                    <a:pt x="3946" y="6284"/>
                  </a:lnTo>
                  <a:lnTo>
                    <a:pt x="3946" y="6284"/>
                  </a:lnTo>
                  <a:lnTo>
                    <a:pt x="4068" y="6625"/>
                  </a:lnTo>
                  <a:lnTo>
                    <a:pt x="4214" y="6941"/>
                  </a:lnTo>
                  <a:lnTo>
                    <a:pt x="4507" y="7574"/>
                  </a:lnTo>
                  <a:lnTo>
                    <a:pt x="4799" y="8110"/>
                  </a:lnTo>
                  <a:lnTo>
                    <a:pt x="5067" y="8573"/>
                  </a:lnTo>
                  <a:lnTo>
                    <a:pt x="5067" y="8573"/>
                  </a:lnTo>
                  <a:lnTo>
                    <a:pt x="5140" y="8695"/>
                  </a:lnTo>
                  <a:lnTo>
                    <a:pt x="5262" y="8792"/>
                  </a:lnTo>
                  <a:lnTo>
                    <a:pt x="5408" y="8841"/>
                  </a:lnTo>
                  <a:lnTo>
                    <a:pt x="5554" y="8865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65;p47">
              <a:extLst>
                <a:ext uri="{FF2B5EF4-FFF2-40B4-BE49-F238E27FC236}">
                  <a16:creationId xmlns:a16="http://schemas.microsoft.com/office/drawing/2014/main" id="{19C42B5C-DF57-4293-A3EE-C1B9404F968C}"/>
                </a:ext>
              </a:extLst>
            </p:cNvPr>
            <p:cNvSpPr/>
            <p:nvPr/>
          </p:nvSpPr>
          <p:spPr>
            <a:xfrm>
              <a:off x="1275850" y="5209575"/>
              <a:ext cx="60900" cy="87075"/>
            </a:xfrm>
            <a:custGeom>
              <a:avLst/>
              <a:gdLst/>
              <a:ahLst/>
              <a:cxnLst/>
              <a:rect l="l" t="t" r="r" b="b"/>
              <a:pathLst>
                <a:path w="2436" h="3483" fill="none" extrusionOk="0">
                  <a:moveTo>
                    <a:pt x="0" y="828"/>
                  </a:moveTo>
                  <a:lnTo>
                    <a:pt x="0" y="828"/>
                  </a:lnTo>
                  <a:lnTo>
                    <a:pt x="0" y="658"/>
                  </a:lnTo>
                  <a:lnTo>
                    <a:pt x="49" y="512"/>
                  </a:lnTo>
                  <a:lnTo>
                    <a:pt x="122" y="366"/>
                  </a:lnTo>
                  <a:lnTo>
                    <a:pt x="244" y="244"/>
                  </a:lnTo>
                  <a:lnTo>
                    <a:pt x="366" y="146"/>
                  </a:lnTo>
                  <a:lnTo>
                    <a:pt x="487" y="73"/>
                  </a:lnTo>
                  <a:lnTo>
                    <a:pt x="658" y="25"/>
                  </a:lnTo>
                  <a:lnTo>
                    <a:pt x="828" y="0"/>
                  </a:lnTo>
                  <a:lnTo>
                    <a:pt x="828" y="0"/>
                  </a:lnTo>
                  <a:lnTo>
                    <a:pt x="950" y="0"/>
                  </a:lnTo>
                  <a:lnTo>
                    <a:pt x="1072" y="25"/>
                  </a:lnTo>
                  <a:lnTo>
                    <a:pt x="1340" y="122"/>
                  </a:lnTo>
                  <a:lnTo>
                    <a:pt x="1559" y="268"/>
                  </a:lnTo>
                  <a:lnTo>
                    <a:pt x="1754" y="414"/>
                  </a:lnTo>
                  <a:lnTo>
                    <a:pt x="1754" y="414"/>
                  </a:lnTo>
                  <a:lnTo>
                    <a:pt x="1803" y="780"/>
                  </a:lnTo>
                  <a:lnTo>
                    <a:pt x="1876" y="1169"/>
                  </a:lnTo>
                  <a:lnTo>
                    <a:pt x="2046" y="1997"/>
                  </a:lnTo>
                  <a:lnTo>
                    <a:pt x="2265" y="2801"/>
                  </a:lnTo>
                  <a:lnTo>
                    <a:pt x="2436" y="3483"/>
                  </a:lnTo>
                  <a:lnTo>
                    <a:pt x="2436" y="3483"/>
                  </a:lnTo>
                  <a:lnTo>
                    <a:pt x="2241" y="3434"/>
                  </a:lnTo>
                  <a:lnTo>
                    <a:pt x="2022" y="3361"/>
                  </a:lnTo>
                  <a:lnTo>
                    <a:pt x="1827" y="3264"/>
                  </a:lnTo>
                  <a:lnTo>
                    <a:pt x="1608" y="3142"/>
                  </a:lnTo>
                  <a:lnTo>
                    <a:pt x="1413" y="3020"/>
                  </a:lnTo>
                  <a:lnTo>
                    <a:pt x="1194" y="2874"/>
                  </a:lnTo>
                  <a:lnTo>
                    <a:pt x="999" y="2704"/>
                  </a:lnTo>
                  <a:lnTo>
                    <a:pt x="804" y="2533"/>
                  </a:lnTo>
                  <a:lnTo>
                    <a:pt x="634" y="2338"/>
                  </a:lnTo>
                  <a:lnTo>
                    <a:pt x="487" y="2143"/>
                  </a:lnTo>
                  <a:lnTo>
                    <a:pt x="341" y="1924"/>
                  </a:lnTo>
                  <a:lnTo>
                    <a:pt x="219" y="1729"/>
                  </a:lnTo>
                  <a:lnTo>
                    <a:pt x="122" y="1510"/>
                  </a:lnTo>
                  <a:lnTo>
                    <a:pt x="49" y="1267"/>
                  </a:lnTo>
                  <a:lnTo>
                    <a:pt x="0" y="1047"/>
                  </a:lnTo>
                  <a:lnTo>
                    <a:pt x="0" y="828"/>
                  </a:lnTo>
                  <a:lnTo>
                    <a:pt x="0" y="828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66;p47">
              <a:extLst>
                <a:ext uri="{FF2B5EF4-FFF2-40B4-BE49-F238E27FC236}">
                  <a16:creationId xmlns:a16="http://schemas.microsoft.com/office/drawing/2014/main" id="{4D2ED5BB-3C53-4353-9DE6-4612BD35C506}"/>
                </a:ext>
              </a:extLst>
            </p:cNvPr>
            <p:cNvSpPr/>
            <p:nvPr/>
          </p:nvSpPr>
          <p:spPr>
            <a:xfrm>
              <a:off x="1247825" y="5391625"/>
              <a:ext cx="443300" cy="39000"/>
            </a:xfrm>
            <a:custGeom>
              <a:avLst/>
              <a:gdLst/>
              <a:ahLst/>
              <a:cxnLst/>
              <a:rect l="l" t="t" r="r" b="b"/>
              <a:pathLst>
                <a:path w="17732" h="1560" fill="none" extrusionOk="0">
                  <a:moveTo>
                    <a:pt x="16611" y="1559"/>
                  </a:moveTo>
                  <a:lnTo>
                    <a:pt x="1121" y="1559"/>
                  </a:lnTo>
                  <a:lnTo>
                    <a:pt x="1121" y="1559"/>
                  </a:lnTo>
                  <a:lnTo>
                    <a:pt x="1000" y="1535"/>
                  </a:lnTo>
                  <a:lnTo>
                    <a:pt x="878" y="1510"/>
                  </a:lnTo>
                  <a:lnTo>
                    <a:pt x="780" y="1462"/>
                  </a:lnTo>
                  <a:lnTo>
                    <a:pt x="683" y="1389"/>
                  </a:lnTo>
                  <a:lnTo>
                    <a:pt x="488" y="1218"/>
                  </a:lnTo>
                  <a:lnTo>
                    <a:pt x="318" y="999"/>
                  </a:lnTo>
                  <a:lnTo>
                    <a:pt x="196" y="755"/>
                  </a:lnTo>
                  <a:lnTo>
                    <a:pt x="98" y="487"/>
                  </a:lnTo>
                  <a:lnTo>
                    <a:pt x="25" y="244"/>
                  </a:lnTo>
                  <a:lnTo>
                    <a:pt x="1" y="0"/>
                  </a:lnTo>
                  <a:lnTo>
                    <a:pt x="17731" y="0"/>
                  </a:lnTo>
                  <a:lnTo>
                    <a:pt x="17731" y="0"/>
                  </a:lnTo>
                  <a:lnTo>
                    <a:pt x="17707" y="244"/>
                  </a:lnTo>
                  <a:lnTo>
                    <a:pt x="17634" y="487"/>
                  </a:lnTo>
                  <a:lnTo>
                    <a:pt x="17537" y="755"/>
                  </a:lnTo>
                  <a:lnTo>
                    <a:pt x="17415" y="999"/>
                  </a:lnTo>
                  <a:lnTo>
                    <a:pt x="17244" y="1218"/>
                  </a:lnTo>
                  <a:lnTo>
                    <a:pt x="17049" y="1389"/>
                  </a:lnTo>
                  <a:lnTo>
                    <a:pt x="16952" y="1462"/>
                  </a:lnTo>
                  <a:lnTo>
                    <a:pt x="16855" y="1510"/>
                  </a:lnTo>
                  <a:lnTo>
                    <a:pt x="16733" y="1535"/>
                  </a:lnTo>
                  <a:lnTo>
                    <a:pt x="16611" y="1559"/>
                  </a:lnTo>
                  <a:lnTo>
                    <a:pt x="16611" y="1559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67;p47">
              <a:extLst>
                <a:ext uri="{FF2B5EF4-FFF2-40B4-BE49-F238E27FC236}">
                  <a16:creationId xmlns:a16="http://schemas.microsoft.com/office/drawing/2014/main" id="{99CE3620-5EB9-437E-85F8-E4E92254F7A2}"/>
                </a:ext>
              </a:extLst>
            </p:cNvPr>
            <p:cNvSpPr/>
            <p:nvPr/>
          </p:nvSpPr>
          <p:spPr>
            <a:xfrm>
              <a:off x="1454850" y="5001950"/>
              <a:ext cx="17075" cy="114475"/>
            </a:xfrm>
            <a:custGeom>
              <a:avLst/>
              <a:gdLst/>
              <a:ahLst/>
              <a:cxnLst/>
              <a:rect l="l" t="t" r="r" b="b"/>
              <a:pathLst>
                <a:path w="683" h="4579" fill="none" extrusionOk="0">
                  <a:moveTo>
                    <a:pt x="683" y="0"/>
                  </a:moveTo>
                  <a:lnTo>
                    <a:pt x="683" y="0"/>
                  </a:lnTo>
                  <a:lnTo>
                    <a:pt x="658" y="171"/>
                  </a:lnTo>
                  <a:lnTo>
                    <a:pt x="610" y="317"/>
                  </a:lnTo>
                  <a:lnTo>
                    <a:pt x="512" y="439"/>
                  </a:lnTo>
                  <a:lnTo>
                    <a:pt x="415" y="585"/>
                  </a:lnTo>
                  <a:lnTo>
                    <a:pt x="415" y="585"/>
                  </a:lnTo>
                  <a:lnTo>
                    <a:pt x="269" y="731"/>
                  </a:lnTo>
                  <a:lnTo>
                    <a:pt x="147" y="950"/>
                  </a:lnTo>
                  <a:lnTo>
                    <a:pt x="74" y="1072"/>
                  </a:lnTo>
                  <a:lnTo>
                    <a:pt x="49" y="1194"/>
                  </a:lnTo>
                  <a:lnTo>
                    <a:pt x="1" y="1364"/>
                  </a:lnTo>
                  <a:lnTo>
                    <a:pt x="1" y="1535"/>
                  </a:lnTo>
                  <a:lnTo>
                    <a:pt x="1" y="1535"/>
                  </a:lnTo>
                  <a:lnTo>
                    <a:pt x="1" y="1705"/>
                  </a:lnTo>
                  <a:lnTo>
                    <a:pt x="49" y="1851"/>
                  </a:lnTo>
                  <a:lnTo>
                    <a:pt x="74" y="1997"/>
                  </a:lnTo>
                  <a:lnTo>
                    <a:pt x="147" y="2095"/>
                  </a:lnTo>
                  <a:lnTo>
                    <a:pt x="269" y="2314"/>
                  </a:lnTo>
                  <a:lnTo>
                    <a:pt x="415" y="2484"/>
                  </a:lnTo>
                  <a:lnTo>
                    <a:pt x="415" y="2484"/>
                  </a:lnTo>
                  <a:lnTo>
                    <a:pt x="512" y="2606"/>
                  </a:lnTo>
                  <a:lnTo>
                    <a:pt x="610" y="2728"/>
                  </a:lnTo>
                  <a:lnTo>
                    <a:pt x="658" y="2874"/>
                  </a:lnTo>
                  <a:lnTo>
                    <a:pt x="683" y="3045"/>
                  </a:lnTo>
                  <a:lnTo>
                    <a:pt x="683" y="3045"/>
                  </a:lnTo>
                  <a:lnTo>
                    <a:pt x="658" y="3239"/>
                  </a:lnTo>
                  <a:lnTo>
                    <a:pt x="610" y="3385"/>
                  </a:lnTo>
                  <a:lnTo>
                    <a:pt x="512" y="3507"/>
                  </a:lnTo>
                  <a:lnTo>
                    <a:pt x="415" y="3629"/>
                  </a:lnTo>
                  <a:lnTo>
                    <a:pt x="415" y="3629"/>
                  </a:lnTo>
                  <a:lnTo>
                    <a:pt x="269" y="3800"/>
                  </a:lnTo>
                  <a:lnTo>
                    <a:pt x="147" y="3994"/>
                  </a:lnTo>
                  <a:lnTo>
                    <a:pt x="74" y="4116"/>
                  </a:lnTo>
                  <a:lnTo>
                    <a:pt x="49" y="4262"/>
                  </a:lnTo>
                  <a:lnTo>
                    <a:pt x="1" y="4408"/>
                  </a:lnTo>
                  <a:lnTo>
                    <a:pt x="1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68;p47">
              <a:extLst>
                <a:ext uri="{FF2B5EF4-FFF2-40B4-BE49-F238E27FC236}">
                  <a16:creationId xmlns:a16="http://schemas.microsoft.com/office/drawing/2014/main" id="{424AE11F-5615-4288-B7FD-140B0D25E3CD}"/>
                </a:ext>
              </a:extLst>
            </p:cNvPr>
            <p:cNvSpPr/>
            <p:nvPr/>
          </p:nvSpPr>
          <p:spPr>
            <a:xfrm>
              <a:off x="1411025" y="5001950"/>
              <a:ext cx="17075" cy="114475"/>
            </a:xfrm>
            <a:custGeom>
              <a:avLst/>
              <a:gdLst/>
              <a:ahLst/>
              <a:cxnLst/>
              <a:rect l="l" t="t" r="r" b="b"/>
              <a:pathLst>
                <a:path w="683" h="4579" fill="none" extrusionOk="0">
                  <a:moveTo>
                    <a:pt x="682" y="0"/>
                  </a:moveTo>
                  <a:lnTo>
                    <a:pt x="682" y="0"/>
                  </a:lnTo>
                  <a:lnTo>
                    <a:pt x="658" y="171"/>
                  </a:lnTo>
                  <a:lnTo>
                    <a:pt x="609" y="317"/>
                  </a:lnTo>
                  <a:lnTo>
                    <a:pt x="536" y="439"/>
                  </a:lnTo>
                  <a:lnTo>
                    <a:pt x="414" y="585"/>
                  </a:lnTo>
                  <a:lnTo>
                    <a:pt x="414" y="585"/>
                  </a:lnTo>
                  <a:lnTo>
                    <a:pt x="268" y="731"/>
                  </a:lnTo>
                  <a:lnTo>
                    <a:pt x="146" y="950"/>
                  </a:lnTo>
                  <a:lnTo>
                    <a:pt x="97" y="1072"/>
                  </a:lnTo>
                  <a:lnTo>
                    <a:pt x="49" y="1194"/>
                  </a:lnTo>
                  <a:lnTo>
                    <a:pt x="24" y="1364"/>
                  </a:lnTo>
                  <a:lnTo>
                    <a:pt x="0" y="1535"/>
                  </a:lnTo>
                  <a:lnTo>
                    <a:pt x="0" y="1535"/>
                  </a:lnTo>
                  <a:lnTo>
                    <a:pt x="24" y="1705"/>
                  </a:lnTo>
                  <a:lnTo>
                    <a:pt x="49" y="1851"/>
                  </a:lnTo>
                  <a:lnTo>
                    <a:pt x="97" y="1997"/>
                  </a:lnTo>
                  <a:lnTo>
                    <a:pt x="146" y="2095"/>
                  </a:lnTo>
                  <a:lnTo>
                    <a:pt x="268" y="2314"/>
                  </a:lnTo>
                  <a:lnTo>
                    <a:pt x="414" y="2484"/>
                  </a:lnTo>
                  <a:lnTo>
                    <a:pt x="414" y="2484"/>
                  </a:lnTo>
                  <a:lnTo>
                    <a:pt x="536" y="2606"/>
                  </a:lnTo>
                  <a:lnTo>
                    <a:pt x="609" y="2728"/>
                  </a:lnTo>
                  <a:lnTo>
                    <a:pt x="658" y="2874"/>
                  </a:lnTo>
                  <a:lnTo>
                    <a:pt x="682" y="3045"/>
                  </a:lnTo>
                  <a:lnTo>
                    <a:pt x="682" y="3045"/>
                  </a:lnTo>
                  <a:lnTo>
                    <a:pt x="658" y="3239"/>
                  </a:lnTo>
                  <a:lnTo>
                    <a:pt x="609" y="3385"/>
                  </a:lnTo>
                  <a:lnTo>
                    <a:pt x="536" y="3507"/>
                  </a:lnTo>
                  <a:lnTo>
                    <a:pt x="414" y="3629"/>
                  </a:lnTo>
                  <a:lnTo>
                    <a:pt x="414" y="3629"/>
                  </a:lnTo>
                  <a:lnTo>
                    <a:pt x="268" y="3800"/>
                  </a:lnTo>
                  <a:lnTo>
                    <a:pt x="146" y="3994"/>
                  </a:lnTo>
                  <a:lnTo>
                    <a:pt x="97" y="4116"/>
                  </a:lnTo>
                  <a:lnTo>
                    <a:pt x="49" y="4262"/>
                  </a:lnTo>
                  <a:lnTo>
                    <a:pt x="24" y="4408"/>
                  </a:lnTo>
                  <a:lnTo>
                    <a:pt x="0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69;p47">
              <a:extLst>
                <a:ext uri="{FF2B5EF4-FFF2-40B4-BE49-F238E27FC236}">
                  <a16:creationId xmlns:a16="http://schemas.microsoft.com/office/drawing/2014/main" id="{C2BC4024-C9C4-40B1-AD29-F82F055F85A1}"/>
                </a:ext>
              </a:extLst>
            </p:cNvPr>
            <p:cNvSpPr/>
            <p:nvPr/>
          </p:nvSpPr>
          <p:spPr>
            <a:xfrm>
              <a:off x="1498700" y="5001950"/>
              <a:ext cx="16450" cy="114475"/>
            </a:xfrm>
            <a:custGeom>
              <a:avLst/>
              <a:gdLst/>
              <a:ahLst/>
              <a:cxnLst/>
              <a:rect l="l" t="t" r="r" b="b"/>
              <a:pathLst>
                <a:path w="658" h="4579" fill="none" extrusionOk="0">
                  <a:moveTo>
                    <a:pt x="658" y="0"/>
                  </a:moveTo>
                  <a:lnTo>
                    <a:pt x="658" y="0"/>
                  </a:lnTo>
                  <a:lnTo>
                    <a:pt x="658" y="171"/>
                  </a:lnTo>
                  <a:lnTo>
                    <a:pt x="585" y="317"/>
                  </a:lnTo>
                  <a:lnTo>
                    <a:pt x="512" y="439"/>
                  </a:lnTo>
                  <a:lnTo>
                    <a:pt x="390" y="585"/>
                  </a:lnTo>
                  <a:lnTo>
                    <a:pt x="390" y="585"/>
                  </a:lnTo>
                  <a:lnTo>
                    <a:pt x="268" y="731"/>
                  </a:lnTo>
                  <a:lnTo>
                    <a:pt x="122" y="950"/>
                  </a:lnTo>
                  <a:lnTo>
                    <a:pt x="73" y="1072"/>
                  </a:lnTo>
                  <a:lnTo>
                    <a:pt x="25" y="1194"/>
                  </a:lnTo>
                  <a:lnTo>
                    <a:pt x="0" y="1364"/>
                  </a:lnTo>
                  <a:lnTo>
                    <a:pt x="0" y="1535"/>
                  </a:lnTo>
                  <a:lnTo>
                    <a:pt x="0" y="1535"/>
                  </a:lnTo>
                  <a:lnTo>
                    <a:pt x="0" y="1705"/>
                  </a:lnTo>
                  <a:lnTo>
                    <a:pt x="25" y="1851"/>
                  </a:lnTo>
                  <a:lnTo>
                    <a:pt x="73" y="1997"/>
                  </a:lnTo>
                  <a:lnTo>
                    <a:pt x="122" y="2095"/>
                  </a:lnTo>
                  <a:lnTo>
                    <a:pt x="268" y="2314"/>
                  </a:lnTo>
                  <a:lnTo>
                    <a:pt x="390" y="2484"/>
                  </a:lnTo>
                  <a:lnTo>
                    <a:pt x="390" y="2484"/>
                  </a:lnTo>
                  <a:lnTo>
                    <a:pt x="512" y="2606"/>
                  </a:lnTo>
                  <a:lnTo>
                    <a:pt x="585" y="2728"/>
                  </a:lnTo>
                  <a:lnTo>
                    <a:pt x="658" y="2874"/>
                  </a:lnTo>
                  <a:lnTo>
                    <a:pt x="658" y="3045"/>
                  </a:lnTo>
                  <a:lnTo>
                    <a:pt x="658" y="3045"/>
                  </a:lnTo>
                  <a:lnTo>
                    <a:pt x="658" y="3239"/>
                  </a:lnTo>
                  <a:lnTo>
                    <a:pt x="585" y="3385"/>
                  </a:lnTo>
                  <a:lnTo>
                    <a:pt x="512" y="3507"/>
                  </a:lnTo>
                  <a:lnTo>
                    <a:pt x="390" y="3629"/>
                  </a:lnTo>
                  <a:lnTo>
                    <a:pt x="390" y="3629"/>
                  </a:lnTo>
                  <a:lnTo>
                    <a:pt x="268" y="3800"/>
                  </a:lnTo>
                  <a:lnTo>
                    <a:pt x="122" y="3994"/>
                  </a:lnTo>
                  <a:lnTo>
                    <a:pt x="73" y="4116"/>
                  </a:lnTo>
                  <a:lnTo>
                    <a:pt x="25" y="4262"/>
                  </a:lnTo>
                  <a:lnTo>
                    <a:pt x="0" y="4408"/>
                  </a:lnTo>
                  <a:lnTo>
                    <a:pt x="0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935A8A6D-88CA-4794-BE33-14506353A99D}"/>
              </a:ext>
            </a:extLst>
          </p:cNvPr>
          <p:cNvSpPr txBox="1"/>
          <p:nvPr userDrawn="1"/>
        </p:nvSpPr>
        <p:spPr>
          <a:xfrm>
            <a:off x="650763" y="624705"/>
            <a:ext cx="1629987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Brain Break</a:t>
            </a:r>
          </a:p>
        </p:txBody>
      </p:sp>
    </p:spTree>
    <p:extLst>
      <p:ext uri="{BB962C8B-B14F-4D97-AF65-F5344CB8AC3E}">
        <p14:creationId xmlns:p14="http://schemas.microsoft.com/office/powerpoint/2010/main" val="2918502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559A83B-C13C-4757-9F87-A8ACFB64D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274433"/>
            <a:ext cx="2585474" cy="869067"/>
          </a:xfrm>
          <a:prstGeom prst="rect">
            <a:avLst/>
          </a:prstGeom>
        </p:spPr>
      </p:pic>
      <p:sp>
        <p:nvSpPr>
          <p:cNvPr id="66" name="Google Shape;66;p11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67;p11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11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9" name="Google Shape;69;p11"/>
          <p:cNvSpPr txBox="1">
            <a:spLocks noGrp="1"/>
          </p:cNvSpPr>
          <p:nvPr>
            <p:ph type="body" idx="1"/>
          </p:nvPr>
        </p:nvSpPr>
        <p:spPr>
          <a:xfrm>
            <a:off x="3062200" y="575500"/>
            <a:ext cx="27300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600"/>
              </a:spcBef>
              <a:spcAft>
                <a:spcPts val="0"/>
              </a:spcAft>
              <a:buSzPts val="1100"/>
              <a:buChar char="▪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2"/>
          </p:nvPr>
        </p:nvSpPr>
        <p:spPr>
          <a:xfrm>
            <a:off x="5956701" y="575500"/>
            <a:ext cx="27300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600"/>
              </a:spcBef>
              <a:spcAft>
                <a:spcPts val="0"/>
              </a:spcAft>
              <a:buSzPts val="1100"/>
              <a:buChar char="▪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1" name="Google Shape;71;p1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61405509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7BA6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▪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0110862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67" r:id="rId12"/>
    <p:sldLayoutId id="2147483668" r:id="rId13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ustomXml" Target="../ink/ink10.xml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9.xml"/><Relationship Id="rId5" Type="http://schemas.openxmlformats.org/officeDocument/2006/relationships/image" Target="../media/image20.emf"/><Relationship Id="rId4" Type="http://schemas.openxmlformats.org/officeDocument/2006/relationships/image" Target="../media/image19.png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customXml" Target="../ink/ink11.xml"/><Relationship Id="rId4" Type="http://schemas.openxmlformats.org/officeDocument/2006/relationships/image" Target="../media/image23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customXml" Target="../ink/ink12.xml"/><Relationship Id="rId4" Type="http://schemas.openxmlformats.org/officeDocument/2006/relationships/image" Target="../media/image26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customXml" Target="../ink/ink13.xml"/><Relationship Id="rId4" Type="http://schemas.openxmlformats.org/officeDocument/2006/relationships/image" Target="../media/image23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customXml" Target="../ink/ink1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0.png"/><Relationship Id="rId5" Type="http://schemas.openxmlformats.org/officeDocument/2006/relationships/image" Target="../media/image26.png"/><Relationship Id="rId10" Type="http://schemas.openxmlformats.org/officeDocument/2006/relationships/image" Target="../media/image29.png"/><Relationship Id="rId4" Type="http://schemas.openxmlformats.org/officeDocument/2006/relationships/image" Target="../media/image27.tiff"/><Relationship Id="rId9" Type="http://schemas.openxmlformats.org/officeDocument/2006/relationships/customXml" Target="../ink/ink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6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customXml" Target="../ink/ink17.xml"/><Relationship Id="rId4" Type="http://schemas.openxmlformats.org/officeDocument/2006/relationships/image" Target="../media/image28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emf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customXml" Target="../ink/ink18.xml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9.xml"/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customXml" Target="../ink/ink20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0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ustomXml" Target="../ink/ink21.xml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6.png"/><Relationship Id="rId4" Type="http://schemas.openxmlformats.org/officeDocument/2006/relationships/customXml" Target="../ink/ink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0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2.xml"/><Relationship Id="rId5" Type="http://schemas.openxmlformats.org/officeDocument/2006/relationships/image" Target="../media/image80.png"/><Relationship Id="rId4" Type="http://schemas.openxmlformats.org/officeDocument/2006/relationships/image" Target="../media/image5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46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customXml" Target="../ink/ink23.xml"/><Relationship Id="rId4" Type="http://schemas.openxmlformats.org/officeDocument/2006/relationships/image" Target="../media/image41.e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18" Type="http://schemas.openxmlformats.org/officeDocument/2006/relationships/image" Target="../media/image59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90.png"/><Relationship Id="rId12" Type="http://schemas.openxmlformats.org/officeDocument/2006/relationships/image" Target="../media/image54.png"/><Relationship Id="rId17" Type="http://schemas.openxmlformats.org/officeDocument/2006/relationships/customXml" Target="../ink/ink24.xml"/><Relationship Id="rId2" Type="http://schemas.microsoft.com/office/2007/relationships/media" Target="../media/media1.mp4"/><Relationship Id="rId16" Type="http://schemas.openxmlformats.org/officeDocument/2006/relationships/image" Target="../media/image43.png"/><Relationship Id="rId1" Type="http://schemas.openxmlformats.org/officeDocument/2006/relationships/video" Target="NULL" TargetMode="Externa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2.emf"/><Relationship Id="rId15" Type="http://schemas.openxmlformats.org/officeDocument/2006/relationships/image" Target="../media/image57.png"/><Relationship Id="rId10" Type="http://schemas.openxmlformats.org/officeDocument/2006/relationships/image" Target="../media/image52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51.png"/><Relationship Id="rId14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2.png"/><Relationship Id="rId5" Type="http://schemas.openxmlformats.org/officeDocument/2006/relationships/customXml" Target="../ink/ink25.xml"/><Relationship Id="rId4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customXml" Target="../ink/ink26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ustomXml" Target="../ink/ink27.xml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8.png"/><Relationship Id="rId4" Type="http://schemas.openxmlformats.org/officeDocument/2006/relationships/customXml" Target="../ink/ink2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9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3.png"/><Relationship Id="rId5" Type="http://schemas.openxmlformats.org/officeDocument/2006/relationships/customXml" Target="../ink/ink29.xml"/><Relationship Id="rId4" Type="http://schemas.openxmlformats.org/officeDocument/2006/relationships/image" Target="../media/image62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6.png"/><Relationship Id="rId5" Type="http://schemas.openxmlformats.org/officeDocument/2006/relationships/customXml" Target="../ink/ink30.xml"/><Relationship Id="rId4" Type="http://schemas.openxmlformats.org/officeDocument/2006/relationships/image" Target="../media/image6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customXml" Target="../ink/ink3.xml"/><Relationship Id="rId4" Type="http://schemas.openxmlformats.org/officeDocument/2006/relationships/image" Target="../media/image6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ustomXml" Target="../ink/ink31.xml"/><Relationship Id="rId2" Type="http://schemas.openxmlformats.org/officeDocument/2006/relationships/image" Target="../media/image73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9.png"/><Relationship Id="rId4" Type="http://schemas.openxmlformats.org/officeDocument/2006/relationships/customXml" Target="../ink/ink3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customXml" Target="../ink/ink4.xml"/><Relationship Id="rId4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6.xml"/><Relationship Id="rId5" Type="http://schemas.openxmlformats.org/officeDocument/2006/relationships/image" Target="../media/image50.emf"/><Relationship Id="rId4" Type="http://schemas.openxmlformats.org/officeDocument/2006/relationships/customXml" Target="../ink/ink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customXml" Target="../ink/ink7.xml"/><Relationship Id="rId4" Type="http://schemas.openxmlformats.org/officeDocument/2006/relationships/image" Target="../media/image1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ustomXml" Target="../ink/ink8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7BA6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" dirty="0"/>
              <a:t>CSE/STAT 416</a:t>
            </a:r>
            <a:br>
              <a:rPr lang="en" dirty="0"/>
            </a:br>
            <a:r>
              <a:rPr lang="en" sz="1600" dirty="0"/>
              <a:t>Local Methods</a:t>
            </a:r>
            <a:br>
              <a:rPr lang="en" sz="1600" dirty="0"/>
            </a:br>
            <a:r>
              <a:rPr lang="en" sz="1600" dirty="0"/>
              <a:t>Locality Sensitive Hashing</a:t>
            </a:r>
            <a:br>
              <a:rPr lang="en" sz="1800" dirty="0"/>
            </a:br>
            <a:br>
              <a:rPr lang="en" sz="1800" dirty="0"/>
            </a:br>
            <a:r>
              <a:rPr lang="en" sz="1000" dirty="0"/>
              <a:t>Hunter Schafer</a:t>
            </a:r>
            <a:br>
              <a:rPr lang="en" sz="1000" dirty="0"/>
            </a:br>
            <a:r>
              <a:rPr lang="en-US" sz="1000" dirty="0"/>
              <a:t>Paul G. Allen School of Computer Science &amp; Engineering</a:t>
            </a:r>
            <a:br>
              <a:rPr lang="en" sz="1000" dirty="0"/>
            </a:br>
            <a:r>
              <a:rPr lang="en" sz="1000" dirty="0"/>
              <a:t>University of Washington</a:t>
            </a:r>
            <a:br>
              <a:rPr lang="en" sz="1000" dirty="0"/>
            </a:br>
            <a:br>
              <a:rPr lang="en" sz="1000" dirty="0"/>
            </a:br>
            <a:r>
              <a:rPr lang="en-US" sz="1000" dirty="0"/>
              <a:t>May</a:t>
            </a:r>
            <a:r>
              <a:rPr lang="en" sz="1000" dirty="0"/>
              <a:t> 5, 2021</a:t>
            </a:r>
            <a:endParaRPr sz="10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9DC40F3-6DE5-47E2-BE16-D705D1E0790C}"/>
                  </a:ext>
                </a:extLst>
              </p14:cNvPr>
              <p14:cNvContentPartPr/>
              <p14:nvPr/>
            </p14:nvContentPartPr>
            <p14:xfrm>
              <a:off x="452880" y="4596840"/>
              <a:ext cx="2177280" cy="3351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9DC40F3-6DE5-47E2-BE16-D705D1E0790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43520" y="4587480"/>
                <a:ext cx="2196000" cy="3538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5CFC7-E3A6-164C-B05D-94A00D0EC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Visualizing 1-NN Regression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B3126D-0EF9-134E-8644-325A535F96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Like last time, how you define “closest” changes predictions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491980-9E8A-4942-8E20-0686CBA0253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753E6B-CCDA-A049-84F5-057C0EA79E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0187" y="1305987"/>
            <a:ext cx="1739900" cy="546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C3F3DFB-166D-3847-9B0B-9EA609325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9306" y="1378772"/>
            <a:ext cx="2247900" cy="8001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EAFBC6-0FF6-C24E-9884-AFA9955B9D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0118" y="1082166"/>
            <a:ext cx="2667000" cy="1308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492E6C-A1AA-7946-8D78-7ABA96DD6E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0343" y="2646622"/>
            <a:ext cx="4146550" cy="220648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28E996A-A5B6-401D-803B-D87E64419E6E}"/>
                  </a:ext>
                </a:extLst>
              </p14:cNvPr>
              <p14:cNvContentPartPr/>
              <p14:nvPr/>
            </p14:nvContentPartPr>
            <p14:xfrm>
              <a:off x="4688640" y="1485360"/>
              <a:ext cx="4458240" cy="258084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028E996A-A5B6-401D-803B-D87E64419E6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679280" y="1476000"/>
                <a:ext cx="4476960" cy="259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FFE6F6EB-A89F-44FD-9FD0-2EB7720DA817}"/>
                  </a:ext>
                </a:extLst>
              </p14:cNvPr>
              <p14:cNvContentPartPr/>
              <p14:nvPr/>
            </p14:nvContentPartPr>
            <p14:xfrm>
              <a:off x="4667400" y="3925440"/>
              <a:ext cx="154080" cy="1702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FFE6F6EB-A89F-44FD-9FD0-2EB7720DA81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658040" y="3916080"/>
                <a:ext cx="172800" cy="189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555423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E4BBD-8865-AD4A-9DC8-EC71FEE85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1-NN Regression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54848B-B415-984D-B9BD-A30016EFC3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Weaknesses</a:t>
            </a:r>
          </a:p>
          <a:p>
            <a:r>
              <a:rPr lang="en-US" dirty="0"/>
              <a:t>Inaccurate if data is sparse</a:t>
            </a:r>
          </a:p>
          <a:p>
            <a:r>
              <a:rPr lang="en-US" dirty="0"/>
              <a:t>Can wildly overfit</a:t>
            </a:r>
          </a:p>
          <a:p>
            <a:endParaRPr lang="en-US" dirty="0"/>
          </a:p>
          <a:p>
            <a:pPr marL="13970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1FDFBE-0F3D-C444-B799-28B523B78C7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B57010-9B98-844D-B572-15B1D80579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0160" y="2241550"/>
            <a:ext cx="2914650" cy="2108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CE4573-01F6-FE47-ACFE-06D9150E7A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6484" y="293912"/>
            <a:ext cx="2914650" cy="21312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527A70-ECE7-1B47-B587-095C975762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0534" y="2618557"/>
            <a:ext cx="3296953" cy="213129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2862548A-7E68-499A-B305-0A6FF8687606}"/>
                  </a:ext>
                </a:extLst>
              </p14:cNvPr>
              <p14:cNvContentPartPr/>
              <p14:nvPr/>
            </p14:nvContentPartPr>
            <p14:xfrm>
              <a:off x="6074280" y="1762200"/>
              <a:ext cx="365760" cy="3492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2862548A-7E68-499A-B305-0A6FF868760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064920" y="1752840"/>
                <a:ext cx="384480" cy="367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203442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29925-1AB9-894C-B4E5-D7F18181F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1-NN Classification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0E14B4-6ED5-C04F-BB31-F7E680EB82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Can we use the same algorithm for classification? Yes!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Predict the class of the nearest neighbor. Besides that, exactly the same as regression.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FEF838-BB73-A543-A52C-E327E1B5F89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658349-82B3-4945-ABBA-A57F222AC5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2119366"/>
            <a:ext cx="2982947" cy="274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406789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66B4C-B79B-CF4F-B465-4DA90C67B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Prevent Overfitting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DF55E7-22A0-0949-9A57-2F7C4FF458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The downfalls of 1-NN come from it relies too much on a single data point (the nearest neighbor), which makes it susceptible to noise in the data.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More reliable estimate if you look at more than one house!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932FFE-F63C-F24C-8805-EA51D4D1741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41F280-0DC9-3342-A3F3-7FBF3ACAE9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9550" y="2284522"/>
            <a:ext cx="2540000" cy="108097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D7F81D8-258C-094D-AB18-A0135EFDA703}"/>
                  </a:ext>
                </a:extLst>
              </p:cNvPr>
              <p:cNvSpPr txBox="1"/>
              <p:nvPr/>
            </p:nvSpPr>
            <p:spPr>
              <a:xfrm>
                <a:off x="3090625" y="3631638"/>
                <a:ext cx="5596200" cy="124027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b="1" i="1" dirty="0">
                    <a:latin typeface="Cambria Math" panose="02040503050406030204" pitchFamily="18" charset="0"/>
                  </a:rPr>
                  <a:t>Input</a:t>
                </a:r>
                <a:r>
                  <a:rPr lang="en-US" b="0" i="1" dirty="0">
                    <a:latin typeface="Cambria Math" panose="02040503050406030204" pitchFamily="18" charset="0"/>
                  </a:rPr>
                  <a:t>: </a:t>
                </a:r>
                <a:r>
                  <a:rPr lang="en-US" b="0" dirty="0">
                    <a:latin typeface="Cambria Math" panose="02040503050406030204" pitchFamily="18" charset="0"/>
                  </a:rPr>
                  <a:t>Query point: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</m:oMath>
                </a14:m>
                <a:r>
                  <a:rPr lang="en-US" b="0" dirty="0">
                    <a:latin typeface="Cambria Math" panose="02040503050406030204" pitchFamily="18" charset="0"/>
                  </a:rPr>
                  <a:t>, Training Data: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𝒟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bSup>
                  </m:oMath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), …,(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)=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𝑘𝑁𝑒𝑎𝑟𝑒𝑠𝑡𝑁𝑒𝑖𝑔h𝑏𝑜𝑟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𝒟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b="1" i="1" dirty="0">
                    <a:latin typeface="Cambria Math" panose="02040503050406030204" pitchFamily="18" charset="0"/>
                  </a:rPr>
                  <a:t>Output</a:t>
                </a:r>
                <a:r>
                  <a:rPr lang="en-US" i="1" dirty="0">
                    <a:latin typeface="Cambria Math" panose="02040503050406030204" pitchFamily="18" charset="0"/>
                  </a:rPr>
                  <a:t>: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den>
                    </m:f>
                    <m:nary>
                      <m:naryPr>
                        <m:chr m:val="∑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sup>
                        </m:sSup>
                      </m:e>
                    </m:nary>
                  </m:oMath>
                </a14:m>
                <a:endParaRPr lang="en-US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D7F81D8-258C-094D-AB18-A0135EFDA7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0625" y="3631638"/>
                <a:ext cx="5596200" cy="1240276"/>
              </a:xfrm>
              <a:prstGeom prst="rect">
                <a:avLst/>
              </a:prstGeom>
              <a:blipFill>
                <a:blip r:embed="rId3"/>
                <a:stretch>
                  <a:fillRect l="-226" b="-3300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192332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A5D6E-F9D0-2E4D-9549-02A445D02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k-NN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4690C0B2-E2EF-4445-8FEA-521090093977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By using a larger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, we make the function a bit less crazy</a:t>
                </a:r>
              </a:p>
              <a:p>
                <a:r>
                  <a:rPr lang="en-US" dirty="0"/>
                  <a:t>Still discontinuous though (neighbor is either in or out)</a:t>
                </a:r>
              </a:p>
              <a:p>
                <a:r>
                  <a:rPr lang="en-US" dirty="0"/>
                  <a:t>Boundaries are still sort of a problem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4690C0B2-E2EF-4445-8FEA-52109009397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BE9CC2-A87B-8747-94A5-AE57FDA94BD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14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C21506-A859-314D-A985-92A10C75A7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4485" y="593350"/>
            <a:ext cx="2911707" cy="2387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88AAA4-DF9D-B24D-AC9D-14248A3688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1258" y="593350"/>
            <a:ext cx="2911707" cy="23876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44AC1AC2-B558-4A73-A785-D21FBBDDAAED}"/>
                  </a:ext>
                </a:extLst>
              </p14:cNvPr>
              <p14:cNvContentPartPr/>
              <p14:nvPr/>
            </p14:nvContentPartPr>
            <p14:xfrm>
              <a:off x="6241320" y="1492920"/>
              <a:ext cx="434880" cy="226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44AC1AC2-B558-4A73-A785-D21FBBDDAAE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231960" y="1483560"/>
                <a:ext cx="453600" cy="41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86618981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CBB30-661D-494A-98CA-A2C605017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Issues with k-NN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736169-1E50-9947-8952-8D00E1AC87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While k-NN can solve some issues that 1-NN has, it brings some more to the table.</a:t>
            </a:r>
          </a:p>
          <a:p>
            <a:r>
              <a:rPr lang="en-US" dirty="0"/>
              <a:t>Have to choose right value of k.</a:t>
            </a:r>
          </a:p>
          <a:p>
            <a:pPr lvl="1"/>
            <a:r>
              <a:rPr lang="en-US" dirty="0"/>
              <a:t>If k is too large, model is too simple</a:t>
            </a:r>
          </a:p>
          <a:p>
            <a:r>
              <a:rPr lang="en-US" dirty="0"/>
              <a:t>Discontinuities matter in many applications</a:t>
            </a:r>
          </a:p>
          <a:p>
            <a:pPr lvl="1"/>
            <a:r>
              <a:rPr lang="en-US" dirty="0"/>
              <a:t>The error might be good, but would you believe a price jump for a 2640 </a:t>
            </a:r>
            <a:r>
              <a:rPr lang="en-US" dirty="0" err="1"/>
              <a:t>sq.ft</a:t>
            </a:r>
            <a:r>
              <a:rPr lang="en-US" dirty="0"/>
              <a:t>. house to a 2641 </a:t>
            </a:r>
            <a:r>
              <a:rPr lang="en-US" dirty="0" err="1"/>
              <a:t>sq.ft</a:t>
            </a:r>
            <a:r>
              <a:rPr lang="en-US" dirty="0"/>
              <a:t>. house?</a:t>
            </a:r>
          </a:p>
          <a:p>
            <a:r>
              <a:rPr lang="en-US" dirty="0"/>
              <a:t>Seems to do worse at the boundaries still</a:t>
            </a:r>
          </a:p>
          <a:p>
            <a:pPr marL="13970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CDAF62-A1DA-9C47-945E-E62C730C090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15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559803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331B2-EE7D-6B4B-84BD-5763761B5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(Optional)</a:t>
            </a:r>
            <a:br>
              <a:rPr lang="en-US" dirty="0"/>
            </a:br>
            <a:r>
              <a:rPr lang="en-US" dirty="0"/>
              <a:t>Weighted </a:t>
            </a:r>
            <a:br>
              <a:rPr lang="en-US" dirty="0"/>
            </a:br>
            <a:r>
              <a:rPr lang="en-US" dirty="0"/>
              <a:t>k-NN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C1FA00FE-E531-3D4F-9BF1-3C3E2B489146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090625" y="575500"/>
                <a:ext cx="5596200" cy="3399600"/>
              </a:xfrm>
            </p:spPr>
            <p:txBody>
              <a:bodyPr/>
              <a:lstStyle/>
              <a:p>
                <a:pPr marL="139700" indent="0">
                  <a:buNone/>
                </a:pPr>
                <a:r>
                  <a:rPr lang="en-US" b="1" dirty="0"/>
                  <a:t>Big Idea: </a:t>
                </a:r>
                <a:r>
                  <a:rPr lang="en-US" dirty="0"/>
                  <a:t>Instead of treating each neighbor equally, put more weight on closer neighbors.</a:t>
                </a:r>
              </a:p>
              <a:p>
                <a:pPr marL="139700" indent="0">
                  <a:buNone/>
                </a:pPr>
                <a:endParaRPr lang="en-US" b="1" dirty="0"/>
              </a:p>
              <a:p>
                <a:pPr marL="139700" indent="0">
                  <a:buNone/>
                </a:pPr>
                <a:r>
                  <a:rPr lang="en-US" dirty="0"/>
                  <a:t>Predict:</a:t>
                </a:r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limLoc m:val="subSup"/>
                              <m:ctrlP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5"/>
                                </m:r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=1 </m:t>
                              </m:r>
                            </m:sub>
                            <m:sup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  <m:sSub>
                                    <m:sSubPr>
                                      <m:ctrlPr>
                                        <a:rPr lang="en-US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sub>
                              </m:sSub>
                              <m:sSup>
                                <m:sSupPr>
                                  <m:ctrlPr>
                                    <a:rPr lang="en-US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  <m:sSub>
                                    <m:sSubPr>
                                      <m:ctrlPr>
                                        <a:rPr lang="en-US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sup>
                              </m:sSup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ctrlP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  <m:sSub>
                                    <m:sSubPr>
                                      <m:ctrlPr>
                                        <a:rPr lang="en-US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sub>
                              </m:sSub>
                            </m:e>
                          </m:nary>
                        </m:den>
                      </m:f>
                    </m:oMath>
                  </m:oMathPara>
                </a14:m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Reads: Weight each nearest neighbor by some value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sub>
                    </m:sSub>
                  </m:oMath>
                </a14:m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How to choose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dirty="0"/>
                  <a:t>?</a:t>
                </a:r>
              </a:p>
              <a:p>
                <a:pPr marL="13970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C1FA00FE-E531-3D4F-9BF1-3C3E2B48914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090625" y="575500"/>
                <a:ext cx="5596200" cy="3399600"/>
              </a:xfrm>
              <a:blipFill>
                <a:blip r:embed="rId3"/>
                <a:stretch>
                  <a:fillRect b="-3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0C74DC-6ECC-2B43-A1F4-BA170A4FC6E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16</a:t>
            </a:fld>
            <a:endParaRPr lang="e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Placeholder 2">
                <a:extLst>
                  <a:ext uri="{FF2B5EF4-FFF2-40B4-BE49-F238E27FC236}">
                    <a16:creationId xmlns:a16="http://schemas.microsoft.com/office/drawing/2014/main" id="{6C7DF674-E52C-384E-9253-C98E7D6DB88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90625" y="3975100"/>
                <a:ext cx="5596200" cy="87635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numCol="2" anchor="t" anchorCtr="0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17500" algn="l" rtl="0">
                  <a:lnSpc>
                    <a:spcPct val="115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▪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1pPr>
                <a:lvl2pPr marL="914400" marR="0" lvl="1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-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2pPr>
                <a:lvl3pPr marL="1371600" marR="0" lvl="2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-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3pPr>
                <a:lvl4pPr marL="1828800" marR="0" lvl="3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-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4pPr>
                <a:lvl5pPr marL="2286000" marR="0" lvl="4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-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5pPr>
                <a:lvl6pPr marL="2743200" marR="0" lvl="5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-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6pPr>
                <a:lvl7pPr marL="3200400" marR="0" lvl="6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-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7pPr>
                <a:lvl8pPr marL="3657600" marR="0" lvl="7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-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8pPr>
                <a:lvl9pPr marL="4114800" marR="0" lvl="8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-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9pPr>
              </a:lstStyle>
              <a:p>
                <a:pPr marL="139700" indent="0">
                  <a:buNone/>
                </a:pPr>
                <a:r>
                  <a:rPr lang="en-US" dirty="0"/>
                  <a:t>Want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dirty="0"/>
                  <a:t> to be </a:t>
                </a:r>
                <a:r>
                  <a:rPr lang="en-US" b="1" dirty="0"/>
                  <a:t>small</a:t>
                </a:r>
                <a:r>
                  <a:rPr lang="en-US" dirty="0"/>
                  <a:t> if </a:t>
                </a:r>
                <a:br>
                  <a:rPr lang="en-US" dirty="0"/>
                </a:b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𝑑𝑖𝑠𝑡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sup>
                        </m:sSup>
                      </m:e>
                    </m:d>
                  </m:oMath>
                </a14:m>
                <a:r>
                  <a:rPr lang="en-US" dirty="0"/>
                  <a:t> is </a:t>
                </a:r>
                <a:r>
                  <a:rPr lang="en-US" b="1" dirty="0"/>
                  <a:t>large.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Want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dirty="0"/>
                  <a:t> to be </a:t>
                </a:r>
                <a:r>
                  <a:rPr lang="en-US" b="1" dirty="0"/>
                  <a:t>large</a:t>
                </a:r>
                <a:r>
                  <a:rPr lang="en-US" dirty="0"/>
                  <a:t> if </a:t>
                </a:r>
                <a:br>
                  <a:rPr lang="en-US" dirty="0"/>
                </a:b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𝑑𝑖𝑠𝑡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sup>
                        </m:sSup>
                      </m:e>
                    </m:d>
                  </m:oMath>
                </a14:m>
                <a:r>
                  <a:rPr lang="en-US" dirty="0"/>
                  <a:t> is </a:t>
                </a:r>
                <a:r>
                  <a:rPr lang="en-US" b="1" dirty="0"/>
                  <a:t>small.</a:t>
                </a:r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5" name="Text Placeholder 2">
                <a:extLst>
                  <a:ext uri="{FF2B5EF4-FFF2-40B4-BE49-F238E27FC236}">
                    <a16:creationId xmlns:a16="http://schemas.microsoft.com/office/drawing/2014/main" id="{6C7DF674-E52C-384E-9253-C98E7D6DB8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0625" y="3975100"/>
                <a:ext cx="5596200" cy="87635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536FA693-3411-4F5B-A1D1-FE9CBF9B3CB4}"/>
                  </a:ext>
                </a:extLst>
              </p14:cNvPr>
              <p14:cNvContentPartPr/>
              <p14:nvPr/>
            </p14:nvContentPartPr>
            <p14:xfrm>
              <a:off x="2940120" y="-73080"/>
              <a:ext cx="5478480" cy="27687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36FA693-3411-4F5B-A1D1-FE9CBF9B3CB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30760" y="-82440"/>
                <a:ext cx="5497200" cy="2787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106949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A3594-334E-FA4A-8033-AA5DCEB6A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(Optional)</a:t>
            </a:r>
            <a:br>
              <a:rPr lang="en-US" dirty="0"/>
            </a:br>
            <a:r>
              <a:rPr lang="en-US" dirty="0"/>
              <a:t>Kernels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3338DDAE-31F9-E34A-AC2D-199D6547B374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Use a function called a </a:t>
                </a:r>
                <a:r>
                  <a:rPr lang="en-US" b="1" dirty="0"/>
                  <a:t>kernel</a:t>
                </a:r>
                <a:r>
                  <a:rPr lang="en-US" dirty="0"/>
                  <a:t> to turn distance into weight that satisfies the properties we listed before.</a:t>
                </a:r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𝐾𝑒𝑟𝑛𝑒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𝑑𝑖𝑠𝑡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sup>
                          </m:sSup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3338DDAE-31F9-E34A-AC2D-199D6547B37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E12092-6D6F-FB42-9553-B3435767512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17</a:t>
            </a:fld>
            <a:endParaRPr lang="e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942543-3D4B-FB43-8C5C-A33F6DFE93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958"/>
          <a:stretch/>
        </p:blipFill>
        <p:spPr>
          <a:xfrm>
            <a:off x="2862025" y="1540250"/>
            <a:ext cx="3783542" cy="25618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D26283F-8CF6-6D4D-B334-22FBE70A6D80}"/>
                  </a:ext>
                </a:extLst>
              </p:cNvPr>
              <p:cNvSpPr txBox="1"/>
              <p:nvPr/>
            </p:nvSpPr>
            <p:spPr>
              <a:xfrm>
                <a:off x="3127667" y="4111874"/>
                <a:ext cx="30607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dirty="0"/>
                  <a:t>                    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                       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D26283F-8CF6-6D4D-B334-22FBE70A6D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7667" y="4111874"/>
                <a:ext cx="3060700" cy="307777"/>
              </a:xfrm>
              <a:prstGeom prst="rect">
                <a:avLst/>
              </a:prstGeom>
              <a:blipFill>
                <a:blip r:embed="rId5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0AF37AC-0EEB-1449-AC48-C4C4FF4563CB}"/>
                  </a:ext>
                </a:extLst>
              </p:cNvPr>
              <p:cNvSpPr/>
              <p:nvPr/>
            </p:nvSpPr>
            <p:spPr>
              <a:xfrm>
                <a:off x="4232607" y="4344321"/>
                <a:ext cx="3911520" cy="7991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666666"/>
                    </a:solidFill>
                    <a:latin typeface="Nunito Sans" pitchFamily="2" charset="77"/>
                    <a:ea typeface="Nunito Sans" pitchFamily="2" charset="77"/>
                    <a:cs typeface="Nunito Sans" pitchFamily="2" charset="77"/>
                  </a:rPr>
                  <a:t>Gaussian Kernel</a:t>
                </a:r>
                <a:r>
                  <a:rPr lang="en-US" dirty="0"/>
                  <a:t>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𝐾𝑒𝑟𝑛𝑒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𝑑𝑖𝑠𝑡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exp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⁡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𝑑𝑖𝑠𝑡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𝑞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den>
                          </m:f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0AF37AC-0EEB-1449-AC48-C4C4FF4563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2607" y="4344321"/>
                <a:ext cx="3911520" cy="799130"/>
              </a:xfrm>
              <a:prstGeom prst="rect">
                <a:avLst/>
              </a:prstGeom>
              <a:blipFill>
                <a:blip r:embed="rId6"/>
                <a:stretch>
                  <a:fillRect l="-324" b="-15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364A8D49-C017-4D7F-B726-20DF89D9F2EB}"/>
                  </a:ext>
                </a:extLst>
              </p14:cNvPr>
              <p14:cNvContentPartPr/>
              <p14:nvPr/>
            </p14:nvContentPartPr>
            <p14:xfrm>
              <a:off x="2595600" y="205920"/>
              <a:ext cx="5369400" cy="42940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364A8D49-C017-4D7F-B726-20DF89D9F2E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586240" y="196560"/>
                <a:ext cx="5388120" cy="431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A7AABA6E-1723-4AEE-934E-9AB33DF6C228}"/>
                  </a:ext>
                </a:extLst>
              </p14:cNvPr>
              <p14:cNvContentPartPr/>
              <p14:nvPr/>
            </p14:nvContentPartPr>
            <p14:xfrm>
              <a:off x="5733720" y="2929320"/>
              <a:ext cx="87840" cy="334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A7AABA6E-1723-4AEE-934E-9AB33DF6C22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724360" y="2919960"/>
                <a:ext cx="106560" cy="52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221910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F3DCB-AD59-FE4D-97AB-F48165EDE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(Optional)</a:t>
            </a:r>
            <a:br>
              <a:rPr lang="en-US" dirty="0"/>
            </a:br>
            <a:r>
              <a:rPr lang="en-US" dirty="0"/>
              <a:t>Kernel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C0AB1B45-65A1-B84B-9EA5-2AFA6137219E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We can take this one step farther, instead of just using a kernel to weight the k nearest neighbors, can use the kernel to weight </a:t>
                </a:r>
                <a:r>
                  <a:rPr lang="en-US" b="1" dirty="0"/>
                  <a:t>all training points</a:t>
                </a:r>
                <a:r>
                  <a:rPr lang="en-US" dirty="0"/>
                  <a:t>! This is called </a:t>
                </a:r>
                <a:r>
                  <a:rPr lang="en-US" b="1" dirty="0"/>
                  <a:t>kernel regression</a:t>
                </a:r>
                <a:r>
                  <a:rPr lang="en-US" dirty="0"/>
                  <a:t>.</a:t>
                </a:r>
                <a:endParaRPr lang="en-US" b="1" dirty="0"/>
              </a:p>
              <a:p>
                <a:pPr marL="13970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ctrlP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  <m:e>
                            <m:sSub>
                              <m:sSubPr>
                                <m:ctrlPr>
                                  <a:rPr lang="en-US" sz="2000" b="0" i="1" dirty="0" smtClean="0">
                                    <a:solidFill>
                                      <a:srgbClr val="95698A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dirty="0" smtClean="0">
                                    <a:solidFill>
                                      <a:srgbClr val="95698A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sz="2000" b="0" i="1" dirty="0" smtClean="0">
                                    <a:solidFill>
                                      <a:srgbClr val="95698A"/>
                                    </a:solidFill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  <m:r>
                                  <a:rPr lang="en-US" sz="2000" b="0" i="1" dirty="0" smtClean="0">
                                    <a:solidFill>
                                      <a:srgbClr val="95698A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2000" b="0" i="1" dirty="0" smtClean="0">
                                    <a:solidFill>
                                      <a:srgbClr val="95698A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nary>
                      </m:num>
                      <m:den>
                        <m:nary>
                          <m:naryPr>
                            <m:chr m:val="∑"/>
                            <m:ctrlP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  <m:e>
                            <m:sSub>
                              <m:sSubPr>
                                <m:ctrlPr>
                                  <a:rPr lang="en-US" sz="2000" b="0" i="1" dirty="0" smtClean="0">
                                    <a:solidFill>
                                      <a:srgbClr val="95698A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dirty="0" smtClean="0">
                                    <a:solidFill>
                                      <a:srgbClr val="95698A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sz="2000" b="0" i="1" dirty="0" smtClean="0">
                                    <a:solidFill>
                                      <a:srgbClr val="95698A"/>
                                    </a:solidFill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  <m:r>
                                  <a:rPr lang="en-US" sz="2000" b="0" i="1" dirty="0" smtClean="0">
                                    <a:solidFill>
                                      <a:srgbClr val="95698A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2000" b="0" i="1" dirty="0" smtClean="0">
                                    <a:solidFill>
                                      <a:srgbClr val="95698A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nary>
                      </m:den>
                    </m:f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ctrlP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  <m:e>
                            <m:r>
                              <a:rPr lang="en-US" sz="2000" b="0" i="1" dirty="0" smtClean="0">
                                <a:solidFill>
                                  <a:srgbClr val="95698A"/>
                                </a:solidFill>
                                <a:latin typeface="Cambria Math" panose="02040503050406030204" pitchFamily="18" charset="0"/>
                              </a:rPr>
                              <m:t>𝐾𝑒𝑟𝑛𝑒</m:t>
                            </m:r>
                            <m:sSub>
                              <m:sSubPr>
                                <m:ctrlPr>
                                  <a:rPr lang="en-US" sz="2000" b="0" i="1" dirty="0" smtClean="0">
                                    <a:solidFill>
                                      <a:srgbClr val="95698A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dirty="0" smtClean="0">
                                    <a:solidFill>
                                      <a:srgbClr val="95698A"/>
                                    </a:solidFill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</m:e>
                              <m:sub>
                                <m:r>
                                  <a:rPr lang="en-US" sz="2000" b="0" i="1" dirty="0" smtClean="0">
                                    <a:solidFill>
                                      <a:srgbClr val="95698A"/>
                                    </a:solidFill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2000" b="0" i="1" dirty="0" smtClean="0">
                                    <a:solidFill>
                                      <a:srgbClr val="95698A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b="0" i="1" dirty="0" smtClean="0">
                                    <a:solidFill>
                                      <a:srgbClr val="6093C5"/>
                                    </a:solidFill>
                                    <a:latin typeface="Cambria Math" panose="02040503050406030204" pitchFamily="18" charset="0"/>
                                  </a:rPr>
                                  <m:t>𝑑𝑖𝑠𝑡</m:t>
                                </m:r>
                                <m:d>
                                  <m:dPr>
                                    <m:ctrlPr>
                                      <a:rPr lang="en-US" sz="2000" b="0" i="1" dirty="0" smtClean="0">
                                        <a:solidFill>
                                          <a:srgbClr val="6093C5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000" b="0" i="1" dirty="0" smtClean="0">
                                            <a:solidFill>
                                              <a:srgbClr val="6093C5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b="0" i="1" dirty="0" smtClean="0">
                                            <a:solidFill>
                                              <a:srgbClr val="6093C5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sz="2000" b="0" i="1" dirty="0" smtClean="0">
                                            <a:solidFill>
                                              <a:srgbClr val="6093C5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r>
                                      <a:rPr lang="en-US" sz="2000" b="0" i="1" dirty="0" smtClean="0">
                                        <a:solidFill>
                                          <a:srgbClr val="6093C5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 </m:t>
                                    </m:r>
                                    <m:sSub>
                                      <m:sSubPr>
                                        <m:ctrlPr>
                                          <a:rPr lang="en-US" sz="2000" b="0" i="1" dirty="0" smtClean="0">
                                            <a:solidFill>
                                              <a:srgbClr val="6093C5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b="0" i="1" dirty="0" smtClean="0">
                                            <a:solidFill>
                                              <a:srgbClr val="6093C5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sz="2000" b="0" i="1" dirty="0" smtClean="0">
                                            <a:solidFill>
                                              <a:srgbClr val="6093C5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𝑞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d>
                            <m:sSub>
                              <m:sSubPr>
                                <m:ctrlP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nary>
                      </m:num>
                      <m:den>
                        <m:nary>
                          <m:naryPr>
                            <m:chr m:val="∑"/>
                            <m:ctrlP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  <m:e>
                            <m:r>
                              <a:rPr lang="en-US" sz="2000" b="0" i="1" dirty="0" smtClean="0">
                                <a:solidFill>
                                  <a:srgbClr val="95698A"/>
                                </a:solidFill>
                                <a:latin typeface="Cambria Math" panose="02040503050406030204" pitchFamily="18" charset="0"/>
                              </a:rPr>
                              <m:t>𝐾𝑒𝑟𝑛𝑒</m:t>
                            </m:r>
                            <m:sSub>
                              <m:sSubPr>
                                <m:ctrlPr>
                                  <a:rPr lang="en-US" sz="2000" b="0" i="1" dirty="0" smtClean="0">
                                    <a:solidFill>
                                      <a:srgbClr val="95698A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dirty="0" smtClean="0">
                                    <a:solidFill>
                                      <a:srgbClr val="95698A"/>
                                    </a:solidFill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</m:e>
                              <m:sub>
                                <m:r>
                                  <a:rPr lang="en-US" sz="2000" b="0" i="1" dirty="0" smtClean="0">
                                    <a:solidFill>
                                      <a:srgbClr val="95698A"/>
                                    </a:solidFill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2000" b="0" i="1" dirty="0" smtClean="0">
                                    <a:solidFill>
                                      <a:srgbClr val="95698A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i="1" dirty="0">
                                    <a:solidFill>
                                      <a:srgbClr val="6093C5"/>
                                    </a:solidFill>
                                    <a:latin typeface="Cambria Math" panose="02040503050406030204" pitchFamily="18" charset="0"/>
                                  </a:rPr>
                                  <m:t>𝑑𝑖𝑠𝑡</m:t>
                                </m:r>
                                <m:d>
                                  <m:dPr>
                                    <m:ctrlPr>
                                      <a:rPr lang="en-US" sz="2000" i="1" dirty="0">
                                        <a:solidFill>
                                          <a:srgbClr val="6093C5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000" i="1" dirty="0">
                                            <a:solidFill>
                                              <a:srgbClr val="6093C5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i="1" dirty="0">
                                            <a:solidFill>
                                              <a:srgbClr val="6093C5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sz="2000" i="1" dirty="0">
                                            <a:solidFill>
                                              <a:srgbClr val="6093C5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r>
                                      <a:rPr lang="en-US" sz="2000" i="1" dirty="0">
                                        <a:solidFill>
                                          <a:srgbClr val="6093C5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 </m:t>
                                    </m:r>
                                    <m:sSub>
                                      <m:sSubPr>
                                        <m:ctrlPr>
                                          <a:rPr lang="en-US" sz="2000" i="1" dirty="0">
                                            <a:solidFill>
                                              <a:srgbClr val="6093C5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i="1" dirty="0">
                                            <a:solidFill>
                                              <a:srgbClr val="6093C5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sz="2000" i="1" dirty="0">
                                            <a:solidFill>
                                              <a:srgbClr val="6093C5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𝑞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d>
                          </m:e>
                        </m:nary>
                      </m:den>
                    </m:f>
                  </m:oMath>
                </a14:m>
                <a:r>
                  <a:rPr lang="en-US" sz="2000" b="1" dirty="0"/>
                  <a:t> 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C0AB1B45-65A1-B84B-9EA5-2AFA6137219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63C9D1-B66D-744C-8663-7FE37B25824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18</a:t>
            </a:fld>
            <a:endParaRPr lang="en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C725F76C-2535-4963-9EB8-AA0AF9A07428}"/>
                  </a:ext>
                </a:extLst>
              </p14:cNvPr>
              <p14:cNvContentPartPr/>
              <p14:nvPr/>
            </p14:nvContentPartPr>
            <p14:xfrm>
              <a:off x="4273920" y="2392200"/>
              <a:ext cx="1042560" cy="63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C725F76C-2535-4963-9EB8-AA0AF9A0742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64560" y="2382840"/>
                <a:ext cx="1061280" cy="82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73027831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41260-6849-264E-B939-4C5DED874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(Optional)</a:t>
            </a:r>
            <a:br>
              <a:rPr lang="en-US" dirty="0"/>
            </a:br>
            <a:r>
              <a:rPr lang="en-US" dirty="0"/>
              <a:t>Visualizing Kernel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69C4967C-F4AB-E94E-A42F-CD67EA628490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This kernel has bounded support, only look at values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±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dirty="0"/>
                  <a:t> away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69C4967C-F4AB-E94E-A42F-CD67EA62849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2B4B5D-9DF5-D646-824D-FEA97276C28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19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42D2FE-8FFF-D247-B109-580FF21C66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4271" y="1066851"/>
            <a:ext cx="4497576" cy="3683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62BD86C0-287C-4445-9678-E6E4DCC722A8}"/>
                  </a:ext>
                </a:extLst>
              </p14:cNvPr>
              <p14:cNvContentPartPr/>
              <p14:nvPr/>
            </p14:nvContentPartPr>
            <p14:xfrm>
              <a:off x="3849120" y="1767960"/>
              <a:ext cx="4254120" cy="18482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62BD86C0-287C-4445-9678-E6E4DCC722A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839760" y="1758600"/>
                <a:ext cx="4272840" cy="1866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27380959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5F34F-6235-4910-98CC-973647F282E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Pre-Lecture Video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D27A75-A214-4DC1-BFDE-013D8B4D91A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3EA5E9-5841-47A7-83BD-95B6A4ACAC2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74937250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6A910E6-3D3C-BB40-B991-1B4E58974466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/>
                  <a:t>(Optional)</a:t>
                </a:r>
                <a:br>
                  <a:rPr lang="en-US"/>
                </a:br>
                <a:r>
                  <a:rPr lang="en-US"/>
                  <a:t>Choose </a:t>
                </a:r>
                <a:r>
                  <a:rPr lang="en-US" dirty="0"/>
                  <a:t>Bandwidth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6A910E6-3D3C-BB40-B991-1B4E5897446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43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7486FF5C-9C21-244D-96E0-71541A0F9853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Often, which kernel you use matters much less than which value you use for the bandwidth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How to choose? Cross validation or a validation set to choose</a:t>
                </a:r>
              </a:p>
              <a:p>
                <a:r>
                  <a:rPr lang="en-US" dirty="0"/>
                  <a:t>Kernel</a:t>
                </a:r>
              </a:p>
              <a:p>
                <a:r>
                  <a:rPr lang="en-US" dirty="0"/>
                  <a:t>Bandwidth</a:t>
                </a:r>
              </a:p>
              <a:p>
                <a:r>
                  <a:rPr lang="en-US" dirty="0"/>
                  <a:t>K (if using weighted k-NN, not needed for kernel regression)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7486FF5C-9C21-244D-96E0-71541A0F985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4"/>
                <a:stretch>
                  <a:fillRect b="-79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07397F-4C7A-4B4E-98EF-597AC7DF952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20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A630D6-7BD1-1F40-99B6-BF01A74950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6175" y="1514813"/>
            <a:ext cx="6053375" cy="177606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C92451D-C200-6244-99AF-67224C51DA90}"/>
              </a:ext>
            </a:extLst>
          </p:cNvPr>
          <p:cNvSpPr/>
          <p:nvPr/>
        </p:nvSpPr>
        <p:spPr>
          <a:xfrm>
            <a:off x="4838700" y="1422400"/>
            <a:ext cx="2082800" cy="2057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1716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FD5D4A9-ABE1-0949-A8FF-D6ABDAAC54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b="1" dirty="0"/>
              <a:t>In a few sentences, compare and contrast the following ML models.</a:t>
            </a:r>
          </a:p>
          <a:p>
            <a:r>
              <a:rPr lang="en-US" dirty="0"/>
              <a:t>k-Nearest Neighbor Regression</a:t>
            </a:r>
          </a:p>
          <a:p>
            <a:r>
              <a:rPr lang="en-US" dirty="0"/>
              <a:t>Weighted k-Nearest Neighbor Regression</a:t>
            </a:r>
          </a:p>
          <a:p>
            <a:r>
              <a:rPr lang="en-US" dirty="0"/>
              <a:t>Kernel Regression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B72112-3E6B-F140-A64E-184ECEDA96A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21</a:t>
            </a:fld>
            <a:endParaRPr lang="en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E5A7B8F-7117-D54A-949C-02B1D7EAA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1.5 min</a:t>
            </a:r>
          </a:p>
        </p:txBody>
      </p:sp>
      <p:pic>
        <p:nvPicPr>
          <p:cNvPr id="16" name="Online Media 4" descr="3 Minute Timer.mp4">
            <a:hlinkClick r:id="" action="ppaction://media"/>
            <a:extLst>
              <a:ext uri="{FF2B5EF4-FFF2-40B4-BE49-F238E27FC236}">
                <a16:creationId xmlns:a16="http://schemas.microsoft.com/office/drawing/2014/main" id="{D5D1E585-8F65-9E47-A56B-B4CF82C2FD6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0710.10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20376" y="4300554"/>
            <a:ext cx="1253765" cy="705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8063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33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FD5D4A9-ABE1-0949-A8FF-D6ABDAAC54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b="1" dirty="0"/>
              <a:t>In a few sentences, compare and contrast the following ML models.</a:t>
            </a:r>
          </a:p>
          <a:p>
            <a:r>
              <a:rPr lang="en-US" dirty="0"/>
              <a:t>k-Nearest Neighbor Regression</a:t>
            </a:r>
          </a:p>
          <a:p>
            <a:r>
              <a:rPr lang="en-US" dirty="0"/>
              <a:t>Weighted k-Nearest Neighbor Regression</a:t>
            </a:r>
          </a:p>
          <a:p>
            <a:r>
              <a:rPr lang="en-US" dirty="0"/>
              <a:t>Kernel Regression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B72112-3E6B-F140-A64E-184ECEDA96A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22</a:t>
            </a:fld>
            <a:endParaRPr lang="en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E5A7B8F-7117-D54A-949C-02B1D7EAA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 min</a:t>
            </a:r>
          </a:p>
        </p:txBody>
      </p:sp>
      <p:pic>
        <p:nvPicPr>
          <p:cNvPr id="16" name="Online Media 4" descr="3 Minute Timer.mp4">
            <a:hlinkClick r:id="" action="ppaction://media"/>
            <a:extLst>
              <a:ext uri="{FF2B5EF4-FFF2-40B4-BE49-F238E27FC236}">
                <a16:creationId xmlns:a16="http://schemas.microsoft.com/office/drawing/2014/main" id="{D5D1E585-8F65-9E47-A56B-B4CF82C2FD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20376" y="4300554"/>
            <a:ext cx="1253765" cy="70524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7AF56E6E-919E-47F6-8CD9-438DD25B4900}"/>
                  </a:ext>
                </a:extLst>
              </p14:cNvPr>
              <p14:cNvContentPartPr/>
              <p14:nvPr/>
            </p14:nvContentPartPr>
            <p14:xfrm>
              <a:off x="2775240" y="26640"/>
              <a:ext cx="6371640" cy="47768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7AF56E6E-919E-47F6-8CD9-438DD25B490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765880" y="17280"/>
                <a:ext cx="6390360" cy="4795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71069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04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61785-0BDA-314A-80CF-AC4A9969C55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Efficient Nearest Neighbors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7D8AB0-5A8D-634D-9C65-73DB095018E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53F23F-7D89-D448-AE51-2A58FF39F1D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23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87208089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7FA6F-0103-8849-AEC9-49C489575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Nearest Neighbor Efficiency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D7B227C0-E55A-CB42-99E0-BCBE648BE3D7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Nearest neighbor methods are good because they require no training time (just store the data, compute NNs when predicting).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How slow can that be? Very slow if there is a lot of data!</a:t>
                </a:r>
              </a:p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𝒪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if there are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 data points.</a:t>
                </a:r>
              </a:p>
              <a:p>
                <a:r>
                  <a:rPr lang="en-US" dirty="0"/>
                  <a:t>If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 is in the hundreds of billions, this will take a while…</a:t>
                </a:r>
              </a:p>
              <a:p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There is not an obvious way of speeding this up unfortunately.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b="1" dirty="0"/>
                  <a:t>Big Idea: </a:t>
                </a:r>
                <a:r>
                  <a:rPr lang="en-US" dirty="0"/>
                  <a:t>Sacrifice accuracy for speed. We will look for an approximate nearest neighbor to return results faster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D7B227C0-E55A-CB42-99E0-BCBE648BE3D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DCBA05-337C-924F-B1E2-E1769242688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24</a:t>
            </a:fld>
            <a:endParaRPr lang="en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4CFE4903-4FAA-4995-A736-06FE716B004B}"/>
                  </a:ext>
                </a:extLst>
              </p14:cNvPr>
              <p14:cNvContentPartPr/>
              <p14:nvPr/>
            </p14:nvContentPartPr>
            <p14:xfrm>
              <a:off x="3659400" y="2210400"/>
              <a:ext cx="338040" cy="36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4CFE4903-4FAA-4995-A736-06FE716B004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50040" y="2201040"/>
                <a:ext cx="356760" cy="55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932397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9F40C-12A5-C24F-859F-5D3D5FC46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Approximate Nearest Neighbor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89D82B-114B-494E-998D-C30F350052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Don’t find the exact NN, find one that is “close enough”.</a:t>
            </a:r>
          </a:p>
          <a:p>
            <a:pPr marL="139700" indent="0">
              <a:buNone/>
            </a:pPr>
            <a:r>
              <a:rPr lang="en-US" dirty="0"/>
              <a:t>Many applications are okay with approximate answers</a:t>
            </a:r>
          </a:p>
          <a:p>
            <a:r>
              <a:rPr lang="en-US" dirty="0"/>
              <a:t>The measure of similarity is not perfect</a:t>
            </a:r>
          </a:p>
          <a:p>
            <a:r>
              <a:rPr lang="en-US" dirty="0"/>
              <a:t>Clients probably can’t tell the difference between the most similar book and a book that’s pretty similar.</a:t>
            </a:r>
            <a:br>
              <a:rPr lang="en-US" dirty="0"/>
            </a:br>
            <a:endParaRPr lang="en-US" dirty="0"/>
          </a:p>
          <a:p>
            <a:pPr marL="139700" indent="0">
              <a:buNone/>
            </a:pPr>
            <a:r>
              <a:rPr lang="en-US" dirty="0"/>
              <a:t>We will use </a:t>
            </a:r>
            <a:r>
              <a:rPr lang="en-US" b="1" dirty="0"/>
              <a:t>locality sensitive hashing </a:t>
            </a:r>
            <a:r>
              <a:rPr lang="en-US" dirty="0"/>
              <a:t>to answer this approximate nearest neighbor problem.</a:t>
            </a:r>
            <a:br>
              <a:rPr lang="en-US" dirty="0"/>
            </a:br>
            <a:endParaRPr lang="en-US" dirty="0"/>
          </a:p>
          <a:p>
            <a:pPr marL="139700" indent="0">
              <a:buNone/>
            </a:pPr>
            <a:r>
              <a:rPr lang="en-US" dirty="0"/>
              <a:t>High level approach</a:t>
            </a:r>
          </a:p>
          <a:p>
            <a:r>
              <a:rPr lang="en-US" dirty="0"/>
              <a:t>Design an algorithm that yields a close neighbor with high probability</a:t>
            </a:r>
          </a:p>
          <a:p>
            <a:r>
              <a:rPr lang="en-US" dirty="0"/>
              <a:t>These algorithms usually come with a “guarantee” of what probability they will succeed, won’t discuss that in detail but is important when making a new approximation algorithm.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0E0809-3FD3-334C-8DD6-F9BC837359E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25</a:t>
            </a:fld>
            <a:endParaRPr lang="en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638FC8E8-C615-41BC-89AC-D16BADAB50A0}"/>
                  </a:ext>
                </a:extLst>
              </p14:cNvPr>
              <p14:cNvContentPartPr/>
              <p14:nvPr/>
            </p14:nvContentPartPr>
            <p14:xfrm>
              <a:off x="6145560" y="2305440"/>
              <a:ext cx="410400" cy="1663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638FC8E8-C615-41BC-89AC-D16BADAB50A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136200" y="2296080"/>
                <a:ext cx="429120" cy="185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51859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E05CDB-B0DA-FD4F-AABC-23A1EBD06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Locality Sensitive Hashing (LSH)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C3F729ED-598C-9E49-8D45-D05D9B146B6D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b="1" dirty="0"/>
                  <a:t>Locality Sensitive Hashing </a:t>
                </a:r>
                <a:r>
                  <a:rPr lang="en-US" dirty="0"/>
                  <a:t>is an algorithm that answers the approximate nearest neighbor problem. </a:t>
                </a:r>
              </a:p>
              <a:p>
                <a:pPr marL="139700" indent="0">
                  <a:buNone/>
                </a:pPr>
                <a:endParaRPr lang="en-US" b="1" dirty="0"/>
              </a:p>
              <a:p>
                <a:pPr marL="139700" indent="0">
                  <a:buNone/>
                </a:pPr>
                <a:r>
                  <a:rPr lang="en-US" b="1" dirty="0"/>
                  <a:t>Big Idea</a:t>
                </a:r>
                <a:endParaRPr lang="en-US" dirty="0"/>
              </a:p>
              <a:p>
                <a:r>
                  <a:rPr lang="en-US" dirty="0"/>
                  <a:t>Break the data into smaller bins based on how close they are to each other</a:t>
                </a:r>
              </a:p>
              <a:p>
                <a:r>
                  <a:rPr lang="en-US" dirty="0"/>
                  <a:t>When you want to find a nearest neighbor, choose an appropriate bin and do an exact nearest neighbor search for the points in that bin.</a:t>
                </a:r>
              </a:p>
              <a:p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More bins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Fewer points per bin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Faster search</a:t>
                </a:r>
              </a:p>
              <a:p>
                <a:pPr marL="139700" indent="0">
                  <a:buNone/>
                </a:pPr>
                <a:r>
                  <a:rPr lang="en-US" dirty="0"/>
                  <a:t>More bin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More likely to make errors if we aren’t careful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C3F729ED-598C-9E49-8D45-D05D9B146B6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5D0C11-DF00-474A-AB6F-D038A91FFF2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26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690884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3F638-DD6F-594E-9A97-0530A075E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Binning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82D04590-6E7C-E740-BA12-C15E68286CFB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How do we make the bins?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What if we pick some line that separates the data and then put them into bins based on the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𝑆𝑐𝑜𝑟𝑒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for that line?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Looks like classification, but we don’t have labelled data here. Will explain shortly how to find this line.  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82D04590-6E7C-E740-BA12-C15E68286CF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F354BC-E8D6-474B-9888-81E97B7A07C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27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FB54DB-08F1-AF4D-9FEA-D64309214D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0625" y="2857551"/>
            <a:ext cx="2676496" cy="189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4905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8262B-F66E-B848-A516-5B6522996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Binning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93AB86-AFAE-FE48-A84F-087416B99B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Put the data in bins based on the sign of the score (2 bins total)</a:t>
            </a:r>
          </a:p>
          <a:p>
            <a:pPr marL="139700" indent="0">
              <a:buNone/>
            </a:pPr>
            <a:r>
              <a:rPr lang="en-US" dirty="0"/>
              <a:t>Call negative score points bin 0, and the other bin 1 (</a:t>
            </a:r>
            <a:r>
              <a:rPr lang="en-US" b="1" dirty="0"/>
              <a:t>bin index</a:t>
            </a:r>
            <a:r>
              <a:rPr lang="en-US" dirty="0"/>
              <a:t>)</a:t>
            </a:r>
          </a:p>
          <a:p>
            <a:pPr marL="13970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20CEE6-947D-9840-8735-524F90EE7C6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28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F7C549-7A61-F043-8FFC-4EF27A8523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0518" y="1681376"/>
            <a:ext cx="3742963" cy="29718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13342107-CB2F-4A6B-92F9-930D24B02B07}"/>
                  </a:ext>
                </a:extLst>
              </p14:cNvPr>
              <p14:cNvContentPartPr/>
              <p14:nvPr/>
            </p14:nvContentPartPr>
            <p14:xfrm>
              <a:off x="5072400" y="2441520"/>
              <a:ext cx="550800" cy="12823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13342107-CB2F-4A6B-92F9-930D24B02B0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063040" y="2432160"/>
                <a:ext cx="569520" cy="1301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96090177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8262B-F66E-B848-A516-5B6522996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Binning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93AB86-AFAE-FE48-A84F-087416B99B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Put the data in bins based on the sign of the score (2 bins total)</a:t>
            </a:r>
          </a:p>
          <a:p>
            <a:pPr marL="139700" indent="0">
              <a:buNone/>
            </a:pPr>
            <a:r>
              <a:rPr lang="en-US" dirty="0"/>
              <a:t>Call negative score points bin 0, and the other bin 1 (</a:t>
            </a:r>
            <a:r>
              <a:rPr lang="en-US" b="1" dirty="0"/>
              <a:t>bin index</a:t>
            </a:r>
            <a:r>
              <a:rPr lang="en-US" dirty="0"/>
              <a:t>)</a:t>
            </a:r>
          </a:p>
          <a:p>
            <a:pPr marL="13970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20CEE6-947D-9840-8735-524F90EE7C6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29</a:t>
            </a:fld>
            <a:endParaRPr lang="e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571C1DFE-4583-474D-A2ED-B1E589049404}"/>
                  </a:ext>
                </a:extLst>
              </p:cNvPr>
              <p:cNvSpPr/>
              <p:nvPr/>
            </p:nvSpPr>
            <p:spPr>
              <a:xfrm>
                <a:off x="6766139" y="1727662"/>
                <a:ext cx="2339345" cy="18875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rgbClr val="666666"/>
                    </a:solidFill>
                    <a:latin typeface="Nunito Sans" pitchFamily="2" charset="77"/>
                    <a:ea typeface="Nunito Sans" pitchFamily="2" charset="77"/>
                    <a:cs typeface="Nunito Sans" pitchFamily="2" charset="77"/>
                  </a:rPr>
                  <a:t>When asked to find neighbor for query point, only search through points in the same bin!</a:t>
                </a:r>
                <a:br>
                  <a:rPr lang="en-US" dirty="0">
                    <a:solidFill>
                      <a:srgbClr val="666666"/>
                    </a:solidFill>
                    <a:latin typeface="Nunito Sans" pitchFamily="2" charset="77"/>
                    <a:ea typeface="Nunito Sans" pitchFamily="2" charset="77"/>
                    <a:cs typeface="Nunito Sans" pitchFamily="2" charset="77"/>
                  </a:rPr>
                </a:br>
                <a:endParaRPr lang="en-US" dirty="0">
                  <a:solidFill>
                    <a:srgbClr val="666666"/>
                  </a:solidFill>
                  <a:latin typeface="Nunito Sans" pitchFamily="2" charset="77"/>
                  <a:ea typeface="Nunito Sans" pitchFamily="2" charset="77"/>
                  <a:cs typeface="Nunito Sans" pitchFamily="2" charset="77"/>
                </a:endParaRPr>
              </a:p>
              <a:p>
                <a:r>
                  <a:rPr lang="en-US" dirty="0">
                    <a:solidFill>
                      <a:srgbClr val="666666"/>
                    </a:solidFill>
                    <a:latin typeface="Nunito Sans" pitchFamily="2" charset="77"/>
                  </a:rPr>
                  <a:t>This reduces the search time to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solidFill>
                              <a:srgbClr val="666666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rgbClr val="666666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num>
                      <m:den>
                        <m:r>
                          <a:rPr lang="en-US" b="0" i="1" smtClean="0">
                            <a:solidFill>
                              <a:srgbClr val="666666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dirty="0">
                    <a:solidFill>
                      <a:srgbClr val="666666"/>
                    </a:solidFill>
                    <a:latin typeface="Nunito Sans" pitchFamily="2" charset="77"/>
                  </a:rPr>
                  <a:t> if we choose the line right.</a:t>
                </a:r>
                <a:endParaRPr lang="en-US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571C1DFE-4583-474D-A2ED-B1E5890494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6139" y="1727662"/>
                <a:ext cx="2339345" cy="1887568"/>
              </a:xfrm>
              <a:prstGeom prst="rect">
                <a:avLst/>
              </a:prstGeom>
              <a:blipFill>
                <a:blip r:embed="rId2"/>
                <a:stretch>
                  <a:fillRect l="-541" r="-1081" b="-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AA92BA09-6313-3441-906A-375261ADD1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0518" y="1681376"/>
            <a:ext cx="4156758" cy="29718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1F07E4CC-50F6-452B-9ADF-F6338D98AFA6}"/>
                  </a:ext>
                </a:extLst>
              </p14:cNvPr>
              <p14:cNvContentPartPr/>
              <p14:nvPr/>
            </p14:nvContentPartPr>
            <p14:xfrm>
              <a:off x="4937040" y="2766600"/>
              <a:ext cx="3344760" cy="13730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1F07E4CC-50F6-452B-9ADF-F6338D98AFA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927680" y="2757240"/>
                <a:ext cx="3363480" cy="1391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706868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2DB28-B09B-E243-86E5-ECCB063FD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Precision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E6795CBD-0987-6D49-B50C-0CCBEA7C64DC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What fraction of the examples I predicted positive were correct?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𝑝𝑟𝑒𝑐𝑖𝑠𝑖𝑜𝑛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𝑇𝑃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𝑇𝑃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𝐹𝑃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E6795CBD-0987-6D49-B50C-0CCBEA7C64D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 b="-3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3A8687-E8A8-204D-A814-0A1ABCD6E24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F45A1A-2543-0C47-88C8-01A928E71D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3721" y="1454964"/>
            <a:ext cx="5109655" cy="24982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69EDD69-DE0D-F54F-B0CD-F5DCC816FB29}"/>
                  </a:ext>
                </a:extLst>
              </p:cNvPr>
              <p:cNvSpPr/>
              <p:nvPr/>
            </p:nvSpPr>
            <p:spPr>
              <a:xfrm>
                <a:off x="2841452" y="1062139"/>
                <a:ext cx="2977097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666666"/>
                    </a:solidFill>
                    <a:latin typeface="Nunito Sans" pitchFamily="2" charset="77"/>
                  </a:rPr>
                  <a:t>Sentences predicted to be positive:</a:t>
                </a: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solidFill>
                              <a:srgbClr val="66666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0" i="1" smtClean="0">
                                <a:solidFill>
                                  <a:srgbClr val="66666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solidFill>
                                  <a:srgbClr val="666666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b="0" i="1" dirty="0" smtClean="0">
                            <a:solidFill>
                              <a:srgbClr val="666666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dirty="0" smtClean="0">
                        <a:solidFill>
                          <a:srgbClr val="666666"/>
                        </a:solidFill>
                        <a:latin typeface="Cambria Math" panose="02040503050406030204" pitchFamily="18" charset="0"/>
                      </a:rPr>
                      <m:t>=+1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69EDD69-DE0D-F54F-B0CD-F5DCC816FB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1452" y="1062139"/>
                <a:ext cx="2977097" cy="523220"/>
              </a:xfrm>
              <a:prstGeom prst="rect">
                <a:avLst/>
              </a:prstGeom>
              <a:blipFill>
                <a:blip r:embed="rId5"/>
                <a:stretch>
                  <a:fillRect l="-426" t="-48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3C7111CD-1A8B-4048-B364-B12252C144CC}"/>
                  </a:ext>
                </a:extLst>
              </p14:cNvPr>
              <p14:cNvContentPartPr/>
              <p14:nvPr/>
            </p14:nvContentPartPr>
            <p14:xfrm>
              <a:off x="5101200" y="2054880"/>
              <a:ext cx="3298680" cy="26348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3C7111CD-1A8B-4048-B364-B12252C144C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091840" y="2045520"/>
                <a:ext cx="3317400" cy="2653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080998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490AB-0DBF-354E-B84F-969A7F638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LSH with </a:t>
            </a:r>
            <a:br>
              <a:rPr lang="en-US" dirty="0"/>
            </a:br>
            <a:r>
              <a:rPr lang="en-US" dirty="0"/>
              <a:t>2 bins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2DFF7682-F0BC-A646-997D-8D4135A937B7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2960584" y="192306"/>
                <a:ext cx="5596200" cy="3981000"/>
              </a:xfrm>
            </p:spPr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Create a table of all data points and calculate their bin index based on some chosen line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br>
                  <a:rPr lang="en-US" dirty="0"/>
                </a:b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Store it in a hash table for fast lookup 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When searching for a point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</m:oMath>
                </a14:m>
                <a:r>
                  <a:rPr lang="en-US" dirty="0"/>
                  <a:t>: </a:t>
                </a:r>
              </a:p>
              <a:p>
                <a:r>
                  <a:rPr lang="en-US" dirty="0"/>
                  <a:t>Find its bin index based on that line</a:t>
                </a:r>
              </a:p>
              <a:p>
                <a:r>
                  <a:rPr lang="en-US" dirty="0"/>
                  <a:t>Search over the points in that bin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2DFF7682-F0BC-A646-997D-8D4135A937B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2960584" y="192306"/>
                <a:ext cx="5596200" cy="3981000"/>
              </a:xfrm>
              <a:blipFill>
                <a:blip r:embed="rId2"/>
                <a:stretch>
                  <a:fillRect r="-763" b="-226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DFFBAB-4F46-E245-BB6E-D0A5C73BDF1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30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50C3B4-0C86-8646-B041-7DB9FAB5EE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4200" y="1067114"/>
            <a:ext cx="3124200" cy="10891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09D9AC-9607-E74B-93A6-FF3515A733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9284" y="2946826"/>
            <a:ext cx="5596200" cy="94781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844A41A4-9576-4C00-A542-0469607540DC}"/>
                  </a:ext>
                </a:extLst>
              </p14:cNvPr>
              <p14:cNvContentPartPr/>
              <p14:nvPr/>
            </p14:nvContentPartPr>
            <p14:xfrm>
              <a:off x="4155120" y="1380600"/>
              <a:ext cx="2859840" cy="14479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844A41A4-9576-4C00-A542-0469607540D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145760" y="1371240"/>
                <a:ext cx="2878560" cy="1466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438270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B72112-3E6B-F140-A64E-184ECEDA96A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31</a:t>
            </a:fld>
            <a:endParaRPr lang="en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E5A7B8F-7117-D54A-949C-02B1D7EAA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 min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E6E940-F3CE-5B42-B7A4-C18E165764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9835" y="1121865"/>
            <a:ext cx="4701721" cy="32809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CE5BEB2-6678-0C44-AB2E-3B02A9E7D10D}"/>
                  </a:ext>
                </a:extLst>
              </p:cNvPr>
              <p:cNvSpPr txBox="1"/>
              <p:nvPr/>
            </p:nvSpPr>
            <p:spPr>
              <a:xfrm>
                <a:off x="4266436" y="3239908"/>
                <a:ext cx="30556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CE5BEB2-6678-0C44-AB2E-3B02A9E7D1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6436" y="3239908"/>
                <a:ext cx="305564" cy="30777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E1F326F-2F6B-9347-9C2A-CA9A64953BDF}"/>
                  </a:ext>
                </a:extLst>
              </p:cNvPr>
              <p:cNvSpPr txBox="1"/>
              <p:nvPr/>
            </p:nvSpPr>
            <p:spPr>
              <a:xfrm>
                <a:off x="4688223" y="2308750"/>
                <a:ext cx="30556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E1F326F-2F6B-9347-9C2A-CA9A64953B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8223" y="2308750"/>
                <a:ext cx="305564" cy="30777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D6077CD-CDE5-0A42-BB36-D4D345DF39A1}"/>
                  </a:ext>
                </a:extLst>
              </p:cNvPr>
              <p:cNvSpPr txBox="1"/>
              <p:nvPr/>
            </p:nvSpPr>
            <p:spPr>
              <a:xfrm>
                <a:off x="4225480" y="1692671"/>
                <a:ext cx="30556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D6077CD-CDE5-0A42-BB36-D4D345DF39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5480" y="1692671"/>
                <a:ext cx="305564" cy="30777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8C008EB-C031-5C43-86CA-C26FA07BA03D}"/>
                  </a:ext>
                </a:extLst>
              </p:cNvPr>
              <p:cNvSpPr txBox="1"/>
              <p:nvPr/>
            </p:nvSpPr>
            <p:spPr>
              <a:xfrm>
                <a:off x="5086689" y="1849356"/>
                <a:ext cx="30556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8C008EB-C031-5C43-86CA-C26FA07BA0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6689" y="1849356"/>
                <a:ext cx="305564" cy="30777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B2ED6B5-B2F6-4345-89AC-BDC65B5F754A}"/>
                  </a:ext>
                </a:extLst>
              </p:cNvPr>
              <p:cNvSpPr txBox="1"/>
              <p:nvPr/>
            </p:nvSpPr>
            <p:spPr>
              <a:xfrm>
                <a:off x="5818681" y="1701035"/>
                <a:ext cx="30556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B2ED6B5-B2F6-4345-89AC-BDC65B5F75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8681" y="1701035"/>
                <a:ext cx="305564" cy="30777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02B12ED-7020-0C42-9AF6-7C421328549D}"/>
                  </a:ext>
                </a:extLst>
              </p:cNvPr>
              <p:cNvSpPr txBox="1"/>
              <p:nvPr/>
            </p:nvSpPr>
            <p:spPr>
              <a:xfrm>
                <a:off x="5325569" y="3272967"/>
                <a:ext cx="30556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02B12ED-7020-0C42-9AF6-7C42132854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5569" y="3272967"/>
                <a:ext cx="305564" cy="30777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87BCC19-7624-4345-B0C4-62BD030E1376}"/>
                  </a:ext>
                </a:extLst>
              </p:cNvPr>
              <p:cNvSpPr txBox="1"/>
              <p:nvPr/>
            </p:nvSpPr>
            <p:spPr>
              <a:xfrm>
                <a:off x="5735943" y="3560770"/>
                <a:ext cx="30556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7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87BCC19-7624-4345-B0C4-62BD030E13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5943" y="3560770"/>
                <a:ext cx="305564" cy="30777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8741A9A-E524-7147-AADD-9F025B33C931}"/>
                  </a:ext>
                </a:extLst>
              </p:cNvPr>
              <p:cNvSpPr txBox="1"/>
              <p:nvPr/>
            </p:nvSpPr>
            <p:spPr>
              <a:xfrm>
                <a:off x="6288349" y="3304393"/>
                <a:ext cx="30556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8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8741A9A-E524-7147-AADD-9F025B33C9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8349" y="3304393"/>
                <a:ext cx="305564" cy="30777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41476FC-862F-384A-8505-41D8DF569116}"/>
                  </a:ext>
                </a:extLst>
              </p:cNvPr>
              <p:cNvSpPr txBox="1"/>
              <p:nvPr/>
            </p:nvSpPr>
            <p:spPr>
              <a:xfrm>
                <a:off x="6288349" y="2701207"/>
                <a:ext cx="30556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9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41476FC-862F-384A-8505-41D8DF5691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8349" y="2701207"/>
                <a:ext cx="305564" cy="30777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AD91059-C299-A744-A869-0E35BFCD7B1B}"/>
                  </a:ext>
                </a:extLst>
              </p:cNvPr>
              <p:cNvSpPr txBox="1"/>
              <p:nvPr/>
            </p:nvSpPr>
            <p:spPr>
              <a:xfrm>
                <a:off x="6840755" y="3008984"/>
                <a:ext cx="4064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dirty="0"/>
                  <a:t>0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AD91059-C299-A744-A869-0E35BFCD7B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0755" y="3008984"/>
                <a:ext cx="406400" cy="307777"/>
              </a:xfrm>
              <a:prstGeom prst="rect">
                <a:avLst/>
              </a:prstGeom>
              <a:blipFill>
                <a:blip r:embed="rId15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Online Media 4" descr="3 Minute Timer.mp4">
            <a:hlinkClick r:id="" action="ppaction://media"/>
            <a:extLst>
              <a:ext uri="{FF2B5EF4-FFF2-40B4-BE49-F238E27FC236}">
                <a16:creationId xmlns:a16="http://schemas.microsoft.com/office/drawing/2014/main" id="{D5D1E585-8F65-9E47-A56B-B4CF82C2FD6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0242.8357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520376" y="4300554"/>
            <a:ext cx="1253765" cy="705243"/>
          </a:xfrm>
          <a:prstGeom prst="rect">
            <a:avLst/>
          </a:prstGeom>
        </p:spPr>
      </p:pic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377B2CE7-FF26-4FAE-A6CC-CEFEF4A67B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b="1" dirty="0"/>
              <a:t>If we used LSH with this line, what would be the result returned for searching for the nearest neighbor of the green query point?</a:t>
            </a:r>
          </a:p>
          <a:p>
            <a:pPr marL="139700" indent="0">
              <a:buNone/>
            </a:pP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0C22A5E6-85FB-4C95-9A37-3A5D5E6F8BD0}"/>
                  </a:ext>
                </a:extLst>
              </p14:cNvPr>
              <p14:cNvContentPartPr/>
              <p14:nvPr/>
            </p14:nvContentPartPr>
            <p14:xfrm>
              <a:off x="4287960" y="2997000"/>
              <a:ext cx="1600200" cy="9651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0C22A5E6-85FB-4C95-9A37-3A5D5E6F8BD0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278600" y="2987640"/>
                <a:ext cx="1618920" cy="983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156229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80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A4C7D65-27AD-7B4B-920D-DF8847F64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Issues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FEC4497-5CEF-2241-A7C1-ED71C08034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82600" indent="-342900">
              <a:buFont typeface="+mj-lt"/>
              <a:buAutoNum type="arabicPeriod"/>
            </a:pPr>
            <a:r>
              <a:rPr lang="en-US" dirty="0"/>
              <a:t>How do we find a good line that divides the data in half?</a:t>
            </a:r>
          </a:p>
          <a:p>
            <a:pPr marL="482600" indent="-342900">
              <a:buFont typeface="+mj-lt"/>
              <a:buAutoNum type="arabicPeriod"/>
            </a:pPr>
            <a:r>
              <a:rPr lang="en-US" dirty="0"/>
              <a:t>Potential Errors: Points close together might be split up into separate bins</a:t>
            </a:r>
          </a:p>
          <a:p>
            <a:pPr marL="482600" indent="-342900">
              <a:buFont typeface="+mj-lt"/>
              <a:buAutoNum type="arabicPeriod"/>
            </a:pPr>
            <a:r>
              <a:rPr lang="en-US" dirty="0"/>
              <a:t>Large computation cost: Only dividing the points in half doesn’t speed things up that much…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869783-2C22-794E-A485-74AFADAA0BE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32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669405548"/>
      </p:ext>
    </p:extLst>
  </p:cSld>
  <p:clrMapOvr>
    <a:masterClrMapping/>
  </p:clrMapOvr>
  <p:transition spd="slow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6D2EB-3EDD-F842-BCF0-0402CE362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How to choose line?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80D2DC-898E-3C4C-8BF6-AB4C66E0B0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Wild Idea: Choose the line randomly!</a:t>
            </a:r>
          </a:p>
          <a:p>
            <a:r>
              <a:rPr lang="en-US" dirty="0"/>
              <a:t>Choose a slope randomly between 0 and 90 degrees</a:t>
            </a:r>
          </a:p>
          <a:p>
            <a:endParaRPr lang="en-US" dirty="0"/>
          </a:p>
          <a:p>
            <a:pPr marL="139700" indent="0">
              <a:buNone/>
            </a:pPr>
            <a:r>
              <a:rPr lang="en-US" dirty="0"/>
              <a:t>How bad can randomly picking it be?</a:t>
            </a:r>
          </a:p>
          <a:p>
            <a:r>
              <a:rPr lang="en-US" dirty="0"/>
              <a:t>If two points have a small cosine distance, it is unlikely that we will split them into different bins!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6EF0A-54E3-BE48-A009-F54AE93DB89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33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6602C8-26DE-834E-8382-68C5523094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0096" y="2983357"/>
            <a:ext cx="3377172" cy="15846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B2AEDB-3124-ED47-BB23-853B95882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0182" y="2983357"/>
            <a:ext cx="2673751" cy="174654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FC8AB5ED-A373-4E09-8B1E-ACBF19D90C34}"/>
                  </a:ext>
                </a:extLst>
              </p14:cNvPr>
              <p14:cNvContentPartPr/>
              <p14:nvPr/>
            </p14:nvContentPartPr>
            <p14:xfrm>
              <a:off x="3173760" y="3043080"/>
              <a:ext cx="4231440" cy="14893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FC8AB5ED-A373-4E09-8B1E-ACBF19D90C3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64400" y="3033720"/>
                <a:ext cx="4250160" cy="1508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761850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A4C7D65-27AD-7B4B-920D-DF8847F64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Issues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FEC4497-5CEF-2241-A7C1-ED71C08034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82600" indent="-342900">
              <a:buFont typeface="+mj-lt"/>
              <a:buAutoNum type="arabicPeriod"/>
            </a:pPr>
            <a:r>
              <a:rPr lang="en-US" dirty="0"/>
              <a:t>How do we find a good line that divides the data in half?</a:t>
            </a:r>
          </a:p>
          <a:p>
            <a:pPr marL="482600" indent="-342900">
              <a:buFont typeface="+mj-lt"/>
              <a:buAutoNum type="arabicPeriod"/>
            </a:pPr>
            <a:r>
              <a:rPr lang="en-US" dirty="0"/>
              <a:t>Potential Errors: Points close together might be split up into separate bins</a:t>
            </a:r>
          </a:p>
          <a:p>
            <a:pPr marL="482600" indent="-342900">
              <a:buFont typeface="+mj-lt"/>
              <a:buAutoNum type="arabicPeriod"/>
            </a:pPr>
            <a:r>
              <a:rPr lang="en-US" dirty="0"/>
              <a:t>Large computation cost: Only dividing the points in half doesn’t speed things up that much…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869783-2C22-794E-A485-74AFADAA0BE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34</a:t>
            </a:fld>
            <a:endParaRPr lang="en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15186B1-12C7-43FD-B71F-98B86D961EAA}"/>
                  </a:ext>
                </a:extLst>
              </p14:cNvPr>
              <p14:cNvContentPartPr/>
              <p14:nvPr/>
            </p14:nvContentPartPr>
            <p14:xfrm>
              <a:off x="3090240" y="543960"/>
              <a:ext cx="266760" cy="3762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15186B1-12C7-43FD-B71F-98B86D961EA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080880" y="534600"/>
                <a:ext cx="285480" cy="394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34881713"/>
      </p:ext>
    </p:extLst>
  </p:cSld>
  <p:clrMapOvr>
    <a:masterClrMapping/>
  </p:clrMapOvr>
  <p:transition spd="slow"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FFFD070-2D9B-2D49-ABBA-2CD4630E10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15EE68-153D-A544-A9D1-80B7DD458F7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35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520235-7CD1-1C40-8FF9-4C99D09D49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6725" y="534000"/>
            <a:ext cx="4064000" cy="4064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978E3526-6951-4934-92D6-358FDC82EE96}"/>
                  </a:ext>
                </a:extLst>
              </p14:cNvPr>
              <p14:cNvContentPartPr/>
              <p14:nvPr/>
            </p14:nvContentPartPr>
            <p14:xfrm>
              <a:off x="2887560" y="148680"/>
              <a:ext cx="485280" cy="1767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978E3526-6951-4934-92D6-358FDC82EE9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878200" y="139320"/>
                <a:ext cx="504000" cy="195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79146580"/>
      </p:ext>
    </p:extLst>
  </p:cSld>
  <p:clrMapOvr>
    <a:masterClrMapping/>
  </p:clrMapOvr>
  <p:transition spd="slow">
    <p:push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0D608-462C-6848-8F38-7F9AE03E8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Bins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E281DF-9B74-5744-B0CD-FAD1B01806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Can reduce search cost by adding more lines, increasing the number of bins.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For example, if we use 3 lines, we can make more bins!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2F5C57-8A61-CC41-AD9C-2B9BF08802E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36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CC1724-C131-A54F-AD6E-9238E8EE70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538" y="2484040"/>
            <a:ext cx="3720619" cy="24626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B12AC5D-0294-D043-9EFE-1C34384051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9884" y="2073856"/>
            <a:ext cx="2322122" cy="114781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DE8F6CAF-485A-4E85-8410-16CFD37D9854}"/>
                  </a:ext>
                </a:extLst>
              </p14:cNvPr>
              <p14:cNvContentPartPr/>
              <p14:nvPr/>
            </p14:nvContentPartPr>
            <p14:xfrm>
              <a:off x="3897360" y="2563200"/>
              <a:ext cx="3923640" cy="18734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DE8F6CAF-485A-4E85-8410-16CFD37D985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888000" y="2553840"/>
                <a:ext cx="3942360" cy="1892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32443997"/>
      </p:ext>
    </p:extLst>
  </p:cSld>
  <p:clrMapOvr>
    <a:masterClrMapping/>
  </p:clrMapOvr>
  <p:transition spd="slow">
    <p:push dir="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490AB-0DBF-354E-B84F-969A7F638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LSH with </a:t>
            </a:r>
            <a:br>
              <a:rPr lang="en-US" dirty="0"/>
            </a:br>
            <a:r>
              <a:rPr lang="en-US" dirty="0"/>
              <a:t>Many Bins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2DFF7682-F0BC-A646-997D-8D4135A937B7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2960584" y="192306"/>
                <a:ext cx="5596200" cy="3981000"/>
              </a:xfrm>
            </p:spPr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Create a table of all data points and calculate their bin index based on some chosen lines. Store points in hash table indexed by all bin indexes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br>
                  <a:rPr lang="en-US" dirty="0"/>
                </a:b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When searching for a point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</m:oMath>
                </a14:m>
                <a:r>
                  <a:rPr lang="en-US" dirty="0"/>
                  <a:t>: </a:t>
                </a:r>
              </a:p>
              <a:p>
                <a:r>
                  <a:rPr lang="en-US" dirty="0"/>
                  <a:t>Find its bin index based on the lines</a:t>
                </a:r>
              </a:p>
              <a:p>
                <a:r>
                  <a:rPr lang="en-US" dirty="0"/>
                  <a:t>Only search over the points in that bin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2DFF7682-F0BC-A646-997D-8D4135A937B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2960584" y="192306"/>
                <a:ext cx="5596200" cy="3981000"/>
              </a:xfrm>
              <a:blipFill>
                <a:blip r:embed="rId3"/>
                <a:stretch>
                  <a:fillRect r="-763" b="-127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DFFBAB-4F46-E245-BB6E-D0A5C73BDF1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37</a:t>
            </a:fld>
            <a:endParaRPr lang="e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AC163A-D1A0-CA41-BB84-FB98AC5AD8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9987" y="1307270"/>
            <a:ext cx="4411272" cy="198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5640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45315-5E0C-F941-80FE-92F62D8F9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LSH Example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7E38E6-013E-4E41-B570-37432FF2C1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Imagine my query point was (2, 2)</a:t>
            </a:r>
          </a:p>
          <a:p>
            <a:pPr marL="139700" indent="0">
              <a:buNone/>
            </a:pPr>
            <a:r>
              <a:rPr lang="en-US" dirty="0"/>
              <a:t>This has bin index [0 1 0] 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br>
              <a:rPr lang="en-US" dirty="0"/>
            </a:br>
            <a:r>
              <a:rPr lang="en-US" dirty="0"/>
              <a:t>By using multiple bins, we have reduced the search time! </a:t>
            </a:r>
          </a:p>
          <a:p>
            <a:pPr marL="139700" indent="0">
              <a:buNone/>
            </a:pPr>
            <a:br>
              <a:rPr lang="en-US" dirty="0"/>
            </a:br>
            <a:r>
              <a:rPr lang="en-US" dirty="0"/>
              <a:t>However, it’s more likely that we separate points from their true nearest neighbors since we do more splits </a:t>
            </a:r>
            <a:r>
              <a:rPr lang="en-US" dirty="0">
                <a:sym typeface="Wingdings" pitchFamily="2" charset="2"/>
              </a:rPr>
              <a:t></a:t>
            </a:r>
          </a:p>
          <a:p>
            <a:r>
              <a:rPr lang="en-US" dirty="0">
                <a:sym typeface="Wingdings" pitchFamily="2" charset="2"/>
              </a:rPr>
              <a:t>Often with approximate methods, there is a tradeoff between speed and accuracy.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286A4E-044A-1843-98AD-1BF14ABBAA9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38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B60E7B-9C9B-4C4F-987D-F6762466AC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58" y="75698"/>
            <a:ext cx="2473402" cy="16905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D4421E-F6B9-3F43-937A-A78D4DA7D9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2878" y="1859793"/>
            <a:ext cx="4107305" cy="6551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DFAE21B-7464-424E-92CF-94DC152A29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1779" y="1807418"/>
            <a:ext cx="579205" cy="75987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5DFBE4B3-90A3-41E3-A111-034AC6C0909C}"/>
                  </a:ext>
                </a:extLst>
              </p14:cNvPr>
              <p14:cNvContentPartPr/>
              <p14:nvPr/>
            </p14:nvContentPartPr>
            <p14:xfrm>
              <a:off x="3675960" y="277560"/>
              <a:ext cx="3632040" cy="8229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DFBE4B3-90A3-41E3-A111-034AC6C0909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666600" y="268200"/>
                <a:ext cx="3650760" cy="841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466608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B0A87-D845-1842-993C-63A808814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Improve Quality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91EA6A-327D-1A42-B465-E3C96D5DF5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spcAft>
                <a:spcPts val="600"/>
              </a:spcAft>
              <a:buNone/>
            </a:pPr>
            <a:r>
              <a:rPr lang="en-US" dirty="0"/>
              <a:t>The nice thing about LSH is we can actually tune this tradeoff by looking at nearby bins. If we spend longer searching, we are likely to find a better answer.</a:t>
            </a:r>
          </a:p>
          <a:p>
            <a:pPr marL="139700" indent="0">
              <a:buNone/>
            </a:pPr>
            <a:r>
              <a:rPr lang="en-US" dirty="0"/>
              <a:t>What does ”nearby” mean for bins?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In practice, set some time “budget” and </a:t>
            </a:r>
            <a:br>
              <a:rPr lang="en-US" dirty="0"/>
            </a:br>
            <a:r>
              <a:rPr lang="en-US" dirty="0"/>
              <a:t>keep searching nearby bins until budget</a:t>
            </a:r>
            <a:br>
              <a:rPr lang="en-US" dirty="0"/>
            </a:br>
            <a:r>
              <a:rPr lang="en-US" dirty="0"/>
              <a:t>runs out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B7D525-6BC1-6F40-8678-5ED1422961E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39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1D600D-5A3C-364F-AB76-15D1808446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0625" y="2131975"/>
            <a:ext cx="4684426" cy="20218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C2CBA8-BBDA-DD40-8702-30F81E2B61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5504" y="3277893"/>
            <a:ext cx="2408397" cy="164616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2C4A376B-9AC0-462B-AE09-3A57DE2F116C}"/>
                  </a:ext>
                </a:extLst>
              </p14:cNvPr>
              <p14:cNvContentPartPr/>
              <p14:nvPr/>
            </p14:nvContentPartPr>
            <p14:xfrm>
              <a:off x="3852360" y="1928160"/>
              <a:ext cx="3186360" cy="1839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2C4A376B-9AC0-462B-AE09-3A57DE2F116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843000" y="1918800"/>
                <a:ext cx="3205080" cy="202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995145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3E036-F1C5-BF45-B9F4-FEF27711E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Recall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1870BF82-0E3D-0F47-AF63-80965BA069CB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Of the truly positive examples, how many were predicted positive?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𝑟𝑒𝑐𝑎𝑙𝑙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𝑇𝑃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𝑇𝑃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𝑇𝑃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𝐹𝑁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1870BF82-0E3D-0F47-AF63-80965BA069C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 r="-109" b="-119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2368C4-943C-0D46-9591-2BF1D18CE3A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26D7BB-E7E5-6249-94A6-7890F13BEB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5800" y="1031198"/>
            <a:ext cx="4445850" cy="306960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82CF623-8482-4815-BB97-8EB1547EA620}"/>
                  </a:ext>
                </a:extLst>
              </p14:cNvPr>
              <p14:cNvContentPartPr/>
              <p14:nvPr/>
            </p14:nvContentPartPr>
            <p14:xfrm>
              <a:off x="7034760" y="985680"/>
              <a:ext cx="1716480" cy="40266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82CF623-8482-4815-BB97-8EB1547EA62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025400" y="976320"/>
                <a:ext cx="1735200" cy="4045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29204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8ABF7-AD6F-0743-A4E5-1DF0E7DB6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Locality Sensitive Hashing (LSH)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FBC9137-99D4-8640-B1DE-C3F2D7AF2E31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Pre-Processing Algorithm</a:t>
                </a:r>
              </a:p>
              <a:p>
                <a:r>
                  <a:rPr lang="en-US" dirty="0"/>
                  <a:t>Draw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US" dirty="0"/>
                  <a:t> lines randomly</a:t>
                </a:r>
              </a:p>
              <a:p>
                <a:r>
                  <a:rPr lang="en-US" dirty="0"/>
                  <a:t>For each data point, compute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𝑆𝑐𝑜𝑟𝑒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 for each line</a:t>
                </a:r>
              </a:p>
              <a:p>
                <a:r>
                  <a:rPr lang="en-US" dirty="0"/>
                  <a:t>Translate the scores into binary indices</a:t>
                </a:r>
              </a:p>
              <a:p>
                <a:r>
                  <a:rPr lang="en-US" dirty="0"/>
                  <a:t>Use binary indices as a key to store the point in a hash table</a:t>
                </a:r>
              </a:p>
              <a:p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Querying LSH</a:t>
                </a:r>
              </a:p>
              <a:p>
                <a:r>
                  <a:rPr lang="en-US" dirty="0"/>
                  <a:t>For query point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</m:oMath>
                </a14:m>
                <a:r>
                  <a:rPr lang="en-US" dirty="0"/>
                  <a:t> compute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𝑆𝑐𝑜𝑟𝑒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for each of the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US" dirty="0"/>
                  <a:t> lines</a:t>
                </a:r>
              </a:p>
              <a:p>
                <a:r>
                  <a:rPr lang="en-US" dirty="0"/>
                  <a:t>Translate scores into binary indices. Lookup all data points that have the same key.</a:t>
                </a:r>
              </a:p>
              <a:p>
                <a:r>
                  <a:rPr lang="en-US" dirty="0"/>
                  <a:t>Do exact nearest neighbor search just on this bin.</a:t>
                </a:r>
              </a:p>
              <a:p>
                <a:r>
                  <a:rPr lang="en-US" dirty="0"/>
                  <a:t>If there is more time in the computation budget, go look at nearby bins until this budget runs out.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FBC9137-99D4-8640-B1DE-C3F2D7AF2E3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 b="-64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238912-8EFD-0A44-8832-2A2F1EB2F94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40</a:t>
            </a:fld>
            <a:endParaRPr lang="en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44D72BDC-9974-49A2-8DFE-7CFEB4BBE0C7}"/>
                  </a:ext>
                </a:extLst>
              </p14:cNvPr>
              <p14:cNvContentPartPr/>
              <p14:nvPr/>
            </p14:nvContentPartPr>
            <p14:xfrm>
              <a:off x="3152520" y="381240"/>
              <a:ext cx="5507640" cy="40377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44D72BDC-9974-49A2-8DFE-7CFEB4BBE0C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43160" y="371880"/>
                <a:ext cx="5526360" cy="4056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753733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B5037-CACC-BC4B-B7D7-F7C1D9F2B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Higher Dimensions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8919B2B8-7446-4F4A-B5B3-3FFC8404E235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Pick random hyper-plane to separate points for points in higher dimensions. 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Unclear how to pick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US" dirty="0"/>
                  <a:t> for LSH and you can’t do cross-validation here (why?)</a:t>
                </a:r>
              </a:p>
              <a:p>
                <a:r>
                  <a:rPr lang="en-US" dirty="0"/>
                  <a:t>Generally people use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≈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8919B2B8-7446-4F4A-B5B3-3FFC8404E23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95917E-97A6-A14B-93E6-A2663A42369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41</a:t>
            </a:fld>
            <a:endParaRPr lang="e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D74E31-7E51-A240-B28E-767E0089DE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265" y="2840054"/>
            <a:ext cx="3617285" cy="190979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414E5EA1-61E9-470E-8063-95701D20E9D6}"/>
                  </a:ext>
                </a:extLst>
              </p14:cNvPr>
              <p14:cNvContentPartPr/>
              <p14:nvPr/>
            </p14:nvContentPartPr>
            <p14:xfrm>
              <a:off x="7215120" y="2091600"/>
              <a:ext cx="5400" cy="54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414E5EA1-61E9-470E-8063-95701D20E9D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205760" y="2082240"/>
                <a:ext cx="24120" cy="24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367410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818425-0DF3-D64E-86B4-4E10B42AA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657BDE-7BF3-BF4E-9E0C-0ECCD3FD4F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b="1" dirty="0"/>
              <a:t>Theme</a:t>
            </a:r>
            <a:r>
              <a:rPr lang="en-US" dirty="0"/>
              <a:t>: Use local methods for classification and regression and speed up nearest neighbor search with approximation methods.</a:t>
            </a:r>
          </a:p>
          <a:p>
            <a:pPr marL="139700" indent="0">
              <a:buNone/>
            </a:pPr>
            <a:r>
              <a:rPr lang="en-US" b="1" dirty="0"/>
              <a:t>Ideas:</a:t>
            </a:r>
          </a:p>
          <a:p>
            <a:r>
              <a:rPr lang="en-US" dirty="0"/>
              <a:t>1-NN Regression and Classification</a:t>
            </a:r>
          </a:p>
          <a:p>
            <a:r>
              <a:rPr lang="en-US" dirty="0"/>
              <a:t>k-NN Regression and Classification </a:t>
            </a:r>
          </a:p>
          <a:p>
            <a:r>
              <a:rPr lang="en-US" dirty="0"/>
              <a:t>Locality Sensitive Hashing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758B38-D569-E04A-8B9B-B755E637B5B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42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6801502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393C8-B551-C547-925E-BE1ED7175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Document Retrieval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E48474-3B7A-A84E-82A6-262D4321DC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Consider you had some time to read a book and wanted to find other books similar to that one.</a:t>
            </a:r>
          </a:p>
          <a:p>
            <a:r>
              <a:rPr lang="en-US" dirty="0"/>
              <a:t>If we wanted to write an system to recommend books</a:t>
            </a:r>
          </a:p>
          <a:p>
            <a:pPr lvl="1"/>
            <a:r>
              <a:rPr lang="en-US" dirty="0"/>
              <a:t>How do we measure similarity?</a:t>
            </a:r>
          </a:p>
          <a:p>
            <a:pPr lvl="1"/>
            <a:r>
              <a:rPr lang="en-US" dirty="0"/>
              <a:t>How do we search over books?</a:t>
            </a:r>
          </a:p>
          <a:p>
            <a:pPr lvl="1"/>
            <a:r>
              <a:rPr lang="en-US" dirty="0"/>
              <a:t>How do we measure accuracy?</a:t>
            </a:r>
            <a:br>
              <a:rPr lang="en-US" dirty="0"/>
            </a:br>
            <a:endParaRPr lang="en-US" dirty="0"/>
          </a:p>
          <a:p>
            <a:pPr marL="139700" indent="0">
              <a:buNone/>
            </a:pPr>
            <a:r>
              <a:rPr lang="en-US" i="1" dirty="0"/>
              <a:t>Big Idea: </a:t>
            </a:r>
            <a:r>
              <a:rPr lang="en-US" dirty="0"/>
              <a:t>Define an </a:t>
            </a:r>
            <a:r>
              <a:rPr lang="en-US" b="1" dirty="0"/>
              <a:t>embedding </a:t>
            </a:r>
            <a:r>
              <a:rPr lang="en-US" dirty="0"/>
              <a:t>and a </a:t>
            </a:r>
            <a:r>
              <a:rPr lang="en-US" b="1" dirty="0"/>
              <a:t>similarity metric </a:t>
            </a:r>
            <a:r>
              <a:rPr lang="en-US" dirty="0"/>
              <a:t>for the books, and find the </a:t>
            </a:r>
            <a:r>
              <a:rPr lang="en-US" b="1" dirty="0"/>
              <a:t>“nearest neighbor” </a:t>
            </a:r>
            <a:r>
              <a:rPr lang="en-US" dirty="0"/>
              <a:t>to some query book.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974151-CC44-A143-84A2-31C85E545FD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709465-007C-F24C-8FC1-F6CC176432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0625" y="3395475"/>
            <a:ext cx="3229235" cy="13543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6C5A687-0A2E-A542-A455-BF81244BB8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9860" y="3282901"/>
            <a:ext cx="2413000" cy="186055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F56F7B86-0A85-4999-B482-6310A7BFDF68}"/>
                  </a:ext>
                </a:extLst>
              </p14:cNvPr>
              <p14:cNvContentPartPr/>
              <p14:nvPr/>
            </p14:nvContentPartPr>
            <p14:xfrm>
              <a:off x="4893120" y="2034000"/>
              <a:ext cx="2711880" cy="5799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F56F7B86-0A85-4999-B482-6310A7BFDF6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883760" y="2024640"/>
                <a:ext cx="2730600" cy="598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072404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269B6-2BCA-8542-A1E1-DAD9D6E01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Predicting House Prices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ED50B4-194A-2547-B4A1-1D30858C81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When we saw regression before, we assumed there was some linear/polynomial function that produced the data. All we had to do was choose the right polynomial degree. </a:t>
            </a:r>
          </a:p>
          <a:p>
            <a:pPr marL="13970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71A718-4EA0-3242-B8DC-17A60CB716A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29C934-EA65-EF4C-926D-9666214128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7118" y="2087944"/>
            <a:ext cx="3785712" cy="248005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/>
              <p14:cNvContentPartPr/>
              <p14:nvPr/>
            </p14:nvContentPartPr>
            <p14:xfrm>
              <a:off x="4441680" y="1969200"/>
              <a:ext cx="3262680" cy="212040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438080" y="1962360"/>
                <a:ext cx="3273120" cy="213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2DC20113-BC08-4C81-859B-5E7B6DDA82DB}"/>
                  </a:ext>
                </a:extLst>
              </p14:cNvPr>
              <p14:cNvContentPartPr/>
              <p14:nvPr/>
            </p14:nvContentPartPr>
            <p14:xfrm>
              <a:off x="5748840" y="223200"/>
              <a:ext cx="2733840" cy="3052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2DC20113-BC08-4C81-859B-5E7B6DDA82D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739480" y="213840"/>
                <a:ext cx="2752560" cy="324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00057225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269B6-2BCA-8542-A1E1-DAD9D6E01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Predicting House Prices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ED50B4-194A-2547-B4A1-1D30858C81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What if instead, we didn’t try to find the global structure, but instead just tried to infer values using local information instead.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b="1" dirty="0"/>
              <a:t>Big Idea: </a:t>
            </a:r>
            <a:r>
              <a:rPr lang="en-US" dirty="0"/>
              <a:t>Use 1-nearest neighbor to predict the price of a house.</a:t>
            </a:r>
          </a:p>
          <a:p>
            <a:pPr marL="139700" indent="0">
              <a:buNone/>
            </a:pPr>
            <a:r>
              <a:rPr lang="en-US" dirty="0"/>
              <a:t>Not actually a crazy idea, something realtors do sometimes!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71A718-4EA0-3242-B8DC-17A60CB716A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29C934-EA65-EF4C-926D-9666214128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9510" y="2915785"/>
            <a:ext cx="3100040" cy="20308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A537BE-A760-B14B-8C58-B14EC300BE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9385" y="2982578"/>
            <a:ext cx="3388422" cy="167059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19A4CB85-AF39-4C3B-851F-B722653EF2F9}"/>
                  </a:ext>
                </a:extLst>
              </p14:cNvPr>
              <p14:cNvContentPartPr/>
              <p14:nvPr/>
            </p14:nvContentPartPr>
            <p14:xfrm>
              <a:off x="3483000" y="3600360"/>
              <a:ext cx="4459320" cy="8262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19A4CB85-AF39-4C3B-851F-B722653EF2F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73640" y="3591000"/>
                <a:ext cx="4478040" cy="844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80250634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326CB8F-D298-1143-8459-62C2526A0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1-NN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F5063793-5576-B941-BB0E-ABC73EF00669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Where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𝑁𝑒𝑎𝑟𝑒𝑠𝑡𝑁𝑒𝑖𝑔h𝑏𝑜𝑟</m:t>
                    </m:r>
                  </m:oMath>
                </a14:m>
                <a:r>
                  <a:rPr lang="en-US" dirty="0"/>
                  <a:t> is the algorithm described yesterday to find the single nearest neighbor of a point.</a:t>
                </a:r>
              </a:p>
            </p:txBody>
          </p:sp>
        </mc:Choice>
        <mc:Fallback xmlns="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F5063793-5576-B941-BB0E-ABC73EF0066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135D0C-2BB9-934F-8F3B-BA4EF5BAE80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04556D3-3CDA-B145-A1EF-FAF90C697436}"/>
                  </a:ext>
                </a:extLst>
              </p:cNvPr>
              <p:cNvSpPr txBox="1"/>
              <p:nvPr/>
            </p:nvSpPr>
            <p:spPr>
              <a:xfrm>
                <a:off x="3090625" y="587000"/>
                <a:ext cx="5596200" cy="112101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b="1" i="1" dirty="0">
                    <a:latin typeface="Cambria Math" panose="02040503050406030204" pitchFamily="18" charset="0"/>
                  </a:rPr>
                  <a:t>Input</a:t>
                </a:r>
                <a:r>
                  <a:rPr lang="en-US" b="0" i="1" dirty="0">
                    <a:latin typeface="Cambria Math" panose="02040503050406030204" pitchFamily="18" charset="0"/>
                  </a:rPr>
                  <a:t>: </a:t>
                </a:r>
                <a:r>
                  <a:rPr lang="en-US" b="0" dirty="0">
                    <a:latin typeface="Cambria Math" panose="02040503050406030204" pitchFamily="18" charset="0"/>
                  </a:rPr>
                  <a:t>Query point: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</m:oMath>
                </a14:m>
                <a:r>
                  <a:rPr lang="en-US" b="0" dirty="0">
                    <a:latin typeface="Cambria Math" panose="02040503050406030204" pitchFamily="18" charset="0"/>
                  </a:rPr>
                  <a:t>, Training Data: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𝒟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bSup>
                  </m:oMath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𝑁𝑁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𝑁𝑁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)=1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𝑁𝑒𝑎𝑟𝑒𝑠𝑡𝑁𝑒𝑖𝑔h𝑏𝑜𝑟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𝒟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b="1" i="1" dirty="0">
                    <a:latin typeface="Cambria Math" panose="02040503050406030204" pitchFamily="18" charset="0"/>
                  </a:rPr>
                  <a:t>Output</a:t>
                </a:r>
                <a:r>
                  <a:rPr lang="en-US" i="1" dirty="0">
                    <a:latin typeface="Cambria Math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𝑁𝑁</m:t>
                        </m:r>
                      </m:sup>
                    </m:sSup>
                  </m:oMath>
                </a14:m>
                <a:endParaRPr lang="en-US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04556D3-3CDA-B145-A1EF-FAF90C6974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0625" y="587000"/>
                <a:ext cx="5596200" cy="1121013"/>
              </a:xfrm>
              <a:prstGeom prst="rect">
                <a:avLst/>
              </a:prstGeom>
              <a:blipFill>
                <a:blip r:embed="rId4"/>
                <a:stretch>
                  <a:fillRect l="-226" b="-1111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30025883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6C3A9-6959-B745-A5A9-FB8493310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Visualizing 1-NN Regression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38763B-8861-F44B-8F99-329791A2B9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The function learned by 1-NN is “locally constant” in each region nearest to each training point.  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Can visualize this with a Voronoi Tessellation</a:t>
            </a:r>
          </a:p>
          <a:p>
            <a:r>
              <a:rPr lang="en-US" dirty="0"/>
              <a:t>Shows all of the points that are “closest” to a particular training point</a:t>
            </a:r>
          </a:p>
          <a:p>
            <a:r>
              <a:rPr lang="en-US" dirty="0"/>
              <a:t>Not actually computed in practice, but helps understand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088189-CAE3-E34C-95E8-9467C4019B1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3748C3-D479-F945-9531-DF5A7FBB6E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9339" y="2944866"/>
            <a:ext cx="2178772" cy="200178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A94CBA96-5A51-4D67-9F31-FF32786ECB1D}"/>
                  </a:ext>
                </a:extLst>
              </p14:cNvPr>
              <p14:cNvContentPartPr/>
              <p14:nvPr/>
            </p14:nvContentPartPr>
            <p14:xfrm>
              <a:off x="4296600" y="3460680"/>
              <a:ext cx="2204640" cy="16488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A94CBA96-5A51-4D67-9F31-FF32786ECB1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87240" y="3451320"/>
                <a:ext cx="2223360" cy="1667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85145385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SlideMaster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deMaster" id="{6892CB92-2140-4825-AC64-EAFCBE3C90F5}" vid="{77F8CD81-5FBC-4318-813D-3CE9F874004C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SlideMaster</Template>
  <TotalTime>10147</TotalTime>
  <Words>2157</Words>
  <Application>Microsoft Macintosh PowerPoint</Application>
  <PresentationFormat>On-screen Show (16:9)</PresentationFormat>
  <Paragraphs>346</Paragraphs>
  <Slides>42</Slides>
  <Notes>17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9" baseType="lpstr">
      <vt:lpstr>Nunito Sans</vt:lpstr>
      <vt:lpstr>Open Sans</vt:lpstr>
      <vt:lpstr>Calibri</vt:lpstr>
      <vt:lpstr>Cambria Math</vt:lpstr>
      <vt:lpstr>Arial</vt:lpstr>
      <vt:lpstr>Georgia</vt:lpstr>
      <vt:lpstr>SlideMaster</vt:lpstr>
      <vt:lpstr>CSE/STAT 416 Local Methods Locality Sensitive Hashing  Hunter Schafer Paul G. Allen School of Computer Science &amp; Engineering University of Washington  May 5, 2021</vt:lpstr>
      <vt:lpstr>Pre-Lecture Video</vt:lpstr>
      <vt:lpstr>Precision</vt:lpstr>
      <vt:lpstr>Recall</vt:lpstr>
      <vt:lpstr>Document Retrieval</vt:lpstr>
      <vt:lpstr>Predicting House Prices</vt:lpstr>
      <vt:lpstr>Predicting House Prices</vt:lpstr>
      <vt:lpstr>1-NN Regression</vt:lpstr>
      <vt:lpstr>Visualizing 1-NN Regression</vt:lpstr>
      <vt:lpstr>Visualizing 1-NN Regression</vt:lpstr>
      <vt:lpstr>1-NN Regression</vt:lpstr>
      <vt:lpstr>1-NN Classification</vt:lpstr>
      <vt:lpstr>Prevent Overfitting</vt:lpstr>
      <vt:lpstr>k-NN Regression</vt:lpstr>
      <vt:lpstr>Issues with k-NN</vt:lpstr>
      <vt:lpstr>(Optional) Weighted  k-NN</vt:lpstr>
      <vt:lpstr>(Optional) Kernels</vt:lpstr>
      <vt:lpstr>(Optional) Kernel Regression</vt:lpstr>
      <vt:lpstr>(Optional) Visualizing Kernel Regression</vt:lpstr>
      <vt:lpstr>(Optional) Choose Bandwidth λ</vt:lpstr>
      <vt:lpstr>1.5 min</vt:lpstr>
      <vt:lpstr>3 min</vt:lpstr>
      <vt:lpstr>Efficient Nearest Neighbors</vt:lpstr>
      <vt:lpstr>Nearest Neighbor Efficiency</vt:lpstr>
      <vt:lpstr>Approximate Nearest Neighbor</vt:lpstr>
      <vt:lpstr>Locality Sensitive Hashing (LSH)</vt:lpstr>
      <vt:lpstr>Binning</vt:lpstr>
      <vt:lpstr>Binning</vt:lpstr>
      <vt:lpstr>Binning</vt:lpstr>
      <vt:lpstr>LSH with  2 bins</vt:lpstr>
      <vt:lpstr>1 min</vt:lpstr>
      <vt:lpstr>Some Issues</vt:lpstr>
      <vt:lpstr>1. How to choose line?</vt:lpstr>
      <vt:lpstr>Some Issues</vt:lpstr>
      <vt:lpstr>PowerPoint Presentation</vt:lpstr>
      <vt:lpstr>More Bins</vt:lpstr>
      <vt:lpstr>LSH with  Many Bins</vt:lpstr>
      <vt:lpstr>LSH Example</vt:lpstr>
      <vt:lpstr>Improve Quality</vt:lpstr>
      <vt:lpstr>Locality Sensitive Hashing (LSH)</vt:lpstr>
      <vt:lpstr>Higher Dimensions</vt:lpstr>
      <vt:lpstr>Recap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(OR SLIDEDOC) TITLE</dc:title>
  <dc:creator>hschafer</dc:creator>
  <cp:lastModifiedBy>Pemi Nguyen</cp:lastModifiedBy>
  <cp:revision>350</cp:revision>
  <cp:lastPrinted>2019-07-24T16:03:52Z</cp:lastPrinted>
  <dcterms:modified xsi:type="dcterms:W3CDTF">2022-05-19T01:49:51Z</dcterms:modified>
</cp:coreProperties>
</file>