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9.xml" ContentType="application/inkml+xml"/>
  <Override PartName="/ppt/notesSlides/notesSlide18.xml" ContentType="application/vnd.openxmlformats-officedocument.presentationml.notesSlide+xml"/>
  <Override PartName="/ppt/ink/ink10.xml" ContentType="application/inkml+xml"/>
  <Override PartName="/ppt/notesSlides/notesSlide19.xml" ContentType="application/vnd.openxmlformats-officedocument.presentationml.notesSlide+xml"/>
  <Override PartName="/ppt/ink/ink11.xml" ContentType="application/inkml+xml"/>
  <Override PartName="/ppt/notesSlides/notesSlide20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51"/>
  </p:notesMasterIdLst>
  <p:handoutMasterIdLst>
    <p:handoutMasterId r:id="rId52"/>
  </p:handoutMasterIdLst>
  <p:sldIdLst>
    <p:sldId id="256" r:id="rId2"/>
    <p:sldId id="633" r:id="rId3"/>
    <p:sldId id="478" r:id="rId4"/>
    <p:sldId id="479" r:id="rId5"/>
    <p:sldId id="480" r:id="rId6"/>
    <p:sldId id="483" r:id="rId7"/>
    <p:sldId id="494" r:id="rId8"/>
    <p:sldId id="495" r:id="rId9"/>
    <p:sldId id="597" r:id="rId10"/>
    <p:sldId id="598" r:id="rId11"/>
    <p:sldId id="599" r:id="rId12"/>
    <p:sldId id="600" r:id="rId13"/>
    <p:sldId id="602" r:id="rId14"/>
    <p:sldId id="601" r:id="rId15"/>
    <p:sldId id="604" r:id="rId16"/>
    <p:sldId id="605" r:id="rId17"/>
    <p:sldId id="606" r:id="rId18"/>
    <p:sldId id="607" r:id="rId19"/>
    <p:sldId id="632" r:id="rId20"/>
    <p:sldId id="458" r:id="rId21"/>
    <p:sldId id="595" r:id="rId22"/>
    <p:sldId id="609" r:id="rId23"/>
    <p:sldId id="610" r:id="rId24"/>
    <p:sldId id="611" r:id="rId25"/>
    <p:sldId id="613" r:id="rId26"/>
    <p:sldId id="614" r:id="rId27"/>
    <p:sldId id="628" r:id="rId28"/>
    <p:sldId id="634" r:id="rId29"/>
    <p:sldId id="615" r:id="rId30"/>
    <p:sldId id="616" r:id="rId31"/>
    <p:sldId id="618" r:id="rId32"/>
    <p:sldId id="619" r:id="rId33"/>
    <p:sldId id="635" r:id="rId34"/>
    <p:sldId id="617" r:id="rId35"/>
    <p:sldId id="637" r:id="rId36"/>
    <p:sldId id="621" r:id="rId37"/>
    <p:sldId id="622" r:id="rId38"/>
    <p:sldId id="623" r:id="rId39"/>
    <p:sldId id="624" r:id="rId40"/>
    <p:sldId id="625" r:id="rId41"/>
    <p:sldId id="626" r:id="rId42"/>
    <p:sldId id="627" r:id="rId43"/>
    <p:sldId id="631" r:id="rId44"/>
    <p:sldId id="636" r:id="rId45"/>
    <p:sldId id="709" r:id="rId46"/>
    <p:sldId id="710" r:id="rId47"/>
    <p:sldId id="711" r:id="rId48"/>
    <p:sldId id="712" r:id="rId49"/>
    <p:sldId id="399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  <p:embeddedFont>
      <p:font typeface="Georgia" panose="02040502050405020303" pitchFamily="18" charset="0"/>
      <p:regular r:id="rId58"/>
      <p:bold r:id="rId59"/>
      <p:italic r:id="rId60"/>
      <p:boldItalic r:id="rId61"/>
    </p:embeddedFont>
    <p:embeddedFont>
      <p:font typeface="Nunito Sans" pitchFamily="2" charset="77"/>
      <p:regular r:id="rId62"/>
      <p:bold r:id="rId63"/>
      <p:italic r:id="rId64"/>
      <p:boldItalic r:id="rId65"/>
    </p:embeddedFont>
    <p:embeddedFont>
      <p:font typeface="Open Sans" panose="020B060603050402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698A"/>
    <a:srgbClr val="6093C5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72"/>
    <p:restoredTop sz="84636"/>
  </p:normalViewPr>
  <p:slideViewPr>
    <p:cSldViewPr snapToGrid="0" snapToObjects="1">
      <p:cViewPr varScale="1">
        <p:scale>
          <a:sx n="141" d="100"/>
          <a:sy n="141" d="100"/>
        </p:scale>
        <p:origin x="19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1:51:08.26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9349 4103 24879 0,'0'0'2208'0,"0"0"-1760"0,0 0-448 0,0 0 0 15,0 0 2256-15,2-5 368 0,1-1 80 0,3-1 16 16,-1-4-976-16,1-1-192 0,1-2-32 0,2-4-16 16,1-1-544-16,1-2-128 0,2-3 0 0,1-1-16 15,-2-2-400-15,2-1-80 0,1 1-16 0,-1-1 0 16,0 0-160-16,1-2-32 0,-3-4-128 0,1-3 192 16,-2-1-192-16,-1-2 128 0,0-1-128 0,-3 0 0 15,-1 2 0-15,0-1 128 0,1 3-128 0,-2 1 0 16,0 2 0-16,0 2 0 0,0 2 0 0,-1 3 0 15,0 5 256-15,0 2-32 0,-1 5-16 0,1 1 0 0,-1 3-208 16,0 3 0-16,-3 8 0 0,0 0 864 0,4 5 128 16,0 4 32-16,0 6 0 0,0 4-560 0,0 5-96 15,1 2-32-15,1 1 0 0,0 2 48 0,0 1 0 16,0 0 0-16,2 5 0 0,1 1-80 0,1 1-16 16,0-1 0-16,1-1 0 0,1 0-160 0,1-3-128 15,1-2 144-15,-1-1-144 0,2-4 0 0,-1-2 128 16,-1-1-128-16,-2-1 0 0,0-1 0 0,-1 0 0 0,-1-1 0 15,-3-3 0-15,0-2-192 0,-2-1-64 16,-2-1-32-16,-1-2 0 16,-1-4-1008-16,-1 1-208 0,-3-2-32 0,-2-3-16 15,-1-2-1120-15,-4-4-208 0,-4-3-64 0,-1 0-14848 0</inkml:trace>
  <inkml:trace contextRef="#ctx0" brushRef="#br0" timeOffset="179.25">9512 3732 5519 0,'0'0'496'0,"-6"0"-496"0,0 1 0 0,1 0 0 16,0 0 6544-16,5-1 1216 0,0 0 240 0,0 0 64 15,0 0-4656-15,0 0-912 0,0 0-192 0,0 0-48 16,4 5-656-16,2-2-128 0,1 0-16 0,2 0-16 16,0 0-720-16,1-1-144 0,3 0-16 0,2 1-16 15,-1-3-368-15,1 1-176 0,1 1 160 0,0 0-160 16,2-2 0-16,0 0 128 0,-2 0-128 0,3-2 0 16,-1 1-1184-16,1 0-288 0,0 0-48 0,-1-2-19232 15</inkml:trace>
  <inkml:trace contextRef="#ctx0" brushRef="#br0" timeOffset="519.3">10060 3319 21183 0,'0'0'1888'0,"0"0"-1504"0,0 0-384 0,0 0 0 16,0 0 4080-16,0 0 736 0,-1 6 160 0,1 3 16 16,1 1-2752-16,0 4-576 0,0 2-96 0,1 2-32 15,0 4-592-15,0 3-128 16,0 5-32-16,0 4 0 0,0 0-272 0,0 4-48 0,1 1-16 0,0-1 0 15,1-1-288-15,-1-2-160 0,-1 0 160 0,0-1-160 0,0-1 0 16,0-2 0-16,1-2 0 0,0-1 0 0,-1-3-352 16,1-3-16-16,1-2 0 0,1-3 0 15,-1-6-1168-15,1-3-224 0,0-3-48 0,-5-5-16 16,6-2-1120-16,1-5-240 16,-2-2-32-16</inkml:trace>
  <inkml:trace contextRef="#ctx0" brushRef="#br0" timeOffset="895.59">10279 3664 5519 0,'-2'5'496'0,"-1"3"-496"16,-1 0 0-16,-1 3 0 0,1 3 7312 0,0 1 1376 15,-1 0 272-15,1 1 48 0,1-2-5936 0,1 0-1200 16,-1-1-224-16,3 2-48 0,2 0-912 0,1-1-176 16,1-2-48-16,1-1 0 0,1-2-320 0,2-1-144 15,1-2 128-15,1-2-128 0,1-2 0 0,1-1 0 16,0-2 0-16,-1-3 0 0,1-2 0 0,1-4 0 15,-2-1 0-15,1 0-176 0,-2 1-16 0,0-1 0 0,-2 2 0 0,0-1 0 16,-1-1 0-16,0 2-16 16,-3 1 0-16,-1 2 0 0,0 2 208 0,-3 4-176 15,0 0 176-15,0 0-160 0,0 0 160 0,-2 9 192 16,-1 0-32-16,0 3-16 0,0 1 288 0,2 0 48 16,-1 2 16-16,2-1 0 0,1-1-160 0,1-1-16 0,2-1-16 0,1 1 0 15,1-4-176-15,0-2-128 0,-1-1 144 16,3-2-144-16,1-2 192 0,1-2-64 15,1-3-128-15,0-3 192 0,2-1-192 0,0-3 176 0,1-2-176 0,1 0 160 16,-1-1-160-16,1 0 0 0,1 0 0 0,-1 1 128 16,0-2-256-16,0 0-64 0,-1 1-16 0,-1 0 0 15,0 0-1456 1,-1 3-304-16,-1 0-48 0,0 0-16 16,-1-1-1536-16,0 3-304 0</inkml:trace>
  <inkml:trace contextRef="#ctx0" brushRef="#br0" timeOffset="1396.8">10895 3662 7359 0,'0'0'656'16,"0"0"-528"-16,0 0-128 0,0 0 0 0,-5 1 5536 0,-2 1 1072 15,1 2 224-15,-1 0 32 0,-1 1-3840 0,0 1-768 16,2 1-144-16,-2 1-48 0,0 2-784 0,0 2-144 16,-1 1-48-16,1-1 0 0,2 1-448 0,0-2-112 15,0 0-16-15,1 0 0 0,2 1-208 0,0 0-48 16,2-1-16-16,2-2 0 0,2-1-48 0,1-1 0 15,1-2 0-15,2-2 0 0,2-1-192 0,-2-2 0 16,1-1 128-16,1-2-128 0,0-1 0 0,1-1 0 0,-1-1 0 0,1-1 0 16,1-2 0-16,0-1 0 0,-2 0-160 0,1 0 160 15,-1 0-256-15,-2 2 48 0,1-1 0 16,-2 1 0-16,0 1 208 0,-2-2-176 0,0 3 176 16,-4 6-160-16,0 0 160 0,0 0 0 0,0 0 0 0,0 0 0 15,0 0 0-15,-1 6 0 16,0 3 160-16,0 1-160 0,2 0 0 0,0 2 128 15,0-1-128-15,2 1 0 0,2-1 0 0,0 0-192 0,-1 0 48 0,2 3 0 32,1-1-784-32,-1 1-160 0,0 2-16 0,0 1-16 15,0-4-1504-15,-3 2-288 0,0 0-64 0,0 1-16 16,1-1 1392-16,0 0 288 0,-1 2 48 0,-1 0 16 16,0-1 544-16,1-1 96 0,0-2 32 0,0-2 0 0,1 2 768 0,1-3 144 0,0-1 48 0,1-2 0 15,0-4 848-15,-1 0 176 0,1-3 48 0,0-2 0 16,1 1 640-16,0-2 128 0,1-3 16 0,2-3 16 15,-2-4-368-15,2-2-80 0,1-5-16 0,0-2 0 0,0-4-784 0,0-1-176 16,0-2-16-16,1 1-16 16,-2-2-496-16,3 2-112 0,-1 2 0 0,0-1-16 0,0-2-176 0,2 0 0 15,-1-1 0-15,-1 0-176 16,1 2-2544-16,1 1-512 0,0 4-96 0</inkml:trace>
  <inkml:trace contextRef="#ctx0" brushRef="#br0" timeOffset="1540.51">11261 3750 47855 0,'-17'9'1056'0,"8"-7"224"0,-4 1 32 0,0 0 32 0,0 0-1088 0,-1-1-256 15,-1-1 0-15,1-1 0 0,0-1 0 16,1-2 0-16,4-1 0 0,2 0 1120 0,1-2 160 0,2-2 48 0,1-2 0 31,3-7-3136-31,4 1-624 0</inkml:trace>
  <inkml:trace contextRef="#ctx0" brushRef="#br0" timeOffset="2067.65">11703 3590 19343 0,'0'0'1728'0,"-5"-2"-1392"15,-1 0-336-15,2 1 0 0,-2-2 2944 0,-1 2 528 16,-2 0 112-16,1 1 0 0,1 1-832 0,0-1-160 16,1-1-32-16,-1 1-16 0,1 2-960 0,1 1-192 15,-1 0-48-15,1 2 0 0,0 0-416 0,2 2-96 16,2 1 0-16,2 2-16 0,3 1-528 0,2 1-96 0,2 0-32 0,2 2 0 16,2 0-160-16,1-1 0 15,2 1 0-15,0 0 0 0,-1-2 0 0,1-1 0 0,-2 0 0 0,-2 1 0 16,-2 1 0-16,-3 2 0 15,-4 0 0-15,-3-1 0 0,-3 2 416 0,-4-1 96 16,-3 2 32-16,-3 3 0 0,-4-1 304 0,-1 2 64 0,-2-4 16 0,-1-2 0 16,-2 0-464-16,0-2-80 0,-2-3-32 0,0-1 0 15,1-1-352-15,3-5 0 0,3-1 0 0,3-5-128 32,-1-3-2304-32,3-5-448 0</inkml:trace>
  <inkml:trace contextRef="#ctx0" brushRef="#br0" timeOffset="2593.71">12548 3780 13823 0,'0'0'1216'0,"0"0"-960"16,-2 4-256-16,0 4 0 0,0 2 4672 0,0 2 880 15,0 2 176-15,1 4 32 0,1 3-3520 0,0 3-704 16,-1 3-128-16,0 3-48 0,1 0-672 0,0 1-144 16,0 1-32-16,1-4 0 0,-1-2-144 0,0-2-48 15,0-4 0-15,0 0 0 0,0-2-320 0,1-4 128 16,1-1-128-16,1-4 0 0,0-3 0 0,-3-6 0 15,0 0-160-15,6-7 160 0,-1-3 0 16</inkml:trace>
  <inkml:trace contextRef="#ctx0" brushRef="#br0" timeOffset="2831.36">12518 3748 22111 0,'-9'-1'976'0,"5"0"208"16,-2-2-944-16,1 0-240 0,1 0 0 0,4 3 0 0,0 0 3248 0,0 0 592 15,0 0 128-15,3-5 32 0,2-2-2672 0,2 1-544 0,2 0-96 0,1 2-32 16,1 1-496-16,3 2-160 0,1 1 0 0,0 1 0 16,1 0 128-16,1 2-128 0,-1 2 0 0,1 3 0 15,-3 2 192-15,0 1-64 0,-2 2 0 0,-3 1-128 16,-4-1 240-16,-2 3-64 0,-3 1-16 0,-1 1 0 16,-5 3-32-16,-2-3-128 0,-1 2 192 0,-1-1-64 0,-1-3-128 15,2 0 0-15,-1-1 0 0,0-3 0 16,-1-1-832-16,4-1-112 15,0-4-16-15,2-1 0 0,1-3-2368 0,4-2-464 0</inkml:trace>
  <inkml:trace contextRef="#ctx0" brushRef="#br0" timeOffset="2978.27">12771 3971 7359 0,'0'0'320'0,"4"-4"80"0,-1-1-400 0,-1 0 0 16,0-3 0-16,0-1 0 0,0-2 5952 0,0 0 1088 15,0 0 240-15,1-3 32 0,1-1-4976 0,0-1-992 16,1 0-208-16,0 1-48 0,1 3-768 0,1-2-144 15,0 2-48-15,-1 1 0 16,2-2-1488-16,1 3-304 0,0-1-64 0,-1 3-8528 16,-1 3-1712-16</inkml:trace>
  <inkml:trace contextRef="#ctx0" brushRef="#br0" timeOffset="3267.39">12949 3779 13823 0,'0'0'1216'0,"2"5"-960"16,-1 2-256-16,1-1 0 0,1 2 2752 0,1 1 496 15,-1 1 96-15,2-3 32 0,-1 1-1536 0,2-1-304 0,1 0-64 0,1 0-16 16,0-2-528-16,-1 1-96 0,1-2-32 0,1 0 0 15,1 0-240-15,0-4-48 16,-1 0-16-16,1-2 0 0,0-1-256 0,1-2-48 16,-3-2-16-16,-1 0 0 0,1-1-48 0,-1-2-128 0,0 0 192 0,-1 0-64 15,-1-2-128-15,-2 1 0 0,-2 0 0 0,-2 2 0 16,-1-2 0-16,-2 3 0 0,-1-1-128 0,-1 2 128 16,-1 2 0-16,-2 1 0 0,-1 2 192 0,-1 3-64 15,-1 3 640-15,-1 1 112 0,-1 3 16 0,1 1 16 16,1-1 16-16,1 2 0 0,2 0 0 0,1 3 0 15,2 3-352-15,2 1-64 0,1 2 0 0,3 0-16 16,2-1-304-16,3 0-64 0,2-3-128 0,3 1 192 16,0-3-192-16,4-2 0 0,2-2 0 0,2-3 0 0,3-3 0 0,0-4-240 15,3-3 48-15,-1-6 16 16,2-1-2320-16,0-2-448 0,0-2-112 0</inkml:trace>
  <inkml:trace contextRef="#ctx0" brushRef="#br0" timeOffset="3633.29">13513 3485 21183 0,'-5'11'1888'0,"-1"2"-1504"15,0 1-384-15,1 3 0 0,0 3 3792 0,1 0 688 16,0 2 144-16,1 1 32 0,1 2-2752 0,1-1-560 16,1-2-96-16,1 0-32 0,1-2-672 0,1-2-144 0,1 0-16 0,1-1-16 15,0 0-368-15,0-1 128 16,3-2-128-16,0-1 0 0,0-4 0 0,0 0 0 15,0-4 0-15,-1-1 0 0,-1-2 0 0,-1-2 128 0,-5 0-128 0,3-4 0 16,-2-2 0-16,-1-2 0 0,-4-1-160 0,-2 0 160 16,-2 0-224-16,-2 2 64 15,-4 1 16-15,-3-1 0 0,1-1 144 0,-2 2 0 0,0 1 0 0,-1 1 0 16,1 4 0-16,2 2 192 0,-1 2 0 0,1 1-16 0,2 0 256 0,2 2 48 16,0 3 16-16,4 0 0 15,1 1 32-15,3 2 16 0,0 1 0 0,3-1 0 0,3 2-320 16,4-3-64-16,2 0-16 0,3-1 0 15,3-1-144-15,4-3 0 0,1 0 0 0,4-5 0 16,-1-1-240-16,3-2-16 0,0-2-16 0,0-3 0 16,1-1-2096-16,-3-1-400 0,0-2-96 0,-4-1-15056 15</inkml:trace>
  <inkml:trace contextRef="#ctx0" brushRef="#br0" timeOffset="3742.69">13690 3793 17503 0,'0'0'768'0,"-5"5"176"0,-1 2-752 0,0 0-192 16,1 1 0-16,0-1 0 0,1-1 4896 0,1 2 944 15,-1-2 192-15,2 1 48 0,0-1-4416 0,2 0-864 16,0-6-176-16,0 0-48 16,4 2-1632-16,1-1-336 0,2-3-64 0,-1-1-15504 0</inkml:trace>
  <inkml:trace contextRef="#ctx0" brushRef="#br0" timeOffset="3881.13">13757 3645 24879 0,'-10'5'1088'0,"5"-3"256"0,0 2-1088 0,0-1-256 16,-1 1 0-16,2 0 0 0,4-4 2304 0,1 6 384 0,1 0 96 0,3-1 16 15,1-1-2416-15,4 0-384 0,2-1-256 0</inkml:trace>
  <inkml:trace contextRef="#ctx0" brushRef="#br0" timeOffset="4061.9">13945 3772 30399 0,'-19'7'2704'16,"8"-3"-2160"-16,-3 0-544 0,0 1 0 0,-2-1 3008 0,0 1 512 16,-1 1 80-16,1 1 32 0,2 1-1680 0,3 0-336 15,0 3-64-15,2-1-16 0,3 1-960 0,2 0-192 16,2 2-32-16,3 0-16 0,3 1-336 0,3-2 0 16,3 1 0-16,3-4 0 15,2-2-752-15,4-3-112 0,2-4-32 0,4-2 0 16,1-2-1504-16,0-4-304 0,-1-2-64 0</inkml:trace>
  <inkml:trace contextRef="#ctx0" brushRef="#br0" timeOffset="4256.83">14223 3471 16575 0,'-8'8'736'0,"5"-2"160"0,-1 4-720 0,0 2-176 0,0 2 0 16,1 4 0-16,-1 3 4688 0,1 2 912 15,0 2 176-15,1 2 48 0,1-1-3600 0,-1 1-720 0,0 0-144 0,0-1-16 16,0-1-944-16,1 0-176 16,0 0-32-16,0 0-16 0,0 1-176 0,1-3 0 0,1-1 0 0,0-4 0 31,0-3-2368-31,1-4-368 0,-1-5-64 0</inkml:trace>
  <inkml:trace contextRef="#ctx0" brushRef="#br0" timeOffset="4397.42">14097 3796 21183 0,'0'0'1888'0,"0"0"-1504"0,0 0-384 0,0 0 0 16,6-3 5136-16,1 1 960 0,2 2 192 0,2-2 48 16,2 0-3856-16,1-1-768 0,2 1-160 0,3-1-16 15,2-1-944-15,2 1-176 0,2 0-32 0,1-1-16 16,1-2-624-16,-1-1-128 0,-2-3-32 0,-3 3-21744 16</inkml:trace>
  <inkml:trace contextRef="#ctx0" brushRef="#br0" timeOffset="5189.58">15055 3677 33519 0,'0'0'1472'0,"0"0"320"0,0 0-1424 0,0 0-368 15,0 0 0-15,-3 4 0 0,-2 3 1216 0,2 1 160 16,1 0 32-16,-1 2 16 0,-1 0-512 0,1 1-96 15,-2 0-32-15,1 2 0 0,0-1-320 0,0 1-64 0,1 0-16 0,0-1 0 16,0-1 48-16,1-3 0 16,0 0 0-16,2-1 0 0,1-1-112 0,-1-6 0 15,0 0-16-15,0 0 0 0,6 2-160 0,1-4-16 16,0-1-128-16,0-2 192 0,0-5 16 0,4 0 0 0,1-2 0 0,2-1 0 16,0 0-208-16,2-3 144 0,1-2-144 0,-2 1 128 15,3-1-128-15,-2 0 0 0,0-1 0 0,0 2 0 16,-4 2 0-16,0 2 0 0,-2 3 0 0,-1 3 0 15,-1 2 144-15,-2 3-144 0,-1 2 160 0,-1 4-160 16,-2 3 448-16,0 4-16 0,0 4 0 0,-3 1 0 16,-1 1-176-16,-1 0-16 0,1-2-16 0,-1 2 0 0,1-1-224 0,1 1 0 15,1-1 128-15,0-3-128 0,2-1 0 0,1-1-240 16,2-1 48-16,1-4 16 16,1-2-1568-16,1-2-320 0,0-3-64 0,2-2-16 15,1 1-960-15,-1-2-192 0</inkml:trace>
  <inkml:trace contextRef="#ctx0" brushRef="#br0" timeOffset="5482.29">15411 3805 31327 0,'0'0'1392'0,"0"0"272"0,0 0-1328 0,0 0-336 15,0 0 0-15,8 4 0 0,1-2 1648 0,-2-2 256 16,0 1 48-16,0-1 16 0,2-1-816 0,2-1-144 16,0-1-48-16,2 0 0 0,1-1-512 0,-2 1-96 15,1-2-32-15,0-2 0 0,1 0-144 0,-3-1-48 16,0-2 0-16,1 0 0 0,-3 0-128 0,-2-1 128 15,-1-1-128-15,-1 0 128 0,-4-1-128 0,-2 0 0 16,-2-1 0-16,-3 2 0 0,-1 1 0 0,-3 2 0 0,-2 2 0 0,-1 4 0 16,-1 0 128-16,-3 4-128 0,-1 3 128 15,0 3-128-15,1 4 160 0,1 1-160 0,-1 2 192 0,3 2-192 16,2-1 256-16,2 3-48 16,2-1-16-16,3-1 0 0,2 1-192 0,3 0 144 0,2 2-144 15,2-1 128-15,2-3-128 0,4 0 0 0,1-1 0 0,5-3 0 16,4-2-320-16,1-2 48 15,1-2 16-15,1-4 0 16,3-3-1936-16,0-3-384 0,-3-2-80 0,1-1-14304 0</inkml:trace>
  <inkml:trace contextRef="#ctx0" brushRef="#br0" timeOffset="5902.99">15794 3713 16575 0,'-10'9'736'0,"10"-9"160"0,-5 3-720 0,-1 1-176 15,-2 0 0-15,0 1 0 0,-1 1 4288 0,2 2 832 16,0 1 176-16,0-1 16 0,2-2-3456 0,0 1-704 15,1 0-144-15,2 2-32 0,-1 0-720 0,2 0-128 16,1 0-128-16,1 0 144 0,1 1-144 0,2-1 0 16,0-1 0-16,2-1 0 0,0-2-256 0,1-3-16 15,1-2-16-15,1 0 0 16,1-1-336-16,0-1-64 0,-1-2-16 0,0-3 0 16,1-2 80-16,0-1 16 0,-1 0 0 0,-2 2 0 0,1-2 352 0,-1 0 80 15,-2 0 16-15,-1 2 0 0,-1 2 160 0,-2 0 192 16,-1 1-32-16,-1 0-16 0,-3 2 848 0,0 1 160 15,0 2 48-15,-1 0 0 0,-2 0 256 0,1 2 48 16,0 2 16-16,0 2 0 0,0 2-832 0,1 1-176 16,0 3-16-16,2 2-16 0,0 1-160 0,1 3-16 0,2 2-16 0,0 3 0 15,0 3-144-15,1 3-16 16,0 2-128-16,1 0 192 0,0 0-48 0,0-2-16 16,-2-2 0-16,0 1 0 0,0 1 128 0,-1 0 32 15,-2 0 0-15,-1-1 0 0,0 1 80 0,-1-2 16 16,-2 0 0-16,-1-1 0 0,0-4-16 0,1-2 0 0,0-3 0 0,0-2 0 15,-1-2-112-15,-1-3-32 0,0-5 0 0,0-3 0 0,0-5-224 16,-1-3 176-16,-1-5-176 0,-1-3 160 0,0-4-448 0,0-4-96 16,1-1 0-16,1-1-16 15,2 1-672-15,4 0-128 0,1 2-16 16,3 0-16-16,2 2-1760 0,2-1-336 0,1-1-80 0</inkml:trace>
  <inkml:trace contextRef="#ctx0" brushRef="#br0" timeOffset="6267.5">16176 3733 24879 0,'0'0'1088'0,"0"0"256"0,-6 1-1088 0,0 2-256 16,0-2 0-16,-2 1 0 0,-1 0 3712 0,1 2 704 15,0 2 128-15,-1 1 16 0,-1 1-3024 0,1 0-624 16,0 0-112-16,-1 1-32 0,0 2-576 0,1 2-192 0,1 0 128 0,1 1-128 15,1-1 0-15,1-2 0 16,2 0 0-16,2-1 0 0,2-1 0 0,2-2 0 16,2-2-208-16,2-3 80 15,1-2-320-15,1-4-48 0,1-2-16 0,1-3 0 16,0-2-384-16,2-1-64 0,1-3-32 0,-1-1 0 16,-3 2-560-16,1-1-112 0,-1-1-32 0,-1 3 0 15,-2 2 672-15,-1 3 144 0,-2 4 32 0,-4 4 0 0,0 0 992 0,0 0 208 16,0 0 32-16,-1 5 16 0,-1 3 1008 0,-1 2 208 0,0 1 48 0,0 1 0 15,0 1-352-15,0 0-64 0,0 1-16 0,1 1 0 16,1-1-496-16,1-1-96 0,2 1-32 0,1-2 0 16,0-2-464-16,2-1-144 0,2-1 0 0,1-5 0 0,0-1-192 15,1-5-128-15,2-2-48 0,2-3 0 16,0-3-2784-16,-1-2-560 0</inkml:trace>
  <inkml:trace contextRef="#ctx0" brushRef="#br0" timeOffset="6451.92">16501 3472 11055 0,'0'0'480'0,"0"0"112"0,-3 6-464 15,-1 1-128-15,0 2 0 0,0 2 0 0,1 3 5952 0,-1 2 1184 16,0 2 224-16,0 2 64 0,0 3-4992 0,0 0-1008 16,0 1-192-16,1 0-32 0,0 0-624 0,0-1-112 15,0 0-16-15,1-1-16 0,0-2-288 0,1 0-144 16,-2 1 160-16,1 0-160 15,0-2-1232-15,0-1-352 0,0-2-64 0</inkml:trace>
  <inkml:trace contextRef="#ctx0" brushRef="#br0" timeOffset="6628.24">16374 3773 35711 0,'0'0'1584'0,"0"0"320"0,0 0-1520 0,0 0-384 0,7-2 0 0,0 0 0 16,0 0 1312-16,1 2 192 0,2 0 32 0,1 0 16 15,1 0-976-15,-1 0-208 0,2-1-48 0,2 2 0 16,-2 2-320-16,1 1 0 0,0 1 0 0,0-1 0 16,0-1-144-16,0-1-112 0,-1 1 0 0,-1 0-16 15,-1-1-2224-15,0 0-432 0,-1 0-80 16</inkml:trace>
  <inkml:trace contextRef="#ctx0" brushRef="#br0" timeOffset="6796.14">16668 3759 28095 0,'0'0'1248'0,"0"0"256"0,-1 7-1200 0,0-1-304 16,0 2 0-16,-1-2 0 0,-1 0 1616 0,1 0 272 15,1-1 48-15,-1 1 16 0,0 1-992 0,0 1-208 16,1-3-48-16,-1 1 0 0,2-6-512 0,-1 6-192 16,1-6 144-16,0 0-144 15,0 0-1712-15,0 0-416 0</inkml:trace>
  <inkml:trace contextRef="#ctx0" brushRef="#br0" timeOffset="6965.34">16747 3539 16575 0,'0'0'1472'0,"0"0"-1168"0,-4 3-304 0,4-3 0 15,-3 4 3744-15,1 1 688 0,1 2 144 16,1-2 32-16,2 1-3408 0,1 2-688 0,1 1-128 0,0 2-16 15,2 0-368-15,0 3 0 0,0-2-192 0,2 1-9968 16,1 0-1984-16</inkml:trace>
  <inkml:trace contextRef="#ctx0" brushRef="#br0" timeOffset="7483.96">16855 3796 11967 0,'0'0'528'0,"-2"6"112"0,1-1-512 0,-2 2-128 0,-1-2 0 0,1 2 0 16,0-1 5440-16,2 0 1072 0,1-6 208 0,0 0 32 0,0 0-4128 0,0 0-832 15,4 3-176-15,0-2-16 0,1 0-592 0,1 0-112 16,-1-2-32-16,0-1 0 0,1-2-288 0,1-1-64 15,-2-1-16-15,2 0 0 0,1 1-320 0,1 0-176 16,-1 0 192-16,0-2-192 0,0-3 0 0,2 0-144 16,0-1-16-16,1 0 0 15,-1-1-1824-15,-1 3-352 0,1 1-80 0,0-2-16 16,-1 2-448-16,-3 1-112 0,0 2-16 0,-1 3 0 16,-5 2 1456-16,0 0 272 0,0 0 64 0,0 0 16 0,3 5 944 0,-2 2 256 15,0 0 0-15,-1 1-128 0,0 0 1360 0,-1 1 288 16,-1-2 48-16,2 2 16 0,1 0-176 0,1-2-16 15,1 1-16-15,2-1 0 0,1-1-704 0,1 1-144 16,-2-1-16-16,3 0-16 0,1-1-48 0,1 0-16 16,0 0 0-16,1-2 0 0,2-1-112 0,0-1 0 15,-1-2-16-15,1-1 0 0,0 0-112 0,1-1-32 16,-3 1 0-16,1-1 0 0,0-2 32 0,-1-3 16 0,-1 0 0 0,-1 1 0 16,0-1 160-16,-2 0 16 15,-2 0 16-15,0 0 0 0,-3-4 48 0,0 2 0 16,0-2 0-16,-3 1 0 0,0 2 80 0,-2 3 32 15,-3 0 0-15,-1 1 0 0,-2 0 208 0,-1 3 32 0,-2 3 16 16,-2 4 0-16,-1 3-64 0,0 2-16 0,-2 2 0 0,0 1 0 16,3-2-224-16,1 2-32 15,2-2-16-15,4 3 0 0,1 1-64 0,3 1-16 0,2-1 0 0,3 1 0 16,4-1-192-16,4 1-64 0,3-1 0 0,2 0 0 16,4-1-128-16,2-2 0 0,2 0 0 0,0-3 0 15,0-2 0-15,-1-3 0 0,-1 1 0 0,-1-3 0 16,-1-1 0-16,0-1 0 0,-3-1 0 0,0-1 0 15,-1-3-512-15,-2 1 32 0,-1-2 0 0,-1 0 0 16,-2-2-2400-16,-3-1-496 0</inkml:trace>
  <inkml:trace contextRef="#ctx0" brushRef="#br0" timeOffset="22913.99">10470 9678 12895 0,'0'0'1152'0,"0"0"-928"0,0 0-224 0,0 0 0 0,0 0 2752 0,0 0 512 15,0 0 112-15,6 0 16 0,-1-2-1440 0,1 1-288 16,0-1-48-16,0 2-16 0,-1-2-368 0,1 1-80 16,0 0 0-16,1 0-16 0,0 1-192 0,0-2-48 15,0 1 0-15,1 0 0 0,1 0-224 0,-2 1-48 16,-7 0-16-16,7-2 0 0,3 0-176 0,-1 1-48 15,-1 0 0-15,0 0 0 0,-2 0-96 0,1 0-32 16,0 0 0-16,0 0 0 0,1 0-80 0,1 0-32 16,0 1 0-16,0 0 0 0,-1 0-144 0,2 1 0 15,-1 0 0-15,1 0 0 0,0 0 0 0,1 0 0 16,1-1 0-16,0 1 0 0,-1 1 192 0,2-2-64 16,-1 0 0-16,1-1 0 0,-1-1 0 0,1 0 0 15,0 0 0-15,-1 2 0 0,0-2-128 0,0 0 192 16,1 0-192-16,-2 0 192 0,0 1-32 0,0 0 0 15,-1 0 0-15,-1 1 0 0,2-2-160 0,0 2 0 16,-1 0 0-16,0 0 0 0,2-1 0 0,0 0 0 16,-2 1 0-16,-1 0 0 0,0 0 0 0,2 0 160 15,0 0-32-15,1 0-128 0,-1 0 0 0,1 0 0 0,-2 0 0 16,2 0 0-16,-1 0 208 0,2 0-64 0,1 0-16 0,-2 0 0 16,1 0 80-16,0 0 16 0,-1 0 0 0,1 0 0 15,-1 0-224-15,1 0 0 0,-3 0 0 0,1 2 0 16,0-2 0-16,0 2 0 0,-1-1 144 0,2 1-144 15,-1 0 0-15,0 0 0 0,-2 0 128 0,2 0-128 0,1 0 0 16,-1 0 0-16,0 0 0 0,1 0 128 16,0 0-128-16,1 0 0 0,-2-1 0 0,2 1 0 15,1 0 144-15,-1-2-144 0,1 1 160 0,1 0-160 0,-2 0 176 0,1 1-176 16,-1-2 192-16,1 0-192 0,-1 2 192 0,1-1-192 16,-1 1 192-16,-1-2-192 0,0 1 144 0,0 0-144 15,-1 0 0-15,-1 0 144 0,0 0-144 0,0 1 0 16,1-1 144-16,-2 0-144 0,1-1 0 0,-1 1 144 15,0 0-144-15,0 0 0 0,1-1 176 0,-1 0-176 16,-2 0 160-16,1 1-160 0,0-1 144 0,0 1-144 16,0-1 128-16,2 0-128 0,1 0 128 0,-1 1-128 15,-2-2 0-15,1 1 128 0,0 0-128 0,2 0 0 16,0 0 144-16,0 1-144 0,0 1 128 0,1-2-128 16,-1 0 128-16,1 1-128 0,0 0 0 0,0 0 144 15,-1 1-144-15,0-2 0 0,0 2 128 0,2 1-128 16,-2-3 0-16,1 1 0 0,-1 1 0 0,0-1 0 15,-1 0 0-15,1 0 0 0,0-1 160 0,0 0-160 16,-2 0 128-16,1 0-128 0,0 0 128 0,1 0-128 16,-2 0 128-16,1 0-128 0,0 0 144 0,0 0-144 15,-1 0 160-15,-1 0-160 0,1 0 192 0,-1 0-48 16,1-1-16-16,1 2 0 0,-2 0 0 0,1 0 0 16,-2 0 0-16,1 0 0 0,0-1-128 0,0 1 128 15,0 0-128-15,2 0 128 0,2-1-128 0,0 0 0 0,-2-1 0 0,2 0 0 16,1 0 0-16,-1 0 0 0,1 0 0 0,0 0 0 15,-1 0 0-15,-1 0 0 0,-1 0 0 0,1 2 0 16,-1-1 0-16,-2 0 0 0,0 0 128 0,0 0-128 16,1 1 0-16,-1-1 0 0,-2 0 0 0,0 1 0 0,1 0 0 0,0 1 0 15,1-1 0-15,-1 0 0 0,0 0 0 0,-1 0 0 16,-1 0 0-16,1 0 0 0,-1-1 0 0,1 2 0 16,0-2 0-16,0 0 128 0,-6 0-128 0,6 1 0 15,-1-1 0-15,1 0 128 0,-6 0-128 0,7 0 0 16,-2 0 0-16,-5 0 0 0,6 0 128 0,0 0-128 15,1 0 0-15,0-1 128 0,-1 1-128 0,1 0 128 16,-7 0-128-16,7 0 128 0,0 0 0 0,-1-2-128 16,-6 2 192-16,0 0-64 0,7 0-128 0,-1 0 192 15,-6 0-192-15,7 0 192 0,0-1-64 0,0 1-128 16,0-1 192-16,-1 0-64 0,0 0-128 0,-1 1 160 16,1 0-160-16,1 0 160 0,0 0-160 0,0 0 0 15,-1 0 144-15,1 0-144 0,-1 0 0 0,0 0 128 16,0 0-128-16,0 0 0 0,0 0 0 0,0 0 0 15,0 0 0-15,-1 1 128 0,1-1-128 0,1 0 0 16,-1-1 0-16,1 1 0 0,-1-1 0 0,0 0 128 16,-1 0-128-16,2 0 0 0,0 1 0 0,-1 0 128 0,0-1-128 0,-1 0 0 15,0 0 128-15,1 1-128 0,0-1 128 0,-1 1-128 16,0 0 0-16,0 0 128 0,0 0-128 0,0 0 0 16,1-1 0-16,0 1 128 0,-1-1-128 0,0 1 0 15,-5 0 0-15,7 1 128 0,0-1-128 0,-1 0 0 16,0-1 0-16,0 0 144 0,0 0-144 0,1 1 0 15,-1-3 144-15,1 2-144 0,-1 0 0 0,1 1 144 16,1-3-144-16,-1 2 0 0,2 0 144 0,0 1-144 16,-1-2 128-16,0 1-128 0,-8 1 128 0,6-1-128 0,2 1 128 0,-1 0-128 15,0 0 160-15,0 0-160 16,0-1 128-16,-1 1-128 0,0 0 0 0,2 0 144 0,0-1-144 0,0 0 0 16,0 0 0-16,0 0 0 0,1 0 128 0,1 0-128 15,0 0 128-15,0 0-128 0,-1 1 0 0,0-1 0 16,1 0-224-16,-2 0 80 0,0 0 144 0,-2 1 0 15,1-2 0-15,0 1-128 0,-7 1 128 0,6 0 144 16,0 0-16-16,-1 0-128 0,-5 0 0 0,6 1 0 16,-6-1 0-16,0 0 0 0,4 0 0 0,-4 0 0 15,0 0 0-15,0 0 0 0,0 0-400 0,0 0 16 16,0 0 0-16,0 0 0 16,0 0-1248-16,0 0-240 0,0 0-48 0,0 0-13248 15,0 0-2624-15</inkml:trace>
  <inkml:trace contextRef="#ctx0" brushRef="#br0" timeOffset="39940.14">19640 3981 6447 0,'0'0'576'0,"0"0"-576"16,0 0 0-16,0 0 0 0,-1 6 5216 0,1-6 928 16,-1 6 192-16,1-6 48 0,-3 5-3552 0,3-5-704 15,0 0-144-15,0 0-16 0,0 0-240 0,0 0-64 16,0 0 0-16,-5 0 0 0,5 0-320 0,-4-5-64 16,0 0 0-16,0-3-16 0,1-2-256 0,0-1-48 15,1-4-16-15,0-4 0 0,1-3-304 0,1-2-48 16,1 1-16-16,1-5 0 0,1 0-256 0,2-3-48 15,0-5-16-15,2-1 0 0,2 0-48 0,1 0-16 16,0-2 0-16,1 4 0 0,0 0 0 0,1 3-16 16,-1 4 0-16,2 2 0 0,-1 0-176 0,1 2 192 15,-2-1-192-15,3 1 192 0,0-1-192 0,-1 2 0 16,1-1 0-16,1 3 0 0,-1-1 0 0,1 4 0 16,-1 0 0-16,-3 2 0 0,1 1 0 0,0 2-256 15,0 3 48-15,-3 1 0 16,2 3-1152-16,-1-1-240 0,-2 4-32 0,0 2-13488 0,-8 1-2704 0</inkml:trace>
  <inkml:trace contextRef="#ctx0" brushRef="#br0" timeOffset="40608.71">20376 3464 13823 0,'0'0'1216'0,"0"0"-960"16,2-3-256-16,0-2 0 0,-2 5 4496 0,0 0 864 0,4-3 160 0,-4 3 48 15,0 0-2832-15,0 0-560 16,0 0-128-16,3 5 0 0,-1 3-800 0,-1 1-160 16,-1 2-16-16,-2 6-16 0,-1 0-384 0,-2 2-80 15,-1 3-16-15,-1 2 0 0,-1 0-256 0,0 2-48 0,0-1-16 0,-1 0 0 16,-3-1 48-16,2-1 0 0,0-1 0 0,-1-1 0 15,-1-2 32-15,2 1 16 0,0-2 0 0,-1 1 0 16,0-2-48-16,1-2-16 0,-1-3 0 0,-1 0 0 16,0-3-64-16,1 0-16 0,-3-1 0 0,0-3 0 15,1-4-208-15,-1-2 0 0,-1-4 128 0,0-5-128 16,2-2 0-16,1-4 0 0,1-4 0 0,3-1 0 16,2-4-160-16,2-1 32 0,3-3 0 0,3-3 0 0,2-1-64 0,2-1 0 15,3 2 0-15,2 3 0 0,0 5 192 0,0 1-208 16,-2 4 80-16,0 2 128 0,0 4 0 0,0 2 0 15,-1 3 0-15,-1 3 0 0,0 4 0 0,1 1 0 16,0 5 128-16,1 1-128 0,-3 4 208 0,2 3-32 16,1 2-16-16,2 3 0 0,1 2 64 0,0 0 16 15,2 2 0-15,2-2 0 0,0 1 64 0,2 0 16 16,-2-1 0-16,3-3 0 0,1 0-128 0,-1-1 0 16,1-1-16-16,-2-2 0 0,1-1-48 0,-1 0-128 15,0-2 192-15,0-1-64 0,-4-4-128 0,1-1 0 16,1-2 0-16,-3-3 0 0,-1-2-128 0,0-1-64 15,0 0-16-15,-3-4 0 16,-1 0-1264-16,-1 1-240 0,-2-1-48 0,-1 2-13104 16,-1-1-2624-16</inkml:trace>
  <inkml:trace contextRef="#ctx0" brushRef="#br0" timeOffset="41019.5">20835 3582 36447 0,'0'0'1616'0,"0"0"336"0,0 0-1568 0,0 0-384 15,6-1 0-15,1 0 0 0,2-2 1600 0,2 2 224 16,0 1 48-16,1 0 16 0,1-1-928 0,1 0-176 16,0 0-32-16,1 1-16 0,0-1-544 0,0 0-192 15,2 0 0-15,0 1 144 0,-1-2-336 0,0 0-80 0,-2-1-16 0,-1 0-13200 32,0 1-2640-32</inkml:trace>
  <inkml:trace contextRef="#ctx0" brushRef="#br0" timeOffset="41183.8">20859 3733 39279 0,'0'0'1728'0,"0"0"384"0,0 0-1696 0,0 0-416 0,0 0 0 0,0 0 0 16,0 0 1248-16,5 6 160 0,0-2 48 0,2 0 0 16,2-2-880-16,0 0-160 0,4 1-32 0,0-2-16 0,0-1-368 15,3 0 0-15,3-1-160 0,-1 1-13376 16,2-2-2672-16</inkml:trace>
  <inkml:trace contextRef="#ctx0" brushRef="#br0" timeOffset="41728.47">21393 3757 15663 0,'0'0'688'0,"0"0"144"0,-5 0-656 0,0 0-176 15,5 0 0-15,0 0 0 0,-4-3 5376 0,1-1 1024 16,0-1 224-16,2 0 32 0,0-1-4704 0,1-1-944 16,1-3-192-16,1-1-48 0,1-2-624 0,1-3-144 15,1-2 0-15,2 0 0 0,1-1 0 0,1 1 0 16,1-1 0-16,1-2 0 0,0 3 0 0,0 0-192 16,-1 3 16-16,0 1 0 0,-1 0 176 0,1 4 0 15,-1 2 0-15,0 2-128 0,0 2 256 0,0 3 64 16,-2 2 16-16,0 3 0 0,0 2 624 0,0 2 112 15,1 5 16-15,1 3 16 0,0 0-320 0,1 3-64 0,0 1-16 0,2 1 0 16,2 1-80-16,0-1-32 0,3 1 0 0,0-5 0 16,1 1-624-16,0-2-128 0,-1-3-32 0,1-1 0 15,-2-3 560-15,-1-1 96 0,0-2 32 0,-1-2 0 16,-2-2-560-16,0-2-128 0,1-2 0 0,-2-2-16 16,-1-1 336-16,1-2-144 0,0-4 144 0,-1-1 0 15,-1-2 0-15,0-4 0 0,0-1 0 0,1-2 0 0,-1-3 0 16,-4 1 0-16,-1-2 0 0,-2 2 0 0,0 0 0 0,0 2 0 15,-2 1 0-15,-2 4 0 0,-4 2 0 0,0 2 0 16,-3 3 0-16,-1 1 0 0,-3 2 192 0,0 2-48 16,-3 3-16-16,-1 2 0 0,0 2 368 0,-1 4 64 15,-1 3 16-15,0 2 0 0,-5 3 96 0,1 3 32 16,-2 2 0-16,-1 3 0 0,-1 0-320 0,1 1-48 16,2 2-16-16,0-2 0 0,2-1 16 0,1-2 0 15,3-2 0-15,1-1 0 0,3-4-176 0,1-3-32 16,3-1-128-16,1-1 192 0,3-4-192 0,1 0-160 15,0-2 32-15,5-3 0 16,0 0-1584-16,0 0-304 0,-5-3-64 0,1-1-13296 16,0-1-2672-16</inkml:trace>
  <inkml:trace contextRef="#ctx0" brushRef="#br0" timeOffset="42124.42">22207 3054 40767 0,'0'0'1808'0,"6"0"368"0,0 0-1728 0,0 2-448 16,1 1 0-16,0 3 0 0,-1 3 1776 0,0 2 272 16,-1 5 48-16,2 4 16 0,-1 1-528 0,1 4-112 15,1 5 0-15,2 1-16 0,-2 1-880 0,2 1-160 16,0 0-32-16,-1 3-16 0,0 1-368 0,-3 2 0 16,1 1 0-16,-4 2 128 0,-4 1-128 15,-2-3 0-15,-3 0 0 0,-1-4 0 0,-5-3-160 0,-3-1 0 16,-2 1 0-16,-2-2 0 0,0-1 160 0,0 1 192 15,-3-5-32-15,1-2-16 0,-1-3-144 0,1-3-144 16,0-5 144-16,3-2-208 16,-1-4-1360-16,2-3-272 0,2-4-48 0,0-5-16 0</inkml:trace>
  <inkml:trace contextRef="#ctx0" brushRef="#br0" timeOffset="65579.34">9343 6451 17503 0,'-1'6'1552'0,"0"1"-1232"16,0-2-320-16,0 0 0 15,0 1 3152-15,1-6 576 0,0 0 112 0,0 0 32 16,1 7-1440-16,-1-7-304 0,0 0-48 0,0 0-16 15,6 2-1136-15,0-2-224 0,0-2-64 0,2-3 0 16,1-3 128-16,-2 0 0 0,1-4 16 0,1-4 0 16,0-3-272-16,2-1-48 0,-1-1-16 0,2-3 0 15,-2-2-192-15,4-8-64 0,-1 2 0 0,0 0 0 16,-1 3-192-16,1-2 176 0,-3 0-176 0,0 0 160 0,-1-1-160 0,-1 2 0 16,1 0 0-16,-2 2 0 0,0 5 0 0,-1 1 0 15,-1 4 128-15,-1 2-128 0,0 6 128 0,-1 4 0 16,-1 2 0-16,-2 4 0 0,0 0 224 0,2 8 32 15,2 5 16-15,-1 4 0 0,0 3-144 0,0 4-16 16,1 3-16-16,-1 4 0 0,2-2 112 0,2 2 32 16,2 0 0-16,1 2 0 0,0-1-368 0,0 2 0 15,2 2 0-15,1 0 0 0,0-3 0 0,1-2 0 16,2-3 0-16,-1-1-128 0,0-3 128 0,0-2 0 16,-1-3 0-16,-1-3 0 0,-1-3-304 0,-2-4 32 15,-2-1 0-15,-1-1 0 16,-2-1-416-16,-5-6-80 0,0 0 0 0,0 0-16 15,0 0-1328-15,-8-1-256 0,-1-4-48 0,-5-3-9936 0,-4-1-2000 0</inkml:trace>
  <inkml:trace contextRef="#ctx0" brushRef="#br0" timeOffset="65733.38">9522 6303 9215 0,'-10'7'400'0,"6"-4"96"0,0-1-496 0,0 0 0 0,4-2 0 0,0 0 0 16,0 0 5472-16,0 0 992 0,0 0 208 0,0 0 48 15,5 5-4288-15,2-2-832 0,1-1-192 0,3-2-16 16,2-2-576-16,2 0-112 0,1-2-32 0,0 0 0 15,3 1-400-15,1-1-80 0,0-1 0 0,0-1-16 16,1 0 96-16,0 0 32 0,2-2 0 0,-2 1-19024 16</inkml:trace>
  <inkml:trace contextRef="#ctx0" brushRef="#br0" timeOffset="65977.56">10090 5904 23039 0,'0'0'1024'0,"0"0"192"0,0 0-960 0,0 0-256 16,0 0 0-16,0 0 0 0,0 0 3648 0,3 6 672 16,-1 4 144-16,1 2 16 0,0 1-2688 0,-1 3-560 15,-2 2-96-15,2 2-32 0,0 2-640 0,-1 1-128 16,-1 2-16-16,1-2-16 0,0-1-304 0,-1-1 160 15,-1 2-160-15,0-1 128 0,1 2-128 0,0-2 0 0,0 1 0 0,0-3 0 32,1 1-1504-32,1-6-176 0,0-1-48 0</inkml:trace>
  <inkml:trace contextRef="#ctx0" brushRef="#br0" timeOffset="66391.2">10301 6194 23039 0,'0'0'2048'0,"-3"4"-1648"0,-1 3-400 15,1-1 0-15,1 1 3264 0,1 0 576 0,1 0 128 0,1 1 0 0,1 1-2432 0,1-1-480 16,0 2-96-16,2-4-32 16,1 0-656-16,1-2-128 0,1 0-16 0,1-1-128 15,1-3 0-15,2 0 0 0,0-4 0 0,-1-1 0 0,3-1 0 0,-1-1 0 16,-2-1 0-16,1 0 0 0,0-3 0 0,-1 0 0 15,-2-1-160-15,0 3 160 0,-1 3-256 0,0 1 64 16,-3 1 0-16,-2 1 16 0,-3 3 176 0,0 0 0 16,0 0 0-16,0 0-128 0,3 7 128 0,-1 0 0 15,0 3 0-15,-2 2 0 0,-1 0 0 0,0-1 128 16,0 2-128-16,1 0 176 0,1 1 32 0,1-3 16 16,0 0 0-16,3-1 0 0,1-4-80 0,2 0-16 15,0-3 0-15,4-1 0 0,1-2 0 0,2-1-128 16,0-1 192-16,-1-2-64 0,4-1 0 0,-1 0 0 15,1-3 0-15,0 1 0 0,-2-1-128 0,1 1 0 16,-1 0 0-16,-2-2 128 0,0 1-128 0,0 0 0 16,-4 0 0-16,0 2 0 15,-1 1-1104-15,1 0-304 0,-2-1-64 0,-2 1-16000 0</inkml:trace>
  <inkml:trace contextRef="#ctx0" brushRef="#br0" timeOffset="66713.02">10983 6104 12895 0,'0'0'576'0,"0"0"112"0,0 0-560 0,0 0-128 0,0 0 0 0,0 0 0 16,0 0 4896-16,-3 4 944 0,-2-1 192 0,-1 3 48 15,0 1-3520-15,-1 3-688 0,-1 1-144 0,0 1-16 16,1-1-736-16,-1 2-144 0,0 1-16 0,0 0-16 0,1 2-368 0,1 1-80 16,4-2-16-16,0-1 0 15,1 0-336-15,3-2 0 0,0 0 0 0,1-2 0 0,2-2 0 0,2-2 0 16,1-3 0-16,2-3 0 0,1-3 0 0,2-2 0 15,0-3 0-15,1 0 0 16,-2-4-432-16,2 0 0 0,0-3 0 0,-1 0 0 16,0 3-640-16,-1-2-128 0,-1 0-16 0,-2 3-16 15,0 0 288-15,-2 2 64 0,-1 2 16 0,-2 0 0 0,-1 2 736 0,-3 5 128 16,0 0 0-16,0 0 0 0,0 0 656 0,0 0 48 16,-4 3 16-16,1 1 0 0,3-4-192 0,-4 5-32 15,1 2-16-15,1 1 0 0,1 1-480 0,1 0 0 16,1 3 0-16,1 1 0 15,1 1-1696-15,1 2-432 0,1 1-96 0</inkml:trace>
  <inkml:trace contextRef="#ctx0" brushRef="#br0" timeOffset="66863.89">11245 6515 10127 0,'0'0'896'0,"0"0"-704"0,0 0-192 0,2-6 0 15,-1-4 5680-15,2-2 1104 0,0-1 208 0,1-2 48 16,-1-3-4112-16,1-2-832 0,0-2-176 0,1 0-16 15,1-6-1088-15,1 2-224 0,-1-2-32 0,2 3-16 16,0 2-368-16,-1 2-176 0,1 2 160 0,1-1-160 16,0-1-1280-16,0 3-368 15,1-3-64-15</inkml:trace>
  <inkml:trace contextRef="#ctx0" brushRef="#br0" timeOffset="67010.5">11339 6173 19343 0,'-17'3'1728'0,"8"-1"-1392"0,-3 0-336 0,1-2 0 0,-1-2 4944 0,2-1 928 16,2 0 176-16,0 1 32 0,3-1-4416 0,1 1-880 15,1-3-176-15,4-2-32 16,2-3-1904-16,4-2-368 0,2-1-80 0</inkml:trace>
  <inkml:trace contextRef="#ctx0" brushRef="#br0" timeOffset="67309.67">11720 6008 39391 0,'-17'9'1744'0,"9"-5"368"0,-1 1-1696 0,-2-1-416 16,-1 1 0-16,0 0 0 0,0 1 1792 0,-1 1 256 16,0-1 64-16,1 0 16 0,1-1-1088 0,2-2-208 0,2-2-64 0,2 3 0 15,5-4-912-15,-1 5-192 0,1-5-48 0,4 5 0 16,2 0 224-16,2 0 160 0,2-1-208 0,-1 1 80 15,2 0 128-15,0 0-208 0,1-2 80 0,-2 2 128 16,0 2-160-16,-1 1 160 0,0 2 0 0,-2-1-144 16,-3-3 144-16,-1 2 256 0,-2 1-64 0,-2 2-16 15,0 1 336-15,-2 1 64 0,-3 0 0 0,-1 0 16 0,-1-2 80 16,-1 1 16-16,0-2 0 0,0 0 0 0,-3-2-304 0,0-1-64 16,-1-1-16-16,1-2 0 0,-2-3-304 0,1-1 0 15,0-1 0-15,0-6-15984 16,-1-3-3088-16</inkml:trace>
  <inkml:trace contextRef="#ctx0" brushRef="#br0" timeOffset="68177.35">12648 6171 23615 0,'0'0'1040'0,"0"0"224"0,0 0-1008 0,0 0-256 0,0 0 0 0,0 0 0 0,0 0 2016 0,2 9 352 15,0 0 80-15,0 2 16 0,0 0-992 0,-2 4-192 16,2 3-32-16,-1 2-16 0,0 2-592 0,0-1-128 16,0 1-32-16,0 0 0 0,0 2-176 0,0 0-48 15,0-1 0-15,0-2 0 0,0 0-256 0,0-5 160 16,0 0-160-16,0-1 128 0,1-1-128 0,-1-1 0 16,0-3 0-16,0-1 0 15,1-1-1552-15,-1-1-304 0,0-1-48 0,-1-6-13840 0</inkml:trace>
  <inkml:trace contextRef="#ctx0" brushRef="#br0" timeOffset="68456.5">12623 6211 15663 0,'-5'-7'688'0,"5"7"144"0,-3-4-656 0,0-1-176 16,0-1 0-16,1-2 0 0,2-2 4224 0,1 0 832 15,0 1 144-15,2 0 48 0,1-3-3664 0,3 1-736 0,2-2-144 0,2 1-16 16,1 0-400-16,0 2-80 15,4 1-16-15,0 1 0 0,-2 1-192 0,3 2 0 16,0 1 0-16,0 3 0 0,-1 3 0 0,-2 3 128 16,0 1-128-16,-3 3 0 0,-2 1 0 0,-2 0 144 0,-3 2-144 0,-2 1 128 15,-3 1 0-15,-2 1 0 16,-1 0 0-16,-2 0 0 0,-3 0 256 0,-1 1 64 0,-2-3 0 0,2 0 0 16,0-2-208-16,0 0-48 0,1-3 0 0,1-1 0 15,1-2-192-15,1-1 0 0,2 0 0 0,4-4 0 16,0 0-1568-16,0 0-208 0,0 0-32 0,0 0-16 15,0 0-1248-15,8 0-240 16</inkml:trace>
  <inkml:trace contextRef="#ctx0" brushRef="#br0" timeOffset="68877.2">12857 6267 26367 0,'0'0'1168'0,"0"0"240"0,0 0-1120 0,1-5-288 16,0 1 0-16,0-2 0 0,0-2 2000 0,0-1 352 16,1-3 64-16,-1 1 16 0,1 2-816 0,1-3-144 15,0 1-48-15,0-2 0 0,2 3-928 0,1-1-192 16,1 1-48-16,0 1 0 0,0-1-256 0,0 1 0 15,-2 0 128-15,2 2-128 16,1 3-1008-16,0 0-256 0,-2 3-48 0,1 1-16 16,-7 0-1616-16,7 3-336 0,-1 0-64 0,-1 2-16 15,-2 2 768-15,1 1 160 0,0 0 16 0,0 0 16 16,-1 2 1136-16,1 0 240 0,0 0 32 0,-2-2 16 0,1-1 2752 0,0 0 544 0,1 0 112 16,1 0 32-16,1 0-320 0,1-1-64 0,0-3-16 0,2 2 0 15,0 0-576-15,2-2-112 0,1 0-32 0,0-1 0 16,-1-2-480-16,1-3-96 15,2-1-32-15,-1 0 0 0,1 1-528 0,0-1-208 0,1 0 176 0,-3-4-176 16,0 1 208-16,0 0-48 0,-3-1-16 0,-2 0 0 16,0 0-144-16,-3-1 128 0,-2-1-128 0,-1 0 128 15,-2 3-128-15,0 2 160 0,-3 0-160 0,-1 0 160 16,-1 1 144-16,0 2 16 0,-4 2 16 0,-1 2 0 16,-1 2 368-16,0 2 80 0,-1 2 16 0,0 0 0 15,1 0-96-15,1 1 0 0,0 1-16 0,2 0 0 16,1 1-288-16,3 2-48 0,3 1-16 0,2-2 0 15,1 1-208-15,4 0-128 0,2-2 128 0,3-1-128 16,2-1 0-16,3-4 0 0,5-4 0 0,1-2 0 16,2-3-896-16,2-1-160 0,2-5-32 0,-2-1 0 15,1-4-1968-15,0-2-400 0,1-1-64 0</inkml:trace>
  <inkml:trace contextRef="#ctx0" brushRef="#br0" timeOffset="69237.2">13624 5872 6447 0,'0'0'576'0,"0"0"-576"16,-4-4 0-16,0 1 0 0,-1 0 5952 0,-1 2 1072 15,0 2 208-15,0 4 64 0,-1 2-4048 0,1 4-816 16,0 1-144-16,0 5-48 0,1 1-1008 0,2 2-208 16,1 3-32-16,2 0-16 0,1 3-512 0,2-4-96 0,2 0-32 0,2-1 0 15,0 1-176-15,2-4-32 16,0 1-128-16,0-2 192 0,0 1-192 0,-1-1 0 16,1-3 128-16,0 0-128 0,-1-2 0 0,0-3 0 15,0-1 0-15,-1-2 0 0,-7-6 0 0,0 0 0 16,5 2 0-16,-5-2 0 0,0 0-384 0,-2-6 48 0,-4-1 0 0,-1-2 0 31,-3 1-320-31,-3-2-64 0,-3 2-16 0,-1 1 0 0,-2 0 272 0,1 2 48 0,-1 1 16 0,0 3 0 16,-1 3 400-16,1 3 128 0,3 0 0 0,0 2 0 15,1 1 320-15,3 2 64 0,2-1 0 0,3 1 16 16,1 1-80-16,4 0-32 0,4 1 0 0,2-1 0 16,3 0-256-16,2 1-160 0,2-4 192 0,2 0-192 15,4-3 128-15,2-1-128 0,1-1 0 0,3-3 0 16,0-1 0-16,0-4 0 0,2-1-208 0,-2-2 80 15,1-2-2080 1,-3-1-416-16,-1 1-64 0,-3-2-14336 0</inkml:trace>
  <inkml:trace contextRef="#ctx0" brushRef="#br0" timeOffset="69346.59">13788 6193 8287 0,'0'0'736'0,"-5"5"-592"16,1 0-144-16,-1 0 0 0,0 3 6016 0,0 1 1152 16,1 1 256-16,1 0 32 0,0-3-4784 0,1 3-960 15,1-2-192-15,1 0-48 0,1-1-912 0,1-1-192 16,1-2-48-16,-3-4 0 0,0 0-320 0,6 0 0 15,1-1-160-15,2-3 160 16,2-3-2672-16,-2-1-416 0</inkml:trace>
  <inkml:trace contextRef="#ctx0" brushRef="#br0" timeOffset="69493.69">13912 6007 35007 0,'-16'5'1552'0,"9"-2"320"0,0 1-1488 0,-1-1-384 16,0 1 0-16,0-1 0 0,1 1 1264 0,1 0 176 15,3 0 32-15,1 1 16 0,2-5-1008 0,0 7-208 16,2-1-32-16,1-1-16 16,4-2-912-16,2 0-176 0,3-1-32 0,1-1-16 15,-1 0-2208-15,2 0-432 0</inkml:trace>
  <inkml:trace contextRef="#ctx0" brushRef="#br0" timeOffset="69673.52">14101 6064 31327 0,'-8'9'1392'0,"4"-4"272"0,-2-3-1328 0,-2 3-336 0,0 0 0 0,-1 3 0 15,-1 1 2128-15,-2 2 368 0,-1 3 64 0,1 0 0 16,0 0-1152-16,1 1-224 0,2 1-48 0,2 2-16 16,0 3-432-16,2-1-96 0,2 1-16 0,2 0 0 0,2-1-288 0,3-1-64 15,2-4-16-15,4 0 0 0,0-2-208 0,2-3 0 16,2-3 0-16,0-3 0 0,2-4 0 0,2-4 0 16,0-4-128-16,1-2 128 15,0-5-2000-15,0-3-304 0,-1-2-48 0</inkml:trace>
  <inkml:trace contextRef="#ctx0" brushRef="#br0" timeOffset="69840.59">14383 5874 19343 0,'-4'5'1728'16,"0"1"-1392"-16,0 2-336 0,-1 1 0 0,-1 3 3968 0,1 0 704 16,0 2 160-16,0 2 32 0,0 3-3088 0,1 2-624 15,0 0-112-15,1 0-16 0,1 2-704 0,-2-3-144 16,0 1-32-16,0 0 0 0,-1 2-144 0,1-1 0 15,-1 1 0-15,1-2 0 16,0-1-2432-16,0-3-384 0</inkml:trace>
  <inkml:trace contextRef="#ctx0" brushRef="#br0" timeOffset="70088.2">14188 6194 15663 0,'0'0'688'0,"0"0"144"0,0 0-656 0,1-6-176 0,2 0 0 0,2 1 0 15,0 1 4048-15,3 1 784 0,2-2 160 0,2 1 16 16,1 2-3136-16,2-1-624 0,1 1-128 0,2 0-32 15,1 1-768-15,0 1-144 0,3 1-48 0,-2 0 0 16,2-1-128-16,-2 0 0 0,0 0 0 0,-1 2 0 16,-2 3-1936-16,1 0-272 0,-3 0-48 15,-1 0-16-15,-2-2-784 0,-1 1-144 0,-3 0-48 0,0 1 0 16,-1 2 1856-16,-1 0 368 0,-2-1 80 0,-1 0 16 0,-3-6 2096 0,0 0 432 16,0 0 64-16,2 6 32 0,-1 1 608 0,-1-2 112 15,0-5 16-15,0 0 16 0,0 0-1168 0,0 0-224 16,0 0-48-16,0 0-16 0,0 0-688 0,0 0-144 15,0 0-32-15,0 0-10048 16,1-5-2000-16</inkml:trace>
  <inkml:trace contextRef="#ctx0" brushRef="#br0" timeOffset="70224.28">14597 5984 13823 0,'0'0'1216'0,"0"0"-960"16,-4 4-256-16,-1 1 0 0,0 0 3936 0,1 1 736 0,2 1 160 0,1 1 32 15,0 2-3776-15,3 0-768 16,1 2-128-16,1 1-9552 16,0-2-1904-16</inkml:trace>
  <inkml:trace contextRef="#ctx0" brushRef="#br0" timeOffset="70460.28">14723 6257 11967 0,'0'0'528'0,"0"0"112"0,0 0-512 0,4 0-128 0,0-3 0 0,1 1 0 15,-2-2 4512-15,0-1 864 0,0-1 192 0,1-1 16 16,0-5-3792-16,1 1-768 0,1-3-160 0,0 2-32 15,1 1-576-15,0 1-128 0,2 1-128 0,-1-2 176 0,0 0-176 0,0 2 0 16,-1 0 0-16,1 0 0 0,-2 4 0 0,0 2 0 16,0 1 0-16,-2 1 0 0,-4 1 0 0,0 0 0 15,4 4 128-15,-1 2-128 0,-1 1 288 0,-1 2 32 16,0 0 0-16,-1 1 0 0,-1 0 0 0,0 1 16 16,0-1 0-16,2 3 0 0,-1 0-160 0,1 1-48 15,0-2 0-15,1 0 0 0,1-1-128 0,1-1 0 16,1-2 0-16,1 0 0 15,2-1-304-15,-1-3-144 0,0-2-16 0,2-2-10656 16,0-2-2128-16</inkml:trace>
  <inkml:trace contextRef="#ctx0" brushRef="#br0" timeOffset="70828.25">14995 6155 16575 0,'0'0'1472'0,"0"0"-1168"15,0 0-304-15,-4 4 0 0,2 2 2864 0,-1-1 512 16,0 1 96-16,0 0 32 0,1 0-2288 0,2-6-464 0,-1 6-96 0,2 1-16 15,1 0-448-15,1 0-192 16,1-2 128-16,-4-5-128 16,4 5-272-16,2 0-144 0,0-3-32 0,0 1 0 15,0-1-496-15,0 0-96 0,1-1-32 0,-2 0 0 0,-5-1 672 0,6-1 128 0,-6 1 16 16,6-1 16-16,-6 1 480 0,0 0 80 0,0 0 32 0,6 3 0 16,-6-3 336-16,5 4 64 0,-1 0 16 0,-1 4 0 15,0 2 64-15,0 2 32 0,0 2 0 0,0 2 0 16,-1 3 144-16,2 2 16 0,-1 2 16 0,0 3 0 15,-1 0-208-15,-1 1-64 0,-1-1 0 0,-1 1 0 16,-1-1 48-16,0 1 0 0,-1 3 0 0,-1-3 0 16,0 1-32-16,0-1 0 0,0-3 0 0,-1 0 0 15,-1-2 16-15,-2-2 0 0,-1-3 0 0,0 0 0 0,-2-5-80 16,0-1-16-16,-1-4 0 0,1-1 0 0,-2-1-320 16,0-3-64-16,-1-3 0 0,-2-3-16 0,-1-2-304 15,0-2 0-15,0-3 128 0,-2-2-128 16,0-4-1168-16,-1 0-304 0,1-4-48 0,-2 0-12800 15,2-3-2560-15</inkml:trace>
  <inkml:trace contextRef="#ctx0" brushRef="#br0" timeOffset="71390.8">16064 6242 36111 0,'0'0'1600'0,"0"0"320"0,-1 6-1536 0,0 0-384 15,0 4 0-15,1 1 0 0,-1 2 1200 0,1 1 144 16,1 3 48-16,1 2 0 0,-1 2-528 0,1 1-96 0,0 1-32 0,0-2 0 15,0 0-448-15,0-1-96 16,0-2 0-16,0 1-16 0,-1-2-176 0,0 0 0 16,1-3 0-16,0-3 128 0,0-2-128 0,0-2 0 15,-1-1 0-15,-1-6 0 16,0 0-1504-16,0 0-224 0,0 0-64 0,1-8-16144 0</inkml:trace>
  <inkml:trace contextRef="#ctx0" brushRef="#br0" timeOffset="71636.3">16043 6258 18431 0,'-8'-10'1632'0,"4"6"-1312"0,-1-1-320 0,1-1 0 0,2-2 3168 0,2-1 560 16,0 0 112-16,3 1 32 0,2-1-1952 0,2 0-384 16,1 0-64-16,1 2-32 15,4-1-784-15,1 1-144 0,0 0-48 0,3 0 0 0,-1 0-272 0,0 0-64 16,1 2-128-16,0 2 192 0,0 3-192 0,0 2 128 16,-4 0-128-16,1 2 0 0,-1-2 192 0,-3 3-48 15,-3 4-16-15,-3 1 0 0,-2 3 0 0,-2 2 0 16,-3 3 0-16,-3 0 0 0,-4 2 0 0,-2 0-128 15,-1 1 192-15,1-1-64 0,-1-4-128 0,1-1 128 16,1-2-128-16,3-1 128 0,-2-4-128 0,2-1 0 16,1-2 0-16,7-5-176 15,0 0-1360-15,0 0-256 0,2-5-64 0,2-2-14560 0</inkml:trace>
  <inkml:trace contextRef="#ctx0" brushRef="#br0" timeOffset="71862.17">16428 6175 15663 0,'0'0'688'0,"0"0"144"0,0 0-656 0,0 0-176 16,0 0 0-16,-1 5 0 0,-2 0 4672 0,0 2 912 0,0 2 176 0,0 1 48 16,0 2-3936-16,0 3-784 0,-1 0-144 0,1 2-48 15,1 0-416-15,2-1-96 0,1 1 0 0,2-1-16 16,1-3-112-16,1 0 0 0,2-1-16 0,1-3 0 16,1 0-240-16,-1-2 0 0,3-6 0 0,-1-2 0 15,0-4 128-15,0-2-128 0,-1-2 0 0,0-4 144 16,-1-2-144-16,-1-1 0 0,-2-3 0 0,-1 0 0 15,-3 2 0-15,-2 0 0 0,-2 3-144 0,-2-2 144 16,-2 1-640-16,-2 2 0 0,-1 0-16 0,0 3 0 16,-2 4-1920-16,1 1-384 0,0 0-80 0</inkml:trace>
  <inkml:trace contextRef="#ctx0" brushRef="#br0" timeOffset="72183.87">16695 6101 21183 0,'-10'7'1888'0,"5"-3"-1504"16,-2 1-384-16,-2 0 0 0,-1 2 3440 0,-2 0 608 16,0 1 128-16,0 0 32 0,1 1-2000 0,0 0-400 15,2 1-80-15,-1-1 0 0,1 1-944 0,1-2-176 16,1 1-32-16,3 0-16 0,1-1-384 0,3 0-176 16,3 0 160-16,3 0-160 0,1-2 0 0,4 1 0 15,-2-1 0-15,5 0 0 0,3-1 0 0,-1 0 0 16,1-1 0-16,-1 1 0 0,1 0-128 0,-2 1 128 15,-3-1 0-15,0 2 0 0,-4 0 0 0,-3 0 0 0,-2 2 0 0,-3 0 0 16,-3 1 0-16,-3 1 0 16,-3-1 0-16,-1 2 0 0,-3 0 0 0,-1-1 0 0,-1-2 0 0,1-1 144 15,-2-1-144-15,2-1 0 16,3-2 0-16,-1-1 128 0,1-3-128 0,1 0-176 0,3-4 48 0,1-2 0 31,3-2-2192-31,2-2-432 0,3-2-96 0,2-1-16 0</inkml:trace>
  <inkml:trace contextRef="#ctx0" brushRef="#br0" timeOffset="72313.37">16877 6346 30399 0,'0'8'2704'0,"-2"1"-2160"16,-1 1-544-16,1-2 0 0,0 0 2080 0,0-1 304 16,0 1 64-16,0-3 16 15,2-5-1456-15,0 0-304 0,0 0-48 0,0 0-16 16,0 0-1376-16,-1-7-288 0,-1-4-48 0</inkml:trace>
  <inkml:trace contextRef="#ctx0" brushRef="#br0" timeOffset="72461.03">16898 6081 15663 0,'0'0'1392'0,"6"3"-1120"16,-1 1-272-16,2-4 0 0,2-2 1952 0,0-1 336 15,0 1 64-15,1 1 16 0,1 1-1968 0,-1 1-400 16,0 1 0-16</inkml:trace>
  <inkml:trace contextRef="#ctx0" brushRef="#br0" timeOffset="72595.45">17054 6226 21183 0,'-1'18'944'0,"0"-9"192"15,-2 5-912-15,1-1-224 0,1 2 0 0,0 2 0 0,-1-1 3328 0,1 1 608 0,0 3 128 0,1-3 32 16,1 0-2688-16,1 0-512 0,-1-2-128 0,1 0 0 15,1 0-528-15,0-3-112 0,0-1 0 0,0-3-128 16,1-3-1600-16,-4-5-448 0</inkml:trace>
  <inkml:trace contextRef="#ctx0" brushRef="#br0" timeOffset="73168.31">17078 5967 21183 0,'0'0'1888'16,"0"0"-1504"-16,0 0-384 0,0 0 0 0,0 0 3776 0,-3 7 704 15,0 0 128-15,1 4 16 0,1 5-2592 0,0 3-528 16,1 2-96-16,0 2-32 0,0-1-768 0,0 2-160 16,0 2-16-16,0 3-16 0,1 6-240 0,0 0-48 15,-1 0-128-15,1 0 192 0,0-1-192 0,1 0 0 16,-1 0 0-16,-1-6 0 0,0-1 0 0,0-4-320 16,-1-2 64-16,-1-1 0 15,0-2-2800-15,0-5-544 0</inkml:trace>
  <inkml:trace contextRef="#ctx0" brushRef="#br0" timeOffset="73344.42">17035 6263 36447 0,'0'0'1616'0,"0"0"336"0,0 0-1568 0,0 0-384 0,4-4 0 0,0 2 0 16,0-2 1488-16,1 3 224 0,1-2 32 0,1 2 16 15,1-1-1200-15,3 1-240 0,2 0-64 0,0 1 0 16,3 0-256-16,2 0 0 0,-1 2 0 0,2 0 0 31,2 0-1728-31,-1 2-384 0,0-1-96 0,-2 0-15008 0</inkml:trace>
  <inkml:trace contextRef="#ctx0" brushRef="#br0" timeOffset="73457.64">17368 6305 19343 0,'0'0'1728'0,"-2"8"-1392"0,2 1-336 0,-2 0 0 16,0 2 2768-16,0 2 496 0,1 1 80 0,-1 0 32 0,1 2-1632 0,0-1-320 15,2-2-64-15,-1 1-16 0,1-1-896 0,0-1-176 16,1-4-32-16,0-1-11136 15,1-1-2224-15</inkml:trace>
  <inkml:trace contextRef="#ctx0" brushRef="#br0" timeOffset="73613.39">17378 6078 14735 0,'0'0'1312'0,"0"0"-1056"15,-3-3-256-15,3 3 0 0,0 0 3968 0,0 0 752 16,0 0 144-16,0 0 16 0,0 0-3904 0,5 5-784 16,2 0-192-16,1 2-14336 0</inkml:trace>
  <inkml:trace contextRef="#ctx0" brushRef="#br0" timeOffset="73784.34">17531 6369 9215 0,'0'17'816'0,"0"-9"-656"16,0 2-160-16,0-3 0 0,2 0 5104 0,1-2 976 0,-3-5 208 0,4 3 48 15,-4-3-3440-15,4 3-672 0,-4-3-144 0,8-1-32 16,0-1-656-16,1-2-144 0,2-3-32 0,-2-1 0 16,2 0-528-16,2-1-112 0,1-1-32 0,1-2 0 15,-1-2-400-15,1-2-144 0,0 1 0 0,-1-1 144 16,0 1-320-16,-1 0-64 0,1 0-16 0,1 0 0 16,-5 0-2848-16,0 1-576 0</inkml:trace>
  <inkml:trace contextRef="#ctx0" brushRef="#br0" timeOffset="74113.89">17820 6313 21183 0,'0'0'944'0,"4"6"192"16,1 0-912-16,1 0-224 0,1-1 0 0,1-1 0 0,2 0 3520 0,1-1 672 16,0-1 128-16,1 0 32 0,1-2-3088 0,2 0-624 15,0 0-112-15,0-2-16 0,3-2-208 0,-2-1-48 16,0 0 0-16,0-1 0 0,-3-1 128 0,1 0 0 15,-2-1 16-15,-2-1 0 0,-3-1-208 0,-1-1-64 16,-2 1 0-16,-2 2 0 0,-2 1 128 0,-1 3 0 16,-5-1 16-16,-2 2 0 0,0 0 272 0,-4 3 48 15,-3 0 16-15,-1 5 0 0,-2 3 112 0,-2 5 32 16,-1 2 0-16,2 1 0 0,3 2-160 0,0 1-16 16,0-1-16-16,5 2 0 0,2 1-160 0,3 0-16 0,2-3-16 0,4 0 0 15,4 0-224-15,2-2-144 0,4-1 192 16,3-2-192-16,6-4 128 0,4-1-128 0,5-3 0 0,2-2 0 15,0-1 0-15,0-2 0 0,-3-2 0 0,0 1 0 16,-2-4 0-16,0 0-224 0,-2-4 32 0,-3 1-14848 16,-1-2-2960-16</inkml:trace>
  <inkml:trace contextRef="#ctx0" brushRef="#br0" timeOffset="80618.75">19434 6524 6447 0,'0'0'576'0,"0"0"-576"16,0 0 0-16,0 0 0 0,0 0 2624 0,0 0 400 15,0 0 96-15,0 0 16 0,0 0-688 0,0 0-128 16,0 0-16-16,0 0-16 0,0 0-592 0,0 0-112 16,0 0-32-16,0 0 0 0,0 0-192 0,0 0-32 15,0 0-16-15,0 0 0 0,0 0-112 0,0 0-32 16,0 0 0-16,0 0 0 0,0 0-224 0,0 0-48 15,0 0-16-15,0 0 0 0,-4-5-256 0,0-1-48 16,1-3-16-16,0 1 0 0,0-3-176 0,2-1-48 16,-1 0 0-16,1-4 0 0,1-3-336 0,0-1 144 15,1-3-144-15,2-1 0 0,1-2 352 0,0-1-32 16,1 2-16-16,0-1 0 0,0 1-144 0,2 0-32 16,1 0 0-16,1 0 0 0,0 0 32 0,1 1 0 15,2-1 0-15,1 1 0 0,1 0-160 0,0 1 0 0,1-1 144 16,1 2-144-16,0-2 0 0,2 1 128 0,-1 3-128 0,0 3 0 15,0-1 0-15,-3 3 0 0,0 1 0 0,1 3 0 32,-3 2-256-32,0 2-128 0,0-1-32 0,-2 3 0 15,-2 3-2288-15,0 1-464 0,0 1-96 0</inkml:trace>
  <inkml:trace contextRef="#ctx0" brushRef="#br0" timeOffset="81274.18">20154 6036 8287 0,'0'0'736'0,"0"0"-592"16,0 0-144-16,0 0 0 0,0 0 4080 0,0 0 784 15,0 0 144-15,0 0 48 0,4 4-2592 0,0 2-512 16,0-1-96-16,-1 3-32 0,0 3-608 0,1 0-112 0,-1 2-16 0,0 0-16 15,-1 0-352-15,-1 0-64 16,0 2-16-16,0-1 0 0,-1 4-224 0,-1 1-48 0,-1-2-16 0,0 3 0 16,-2 1-80-16,0-1-16 0,-1-1 0 0,-1 2 0 15,-1-1 48-15,0-2 0 0,-1 0 0 0,0-2 0 16,-2-1 80-16,-1-1 32 0,-1-1 0 0,1-3 0 16,-2-4-144-16,-1-1-16 0,1-3-16 0,0-1 0 15,0-2-112-15,-2-3 0 0,2-3-128 0,-1-3 192 16,-1-1-192-16,4-4 0 0,0-2 0 0,2-1 0 0,2-5 0 0,1 1 0 15,2-3-128-15,2 1 128 0,2-2 0 0,1 4 0 16,1-1-128-16,4 4 128 0,1 1 0 0,1 1 0 16,1 0-128-16,1 3 128 0,-2 4 0 0,2 2 0 15,-1 3 0-15,2 3 0 0,-1 2-144 0,-1 3 144 16,1 4 0-16,0 3-144 0,-1 2 336 0,0 4 64 16,2 2 0-16,-1 2 16 0,-1 2 240 0,1 3 64 15,-2 2 0-15,1-2 0 0,1-1 0 0,2 1 16 16,-2-2 0-16,2-2 0 0,1-2-224 0,1-1-48 15,-1-4-16-15,2-2 0 0,0-3-304 0,1-2 160 16,3-2-160-16,-2-2 128 0,1-1-128 0,1-4 0 16,-1-1 0-16,0-3 0 0,-2 1 0 0,0-1 0 15,-1-2-224-15,-3-1 80 16,-1 0-1776-16,-1-1-368 0,-2 0-64 0</inkml:trace>
  <inkml:trace contextRef="#ctx0" brushRef="#br0" timeOffset="82071.6">20705 6157 23951 0,'0'0'2128'0,"0"0"-1696"0,0 0-432 0,0 0 0 0,7 0 2880 0,1 0 512 16,3 0 80-16,1 0 32 0,1-1-1728 0,1-1-352 16,0 0-64-16,1 2-16 0,-1 1-880 0,3 0-176 15,-2 0-32-15,1-1-16 0,-2-1-240 0,-1 0-240 16,-1 0 48-16,-2 2-18432 0</inkml:trace>
  <inkml:trace contextRef="#ctx0" brushRef="#br0" timeOffset="82242.56">20693 6339 10127 0,'0'0'448'0,"0"0"96"0,0 0-544 0,0 0 0 0,0 0 0 0,0 0 0 16,0 0 7520-16,5 1 1392 0,0-1 288 0,3 0 48 15,2 1-6944-15,3-1-1408 0,3 0-256 0,1 3-64 16,2-3-576-16,0 2 0 0,2 1 0 0,-1-2-13376 16,2-1-2768-16</inkml:trace>
  <inkml:trace contextRef="#ctx0" brushRef="#br0" timeOffset="82642.13">21296 6222 39391 0,'0'0'864'0,"0"0"176"0,0 0 48 0,0 0 16 0,6 3-880 0,0-1-224 0,1 1 0 0,1-2 0 16,-2 1 1360-16,2 0 240 0,1 0 32 0,2-1 16 16,-1-2-1056-16,0 0-208 0,2 0-32 0,1 1-16 0,0-2-336 0,-1 1-160 15,1 0 16-15,-2 0-13552 16,0-3-2720-16</inkml:trace>
  <inkml:trace contextRef="#ctx0" brushRef="#br0" timeOffset="86489.92">21795 6191 13823 0,'0'0'1216'0,"0"0"-960"0,0 0-256 0,0 0 0 16,-1 7 2240-16,1-1 416 0,0 0 80 0,0 0 16 15,0-6-752-15,0 6-144 0,0-6-16 0,0 8-16 16,0-2 0-16,-1 1 0 0,0-1 0 0,0 0 0 16,1-6-160-16,0 0-48 0,0 0 0 0,0 0 0 0,-2 5-336 0,2-5-64 15,0 0 0-15,0 0-16 0,0 0-480 0,0-8-80 16,2-1-32-16,1-2 0 0,0-2-400 0,2 1-80 16,1-2 0-16,-1-1-128 0,1-1 128 0,1 2-128 15,0-2 0-15,0 1 0 0,-1 0 0 0,2-1 0 16,-1 1 0-16,1 1 0 0,0 1 0 0,1 1 0 15,0 2 0-15,-2 3 0 0,1 2 0 0,1 3 0 16,-1 3 0-16,0 3 0 0,-1 3 0 0,-1 2 0 16,3 3 0-16,0 1 0 0,1 1 0 0,1 1 0 15,-1-2 0-15,2 2 0 0,0 0 0 0,1 2 0 0,1-2 0 0,1 0 0 16,-1-2 0-16,1-1 0 16,2-2 0-16,-3-1 0 0,0-1 0 0,1-1 0 15,-3-1 0-15,1-4 0 0,1-3 0 0,-3-2-144 16,-2-2 144-16,0-1 0 0,-2 0 0 0,0-1 0 0,-3 0 0 15,-1-3 0-15,-1-2 0 0,-2 0 0 0,-2-1 0 16,-1 0 0-16,-1 1 0 0,0 0 0 0,-2 2 0 0,-1-3 0 16,-1 1 0-16,-1 1 0 0,-2 2 0 0,-2 4 0 15,-1 1 0-15,-3 4 128 0,-1 2-128 0,0 2 0 16,-4 2 144-16,2-1-144 0,-2 4 192 0,2 2-192 16,1 2 240-16,1 0-64 0,1 2-16 0,1 1 0 15,2-1-32-15,-1 2-128 0,3 0 192 0,0-1-64 16,2 3-128-16,0-4 0 0,1 2 0 0,0-3 0 0,1-1 0 0,0-1 0 15,0-3 0-15,0-2 0 16,1-2-672-16,0-2-160 0,1-2-48 0,2-3 0 16,0-3-2640-16,1-2-544 0</inkml:trace>
  <inkml:trace contextRef="#ctx0" brushRef="#br0" timeOffset="86860.03">22291 5630 30399 0,'0'0'2704'0,"-3"5"-2160"0,2 3-544 0,2-1 0 16,2 0 2352-16,3 0 352 0,3 1 80 0,5 1 16 16,2 3-1216-16,4 3-240 15,5-3-64-15,2 3 0 0,3 1-448 0,-1 2-112 0,-2 3-16 0,-2 6 0 16,-2 2-256-16,-3 2-64 0,0 1-16 0,-3 2 0 16,-3 3-64-16,-2-3-16 0,-3 0 0 0,-3 1 0 15,-4 2-144-15,-2 1-16 0,-4 0-128 0,-1-1 192 16,-1-2-192-16,-3 0 0 0,-2-1 0 0,1-4 0 0,-3-3 0 15,-1-1 0-15,-1-5 0 0,-1-3 0 16,-1-3-864-16,0-2-224 0,-1-2-32 0,0-3-13136 16,-2-3-2624-16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3:02:33.15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11358 7423 32255 0,'-7'-14'2864'0,"-1"-1"-2288"0,1 2-576 0,3 3 0 16,2 1 880-16,2 9 64 0,5-8 16 0,4 3 0 15,6-4-704-15,5 0-128 0,8-3-128 0,6-1 192 16,5-1-192-16,3-2 0 0,1 1-192 0,0-3 192 16,-2-1-384-16,-1-2 64 0,1-1 0 0,-3 3 0 15,-4 1 128-15,-2 4 48 0,-3 6 0 0,-6 3 0 16,-4 5 144-16,-6 7 0 0,-5 6 0 0,-5 5-128 15,-5 4 528-15,-6 5 112 0,-6 3 32 0,-5 2 0 16,-3 2 672-16,-3 0 144 0,0 1 32 0,-1-1 0 16,2 1-240-16,3 1-64 0,5-1 0 0,5-5 0 15,7-5-592-15,5-6-128 0,4-2-32 0,8-4 0 16,5-6-336-16,8-4 128 0,5-5-128 0,7-4 0 16,6-4 0-16,2-6 0 0,1-4 0 0,1-6 0 0,0-5 0 15,2 0-208-15,0-2 48 0,3 2 16 0,1 2-192 0,-5 1-48 16,-6 4 0-16,-6 2 0 0,-8 5 192 0,-6 6 48 15,-7 4 0-15,-5 6 0 0,-4 5 144 0,-5 8 144 16,-4 3-16-16,-4 8-128 0,-5 5 512 0,-2 8-16 16,-3 5 0-16,0 6 0 0,1 5-64 0,3-3-16 15,3-7 0-15,5-5 0 0,5-4-224 0,5-5-64 16,4-2 0-16,5-2 0 0,4-4-128 0,6-1 0 16,4-2 0-16,7-5 0 0,6-4-304 0,7-4-32 15,4-5-16-15,4-5 0 16,2-4-2432-16,5-6-480 0</inkml:trace>
  <inkml:trace contextRef="#ctx0" brushRef="#br0" timeOffset="504.09">17038 9052 52527 0,'-19'-33'4672'0,"0"0"-3744"0,-1 4-736 0,4 3-192 31,1 3-320-31,5 7-80 0,5 4-32 0,4 3 0 16,5 2-1264-16,6 0-256 0,5 0-48 0,5 1-16 15,6-3-992-15,2 0-208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2:35:01.99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18703 4083 12895 0,'-12'9'576'0,"8"-6"112"0,-3 0-560 0,1 1-128 0,0 1 0 0,1 0 0 15,1-4 3984-15,4-1 768 0,0 0 160 0,0 0 16 16,5 4-2560-16,3-4-528 0,4 0-112 0,5 0 0 16,6 0-96-16,5 0-16 0,6 0 0 0,3-2 0 15,0-1-240-15,4 0-48 0,5 1-16 0,5-2 0 16,8 0-608-16,0 0-112 0,-1 1-16 0,-2 1-16 15,-2-1-384-15,-1 2-176 0,0 0 160 0,0 1-160 0,2 1 0 0,-2 3 0 16,-4-2-208-16,-3 1 64 16,-5-1-1120-16,-1 0-208 0,-1 1-64 0,-4 0-18816 0</inkml:trace>
  <inkml:trace contextRef="#ctx0" brushRef="#br0" timeOffset="14943.99">19028 10070 13759 0,'0'0'608'0,"0"0"128"0,0 0-592 0,1-6-144 0,0 1 0 0,0 0 0 15,-1-1 352-15,0 1 32 0,0 5 16 0,1-5 0 16,-1 5-144-16,0 0-16 0,-1-4-16 0,1 4 0 0,0 0 1616 0,0 0 320 15,0 0 64-15,0 0 16 16,1-3-576-16,-1 3-96 0,0 0-32 0,0-5 0 16,-1 0 128-16,1 5 32 0,-1-5 0 0,1 5 0 0,-1-6 272 0,1 6 48 15,-1-5 16-15,1 5 0 0,0 0-592 0,0 0-112 16,0 0-32-16,0 0 0 0,4-2-384 0,2 1-80 16,-1 2 0-16,3 1-16 0,1 1-112 0,2 2 0 15,1 3-16-15,0-1 0 0,3 1-240 0,2 2-32 16,-1 0-16-16,2 0 0 0,-2-2-240 0,1 1-160 15,1 2 192-15,-1 1-192 0,0 2 128 0,-3 3-128 16,1 2 0-16,-1 2 0 0,0 11 128 0,0 1-128 16,-3 0 0-16,0 1 0 0,-2 0 176 0,-1-2-176 15,-1-8 160-15,-2 0-160 0,-1-2 176 0,0 1-176 16,-2-2 192-16,-1 1-192 0,0-1 416 0,-1 1-32 16,1-1 0-16,-2 4 0 0,-1-5-384 0,1 0 128 0,-1-6-128 0,0-1 0 15,-1-5 0-15,1-1 0 0,2-7 128 16,0 0-128-16,0 0 0 0,0 0 0 15,-3-5 0-15,-1-3 0 0,0-2-816 16,1 0-192-16,0-3-32 0,2 1-16 16,-1 0-1392-16,1 1-288 0,-1-2-48 0</inkml:trace>
  <inkml:trace contextRef="#ctx0" brushRef="#br0" timeOffset="15574.51">19721 9794 14735 0,'3'-4'1312'0,"1"-1"-1056"0,-1-1-256 0,1 0 0 15,0 1 3584-15,0-1 640 0,-1 0 144 0,1 0 32 16,-1 1-2368-16,0 1-480 16,-3 4-80-16,0 0-32 0,0 0-560 0,0 0-112 0,0 0-32 0,0 0 0 15,0 0-192-15,-5 3-32 0,-1 3-16 0,-1 4 0 16,-2 0-176-16,-2 7-48 0,-1 1 0 0,0 4 0 16,-2 4 256-16,0 2 48 0,2 2 16 0,-1 0 0 15,3-2 288-15,2-2 48 0,3-2 16 0,3-3 0 16,5-2-272-16,3-2-48 0,3-6-16 0,4 0 0 15,3-1-272-15,1-4-48 0,1-1-16 0,0-3 0 0,0-2-64 16,0-2-16-16,2-2 0 0,-2-1 0 0,2-2 0 0,-1-1 0 16,-1-1 0-16,-2 0 0 0,-2-2-192 0,0-2 0 15,-1-2-144-15,-2-1 144 0,-1-3 0 0,0-1 0 16,-1-2 0-16,-2-3 160 0,-2 0 16 0,-2-2 0 16,-2-1 0-16,-1 0 0 0,-2 2 64 0,-2 1 16 15,-2 3 0-15,0-1 0 0,-1 0-256 0,0 1 176 16,-2 3-176-16,1-1 160 0,-2 4-160 0,0 2 0 15,-1 0 144-15,1 4-144 0,-1 2 0 0,1 1-240 16,2 4 48-16,0 1 0 16,1 2-2624-16,1 3-528 0,2 2-112 0</inkml:trace>
  <inkml:trace contextRef="#ctx0" brushRef="#br0" timeOffset="15739.58">19700 9894 42911 0,'0'0'1904'0,"-2"4"384"0,2-4-1840 0,0 0-448 0,0 0 0 0,7 1 0 16,2-3 1664-16,2-2 224 0,1-1 48 0,0-2 16 16,2 0-736-16,3-3-160 0,1 0-32 0,2 0 0 15,1-1-896-15,1 2-128 0,-3-3 0 0,2 2-192 32,-2 1-1584-32,1 0-304 0</inkml:trace>
  <inkml:trace contextRef="#ctx0" brushRef="#br1" timeOffset="-50784.33">9478 11373 36863 0,'-15'-9'3264'0,"-1"0"-2608"16,1-2-528-16,2 3-128 0,3 3 0 0,3 2-272 15,3 1 64-15,4 2 16 0,0 0 192 0,0 0 0 16,0 0 0-16,0 0-144 16,7-2-1584-16,2-1-320 0,3 0-64 0</inkml:trace>
  <inkml:trace contextRef="#ctx0" brushRef="#br0">18423 11061 6447 0,'0'0'272'0,"0"0"80"0,0 0-352 0,0 0 0 16,0 0 0-16,0 0 0 0,0 0 3008 0,0 0 544 15,0 0 96-15,0 0 32 0,0 0-1824 0,0 0-384 16,0 0-64-16,0 0 0 0,0 0-544 0,0 0-96 15,0 0-32-15,0 0 0 0,0 0-128 0,0 0-32 0,0 0 0 0,2-4 0 16,1 0-16-16,0 0-16 16,1 1 0-16,-1-1 0 0,1-1-32 0,0 0-16 15,0 0 0-15,2 0 0 0,0 0-80 0,-1 0-16 0,0 0 0 0,0 1 0 16,0-1-96-16,0 0-32 0,0 0 0 0,0 0 0 16,-1 0 64-16,1-1 16 0,0-1 0 0,-1 2 0 15,0-1 32-15,0 0 0 0,0-1 0 0,0 0 0 0,1-1 32 0,-1 1 16 16,0 2 0-16,0-1 0 0,1-1-224 0,-2 0-32 15,1 0-16-15,0 0 0 0,0 0 32 0,-1 1 0 16,1-1 0-16,0 0 0 0,-1 0-192 0,1 0 160 16,0 0-160-16,0 1 160 0,-1-3-160 0,0 1 192 15,1-2-192-15,1 2 192 0,-2-1-192 0,2-2 128 16,0 1-128-16,0 0 128 0,0 0-128 0,1 1 0 16,-1-1 0-16,2-1 0 0,-1 1 128 0,1 0-128 15,0-2 0-15,0 0 128 0,-1-1-128 0,0 2 0 16,1-1 144-16,0 1-144 0,0 0 192 0,1 2-16 15,-1 0-16-15,0 0 0 0,0 2 32 0,0-1 16 16,-1 3 0-16,0-1 0 0,0-1-80 0,-1 1 0 16,0 1-128-16,-2 1 192 0,2 0-192 0,-1-1 144 15,0 0-144-15,0 1 128 0,0-2-128 0,1 1 0 16,-1 0 144-16,1-1-144 0,2 0 0 0,-1-2 0 16,0 0 0-16,1-2 128 0,2-1-128 0,-2-1 0 15,0 0 0-15,-1-1 0 0,2 0 0 0,-1-1 0 16,0-1 0-16,-1 1 0 0,1-2 0 0,-2-1 144 15,1 2-144-15,-1 5 0 0,-1 2 144 0,0-2-144 0,1-1 0 0,0 2 144 16,-1 2-144-16,0-3 128 0,0 2-128 0,-1-1 128 16,1 1-128-16,0 0 0 0,0 1 144 15,1-1-144-15,-1 0 0 0,1-1 128 16,-1-1-128-16,2-1 0 0,-1 0 0 0,-2 1 0 0,2 0 0 0,0 4 0 16,0-1 0-16,-1 0 0 0,1 0 0 0,-1 0 0 15,0 0 0-15,-1 0 0 0,1 1 0 0,1-1 128 16,-2 0-128-16,1 0 0 0,-1 0 0 0,1-1 0 0,0 1 0 0,0-3 0 15,0 0 0-15,1 0 0 0,-1-1 0 0,1 0 0 16,0-2 0-16,2-5 0 0,0 1 0 0,0 0 0 16,0 1 0-16,-1 3 0 0,1 0 0 0,-1 1 0 15,1 1 0-15,0 0 0 0,1 0 0 0,-1 0 0 16,0 0 0-16,0-2 0 0,1 1 0 0,-1 2 0 16,1 0 0-16,-1 0 0 0,0-1 0 0,0 1 0 15,1 1 0-15,0-3 0 0,-1 1 0 0,0 0 0 16,0 1 0-16,0-1 0 0,-1 0 0 0,0 0 0 15,0 1 0-15,1-1 0 0,1-3 0 0,-1-1 0 16,-1 1 0-16,1 1 0 0,-1 0 0 0,0 2 0 16,0 0 0-16,0-2 0 0,-1 1 0 0,0 0 0 15,1-2 0-15,1 0 0 0,0 2 0 0,0-1 0 16,1-1 0-16,-1 2 0 0,-2-1 224 0,2-1-32 16,1 2 0-16,-1 1 0 0,0-1-192 0,-1 1-256 15,0-1 48-15,1 2 16 0,0 0 192 0,-1-1 0 16,1 0 0-16,1 2 0 0,-1-1 0 0,-1-2 0 15,0 2 0-15,1 2 0 0,1-1 0 0,0-1 0 16,0 0 0-16,-1 0 0 0,2 1 0 0,0-1 0 16,1-1 0-16,0-1 0 0,-1 1 0 0,1 0 0 15,1-3 0-15,0 1 0 0,0-1 0 0,1 0 0 16,0 0 0-16,0 1 0 0,-1 0 0 0,0 0 0 0,-1 2 0 0,0 0 0 16,-2 0 0-16,1 1 0 0,-1 0 0 0,-1 0 0 15,1 2 0-15,-2-2 0 0,1 2 0 0,0-1 0 16,0 0 0-16,0 0 0 0,0-1 0 0,0 0 0 0,-1 0 0 0,1-2 0 15,0-1 0-15,1 1 0 0,0-2 0 0,-1 0 0 16,-2 0 0-16,2 1 0 0,0 0 0 0,0 1 0 16,0-1 0-16,-1 0 0 0,2-1 0 0,-1 2 0 15,0 0 0-15,1-2 0 0,0 1 0 0,1 0 0 16,-1 0 0-16,2 1 0 0,0-1 0 0,0 0 128 16,-1 1-128-16,-1 0 160 0,2 3-160 0,-1-2 0 15,-1 0 0-15,1 1 128 0,-2 1-128 0,1 0 0 16,0-1 0-16,0-1 128 0,1 1-128 0,0 1 0 15,-1-1 0-15,0 0 0 0,0 0 0 0,-1-1 128 16,-1 0-128-16,-1 0 0 0,2-1 144 0,-1 3-144 16,0-5 160-16,0 3-160 0,1 0 160 0,-1 1-160 15,0-3 160-15,0 0-160 0,0 0 144 0,1 1-144 16,0-1 128-16,0 0-128 0,0 0 0 0,-1 0 128 16,0 1-128-16,0 1 0 0,-1 1 128 0,1 0-128 0,0 1 0 0,-1 0 128 15,-1 2-128-15,0 0 160 0,0 0-160 0,1 1 160 16,0 1-32-16,0-1-128 15,0-1 192-15,-1 1-64 0,1 1-128 0,1-1 0 16,-1 0 0-16,1 0 0 0,1-1 0 0,-1-1 0 16,-1 1 128-16,1-1-128 0,0 1 0 0,0-2 0 15,-1 1 0-15,1 0 0 0,0 1 0 0,0 0 0 16,-1 0 0-16,0 0 0 0,0 0 160 0,0 0-160 16,-1 0 192-16,1-1-192 0,0 0 192 0,0 1-64 15,0 1 0-15,2-1-128 0,-1 0 144 0,0 0-144 0,-2 0 0 0,2-1 144 16,1 0-144-16,0 0 0 0,0 1 0 0,-1 0 0 15,0-1 0-15,-1 0 0 0,2-2 128 0,-1 3-128 16,0-2 0-16,0 1 0 0,1 0 144 0,-1 1-144 0,-1-1 128 0,-1 2-128 16,1 0 160-16,0 0-160 0,-1 0 144 0,0-1-144 15,1 0 128-15,-1 1-128 0,0 0 128 0,0 2-128 16,0-1 128-16,-1 0-128 0,1-1 0 0,-1 2 0 16,1-1 128-16,0 0-128 0,-1-2 0 0,1 3 0 15,-1-1 0-15,0 0 0 0,0 0 0 0,0 1 0 16,-1 0 0-16,0-1 0 0,-2 5 0 0,2-4 0 15,0 0 128-15,-1 1-128 0,-1 3 0 0,2-5 0 16,1 2 0-16,0-1 0 0,0-1 0 0,0 1 0 16,0 0 0-16,0 0 0 0,0-1 0 0,0 0 0 15,0-1 0-15,0 2-176 0,1 0-80 0,-1 0-32 16,-1-1 0-16,0 1 0 16,-2 4-960-16,0-3-192 0,-2-4-32 0,1 3-18880 0</inkml:trace>
  <inkml:trace contextRef="#ctx0" brushRef="#br0">18423 11112 7359 0,'0'0'320'0,"0"0"80"0,0 0-400 0,0 0 0 15,0 0 0-15,3-4 0 0,2 1 3488 0,-1 0 608 16,-4 3 128-16,6-3 32 0,1 1-2352 0,-1 0-480 16,1 0-80-16,-1 0-32 0,1 1-288 0,0-4-48 15,1 0-16-15,0 0 0 0,0-1-128 0,-1 1-48 16,1 0 0-16,0 0 0 0,1-1-144 0,0 1-16 15,0-2-16-15,-1 1 0 0,2-2-96 0,0 1 0 16,0 0-16-16,-2 1 0 0,2-1-80 0,0 0-16 16,1 1 0-16,-1-1 0 0,0 2-64 0,0 0-16 15,0 0 0-15,0 1 0 0,1-3-144 0,1 2-48 16,0-1 0-16,1 1 0 0,0 0-128 0,1 0 0 16,-1 0 0-16,0 1 0 0,2-1 0 0,0 0 0 0,0-1 128 0,0 0-128 15,-1 0 0-15,-1 0 192 0,0-1-192 16,1 3 192-16,-2-4-64 0,1 1-128 0,-1 0 192 0,0 1-64 15,-2-2-128-15,1 2 0 0,-2 1 144 0,0-1-144 16,-1 1 128-16,-1 0-128 0,1 0 128 0,-1 1-128 16,0 0 144-16,1 0-144 0,0-1 192 0,-1 3-192 15,0-3 144-15,2 1-144 0,0 0 0 0,0 0 144 0,-1-1 0 0,2-1 0 16,1 0 0-16,0 0 0 0,1 1 48 0,1 0 0 16,0-3 0-16,0 1 0 0,-1 0-64 0,2 1-128 15,0-3 192-15,0 3-64 0,2-1-128 0,-1 0 160 16,-2 1-160-16,1 0 160 0,-1 0-160 0,-2 0 0 15,1 2 144-15,-1-1-144 0,-1 0 128 0,-1 1-128 16,0 0 128-16,0 0-128 0,-1 0 128 0,1 0-128 16,-1 0 128-16,-1 0-128 0,-1 1 128 0,2-1-128 15,1 0 160-15,0 0-160 0,-1 0 160 0,2-1-160 16,1 0 160-16,-1-3-160 0,0 2 144 0,2 1-144 16,1-2 128-16,1 1-128 0,0-2 0 0,0 2 0 15,-1 0 128-15,-1 1-128 0,0 1 0 0,1-1 0 16,0 1 144-16,-1 0-144 0,1 0 192 0,0 0-48 15,-1-1 0-15,0 1 0 0,0-1 32 0,0 0 0 16,-2 1 0-16,2 0 0 0,-2-1-48 0,0 0-128 16,-1 0 192-16,1-2-64 0,0 1-128 0,0-1 128 15,1 1-128-15,-1-1 128 0,1-1-128 0,1 0 0 16,-1 0 0-16,2 0 128 0,-1 1-128 0,1-2 0 0,-1 1 0 16,2 1 128-16,1 0-128 0,-2 1 0 0,1 1 0 0,0-2 0 15,-1 1 160-15,1 1-160 0,1-2 192 0,-2 1-192 16,-1 0 192-16,1 1-64 0,-1 1 0 0,0-2-128 15,0 0 224-15,0 0-64 0,1-1-16 0,-3 1 0 16,1 0-144-16,0 2 160 0,1-3-160 0,-3 0 160 16,1 0-160-16,0 0 0 0,0 0 144 0,-1 1-144 15,1 1 0-15,0 1 0 0,0-1 0 0,0 0 0 0,-2 0 0 0,2 1 128 16,1 0-128-16,0 0 0 0,-2-1 0 0,1 1 144 16,0 1-144-16,1 0 0 0,0-2 144 0,-1 1-144 15,2 0 0-15,1 0 144 0,-2-1-144 0,2 0 0 16,0-1 144-16,0 2-144 0,-1 1 0 0,2 0 128 15,-2-1-128-15,-1 1 0 0,1-1 128 0,0 1-128 16,-1 0 128-16,-2-2-128 0,1 1 128 0,0 0-128 16,-2 0 128-16,0 1-128 0,-1 0 144 0,2 0-144 15,-2-1 192-15,0 1-192 0,-1 0 144 0,1-1-144 16,0-1 0-16,-1 1 144 0,1 1-144 0,1 0 0 16,0-2 0-16,0 1 0 0,0 0 0 0,-1 0 0 15,2-1 0-15,0 0 0 0,-1 0 0 0,0 0 0 16,0 1 0-16,1 0 0 0,-1 0 0 0,1 1 128 15,0 0-128-15,-2 0 0 0,0-1 128 0,0 0-128 16,1 1 0-16,1 0 128 0,0 0-128 0,-2 1 0 16,2-3 144-16,0 1-144 0,0 0 0 0,1 2 144 15,0-3-144-15,0 1 0 0,0 1 176 0,0 0-176 16,-1-1 160-16,1 1-160 0,0-1 176 0,-1 1-176 16,0-1 192-16,-1 0-192 0,2 1 192 0,-2 0-64 15,-1 1 0-15,0-2-128 0,0 1 208 0,0 1-64 16,0-1-16-16,0 0 0 0,1 0-128 0,-1 0 160 0,0-1-160 0,-1 2 160 15,1-2-160-15,0 1 0 0,2 0 144 0,-1 0-144 16,-1 1 0-16,2-2 0 0,0 0 0 0,1 1 128 16,1 0-128-16,-1 0 0 0,0-2 0 0,0 2 0 15,0 1 0-15,-1-2 0 0,-2 2 0 0,0 0 0 16,-2 0 0-16,-5 2 128 0,5-1-128 0,0-2 0 0,-5 3 0 0,0 0 128 16,0 0-128-16,0 0 0 0,0 0 0 0,0 0 0 15,0 0 0-15,0 0-192 16,0 0-1888-16,-5-3-384 15</inkml:trace>
  <inkml:trace contextRef="#ctx0" brushRef="#br0">20803 6965 15663 0,'0'0'1392'0,"0"0"-1120"15,0 0-272-15,0 0 0 0,0 0 3520 0,0 0 640 0,0 0 128 0,5 3 16 16,-1 0-1824-16,1 0-368 0,0 0-80 0,1 0-16 15,0 1-608-15,1 0-112 0,0 1-16 0,1-1-16 16,0 1-464-16,1 0-96 0,1 1 0 0,0 1-16 16,-1 2-272-16,0-1-48 0,1 0-16 0,-2 2 0 15,-1-1-176-15,2 1-48 0,-1 1 0 0,0-1 0 16,-1 0-128-16,0 0 0 0,0-1 0 0,0-1 0 0,0 2 0 0,0-1 0 16,0-3 128-16,0 0-128 15,-2-1 0-15,2-1 0 0,-2-2 0 0,1 1 0 0,-6-3 0 16,6 2 0-16,-6-2 0 0,6 0 0 15,-6 0-320-15,0 0-112 16,4-4-16-16,-4 4 0 0,3-3-1632 0,-1-1-336 0,0 1-64 0,-2-2-9568 16,0 5-1920-16</inkml:trace>
  <inkml:trace contextRef="#ctx0" brushRef="#br0">20833 7161 16575 0,'0'0'1472'0,"0"0"-1168"16,0 0-304-16,0 0 0 0,5-2 2960 0,0-2 544 15,0 0 96-15,2-2 32 0,0 0-1440 0,2-1-272 16,2-1-64-16,-2-1-16 0,1-1-320 0,1-2-64 16,1 2-16-16,-3-2 0 0,1 1-480 0,0-2-112 15,-1 2-16-15,1-1 0 0,-3-1-352 0,1 2-80 16,0-1-16-16,0 0 0 0,-1 1-208 0,-1 0-48 15,-1 2-128-15,1 0 192 0,0 0-192 0,0 1 0 16,-1-1 0-16,0 1 0 0,0 0 0 0,-1 1 0 16,0 1 0-16,-2 1 0 15,-1 1-800-15,-1 4-48 0,2-4-16 0,-2 4 0 16,0 0-2032-16,0 0-416 0</inkml:trace>
  <inkml:trace contextRef="#ctx0" brushRef="#br0">21195 7030 7359 0,'0'0'320'0,"0"0"80"0,0 0-400 0,0 0 0 16,0 0 0-16,0 0 0 0,0 0 6464 0,-3 7 1216 16,1-2 256-16,-1 1 32 0,0 1-5200 0,-1-1-1040 15,1 1-192-15,0 1-64 0,1 0-592 0,0-1-128 16,1 1-32-16,1 0 0 0,0 1-448 0,1-1-80 15,0-1-32-15,1 0 0 0,0 0-160 0,1 1 0 0,0-1 0 0,0 1 0 32,0-1-576-32,0 0-160 0,-1-1-32 0,1-1-11968 0,-3-5-2416 0</inkml:trace>
  <inkml:trace contextRef="#ctx0" brushRef="#br0">21579 9671 30287 0,'0'0'1344'0,"0"0"272"0,0 0-1296 0,0 0-320 0,0 0 0 0,0 0 0 16,0 0 1552-16,0 0 240 16,0 0 64-16,4 4 0 0,1 1-368 0,-1-2-64 0,2 2-16 0,2 2 0 15,1-2-432-15,2 2-80 0,-1 0-32 0,0 0 0 16,3 0-224-16,-1 2-64 0,0 0 0 0,0 0 0 0,0 1-240 0,-1-2-48 15,0 1-16-15,-1 1 0 0,1-2-272 0,-1 2 0 16,1-1 0-16,-1-2 0 0,1 0 0 0,-1 0 0 16,0 0 0-16,-2-2 0 0,0 0 0 0,0-1 0 15,-2 0 0-15,0 0 0 0,0-3-336 0,-6-1-32 16,0 0 0-16,0 0 0 16,0 0-464-16,0 0-80 0,0 0-32 0,0 0 0 15,0 0-1424-15,0 0-304 0,0 0-48 0,0 0-13824 0</inkml:trace>
  <inkml:trace contextRef="#ctx0" brushRef="#br0">21586 9886 30111 0,'0'0'1344'0,"0"0"256"0,0 0-1280 0,4-4-320 15,-1 1 0-15,2-2 0 0,1 1 1488 0,1-2 240 0,1-1 32 0,1-1 16 16,2-1-352-16,0 0-64 15,0-1-16-15,1 1 0 0,1-1-352 0,0 1-80 16,0 0-16-16,-2 0 0 0,-1 1-304 0,0 1-64 16,1-2-16-16,-1 0 0 0,-1 0-288 0,1 1-64 15,-1-1-16-15,0 0 0 0,0-1-144 0,-2 1 0 0,0 1 0 0,0 1 0 16,0-1 0-16,0 1-272 0,-3 0 32 0,0 2 16 31,-1 1-2512-31,-3 4-496 0</inkml:trace>
  <inkml:trace contextRef="#ctx0" brushRef="#br0">22131 9813 14735 0,'0'0'1312'0,"0"0"-1056"16,0 0-256-16,0 0 0 0,0 0 2896 0,5-2 528 16,-5 2 96-16,0 0 32 0,0 0-1568 0,0 0-320 15,0 0-64-15,0 0-16 0,0 0-528 0,0 0-96 16,-4-3-32-16,-1 2 0 0,0 0-336 0,0 3-64 0,-4 1-16 0,0 0 0 15,-1 3-192-15,-1 1-32 16,0 1-16-16,-2 1 0 0,-1 0 48 0,3 0 0 16,0 1 0-16,1 0 0 0,1-1-32 0,2 0 0 15,3-1 0-15,1 1 0 0,2-2-144 0,2-2-16 16,0 1-128-16,2-1 192 0,2-1-192 0,2-2 0 16,1-1 0-16,1-1 0 0,0-1 0 0,0 0 0 0,2-2 0 0,0 0 0 15,-1-2 0-15,0 0 0 0,0 0 0 0,0-1-160 16,-1-1-32-16,1-2-16 0,-4 2 0 0,2-2 0 15,0-1-112-15,0 1 0 0,-2 0-16 0,-1 3 0 0,-1-4 144 0,0 2 48 16,0 1 0-16,-1 1 0 0,-1 0 144 0,0 2 0 16,-2 4 0-16,0 0 0 0,0 0 0 0,0 0 0 15,0 0 0-15,0 0 0 0,0 0 352 0,0 0 48 16,0 0 16-16,0 0 0 0,0 0 288 0,0 0 64 16,-5 4 16-16,2 2 0 0,-1 0-144 0,2 2-16 15,-1 2-16-15,0 1 0 0,0 0-304 0,1 2-64 16,-2 2-16-16,1 1 0 0,0 2-224 0,0-1 176 15,0 3-176-15,-1 0 160 0,0-1 32 0,0 2 0 16,-1-3 0-16,0 1 0 0,1-2 32 0,0 0 16 16,0-1 0-16,1-1 0 0,1 0-64 0,1-1-16 15,0-2 0-15,0-1 0 0,1-1-160 0,1-2 0 16,1-1 0-16,1-3 128 0,-3-4-128 0,5 2 0 16,1 0 0-16,1-1 0 0,-1 0 0 0,1-2 0 15,1-1-144-15,0 1 144 0,-1-2 0 0,0 0-192 16,-2 0 192-16,2-1-160 0,0 1-80 0,-1-2-16 15,-1 2 0-15,0-2 0 16,0 0-1872-16,0 0-384 0,-1-2-80 0,1 1-16032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2:37:58.78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context xml:id="ctx1">
      <inkml:inkSource xml:id="inkSrc7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1-05-03T22:56:40.735"/>
    </inkml:context>
  </inkml:definitions>
  <inkml:trace contextRef="#ctx0" brushRef="#br0">10409 3019 10127 0,'0'0'448'0,"0"0"96"0,0 0-544 0,0 0 0 0,0 0 0 0,0 0 0 16,0 0 4016-16,-5 0 688 0</inkml:trace>
  <inkml:trace contextRef="#ctx0" brushRef="#br1" timeOffset="-170389.02">10749 774 5519 0,'0'0'496'0,"0"0"-496"0,-4 2 0 0,4-2 0 16,-5 0 3584-16,5 0 640 0,0 0 112 0,0 0 16 0,-4-2-2368 16,4 2-496-16,0 0-80 0,0 0-32 0,0 0-96 0,0 0 0 15,0 0-16-15,0 0 0 0,0 0-160 0,0 0-16 16,0 0-16-16,6-1 0 0,1-1-336 0,2-1-64 15,-1-1-16-15,1 1 0 0,1-2-320 0,0 0-64 16,0 0-16-16,-1-1 0 0,0 0-256 0,1 1 160 16,-2 0-160-16,1 0 128 0,-2-1-128 0,0 1 0 15,-1 3 0-15,-1-2 128 0,-5 4-128 0,0 0 0 16,0 0 0-16,0 0 0 0,0 0 0 0,0 0 0 16,0 0 144-16,0 0-144 0,0 0 224 0,-8 4-32 15,1 1 160-15,0-3 432 0,0 3 96 0,-2 2 16 0,-2 2 0 16,-2-2 96-16,-2 3 32 15,-4 3 0-15,-2 2 0 0,-4 1-384 0,-12 13-80 16,-9 6-16-16,2-1 0 0,5-5-544 0,3 0 0 16,1-3 512-16,1 0 0 0,1-2 0 0,3 1 0 15,1-2-192-15,5-1-64 0,2-4 0 0,4-1 0 16,4-5-256-16,5-3 0 0,5-3-15104 16,4-6-2880-16</inkml:trace>
  <inkml:trace contextRef="#ctx0" brushRef="#br1" timeOffset="-169103.86">11268 1059 11967 0,'0'0'1072'0,"0"0"-864"15,0-5-208-15</inkml:trace>
  <inkml:trace contextRef="#ctx0" brushRef="#br1" timeOffset="-168749.75">11253 1042 19055 0,'0'0'832'0,"-5"2"192"0,0 0-816 0,-3 2-208 15,-1-2 0-15,-1 1 0 0,-2 2 2592 0,-1 2 480 16,-3 1 80-16,-3 1 32 0,-3 0-1024 0,-2 1-208 16,-2 3-32-16,-2 1-16 0,-4-1-576 0,-1 2-112 15,2 1-32-15,1-1 0 0,-1 0-288 0,0 0-64 16,1 0-16-16,-1 1 0 0,-1-2-368 0,1-2-64 15,3 0 0-15,1-1-16 0,5 0-368 0,2-3 144 0,5 0-144 16,6-3 0-16,2-4 128 0,7-1-128 0,0 0 0 0,10-7 0 16,5-2 0-16,8-7 0 0,4-4-128 0,4-4 128 15,3-3 0-15,4-4 0 0,1 2 0 0,5-1 0 16,4 1 0-16,0 4-192 0,0 4 192 0,-1 0-192 16,-5 0 0-16,-2 4 16 0,-3 0 0 0,-4 4 0 15,-3 3 176-15,-2 2 0 0,-4 2 0 0,-4 3 0 16,-6 3 0-16,-4 3 0 0,-5 2 0 0,-6 4 0 15,-7 2 0-15,-4 3 128 0,-6 3 0 0,-6 1 0 0,-6 4 128 0,-7 3 48 16,-11 5 0-16,-5 5 0 0,-3 2 272 0,-1 0 64 16,-2-2 16-16,-3 1 0 0,-8 0-144 15,1 1-16-15,-2-2-16 0,5 0 0 0,3-1-208 0,6-1-32 16,2-3-16-16,10-8 0 0,10-5-224 0,8-8 176 16,12-7-176-16,10-10 160 15,10-7-1568-15,9-7-320 0,10-8-64 0</inkml:trace>
  <inkml:trace contextRef="#ctx0" brushRef="#br1" timeOffset="-167599.96">11225 13415 41471 0,'-20'4'1840'0,"8"-4"368"0,-3-4-1760 16,6 2-448-16,9 2 0 0,9-2 0 15,11 0-1776-15,12-6-432 0,9-5-96 0,14-3-13808 0</inkml:trace>
  <inkml:trace contextRef="#ctx0" brushRef="#br1" timeOffset="-167410.57">12653 13548 45151 0,'0'0'4016'0,"1"-13"-3216"0,-6-4-640 0,-1 2-160 16,-1 1 2032-16,7 4 368 0,7 1 80 0,9 1 16 31,10-2-4144-31,7-4-816 0,8-4-160 0,4-1-48 16,1-2 368-16,1-2 64 0</inkml:trace>
  <inkml:trace contextRef="#ctx0" brushRef="#br1" timeOffset="-167100.22">12936 13743 37551 0,'4'-16'1664'0,"2"5"336"0,3-2-1600 0,7-1-400 16,9 0 0-16,6-5 0 0,8-2 192 0,5-4-64 16,3-4 0-16,3-1 0 0,2-3 384 0,5-3 80 15,5 0 16-15,2 3 0 0,3 1-416 0,-2 2-192 0,-3 2 160 0,1 3-160 16,0 4 0-16,0 3 128 0,-1 5-128 0,-7 4 0 16,-8 3 0-16,-4 5 128 0,-4 2-128 0,-2 3 0 15,-6 3 192-15,0 0-48 0,1 1-16 0,3 0 0 16,0 0-256-16,5-1-64 0,5-2-16 0</inkml:trace>
  <inkml:trace contextRef="#ctx1" brushRef="#br1">15845 12171 0,'-63'-95'0,"283"280"16</inkml:trace>
  <inkml:trace contextRef="#ctx1" brushRef="#br1" timeOffset="518.29">20452 9738 0,'0'0'0,"8"47"16</inkml:trace>
  <inkml:trace contextRef="#ctx0" brushRef="#br1" timeOffset="-164626.75">11205 8627 6447 0,'0'0'576'0,"0"0"-576"0,0 0 0 0,0 0 0 16,0 0 5472-16,0 0 992 0,0 0 192 0,0 0 32 16,0 0-3904-16,2 5-784 0,-1 1-144 0,0-1-48 15,-1-5-80-15,2 5 0 0,-2-5-16 0,5 4 0 16,-5-4-272-16,7 0-48 0,2-3-16 0,-1-3 0 15,-1-3-528-15,2-1-96 0,0-2-32 0,1-2 0 16,-1-1-720-16,0 0 0 0,0-2-192 0,1 1 32 16,-1-1 160-16,-1 2 0 0,-2 2 0 0,-2 2 0 0,1 2 0 0,-2 2-160 15,0 2 160-15,-3 5 0 0,0 0-144 0,0 0 144 16,1 6 0-16,-1 3-144 0,0 3 144 0,-2 2 0 16,-1 4 0-16,-2 2 0 0,-1 2 0 0,-2 5 0 15,0 3 0-15,-2 3 0 0,0 1 192 0,1 0-48 16,0 0 0-16,-1-2 0 0,0 0 144 0,0-4 32 15,1-1 0-15,0-5 0 0,1-1 32 0,2-3 16 16,3-5 0-16,2-3 0 0,3-4-368 0,-2-6 144 0,8-3-144 0,3-8 0 16,2-4 0-16,3-8 0 15,3-7 0-15,2-8 0 0,5-8 0 0,-1-3 0 16,2 0 0-16,1-1 0 0,-2 1 0 0,0-2 0 0,-3-2 0 0,-1 1 0 16,-3 2 0-16,-1 5 0 15,-3 7 0-15,0 6 0 0,-1 8 0 0,-4 6 128 16,-3 8 16-16,-1 5 0 0,-6 5-144 0,3 11 192 15,0 11-192-15,-3 9 192 0,-1 7 128 0,-1 6 48 16,-2 3 0-16,-2 3 0 0,0 2-96 0,-3 8-16 0,-2 5 0 0,-1 2 0 16,-2-6-48-16,-1 2-16 0,-1 0 0 0,2 1 0 15,1-4-192-15,3-6 128 0,2-6-128 0,4-9 0 16,4-8 0-16,3-8 0 0,6-7 0 0,5-9-160 16,4-9-192-16,3-10-32 0,1-9-16 0,4-13 0 31,0-9-1632-31,3-6-320 0,2-3-64 0</inkml:trace>
  <inkml:trace contextRef="#ctx0" brushRef="#br1" timeOffset="-120144.63">7377 9977 12895 0,'0'0'1152'0,"0"0"-928"16,0 0-224-16,0 0 0 0,0 0 3728 0,0 0 704 0,0 0 144 0,5 3 32 15,0 0-2048-15,-5-3-416 16,4 4-80-16,1-1-16 0,-5-3-576 0,5 4-112 0,-1 0-16 0,0-2-16 16,0 1-112-16,0 0-32 0,-4-3 0 0,0 0 0 15,0 0-432-15,0 0-96 0,0 0-16 0,0 0 0 16,0 0-448-16,0 0-192 16,0 0 176-16,0 0-176 15,0 0-1664-15,0 0-416 0,0 0-96 0</inkml:trace>
  <inkml:trace contextRef="#ctx0" brushRef="#br1" timeOffset="-114542.76">21802 6868 10991 0,'0'0'480'0,"0"0"112"0,-1-3-464 0,-1-2-128 15,0-1 0-15,0 1 0 0,0 0 176 0,1-1 16 16</inkml:trace>
  <inkml:trace contextRef="#ctx0" brushRef="#br1" timeOffset="-114286.57">21793 6867 26367 0,'0'0'1168'0,"0"0"240"0,0 0-1120 0,-2 5-288 0,2-5 0 0,-1 6 0 16,0-1 2320-16,1-5 416 0,0 5 80 0,-2 0 0 15,-1 1-512-15,-2 0-96 0,-1 0-32 0,0 2 0 16,-3 1-1152-16,-3 2-256 0,-2 2-32 16,-2 1-16-16,-4 2-480 0,0 2-112 0,-4 2 0 0,3 1-128 15,0 0 0-15,2 1 0 0,1-1 0 0,2-3 0 16,2 1-320-16,4-1-64 0,3-4 0 0,3 0-16 31,2-2-608-31,3-1-112 0,4-3-32 0,1-1 0 0,0-1-272 16,1-2-64-16,1-1-16 0,3 0 0 15,1 0-1696-15,1-1-352 0</inkml:trace>
  <inkml:trace contextRef="#ctx0" brushRef="#br0">9911 757 4607 0,'0'0'400'0,"0"0"-400"0,0 0 0 0,0 0 0 16,0 0 4160-16,0 0 736 0,0 0 160 0,0 0 16 15,0 0-2944-15,0 0-592 0,0 0-112 0,0 0-16 16,0 0-288-16,0 0-48 0,1 6-16 0,0 0 0 15,-1-6-288-15,3 6-64 0,-1 0-16 0,0 0 0 16,0 0-96-16,0 3-16 0,0-1 0 0,-1 1 0 16,2 0 64-16,-1 3 16 0,0 2 0 0,0 0 0 15,0-1-48-15,1 1-16 0,-2 0 0 0,0 0 0 16,0 0-144-16,0 0-48 0,-1-2 0 0,1 0 0 16,-1 1-64-16,0-1-16 0,0-2 0 0,0 2 0 15,1-1-192-15,-1 1-128 0,0 0 160 0,0 1-160 0,-1-1 256 0,0 0-64 16,0-1 0-16,0 1 0 0,0 0 0 15,2 1-16-15,-2 0 0 0,1 1 0 0,0-3-16 0,0 0 0 16,-1 1 0-16,1 0 0 0,0-1-160 0,0-1 160 16,0 1-160-16,0 0 160 0,-1 0-160 0,0-1 0 15,0 1 0-15,1-1 0 0,0-1 0 0,0-1 0 16,0 0 0-16,0-1 0 0,0 2 0 0,0 0 0 16,-1 0 128-16,1-1-128 0,-1 1 0 0,0 0 0 15,0 0 0-15,0 0 0 0,0-2 0 0,1 1 0 16,-3 1 0-16,1 1 0 0,2 2 192 0,-1-2-64 0,-1 1 0 0,1 0 0 15,1-1 0-15,-1 0-128 16,-1 2 192-16,1-1-64 0,1-1-128 0,0-1 0 0,-1 2 144 0,1-1-144 16,-1-1 0-16,2 0 0 0,-1 0 0 0,0-1 128 15,0 2-128-15,1-2 0 16,0 1 0-16,-1-1 0 0,-1 2 0 0,1 0 0 0,0 1 0 0,0-2 0 16,0 0 128-16,0 0-128 0,0 1 160 0,0 0-160 15,-1-1 128-15,0 3-128 0,0-3 0 0,1 1 144 16,-1-2-144-16,1 2 0 0,0-2 0 0,0 0 0 15,0-1 0-15,1 0 0 0,0-2 128 0,0 2-128 16,0 1 0-16,0-2 0 0,0 1 0 0,1 0 0 0,-1 0 0 0,1-1 0 16,-1 2 0-16,-1 0 0 0,1 0 0 0,0 0 0 15,-1-1 0-15,0 3 0 0,0 0 0 0,0 0 0 16,0 0 0-16,0-1 0 0,1 2 0 0,0-1 0 16,-2 1 0-16,0-1 0 0,0 1 0 0,1 0 0 15,0 0 128-15,0-1-128 0,0 0 0 0,0-1 0 16,0 1 0-16,0-1 0 0,1-2 0 0,-1 1 0 15,0-1 0-15,1 0 0 0,-1-1 0 0,1 0 0 16,0 0 0-16,-1 1 0 0,0-2 0 0,0-1 0 16,0 2 0-16,0 0 0 0,0 1 0 0,1-1 0 15,0 2 0-15,-1 0 0 0,1-3 0 0,-1 0 0 16,0 0 128-16,0 1-128 0,0 1 0 0,0-1 0 16,0 2 0-16,0-3 0 0,0-5 0 0,0 5 0 15,0 0 0-15,0 0 0 0,0 1 0 0,0 0 0 16,-1 0 0-16,0 1 0 0,1-2 0 0,0 1 0 15,-1 0 0-15,1 1 0 0,0 0 0 0,0 0 0 16,-1 2 0-16,0 0 0 0,2 0 0 0,-1 0 0 16,-1-1 0-16,1 2 0 0,0 0 0 0,0 0 0 15,0-2 0-15,0 3 0 0,0-1 0 0,0 1 0 16,0-3 0-16,0 0 0 0,-1 1 0 0,1 0 0 16,0 0 0-16,-1-1 0 0,0 0 0 0,1-2 0 15,0 1 0-15,0 0 128 0,0 1-128 0,1-1 0 16,0 0 0-16,0 1 0 0,-1 2 0 0,0-2 0 15,0 1 128-15,1-1-128 0,0 1 0 0,0 0 0 0,0-1 0 0,0 1 0 16,-1-1 0-16,1 0 0 0,0 1 0 0,-1-1 0 16,0-1 0-16,1-1 0 0,0 0 0 0,0-1 0 15,-1 2 0-15,0-7 0 0,0 0 0 0,0 6 0 0,0-1 0 0,0-5 0 16,0 5 0-16,0-5 0 16,0 0-624-16,0 0-144 15,0 0-48-15,-5 0-19792 0</inkml:trace>
  <inkml:trace contextRef="#ctx0" brushRef="#br0">8434 1720 21535 0,'0'0'960'0,"0"0"192"0,0 0-928 0,0 0-224 0,0 0 0 0,0 0 0 16,0 0 1536-16,0 0 272 0,0 0 48 0,0 0 16 16,0 0-400-16,0 0-96 0,5-2-16 0,-5 2 0 15,7-2-128-15,-7 2-16 0,6 0-16 0,0-1 0 16,-1 0-48-16,1 0 0 0,-6 1 0 0,6 1 0 0,1-1-144 15,0 0-48-15,0 1 0 0,0-1 0 16,0 0-320-16,0 0-80 0,-1 0-16 0,2 0 0 0,-1-1-64 16,2 0-16-16,0 0 0 0,0 0 0 0,0 1-64 0,1-2-16 15,1 2 0-15,0-1 0 0,0-1-80 0,1 0-32 16,1 0 0-16,0 1 0 0,1 1-16 0,1-2-16 16,-3 1 0-16,1 0 0 0,1 0-48 0,-1 1-16 15,-2-2 0-15,2 2 0 0,-2 0-16 0,0 2 0 16,-1-1 0-16,1 0 0 0,0-1-32 0,-1 0 0 15,0 0 0-15,0 0 0 0,0 0 0 0,1 0-128 16,-1 1 192-16,1-1-64 0,1-2 0 0,0 1 0 16,-3-3 0-16,2 2 0 0,0 0 16 0,1 1 0 15,-1-1 0-15,1 0 0 0,0 0-16 0,0 0-128 16,-1 1 192-16,0-1-64 0,3 1-128 0,-2 1 160 16,1 1-160-16,0 1 160 0,0-2-160 0,-1 0 128 15,2 0-128-15,-1 0 128 0,0 0-128 0,-1 2 160 16,-1 0-160-16,1-1 160 0,-2-1-160 0,1 0 0 0,0 1 144 15,-1-1-144-15,-1-1 0 0,2 0 144 16,-2 0-144-16,1 1 0 0,0 0 144 0,0 0-144 0,1 0 0 0,0 0 144 16,0-2-144-16,-2 1 0 0,0 1 0 0,1-2 128 15,0 2-128-15,0 0 0 0,1 0 144 0,0 0-144 16,-2 0 0-16,1 0 144 0,-1 0-144 0,2 0 0 16,1 2 128-16,1-2-128 0,0 2 0 0,1 0 0 15,1-2 144-15,-1 0-144 0,2-1 0 0,-1 1 144 0,-1 1-144 0,2 0 0 16,-2 0 0-16,-1-1 0 0,1-1 0 0,-1 0 128 15,-3 0-128-15,3 0 0 0,0 0 128 0,0 0-128 16,-2 1 0-16,2-3 128 0,1 1-128 0,-1 0 0 16,0 0 144-16,0 0-144 0,-1 0 0 0,2 1 144 15,-1 0-144-15,1 0 0 0,-3 0 128 0,3 0-128 16,0 0 0-16,0 1 0 0,2 0 0 0,0 0 0 16,-1-1 0-16,2 0 0 0,-1 0 0 0,-1-1 0 15,2 0 0-15,-2 1 0 0,0 1 144 0,1-2-144 16,-2 1 0-16,2 0 144 0,-2 0-144 0,-1-1 0 15,1 2 144-15,0 0-144 0,1 0 0 0,-2 0 144 16,0 0-144-16,0 0 0 0,-2 0 128 0,1 0-128 16,0 0 0-16,-1 0 0 0,0 0 128 0,1 0-128 15,0 0 0-15,0 0 80 0,0 0-80 0,1 0 0 16,0 0 0-16,0 0 0 0,2 0 0 0,0 0 0 16,-2-1 0-16,1 0 0 0,2 0 0 0,-3 1 0 0,2 0 0 15,-1-2 0-15,-1 0 0 0,0 0 0 16,0 0 0-16,1 0 0 0,-2 0 0 0,1 0 0 0,-1 1 0 0,1-1 0 15,2-1 0-15,-1 1 0 0,-3-2 0 0,2 3 0 16,-1-1 0-16,1 1 0 0,-2 0 0 0,1 0 0 16,-1 1 0-16,0-2 0 0,-2 1 0 0,2 0 0 15,0 0 0-15,0 0 0 0,-2 1 0 0,1 0 0 16,0 0 0-16,-1 0 0 0,0 0 0 0,-1 1 0 0,0-1 0 0,-1 1 0 16,1 0 0-16,-1 0 0 15,0-1-176-15,-1 0-16 0,2 0-16 0,0 0 0 0,-1 0 336 16,1 0 64-16,-1-1 0 0,-1 1 16 15,1 0-144-15,0 0-64 0,0 0 0 0,1 0 0 0,-1 0 0 0,-1 0 0 16,2 0-160-16,1 0 160 0,-2-1 0 0,2 0 0 16,-1 0 0-16,0 0 128 0,1 0-96 0,1 0-32 15,-1 1 0-15,0-1 0 0,1 0 0 0,-1 0 0 16,0 0 0-16,-1 0 0 0,1 0 0 0,1 1 0 16,-1 0 0-16,0 0 0 0,-1 0 0 0,-1 0 0 15,1 0 0-15,-1 1 0 0,0-1 0 0,1 1 0 16,0 1 0-16,-1 0 0 0,2-1 0 0,0 0 0 15,-1 0 0-15,0 0 0 0,1 0-176 0,-1-1-16 16,0 0-16-16,1 0 0 0,-2 0 208 0,0 1 192 16,-1 0-48-16,2 1 0 0,-1-2-144 0,0 1 0 15,0-1 0-15,1 0 0 0,-2 0 0 0,1 0 0 16,0 0 0-16,0 0 0 0,0 1 0 0,1-1 128 16,-2 0-128-16,0 0 128 0,2 0-128 0,-1 0 0 15,0 0 0-15,1 0-176 0,-2 0 176 0,0 0 0 16,2 1 0-16,1-1 0 0,-1 0 0 0,0 2 0 15,0-2 128-15,-1 1-32 0,1-1-96 0,0 1 0 0,0 0 0 16,1 1 0-16,-1-2 0 0,1 0 0 0,0 0 0 16,0 0 0-16,0 0 0 0,-2 1 0 0,2-1 0 0,1 1 0 15,-1 0 0-15,0 0 0 0,-1-1 0 0,2 1 0 16,0 0 0-16,-1-1 0 0,0 0 0 0,-2 0 0 16,1 0 0-16,0 0 0 0,-1 0 0 0,0 0 0 15,-1-1-176-15,-1 0-16 0,-5 1-16 0,0 0 0 16,4-1 208-16,-4 1 0 0,0 0 0 0,0 0 0 0,0 0-192 0,-2-3 0 15,-2-1 0-15,-3 0 0 16,-3-3-2656-16,0 0-528 0</inkml:trace>
  <inkml:trace contextRef="#ctx0" brushRef="#br0">9955 1641 5519 0,'0'0'496'0,"0"0"-496"0,0 0 0 0,0 0 0 16,0 0 2976-16,0 0 496 0,0 0 112 0,0 0 0 15,0 0-1200-15,0 0-240 0,5-4-48 0,-5 4-16 16,0 0-384-16,0 0-80 0,4-3-16 0,-4 3 0 15,3-4-640-15,-3 4-128 0,4-3-16 0,-1-1-16 16,0 0-352-16,0 0-80 0,1-1-16 0,-1 0 0 16,1 0-96-16,0-1 0 0,1 0-16 0,-1 0 0 15,0-1-48-15,0 1-16 0,-1-1 0 0,1 0 0 0,-1 1 80 0,0-2 0 16,1 2 16-16,1 0 0 16,-1 1 112-16,0 0 0 0,0 1 16 0,0-1 0 0,1-1-16 0,-1-1 0 15,-1 0 0-15,1 1 0 0,1 1 192 0,-1 1 48 16,0-1 0-16,1 0 0 0,-1-1-624 0,0 1 0 15,-1 1 0-15,-1-1 0 0,1 0 144 0,0 0 16 16,1 0 0-16,0 0 0 0,-1-2-160 0,2 1 0 16,-1-1 0-16,1 1 128 0,-1 1-128 0,0 0 0 15,1-1 0-15,-1 1 128 0,-1 0-128 0,1 0 128 16,0 0-128-16,1 0 128 0,0 0-128 0,0-2 160 16,-1 1-160-16,1 0 160 0,0 0-32 0,0 0-128 15,-2 1 192-15,1-1-64 0,1-2 0 0,0 0-128 16,0 1 192-16,0-1-64 0,0 2 0 0,0 0-128 15,0 0 192-15,-1 0-64 0,0-2-128 0,1 1 0 16,0 1 144-16,0 1-144 0,0-2 0 0,1 0 144 16,-2 2-144-16,1-2 0 0,-1 1 128 0,-1 0-128 15,1 0 0-15,1 1 0 0,-1-2 128 0,1-1-128 16,0 0 0-16,0 1 0 0,1-1 144 0,-1 2-144 16,-2-1 0-16,2 0 144 0,0 0-144 0,0 0 0 0,1 0 0 0,-1 2 0 15,0 0 0-15,1 0 0 0,0 0 128 0,-2-1-128 16,1 2 0-16,-1 0 0 0,-1 1 0 0,1-1 128 15,-1-1-128-15,1 2 128 0,-4 3-128 0,2-3 128 16,-2 3 0-16,0 0-128 0,4-4 192 0,0 0-64 16,0-1-128-16,-1 0 160 0,0 0-160 0,0 0 160 15,-3 5-160-15,4-4 0 0,0 0 0 16,-1 0 0-16,0 0 128 0,0-1-128 0,0 0 0 0,0 1 128 16,-3 4-128-16,3-4 160 0,0 0-160 0,-3 4 160 15,3-4-32-15,-3 4-128 0,0 0 192 0,3-4-64 0,0 0-128 0,-3 4 160 16,0 0-160-16,2-5 160 0,2 1-160 0,-1 0 0 15,0 0 144-15,1 0-144 0,-4 4 0 0,4-4 0 16,-4 4 0-16,4-4 0 0,1-1 0 0,-2 2 0 16,-3 3 0-16,0 0 128 0,0 0-128 0,0 0 0 15,0 0 0-15,0 0 0 0,0 0 0 0,0 0 0 16,0 0 0-16,0 0 128 0,0 0-128 0,0 0 0 16,0 0 0-16,0 0-128 15,0 0-320-15,0 0-64 0,0 0-16 0,0 0 0 16,0 0-1296-16,0 0-256 0,0 0-48 0,0 0-16 15,0 0-816-15,0 0-176 0,0 0-16 0</inkml:trace>
  <inkml:trace contextRef="#ctx0" brushRef="#br0">10510 928 11055 0,'0'0'976'0,"0"0"-784"0,0 0-192 0,0 0 0 15,0 0 3216-15,0 0 608 0,0 0 112 0,0 0 32 16,0 0-2624-16,0 0-528 0,0 0-112 0,0 0 0 15,0 0-400-15,0 0-80 0,0 0-16 0,0 0 0 16,0 0 272-16,0 0 48 0,-4-3 16 16,4 3 0-16,0 0 208 0,0 0 32 0,-3-3 16 0,3 3 0 0,0 0 16 0,0-4 0 15,-2-1 0-15,2 5 0 16,0-5-304-16,0 0-48 0,0-1-16 0,1 0 0 0,0 0-256 0,0 1-64 16,0 1-128-16,1-1 192 0,1 0-192 0,0 1 0 15,1 0 128-15,-4 4-128 0,0 0 0 0,0 0 0 16,0 0 128-16,6 0-128 0,-6 0 0 0,0 0 176 15,0 0-176-15,6 2 160 0,-6-2-16 0,5 5 0 16,-2 0 0-16,-3-5 0 0,3 6 48 0,-3-6 0 16,0 5 0-16,1 1 0 0,0-1 192 0,-1 0 32 15,-2 1 16-15,0-1 0 0,-1-2 80 0,0 0 32 16,-1 1 0-16,0-2 0 0,4-2-112 0,-5 2-32 16,0 0 0-16,5-2 0 0,-5 2-32 0,5-2-16 15,-5 1 0-15,5-1 0 0,-4 0-112 0,4 0-32 16,0 0 0-16,-1-4 0 0,1 4-208 0,-1-4 0 15,0-1 0-15,1 0 0 0,0 0 0 0,1-1 0 16,0 0 0-16,0 1 0 0,-1 5 0 0,0 0 0 16,0 0 0-16,3-4 0 0,1 1 0 0,-4 3 0 0,0 0 0 15,0 0 0-15,7-2 0 0,-1 1 0 16,-6 1 0-16,7 1 0 0,-7-1 0 0,0 0 0 16,0 0 0-16,4 4 0 0,-4-4 0 0,0 0 128 0,3 6-128 15,-2-1 0-15,0 0 0 0,0 0 176 0,-1-5-176 0,-1 5 160 16,1-5 48-16,0 0 16 0,0 0 0 0,-3 5 0 15,3-5-96-15,-3 2 0 0,3-2-128 0,0 0 192 16,-5 0-192-16,5 0 128 0,-3-2-128 0,3 2 0 16,0 0 0-16,-2-5 0 0,1 0 0 0,1-2 0 15,1 0-1120 1,0 1-160-16,0 1-48 0,1 0-12304 0,1 0-2448 0</inkml:trace>
  <inkml:trace contextRef="#ctx0" brushRef="#br0">9994 1626 5519 0,'0'0'240'0,"0"0"64"0,0 0-304 0,0 0 0 0,0 0 0 0,0 0 0 16,0 0 2688-16,0 0 496 0,0 0 80 0,0 0 32 15,0 0-992-15,0 0-192 0,5-3-32 0,-5 3-16 16,0 0-608-16,5-3-128 0,0 0-32 0,-1 0 0 16,-4 3-240-16,4-3-48 0,2 1-16 0,1 0 0 15,-1-1-240-15,0 1-48 0,0-1-16 0,1 1 0 16,-2 0-48-16,2-1-16 0,0 0 0 0,0 0 0 16,-1 0-112-16,0 2 0 0,0-3-16 0,0 1 0 15,3-1-176-15,-1 0-16 0,-1 1-16 0,1-2 0 16,2 0-112-16,-2 1-32 0,2 0 0 0,0-1 0 0,-1 0-144 15,0-1 192-15,1-1-192 0,1 2 192 0,0 0-64 0,-1 1 0 16,0 0 0-16,0-1 0 0,0-1 0 0,0 0-128 16,-1 0 192-16,1 1-64 0,1 1-128 15,-1 1 160-15,-2 0-160 0,1 0 160 0,1-1-160 0,-1 0 0 16,-1 0 0-16,0 2 0 0,-1 0 0 0,0 0 128 16,0 1-128-16,0-2 0 0,1 1 0 0,-1-2 128 15,-2 0-128-15,1 1 0 0,0 1 128 0,1 1-128 16,0 0 128-16,0-1-128 0,0-2 0 0,-1 0 0 15,0 1 128-15,0 0-128 0,0 1 0 0,0 0 0 16,-6 2 0-16,6-2 128 0,0-2-128 0,-1 1 0 0,-5 3 0 0,6-3 0 16,-1-1 0-16,1 1 0 0,0 0 0 0,-1 0 0 15,-5 3 0-15,5-4 0 16,1 0 0-16,-2 1 0 0,1-1 0 0,0 1 0 0,0-1 144 0,1 0-144 16,0 0 128-16,0 2-128 0,0-2 128 15,-1 1-128-15,-1-1 0 0,1 0 128 0,0 0-128 0,-5 4 0 16,6-3 0-16,0 0 0 0,-1 0-160 0,0 1 160 15,0 0 0-15,-1-2 0 0,1 1 0 0,-5 3 0 16,5-3 0-16,0 1 0 16,-5 2 0-16,5-3 0 0,0 0 0 0,0-1 144 0,-1 0-144 0,0 2 128 15,0-1-128-15,1 1 0 0,-1 0 0 0,0 0 128 16,1-1 0-16,-1 1 0 0,0-1 0 0,1 0 0 16,-1 1-128-16,0-1 0 0,-4 3-160 0,4-2 160 15,0-1 0-15,-4 3 0 0,0 0 0 0,0 0 0 0,4-2 0 0,-4 2 0 16,5-2 128-16,0 0-128 0,-5 2 0 0,4-3 0 15,0 0 0-15,1 0 0 0,0 1 0 0,-1-1 0 16,-4 3 0-16,4-4 0 0,2 1 0 0,-1 1 0 16,0-1 0-16,0 0 0 0,-1-1 0 0,1 1 0 15,-2 0 0-15,-3 3 0 0,0 0 128 0,0 0-128 16,3-4 0-16,-3 4 0 0,0 0 0 0,0 0 0 16,0 0 0-16,0 0 0 15,0 0-1552-15,0 0-272 0,0 0-48 0,0 0-16000 0</inkml:trace>
  <inkml:trace contextRef="#ctx0" brushRef="#br0">10808 1213 25391 0,'0'0'1120'0,"0"0"240"0,0 0-1088 0,0 0-272 0,0 0 0 0,0 0 0 0,-4-1 1392 0,4 1 208 16,0 0 64-16,0 0 0 0,-3-4-848 0,1 0-176 15,1-1-16-15,1 2-16 0,0-3-336 0,1 2-64 16,-1 0-16-16,0 4 0 16,1-5-16-16,1 2-16 0,-2 3 0 0,0 0 0 0,2-5 64 0,-2 5 16 15,0 0 0-15,0 0 0 0,3-5-64 0,0 1-16 16,-3 4 0-16,0 0 0 0,0 0-160 0,6-1 160 16,-1 0-160-16,-5 1 160 0,0 0-160 0,0 0 160 15,6 0-160-15,-6 0 160 0,0 0 16 0,0 0 0 16,0 0 0-16,0 0 0 0,0 0 256 0,0 0 48 15,2 6 16-15,-1-1 0 0,-2 1 80 0,-1 0 32 16,0-1 0-16,-1-1 0 0,3-4 16 0,-4 6 0 16,-1-3 0-16,1 1 0 0,4-4-128 0,-4 4-32 0,4-4 0 0,-5 2 0 15,5-2-192-15,0 0-32 0,0 0-16 0,0 0 0 16,0 0-224-16,0 0 0 16,0 0 0-16,0 0 0 0,0 0 0 0,0 0 0 15,3-3 0-15,-3 3 0 0,4-3 0 0,-1 1 0 16,2-1-160-16,-5 3 160 15,0 0-416-15,0 0 0 0,0 0 0 0,0 0 0 16,0 0-960-16,0 0-192 0,0 0-32 0,0 0-10592 16,0 0-2112-16</inkml:trace>
  <inkml:trace contextRef="#ctx0" brushRef="#br0">10358 1099 5519 0,'0'0'496'0,"0"0"-496"15,0 0 0-15,0 0 0 0,0 0 3904 0,5-1 704 16,-5 1 128-16,5-2 16 0,1-1-2816 0,0 2-560 16,-1-1-112-16,1 2-32 0,1 0-176 0,1 2-32 15,-2 1-16-15,1 0 0 0,1 1-240 0,1 1-32 16,0 2-16-16,0-1 0 0,0 2-208 0,1 2-64 15,0-1 0-15,0 2 0 0,-2 0-128 0,0 1-48 16,1-1 0-16,0 1 0 0,-1-1-144 0,-2 0-128 0,0-2 192 16,1 1-192-16,-2 1 176 0,-2-1-176 0,0-1 160 0,-1 0-160 15,-2 0 320-15,0-3-48 0,-2 0 0 0,0 0 0 16,0 0-80-16,-1-2-32 16,-1 1 0-16,0-1 0 0,4-4-160 0,0 0 160 15,-7 2-160-15,2 0 160 0,0-1-320 0,5-1-64 0,-5 0-16 16,5 0 0-16,-4-3-592 0,4 3-112 0,-3-3-16 0,1-1-9584 15,1-1-1904-15</inkml:trace>
  <inkml:trace contextRef="#ctx0" brushRef="#br0">10834 828 17727 0,'0'0'784'0,"0"0"176"0,0 0-768 0,0 0-192 0,0 0 0 0,0 0 0 0,0 0 640 0,-3-5 112 15,3 5 16-15,0 0 0 0,0 0-64 0,0 0-16 16,-5-2 0-16,0 2 0 16,0 0 16-16,0 2 0 0,1 3 0 0,-2 1 0 15,-1 1-208-15,0 2-48 0,0 1 0 0,0 2 0 0,0 1 448 0,2-1 96 16,1 2 16-16,1-2 0 0,0 1-48 0,2 0 0 16,1-2 0-16,1-1 0 0,2 1-432 0,1 0-80 15,1-2-32-15,2-1 0 16,0-3-144-16,1 0-16 0,0-1-16 0,1 0 0 0,-1-4-240 0,2 0 176 15,0 0-176-15,1-3 160 0,-1-1-160 0,1 0 160 16,-1-2-160-16,-1 1 160 0,0-3-160 0,-3 1 192 16,1-3-192-16,-1 0 192 0,-2 0-192 0,-1-1 0 15,0-1 144-15,-1 0-144 0,-1 0 0 0,-1-1 0 16,0 0 0-16,0 2 0 0,-2-4 0 0,1 2 0 16,0 1 0-16,-1 2 128 0,0-2-128 0,0 2 0 15,0-1-128-15,0 4 128 16,0-1-640-16,0 2-32 0,-1 2-16 0,1 0-10000 15,2 4-2016-15</inkml:trace>
  <inkml:trace contextRef="#ctx0" brushRef="#br0">10796 937 27519 0,'0'0'1216'0,"0"0"256"0,0 0-1168 0,0 0-304 0,0 0 0 0,6-4 0 15,-1-1 1248-15,-1 0 192 0,1 2 32 0,1-1 16 0,1 1-656 0,-1-1-128 16,0 1-16-16,1 0-16 0,-1 0-496 0,3 0-176 16,0 0 0-16,0 0-10384 15,1 0-2192-15</inkml:trace>
  <inkml:trace contextRef="#ctx0" brushRef="#br0">8787 3093 14735 0,'0'0'1312'0,"0"0"-1056"0,4-3-256 0,0-2 0 15,0 0 2608-15,1-1 464 16,-1 0 80-16,1 1 32 0,-1-2-1584 0,0 1-304 0,0 0-64 0,0 0-16 16,1 0-272-16,-1 0-64 0,0 1-16 0,-2 0 0 15,0 0-192-15,-2 5-32 0,0 0-16 0,0 0 0 16,0 0-96-16,0 0-16 0,-4-2 0 0,-1 3 0 0,-2 2 32 0,1 2 0 16,-3 3 0-16,-1 1 0 15,-1 4-16-15,-1 2 0 0,-1 2 0 0,-1 2 0 0,1 2 96 16,1 0 16-16,2 1 0 0,2-1 0 15,2 1-128-15,2-3 0 0,2 0-16 0,3-3 0 0,2-1-288 0,2-1-48 16,2-3-16-16,3 0 0 0,2-2-144 0,-1-2 0 16,2-3 0-16,2-1 0 0,-1-2 0 0,2-2-224 15,0-1 80-15,-2-2 16 16,1 0-1312-16,-1-1-256 0,-2-2-48 0,1 0-10752 16,-2 0-2160-16</inkml:trace>
  <inkml:trace contextRef="#ctx0" brushRef="#br0">9161 3077 18431 0,'0'0'1632'0,"0"0"-1312"16,0 0-320-16,-4-2 0 0,0 0 2992 0,-1 0 528 0,0 0 96 0,0 0 32 15,1 1-1840-15,-1 0-352 16,-1 1-80-16,0 1-16 0,-1 0-608 0,1 2-128 0,-1 1-32 0,1 1 0 15,0 1-48-15,-1 2-16 0,1 2 0 0,0 1 0 16,1 0-48-16,1 1-16 0,1 1 0 0,1 0 0 16,0 1-128-16,3-2-16 0,2-1-16 0,2 0 0 15,1-2-176-15,1 0-128 0,1-1 144 0,2-3-144 16,0-1 0-16,2-2 0 0,3-2 0 0,-2-2 0 16,0-2 0-16,0-1 0 0,-1-3 0 0,-1-1 0 0,-2-1 0 0,0-2 0 15,0-1 0-15,-3 0 0 0,1-1 0 0,-2 1 0 16,-2-2 0-16,-1 3 0 0,-1 0-192 0,-1 0 32 15,-1 1 0-15,-1 3 0 16,-1 1-336-16,-1 2-64 16,0 0-16-16,-1 0 0 0,-2 2-1440 0,1 1-288 0,0 2-64 0</inkml:trace>
  <inkml:trace contextRef="#ctx0" brushRef="#br0">9410 3008 18431 0,'0'0'1632'0,"0"0"-1312"0,0 0-320 16,-5 0 0-16,5 0 3744 0,-6 2 672 15,0-1 144-15,-2 0 32 0,0 0-2544 0,-1 1-496 16,-1 1-96-16,1 0-32 0,0 0-512 0,0 1-96 16,0 0-32-16,1 0 0 0,2 1-272 0,2 0-64 15,0 0-16-15,1 0 0 0,3-5-240 0,0 5-64 0,3 0 0 0,1 0 0 16,1 0-128-16,1-1 0 0,3 1-192 0,1-2 192 15,1 2 0-15,-1 0 0 16,1 1 0-16,-1 0 0 0,0 0 0 0,-2 1 0 16,-2-1 0-16,0 2 0 0,-2 1 0 0,-2 1 0 0,-2 1 0 0,-1-1 0 15,-2 2 0-15,-2 0 256 0,-1-1-32 0,-3 2-16 16,-2 0-208-16,-1-1 0 0,0-2 0 0,0 0 0 16,0-2 0-16,0-1 224 0,1 0-32 0,0-2-16 15,0-3-176-15,2-1 0 0,2-1 144 0,1 1-144 0,0-1 0 0,6 0-160 16,0 0 16-16,0 0 0 15,0 0-992-15,2-4-192 16,1-1-32-16,2 0-16 0,1 0-992 0,3 0-192 0,1-1-32 0</inkml:trace>
  <inkml:trace contextRef="#ctx0" brushRef="#br0">9565 3287 15663 0,'0'0'1392'0,"0"0"-1120"15,0 0-272-15,0 0 0 0,0 0 3584 0,0 0 672 16,4-5 128-16,-4 5 32 0,1-5-2032 0,0-1-400 16,0-1-64-16,-1 0-32 0,0-1-448 0,0-2-96 15,-1-1 0-15,0-1-16 0,0 1-528 0,-1-5-96 0,0 0-32 0,0 0 0 16,0-1-304-16,0 0-64 16,0-1-16-16,0 0 0 0,0 1-160 0,1 0-128 15,0-1 144-15,2 2-144 0,1-2 0 0,2 2 128 16,1-2-128-16,1 1 0 0,0 1 0 0,0 1 0 0,0 0 0 0,1 4 0 15,-1 0-336-15,1 3-16 0,0-1 0 0,-1 4 0 32,0 2-1392-32,0 1-288 0,0 1-48 0,-6 1-16080 0</inkml:trace>
  <inkml:trace contextRef="#ctx0" brushRef="#br0">9833 2957 11055 0,'0'0'480'0,"0"0"112"0,0 0-464 0,0 0-128 15,0 0 0-15,0 0 0 0,1-4 3824 0,-1 4 736 16,-3-5 160-16,3 5 16 0,-4-1-2624 0,-1 0-544 16,-1 1-96-16,0 1-32 0,-1 1-496 0,0 2-112 0,0 1 0 0,-1 1-16 15,0 1-48-15,0 2-16 16,-1 1 0-16,2 0 0 0,-1 2-32 0,1 2 0 16,0 1 0-16,2 3 0 0,1 1-16 0,2-2 0 15,3 1 0-15,1-3 0 0,3 2-352 0,1-4-80 16,2-1-16-16,1 0 0 0,1-2-256 0,1-2 0 0,0-3 128 0,0-2-128 15,1-1 0-15,1-2 128 0,1-3-128 16,-1-1 0-16,1-1 0 0,-2-2 0 0,-1-1 0 0,-2-1 0 16,0 0 0-16,0-2 0 0,-2-2 0 0,-1-1 0 15,0 1-176-15,-2-1 176 0,0-1-192 0,-1 1 192 32,0-2-512-32,0 1 16 0,-1 1 0 0,-1-2 0 15,0 1-1072-15,-1 2-224 0,-1 0-32 0,-1 2-15440 0</inkml:trace>
  <inkml:trace contextRef="#ctx0" brushRef="#br0">9739 3124 23951 0,'0'0'1056'0,"0"0"224"0,0 0-1024 0,1-4-256 15,1-1 0-15,1 0 0 0,2-1 2864 0,0 1 512 16,1 0 96-16,1 1 32 0,0-1-2192 0,0 1-432 15,-1 2-96-15,1-1-16 0,0 0-576 0,1 1-192 16,1-1 128-16,0 1-128 16,1-1-1296-16,-2 1-320 0,1 1-64 0</inkml:trace>
  <inkml:trace contextRef="#ctx0" brushRef="#br0">10049 2879 13823 0,'0'0'608'0,"0"0"128"0,0 0-592 0,0 0-144 15,0 0 0-15,0 0 0 0,0 0 4640 0,0 0 896 16,0 0 176-16,1 5 48 0,-1-5-3760 0,4 4-736 16,1 1-160-16,3 1-16 0,0 1-512 0,0-1-80 15,0 3-32-15,0 0 0 0,-1 0-208 0,1-1-64 16,-1 2 0-16,-1 1 0 0,0 2-16 0,-1-1-16 0,-1 2 0 0,-1 1 0 15,-1 0-16-15,-2 2 0 16,0 1 0-16,0 0 0 0,-2 0-16 0,-1-2 0 0,-1 2 0 0,0-1 0 16,0-2 128-16,-1 0 32 0,0-1 0 0,0-3 0 15,2-1-96-15,-1-1-32 0,0-2 0 16,1-2 0-16,3-5-160 0,0 0 0 0,0 0-160 0,0 0 160 31,0 0-1600-31,1-6-208 0,1-1-48 0,2-2-9968 0,1 0-1984 0</inkml:trace>
  <inkml:trace contextRef="#ctx0" brushRef="#br0">10240 3077 18431 0,'0'0'1632'0,"0"0"-1312"0,0 0-320 0,0 0 0 0,0 0 2848 0,2-5 496 16,-1-1 112-16,1 1 0 0,0 0-1664 0,1 0-320 15,0 0-80-15,1 0-16 0,1-1-432 0,0 2-96 16,1-4-16-16,0 1 0 0,1 0-352 0,0 1-80 16,0-1-16-16,0 2 0 0,0 0-192 0,0-1-64 15,-1 1 0-15,2 1 0 0,-2-1-128 0,1 2 0 16,-1 1 0-16,1-1 128 0,0 2 128 0,0 1 32 16,-1 1 0-16,0 2 0 0,-1-2 96 0,-1 3 32 15,1 2 0-15,-1 0 0 0,-1 1 48 0,0-1 16 16,-1 2 0-16,1 0 0 0,0 1-160 0,2-1-48 15,-1-1 0-15,1-1 0 0,2 1-144 0,-1-1-128 0,0-1 192 0,0-1-192 16,3 0 208-16,0-1-64 0,0-1-16 0,0-1 0 16,-1-1-128-16,1 0 128 0,-2-1-128 0,-1-1 128 15,0-1-128-15,0-2 0 0,0 1 0 0,-2 0 0 16,0-1 0-16,0 0-192 0,-1 1 64 0,-3 4 128 31,2-4-1280-31,-1 0-144 0,-1 4-32 0,0 0 0 0,-2-4-1488 0,2 4-320 0</inkml:trace>
  <inkml:trace contextRef="#ctx0" brushRef="#br0">10289 3200 11055 0,'0'0'976'0,"-4"3"-784"16,-1-1-192-16,5-2 0 0,-4 2 5008 0,4-2 960 15,0 0 192-15,0 0 48 0,0 0-3760 0,0 0-736 16,0 0-160-16,0-5-16 0,2 0-816 0,1 0-144 16,3-1-48-16,0 1 0 0,2 1-80 0,0 0 0 15,1 0-16-15,0 2 0 0,0 0-96 0,0 1-16 0,0 1 0 0,-2 1 0 16,-1 1-80-16,2 0-32 16,-2 1 0-16,1 0 0 0,-2 0-208 0,0 1 144 15,1-1-144-15,-1 0 128 0,-1-1-128 0,0-1 128 0,1 0-128 0,0 0 128 16,1 1-128-16,-1-2 0 0,-1 1 0 0,1 0 0 15,0 0 0-15,-1 1 0 16,1-2 176-16,1 1-176 0,0 0 0 0,1 0 0 16,1 1 0-16,0-2 0 0,-1 0 0 0,2-2 0 15,0 0 128-15,1 1-128 0,-1-3 0 0,-1 1 0 16,2-1 0-16,-1 0 0 0,-1-1 0 0,-1 2 0 16,-2-2 0-16,-1 1 0 15,0 0-1232-15,-4 4-240 0,1-5-64 0,-1 0-16896 0</inkml:trace>
  <inkml:trace contextRef="#ctx0" brushRef="#br0">10884 2808 29311 0,'0'0'1296'0,"0"0"272"0,0 0-1248 0,-1 7-320 15,2-3 0-15,-1 3 0 0,-1 1 1968 0,2 2 336 16,1 3 64-16,-1-1 0 0,1 4-784 0,-1 1-176 15,0-1-16-15,0 2-16 0,-1-1-640 0,0 3-128 16,-1 0-32-16,0 0 0 0,-1 1-256 0,0-1-48 16,3 1-16-16,-2-1 0 0,-1 1-128 0,2-3-128 15,0-1 144-15,0-1-144 0,0-1 0 0,0-1 0 0,0-2 0 0,0-2-160 32,0-1-2496-32,-2 1-496 0</inkml:trace>
  <inkml:trace contextRef="#ctx0" brushRef="#br0">8884 3771 23087 0,'0'0'1024'0,"0"0"208"0,0 0-976 0,0 0-256 16,0 0 0-16,0-5 0 0,1 0 1136 0,-1 5 176 15,0 0 32-15,0 0 16 0,2-5 112 0,-2 5 32 0,0 0 0 0,0 0 0 16,0 0-256-16,4 5-48 0,0 1-16 0,-1 4 0 16,-1 2-208-16,0 4-32 15,0 1-16-15,0 2 0 0,-1 1-416 0,0 0-64 16,-1 0-32-16,1 0 0 0,0 2-144 0,0-5-16 15,1 0-16-15,0-1 0 0,2-5-240 0,0-1 0 16,0-3 0-16,0-1 0 0,1-2 0 0,-5-4-128 0,0 0 128 0,0 0 0 16,5-1 0-16,-5 1 0 0,1-7-128 0,-1 1 128 15,-2-1 0-15,-1 1 0 16,-2 0-128-16,-1-2 128 0,-2 1-224 0,1 0 16 16,-2 1 0-16,1 1 0 0,-2 2 48 0,0 1 16 0,1 2 0 15,0 2 0-15,0 2 144 0,1 0 0 0,2 1 0 16,0-1 0-16,1 2 0 0,1 2 0 0,1-1 0 0,0 0 0 15,1 2 304-15,2 0-16 0,0 1 0 0,2 1 0 16,2 0-16-16,0 0 0 0,0-1 0 0,1 2 0 16,2-3-48-16,1 1-16 0,2-2 0 0,0-3 0 0,0 0-208 0,3-1 0 15,-1-2 0-15,3-2 0 0,1-3 0 0,1-2 0 16,0-1 0-16,1-3 0 0,0-2 0 0,-2-2-160 16,0-3 32-16,-2-1 0 15,-2 0-1664-15,0-2-336 0,-1 1-64 0</inkml:trace>
  <inkml:trace contextRef="#ctx0" brushRef="#br0">9150 3948 25279 0,'0'0'1120'0,"0"0"224"0,0 0-1072 0,0 0-272 0,0 0 0 0,-4 4 0 15,4-4 1488-15,-4 5 240 0,1-1 64 0,0 2 0 16,2 2-512-16,0-1-112 15,-1 0-16-15,1 2 0 0,1-3-640 0,0 3-144 0,0-1-32 0,1 1 0 16,1-3-336-16,-2-1 0 16,0-5 0-16,0 0 128 15,0 0-1568-15,6-2-304 0,0-2-64 0</inkml:trace>
  <inkml:trace contextRef="#ctx0" brushRef="#br0">9195 3806 9215 0,'0'0'816'0,"-6"0"-656"0,0 0-160 0,1 1 0 0,1 2 2144 0,0 1 400 16,4-4 80-16,0 0 0 15,0 0-1536-15,1 5-320 0,1 0-64 0,2-1-16 16,0-3-688-16,3 0-256 0,-2 0 16 0,3 0 0 16,2-1 240-16,0-1 0 0,0-1 0 0,0 1 0 0,0-2-176 0,0 2 16 15,-3-1 0-15,1 0 0 0,-3 1-80 0,-5 1-16 16,6-2 0-16,-6 2 0 0,0 0 704 0,1 5 128 15,-1 1 16-15,-2 0 16 0,-2 2 1632 0,-2 2 320 16,-2 0 64-16,0 0 0 0,-1-1-640 0,0 1-128 16,0 1-16-16,1-1-16 0,3-1-608 0,1-1-128 15,0-1-32-15,2 0 0 0,2-7-592 0,3 5-112 16,1 0-32-16,1-1 0 0,2-2-320 0,2-1 128 16,1 1-128-16,1 1 0 0,-1 0 144 0,1 1-144 15,1-1 192-15,0 2-192 0,-2 1 0 0,0 1 0 16,1 0 0-16,-1 0 0 0,-2 1 0 0,-3 2 0 0,-1-1 0 15,-3 2 0-15,-2 1 0 0,-2-1 0 16,-1 1 0-16,0-2 0 0,-2-3 0 0,-1 3 0 0,-1-3 0 16,0-1 0-16,-1-1 0 0,2-2 0 0,-2-3 0 0,2 0 0 15,-1-1-304-15,0-1-16 0,0-1 0 16,3-2 0 0,0-3-464-16,2-1-112 0,0-1 0 0,2-3-16 15,2-1-2096-15,1-1-400 0</inkml:trace>
  <inkml:trace contextRef="#ctx0" brushRef="#br0">9464 3776 18431 0,'0'0'1632'0,"0"0"-1312"15,3 6-320-15,-3-6 0 0,1 5 3136 0,1 2 544 16,0 1 112-16,0 0 32 0,-1 1-2000 0,-1 0-400 16,0 1-80-16,1 3 0 0,-1 1-848 0,0 0-176 15,0 3-16-15,-1 0-16 0,-1-2-288 0,0 1 128 16,0 0-128-16,-1-1 0 0,0-2-192 0,0 0-128 15,-1-2-48-15,0-2 0 16,0-3-1360-16,-1-2-256 0,1-3-64 0,-2-1-16 16,0-1-432-16,0-2-64 0</inkml:trace>
  <inkml:trace contextRef="#ctx0" brushRef="#br0">9385 3968 12895 0,'0'0'1152'16,"0"-5"-928"-16,0 1-224 0,0 4 0 0,0 0 3136 0,0 0 592 16,3-5 112-16,3 1 32 0,0 0-1920 0,2 2-384 15,1 1-80-15,1-1-16 0,1 1-656 0,-1 0-144 16,3 0-32-16,-1 1 0 0,0-2-432 0,-1 2-80 15,0-1-128-15,1 0-10176 16,-1 0-2144-16</inkml:trace>
  <inkml:trace contextRef="#ctx0" brushRef="#br0">9821 3872 18431 0,'0'0'816'0,"0"0"160"0,-4 2-784 0,0 2-192 0,0 1 0 0,0-1 0 16,1 2 3136-16,0-1 592 0,3-5 112 0,-3 4 32 0,3-4-2272 0,0 0-448 15,0 0-80-15,0 0-32 0,0 0-464 0,0 0-112 16,7-1-16-16,0-4 0 0,2 0-160 0,1-2-32 16,0-1-16-16,0 0 0 0,0-2-240 0,1 1 128 15,0 1-128-15,-1-1 0 0,0 3 0 0,1 1 128 16,0 3-128-16,-2-2 0 0,1 1 0 0,0 1 0 15,-1 2 0-15,-1 4 0 0,0-1 224 0,0 4 0 16,0-1 0-16,1 3 0 0,-1 0-224 0,0 0 0 16,2 0 0-16,1-1 0 0,-1 1 160 0,0-1 96 15,0-1 0-15,1-1 16 0,0-1-272 0,-1-1 0 0,-1-1 128 0,1-3-128 16,-1 0 144-16,0-2-16 16,-1-1-128-16,-2-2 192 0,0 0-192 0,-1-3 0 15,-1 1 0-15,0 0-160 16,0 0-864-16,-2-1-160 0,-4 0-32 0,-1-1-15680 0</inkml:trace>
  <inkml:trace contextRef="#ctx0" brushRef="#br0">9828 4080 22111 0,'-6'10'1968'0,"6"-10"-1584"0,0 0-384 0,0 0 0 0,0 0 2544 0,0 0 416 15,0 0 96-15,0 0 16 0,4-5-1728 0,1 0-320 16,3-3-80-16,-2 2-16 0,2 0-304 0,1 0-64 16,1 0-16-16,1 2 0 0,0-2-240 0,2 1-48 15,0 2-16-15,-1-2 0 0,2 2-80 0,-2 1-16 16,0 2 0-16,0 0 0 0,0 0-144 0,-1 2 128 15,-1 1-128-15,-2-1 128 16,0 2-128-16,0 0 160 0,-1 0-160 0,0 1 160 0,0-1-32 0,0 1-128 16,1-1 192-16,0-2-64 0,0-3-128 0,2 0 160 15,-1-3-160-15,2-1 160 0,-1 0-160 0,1-3 0 16,0-1 0-16,0 0 0 0,-2 0 0 0,-1 0 0 16,-2-1 0-16,-2 2 0 15,-2 2-1680-15,0 1-432 0,-2 0-64 0</inkml:trace>
  <inkml:trace contextRef="#ctx0" brushRef="#br0">10662 3761 8287 0,'0'0'368'0,"0"0"80"0,1-5-448 0,-1-1 0 0,0 0 0 0,-1 2 0 16,1 4 4448-16,0 0 800 16,0 0 176-16,-5-2 16 0,0 1-3328 0,-1 1-688 15,-2 3-128-15,1 2-16 0,0 1-176 0,-1 2-16 16,0 2-16-16,-1 4 0 0,0 2 176 0,2 4 32 16,1 2 16-16,1 3 0 0,1 0-272 0,2 1-48 15,2 2-16-15,2-1 0 0,1 0-432 0,2-3-80 0,3-1-32 0,0-3 0 16,2 0-288-16,0-4-128 0,3-1 128 0,0-4-128 15,2-5 0-15,1-4 0 0,-1-1 0 0,2-2 0 16,-2 0 0-16,-2-3 0 0,2-2 0 0,-2-2 0 16,-3-4 0-16,1-2 0 0,-4-3 0 0,1 0 0 15,-2-2 0-15,-1-2 0 0,-1 0 0 0,0 0 128 0,0 0-128 0,-1 1 0 16,-1 2 0-16,0 1 0 0,0 2 0 0,-2 3 0 16,0 0 0-16,0 3 0 15,-3-1-1232-15,0 2-336 16,-1 0-64-16</inkml:trace>
  <inkml:trace contextRef="#ctx0" brushRef="#br0">15706 655 8287 0,'0'0'736'0,"0"0"-592"0,0 0-144 0,0 0 0 0,0 0 3392 0,0 0 640 16,0 0 128-16,0 0 16 0,0 0-2320 0,0 0-480 15,0 0-96-15,0 0 0 0,0 0-608 0,0 0-112 16,0 0-32-16,0 0 0 0,0 0-80 0,0 0-32 15,0 0 0-15,0 0 0 0,0 0 160 0,0 0 48 16,0 0 0-16,0 0 0 0,0 0 128 0,0 0 16 16,0 0 16-16,0 0 0 0,3 5 48 0,-2 2 0 15,-1 2 0-15,-1 1 0 0,0 1-304 0,1 0-48 16,-2 3-16-16,0 1 0 0,-1-1-112 0,1 1-32 16,1 0 0-16,-1-2 0 0,1 2-80 0,0-1-32 15,0-2 0-15,1 1 0 0,-1 0-16 0,1 0-16 16,0-2 0-16,-1 2 0 0,0 0 48 0,0 0 16 15,0-1 0-15,0 0 0 0,0 0-48 0,0 0-16 0,-1 1 0 0,1 0 0 16,0-1-176-16,0 0 160 16,0 2-160-16,0 0 160 0,0-2-160 0,0 2 0 15,0-1 0-15,0-1 0 0,1 1 0 0,0-1 0 16,0 2 0-16,-1-1 0 0,0 1 0 0,0 0 0 16,0-2 0-16,0 2 0 0,0-1 0 0,1 0 0 0,-1 1 128 0,0 0-128 15,-1-1 0-15,1 1 0 0,-1-1 0 0,1 0 0 16,1-1 0-16,0 1 0 0,0-2 128 15,0-1-128-15,-1-1 0 0,1 0 0 0,-1 0 0 0,1 0 0 16,0 0 0-16,0-1 0 0,0 0 0 0,-1 1 0 16,0 1 0-16,1-2 0 0,-1 0 0 0,1 3 0 15,0-2 0-15,-1 1 0 0,0 1 128 0,0 0-128 16,1 0 0-16,-1 2 0 0,0-4 0 0,0 4 128 16,1-2-128-16,0 0 0 0,0-1 0 0,0-1 0 15,0 2 0-15,0-2 0 0,0-1 0 0,0-1-176 16,0 1 176-16,0 0 0 0,0-2 128 0,0 1-128 15,0 0 0-15,-1 0 0 0,0-1 0 0,0 1 128 0,1 0-128 0,0 1 0 16,-1-1 0-16,0 0 0 0,0-1 0 0,0 2 0 16,-1 1 0-16,0-2 0 0,0 2 0 0,1-2 0 15,-1 2 0-15,1-2 0 0,-1 1 0 0,0 0 0 16,1 0 0-16,0-2 0 0,0 2 0 0,0-2 0 16,-1 1 0-16,1 0 128 0,0 1-128 0,0-2 0 15,-1 2 0-15,1 1 0 0,0 0 0 0,0 1 0 16,0-2 0-16,1 1 0 0,-1 1 0 0,0 0 0 15,-1 1 0-15,2 0 0 0,0-2 0 0,0 1-128 16,-1 0 0-16,1-1 0 0,-1 1 128 0,1 0 176 16,0 0-48-16,0 0 0 0,0-1-128 0,0-1 0 15,-1 2 0-15,0-2 0 0,1 1 0 0,0 0 0 16,0-1 0-16,0 1 0 0,0-1 0 0,0 1 0 16,0-3 0-16,0 2 0 0,0 0 0 0,0 0 0 0,-1 1 0 0,1-2 0 15,0 1 0-15,0-1 0 16,-1 1 0-16,1-3 0 0,0 1 0 0,0 1 0 15,0-2 0-15,0 0 0 0,0 0 0 0,0 0 0 0,0 0 0 0,0 0-176 16,0-5 176-16,0 7 0 0,0-2 160 0,0 0-160 16,1 2 0-16,-1 1 0 15,0 0 0-15,0 1 0 0,0 0 0 0,0 0 0 0,0 2 0 0,-1 0 0 16,0 1 0-16,0-2 0 0,1 0 0 0,0 0 0 0,0 0 0 0,0-2 0 16,1 1 0-16,0-2 0 0,0 2 0 0,0-1 0 15,-1-1 0-15,1-1 0 0,0 1 0 0,-1-1 0 16,0 0 0-16,0 0 0 0,0 0 0 0,0 1 128 15,0 0-128-15,0 0 0 0,-1 0 0 0,0 0 0 16,1 0 0-16,-1 0 0 0,0-1 0 0,1-1 0 16,1 1 0-16,-1 0 0 0,-1 1 0 0,1-3 0 15,0 1 0-15,0-5 0 0,0 5 0 0,0 0 0 16,0-1 0-16,0 1 0 0,-1 1 0 0,0-1 0 16,1-5 0-16,-1 5 0 0,-1-1-128 0,2-4-80 15,-3 3-16-15,3-3-13328 16,-4 2-2656-16</inkml:trace>
  <inkml:trace contextRef="#ctx0" brushRef="#br0">14481 1621 10127 0,'0'0'896'0,"0"0"-704"0,0 0-192 0,0 0 0 0,6-2 2752 0,-6 2 528 16,5 0 112-16,1-2 0 15,1 0-1472-15,-2 1-288 0,-5 1-64 0,9 0-16 16,-1-3-208-16,0 2-32 0,-2 0-16 0,2-1 0 16,-1 2-384-16,1 0-80 0,2 0 0 0,1 0-16 15,-3 0-128-15,4 2-32 0,1-2 0 0,-1 1 0 0,0-1-16 0,0 1 0 16,1 0 0-16,1 1 0 0,0-2-176 0,1 1-32 16,0 0-16-16,-1 0 0 0,1 1 16 0,0-2 0 15,-1 2 0-15,1-1 0 0,0-1-80 0,0 1-16 16,-1 0 0-16,1 0 0 0,-2 0-80 0,1 0 0 15,-1-1-16-15,0 1 0 0,2 0-96 0,-1 1-16 16,-1-1 0-16,1 0 0 0,1 0 0 0,-1 1-128 16,0 0 192-16,1 1-64 0,-2-3-128 0,0 1 128 15,1 0-128-15,-1 0 128 0,2-1 80 0,0 0 16 16,-1 2 0-16,2-2 0 0,0-2-80 0,-1 1-16 16,0-1 0-16,1 0 0 0,-3-1 0 0,1 1 0 15,0-1 0-15,-2 1 0 0,-1 0-128 0,2 0 128 16,-1 0-128-16,0 0 128 0,1 0-128 0,-1 2 160 15,0-2-160-15,0 2 160 0,1 0-16 0,0 0 0 16,-1 0 0-16,2 0 0 0,0 0 16 0,-1 0 0 0,0 0 0 16,1-1 0-16,0 0-160 0,0 0 0 0,1 1 144 0,1-2-144 15,0 0 128-15,1-1-128 0,-1 0 160 0,-1 0-160 16,0 0 144-16,-1 1-144 0,1-1 128 0,-1 1-128 16,-2 0 144-16,0 0-144 0,0 1 160 0,0-2-160 15,-1 3 128-15,0-1-128 0,0 1 0 0,-1-2 144 16,0 1-144-16,-1 0 160 0,1 0-160 0,0 0 160 15,1 0-160-15,-1-1 0 0,1 0 0 0,1 0 128 0,-1 0-128 16,1 0 0-16,0 1 0 0,0-1 0 16,-1 0 0-16,1 1 0 0,1-2 128 0,0 1-128 0,0 0 0 0,1 0 0 15,-1 1 0-15,-1 1 128 0,1-3-128 0,-1 2 0 16,1 0 0-16,-2 0 0 0,1 0 176 16,0 0-48-16,-2 0-128 0,-1 1 192 0,1-1-32 0,0 1-16 15,-1 0 0-15,0 0 0 0,-2 0 0 0,2 0 0 16,-1-1 0-16,0 0 0 0,0 0-144 0,-1 0 160 15,1 0-160-15,2 0 160 0,-2 0-160 0,1 1 0 16,-1 0 144-16,2 0-144 0,0 0 0 0,0 0 0 16,-1 0 0-16,0 0 128 0,0-2-128 0,0 1 0 15,1 1 0-15,-1-1 0 0,-2 0 0 0,1 1 0 16,1 0 0-16,0 0 128 0,1-2-128 0,-2 1 192 16,3 0-64-16,0 0 0 0,1 1-128 0,-1-2 0 15,0 1 0-15,1-1-128 0,-1 0 128 0,-2 0 0 16,1 0 0-16,1 0 0 0,1 0 0 0,-3 0 128 0,0 1-128 0,0-1 0 15,1 1 0-15,-1 0 0 0,-1 0 0 16,0 1 128-16,1 0-128 0,-1 0 144 16,-1 0-144-16,1 0 160 0,0 0-160 0,0 0 192 0,0 0-192 15,0 0 192-15,0 0-192 0,0 0 0 16,1 1 144-16,0-1-144 0,-1-1 0 0,1 1 0 0,1 0 0 0,2 0 128 16,0 0-128-16,-2 0 0 0,-1 0 0 0,2 0 0 15,-1 0 0-15,2 1 0 0,-1-1 0 0,2 1 0 16,0 0 128-16,0 1-128 0,-1-2 128 0,1 1-128 15,1 0 144-15,-2 0-144 0,0 0 192 0,0-1-192 16,2 0 160-16,-3 0-160 0,1 0 128 0,-1 0-128 0,-1-1 0 0,0 0 128 16,-1 0-128-16,1 0 0 0,-1 1 0 0,-1-2 128 15,0 2-128-15,0-1 0 0,1 0 0 0,-1 1 0 16,-1 0 0-16,0 0 0 0,1 0 0 0,-1 0 0 16,0 1 128-16,0-1-128 0,-1 0 0 0,0 1 0 15,2 1 144-15,0-2-144 0,-2 0 0 0,2 0 128 16,0 0-128-16,0 1 0 0,0-1 0 0,0 0 0 15,-1 0 0-15,1 0 128 0,0-1-128 0,1 1 0 16,1-2 0-16,1 1 0 0,1-1 0 0,-1 0 0 16,1 0 0-16,0 1 0 0,0-1 0 0,-1 0 0 15,1 2 0-15,-1-2 0 0,-1 1 0 0,0 0 0 16,0 1 0-16,-1-1 0 0,0 0 0 0,-2 1 0 16,1 0 0-16,-1 0 128 0,-1 0-128 0,1 1 0 15,-2 0 0-15,-1 0 0 0,-4-1 0 0,0 0 0 16,0 0 0-16,0 0 0 0,0 0 0 0,0 0 0 15,0 0 0-15,0 0-128 16,0 0-784-16,0 0-160 0,0 0-16 0,0 0-16 16,0 0-2016-16,0 0-400 0</inkml:trace>
  <inkml:trace contextRef="#ctx0" brushRef="#br0">15696 1547 15999 0,'0'0'704'0,"0"0"160"0,0 0-688 0,0 0-176 16,0 0 0-16,0 0 0 0,0 0 656 0,0 0 112 15,0 0 0-15,0 0 16 0,0 0 80 0,0 0 16 16,0 0 0-16,0 0 0 0,0 0-112 0,4-4 0 15,0 0-16-15,0 1 0 0,0-1 48 0,0 1 16 16,-4 3 0-16,4-4 0 0,-4 4-176 0,5-3-48 0,0-2 0 0,0 2 0 16,-1 0-192-16,1-1-32 15,-1 1-16-15,0-2 0 0,0 1-32 0,1 1-16 16,-1-2 0-16,0 0 0 0,2 0 32 0,0 0 16 16,-1 0 0-16,1 0 0 0,-1-2-64 0,2 2-16 0,0 0 0 0,0 0 0 15,0 0-80-15,-1-2 0 0,1 1-16 0,0 1 0 16,0 0-32-16,0 0 0 0,0 1 0 0,0 0 0 15,1 0 96-15,0 0 16 0,-1 0 0 0,0 0 0 16,0-1-16-16,-1 0 0 0,1 0 0 0,0-1 0 16,1 2-48-16,-1-3-16 0,1 1 0 0,-1 0 0 15,1 0-32-15,1 0 0 0,0-1 0 0,1 1 0 16,0-1 48-16,0 0 16 0,-1 0 0 0,-1-2 0 16,1 2-32-16,-2 1-16 0,0-1 0 0,0 0 0 0,0 0-32 0,0 0-128 15,-1 2 192-15,0-2-64 0,-1 3-128 0,2-2 0 16,-1 0 144-16,1 0-144 0,0-1 144 0,1 1-144 15,-1-2 192-15,1 2-192 0,0-1 192 0,-1-1-64 16,1-1 0-16,0 0-128 0,-1 2 176 0,1-1-176 16,-1-1 160-16,2 3-160 0,0-1 160 0,-2 1-160 15,1 0 160-15,-1 1-160 0,-1 0 144 0,-1 2-144 16,-5 3 128-16,4-5-128 0,-4 5 128 0,4-4-128 16,-4 4 128-16,4-4-128 0,-1 0 128 0,0 0-128 15,0 0 0-15,1 1 128 0,1 0-128 0,0 0 0 16,0 0 0-16,1-2 0 0,0 2 0 0,0-1 0 0,-1 0 0 0,1 2 0 15,0-2 0-15,0 0 0 16,-1 2 0-16,-1-2 128 0,-4 4-128 0,0 0 0 0,0 0 0 0,0 0 0 16,0 0 0-16,0 0 0 15,0 0 0-15,0 0 128 0,0 0-128 0,0 0 0 16,0 0 0-16,0 0-176 16,0 0-272-16,0 0-48 0,0 0-16 0,0 0 0 15,0 0-560-15,0 0-112 0,0 0-32 0,0 0 0 16,0 0-1312-16,0 0-272 0,0 0-48 0,0 0-10336 0</inkml:trace>
  <inkml:trace contextRef="#ctx0" brushRef="#br0">16357 990 11967 0,'0'0'1072'0,"0"0"-864"16,0 0-208-16,0 0 0 0,-3 5 2288 0,3-5 400 16,0 0 96-16,0 0 16 0,-4 5-1504 0,4-5-288 15,0 0-64-15,-4 3-16 0,4-3-16 0,0 0 0 16,-5 3 0-16,5-3 0 0,-5 2-16 0,5-2-16 16,-5 1 0-16,5-1 0 0,0 0-80 0,0 0-16 15,-5-1 0-15,5 1 0 0,-4-2-32 0,4 2-16 16,0 0 0-16,-2-4 0 0,2 4-272 0,0-5-48 15,0-1-16-15,2 1 0 0,1-1-272 0,2 0-128 16,-1 0 128-16,0 2-128 0,1-1 0 0,1 0 0 0,-1 0 0 0,0 1 0 16,2 1 0-16,-1 1 0 15,0-1 0-15,0 1 0 0,1 2 0 0,-1-2 0 16,-1 1 0-16,-5 1 0 0,0 0 0 0,0 0 0 16,0 0 0-16,4 4 0 0,-4-4 176 0,1 6 48 15,-1 0 16-15,-1 0 0 0,-2-1 224 0,0 1 48 0,0-2 16 0,-1 1 0 16,-1 0 48-16,0 0 0 0,0-1 0 0,-1 0 0 15,0-1-16-15,0-1 0 16,0 1 0-16,1-3 0 0,0 1-112 0,0 0 0 16,-1-1-16-16,0 0 0 0,1-1-128 0,0 0-32 15,1 1 0-15,4 0 0 0,-3-3-144 0,3 3-128 0,0 0 192 0,0 0-192 0,0 0 0 0,0-5 0 16,2 0 0-16,2 0 0 0,1 1 0 0,1 0 0 16,1-1 0-16,1 1 0 0,0-1 0 0,0 1 0 15,1 1 0-15,0 0 0 0,0 1 0 16,-1 1 0-16,-2 0 0 0,1 1 0 0,-1 1 0 0,0 0 0 15,-6-1 0-15,0 0 0 0,2 6 0 0,-1 0 0 16,-1-6 128-16,-3 7-128 0,-1-1 128 0,0 0-128 16,-2 0 144-16,1 0-144 0,-1-1 320 0,-2 0-16 15,-1-1-16-15,1-1 0 0,0-1-48 0,2 0-16 16,-1-1 0-16,0 0 0 0,1-1-224 0,1 0 128 16,0-2-128-16,0 0 0 0,2 0 0 0,0-1 0 0,0-1 0 0,2 0 0 31,-1 0-880-31,-1-1-112 0,2 0-32 0,1 5 0 15,-2-5-1792-15,-1 1-384 0</inkml:trace>
  <inkml:trace contextRef="#ctx0" brushRef="#br0">15683 1560 6447 0,'0'0'576'0,"0"0"-576"0,0 0 0 0,0 0 0 0,0 0 3536 0,0 0 608 0,0 0 112 0,0 0 32 16,0 0-2560-16,0 0-496 0,-4 2-96 0,4-2-32 15,0 0-384-15,0 0-80 0,0 0 0 0,0 0-16 16,0 0-176-16,0 0-16 0,0 0-16 0,-5-2 0 16,5 2 16-16,0 0 0 0,-5-3 0 0,5 3 0 15,-4-3 80-15,4 3 0 0,-4-3 16 0,4 3 0 16,0 0 0-16,-5-4 0 0,1 0 0 0,0 1 0 15,-1 1-64-15,1-1-16 0,-1 0 0 0,1 0 0 16,4 3-64-16,-4-4 0 0,0 1-16 0,0-2 0 16,1 1-96-16,0 0-16 0,-1 0 0 0,1 0 0 0,0-1-32 0,-1 2-16 15,0 0 0-15,0 0 0 0,-1-1 48 0,-1 1 0 16,1 1 0-16,0-1 0 0,1 0 0 0,0-1 0 16,0 1 0-16,-1 0 0 0,0-2-96 0,1 1-16 15,-2 1 0-15,2-1 0 0,0 1-144 0,0 0 192 16,-1-2-192-16,2-1 192 0,-1 1-192 0,-1 0 0 15,0 1 144-15,1 1-144 0,0-2 0 0,0 2 0 16,-1-1 0-16,1 1 128 0,-1 0 0 0,1 0 0 16,-1 0 0-16,0 0 0 0,2-1 0 0,-1 0 16 15,-1 2 0-15,-1-3 0 0,2 1-144 0,0 0 0 0,0 0 144 0,0 0-144 16,0-1 0-16,-1 0 0 0,2-1 0 0,0 0 128 16,-1 1-128-16,0 0 0 15,0 0 0-15,0 0 0 0,-1 0 0 0,0 0 0 16,1-1 0-16,-1 1 0 0,0 0 224 0,1 0-32 15,-1 0 0-15,0 2 0 0,0-1-32 0,2 1-16 0,-2 0 0 0,5 3 0 16,-5-2-144-16,1-2 160 0,-1 1-160 0,1 0 160 16,4 3-160-16,-4-4 0 0,0-1 0 0,2 1 0 15,0-1 0-15,0 2 0 0,-1-2 0 0,0 0 0 16,0 0 0-16,0-1 0 0,1 0 0 0,-1 1 0 0,1 0 0 0,-1 0 0 16,-1 1 0-16,0-1 0 0,0 0 0 0,0 0 0 15,1 0 0-15,-1 1 0 0,0 0 128 0,0 0-128 16,0 0 0-16,1 0 128 0,3 4-128 0,-3-4 0 15,0-1 144-15,1 0-144 0,-1 0 0 0,0 0 0 16,1-1 0-16,0 1 128 0,-1 0-128 0,1 0 0 16,-1 0 0-16,0 0 0 0,0 0 0 0,-1 0 0 15,0 1 0-15,0 0 128 0,1 0-128 0,-1 1 128 16,0-1-128-16,0 1 128 0,0 0-128 0,-1 0 0 16,1-1 128-16,0 1-128 0,0 0 0 0,1 0 0 15,0 0 0-15,3 3 128 0,-3-3-128 0,1-2 0 16,-1 1 0-16,-1 1 0 0,4 3 0 0,-3-2 0 15,3 2 0-15,-4-3 0 0,0 1 0 0,4 2 0 16,0 0 0-16,-4-2 0 0,4 2 0 0,-4-1 0 16,4 1 0-16,0 0 128 0,-4-1-128 0,0-1 0 15,4 2 0-15,0 0 0 0,-4-2 0 0,4 2 0 16,0 0 0-16,-3-4 0 0,0 1 0 0,3 3 0 16,-3-3 0-16,0 0 0 0,3 3 0 0,-3-2 0 15,-1-2 0-15,4 4 0 0,-4-2 0 0,4 2 0 16,-4-2 0-16,4 2 0 0,-4-1-176 0,0 1 176 0,0 0-208 0,4 0 80 31,-4 1-464-31,-1 1-96 0,2-1-16 0,3-1 0 16,-4 2-1808-16,4-2-368 0,-3 3-80 0</inkml:trace>
  <inkml:trace contextRef="#ctx0" brushRef="#br0">15054 986 15663 0,'0'0'1392'0,"0"0"-1120"16,0 0-272-16,0 0 0 0,0 0 2304 0,0 0 416 16,0 0 80-16,0 0 16 0,-5-1-1136 0,5 1-208 15,0 0-64-15,0 0 0 0,-2-3-448 0,-1 0-80 16,-1 0-32-16,4 3 0 0,0 0-272 0,-1-4-48 0,-1-1-16 0,2 1 0 16,1-2-288-16,-1 6-64 0,2-5-16 0,-2 5 0 15,2-5-144-15,-2 5 0 0,2-4 0 0,-2 4 0 16,3-3 0-16,-3 3 128 0,4-5-128 0,-4 5 0 15,0 0 0-15,5 0 0 0,-5 0 0 0,0 0 0 0,6 0 128 0,-6 0 32 16,5 5 16-16,-1-2 0 0,-4-3 192 0,3 6 32 16,-1 0 16-16,-1 0 0 0,0 0-96 0,-1-1 0 15,0-5-16-15,-1 5 0 0,1 0 80 0,0-5 0 16,-3 5 16-16,0-1 0 0,0 0-96 0,0 1-32 16,3-5 0-16,-4 1 0 0,4-1 0 0,0 0 0 15,-6 2 0-15,0 0 0 0,1-2 16 0,5 0 0 16,-5-2 0-16,1 1 0 0,4 1-128 0,-3-2-32 15,3 2 0-15,-4-4 0 0,0 0-128 0,2 0 0 16,2 4 0-16,0-5 128 0,0 0-128 0,0 0 0 16,1 0 144-16,-1 5-144 0,2-4 0 0,-2 4 0 15,4-5 0-15,0 1 128 0,-1 0-128 0,1 1 0 16,0 0 0-16,1 0 0 0,0 1 0 0,-5 2 0 16,6-2 0-16,-1 2 0 0,-5 0 0 0,6 2 0 15,0-2 0-15,-6 0 0 0,5 2 0 0,0 1 0 16,0 1 0-16,-1 0 0 0,-4-4 0 0,3 5 128 0,-1 0-128 0,0-1 0 15,-2-4 128-15,1 7-128 0,-2-1 160 0,-1 0-160 16,-1-1 224-16,0 0-48 0,-1-1-16 16,-1 1 0-16,-1-2-32 0,1 0-128 0,-2 0 192 0,0 0-64 15,0 0 32-15,0-1 0 16,0-1 0-16,1-1 0 0,1 0 16 0,-1-1 0 0,1-1 0 0,1-1 0 16,1 0-48-16,0-1 0 0,0 0 0 0,2-1 0 15,1-1-128-15,1-1 160 0,0 0-160 0,2-1 160 16,1 0-160-16,1-1 0 0,0 0 0 0,1 2 0 15,-1-2 0-15,1 2 0 0,0 1 0 0,0 1 0 16,0 0 0-16,0 0 0 0,0 2 0 0,1 1 0 16,-1 0 0-16,0 1 0 0,-1 1 0 0,0 1 0 0,-5-1 0 0,5 3 0 15,-5-3 0-15,5 4 0 0,-1 1 0 0,-4-5 128 16,0 0-128-16,0 6 0 0,0 0 176 0,-2-1-48 16,-1 0-128-16,-1 0 192 0,-1 0 96 0,-1-2 16 15,-1 1 0-15,0-1 0 0,1-1-64 0,-1 0-16 16,0-2 0-16,1 1 0 0,1-2-96 0,0 0-128 15,0-1 176-15,0 0-176 0,1-2 128 0,0 0-128 16,0-1 0-16,1 0 0 0,0 0 0 0,1 1 0 16,1 0 0-16,1 4 0 0,-1-5-288 0,1-2-16 15,1 1 0-15,1 1 0 16,1 0-1696-16,1 0-352 0,1 0-64 0,0 2-17312 16</inkml:trace>
  <inkml:trace contextRef="#ctx0" brushRef="#br0">15287 1230 6447 0,'0'0'576'0,"0"0"-576"0,0 0 0 0,0 0 0 0,0 0 3808 0,0 0 656 15,0 0 128-15,0 0 16 0,0 0-3008 0,0 0-624 16,3-4-112-16,0-2-32 0,0 0 128 0,0-1 32 16,2-2 0-16,3 0 0 0,1 1 32 0,2-2 0 15,-1 0 0-15,3 0 0 0,0 1-16 0,2-1 0 16,1 0 0-16,3 0 0 0,1 1-288 0,3 1-48 15,0 0-16-15,2-1 0 0,-1 1-208 0,2 2-32 16,0 1-16-16,-1 0 0 0,2 1-176 0,-1 0-32 16,0 1-16-16,0 1 0 0,0-1-176 0,2 1 0 15,-1 1 144-15,2 0-144 0,0 1 0 0,-1 0 0 16,-1 0 0-16,-2 1 128 0,-1 0-128 0,-1 1 0 16,-2 0 0-16,-3 1 0 0,-3 1 0 0,-1 0 0 15,1-1 0-15,-3 2 128 0,-2 0-128 0,-1 0 0 16,0-2 128-16,0-1-128 0,-1 1 0 0,-1 0 0 15,-1-1 0-15,0-2 0 0,0 0 0 0,-6 0 0 16,5-2 0-16,0-1 0 16,0-1-1168-16,-1 0-160 0,-4 4-16 0,3-5-10224 15,-1 0-2032-15</inkml:trace>
  <inkml:trace contextRef="#ctx0" brushRef="#br0">15921 633 21999 0,'0'0'960'0,"-5"2"224"0,1 0-944 0,-2-1-240 16,-1 3 0-16,-1-1 0 0,-1 2 960 0,-1 2 128 0,1 1 48 0,-2 2 0 15,0 0-192-15,1 2-48 16,1 0 0-16,0 2 0 0,-1 0 48 0,2-1 0 15,1 1 0-15,2-1 0 0,2-1-288 0,1 0-48 16,2-1-16-16,1-1 0 0,2-1-176 0,1-2-32 16,2 0-16-16,2-1 0 0,3-1-208 0,1-1-32 15,-1 0-128-15,3-2 192 0,2-2-192 0,0-1 176 16,0 0-176-16,0-1 160 0,-2-1-160 0,0-1 0 0,-1 0 0 0,-2 1 128 16,1-2-128-16,-2-1 0 0,-2 1 144 0,0-3-144 15,-2 0 128-15,-1-4-128 0,-1-1 128 0,-1 2-128 16,1-2 128-16,-2 0-128 0,-2 0 160 0,-1-1-160 15,-1 0 128-15,-1 1-128 0,0-1 0 0,0 2 0 16,-1 0 128-16,2 2-128 0,-2 0 0 0,2 1 144 16,-3 1-144-16,1 2 0 0,0 1 0 0,1 1 0 31,0 1-944-31,3 3-208 0,-4-2-64 0,4 2-14432 0</inkml:trace>
  <inkml:trace contextRef="#ctx0" brushRef="#br0">15847 758 20271 0,'-5'1'1792'0,"-1"1"-1424"15,-1-2-368-15,2 0 0 0,0 0 2400 0,5 0 416 16,0 0 64-16,0 0 32 0,-5 0-912 0,5 0-176 16,0 0-32-16,0 0-16 0,0 0-832 0,0 0-176 15,0 0-16-15,0 0-16 0,9-2-544 0,1-1-192 16,1 0 144-16,3-1-144 0,1-1 0 0,2 0 0 15,0-2 0-15,0 2-11808 16,-1-1-2400-16</inkml:trace>
  <inkml:trace contextRef="#ctx0" brushRef="#br0">14962 3015 7359 0,'0'0'656'0,"5"-4"-528"15,-5 4-128-15,4-5 0 0,0 0 3392 0,-4 5 640 16,0 0 128-16,0 0 16 0,5-3-2240 0,-5 3-448 0,4-4-80 0,-4 4-32 16,2-4-176-16,-2 4-48 15,0 0 0-15,0 0 0 0,-2-4 64 0,-1 2 0 16,-2 2 0-16,0 2 0 0,-2 1 0 0,-1 1 0 15,-1 3 0-15,0 2 0 0,-2 3-592 0,1-1-112 16,-2 0-32-16,2 4 0 0,0-2-112 0,3 1-32 16,0-1 0-16,2 0 0 0,2-1-80 0,3-1-32 15,0 0 0-15,3-1 0 0,2-3-224 0,2-2 144 0,2 0-144 16,3 0 128-16,0-4-128 0,2 0 0 0,1 0 0 0,0-2 0 16,1-1-192-16,1-3 48 0,1 1 0 15,0 1 0 1,-2-1-1488-16,0 0-288 0,0-1-64 0,-2 0-9760 0,-1 1-1952 0</inkml:trace>
  <inkml:trace contextRef="#ctx0" brushRef="#br0">15251 3005 10127 0,'0'0'896'0,"0"0"-704"0,6-1-192 0,-1 0 0 0,-5 1 3712 0,0 0 704 16,4-3 128-16,-4 3 48 0,0 0-2368 0,0 0-480 15,0 0-80-15,0 0-32 16,0 0-336-16,0 0-64 0,-5 7-16 0,-1 0 0 0,0 1-512 15,-2 1-96-15,-1 0-32 0,0 1 0 0,1 3-192 0,2-2-32 16,-1 1-16-16,2 0 0 16,1 0-16-16,2-1-16 0,2-3 0 0,2 1 0 0,1-1-304 0,1-1 0 15,2 0 128-15,0-1-128 0,2-4 0 0,2 0 0 16,-1-2 0-16,1-1 0 0,-1-1 0 0,1-2 128 16,0-1-128-16,0-2 0 0,-1-1 0 0,-1-1 0 15,1 0 0-15,0 0 0 0,-3-2-192 0,-1 1 16 16,-1 0 0-16,-1 1 0 15,-3-1-304-15,0 2-64 0,-1-1-16 0,-1 2 0 16,-2 1-1296-16,0 1-272 0,0 0-48 0,-2 1-16 16,0 1-496-16,0 1-112 0,0 1-16 0</inkml:trace>
  <inkml:trace contextRef="#ctx0" brushRef="#br0">15464 2957 17503 0,'0'0'768'0,"-6"4"176"0,0-2-752 0,-1 2-192 0,-1 0 0 0,0 1 0 16,-1 0 4096-16,-2 0 768 0,1 0 176 0,0-1 16 15,1 1-3184-15,-1 0-640 16,0 0-128-16,1 0-16 0,3 1-448 0,1-3-64 0,0 1-32 0,5-4 0 16,0 0-240-16,0 0-48 0,0 0-16 0,2 5 0 0,2-2-240 0,2 0 0 15,2-1-144-15,1 0 144 0,2-1-128 0,-1 1 128 16,2 0 0-16,1 1-144 0,0 1-144 0,-3 1-32 15,-1 0 0-15,-2 2 0 0,-1 1 32 16,-3 0 0-16,-1 2 0 0,-2 1 0 0,-2 0 288 0,-3-1 0 16,-4 1 0-16,-1-1 144 0,1 0 128 0,-2-2 32 15,-2 1 0-15,2-1 0 0,0-2 128 0,-1-1 16 16,1-1 16-16,0 0 0 0,1-3-208 0,0-1-32 16,2-1-16-16,1-1 0 0,2-1-416 0,5 3-96 15,-3-5-16-15,4 0 0 16,0-2-960-16,3 1-208 0,1-2-48 0,3 2-10096 15,2-1-2016-15</inkml:trace>
  <inkml:trace contextRef="#ctx0" brushRef="#br0">15611 3177 35711 0,'0'0'784'0,"0"0"176"0,0 0 16 0,0 0 16 0,0 0-800 0,-3-4-192 0,0-1 0 0,1 1 0 16,-1-1 1264-16,0-2 208 0,1-2 32 0,0-1 16 16,0 0-704-16,1-3-144 15,0 1-32-15,1-1 0 0,0 1-400 0,1-1-96 0,1 1-16 16,0-1 0-16,1 4-128 0,0-3 0 0,1 1 0 0,-1 1 0 16,2-1 0-16,0 0 0 0,0 1 0 15,1-1 0 1,0 3-576-16,0 0 16 0,0 0 0 0,-2 1 0 0,1 1-1792 0,-1 2-352 0,0 1-80 0</inkml:trace>
  <inkml:trace contextRef="#ctx0" brushRef="#br0">15871 2918 17503 0,'0'0'1552'0,"0"0"-1232"16,0 0-320-16,0 0 0 0,0 0 2512 0,0 0 448 16,0 0 96-16,-3-1 16 0,-4 1-1776 0,1 2-336 0,-1 1-80 0,0 1-16 15,0 1 0-15,-1 3 0 16,1-1 0-16,-1 1 0 0,0 4-32 0,-1-2-16 16,0 2 0-16,3 0 0 0,-2 3 48 0,1 1 16 15,0-2 0-15,1 2 0 0,2 0-128 0,3-1-32 16,-1 1 0-16,2-1 0 0,3-2-208 0,1-1-64 0,1-2 0 0,1-2 0 15,1-2-208-15,2-1-48 0,0-1-16 0,2-2 0 16,2-2-16-16,1-2 0 0,-1-2 0 0,1-3 0 16,0-1-160-16,-1-3 0 0,2-2 0 0,0-1 0 0,-2 0-128 0,-1-2 128 15,-1-1-160-15,-1 0 160 16,-2 1-416-16,-1 3 16 0,-2-3 0 0,-1 1 0 16,-2 1-448-1,-2 0-96-15,-3 0-16 0,-1 2 0 0,-2 0-1680 0,-2 2-352 0,-1 2-64 0</inkml:trace>
  <inkml:trace contextRef="#ctx0" brushRef="#br0">15759 3031 19343 0,'0'0'1728'0,"0"0"-1392"0,0 0-336 0,-1 4 0 0,1-4 3120 0,0 0 544 16,0 0 112-16,0 0 32 0,0 0-1856 0,6 3-368 15,-1 0-80-15,2-1-16 0,0-1-592 0,0-1-112 16,0-1-16-16,1 0-16 0,0-1-528 0,1 0-96 15,0-1-128-15,1 1 176 0,-1-2-352 0,1 1-64 16,0-2-16-16,-1 1-11872 16,0 0-2384-16</inkml:trace>
  <inkml:trace contextRef="#ctx0" brushRef="#br0">16043 2803 35007 0,'0'0'768'0,"0"0"176"0,0 0 16 0,0 0 16 0,0 0-784 0,0 0-192 0,0 0 0 0,0 0 0 16,0 0 896-16,0 0 144 0,0 0 32 0,1 5 0 15,1 2-496-15,1-2-80 0,2 3-32 0,3 2 0 16,0 0-288-16,1 1-176 0,-1-1 192 0,0 2-192 0,2 0 0 0,-1 1 0 15,-1-1 0-15,0 1 0 0,-1 0 144 0,-1 0-144 16,-1 1 0-16,-3 0 144 0,-1-1-144 0,-1 1 128 16,-2 0-128-16,0-2 128 0,-2 1 256 0,1 0 32 15,-2-1 16-15,1-2 0 0,-3-1-144 0,1-1-32 16,2-2 0-16,-1-1 0 0,0-1-256 0,5-4 0 16,0 0 0-16,0 0 0 15,0 0-1344-15,0 0-320 0,-2-5-64 0,2 0-10176 16,2 0-2048-16</inkml:trace>
  <inkml:trace contextRef="#ctx0" brushRef="#br0">16247 2969 18431 0,'0'0'1632'0,"0"0"-1312"0,0 0-320 0,0 0 0 16,0 0 3360-16,0 0 608 0,0 0 112 0,0 0 16 16,0 0-2240-16,2-5-448 0,2 2-80 0,1-2-32 15,1 0-720-15,-1 1-128 0,2-1-48 0,1 2 0 16,1-2-176-16,0 1-32 0,-1 1-16 0,0 1 0 15,-1 0-176-15,-1 2 0 0,0 2 0 0,0 0 128 0,-6-2-128 0,6 3 160 16,-1 1-160-16,-1-1 160 16,-1 2 96-16,0 0 0 0,1-1 16 0,-1 1 0 0,1 0-80 0,0 1-32 15,1-1 0-15,2 0 0 16,-1-1-160-16,0 0 192 0,2-1-192 0,2 0 192 0,0-1-192 0,1-2 192 16,0 0-192-16,1-2 192 0,-3 1-192 15,0-2 0-15,0-1-160 0,0 1 160 0,-1 0-320 0,0-1 16 16,-3 0 16-16,-1 1 0 15,0-2-448-15,-2 1-96 0,-2 4 0 0,0 0-16688 0</inkml:trace>
  <inkml:trace contextRef="#ctx0" brushRef="#br0">16256 3146 23039 0,'5'-3'2048'0,"-1"0"-1648"16,-1-4-400-16,2 0 0 0,2 0 2784 0,1-1 480 0,0 0 80 0,1 1 32 15,-1 1-2000-15,0-1-400 0,-1 3-80 0,0 0 0 16,0 1-448-16,-1 2-64 0,0 1-32 0,-2 1 0 16,1 1-160-16,0 1-16 0,-1 0-16 0,0 3 0 15,1 0 0-15,-1 1 0 0,0 0 0 0,0 0 0 16,1 0-160-16,-2-2 192 0,2 0-192 0,0-1 192 15,2 0-192-15,0-2 0 0,1-1 0 0,1-1 0 16,1-1 144-16,0 1 0 0,0-4 0 0,0 1 0 16,-1-1-144-16,2 0 192 0,-1 2-192 0,-1-3 192 0,0-2-192 0,0 2 128 15,-1 0-128 1,-1 0 128-16,0 1-400 0,-3 0-96 0,-4 4-16 0,4-3 0 16,-4 3-2496-16,0 0-512 0</inkml:trace>
  <inkml:trace contextRef="#ctx0" brushRef="#br0">16901 2852 5519 0,'0'0'496'0,"0"0"-496"0,0 0 0 0,0 0 0 15,0-5 5280-15,0 5 960 16,0 0 192-16,-1-4 32 0,1 4-3792 0,-2-4-768 0,-1 0-160 0,3 4-16 16,-5-3-688-16,1 2-128 0,0 1-16 0,0 1-16 15,-1 1-304-15,-1 2-64 16,0 1-16-16,-1 1 0 0,-1 2-144 0,1 0-32 16,1 4 0-16,-1 1 0 0,-2 0 0 0,2 2 0 0,0 1 0 0,1-2 0 15,0 2 240-15,2 2 32 0,2-1 16 0,2 1 0 16,1 0 96-16,2-2 0 0,2 1 16 0,1-2 0 15,2-1-288-15,2-2-64 0,2-2-16 0,0-3 0 16,2-1-192-16,0-1-32 0,0-4-128 0,0-2 192 16,0-3-192-16,1-2 0 0,0-1 128 0,-1 0-128 15,-1-5 0-15,-1 1 0 0,-1-1 0 0,-1 0 0 16,-1-1 0-16,-2 1 0 0,-1 2 0 0,-1-3 0 0,-1 1 0 0,-1 1 0 16,-3 0 0-16,0 0 0 0,-1 0 0 0,-2 0 0 15,-1 1 0-15,-2-1 0 0,0 0 0 0,-1 1 0 16,-2 3 0-16,0-1 0 0,-1 1 0 0,0 1 0 15,-1 0-176-15,-1 1 176 16,0 0-1728-16,-1 1-208 0,-4 1-48 0,0 0-17584 0</inkml:trace>
  <inkml:trace contextRef="#ctx0" brushRef="#br0">15049 3493 24815 0,'-1'-10'1088'0,"1"10"256"0,2-4-1088 0,-2 4-256 16,0 0 0-16,0 0 0 0,0 0 1552 0,0 0 256 15,0 0 48-15,-1 7 16 0,-1 3-272 0,1 4-48 16,0 1-16-16,-1 3 0 0,-2 2-512 0,1 2-96 16,2 0-32-16,0 1 0 0,0-1-144 0,0 0-48 15,1-3 0-15,1-2 0 0,0 0-304 0,2-3-64 16,0-1-16-16,1-1 0 0,0-2-192 0,0-2-128 0,0-3 128 0,0 2-128 15,0-2 0-15,-1 0 0 16,-3-5 0-16,0 0 0 0,0 0 0 0,0 0 0 16,0 0 0-16,0 0 128 0,0 0-128 0,0 0 128 15,-3-5-128-15,-2 0 128 0,-1 0-128 0,-2 0 0 16,0 0 0-16,-1 1 0 0,-2 1 0 0,0 1 0 16,0 1 0-16,1 1 128 0,-1 1-128 0,1 1 0 0,1 0-128 0,0 2 128 15,1 0 0-15,1 3 0 0,0-2 144 0,1 0-144 16,2 2 288-16,1 1-48 0,2 1-16 0,1-1 0 15,3 0-224-15,0 0 0 16,2 0 0-16,2-1 0 0,1 0 0 0,1-2 0 0,0-1 0 0,2-1 0 16,2-1 0-16,1-2-128 0,2-2 128 0,0-1-208 0,0-2-144 0,1 1-32 15,0-2 0-15,-1-1 0 16,0-2-2592 0,-2 1-528-16</inkml:trace>
  <inkml:trace contextRef="#ctx0" brushRef="#br0">15231 3737 18431 0,'0'0'1632'0,"0"0"-1312"0,0 0-320 0,0 0 0 0,0 0 3008 0,0 0 544 16,0 0 96-16,5 3 32 0,-5-3-2016 0,4 3-384 15,-4-3-96-15,4 5-16 0,0-1-704 0,0 0-144 16,-4-4-16-16,2 5-16 0,-2-5-288 0,4 3 0 16,-4-3 0-16,0 0 0 15,0 0-1728-15,0 0-448 0,0 0-80 0</inkml:trace>
  <inkml:trace contextRef="#ctx0" brushRef="#br0">15289 3637 10127 0,'0'0'448'0,"-6"1"96"0,1 1-544 0,-1-2 0 16,-1 1 0-16,-1 1 0 0,1 1 4928 0,0-1 896 0,0 0 160 0,1 0 32 16,1-2-4784-16,5 0-960 0,0 0-272 0,0 0-9376 15,0 0-1952-15</inkml:trace>
  <inkml:trace contextRef="#ctx0" brushRef="#br0">15363 3645 32479 0,'0'0'1440'0,"-4"5"288"0,4-5-1376 0,-5 3-352 0,5-3 0 0,0 0 0 16,0 0 1328-16,0 0 192 0,0 0 32 0,0 0 16 15,0 0-736-15,0 0-128 0,0 0-48 0,5 4 0 0,0 0-336 0,2 0-64 16,0 0 0-16,0 2-16 0,-1 1-240 0,1 1 144 15,0 1-144-15,1-1 128 0,0 1-128 0,-1 0 0 16,-2 0 0-16,1 0 128 16,-1 2-128-16,-2-3 0 0,-1 1 144 0,0 0-144 0,-1-2 272 0,-2 2-16 15,-2 0 0-15,-1 0 0 0,-1-3 16 0,-1 1 0 16,0-1 0-16,0 0 0 0,-1-1-272 0,-1-1 160 16,0-1-160-16,0-1 128 15,1-1-880-15,1-1-176 0,0-2-32 0,1-2-16 16,2-2-2096-16,1-2-432 0</inkml:trace>
  <inkml:trace contextRef="#ctx0" brushRef="#br0">15608 3484 20271 0,'0'0'1792'0,"0"0"-1424"0,0 0-368 0,3 9 0 0,-1-2 2976 0,0 3 528 0,0 0 96 0,-1 2 32 15,0 1-1824-15,0 1-352 0,0 0-80 0,1 3-16 16,-2 0-752-16,0 0-160 15,0 1-16-15,-1-1-16 0,0 1-256 0,-1 0-160 0,0-3 192 0,0 2-192 16,-2-4 0-16,0 1 0 0,0 1 0 16,0-3 0-1,-4-2-2240-15,1 0-336 0</inkml:trace>
  <inkml:trace contextRef="#ctx0" brushRef="#br0">15532 3709 24879 0,'0'0'2208'0,"5"1"-1760"0,-1-1-448 0,2 1 0 0,1 0 2816 0,1 1 464 15,0 1 112-15,0 0 0 0,1 0-1648 0,-1 1-336 16,0 1-64-16,-1 0 0 0,3-2-800 0,-1 0-160 16,0 0-16-16,1 0-16 0,-3 0-352 0,3 0 0 15,0-1 0-15,2 0 0 16,-1-2-1408-16,1 0-368 0,0-2-64 0</inkml:trace>
  <inkml:trace contextRef="#ctx0" brushRef="#br0">15944 3776 29311 0,'0'0'1296'0,"0"0"272"0,0 0-1248 0,0 0-320 16,0 0 0-16,0 0 0 0,0 0 1456 0,-1-5 224 15,3-1 48-15,0 0 16 0,2 1-624 0,1-3-128 16,0 0-32-16,2-1 0 0,1-1-368 0,1 1-80 16,1 1 0-16,-2 1-16 0,1-2-288 0,1 2-48 15,-2 1-16-15,0 2 0 0,0 2-144 0,-1-1 0 16,-2 2 0-16,1 2 128 0,-1 2 0 0,0 0 0 15,1 2 0-15,-2 1 0 0,0 0 176 0,0 2 16 16,2-2 16-16,0 2 0 0,-1-2-64 0,2 1-16 16,-1-1 0-16,1 0 0 0,0-1-112 0,1-2-16 15,0 0-128-15,1 0 192 0,-2 0-192 0,0 0 0 0,-1-3 128 0,1 0-128 16,-1 0 0-16,1-2 0 16,-7 2 0-16,7-3 0 0,-1 0 0 0,-1 0 0 15,-5 3 0-15,0 0 0 16,3-3-624-16,-3 3-64 0,0 0-16 0,0 0-12032 0,0 0-2432 0</inkml:trace>
  <inkml:trace contextRef="#ctx0" brushRef="#br0">15965 3892 22111 0,'0'0'1968'0,"0"0"-1584"0,0 0-384 0,0 0 0 15,0 0 3200-15,0 0 576 0,0 0 96 0,2-5 32 16,1 1-1840-16,1-1-352 0,0 2-80 0,2 1-16 16,0-2-752-16,0 1-160 0,1 1-16 0,0 0-16 0,2 0-496 0,-1 1-176 15,1 1 0-15,0 0 144 0,-2 0-144 0,2 1 0 16,-1 0 0-16,0 1 0 0,0 1 0 0,-2 1 128 16,1-1-128-16,0 2 0 0,-2 0 160 0,0 1-160 15,0 0 192-15,-1 1-192 0,0 0 272 0,0 0-48 16,0-4-16-16,0 2 0 0,1-1-16 0,1-1-16 15,0-1 0-15,0-2 0 0,1 0-176 0,0-2 128 16,0 0-128-16,1-2 128 0,0-2-128 0,2 0 0 16,1-1 144-16,-1-1-144 0,0 1 0 0,0 1-208 15,-1 0 16-15,-3 1 16 16,1 2-1424-16,-2 0-272 0,-5 3-64 0,0 0-16672 0</inkml:trace>
  <inkml:trace contextRef="#ctx0" brushRef="#br0">16598 3599 13823 0,'0'0'1216'0,"0"0"-960"0,0 0-256 0,0 0 0 0,0 0 5856 0,-1 7 1120 16,0 0 240-16,0 3 32 0,0 1-4384 0,1 2-880 16,-1 1-192-16,-1 2-16 0,0 2-848 0,0-3-160 15,0 2-48-15,0 0 0 0,1 0-384 0,0 1-80 16,0 0 0-16,1 0-16 0,0-2-240 0,1 1 0 16,0-1 0-16,1-2 0 15,0 0-1920-15,2-2-256 0,0-3-64 0</inkml:trace>
  <inkml:trace contextRef="#ctx0" brushRef="#br0">21362 785 12895 0,'0'0'576'0,"0"0"112"0,0 0-560 0,0 0-128 0,0 0 0 0,0 0 0 0,0 0 1920 0,0 0 336 16,0 0 80-16,0 0 16 15,0 0-1536-15,3-4-304 0,-3 4-64 0,4-4-16 0,-4 4-304 0,3-3-128 16,-3 3 0-16,0 0 128 16,2-3 304-16,-2 3 48 0,0 0 16 0,0 0 0 0,0 0 464 0,0 0 80 15,0 0 32-15,0 0 0 0,0 0 16 0,0 0 0 16,0 0 0-16,0 0 0 0,-2 7-192 0,1-1-16 16,1-6-16-16,-2 6 0 0,2-6-272 0,-2 8-48 15,0-1-16-15,1-1 0 0,1 1-112 0,0 1-32 16,0 0 0-16,0-1 0 0,0 1-80 0,1 1-32 15,0 1 0-15,1 0 0 0,-1-1-16 0,0 2-16 16,-1 0 0-16,1 1 0 0,0 0 96 0,-1 0 32 16,-1 1 0-16,0-1 0 0,0 2 16 0,0 0 0 15,-1-1 0-15,0 1 0 0,-1 0-96 0,1 1-16 16,0-1 0-16,0 0 0 0,1-2-80 0,0-1-32 0,1 1 0 0,0 1 0 16,0-1-160-16,0 0 160 15,0 0-160-15,0 1 160 0,1-5-160 0,-1 3 0 0,0 2 0 16,1-2 128-16,-1 1-128 0,0 1 160 15,0 1-160-15,0-1 160 0,-1 1-160 0,0 2 160 16,0-3-160-16,0 0 160 0,0 1-160 0,0 0 128 0,-2-4-128 16,2 2 128-16,0-1-128 0,0 1 128 0,1-1-128 15,0 0 128-15,-1-1-128 0,1-2 0 0,0 0 0 0,0 3 0 16,0-1 0-16,-1-1 0 0,2 1 0 16,0-1 0-16,-1 2 160 0,0 1-160 0,-1-1 192 0,1 0-192 15,0 0 208-15,0 0-64 0,0 0-16 0,-1-1 0 16,0 1-128-16,-1 1 192 0,0-1-192 0,1-1 192 15,0 0-192-15,0-1 0 0,0-2 0 0,0 1 128 16,0-1-128-16,1 3 0 0,0-2 0 0,0-1 0 16,-1-2 0-16,2 0 0 0,0 1 0 0,0-2 0 15,-1-4 0-15,1 7 0 0,-1 2 0 0,0-1 0 0,0-1 0 0,0 0 128 16,-1-3-128-16,1 3 0 0,0-1 0 0,0 0 0 16,-1 0 128-16,0 2-128 0,0 0 0 0,0 0 0 15,1-2 0-15,-1 1 0 0,-1 1 0 0,1 0 0 16,0-1 0-16,0 0 0 0,0 3 0 0,0 0 0 15,1-1 128-15,0 0-128 0,0-2 0 0,0 1 0 16,0-1 0-16,1 2 0 0,0-1 0 0,0-1 0 16,0 1 0-16,0 0 0 0,1-1 0 0,-1 1 0 0,-1 0 0 0,0 1 0 15,0 1 0-15,0 0 0 16,0 0 0-16,0 0 0 0,-1 2 0 0,1-1 0 16,0-1 0-16,1 0 0 0,-3 4 0 0,2-3 0 15,-1-1 0-15,0-1 0 0,0 3 0 0,1-4 0 16,0-1 0-16,0 1 0 0,0 0 0 0,0-1 0 15,0-7 0-15,0 0 0 0,1 7 0 0,0-1 0 16,1 3 0-16,-1-1 0 0,1-2 0 0,0 0 0 16,-1 2 0-16,0-1 0 0,-1-7 0 0,1 6 0 0,0 0 0 0,0 2 0 15,0-2 0-15,0 5 0 0,0-1 0 0,-1 0 0 16,0-1 0-16,0-3 0 0,-1 1 0 0,1-1 0 16,0-1 0-16,0 0 0 0,0 0 0 0,0 0 0 15,0 1 0-15,0-2 0 0,0-4 0 0,0 6 0 16,0 0 0-16,0 1 0 0,0-2 0 0,0 0 0 15,0 2 0-15,0-1 0 0,0-1 0 0,0 1 0 0,0-1 0 16,0 1 0-16,0 0 0 0,0 0 0 0,0 2 0 16,1-2 0-16,-1 3 0 0,1-2 0 0,-1-2 0 0,1-2 0 15,0 1 0-15,0 2 0 0,0-1 0 0,0-1 0 16,0 1 0-16,0 1 0 0,-1 1 0 0,1-2 0 16,-1 0 0-16,0 0 0 0,0 2 0 0,0-4 0 15,0-3 0-15,0 0 0 0,0 6 0 0,0 1 0 16,0 2 0-16,0-2 0 0,-1 1 0 0,0-3 0 15,1-5 0-15,-1 5 0 0,0 3 0 0,0 0 0 16,1-3 0-16,0-1 0 0,0-4-160 0,0 0 160 16,0 0-208-16,0 0 80 15,0 0-1088-15,0 0-192 0,0 0-64 0,0 0-18272 0</inkml:trace>
  <inkml:trace contextRef="#ctx0" brushRef="#br0">20225 1522 25567 0,'0'0'1136'0,"0"0"224"0,0 0-1088 0,0 0-272 16,0 0 0-16,0 0 0 0,3-4 1104 0,-3 4 176 16,3-3 16-16,-3 3 16 0,4-4 0 0,0 1 0 0,-4 3 0 0,6-2 0 15,-6 2-352-15,7-1-64 0,0 1 0 0,1 0-16 16,1 0-240-16,1 0-32 0,0 0-16 0,1 0 0 16,0 1-112-16,2 0-32 0,1 0 0 0,1 0 0 15,-1-1-112-15,3 0-16 0,0 0-16 0,1 2 0 16,0-1-48-16,-1 0-16 0,1-1 0 0,-2 0 0 15,2 0-32-15,-1 0 0 0,-2 0 0 0,2 0 0 16,-1-1 48-16,-1 1 16 0,1-1 0 0,0 1 0 16,1 0 16-16,0 2 0 0,0 0 0 0,0-1 0 15,1-3-64-15,-1 1-16 0,1 0 0 0,2 1 0 0,0 0-16 0,0 0 0 16,0 0 0-16,0 0 0 0,-1-1-64 0,-1 0 0 16,-1-1-128-16,0 2 192 0,-1 1-192 0,2 0 128 15,-2-1-128-15,0 1 0 0,1 0 0 0,1-1 128 16,-2 0-128-16,3 0 0 0,0 0 0 0,1 0 128 15,-2 0-128-15,2 0 0 0,1 1 208 0,0 0-48 16,1-1-16-16,-1 0 0 0,2-1 48 0,-2 0 16 16,-1 1 0-16,0 0 0 0,-1 0-16 0,-2 0-16 15,1 0 0-15,-1 0 0 0,-1 1-32 0,1 0 0 16,-1 1 0-16,1-1 0 0,0-2-144 0,0 1 128 16,1-1-128-16,-1 1 128 0,-1 0-128 0,1 1 0 15,0 0 144-15,2-1-144 0,-1-1 128 0,1 0-128 16,0-1 160-16,0 1-160 0,0 2 144 0,-1 0-144 15,1-1 128-15,-1 0-128 0,-1 1 128 0,0-1-128 0,-1-1 128 0,1 1-128 16,-2 0 0-16,-1 0 0 0,1 0 128 0,0 0-128 16,-1 0 0-16,2 0 0 0,0 1 144 0,-1-1-144 15,0-1 160-15,0 0-32 0,-1-1-128 0,1 1 192 16,1 1-48-16,-2 0-16 16,1 0 0-16,0-1 0 0,-2 0 64 0,1-1 0 0,0 0 0 0,-2 2 0 15,0 1-64-15,1-1-128 16,-1 0 192-16,-2 0-64 0,1-1-128 0,-1 1 192 0,0-3-192 0,0 2 192 15,1 0-192-15,0 1 128 0,0-2-128 0,-1 1 128 16,2-1-128-16,0 1 0 0,0-1 144 16,0 1-144-16,1-2 0 0,1 1 128 15,0 0-128-15,0 0 0 0,-2-1 0 0,1 2 144 0,-1 0-144 0,0 0 0 16,1 0 192-16,-1 0-192 0,0 0 192 0,0 1-192 16,0 0 192-16,-2 1-192 0,0 0 192 0,0 0-192 0,0 0 176 0,-1 0-176 15,1 0 160-15,0 0-160 0,0 0 144 0,1 1-144 16,-2-1 128-16,1 2-128 0,0-2 128 0,2 0-128 15,-3 1 0-15,2-2 128 0,1 0-128 0,0 0 0 16,-1 0 144-16,2 0-144 0,0 0 0 0,0 0 128 16,1 1-128-16,0 0 0 0,-2-2 0 0,-1 1 128 15,1 0-128-15,-1 0 0 0,0 1 0 0,-3 0 0 16,0 0 0-16,0-1 128 0,1-1-128 0,0 0 0 16,0 0 128-16,2 1-128 0,0 1 0 0,2 0 0 15,-2-1 0-15,1 0 128 0,0-1-128 0,-1 0 128 16,0 0-128-16,-1 1 128 0,-1 1-128 0,0 0 0 15,-2 1 0-15,1-2-128 0,0 0 128 0,-1-1 0 16,0 0 0-16,-1 1 0 0,-2 0 0 0,-4 0 0 16,3 1 0-16,-3-1 0 0,0 0 0 0,0 0 0 15,0 0 0-15,0-5 0 16,-3 0-592-16,0 1-96 0,-3-1-16 0,-2 0 0 16,-2-2-1472-16,-4 0-288 0,0 1-64 0,0-2-16 0</inkml:trace>
  <inkml:trace contextRef="#ctx0" brushRef="#br0">21349 509 6447 0,'0'0'272'0,"0"0"80"0,0 0-352 0,2-4 0 16,0-1 0-16,-2 5 0 0,0 0 4496 0,0 0 832 15,5-5 176-15,0 1 16 0,0 0-3312 0,-5 4-672 16,0 0-128-16,5 1-16 0,0 3-304 0,-1 4-48 16,0 0-16-16,-1 4 0 0,-2 0-208 0,-1 3-48 15,-1 3-16-15,0 0 0 0,0 4-96 0,-1 1-16 16,-1 4 0-16,0-1 0 0,-1 1-352 0,1 2-80 16,2-2-16-16,-1 0 0 0,1 1-192 15,1-4 0-15,0-1 0 0,1-4 0 0,1-1-176 0,0-5-80 16,2-1 0-16,1 0-11648 15,0-5-2336-15</inkml:trace>
  <inkml:trace contextRef="#ctx0" brushRef="#br0">21330 1492 10127 0,'0'0'896'0,"0"0"-704"15,0 0-192-15,0 0 0 0,0 0 2272 0,0 0 416 16,0 0 96-16,0 0 16 0,0 0-1488 0,4-2-288 16,-1-3-64-16,1 2-16 0,-4 3 272 0,6-3 48 15,1-1 16-15,0 1 0 0,0-2-256 0,-1 1-64 16,1-1 0-16,0 1 0 0,1 0-112 0,0 1-16 16,-1-1-16-16,0-1 0 0,0-1-112 0,1-1 0 0,-1 1-16 0,1 1 0 15,0-1-112-15,0 2 0 16,1-1-16-16,0-1 0 0,1-1-144 0,0-1-32 15,-1 0 0-15,2 1 0 0,-1 2-160 0,1-3-32 16,-1 1-16-16,1-2 0 0,1 1 16 0,-1 0 16 16,-1 1 0-16,1-1 0 0,0 1 48 0,1 0 0 0,-1-1 0 0,1 1 0 15,1-1 64-15,0 1 0 0,-1-1 16 0,1 0 0 16,-2 0-16-16,-1 2-16 0,1-3 0 0,1 2 0 16,-2 0-160-16,-1-1-16 0,2 0-128 0,-1 1 192 15,0-1-64-15,-1 2 0 0,-1-1-128 0,0 1 192 16,0-2-192-16,0 2 128 0,-1-1-128 0,1 0 0 15,-2 0 128-15,2 0-128 0,0 0 0 0,-1 0 0 16,2 1 192-16,-1-1-64 0,2 0-128 0,-1 1 192 16,-1-1-64-16,0 0-128 0,0 0 176 0,2-1-176 15,0 1 160-15,1 1-160 0,0-2 128 0,-1 2-128 0,1 0 128 0,0 0-128 16,0-2 128-16,0 0-128 0,1 1 176 0,-1 1-48 16,-1 1-128-16,-1 0 192 0,0-2-192 0,0 0 176 15,0-1-176-15,-2 1 160 0,-1 1-160 0,2 0 192 16,-1 1-192-16,-1-1 192 0,0 0-192 0,0 0 128 15,0 0-128-15,-1 0 128 0,2 0-128 0,-1 1 0 16,1 1 0-16,-1-2 0 0,0 1 0 0,0 0 0 16,0-1 0-16,0 1 0 0,0 0 0 0,0 0 0 15,-1 0 0-15,0 2 0 0,0-1 0 0,-5 4 0 16,5-4 128-16,-5 4-128 0,0 0 0 0,4-2 0 16,-4 2 0-16,0 0 128 0,0 0-128 0,0 0 0 15,0 0 0-15,0 0 128 0,-1-5-128 0,1 5-192 0,-2-4 32 0,0 1 16 31,2 3-1648-31,0 0-320 0,-3-3-64 0,3 3-10880 0,-3-3-2176 0</inkml:trace>
  <inkml:trace contextRef="#ctx0" brushRef="#br0">22269 789 6447 0,'0'0'576'0,"0"0"-576"16,0 0 0-16,0 0 0 0,0 0 3088 0,0 0 512 15,0 0 112-15,0 0 0 0,-5 1-1216 0,5-1-256 16,-5 3-64-16,5-3 0 0,-5 0-432 0,5 0-80 16,0 0-32-16,0 0 0 0,-3 0-384 0,3 0-80 15,-5 0-16-15,5 0 0 0,0 0-336 0,0 0-80 16,-3-3-16-16,2-2 0 0,0-1-448 0,1 0-80 0,0-1-32 0,0 2 0 16,0 5 192-16,2-7 32 15,-2 1 16-15,2 2 0 0,0-1-144 0,1 0-16 16,-1 0-16-16,0 1 0 0,2 0-80 0,1 1-16 0,0-2 0 0,1 1 0 15,-1 1-128-15,1-1 0 16,0 4 0-16,0-3 0 0,0 2 0 0,0 1 0 16,1 1 128-16,-1 2-128 0,-6-3 0 0,6 2 0 15,-1 5 0-15,-1-1 0 0,-1 1 144 0,-2 1-144 0,1 0 160 0,-2 0-160 16,-1 1 192-16,0 0-48 16,-2 0-16-16,-1 0 0 0,-1 0 208 0,-2-1 48 0,-1-1 0 15,1-1 0-15,0 1 0 0,1-2 16 0,-2 0 0 0,0-1 0 16,0 0-80-16,1 0 0 0,0-3-16 0,1 0 0 15,0-1-96-15,0-1-16 0,0 0 0 0,1-3 0 16,0 1 0-16,5 3 0 0,-4-4 0 0,2 0 0 16,-1-2-64-16,2 1-128 0,0 0 176 0,1 0-176 15,3-1 128-15,0-1-128 0,1 0 0 0,0 0 0 0,1 0 0 0,1 1 0 16,0 0 0-16,1 1 0 0,-1-1 0 0,2 2 0 16,0-2 0-16,-1 2 0 0,2 2 0 0,-1 0 0 15,-2 1 0-15,1 1 0 0,0 0 0 0,0 1 0 16,-1 1 0-16,-1 1 0 0,0 1 0 0,-2 1 0 15,-3-5 0-15,3 6 0 0,-2 1 128 0,0 0-128 16,-1 0 0-16,0 1 0 0,-1 0 0 0,-1-3 0 16,0 3 128-16,-2-1-128 0,-1 0 0 0,0-2 0 15,-1 0 128-15,0-1-128 0,0 0 160 0,0-1-32 16,0 1 0-16,1-1 0 0,-1-1 64 0,0 0 16 16,0-4 0-16,1 1 0 0,1 0-16 0,0 0-16 0,0-1 0 0,4 2 0 15,-4-4-176-15,2 1 160 0,2 3-160 0,-1-6 160 16,1 1-160-16,1-1 0 15,1 0 0-15,1 0 0 0,2-1 0 0,1 0 0 16,1 1 0-16,1 0 0 0,-1-1 0 0,1 2 0 16,0 1 0-16,0 2 0 0,-1-2 0 0,0 3 0 15,-1 1 0-15,-6 0 0 0,0 0-208 0,0 0 80 16,5 3 128-16,-5-3-208 16,0 0-240-16,-2 7-32 0,-1 0-16 0,-1 0 0 15,-3 0-2352-15,0-1-480 0,0 1-80 0</inkml:trace>
  <inkml:trace contextRef="#ctx0" brushRef="#br0">21467 1427 10127 0,'0'0'448'0,"0"0"96"0,0 0-544 0,0 0 0 0,0 0 0 0,0 0 0 16,-3 3 2464-16,3-3 384 0,-3 3 80 0,3-3 16 15,-3 2-2112-15,3-2-400 0,0 0-96 0,0 0-16 16,0 0-64-16,-4 1-32 0,4-1 0 0,0 0 0 16,-4 2-32-16,4-2 0 0,0 0 0 0,-4 2 0 15,0-1 368-15,4-1 64 0,-4 4 16 0,1-1 0 16,-1-1-112-16,4-2-16 0,-4 4 0 0,-1 0 0 15,0 0-32-15,1 1-16 0,-1 0 0 0,0 0 0 16,0-2-80-16,1 0 0 0,-1 0-16 0,0 1 0 0,-1 0-176 0,0 2-48 16,2-1 0-16,-1 0 0 0,-1 0-144 0,0-1 128 15,1-1-128-15,0 2 128 0,-1 0 0 0,0-1 0 16,1 0 0-16,0 1 0 0,0-1 64 0,0 1 0 16,-1-2 0-16,0 2 0 0,0 1-64 0,0-1 0 15,0 0 0-15,0 0 0 0,0-1-128 0,-1 2 0 16,0 0 0-16,0 1 0 0,0 1 0 0,0-2 0 15,-1 0 0-15,0 0 0 0,0 1 0 0,-1 0 0 16,2-2 144-16,0 1-144 0,-1 1 192 0,1-1-48 16,1-1 0-16,0 1 0 0,0-1-144 0,2 0 128 15,-1 0-128-15,0 0 128 0,1 0-128 0,-1 0 0 16,-1 0 0-16,1 0 0 0,0 0 0 0,0 0 0 16,1 2 0-16,-1-3 0 0,0 1 0 0,-1 0 0 15,1 0 0-15,0-1 128 0,-1 3-128 0,0 0 0 0,2 0 0 16,-1-1 0-16,0-1 0 0,0 0 0 0,0-1 0 0,-1 0 0 15,0 2 0-15,0 2 0 0,2-2 0 0,-2 1 0 16,0-2 0-16,-1 0 0 0,1-1 0 0,-1 1 128 16,1 1-128-16,0 0 0 0,1 0 0 0,0 1 0 15,-1-3 0-15,0 1 0 0,0 0 0 0,1 0 0 0,0 1 0 0,0 0 0 16,1-1 0-16,0 1 0 16,-2 0 0-16,0 0 0 0,0-1 0 0,0 1 0 0,-1 0 0 0,1 1 0 15,-1 0 0-15,1 0 0 0,-1-2 0 0,1 0 0 16,-1 0 0-16,1 1 0 0,0 0 0 0,-1-1 0 15,1 0 0-15,0 0 0 0,0 0 0 0,0 1 0 16,-1-2 0-16,2 1 0 0,1-2 0 0,-1 1 0 16,1-1 0-16,-1 0 0 0,1 2 0 0,0-2 0 15,0 1 0-15,1 0 0 0,-2 0 0 0,1-2 0 16,1 0 0-16,-1 2 0 0,0 0 0 0,0 1 0 16,-1 0 0-16,2 0 0 0,3-5 0 0,-3 2 0 15,0 1 0-15,0 1 0 0,0 0 0 0,0 1 0 16,3-5 0-16,-5 4 0 0,2-2 0 0,-1 1 0 15,4-3 0-15,-4 5 0 0,0-3 0 0,0 2 0 16,1-1 0-16,-1 1 0 0,1 1 0 0,0-2 0 16,0 1 0-16,0 0 0 0,0-1 0 0,0 2 0 15,0-2 0-15,3-3 0 0,-2 5 0 0,2-5 0 16,-4 3 0-16,4-3 0 0,0 0 0 0,0 0 0 16,0 0 0-16,0 0 0 0,0 0-240 0,0 0 32 15,0 0 0-15,0 0-9712 16,0 0-1952-16</inkml:trace>
  <inkml:trace contextRef="#ctx0" brushRef="#br0">20588 2218 18479 0,'0'0'816'0,"0"0"176"0,0 0-800 0,0 0-192 0,0 0 0 0,0 0 0 16,0 0 1552-16,0 0 272 0,0 0 48 0,0 0 16 15,0 0-448-15,-4-4-96 16,4 4 0-16,0 0-16 0,0 0-448 0,0 0-96 16,0 0-16-16,-3-4 0 0,2-3-288 0,0 2-64 15,1-1-16-15,0 6 0 0,0 0-208 0,0 0-32 0,3-5-16 0,2 0 0 16,-1 1-144-16,0-3 0 16,0 2 0-16,1 1 0 0,-5 4 192 0,5-2-32 15,-5 2-16-15,6-2 0 0,0 0 96 0,-6 2 16 0,6-1 0 0,-6 1 0 16,6 1-16-16,-6-1 0 0,5 2 0 0,-5-2 0 15,0 0 160-15,0 0 48 16,5 4 0-16,-2 2 0 0,-2-1-128 0,-2 1 0 16,-1 0-16-16,-1 0 0 0,-1 0-128 0,0-2-32 15,-1 2 0-15,1-1 0 0,-2 0 32 0,-1-1 0 0,0 0 0 0,0 0 0 0,1-2 176 0,1 0 32 16,0 0 16-16,5-2 0 16,-5 0-32-16,0 0-16 0,5 0 0 0,0 0 0 15,-5-2-96-15,5 2-32 0,0 0 0 0,-2-5 0 0,0-1-96 0,1 0 0 16,1 0-128-16,0 1 192 0,1 0-192 0,-1 5 0 15,3-4 0-15,1-3 0 0,0 2 128 0,0-1-128 16,-1 1 0-16,2 0 144 0,-5 5-144 0,5-4 0 16,2 1 144-16,-1 0-144 0,0 0 0 0,0 1 0 15,1 0 0-15,-1 0 0 0,-6 2 0 0,7 2 128 16,-1 0-128-16,-6-2 0 0,0 0 0 0,5 2 144 16,-5-2-144-16,4 6 0 0,-1 1 192 0,-2 1-64 15,-3 1 0-15,-1-1-128 0,-2-1 160 0,0-1-160 16,-1 1 128-16,0 1-128 0,1 0 256 0,-3 1-16 15,0-3-16-15,0 1 0 0,0-2 80 0,0 0 16 0,2-1 0 0,1-3 0 16,-1 1-64-16,6-2-16 0,-6 0 0 0,6 0 0 16,-5-3-80-16,2-2-16 15,3-2 0-15,0 1 0 0,1 1-144 0,1-2 0 0,0 0 0 0,2-3 0 16,2 2 0-16,1-2 0 16,0 0 0-16,0 1 0 0,1 1 0 0,0 1 0 0,-1 0 0 0,0 2 0 15,-1 2 0-15,-1-1 0 16,-5 4 0-16,0 0 0 0,0 0 0 0,0 0 0 0,0 0 0 15,0 0 0-15,0 0 0 0,1 7 0 0,-1-1 0 0,-1 2 0 16,-2-2 0-16,0 0 0 0,-2-1 128 0,-1 1-128 16,0 0 0-16,1-1 0 0,1 0 0 0,0-2 0 15,4-3-400-15,0 0 32 0,0 0 16 0,-2-4 0 32,2 4-1664-32,3-6-336 0,2-1-64 0,1-4-10416 0,0-3-2080 0</inkml:trace>
  <inkml:trace contextRef="#ctx0" brushRef="#br0">21076 1704 14847 0,'0'0'656'0,"0"0"144"0,0 0-640 0,0 0-160 0,0 0 0 0,-3 4 0 0,-1 0 384 0,1-1 32 15,1 2 16-15,2-5 0 0,0 0 112 0,0 0 32 16,0 0 0-16,0 0 0 0,-5 2-80 0,5-2-16 16,0 0 0-16,0 0 0 0,0 0 112 0,0 0 32 15,0 0 0-15,0 0 0 0,0 0 64 0,0 0 16 16,0 0 0-16,0 0 0 0,0 0-144 0,0 0-32 15,0 0 0-15,0 0 0 0,-4-2 96 0,4 2 16 16,-3-4 0-16,3 4 0 0,-3-3 96 0,3 3 32 16,-3-4 0-16,1-1 0 0,0-1-48 0,0 1 0 15,-1-1 0-15,2 1 0 0,-1-1-64 0,0 1-16 16,-1-1 0-16,1 0 0 0,-1-1-80 0,2-1-32 16,-1 0 0-16,1 1 0 0,-2 0-176 0,0-1-32 15,0-3-16-15,1 0 0 0,1-1-144 0,0-1-32 0,1 0 0 0,0-2 0 16,0 3-128-16,1-3 0 0,1 2 144 0,1-2-144 15,0 0 0-15,0 1 0 0,-1 2 0 0,2-1 128 16,0 0-128-16,1 1 0 0,0-1 0 0,1 1 0 16,-1-1 0-16,3 2 0 15,-1-1 0-15,4 0 0 0,1-2 0 0,2 1 0 0,0-1 0 0,3 0 0 16,2 1 0-16,1 0 0 0,2 0 0 0,1 1 0 16,1-1 0-16,1 1 0 0,-4 1 0 0,0 2 0 15,-1 0 0-15,1 2 0 0,-2 1 0 0,-2 1 0 0,-1 2 0 0,0 0 0 16,0 2 0-16,-1 1 0 0,-2 0 0 0,-1 1 0 15,0 2 0-15,-1 1-128 0,-3 0-64 0,-1 1-16 16,-2 1 0-16,0 1 0 0,0 1-32 0,-1-2 0 16,0 0 0-16,1 1 0 15,0 0-176-15,-1-2-32 0,1 0-16 0,1 0 0 16,0-1-256-16,2 2-48 0,1 1-16 0,1 1 0 0,-1 0 464 0,2 0 80 16,-1-1 32-16,1 1 0 15,-1 1-176-15,1-1-48 0,-2-1 0 0,-1 0 0 16,0-2-304-16,-2-2-64 0,-6-3-16 0</inkml:trace>
  <inkml:trace contextRef="#ctx0" brushRef="#br0">21006 929 11967 0,'0'0'528'0,"0"0"112"0,0 0-512 0,3-4-128 16,0 1 0-16,-3 3 0 0,3-4 2752 0,0-1 512 16,-3 5 96-16,0 0 32 0,2-5-1952 0,-1 1-384 15,-1 4-80-15,0 0-16 0,0 0-128 0,0 0-16 0,0 0-16 0,0 0 0 16,0 0-80-16,-3 1-16 0,-3 2 0 0,0 2 0 16,0 2-304-16,-1 1-64 0,0 4-16 0,-1-3 0 15,1 2-192-15,-1 1-128 0,1-1 128 0,1 2-128 16,2 1 0-16,1 0 128 0,0 0-128 0,2-1 0 15,1-3 208-15,2 0-16 0,2 1-16 0,1-3 0 0,2 0 160 0,2-2 48 16,0 0 0-16,1-2 0 0,1-2-48 0,2-2 0 16,-1-2 0-16,1-1 0 0,-1-2-160 0,1-1-48 15,-2-1 0-15,1-1 0 0,0-1 16 0,-1-1 0 16,-3-1 0-16,0 1 0 0,-2 0 32 0,-1-1 0 16,-1 0 0-16,-1 0 0 0,-2-1-16 0,-1-1 0 15,-2 0 0-15,0-2 0 0,-2 1-160 0,-1-2 0 16,-1 0 0-16,0 0 128 0,-1 2-128 0,1 0 0 15,1 1 0-15,0 1 0 16,0 2-448-16,1 2-64 0,1-1 0 0,0 4-16 16,-1 1-1936-16,4 4-384 0</inkml:trace>
  <inkml:trace contextRef="#ctx0" brushRef="#br0">20981 986 12895 0,'0'0'1152'0,"0"0"-928"15,0 0-224-15,0 0 0 0,8 0 3904 0,0-1 752 16,1 0 144-16,0 0 16 0,0-1-2896 0,2 0-592 16,0 0-112-16,3-1-32 0,1-2-720 0,2 0-144 15,1-2-16-15,2 0-16 16,0 0-1568-16,-1-1-304 0</inkml:trace>
  <inkml:trace contextRef="#ctx0" brushRef="#br0">20563 3008 9215 0,'0'0'400'0,"4"-4"96"0,0-1-496 0,0 0 0 15,-1 1 0-15,-1-1 0 0,0-1 3792 0,1 0 672 16,-2 0 128-16,0 1 16 0,-1 5-2624 0,0 0-544 0,-4-4-96 0,4 4-32 15,-4 1-272-15,-2 1-48 0,-2 1-16 0,-1 1 0 16,-1 0-320-16,-1 2-64 16,-2 2-16-16,-1 0 0 0,-1 1-64 0,2 0 0 0,-2 2-16 0,0 1 0 15,2 3-32-15,1-1 0 0,1 0 0 0,3-1 0 16,3 0-96-16,0-1-32 0,4-2 0 0,3 0 0 16,1-1-336-16,2-1 144 0,4-2-144 0,3-1 0 15,1-2 0-15,1-1 0 0,3-2 0 0,1 0 0 16,0 0-272-16,0-1-16 0,-2-2 0 0,2-1-11632 15,-1-2-2336-15</inkml:trace>
  <inkml:trace contextRef="#ctx0" brushRef="#br0">20752 3008 7359 0,'0'0'656'0,"0"0"-528"16,0 0-128-16,0 0 0 0,0 0 4016 0,0 0 768 15,0 0 144-15,0 0 48 0,0 0-2672 0,-5 5-544 16,-1-1-96-16,-1 1-32 0,-1 2-544 0,0 0-128 16,2 2 0-16,1 0-16 0,-2 0-368 0,1-1-64 15,2 1 0-15,2 1-16 0,-1 1-240 0,2-1-32 16,1-1-16-16,3-2 0 0,2 1-208 0,1-1 0 16,1 1 0-16,0-4 0 0,1-1 0 0,1-3 0 0,1 0 0 0,1-2 0 15,0-1 144-15,2-1-144 0,-1-1 128 0,0-2-128 16,-1-1 128-16,0 0-128 15,-1-1 0-15,-1 0 128 0,-2-1-128 0,-1 1 0 0,-2 1 0 0,-1-1 128 16,-2 1-128-16,-1-2 0 0,-2 3 0 0,-1 1 0 16,-2 2-208-16,0 0 16 0,0-1 16 15,-1 2 0 1,-1 1-528-16,0 0-128 0,0 1 0 0,1 0-16 16,1 0-1856-16,1 1-368 0</inkml:trace>
  <inkml:trace contextRef="#ctx0" brushRef="#br0">21031 2974 6447 0,'0'0'272'0,"-6"1"80"0,0 1-352 0,-3-1 0 0,-1-1 0 0,0 2 0 0,-1 1 6144 0,0 1 1152 16,-1 0 224-16,0-2 48 0,1 0-5200 0,3 1-1056 15,0-1-208-15,0 1-32 0,2-3-672 0,6 0-128 16,0 0-16-16,0 0-16 0,0 0-240 0,5 4 0 15,3-1-144-15,1 1 144 0,0 0 0 0,4 1-144 16,0 0 144-16,0 0 0 0,-2-2-272 0,0 1 16 16,1 1 16-16,-3 1 0 0,-2-1-112 0,-1 0-32 15,-1 1 0-15,-2 0 0 0,-2 1 384 0,-2 0 0 16,-1 1 0-16,-2-1 0 0,-2-1 144 0,-1 1 112 16,-2-1 0-16,-2-1 16 0,-1 1 240 0,0-1 64 15,-2-1 0-15,-1 0 0 0,0 1-208 0,0-3-48 16,1 0 0-16,1-1 0 0,3-1-160 0,2-2-32 0,2-1-128 0,2 0 192 15,2 1-320-15,2 2-80 0,3-7-16 16,2 1 0 0,2-1-1424-16,1 2-272 0,1-1-64 0</inkml:trace>
  <inkml:trace contextRef="#ctx0" brushRef="#br0">21242 3173 14735 0,'0'0'640'0,"0"0"160"0,0 0-640 0,0 0-160 15,0 0 0-15,0 0 0 0,0 0 3904 0,0 0 736 16,-2 4 160-16,2-4 16 0,-3 0-2512 0,-1-3-496 16,-2 1-96-16,1-2-32 0,0-1-560 0,0-2-112 15,0 1-32-15,0-3 0 0,1-1-288 0,2 0-64 16,-1-1-16-16,2-2 0 0,0-1-352 0,3 0-64 15,1-2 0-15,1 1-16 0,1 3-176 0,2-3 0 16,2 2 0-16,-1 0 0 0,2-1 0 0,-1-1 0 0,2 3-192 0,-1-1 192 16,0 1-432-16,-2 0 48 0,0 3 0 0,0 2 0 31,1 1-464-31,-2 1-96 0,-1 0-16 0,-1 4 0 16,-5 1-2048-16,0 0-400 0</inkml:trace>
  <inkml:trace contextRef="#ctx0" brushRef="#br0">21506 2930 11055 0,'0'0'976'0,"0"0"-784"16,0 0-192-16,0 0 0 0,0 0 2960 0,0 0 560 15,-2-4 96-15,2 4 32 0,0 0-1680 0,0 0-336 16,-5 2-64-16,0 1-16 0,0 0-400 0,-1 0-96 16,0 4-16-16,0-2 0 0,-1 5-208 0,1 0-64 15,-1 0 0-15,0 2 0 0,0 1-128 0,1 1-48 16,1 0 0-16,3-1 0 0,0 0-112 0,1 0-32 16,2-2 0-16,2 0 0 0,2-2-256 0,1-1-48 15,0 0-16-15,3-3 0 0,0-2-128 0,0-1 0 16,2-2 0-16,1-2 0 0,0-1 144 0,-1-5-144 15,0-1 160-15,0-2-160 0,-1 1 128 0,-1 1-128 0,0-2 0 0,0-1 144 16,-3-2-144-16,0 1 0 0,-1-1 0 0,-4 0 0 16,0 2 0-16,-1-1 0 0,-1 1 0 0,-2-3 0 31,-2 0-624-31,0 1 0 0,-1 0 0 0,-1 3-11088 0,-1 3-2240 0</inkml:trace>
  <inkml:trace contextRef="#ctx0" brushRef="#br0">21471 3029 11967 0,'0'0'1072'0,"0"0"-864"0,0 0-208 0,0 0 0 0,0 0 4288 0,0-5 800 16,-1-1 160-16,1 2 48 0,0 4-2928 0,0 0-576 15,0 0-112-15,0 0-16 0,3-5-944 0,1 1-176 16,1 0-32-16,1 1-16 0,1 0-496 0,1 1 0 15,1-2 0-15,0 1-160 16,-1 1-1760-16,1 1-368 0</inkml:trace>
  <inkml:trace contextRef="#ctx0" brushRef="#br0">21716 2805 21183 0,'0'0'1888'0,"0"0"-1504"16,0 0-384-16,0 0 0 0,0 0 2048 0,0 0 352 15,0 0 64-15,7 2 16 0,0 0-944 0,1 2-176 16,1-1-32-16,2 2-16 0,-1 2-352 0,2 2-64 16,-1 1 0-16,0 0-16 0,1 1-320 0,-1 3-64 15,-1 0-16-15,0-1 0 0,-2 2-256 0,0 0-48 16,-1-2-16-16,-1 2 0 0,-1 2-160 0,-2 0 128 16,0 1-128-16,-3-1 128 0,-1 0 0 0,-2 1 0 0,0-2 0 0,-2 1 0 15,-2 0 192-15,0-3 16 0,-1-1 16 0,0-1 0 16,-1 0 48-16,0-4 16 0,1-1 0 0,2-2 0 15,0-2-416-15,1-2 0 0,5-1 0 0,-4-3 0 16,2-2-1248-16,1 0-336 16,1 0-64-16,2-1-10320 0,1 1-2048 0</inkml:trace>
  <inkml:trace contextRef="#ctx0" brushRef="#br0">22027 2984 10127 0,'0'0'896'0,"0"0"-704"16,0 0-192-16,0 0 0 0,0 0 3600 0,0 0 688 15,0 0 144-15,3-4 32 0,-1-2-2736 0,-1 0-560 0,2 0-96 0,1 0-32 16,1 1-224-16,1 1-48 0,1-2-16 0,0 0 0 15,-1 0-160-15,0 0-16 0,0 0-16 0,0 0 0 16,1-1-256-16,-1 3-48 0,1 1-16 0,-1-1 0 16,-1 1-32-16,1 1 0 0,-1 1 0 0,0 1 0 15,1 0 16-15,-6 0 0 0,0 0 0 0,5 3 0 16,0 1 192-16,0 2 32 0,0 0 16 0,-2-1 0 16,2 0-48-16,0-1-16 0,-1 0 0 0,2 1 0 15,0 1-192-15,0 1-32 0,0-2-16 0,-1 2 0 16,2-3-160-16,-1-1 0 0,1-1 0 0,0 1 128 0,1 0-128 15,-1 0 0-15,-2-1 0 0,3-1 128 0,-1-1-128 0,-1-2 0 16,0 0 0-16,0-1 0 0,1 1 0 0,-1-3 128 16,1 0-128-16,-1 0 0 0,0 1 0 0,1-1-192 15,0 0 0-15,-2 0 16 16,-2-1-480-16,-1 1-112 0,-1 0 0 0,-1 5-16 16,0 0-1552-16,-3-4-304 0</inkml:trace>
  <inkml:trace contextRef="#ctx0" brushRef="#br0">22051 3140 7359 0,'0'0'656'0,"0"0"-528"0,0 0-128 0,-3 1 0 15,0-1 5120-15,3 0 1008 0,0 0 192 0,0 0 32 16,0 0-4000-16,0 0-816 0,0 0-144 0,0 0-48 16,0 0-528-16,6-3-112 0,2 0-32 0,1-1 0 15,0 1-96-15,2 0 0 0,1 1-16 0,1-1 0 16,-1-1-336-16,0 1-64 0,-1 0-16 0,0 1 0 16,-3 2-144-16,1 0 0 0,-1 0 0 0,-1 1 128 15,-1 0-128-15,1 0 0 0,-3 1 0 0,1-1 0 0,-5-1 0 0,4 4 128 16,-4-4-128-16,4 5 0 0,-1-3 160 0,1 2-160 15,-1 0 192-15,2 0-192 0,-1 0 304 0,0 0-48 16,0 1-16-16,1-4 0 0,0 1-240 0,1-1 176 16,2-1-176-16,-1 0 160 0,1-1-160 0,0 0 0 15,-1-1 0-15,1 0 0 0,0-1 0 0,0 0 0 16,0-1 0-16,-2 0 0 16,-2-2-1312-16,0 1-192 0,0 1-32 0,-4 4-15488 0</inkml:trace>
  <inkml:trace contextRef="#ctx0" brushRef="#br0">22546 2991 8287 0,'0'0'368'0,"0"0"80"0,0 0-448 0,0 0 0 16,0 0 0-16,0 0 0 0,6 0 6400 0,0 2 1184 16,-1-2 240-16,2 0 48 0,1 0-4992 0,-1 0-992 15,0 0-208-15,0 0-32 0,1 1-768 0,0 0-160 16,-1-1-16-16,2 0-16 0,-1 0-448 0,0 0-96 16,-2 0-16-16,0 0 0 0,1 0-128 0,-2 0 0 0,0 0 0 0,-1 1 0 31,-4-1-1024-31,0 0-128 0,0 0-16 0,0 0-11568 0,0 0-2320 0</inkml:trace>
  <inkml:trace contextRef="#ctx0" brushRef="#br0">22954 2820 13823 0,'0'0'1216'0,"0"0"-960"16,0 0-256-16,0 0 0 0,0 0 5376 0,0 0 1024 16,-2 5 192-16,-1 1 64 0,0 1-4176 0,0 2-832 15,-1-1-176-15,0 2-16 0,-1 2-560 0,2 1-96 16,0 0-32-16,1 2 0 0,0-1-432 0,1 0-80 16,0-1-32-16,0 0 0 0,0 0-224 0,0 0-192 15,0-2 48-15,0 2 0 16,1 0-1648-16,0-3-320 0,0 1-64 0,0-1 0 0</inkml:trace>
  <inkml:trace contextRef="#ctx0" brushRef="#br0">21138 3518 9215 0,'0'0'816'0,"0"0"-656"0,0 0-160 0,0 0 0 16,0 0 4224-16,0 0 832 15,0 0 144-15,1 3 48 0,-1 1-3344 0,1 3-672 16,0-1-128-16,0 4-16 0,-1-3 80 0,1 1 32 0,0 3 0 0,0 0 0 16,-1 2-272-16,1 1-48 15,0 3-16-15,1-1 0 0,1-4-192 0,-1 3-32 16,2-1-16-16,0 0 0 0,0-3-320 0,0-1-64 16,0-1-16-16,-1 0 0 0,0-1-224 0,0 1 128 15,0-1-128-15,-1-3 0 0,-2-5 128 0,0 0-128 0,0 0 0 0,0 0 144 0,0 0-144 0,-3 2 0 16,3-2 0-16,-6 1 128 15,-1 0-128-15,0-1 0 0,-1 0 0 0,0-3 0 16,-2-2-144-16,-1 0-16 0,-1 0 0 0,1 1 0 0,-1 2 160 0,0-1-208 16,1 0 80-16,2 2 128 0,-2 2-144 0,1 1 144 15,2 2 0-15,0-1 0 0,1-1 0 0,1 1 0 16,0 1 0-16,2 1 0 0,1 0 208 0,2 0 0 16,2 1 0-16,1-1 0 0,1 2 16 0,2 1 0 15,1 0 0-15,1-1 0 0,1-2-80 0,1 0-16 16,2-2 0-16,1 2 0 0,0 1-128 0,3-3 0 15,0-1 0-15,-1-1 128 0,0-1-128 0,1-1 0 16,0-1 0-16,1 0 128 0,-1-1-128 0,-3-1-176 16,1-1 48-16,-1 1 0 15,-1-1-1920-15,-3 0-384 0,-1 0-80 0</inkml:trace>
  <inkml:trace contextRef="#ctx0" brushRef="#br0">21394 3737 29775 0,'0'0'1312'0,"0"0"288"0,0 0-1280 0,0 0-320 0,-1 3 0 0,1-3 0 15,0 5 1136-15,0 0 160 16,-1 1 48-16,1 0 0 0,-1 1-736 0,0 0-144 16,1 0-16-16,0-7-16 0,0 0-432 0,0 0 128 0,0 0-128 0,0 0 0 15,4 4-1696 1,-4-4-416-16</inkml:trace>
  <inkml:trace contextRef="#ctx0" brushRef="#br0">21416 3593 19343 0,'0'0'1728'0,"0"0"-1392"15,-5 3-336-15,5-3 0 0,0 0 2016 0,0 0 336 16,0 0 64-16,0 0 16 0,0 0-2112 0,5 4-320 15,1 0-272-15,1-1-12032 0</inkml:trace>
  <inkml:trace contextRef="#ctx0" brushRef="#br0">21513 3662 30687 0,'-6'10'1360'0,"6"-10"288"0,-4 2-1328 0,0 2-320 16,0 0 0-16,4-4 0 0,0 0 1232 0,0 0 176 15,0 0 48-15,0 0 0 0,5 4-864 0,1 0-160 16,3 1-48-16,1-4 0 0,0 2-384 0,2 2 0 16,-1-2 128-16,2 2-128 0,-1 1 0 0,-1 0 0 15,0 2 0-15,-1 0 0 0,-2-1-144 0,-1 1-16 0,-1 1 0 0,-4-2 0 16,0 2 160-16,-1-1 0 16,-3 1 0-16,-1 0 0 0,-1-1 0 0,-2 0 0 0,-1-1 0 0,-1 0 128 15,-1-2 112-15,0 0 16 0,1-2 16 0,-1-1 0 16,1-1 80-16,2-1 16 0,-1 0 0 0,1-3 0 15,1 0-368-15,0-4 0 0,0-1 0 0,3 1-128 16,1-1-1888 0,1-1-368-16,1 0-80 0</inkml:trace>
  <inkml:trace contextRef="#ctx0" brushRef="#br0">21782 3572 33055 0,'0'0'1472'0,"-1"8"288"0,-2-1-1408 0,1 3-352 16,1 1 0-16,2 1 0 0,-1 1 832 0,0 0 80 16,1-1 32-16,0 2 0 0,-1 0-432 0,0 0-64 15,0 0-32-15,1 0 0 0,0-2-288 0,0-1-128 16,-1 0 128-16,0-1-128 0,0-1 0 0,0-1 0 16,0 0 0-16,-1-1-11360 15,1-7-2160-15</inkml:trace>
  <inkml:trace contextRef="#ctx0" brushRef="#br0">21724 3737 35007 0,'0'0'768'0,"0"0"176"0,0 0 16 0,0 0 16 0,7-3-784 0,1 1-192 16,0 2 0-16,0-3 0 0,0 1 384 0,0-2 16 0,1 2 16 0,0 0 0 15,1 0-416-15,0-1-176 16,0 0 16-16,1-1-15904 0</inkml:trace>
  <inkml:trace contextRef="#ctx0" brushRef="#br0">21993 3737 29951 0,'0'0'1328'0,"0"0"272"0,0 0-1280 0,0 0-320 15,0 0 0-15,0 0 0 0,0 0 1184 0,0 0 176 16,0 0 48-16,5-4 0 0,0-2-656 0,1-1-128 16,1 0-32-16,0 0 0 0,1 0-416 0,0 1-176 15,2-1 128-15,0-1-128 0,-1 0 0 0,0 1 0 16,2 1 0-16,-1 1 0 0,-1 3 0 0,0-1 128 16,-2 2-128-16,1 2 0 0,-1 2 144 0,0-1-144 15,-2 3 160-15,1 1-160 0,-1 1 608 0,-2 0 32 16,2 1 0-16,-1 0 0 0,1-2-112 0,0 2-16 15,-1-1 0-15,2-1 0 0,0-2-256 0,0 0-64 16,-1 0-16-16,2-3 0 0,-1 1-176 0,1 0 0 16,0-2 0-16,1 0 0 0,-2-2 0 0,-1-1 0 15,1-1 128-15,0 1-128 0,1-1 0 0,-2 1 0 0,0 0 0 0,-1-1 0 16,0-1-176-16,0 0-64 0,-3 0-16 16,1 1 0-1,-2 4-1296-15,0 0-272 0,0 0-48 0</inkml:trace>
  <inkml:trace contextRef="#ctx0" brushRef="#br0">22039 3870 34031 0,'0'0'1504'0,"0"0"320"0,4-5-1456 0,1-1-368 0,1-1 0 0,1 1 0 0,2 1 1280 0,0 0 192 16,1 1 48-16,2 0 0 0,0 0-272 0,-2 0-48 15,-1 0-16-15,1 2 0 0,-2-1-672 0,-1 2-144 16,-1 1-32-16,0 1 0 0,0 0-336 0,0 2 128 16,0 1-128-16,-1-1 0 0,0 0 0 0,0 0 0 15,1 1 0-15,-1 1 128 0,0 1-128 0,2 0 0 16,-1-1 0-16,0 0 128 0,1-1-128 0,-1-1 0 16,-2-1 0-16,3 0 0 0,-1 0 0 0,0-1 128 15,0 0-128-15,0 0 128 0,2-1-128 0,-2-1 0 0,0 0 0 16,0 0 128-16,0 0-128 0,0 0 0 0,-1 0 0 0,1-1 0 15,-1-2 0-15,-1 0 0 0,0-1-192 0,0 2 64 32,-4 3-1296-32,0 0-256 0,0 0-48 0,3-5-16656 0</inkml:trace>
  <inkml:trace contextRef="#ctx0" brushRef="#br0">22661 3654 30111 0,'0'0'1344'0,"0"0"256"0,0 0-1280 0,-5-1-320 16,5 1 0-16,0 0 0 0,-5-2 2064 0,3 1 352 15,2 1 64-15,-2-5 16 0,1 0-800 0,2-2-160 16,1 0-16-16,2 0-16 0,0 0-752 0,3 0-160 15,2-1-16-15,2 1-16 0,0-3-48 0,2 1 0 16,0 1 0-16,1 0 0 0,-2 1-128 0,2 1-16 16,-1 0-16-16,-1 2 0 0,3 0-352 0,-2 2 0 15,-2 1 0-15,-1 1 0 0,-1 1 0 0,-1 1 176 16,-1 2-48-16,-2 0 0 0,0 3 64 0,-1 0 0 16,-2 1 0-16,-1 1 0 0,0 2-192 0,-1 1 0 15,-2-1 0-15,0 1 0 0,-2 2 448 0,2 1 48 0,-4-1 16 0,-1 2 0 16,-1-4-512-16,0 0 0 0,-1-1 0 0,1 1 0 15,0-1 320-15,-1-1-16 16,0 0-16-16,-1-1 0 0,1-3 64 0,0 0 16 16,0-2 0-16,-1 1 0 0,0-1-160 0,1 3-16 15,0-2-16-15,0-1 0 0,0-1-176 0,1 0 160 16,2-1-160-16,1 0 160 0,5-2-160 0,0 0 128 0,0 0-128 0,0 0 128 16,0 0-128-16,0 0 0 0,0 0 0 0,8 1 0 15,2-2 0-15,4-1 0 0,3-1 0 0,0 1 0 16,2 2 208-16,0-1-32 0,3 1-16 0,-1 0 0 15,1 0-32-15,-2 0 0 16,0-1 0-16,-3 2 0 0,-3 1-128 0,0 0 0 0,-3 0 0 0,-2 0-176 16,-3 0 176-16,2 0 0 0,-2 0 128 15,-1 1-128-15,-2-2 0 0,-3-1 0 0,0 0 0 0,0 0 0 0,5 6 176 0,-2-2-48 16,1 1 0-16,-4-5 0 16,0 0-1024-16,4 4-224 0,-1-1-32 0,1 1-16 15,0-1-1408-15,1 1-288 0,3 0-48 0,-8-4-16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2:43:10.18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19621 2024 30687 0,'-7'-11'1360'0,"4"6"288"0,1-2-1328 0,-1 0-320 0,0 0 0 0,2 3 0 16,1 4 944-16,0 0 112 0,0 0 32 0,0 0 0 15,3 8-48-15,0 5 0 0,-1 3 0 0,0 4 0 16,2 4-96-16,0 3-32 0,-1 0 0 0,-1 6 0 16,0 0-144-16,-1 4-16 0,0 4-16 0,-2 0 0 15,-2 0-336-15,1 0-64 0,1 0-16 0,-1-1 0 0,-1-1-128 0,0-3-48 16,0-2 0-16,2-1 0 0,-2-2-144 0,1-2 0 16,0-2 0-16,1-4 128 0,1-6-128 0,0-1 0 15,1-2 0-15,1-3 0 16,1 0-1344-16,-1-4-208 0,-2-7-48 0,0 0-11056 15,0 0-2208-15</inkml:trace>
  <inkml:trace contextRef="#ctx0" brushRef="#br0" timeOffset="298.87">19407 2726 10127 0,'0'0'448'0,"0"0"96"0,0 0-544 0,0 0 0 0,0 0 0 0,0 0 0 15,-5 2 5120-15,0 4 896 16,1 3 192-16,2 0 48 0,0 2-4256 0,2 1-848 0,0 3-160 0,0 2-32 16,1 0-352-16,0 1-64 15,2-2-16-15,3 0 0 0,0-1-240 0,1-1-48 16,0-1-16-16,3-2 0 0,1-2-48 0,3-1-16 0,1-3 0 0,1-1 0 16,3-3 16-16,0-1 0 15,1-3 0-15,1-1 0 0,1-1 224 0,-1-3 48 16,-1-2 16-16,0-3 0 0,-3 0 128 0,0-3 32 0,-3-2 0 0,-2 1 0 15,-1-4-240-15,0 3-64 16,-1-3 0-16,-3 1 0 0,0-1-160 0,0 1-32 0,-1 0-128 0,-1 1 192 0,-1 2-192 16,-1 1 0-16,0 2 0 0,-1 0 0 0,-1 1 0 0,0 1-160 15,-2 3 0-15,-1 1 0 16,0 0-1664-16,-1 2-336 0,0 0-64 0</inkml:trace>
  <inkml:trace contextRef="#ctx0" brushRef="#br0" timeOffset="3301.69">10109 2930 29311 0,'0'0'1296'0,"0"0"272"0,1-5-1248 0,-1 5-320 16,0 0 0-16,0 0 0 0,1 5 1312 0,1 1 208 0,1 2 32 0,-1 1 16 15,-1 9-448-15,0 2-96 0,1 4 0 0,0 2-16 16,0 2-192-16,-1 1-48 0,-1 2 0 0,1 1 0 15,0-1-336-15,0-1-80 0,0-1-16 0,1-3 0 16,0-2-208-16,0-1-128 0,-1-4 128 0,0-1-128 16,1-2 0-16,1-3 0 15,0-2 0-15,-1-1 0 0,0-2-256 0,0-1-112 0,0-2-16 0,-2-5-12064 32,0 0-2400-32</inkml:trace>
  <inkml:trace contextRef="#ctx0" brushRef="#br0" timeOffset="3570.22">10022 3359 32991 0,'0'0'720'0,"0"0"160"0,-6-3 16 0,3 0 48 0,3 3-752 0,-2-4-192 0,-1 1 0 0,3 3 0 0,0 0 1040 0,0 0 176 16,0 0 48-16,0 0 0 0,-2 6-448 0,2 3-96 16,1 2-16-16,1 1 0 0,0 1-400 0,1 3-96 15,-1 0-16-15,2 3 0 0,0 4-192 0,1-3 0 16,1 2 0-16,1-3 0 0,1-1 0 0,1-2 0 15,-2-1 0-15,3-2 0 0,1-4 0 0,0-4 0 16,-1-1 0-16,2-4 0 0,3-4 192 0,-1-1-16 16,0-4 0-16,1-3 0 0,-1-3 96 0,2-1 32 15,0-2 0-15,-2-1 0 0,0-2-176 0,-1 1-128 16,-1 0 144-16,-2 3-144 0,0 3 0 0,-2 1 0 16,-3 2 0-16,-1 2-12688 15,-2 2-2480-15</inkml:trace>
  <inkml:trace contextRef="#ctx0" brushRef="#br0" timeOffset="51373.44">19416 7066 17503 0,'0'0'768'0,"0"0"176"0,0 0-752 0,0 0-192 15,0 0 0-15,0 0 0 0,0 0 4432 0,0 0 864 16,5-2 160-16,2 0 48 0,0 0-2560 0,5-3-512 16,3 0-112-16,3-1-16 0,5 0-640 0,5-2-128 15,7-1-16-15,2 1-16 0,-1 2-816 0,0 0-176 16,-1 1-16-16,-1 1-16 0,1 0-288 0,-3 2-64 16,-2 1-128-16,0 2 192 0,-3 2-192 0,-2 2-160 15,0 1 32-15,-3 2 0 16,-1 0-1488-16,-3 2-304 0,-1 1-48 0,-2-1-19472 0</inkml:trace>
  <inkml:trace contextRef="#ctx0" brushRef="#br0" timeOffset="56362.48">19568 9099 17503 0,'0'0'1552'0,"5"-4"-1232"0,0-2-320 0,2-1 0 0,2-2 3952 0,2 2 720 16,1 1 160-16,2 0 32 0,2-3-2064 0,-1 1-416 15,1 0-80-15,1 1 0 0,-3 2-864 0,1-2-160 16,1-1-48-16,-3 1 0 0,1 2-320 0,0 1-64 16,0 1-16-16,4 1 0 0,0 1-192 0,1 1-64 15,1 0 0-15,3 2 0 0,3 1-160 0,3 2-32 16,1 0-16-16,0 2 0 0,-2 1-224 0,-3 0-144 16,-2 0 192-16,-4 1-192 0,-2 0 0 0,-1-1 0 15,-4 0 0-15,0-2 0 16,-2-1-864-16,-1 0-176 0,-3-3-48 0,2 1-14336 15,0-3-2880-15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2:48:00.31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7654 2427 14735 0,'0'0'1312'0,"0"0"-1056"0,0-5-256 0,0 5 0 0,-1-4 3712 0,-1 0 672 16,2 4 144-16,0 0 16 0,0 0-2448 0,0 0-496 15,0 0-112-15,0 0-16 0,3 5-656 0,-1 2-144 16,-2 3-32-16,2 2 0 0,1 2-176 0,-1 1-32 16,0 3-16-16,1-1 0 0,0 0-96 0,1 0-32 15,-1 0 0-15,0-1 0 0,-2 0-160 0,0-1-128 16,2 0 192-16,0 0-192 0,-2-2 128 0,1 0-128 15,0-1 0-15,0-3 0 16,-1-1-960-16,-1-2-256 0,0-6-64 0,0 0-10304 16,0 0-2048-16</inkml:trace>
  <inkml:trace contextRef="#ctx0" brushRef="#br0" timeOffset="513.39">7669 2258 10127 0,'0'0'896'0,"0"0"-704"0,0 0-192 0,0 0 0 15,0 0 4128-15,0 0 800 0,0 0 144 0,0 0 48 16,5-5-3440-16,0 1-672 0,0 0-144 0,1 1-32 15,0-1-448-15,2-1-112 0,3 0-16 0,2 0 0 16,2 2-256-16,-1 1 0 0,-1 1 0 16,1 1 0-16,-1 1 160 0,0 1-160 0,-3 2 128 15,-1 1-128-15,-2 1 192 0,-1 1-192 0,-3 7 192 16,-3 4-192-16,-1 0 0 0,-3-1 0 16,-3 2 448-16,-1-2 64 0,-1 0 16 0,0-3 0 0,-1 0 112 15,0-2 0-15,2-2 16 0,-1-1 0 0,4-2-528 16,0-1-128-16,5-6 0 0,0 0 0 15,0 0 0-15,0 0 0 0,0 0 992 0,6 5 160 16,0 0 48-16,5 0 0 0,1 2-960 16,-3 0-240-16,1 1 0 0,-1-1 0 0,0 4 0 15,-2-1 0-15,0 1 0 0,-3 1 128 0,-1 0-128 16,-2-1 0-16,-3 4 144 0,-2 1-144 0,-2-1 0 0,-1-4 0 16,-1 1 160-16,-1-1 0 15,0-1 0-15,0-3 0 0,0-1 128 0,1-2 32 0,0-2 0 0,1 0 0 16,-1-1-144-16,2-1-32 15,1-1 0-15,0-1 0 0,0-2-288 0,2 0-64 0,3 4-16 0,-1-5 0 32,1 5-2064-32,2-5-400 0,2-1-96 0</inkml:trace>
  <inkml:trace contextRef="#ctx0" brushRef="#br0" timeOffset="1093.79">8088 2521 21535 0,'0'0'960'0,"0"0"192"0,0 0-928 0,0 0-224 0,-1-4 0 0,-1 1 0 16,-2 0 1952-16,0 1 352 0,0 1 64 0,0 2 0 15,-1 0-592-15,1 1-128 0,-3 2-32 0,1 2 0 16,0 1-704-16,0 2-144 0,1 2-16 0,0-1-16 16,2 1-320-16,0 0-64 0,0-1-16 0,1-2 0 0,2 2-112 0,1-1-32 15,1-1 0-15,2-2 0 16,3-2-192-16,1-2 0 0,-1-2 128 0,2-2-128 15,2-3 0-15,0-2 128 0,-1-2-128 0,1 0 0 16,1 0 176-16,-2 0-176 0,-1-2 192 0,0 1-192 0,-2 1 160 0,-1 0-160 16,-2-2 128-16,-1 2-128 15,-2 1 160-15,-2 0-160 0,-2 1 192 0,-1 1-192 16,-2 2 208-16,-1 2-64 0,0-1-16 0,0 2 0 0,-1 0-128 16,0 1 0-16,2 1 0 0,6-1 0 15,-6 1 0-15,0-1 144 0,6 0-144 16,0 0-1328-16,0 0-336 0,0 0-64 0,0 0-15344 0</inkml:trace>
  <inkml:trace contextRef="#ctx0" brushRef="#br0" timeOffset="1742.66">8373 2287 14735 0,'-1'-10'1312'0,"1"10"-1056"0,-1-5-256 0,1 5 0 16,0 0 3536-16,0 0 656 0,0 0 128 0,0 0 32 0,0 0-2112 0,0 0-432 16,-2 6-80-16,1 3 0 0,1 1-880 0,0 2-160 15,0 4-48-15,1-1 0 0,0 4-384 0,1-1-96 32,0-3-16-32,0 1 0 0,1-1-144 0,0 1 0 0,1-2 144 0,0-1-144 0,2 0 0 0,1-1 0 15,0-1 0-15,3-3 0 0,0-3 0 0,0-3 0 16,0-2 0-16,1-2 0 0,2-2 0 0,-2 0 0 15,-1-3 0-15,1-2 128 0,0-2-128 0,-2-1 192 16,0 1-64-16,0-2 0 0,0-2-128 0,-1 1 0 16,-2 1 128-16,0-2-128 0,-1 3 0 0,-1 2 128 15,-1 3-128-15,0 3 0 0,-3 4 304 0,0 0-16 16,0 0 0-16,2 7 0 0,1 1 144 0,0 2 16 16,1 0 16-16,2 5 0 0,0 0-464 15,0 0 0-15,1-2 0 0,1-1 320 0,1-3-16 16,0 1-16-16,4-2 0 0,0 0-288 0,-1-3 0 0,0-3 0 15,1-2 416-15,-1-2 32 16,0-1 0-16,-1-2 0 0,0-2-224 0,-1-3-32 0,-1-1-16 0,1-3 0 16,0-3-176-16,-1-1 192 15,0-3-192-15,0 0 192 0,2-4-192 0,-1 1 0 0,-2-1 144 16,-1 2-144-16,-2 0 176 0,-2 2-48 0,-2 0 0 0,0 2 0 16,-2-1 0-16,0 3-128 0,-1 0 192 0,-1 3-64 15,-1 2-128-15,-1 3 0 0,0 2 0 0,-3 6-9328 31,2 3-1968-31,-2 4-400 0</inkml:trace>
  <inkml:trace contextRef="#ctx0" brushRef="#br0" timeOffset="3494.3">9194 2275 33919 0,'0'0'1504'0,"0"0"304"0,0 0-1440 0,0 0-368 15,0 0 0-15,6 2 0 0,1 0 640 0,0 1 48 16,0 0 16-16,0-1 0 0,1-2-304 0,0 1-48 0,0 0-16 0,2 0 0 31,-1 1-1040-31,0 0-192 0,-1 1-64 0</inkml:trace>
  <inkml:trace contextRef="#ctx0" brushRef="#br0" timeOffset="3666.36">9203 2471 43359 0,'0'0'1920'0,"-4"2"400"0,-1-1-1856 0,5-1-464 0,0 0 0 0,0 0 0 15,0 0 896-15,0 0 64 0,0 0 32 0,0 0 0 16,8 3-688-16,0-1-144 0,1 0-32 0,1-1 0 31,3-1-624-31,1 0-128 0,2-2-16 0,2 0-19776 0</inkml:trace>
  <inkml:trace contextRef="#ctx0" brushRef="#br0" timeOffset="4515.91">10100 2516 18431 0,'0'0'1632'0,"0"0"-1312"0,-2 6-320 0,-1-2 0 16,3-4 3456-16,-5 3 640 0,5-3 112 0,-6 3 16 15,0 1-1856-15,1 0-384 0,5-4-80 0,-6 3-16 16,-1-1-608-16,1 0-112 0,-2 0-16 0,1-1-16 15,-2 0-528-15,-1 1-96 0,0 0-32 0,-7-2 0 0,0 0-480 16,3 0 0-16,0 0 0 0,0 1 320 0,1 1-48 16,1-1 0-16,2 0 0 0,1 0-272 0,2 1 0 15,1-2 0-15,2 2 0 0,1 0 0 16,3-2 0-16,0 0 0 0,0 0 0 16,0 0 0-16,0 0 0 0,0 0 208 0,0 0-64 0,0 0-144 0,0 0-176 15,6-3 48-15,-6 3 0 0,5-3 128 0,-5 3 0 16,2-3 0-16,-2 3 0 0,0 0 0 0,0 0 144 15,0 0 16-15,0 0-160 0,0 0 0 16,0 0 0-16,0 0 0 0,0 0 0 0,4-5 0 16,-4 5 0-16,4-4-176 0,0-2 176 0,1-2 0 15,0-1 0-15,0-3 0 0,1-2 0 0,1-2-128 16,-3-2 128-16,2-2 0 16,-1-3 128-16,0-2-128 0,-1-3 144 0,0 0-144 0,-1-1 192 0,-2 3-192 15,-1-1 144-15,-2 3-144 0,-1-2 0 0,-2 0 144 16,-2-2-144-16,0 1 0 0,0 0 0 0,-2 0 0 15,2 1 0-15,0 0 0 0,0 2 128 0,0 1-128 16,3 3 0-16,0 3 0 0,-1 4 0 0,-1 1 0 31,1 1-432-31,0 2-64 0,-1 3-16 0,1 3 0 0,0 0 832 0,2 3 144 0,-1 3 48 0,-1-2 0 16,2 1-512-16,3-2 0 0,-2 4 0 0,1 1 0 16,1-5-144-16,1 6 144 0,-1-6 0 0,6 6-144 15,1-2 144-15,3 0 0 0,3-3 0 0,3 0 0 16,1-2 0-16,3 0 0 0,0-3 0 0,1 3 0 15,-3-3 176-15,4-1-48 0,-1-1 0 0,-1 1 0 16,-3 2-128-16,-3 0-14288 16,-1 2-2800-16</inkml:trace>
  <inkml:trace contextRef="#ctx0" brushRef="#br0" timeOffset="6790.32">10418 2065 20271 0,'0'0'896'0,"0"0"192"0,0 0-880 0,5 1-208 0,1 0 0 0,1 1 0 15,0 1 2688-15,2 1 512 0,-1-1 80 0,2-1 32 16,1-1-2160-16,1-1-416 0,0-1-96 0,3 1 0 16,0-2-400-16,1 1-80 0,1-1-16 0,5-2 0 15,0 0-144-15,-4 1 0 0,-3 2-10400 16,-1-1-2000-16</inkml:trace>
  <inkml:trace contextRef="#ctx0" brushRef="#br0" timeOffset="7011.8">10536 2086 20271 0,'0'0'896'0,"-4"2"192"0,-2 2-880 0,0 1-208 16,-1 1 0-16,1 0 0 0,1 0 3552 0,2 2 672 15,-2-1 128-15,2 6 16 0,1 1-3488 0,1 0-704 0,1 0-176 16,1-1 960-16,0 0 144 0,0 2 48 0,1 1 0 15,0 0-928-15,0 1-224 0,0 0 0 0,-1 1 0 16,1-1 0-16,1-2 0 0,-1 0-11872 16,-2-4-2416-16</inkml:trace>
  <inkml:trace contextRef="#ctx0" brushRef="#br0" timeOffset="7204.01">10358 2468 29199 0,'0'0'1280'0,"-4"1"288"0,4-1-1248 0,0 0-320 15,0 0 0-15,0 0 0 16,0 0 2000-16,5 0 352 0,3-2 64 0,0 1 16 16,1-2-720-16,2 2-144 0,2-1-32 0,0-1 0 0,2-1-976 0,1 0-208 15,1 0-32-15,1 0-16 0,-1 0-128 0,3 1-32 16,0 0 0-16,1 0 0 0,-1-1-144 0,-1-1 0 16,1 1 0-16,-2-1-176 15,0 0-2400-15,-3 0-496 0</inkml:trace>
  <inkml:trace contextRef="#ctx0" brushRef="#br0" timeOffset="7568.04">10957 2532 27647 0,'0'0'2448'0,"0"0"-1952"0,0 0-496 0,0 0 0 16,0 0 2400-16,0 0 384 0,0 0 80 0,6-5 16 16,-1-1-1152-16,1-3-240 0,0 1-32 0,0-2-16 15,1 0-880-15,1-1-176 0,1 1-48 0,2-2 0 0,-2 0-336 0,2-1 144 16,0 1-144-16,-1 0 0 0,0 0 0 0,0-1-192 16,-1 0 0-16,-1 1-12912 15,-1 2-2576-15</inkml:trace>
  <inkml:trace contextRef="#ctx0" brushRef="#br0" timeOffset="7996.96">11447 2160 11055 0,'0'0'480'0,"0"0"112"0,0 0-464 0,0 0-128 15,0 0 0-15,0 0 0 0,0 0 3984 0,0 0 784 0,5-3 160 0,-5 3 16 16,6 0-2912-16,-1 2-592 0,-1 1-112 0,1 0-32 16,1 1-592-16,-1 1-128 15,-1 1-32-15,-1 2 0 0,-1 1-176 0,0 1-48 0,-1 3 0 0,0 0 0 16,-2 0 176-16,0 1 16 0,0 0 16 0,0-1 0 15,0 0 160-15,0-1 16 0,0-1 16 0,1-3 0 16,1-1-208-16,-1-7-32 0,0 0-16 0,0 0 0 16,0 0-208-16,6-1-32 0,0-3-16 0,0-1 0 15,-2-3 16-15,2-4 0 0,0 1 0 0,0-1 0 16,0 0 0-16,0 0 0 0,0 0 0 0,1 1 0 0,-2-1-96 0,1 0-128 16,0 0 176-16,1 2-176 0,0 0 128 15,-1 2-128-15,-1 0 0 0,0 2 0 0,1 0 0 0,-1 0 0 16,0 0 0-16,0 2 0 0,0 1 0 0,-5 3-224 15,0 0 32-15,7 0 16 16,0-1-2896-16,-2 1-592 0</inkml:trace>
  <inkml:trace contextRef="#ctx0" brushRef="#br0" timeOffset="8305.34">11726 2224 24879 0,'0'0'2208'16,"0"0"-1760"-16,0 0-448 0,0 0 0 0,4 4 2448 0,0 1 416 15,-4-5 80-15,6 2 0 0,0-1-1520 0,1-1-304 0,0-1-64 0,2 0-16 16,1 0-800-16,2-2-240 0,-1-1 0 0,1-1 128 16,-1-1-128-16,1-1 0 0,0-1 128 0,0 2-128 15,-3-1 0-15,0 0 0 16,-2 0 0-16,-1-1 128 0,0-1-128 0,-3 0-160 0,-1-2 160 0,-1 2-208 16,-1 2 64-16,-2 2 16 0,2 5 0 0,-5-2 0 15,-2 0 128-15,-1 1 0 0,-2 2 0 0,1 3 0 16,-3 4 0-16,0 0 0 0,-1 2 0 0,2 2 0 15,0-1 144-15,0 3 64 0,1 0 16 0,2 2 0 16,1 2 112-16,1 0 32 0,1 3 0 0,2-4 0 16,4 0-176-16,1-1-48 0,2-4 0 0,2-1 0 0,3-1-144 0,1-3 0 15,4-2 0-15,1-4 0 16,1-4-1344-16,1-2-256 0,-1-3-64 0</inkml:trace>
  <inkml:trace contextRef="#ctx0" brushRef="#br0" timeOffset="8621.34">12052 2158 32479 0,'-10'6'1440'0,"7"-2"288"0,-2 1-1376 0,0 1-352 15,-2 0 0-15,0 1 0 0,-1 0 1184 0,0 1 160 16,1 2 48-16,-1 1 0 0,0 0-608 0,1 0-112 16,1 2-32-16,3 5 0 0,2-1-512 15,1-3-128-15,6-3 0 0,3-3 0 16,0-4 0-16,2-2 0 0,-1-5-256 0,2-2-96 15,0-4-16-15,5-5 0 0,-1-2 368 16,-1 1 0-16,-3 0 0 16,0-2-2128-16,-1 2-368 0,-2-1-64 0,-2 3 0 15,-1 1 1440-15,0 3 288 0,-2 0 64 0,-1 3 16 0,-2 1 1264 0,-1 5 240 16,0 0 48-16,0 0 16 0,-5 2 1040 0,0 3 224 0,0 1 32 0,0 1 16 16,-1 1-848-16,1 2-192 0,1-3-16 0,0 4-16 15,1 0-608-15,1 2-112 0,1-4-16 0,1 4-16 16,1 0-304-16,1-2 0 0,3-1-8432 31,0-2-1488-31,4-6-320 0</inkml:trace>
  <inkml:trace contextRef="#ctx0" brushRef="#br0" timeOffset="8827">12390 1887 10127 0,'0'0'448'15,"0"0"96"-15,-4-1-544 0,0 1 0 0,-1 2 0 0,0 1 0 0,0 2 6752 0,0 3 1248 16,0 2 240-16,0 3 48 0,1 2-5808 0,-1 3-1168 16,0 1-224-16,0 3-64 0,1 0-576 0,0 2-112 15,1-1-16-15,-1 1-16 0,1-2-304 0,1 1 0 16,0-2 0-16,0 0 0 0,0-2-128 0,1 0-144 16,1 0-32-16,1-5 0 15,1 1-1424-15,0-2-272 0,0-4-64 0,2-1-9648 16,1-6-1936-16</inkml:trace>
  <inkml:trace contextRef="#ctx0" brushRef="#br0" timeOffset="9008.75">12525 1880 25791 0,'0'0'2304'0,"-4"5"-1856"0,-2 3-448 0,1 4 0 15,-2 2 3312-15,0 2 560 0,1 2 112 0,0 2 32 16,1 1-2416-16,1 2-464 0,-1-2-112 0,1 2 0 15,0-1-720-15,0 0-144 0,1-1-32 0,2-1 0 32,1-4-672-32,1 0-144 0,2-1-16 0,1-1-18304 0</inkml:trace>
  <inkml:trace contextRef="#ctx0" brushRef="#br0" timeOffset="9187.63">12534 2531 20271 0,'1'-8'1792'0,"1"-2"-1424"16,2-2-368-16,1-4 0 0,2-3 4032 0,3-1 752 16,1-4 144-16,3-1 16 0,1-2-3488 0,-1-1-704 15,3 1-144-15,1 0-32 0,-1 4-432 0,3-1-144 16,-2 0 0-16,3 3 0 0,0-2 0 0,-1 2 0 16,-1 0-240-16,-2 1-17552 0</inkml:trace>
  <inkml:trace contextRef="#ctx0" brushRef="#br0" timeOffset="9332.18">12835 2126 32255 0,'-6'-2'2864'0,"-2"-1"-2288"16,-1 0-576-16,-1-2 0 0,0 1 2688 0,0-4 448 16,-4-2 64-16,0 0 32 0,1-2-2064 0,-1 3-400 15,1-1-96-15,1-1-16 16,2 0-912-16,0 0-192 0,1-2-48 0</inkml:trace>
  <inkml:trace contextRef="#ctx0" brushRef="#br0" timeOffset="10377.17">13512 1919 22111 0,'0'0'976'0,"0"0"208"16,0 0-944-16,0 0-240 0,0 0 0 0,0 0 0 0,0 0 2944 0,0 0 560 16,-2 5 96-16,0 3 32 0,-1 4-1904 0,0 1-368 15,0 3-80-15,0 1 0 0,1 3-784 0,0 1-160 16,2 2-16-16,-1-3-16 0,1 1-176 0,0-2-128 15,0-1 192-15,1-1-192 0,0-2 0 0,1 0 0 16,1-1 0-16,0-2-192 16,0-2-2144-16,0-1-416 0</inkml:trace>
  <inkml:trace contextRef="#ctx0" brushRef="#br0" timeOffset="10692.7">13722 2098 29599 0,'0'0'1312'0,"0"0"272"0,0 0-1264 0,0 0-320 16,-3 5 0-16,1 1 0 0,1 0 928 0,-1 2 128 16,0 0 32-16,0 0 0 0,0 0-688 0,0 0-128 15,-1 1-16-15,-1 1-16 0,1 0-240 0,2 0 128 16,-2-2-128-16,1 1 0 0,0-2 0 0,1 0 0 16,0-1 0-16,1-6-10192 15,0 0-2064-15</inkml:trace>
  <inkml:trace contextRef="#ctx0" brushRef="#br0" timeOffset="10835.32">13766 1955 30463 0,'0'0'1344'0,"-5"0"288"0,1-1-1312 0,4 1-320 0,0 0 0 0,-4-3 0 15,0 0 128-15,4 3-128 0,0 0 160 0,0 0-13776 16</inkml:trace>
  <inkml:trace contextRef="#ctx0" brushRef="#br0" timeOffset="11024.32">13910 1924 27647 0,'-2'11'2448'0,"-2"-2"-1952"15,-2 5-496-15,-1 2 0 16,2 1 1904-16,-1 3 272 0,0 1 64 0,0 1 16 15,1-3-1056-15,0 1-224 0,1-2-32 0,1-1-16 16,1 1-608-16,0-2-112 0,0 0-16 0,2-1-16 0,1-3-176 0,1-1 0 16,0-2 0-16,1-1 0 15,2-3-1312-15,1-2-288 0,0-4-64 0</inkml:trace>
  <inkml:trace contextRef="#ctx0" brushRef="#br0" timeOffset="11304.65">13937 2131 12895 0,'0'0'576'0,"0"0"112"0,0 0-560 0,0 0-128 16,5-4 0-16,0-2 0 0,1 0 4224 0,2 0 800 16,2-2 160-16,-1-2 48 0,2-2-3760 0,1 0-736 15,0 1-160-15,-2-1-16 0,1 1-416 0,-1 1-144 16,-1 2 0-16,-1 1 144 0,-2 1-144 0,0 1 0 16,-2 2 0-16,-4 3 0 0,0 0 400 0,0 0 0 0,0 0 0 0,0 0 0 15,0 0 320-15,-3 5 64 0,1 3 16 0,-2 3 0 16,-1 2-64-16,1 2-16 15,0 3 0-15,0-1 0 0,0-1-160 0,1 0-48 0,0-1 0 0,1 1 0 16,1-1-176-16,1 0-32 0,2-1-16 0,2-2 0 16,0-1-288-16,1-2 0 0,1-1 0 0,2-1 0 15,3-1 0-15,1-2 0 0,2-2 0 0,0-2-144 32,3-2-544-32,-1 0-96 0,-1-3-32 0,0 0-17696 0</inkml:trace>
  <inkml:trace contextRef="#ctx0" brushRef="#br0" timeOffset="11838.46">14273 2136 24191 0,'0'0'1072'0,"0"0"208"0,-2 5-1024 0,0 0-256 16,1 0 0-16,-1-1 0 0,2-4 304 0,0 0 0 16,0 0 0-16,0 0 0 0,-1 5-96 0,1-5-16 15,1 5 0-15,-1-5 0 0,0 0 192 0,0 0 48 16,0 0 0-16,6 3 0 0,0-2 320 0,0 1 64 15,-1 0 16-15,1-1 0 0,1-1-384 0,-1 0-64 16,-1 0 0-16,1 0-16 0,0 0-112 0,0 1 0 16,0 0-16-16,0-1 0 0,-1-2-240 0,0 1 128 0,0-2-128 0,1 1 0 15,-6 2 128-15,0 0-128 0,4-2 0 0,0-1 144 16,-2-1-144-16,-2 4 160 0,0 0-160 0,4-4 160 16,-4 4-160-16,0 0 0 0,0 0 0 0,0 0 0 15,0 0-240-15,0 0 80 0,0 0 16 0,0 0 0 16,0 0 400-16,0 0 64 0,0 0 32 0,0 0 0 15,0 0 752-15,0 0 160 16,0 0 16-16,0 0 16 0,0 0-368 0,0 0-80 0,0 0-16 0,0 0 0 16,0 0-512-16,0 0-128 0,0 0 0 0,0 0-16 15,0 0-176-15,6 0 0 0,0-3 0 0,1 0 0 16,1 0 0-16,0-1 0 0,-2-1 0 0,3-1 0 0,-1-2 0 16,-1-1 0-16,-1 1 0 0,1-1 0 0,-2 0-144 0,0 0-16 15,-1 0 0-15,-1 1 0 16,-1 0-32-16,0-1-16 0,-2 2 0 0,-1 1 0 0,1 6 208 0,-2-4 0 15,2 4 0-15,-5-2 0 0,-1 2 0 0,0 3 0 16,-3 2 192-16,-1 3-192 0,-2 2 432 0,1 2-32 16,-1 1 0-16,0 1 0 0,0-1 64 0,2-2 16 15,0 1 0-15,3 0 0 0,1 0-96 0,2-2 0 16,3 2-16-16,2-3 0 0,2-1-240 0,3 0-128 16,1-1 128-16,2-1-128 0,1 1 0 0,2-2 0 15,2 0 0-15,0-3 0 16,-1-1-1152-16,2-1-256 0,1-1-64 0</inkml:trace>
  <inkml:trace contextRef="#ctx0" brushRef="#br0" timeOffset="12009.01">14555 2381 41695 0,'0'0'1856'0,"0"0"368"0,0-5-1776 0,1 0-448 16,2-2 0-16,2-4 0 0,3-4 1216 0,2 0 144 0,1-2 48 0,1 0 0 15,2 0-896-15,1 1-192 0,0 2-16 0,1 0-16 16,0-2-288-16,0 3 0 0,-2-1 0 0,-1 2-14112 16,-2 0-2880-16</inkml:trace>
  <inkml:trace contextRef="#ctx0" brushRef="#br0" timeOffset="12542.33">15307 1822 23039 0,'0'0'2048'0,"-2"6"-1648"15,0 1-400-15,1 2 0 0,1-1 3088 0,0 3 544 0,0 1 96 0,1 1 32 16,1 1-2000-16,0 2-400 0,1 1-80 0,1-4 0 15,1 1-720-15,1 0-144 16,1-1-32-16,1-2 0 0,-1 0-256 0,1 0-128 0,0-5 0 0,1 1 128 16,-1 0-128-16,-1-2 0 0,-1-2 0 0,-6-3 128 15,0 0-128-15,0 0 0 0,0 0 0 0,0 0 0 0,0 0 0 0,-4-3-176 16,-1 0 176-16,-4 0-128 16,-2 0 128-16,-1 2 0 0,-1 0-144 0,-1 2 144 15,-1 1 0-15,0 2 0 0,-3 3 0 0,1 2 0 16,2-1 608-16,-1 3 32 0,0 2 16 0,3-1 0 0,1-2-16 15,3 1-16-15,1-1 0 0,5-1 0 0,2 0-496 0,3-1-128 16,3 0 0-16,3-1 0 0,2-2-144 0,3-1-112 16,2-2 0-16,3-2-16 15,1-1-2608-15,2-1-528 16</inkml:trace>
  <inkml:trace contextRef="#ctx0" brushRef="#br0" timeOffset="12834.19">15645 2014 34671 0,'-13'3'1536'0,"6"-1"320"0,-2 1-1488 0,-1 1-368 16,-1 1 0-16,-1 0 0 0,-1 3 1616 0,1 0 256 15,-1 1 48-15,1 0 16 0,2 2-880 0,2-1-176 16,3-2-48-16,3 3 0 0,2-1-576 0,4 0-112 16,2 1-16-16,4-3-128 0,2-2 0 0,3 0 0 15,0-1-192-15,2-1 48 16,1-1-544-16,-2-1-96 0,1-1-32 0,-3-2 0 15,0-1-208-15,-1-3-64 0,-1 0 0 0,-3-1 0 0,-1 0 592 0,-2-4 112 0,-2-3 32 0,-1 0 0 16,1 1 352-16,-3-2 0 0,-2 1 0 0,0 1 0 16,-2-3 0-16,-1 0 0 0,-1 4 0 0,1 2 128 15,-2-1-128-15,-1 2 0 0,0 2 144 0,-1 2-144 16,0 1 0-16,0 2-256 0,1 1 32 0,1 0-15968 16</inkml:trace>
  <inkml:trace contextRef="#ctx0" brushRef="#br0" timeOffset="13018.49">15908 1954 30575 0,'-10'0'1344'0,"5"1"304"0,-1 1-1328 0,-2 1-320 15,-1 1 0-15,-1 1 0 0,-2 1 1024 0,1 0 128 16,0 3 16-16,2 2 16 0,-1 1-784 0,1 1-144 15,3 0-48-15,0 2 0 0,2-2-208 0,3 1 0 16,1-1 0-16,1-1 0 16,4 0-496-16,2-3-32 0,1-1-16 0,2-2-14688 0</inkml:trace>
  <inkml:trace contextRef="#ctx0" brushRef="#br0" timeOffset="13375.68">15917 2072 13823 0,'-3'-8'608'0,"2"4"128"0,0-2-592 0,0 1-144 15,0-3 0-15,0 1 0 0,0 0 2096 0,1 2 384 0,-1-2 80 0,1 7 0 16,0 0-1216-16,0 0-256 0,0 0-64 0,0 0 0 16,0 0 240-16,0 0 32 0,-2 7 16 0,0 0 0 15,-1 3-592-15,0 1-112 0,0 0-32 0,0 0 0 16,0 1 64-16,0 1 0 0,0 0 0 0,1 0 0 16,0 1 0-16,0 0 16 0,-1-1 0 0,0 2 0 15,1 0-48-15,0 1-16 0,1-1 0 0,1 1 0 16,0-1-256-16,1 1-48 0,1 0-16 0,0 0 0 15,-1 0-272-15,1-2 160 0,0 0-160 0,-1-1 128 16,0-1-128-16,-1-1 0 0,-1 0 0 0,1 1 0 0,-1-2-416 0,-2 0 32 16,-2 0 16-16,-2 1 0 0,-1 0 128 0,-1-2 32 15,-1 1 0-15,0-2 0 0,-1 0 400 0,0-2 64 16,0-2 32-16,3-1 0 0,-1 0 656 0,1-1 128 16,2-1 16-16,0 0 16 0,0-1-432 0,6 0-96 15,-6-3 0-15,6 3-16 0,-4-4-400 0,1-3-160 16,1-2 128-16,1 0-128 15,0-2-992-15,1-3-288 0,2-2-48 0,2-1-16 16,0 0-1920-16,2-2-384 0</inkml:trace>
  <inkml:trace contextRef="#ctx0" brushRef="#br0" timeOffset="13745.63">16147 1939 11055 0,'0'0'976'0,"0"0"-784"16,0 0-192-16,0 0 0 0,0 0 5872 0,0 0 1120 15,0 0 240-15,-2-4 32 0,-2 0-4272 0,-1 1-864 16,0 1-160-16,-2 2-48 0,0 1-928 0,-1 1-192 16,0 1-32-16,1 0-16 0,1 1-256 0,0 1-48 0,1-2-16 0,1 2 0 15,3 0-192-15,0 1-48 0,2 1 0 0,2-2 0 0,1-2-192 0,2 0 0 16,0 1 0-16,2 1 0 0,0 1 0 0,0 2 0 15,1-1 0-15,0 2 0 0,-3 0 0 0,1 2 0 16,0 1 0-16,-2 0 0 0,-1-2 128 0,-1 2-128 16,-2-3 0-16,-2 2 0 0,-2-2 192 0,-1 1-48 15,-2-1-16-15,0-1 0 0,-2-2 256 0,1-1 64 16,-2-2 0-16,1 1 0 0,1 1-128 0,-1 0 0 16,1-1-16-16,3-2 0 0,4-2-304 0,0 0 0 15,-5 0 0-15,5 0 0 16,0 0-368-16,0 0-128 0,0 0-16 0,0 0-16 15,5 3-1664-15,0 0-336 0,1-1-64 0,1 1-16 16,1 1-1136-16,0 1-224 0</inkml:trace>
  <inkml:trace contextRef="#ctx0" brushRef="#br0" timeOffset="13894.56">16292 2315 20271 0,'0'0'896'0,"0"0"192"0,0 0-880 0,0 0-208 16,5-4 0-16,1-2 0 0,1 0 4672 0,2-3 896 0,1 0 192 0,1-2 16 15,1-4-3856-15,0 1-768 0,2-1-144 0,-1 0-48 16,-1 2-704-16,2-2-128 16,-1 0-128-16,-1-1 144 15,-1-1-1104-15,0 0-240 0,0-1-32 0</inkml:trace>
  <inkml:trace contextRef="#ctx0" brushRef="#br0" timeOffset="15658.23">17172 2050 11967 0,'9'-9'1072'0,"-5"5"-864"16,1-1-208-16,0-1 0 0,2-2 2848 0,0-1 528 0,0-1 96 16,0-2 32-16,1 2-1552 0,-3 0-304 15,-1-1-64-15,-1 2-16 0,-1 1-208 0,-1 1-32 0,0 1-16 16,-2 1 0-16,-3 1-160 0,-1 2-16 16,-1 2-16-16,-3 4 0 0,-2 2-416 0,-1 4-64 0,-2-1-32 0,-1 2 0 15,-2 3-368-15,2 0-80 0,-2 2-16 0,3 0 0 16,2 2-144-16,1 0 0 15,1-2 144-15,4-1-144 0,4-3 0 0,2-1 0 0,2-3 0 0,3 0 0 16,1-1 0-16,3-2 0 0,3-3 0 0,1-2-128 16,3-2 128-16,0-1 0 0,-1-3 0 0,2 0 0 15,0-3-192-15,0-3 32 0,-1-1 16 0,-1-1 0 16,-3 0-400-16,-1 1-80 0,-1 1-16 0,-4 3 0 0,0-2 240 0,-1 2 32 16,0 1 16-16,-2 3 0 0,-2-1 352 0,-1 6 0 15,0 0 0-15,0 0 0 0,0 0 0 0,-5 7 192 16,0 2-64-16,2 1 0 0,-1 3 128 15,1-3 32-15,0 2 0 0,2 0 0 0,0-1-288 0,2 1 0 16,0 0 0-16,0-3 0 0,2 0 0 0,1-2 0 16,2 0 0-16,0-4 0 0,1-1 0 0,1-2 0 15,0-2 0-15,0-1 0 0,1 0 0 0,1-2-144 16,0-1 144-16,0-4-192 0,1-3-96 0,1-1-32 16,-1 1 0-16,0-3 0 0,0 0 128 0,-1 1 32 15,1 0 0-15,-2 1 0 0,-1 3 160 0,-3 1 0 16,0-1 0-16,-2 2 0 0,-2 2 0 0,0 2 0 15,-1 0 0-15,0 5 0 16,0 0-1520-16,-3 1-272 0,-1 1-48 0,0 0-16 16,0 1 128-16,4-3 32 0,-2 4 0 0,2-4 0 15,0 7 480-15,1-2 112 0,2 0 16 0,1 0 0 0,0 0 864 0,1 0 224 0,0 0 0 0,0-1 0 16,3-1 832-16,0 0 192 16,3-1 64-16,-1 1 0 0,0-1 0 0,-1 1 16 0,1-1 0 15,0 1 0-15,1-2-336 0,0 0-80 0,-1-1-16 0,1-1 0 16,2 0-176-16,-2-2-48 0,1-1 0 0,1-1 0 15,-2 0-256-15,-1 0-64 0,-1 0-128 0,-2-2 192 16,-1 0-192-16,0 0 128 0,-2 0-128 0,-2 2 0 16,-1 1 176-16,-1 4-176 0,0 0 192 0,-4-5-192 0,0 1 176 0,-2 1-176 15,-1 1 160-15,-2 3-160 0,-1 1 192 0,-2 2-64 16,-1 3-128-16,-1-2 192 16,1 2 336-16,-1 2 64 0,0 2 16 0,2 1 0 0,-1-1 208 0,3 3 32 15,2 0 16-15,3 0 0 16,3 0-224-16,2-1-32 0,3-2-16 0,4 2 0 0,2-1-336 0,3-1-80 15,2-2-16-15,5-1 0 0,2-5-160 0,-1-2 0 16,2-1 144-16,0-2-144 0,2-2 0 0,-1-1 0 16,0-1 0-16,-1-3-128 15,-1-1-2064-15,-1-3-416 0</inkml:trace>
  <inkml:trace contextRef="#ctx0" brushRef="#br0" timeOffset="15936.23">17996 2257 14735 0,'0'0'1312'0,"0"0"-1056"0,4-2-256 0,1-5 0 0,1 0 5664 0,2-1 1072 16,0-3 224-16,2 1 32 0,1 0-4512 0,-1 0-912 15,1-1-176-15,-2-1-48 16,1-2-960-16,0 0-208 0,1-3-48 0,-3 2 0 16,1 0-1536-16,0 0-304 0,0 2-64 0</inkml:trace>
  <inkml:trace contextRef="#ctx0" brushRef="#br0" timeOffset="16426.21">18779 1944 29599 0,'-4'-9'1312'0,"4"4"272"0,-2-1-1264 0,-1 0-320 0,-1 1 0 0,-2 1 0 16,-1 2 1680-16,-1 0 288 15,-1 2 48-15,0 2 16 0,-1 0-768 0,-1 3-160 16,-2 2-16-16,1 2-16 0,-1 2-384 0,-1 2-80 0,1 1-16 16,1 1 0-16,1 2-144 0,3 1-16 0,1-2-16 0,3 0 0 15,1 0-192-15,3-3-32 0,0 0-16 0,2-2 0 16,1-3-176-16,3-1 0 0,2-1 0 0,1-2 0 16,-1-2 0-16,3-1 0 0,0-2 0 0,0-2-176 15,-1-1-16-15,1-4 0 0,-3 2 0 0,3-4 0 16,0 0-640-16,-1-1-128 15,-2 0-16-15,0-1-16 0,0 1 288 16,-1 1 48-16,-2 0 16 0,0 2 0 0,-1-1 496 0,-1 2 144 0,-2 1 0 0,-1 6 0 0,0 0 0 0,0 0 0 16,0 0 0-16,0 0 0 0,1 6 0 0,0 1 0 15,1-1 0-15,2 1 0 16,-1-1-480-16,1-1-32 0,0 2 0 0,0-1-10496 16,0 0-2096-16</inkml:trace>
  <inkml:trace contextRef="#ctx0" brushRef="#br0" timeOffset="16913.56">18817 1912 5519 0,'0'0'496'0,"0"0"-496"0,0 0 0 0,0-5 0 16,-1 0 4992-16,1 5 896 0,0 0 176 0,0 0 32 15,0 0-3184-15,0 0-640 16,-4 5-128-16,1 2-32 0,1 1-688 0,1 1-144 16,0 1-16-16,1 3-16 0,1 2-288 0,1-1-48 15,0 2-16-15,1 0 0 0,1 0-416 0,0-2-96 0,4 0 0 0,-1-3-16 0,0 0-240 0,3 0-128 16,0-1 160-16,1-2-160 0,-1-5 128 0,0-1-128 16,2-1 0-16,-3-2 0 0,0-1 0 0,0-1 0 15,1-2 0-15,-2-2 0 0,-2-3 0 0,1-1 0 16,0-1 0-16,-1-1 0 0,-1 0-192 0,-1 0-16 15,-1 2-16-15,0 0 0 0,-2 1 32 0,0 1 0 16,0 3 0-16,-1 1 0 0,0 5 192 0,0 0 0 16,0 0 0-16,0 0 0 0,0 0 0 0,-4 5 0 15,-1 0 0-15,1 5 160 0,1 0 32 0,1 3 16 16,1 1 0-16,1-1 0 0,1 2-208 0,2-4 144 16,0 2-144-16,2-2 128 0,0-1-128 0,0-3 0 15,3 0 0-15,2-2 128 0,1-4-128 0,0-1 0 16,2-1 0-16,1-4 0 0,-1 0 0 0,-1-4 0 15,2-1 0-15,2-2 0 0,-1-2 0 0,1 0 0 16,0-2 128-16,-1 0-128 0,1-2 0 0,-2-2 0 16,-2 1-192-16,0 1 192 0,-1 0-448 0,-1 1 48 15,-1 0 0-15,-1 3 0 16,-2-1-1296-16,-1 2-256 0,-2 3-48 0</inkml:trace>
  <inkml:trace contextRef="#ctx0" brushRef="#br0" timeOffset="17620.25">19360 1982 20271 0,'0'0'1792'0,"0"0"-1424"0,0 0-368 0,0 0 0 16,0 0 3104-16,0 0 544 15,0 0 128-15,-1 7 0 0,-1-1-2160 0,0 1-432 16,0-1-96-16,1 0 0 0,1 0-704 0,0-6-128 0,0 0-16 0,2 4-16 16,-2-4-96-16,4 4 0 0,-4-4-128 0,8 1 192 15,0-3-192-15,1-1 0 0,-1-2 0 0,2-1 0 16,-1 0 0-16,1-1 0 0,0 1 0 0,-2-3 0 16,1 2 0-16,0-2 0 0,-2 0 0 0,0-1 0 15,-1-1 0-15,-3 3 0 0,0-2 0 0,0 1 0 0,-2 1 0 0,0 1 0 16,-2 1 0-16,-2 2 0 0,0-2 128 0,1 1-128 15,-1 1 0-15,-2 2 144 0,-1 1-144 0,0 1 0 16,-1 2 144-16,0 2-144 0,-2-1 464 0,1 4 32 16,-3-1 0-16,0 3 0 0,0 3 240 0,0 4 48 15,-1 0 16-15,1 2 0 0,-1-1-112 0,3 3-32 16,1 0 0-16,2-2 0 0,2-1-288 0,4-2-64 16,2-1-16-16,3-1 0 0,3-2-288 0,3-4 0 15,2-1 0-15,2-2 0 16,1-3-832-16,2-2-208 0,2-3-48 0,0 0-12320 15,1-2-2464-15</inkml:trace>
  <inkml:trace contextRef="#ctx0" brushRef="#br0" timeOffset="17885.99">19783 1837 23039 0,'0'0'2048'0,"-5"-2"-1648"16,-4 0-400-16,-1 1 0 0,-2 0 4064 0,-1 1 736 15,-4 2 128-15,0 0 48 0,0 1-2608 0,2 0-512 16,2 1-96-16,5-1-32 0,2 2-1120 0,6-5-224 15,2 6-64-15,4 0 0 0,2 0-320 0,3 0 0 16,1 2 0-16,0 0-128 0,0 1-64 0,-1 1-16 0,-1-1 0 0,-1 3 0 16,-1 0-112-16,-3 0-32 0,-1 0 0 0,-1 0 0 15,-1 1 352-15,-3 0 128 0,-3-1 0 0,-1 0 0 16,0 0 128-16,-5 1 0 0,-2-2 16 0,-4 0 0 16,-2-1 304-16,-1 0 64 0,-1-2 16 0,1-1 0 0,2-2-256 0,1 0-48 15,3-3-16-15,4-2 0 0,4-2-336 0,1-2 0 16,4-1 0-16,4 0 0 15,2-2-1552-15,2-2-288 0,4-1-48 16,3 0-16-16,1 1-1200 0,3-1-240 0,0-1-48 0,2 1-16 0</inkml:trace>
  <inkml:trace contextRef="#ctx0" brushRef="#br0" timeOffset="18707.99">19924 1927 9215 0,'0'0'400'0,"0"0"96"0,0 0-496 0,0 0 0 15,0 0 0-15,0 0 0 0,-4-3 6128 0,0 1 1120 16,-3 1 240-16,-2 2 32 0,-1 2-4720 0,-2 3-944 15,1 0-192-15,-2 4-48 0,-1 0-656 0,2 2-128 16,1 0-16-16,0 3-16 0,1 1-208 0,3 1-32 16,1 0-16-16,3 1 0 0,1-3-416 0,3 0-128 15,2-2 0-15,2-2 0 0,2-3 0 0,2-1 0 16,1-3 0-16,1 0 0 0,0-4 0 0,1 0 0 16,0-2 0-16,-1-2 0 0,0-2-240 0,-1-2-96 15,-1-2-32-15,-2 0 0 0,-2-3 368 0,-1-1 0 16,-1 0 0-16,-2-2 0 0,-1-1 0 0,0 1 0 15,-1-1 0-15,0 1 0 0,-2 0 0 0,-1 1 0 16,1 3 0-16,1-1 192 0,-1 3-192 0,2 3 0 0,2 2 0 16,-1 5 0-16,2-6-272 0,-2 6-96 0,7-1-16 0,0 2 0 31,-2 3-1664-31,3 2-320 0,1 2-80 0,1 1-16 0,1 0 928 0,-1 0 176 0,1 3 32 0,0 1 16 16,-1-1-288-16,-2 1-64 0,1-1-16 0,-2 1 0 15,-2-1 1424-15,-1 0 256 0,-1-1 128 0,-1-3 0 16,-1 1 2048-16,-1-3 432 0,-1 0 80 0,1-6 0 0,0 0-320 0,0 0-80 15,0 0-16-15,0 0 0 16,0 0-672-16,0 0-128 0,4-6-16 0,0-1-16 16,-1-2-672-16,2-2-128 0,1 0-16 0,2 0-16 0,2-1-416 0,0 0-64 15,-1 0-128-15,3 1 176 0,-2-2-176 0,2 0 0 16,-3 2 0-16,2 1 128 0,-1 2-400 0,1 2-96 16,-3 1-16-16,1 2 0 15,-1-2-256-15,0 3-48 0,-2 2-16 0,-1 2 0 0,-5-2 416 0,3 5 80 16,-2 1 16-16,-1 2 0 0,0 1 192 0,-3 1 0 15,-1 3 0-15,1 1 0 0,-2-3 352 0,1 0 112 16,1 0 32-16,1 0 0 0,1-2-256 0,0-2-48 16,1 1-16-16,1-2 0 0,1-1-176 0,2-1 0 15,0 0 0-15,2-4 0 0,1-3 0 0,0-1-176 0,2-1 176 16,1 0-192-16,1 0 192 0,1 0 0 16,-1 1 0-16,1-2 0 0,0 0-320 0,-2 1-16 15,-1 1-16-15,-1 1 0 0,-3 1 224 0,-5 2 128 16,0 0-160-16,0 0 160 0,0 0 0 0,6 4 0 15,-6-4 0-15,5 5 0 0,1-1 0 0,0 0 0 16,2-1 0-16,1-1 0 0,2-1 0 0,2 1 0 16,1-4 0-16,2 0 0 0,1-1 0 0,3-1 0 0,-1-1 0 0,-2-1 0 31,-1 0-384-31,-1 1-144 0,-1-2-32 0,-1 0 0 16,-2-1-416-16,-2 0-96 0,0 0-16 0,-2-1 0 0,-2 2 768 0,-1-3 160 0,-2 2 32 0,0 0 0 0,-3 1 352 0,-2 1 80 15,-2 1 16-15,-2 1 0 0,-1 2 560 0,-1-1 112 16,-4 2 32-16,-3 3 0 15,-2 1-256-15,-2 2-64 0,-2 2 0 0,0 3 0 0,0 3-48 0,2 1-16 16,2 0 0-16,5 2 0 0,3-1-240 0,5 2-48 16,5 1-16-16,5-2 0 0,5-2-336 0,2 0 0 15,4-5 0-15,3 2 128 0,2-1-128 0,1-1 0 16,-2-3-128-16,-1-3 128 16,-3-1-944-16,3-5-96 0,-1 1-32 0,-1-3 0 15,-1-1-1120-15,0-1-240 0,0-1-32 0,0-2-16 0</inkml:trace>
  <inkml:trace contextRef="#ctx0" brushRef="#br0" timeOffset="19169.88">20982 1696 31727 0,'0'0'1408'0,"0"0"288"0,0 0-1360 0,0 0-336 0,6 6 0 0,-1-1 0 15,0 1 1360-15,1-1 208 16,1 1 32-16,1-1 16 0,0-1-272 0,2-1-48 16,0-1-16-16,2 1 0 0,0 0-512 0,3 0-96 15,0 1-32-15,0-2 0 0,1-1-400 0,0-2-96 0,0-1-16 0,2 0 0 16,-3 1-128-16,0 0 128 0,-1-1-128 0,-1-1 128 16,-2 0 96-16,-1-1 16 0,-2 2 0 0,-2-1 0 15,0 3 320-15,-6 0 64 0,0 0 16 0,1 4 0 16,-2 2-48-16,0 1 0 0,-3 2 0 0,-1 1 0 15,0 3-80-15,-2 4-32 0,0 3 0 0,0 4 0 0,0 3-160 0,1 5-16 16,1 4-16-16,0 1 0 0,2 1-288 0,1-2 160 16,2-1-160-16,0-5 128 0,2 0-128 0,0-3 0 15,1-3 0-15,-1-1 128 0,0 1-128 0,1-3 0 16,-1-1 0-16,0-3 0 0,-2-1 0 0,-1-2 0 16,-1-2 0-16,0-2 0 0,-2-2 288 0,-1-3 128 15,-3-1 32-15,-1-2 0 0,-1-1-112 0,0-1-16 16,-3 0 0-16,0-2 0 0,0 0-320 0,-1 0 0 15,0-1 0-15,2 0 0 0,0 0 0 0,1 1 0 16,-1-2 0-16,3 3 0 16,-1 1-704-16,2-2-192 0,0 1-64 0,2 1 0 15,1 0-3888-15,5 0-784 0,0 0-144 0,-5 3-48 0</inkml:trace>
  <inkml:trace contextRef="#ctx0" brushRef="#br0" timeOffset="23611.36">13032 2405 20271 0,'0'0'1792'0,"0"0"-1424"0,0 0-368 0,3-3 0 16,1-3 4416-16,0 1 832 0,1-1 144 0,0 0 48 16,1 0-2944-16,0-1-592 0,0 0-112 0,1 0-32 15,1-3-1024-15,0 0-208 0,1 3-32 0,-1-3-16 16,0-1-352-16,-1 1-128 0,1 1 0 0,-2-1 144 15,-2 0-1408-15,1 1-272 0,-1 0-64 0,0 1-18176 16</inkml:trace>
  <inkml:trace contextRef="#ctx0" brushRef="#br1" timeOffset="45889.09">7721 3658 14735 0,'0'0'1312'0,"0"0"-1056"0,0 0-256 0,0 0 0 16,0 0 2832-16,0 0 512 15,0 0 112-15,2-5 0 0,-2 5-1136 0,0 0-224 16,4-3-48-16,-4 3-16 0,6 0-256 0,0 0-48 15,0 2-16-15,0 2 0 0,0 3-656 0,2 2-128 0,0 1-32 0,2 3 0 16,2-2-256-16,1 3-64 16,-1 0-16-16,2-1 0 0,1 1-304 0,-1 0-64 0,1-1-16 0,1 1 0 15,-2 0-176-15,1 0 0 0,-2 0 0 0,-1 0 0 16,-1 0 0-16,0-2 0 0,0 0 128 16,-2-1-128-16,1-2 0 0,-2-2 0 0,-1 1 0 0,-1-1 0 15,-1-1-320-15,-1-1-32 0,0-1-16 0,-4-4 0 16,0 0-1744-16,0 0-368 0,0 0-64 0,0 0-15040 15</inkml:trace>
  <inkml:trace contextRef="#ctx0" brushRef="#br1" timeOffset="46179.63">7717 4057 4607 0,'0'0'400'0,"0"0"-400"15,2-5 0-15,1 1 0 0,1-1 512 0,-1 0 32 16,1-1 0-16,2 1 0 0,-1 0 1808 0,1-1 352 16,-1-1 80-16,1 1 16 0,0-2 512 0,1 0 96 15,0-1 32-15,0-1 0 0,0 0-768 0,1-1-160 0,2-2-16 16,-3-1-16-16,1 0-560 0,1-3-96 0,1 1-32 0,-1 2 0 15,-2-1-704-15,1 1-160 16,1 0-32-16,0 0 0 0,1-1-576 0,-2 1-112 16,1 0-16-16,1 1-16 0,-2 4-176 0,0-1 0 0,-2 0 0 0,-1 2 128 31,0 0-928-31,-1 2-192 0,-1 1-32 0,0 1-16 16,-3 4-1952-16,0 0-384 0</inkml:trace>
  <inkml:trace contextRef="#ctx0" brushRef="#br1" timeOffset="46502.09">8162 3851 34783 0,'0'0'1536'0,"0"0"320"0,0 0-1472 0,0 0-384 16,0 7 0-16,-1 1 0 0,-1 0 1616 0,0 2 256 15,-1 1 48-15,0 2 16 0,1-1-1072 0,0 3-224 16,-1 1-32-16,2 4-16 0,1 0-464 15,0-3-128-15,2-2 0 0,1-2 0 0,1-3-256 16,1-4 64-16,1-1-12720 16,-1-5-2528-16</inkml:trace>
  <inkml:trace contextRef="#ctx0" brushRef="#br1" timeOffset="47678.78">8517 3711 23039 0,'0'0'2048'0,"0"0"-1648"0,0 0-400 0,-3 4 0 16,-1-2 3072-16,4-2 512 15,0 0 128-15,0 0 0 0,0 0-1264 0,0 0-256 16,0 0-48-16,0 0-16 0,0 0-960 0,0 0-192 16,0 0-32-16,5 5-16 0,0 0-736 0,3-3-192 15,0 1 0-15,1-2 0 0,1 1 0 0,0 0 0 0,2-2-160 0,1 0 160 32,1 0-2208-32,-2 0-352 0,1 0-64 0</inkml:trace>
  <inkml:trace contextRef="#ctx0" brushRef="#br1" timeOffset="47868.77">8483 3890 5519 0,'-9'1'496'0,"9"-1"-496"0,-6 1 0 0,6-1 0 15,-6-1 7424-15,6 1 1376 0,0 0 288 0,0 0 48 16,0-5-6048-16,2 2-1200 0,2-2-240 0,1 0-48 16,1 0-592-16,3 1-112 0,0 2-32 0,1 0 0 0,0 0-544 0,0 0-96 15,0 0-32-15,1 1 0 0,-1 1-192 0,0 0 0 16,0 1 0-16,1 1 0 15,-1-2-1856-15,-1 3-320 0,1 0-64 0,-1 1-16784 16</inkml:trace>
  <inkml:trace contextRef="#ctx0" brushRef="#br1" timeOffset="48485.43">9244 3873 15663 0,'0'0'688'0,"0"0"144"0,0 0-656 0,0 0-176 0,0 0 0 0,0 0 0 15,0 0 4048-15,0 0 784 0,0 0 160 0,0 0 16 16,0 0-3216-16,0 0-656 0,0 0-128 0,-6 3-32 16,0 1-160-16,0 0-48 0,0 0 0 0,0 1 0 15,-2 1 128-15,-2 1 0 0,-3-2 16 0,0 0 0 16,-2 1-16-16,-3 1-16 0,0-1 0 0,-1 0 0 16,0 0-224-16,0-1-32 0,0 0-16 0,1-2 0 0,-1-2-160 0,4 0-16 15,0 0-16-15,2-2 0 0,0-1-176 16,2-1-48-16,2 0 0 0,2-1 0 0,2 0-192 0,2 1 0 15,3 3 0-15,0 0 0 0,0 0 0 0,0 0 0 16,4-4 0-16,-4 4 0 0,5-4 0 0,2 0 0 16,1 0 0-16,0 0 0 0,1 0 0 0,-1 1 0 15,1-2 0-15,0 0 0 0,1 0 0 0,0-3 0 16,-1 0 0-16,1-1 0 0,0 1 0 0,-1-2 0 16,-1-1 0-16,0-1 0 0,-1 1 0 0,0-2 0 15,-1-1 0-15,-1 0 0 0,-1-3 0 0,0-1 0 16,-3-2 0-16,-2-2 0 0,2-2 0 0,-2-2 0 15,0 0 0-15,-2 0 0 0,1-2 0 0,-1 3 0 16,0 1 0-16,0 4 0 0,0 0 0 0,0 4 0 0,0 1 0 0,0 2 0 16,0 3 0-16,1 1 0 15,0 1 0-15,1 1 0 0,0 1 0 0,0 1-128 0,1 0 128 0,0 5 0 16,0 0 0-16,5-4 0 0,0 2 0 0,2 0 0 16,1 1 0-16,1-2-128 0,0 1 128 0,3-1 0 15,1 1 0-15,0 0 0 0,-1-1 0 0,2 0 0 16,-1 0 0-16,-1 0 0 0,1 0 0 0,-2 0 0 31,-2 0-2064-31,-2-1-416 0</inkml:trace>
  <inkml:trace contextRef="#ctx0" brushRef="#br1" timeOffset="49920.37">9551 3448 20271 0,'0'0'896'0,"-2"-5"192"0,-1 0-880 0,0-2-208 0,1 0 0 0,2 7 0 0,0-5 2368 0,0 5 416 15,3-3 96-15,-3 3 0 0,0 0-1088 0,0 0-208 16,0 0-48-16,5 3-16 0,0 4-304 0,-1 2-48 15,-1 3-16-15,-1 4 0 0,-1 4-256 0,0 2-48 0,0 1-16 0,-1 3 0 16,0 0-400-16,0 1-96 16,-1 1-16-16,1-4 0 0,0-2-176 0,0-4-144 15,1-1 192-15,0-1-192 0,0-6 0 0,0 0 0 16,0-2 0-16,1-2-13168 16,-2-6-2736-16</inkml:trace>
  <inkml:trace contextRef="#ctx0" brushRef="#br1" timeOffset="50886.4">9781 3959 23039 0,'0'0'1024'0,"0"0"192"0,0 0-960 0,0 0-256 0,-1-4 0 0,1-2 0 15,1 0 3664-15,1-3 688 0,1 0 144 0,1 0 32 16,1-1-2560-16,2-3-512 0,0 1-112 0,2 1 0 15,0-2-784-15,0 2-160 0,-2-1-16 0,2 4-16 0,-2-1-368 0,-1 2 128 16,0 2-128-16,-2 1 0 16,-4 4-1568-16,0 0-384 0,0 0-80 0</inkml:trace>
  <inkml:trace contextRef="#ctx0" brushRef="#br1" timeOffset="51271.32">10233 3421 30863 0,'0'0'1360'0,"0"0"304"0,0 0-1344 0,0 0-320 0,0 0 0 0,0 0 0 16,0 0 1728-16,0 0 288 15,0 0 48-15,0 0 16 0,0 0-704 0,2 9-144 16,-2-1-16-16,-1 3-16 0,0 2-368 0,-2 1-80 0,-1 3-16 0,0 2 0 16,-1 1-224-16,0 2-32 0,-1 0-16 0,0 1 0 15,0 0-272-15,1 0-48 0,-1-1-16 0,1-2 0 16,1-1-128-16,0-1 0 0,-1-2 0 0,3 1 0 0,2 0-224 0,1 0-32 15,1-2 0-15,1 0 0 16,2-3-1056-16,2 1-224 16,0-3-32-16,1-2-16 0,3-2-832 0,1-3-160 0,1-1-48 0</inkml:trace>
  <inkml:trace contextRef="#ctx0" brushRef="#br1" timeOffset="51485.53">10433 4066 38991 0,'0'0'1728'0,"0"0"352"0,0 0-1664 0,0 0-416 15,2-7 0-15,1 0 0 0,0-3 1520 0,1-2 208 0,0-2 64 0,2 1 0 16,1-4-1184-16,1 1-224 0,1-3-64 0,0 1 0 31,1 1-944-31,-3-1-192 0,-1 3-32 0</inkml:trace>
  <inkml:trace contextRef="#ctx0" brushRef="#br1" timeOffset="53005.74">11106 3417 29487 0,'0'0'2624'0,"0"0"-2112"15,-4-3-512-15,1 0 0 0,3 3 2128 0,-3-4 320 16,3 4 64-16,0 0 16 0,0 0-592 0,0 0-112 16,0 0-32-16,0 0 0 0,0 0-672 0,2 10-144 15,-1 1-16-15,0 2-16 0,0 4-496 0,0 1-80 16,0 4-32-16,0-1 0 0,0 1-192 0,0 0-144 16,0 1 192-16,1-2-192 0,-1 0 144 0,0-1-144 15,0-3 0-15,-1 0 144 0,0-3-144 0,0-1 0 0,0-4 0 0,0 0 0 31,0-3-1136-31,0-6-208 0,0 0-32 0,0 0-19504 0</inkml:trace>
  <inkml:trace contextRef="#ctx0" brushRef="#br1" timeOffset="53329.38">11321 3954 16575 0,'0'0'736'0,"3"-4"160"0,0-3-720 0,1-1-176 16,0-2 0-16,2 1 0 0,0-6 4896 0,2 0 944 16,2 0 192-16,-1 0 48 0,0 0-3120 0,1 0-608 15,1 0-128-15,0 1-32 0,-2 1-1056 0,0 0-224 16,-1 1-32-16,0-2-16 0,-1 2-608 0,-1 1-112 16,-1 1-16-16,-1 2-128 15,-1 0-528-15,-1 3-224 0,-2 0-32 0,0 5-20592 0</inkml:trace>
  <inkml:trace contextRef="#ctx0" brushRef="#br1" timeOffset="55150.43">11960 3343 36511 0,'0'0'1616'0,"0"0"336"0,0 0-1568 0,0 0-384 0,0 0 0 0,-4 6 0 0,-1 4 1472 0,-2 2 224 16,-1 1 32-16,0 4 16 15,-2 2-800-15,0 4-176 0,0 5-16 0,-1-1-16 0,1 1-224 0,2 1-64 16,3-2 0-16,1-2 0 0,2-2-448 0,2-2 0 16,2-3-176-16,2-3 176 15,3-4-784-15,1-7-48 0,1-2 0 0</inkml:trace>
  <inkml:trace contextRef="#ctx0" brushRef="#br1" timeOffset="56474.87">12221 3868 29775 0,'0'0'1312'0,"0"0"288"0,0 0-1280 0,0 0-320 16,0 0 0-16,0-6 0 0,1 0 1424 0,1-3 240 0,1 0 32 0,1 0 16 15,1 2-112-15,1-1-32 16,0-2 0-16,2 2 0 0,-1-2-864 0,1 1-160 0,-1 1-32 0,1-2-16 16,-1-1-336-16,0 2-160 0,-2 0 160 0,0 2-160 15,0 1 0-15,-2 1-128 0,0 0-16 0,-3 5-12720 31,0 0-2528-31</inkml:trace>
  <inkml:trace contextRef="#ctx0" brushRef="#br1" timeOffset="56924.96">12860 3450 21887 0,'1'-10'960'0,"1"5"208"0,1-2-928 0,0-1-240 16,0-1 0-16,0 1 0 0,-1 1 1024 0,0 0 144 15,-1 2 48-15,-1 0 0 0,0 5 0 0,0 0 16 16,0 0 0-16,0 0 0 0,-5 0-352 0,-1 3-80 15,0 2-16-15,-2 2 0 0,-1 5-464 0,-1 3-112 16,0 0-16-16,-1 4 0 0,-1 2-192 0,2 2 144 16,3-1-144-16,1 1 128 0,2-1 144 0,2 0 32 15,2-3 0-15,2 0 0 0,2-2-112 0,3-2 0 16,0-1-16-16,4-5 0 0,0-2 16 0,2-3 0 16,0-3 0-16,2-3 0 0,2-2-16 0,-1-3 0 15,1-3 0-15,-2-2 0 0,0 0-32 0,0-2 0 16,-2-1 0-16,0 0 0 0,-1-1-144 0,-2 0 128 0,-2 1-128 0,-3-1 128 15,-1-1 32-15,-2 1 0 0,-3-1 0 0,-1 3 0 16,-2 1-32-16,-2 2-128 0,0 0 192 0,-1 2-64 16,-1 0-128-16,0 1 0 0,0 1 144 0,1 2-144 15,0 1 0-15,1 1 0 0,1 0 0 0,5 3-192 32,0 0-2144-32,0 0-432 0</inkml:trace>
  <inkml:trace contextRef="#ctx0" brushRef="#br1" timeOffset="57140.02">13139 3853 24879 0,'0'0'1088'0,"-5"1"256"0,0-4-1088 0,1 0-256 15,1-1 0-15,2-1 0 0,0-2 3408 0,2 0 624 16,1-2 128-16,2-1 32 0,1-2-2784 0,1 1-576 15,1-1-96-15,2 0-32 0,0-4-512 0,2 1-192 16,-1-3 0-16,2 1 144 0,-1-2-144 0,0 1 0 16,-1 2 0-16,1-1-12720 15,-1 3-2416-15</inkml:trace>
  <inkml:trace contextRef="#ctx0" brushRef="#br1" timeOffset="57528.28">13694 3443 23951 0,'0'-10'2128'0,"1"7"-1696"0,-2-3-432 0,2 1 0 15,-1 5 1904-15,0-5 288 0,-1 0 64 0,1 5 16 16,0 0-992-16,-3-3-192 0,-2 1-32 0,0 1-16 15,-2 1-256-15,1 3-48 0,-3 0-16 0,-1 4 0 0,-1 3-176 0,-1 2-32 16,0 3-16-16,-1 3 0 0,1-2-144 0,3 4-32 16,-1 0 0-16,2 2 0 0,2-1 0 0,3 1-16 15,2-2 0-15,3-1 0 0,3-3-304 0,3-2 0 16,3-1 0-16,1-2 0 0,3-5 0 0,1-2 0 16,-1-3 0-16,3-2 0 0,-1-6 0 0,0-1 0 15,-1-2 0-15,-1-2 0 0,1 0 0 0,-2-3 160 16,-4 1-160-16,-1-1 192 0,0-1-192 0,-2 1 0 15,-3 2 0-15,-1-3 128 0,-2 0-128 0,-2 2 128 16,0 0-128-16,-1 0 128 0,0 3-128 0,-1-1-272 16,0-1 64-16,-1 3-12464 15,1 0-2496-15</inkml:trace>
  <inkml:trace contextRef="#ctx0" brushRef="#br1" timeOffset="57941.44">14091 3179 28559 0,'0'0'2544'0,"-5"-1"-2032"0,5 1-512 0,0 0 0 16,-4 0 1648-16,4 0 224 0,0 0 48 0,0 0 16 16,0 0-1280-16,0 0-256 0,7-1-48 0,3 1-16 15,1-2-336-15,2 1 0 0,1 0 0 0,1 0 0 16,0 1 0-16,3 0 0 0,-1 0 0 0,2 2 0 15,0 1 0-15,-3-1 0 0,1 1 0 0,-2 1 0 16,0 0 0-16,-2 2 0 0,-2 1 0 0,-2 1 0 0,0 1 0 0,0 3 0 16,-3 2 0-16,-1-1 0 0,-2 2 528 0,-1 0 48 15,-1-1 0-15,-1 2 0 0,-2 1 384 0,0 0 64 16,0 1 32-16,-1 0 0 0,0 2-400 0,1 1-80 16,-1 0 0-16,1 1-16 0,1 0-208 0,0 0-32 15,0-2-16-15,0 1 0 16,1-2-48-16,0 0-16 0,0-2 0 0,0-1 0 0,0-2-32 0,-1-3 0 15,-1 0 0-15,-2 1 0 0,-2-1 256 0,-1-2 48 16,-3 1 16-16,-2-2 0 0,-2-2 112 0,-1 0 0 16,-2-1 16-16,-1-2 0 0,0 1-256 0,-1-1-48 15,2 0-16-15,0-2 0 0,1-2-208 0,3-1-128 16,1-1 160-16,2 0-160 16,1-2-384-16,3 1-160 0,0-2-32 0,2-1-14800 15,1 1-2960-15</inkml:trace>
  <inkml:trace contextRef="#ctx0" brushRef="#br1" timeOffset="62829.41">15974 3360 12895 0,'0'0'1152'0,"0"0"-928"0,0 0-224 0,0 0 0 16,0 0 3008-16,0 0 544 0,0 0 112 0,0 0 32 16,0 0-1392-16,0 0-288 0,0 0-48 0,0 0-16 15,6 3-96-15,1 1 0 0,0 1-16 0,0 2 0 16,0-1-528-16,2 1-96 0,0 3-32 0,0 1 0 0,-1 2-560 0,-1-1-112 15,3 1-32-15,-2 2 0 0,0-2-336 0,-1 1-144 16,0-1 128-16,-1 0-128 0,0 0 0 0,0-1 0 16,0-2 0-16,-1-1 0 15,-1 1-832-15,0-2-64 0,0-2 0 16,-1-1 0-16,-3-5-1728 0,4 5-368 0,-4-5-64 0,0 0-12816 16</inkml:trace>
  <inkml:trace contextRef="#ctx0" brushRef="#br1" timeOffset="62998.51">15946 3624 31039 0,'0'0'1376'0,"0"0"288"0,2-6-1344 0,1 0-320 16,1 0 0-16,1-3 0 0,2-2 1856 0,1-1 320 16,1 1 48-16,0-4 16 0,0 0-768 0,1 1-160 15,0 0-32-15,1 0 0 0,-2 1-768 0,0 2-176 16,1-1-16-16,1 0-16 0,-1 0-304 0,-1 0 0 15,1 1 0-15,0 0 0 16,-1 1-736-16,0 0-256 0,0-1-48 0,0 2-17840 16</inkml:trace>
  <inkml:trace contextRef="#ctx0" brushRef="#br1" timeOffset="63362.56">16293 3489 12895 0,'0'0'1152'0,"-5"0"-928"0,5 0-224 0,-4-1 0 16,-1-1 5440-16,1-1 1024 0,0 0 224 0,1-1 32 0,3 4-4032 0,-1-4-832 15,1-1-144-15,1-1-48 0,1-1-1104 0,1 2-240 16,2 1-32-16,2 0-16 0,1-1-272 0,2 2 0 16,-1 3 0-16,1 0 0 0,0 0 0 0,0 1 0 15,1 0 0-15,-3 3 0 0,-1 2 0 0,-2 1 0 16,0 0 0-16,-4 2 0 0,-3 1 0 0,-2 2 0 15,-2 1 0-15,-2 2 0 0,-1-1 0 0,-1 2 0 16,-1-1 0-16,0-2 0 0,1 1 320 0,0-3 64 16,1 0 16-16,2-1 0 0,1 0 352 0,2-1 64 15,1-3 16-15,2-1 0 0,1-5-368 0,2 4-64 16,1 1-16-16,3-1 0 0,0-2-240 0,2-1-144 16,2-1 160-16,1 0-160 0,3 1 128 0,1 0-128 15,0-1 0-15,0 0 0 0,0-1 0 0,-1 0 0 16,-1 0-128-16,0 1 128 15,-2-4-1616-15,-1 0-224 0,1 0-32 0,-1 1-18432 0</inkml:trace>
  <inkml:trace contextRef="#ctx0" brushRef="#br1" timeOffset="63634.59">16665 3343 22111 0,'0'0'976'0,"0"0"208"0,0 0-944 0,0 0-240 0,0 0 0 0,0 0 0 0,6 3 3936 0,0-3 736 16,0 1 160-16,2 0 32 0,1-1-3296 0,1 0-656 15,0 0-128-15,1 0-16 0,1 1-576 0,-1 1-192 16,1-2 144-16,1 1-144 16,-2 1-1072-16,-1 0-288 0,-1-1-64 0</inkml:trace>
  <inkml:trace contextRef="#ctx0" brushRef="#br1" timeOffset="63813.54">16667 3461 40319 0,'0'0'1792'0,"0"0"352"0,0 0-1712 0,-4 3-432 0,4-3 0 0,0 0 0 16,0 0 1264-16,0 0 160 0,0 0 48 0,0 0 0 15,5 4-1056-15,1-1-208 0,2-2-32 0,2 0-16 16,3 1-160-16,0-1-192 0,2 0 32 0,2 0-13440 16,0-1-2688-16</inkml:trace>
  <inkml:trace contextRef="#ctx0" brushRef="#br1" timeOffset="64452.52">17317 3602 33055 0,'0'0'1472'0,"-4"2"288"0,-3 0-1408 0,0-1-352 15,-2 1 0-15,-1 1 0 0,0 0 1776 0,-3 0 272 16,-3 1 64-16,1-1 16 0,-1 1-1088 0,-2 0-208 15,0 0-64-15,-1 0 0 0,3 1-176 0,-1 0-32 0,0-1-16 0,2-1 0 16,2 0-352-16,2-1-64 16,1-1 0-16,2 2-128 0,2-2 368 0,1 1-48 15,5-2 0-15,0 0 0 0,0 0-320 0,0 0 0 16,0 0 0-16,2-5 0 0,1 0 0 0,0 0 0 0,0 0 0 0,1-2 0 16,2-3 0-16,-2 0 0 0,2-1 0 0,0-1 0 15,-1-2 0-15,0-1 0 16,1-1 0-16,0-2 0 0,0 0 0 0,-3-1 0 0,1-1-192 0,0 1 64 15,-1-1 128-15,-2 1 0 0,-1 0 0 0,0 1 0 16,-1-2 0-16,-2-2 176 0,0 1-176 0,0-2 192 16,0 0-192-16,1 0 0 0,0-2 0 0,0 2 0 15,0 0 0-15,-1 3 0 0,1-1 0 0,-1 3 0 16,0 1-240-16,-1 2 80 0,0 3 16 0,0 0 0 0,0 3 144 16,0 0 0-16,-1 2 0 0,3 1 0 15,0 2 128-15,0 0 64 0,2 4 16 0,0 0 0 0,0 0-208 0,0 0 0 16,4-4 0-16,1 1-160 0,2-2 160 0,3 2 0 15,2 1 0-15,2 0 128 0,3 0-128 0,1 1-128 16,1 0 128-16,1 0-192 0,-1 1 192 0,2 1 128 16,-3 1-128-16,1-1 176 0,-3 0-176 0,-1-1 0 15,-1 0 0-15,0 1 0 0,0 0 0 0,-1 0-272 16,0 0 64-16,0-1 16 16,2-2-704-16,-1-2-128 0,-2 0-16 0,-2 1-16 0</inkml:trace>
  <inkml:trace contextRef="#ctx0" brushRef="#br1" timeOffset="67621.45">17714 3245 21887 0,'0'0'960'0,"2"-5"208"0,0-1-928 0,-2 0-240 0,1 0 0 0,0 1 0 0,0 0 1792 0,0 1 320 16,-1-1 64-16,0 5 16 16,0 0-528-16,0 0-96 0,0 0-32 0,0 0 0 0,-4-1-640 0,-1 4-144 15,-1-2-32-15,0 4 0 0,0 2-336 0,-1 4-64 16,1 3 0-16,-2 0-16 0,0 2-112 0,0 1 0 16,0-1-16-16,2 2 0 0,0 0 96 0,3-1 32 15,1 0 0-15,3-1 0 0,2 0-32 0,2 0 0 16,3-1 0-16,0-1 0 0,1-1-80 0,0-3-32 15,2 0 0-15,1-2 0 0,2-2 0 0,0-3 0 16,2-3 0-16,0-3 0 0,1-2-32 0,2-2 0 16,-2-1 0-16,0-1 0 0,-1-5-128 0,-1 1 192 15,0 0-192-15,-2 0 192 0,-5 1-192 0,0-2 192 16,-2 2-192-16,-3-2 192 0,-2-1-192 0,-3-1 160 16,-3 0-160-16,-3 1 160 0,-1 1-160 0,-2 0 160 15,-1 2-160-15,-1 1 160 0,0 2-160 0,0 2 128 16,0-2-128-16,2 3 128 0,0 2-128 0,2 0 0 0,2 1 0 0,1 0 0 31,1 0-1056-31,5 3-288 0,0 0-64 0</inkml:trace>
  <inkml:trace contextRef="#ctx0" brushRef="#br1" timeOffset="68194.89">17888 3659 13823 0,'0'0'608'0,"0"0"128"0,0 0-592 0,0 0-144 15,0 0 0-15,5-3 0 0,-1 0 4192 16,2 0 800-16,1-5 176 0,1 0 16 16,2 0-2688-16,-1 0-560 0,-2-2-96 0,2 1-32 15,1-2-608-15,0-1-128 0,-1 0-32 0,2 1 0 16,0-3-624-16,0 0-128 0,0 1-32 0,-3 0 0 0,1 2-256 0,-2 1 128 16,-1 3-128-16,-1-1 0 15,-3 1-1920-15,-3 2-480 0</inkml:trace>
  <inkml:trace contextRef="#ctx0" brushRef="#br1" timeOffset="72103.42">18529 3287 23951 0,'0'0'2128'0,"-3"-5"-1696"15,-1 0-432-15,1-1 0 0,1-1 2704 0,2 0 464 16,0 0 96-16,2-2 0 0,1-2-1440 0,2-1-288 0,1 0-64 0,2-1-16 15,1 0-528-15,1 0-96 0,2 2-32 0,2 0 0 16,-1-1-320-16,2 2-64 0,1 1-16 16,-1 3 0-16,0-1-224 0,0 3-48 0,-2 2-128 0,0 1 192 15,-1 2-192-15,-2 2 144 0,-1 2-144 0,0 2 128 16,-2 1 64-16,-1 2 0 0,-2 4 0 0,-2 1 0 16,-1 0-16-16,-3 2 0 0,-5 2 0 0,-1 0 0 0,-2 1 16 0,0-3 0 15,-2 2 0-15,-2-2 0 0,0 0 80 0,-1-1 32 16,0-2 0-16,2 0 0 0,-1 0-48 0,2-2 0 15,1-1 0-15,2-1 0 0,1-2-80 16,1-1-32-16,1-1 0 0,2-1 0 0,4-5-16 0,0 0 0 16,0 0 0-16,0 0 0 0,0 0-128 0,6 2 0 15,2-3 0-15,1 0 0 0,0 0 0 0,3-1 0 16,1 0 0-16,1 0 0 0,-1 0 0 0,3 0 0 16,-1 0 0-16,0 0 0 0,2 1 0 0,-1 0 0 15,0 1-192-15,0 0 192 16,-2 0-1040-16,1 1-96 0,-3 0-16 0,0 1 0 15,-1 0-1200-15,0 1-240 0,0 1-48 0</inkml:trace>
  <inkml:trace contextRef="#ctx0" brushRef="#br1" timeOffset="72325.45">18923 3609 21183 0,'0'0'1888'0,"0"0"-1504"15,0 0-384-15,0 0 0 0,0 0 3904 0,2-3 720 16,0-3 144-16,1-1 32 0,1 0-2304 0,1-2-464 0,1-2-96 0,0 0-16 16,2-3-768-16,0 0-144 0,1 0-48 0,0 0 0 15,0 1-480-15,-2 2-96 0,1-1-32 0,-1 1 0 16,-2 2-224-16,1-1-128 0,-2 3 160 0,-1 0-160 16,-1 2 0-16,0-1-160 0,-1 2 0 0,-1 4 0 15,0 0-2928-15,1-3-592 0</inkml:trace>
  <inkml:trace contextRef="#ctx0" brushRef="#br1" timeOffset="74671.5">19708 3126 26943 0,'0'0'1200'0,"0"0"240"0,0 0-1152 0,0 0-288 16,0 0 0-16,-4-2 0 0,-1 1 1664 0,-1-1 288 16,-1 1 48-16,0 1 16 0,0 1-544 0,-3 1-96 15,1 3-32-15,-3 2 0 0,-1 3-624 0,0 0-128 0,-1 2-16 0,1 3-16 16,1 3 48-16,2-1 16 15,1 3 0-15,1-1 0 0,1 1-96 0,1-1-16 0,3-2 0 0,1-1 0 16,2-2-160-16,2-2-32 0,2 1-16 0,3-1 0 16,1-4-80-16,4-1-16 15,2 0 0-15,5-2 0 0,0-2-208 0,3-3 176 0,1-1-176 0,-1-1 160 16,-3-3-160-16,0 0 160 0,-1-2-160 0,-3 2 160 16,-1-3-160-16,-2-1 0 0,-3-2 0 0,1 1 128 15,-3-2-128-15,-1-1 0 0,-1-2 0 0,-2 1 128 16,-1-4-128-16,-1 0 0 0,-2 0 144 0,-1-1-144 15,-2 1 160-15,0 1-32 0,-2 1-128 0,0 3 192 16,-1-1-32-16,0 2-16 0,0 3 0 0,-2 2 0 16,0-1-144-16,0 3 0 0,1 2 0 0,2 2 0 15,-2 2-1024 1,2 0-224-16,1 2-48 0,2 1-16 0,1 1-1888 0,1 3-384 0</inkml:trace>
  <inkml:trace contextRef="#ctx0" brushRef="#br1" timeOffset="74875.53">19922 3531 29487 0,'0'0'2624'0,"0"0"-2112"16,0 0-512-16,0 0 0 0,0 0 3456 0,1-5 576 16,1-2 112-16,1-2 16 0,1-3-2144 0,3-1-432 15,2 0-96-15,2-3-16 0,0-1-784 0,2 0-176 16,1-1-16-16,0 1-16 0,-1 1-480 0,0-2 0 0,-2 1 0 15,-2 0 0 1,1-1-1952-16,-3 4-480 0,0-18-112 0,0 12-16 0</inkml:trace>
  <inkml:trace contextRef="#ctx0" brushRef="#br1" timeOffset="78196.55">20731 3140 10127 0,'0'0'896'0,"0"0"-704"0,0 0-192 0,0 0 0 15,0-4 4160-15,0 0 784 0,0 4 176 0,0 0 16 16,0 0-2400-16,0 0-496 0,0 0-80 0,0 0-32 16,0 0-384-16,-2 3-80 0,0 4 0 0,0 2-16 15,0 3-576-15,-1 2-112 0,0 2-32 0,0 1 0 16,1 0-384-16,-1 3-80 0,0-1-16 0,0 2 0 15,0-5-448-15,-1 1 0 0,1 0 0 0,0-3 0 16,1-1 0-16,2 0 0 0,0-1 0 0,0 0 0 0,1-2 0 16,1-2 256-16,0-1-64 0,0-2 0 15,-2-5-1296-15,0 0-272 0,0 0-48 0,0 0-18352 16</inkml:trace>
  <inkml:trace contextRef="#ctx0" brushRef="#br1" timeOffset="78675.27">20964 3569 28271 0,'0'0'1248'0,"0"0"272"0,0 0-1216 0,0 0-304 15,0 0 0-15,4-5 0 0,0-1 1760 0,0-1 288 16,0 0 64-16,2-2 16 0,1-1-304 0,1-1-64 15,0 0-16-15,0-3 0 0,0 1-400 0,1 0-96 16,-1-1-16-16,0 3 0 0,0-1-704 0,-2 2-144 16,-1 0-16-16,2 3-16 0,-2 0-352 0,1 2 144 0,-2-1-144 0,-1 1 0 15,0 1 0-15,-3 4 0 16,3-4-192-16,-3 4 48 16,0 0-2544-16,0 0-496 0</inkml:trace>
  <inkml:trace contextRef="#ctx0" brushRef="#br1" timeOffset="79647.78">21794 3022 24703 0,'0'0'1088'0,"0"0"240"0,0 0-1072 0,0 0-256 15,0 0 0-15,0 0 0 0,0 0 1664 0,0 0 288 16,1-5 48-16,-1 5 16 0,0 0-896 0,0 0-176 0,0 0-48 0,0 0 0 16,0 0 576-16,0 0 96 0,0 0 32 0,0 0 0 15,0 9-464-15,0-1-96 16,0 2-16-16,-1 4 0 0,0-1-256 0,0 2-64 0,1 3-16 0,-2 1 0 16,0 0-112-16,0 1-32 0,1-1 0 0,0 1 0 15,-1-1-224-15,0 0-64 0,0-1 0 0,1-1 0 16,1-2-256-16,-1-2 160 0,0-1-160 0,0 0 128 15,0 0-128-15,0-3 0 0,0 0 0 0,-1-1 0 0,1-1-304 0,1-1-32 16,0-6-16-16,0 5 0 16,0-5-1472-16,0 0-288 0,0 0-64 0,0 0-11008 15,0 0-2176-15</inkml:trace>
  <inkml:trace contextRef="#ctx0" brushRef="#br1" timeOffset="79976.23">22068 3521 38127 0,'0'0'1680'0,"0"0"368"0,2-4-1648 0,0-3-400 0,1 0 0 0,0-1 0 15,3 0 1712-15,-1 0 256 0,0 0 48 0,0-1 16 16,1 0-864-16,0-1-160 0,0 0-48 0,-1 2 0 16,2-1-704-16,0 0-256 15,0 0 144-15,0 0-144 0,0 1-128 0,0-1-128 16,-1 0 0-16,1 2-16 0,-1-1-3024 0,-1 2-608 0,3-8-112 0,-8 14-16 0</inkml:trace>
  <inkml:trace contextRef="#ctx0" brushRef="#br1" timeOffset="80600.3">22793 2991 31151 0,'0'0'1376'0,"0"0"288"0,0 0-1328 0,0 0-336 15,4-3 0-15,-4 3 0 0,4-3 1024 0,-4 3 144 16,5-2 32-16,-5 2 0 0,0 0 64 0,6 1 16 15,-6-1 0-15,7 6 0 0,-2 2-208 0,-2 3-48 16,0 2 0-16,-1 2 0 0,-2 6-192 0,-1 0-64 16,-2 2 0-16,0 2 0 0,-1 1-208 0,-1 0-48 15,-1 0-16-15,-1-1 0 0,-1 0-496 0,1-2 128 0,2-2-128 0,1-3 0 16,-2-1-128-16,1-3-80 16,1 1-16-16,2-3 0 15,-1-1-2016-15,3-3-416 0,2-1-80 0</inkml:trace>
  <inkml:trace contextRef="#ctx0" brushRef="#br1" timeOffset="81064.52">23191 2939 38927 0,'0'0'848'0,"0"0"176"0,10 3 48 0,-3-3 32 0,2 0-880 0,0-1-224 0,3 0 0 0,1 0 0 0,1-1 656 0,1 0 96 15,3 1 16-15,-2-2 0 0,1 0-464 0,0 0-96 16,-1 0-16-16,0-2 0 0,-1 0-192 0,-1 1 0 16,0 0 0-16,-2 2 0 0,-2-3 144 0,0 3-16 15,-3 0 0-15,0 0 0 0,-1 1 624 0,-2 2 112 16,-4-1 32-16,0 0 0 0,1 5 304 0,0 2 64 15,-3 1 16-15,0 1 0 0,0 2-448 0,0 2-96 16,0 0-16-16,1 3 0 0,1 2-336 0,0 3-64 16,0 2 0-16,0 2-16 0,0 3-112 0,1 2 0 0,0 0-16 15,2 0 0-15,-1 0-176 0,0-1 0 0,0-4 0 0,0 0 128 16,0-3-128-16,-1-1 0 16,1-3 0-16,0 0 128 0,0 0 16 0,0-4 0 15,1 1 0-15,-2-2 0 0,-1-1-144 0,-1-2 0 0,-1 1 0 0,-1-2 0 16,-1-2 176-16,1 0 144 15,-3 0 48-15,-1-2 0 0,0-1-48 0,-3-1-16 16,-1-1 0-16,0-1 0 0,-3 0-48 0,-2 0 0 16,-3-1 0-16,-3 0 0 0,0 1-256 0,-2 0 0 15,0-1 0-15,0 1 0 0,4 1 0 0,1-1 0 0,2 1 0 0,3 0 0 32,2 0-352-32,4 0-128 0,3 1-32 0,5-3 0 15,0 7-1824-15,3-2-368 0</inkml:trace>
  <inkml:trace contextRef="#ctx0" brushRef="#br2">7592 692 7359 0,'3'-4'656'0,"-3"4"-528"0,0 0-128 0,0 0 0 15,2-7 3552-15,0 2 672 0,-2 5 144 0,0 0 32 16,2-4-1904-16,-2 4-368 0,0 0-80 0,0 0 0 0,0 0-128 0,0 0-32 15,0 0 0-15,1 7 0 0,0-1-432 0,1 4-96 16,-1 1-16-16,0 5 0 0,0 2-368 0,1 3-80 16,0 0 0-16,2 3-16 0,0 2-304 0,0 0-48 15,0 1-16-15,1-3 0 0,0-2-256 0,-1 0-48 16,0-3-16-16,0 0 0 0,-1-1-192 0,0-2 144 16,0-2-144-16,0-1 128 0,0-1-128 0,-1-3 0 15,-1 0 0-15,1-2 0 0,-2-7 0 0,0 0 0 16,0 0 0-16,0 0 0 15,0 0-1104-15,0 0-112 0,-1-7 0 0,0-2-16 16,-1-2-1680-16,1 0-336 0,0-1-64 0</inkml:trace>
  <inkml:trace contextRef="#ctx0" brushRef="#br2">7667 671 20271 0,'0'0'1792'0,"-4"0"-1424"0,-2 0-368 0,0 1 0 15,-1 1 2320-15,1-1 400 0,-1 3 80 0,1-3 16 16,0 0-1136-16,1 0-208 0,5-1-64 0,0 0 0 16,-5 0-624-16,5 0-128 15,0 0-16-15,0 0-16 0,0 0-256 0,0 0-48 16,6-3-16-16,2-1 0 0,1-2 256 0,1 1 48 0,3 1 16 0,1 2 0 16,0-1-48-16,3 2 0 0,-2 1 0 0,1 1 0 15,3 1-272-15,0 1-64 0,0 3-16 0,0 2 0 16,-1 1-96-16,0 3-128 0,-1 1 176 0,1 2-176 15,1 4 192-15,-5 0-192 0,-2 2 192 0,-3-3-192 16,-2 1 272-16,-1 0-48 0,-3 1-16 0,0-2 0 16,-3-1 336-16,-2 0 64 0,-1-2 16 0,-3 1 0 0,-2 0-16 0,-2 0 0 15,-2 1 0-15,-1-1 0 0,-2 0-192 0,-1-1-32 16,-2 0-16-16,-6 2 0 0,3-1-192 0,1-2-48 16,2-1 0-16,1-2 0 0,1-2-128 0,2-2 0 15,-1-2 0-15,4-1 0 0,3-1 0 0,3-3 0 16,0 0-144-16,5 0 144 15,0 0-608-15,0-5-16 0,2-1 0 0,2 0 0 16,1-1-416-16,3 0-96 0,0 1-16 0,2-1 0 16,3-2-2000-16,-1 1-416 0</inkml:trace>
  <inkml:trace contextRef="#ctx0" brushRef="#br2">8097 945 10127 0,'0'0'448'0,"0"0"96"0,7-5-544 0,-2 1 0 0,-5 4 0 0,6-4 0 16,-1-1 3200-16,-5 5 512 0,3-5 128 0,-3 5 0 16,0 0-1536-16,0 0-304 0,0 0-64 0,0 0-16 15,-5 2-208-15,-1 1-48 0,0 1-16 0,-1 1 0 16,-1 1-432-16,-1 1-64 0,1 1-32 0,-1 1 0 15,0-1-144-15,1 3-16 0,0 1-16 0,2 0 0 16,3-3-352-16,0 1-64 0,1 1-16 0,3 0 0 16,3-1-288-16,1 1-64 0,2 0-16 0,1-1 0 15,1-5-144-15,2-1 0 0,2-1 0 0,3-2 0 0,2-1-144 0,-1 0 144 16,0-2 0-16,-1-1 0 0,1-2 0 0,-1-2 0 16,-4-1 0-16,0 1 0 0,-2 0 0 0,-2 0 0 15,-2 0 0-15,-2-1 0 0,-2 2 0 0,-1 0 0 16,-1-1 144-16,-2 1-144 0,-3 0 128 0,-1 1-128 15,-2-1 128-15,-1 1-128 0,1 1 0 0,0 1 128 16,0 3-128-16,1-3 0 0,1-2 0 0,1 0 0 16,0 1 128-16,2 1-128 0,3 3-240 0,0 0-80 15,0 0 0-15,0 0-16 16,3-5-2224-16,1 0-448 0,2-1-96 0</inkml:trace>
  <inkml:trace contextRef="#ctx0" brushRef="#br2">8452 925 10127 0,'0'0'448'0,"0"0"96"16,0 0-544-16,0 0 0 0,0 0 0 0,0 0 0 0,0 0 3440 0,0 0 576 0,6-3 112 0,-6 3 32 16,0 0-2304-16,0 0-448 0,0 0-80 0,0 0-32 15,0 0 48-15,0 0 0 0,-2-3 0 0,2 3 0 16,-5-1-224-16,0 2-32 0,-1 2-16 0,-2 0 0 15,0 2-144-15,-2 1-32 0,-1 1 0 0,0 2 0 16,2 2-64-16,-2-1 0 0,-1 3-16 0,1-1 0 16,3-1-112-16,1-1-32 0,2 3 0 0,1-2 0 15,4 0-288-15,2 1-48 0,3 1-16 0,2-2 0 0,1-3-320 0,2-3 0 16,1 1 0-16,2-4 0 0,1 1 0 0,3-3 0 16,0-3 0-16,-1-1 0 0,1-4 0 0,-2 1-192 15,-1-3 192-15,1 1-192 16,-2 0-1104-16,0 0-240 0,-2 0-32 0,-1-1-16 15,-2 1-1104-15,-2 0-240 0,-1 1-32 0</inkml:trace>
  <inkml:trace contextRef="#ctx0" brushRef="#br2">8688 644 31967 0,'0'0'1408'0,"0"0"304"0,0 0-1376 0,0 0-336 0,0 0 0 0,0 0 0 15,0 0 1792-15,0 0 304 0,0 0 48 0,0 5 16 16,-1 1-784-16,0 1-160 16,0 3-16-16,1 3-16 0,0 4-416 0,0-1-64 0,0 3-32 0,0 5 0 15,0 2-96-15,0-5-32 0,0 2 0 0,0 0 0 16,0 0-224-16,-1-1-32 0,0-1-16 0,0-1 0 15,0 0-144-15,-1-2-128 0,0 0 144 0,0-2-144 16,-1 0 128-16,1-1-128 0,1-2 0 0,0-1 0 16,0-1 0-16,0 0 0 0,1-3-208 0,0-8 64 15,0 0-1584-15,0 0-320 0,4-5-64 0,0-3-11216 16,0-3-2240-16</inkml:trace>
  <inkml:trace contextRef="#ctx0" brushRef="#br2">9103 793 11055 0,'0'0'976'0,"0"0"-784"16,0 0-192-16,0 0 0 0,0 0 4160 0,0 0 800 15,0 0 160-15,0 0 16 0,0 0-2608 0,7 1-528 16,-1-1-96-16,1 0-32 0,1-1-480 0,0-1-112 16,0 1 0-16,1 1-16 0,1 0-656 0,-1 0-128 15,-1 0-32-15,1 0 0 0,1-1-320 0,-1 1-128 16,-1 0 0-16,-1 1 0 0,0-1 0 0,0 3 0 16,-1-1 0-16,0 2 0 15,-1 0-1552-15,0 0-256 0,-5-4-48 0,4 4-9600 0,-4-4-1920 0</inkml:trace>
  <inkml:trace contextRef="#ctx0" brushRef="#br2">9111 904 24879 0,'-4'4'2208'0,"-1"1"-1760"0,-2-3-448 0,2 1 0 16,3 0 3280-16,2-3 576 0,-3 3 112 0,3-3 32 16,0 0-1856-16,0 0-368 0,0 0-80 0,7 1-16 15,2-1-784-15,2 0-144 0,2 1-48 0,-1-1 0 16,2-2-336-16,1 0-80 0,-1 2-16 0,0-1 0 15,-1 0-272-15,0 1 0 0,-1 1 0 0,1-1 0 32,-2-2-848-32,-1 2-288 0,-2 2-48 0,-2-1-19360 0</inkml:trace>
  <inkml:trace contextRef="#ctx0" brushRef="#br2">9651 715 30463 0,'0'0'672'0,"0"0"144"0,0 0 16 0,-4-3 16 0,-1 0-672 0,1 1-176 0,4 2 0 0,-5-4 0 0,0 0 1664 0,0-1 288 16,1 0 64-16,1-1 16 0,0 0-880 0,0 0-160 15,0-1-32-15,0 1-16 0,0-2-512 0,0 2-112 16,1 1 0-16,1-1-16 0,0-2-304 0,1 2 0 16,0 0 0-16,1 1 0 0,1 0 0 0,-2 5 160 15,0 0-160-15,5-3 192 16,0-2-3056-16,1 2-592 0,-6 3-128 0,17-5-32 0</inkml:trace>
  <inkml:trace contextRef="#ctx0" brushRef="#br2">9756 650 22111 0,'0'0'1968'0,"0"0"-1584"16,0 0-384-16,0 0 0 0,0 0 2944 0,0 0 512 0,-4-2 112 0,0 1 16 15,0-3-1600-15,0 1-304 0,0 0-64 0,0 0-16 16,0-2-832-16,0 0-160 16,2 1-32-16,-1 0-16 0,-1 0-432 0,1 0-128 0,3 4 0 0,0 0 0 15,0 0 0-15,0 0 0 0,0 0 0 0,0 0-192 16,0-5-1824-16,0 5-352 15,2-5-80-15</inkml:trace>
  <inkml:trace contextRef="#ctx0" brushRef="#br2">9981 599 23951 0,'0'0'2128'0,"0"0"-1696"0,0 0-432 0,0 0 0 15,0 0 2688-15,0 0 464 0,5 5 96 0,0-2 16 16,0-3-1232-16,1 0-240 0,1 1-64 0,0 1 0 16,1-2-688-16,2 1-144 0,0 0-16 0,1-1-16 15,0-2-432-15,2 0-96 0,1 1-16 0,-2 0 0 16,2-1-320-16,1-1 144 0,1-1-144 0,0 1 0 15,0 1 128-15,-1 0-128 0,-1 0 0 0,0 1 0 16,-2 1 0-16,-2 0 0 0,0 1-176 0,-2-1 176 16,-2 0-1296-16,-6 0-160 0,0 0-16 0,0 0-16 15,0 0-1328-15,-4 5-256 0</inkml:trace>
  <inkml:trace contextRef="#ctx0" brushRef="#br2">10083 649 26783 0,'0'0'1184'0,"0"0"240"0,0 0-1136 0,0 0-288 0,0 0 0 0,0 0 0 15,0 0 1520-15,0 0 240 0,0 0 48 0,0 0 16 16,0 0-256-16,-4 3-48 0,-1 0-16 0,1 1 0 16,0 1-384-16,0 2-80 0,1 2-16 0,0 1 0 15,1 2-256-15,1-1-48 0,1 5-16 0,0-1 0 16,-1 2-304-16,1-1-64 0,0 0-16 0,1 2 0 15,-1-1-320-15,1-2 144 0,1 0-144 0,0-1 0 16,-1-1 0-16,0-2 0 0,2 1 0 0,-1-4 0 16,0-1-256-16,0 0-128 0,0-2 0 0,-1 0-16 31,-1-5-2224-31,0 6-432 0,0-1-80 0</inkml:trace>
  <inkml:trace contextRef="#ctx0" brushRef="#br2">9892 980 32479 0,'0'0'1440'0,"0"0"288"0,0 0-1376 0,0 0-352 0,0 0 0 0,0 0 0 0,0 0 1328 0,8 0 192 16,2-1 32-16,1 0 16 0,1 0-240 0,2-1-48 15,1-1-16-15,-1-2 0 0,2 2-304 0,0 0-64 16,0 0-16-16,0 0 0 0,0 0-368 0,-1 0-80 16,0 1-16-16,0 0 0 0,-1 2-416 0,0 0 0 0,0 0-144 0,-1 1 144 15,0-1 0-15,-1-1 224 16,-2 1-16-16,-2 0 0 0,0 0-208 0,-1 0-288 15,0 1 64-15,-7-1 16 16,5-1-1376-16,-5 1-272 0,0 0-48 0,0 0-16 16,0 0-1120-16,0 0-224 0</inkml:trace>
  <inkml:trace contextRef="#ctx0" brushRef="#br2">10607 747 26367 0,'0'0'1168'0,"0"0"240"0,0 0-1120 0,0 0-288 16,0 0 0-16,3 6 0 0,0 0 1504 0,-1 1 240 15,0 1 48-15,0 1 16 0,0-1-720 0,0 3-128 16,0-2-48-16,0 1 0 0,0-2-320 0,0-1-64 15,-1 1-16-15,1 1 0 0,-1-2 0 0,0 1-16 16,0 0 0-16,0-3 0 0,0 0-32 0,-1-5 0 16,1 6 0-16,0-1 0 0,-1-5 128 0,0 0 32 15,0 0 0-15,0 0 0 0,0 0-64 0,0 0-16 16,0 0 0-16,0 0 0 0,0 0-112 0,0 0-32 16,0 0 0-16,4-3 0 0,0-2 0 0,1-1 0 15,-2 0 0-15,1-3 0 0,1-1-112 0,0 0-32 16,0-1 0-16,1 1 0 0,0-3-128 0,1 0-128 0,2 1 192 0,-1-3-192 15,-1 0 128-15,2 2-128 0,-1 2 0 0,0 1 0 16,1 0 0-16,-1 2 0 0,-2 3 0 0,0 0 0 16,1 0-224-16,-1 1 0 0,-1 2 0 0,1 1 0 31,-6 1-1088-31,0 0-224 0,4 2-32 0,0 1-16 0,-4-3-1648 0,2 7-336 16</inkml:trace>
  <inkml:trace contextRef="#ctx0" brushRef="#br2">10845 818 21183 0,'0'0'1888'0,"0"0"-1504"0,0 0-384 0,6 3 0 0,-1-3 2576 0,2 1 448 15,0 0 96-15,1-1 16 0,1 0-1792 0,-1 0-336 16,-1 0-80-16,1 0-16 0,1 0-608 0,0-1-128 16,1 0-32-16,0-3 0 0,0 1-144 0,1 0 0 15,1 0 0-15,-3-1 0 0,0 0 0 0,-2-2 0 16,0 2 0-16,0-1-176 0,-1 0-16 0,-2 0-16 15,-1 1 0-15,0-3 0 0,-2-1 208 0,-1 1 0 16,-1 2 0-16,-1 0-144 0,-1-3 144 0,0 2 0 16,0 1 160-16,-3 1-160 0,-2 0 368 0,-1 1-32 15,0 1 0-15,-1 3 0 0,-1 2 416 0,1 2 80 16,-1 2 0-16,-1 2 16 0,0 1-64 0,0 1-16 16,1 2 0-16,0 0 0 0,-2 1-16 0,4 1-16 15,1 1 0-15,1-2 0 0,2 1-224 0,2-1-64 16,1-1 0-16,2-2 0 0,1 1-272 0,3-2-176 15,0-1 192-15,4-1-192 0,1-3 0 0,2-3 0 0,1-1 0 0,2-1 0 16,0-2-144-16,2-1-96 0,-1-1-16 0,2-2 0 31,-2 1-2176-31,3-3-448 0,-1 1-96 0</inkml:trace>
  <inkml:trace contextRef="#ctx0" brushRef="#br2">11249 775 11967 0,'0'0'1072'0,"0"0"-864"0,-3-2-208 0,-1 0 0 0,0-1 4176 0,-1 1 800 15,0 0 144-15,-1 1 48 0,-1 1-2784 0,-1 3-544 16,0-2-112-16,-2 3-32 0,-2 1-400 0,1 2-80 16,0 0 0-16,-2 3-16 0,1 0-304 0,1 1-48 15,-1-1-16-15,1 0 0 0,2 2-240 0,0-2-48 16,2 3-16-16,2-4 0 0,2 2-240 0,2 1-48 15,1-2-16-15,3-3 0 0,2 0-224 0,0-2 0 16,3-1 0-16,0 0 0 0,3-4 0 0,1 0-128 16,0-2 128-16,1-3-160 15,1-2-288-15,-2-1-48 0,1 0-16 0,-1-3 0 16,-1-3-336-16,-2 1-80 0,0-1-16 0,0 2 0 16,-2 1 304-16,-2 1 48 0,-1-1 16 0,-1 1 0 0,-2 1 400 0,0 0 176 0,-1 3-128 0,-1 1 128 15,1 5 0-15,0 0 176 16,0 0-16-16,0 0 0 0,-4 3 480 0,0 3 112 15,1-2 16-15,1 4 0 0,1-2-320 0,1 1-48 16,1 1-16-16,0 1 0 0,1-1-384 0,0 1 128 16,0 1-128-16,1 0 0 0,-1-1 0 0,2-1 0 0,-1-1 0 0,2 0 0 15,-1 0 0-15,0 0 0 0,1-2 0 0,0-3 0 32,-5-2-1152-32,7-1-224 0,-1 0-32 0,-2-3-16 15,2 1-1216-15,0 0-240 0</inkml:trace>
  <inkml:trace contextRef="#ctx0" brushRef="#br2">11445 551 17503 0,'0'0'1552'0,"0"0"-1232"16,0 0-320-16,0 0 0 0,0 0 3584 0,0 0 640 16,0 0 144-16,0 0 32 0,0 0-2256 0,0 0-448 15,-4 7-96-15,1 0 0 0,0 0-560 0,0 3-96 16,0-2-32-16,-1 2 0 0,1 1-160 0,-1 0-48 15,0 4 0-15,1 0 0 0,-2 2-256 0,0 3-48 16,0 0-16-16,0 2 0 0,0-1-144 0,0 1-48 16,1-1 0-16,-1 1 0 0,1-2-192 0,1 1 0 15,0-3 0-15,1-5 0 0,3-2-128 0,0-1-128 0,0-2-32 0,0-2 0 32,-1-6-2496-32,0 0-496 0,0 0-112 0</inkml:trace>
  <inkml:trace contextRef="#ctx0" brushRef="#br2">11581 543 14735 0,'0'0'1312'0,"0"0"-1056"0,-2 5-256 0,2-5 0 16,0 0 4320-16,-4 5 800 15,0 2 176-15,0-1 16 0,0-1-2816 0,0 3-576 0,0 1-128 0,-1 0 0 16,0 0-768-16,0 0-160 0,1 2-32 0,-1 3 0 0,2 2-368 0,0 0-80 15,-1 3 0-15,1 1-16 0,0 0-240 0,-1 1-128 16,2 0 128-16,0-1-128 0,0 3 0 0,1-5 0 16,-1 1 0-16,2-2-192 15,0-4-1632-15,1-1-336 16,0-2-64-16</inkml:trace>
  <inkml:trace contextRef="#ctx0" brushRef="#br2">11588 1066 36047 0,'0'0'1600'0,"0"0"320"0,6-6-1536 0,0 0-384 0,-1 2 0 0,2-4 0 16,1-1 1472-16,0 1 224 0,0-1 32 0,0-1 16 15,1-3-912-15,2 0-192 16,0 0-48-16,0 0 0 0,-1-1-432 0,1-3-160 15,0 2 0-15,1-1 144 0,-2 1-144 0,2-1 0 0,-1-1 0 0,1 1 0 32,-2 0-688-32,0 2-208 0,0 1-64 0,-1 2 0 15,-2 3-1696-15,-2 3-352 0,0 0-64 0</inkml:trace>
  <inkml:trace contextRef="#ctx0" brushRef="#br2">11696 888 36863 0,'0'0'1632'0,"0"0"336"0,-6-2-1584 0,1-1-384 0,1-2 0 0,0 3 0 0,0-3 1712 0,1 1 256 16,0-1 48-16,1-1 16 15,0-1-1104-15,1 1-224 0,0-1-32 0,1 0-16 16,0-1-656-16,0-4 0 0,0-1 0 0,0 1-13776 16,0-1-2704-16</inkml:trace>
  <inkml:trace contextRef="#ctx0" brushRef="#br2">12402 537 14735 0,'0'0'640'0,"0"0"160"0,0 0-640 0,-1 5-160 0,1-5 0 0,-1 6 0 15,1-6 3904-15,-1 7 736 0,0-1 160 0,0 2 16 16,0-1-2704-16,0 2-528 0,0 1-112 0,-1 2-32 16,1 1-512-16,-1 2-96 0,0 0-32 0,1 0 0 15,0 2-384-15,0 0-80 0,0 0-16 0,1 1 0 16,0-2-176-16,1 0-144 0,0-4 192 0,0 0-192 16,0-2 0-16,2-1 0 0,-1-2 0 0,-1-2 0 15,-1-5-320-15,0 0-160 0,0 0-32 0,0 0-16 16,0 0-2112-16,6-2-432 0,-1-1-64 0</inkml:trace>
  <inkml:trace contextRef="#ctx0" brushRef="#br2">12534 692 26543 0,'0'0'1168'0,"0"0"256"0,0 0-1136 0,0 0-288 16,0 0 0-16,0 0 0 0,0 0 1840 0,-1 7 304 15,-1 0 64-15,1 1 16 0,-1 1-1040 0,1 2-208 16,-1-1-32-16,1 0-16 0,1 2-672 0,0-3-128 0,0 0-128 0,0 0 192 16,0-1-192-16,2-1 0 15,-2-7 144-15,0 0-144 16,0 0-384-16,0 0-160 0,0 0-32 0,0 0 0 16,6-1-2304-16,-1-2-448 0,3-10-112 0,-2 1-16 0</inkml:trace>
  <inkml:trace contextRef="#ctx0" brushRef="#br2">12544 572 15663 0,'0'0'1392'0,"0"0"-1120"0,0 0-272 0,0 0 0 0,-3-2 3408 0,3 2 624 15,0 0 128-15,-6 0 32 0,6 0-2592 0,0 0-512 16,-5 4-96-16,5-4-32 0,0 0-688 0,0 0-144 16,0 0-128-16,0 0 192 15,0 0-1488-15,0 0-304 0,0 0-48 0</inkml:trace>
  <inkml:trace contextRef="#ctx0" brushRef="#br2">12665 540 14735 0,'0'0'640'0,"0"0"160"0,0 0-640 0,-4 2-160 16,-1 0 0-16,1 0 0 0,4-2 4176 0,-4 4 816 15,1-1 144-15,0 1 48 0,1 1-3200 0,1 1-624 16,0 0-128-16,1 3-16 0,0 1-528 0,1 2-112 0,0 0 0 0,1 2-16 15,0 2-352-15,0-1-64 16,0 3-16-16,1 2 0 0,0 0-128 0,-1 2 0 16,1-2 0-16,0-1 0 15,0-2-320-15,2-2-128 0,-1-2-48 0,0-2 0 16,-1 0-720-16,0-4-160 0,0-1-32 0,-3-6-9152 16,0 0-1824-16</inkml:trace>
  <inkml:trace contextRef="#ctx0" brushRef="#br2">12661 809 25967 0,'0'0'1152'0,"5"-5"240"0,1-1-1120 0,1-1-272 0,1 2 0 0,1-3 0 16,-2-1 1424-16,4-2 240 15,0 0 32-15,3 1 16 0,-2-2-496 0,2 1-112 0,0 1-16 0,-2 0 0 16,0-2-528-16,0 1-112 0,-3 1-32 0,-1 2 0 16,1 0-224-16,-2 2-64 0,-2 1 0 0,-1 1 0 15,-4 4-128-15,0 0 192 0,0 0-192 0,0 0 192 16,0 0-64-16,0 0-128 0,-5 2 192 0,-1 3-64 0,-1 1-128 0,1 3 0 15,1-3 0-15,-1 3 0 0,0-1 0 0,1 0 0 16,0 0 128-16,1 1-128 16,2 0 192-16,1 0 0 0,1 0 0 0,2 1 0 0,2-1 64 0,0 1 0 15,1 0 16-15,1-1 0 0,0-2-144 0,0 0-128 16,2-2 144-16,0 1-144 0,1-3 0 0,0 0 0 16,1-1 0-16,-1 0 0 0,2 0-160 0,-1-1-80 15,0 0-16-15,-2-1 0 16,1-1-1968-16,0 0-400 0,-1 0-64 0</inkml:trace>
  <inkml:trace contextRef="#ctx0" brushRef="#br2">12973 789 9215 0,'0'0'816'0,"0"0"-656"0,0 0-160 0,0 0 0 15,0 0 4176-15,0 0 816 16,0 0 144-16,3-4 48 0,2 0-3248 0,1 1-640 0,1 0-128 0,0 0-16 16,1-1-496-16,1 0-80 0,-1 1-32 0,0 0 0 15,0-1-400-15,-1 1-144 0,0 0 0 0,2 0 144 16,-1-1-144-16,0-1 0 0,0-1 0 0,-1 1 128 15,0 1-128-15,-1 0 0 0,-2 0 144 0,0-1-144 16,-1-1 0-16,-1-1 0 0,-2 1 0 0,-1 0 128 16,0 2-128-16,-1-1 0 0,-2 0 128 0,-2 1-128 15,-1-1 272-15,0 2-16 0,-2-1 0 0,-2 1 0 16,1 2 320-16,0 2 64 0,0 1 16 0,-1 1 0 16,1 0 112-16,0 1 32 0,1 3 0 0,-1 3 0 15,3-2-144-15,0 3-16 0,1 2-16 0,1 1 0 0,1 0 16 0,3 0 16 16,0 2 0-16,2 0 0 15,0-1-320-15,4-1-64 0,2-2-16 0,2-2 0 0,3-1 16 0,1-1 0 16,2-5 0-16,3-1 0 0,2-2-16 0,3-2 0 16,2-3 0-16,0-1 0 0,-2-2-128 0,0-1-128 15,-5-2 144-15,0 0-144 0,-3 0 0 0,-2 3-128 16,-1 0-16-16,-2 1 0 16,-3 1-1120-16,0-1-208 0,-3 4-64 0,-1-1-11760 15,-3 4-2352-15</inkml:trace>
  <inkml:trace contextRef="#ctx0" brushRef="#br2">13823 500 34783 0,'0'0'1536'0,"0"0"320"0,-1 6-1472 0,-1 2-384 16,-1 1 0-16,1-2 0 0,1 1 1408 0,0 2 192 15,0 2 64-15,1-2 0 0,2-1-880 0,0 2-160 16,0 0-48-16,1 1 0 0,2-1-304 0,0 2-64 16,-1-3-16-16,0 1 0 0,1-2-192 0,-1 0 0 15,2-2-192-15,0 0 192 0,-1 0 0 0,0-2 256 16,-1-1-32-16,-4-4 0 0,0 0-224 0,0 0-128 16,0 0 128-16,0 0-208 0,0 0 80 0,0 0 128 0,0 0-208 0,-6-3 80 31,-1 0-256-31,-1 0-32 0,-3-2-16 0,-1 2 0 15,0 1 0-15,-1 2 0 0,-1 2 0 0,0 0 0 0,-1-2 240 0,1 2 64 0,0 2 0 0,-1 1 0 16,2 0 432-16,1 3 80 0,-1 1 32 0,2 1 0 16,3 0 544-16,0-1 96 0,1 0 32 0,3 1 0 15,1 0-384-15,2-1-80 0,4 0-16 0,0-1 0 16,2 0-288-16,3-2-48 0,2-1-16 0,2 0 0 16,2-2-256-16,1-1 0 0,0-2 0 0,2-1 0 0,0-1-256 0,1-1-96 15,-1-2-32-15,1 0 0 16,0-4-2960-1,-2 1-608-15</inkml:trace>
  <inkml:trace contextRef="#ctx0" brushRef="#br2">14020 670 29311 0,'0'0'1296'0,"0"0"272"0,0 0-1248 0,0 0-320 15,-5-1 0-15,1 1 0 0,0 0 1840 0,0 1 304 0,-1 3 64 0,0-1 16 16,0 1-1136-16,1 2-240 15,0 1-32-15,1 1-16 0,-1 2-464 0,1 1-80 0,0 2-32 0,3-1 0 16,1 1-96-16,2-1-128 16,2-1 176-16,1-2-176 0,3-1 0 0,1-2 0 15,1-1 0-15,-1-1 0 0,1-4 0 0,0 0 0 0,0 0 0 0,-1-3 0 16,-2 0 0-16,1-1 0 0,1-3 0 0,-2-1 0 16,-1 1 0-16,-1-2 0 15,0 0 0-15,0-3 0 0,-2 3 0 0,-1-2 0 0,0 0 0 0,-2 0 0 16,0 1 0-16,-3 2-144 0,-1 0 144 0,-1 1 0 15,-1-2-192-15,-1 3 64 0,-2 3 0 0,1 0 0 16,-1 0-160-16,-1 0-32 0,-1 1 0 0,1 1 0 31,0 0-1312-31,0 1-272 0,-1 2-48 0,1 0-13600 0</inkml:trace>
  <inkml:trace contextRef="#ctx0" brushRef="#br2">14273 630 7359 0,'0'0'656'0,"-5"0"-528"16,0 1-128-16,-2 0 0 0,-1 1 5056 0,1 1 960 16,1 0 208-16,-1 0 48 0,1-1-4192 0,1 0-832 15,5-2-160-15,-5 3-48 0,1 1-784 0,1 0-256 16,2 2 160-16,1-1-160 15,0-5-640-15,1 6-192 0,0-1-64 0,1 1-13280 0</inkml:trace>
  <inkml:trace contextRef="#ctx0" brushRef="#br2">14260 694 26207 0,'0'0'1152'0,"0"0"256"0,0 0-1136 0,0 0-272 0,0 0 0 0,-6-1 0 15,0 1 1936-15,1 0 336 0,1 1 64 0,-1 2 16 16,0 2-688-16,1 2-128 0,1 1-16 0,1 1-16 15,-1 0-832-15,1 2-160 0,1 1-48 0,2 2 0 16,0 1-304-16,1 1-160 0,-1 2 160 0,2-2-160 16,1 2 128-16,-1 3-128 0,-1-1 0 0,0-1 0 15,0-3 352-15,-1 1-32 0,-1 0 0 0,-1-1 0 16,0 1-128-16,0-1-48 0,-2 2 0 0,0 0 0 16,-2-4 288-16,0 1 48 0,0 0 16 0,-1-2 0 0,0 0-96 0,0-1-16 15,-2-2 0-15,1-1 0 0,-1-3-176 0,0-1-32 16,-1 0-16-16,2-3 0 0,-2-1-160 0,0-1 192 15,1-1-192-15,0-4 192 0,1-2-192 0,1-1 0 16,1 1 0-16,2-3 0 16,1 0-1408-16,1 0-144 0,0-1-48 0,3 2-11584 15,2-4-2304-15</inkml:trace>
  <inkml:trace contextRef="#ctx0" brushRef="#br2">14545 573 16575 0,'0'0'1472'0,"0"0"-1168"0,0 0-304 0,0 0 0 15,0 0 2688-15,0 0 464 0,-6-3 112 0,1 2 0 0,5 1-1216 0,-6-2-240 16,-1 1-48-16,0 1-16 0,-1 1-416 0,1 0-96 16,0 0-16-16,0 0 0 0,1 1-320 0,1 1-64 15,2 0 0-15,3-3-16 0,-3 4-320 0,1 1-64 16,1 1-16-16,1 0 0 0,1 0-416 0,2 1 0 15,3 0 128-15,1-1-128 0,2 1 0 0,1 0 0 16,-1 1 0-16,3-2 0 0,-2 0 0 0,0 1 0 16,-2 1 0-16,0-2 0 0,-1 1 0 0,-1 1 160 15,-2-1-32-15,-1 2-128 0,0-3 656 0,-2 2 32 16,-2 1 0-16,-1-1 0 0,-2 0-48 0,-1 1 0 0,-2 0 0 16,-1 0 0-16,2-3-320 0,-2 0-80 15,-1-2-16-15,0 2 0 0,-2-2-224 0,4-1 144 16,-2-2-144-16,1 0 128 0,1-1-128 0,1-1 0 15,1-1 0-15,5 2 0 16,-4-4-496-16,1-2-16 0,2 0-16 0,1-1 0 16,0-1-1984-16,2 0-400 0,2 0-80 0,0 0-15184 0</inkml:trace>
  <inkml:trace contextRef="#ctx0" brushRef="#br2">14788 500 35183 0,'0'0'1552'0,"0"0"336"0,0 0-1504 0,5-3-384 0,0-2 0 0,1-1 0 0,0 0 1360 0,1-1 208 15,1-3 32-15,-1 1 16 0,0 0-640 0,1 0-128 16,1-1-16-16,-3 2-16 0,0-1-624 0,0 3-192 16,-1-2 0-16,1 3 0 15,-2 1-1488-15,0 2-416 0,-4 2-80 0</inkml:trace>
  <inkml:trace contextRef="#ctx0" brushRef="#br2">14896 535 37087 0,'0'0'1648'0,"0"0"336"0,0 0-1600 0,0 0-384 0,0 0 0 0,5-3 0 16,0-3 1456-16,1-1 208 16,0 0 32-16,2 0 16 0,-1-3-880 0,1 1-160 0,-1 0-32 0,1 0-16 15,-1-2-480-15,1 1-144 0,0 1 0 0,0 2 0 32,-1-1-1728-32,-2 0-464 0</inkml:trace>
  <inkml:trace contextRef="#ctx0" brushRef="#br2">16421 447 23663 0,'0'0'1040'0,"0"0"240"0,5-4-1024 0,-1 1-256 16,1-1 0-16,-2 0 0 0,1 0 1408 0,-1 0 256 15,0-1 32-15,-3 5 16 0,3-4-160 0,-3 4-16 16,0 0-16-16,0 0 0 0,6 1-272 0,0 4-48 15,-2 3-16-15,-1 3 0 0,0 2-192 0,-1 4-32 16,-1 0-16-16,1 3 0 0,-1 0-464 0,0-1-96 16,-1 2 0-16,0-1-16 0,2-2-224 0,-1 0-144 15,1 1 192-15,-1-3-192 0,-1 2 128 0,0-1-128 16,2-2 0-16,0 1 0 0,0-1 128 0,-1-2-128 0,0 1 0 0,0-4 0 16,-1-1 0-16,0-3-144 0,0-6 16 15,0 0 0 1,0 0-1872-16,0 0-368 0,0 0-80 0,0 0-14800 0</inkml:trace>
  <inkml:trace contextRef="#ctx0" brushRef="#br2">16468 443 14735 0,'0'0'1312'0,"0"0"-1056"0,-5-3-256 0,1 0 0 0,1-1 4160 0,3 4 768 16,-2-5 144-16,3 0 48 15,1 0-3168-15,1-2-624 0,1 0-128 0,3 0-32 0,3 0-720 0,2 0-128 16,4 1-48-16,0 1 0 0,-2 1-272 0,3 2 0 16,1 2 0-16,0 2 0 0,2 2 0 0,-1 2 0 15,2 2 0-15,-1 0 0 0,0 3 128 0,-3 2-128 16,-1 0 0-16,-3 2 0 0,-3 3 0 0,-3 0 128 16,-1 1-128-16,-3 1 0 0,-3-2 144 0,-2 3-144 15,-1-4 0-15,-4 2 144 0,-2-1 16 0,-5 2 0 16,0 0 0-16,0 0 0 0,-2-1 464 0,0-1 80 0,1-3 32 0,0-1 0 15,0-3-16-15,2 0 0 16,0-2 0-16,2-3 0 0,1-2-352 0,2-3-80 16,-1-2-16-16,2-2 0 0,2-3-272 0,2 0 0 15,2-3 0-15,2 0 0 16,2 0-1408-16,1-1-224 0,2 1-48 0,1 0-10784 0,1 1-2144 0</inkml:trace>
  <inkml:trace contextRef="#ctx0" brushRef="#br2">16919 660 21183 0,'0'0'1888'0,"0"0"-1504"16,0 0-384-16,0 0 0 0,0 0 1728 0,2-4 288 16,0-2 48-16,0 1 16 0,-1 0-1024 0,-1 5-208 15,2-5-32-15,-2 5-16 0,0 0-160 0,0 0-48 16,0 0 0-16,0 0 0 0,-4-1 80 0,-3 4 16 15,-1 0 0-15,0 4 0 0,-1-1 32 0,1 2 16 16,-1 2 0-16,0 1 0 0,-1 0-304 0,2 0-64 16,1 2-16-16,4 0 0 0,2-1-32 0,2-1-16 15,0 2 0-15,4-3 0 0,3 0-304 0,0-3 128 16,1 1-128-16,2-3 0 0,0-1 128 0,1-2-128 16,1-1 0-16,-1-1 0 0,2 0 0 0,-2-2 0 15,0-3 0-15,-1-1 0 0,0-1 0 0,-2-1 0 16,0-1 0-16,-1-1 0 0,-2 0 0 0,-1 0 0 15,-2-2 0-15,-1 0 0 0,-1 1 128 0,-2-1-128 16,0 1 0-16,-1 0 0 0,-1 0 0 0,-1 2 0 0,0 0 0 0,1 1 0 31,-2 0-304-31,-1 2-160 0,1 2-48 0,1 1 0 16,4 3-1728-16,0 0-336 0,0 0-80 0</inkml:trace>
  <inkml:trace contextRef="#ctx0" brushRef="#br2">17203 659 21183 0,'0'0'944'0,"0"0"192"0,0 0-912 0,0 0-224 0,0 0 0 0,-3-2 0 16,1-3 2752-16,0 0 512 0,0 0 112 0,0 0 16 15,0 0-2240-15,-1 1-432 0,0 0-80 0,0 1-32 16,-2 1-352-16,-1 2-80 0,-1 0-16 0,-1 0 0 15,-1 2 128-15,-2 1 32 0,1 2 0 0,0 1 0 16,1 1 240-16,0 1 48 0,0 1 16 0,2 1 0 16,2 0-176-16,3 1-48 0,0 1 0 0,3-3 0 15,1 1-224-15,3 0-48 0,2 1-128 0,2-2 192 0,1 1-192 0,2-2 0 16,0 1 0-16,1-1 0 0,0-3 0 0,3 0 0 16,-1 0-144-16,0-3 144 15,2-2-1536-15,-2-2-192 0,0-1-64 0,1-2-9312 16,-3-1-1872-16</inkml:trace>
  <inkml:trace contextRef="#ctx0" brushRef="#br2">17437 515 23039 0,'0'0'2048'0,"-4"0"-1648"0,-2-2-400 0,1 0 0 16,0-1 3008-16,5 3 512 0,-4-5 96 0,2 0 32 16,1-2-2080-16,2 0-416 0,1 1-64 0,2 1-32 15,1-3-736-15,1 2-128 0,2 1-48 0,1 0 0 16,0 1-144-16,1-1 0 0,4 1 0 0,-1 2 0 16,0 1 0-16,1 2 0 0,-1 1 0 0,-2 2 0 15,2 1 0-15,-3 1 0 0,-1 3 0 0,-1 1 0 16,-1 1 192-16,-2 0-32 0,-2 2-16 0,-1-1 0 15,-2 0 240-15,-1 1 32 0,-2 0 16 0,-2 0 0 16,-1-2 128-16,-2 2 16 0,-1-1 16 0,-1 0 0 0,-2 2-48 0,1 0-16 16,-2-1 0-16,0-1 0 0,2-1-32 0,-1 1-16 15,1-2 0-15,1-1 0 0,1-2 32 0,3 0 0 16,1-1 0-16,1-2 0 0,4-4-224 0,0 0-32 16,0 0-16-16,0 0 0 0,0 0-240 0,0 0 0 15,0 0 0-15,7 4 0 0,0-1 192 0,2-1-48 0,1 0-16 0,2-1 0 16,1 0-128-16,0 1 0 15,1-1 144-15,2 1-144 0,-2-1 0 0,1 1 128 16,-1-2-128-16,-2 1 0 0,1 1 0 0,-2 0 0 0,-1-2 0 0,-1 1 128 16,-1 0-128-16,0 0 0 0,-3 1 0 0,0-2 0 15,-5 0 0-15,0 0 0 16,0 0 0-16,0 0 0 16,0 0-864-16,0 0-192 0,0 0-32 0,0 0-16 15,0 0-2128-15,0 0-416 0</inkml:trace>
  <inkml:trace contextRef="#ctx0" brushRef="#br2">17911 562 26207 0,'0'0'1152'0,"0"0"256"0,0 0-1136 0,0 0-272 0,0 0 0 0,0 0 0 15,8-1 1536-15,0 0 240 0,1 1 48 0,-1 0 16 16,1-3-432-16,-1 2-96 16,-1 0-16-16,0 1 0 0,0 0-528 0,-1-3-128 0,0 3 0 0,0-1-16 15,0 0-432-15,0 2-64 0,-1-1-128 0,-5 0 176 16,0 0-304-16,5 2-64 0,-5-2-16 0,0 0 0 31,0 0-2096-31,0 0-432 0,0 0-80 0</inkml:trace>
  <inkml:trace contextRef="#ctx0" brushRef="#br2">17915 619 27231 0,'0'0'1216'0,"0"0"240"0,-3 1-1168 0,3-1-288 16,0 0 0-16,0 0 0 0,0 0 1600 0,0 0 272 15,0 0 48-15,6 2 16 0,2-1-656 0,1 0-144 16,1-1-32-16,1 0 0 0,1-1-464 0,1 1-80 15,2-1-32-15,1 0 0 0,-1 0-368 0,1 1-160 16,0-1 128-16,-3-2-128 0,0 2 0 0,0 0-176 16,-1 2 16-16,-2-1-11680 15,-1 0-2352-15</inkml:trace>
  <inkml:trace contextRef="#ctx0" brushRef="#br2">18523 424 19343 0,'0'0'848'0,"-4"-2"192"0,0-1-832 0,0 0-208 16,2 0 0-16,-1 0 0 0,-1-2 3600 0,0 0 688 15,0-2 128-15,-1 1 16 0,-1 0-2768 0,0-1-576 16,0 1-96-16,2 0-32 0,-1 0-704 0,2 0-256 16,0 2 144-16,1-2-144 15,2 1-1376-15,0 0-352 0,0 5-80 0</inkml:trace>
  <inkml:trace contextRef="#ctx0" brushRef="#br2">18615 390 34095 0,'0'0'1504'0,"0"0"320"0,-4-1-1456 0,0-2-368 15,0-1 0-15,1 0 0 0,1-1 1296 0,-1-1 192 0,0-1 48 0,1 0 0 16,0-2-592-16,0 0-112 0,0 0-32 0,0 0 0 15,2 0-576-15,-1 2-224 0,0 0 176 0,1-1-176 32,0 2-1248-32,1 1-352 0,-1 5-64 0</inkml:trace>
  <inkml:trace contextRef="#ctx0" brushRef="#br2">18928 289 16575 0,'0'0'736'0,"0"0"160"0,-4 2-720 0,-1 1-176 0,0 2 0 0,0 0 0 0,0 1 3888 0,0 3 736 16,0 1 160-16,0 2 16 15,-1 0-3120-15,1 2-624 0,1 0-128 0,1 0-32 16,1 2-304-16,1 0-64 0,0-1-16 0,2 1 0 0,1-1-192 0,1-2-32 15,1 1-16-15,1-3 0 0,0-1-144 0,1-1-128 16,-1 0 192-16,1-2-192 0,-2-1 128 0,0-1-128 16,0-1 0-16,-4-4 0 0,0 0 0 0,0 0 128 15,0 0-128-15,0 0 0 0,0 0 128 0,0 0-128 16,0 0 0-16,0 0 0 0,0 0 0 0,-5-1 0 16,0-3 0-16,-2 1 0 0,-2 0 0 0,0-2 0 15,-1 1 0-15,2 0 0 0,-2 0 0 0,1 1 0 16,-1 0 0-16,1 2 0 0,2 0 0 0,-2 1 0 15,1 1 0-15,1 1 0 0,0 2 128 0,0-1 32 16,0 1 0-16,1 2 0 0,1 0 176 0,2 0 48 16,0 0 0-16,2 0 0 0,2 0-128 0,1 1-32 15,2-1 0-15,1 1 0 0,1 0-224 0,0-1 0 16,4-1 0-16,1-1 0 0,1 1 0 0,1-1 0 16,1-1 0-16,1 0 0 0,0 0 0 0,0-1 0 15,-1-2 0-15,-1-2 0 16,1-1-1232-16,0 0-192 0,-1-2-48 0,0 0-10432 0,-2-2-2112 0</inkml:trace>
  <inkml:trace contextRef="#ctx0" brushRef="#br2">19149 503 14735 0,'0'0'1312'0,"0"0"-1056"0,0 0-256 0,0 0 0 16,-4-1 3328-16,-1 1 592 0,0 1 128 0,0 1 32 15,0 0-2032-15,-2 1-384 0,0 2-96 0,-1 0-16 16,-2 1-592-16,0 0-128 0,2 2-32 0,-1 0 0 16,1 1-240-16,1 0-48 0,1-1-16 0,1 1 0 15,3 0-256-15,1-1-48 0,1-1-16 0,2-1 0 0,0 0-176 0,2-2 128 16,1 0-128-16,3-1 128 0,2-1-128 0,1-1 0 16,-1-2 0-16,2-1 0 0,1-1 0 0,0 0 0 15,1-1 0-15,-1-1 0 0,0 0 0 0,-1-1 0 16,-1 0 0-16,0 0 0 0,-1 1 0 0,-3-3 0 15,0 2 0-15,-2 0 0 0,0-1 0 0,-2 0 0 16,-2 0 0-16,-2 0 0 0,0 1 0 0,-3 0 0 16,-2 2 0-16,-1 0 0 0,1 0 0 0,-2 1 0 15,0 1 0-15,-1 1 0 16,0 0-496-16,0 1-80 0,2 0 0 0,1 0-16 16,0 0-2528-16,2 0-496 0</inkml:trace>
  <inkml:trace contextRef="#ctx0" brushRef="#br2">19416 517 7359 0,'0'0'656'0,"0"0"-528"0,0 0-128 0,-4-2 0 16,-1-1 5328-16,0 1 1040 0,0 0 208 0,0 0 32 15,0 1-4192-15,0-1-848 0,-2 1-160 0,0 1-48 16,0 1-656-16,1 1-144 0,0-1-32 0,2 1 0 0,-1 2-400 0,5-4-128 15,-5 4 0-15,1 0 0 16,4-4 0-16,-2 6 0 0,0 0-160 0,2-1 160 16,1 1-656-16,0 1-16 15,0-2 0-15,1 0 0 0,2 0-224 16,2-2-64-16,-1-1 0 0,2 0 0 0,1-2 384 16,1-1 64-16,0 0 0 0,0 0 16 0,-3-2 240 0,1 0 32 0,0 1 16 0,-1 1 0 0,-6 1 208 0,5-4 0 15,-5 4 192-15,0 0-192 0,0 0 1136 0,0 0 112 16,0 0 32-16,0 0 0 0,0 0 48 0,0 0 16 15,0 0 0-15,-5 4 0 0,0 1-432 0,0 1-80 16,-1 3 0-16,1 0-16 0,2 0-112 0,0 3-32 16,-1-1 0-16,1 5 0 0,1-3-288 0,1 1-64 15,0 1-16-15,0 1 0 0,0 0-160 0,0 2-16 16,1-1-128-16,0 0 192 0,0-1-192 0,-1-2 0 16,0 3 0-16,0-1 0 0,0-4 128 0,-1 1-128 15,0-1 0-15,-2-2 0 0,0-2 128 0,-2 0-128 16,1-1 0-16,-1-2 0 0,0-1 0 0,-2-1 128 15,-2-1-128-15,0-2 0 0,1-1 0 0,-2 0 0 16,0-3 0-16,0-1 0 16,2-2-384-16,-1 0-80 0,1-2-16 0,1-1 0 15,3-1-1264-15,2-1-256 0,0 1-48 0,4-2-9920 0,2-2-1968 16</inkml:trace>
  <inkml:trace contextRef="#ctx0" brushRef="#br2">19600 524 18431 0,'0'0'1632'0,"2"-5"-1312"0,-2 5-320 0,0-5 0 0,1 0 3328 0,-1 5 576 15,-3-4 128-15,0-1 32 0,-2 2-1760 0,-1 1-368 16,-1 2-64-16,-1 0-16 0,0 0-752 0,-1 2-144 16,0 1-48-16,1 0 0 0,2 1-464 0,0 0-112 15,1 0-16-15,1 1 0 0,4-5-320 0,-2 6 128 16,1 0-128-16,2-1 0 0,0 1 0 0,2 1 0 15,2-2 0-15,0 0 0 0,3 0 0 0,0-1 0 16,0 0 0-16,1 1 0 0,-1-1 0 0,0 1 0 16,-1 1 0-16,-1-1 0 0,1 0 0 0,-3 0 0 15,-2 1 0-15,0-1 128 0,-1 0 160 0,-2 1 32 16,-3 1 16-16,-1 0 0 0,-1 1 16 0,-2-2 0 16,-2 1 0-16,-1 0 0 0,-2 0-32 0,1 0 0 0,0 0 0 0,1-1 0 15,-1-3-128-15,1 1-48 0,0-4 0 0,4 1 0 16,-1-2-144-16,2-1 0 0,1 0 0 0,5 2 0 31,-1-5-496-31,3-3-16 0,1-1-16 0,3 0 0 16,2 0-1840-16,1 2-384 0,3-1-64 0,1 1-15008 0</inkml:trace>
  <inkml:trace contextRef="#ctx0" brushRef="#br2">20309 500 16575 0,'0'0'736'0,"0"0"160"0,0 0-720 0,-5 2-176 0,-1-1 0 0,0-1 0 16,-1 0 3648-16,0 0 688 0,1 2 144 0,-1-1 16 16,-2 0-2592-16,0 2-528 0,0 1-96 15,-1 1-32-15,-2 2-160 0,1-1-48 0,-3 1 0 0,2 1 0 16,-1 1 64-16,-1 1 16 0,1-1 0 0,0 1 0 15,1 0-272-15,1 0-48 0,3-1-16 0,1 0 0 16,2 1-464-16,2-1-80 0,2-1-32 0,3-1 0 16,3-2-208-16,3 0 0 0,2-1 0 0,2-1 0 15,1-3 0-15,1-3 0 0,2-1 0 0,0-1-160 32,-1-1-272-32,1-1-48 0,0 0-16 0,-2 0 0 0,0-1-528 0,0 0-128 0,-2 1 0 0,-2-1-16 15,-1 0 176-15,-1 0 32 0,-1 2 16 0,-1-1 0 16,-4 2 624-16,0 2 112 0,-2 3 16 0,0 0 16 0,0-4 512 0,0 4 112 15,0 0 0-15,0 0 16 0,-4-1 240 0,-1 2 64 16,5-1 0-16,-4 2 0 0,4-2-288 0,-3 4-48 16,1 0-16-16,2-4 0 0,0 6-416 0,1-1 128 15,-1-5-128-15,3 6 0 0,0-1 0 0,0 0 0 16,1 0-224-16,-4-5 80 16,0 0-736-16,6 3-144 0,0-1-16 0,0-1-16 15,-6-1-2288-15,7-1-464 0</inkml:trace>
  <inkml:trace contextRef="#ctx0" brushRef="#br2">20456 503 26367 0,'0'0'1168'0,"0"0"240"0,0 0-1120 0,0 0-288 0,0 0 0 0,0 0 0 15,0 0 1616-15,0 0 272 0,0 0 48 0,0 0 16 16,2 7-1072-16,0 0-224 16,0 1-32-16,0-1-16 0,0 0-224 0,0 2-64 0,-1 0 0 0,1 0 0 15,1-2 0-15,-1 3 0 0,-1-1 0 0,0-1 0 16,1-1 16-16,0-1 0 0,0 0 0 0,1-2 0 15,-3-4 64-15,0 0 16 0,0 0 0 0,0 0 0 16,0 0 160-16,5 1 48 0,-1-2 0 0,1-1 0 0,1-2-80 0,-1 1-16 16,1-1 0-16,0-3 0 15,0-1-208-15,-1 0-64 0,-1-1 0 0,3 0 0 16,-1-2-128-16,0 0-128 0,-1 0 192 0,2 1-192 16,-1-1 0-16,0 1 0 0,1 0 0 0,0 1 0 15,0 2-448-15,0 1-80 16,0-1-32-16,0 2 0 0,-1 1-1680 0,1 1-352 0,-1 1-64 0</inkml:trace>
  <inkml:trace contextRef="#ctx0" brushRef="#br2">20668 550 15663 0,'0'0'1392'0,"0"0"-1120"16,0 0-272-16,2 6 0 0,1-1 3152 0,-3-5 576 16,4 5 112-16,-4-5 32 0,5 3-1968 0,1-2-400 0,-1 0-80 0,1 0-16 15,-6-1-752-15,7-1-144 16,-1 0-48-16,1-2 0 0,-1-1-288 0,0-1-176 15,-1 0 192-15,0-1-192 0,0-1 0 0,0 0 0 16,-1 1 0-16,-3 0 0 0,1-1 0 0,-1 1 0 0,-1 0 0 0,-1 0 0 16,-1 0 128-16,1-2-128 15,-3 3 0-15,1 1 0 0,0-1 0 0,-2 2 160 16,-2 2-160-16,0 2 128 0,-1 2 496 0,1 2 80 16,-3-1 32-16,1 2 0 0,-1 2 112 0,0 1 32 0,2 2 0 0,0 1 0 15,-1-1 16-15,2 2 0 0,2 0 0 0,2-2 0 16,2 0-224-16,3 0-32 0,4 0-16 0,1-2 0 15,3-2-320-15,3 0-64 0,3-1-16 0,4-2 0 16,0-3-64-16,3-2-16 0,0-2 0 0,1-1 0 0,-2-2-144 0,0 1 0 16,-1-2-160-16,-3 0 160 15,-4-1-912-15,-2 0-96 16,-2-2-16-16,-5 1-19856 0</inkml:trace>
  <inkml:trace contextRef="#ctx0" brushRef="#br2">21437 480 23951 0,'0'0'2128'0,"0"0"-1696"15,0 0-432-15,0 0 0 0,0 0 1984 0,0 0 304 16,0 0 64-16,0 0 16 0,0 0-1024 0,0 0-192 16,0 0-32-16,-1 5-16 0,0 2-288 0,1 1-64 15,0 1-16-15,1 0 0 0,-1 0-80 0,1 2-16 16,0 1 0-16,0-2 0 0,-1 0-144 0,1-1-48 16,0 1 0-16,1-1 0 0,0-1-128 0,0-1-48 15,-1-1 0-15,-1-6 0 0,0 0 0 0,0 0 0 16,0 0 0-16,0 0 0 0,0 0 176 0,0 0 16 15,5-3 16-15,-1 0 0 0,-1-2 0 0,0-1 0 16,-1-1 0-16,0-1 0 0,0-2-176 0,1 0-48 16,0-2 0-16,0 0 0 0,0-1-96 0,0 2-32 15,1-2 0-15,1 2 0 0,0-2-128 0,1 4 0 0,0-1 0 0,1 1 0 16,0 0 0-16,1 2 0 0,1-1 0 0,-1 1 0 16,2 2 0-16,0 0 0 0,-1 1 0 0,0 3-176 31,-3-1-1216-31,1 4-240 0,0-1-48 0,-1 3-12000 0,-6-4-2384 0</inkml:trace>
  <inkml:trace contextRef="#ctx0" brushRef="#br2">21632 533 27807 0,'0'0'1232'0,"0"0"256"0,0 0-1184 0,0 0-304 16,0 0 0-16,5 0 0 0,2 0 1520 0,1-1 240 15,-1 1 48-15,0-2 16 0,2 1-800 0,-1 1-144 16,1 0-48-16,2 0 0 0,-2 0-544 0,0 0-112 15,1-1-32-15,0 0 0 0,0 1-144 0,1-2 0 16,-1 0 0-16,0-1 0 16,0-1 0-16,-1 0 0 0,-1 0 128 0,-2-1-128 0,0-1 0 0,0 0 0 15,-1-1 0-15,-1 1 128 0,0-2-128 0,-2 1 0 16,-1 0 0-16,-1-1 128 0,-1 1-128 0,-2 2 0 16,-2 1 144-16,-1 1-144 0,-1 1 160 0,-2 2-32 15,-2 2-128-15,-1 2 192 0,0 1 64 0,-1 2 16 16,-1 0 0-16,-1 2 0 0,1 3 352 0,-1-3 64 15,2 4 16-15,1-2 0 0,3 2-96 0,1-2-16 0,3 0 0 0,2 0 0 16,2-1-336-16,3-1-80 16,2 2-16-16,2-3 0 0,1-1-160 0,1-1 0 15,4-1 0-15,0-1 0 0,1-2 0 0,1-1 0 16,2 0 0-16,0-2-176 16,1-1-1648-16,-1-1-336 0,-2-2-64 0</inkml:trace>
  <inkml:trace contextRef="#ctx0" brushRef="#br2">21946 516 13823 0,'0'0'1216'0,"0"0"-960"0,0 0-256 0,0 0 0 16,-5-2 3872-16,-1 0 736 0,2 1 128 0,-2 1 48 0,-1-1-2864 0,0 2-576 16,-1 1-128-16,1 1 0 0,-1 1-640 0,1 1-112 15,0 2-16-15,0-1-16 16,0 0-64-16,3 1-16 0,-1 2 0 0,1-2 0 0,2-1-224 0,1 1-128 15,1 0 160-15,2-2-160 0,1 1 0 0,2-1 0 16,0-1 0-16,2 0 0 0,2-1 0 0,1-3 0 16,1 0 0-16,-1 0-160 15,2-3-96-15,0 0-32 0,0-1 0 0,-1-1 0 16,0-1-336-16,0 0-64 0,-1-2-16 0,-2 1 0 16,0 0 32-16,-1-1 0 0,-3 1 0 0,-1-2 0 0,-2 1 464 0,-1 2 208 15,-2 0-192-15,-1 1 192 0,-1 0 0 0,-1 2 160 16,0 1 16-16,-1 2 0 0,1 0 624 0,0 2 128 15,-1 0 32-15,2 1 0 0,0 1-272 0,1 0-48 16,0 1-16-16,1 1 0 0,1-1-448 0,1 1-176 16,0 1 128-16,1-2-128 0,-1-5 0 0,3 6 0 15,1-1 0-15,1-1 0 16,0-1-448-16,1 0-128 0,0-2-32 0,1-1-10400 16,1-2-2064-16</inkml:trace>
  <inkml:trace contextRef="#ctx0" brushRef="#br2">22198 307 5519 0,'0'0'496'0,"0"0"-496"0,0 0 0 0,0 0 0 16,0 0 5504-16,0 0 992 0,0 0 208 0,0 0 32 16,-4 1-4048-16,4-1-800 15,-5 4-160-15,0 1-48 0,0 2-576 0,0 2-112 0,0 2-32 0,1 1 0 0,1 1-384 0,-1 2-64 16,-1 0-32-16,1 4 0 0,0-1-304 0,0-1-176 15,0 1 192-15,0 1-192 0,-1-2 0 0,1 0 0 16,0-2 0-16,1-1-192 16,1-1-720-16,1-3-144 0,2-1-32 0,1-1-10432 15,1-1-2080-15</inkml:trace>
  <inkml:trace contextRef="#ctx0" brushRef="#br2">22301 299 31151 0,'0'0'1376'0,"-2"6"288"0,-1-1-1328 0,-1 2-336 15,-1 2 0-15,0 2 0 0,1 1 1520 0,0 0 224 16,0 3 48-16,0-1 16 0,0 1-800 0,1 2-176 16,-1 1-16-16,1-1-16 0,-1 1-464 0,-1-1-80 15,1 0-32-15,0-1 0 0,1-2-224 0,0 2 144 0,0-1-144 0,1-2 128 16,1-1-128-16,2-1-224 15,-1-2 48-15,1 0-12048 16,1-2-2432-16</inkml:trace>
  <inkml:trace contextRef="#ctx0" brushRef="#br2">22345 769 22111 0,'0'0'1968'0,"0"0"-1584"15,3-5-384-15,2-2 0 0,2-2 3184 0,3 0 544 16,-1-1 112-16,2-3 32 0,2-1-2048 0,2 0-416 15,-2 0-64-15,1-1-32 0,1 3-800 0,-1-4-144 16,2 2-48-16,-1 0 0 0,-2-2-320 0,2-1 0 16,-2 2-160-16,0-3 160 15,0 1-1728-15,0-1-256 0,1 0-32 0</inkml:trace>
  <inkml:trace contextRef="#ctx0" brushRef="#br2">22499 562 26719 0,'0'0'2368'0,"-7"0"-1888"0,-2 0-480 0,1-1 0 16,2 0 3168-16,-1-1 544 0,1 0 96 0,1 1 32 15,0-3-2240-15,2 0-448 0,1-1-96 0,1 0-16 16,0 0-720-16,1-1-160 0,0 0-32 0,1-1 0 31,0 0-1152-31,0-1-256 0,0 0-32 0,-1 0-11152 0,0 1-2224 0</inkml:trace>
  <inkml:trace contextRef="#ctx0" brushRef="#br2">22899 449 12895 0,'0'0'1152'0,"0"0"-928"0,0 0-224 0,-2 6 0 16,0 0 3936-16,0 1 736 16,0 1 160-16,-1-1 32 0,0 1-2688 0,0 1-512 0,0 0-128 15,1 0 0-15,1-1-704 0,1-1-144 16,1 1-32-16,0-1 0 0,1 0-352 0,0-2-80 0,1 1-16 0,-3-6 0 16,3 4-32-16,-3-4-16 0,4 4 0 0,-4-4 0 15,0 0 288-15,0 0 48 0,6 1 16 0,-1-1 0 16,-5 0 192-16,5-3 64 0,-1 1 0 0,-1 0 0 15,1-1-128-15,-2-2-32 0,0 0 0 0,-1 0 0 16,0-1-224-16,1 0-64 0,1 0 0 0,-1 1 0 16,0-2-320-16,1 0 0 0,1-1 0 0,2 1 128 0,0-1-128 0,-1 0-208 15,2 1 48-15,1 0 16 16,-1 0-1600-16,1 0-320 16,0 1-64-16,0 1-10528 0,2 0-2096 0</inkml:trace>
  <inkml:trace contextRef="#ctx0" brushRef="#br2">23086 493 15663 0,'0'0'688'0,"0"0"144"0,0 0-656 0,4 4-176 15,2-1 0-15,1-2 0 0,0 0 2768 0,1 0 528 16,0-1 96-16,0 0 32 0,0-1-2528 0,1 0-512 16,1 0-112-16,1-3-16 0,-1 1-256 0,1 0 0 15,1-2 0-15,-1 0 0 0,-1 0 0 0,0 0-224 16,0-1 32-16,-2 0 16 0,-1 0 176 0,-2-1-128 15,0 0 128-15,-2 2-128 0,-1-1 128 0,-1 0 0 16,-2 1-144-16,-1 2 144 0,-1-1 0 0,3 4 192 0,-6-3-32 0,1 1 0 16,-3 1 560-16,-1 1 112 0,-1 2 32 15,-1 1 0-15,0 2 240 0,-1 0 48 16,0 1 16-16,0 2 0 0,-2 1-160 0,1 2-48 0,1 0 0 0,2 1 0 16,0-1-240-16,2 0-48 0,2 0-16 0,3 0 0 15,0-3-416-15,2 1-96 0,2-1-16 0,3-1 0 16,2-1-128-16,2-2-176 0,2 0 48 0,0-3 0 31,3 0-1888-31,1-2-368 0,2-2-80 0,-1 0-13536 0</inkml:trace>
  <inkml:trace contextRef="#ctx0" brushRef="#br2">23394 426 16575 0,'-9'3'1472'0,"4"-1"-1168"16,-3 0-304-16,0 1 0 0,-1-1 3840 0,1 2 704 15,-2 2 128-15,0 1 48 0,-1 1-2736 0,3-1-560 16,1 1-96-16,1 0-32 0,-1 1-784 0,3-1-176 16,1 1-16-16,0 0-16 0,3-3-304 0,2 1 160 15,-1 0-160-15,3-1 128 0,1-2-128 0,2 0-176 16,1-1 48-16,0-1 0 16,2-2-256-16,0-2-64 0,0 0 0 0,0-1 0 15,0-2-560-15,1-2-112 0,-1 0-32 0,-1-1 0 16,-1-2-256-16,4-5-48 0,-2 1-16 0,-4 7 0 15,-2-2 464-15,2-2 96 0,-3 0 16 0,0 4 0 0,-1 2 688 0,-1 0 208 0,-1 5 0 0,0 0 0 16,0 0 720-16,0 0 272 0,0 0 48 0,0 0 16 16,0 0 352-16,-2 4 64 0,-1 1 0 0,1 3 16 15,0 1-768-15,0 1-144 0,0-1-48 0,-1 5 0 16,0-2-528-16,1-4 0 0,0 0 0 0,0 1 0 16,2-9 0-16,0 5 0 0,0-5 0 0,0 0-10640 15,0 0-2016 1</inkml:trace>
  <inkml:trace contextRef="#ctx0" brushRef="#br2">23676 197 21183 0,'0'0'944'0,"-4"5"192"0,-2 1-912 0,1 3-224 0,-3 0 0 0,-1 4 0 0,-1 2 3648 0,0 0 672 15,0 3 144-15,1 1 16 0,1 2-2688 0,1 2-560 16,-2-1-96-16,1 0-32 0,0 0-672 0,0 0-144 16,0 0-32-16,1-1 0 0,2-2-256 0,0-1 0 15,1-1 0-15,0-1 0 0,1-2-256 0,2-3-16 16,0 0 0-16,3 2 0 16,1-3-2736-16,-1-6-560 0,2 4-96 0,-4-8-10944 0</inkml:trace>
  <inkml:trace contextRef="#ctx0" brushRef="#br2">23776 292 35711 0,'-7'9'1584'0,"1"-2"320"0,-3 3-1520 0,2 2-384 0,-2 2 0 0,3-4 0 0,-3 4 1664 0,1 1 256 16,0 0 48-16,1 2 16 0,-1 1-1088 0,1-1-192 15,1 1-64-15,-2 6 0 0,0-3-512 0,4-2-128 16,0-1 0-16,1-8 0 16,1 0-1984-16,0 2-368 0,0-2-80 0</inkml:trace>
  <inkml:trace contextRef="#ctx0" brushRef="#br2">23714 699 26719 0,'5'-4'2368'0,"1"0"-1888"15,1 0-480-15,2-3 0 0,0-3 3472 0,2 0 608 16,1 0 112-16,-1-2 32 0,-1-1-2416 0,2 0-464 15,0 3-112-15,-1-2-16 0,-1-2-960 0,1 1-256 16,1-2 0-16,0-1 0 16,0 1-768-16,1-1-208 0,2 2-48 0,1-3-12080 0,0 1-2416 0</inkml:trace>
  <inkml:trace contextRef="#ctx0" brushRef="#br2">23835 514 39327 0,'0'0'1744'0,"-3"-3"368"0,-2-1-1696 0,2-1-416 0,1-1 0 0,0 0 0 0,1-2 1232 0,-1 0 176 16,0-1 16-16,1 1 16 0,0-2-1440 0,1 1 0 15,1-2-288-15,1 2-19280 16</inkml:trace>
  <inkml:trace contextRef="#ctx0" brushRef="#br2">22865 1010 24815 0,'0'0'1088'0,"0"0"256"0,3-5-1088 0,-1 1-256 0,-2 4 0 0,2-5 0 0,-1 0 1200 0,-1 5 176 16,1-5 32-16,-1 5 16 0,0 0-272 0,-2-4-48 15,0 0-16-15,2 4 0 0,-5-2-128 0,-3 1-48 16,0 1 0-16,-1 3 0 0,-2 1-48 0,0 2-16 15,-3 1 0-15,1 3 0 0,0-2-160 0,1 3-48 16,-1 0 0-16,2 1 0 0,2 0-80 0,2-1-32 16,2 1 0-16,2-2 0 0,1-2-528 0,2 1 0 15,2 1 0-15,2-4 0 0,0-1 0 0,2-1 0 16,-1 0 0-16,3-2 0 0,1-2 0 0,2-2-144 16,1-2 144-16,0-1 0 0,1-1 0 0,1-1 0 15,-2 0 0-15,1-2-128 0,-2 2 128 0,-1-2 0 16,0 1 0-16,-1 0-128 0,-2 0 128 0,-1 2 0 15,0-1 0-15,-3 2-128 0,-3 5 128 0,0 0 0 16,0 0 0-16,0 0 128 0,0 0 0 0,0 0 0 16,0 0 0-16,2 6 0 0,0 0 0 0,0 4 16 15,1-1 0-15,-1 1 0 0,2 0-144 0,0-1 0 0,1 3 0 0,1-3 0 16,1-1 0-16,2-1 0 0,-2-2 0 0,0-1 0 31,1-2-400-31,2 0-64 0,0-4-16 0,0-1 0 0,3-1-1776 0,-1-1-368 0,-1-4-64 0</inkml:trace>
  <inkml:trace contextRef="#ctx0" brushRef="#br2">23107 968 6447 0,'0'0'576'0,"0"0"-576"0,0 0 0 0,0 0 0 0,0 0 5792 0,0 0 1056 16,0 0 192-16,0 0 64 0,0 0-4368 0,0 0-880 16,-5 4-160-16,0-1-32 15,1 1-688-15,1 2-128 0,2 1-16 0,0 1-16 0,0-1-560 0,0 0-96 16,1 1-32-16,0 2 0 0,1-1-128 0,0 0 0 15,0-2 0-15,3 1 128 0,0 0-128 0,1-1 0 16,1 0 0-16,1-2 0 0,2-3 0 0,0 0 0 16,0-1-176-16,1-1 176 0,2-2 0 0,1-1 0 15,0-2 0-15,2 0-128 0,0-2 128 0,-1 0-192 16,0 0 192-16,0 0-192 0,-2 0 192 0,0 0-160 16,0 1 160-16,-2 1-160 0,-3 0 32 0,0 1 0 15,-3 3 0-15,-4 1 0 0,0 0 128 0,0 0 0 16,0 0 0-16,0 0 0 0,-4 6 176 0,2 1 64 15,2-7 16-15,-1 5 0 0,1 1-256 0,2 2 0 16,-2-8 0-16,4 4 0 0,1 0 224 0,0-1 0 0,0 0 0 0,1-1 0 16,0-2 48-16,1-1 16 15,1-1 0-15,5-2 0 0,0-2-32 0,-4 2 0 16,2-3 0-16,1-1 0 0,1 0-256 0,-2-2 0 16,0 2 0-16,-1-1 0 0,0 0 0 0,-3 0-144 15,1 0 16-15,1-3 0 16,-3 1-1568-16,-1 3-304 0,-2 1-64 0,-3 7-15088 0</inkml:trace>
  <inkml:trace contextRef="#ctx0" brushRef="#br2">23527 1022 17503 0,'0'0'768'0,"0"0"176"0,5 0-752 0,1-2-192 0,1 1 0 0,1-1 0 0,-1-1 2864 0,0 0 528 15,1 1 128-15,2-2 0 0,0-1-2528 0,0 0-512 16,0 0-96-16,-1-1-32 15,0 2-352-15,-1-1 0 0,1 0 0 0,-2 1-128 16,-3-1-96-16,-1 1-16 0,1-1 0 0,-4 5 0 0,1-5 240 0,-1 0 0 16,-2 1 0-16,-1 1-144 0,-1 3 688 0,-3 0 144 15,-2 0 16-15,-2 2 16 0,-1 1 512 0,0-1 112 16,-1 2 0-16,0 2 16 0,0 0-96 0,0 2-32 16,1 0 0-16,2 2 0 0,1-1-448 0,1 1-80 15,2 0-32-15,2 1 0 0,3 0-448 0,2 0-96 16,2-2 0-16,3 0-128 0,2-1 0 0,2-1-304 15,4-1 48-15,2-2 0 16,1-3-2352-16,3-1-464 0,0-2-80 0</inkml:trace>
  <inkml:trace contextRef="#ctx0" brushRef="#br2">23891 921 17503 0,'-8'-6'768'0,"4"5"176"0,-1 1-752 0,-2-1-192 0,-1 1 0 0,0-2 0 16,0 1 5408-16,2 0 1056 15,0 1 192-15,2 0 64 0,4 0-4560 0,0 0-912 0,0 0-176 0,0 0-48 16,0 0-768-16,0 0-256 0,0 0 160 0,0 0-160 0,4 5 0 0,1 0 0 16,-1-1 0-16,1 2 0 0,0 0 0 15,-1 0 0-15,0 1 0 0,0 0 0 16,0 3 0-16,-1-1 0 0,-1 0 0 0,-2 0 0 16,0-1 0-16,-2 0 0 0,-1-1 0 0,-1 1 0 0,-2 1 0 0,0-2 0 15,-1 0 0-15,0-1 0 0,-1-2 192 0,0 1-64 16,0-1 0-16,0-1 0 0,1-2-128 0,2 0 128 15,0 0-128-15,5-1 128 16,-3-3-1280-16,3 3-256 0,1-4-48 0,1-1-11376 16,4-1-2272-16</inkml:trace>
  <inkml:trace contextRef="#ctx0" brushRef="#br2">24084 916 35583 0,'0'0'784'0,"0"0"176"0,-8 2 16 0,0-2 16 0,-2 2-800 0,1 0-192 0,-2 1 0 0,0 1 0 16,0 0 992-16,1 1 160 15,-1 0 16-15,2 2 16 0,1 1-736 0,1 0-160 16,2-1-32-16,0 2 0 0,2 1-96 0,2 1-32 0,0-1 0 0,1 1 0 16,3 1-128-16,2-1 128 15,0-3-128-15,3 1 128 0,0-1-128 0,1-2 0 16,0-2 0-16,1-1 0 0,-1-1-288 0,1-2 64 0,-1-3 16 0,0 1 0 15,-2-4 208-15,1 0 0 0,-2-2 0 0,0 0 0 16,-1-1 0-16,-1 0 0 0,-1 0 0 0,0-2 0 16,-2 1 0-16,0-1 0 0,-1 0 0 0,0 0 0 15,0 1-160-15,0-2 16 0,0-1 0 0,2 2 0 16,-1 2-832 0,2 0-176-16,-1 1-16 0,2 1-15440 0</inkml:trace>
  <inkml:trace contextRef="#ctx0" brushRef="#br2">24161 1059 38239 0,'0'0'832'0,"0"0"192"0,0 0 16 0,0 0 48 0,0 0-880 0,0 0-208 15,0 0 0-15,0 0 0 0,0 0 1120 0,4-5 176 16,1 1 48-16,1-3 0 0,1 0-672 0,0-1-128 16,-1-2-32-16,2 2 0 0,1-1-512 0,3-1 0 15,-3 2 0-15,1 0 0 16,1 1-352-16,-1 2-176 0,0-2-48 0,-1 1 0 15,0 1-512-15,-1 1-128 0,-1 1 0 0,2 0-16 16,-4 1 384-16,-5 2 80 0,0 0 0 0,0 0 16 0,0 0 752 0,0 0 160 16,2 7 32-16,-1-2 0 0,-1 1 512 0,-1 0 96 15,0 0 32-15,0-1 0 0,0 1-320 0,-2 0-48 0,0 1-16 0,1-1 0 16,0 1-192-16,2-7-64 16,-2 5 0-16,2-5 0 0,0 0-192 0,0 5 0 15,0-5 0-15,0 0 0 0,0 0 0 0,0 0 0 16,0 0 0-16,5 4 0 0,-5-4 0 0,5 2 0 0,-5-2 0 0,0 0 0 15,4-1 0-15,2 0 0 16,0-1 0-16,0 0 0 0,1 1 0 0,1-2 0 16,0 0 0-16,0 0 0 0,2 0-256 0,-2 1 16 15,-1-2 0-15,0 1 0 16,-2 0-528-16,-2 0-96 0,-3 3-32 0,0 0 0 16,0 0 288-16,0 0 48 0,0 0 16 0,0 0 0 0,0 0 544 0,0 0 0 0,0 0 0 0,0 0 0 15,0 0 144-15,0 0 144 0,0 0 32 0,5-1 0 16,2 1-320-16,-1 1 0 0,1 0 0 0,1 0 0 15,1-1 0-15,-1 1 0 0,1 0 0 0,0 0 0 0,2 0 208 0,-2 1-16 16,0-1 0-16,0 0 0 0,-2 0 16 0,0 1 0 16,-7-2 0-16,7 3 0 0,-2-1 64 0,-5-2 16 15,6 3 0-15,-1 0 0 0,-5-3-96 0,6 3 0 16,0-2-16-16,0 1 0 0,0-2-176 0,1 0 0 16,3 0 0-16,0-1 0 15,2-1-336-15,0-1-160 0,-1-1-16 0,1 2-16 16,1-2-368-16,-3 3-64 0,1-1 0 0,-2-1-16 15,-1 0 224-15,-1 1 48 0,-1 0 16 0,-3 0 0 0,-3 2 448 0,0 0 96 16,0 0 16-16,0 0 0 0,-2-5 128 0,2 5 192 0,-2-4-32 0,2 4-16 31,-5-5 432-31,0 2 64 0,-1-1 32 0,0 2 0 0,1 1 352 0,0 0 64 16,0 0 0-16,0 0 16 0,-1 2-336 0,0 1-80 16,0 0-16-16,0 0 0 0,0 2-400 0,0 0-80 0,0 1 0 0,3 1-16 15,-1 2 160-15,1 0 48 16,0-1 0-16,2 0 0 0,2 2 192 0,3 0 32 15,0-2 16-15,2 0 0 0,3 1-624 0,1-4 0 16,2-1 0-16,0-1 0 0,1-1-384 0,1-2 16 0,0-1 0 0,-1-1 0 31,0-3-1552-31,1 0-320 0,0-1-64 0,-3 2-16 16,-1-1-384-16,0 0-80 0</inkml:trace>
  <inkml:trace contextRef="#ctx0" brushRef="#br2">24943 839 20271 0,'0'0'1792'0,"0"0"-1424"15,6 0-368-15,0-1 0 0,1-1 3920 0,1-1 720 16,1-2 144-16,-1-1 16 0,0-2-3136 0,1-1-624 16,2-1-128-16,-1 2-16 0,-3-1-592 0,1 0-112 15,1 1-32-15,-1 0 0 16,-2 1-1712-16,0 2-352 0,-1 1-64 0</inkml:trace>
  <inkml:trace contextRef="#ctx0" brushRef="#br2">25132 871 28559 0,'0'0'2544'0,"0"0"-2032"16,0 0-512-16,6-4 0 0,0-1 3408 0,2-2 592 0,0-2 112 0,1-2 32 15,0-1-2672-15,1-1-544 0,0-2-96 0,-1 1-32 16,0-1-1600 0,-2 5-320-16,0 0-64 0</inkml:trace>
  <inkml:trace contextRef="#ctx0" brushRef="#br3">7695 5011 18431 0,'0'0'816'0,"0"0"160"0,0 0-784 0,0 0-192 16,0 0 0-16,0 0 0 0,8-1 3168 0,0-1 592 0,0 0 112 0,0 0 32 16,3 1-1728-16,1 0-352 15,0 1-64-15,1-3-16 0,3 1-496 0,-1 0-96 16,0 1-32-16,1 0 0 0,0 0-464 0,0-1-80 15,3 0-32-15,-2 0 0 0,1 0-368 0,1 0-176 16,-3 0 160-16,2 0-160 0,-4 0 0 0,1 0 0 16,-1 0 0-16,-1 0 0 0,-2-1-192 0,0 1-128 15,-2 0-16-15,-1 1-16 16,-1 0-1504-16,-2 1-288 0,-5 0-64 0,0 0-15024 0</inkml:trace>
  <inkml:trace contextRef="#ctx0" brushRef="#br3">7694 5076 22575 0,'0'0'992'0,"0"0"224"0,0 0-976 0,0 0-240 15,0 0 0-15,0 0 0 0,0 0 1792 0,0 0 304 16,0 0 64-16,0 0 16 0,0 0-560 0,0 0-96 16,0 0-32-16,7 3 0 0,-3 2-384 0,0 2-80 15,2 2 0-15,-1 2-16 0,0 1-176 0,-1 2-16 16,1 0-16-16,0 2 0 0,-1 0-256 0,-1 0-48 0,-2 1-16 0,1 1 0 16,0-2-256-16,0 2-48 15,-1-4-16-15,-1 2 0 0,0-1 0 0,-1-3 0 16,-1 1 0-16,0-1 0 0,0-1-160 0,-1-2 128 0,0 0-128 0,0-1 128 15,1-2-128-15,0-1 0 0,2-5 0 0,0 0 0 16,-3 4 0-16,3-4 0 16,0 0 128-16,0 0-128 0,0 0 0 0,0 0 0 0,0 0 144 0,0 0-144 15,0 0 0-15,0 0 0 0,0 0 0 16,0 0 0-16,0 0 0 0,6-1 0 0,2 0 0 16,1-3 0-16,0 1 128 0,0 0-128 0,3-1 128 0,1 1-128 15,1 0 128-15,-2 1-128 0,2 1 160 0,0-1-160 16,-3 1 192-16,2 0-64 0,1 0-128 0,-1-1 192 15,-1 2-192-15,2 0 0 0,-2 0 0 0,-1 2 0 16,-1-2 0-16,0 0 0 0,0 0 0 0,-1 0 0 16,-2 0 0-16,2-2-128 0,-2 0-16 0,0 1 0 15,-1-1-1456 1,0-1-272-16,-2-1-64 0,-1-1-16624 0</inkml:trace>
  <inkml:trace contextRef="#ctx0" brushRef="#br3">7726 5203 24879 0,'0'0'1088'0,"0"0"256"0,0 0-1088 0,0 0-256 16,8 0 0-16,0 0 0 0,0 0 944 0,1 0 128 15,1-2 16-15,1 1 16 0,0 0-64 0,1 1-16 16,-1 0 0-16,2 0 0 0,0-1-336 0,1 1-80 15,1-2-16-15,1 1 0 0,0 0-352 0,-2 0-80 16,1 0-16-16,0 1 0 0,0-1-320 0,0-1-64 16,0 0-16-16,-2 0-15120 0</inkml:trace>
  <inkml:trace contextRef="#ctx0" brushRef="#br3">8205 5174 911 0,'0'0'0'0,"0"0"0"0,-4 6 0 0,0 1 0 0,0 0 5936 0,-1 3 1104 16,0 1 208-16,1 1 48 0,1 0-4704 0,-1 2-944 15,-1 1-192-15,3-2-48 0,1 1-624 0,2-4-128 16,0 0-16-16,0-1-16 0,2-2-416 0,2-1-80 16,1-1 0-16,1-1-128 0,1 0 0 0,2-3 0 15,-1-1 0-15,2-1 0 0,0-3 128 0,1 0-128 16,0-2 0-16,0-1 0 0,0 1 0 0,-1-4 0 16,-2 0 0-16,1-1-144 15,0 0-240-15,-1 0-32 0,-1-1-16 0,-1 1 0 16,0 0 0-16,0 1 0 0,-3-1 0 0,-1 2 0 0,0 1 432 0,0 2-160 15,-2 2 160-15,-1 4 0 0,0 0-144 0,0 0 144 16,0 0 0-16,0 0-144 0,0 0 768 0,0 0 144 0,-2 4 48 0,1 3 0 16,0 2-192-16,1 0-48 0,0 0 0 0,1 1 0 15,1-3-192-15,0 3-64 0,1-2 0 0,2 1 0 16,-1-1-192-16,2-1-128 0,1-2 128 0,1 0-128 16,0-2 320-16,1 0-16 0,-1-1 0 0,9-4 0 46,1-4-624-46,-3-1-112 0,-4 1-16 0,0 0-16352 0</inkml:trace>
  <inkml:trace contextRef="#ctx0" brushRef="#br3">8647 5164 14735 0,'0'0'1312'0,"0"0"-1056"0,0 0-256 0,0 0 0 0,-2-5 3264 0,2 5 608 16,-4-4 112-16,0 2 32 0,0 0-2096 0,-1 1-432 15,0 1-80-15,0 1 0 0,-1 0-448 0,0 2-64 16,0 0-32-16,-1 2 0 0,0 1-272 0,0 1-48 16,-1 0-16-16,1 1 0 0,1 1-80 0,0 2 0 15,0 0-16-15,2 0 0 0,2-1-176 0,1 2-16 16,1 1-16-16,1-2 0 0,2 0-224 0,1 0 0 16,3-1 0-16,1-1 0 0,0-2 0 0,2 0 0 15,1-1 0-15,2-1 0 0,0 0 0 0,1-3-208 16,1 1 32-16,-2-3 16 15,2 0-736-15,-1 0-128 0,-1-4-48 0,2-1 0 16,-1-2-1552-16,-2-2-320 0</inkml:trace>
  <inkml:trace contextRef="#ctx0" brushRef="#br3">8872 4955 25855 0,'0'0'1152'0,"0"0"224"0,0 0-1104 0,0 0-272 0,0 0 0 0,0 0 0 16,0 0 1536-16,-1 5 256 0,1-5 64 0,-2 6 0 16,2 0-944-16,-1-1-176 0,0 2-32 0,1 1-16 15,0 2 48-15,0 0 16 0,0 2 0 0,0 2 0 16,-1 1-304-16,0 1-48 0,0 4-16 0,0-3 0 15,-2 3-160-15,1 1-32 0,0-1-16 0,0 1 0 0,0-1-176 0,0-1 0 16,0-2 0-16,2-1 128 0,0-3-384 0,1-3-64 16,1-1-32-16,1-1 0 15,2-3-2112-15,0-1-416 0</inkml:trace>
  <inkml:trace contextRef="#ctx0" brushRef="#br3">8945 5200 18431 0,'0'0'1632'0,"0"0"-1312"0,0 0-320 0,0 0 0 16,0 0 2464-16,1 8 416 16,-1-8 96-16,0 5 16 0,0 0-2064 0,0-5-416 15,2 6-64-15,0 1-32 0,0-2-416 0,1-1 0 0,-1 2 0 0,-1 1 0 16,1-2 0-16,-2-5 0 15,2 5-192-15,-2-5-8848 16,0 0-1776-16</inkml:trace>
  <inkml:trace contextRef="#ctx0" brushRef="#br3">8987 4992 14735 0,'-5'2'1312'0,"0"2"-1056"0,0 1-256 0,0 0 0 0,0 0 3968 0,2-2 752 16,3-3 144-16,0 0 16 0,0 0-3856 0,1 5-784 15,-1-5-240-15,4 4 128 16,2 0-1328-16,0-3-256 0</inkml:trace>
  <inkml:trace contextRef="#ctx0" brushRef="#br3">9240 4945 28095 0,'0'0'1248'0,"-1"7"256"0,1 1-1200 0,0 2-304 16,0-2 0-16,0 3 0 0,1 2 1280 0,0 0 192 0,-1 2 32 0,0 3 16 15,0-1-512-15,1 2-112 16,0 0 0-16,0 0-16 0,1 0-256 0,1-2-48 0,0 1-16 0,1-3 0 15,0 0-320-15,0 0-64 16,0-2-16-16,0-3 0 0,0-1-160 0,0-1 0 16,0-1 0-16,-1-2 0 0,-3-5 0 0,0 0 0 15,0 0 144-15,0 0-144 0,0 0 0 0,0 0 0 16,0 0 0-16,0 0 128 0,0 0-128 0,1-5 0 0,-3-3 128 0,-1 2-128 0,-1-1 0 0,-1 0 0 16,-1 1 0-16,0 0 128 0,-3 0-128 0,0 0 0 15,-1 0 0-15,0 2 0 16,-1 1 0-16,-1 0 0 0,-1 1 0 0,2 2 0 0,-2 1 0 0,1 3 0 15,0-1 0-15,3 2 0 16,0 1 480-16,0 1 32 0,2 0 0 0,1 0 0 0,2 1 112 0,0 0 16 16,2 1 16-16,2-1 0 0,1 0-272 0,2-1-64 15,0 2-16-15,3 0 0 0,1 0-304 0,1-3 128 16,2-1-128-16,0 0 0 0,2-1 0 0,1-1 0 16,0-2 0-16,0-1 0 0,3 0 0 0,0-2-272 15,-1-2 48-15,0 0 16 16,0-3-1920-16,-1 0-384 0,0-1-80 0</inkml:trace>
  <inkml:trace contextRef="#ctx0" brushRef="#br3">9415 5224 31391 0,'0'0'1392'0,"0"0"272"0,0 0-1328 15,0 0-336-15,5 5 0 0,-1-2 0 0,1 1 736 0,1-4 80 16,0 1 16-16,0-1 0 0,1 0-576 0,1-1-128 16,2 1 0-16,-1-4-128 0,0-1 0 0,1 0-192 0,0-1 0 0,-1 0 0 31,-1-1-464-31,0 0-96 0,0 1-16 0,-1-1 0 0,-1 1 416 0,-2 1 80 0,-2 0 16 0,-1 0 0 16,0-1 496-16,-2 1 96 0,-2 1 32 0,0 1 0 15,-1-1 512-15,0 1 96 0,-2 1 32 0,-1 1 0 16,0 1 16-16,-2 2 0 0,-1 1 0 0,-1 0 0 15,-1 3-240-15,2 0-32 0,-1 2-16 0,0 1 0 0,0 1-80 0,1 1-16 16,2 0 0-16,1 2 0 0,1 0-128 0,2 0-48 16,1 1 0-16,1 0 0 0,1-2-320 0,2 1-144 15,1-1 128-15,3-1-128 0,3-5 0 0,2 0 0 16,1 1-144-16,1-2 144 16,3-2-1840-16,0-1-256 0,0-2-48 0</inkml:trace>
  <inkml:trace contextRef="#ctx0" brushRef="#br3">9780 5148 17503 0,'-4'4'1552'0,"-3"1"-1232"0,-1 1-320 0,0 2 0 16,0-1 3328-16,-1 2 592 0,0 2 128 15,2-1 32-15,0 2-2416 0,1 0-464 16,1-1-112-16,0 1 0 0,0 1-560 0,2-3-96 0,0-1-32 0,3 0 0 16,1 0-272-16,3-1-128 15,-1-1 0-15,1-3 128 0,0-1-128 0,1-1 0 16,1-1 0-16,1-1 0 0,0-2-352 0,0-2 48 0,1 0 16 16,0-3 0-1,-1-2-304-15,1 0-64 0,-1-1-16 0,1 0 0 0,-2-1-288 0,0 0-64 0,-3-2-16 0,2 4 0 16,-1-2 304-16,-1 2 64 0,0 1 16 0,-1 3 0 0,-1-1 656 0,-1 6 144 15,0 0 32-15,0 0 0 0,0 0 880 0,0 0 176 16,0 0 48-16,0 0 0 0,0 0-192 0,-2 8-48 16,0 1 0-16,0 0 0 0,2-1-640 0,1 0-128 15,0-1-16-15,2 2-16 0,0-1-240 0,1 0 0 16,0-1-144-16,1 0 144 16,1-2-784-16,-1-2-64 0,2 0-16 0,0-1 0 15,0-2-1584-15,0 0-320 0</inkml:trace>
  <inkml:trace contextRef="#ctx0" brushRef="#br3">9927 5283 23775 0,'0'0'1056'0,"0"7"224"0,0-7-1024 16,0 5-256-16,1 0 0 0,-1-5 0 0,3 4 688 0,2-2 80 16,-1-1 32-16,1-2 0 0,0-2-448 0,2-1-96 0,-1 0 0 0,1-1-16 15,0-4 176-15,0 1 32 16,1-2 16-16,1-2 0 0,-1-1 112 0,-1 1 0 15,2-1 16-15,-1 1 0 0,0 2-64 0,1 0-16 0,-1 1 0 0,0 1 0 16,2 1 352-16,-2 1 64 0,-1 2 16 0,0 1 0 16,-1 1-112-16,0 2 0 0,-6 0-16 0,6 5 0 15,-1 0 112-15,0 3 32 0,1 3 0 0,-1 1 0 16,-1 1-384-16,0 3-64 0,0 0 0 0,0-2-16 16,0 2-352-16,0-3-144 0,0-1 128 0,0 0-128 31,1-4-1216-31,0 0-320 0,1-1-64 0,-1-1-16768 0</inkml:trace>
  <inkml:trace contextRef="#ctx0" brushRef="#br3">10814 4901 27807 0,'0'0'1232'0,"0"0"256"0,-3-3-1184 0,1-1-304 0,0 0 0 0,2 4 0 16,-1-6 1152-16,0 2 160 0,1 4 32 0,0 0 16 15,0 0-144-15,0 0-48 0,0 0 0 0,4 3 0 16,1 1-336-16,0 4-64 0,-1 3 0 0,0 3-16 0,0 1 16 0,0 3 16 16,-2 1 0-16,0 2 0 0,-1 1-208 0,0 1-64 15,-1 0 0-15,0 0 0 16,0-1-272-16,0-1-64 0,0 0-16 0,1-1 0 15,-1-2-160-15,2-1 0 0,0-3 0 0,1 0 0 0,-1-6 0 0,0 0-192 16,1-2 0-16,0-1 16 16,-3-5-768-16,0 0-144 15,0 0-48-15,0 0 0 0,0 0-1344 0,4-8-272 16,-1 0-48-16,-1-2-12240 0</inkml:trace>
  <inkml:trace contextRef="#ctx0" brushRef="#br3">10796 4828 15663 0,'0'0'1392'0,"0"0"-1120"16,-6 0-272-16,1 1 0 0,5-1 3264 0,0 0 608 16,0 0 112-16,0 0 32 0,0 0-2336 0,0 0-464 15,0 0-80-15,5 3-32 0,1-1-416 0,2 0-96 16,1 0-16-16,3 0 0 0,2 0-128 0,0 2-16 16,3 0-16-16,1 1 0 0,1 1-160 0,2 0-16 15,1 0-16-15,1 0 0 0,-1 1-224 0,0 1 128 16,-2 1-128-16,0 1 0 0,-2 1 128 0,-1-1-128 15,-1 2 0-15,-4 0 144 0,0 0-16 0,-3 1-128 0,-3 2 192 0,-3 0-64 16,-2-1 192-16,-3 3 48 0,-3 0 0 0,-2-1 0 16,-2 1 144-16,-2 0 16 0,-1-2 16 0,-3 0 0 15,-2-2-160-15,0 0-16 0,-2-1-16 0,2-1 0 16,-1-2-192-16,1 0-32 0,2-4-128 0,1 0 192 16,2-1-192-16,4-2 0 0,-1 0 128 0,2-2-128 15,7 0-752 1,0 0-192-16,0 0-32 0,0-5-16 0,2-2-1808 15,3-1-352-15</inkml:trace>
  <inkml:trace contextRef="#ctx0" brushRef="#br3">11241 5148 17503 0,'0'0'1552'0,"0"0"-1232"16,-4 3-320-16,1 2 0 0,3-5 2592 0,-2 7 464 15,0 1 80-15,0-2 32 0,0 0-1584 0,0 1-320 16,1-2-64-16,1 1-16 0,0-6-752 0,0 5-160 16,0-5-16-16,0 0-16 15,0 0-976-15,0 0-192 0,0 0-32 0</inkml:trace>
  <inkml:trace contextRef="#ctx0" brushRef="#br3">11286 4905 24879 0,'-5'0'2208'0,"5"0"-1760"15,0 0-448-15,0 0 0 0,0 0 944 0,0 0 96 16,0 0 32-16,0 0-9088 0,0 0-1824 0</inkml:trace>
  <inkml:trace contextRef="#ctx0" brushRef="#br3">11409 4951 24879 0,'-9'3'2208'0,"-1"1"-1760"0,1 1-448 0,0 0 0 0,-1-1 2016 0,2 0 320 16,0 2 64-16,1-1 16 0,2 0-1184 0,1-2-224 16,0 1-48-16,4-4-16 15,0 0-496-15,2 6-112 0,2-1-16 0,2-1 0 0,4-2-320 0,2 1 0 16,2-1 0-16,1 1 0 0,3-2 0 0,0 1 0 15,2 0 0-15,0 2 0 0,-1-1 0 0,0 1 0 16,-3 0 0-16,1 1 0 0,-2 0 0 0,-4 1 0 16,0 0 0-16,-4 1 0 0,-2 1 0 0,-3 1 128 15,-3 1-128-15,-1 1 0 0,-4 0 640 0,-2 0 48 0,-2 0 16 0,0-2 0 16,-3 1 32-16,-2 0 16 0,-1-1 0 0,-1 0 0 16,0-1-352-16,1 1-64 15,0-3-16-15,0 0 0 0,3-2-160 0,0-1-32 16,1-2-128-16,3-1 192 0,1-1-192 0,2-2-288 15,2-3 64-15,2-1 16 16,1-1-1952-16,2-1-384 0,2 0-80 0,1-3-14416 0</inkml:trace>
  <inkml:trace contextRef="#ctx0" brushRef="#br3">11705 4830 28383 0,'0'0'1264'0,"-1"5"256"0,0 2-1216 0,1 3-304 0,0 2 0 0,-1 2 0 15,0 0 784-15,0 2 112 0,0 2 0 0,0-1 16 16,-1 2-240-16,0-1-48 0,0 2-16 0,0 0 0 16,-1 2-432-16,0-2-176 0,1 2 128 0,0-2-128 15,-1-3 0-15,1-3-256 0,1-1 48 0,0-3 0 16,0-2-1520-16,0-2-288 0</inkml:trace>
  <inkml:trace contextRef="#ctx0" brushRef="#br3">11609 5024 27647 0,'0'0'1216'0,"0"0"256"0,0 0-1168 0,0 0-304 16,0 0 0-16,5-4 0 0,-5 4 1168 0,5-1 176 15,0-1 48-15,1 2 0 0,1 2-688 0,0-1-128 16,1 3-16-16,1-2-16 0,0 1-544 0,1 1 0 15,-1-2 0-15,1 1 0 0,0-1 0 0,-1 0-192 0,1 0 0 0,-1 1-9952 32,2-2-1984-32</inkml:trace>
  <inkml:trace contextRef="#ctx0" brushRef="#br3">11960 5005 22463 0,'0'0'992'0,"0"0"208"0,0 0-960 0,-6-1-240 0,0 1 0 0,-1 0 0 15,-2 1 1280-15,-1 2 192 0,-2 1 64 0,-1 3 0 16,-2 0-448-16,0 3-64 0,-1-1-32 0,1 3 0 16,0-3-224-16,2 4-64 0,-1-2 0 0,2 1 0 15,2 0-352-15,1 1-80 0,2-1-16 0,2-2 0 16,2 1 496-16,2 0 80 0,3-1 32 0,1 0 0 16,2-3-688-16,1-1-176 0,4-1 0 0,0-2 0 15,2-2 0-15,2-2-176 0,0-2 48 0,2-2 0 16,1-1-1344-16,-1-2-272 0,1-1-48 0,-1-1-16 15,-2-3-1008-15,1 2-208 0</inkml:trace>
  <inkml:trace contextRef="#ctx0" brushRef="#br3">11992 5053 25215 0,'0'0'1120'0,"0"0"224"0,-6 2-1072 15,0 1-272-15,1 0 0 0,-1-1 0 0,0 2 1392 0,1 1 208 16,0 2 64-16,2 0 0 0,0 0-832 0,1 1-144 16,0-1-48-16,1 2 0 0,1 0-464 0,1-1-176 15,1-1 0-15,1 0 144 0,1-2-144 0,-1 0-176 16,1-1 48-16,2 0 0 15,-6-4-576-15,7 0-96 0,0 0-32 0,0-2 0 16,1 1-128-16,-2-2-16 0,0-1-16 0,0-3 0 0,1 0 480 0,-1-2 80 16,-1 0 32-16,0 1 0 0,-1-2 400 0,0 3 0 0,0-1 0 0,-1 2 0 15,-1 1 448-15,-2 5 192 0,0 0 16 0,0 0 16 16,0 0 368-16,0 0 80 0,0 0 16 0,0 0 0 16,0 0-432-16,-2 6-96 15,0 1-16-15,1 0 0 0,1-1-416 0,0 1-176 0,1 1 128 16,0-1-128-16,0-1 0 0,0 0 0 0,-1-6 0 0,3 5 0 15,-3-5 0-15,4 3 0 0,-4-3 0 0,5 3 0 16,-5-3 0-16,5 2 0 0,-5-2 0 0,7 0 0 16,-1-2-192-16,-1-1 192 0,2-1-160 0,0-1 160 0,1-4-400 0,0 1 16 15,0 0 0-15,0 1 0 0,1 2 112 0,0 1 16 16,-1 1 16-16,1 2 0 0,-3 1 240 0,1 1 0 16,0 1 0-16,-2 2 0 0,-5-4 0 0,5 5 240 15,-1 1-48-15,-2 1-16 0,-2 1 368 0,0 0 80 16,1-1 16-16,-2-1 0 0,-1 1-256 0,0 0-32 15,0-1-16-15,2-6 0 0,-1 6-336 0,1-6 0 16,0 0 0-16,0 0-10432 16,0 0-2176-16</inkml:trace>
  <inkml:trace contextRef="#ctx0" brushRef="#br3">12456 5007 23039 0,'-12'3'1024'0,"6"-1"192"0,-1 1-960 0,-1 1-256 0,0-1 0 0,0 2 0 15,-2 2 2624-15,3 0 496 0,0 0 80 0,0 2 32 16,2-3-2208-16,2 2-448 0,1 0-96 0,2-1-16 16,1-1-336-16,0 0-128 0,1 0 0 0,2 1 0 15,1-1 0-15,0 0-240 0,0 0 32 0,0-1 0 31,1 0-1296-31,1 0-256 0,0-2-48 0</inkml:trace>
  <inkml:trace contextRef="#ctx0" brushRef="#br3">12580 5050 24415 0,'0'0'1088'0,"0"0"208"0,0 0-1040 0,0 0-256 16,0 0 0-16,0 0 0 0,3 7 1264 0,1-3 192 16,1-2 32-16,2 1 16 0,1-1-608 0,0-1-128 15,2-1-32-15,-1 0 0 0,2-1-512 0,0-1-96 16,1-1-128-16,0 1 176 0,0-1-176 0,-2-1 0 16,-1 0 144-16,0-1-144 0,0 0 0 0,0-1 0 15,-3-1 0-15,0 2 128 0,0-1 0 0,-1 1 16 16,-2-1 0-16,0 0 0 0,0 0 288 0,-3 0 48 15,-1 1 16-15,-2 0 0 0,-1 0 112 0,-1 3 32 16,-1 0 0-16,-1 0 0 0,0 1 176 0,-2 1 32 16,-2 2 16-16,-1 1 0 0,1-1-160 0,-2 3-48 15,0 2 0-15,1 1 0 0,0 2-48 0,-1 0-16 0,2 2 0 0,3 2 0 16,2 1 48-16,2 0 16 16,2 1 0-16,5-2 0 0,5 0-368 0,3 0-80 15,0-1-16-15,5-4 0 0,3-1-192 0,2-1 0 0,0-3 0 0,2 0 0 16,1-4-128-16,-1 0-80 0,-2-3-16 0,-1 1 0 15,-1 0-1408 1,0 0-288-16,-1-3-48 0,-2-1-16 0,-2 0-512 16,-1 0-96-16</inkml:trace>
  <inkml:trace contextRef="#ctx0" brushRef="#br3">13151 4919 25791 0,'0'0'2304'0,"0"0"-1856"16,0 0-448-16,7 1 0 0,0 1 3328 0,0-1 560 0,1-1 112 0,0 1 32 15,2 0-2800-15,1 0-544 16,-1-1-112-16,0 0-32 0,3 0-416 0,-1 0-128 15,0 0 0-15,-1 1-12496 16,1 0-2544-16</inkml:trace>
  <inkml:trace contextRef="#ctx0" brushRef="#br3">13153 5034 44463 0,'-11'4'1968'0,"11"-4"400"0,-3 3-1888 0,3-3-480 0,0 0 0 0,0 0 0 15,4 6 960-15,3-1 112 0,2-2 16 0,3 0 0 16,3-2-704-16,1 0-128 0,1 0-16 0,1-1-16 0,1-2-224 0,0 0 0 16,1-1 0-16,0 1 0 15,-3-2-2176-15,1 0-464 16</inkml:trace>
  <inkml:trace contextRef="#ctx0" brushRef="#br3">14044 4687 7359 0,'0'0'656'0,"0"0"-528"16,0 0-128-16,0 0 0 0,0 0 4336 0,0 0 832 0,0 0 160 0,0 0 48 16,0 0-2784-16,0 0-544 15,0 0-128-15,0 0 0 0,6 4-560 0,-2 2-96 16,-1 2-32-16,-1 2 0 0,0 3-288 0,0 3-64 15,0 0-16-15,-2 3 0 0,0 0-272 0,0 2-48 0,1 0-16 0,-1-1 0 16,0 0-256-16,-1 0-48 0,1-2-16 16,-1-1 0-16,0 0-208 0,0-1 176 0,1-1-176 0,-2 0 160 15,0 0-160-15,0-1 0 0,0 2 0 0,0-2 0 16,-1-2 0-16,1-1 0 0,0-1 128 0,0-1-128 16,0-2-224-16,0-2-80 0,2-5-16 0,0 0 0 15,0 0-1680 1,0 0-352-16,0 0-64 0,0 0-8864 0,2-5-1776 0</inkml:trace>
  <inkml:trace contextRef="#ctx0" brushRef="#br3">14244 4631 15663 0,'0'0'1392'0,"0"0"-1120"15,0 0-272-15,0 0 0 0,0 0 2864 0,2 8 512 16,-2-2 96-16,1 2 32 0,0 1-1456 0,-1 1-272 16,-1 2-64-16,1 1-16 0,0 2-448 0,0 1-96 0,-1 0 0 0,-1 1-16 15,0 3-144-15,1-1-32 16,0 1 0-16,-1 0 0 0,-1 1-352 0,1-1-80 15,0-1-16-15,0-3 0 0,1 0-192 0,0-1-64 16,0 0 0-16,0-2 0 0,0-1-256 0,0-1 0 0,1-1 128 0,0-2-128 16,-1 0 352-16,1-2 16 0,0-6 0 0,0 0 0 31,0 0-1008-31,0 0-208 0,0 0-48 0,0 0 0 16,0 0-1520-16,0 0-304 0,0 0-64 0</inkml:trace>
  <inkml:trace contextRef="#ctx0" brushRef="#br3">14460 4847 27983 0,'0'0'1232'0,"0"0"272"0,0 0-1200 0,0 0-304 0,0 0 0 0,0 0 0 16,0 0 1728-16,0 0 304 0,0 0 48 0,0 0 16 16,0 0-624-16,4 6-128 15,0 0-32-15,1 2 0 0,1 0-544 0,-1 1-96 16,0 0-32-16,0 3 0 0,1-1-336 0,-1 1-80 0,2-1-16 0,2 1 0 15,-1 0-208-15,0-3 0 0,-1 1 0 16,-1 0 0-16,2 0 128 0,0-1-128 0,-1-1 0 0,2-2 0 16,0 1 160-16,-1-1-160 0,0-1 160 15,0-1-160-15,-2-1 0 0,2 0 0 0,-1 1 0 16,-2-3 0-16,-5-1 0 0,0 0-240 0,0 0 32 0,0 0 0 31,0 0-1408-31,0 0-288 0,0 0-48 0</inkml:trace>
  <inkml:trace contextRef="#ctx0" brushRef="#br3">14492 5070 19343 0,'0'0'848'0,"-5"1"192"0,5-1-832 0,0 0-208 16,-5-1 0-16,5 1 0 0,0 0 3968 0,0 0 736 15,3-6 160-15,0 2 16 0,0 1-3008 0,2-2-592 16,1-3-128-16,0 1-32 0,3-1-416 0,0-1-64 15,0 1-32-15,1-1 0 0,2-4-320 0,0 1-64 16,0 1-16-16,0-1 0 0,-1 0-208 0,1 1 0 16,-1-1 128-16,-1-1-128 0,-3 1 0 0,1 1 0 15,0 1 0-15,-1-1 0 16,-2 1-1024-16,0 0-256 0,-1 2-64 0,-2 1-10896 0,-1 0-2192 0</inkml:trace>
  <inkml:trace contextRef="#ctx0" brushRef="#br3">14806 4944 12895 0,'0'0'576'0,"0"0"112"0,0 0-560 0,0 0-128 0,0 0 0 0,0 0 0 0,6 2 4064 0,-6-2 784 16,3 3 144-16,0 1 48 0,-1 3-2672 0,0-2-544 16,-1 2-96-16,-1 0-32 15,0 2-704-15,-1 1-144 0,-1 0-16 0,0 1-16 0,1-1-480 0,-1 2-80 16,0-1-32-16,2-2 0 16,-2 1-224-16,1-1 128 0,0-2-128 0,0-1 0 15,1-6-992-15,0 0-288 0,0 0-64 16</inkml:trace>
  <inkml:trace contextRef="#ctx0" brushRef="#br3">15084 4870 20271 0,'0'0'1792'0,"0"0"-1424"0,0 0-368 0,0 0 0 16,0 0 3248-16,0 0 576 0,5 4 112 0,0 0 32 16,1-2-1600-16,2 1-304 0,0-1-64 0,1 1-16 0,1-1-704 0,2 0-128 15,-1 0-48-15,0 0 0 16,2-1-528-16,-1 0-96 0,0 1-32 0,-1-2 0 0,0 0-288 0,0 0-160 15,-2 0 160-15,-1 0-160 0,1 0 0 0,-2-2 0 16,-1 2 0-16,1 0 0 16,-2 0-1360-16,-1-1-272 0,-4 1-48 0,0 0-11376 15,0 0-2256-15</inkml:trace>
  <inkml:trace contextRef="#ctx0" brushRef="#br3">15490 4803 23951 0,'0'0'2128'0,"0"5"-1696"0,-2 0-432 0,2 1 0 16,1-1 3056-16,2 1 528 15,1 0 96-15,1-1 32 0,2 4-2192 0,0-3-432 16,0 2-96-16,2 1-16 0,0-1-544 0,1 0-112 16,1 1-32-16,0 0 0 0,0 0-288 0,0-1 0 15,1 0 128-15,-1-1-128 0,0 1 0 0,1 0 0 16,-2-1 0-16,0 1 0 0,0-2 0 0,-2 1 0 16,0-1 0-16,-1-1 0 0,0 0-144 0,0-1-96 0,-2 0-16 0,0-1 0 31,-5-3-512-31,0 0-128 0,0 0 0 0,0 0-16 15,0 0-1744-15,0 0-352 0</inkml:trace>
  <inkml:trace contextRef="#ctx0" brushRef="#br3">15540 5011 26543 0,'0'0'1168'0,"-4"-1"256"0,-2-1-1136 0,6 2-288 0,-4-2 0 0,4 2 0 0,-4-2 1888 0,4 2 320 15,0 0 64-15,0 0 16 0,3-6-1072 0,1 1-192 16,2-1-64-16,1 1 0 0,1-1-352 0,1 1-80 16,0-3-16-16,2 0 0 0,0-1-224 0,0 0-48 15,-1-1-16-15,0-1 0 0,0-2-224 0,1 1 0 16,-2-1 128-16,0-1-128 16,0 0-320-16,-1 1-96 0,1 0-32 0,-2 2 0 15,-3 0-1968-15,1 3-400 0</inkml:trace>
  <inkml:trace contextRef="#ctx0" brushRef="#br3">15796 4934 31327 0,'0'0'1392'0,"0"0"272"0,0 0-1328 0,0 0-336 0,0 0 0 0,0 0 0 15,4-4 1632-15,-1 1 256 0,-3 3 48 0,6-3 16 16,1-2-928-16,0 1-192 0,-1 0-48 0,1 1 0 0,3 0-464 0,-1 1-112 16,-1 1-16-16,0 0 0 15,1 0-192-15,0 1 0 0,0-2 0 0,-2 2 0 0,1 2 0 16,-2-2 0-16,0 2 0 0,-6-2 0 0,0 0 128 0,5 3-128 16,-5-3 0-16,0 0 0 0,0 0 432 0,0 7-16 15,-2 0 0-15,-1-1 0 0,-2-1 96 0,-1 2 32 16,0 0 0-16,-1 0 0 0,0 0-112 0,0 0-32 15,-1 0 0-15,1-1 0 0,3 1-16 0,-1 0 0 16,1-1 0-16,1 0 0 0,3-6-192 0,1 6-32 16,1-1-16-16,2-1 0 0,1 1-144 0,-1-3 128 15,-4-2-128-15,7 3 128 0,1-3-128 0,1 0 160 16,0 0-160-16,0 0 160 0,-1 0-160 0,1-2 0 0,0 2 144 0,0-1-144 16,0-1 0-16,1 0 0 15,-1 1 0-15,2 0 0 0,-1 0 0 0,-1-2 0 16,1 2 0-16,1 1-128 0,-1-1-32 0,-2 0 0 15,0 0 0-15,1 0 0 16,-2 0-288-16,-1 0-48 0,0 0-16 0,-1 0 0 16,-5 1-1312-16,4 0-272 0,-4 0-48 0,0 0-16544 0</inkml:trace>
  <inkml:trace contextRef="#ctx0" brushRef="#br3">16226 4573 18431 0,'0'0'1632'0,"0"0"-1312"0,0 0-320 0,0 0 0 0,0 0 4048 0,0 0 752 16,-4 3 128-16,4-3 48 0,0 6-2800 0,-2 1-544 15,0 2-112-15,1 1-32 0,1 1-464 0,0 0-80 16,-1 3-32-16,1 2 0 0,2 0-352 0,-1 2-80 16,0 1-16-16,0 2 0 0,-1-1-208 15,1 2-32-15,-1-1-16 0,1 1 0 0,-1-1-208 0,1-3-128 16,0-1 128-16,-1-2-208 0,0 0 208 0,0-1 192 15,1-3-48-15,-1 1 0 0,0-4-336 0,0 0-80 16,0 0-16-16,1-2 0 16,-1-6-1312-16,0 0-272 0,0 0-48 0,0 0-16 15,0 0-1072-15,0 0-224 0</inkml:trace>
  <inkml:trace contextRef="#ctx0" brushRef="#br3">16378 4587 8287 0,'0'0'736'0,"0"0"-592"0,0 0-144 0,0 0 0 16,0 0 4912-16,0 0 944 0,0 0 192 0,0 0 32 16,0 0-3792-16,2 8-768 0,-1 0-160 0,0 2-16 0,0 0-320 0,0 3-64 15,1 2-16-15,0 1 0 0,0 1-496 0,0 3-80 16,0-2-32-16,0 2 0 0,-1-2-112 0,0 1-32 15,0-1 0-15,-1 1 0 0,0-1-192 0,0-2 144 16,0 0-144-16,-1-1 128 0,1-4-128 0,-1 0 0 16,0-1 0-16,0-1 0 15,-1-2-1648-15,2 1-208 0,0-8-32 0</inkml:trace>
  <inkml:trace contextRef="#ctx0" brushRef="#br3">16536 4881 34207 0,'0'0'1520'0,"0"0"304"0,0 0-1456 0,0 0-368 16,0 0 0-16,2-5 0 0,0-1 1520 0,2 0 224 15,0 0 48-15,2 0 16 0,1 0-1072 0,1 0-224 0,0 2-32 0,0 0-16 16,0 0-464-16,0 1 0 0,1 1 0 0,-1 0 0 15,1 1 0-15,0 1 0 16,-1 1 0-16,0 1 0 0,-1 1 0 0,-1 0 0 0,0 1 0 0,-2 1 0 16,-4-5 464-16,1 7 0 0,-1 1 0 0,-1 0 0 15,-2 1-48-15,-1 0-16 0,-1 0 0 0,1 0 0 16,-1-1 144-16,0 0 32 0,-2 0 0 0,1-1 0 16,1 0 32-16,-1 0 16 0,0 0 0 0,2 0 0 0,0-1-192 0,0-1-48 15,1 0 0-15,3-5 0 0,-2 4-128 0,2-4-48 16,0 0 0-16,0 0 0 0,0 0-48 0,0 0-16 15,0 0 0-15,3 6 0 0,-3-6-144 16,5 4 0-16,0 0 0 0,0-1 0 0,1 1 0 0,1-2 160 16,0 1-160-16,1-2 160 0,0 1-160 0,0-1 0 15,3 0 144-15,-1 0-144 0,-1 0 0 0,0 0 128 16,0 0-128-16,0 0 0 0,0-1 0 0,0 0 0 16,-1-1 0-16,-2 1 128 0,0 1-128 0,-1 0 0 15,-5-1 0-15,0 0-128 16,0 0-1120-16,0 0-224 0,0 0-32 0,0 0-20512 0</inkml:trace>
  <inkml:trace contextRef="#ctx0" brushRef="#br3">8441 5872 7359 0,'0'0'320'0,"0"0"80"0,0 0-400 0,2-5 0 15,1 0 0-15,0 0 0 0,-1 2 3456 0,-2 3 624 16,2-4 112-16,-2 4 32 0,2-5-2144 0,-2 5-416 16,0 0-96-16,0 0-16 0,0 0-128 0,0 0-16 15,0 0-16-15,0 0 0 0,0 0-352 0,0 6-64 16,0 3-16-16,0 3 0 0,0 2-352 0,0 1-80 15,1 3-16-15,1 1 0 0,0 0 0 0,1 1 0 0,0-1 0 0,1 1 0 16,-1-2-192-16,-2 0-32 0,4-2-16 0,-1-1 0 16,-1-4-64-16,0 1-16 0,1-2 0 0,0-3 0 15,1 0-64-15,-1-1 0 0,-4-6-128 0,0 0 192 16,0 0-192-16,0 0 128 0,0 0-128 0,0 0 0 16,0 0 160-16,0 0-160 0,0 0 160 0,0 0-160 15,0 0 160-15,-1-5-160 0,-1 0 160 0,-1 1-160 16,-2 0 0-16,-1 0-240 0,-1-1 32 0,0 2 0 15,0-2 208-15,0 3 0 0,-1 1 0 0,0 2 160 16,0 0-160-16,1 1 0 0,-1 0 0 0,0 2 0 16,2 1 0-16,0 0 0 0,1 2 0 0,0 1 0 0,1 2 0 0,2-1 192 15,1 1-32-15,1 1 0 16,1 0-160-16,1 0 128 0,2-1-128 0,1-1 128 0,2 0 128 0,1-1 0 16,1-1 16-16,1-1 0 0,2-2 64 0,1-2 16 15,0 0 0-15,0-1 0 0,2-1-160 0,-1-1-16 16,-1-2-16-16,1 0 0 0,0 0-160 0,-2-1 0 15,-1 0 144-15,0-1-144 0,-1-2 0 0,-1 1-240 16,-1 0 48-16,0 0 0 16,-1 1-2352-16,-2 0-464 0,-1 1-80 0</inkml:trace>
  <inkml:trace contextRef="#ctx0" brushRef="#br3">8730 6122 13823 0,'8'-6'608'0,"-8"6"128"0,0 0-592 0,3-2-144 0,-3 2 0 0,0 0 0 16,0 0 3472-16,0 0 672 0,0 0 128 0,0 0 16 15,3 4-2304-15,-1 3-448 0,-1 1-112 0,0 0-16 16,-1-1-576-16,0 1-112 0,0 1-16 0,0-1-16 16,-1 1-448-16,0-1-96 15,0 0-16-15,0-2 0 0,1-6-128 0,0 0 0 0,0 0 144 0,0 0-144 16,0 0-1104-1,0 0-304-15,6-6-48 0,-1-2-13728 0</inkml:trace>
  <inkml:trace contextRef="#ctx0" brushRef="#br3">8770 5956 26367 0,'0'0'1168'0,"0"0"240"16,-4 0-1120-16,-1 1-288 0,0 1 0 0,5-2 0 0,-4 1 832 0,4-1 96 15,0 0 32-15,0 0 0 0,0 0-624 0,0 0-112 16,0 0-32-16,2 5 0 0,3-1-192 0,0 1-160 15,0-3 32-15,1 1 0 16,1 0-704-16,0-1-128 0,1 0-16 0,0 0-16 16,1-1-288-16,-1 1-48 0,-1-2-16 0,0 1 0 15,-1 0 736-15,0 0 144 0,-6-1 16 0,6 2 16 0,-6-2 672 0,0 0 128 16,5 0 16-16,-5 0 16 0,0 0-400 16,0 0 0-16,0 0 0 0,0 0 1920 0,3 5 320 15,-2 1 48-15,-1-1 16 0,0-5-768 0,-1 7-160 0,-1 1-32 0,0-1 0 16,2 0-144-16,0 0-48 15,1-1 0-15,1 1 0 0,0-2-496 0,2 1-96 0,0-2-32 0,1 1 0 16,1 0-336-16,1-1-64 0,1 0 0 0,-1 0-128 16,1 0 128-16,-1 0-128 0,1-1 0 0,-2 0 0 15,-6-3 0-15,7 5 128 0,0-1-128 0,-2 0 0 16,-5-4 160-16,2 6-160 0,-1 1 128 16,-3-1-128-16,-3 1 176 0,-1 1-48 0,-2-1-128 0,-1 2 192 15,-2 1 64-15,0 0 0 0,-2-1 0 0,-2-1 0 16,1 0 64-16,-1-2 32 0,1-1 0 0,2-1 0 15,0-2-208-15,1-1-144 0,1-1 192 16,4-1-192-16,1 0 0 0,5 1-304 0,-3-6 48 0,4 1 0 16,3-2-816-1,2 0-144-15,3 0-48 0,2-1 0 0,2-1-1808 0,2-1-352 0</inkml:trace>
  <inkml:trace contextRef="#ctx0" brushRef="#br3">9136 5907 11055 0,'9'-8'976'0,"-5"5"-784"16,-1-2-192-16,0 0 0 0,0 1 4224 0,0-1 784 16,-3 5 176-16,0 0 16 0,0 0-2544 0,0 0-512 15,0 0-96-15,0 0-32 0,0 0-672 0,3 9-128 16,-2 1-16-16,0 1-16 0,-1 3-656 0,0 2-128 16,0-2-16-16,1 4-16 0,-2-1-240 0,0 3-128 15,-1 0 128-15,0 0-128 0,0-3 0 0,-1 0 0 16,0 0 0-16,0-1 0 15,-1-3-1440-15,-1 0-304 0,-1-2-64 0</inkml:trace>
  <inkml:trace contextRef="#ctx0" brushRef="#br3">9000 6095 31327 0,'0'0'1392'0,"6"-1"272"0,3-2-1328 0,1 0-336 0,2-2 0 0,1 1 0 0,3-1 1280 0,2 2 176 16,-1-1 32-16,2 1 16 15,0 0-624-15,-1 1-128 0,1 0-32 0,-2 2 0 16,2-1-512-16,-3 1-208 0,0 0 176 0,1 1-176 16,-3 0-800-1,0 2-256-15,-2-1-48 0</inkml:trace>
  <inkml:trace contextRef="#ctx0" brushRef="#br3">9447 6172 23951 0,'0'0'2128'0,"-5"3"-1696"15,1-3-432-15,0 0 0 0,4 0 3264 0,-4-3 560 16,1 1 112-16,0-2 32 0,1 0-2256 0,0-1-448 16,1-4-96-16,1-1-16 0,0-1-208 0,1 0-48 15,1-5-16-15,1-1 0 0,1-3-352 0,1-1-64 16,0 1-16-16,1-1 0 0,2-2-192 0,1-1-32 15,0 0-16-15,1 0 0 0,-1 3-208 0,2 1 144 16,-2 3-144-16,0 1 128 0,0 2-128 0,0 3 0 16,0 1 0-16,-1 3 0 0,0 0 0 0,0 1-224 0,-3 1 48 0,1 2 16 31,0 1-1296-31,1 0-256 0,-2 1-48 0,1 1-11264 16,0 1-2256-16</inkml:trace>
  <inkml:trace contextRef="#ctx0" brushRef="#br3">9607 5946 5519 0,'0'0'496'0,"0"0"-496"0,0 0 0 0,0 0 0 0,0 0 5344 0,0 0 976 15,0 0 192-15,5 5 32 0,-1-1-3808 0,-1 1-768 16,2 1-160-16,0 0-16 0,0 0-512 0,1 1-80 16,0 2-32-16,1 0 0 0,0 0-320 0,-1 1-64 15,2-1-16-15,0 2 0 0,0-1-432 0,0 0-80 16,-2-1-32-16,1-2 0 0,2 0-224 0,0 0 0 16,-1-2 0-16,1 0 0 0,0-1 0 0,1-1 0 15,2-1 0-15,-2-2 0 16,-3 1-320-16,-2 0-96 0,-5-1-32 0,7-1 0 15,-7 1-2080-15,0 0-416 0,0 0-96 0</inkml:trace>
  <inkml:trace contextRef="#ctx0" brushRef="#br3">9634 6150 28159 0,'0'0'1248'0,"0"0"256"0,0 0-1200 0,0 0-304 0,0 0 0 0,0 0 0 16,0 0 1712-16,3-5 272 0,2-2 64 0,1 0 16 15,1-1-896-15,1 1-176 0,2-3-32 0,0-2-16 16,-1-1-304-16,0 3-48 16,0 0-16-16,-1-3 0 0,1 1-240 0,0 2-48 0,-2 0-16 0,0 1 0 0,-1 1-272 0,-1 1 0 15,1 1 128-15,0 2-128 0,0 0-176 0,-6 4-80 16,0 0-32-16,0 0-12032 16,0 0-2400-16</inkml:trace>
  <inkml:trace contextRef="#ctx0" brushRef="#br3">9833 6096 13823 0,'0'0'608'0,"0"0"128"0,0 0-592 0,0 0-144 0,0 0 0 0,0 0 0 16,4 4 4032-16,-4-4 784 0,3 4 160 0,1 1 16 15,0 0-3184-15,0-1-640 16,-4-4-128-16,5 6-16 0,0-1-560 0,-1 1-96 16,-1-1-32-16,0 0 0 0,0 0-336 0,-3-5 0 15,2 6 0-15,-2-6-10800 16,0 0-2224-16</inkml:trace>
  <inkml:trace contextRef="#ctx0" brushRef="#br3">9991 6241 12895 0,'0'0'1152'0,"6"-2"-928"0,-1-2-224 0,0-1 0 0,3-2 3728 15,-1-1 704-15,2 0 144 0,0-1 32 0,-1-1-2512 0,1 0-496 16,-1-1-112-16,0 1-16 0,-1 1-784 0,0-1-176 16,-1-1-16-16,-1 2-16 0,-1 2-480 0,-1-3 128 15,0 2-128-15,1 1 0 16,-3 0-1664-16,0 1-384 0</inkml:trace>
  <inkml:trace contextRef="#ctx0" brushRef="#br3">10315 5909 12895 0,'0'0'1152'0,"0"0"-928"0,0 0-224 0,0 0 0 16,5 5 4176-16,-2-1 800 0,1 1 144 0,0 1 48 15,0 2-2608-15,0-3-528 16,2 3-112-16,-1 1 0 0,1 1-752 0,0-1-144 0,1 0-16 0,1 2-16 15,0-1-624-15,1 1-128 0,-1-3-32 0,1 0 0 16,0 0-208-16,0 0 0 0,0-3 0 0,0 2 0 16,1-1 0-16,0-2-128 0,-2-2 128 0,1 1-208 31,-1-1-496-31,-1-2-112 0,0-1-16 0,-1 0 0 16,-1-2-192-16,-5 3-64 0,4-3 0 0,-4 3 0 15,0 0-1344-15,0 0-256 0</inkml:trace>
  <inkml:trace contextRef="#ctx0" brushRef="#br3">10323 6116 32831 0,'0'0'720'0,"0"0"160"0,2-5 16 0,2 0 16 0,1 0-720 0,0-2-192 0,1-1 0 0,2 0 0 0,-1 0 1104 0,0-1 192 15,1-1 48-15,2 0 0 0,-2 0-576 0,0 1-96 16,1-1-32-16,-2 0 0 0,0 0-320 0,1 2-64 15,-1 1 0-15,0-1-16 0,-1 0-240 0,-2 0 0 16,1-1 0-16,1 2 0 16,-1 0-1152-16,0 0-320 0,-1 0-64 0,0 1-15088 0</inkml:trace>
  <inkml:trace contextRef="#ctx0" brushRef="#br3">10614 6029 32703 0,'0'0'1456'0,"0"0"288"0,0 0-1392 0,0 0-352 0,0 0 0 0,0 0 0 0,0 0 1872 0,0 0 304 16,0 0 64-16,0 0 16 0,0 0-928 0,0 0-192 15,0 0-48-15,0 0 0 0,0 0-768 0,5-4-176 16,1 3-16-16,0-3-128 16,0 0 0-16,1 1 0 0,0 1 0 0,1 1 0 0,0 1 0 0,-1 0 0 15,-2 1 0-15,1 1 0 16,0 0 0-16,-1 2 0 0,0-3 0 0,-1 3 0 0,-1-1 0 16,1 0 0-16,-4-3 0 0,1 6 0 0,-1 1 0 0,-1 1 0 15,-1-3 0-15,-1 1 0 0,-1 1 320 0,-1 0-64 16,-1 1 0-16,0 0 0 0,0-1 0 0,1 0 0 15,-1-1 0-15,1-1 0 0,1-1 288 0,1 0 48 16,3-4 16-16,0 0 0 0,0 0-256 0,0 0-48 16,2 5-16-16,2-2 0 0,-4-3-80 0,7 2-16 15,0 1 0-15,2-2 0 0,0-1 0 0,1 0-16 0,1-1 0 0,-2 1 0 16,1-2-176-16,1 2 0 16,-2 0 144-16,-1 0-144 0,0 2 0 0,0-2 0 0,1 1 0 0,-2 0 128 15,0 0-128-15,-1 1 0 0,-1-1 0 0,-5-1-128 31,4 2-256-31,-4-2-64 0,0 0 0 0,0 0 0 16,0 0-1952-16,0 0-400 0,0 0-80 0</inkml:trace>
  <inkml:trace contextRef="#ctx0" brushRef="#br3">10930 5731 21183 0,'0'0'1888'0,"0"0"-1504"16,0 0-384-16,0 0 0 0,0 0 3168 0,0 0 560 15,0 0 112-15,0 0 32 0,7 2-1888 0,-2 0-368 16,2 1-80-16,0 0 0 0,1 0-352 0,0 1-64 15,1 1-16-15,-1 2 0 0,0 1-464 0,1 3-112 16,1 1-16-16,-1 2 0 0,-3 1-320 0,1 2-192 16,0 1 192-16,-1 1-192 0,0 0 0 0,-1-1 0 15,0 0 0-15,-1-1 0 0,-2 1 0 0,0-1 0 16,-1-2 0-16,0 1 0 0,-1-1 224 0,-1-2-64 0,-1 0-16 0,-1-1 0 16,0-2 64-16,-1-1 16 15,0-1 0-15,0-2 0 0,2-1-48 0,2-5-16 0,-4 3 0 0,4-3 0 16,-5 2-160-16,5-2 0 0,0 0 0 0,0 0 0 31,0 0-1344-31,-3-5-240 0,2-1-48 0,2 0-16 16,0-2-1376-16,2-2-288 0</inkml:trace>
  <inkml:trace contextRef="#ctx0" brushRef="#br3">11246 5905 45375 0,'0'0'1008'0,"0"0"208"0,0 0 32 0,0 0 16 0,0 0-1008 0,0 0-256 16,11 9 0-16,-5-9 0 0,1 0 864 0,1 0 128 15,1 0 32-15,0 0 0 0,1-2-480 0,0 1-96 16,0 1 0-16,-1 0-16 0,1 0-432 0,0 0 0 16,0 0 128-16,0 1-128 0,-2-1-256 0,0 2-96 0,-1-2-16 0,-1 1 0 31,-6-1-2384-31,0 0-464 0,0 0-112 0,0 0-15264 0</inkml:trace>
  <inkml:trace contextRef="#ctx0" brushRef="#br3">11256 6007 22111 0,'0'0'1968'0,"-2"5"-1584"0,-2-2-384 0,4-3 0 16,0 0 4144-16,0 0 736 0,0 0 160 0,0 0 16 16,0 0-2672-16,5 4-528 0,1-3-128 0,2 0 0 0,1 0-800 15,1 1-160-15,1-2-16 0,1 0-16 0,0 0-464 0,0 0-80 16,0 1-32-16,0 0 0 15,0 0-736 1,-1 1-160-16,0-2-32 0,-1 0-20576 0</inkml:trace>
  <inkml:trace contextRef="#ctx0" brushRef="#br3">11677 6029 24991 0,'0'0'1104'0,"0"0"240"0,0 0-1088 0,0 0-256 0,0 0 0 0,6 2 0 0,-1 2 1664 0,-1 1 256 16,1 2 64-16,0 2 16 0,-1-2-368 0,1 2-80 15,-1-1-16-15,0 1 0 0,0 1-592 0,0 0-128 16,0-2-32-16,-1 1 0 0,2 0-368 0,0-1-80 16,-1-1-16-16,1-1 0 0,0-1-192 0,1 0-128 15,-6-5 128-15,8 2-128 0,1-2 0 0,0-2 0 16,-2-2 0-16,2 0 128 16,0-3-816-16,-2-1-144 0,1-2-48 0,-1 0-16912 0</inkml:trace>
  <inkml:trace contextRef="#ctx0" brushRef="#br3">11815 6136 26079 0,'0'0'1152'0,"0"0"256"0,0 0-1136 0,0 0-272 15,0 0 0-15,0 0 0 0,0 0 1456 0,0 0 224 16,0 0 48-16,5-3 16 0,-2-2-368 0,1 0-80 16,0-1-16-16,0 1 0 0,1-3-448 0,0-1-80 15,0-1-32-15,1-1 0 0,0 0-112 0,0-1-32 16,3-3 0-16,-1 1 0 0,0 0-96 0,0-1-32 15,-1-1 0-15,1-2 0 0,0 0 16 0,-1-2 0 0,0-1 0 0,-1 1 0 16,0-1-128-16,-3 2-16 16,0-1-16-16,-1 3 0 0,-1 0-176 0,0 1-128 0,0 4 192 0,0-1-192 15,-1 3 128-15,0 0-128 0,0 1 0 16,0 2 0-16,0 1 0 0,0 1 0 0,-1 1 0 0,1 4 0 31,0 0-912-31,0 0-240 0,0 0-64 0,0 0-11808 0,0 0-2368 0</inkml:trace>
  <inkml:trace contextRef="#ctx0" brushRef="#br3">11999 5852 10127 0,'0'0'896'0,"0"0"-704"0,0 0-192 0,0 0 0 16,0 0 3312-16,0 0 624 0,2-5 128 0,0 0 32 0,0 0-2240 0,0-1-432 15,0-1-80-15,0 0-32 16,1-3-336-16,0 0-64 0,0-1-16 0,0 1 0 16,-1 1-64-16,-1 0-32 0,-1-2 0 0,0 1 0 15,0 1-224-15,-1 1-64 0,0-1 0 0,-1 1 0 0,0-1-112 0,-1 0-16 16,0 0-16-16,0 0 0 0,0-1-128 0,0 1-32 15,1 0 0-15,0 1 0 0,0-1-80 0,1 1 0 16,-1 0-128-16,1 0 192 0,-1 1-192 0,0 1 0 16,0 1 0-16,2 5 0 0,0 0 0 0,0 0-256 15,0 0 16-15,-4 4-11504 16,1 1-2304-16</inkml:trace>
  <inkml:trace contextRef="#ctx0" brushRef="#br3">12009 5533 18431 0,'0'0'1632'0,"0"0"-1312"0,0 0-320 0,0 0 0 0,0 0 1376 0,0 0 208 15,0 0 32-15,0 0 16 0,0 0-1120 0,0 0-240 16,0 0-32-16,0 0-16 0,0 0-224 0,0 0 128 15,0 0-128-15,0 0 0 0,8 1 448 0,0-1-16 16,0 0 0-16,1-1 0 0,3 0 320 0,1 0 64 16,0-1 16-16,1 0 0 0,2 0-48 0,1 1 0 15,-1-1 0-15,4 0 0 0,1 1-304 0,2-2-64 16,-1 0-16-16,3 0 0 0,0-1-240 0,1 0-160 16,3 0 192-16,-1-1-192 0,2 1 144 0,-1 0-144 15,0 1 0-15,0 0 144 0,-2 0-144 0,1 1 0 16,0 0 0-16,-1-1 0 0,-1 0 0 0,2 1 0 0,0 0 0 0,1 0 0 15,-2 1 0-15,0-2 128 16,0 3-128-16,0-2 0 0,-1 0 0 0,2 0 0 16,-2-1 128-16,1-1-128 0,-2 0 0 0,0-1 0 15,0 0 0-15,0 0 0 0,0 1 0 0,-1 0 0 16,1 2 0-16,-1-2 128 0,-1 0-128 0,-2 0 0 16,2 2 0-16,-3-2 0 0,0 1 0 0,0 1 128 0,0 1-128 0,-1-2 0 15,1 0 128-15,-1 1-128 16,1-2 128-16,2 1-128 0,-1 0 128 0,2-1-128 0,0 2 0 0,1-1 128 15,2 0-128-15,0 0 0 0,1 1 0 0,1 0 0 16,1 0 0-16,2-1 128 0,0 0-128 0,14-3 0 16,-3 0 256-16,-3 1-16 0,0 1-16 0,-1 0 0 15,0 2-48-15,0-1-16 0,-3 2 0 0,-1 0 0 0,-2 1-160 0,1-2 0 16,0 1 0-16,-3 0 0 0,-1 0 0 0,1 1 0 16,-1-2 0-16,0 1 0 0,1 1 0 0,-1 0 0 15,0 0 0-15,1 1 0 0,0 0 0 0,-1 1 0 16,-2-2 0-16,1-1 0 0,1 0 0 0,1 0 0 15,-4-1 0-15,3 0 0 0,0-1 128 0,0 0-128 16,1 0 0-16,0 0 128 0,0 1-128 0,1 1 0 16,-2 0 144-16,-1 0-144 0,0-2 0 0,-1 1 144 15,0-1-144-15,0 0 0 0,-3 0 0 0,0 1 0 16,-1 1 0-16,1-3 0 0,-1 1 0 0,1 0 0 16,-2 0 0-16,1 2 0 0,-1 1 0 0,0 0 0 15,-1 0 0-15,0 0 0 0,0 0 0 0,0 0 0 0,-1 1 0 0,0 0 0 16,-2 1 0-16,2-1 0 0,0-1 0 0,0 0 0 15,-1 0 128-15,2 0-128 0,1-1 0 0,0 1 0 16,1-3 0-16,0 2 0 0,2 0 0 0,1 1 0 16,-1-2 0-16,1 2 0 0,0 0 0 0,-1-1 0 15,0-1 0-15,0 1 0 0,2 0 0 0,-3 0 0 16,0-1 0-16,-1 0 0 0,1 0 0 0,0 1 0 16,1-1 0-16,0 2 0 0,1-2 0 0,2 1 0 15,0 1 0-15,0 0 0 0,1 0 0 0,0 0 0 16,-1-1 0-16,2 0 0 0,-1-1 0 0,0 1 0 15,1 0 0-15,-1 0 0 0,1-1 0 0,3 1 0 16,-2 0 0-16,0 1 0 0,0 0 0 0,-2 0 0 0,-1 0 0 16,0 1 0-16,-1-1 0 0,-1 0 0 15,1-1 0-15,-1 0 0 0,2-1 0 0,0 0 0 16,2-1 0-16,2 1 0 0,0 1 0 0,2 0 0 0,1 0 0 16,-1 1 0-16,-3 0 0 0,0 0 0 0,0 1 0 0,-1-1 0 15,-4 0 0-15,1 0 0 0,0 0 128 0,1 1-128 16,0 0 0-16,0 0 0 0,0 1 0 0,1 0 0 15,-2 0 0-15,0 0 0 0,0 0 0 0,-2-1 0 16,-1-1 0-16,0 0 0 0,1 0 0 0,-1-1 160 16,0-1-160-16,1 0 192 0,2 0-192 0,2 0 160 15,0 0-160-15,2 0 160 0,3 1-32 0,-1 0 0 16,0 0 0-16,-1-1 0 0,-1 1-128 0,-1 1 0 16,-2-1 144-16,1 0-144 0,-2-1 0 0,1 1 144 0,1 0-144 15,0 1 0-15,2 0 144 0,2 1-144 0,0 0 0 0,0-1 144 16,-1 0-144-16,1 0 0 0,-3 0 144 0,2 0-144 15,-1-1 128-15,1-1-128 0,2 0 128 0,3 0-128 16,2 1 176-16,1 1-48 0,1 0 0 0,-2 0 0 16,-2 0-128-16,-1 0 128 0,-1-1-128 0,-1 1 128 15,1-1-128-15,0 1 0 0,1 0 0 0,1 0 0 16,1 1 0-16,0 2 0 0,1 0 128 0,-1-2-128 16,-3 1 0-16,-1 0 0 0,-1-2 0 0,2 0 0 15,-1 0 0-15,1 0 0 0,1 0 0 0,1 1 128 16,1 0-128-16,1 0 0 0,-2 1 0 0,0-2 0 15,-3 0 0-15,-1 0 0 0,1-2 0 0,0 0 0 16,0 1 0-16,3-1 0 0,3 1 0 0,0 1 128 16,0 0-128-16,1 0 160 0,-4 0-160 0,-1-1 160 0,-1 0-16 15,1-1 0-15,1 0 0 0,3 0 0 0,4 2 0 0,1-1 0 16,-1 0 0-16,0 1 0 0,-1 0 48 0,0 0 16 16,1-2 0-16,2 1 0 0,0 1-208 0,3 1 144 15,2 0-144-15,-2 1 128 0,-3-1-128 0,-2 1 0 16,-2-2 0-16,1 0 0 0,2-1 0 0,0 1 0 15,0 0 128-15,1 1-128 0,-1 0 0 0,-2 0 0 16,-3-1 0-16,-2 0 0 0,-2-1 0 0,2 0 0 16,0-1 0-16,0 2 0 0,0-1 0 0,0 1 0 15,1-1 0-15,-2 1 0 16,-3 0-960-16,-1 0-256 0,-1-1-64 0</inkml:trace>
  <inkml:trace contextRef="#ctx0" brushRef="#br3">12261 6123 11055 0,'0'0'976'0,"0"0"-784"16,0 0-192-16,0 0 0 0,0 0 3536 0,0 0 672 15,-4-1 128-15,0 0 16 0,4 1-2240 0,-5-1-448 16,5 1-80-16,-5-2-32 0,0 0-400 0,1-1-64 16,4 3-32-16,-4-4 0 0,1 1-192 0,0-3-32 15,-1 1-16-15,1-1 0 0,2 0-176 0,0-3-16 16,-1 1-16-16,0-2 0 0,1 0-112 0,0 0-32 16,-1-1 0-16,0-2 0 0,0 2-32 0,1-3-16 15,0 1 0-15,1-1 0 0,0-1-64 0,1 0-16 16,1-1 0-16,0 1 0 0,0-2-112 0,1 1-32 0,2 1 0 0,0 0 0 15,1-1-48-15,1 3-16 0,0 1 0 0,1-1 0 16,0 1-128-16,0 2 0 16,1 0 0-16,-1 1 128 0,0 0-128 0,0 2 0 15,-1 0 0-15,2 2 0 0,-1 0 0 0,-1 0 0 16,0 0 0-16,0 2 0 16,-2 0-512-16,0 1-16 0,-1 0-16 0,0 0 0 15,0-1-1248-15,-4 3-240 0,4-2-48 0,-4 2-9952 0,6-3-2000 0</inkml:trace>
  <inkml:trace contextRef="#ctx0" brushRef="#br3">12498 5774 20383 0,'0'0'896'0,"0"0"192"0,0 0-864 0,5-4-224 16,-1 1 0-16,-4 3 0 0,4-2 1712 0,-4 2 288 0,0 0 64 0,0 0 16 15,0 0-352-15,0 0-80 16,5 4-16-16,-1 1 0 0,-4-5-288 0,3 8-48 0,-2 2-16 0,0 1 0 16,-1-1-432-16,0 4-80 15,1-1-32-15,-1 1 0 0,-1 0-304 0,0 2-64 16,1-1-16-16,1 0 0 0,0-2-128 0,0 1-32 0,0-2 0 0,0 1 0 15,0-2-192-15,1-2 128 0,-1 1-128 0,0-2 0 16,1 1 0-16,-1-2 0 0,0-2 0 0,0-1 0 16,0 2-416-16,-1-6-32 0,0 0 0 0,0 0 0 15,0 0-1840-15,0 0-368 0,0 0-80 16,0 0-12880-16</inkml:trace>
  <inkml:trace contextRef="#ctx0" brushRef="#br3">12656 5902 11967 0,'0'0'1072'0,"0"0"-864"16,0 0-208-16,0 0 0 0,0 0 4832 0,0 0 928 0,0 0 176 0,6 4 32 15,1-1-3936-15,0 0-800 16,0-1-144-16,1 0-48 0,0-1-352 0,0-1-80 15,1 0-16-15,1-1 0 0,0 0-416 0,1 0-176 16,0-1 128-16,2 0-128 0,-1-2 0 0,-1 2-256 16,1 0 48-16,-2-1-11408 15,-1 0-2272-15</inkml:trace>
  <inkml:trace contextRef="#ctx0" brushRef="#br3">13109 5791 22399 0,'0'0'992'0,"0"0"208"0,3-4-960 0,-1-1-240 0,1 0 0 0,-3 5 0 15,0 0 1328-15,0 0 208 0,1-4 64 0,-1 4 0 16,0-5-464-16,0 5-96 0,-3-4-16 0,3 4 0 15,0 0-160-15,-6 1-32 0,-1 1-16 0,1 2 0 0,-2 2-80 0,-1 3-16 16,-1 1 0-16,0 3 0 0,1 0 192 0,-1 4 48 16,-1 1 0-16,1 2 0 0,1 0 32 0,4 0 16 15,-1 0 0-15,3-2 0 0,2 1-384 0,2-5-80 16,3 0-16-16,2-1 0 0,1-1-304 0,2-3-64 16,1-1-16-16,2-1 0 0,1-4-144 0,3 0 0 15,2-2 144-15,-2-2-144 0,2-3 0 0,-1-1 144 16,1-3-144-16,-2-1 0 0,-1 0 128 0,-1-2-128 0,-2-1 0 15,-1 0 0-15,-2 0 0 0,-2-2 0 16,0-1 0-16,-3 1 0 0,-1-2 0 0,0 1 0 16,-2 1 0-16,-2 1 0 0,-2 0 0 0,-1 2 0 15,0 0 0-15,-1 1 0 0,-2 0-272 0,-1 0 32 0,0 2 16 0,-2 2 0 32,0 2-1024-32,0 0-208 0,2 0-32 0,0 1-16 15,0 1-1536-15,0 2-304 0</inkml:trace>
  <inkml:trace contextRef="#ctx0" brushRef="#br3">13326 5667 27231 0,'0'0'1216'0,"0"0"240"0,0 0-1168 0,0 0-288 0,0 0 0 0,0 0 0 0,0 0 1808 0,0 0 304 16,0 0 64-16,0 0 16 0,0 6-704 0,1 1-144 15,0 3-16-15,1 0-16 0,1-1-576 0,1 1-112 16,2-2-32-16,1 3 0 0,0 1-176 0,1 1-32 16,1-2-16-16,1 2 0 0,-1-1-368 0,1 1 0 15,-1-1 0-15,1 2 0 0,-1 1 0 0,-1 0-240 16,-2 1 48-16,-2-1 0 0,-1-2 400 0,-1 1 96 16,-1-1 16-16,-1-1 0 0,-1 1 16 0,-2-3 16 15,-3 0 0-15,0-2 0 0,1 1-128 0,-1-2-32 16,1-2 0-16,-1-1 0 0,-1-1-192 0,1-2-160 15,2-2 32-15,-1-2 0 16,0 0-1392-16,2-2-272 0,1 0-48 0,1-3-10448 16,1-2-2112-16</inkml:trace>
  <inkml:trace contextRef="#ctx0" brushRef="#br3">13490 5666 29775 0,'0'0'1312'0,"0"0"288"0,-1-7-1280 0,1 1-320 0,0 1 0 0,2 0 0 0,0 0 1344 0,2 1 224 15,0 1 32-15,1-1 16 16,0 0-624-16,1 0-128 0,1 1-32 0,0 1 0 16,-1 2-448-16,2 2-112 0,1-2-16 0,-1 1 0 0,0 0-96 0,0 2-32 15,-2-2 0-15,2 3 0 0,-3 1-128 0,0 2 0 16,-2 0 0-16,0 0 128 0,-1 0 80 0,0 0 16 15,-2-1 0-15,-1 0 0 0,-1 1 336 0,0 1 64 16,-1 0 16-16,0-1 0 16,-2-2 160-16,0 0 32 0,0-2 16 0,-1 2 0 0,1 0-144 0,0-1-16 15,0 0-16-15,5-4 0 0,0 0-224 0,0 0-64 16,0 0 0-16,0 0 0 0,0 0-208 0,0 0-48 16,0 0-128-16,7 0 192 0,1 0-192 0,-1-1 0 15,2 0 0-15,1 0 0 0,2 1 0 0,-3 0 0 16,1 0 0-16,-1 1 0 0,0 1 0 0,-1 1 0 15,-1 0 0-15,1-1 0 0,-2 0-160 0,0 0 32 16,-1 0 0-16,1 3 0 16,-2-2-272-16,-1 1-48 0,-3-4-16 0,3 3 0 15,-3-3-1152-15,0 0-240 0,0 0-32 0,0 0-11248 16,0 0-2256-16</inkml:trace>
  <inkml:trace contextRef="#ctx0" brushRef="#br3">13961 5773 31967 0,'0'0'1408'0,"0"0"304"0,0 0-1376 0,0 0-336 16,0 0 0-16,0 0 0 0,0 0 1968 0,0 0 320 16,0 0 64-16,-1 7 16 0,-1 0-1024 0,1 1-192 15,0 1-32-15,1-1-16 0,0 0-656 0,0 1-144 16,0 1-32-16,0 1 0 0,1 0-272 0,0 1 0 15,0 0 0-15,-1-1 0 16,1-1-352-16,-1 0-80 0,0-1-16 0,-1 0 0 16,2-2-2224-16,-1 0-448 0,-1 0-80 0</inkml:trace>
  <inkml:trace contextRef="#ctx0" brushRef="#br3">13890 5882 20271 0,'0'0'896'0,"0"0"192"0,0 0-880 0,3-4-208 15,-3 4 0-15,5-3 0 0,0 0 4544 0,1 1 880 0,1-1 160 0,1 1 48 16,1 1-3520-16,1 1-704 0,1 0-144 0,0 0-32 16,0 1-624-16,0 0-128 0,1 1-32 0,0 0 0 15,-1 0-448-15,0-1 128 0,0 0-128 0,-1-1 0 32,0-1-656-32,0 0-176 0,1-1-48 0,-1 0-18976 0</inkml:trace>
  <inkml:trace contextRef="#ctx0" brushRef="#br3">14444 5949 9215 0,'0'0'400'0,"0"0"96"0,0 0-496 0,0 0 0 16,0 0 0-16,5-2 0 0,-2-1 4224 0,0 0 768 15,-3 3 128-15,2-4 48 0,-2 4-2528 0,0 0-496 16,-1-5-96-16,0 0-32 0,-2-1-224 0,1 1-64 15,-1-1 0-15,0 0 0 0,-1 1-480 0,0-1-96 16,0-1-32-16,0 0 0 0,-1 0-416 0,1-2-96 16,2 1-16-16,0-1 0 0,2-3-272 0,1-2-64 0,0 1-16 0,2-1 0 15,2 0-240-15,1 0 0 16,0-3 128-16,0-1-128 0,0 0 0 0,1-1 0 0,-1 2 0 0,0-3 0 16,0 2 0-16,-1 3 0 0,0 0 0 15,0 3 0-15,0 3 0 0,-1 1 0 0,-2 3 0 0,0 1 0 0,-2 4 0 0,0 0 0 16,0 0-192-16,0 0 192 31,0 0-1856-31,5-2-256 0,3 1-48 0,-1 1-17040 0</inkml:trace>
  <inkml:trace contextRef="#ctx0" brushRef="#br3">14663 5598 11055 0,'0'0'976'0,"0"0"-784"16,0 0-192-16,0 0 0 0,0 0 3776 0,0 0 704 15,0 0 128-15,0 0 48 0,0 0-2256 0,5 4-448 16,-5-4-96-16,3 7 0 0,0 0-416 0,-1 1-80 16,0 0-16-16,0 3 0 0,-1-1-400 0,1 3-96 15,-1-3-16-15,0 4 0 0,0 1-304 0,1 0-64 16,-1 0-16-16,0 0 0 0,-1 0-240 0,0-1-48 15,0 0-16-15,0 0 0 0,0-2-144 0,0 0 0 16,0-1 144-16,0 0-144 0,0-2 0 0,-1 1 0 16,0-3 0-16,0 0 0 0,-1-2-160 0,2-5-96 0,0 0-32 0,0 0 0 31,0 0-2400-31,0 0-496 0</inkml:trace>
  <inkml:trace contextRef="#ctx0" brushRef="#br3">14829 5748 20271 0,'0'0'896'0,"0"0"192"0,0 0-880 0,0 0-208 0,0 0 0 0,0 0 0 0,0 0 3584 0,0 0 656 16,0 0 144-16,0 0 32 0,0 0-2736 0,7 2-528 16,-2-1-128-16,1 1 0 0,0-1-608 0,0 1-112 15,2 0-32-15,0-2 0 0,1 0-272 16,0-3 0-16,-1-1 0 0,2 1 0 15,1 1-1024-15,0 0-256 0,-1-1-48 0,-2 0-15440 16</inkml:trace>
  <inkml:trace contextRef="#ctx0" brushRef="#br3">15070 5703 11967 0,'0'0'1072'0,"-2"-5"-864"15,0 0-208-15,2 5 0 0,0 0 5264 0,0 0 1008 16,-1-5 208-16,1 0 48 0,1 0-4144 0,1 1-816 0,2-2-160 0,1 1-48 16,0-1-672-16,3 1-144 0,1 1-32 0,1-1 0 15,1 0-352-15,0 2-160 0,0 1 128 0,1 1-128 16,0-1 0-16,-1 0 0 0,0 1 128 0,1 1-128 16,-2 2 0-16,0 2 0 0,0 1 0 0,-2 0 0 15,-1 0 0-15,-2-1 0 0,-2 2 0 0,0 2 0 16,-2 2 208-16,-1-2-32 0,0 2-16 0,-3 0 0 0,-1-1 368 0,-3-1 80 15,-1 2 16-15,0 0 0 0,-2 0 128 0,0 0 16 16,-2-1 16-16,-1 1 0 0,2 0-208 0,1 0-64 16,0-1 0-16,1 0 0 0,0-2-128 0,2-1-16 15,2-1-16-15,2 1 0 0,1 0-192 0,2 0-32 16,2 1-128-16,1-1 192 0,2-1-192 0,2 0 0 16,2 0 0-16,0-1 0 0,2 1 0 0,-1-1 0 15,1 0 0-15,1-1 0 0,-1-1 0 0,-1-2 0 16,2-2 0-16,-2 0 0 0,0 1 0 0,-1-2 0 15,-1-1 0-15,0-1 0 0,0 1-432 0,-1-1 32 16,-1 0 0-16,-2 0 0 16,1-1-1712-16,-1 1-320 0,0 1-80 0,-1-1-17232 0</inkml:trace>
  <inkml:trace contextRef="#ctx0" brushRef="#br3">15383 5589 23039 0,'0'0'1024'0,"0"0"192"0,-5-1-960 0,5 1-256 0,0 0 0 0,-4-2 0 15,4 2 3392-15,0 0 640 16,0 0 128-16,0 0 32 0,0 0-2624 0,0 0-528 0,0 0-96 0,0 0-32 16,0 0-288-16,6 2-64 15,0 2-16-15,1 2 0 0,0 2-224 0,-1 2-64 0,2 0 0 0,1 0 0 16,-1 0-16-16,1 0-16 0,0 0 0 0,-1 0 0 15,-2 2-224-15,-1 1 128 0,0 0-128 0,0-2 0 16,-1 0 272-16,-1 0-32 0,-1 0-16 0,-1 0 0 16,-1 1-80-16,-1 0-16 0,-1 0 0 0,0 0 0 15,0-1 320-15,-2 1 48 0,-1 0 16 0,-3-1 0 16,0 0-320-16,-1-1-64 0,1-1-128 0,0-1 192 16,0 0-192-16,1-3 0 0,1-1 0 0,1-1 0 15,5-3-896-15,0 0-160 0,0 0-32 0,0 0-16 16,0 0-1328-16,1-6-272 15,2 0-48-15,1-3-14384 0</inkml:trace>
  <inkml:trace contextRef="#ctx0" brushRef="#br3">15607 5557 15663 0,'0'0'688'0,"0"0"144"0,0 0-656 0,0 0-176 16,0 0 0-16,0 0 0 0,0 0 4896 0,2-5 944 16,1-1 192-16,1 2 48 0,1 0-4224 0,1 0-832 0,1 0-160 0,0 1-32 15,1 0-256-15,-1 1-64 0,1 1 0 0,1 0 0 16,-2 2-256-16,0 2-64 16,-1-2-16-16,0 3 0 0,0-2 16 0,-1 1 16 0,0 0 0 15,0 2 0-15,-2-1-64 0,-1 2-16 0,-1 0 0 0,1 0 0 16,-2 0 64-16,-1 1 16 0,0 0 0 0,-1-1 0 15,-1 0 192-15,0-1 48 0,0 0 0 0,-1 0 0 16,0 0 48-16,0 0 16 0,1 0 0 0,0 0 0 16,3-5-64-16,-4 3 0 0,4-3 0 0,0 0 0 0,-2 4-48 0,2-4-16 15,-3 6 0-15,3-6 0 0,0 0-144 0,0 0-48 16,-1 6 0-16,2 0 0 0,0-1-192 0,1 1 144 16,1 0-144-16,1-2 128 0,0-1-128 0,2-1 0 15,1 0 0-15,1 0 128 0,1 1-128 16,0 0 0-16,3-1-160 0,-2-1 160 0,0-1 0 0,-1-1-144 15,1-1 144-15,0 1 0 0,-1 1-176 0,-1 0 176 16,-1-1-208-16,-2 1 80 16,-5 0-1024-16,0 0-208 0,5-2-48 0,-5 2 0 15,6-2-1536-15,-6 2-304 0</inkml:trace>
  <inkml:trace contextRef="#ctx0" brushRef="#br3">15985 5681 35007 0,'0'0'768'0,"0"0"176"0,0 0 16 0,0 0 16 0,0 0-784 0,3 6-192 0,-3-6 0 0,3 6 0 16,0 0 1376-16,0 1 224 0,-1 0 64 0,0 1 0 15,-1 2-560-15,1 1-96 0,-1 1-32 0,1 1 0 16,-1-2-592-16,0 1-112 0,0 0-16 0,0 0-16 16,-1 1-96-16,0 0-16 0,0 0 0 0,0-1 0 15,0 0-896-15,-2-2-192 0,0 0-48 0,-1-2 0 16,0-1-2128-16,-1-1-416 0</inkml:trace>
  <inkml:trace contextRef="#ctx0" brushRef="#br3">15935 5815 36911 0,'0'0'1632'0,"0"0"352"0,0 0-1600 0,0 0-384 16,0 0 0-16,7-1 0 0,0 0 1552 0,0 0 240 15,-2-2 32-15,3 1 16 0,0 1-704 0,2 1-144 16,-1 1-32-16,-1-1 0 0,3-2-368 0,-1 0-80 16,1 0 0-16,0 2-16 0,-1 1-496 0,0 0 128 15,0 1-128-15,0-2 0 16,0-1-704-16,1 0-176 0,-1-1-32 0,0 1-16 15,0 2-2432-15,-1 0-480 0</inkml:trace>
  <inkml:trace contextRef="#ctx0" brushRef="#br3">16438 5870 31327 0,'0'0'1392'0,"0"0"272"0,0 0-1328 0,0 0-336 0,0 0 0 0,0 0 0 0,0 0 2064 0,-5-1 352 15,-1-1 64-15,1-1 16 0,1-2-832 0,0 0-144 16,1-2-48-16,0 1 0 0,1-1-864 0,0 0-176 15,0 0-48-15,1-1 0 16,1-2 256-16,0 0 32 0,0 0 16 0,1 1 0 16,0 0-208-16,1-1-32 0,0 0-16 0,1 1 0 0,0-1 80 0,0-1 0 15,2 0 16-15,0-4 0 0,0 1-128 0,1-2-16 16,0-2-16-16,3 1 0 0,-2 0-368 0,0 1 0 16,0 1 0-16,0 1 128 0,0-1-128 0,-1 4 0 15,-1 0 0-15,0 1 0 0,1 2 0 0,-2 2 0 16,-1 1 0-16,-3 5 0 15,0 0-368-15,0 0-80 0,0 0-32 0,0 0 0 16,0 0-2304-16,0 0-464 0</inkml:trace>
  <inkml:trace contextRef="#ctx0" brushRef="#br3">16698 5565 11055 0,'0'0'976'0,"0"0"-784"16,0 0-192-16,0 0 0 0,0 0 4928 0,0 0 960 15,0 0 176-15,-3 6 32 0,0-1-3584 0,1 3-720 16,1-2-128-16,0 4-48 0,1 1-176 0,0 0-32 15,0 0-16-15,0 4 0 0,0 0-416 0,1 2-80 16,0-2 0-16,0 0-16 0,1-3-512 0,1 1-112 16,0-1 0-16,1 0-16 0,0-1-240 0,0 1 144 15,0-2-144-15,1-1 128 0,0-2-128 0,-1-2 0 16,0 0 0-16,-1 0 0 16,-3-5-1088-16,0 0-112 0,0 0-16 0,0 0 0 15,0 0-1552-15,0 0-320 0</inkml:trace>
  <inkml:trace contextRef="#ctx0" brushRef="#br3">16910 5678 20271 0,'0'0'1792'0,"0"0"-1424"0,0 0-368 15,0 0 0-15,5 2 4032 0,1-2 752 16,0 0 144-16,1 0 16 0,0 0-2512 0,1 0-496 0,3 0-96 0,-1 0-32 15,-2 1-800-15,1 1-176 16,0 0-16-16,1 0-16 0,0-2-544 0,1 0-96 16,1-1-32-16,0 1 0 15,-3-1-1024-15,3 1-192 0,0 0-64 0</inkml:trace>
  <inkml:trace contextRef="#ctx0" brushRef="#br3">17335 5567 11055 0,'0'0'976'0,"7"-2"-784"0,-1-1-192 0,0 0 0 0,-1 0 3200 0,0 0 608 16,-5 3 112-16,0 0 32 15,0 0-2000-15,4-2-400 0,-4 2-80 0,0 0 0 16,0 0-144-16,0 0-32 0,0 0 0 0,0 0 0 0,0 0-240 0,0 0-48 15,-4 0-16-15,-2 5 0 0,0 1-336 0,0 3-64 16,-2 4-16-16,1-2 0 0,0 3-320 0,2 0-64 16,-2-1 0-16,2 1-16 0,1 2-176 0,2-4 128 15,1 1-128-15,3-1 128 0,2-4-128 0,2 0 128 16,1-1-128-16,0-1 128 0,3-2 0 0,1-1-128 16,0-2 192-16,1 1-64 0,1 0 16 0,0 0 0 15,0-1 0-15,0-3 0 0,1-1-144 0,0-1-176 16,-3-1 48-16,-1 2 0 0,-1-2 272 0,0 2 64 15,-1 1 16-15,-3-2 0 0,0-2-224 0,-1-1 128 16,-1-2-128-16,-2 2 0 0,-1 0 160 0,-1 1-160 16,-2-2 160-16,0 0-160 0,0-1 176 0,0-1-176 15,-1 1 192-15,1 0-192 0,-2-1 0 0,1 0 0 16,0 2 0-16,1 2 0 16,0-1-368-16,2 1-128 0,1 0-16 0,0 0-16 15,0 1-2512-15,0 5-496 0</inkml:trace>
  <inkml:trace contextRef="#ctx0" brushRef="#br3">17584 5504 18431 0,'0'0'1632'0,"-4"-2"-1312"0,-1 0-320 0,0 0 0 16,1 1 3776-16,4 1 704 0,-4 1 128 0,4-1 16 0,0 0-2448 0,0 0-512 15,0 0-80-15,0 0-32 0,6 3-960 0,2 1-192 16,0 0-32-16,0 0-16 15,3 2-208-15,0 0-144 0,0 0 192 0,0 2-192 16,0 0 176-16,0 3-176 0,0 1 160 0,0 0-160 0,-2-1 0 0,0 2 128 16,0 0-128-16,-3 0 0 15,-1 3 0-15,-2 2 144 0,-2-3-144 0,-1 2 128 16,-1-5 128-16,-1 0 0 0,0 1 16 0,-2-1 0 0,0-1 112 0,-1-4 32 16,-1 0 0-16,0 0 0 0,1 1-288 0,-1 0-128 15,0-3 128-15,1-1-128 0,5-4 0 0,-5 0 0 16,1-2-144-16,4 2 144 15,-3-3-2096-15,2-1-304 0,1 4-64 0</inkml:trace>
  <inkml:trace contextRef="#ctx0" brushRef="#br3">17803 5439 18431 0,'-1'-5'1632'0,"0"-1"-1312"0,1 0-320 0,1 0 0 16,0 2 3008-16,-1 4 544 0,0 0 96 0,3-2 32 15,1-3-2160-15,0 0-432 16,0 2-96-16,-4 3-16 0,0 0-224 0,8 1-48 16,0 1-16-16,-1-1 0 0,1-1-368 0,0 0-80 0,1 2-16 0,-1 1 0 15,-3 1 96-15,1 0 32 0,-1 0 0 0,-2 1 0 0,-3-5 400 0,1 9 80 16,-1-2 0-16,-2 2 16 15,-2-1-80-15,-3 0-32 0,-1 2 0 0,0 0 0 0,0-1-240 0,1-1-48 16,0 0-16-16,0 0 0 16,1-1-16-16,1-1 0 0,1 0 0 0,2-1 0 0,2-5-256 0,0 0-160 15,0 0 192-15,3 5-192 0,2 0 0 0,2-2 0 16,0 0 0-16,2-1 0 0,-1 0 0 0,2-2 0 16,-1 1 0-16,1 0 0 0,-1 0 0 0,1 0 0 15,2-1 0-15,0 0 0 0,0 0 0 0,0 0-176 16,-1 0 176-16,0 0-208 15,-2-1-1088-15,1-1-224 0,-2 1-32 0,-1-2-16 16,-1 1-1552-16,-1-1-304 0</inkml:trace>
  <inkml:trace contextRef="#ctx0" brushRef="#br3">18200 5549 13823 0,'0'0'1216'0,"0"0"-960"0,0 0-256 0,0 0 0 15,-5 2 4832-15,5-2 928 16,0 0 176-16,0 0 32 0,0 0-3840 0,0 0-768 16,0 0-144-16,0 0-48 0,0 0-176 0,3 5-32 0,-1 0-16 0,0 0 0 15,-1 3-304-15,1 2-48 16,0-1-16-16,0 2 0 0,0 1-304 0,-1-1-64 0,0 0-16 0,-1 2 0 15,-1 0-192-15,0 0 144 0,-1 0-144 0,-1 0 128 16,0-2-128-16,-1 0-256 0,0-3 64 0,0 1 16 16,0 0-1488-16,0-2-320 0,1-2-48 0,3-5-10160 15,-4 2-2032-15</inkml:trace>
  <inkml:trace contextRef="#ctx0" brushRef="#br3">18136 5651 33743 0,'0'0'1488'0,"0"0"320"0,0 0-1440 0,0 0-368 15,0 0 0-15,0 0 0 0,0 0 1632 0,4 5 256 16,1-1 48-16,0-1 16 0,1 0-784 0,0-3-144 16,2 1-48-16,1 3 0 0,1-2-720 0,0 1-128 15,0 1-128-15,1-1 144 0,0-1-144 0,1 0 0 16,-1-1 0-16,2 1 0 16,-1 0-1376-16,0 1-304 0,0 0-64 0,0-1-16304 0</inkml:trace>
  <inkml:trace contextRef="#ctx0" brushRef="#br3">18616 5747 8287 0,'0'0'736'0,"-1"6"-592"0,1-6-144 0,0 0 0 16,0 0 5424-16,0 0 1040 0,0 0 224 0,-4 3 32 16,0 1-3888-16,0 0-784 0,4-4-144 0,-4 3-48 15,4-3-240-15,-5 0-48 0,0-2-16 0,0 2 0 16,0-1-448-16,0 0-80 0,5 1-32 0,-5-3 0 15,0-2-352-15,1-2-64 0,0-1 0 0,2-1-16 16,-1 0-240-16,1 1-32 0,1-3-16 0,1-2 0 16,0-1-32-16,2-3-16 0,1 1 0 0,-1-2 0 15,2-1 0-15,1 1 0 0,1 0 0 0,1 0 0 16,1 2-16-16,0 1 0 0,-1 0 0 0,2 2 0 0,0-1-48 0,-1 1-16 16,-1 1 0-16,1 2 0 0,-2 1-144 0,1 1 0 15,-1 1 0-15,0 1 0 0,-1-1 0 0,0 0 0 16,-2 1 0-16,0 1 0 15,-3 5-496-15,0 0 32 0,0 0 0 0,0 0 0 16,4-4-1680-16,-4 4-336 0,2-5-64 0</inkml:trace>
  <inkml:trace contextRef="#ctx0" brushRef="#br3">18834 5529 18431 0,'0'0'816'0,"0"0"160"0,0 0-784 0,0 0-192 15,0 0 0-15,0 0 0 0,1-5 3088 0,-1 5 576 0,0 0 112 0,0 0 32 16,0 0-1840-16,0 0-368 15,0 0-80-15,0 0-16 0,4 5-304 0,-1 1-64 16,-1 2-16-16,0 1 0 0,0 2-352 0,0 1-80 16,-1 1-16-16,1 0 0 0,0 2-304 0,-1-2-64 15,0 1-16-15,0-1 0 0,0-1-288 0,1 0 160 16,-1-3-160-16,0 1 128 0,-1 0-128 0,0-2 0 16,0-2 0-16,0 1 0 0,-2-2 0 0,2-5-320 15,0 0 48-15,0 0 16 16,0 0-2336-16,0 0-464 0,0 0-80 0</inkml:trace>
  <inkml:trace contextRef="#ctx0" brushRef="#br3">18960 5659 32879 0,'0'0'1456'0,"0"0"304"0,0 0-1408 0,0 0-352 16,0 0 0-16,0 0 0 0,6-2 960 0,2 0 128 15,0-1 32-15,1 0 0 0,-1 0-208 0,1 0-32 16,1 1-16-16,0 0 0 0,1 1-464 0,-2-2-80 15,2 1-32-15,1 1 0 0,-1 1-288 0,0 0 0 16,0 0 0-16,-1 0 0 16,0 0-1840-16,-1 0-464 0</inkml:trace>
  <inkml:trace contextRef="#ctx0" brushRef="#br3">19354 5512 21183 0,'0'0'1888'0,"0"0"-1504"16,0 0-384-16,0 0 0 0,0 0 2784 0,0 0 480 16,0 0 112-16,0 0 16 0,0 0-1408 0,0 0-256 15,0 0-64-15,2 7-16 0,-1 0-480 0,-1 3-80 16,-2 0-32-16,0 3 0 0,0 1-368 0,0 1-80 15,0 0-16-15,2 1 0 0,-1-1-288 0,0 0-64 0,0 0-16 16,0-3 0-16,0 0-224 0,1-1 0 0,1-1 128 0,0-1-128 16,0-2 0-16,1-1 0 0,0-1 0 0,-2-5-160 31,5 3-1568-31,-5-3-304 0,0 0-64 0</inkml:trace>
  <inkml:trace contextRef="#ctx0" brushRef="#br3">19499 5426 16575 0,'0'0'736'0,"0"0"160"16,0 0-720-16,0 0-176 0,0 0 0 0,0 0 0 0,-3-4 4320 0,3 4 832 15,0 0 160-15,0 0 48 0,0 0-3120 0,0 0-608 16,0 0-128-16,0 0-32 0,0 0-464 0,0 0-112 16,7 4 0-16,-2 2-16 0,0-1-400 0,1 3-80 15,0 2-16-15,2 0 0 0,0 2-208 0,0 1-48 16,-1 0-128-16,0 1 192 0,-1 0-192 0,1 1 0 16,-2 0 128-16,-1-1-128 0,-1 1 0 0,-1 1 144 15,-1-1-144-15,-1-2 128 0,0 2-128 0,-1 0 160 0,-2-3-160 0,-2 1 160 16,-1-1-160-16,0-1 160 0,-1-3-160 15,-1 0 160-15,0-1-160 0,1-1 0 0,0-1 0 0,1-1 0 32,2-1-992-32,4-3-176 0,-5 1-48 0,5-1 0 0,0 0-1088 15,0 0-208-15,1-6-48 0</inkml:trace>
  <inkml:trace contextRef="#ctx0" brushRef="#br3">19753 5383 34559 0,'0'0'1536'0,"0"0"304"0,0 0-1472 0,0 0-368 16,0-5 0-16,0 5 0 0,4-3 1216 0,0 0 192 16,0-1 16-16,-4 4 16 0,0 0-496 0,5-3-112 15,0 1 0-15,-5 2-16 0,5 0-240 0,-5 0-64 16,0 0 0-16,6 2 0 0,0 0-256 0,0 0-64 15,-1 1-16-15,0 2 0 0,-5-5-176 0,5 5 128 16,-1 0-128-16,0 0 128 0,-4-5 16 0,3 6 0 16,-2 1 0-16,-1-2 0 0,-1 0 320 0,0 1 64 15,-2 0 16-15,-1 1 0 0,-1 1 64 0,0-2 16 16,-1 2 0-16,1-2 0 0,-1 1-80 0,1 0-16 16,0 0 0-16,1 0 0 0,0-2-144 0,4-5-48 15,-1 5 0-15,1-5 0 0,0 5-208 0,2 1-128 16,1-1 160-16,1 0-160 0,1-1 0 0,1 0 128 0,2-3-128 0,2 1 0 15,-1-1 0-15,1 0 0 0,0-1 0 0,1 0 0 16,0-1 0-16,0 0 0 0,-2 0 0 0,1 0 0 16,0 0-320-16,-1 1 64 0,-1-2 0 0,-3 1 0 31,-5 1-880-31,0 0-160 0,0 0-48 0,0 0 0 16,0 0-1472-16,0 0-320 0,2 8-48 0</inkml:trace>
  <inkml:trace contextRef="#ctx0" brushRef="#br3">20137 5525 26719 0,'0'0'2368'0,"0"0"-1888"16,0 0-480-16,0 0 0 0,0 0 2896 0,0 0 496 15,0 0 80-15,0 0 32 0,4 5-1840 0,-1 1-352 16,0 0-80-16,-1 1-16 0,0 3-656 0,0 2-144 16,0 1-32-16,-1-2 0 0,0 3-192 0,0 0-64 15,0-1 0-15,0 2 0 0,0 0-128 0,0-3 0 16,-1 2 0-16,1-2 0 16,-1-1-1024-16,0-1-224 0,0-2-48 0,0 0-11424 15,0-2-2272-15</inkml:trace>
  <inkml:trace contextRef="#ctx0" brushRef="#br3">20086 5645 37375 0,'0'0'1664'0,"0"0"320"0,0 0-1584 0,0 0-400 0,0 0 0 0,0 0 0 16,6-2 1488-16,0-1 224 0,3 1 32 0,2 0 16 16,1 0-688-16,1 0-144 0,1 1-32 0,0-1 0 15,0 0-528-15,0 0-112 0,0 0-32 0,0 0 0 16,-2 0-224-16,0 0 0 0,-1-1 0 0,2 0 0 15,-4 0-1696-15,-9 3-432 16,6-2-96-16</inkml:trace>
  <inkml:trace contextRef="#ctx0" brushRef="#br3">20585 5748 29663 0,'0'0'1312'0,"0"0"272"0,0 0-1264 0,0 0-320 0,0 0 0 0,0 0 0 16,0 0 1408-16,0 0 208 0,0 0 48 0,-3-4 16 0,1-1-272 0,0 1-64 15,0-1-16-15,2 5 0 16,-2-5-304-16,1 0-64 0,0-1-16 0,1 0 0 16,0-3-304-16,0-1-48 0,0 1-16 0,1 0 0 15,0-2-192-15,0-3-64 0,0 0 0 0,1 1 0 0,0 0-64 0,1-2 0 16,0 3-16-16,1-1 0 0,1 0-64 0,1 1-16 15,0 0 0-15,1 2 0 16,0-2-160-16,-1 2 0 0,-1 0 0 0,1 0 128 0,0 2-128 0,0-1 0 16,1 2 0-16,-1 0 0 0,-1 1 0 0,0 0 0 15,1 1 0-15,1 1 0 16,-1 0-1040-16,0 1-96 0,1 0-16 0,0 2 0 16,-2-1-1280-16,-5 2-256 0,0 0-48 0</inkml:trace>
  <inkml:trace contextRef="#ctx0" brushRef="#br3">20892 5477 27071 0,'0'0'1200'0,"0"0"240"0,0 0-1152 0,0 0-288 0,0 0 0 0,0 0 0 15,-2 5 1088-15,0 0 176 0,0 0 16 0,-1 1 16 16,-1-1-272-16,-1 3-48 0,0 1-16 0,0 1 0 15,-1 1-304-15,-1 0-64 16,1 2-16-16,2 1 0 0,-1-3-64 0,1 3 0 0,1-1-16 0,0 0 0 16,2 0 16-16,1-1 0 0,2-1 0 0,1-1 0 15,2-1-128-15,2-1 0 0,-2-1-16 0,2 1 0 0,1-3-64 0,1 0-16 16,0-3 0-16,1 0 0 0,0-1-128 0,0-1-32 16,0-1 0-16,-1 0 0 0,-2-1 0 0,2-2 0 15,0-1 0-15,1-1 0 0,-1-2-128 0,-1-1 0 16,0-2 0-16,0 1 0 0,1-4 0 0,-2 1 0 15,-1 0 0-15,-2-1 0 0,0 0 0 0,0 0 0 16,-1-2 0-16,0 1 0 0,-1 1 0 0,1-1 0 16,-3 0 128-16,0 3-128 0,-1-2 192 0,-1 3-64 15,-2 1 0-15,0 3 0 0,-1 0-128 0,0 2 160 16,1 0-160-16,-1 1 160 0,0 2-160 0,5 2 0 16,0 0 0-16,0 0 0 15,0 0-992-15,0 0-224 0,0 0-64 0,0 0-11312 16,7 2-2256-16</inkml:trace>
  <inkml:trace contextRef="#ctx0" brushRef="#br3">21165 5539 21183 0,'0'0'1888'0,"0"0"-1504"15,0 0-384-15,0 0 0 0,7 1 3840 0,0-1 704 0,1 0 144 0,1 0 32 16,0 0-2992-16,2 0-608 0,1 0-112 0,0 0-32 15,-1 0-416-15,1 0-96 16,0 1-16-16,-1-1 0 0,1 0-256 0,-1 0-64 0,-1 0-128 0,-1 0 192 31,0 0-864-31,0 1-176 0,0-1-48 0,1 0-11520 0,-3 0-2304 0</inkml:trace>
  <inkml:trace contextRef="#ctx0" brushRef="#br3">21555 5423 27647 0,'0'0'2448'0,"0"0"-1952"16,0 0-496-16,0 0 0 0,0 0 2384 0,0 0 384 16,0 0 80-16,0 0 16 0,0 0-1520 0,4 6-288 15,-1 2-64-15,0-1-16 0,-1 2-288 0,-1 2-64 16,0 1-16-16,-1 0 0 0,0 1-288 0,-1-2-48 15,0 2-16-15,-1 0 0 0,0 0-256 0,0-1 0 16,0 1 128-16,0-1-128 0,0-2 0 0,1 1 0 16,1-3 0-16,0-1-144 15,1-1-1584-15,-1-6-304 0,0 0-64 0,0 0-9808 0,0 0-1952 0</inkml:trace>
  <inkml:trace contextRef="#ctx0" brushRef="#br3">21788 5362 16575 0,'0'0'736'0,"0"0"160"0,-5-1-720 0,1-1-176 0,4 2 0 0,0 0 0 16,0 0 4544-16,0 0 864 0,0 0 176 0,0 0 48 16,0 0-3840-16,0 0-768 0,0 0-160 0,7 0-32 15,-1 2-128-15,0 2-16 0,-1 0-16 0,0 2 0 16,-1 2-144-16,1 1-16 0,0 1-16 0,-1 0 0 15,0 2-224-15,1 1-32 0,-2 1-16 0,0-1 0 16,0 1-224-16,-1 2 0 0,-1-3 128 0,0 2-128 0,0 1 0 0,-1-1 0 16,0 0 0-16,-2 1 0 0,0-4 176 0,0 1-176 15,-2 0 192-15,0-2-192 0,0-1 144 0,0-1-144 16,-1-2 0-16,1-2 144 0,-1-1-144 0,2-1 0 16,3-3 0-16,0 0 0 15,0 0-1424-15,-4-4-176 0,2-1-16 0,2-3-10864 16,2-2-2160-16</inkml:trace>
  <inkml:trace contextRef="#ctx0" brushRef="#br3">21972 5302 11055 0,'0'0'976'0,"0"0"-784"0,0 0-192 0,0 0 0 16,0 0 4880-16,0 0 944 0,0 0 176 0,0 0 32 15,0-6-3504-15,2 1-704 16,1 1-144-16,1 2-16 0,2-1-816 0,0 1-144 0,2 2-48 16,0 0 0-16,1 0-272 0,1 1-48 0,-2 0-16 0,1 2 0 15,0-1-176-15,-1 1-144 16,-1 0 192-16,-1 1-192 0,-2 0 128 0,-1 1-128 0,-3-5 0 0,2 7 0 16,-2-2 176-16,-1 1-32 0,-1-1 0 15,-1 1 0-15,0-1 176 0,-2 1 48 0,-1 0 0 0,0-1 0 0,-1 0 160 0,1-1 48 16,0-1 0-16,1 0 0 0,5-3-80 0,0 0-16 15,0 0 0-15,0 0 0 16,0 0-208-16,0 0-32 0,5 5-16 0,3-3 0 0,0 1-32 0,2-2 0 16,1 1 0-16,2 1 0 0,1 0-192 0,0 0 144 15,-1 1-144-15,1-1 128 0,-1 1-128 0,-2-2 0 16,0 1 0-16,0-2 0 16,-1 0-432-16,-2 1-16 0,-3-2 0 0,1 0 0 15,1 0-2768-15,-7 0-560 0</inkml:trace>
  <inkml:trace contextRef="#ctx0" brushRef="#br3">21365 5148 25631 0,'0'0'1136'0,"0"0"224"0,0 0-1088 0,0 0-272 0,0 0 0 0,6 1 0 16,-2 0 1936-16,2 1 336 0,1-1 64 0,1 0 16 16,1 0-512-16,1 0-112 15,1 0 0-15,3-1-16 0,2 0-656 0,1 0-128 16,4 0-32-16,0 0 0 0,1 0-144 0,1 0-48 0,3 0 0 0,0 0 0 16,0-1-192-16,1 1-32 0,-1 0-16 0,0 0 0 15,-3 1 16-15,0 0 0 16,-1 0 0-16,-1 0 0 0,0 1-208 0,1-1-32 0,-1 0-16 0,1-1 0 15,-1-1-96-15,3 0-128 16,0 0 176-16,1-1-176 0,0-1 160 0,0 0-160 0,1 0 128 0,-2 1-128 16,-1-1 240-16,-2 0-48 0,-1 1 0 15,-2-1 0-15,1 0 128 0,0 0 0 0,-1 0 16 0,1 0 0 16,-1-1 16-16,3 0 0 0,-1 0 0 0,0 2 0 16,-2-3-144-16,0 2-16 0,1-1-16 0,-1 0 0 0,2-1-48 0,0 1-128 15,-1 2 192-15,0-2-64 0,-1 0-128 16,0 1 192-16,-2 0-192 0,0 1 192 0,-1-1-64 0,0 1-128 15,-1 0 192-15,0 1-64 0,-2-2-128 0,1 0 128 16,0 1-128-16,0-2 128 0,1 3-128 0,1-3 0 16,0 1 0-16,2 0 128 0,1 0-128 0,-1 1 0 15,1-1 0-15,1 0 0 0,3 2 0 0,-1 0 0 16,0-1 0-16,1 1 0 0,1 0 128 0,-1 1-128 16,0-1 0-16,-1 1 128 0,-2 0-128 0,1 0 128 15,1-2-128-15,0 1 128 0,0 0-128 0,1-1 128 16,0 1-128-16,1-1 128 0,-1 0-128 0,1 0 0 0,1-1 0 0,0 0 128 15,-2 0-128-15,1 1 0 16,-2-1 0-16,1 1 128 0,-2 0-128 0,0 0 160 16,-1 0-160-16,0 1 160 0,-2 0-160 0,1 0 160 15,-2-1-160-15,1 1 160 0,0-1-160 0,0 0 0 16,1 0 0-16,-3 2 128 0,0-1-128 0,2 0 0 16,2 1 0-16,-1-2 0 0,1 1 0 0,-1 0 0 15,0 2 128-15,-1-3-128 0,1 2 0 0,-2 0 0 16,-2 0 0-16,1 0 0 0,0-2 128 0,2 1-128 15,-1 1 0-15,-1 0 128 0,-1-1-128 0,0 0 0 0,0 1 144 0,-1-2-144 16,0 1 0-16,0 1 128 0,0-1-128 16,1 0 0-16,-1 0 0 0,1 0 0 0,0 0 0 0,1 0 0 15,1-1 0-15,1 1 128 0,0 0-128 0,-1 0 0 16,2 1 0-16,-1 0 0 0,-1 0 0 0,2 0 0 16,0 0 0-16,-1 1 0 0,-1-1 0 0,-2 1 128 15,0 0-128-15,-1 0 0 0,-1-1 0 0,1 0 0 16,-1 0 0-16,0-1 0 0,-1 0 0 0,-1 1 128 0,-1-1-128 0,3 0 0 15,0 0 0-15,-1 0 0 16,-4-1 0-16,-4 0-160 0,-3 2 160 0,-2-3-208 16,0-2-784-16,-1 1-160 0,-2 0-16 15,-6-2-16-15,-2 0-1952 0,-7 0-400 0</inkml:trace>
  <inkml:trace contextRef="#ctx0" brushRef="#br3">22327 5512 12895 0,'0'0'1152'0,"0"0"-928"16,0 0-224-16,0 0 0 0,0 0 4400 0,0 0 832 0,0 0 160 0,0 0 48 16,0 0-3376-16,0 0-656 0,1 7-144 0,-1-1-32 15,0 1-400-15,0 2-96 0,0-1-16 0,1 4 0 16,0-1-336-16,1 2-80 0,1-1-16 0,1 2 0 16,-1-3-288-16,1 0 160 15,0 0-160-15,0-1 128 0,1-1-128 0,-2-1 0 0,-2-2 0 0,0 0 0 16,-1-6-1152-1,0 0-256-15,0 0-48 0,0 0-15184 0</inkml:trace>
  <inkml:trace contextRef="#ctx0" brushRef="#br3">22255 5584 19343 0,'0'0'1728'16,"0"0"-1392"-16,0 0-336 0,0 0 0 0,4-4 4208 0,2 0 768 16,2 1 144-16,2 1 48 0,1 0-2848 0,2 0-560 15,4 0-112-15,0 0-32 0,-1 0-752 0,3 0-160 16,0 1-16-16,-1 0-16 0,0 0-384 0,0 1-80 15,-1 0-16-15,-2 1 0 0,1 0-192 0,-2 0 0 16,-2 1 0-16,0-1 0 16,0 1-1632-16,-1 0-224 0,-3 1-32 0,1 0-16976 0</inkml:trace>
  <inkml:trace contextRef="#ctx0" brushRef="#br3">22826 5706 28095 0,'0'0'1248'0,"0"0"256"0,0 0-1200 0,0 0-304 0,0 0 0 0,0 0 0 15,0 0 2064-15,-4-2 368 0,-1 1 64 0,0-3 0 16,0 1-832-16,0 0-160 0,0 0-32 0,0-1-16 16,-1-1-352-16,2 0-64 0,2 0-16 0,0 0 0 15,0-2-352-15,2 0-80 0,-1 0-16 0,0 0 0 16,1-3-256-16,1-1-48 0,2 0-16 0,0-3 0 0,3 2-256 0,1-2 160 16,1 0-160-16,1 0 128 0,0-2 16 0,0 1 0 15,1 1 0-15,-2 0 0 0,-1 1-144 0,0 3 0 16,-1 0 0-16,-1 1 0 0,-1 1 0 0,0 1 0 15,-1 1 0-15,2 1 0 0,-2 0-176 0,1 1-16 16,0 0 0-16,1 0 0 16,1 0-256-16,-1 1-48 0,1 0-16 0,2 1 0 0,0-1 208 0,0 1 48 15,-1 0 0-15,0-1 0 16,1 0-208-16,-1 1-48 0,-2 0 0 0,0 0 0 16,0 0-448-16,-5 2-80 0,5-2-32 0,-5 2-11456 15,0 0-2288-15</inkml:trace>
  <inkml:trace contextRef="#ctx0" brushRef="#br3">23151 5418 26943 0,'0'0'1200'0,"0"0"240"0,0 0-1152 0,0 0-288 0,0 0 0 0,0 0 0 0,0 0 1072 0,-5 4 144 16,0 0 48-16,-1 0 0 0,0 1-272 0,-1 0-48 15,1 1-16-15,-1 1 0 0,-1 0-16 0,0 2 0 16,1 0 0-16,1 2 0 16,0 1-64-16,0 0-16 0,0 0 0 0,2 0 0 15,1 0-48-15,2 0-16 0,2-1 0 0,2 1 0 16,0-3-288-16,1 0-64 0,0 0-16 0,3-3 0 0,0-1-208 0,0-1-32 15,3-1-16-15,0-2 0 0,1-1-16 0,1-1 0 16,-1-2 0-16,2-2 0 0,1 0-128 0,-1-3 192 16,0 0-192-16,1-1 192 0,-2-1-192 0,0-1 0 15,-1 0 0-15,-1-1 0 0,-1 0-208 0,-2-1 80 0,0-1 128 0,-1 1-208 16,-1-1 48-16,-1 0 16 16,0 2 0-16,-3-1 0 0,-1 0-32 0,-1 1 0 15,-1 2 0-15,-1 0 0 0,0 1-128 0,-1 1-16 16,0 1-16-16,-1 2 0 15,0 1-1904-15,1 1-384 0,1 1-80 0</inkml:trace>
  <inkml:trace contextRef="#ctx0" brushRef="#br3">23400 5471 10127 0,'0'0'896'0,"0"0"-704"0,0 0-192 0,0 0 0 15,0 0 5936-15,0 0 1152 0,5 0 224 0,1 0 48 16,1-1-4640-16,1 0-928 0,1 1-192 0,0 0-48 16,1 0-992-16,0 0-208 0,0 0-32 0,0 0-16 15,-2 0-304-15,2 0 0 0,0 1 0 0,0 1 0 16,-2 0-1328-16,1 0-272 16,0 1-48-16,0-1-15936 0</inkml:trace>
  <inkml:trace contextRef="#ctx0" brushRef="#br3">23837 5355 32831 0,'0'0'1456'0,"0"0"288"0,0 0-1392 0,0 0-352 0,0 0 0 0,0 0 0 0,0 0 1888 0,0 0 304 15,0 0 64-15,0 0 16 0,0 8-800 0,-2 1-144 16,0 1-48-16,0-1 0 0,0 2-560 0,-2 1-112 16,0-4-32-16,1 2 0 0,1 1-144 0,0-1-48 15,-2 1 0-15,2-1 0 0,1 1-256 0,0 1-128 16,-1-4 128-16,-1 2-128 0,2-1 0 0,0-2 0 16,0 0-224-16,1-1 80 15,-1 1-544-15,1-7-96 0,0 0-32 0,0 0 0 16,0 0-1600-16,0 0-320 0,0 0-64 0,0 0-9104 0,8 0-1840 0</inkml:trace>
  <inkml:trace contextRef="#ctx0" brushRef="#br3">23951 5263 17503 0,'0'0'1552'0,"0"0"-1232"0,0 0-320 0,4-4 0 16,1 3 4384-16,1-1 816 0,0 1 176 0,1 1 16 16,1 0-3216-16,0 1-640 0,-1 1-128 0,1 1-16 15,-2 1-432-15,2 1-64 0,-1 1-32 0,1 0 0 0,-1 2-256 0,0 1-48 16,-1 1-16-16,1 1 0 16,-2-4-96-16,0 2-32 0,0 1 0 0,1 1 0 15,-2 1-416-15,-1 1 0 0,-2-2 128 0,0 2-128 16,-1-1 0-16,-1 2 0 0,-1-2 0 0,-1 0 128 0,-1 1-128 0,0-1 0 15,-1 0 0-15,0-3 128 0,-1 0-128 0,0-1 0 16,1-2 0-16,-2 0 128 0,0 0-128 0,1-2 0 16,0-1 0-16,2-1 0 15,4-2-384-15,0 0-96 0,0 0-32 0,0 0 0 16,0 0-1984-16,4-6-384 0,2-1-96 0</inkml:trace>
  <inkml:trace contextRef="#ctx0" brushRef="#br3">24231 5245 15663 0,'0'0'688'0,"0"0"144"0,0 0-656 0,0 0-176 0,0-6 0 0,2 3 0 15,0 0 5408-15,1 1 1056 0,0-1 192 0,1 1 64 16,1 0-4800-16,1 1-944 0,0 0-192 15,1 1-32-15,1 0-176 0,-2 0-16 0,1 1-16 0,0 0 0 16,-1 1-544-16,0 0 0 0,-6-2 0 0,5 3 0 16,-1 0 0-16,-4-3 0 0,0 0 0 0,2 5 0 15,-1 1 256-15,-2-1-48 0,-2 0-16 0,0 1 0 16,-1 1 192-16,-1-2 16 0,-1 2 16 0,1-2 0 0,0 1 224 0,0 0 32 16,1-1 16-16,2 0 0 15,0 1 0-15,2-6 0 0,0 5 0 0,0-5 0 16,3 5-192-16,2-1-48 0,1 1 0 0,0 0 0 0,1-1-160 0,1 1-32 15,1-1-16-15,0 1 0 0,1-2-240 0,0 1 128 16,1 0-128-16,-1-2 0 0,0 2 0 0,0-2-208 16,0 2 16-16,-2 0 0 15,-4 0-1520-15,0-2-288 0,-4-2-64 0</inkml:trace>
  <inkml:trace contextRef="#ctx0" brushRef="#br3">11167 6834 17503 0,'0'0'1552'0,"0"0"-1232"16,0 0-320-16,0 0 0 0,3 7 4160 0,0-1 768 16,0-1 144-16,2 0 48 0,1 0-2720 0,2-2-544 15,1-1-96-15,2 0-32 0,1 0-512 0,2-2-128 16,2-2 0-16,0 0-16 0,-1 0-544 0,0-1-96 15,1 0-32-15,0-1 0 0,1 0-256 0,0 0-144 16,-2 1 160-16,0-3-160 0,-1 2 0 0,-1 0 0 0,1 1-208 0,-2 0 64 31,-2 0-3056-31,-4 1-624 0</inkml:trace>
  <inkml:trace contextRef="#ctx0" brushRef="#br3">11232 6934 17503 0,'-7'3'1552'0,"-1"1"-1232"0,0 0-320 0,2-1 0 15,1-1 5360-15,5-2 1008 0,0 0 208 0,0 0 32 16,0 0-4192-16,0 0-848 0,5 3-160 0,4-2-48 16,1 1-496-16,2 0-96 0,1-2-32 0,1 0 0 15,3 0-384-15,0 0-80 0,1 0-16 0,1-2 0 16,0 1-256-16,-1 0 0 0,-2 0 0 0,1 1 0 16,0-1-1488-16,-2 1-368 15,0 0-64-15,-1 1-18288 0</inkml:trace>
  <inkml:trace contextRef="#ctx0" brushRef="#br3">11831 7002 11967 0,'0'0'1072'0,"0"0"-864"0,0 0-208 0,0 0 0 16,0 0 5600-16,0 0 1072 15,0 0 224-15,0 0 32 0,5-2-4304 0,-5 2-848 16,0 0-176-16,5 0-48 0,-5 0-336 0,6 3-64 0,-2 3 0 0,1 1-16 15,0 1-496-15,-1 2-112 16,1 0-16-16,0 1 0 0,1 0-224 0,2 1-48 0,-1-3-16 0,1 1 0 16,-1-1-96-16,2 0-128 0,0-2 176 0,0-1-176 15,-1-2 288-15,0 1-48 0,0-3-16 0,-1 1 0 16,0-3 96-16,0 0 0 0,0 0 16 0,-1-3 0 16,-2-1 16-16,2-1 0 0,-2 0 0 0,1-3 0 0,1-1-48 15,-1-1-16-15,-1-1 0 0,0-2 0 0,-1-1-112 0,0-2-32 16,1 1 0-16,1-1 0 0,-1 0-144 0,0 1 0 15,0-1 144-15,0 0-144 0,0-3 0 0,1-1 0 16,-1 0 0-16,0-2 128 0,-1 2-128 0,1-3 0 16,1 2 0-16,-1 0 0 0,-1-1 0 0,0 1 0 15,0 1 0-15,0 1 0 0,0 0 0 0,-1 1 0 16,-1 0 0-16,0 2 0 0,1 1 0 0,-1 2 0 16,0 2 0-16,-1 0 0 0,0 1 0 0,0 1 0 15,-1 1 0-15,0-1 0 0,0 2 0 0,0 0 0 16,-1 1 0-16,0 0 0 0,0 0 0 0,1 2 0 15,0-2-144-15,1 1 144 0,-1 0 0 0,1 0 0 16,0 0-144-16,1 1 144 0,-1-1 0 0,2 1 0 0,2 1 0 16,-4 3 0-16,2-5 0 0,2 2 0 15,0-3 0-15,0 3 0 0,2 0 0 0,1 1-128 16,2 0 128-16,1 0 0 0,1 0 0 0,3 1 0 16,0 0 0-16,3 0 0 0,5-2 0 0,2 1 0 15,5 0 0-15,1 0 144 0,0 0 48 0,2 1 16 0,-1-2 0 0,1 0 0 16,1 0-208-16,0 0 176 15,1 0-176-15,0 1 160 0,0 0-160 0,1 1 128 0,2 1-128 0,-1 0 128 16,0 0 16-16,0-2 0 0,2 1 0 0,0 0 0 16,-1 0-144-16,0-1 0 0,1 1 0 15,0 1 0-15,-2 1 0 0,0 1 0 0,-4-1 128 0,-1 1-128 16,-3 0 0-16,-3-2 0 0,0 1 0 0,-2 0 0 16,0 0 128-16,-1 1-128 0,0-2 0 0,-1 0 128 15,-1 0-128-15,2 0 0 0,-4 0 144 16,0 0-144-16,-1 0 0 0,-2 0 0 0,-1 0 0 0,-1 0 128 0,-1 0-128 0,-1 0 0 15,-2 0 0-15,-1 0 128 0,-2-2-128 0,0 1 0 16,-6 1 0-16,0 0 0 0,0 0-368 0,0 0 16 16,-1-5 0-16,-2 1 0 15,-1-1-1600-15,-2 1-320 0,-3-1-64 0,0 2-20016 16</inkml:trace>
  <inkml:trace contextRef="#ctx0" brushRef="#br3">12616 6661 17503 0,'0'0'1552'0,"0"0"-1232"15,0 0-320-15,0 0 0 0,0 0 3952 0,7 0 720 16,-1 0 160-16,1 0 32 0,1 0-2048 0,1 0-384 15,1-1-96-15,2 1-16 0,2-1-720 0,-1 0-160 16,2 0-32-16,1 0 0 0,-1 0-400 0,1 0-96 16,0 0-16-16,-1 1 0 0,0 1-464 0,-1-1-112 15,-1-1 0-15,-1 1-16 0,-1 0-304 0,0 0 128 16,-1 0-128-16,-1 0 0 0,0-1-176 0,-1 0-144 16,-2 1-16-16,-1-1-16 15,-5 1-1712-15,0 0-352 0,0 0-64 0,0 0-11328 16,0 0-2256-16</inkml:trace>
  <inkml:trace contextRef="#ctx0" brushRef="#br3">12612 6658 19343 0,'0'0'1728'0,"0"0"-1392"0,0 0-336 0,0 0 0 16,0 0 3584-16,0 0 656 0,-4 5 128 16,1 0 32-16,2 0-2736 0,0 2-560 0,1-1-96 0,0 1-32 15,1 2-320-15,0 0-64 0,-1 1-16 0,2 0 0 16,0 0-192-16,-1 1-64 0,-1 1 0 0,0 0 0 15,0-1 112-15,0 1 16 0,0-1 0 0,0-1 0 16,1-2 96-16,-1 2 32 0,-1-1 0 0,0-1 0 16,1-1-64-16,0-3 0 0,0-4 0 0,0 0 0 0,-3 5-64 0,3-5 0 15,0 0-16-15,0 0 0 0,-3 5-48 0,3-5-16 16,0 0 0-16,-2 5 0 0,0 0-16 0,2-5 0 16,0 0 0-16,0 0 0 0,4 4-128 0,1 0-32 15,0-1 0-15,3 0 0 0,1-1-192 0,3 0 176 16,2-1-176-16,1 0 160 0,2 0-160 0,0 1 0 15,2-2 0-15,0 1 0 0,-1 2 0 0,-1 1 0 16,-2 0 0-16,0 1 0 0,-1 0 0 0,-2 2 0 16,-1 1 128-16,-2 0-128 0,-2 1 256 0,-1 3-48 15,-3 0 0-15,-2-1 0 0,-2 1 144 0,0 1 32 16,-3 1 0-16,-2 0 0 0,-3 1 0 0,-2 0 0 16,0-2 0-16,-4 1 0 0,-2-1-128 0,-1-3-32 15,-2 1 0-15,1-3 0 0,0-3-224 0,1-1 128 16,2-2-128-16,-1 0 0 0,2-3 0 0,1-1 0 0,-1-2 0 0,2 0 0 31,1-3-640-31,2 0-192 0,2-1-16 0,1 2-16 16,2-2-1248-16,3 0-240 0,1 0-48 0</inkml:trace>
  <inkml:trace contextRef="#ctx0" brushRef="#br4">8065 7924 14735 0,'0'0'1312'0,"6"-2"-1056"16,-1-2-256-16,-1-1 0 0,0 0 2688 0,-1-2 464 15,-1 3 112-15,-1-1 0 0,-2 0-1152 0,0 0-256 16,1 5-32-16,-4-4-16 0,0 2-240 0,-3-1-48 16,-3 2-16-16,-1 2 0 0,-1 2-160 0,0-1-16 15,-3 2-16-15,-3 3 0 0,-2 3-128 0,-2 4-32 16,1-1 0-16,-2 4 0 0,-1 4-144 0,1 1-48 0,1 2 0 0,2 0 0 15,3-1-176-15,1 0-32 16,3-3-16-16,4 1 0 0,2 0-416 0,4-2-64 0,4-1-32 0,4-3 0 16,3 0-224-16,2-2 0 15,5-4 0-15,3-1 0 0,1-2 0 0,4 0 0 0,-1-4 0 0,1-1 0 16,0-1 0-16,1-3 0 16,-3-1 0-16,0-1 0 0,-1-2 0 0,-1 2-192 0,-4-4 192 0,0 0-208 31,0 0-816-31,-3 0-176 0,-2 0-16 0,0 0-16 0,0 0-880 15,-3 1-160-15,-3 0-32 0,-1 1-10944 0,1 2-2176 0</inkml:trace>
  <inkml:trace contextRef="#ctx0" brushRef="#br4">8305 8047 9215 0,'0'0'816'0,"0"0"-656"0,0 0-160 0,6-2 0 0,0 1 3168 0,-6 1 608 15,5 0 112-15,-5 0 16 0,5 0-1920 0,-5 0-384 16,0 0-64-16,0 0-32 0,0 0-96 0,0 0 0 16,-3 6-16-16,-1-1 0 0,0 0-144 0,-2 1-32 15,-2 1 0-15,1 0 0 0,-2 0-192 0,0 1-64 16,-1 1 0-16,0 1 0 0,1-1-64 0,1 1 0 16,0-1-16-16,2 1 0 0,2-1-224 0,2 0-32 15,2 0-16-15,2-2 0 0,3-2-304 0,1 1-64 0,2 0-16 0,2-2 0 16,2-2-224-16,2-1 128 0,2-1-128 0,-1-1 0 15,2-2 0-15,0-1 128 0,-1 0-128 16,0-1 0-16,0-2 0 0,-2 0 0 0,-1-2 0 0,-1 3 0 16,-2-2 0-16,-1 1 0 0,-2 0 0 0,-2-1 0 15,-2 1 0-15,-2 1 0 0,-1 0 0 0,0 0 0 16,-3 1 0-16,-1 1 0 0,-2 1 0 0,-1 1 0 16,1-1 0-16,-1 0 0 0,0 1 128 0,0-2-128 15,0 1-176-15,1 1-80 0,0 1 0 16,2-2-16-1,4 3-1520-15,0 0-288 0,0 0-64 0,3-5-10528 0,3-1-2096 0</inkml:trace>
  <inkml:trace contextRef="#ctx0" brushRef="#br4">8686 7976 17503 0,'0'0'1552'0,"0"0"-1232"16,0 0-320-16,0 0 0 0,-5 5 4464 0,0 0 832 15,-1 0 160-15,-1-1 48 0,-1 1-2992 0,0 0-592 16,-2-1-112-16,0-1-16 0,1 2-624 0,-1 0-112 15,-2 0-32-15,0 1 0 0,2 1-432 0,0 0-80 16,2-1-32-16,-1 0 0 0,1-2-224 0,1 1-64 16,1 0 0-16,3-1 0 0,3-4-192 0,0 0 0 15,3 6 0-15,4-2 0 0,1-1 0 0,3 0 0 16,1 0-160-16,2-1 160 0,0-2 0 0,0 1 0 16,1 0 0-16,0 1-128 0,-1 0 128 0,-2 0 0 15,-1 1 0-15,-2 0 0 0,-2 0 0 0,-2 1 0 16,-5-4 0-16,0 7 0 0,-1-1 0 0,-4 1 0 15,-3 0 160-15,-2 0-160 0,-3 1 256 0,0 0-32 0,-1 0-16 0,-1 1 0 16,1-2 96-16,-2 1 16 16,-1-2 0-16,3 0 0 0,1-1-192 0,1 1-128 0,2-5 192 0,4 0-192 15,-1-1 0-15,7 0 0 0,0 0 0 0,-2-5 0 32,2-2-512-32,3-1-48 0,2 0-16 0,1-1 0 15,2-1-2016-15,3 0-416 0,2 0-64 0</inkml:trace>
  <inkml:trace contextRef="#ctx0" brushRef="#br4">8816 8048 22111 0,'0'0'1968'0,"0"0"-1584"0,2 4-384 0,0 0 0 16,1 0 3328-16,-2 1 576 0,-1-5 112 0,1 7 16 0,0 0-1856 0,-1 1-384 16,0-1-80-16,0 0-16 0,0 1-768 0,0 0-160 15,0-1-16-15,0 1-16 0,0-1-432 0,0 0-96 16,0-2-16-16,0 1 0 0,0-6-192 0,0 0 0 15,0 0 0-15,0 0 0 16,0 0-528-16,3-3-48 0,1-1-16 0,1-2 0 16,-1-1-1632-16,0-5-320 0,0 1-64 0,0-3-16 15,0 1-272-15,-1-3-64 0,-1-1-16 0,0 2 0 16,-1-1 1632-16,-2 2 320 0,-1 0 64 0,0 1 0 0,0 0 1280 0,1 3 240 16,-2 1 48-16,0 2 16 0,-1 1 1680 0,0 2 320 15,-1 1 80-15,5 3 16 0,-5 0-1024 0,5 0-208 16,-6 2-32-16,6-2-16 0,0 0-944 0,0 0-192 15,0 0-48-15,0 0 0 16,2 6-1456-16,2-1-288 0,2-1-64 0</inkml:trace>
  <inkml:trace contextRef="#ctx0" brushRef="#br4">8952 8000 5519 0,'0'0'496'0,"-2"6"-496"0,-1-1 0 0,0 2 0 15,0-2 7152-15,0 0 1328 16,1 0 272-16,0 1 48 0,0 0-5696 0,1 0-1136 15,1-1-240-15,0 1-32 0,0 1-736 0,2 1-160 0,1 0-32 0,1-1 0 16,1-2-384-16,1 0-96 0,0 2-16 16,0-2 0-16,1 0-272 0,-1 0 0 15,1 0 0-15,0 0 0 0,-1-1 0 0,-6-4 0 0,6 4 0 0,-1-2 0 16,-5-2 272-16,7 0 48 0,-1-2 16 16,1 0 0-16,-1-1-144 0,0-3-16 0,1 0-16 0,0 0 0 15,1-3-160-15,0 0 160 0,1-1-160 0,1-1 160 16,-1-1-160-16,1 3 0 0,0-2 0 0,0 1 0 0,-2 1 0 0,1 2 0 15,0-1 0-15,-1 3 0 0,-1 1 0 0,-1 2 0 16,-2 3 0-16,2 1 0 0,-2 2 0 0,-1 3 128 16,-1 1-128-16,-1 1 0 0,0 1 256 0,0 0-48 15,-1 1 0-15,0 1 0 0,-1-2-208 0,1-1 176 16,0-1-176-16,2 0 160 0,-1-1-160 0,1-1 0 16,0-1 0-16,1 0 0 0,-3-5-272 0,6 3-96 15,-1-2-16-15,1-1 0 16,0-2-1536-16,2-1-304 0,1-2-64 0,1-1-16 15,0-1-16-15,-1 0-16 0,2 2 0 0,-1-2 0 16,-2 1 1136-16,-1 2 240 0,0-1 32 0,-1 2 16 0,-6 3 912 0,5-2 192 0,-5 2 48 0,0 0 0 16,0 0 1296-16,0 0 272 0,0 0 48 0,6 1 16 15,-6-1-224-15,7 1-48 0,-7-1-16 0,7 1 0 16,-1-1-704-16,2 0-144 0,-1-1-32 0,2-1 0 16,1-1-336-16,-1 0-80 0,-3 0-16 0,2-2 0 15,-1 1-272-15,1-1 0 0,0 1 0 0,0-3 0 16,-1 1 0-16,0-1 0 0,-1 0 0 0,0 1 160 15,-2-1 64-15,-1 0 16 0,-1 1 0 0,-2 0 0 16,-1 0-16-16,-2 0 0 0,-1 1 0 0,-2 1 0 16,-1 1 224-16,-1 1 64 0,1 1 0 0,-3 2 0 15,-2 1-80-15,-1 1-16 0,0 4 0 0,-1 2 0 0,1 2 128 16,1 2 32-16,2 1 0 0,1 1 0 0,1 0 16 0,2-1 16 16,2 2 0-16,2 1 0 0,3 1-160 0,1 0-16 15,2-4-16-15,4 2 0 0,4 0-160 0,2-2-48 16,4-1 0-16,4-3 0 0,3-1-16 0,3-7 0 15,4 0 0-15,-2-4 0 0,1 0-192 0,0-3 0 16,-2-3 0-16,-2-1 0 0,-2-1-208 0,-3 2 64 16,-3 0 16-16,-4-1 0 15,-3 1-624-15,-3-1-112 0,-2 2-32 0,-2 1 0 16,-2-1-1248-16,-3 0-256 0,-2 1-48 0</inkml:trace>
  <inkml:trace contextRef="#ctx0" brushRef="#br4">10321 7826 18431 0,'0'0'816'0,"0"0"160"0,0 0-784 0,0 0-192 16,0 0 0-16,0 0 0 0,0 0 4160 0,0 0 768 15,0 0 176-15,3 3 16 0,0 2-2768 0,0 2-560 16,0 3-128-16,-1 3 0 0,-1 1-512 0,0 1-80 15,0 2-32-15,-1 1 0 0,0 2-400 0,1 0-64 16,1 2-32-16,-1-3 0 0,0-1-320 0,1 0-64 16,0-3-16-16,1-1 0 0,-1-1-144 0,0-2 0 15,0 0 0-15,-1-3 0 0,1-1-160 0,-1-1-64 16,-1-6-16-16,0 0 0 16,0 0-1552-16,0 0-320 0,0 0-64 0,0 0-16 15,-4-3-1344-15,-1-2-272 0</inkml:trace>
  <inkml:trace contextRef="#ctx0" brushRef="#br4">10285 7774 15663 0,'0'0'1392'0,"0"0"-1120"0,0 0-272 0,2-5 0 16,1-1 3840-16,1 1 720 0,2 1 144 0,1 1 32 16,1-2-2544-16,2 3-496 0,1 0-96 0,2 0-32 15,1 1-560-15,-2 0-112 0,1 2-32 0,1 0 0 16,-1 1-352-16,1 1-64 0,0 0 0 0,-2 5-16 0,1 0-48 0,-1 2 0 15,-1 1 0-15,-1 2 0 0,0 5-48 0,-1-1-16 16,-2 0 0-16,0 2 0 0,-1-1-112 16,-3 3-16-16,-1-3-16 0,-1 2 0 0,-2 0 48 0,-1-1 16 15,-1 1 0-15,-2-3 0 0,0-4 128 0,-1 0 16 16,-1-1 16-16,-2 1 0 0,0-1-32 0,-1-1-16 16,-2-2 0-16,0 0 0 0,-1 2-160 0,-1-3-48 15,0-2 0-15,2-2 0 0,2-1-144 0,0-2 0 16,1-2 0-16,2-2 0 0,0 0-256 0,3-2-64 15,0-1-32-15,2 0 0 16,2 0-1056-16,1 0-224 0,2 0-32 0,1 0-16 16,3 0-752-16,1 0-128 0,1 2-48 0</inkml:trace>
  <inkml:trace contextRef="#ctx0" brushRef="#br4">10752 7976 22111 0,'0'0'1968'0,"0"0"-1584"0,-3 5-384 0,0 0 0 16,0-1 3920-16,0 1 704 0,0 1 144 0,0 1 32 15,0-2-3056-15,0 2-592 0,1 0-128 0,0 0-32 16,0 1-624-16,1 0-128 0,-1-3-32 0,2 1 0 16,-1 0-208-16,1-6 0 0,0 0 0 0,0 0 0 31,1 5-1344-31,-1-5-256 0,0 0-48 0,0 0-10288 0,0 0-2064 0</inkml:trace>
  <inkml:trace contextRef="#ctx0" brushRef="#br4">10761 7798 27695 0,'-11'5'1216'0,"7"-3"272"0,-2 1-1184 0,1 0-304 0,0 2 0 0,2-3 0 0,3-2 704 0,0 0 64 15,0 0 32-15,0 0 0 0,3 5-800 0,2 0 0 16,1-1 0-16,2-2-13552 0</inkml:trace>
  <inkml:trace contextRef="#ctx0" brushRef="#br4">10895 7845 32655 0,'0'0'1440'0,"-7"5"304"0,-2 0-1392 0,2 0-352 0,-1-1 0 0,1 0 0 16,0-1 1568-16,1 2 240 15,3-3 48-15,3-2 16 0,0 0-1104 0,0 0-240 16,0 0-32-16,0 0-16 0,0 0-480 0,0 0 128 0,6 3-128 0,0 1 0 16,1 0 0-16,1 1 0 0,1 1 0 0,1 0 0 15,-2-1 0-15,1 1 0 0,-1 0 0 0,0 2 144 16,-1 1 144-16,0 0 32 16,-2 1 0-16,0-1 0 0,-1 2 160 0,0 0 32 0,-1 0 16 0,-2-1 0 15,-1 1-128-15,-1 0-16 0,0 0-16 0,-2-1 0 16,-2-3 64-16,0 1 16 0,1 0 0 0,-2-1 0 0,-2-1-160 0,0 0-32 15,-1-2 0-15,1 2 0 0,-1-2-256 0,-2 0 160 16,0-1-160-16,2-1 128 0,0-2-128 0,0 0-224 16,1-4 48-16,2 0 16 15,1-3-1664-15,2-1-336 0,2-1-64 0,3-5-10608 16,2 0-2128-16</inkml:trace>
  <inkml:trace contextRef="#ctx0" brushRef="#br4">11173 7700 33343 0,'0'0'1472'0,"0"0"320"0,0 0-1440 0,0 0-352 0,0 0 0 0,2 3 0 16,0 2 1872-16,-1 1 304 0,1 1 64 0,-2 2 16 16,0 2-800-16,-1 1-176 15,1 4-16-15,-2 1-16 0,0 1-736 0,0 2-128 16,0 0-48-16,-1 2 0 0,-1 0 336 0,0 1 64 0,1 1 16 0,-1-1 0 15,-1-3-624-15,1 2-128 0,0-5 0 0,0 1 0 32,0-3-512-32,0-3-32 0,0-1-16 0,1-1 0 15,0-2-1184-15,0-3-240 0,-3-3-64 0,0 0 0 16,0-2-1088-16,-2-2-208 0</inkml:trace>
  <inkml:trace contextRef="#ctx0" brushRef="#br4">11023 7917 12895 0,'0'0'576'0,"0"0"112"0,0 0-560 0,0 0-128 0,0 0 0 0,5 2 0 0,3-1 5776 0,0 0 1136 16,0 0 208-16,1-1 48 0,1 1-4624 0,2 0-944 16,0-1-176-16,1 1-32 0,1 0-880 0,1 0-160 15,0 0-32-15,1 1-16 0,-1 0-304 0,1 1 0 16,-3-2 0-16,1 3 0 0,1-3 0 0,-2 1-256 16,2 0 64-16,-1-1 0 15,-1 0-656-15,0 0-128 0,0 0-32 16,-1 0 0-16,-2 1-272 0,0 0-64 0,-1 0-16 0,-1 0 0 15,0-1 144-15,-2 0 16 0,0 0 16 0,0 1 0 0,-6-2 672 0,7 0 128 16,-1 0 16-16,-6 0 16 0,0 0 352 0,6 0 0 16,-1-3 0-16,-5 3 0 0,0 0 0 0,0 0 0 15,0 0 0-15,0 0 0 0,0-5 496 0,-1 1 112 16,-2 0 32-16,3 4 0 0,0 0 48 0,-6-1 16 16,-1 0 0-16,1 2 0 0,-1 1 320 0,0 1 80 15,0 0 16-15,-2 2 0 0,0 1-224 0,0 1-64 16,1 1 0-16,0 2 0 0,-2 2-16 0,1 0-16 15,1 1 0-15,1 0 0 0,1-1-32 0,2-1 0 16,0 1 0-16,2 0 0 0,3-3-592 0,1 0-176 16,2 0 0-16,0-3 0 0,3 0 0 0,1-1 0 0,0-2 0 0,1 0 0 15,0-5-192-15,2 0 0 16,1-1 0-16,0-1 0 16,-1-2-384-16,0 0-64 0,0-3-32 0,0 1 0 0,-3-2-592 0,0-3-112 0,-1 2-32 0,-1 0 0 15,-1-1-80-15,-2 0-32 0,0 1 0 0,-1 1 0 16,-1-1 256-1,0 1 48-15,-2 1 16 0,1 0 0 0,0 4 560 0,-1-2 128 0,0 2 0 0,1 5 16 16,0-4 496-16,0 4 240 0,0 0-32 0,0 0 0 0,0 0 544 16,0 0 96-16,0 0 32 0,0 0 0 0,0 6 208 15,-1 1 64-15,0 0 0 0,0 2 0 0,0 1 160 0,0 0 32 16,0 1 16-16,1-1 0 0,0 1-400 0,0-1-64 16,0-1-32-16,1-2 0 15,-1 1-464-15,2-1-80 0,-2-7-32 0,4 6 0 0,-4-6 32 0,5 5 16 16,-5-5 0-16,5 3 0 0,0 1-336 0,0-4 0 15,-5 0 0-15,7 0 0 0,0-3 0 0,0-1 0 16,1-1 0-16,-2-1 0 16,1-1-320-16,0-1-144 0,-1 0-32 0,0-1 0 0,-1-1 304 0,0 0 192 15,-1-1-208-15,0 0 80 0,1 0 128 0,0 0 0 16,0 1 0-16,1-1 0 0,1 1 0 0,-1 1 0 16,1 0 0-16,-2 2 0 0,2 0 0 0,-1 1 0 15,0 1 0-15,0 2 0 0,1 1 0 0,-1 3-128 16,-1-1 128-16,3 2 0 0,-1 2 0 0,-1 1 192 15,-2 0 0-15,1 2-16 0,-1 1 128 0,-1 2 16 16,-1 1 16-16,1 0 0 0,-2-1 192 0,-1 2 48 0,-1 0 0 0,-1 1 0 16,0-1-160-16,2 0-32 0,-1-1 0 15,0-1 0-15,-1-1-224 0,1 1-160 0,-1-2 192 0,1-3-192 16,1-5 0-16,0 5 0 0,0-5-160 0,0 0 160 31,0 0-1872-31,5 3-256 0,1-2-48 0,1-3-11040 0,2-2-2208 0</inkml:trace>
  <inkml:trace contextRef="#ctx0" brushRef="#br4">11914 7888 33055 0,'0'0'1472'0,"0"0"288"0,0 0-1408 0,0 0-352 0,0 0 0 0,0 0 0 0,-4 6 1728 0,0-1 288 16,-2 0 48-16,-1 1 16 0,-1 0-624 0,0 0-128 15,-1 2-32-15,1 2 0 0,-1-2-448 0,0 3-80 16,0 0-32-16,0 1 0 0,3 1-224 0,-1 1-64 15,0-1 0-15,2 0 0 0,2 0-240 0,2-2-48 16,1 0-16-16,2 1 0 0,1-3-144 0,3-1 0 16,3 0 0-16,0-1 0 0,1-2-176 0,2-2-16 15,2-1 0-15,0-1 0 16,1-1-336-16,0-1-80 0,-1-2-16 0,1 1 0 16,-2-3-1648-16,-1 0-336 0,0-2-64 0,-1 0-16 15,-1-1-272-15,-1-2-64 0</inkml:trace>
  <inkml:trace contextRef="#ctx0" brushRef="#br4">12081 7942 32703 0,'0'0'720'0,"0"0"160"0,0 0 16 0,0 0 16 0,-3 5-720 0,1 0-192 0,0 1 0 0,1-1 0 15,0-1 1760-15,1 3 320 16,0-1 64-16,1 0 16 0,2 1-720 0,0 0-144 16,1-2-16-16,1 0-16 0,3 2-560 0,0-2-96 15,0-2-32-15,2 1 0 0,-2-1-192 0,1 0-64 16,1 0 0-16,-1 1 0 0,0-1-192 0,-1-1-128 0,1-1 128 15,0 1-128-15,2-2 0 0,-2-2 0 16,-3 0 0-16,1 0 128 0,0-2-128 0,0 0 0 0,-1 0 0 0,-1-3 0 16,1 0 0-16,-2 0 0 0,0 0 0 0,-1-2 0 0,-1 0 0 0,0 0 0 15,-1 0 0-15,-1 1 128 0,-2-1-128 0,0 1 0 16,0 0 0-16,0 0 0 0,-1 1 0 0,0 1 0 16,-1 2 0-16,-2 2 128 0,-2-1-128 0,0 3 144 15,-1 3-144-15,0-1 160 0,-2 2 32 0,0 3 0 16,0 2 0-16,1 2 0 0,-1 2 176 0,2 1 32 15,1 2 16-15,2 0 0 0,1-1 144 0,3 2 16 16,1-2 16-16,2-1 0 0,2 2-112 0,2-3-32 16,1-1 0-16,4 0 0 0,1-4-128 0,2 1-16 15,3-1-16-15,2-1 0 0,-1-2-112 0,3 0-32 0,1-3 0 0,1 1 0 16,-1-2-144-16,1 1 0 0,0-4 0 0,-1 0 128 16,-1-1-128-16,0-1 0 15,-2-1 0-15,-1-1 0 0,-1-1-368 0,-2 0 48 0,0 0 16 0,-3 2 0 31,-1-1-880-31,-3 0-176 0,0 0-48 0,-2 1 0 16,-2 0-1632-16,-2 0-336 0</inkml:trace>
  <inkml:trace contextRef="#ctx0" brushRef="#br4">12992 7932 9215 0,'0'0'400'0,"0"0"96"0,0 0-496 0,0 0 0 16,0 0 0-16,8 0 0 0,0-2 5872 0,0 2 1072 0,2-3 224 0,1 2 32 15,3 0-4192-15,0 1-832 0,1 0-160 0,1 0-32 16,-1 1-720-16,0 1-144 16,-1 0-32-16,-2-1 0 0,0 0-656 0,0 2-144 15,-1-3-32-15,0 1 0 0,-1 0-256 0,1 2 0 16,-3-3 0-16,-2 1 0 15,0-1-2016-15,-2 1-464 0,-4-1-80 0</inkml:trace>
  <inkml:trace contextRef="#ctx0" brushRef="#br4">13019 8070 24879 0,'-11'7'2208'0,"7"-5"-1760"0,-2 1-448 0,2 0 0 16,4-3 3904-16,0 0 688 0,0 0 144 0,0 0 16 15,0 0-2592-15,0 0-528 0,5 3-96 0,3-1-32 0,1-1-560 0,4 1-112 16,0-2-32-16,2 0 0 15,3 0-624-15,2 0-176 0,1-1 0 0,0 1 0 0,1 1 0 0,-1-1 0 16,-2 0 0-16,0 0-192 16,-1 1-2880-16,1-1-576 0</inkml:trace>
  <inkml:trace contextRef="#ctx0" brushRef="#br4">13977 7674 17503 0,'0'0'1552'0,"0"0"-1232"0,0 0-320 0,0 0 0 16,0 0 3344-16,6 0 624 0,0 0 112 0,-6 0 16 15,7 1-1600-15,-1 3-336 0,-1 0-64 0,-1 3-16 16,0 1-480-16,-1 2-80 0,-1 3-32 0,-1 2 0 16,-1 2-464-16,0 4-80 0,-1 0-32 0,-1 3 0 15,0 0-352-15,1 2-80 0,-1-2-16 0,1 1 0 16,0-1-112-16,0 0-32 0,0 0 0 0,0-4 0 16,1-1-320-16,0-1 0 0,1-5 0 0,0 0 0 15,-1-2 0-15,1-2 0 0,-1-3 0 0,1 0-128 16,-1-1 128-16,0-5 0 0,0 0 0 0,0 0 0 15,0 0-224-15,0 0 32 0,0 0 16 0,0 0 0 16,0 0-1200-16,0 0-240 0,0 0-48 0,2-6-16 16,2-2-1392-16,0-1-288 0</inkml:trace>
  <inkml:trace contextRef="#ctx0" brushRef="#br4">14236 7897 11055 0,'0'0'976'0,"0"0"-784"15,0 0-192-15,0 0 0 0,0 0 5616 0,0 0 1072 16,0 0 224-16,0 0 32 0,0 0-3936 0,0 0-800 16,6-1-160-16,1-1-16 0,1 0-480 0,3 0-80 0,3 0-32 0,2 0 0 15,4 1-448-15,-1-2-96 16,2 1 0-16,0 2-16 0,0 0-400 0,0 0-80 15,-1 0-16-15,0 1 0 0,0 0-256 0,-1 0-128 16,-1 1 128-16,-1-1-128 0,-2 0 0 0,0 0 0 16,-2-1 0-16,-2 0 0 15,-2 0-672-15,-2 0-160 0,-7 0-48 0,0 0 0 0,0 0-1904 0,0 0-384 0</inkml:trace>
  <inkml:trace contextRef="#ctx0" brushRef="#br4">15474 7374 12895 0,'0'0'1152'0,"0"0"-928"0,0 0-224 0,0 0 0 16,0 0 3392-16,0 0 640 0,0 0 128 0,0 0 32 15,0 0-1760-15,0 0-336 16,6 2-80-16,-1-2-16 0,-5 0-240 0,6 5-48 0,0-2-16 0,1 2 0 16,0 1-544-16,0 2-96 0,1 2-32 0,2-1 0 15,0 2-320-15,0 0-80 0,1 1-16 0,1 2 0 16,0-2-256-16,2 1-48 0,-2 0-16 0,2 0 0 0,0-2-288 0,0 1 128 16,-1-1-128-16,1-1 0 0,-1-2 128 0,0 1-128 15,1-1 0-15,-2-1 0 0,0-1 0 0,-2-1 0 16,-1-1 0-16,-1-2 0 0,-2 1 0 0,0-1-176 15,0 0 32-15,-6-2 0 16,0 0-560-16,0 0-128 0,0 0 0 0,0 0-16 16,0 0-1408-16,0 0-288 0,-5-4-48 0,-1 1-14752 15</inkml:trace>
  <inkml:trace contextRef="#ctx0" brushRef="#br4">15510 7612 27519 0,'0'0'608'0,"0"0"128"0,0 0 32 0,0 0 0 0,0 0-624 0,0 0-144 16,0 0 0-16,0 0 0 0,5-4 1456 0,0 1 256 0,2-3 48 0,0 0 16 16,1 0-112-16,0-2-32 0,1 0 0 0,0 1 0 15,2-2-304-15,-1-1-64 0,0-1-16 0,1 0 0 16,0-1-544-16,2-2-128 15,-1-1 0-15,-2 2-16 0,2 0-336 0,-1 1-64 0,1 2-16 0,0-2 0 16,-1 1-144-16,0 0 0 16,-1 2 0-16,-1 1 0 0,-1 1 0 0,-1 2 0 0,-1-1 0 0,-2 2 0 15,-4 4 0-15,0 0-256 0,0 0 48 0,0 0 0 32,0 0-2208-32,0 0-432 0,-3 7-96 0</inkml:trace>
  <inkml:trace contextRef="#ctx0" brushRef="#br4">15913 7518 11055 0,'0'0'976'0,"0"0"-784"16,0 0-192-16,1 7 0 0,0 0 4416 0,0-1 832 16,-1 1 160-16,0 1 32 0,-1 0-2944 0,0 0-608 15,1 2-112-15,0 0-32 0,-1 0-768 0,1 1-144 16,0-4-48-16,1 2 0 0,-1 0-496 0,1-1-96 16,1-1-32-16,0-1 0 0,-2-6-160 0,0 0 0 15,6 1 0-15,-6-1 0 16,6-1-2400-16,-1-4-464 0</inkml:trace>
  <inkml:trace contextRef="#ctx0" brushRef="#br4">15897 7142 20271 0,'0'0'896'0,"0"0"192"0,0 0-880 0,0 0-208 15,7 1 0-15,0-1 0 0,0 0 3664 0,1 0 688 16,1-1 144-16,0 1 32 0,1 0-2352 0,-1-2-448 15,3 1-112-15,-1 1-16 0,-1 0-688 0,1 1-144 0,0-2-16 0,0 1-16 16,0-1-416-16,0 1-96 0,-1-1-16 0,1 1 0 16,1 0-208-16,-2-2 176 0,1 1-176 0,-1 0 160 15,-1 0-160-15,1 0-272 0,-2 0 64 0,0 0 16 32,-1 1-2112-32,-1 0-432 0,-1 0-80 0</inkml:trace>
  <inkml:trace contextRef="#ctx0" brushRef="#br4">16014 7139 13823 0,'0'0'1216'0,"0"0"-960"0,0 0-256 0,0 0 0 0,3 6 3712 0,0 0 704 0,0-1 144 0,0 2 32 0,0 1-2736 0,0 0-560 16,-1 1-96-16,-1 1-32 0,0 2 80 0,-1 0 16 15,-1 1 0-15,-1 1 0 0,-1-2-304 0,1 1-48 16,1-2-16-16,-1 1 0 0,-1-3-512 0,0 1-96 15,1 0-32-15,0-3 0 0,0-1-256 0,2-6 0 16,0 0 0-16,0 0 0 16,0 5-2128-16,0-5-496 0,0 0-80 0</inkml:trace>
  <inkml:trace contextRef="#ctx0" brushRef="#br4">16227 7387 19343 0,'0'0'1728'0,"0"0"-1392"16,0 0-336-16,0 0 0 0,0 0 2992 0,0 0 528 15,0 0 96-15,0 0 32 0,0 0-1408 0,3 6-288 16,-3-6-48-16,4 6-16 0,-1 0-576 0,1 2-112 0,0-2-32 0,2 2 0 16,1 1-464-16,1 0-112 0,-2 1-16 0,1 0 0 15,-1 0-256-15,1-1-64 0,1 2-16 0,1-2 0 16,-2 1-240-16,4-1 144 0,0-2-144 16,1 2 128-16,-1-1-128 0,2 0 0 0,0-2 0 0,1 0 0 15,0-1 0-15,-1 0 0 0,0-2 0 0,-2-1 0 31,-1 0-576-31,0-1 0 0,-2 1 0 0,-2-2 0 16,-6 0-1952-16,0 0-384 0,0 0-80 0,0 0-16 0</inkml:trace>
  <inkml:trace contextRef="#ctx0" brushRef="#br4">16237 7606 32415 0,'0'0'1440'0,"0"0"288"0,0 0-1376 0,0 0-352 16,0 0 0-16,0 0 0 0,1-5 1312 0,2 0 192 15,3-2 32-15,2 1 16 0,-2-2-144 0,3 0-16 16,2-2-16-16,2 0 0 0,0-1-384 0,0 0-80 16,2-1-16-16,0 0 0 0,-3 1-544 0,1-1-112 15,-1 0-32-15,-1 1 0 0,-2 0-208 0,1 3 0 16,-1-3 128-16,0 1-128 0,-1 3 0 0,0-2 0 0,-1 2-144 0,-2 1 144 31,0 2-1680-31,-1 3-240 0,-4 1-64 0,5-2-10688 0,0 1-2128 0</inkml:trace>
  <inkml:trace contextRef="#ctx0" brushRef="#br4">16604 7497 23039 0,'0'0'2048'0,"0"0"-1648"0,-5 3-400 0,5-3 0 15,0 0 3344-15,0 0 592 0,0 0 112 0,0 0 32 16,0 0-2240-16,0 0-448 0,0 0-96 0,0 0-16 15,0 0-512-15,3-4-96 0,2 1-32 0,0 1 0 16,1-1-224-16,-1 1-48 0,2 1-16 0,0 1 0 16,0 1-352-16,-1 0 144 0,0 2-144 0,0-1 0 15,0 1 144-15,-1 2-144 0,-5-5 0 0,3 5 144 0,-1 1-144 0,-2 1 0 16,-2 0 0-16,0 0 0 0,-1 0 176 0,0 1 0 16,-1 0 0-16,1 0 0 0,-1-1 224 0,0 1 48 15,0-1 16-15,0 0 0 0,1-1-16 0,2 1 0 16,1-7 0-16,0 5 0 0,0-5-96 0,2 5-32 15,1 0 0-15,1-1 0 0,1-1-128 0,2-1-16 16,3-1-16-16,0 0 0 0,1 0-160 0,1 0 0 16,1-1 0-16,3 0 128 0,0 0-128 0,-1-1 0 15,1 0 0-15,-2 0 0 0,0 0 0 0,-2 1-176 16,-1 0 48-16,-2 1 0 16,-2 0-1024-16,-7-1-208 0,0 0-48 0,0 0 0 15,0 0-1888-15,0 0-384 0,-13 9-80 0,4 1-16 0</inkml:trace>
  <inkml:trace contextRef="#ctx0" brushRef="#br4">15333 7789 21183 0,'0'0'1888'0,"8"0"-1504"16,4 0-384-16,4 0 0 0,2 0 3584 0,7 0 640 16,5 0 128-16,6 0 16 0,6 0-1888 0,3-2-384 15,2 1-80-15,3 0-16 0,3 0-704 0,4-2-144 16,2 1-16-16,3 1-16 0,0 1-608 0,-1 0-112 15,1-1-16-15,-1 2-16 0,2-2-368 0,0 1 144 0,-2 0-144 0,-2 1 0 16,-4 0 128-16,-3 0-128 16,-1 0 0-16,0 0 0 0,-1-1 0 0,-2 0 0 15,-2 2 0-15,-4-2 0 0,-4 0 0 0,-4 1-176 0,-4 0 32 0,-3 2 0 32,-7-3-448-32,-3 2-96 0,-4 0-16 0,-4 0 0 15,-4 1-1392-15,-5-3-272 0,0 0-64 0,-7 5-9936 16,-5 0-1984-16</inkml:trace>
  <inkml:trace contextRef="#ctx0" brushRef="#br4">15306 7988 10127 0,'0'0'896'0,"0"0"-704"16,0 0-192-16,0 0 0 0,0 0 3248 0,0 0 608 16,0 0 128-16,0 0 32 15,6 3-1600-15,-2 1-320 0,-4-4-64 0,0 0-16 0,5 5-448 0,-1 2-96 16,-1 0 0-16,1 3-16 16,-1 1-352-16,0 1-64 0,-1 0-16 0,0 2 0 15,-1 0-208-15,0 0-48 0,-1 2-16 0,-1 1 0 0,0 0-240 0,0 1-64 16,0 0 0-16,-1 2 0 0,-1-2-208 0,1 0-48 15,0 1-16-15,1-3 0 0,0-1-176 0,2-1 0 16,-1-1 144-16,0-1-144 0,0-1 0 0,1-3 0 16,-1-1 0-16,1-2 0 15,-1-5-448-15,0 0-96 0,0 0-32 0,0 0 0 16,4-3-704-16,-1-3-160 0,-1-2-32 0,2 0 0 16,0 0-1344-16,0-2-256 0,1 1-64 0</inkml:trace>
  <inkml:trace contextRef="#ctx0" brushRef="#br4">15500 7980 5519 0,'0'0'240'0,"0"0"64"0,0 0-304 0,0 0 0 0,2-6 0 0,-2 6 0 16,0 0 4864-16,0 0 896 0,1-5 192 0,-1 5 48 15,0 0-3568-15,0 0-720 0,0 0-144 0,-1 5-32 16,-1 3-464-16,0 2-112 0,-1 2 0 0,0 1-16 15,0 2-192-15,-1 3-48 0,1-3 0 0,1 3 0 16,1-1 80-16,1 2 16 0,-1-1 0 0,0-1 0 16,1 1-160-16,-1-1-48 0,1 1 0 0,0 0 0 15,1-3-384-15,0 1-80 0,1-1 0 0,-1-2-128 16,0 0 128-16,0-2-128 0,0-1 0 0,1-1 0 16,0-2-144-16,0-1-96 0,-2-6-16 0,0 0 0 31,0 0-1920-31,6 0-384 0,0-2-64 0</inkml:trace>
  <inkml:trace contextRef="#ctx0" brushRef="#br4">15642 8165 29023 0,'0'0'1280'0,"0"0"272"0,0 0-1232 0,0 0-320 0,6 4 0 0,-2-2 0 16,1 2 1312-16,0 1 208 0,-1 0 32 0,1 0 16 15,0 1-512-15,0 1-96 0,1 1-32 0,0 1 0 16,0 0-384-16,3 0-80 0,-1 1-16 0,1 0 0 15,2-2-256-15,-1 0-64 0,1-1-128 0,1 1 192 16,-1-2-192-16,0 0 0 0,0-1 0 0,0 0 0 31,-1-3-256-31,-2 1-160 0,-1-3-32 0,-1 0 0 16,-6 0-2384-16,0 0-496 0</inkml:trace>
  <inkml:trace contextRef="#ctx0" brushRef="#br4">15673 8293 12895 0,'0'0'576'0,"0"0"112"0,4-5-560 0,0-2-128 16,0 2 0-16,2 0 0 0,0-2 5248 0,2-1 1008 15,1-1 208-15,1 0 32 0,0 1-4192 0,-1 0-832 16,1 0-160-16,0 0-32 16,-1-1-496-16,0-1-80 0,-2 2-32 0,1 0 0 0,0 1-544 0,0 1-128 15,-2-1 0-15,1 2 0 0,-2-1 0 0,1 1 0 16,0 1 0-16,0-1 0 15,-2 2-2624-15,-4 3-576 0</inkml:trace>
  <inkml:trace contextRef="#ctx0" brushRef="#br4">15929 8242 29023 0,'0'0'1280'0,"0"0"272"0,0 7-1232 0,-2 0-320 0,0 1 0 0,0 0 0 16,0-1 976-16,0 2 144 0,0-1 32 0,0 1 0 16,2 0-560-16,-1-1-96 0,1 0-32 15,0 0 0-15,0-1-272 0,0 1-48 16,0-3-16-16,1-1 0 16,-1-4-1152-16,0 0-224 0,0 0-48 0</inkml:trace>
  <inkml:trace contextRef="#ctx0" brushRef="#br4">16093 7973 15663 0,'0'0'1392'0,"0"0"-1120"0,0 0-272 15,-2 7 0-15,0 0 3520 0,-1 2 640 16,1 0 128-16,0 0 16 0,0 2-2368 0,0 1-464 0,0 1-112 0,1 0-16 16,0 3-448-16,1 0-80 0,-1-1-32 0,1 1 0 15,0 0-256-15,1 1-48 16,0 0-16-16,0-1 0 0,0 2-192 0,0-1-32 15,0-2-16-15,0-1 0 0,2 0-224 0,-1-1 144 0,0-2-144 16,0 0 128-16,-1-2-288 0,1-2-64 16,0-1-16-16,2-1 0 15,-4-5-1616-15,0 0-336 0,0 0-64 0,0 0-13568 0</inkml:trace>
  <inkml:trace contextRef="#ctx0" brushRef="#br4">16215 7985 5519 0,'0'0'240'0,"0"0"64"0,0 0-304 16,0 0 0-16,0 0 0 0,0 0 0 0,-5 0 6144 0,5 0 1152 16,-4 3 256-16,0 1 32 0,1 2-5216 0,0 2-1056 15,0 1-208-15,1 3-32 0,1-1-464 0,0 2-96 16,2-1 0-16,-1 2-16 0,0 1-16 0,0 0 0 0,0 1 0 0,0 1 0 15,0 1-224-15,-1 0-64 16,0-1 0-16,-1 0 0 0,0-1-192 0,1-1 144 16,-1 1-144-16,1-2 128 0,1-4-336 0,1 2-80 0,0-3-16 15,1 0-11696 1,0-3-2336-16</inkml:trace>
  <inkml:trace contextRef="#ctx0" brushRef="#br4">16252 8311 15663 0,'0'0'688'0,"0"0"144"0,-5 0-656 0,5 0-176 0,0 0 0 0,0 0 0 16,-2-4 4800-16,2 4 944 0,0 0 176 0,0 0 32 16,4-4-4128-16,1 1-832 0,1 0-160 0,1 1-48 15,1 1-528-15,0 0-128 0,-1 1 0 0,1 1-128 16,1 1 0-16,0 0 0 0,0 1 0 0,0 0 0 15,-1 0 0-15,-2 1 0 0,0 1 0 0,-2-1 0 16,-1 1 0-16,-1 1 0 0,-2 0 0 0,-1 1 0 16,-2 0 192-16,-1 0-64 0,-1 0 0 0,-2 1-128 0,-1-1 640 0,0 0 0 15,0 0 16-15,-1 2 0 0,0-4 128 0,0 2 32 16,1 0 0-16,1-1 0 0,1-1-240 0,2 0-64 16,4-5 0-16,0 0 0 0,0 0-96 0,0 5-32 15,0-5 0-15,5 5 0 0,0-2-224 0,0 0-160 16,0 0 192-16,2-1-192 0,1 1 0 0,1-3-256 15,2 1 32-15,0 0 0 0,1-1 224 0,-1 0 0 16,2-1 0-16,-1 0 0 0,0 1 0 0,-2-3 0 16,0 1 0-16,-1 0 0 15,0 0-896-15,-3 0-128 0,-1 1-16 0,-5 1-16 16,0 0-992-16,0 0-192 0,3-3-32 0,-3 3-9696 16,0 0-1952-16</inkml:trace>
  <inkml:trace contextRef="#ctx0" brushRef="#br4">16602 7995 28671 0,'0'0'1280'0,"0"0"256"0,0 0-1232 0,0 0-304 15,0 0 0-15,0 0 0 0,0 0 1472 0,0 0 224 16,0 0 48-16,0 0 16 0,0 0-688 0,0 0-144 15,0 0-32-15,0 0 0 0,0 0-192 0,3 5-64 16,-1 0 0-16,0 0 0 0,0 2-96 0,0 1-32 16,-1 1 0-16,0 2 0 0,0-1-80 0,0 3-32 0,-1 1 0 0,0 1 0 15,0 0 384-15,-1 2 80 0,-1 0 16 0,-1 1 0 16,0 1-688-16,1-1-192 16,-1 3 0-16,-1-3 128 0,0 0-128 0,1-2-128 0,2-4 128 0,0 0-192 15,1 1 0-15,1-6 0 16,0 0 0-16,1-2 0 15,-2-5-288-15,0 0-64 0,0 0-16 0,0 0 0 16,5-3-1760-16,0 1-368 0,0-3-64 0,1 1-14064 0</inkml:trace>
  <inkml:trace contextRef="#ctx0" brushRef="#br4">16776 7945 16575 0,'0'0'1472'0,"0"0"-1168"0,0 0-304 0,0 0 0 0,0 0 3280 0,0 0 608 16,0 6 112-16,0 2 32 0,0 0-2304 0,-1 3-464 15,0 1-96-15,0 2-16 16,1 1-256-16,-1 2-48 0,0-2-16 0,0 0 0 0,0 1 112 0,0 0 16 16,-1-2 0-16,1 1 0 0,0 0-320 0,0-1-48 15,-1 2-16-15,0-2 0 0,0 1-352 0,0-2-80 16,-1 0-16-16,0-1 0 0,-1 0-128 0,-1-1 0 15,0-2 0-15,1-2 0 16,0 1-1920-16,2-3-400 0,2-5-96 0</inkml:trace>
  <inkml:trace contextRef="#ctx0" brushRef="#br4">16888 8135 8287 0,'0'0'736'0,"0"0"-592"0,0 0-144 0,0 0 0 16,6 0 4736-16,-6 0 928 16,5 2 176-16,0-1 48 0,-1 3-3184 0,0-2-624 0,1 2-128 0,-1 2-32 15,-1 0-400-15,0 1-96 0,2 1-16 0,0 1 0 0,0-1-512 0,0 2-96 16,0 1-32-16,1 0 0 0,-1-2-352 0,0 1-80 15,0 0-16-15,2 0 0 0,-2-1-320 0,1-1 0 16,-1 1 0-16,0-2 0 0,0-1 0 0,1-1 0 16,-2-1 0-16,1-3-128 15,1 3-416-15,-1-3-80 0,-5-1-16 0,5-1 0 16,0-1-1648-16,-5 2-336 0,0 0-64 0,3-3 0 0</inkml:trace>
  <inkml:trace contextRef="#ctx0" brushRef="#br4">16924 8316 38239 0,'0'0'832'0,"0"0"192"0,0 0 16 0,1-3 48 0,1-4-880 0,0 0-208 15,1 1 0-15,1-2 0 0,0 1 1120 0,1 0 176 16,0-1 48-16,1-1 0 0,1 0-576 0,0 0-96 16,0 2-32-16,0-2 0 0,0 2-400 0,0 0-96 0,0-1-16 0,0 0 0 31,-2 2-448-31,2 1-112 0,0 0-16 0,-1 0 0 15,0 0-2112-15,0 0-448 0,0 2-64 0</inkml:trace>
  <inkml:trace contextRef="#ctx0" brushRef="#br4">17128 8271 11967 0,'0'0'528'0,"0"0"112"0,0 0-512 0,0 0-128 0,0 0 0 0,0 0 0 15,0 0 5952-15,0 0 1168 0,0 0 240 0,0 0 32 16,0-4-5184-16,0 4-1040 0,4-5-208 0,0 0-32 16,1 0-688-16,0 1-240 0,0 1 144 0,2 1-144 0,0 0 0 0,0 0 0 15,-1 1 0-15,0 1 0 0,0 0-176 0,-6 0 176 16,0 0-128-16,0 0 128 0,3 4 0 0,-3-4 0 16,0 0 0-16,0 7 0 0,-3 0 0 0,0 0 224 15,-3 0-32-15,0-1 0 0,-1 1 464 0,0 0 96 16,0 0 16-16,2 0 0 0,1 0 0 0,1-2 0 15,1 1 0-15,1 0 0 0,1 0-320 0,2 0-48 16,3-1-16-16,-1 1 0 0,2-1-256 0,2-1-128 16,2-2 128-16,2 0-128 0,0 0 0 0,2-1 0 15,0-1 0-15,0 0 0 16,1-2-1040-16,-2 0-96 0,-3 0-16 0,1-1 0 16,-1 0-1280-16,-2-1-256 0,-2 1-48 0</inkml:trace>
  <inkml:trace contextRef="#ctx0" brushRef="#br4">17421 7897 24703 0,'0'0'1088'0,"0"0"240"0,0 0-1072 16,0 0-256-16,0 6 0 0,0 0 0 0,0 0 2016 0,-1 1 352 16,0 1 64-16,1 2 0 0,0 1-592 0,0 2-128 15,0-1-32-15,0 3 0 0,1 1-464 0,-1 0-80 16,0 2-32-16,0 0 0 0,1-2-272 0,-2 2-48 15,0-2-16-15,0 2 0 0,0-2-256 0,1 1-48 16,0-1-16-16,1 0 0 0,-2-1-448 0,1 0 0 16,0-2 0-16,0 0 0 0,0 0 0 0,0-2 0 15,0-2 0-15,0 0 0 16,0-2-256-16,1-2-160 0,-1-5-32 0,0 0 0 16,0 0-2096-16,0 0-416 0,0 0-96 0,0 0-14448 0</inkml:trace>
  <inkml:trace contextRef="#ctx0" brushRef="#br4">17548 7925 16575 0,'0'0'1472'0,"0"0"-1168"0,0 0-304 0,0 0 0 16,0 0 3264-16,4 6 608 0,0 1 112 0,-2 2 32 16,-2 2-1504-16,-1 3-288 0,-1 1-64 0,-1 4-16 0,0 0-576 0,0 1-112 15,0-1-32-15,1 1 0 0,-1 0-384 0,1-1-80 16,0 0 0-16,0 1-16 0,1-1-592 0,0-1-112 16,0 0-32-16,2-2 0 15,0 0-208-15,1-2 0 0,0-3 0 0,1-1 0 16,1-1-960-16,-2-3-144 0,1 0-32 0,-3-6 0 15,4 4-2464-15</inkml:trace>
  <inkml:trace contextRef="#ctx0" brushRef="#br4">17680 8328 35471 0,'0'0'768'0,"0"0"176"0,0 0 16 0,0 0 64 0,0 0-832 0,6-1-192 0,1 1 0 0,-1 0 0 15,1 0 1472-15,0 0 256 0,-1-2 64 0,1 0 0 16,0 0-928-16,-1 1-176 0,0-1-48 0,0 1 0 15,-1 0-352-15,0 1-80 0,-1 0-16 0,1 0 0 0,-5 0-192 16,0 0 144-16,0 0-144 0,4 2 128 0,-4-2-128 0,0 0 128 16,0 7-128-16,-1-1 128 0,-2 1-128 0,-2 1 128 15,1 1-128-15,-3 0 128 0,-1 2 160 0,0-1 32 16,-1 0 0-16,0 1 0 0,0-1 384 0,1 0 96 16,-1 0 16-16,2 0 0 0,0-2-48 0,3 1-16 15,2-2 0-15,2 0 0 0,0 1-320 0,3-1-64 16,1-2-16-16,2 0 0 0,3 0-96 0,2 0-32 15,0 0 0-15,3 0 0 0,1-3-96 0,0 1-128 16,0 0 176-16,0-1-176 0,0 0 0 0,-1-1 0 16,-2 0 0-16,-1-1 0 0,-1 0 0 0,-1 0-144 15,-1 0-16-15,-2-2 0 16,0 0-1488-16,-6 2-288 0,0 0-64 0,0 0-16 16,1-10-7584-1,-1-1-1504-15,-1 6-304 0,-1-2 2016 0</inkml:trace>
  <inkml:trace contextRef="#ctx0" brushRef="#br4">8602 9392 10127 0,'0'0'896'0,"0"0"-704"0,0 0-192 0,0 0 0 16,3-5 2752-16,-3 5 528 0,0 0 112 15,0 0 0-15,0 0-1248 0,0 0-256 0,0 0-48 0,0 0-16 16,0 0-256-16,2 8-48 0,0 4-16 0,-1 0 0 16,0 4-304-16,-1 2-64 0,0 1-16 0,0 3 0 0,0 0-320 0,0 2-64 15,0-1-16-15,1 1 0 0,0-2-224 0,0-1-48 16,1-2-16-16,2 0 0 0,-1-5-288 0,1 0-144 15,0-3 160-15,0-1-160 0,0-2 0 0,0-1 128 16,0-2-128-16,0-3 0 0,-4-2 0 0,0 0 0 16,0 0 128-16,5-2-128 0,-5 2 0 0,3-4 0 15,-1-1 128-15,-1 0-128 0,-1-2 0 0,-1-1-160 16,-2 0 32-16,-1 1 0 0,0 0-192 0,-1 1-16 16,-2-1-16-16,-1-1 0 0,-1 3 32 0,-1 1 0 15,2 1 0-15,-1 3 0 0,-1 1 320 0,0 1-144 16,0 3 144-16,2 2 0 0,0-1 0 0,1 2 192 15,-1 3 0-15,2 1 0 0,1-2 192 0,1 2 48 16,1 0 0-16,1 1 0 0,2 0 112 0,2-2 32 16,1 1 0-16,1-1 0 0,4 0-240 0,2-2-32 15,1-1-16-15,1-2 0 0,3-2-160 0,1-2-128 16,0-2 144-16,2-2-144 0,1-2 192 0,0-1-64 16,0-2-128-16,0 0 192 0,1 0-192 0,-3-1 0 15,-1-1-144-15,0 1 144 16,-3-3-2000-16,0 3-304 0,-2-2-64 0</inkml:trace>
  <inkml:trace contextRef="#ctx0" brushRef="#br4">8876 9648 28271 0,'0'0'1248'0,"0"0"272"0,0 0-1216 0,3 5-304 0,-3-5 0 0,3 7 0 15,0 1 1296-15,0-2 208 0,0 1 32 0,0-1 16 0,-1 2-560 0,1-3-112 16,-1 1-32-16,-2-6 0 0,0 0-448 0,3 5-80 15,-3-5-32-15,4 5 0 0,-4-5-288 0,0 0-224 16,0 0 32-16</inkml:trace>
  <inkml:trace contextRef="#ctx0" brushRef="#br4">8893 9485 27359 0,'0'0'1216'0,"-3"6"240"0,-1-1-1168 0,4-5-288 16,0 0 0-16,0 0 0 0,0 0 144 0,-1 6-16 0,1-6-128 0,2 5 192 31,-2-5-1024-31,5 4-192 0,-5-4-64 0,16 7-10160 0</inkml:trace>
  <inkml:trace contextRef="#ctx0" brushRef="#br4">9015 9499 28847 0,'0'0'1280'0,"-5"2"256"0,0 1-1216 0,0-1-320 0,-2 1 0 0,0 1 0 16,0 0 1376-16,1 0 224 0,0 1 32 0,2 0 16 16,4-5-688-16,-2 6-128 0,1 0-16 0,1-6-16 15,5 7-544-15,0-2-96 0,1 1-32 0,1 0 0 16,2 0-128-16,1 2 0 0,2-2 0 0,2 1 0 16,0-2 0-16,-1 2 0 0,2 1 0 0,1 1 0 15,-2 0 192-15,1-1 16 0,1-2 0 0,-4 2 0 0,0 1 80 0,-1-2 16 16,-3 1 0-16,-2 0 0 0,-1 1 64 0,-2-2 16 15,-1 1 0-15,-3 0 0 0,-2 0 224 0,-2-1 48 16,0 1 16-16,-3-1 0 0,-1 0-192 0,0-1-32 16,-1-2-16-16,1-1 0 0,-1-1-272 0,0-2-160 15,1-3 192-15,0-1-192 0,1-1 0 0,0-2-352 16,1-3 48-16,1-1 16 16,2-1-2048-16,1-3-416 15,2-3-64-15</inkml:trace>
  <inkml:trace contextRef="#ctx0" brushRef="#br4">9298 9399 21183 0,'0'0'1888'0,"0"0"-1504"15,0 5-384-15,1 3 0 0,0-2 2848 0,-1 3 496 16,0 3 112-16,0 0 0 0,0 0-1472 0,1 3-288 16,-1 2-64-16,0 0-16 0,1 2-560 0,-1 0-112 15,0 1-32-15,1 0 0 0,1-2-480 0,0 0-112 0,-1-3 0 0,0 1-16 16,0 0-304-16,0-4 0 15,1 0 0-15,-1-2 0 16,0-1-1456-16,0-2-400 0,-1-7-64 0,0 0-15664 0</inkml:trace>
  <inkml:trace contextRef="#ctx0" brushRef="#br4">9220 9628 32191 0,'0'0'1424'0,"0"0"304"0,0 0-1392 0,4 1-336 0,2-1 0 0,2-1 0 16,2-1 1584-16,2 0 240 0,0-1 48 0,2 1 16 0,1 1-736 0,1-2-128 15,1 1-48-15,1 0 0 0,-1 0-624 0,1 1-128 16,-1-2-32-16,2 2 0 0,0 0-192 0,-2 1 0 16,0-2 0-16,-2 1-12784 15,-1-1-2560-15</inkml:trace>
  <inkml:trace contextRef="#ctx0" brushRef="#br4">9620 9744 29023 0,'0'0'1280'0,"0"0"272"0,0 0-1232 0,0 0-320 16,0 0 0-16,0 0 0 0,0 0 1952 0,0 0 336 16,-1-4 64-16,-1-1 16 0,0 0-640 0,-1 0-112 15,0-3-16-15,0 0-16 0,0-1-480 0,0-3-80 16,1 2-32-16,-1-5 0 0,0-1-240 0,1-1-48 15,1-2-16-15,0-1 0 0,1-2-240 0,1 0-32 16,0-3-16-16,2 2 0 0,0-4-240 0,1 4-160 16,1 0 192-16,0 4-192 0,0-1 128 0,-1 4-128 15,2 1 0-15,0 2 0 0,-1 1 0 0,2 3 0 16,1 0 0-16,-1 2 0 0,-2 2 0 0,0 1-224 0,1 0 64 0,0 3 16 31,0 1-1440-31,0 1-272 0,0 2-64 0,1 1-11904 0,-1-1-2384 0</inkml:trace>
  <inkml:trace contextRef="#ctx0" brushRef="#br4">9722 9479 28447 0,'0'0'1264'0,"0"0"256"0,0 0-1216 15,0 0-304-15,0 0 0 0,0 0 0 0,0 0 1504 0,5 4 240 16,0 0 48-16,1 3 16 0,0-1-336 0,1 0-64 16,0 2 0-16,1 1-16 0,0 0-400 0,0 2-80 15,1 0-16-15,0 1 0 0,2 0-464 0,1 0-112 16,0-1 0-16,0 1-16 0,0-1-176 0,0 1-128 16,-1-3 192-16,0-1-192 0,0 0 0 0,0-1 0 15,-2-2 0-15,-1 0 0 0,-1-2-192 0,0-1-160 0,-1 0-32 0,-6-2 0 31,0 0-1872-31,0 0-384 0,0 0-80 0,0 0-13776 0</inkml:trace>
  <inkml:trace contextRef="#ctx0" brushRef="#br4">9795 9684 9215 0,'-9'3'816'0,"9"-3"-656"0,0 0-160 0,0 0 0 16,-4-1 5088-16,4 1 992 0,0 0 192 0,0 0 32 15,2-5-3664-15,1-1-720 0,1 0-160 0,0 0-32 16,2-5-384-16,2 1-96 0,2 1-16 0,1-2 0 15,-1-2-464-15,2 0-80 0,0 1-32 0,0 0 0 0,-2 1-240 0,0 0-48 16,0 2-16-16,1 0 0 0,-3 1-352 0,-2 2-208 16,1 0 16-16,-2 2 16 15,-1 2-752 1,-4 2-160-16,4-2-16 0,-4 2-11744 0,0 0-2336 0</inkml:trace>
  <inkml:trace contextRef="#ctx0" brushRef="#br4">10047 9650 21183 0,'0'0'944'0,"0"0"192"0,-2 8-912 0,1-1-224 0,0-1 0 0,0 1 0 0,0-2 3216 0,0 2 608 16,0-1 112-16,1 1 32 0,-3-1-2368 0,2 0-480 0,0 0-96 0,0 0 0 15,0-1-496-15,1-5-80 16,-1 5-32-16,1-5 0 0,-1 5-416 0,1-5-144 15,0 0 0-15,0 0-11808 16,0 0-2352-16</inkml:trace>
  <inkml:trace contextRef="#ctx0" brushRef="#br4">10127 9820 30399 0,'0'0'1344'0,"0"0"288"0,0 0-1312 0,5 4-320 0,-5-4 0 0,8 2 0 0,-1-2 1760 0,1-1 288 15,-1-2 48-15,1 0 16 0,0-2-544 0,-1-1-96 16,1-1-32-16,-1 0 0 0,-2-2-832 0,0 0-160 16,-1 0-48-16,1-1 0 0,0 0-272 0,-1 1-128 15,-2 0 0-15,1 1 128 16,-2-1-1952-16,0 0-400 0,-2 1-80 0</inkml:trace>
  <inkml:trace contextRef="#ctx0" brushRef="#br4">10316 9437 31727 0,'0'0'1408'0,"0"0"288"0,0 0-1360 0,0 0-336 0,0 0 0 0,6 6 0 16,-2-1 2016-16,1 1 336 0,1 0 64 0,1 0 16 16,1 1-928-16,0 1-176 0,-1 0-48 0,1 2 0 15,1-2-560-15,0 3-112 0,1 2-32 0,0-3 0 16,0 0-448-16,0 1-128 0,-1 0 0 0,2 2 0 15,-2-4 0-15,2 2 0 0,0-2 0 0,1 0 0 16,-3-2-256-16,1 0-80 0,-1-2-16 0,0 0 0 16,1-1-1888-16,-2-1-368 15,0 0-80-15,-1-1-15008 0</inkml:trace>
  <inkml:trace contextRef="#ctx0" brushRef="#br4">10456 9730 27359 0,'0'0'1216'0,"0"-5"240"0,-1-3-1168 0,1-1-288 16,0-1 0-16,2 0 0 0,0 0 1872 0,1-2 320 15,1-1 64-15,0 0 16 0,0-2-656 0,2-1-128 16,0 1-16-16,1-2-16 0,-1 0-768 0,1 2-160 16,0 1-16-16,-1 0-16 0,0 3-368 0,0 2-128 0,-1 1 0 15,-1 0 0-15,-1 2 0 0,-1 2-160 16,1-1 0-16,-3 5 0 15,0 0-2432-15,0 0-480 0,0 0-112 0,0 0-16 0</inkml:trace>
  <inkml:trace contextRef="#ctx0" brushRef="#br4">10605 9570 10127 0,'0'0'896'0,"1"6"-704"0,-1-6-192 0,0 5 0 15,0-5 5552-15,1 5 1072 0,-1-5 224 0,0 0 32 16,5 3-4432-16,0-1-880 0,0-1-176 0,1-1-48 15,0 0-496-15,2-1-96 0,1-1-32 0,1 0 0 16,1 1-576-16,-2-2-144 0,1 1 0 0,-1 2 0 0,-1-3 0 0,0 2 0 16,-1 0 0-16,0 1 0 15,-1 1 128-15,-6-1-128 0,5 4 192 0,-5-4-64 0,4 3 32 0,-4-3 0 16,2 6 0-16,-2-1 0 0,-1 1 496 0,-1 1 112 16,-1 1 0-16,1 0 16 0,-1 0-416 15,0 0-96-15,0-1-16 0,0 2 0 0,1-2 320 0,0 0 64 16,1 1 16-16,1-4 0 0,2 1-240 0,0 0-48 15,1 0-16-15,2-1 0 0,1 0-352 0,0-2 128 16,1-1-128-16,2 0 0 0,-1-1 0 0,2 1 0 16,0-2 0-16,1-1 0 15,-3 0-1136-15,0-3-144 0,1 0-16 0,-1 0-16 16,-1-1-1968-16,0 0-400 0,3-11-80 0,2 3-16 0</inkml:trace>
  <inkml:trace contextRef="#ctx0" brushRef="#br4">10923 9311 35999 0,'-11'2'1600'0,"11"-2"320"0,-5 2-1536 0,5-2-384 0,0 0 0 0,-2 5 0 16,2-5 1488-16,1 6 240 0,2-2 32 0,1 3 16 15,1 1-928-15,2 0-176 0,-1 1-32 0,1 1-16 16,-1 0-192-16,2 4-48 0,0 0 0 0,1 0 0 15,-1 2-208-15,1 1-48 0,1-3-128 0,0 4 192 16,-1-2-192-16,-1 1 144 0,-3 0-144 0,0 2 128 16,-2 0-128-16,0-1 0 0,-1 0 0 0,-2 0 0 15,-2-1 128-15,-2 0-128 0,-2-2 128 0,1-2-128 16,0 0 208-16,-1-2-32 0,-1-1-16 0,1-3 0 16,1 0-160-16,0-3-176 0,1-2 48 0,4-2 0 15,0 0-1344-15,-2-4-272 0,1-1-48 0,2-1-16 16,2 0-1104-16,0-3-224 0</inkml:trace>
  <inkml:trace contextRef="#ctx0" brushRef="#br4">11189 9489 8287 0,'0'0'736'0,"0"0"-592"0,0 0-144 0,6-2 0 15,0 0 6000-15,-1-1 1168 16,2 0 224-16,0 1 48 0,0 0-4192 0,2 0-848 16,0 0-160-16,-2 2-48 0,1-2-832 0,1 2-160 15,0 2-48-15,2-1 0 0,-1 0-640 0,1 1-128 0,-1 1-16 0,0 0-16 16,-1-1-352-16,0 0 0 0,-1 2 0 0,-1-2 0 31,-1 1-1760-31,0 0-368 0,-6-3-80 0,0 0-17072 0</inkml:trace>
  <inkml:trace contextRef="#ctx0" brushRef="#br4">11247 9599 24879 0,'-5'9'2208'0,"5"-9"-1760"0,0 0-448 0,0 0 0 0,0 0 4176 0,0 0 752 15,3 5 160-15,1-2 32 0,3-1-3008 0,2-1-576 16,1-1-128-16,4 0-32 0,0-1-656 0,2-1-128 16,0 0-16-16,1 1-16 0,0 1-400 0,0-3-160 15,0 1 128-15,0 2-128 16,-2-2-704-16,-1 2-208 0,-2 0-48 15,-3 2-20528-15</inkml:trace>
  <inkml:trace contextRef="#ctx0" brushRef="#br4">11856 9328 28559 0,'0'0'1264'0,"3"-3"272"0,1-2-1232 0,-2 1-304 0,1-1 0 0,0 1 0 0,-3 4 1904 0,0 0 320 15,0 0 64-15,0 0 16 0,0 0-416 0,5 3-80 16,-5-3-16-16,4 3 0 16,-1 2-496-16,0 2-96 0,1 1-32 0,-2 3 0 0,0 2-400 0,0 2-96 15,-1 0-16-15,1 2 0 0,-2 1-304 0,0 1-64 16,-1 0-16-16,1-1 0 0,0 1-272 0,1 0 160 16,-2-2-160-16,0 0 128 0,0 0-128 0,0-1 0 15,-1-3 0-15,0-1 128 0,1-4-128 0,0 0 0 16,-1 0 0-16,0-2 0 0,1 1 0 0,0-2 0 15,0-1 0-15,1-4 0 0,0 0-224 0,0 0-128 16,0 0-32-16,0 0 0 16,0 0-1296-16,5-4-272 0,1-3-48 0,1 0-11568 15,0-3-2320-15</inkml:trace>
  <inkml:trace contextRef="#ctx0" brushRef="#br4">11855 9405 14735 0,'0'0'640'0,"0"0"160"0,0 0-640 0,0 0-160 15,0 0 0-15,0 0 0 0,0 0 3440 0,0 0 656 16,4-5 128-16,0 1 16 0,0 0-2688 0,2 1-528 15,0 0-128-15,1 1 0 0,0-1-544 0,2 1-96 16,-2-2-32-16,0 2 0 0,0 0-224 0,-1 1 128 16,0 1-128-16,-6 0 0 0,0 0 144 0,0 0-144 15,4 2 128-15,-4-2-128 0,0 0 464 0,1 5 16 16,-2 2 0-16,0 2 0 0,-2 2 208 0,0 2 32 16,0 1 16-16,0 3 0 0,0 1-96 0,1 5 0 0,0-1-16 0,0 3 0 15,2 0 32-15,-1 1 16 16,0-2 0-16,0 1 0 0,0-3-224 0,1 1-64 15,-1-2 0-15,1 0 0 0,0-1-192 0,0 0-32 0,0-1-16 0,1 0 0 16,-1-1-144-16,1-3 0 0,0-1 0 0,0-3 0 16,0 0 0-16,1-2-304 0,0-4 48 0,-2-5 16 31,0 0-1680-31,0 0-352 0,7-2-64 0,1-3-9456 0,-1-2-1904 0</inkml:trace>
  <inkml:trace contextRef="#ctx0" brushRef="#br4">12498 9589 38175 0,'0'0'832'0,"0"0"192"0,-2 4 16 0,2-4 48 0,0 0-880 0,3 5-208 0,2 2 0 0,3-2 0 16,1-1 1664-16,1 0 272 0,1-2 64 0,3 0 16 16,1-3-544-16,3 1-96 0,1 0-32 0,1 0 0 15,3-1-576-15,-1 0-112 0,0 0-16 0,-2 1-16 16,0-3-496-16,-2 2-128 0,-1 0 0 0,-1 1 0 16,-3 0 0-16,1 1 0 0,-3 0 0 0,-3 0 0 15,-1 1 0-15,0 0 0 0,-2 0 0 0,-5-2 0 16,0 0-336-1,0 0-96-15,0 0-16 0,0 0 0 0,0 0-1936 16,0 0-400-16,0 0-80 0</inkml:trace>
  <inkml:trace contextRef="#ctx0" brushRef="#br4">13678 9618 21599 0,'0'0'960'0,"0"0"192"0,0 0-928 0,0 0-224 16,-4 0 0-16,0 0 0 0,1 0 1712 0,-1 1 288 0,1 0 64 15,3-1 16-15,0 0-976 0,0 0-192 0,0 0-32 0,0 0-16 16,0 0 64-16,0 0 16 0,0 0 0 0,0 0 0 16,0 0 80-16,3 5 0 0,2-1 16 0,-1-1 0 15,1-2-64-15,1 2-16 0,3-3 0 0,0 2 0 16,1-2-96-16,1 2-32 16,0-2 0-16,0 1 0 0,1-1-448 0,0 0-112 0,1 0-16 0,2 0 0 15,1-1 0-15,2 1-16 0,-1-2 0 0,1 2 0 16,2-1-32-16,0 1 0 0,2-1 0 0,0 1 0 0,2 0-16 0,-1 0 0 15,1-2 0-15,-1 2 0 0,0 0 96 0,1 0 16 16,-1 0 0-16,1 2 0 0,-1-4-48 0,2 1-16 16,-1 0 0-16,3 0 0 0,1 0-112 0,1 0 0 15,1 0-128-15,0-1 192 0,0 0 64 0,0 0 0 16,-1 0 0-16,1 0 0 0,0-2-256 0,0 1 0 16,-1 0 0-16,2 0 0 0,0 1 0 0,0 0 0 15,1 0 0-15,1 1 0 0,-1 0 0 0,-1 1 128 16,0 0-128-16,-1 0 0 0,0 1 128 0,1 0-128 15,-1 0 0-15,-1 0 0 0,1 1 0 0,3 0 128 16,0-1-128-16,1 1 0 0,1 0 0 0,1 1 0 16,-2-3 0-16,-1 2 0 0,-1-1 0 0,1 1 0 15,-1-2 0-15,1 1 0 0,0 0 0 0,2 0 128 16,3-1-128-16,0 1 0 0,0-1 0 0,0 0 0 16,-3 0 0-16,-1 0 0 0,1 0 0 0,-2 0 128 15,0 1-128-15,-1-2 0 0,1-1 0 0,0 1 0 16,0 0 0-16,0 1 0 0,0-2 0 0,-2 1 0 15,-1-1 0-15,0 0 0 0,-2 1 0 0,1 0 0 0,-1 0 0 0,-1-2 0 16,0 1 0-16,-1 2 128 0,1-3-128 0,1 2 0 16,0 0 0-16,-1 0 0 15,1 0 0-15,-2 1 0 0,1 0 0 0,-3 0 0 16,-1-1 0-16,-1 1 0 0,-1 0 0 0,-2 0 0 16,1 0 0-16,-2 0 0 0,1 0 0 0,-3 0 128 0,0 1-128 0,0 0 0 15,0-1 0-15,1 1 0 0,0 0 0 0,-2-1 0 16,0 0 0-16,0 0 0 0,0 0 0 0,2 0 0 15,-1 0 0-15,1-1 0 0,-1 0 0 0,-1 1 0 0,1-1 0 0,0 1 128 16,-1 0-128-16,1-1 0 0,-2 0 0 0,-1 1 0 16,1-1 0-16,1 0 0 0,-3 0 0 0,2 0 0 15,0 0 0-15,-1 0 0 0,1 0 0 0,1 0 0 16,0-1 0-16,1 0 0 0,1 1 0 0,-1-2 0 16,0 1 0-16,1 0 0 0,0 0 0 0,1 1 0 15,0 0 0-15,1 0 0 0,1 1 0 0,1 0 0 16,2 1 0-16,15 1 0 0,-4 0 272 0,1 0-32 15,0-2-16-15,-9 0 0 0,3 0-32 0,4 1 0 16,5 0 0-16,3 2 0 0,1-2-192 0,1 1-128 16,0 0 128-16,0-2-208 0,1 1 208 0,-1 0 0 15,1-1 0-15,1 1 0 0,-1 0 0 0,-1 0 0 16,-2-1 0-16,-3 1 0 0,-1 0 0 0,-3-1 0 16,-1 0 0-16,1 0 0 0,-1 0 0 0,1 0 0 0,-1 0 0 0,3-1 0 15,2 0 0-15,0 0 0 16,0 0 0-16,-1 0 0 0,-2 1 0 0,2 0 0 15,0-1 0-15,-1 1 0 0,1 0 0 0,2 0 0 16,3 0 0-16,2 0 0 0,0 0 0 0,0 0 0 16,-1 0 0-16,-1 1 0 0,0 0 0 0,3 0 0 15,2 0 0-15,3 0 0 0,2-1 0 0,0 1 0 0,-2-1 0 0,0 1 0 16,2 0 0-16,2 1 0 0,1-2 0 0,21 2 0 16,-7 2 0-16,-8-2 0 0,-5 1 0 0,0-1 0 15,-1 1 0-15,4-2 0 0,3 3 0 0,-4-2 0 16,-4 1 0-16,-2 1 0 0,0-1 0 0,1 0 0 0,4 0 0 0,2-1 0 15,2 0 0-15,-4 0 0 0,-3 1 0 0,0-3 0 16,0 1 0-16,5-1 0 0,4 0 0 0,-2-1 0 16,-3 2 0-16,0-1 0 0,-3 0 0 0,4 0 0 15,4-1 0-15,-1 1 0 0,0 0 0 0,-3 1 0 16,-4-1 0-16,3 1 0 0,0 0 0 0,2-1 0 16,4-1 0-16,-3 1 0 0,-2 2 0 0,0-1 0 15,-3 0 0-15,4-1 0 0,2 0 0 0,-2 1 0 16,-1 1 0-16,-3 0 0 0,-3-1 0 0,2 1 0 15,2 0 0-15,3 1 0 0,2 1 0 0,-2-2 0 16,-3 1 0-16,-2 2 0 0,0-4 0 0,3 2 0 0,2-1 0 0,1 2-144 16,-2 0 144-16,-4 0 0 0,-1 0 0 0,1-2 0 15,0 1 0-15,1 0-128 0,3 0 128 0,-4 1 0 16,-6 1 0-16,0-1 0 0,-2-2 0 0,1 0 0 16,1 2 0-16,1 1 0 0,-1-3 0 0,-2 2-128 15,-2 0-48-15,-4 0 0 0,-3 0 0 0,-4-2 0 31,0-1-784-31,-4 1-176 0,-1-2-16 0,-1 0-16 16,-4-2-2112-16,2 0-432 0,12-4-64 0,-18 1-32 0</inkml:trace>
  <inkml:trace contextRef="#ctx0" brushRef="#br4">13866 9109 21135 0,'0'0'928'15,"0"0"208"-15,0 0-912 0,0 0-224 0,4-4 0 0,-1 0 0 0,-3 4 1728 0,0 0 320 16,0 0 48-16,0 0 16 15,5 0-128-15,0 3-32 0,-1 2 0 0,0 2 0 16,-1 3-272-16,0 5-48 0,0 0-16 0,-1 4 0 0,0 2-432 0,0-1-96 16,0 2 0-16,1-3-16 15,-1 2-448-15,-1-2-96 0,0 1-16 0,0-1 0 0,0-1-160 0,1 0-32 16,-1-2-16-16,0 0 0 0,1-2-160 0,0 2-16 16,-1-5-128-16,2-1 192 0,-1-3-192 0,0 0 128 15,-2-1-128-15,0-6 0 0,0 0 0 0,0 0 128 16,0 0-128-16,0 0 0 0,0 0 0 0,0 0-208 15,0 0 32-15,0 0 16 16,0 0-1408-16,0 0-288 0,0 0-48 0,0 0-11280 16,0-4-2272-16</inkml:trace>
  <inkml:trace contextRef="#ctx0" brushRef="#br4">14142 9269 26943 0,'0'0'1200'0,"0"0"240"0,0 0-1152 0,-2-4-288 0,2 4 0 0,0 0 0 0,-2-5 1648 0,2 5 272 15,0 0 48-15,0 0 16 16,0 0-224-16,-4-4-32 0,4 4-16 0,0 0 0 16,0 0-624-16,-5 1-112 0,0 2-16 0,0-1-16 15,5-2-448-15,-4 5-96 0,0-1-16 0,4-4 0 0,0 0-256 0,0 0-128 16,-2 5 128-16,2-5-128 0,0 0-128 0,0 0-128 16,0 0 0-16,0 0-16 15,0 0-2032-15,6 0-416 0,0-1-80 0,1-1-16 0</inkml:trace>
  <inkml:trace contextRef="#ctx0" brushRef="#br4">14480 9203 11967 0,'0'0'1072'0,"0"0"-864"0,0 0-208 0,0 0 0 15,0 0 816-15,0 0 112 0,0 0 32 0,0 0 0 16,0 0 288-16,0 0 64 0,0 0 16 0,0 0 0 16,0 0 112-16,0 0 32 0,1-3 0 15,-1 3 0-15,0 0 0 0,0 0 16 0,-6-2 0 0,-1 4 0 16,0 1-80-16,-2 2 0 0,-2 2-16 0,-1 2 0 0,-1 2-416 0,0 0-80 15,-1 3 0-15,0 0-16 0,2 0-112 0,-2 2-32 16,2 0 0-16,4 0 0 0,0 1-32 0,3 0-16 16,3-1 0-16,3 0 0 0,2-2-368 0,3-1-64 15,0-2 0-15,4 0-16 0,1 0-240 0,1-6 176 16,0 1-176-16,2-2 160 0,2-1-160 0,0-2 192 16,-1-2-192-16,0-2 192 0,-1-2-192 0,0 0 192 15,-1-2-192-15,-1-3 192 0,0-1-192 0,-2 1 128 16,-1-2-128-16,-1-1 128 0,-2-1-128 0,-2 0 0 15,1 1 0-15,-3-2 128 0,0-1-128 0,-1 1 0 16,-1-2 0-16,0 0 128 0,-2-4-128 0,0 2 0 0,-1 2 0 0,0 0 128 16,-1 4-128-16,0-1 0 15,-2 3 0-15,0 1 0 0,0 3 0 0,1 1 0 0,-1 2 0 0,-1 1 0 16,2 1 0-16,0 2 0 0,-1 2-192 0,6-2 192 31,-6 1-1264-31,6-1-128 0,-4 4-16 0,4-4-16 16,0 0-1584-16,0 0-320 0</inkml:trace>
  <inkml:trace contextRef="#ctx0" brushRef="#br4">14975 9201 8287 0,'0'0'736'0,"0"0"-592"0,0 0-144 0,0 0 0 16,-2 6 3184-16,-1-1 592 0,3-5 128 0,-2 7 32 15,0 2-1792-15,0-1-352 0,0 0-80 0,1 3-16 16,0 1 0-16,0 0 0 0,1-1 0 0,2 1 0 16,-1 1-672-16,1-1-144 0,0 0-32 0,0 1 0 15,0-3-416-15,1 1-96 0,0 0-16 16,0-2 0-16,0 1-48 0,0-1-16 0,-1-2 0 0,0 1 0 15,0-1-416-15,-2-7-96 0,0 0 0 0,0 0-16 16,0 0-1584-16,0 0-304 0</inkml:trace>
  <inkml:trace contextRef="#ctx0" brushRef="#br4">14900 9305 23951 0,'0'0'2128'0,"0"0"-1696"15,0 0-432-15,0 0 0 0,0 0 3472 0,0 0 624 16,0 0 112-16,0 0 16 0,0 0-2368 0,5 3-496 16,1-1-80-16,2 0-32 0,1-1-576 0,1 1-112 15,-1-2-32-15,2 1 0 0,0-1-288 0,0 0-64 16,1-1-16-16,1 1 0 0,2-3-160 0,-1 1 0 16,0-1 0-16,1 1 0 15,-1 0-1104-15,0 1-160 0,-3-1-16 0,0 1-11600 0,-2 0-2320 0</inkml:trace>
  <inkml:trace contextRef="#ctx0" brushRef="#br4">15547 9124 9215 0,'0'0'400'0,"0"0"96"0,0 0-496 0,0 0 0 16,0 0 0-16,0 0 0 0,0 0 5216 0,0 0 944 15,0 0 192-15,0 0 48 0,0 0-3904 0,0 0-784 0,0 0-160 0,1 8-16 16,1 1-304-16,-1 0-48 15,1 1-16-15,0 3 0 0,0 1-176 0,0 1-32 16,-1 2-16-16,0 0 0 0,1-2-288 0,-1 3-48 16,0-1-16-16,0-1 0 0,0 2-176 0,-1-3-32 15,-1 2-16-15,1-2 0 0,0 0-64 0,0 0-16 0,0 0 0 0,0-4 0 16,1 1-128-16,0-2-32 16,1-2 0-16,0-1 0 0,1-3-128 0,-3-4 0 0,3 3 0 0,-3-3 0 15,0 0 0-15,0 0 0 0,0 0 0 0,0 0 0 16,0 0-208-16,0 0 16 0,1-5 16 0,-1 0 0 31,-1-3-1712-31,1 1-352 0,1-1-64 0,0 0-10976 0,1 0-2208 0</inkml:trace>
  <inkml:trace contextRef="#ctx0" brushRef="#br4">15792 9266 12895 0,'0'0'576'0,"0"0"112"0,0 0-560 0,0 0-128 0,0 0 0 0,0 0 0 0,0 0 5152 0,0 0 992 16,0 0 208-16,0 0 48 0,-2 5-3776 0,2-5-736 16,0 0-160-16,-2 5-16 0,2-5-576 0,-3 5-112 15,3-5-32-15,0 0 0 0,0 0-528 0,0 0-96 16,0 0-32-16,0 0 0 0,0 0-336 0,0 0 0 15,0 0 0-15,0 0 0 16,0 0-1344-16,0 0-256 0,0 0-32 0,6-4-17488 0</inkml:trace>
  <inkml:trace contextRef="#ctx0" brushRef="#br4">15935 9198 25791 0,'0'0'2304'0,"0"0"-1856"0,-4-2-448 0,4 2 0 0,-1-5 2880 0,2-1 496 16,1 0 80-16,2 0 32 0,1-2-2032 0,2 1-416 15,2 1-80-15,-1 0 0 0,3-1-432 0,0 2-80 16,0 0 0-16,-1 1-16 0,0 1-224 0,0 1-32 16,1 2-16-16,-3 1 0 0,0 1 32 15,0 1 16-15,-2 2 0 0,0 1 0 0,-1 1 80 0,1 0 16 16,-3 0 0-16,0 3 0 0,-2 0 112 0,1 0 32 15,-2 0 0-15,-1 2 0 0,-1 1 16 16,-1-2 16-16,1-1 0 0,-3 1 0 0,-1 0-16 0,-1 0 0 16,-1-1 0-16,-1-1 0 0,0 1 16 0,-1 0 0 15,-1-1 0-15,-1-1 0 0,1 1-128 0,0 1-32 16,0-3 0-16,1 1 0 0,1-1-144 0,1 0-48 0,1-1 0 0,2-1 0 16,2-1-128-16,3-4 0 0,0 0 0 0,0 0 0 15,0 0 0-15,0 0-192 16,5 3 0-16,2 0 16 0,1-3 336 0,0-2 64 15,3 2 16-15,0-1 0 0,2-1-240 0,-1 1 0 16,1 0 0-16,0 0 0 0,-1 0 0 0,0 1-320 16,-1 0 64-16,0 1 0 0,-2 1 800 0,0 0 160 15,-1 2 48-15,2-2 0 0,-1 1-576 0,-2 2-176 16,0-3 0-16,0 2 0 0,0-1 128 0,-1 1-128 16,0 0 0-16,-1-2 0 0,-5-2 0 0,5 3 0 15,-1-3 0-15,-4 0 0 0,0 0 0 0,5 0-304 16,-5 0 64-16,0 0 16 0,0 0 224 0,0 0-176 0,4-4 176 15,-1 1-160-15,-3 3-48 0,2-4-16 0,-2 4 0 0,2-5 0 32,-1 1-1456-32,1-1-304 0,-1 0-48 0,1 0-16 0,1 0-1728 0,0 0-336 0</inkml:trace>
  <inkml:trace contextRef="#ctx0" brushRef="#br4">16667 9198 19343 0,'0'0'1728'0,"0"0"-1392"0,0 0-336 0,0 0 0 0,0 0 3232 0,0 0 576 15,0 0 112-15,0 0 32 0,4 5-1568 0,-1 1-304 16,-2 0-64-16,1 2-16 0,1 2-560 0,-2-1-112 16,-3 4-32-16,0 0 0 0,0-1-464 0,1 0-112 15,-1 0-16-15,1 0 0 0,0 0-336 0,1 0-80 16,1 0-16-16,0-2 0 0,-2 0-272 0,1-1 128 15,1 0-128-15,0-1 0 0,0-1 0 0,0 0 0 16,-1-7 0-16,0 0 0 16,0 0-592-16,0 0-32 0,0 0 0 0,0 0 0 15,0 0-2336-15,-4-3-480 0</inkml:trace>
  <inkml:trace contextRef="#ctx0" brushRef="#br4">16588 9307 23951 0,'0'0'1056'0,"0"0"224"0,0 0-1024 0,0 0-256 0,0 0 0 0,0 0 0 15,7-2 4288-15,2-1 816 0,3 0 144 0,1 1 48 16,2 0-3008-16,2-1-608 0,0 0-112 0,1 1-32 16,1 1-720-16,1-1-160 0,-2 1-16 15,0-1-16-15,-2 1-336 0,-3 0-64 0,0 0-16 16,-2 1 0-16,-1 0-208 0,-3 1 0 16,-1-1 0-16,-6 0 0 0,0 0-1840 0,0 0-352 0,0 0-80 0</inkml:trace>
  <inkml:trace contextRef="#ctx0" brushRef="#br4">17426 9119 25855 0,'0'0'1152'0,"0"0"224"0,0 0-1104 0,0 0-272 0,0 0 0 0,0 0 0 0,0 0 2208 0,0 0 384 16,0 0 80-16,0 0 16 0,0 6-864 0,0 1-160 15,1 0-48-15,0 2 0 0,0 1-464 0,1 2-80 16,1 1-32-16,0 2 0 0,-1 0-256 0,1 1-48 16,0-1-16-16,0 1 0 0,-1 1-272 0,0-2-64 15,0 3-16-15,-1-2 0 0,0 0-144 0,0-2-32 16,0 0 0-16,0 0 0 0,1-2-192 0,-1 0 128 16,-1-2-128-16,1 1 0 0,0-3 0 0,-1 0 0 15,1-2 0-15,-1-6 0 0,0 6 0 0,0-6-256 16,0 0 16-16,0 0 16 15,0 0-1568-15,0 0-320 0,0 0-64 0,-3-6-16 16,0-1-384-16,0 0-80 0,1-1-16 0,1 0-12960 0</inkml:trace>
  <inkml:trace contextRef="#ctx0" brushRef="#br4">17655 9247 6447 0,'0'0'272'0,"0"0"80"0,0 0-352 0,0 0 0 0,0 0 0 0,0 0 0 16,6 3 6496-16,-1-1 1232 0,-5-2 240 0,5 3 48 15,-5-3-4608-15,4 1-912 0,-4-1-192 0,6 1-48 16,-6-1-640-16,5 3-128 0,-5-3-16 0,5 1-16 15,-1 3-384-15,-4-4-80 0,0 0-16 0,0 0 0 0,3 4-304 0,-3-4-64 16,1 5-16-16,-1-5 0 16,0 0-272-16,0 6-64 0,0-6-16 0,0 0 0 15,0 0-240-15,0 0 128 0,0 0-128 0,0 0 0 0,0 0 0 0,0 0 0 16,0 0 0-16,0 0 0 16,0 0-1168-16,0 0-176 0,0 0-48 0,0 0 0 15,5-4-1920-15,0-2-384 0</inkml:trace>
  <inkml:trace contextRef="#ctx0" brushRef="#br4">17953 9187 26655 0,'0'0'1184'0,"0"0"240"0,6-1-1136 0,-6 1-288 0,0 0 0 0,5-1 0 16,-1-1 1840-16,-4 2 304 16,0 0 64-16,3-4 16 0,-3 4-560 0,3-4-96 0,-3 4-32 0,2-5 0 15,0 0-608-15,-2 5-128 0,2-5-32 0,-2 5 0 16,0 0-368-16,0-5-80 0,0 5 0 0,0 0-16 15,0 0 16-15,0 0 16 0,-6 0 0 0,-1 3 0 16,-1 2 128-16,-1 2 32 0,-1 2 0 0,1 2 0 16,-1 2-176-16,0 3-16 0,-1 1-16 0,1-1 0 15,-1 3 0-15,3-1 0 0,1 1 0 0,3 0 0 0,0-2 48 0,3 0 16 16,2-2 0-16,2 0 0 0,3-2-144 0,1-1-16 16,1-3-16-16,2 0 0 0,0-4 80 0,3-1 32 15,2-2 0-15,1-2 0 0,3-3-32 0,0 0 0 16,0-6 0-16,0 0 0 0,0 1-128 0,-1-2-128 15,-1-2 144-15,-2 1-144 0,-1 1 0 0,-2-3 128 16,-3 1-128-16,0 0 0 0,-2 1 0 0,-1 0 0 16,-1-1 0-16,-2 0 0 0,-2 0 0 0,-1-2 128 15,0 0-128-15,-2 1 0 0,-1-1 0 0,-1 1 128 16,-2 2-128-16,1 0 0 0,-2 1 0 0,-1 1 0 16,-1 1 0-16,-1 3 0 0,0 0 0 0,0 1 0 15,0 1 0-15,1 0 0 0,-1 1-272 0,1 2-48 16,-1 0-16-16,3 0 0 15,0-2-2016-15,0 4-400 0,2-2-64 0</inkml:trace>
  <inkml:trace contextRef="#ctx0" brushRef="#br4">18557 9165 9215 0,'0'0'816'0,"0"0"-656"0,0 0-160 0,0 0 0 0,0 0 5680 0,0 0 1104 15,0 0 208-15,0 0 48 0,0 0-3856 0,0 6-784 16,-1 1-160-16,0 2-16 0,1 1-816 0,-1 0-176 16,0 1-16-16,1 1-16 0,0 0-816 0,0-1-144 15,2 3-48-15,-2-1 0 0,0-1-192 0,0 0 0 16,0 0 128-16,0 0-128 0,0-1 0 0,0 0-192 0,0-2 48 0,0-1 0 31,1-1-1392-31,0-1-288 0,-1-6-48 0,0 0-16 16,0 0-1344-16,0 0-272 0</inkml:trace>
  <inkml:trace contextRef="#ctx0" brushRef="#br4">18485 9270 37775 0,'0'0'1664'0,"0"0"368"0,0 0-1632 0,0 0-400 0,0 0 0 0,0 0 0 0,0 0 2000 0,0 0 320 16,0 0 64-16,0 0 16 0,5 3-1008 0,2-1-208 15,2 0-32-15,0-1-16 0,2-2-576 0,1 2-112 16,2 0-32-16,-2 0 0 0,1-1-288 0,0 0-128 15,0 0 128-15,-1 0-128 16,-1 0 0-16,0 0-272 0,-2-1 32 0,1 0 16 16,-1-1-2528-16,-1-1-496 0</inkml:trace>
  <inkml:trace contextRef="#ctx0" brushRef="#br4">19337 9099 24479 0,'0'0'1088'0,"0"0"208"0,0 0-1040 0,0 0-256 0,0 0 0 0,0 0 0 0,0 0 1728 0,0 0 304 16,0 0 48-16,0 0 16 0,0 0-448 0,0 0-96 16,0 0-16-16,0 0 0 0,6 5-160 0,-2 1-32 15,-1 2-16-15,1 1 0 0,0 2-240 0,-1 2-64 16,0 0 0-16,0 2 0 0,-1 2-320 0,-1-1-64 16,0 1 0-16,0-1-16 0,0 1-208 0,-1 0-32 15,-1-3-16-15,0 1 0 0,1-1-176 0,0-1-48 16,1 0 0-16,-1-1 0 0,0 0-144 0,1-4 0 15,0 0 144-15,0-1-144 0,2 0 0 0,-3-7 0 16,0 0 0-16,0 0 0 0,0 0-176 0,0 0-96 16,0 0-32-16,0 0 0 15,0 0-2064-15,0 0-400 0,0 0-96 0</inkml:trace>
  <inkml:trace contextRef="#ctx0" brushRef="#br4">19569 9267 23039 0,'0'0'1024'0,"0"0"192"0,0 0-960 0,0 0-256 0,0 0 0 0,0 0 0 0,0 0 4400 0,0 0 832 15,0 0 160-15,0 0 48 0,0 0-3008 0,0 0-576 16,0 0-128-16,0 0-32 0,0 0-608 0,0 0-128 16,0 0-32-16,0 0 0 0,0 0-320 0,0 0-64 15,0 0-16-15,0 0 0 0,0 0-240 0,0 0-48 16,-1 6-16-16,1-6 0 0,0 0-224 0,0 0 0 15,0 0 128-15,0 0-128 0,0 0-128 0,0 0-80 16,0 0-16-16,0 0 0 16,6-2-1376-16,-1-1-288 0,0-2-48 0,0 0-12912 15,-1-1-2592-15</inkml:trace>
  <inkml:trace contextRef="#ctx0" brushRef="#br4">19762 9174 14735 0,'0'0'640'0,"0"0"160"0,0 0-640 0,0 0-160 0,0 0 0 0,0 0 0 16,0 0 3840-16,5-3 720 0,0 0 160 0,-5 3 16 15,6-3-2560-15,-1 1-512 0,-5 2-96 0,4-3-32 0,1 1-224 0,-5 2-48 16,0 0-16-16,6 0 0 0,-6 0-32 15,0 0 0-15,0 0 0 0,3 6 0 16,-1 3-160-16,-1-1-32 0,0 1-16 0,-1 1 0 16,0 2-320-16,0 1-64 0,-1 1-16 0,-1 0 0 0,0 1-176 0,0 0-48 15,0-1 0-15,0 2 0 0,0 0-160 0,2-1-32 16,-1 0-16-16,1 0 0 0,0-1-176 0,0 1 0 16,0-1 0-16,1-2 128 0,0-2-128 0,0-1 0 15,1 0 0-15,0-4 0 0,1 1 0 0,-3-6-272 16,0 0 64-16,0 0 16 15,0 0-1216-15,7-1-256 0,0-3-32 0,-1 0-13136 16,-1-2-2624-16</inkml:trace>
  <inkml:trace contextRef="#ctx0" brushRef="#br4">20250 9171 11967 0,'0'0'1072'0,"0"0"-864"0,0 0-208 0,-1 5 0 16,0 2 4640-16,0 1 880 0,1 1 176 0,-1 2 48 0,-1 1-3056 0,1-1-592 16,-1 1-128-16,0 2-32 15,1 0-688-15,-1-1-144 0,0-1-16 0,2 2-16 16,-1-1-576-16,0-2-112 0,1 1-32 0,1-1 0 0,-1-1-352 0,1-1 128 16,0-2-128-16,1 0 0 0,-1 0 0 0,0 0-256 15,-1-7 32-15,0 0 16 16,1 5-1584-16,-1-5-304 0,0 0-64 15</inkml:trace>
  <inkml:trace contextRef="#ctx0" brushRef="#br4">20175 9301 38463 0,'0'0'1712'0,"0"0"336"0,0 0-1632 0,0 0-416 15,7 4 0-15,0-2 0 0,2 1 1520 0,2-3 208 16,0 1 64-16,0 0 0 0,3-1-784 0,0 0-160 15,0 0-16-15,0-2-16 0,0 2-512 0,0-2-112 0,0 0 0 0,-1 0-16 16,1-1-176-16,-2 0-224 16,0-1 48-16,-2 0-14096 0,-1 0-2832 15</inkml:trace>
  <inkml:trace contextRef="#ctx0" brushRef="#br4">21063 9268 13823 0,'0'0'608'0,"0"0"128"0,0 0-592 0,0 0-144 0,2-6 0 0,1 1 0 0,-1 0 3584 0,1-1 672 16,-1 2 144-16,0 0 16 0,-1-1-2736 0,0 0-544 15,0 0-112-15,-1 5-32 0,0 0-272 0,0 0-48 16,0 0-16-16,0 0 0 0,0 0 160 0,0 0 16 15,-4 2 16-15,-1 2 0 0,-1 1-16 0,1 2-16 16,-1 1 0-16,-1 3 0 0,-1 1 64 0,0 0 16 16,2-1 0-16,1 2 0 0,0 0-144 0,1 0-32 15,2 1 0-15,0 0 0 0,2-2-272 0,1 0-64 16,1-1-16-16,3 0 0 0,0-1-128 0,0-1-32 0,1-1 0 16,2-2 0-16,1-1-208 0,1-2 144 15,0-2-144-15,3-2 128 0,1-1-128 0,-1-1 0 16,-2-2 0-16,1-2 0 0,0-2 0 0,0 0 128 15,1-2-128-15,0-1 0 0,0 0 0 0,-2-1 0 16,0-1 0-16,-1 0 0 0,-1 1 0 0,-3-2 0 16,-1 1 0-16,-2 1 0 0,-2-2 0 0,-2 0 128 15,-2 3-128-15,-1 1 0 0,-2 1 320 0,-2 1 0 16,-2 1-16-16,-1 2 0 0,0 1-96 0,-1 1-16 16,0 1 0-16,0 1 0 0,1 1-192 0,-2 1 0 0,2 1 0 0,2 1 0 31,2 0-304-31,3 1-144 0,0 0-48 0,4-3 0 15,-1 5-1744-15,1-5-336 0,3 7-80 0,1-2-10592 0,1 0-2128 0</inkml:trace>
  <inkml:trace contextRef="#ctx0" brushRef="#br4">21443 9255 30927 0,'0'0'1360'0,"0"0"304"0,0 0-1344 0,0 0-320 16,0 0 0-16,0 0 0 0,0 0 2608 0,0 0 448 15,0 0 80-15,0 0 32 0,-4 2-1056 0,4-2-192 16,0 0-64-16,0 0 0 0,-4 3-832 0,4-3-192 15,-6 1-16-15,6-1-16 0,0 0-512 0,0 0-96 16,0 0-32-16,0 0 0 16,0 0-720-16,0 0-144 0,0 0-16 0,0 0-16 15,0 0-2128-15,0 0-416 0</inkml:trace>
  <inkml:trace contextRef="#ctx0" brushRef="#br4">21546 9185 6447 0,'0'0'576'0,"0"0"-576"0,0 0 0 0,3-3 0 16,1 0 5120-16,0 0 896 0,1 0 192 0,0 0 48 15,0 1-3456-15,0-2-688 0,0 1-144 0,0 0-32 16,0 1-112-16,-1 1-32 0,-4 1 0 0,0 0 0 15,6 2-608-15,-6-2-128 0,4 6-32 0,-2 0 0 0,-1 3 64 0,-1 1 0 16,0 0 0-16,-1 4 0 0,0 0-368 0,0 1-64 16,-1-1-16-16,0 2 0 0,0-1-352 0,0-1-80 15,0 2-16-15,0-1 0 0,1 1-192 0,1 0 176 16,-1 0-176-16,1-3 160 0,0 0-160 0,0-1 0 16,1-2-160-16,1-1 160 15,1-1-1088-15,1-3-128 0,0-2-32 0,1-2-13712 16,1-1-2736-16</inkml:trace>
  <inkml:trace contextRef="#ctx0" brushRef="#br4">22173 9223 30063 0,'0'0'1328'0,"0"0"272"0,0 0-1280 0,0 0-320 0,0 0 0 0,0 0 0 16,0 0 2048-16,0 0 352 0,0 6 64 0,0 0 16 16,0 1-848-16,0 0-160 0,0 2-48 0,1 1 0 15,0 0-704-15,0-1-144 0,0 2-16 0,1 1-16 16,-1-2-240-16,0 0-48 0,-1 2-16 0,0-2 0 15,-1 1-240-15,0 0 0 0,0-1 0 0,1-2 0 16,-1 2-1280 0,-1-3-288-16,0-1-64 0,0-2-11296 0,2-4-2240 0</inkml:trace>
  <inkml:trace contextRef="#ctx0" brushRef="#br4">22097 9308 19343 0,'0'0'1728'0,"0"0"-1392"16,0 0-336-16,0 0 0 0,0 0 4672 0,0 0 880 15,0 0 160-15,0 0 48 0,0 0-3232 0,0 0-640 16,6-2-128-16,0 0-32 0,1 1-784 0,1 1-176 16,2 1-16-16,1 0-16 0,-1 0-496 0,1 0-112 15,2-1 0-15,1 0-128 16,1 1-432-16,0-2-192 0,0 0-32 0,-1-1-20608 0</inkml:trace>
  <inkml:trace contextRef="#ctx0" brushRef="#br4">22915 9278 9215 0,'0'0'816'0,"0"0"-656"0,6-2-160 0,-2-1 0 0,-1-1 4336 0,2 0 832 16,-2 0 160-16,-3 4 48 0,0 0-2880 0,0 0-560 16,1-5-112-16,-1 5-32 0,0 0-640 0,-3-5-128 15,1 1-16-15,2 4-16 0,-7-4-352 0,-1 3-64 16,2 2 0-16,-2 2-16 0,-3 1 0 0,0 1 0 15,-1 2 0-15,-3 2 0 0,-1 1-32 0,2 1 0 16,0-1 0-16,0 3 0 0,1-1 176 0,3 1 16 16,1 1 16-16,3 0 0 0,3-1-224 0,3 2-32 15,3-2-16-15,3-2 0 0,1 1-272 0,4-1-48 16,3-2-16-16,2-1 0 0,1-2-128 0,3-1 0 16,0 0 0-16,1-2 128 0,1-2-128 0,-2-2 0 0,0-1 0 0,-2-1 128 15,0-2-128-15,-1 0 0 16,-1 0 0-16,-2-2 0 0,-3-1 0 0,-1-1 0 0,-2-1 0 0,-2 2 0 15,-2-2 0-15,-1 0 0 16,0-2 128-16,-2 1-128 0,-2-1 0 0,-1 0 0 16,-1 0 0-16,0 0 128 0,0-2-128 0,-2 0 0 0,-1 0 0 0,-1 0 0 15,1-1 0-15,-1 2 0 0,0 2 0 0,1 1 0 16,-1 2 0-16,1 1-224 0,1 1 80 16,0 3 16-16,0 0-352 15,0 1-64-15,0 2-16 0,5 0 0 0,-5 2-1488 16,1 1-320-16,1 0-48 0</inkml:trace>
  <inkml:trace contextRef="#ctx0" brushRef="#br4">23167 9353 38239 0,'0'0'1696'0,"0"0"352"16,0 0-1648-16,0 0-400 0,0 0 0 0,0 0 0 0,0 0 896 0,0 0 112 15,0 0 16-15,0 0 0 0,0 0-512 0,0 0-112 16,0 0-16-16,0 0 0 0,0 0-384 0,0 0-224 16,0 0 32-16,0 0-12544 15,0 0-2496-15</inkml:trace>
  <inkml:trace contextRef="#ctx0" brushRef="#br4">23472 9242 19343 0,'0'0'848'0,"0"0"192"0,0 0-832 0,4-3-208 0,-4 3 0 0,4-3 0 16,-4 3 4240-16,0 0 816 0,0 0 144 0,0 0 48 15,0 0-2768-15,0 0-560 0,0 0-96 0,-1 6-32 16,0 1-672-16,-1 2-144 0,-1 1-16 0,0 1-16 15,-1-1-432-15,1 4-64 0,-1 0-32 0,1-1 0 0,1 2-208 0,1 0-32 16,0 0-16-16,0 2 0 16,0-2-160-16,0-1 0 0,1 0 0 0,1-1 0 15,0 1 0-15,1-5 0 0,0 0-160 0,0 0 160 32,1-3-1280-32,-1 1-144 0,-2-7-48 0,0 0-12416 0,0 0-2496 0</inkml:trace>
  <inkml:trace contextRef="#ctx0" brushRef="#br4">13617 10259 20735 0,'0'0'912'0,"0"0"192"0,0 0-880 0,0 0-224 0,0 0 0 0,0 0 0 0,0 0 1168 0,5 5 192 15,-3-1 48-15,2 1 0 0,0 0-448 0,0 0-64 16,-1 0-32-16,1 0 0 16,2-1-288-16,1-1-64 0,-2 2-16 0,0 0 0 15,0 0-208-15,1 0-32 0,0-1-16 0,0 1 0 0,-1 0-48 0,0-1-16 16,-5-4 0-16,5 4 0 15,-5-4 80-15,5 2 0 0,-5-2 16 0,0 0 0 0,0 0 32 16,5 0 0-16,-5 0 0 0,5-1 0 0,-5 1-48 16,4-4 0-16,-1-1 0 0,-1 0 0 0,-1 0 240 0,0 0 32 15,-1 5 16-15,2-5 0 0,0 0-272 0,0-3-48 16,-1 3-16-16,1-1 0 0,0 1-64 0,0-1-16 16,-1 0 0-16,1 0 0 0,0 0-128 0,0 0 0 15,-1-1 0-15,1 0 0 0,0-1 128 0,0 0-128 0,-1 0 128 0,1 0-128 16,0-1 160-16,1 0-160 15,-1 0 192-15,1 0-192 0,-1 0 240 0,1-1-64 16,0 1-16-16,-1 0 0 0,0-1 16 0,0 2 0 0,-1-1 0 0,1 0 0 16,-1 0-48-16,0 0-128 15,0 1 192-15,0-2-64 0,-1 0-128 0,0 0 128 16,-1 0-128-16,1 0 128 0,-1 0-128 0,0 0 0 16,0 0 0-16,1 1 0 0,0 0 0 0,-1 0 128 0,-1 0-128 0,1 0 0 15,2 2 0-15,-1-1 0 16,-1 0 128-16,1 1-128 0,1 0 0 0,-1 1 0 0,0 2 0 0,0-1 0 15,0 5 0-15,0-5 0 16,0 5 0-16,0 0 0 0,0 0 0 0,0 0 0 16,0 0 0-16,0 0 0 0,-1-4 0 0,1 4 0 0,0 0 0 0,0 0 0 0,0 0 0 0,0 0 0 15,0 0 0-15,0 0 0 0,0 0 0 0,0 0 0 16,0 0 0-16,0 0 0 16,1-4 0-16,0-1 0 0,-1 5 0 0,2-5 0 0,2 1 0 15,-1 0 0-15,-1-2 0 0,1 3 0 0,-3 3 0 0,3-4 0 16,0 0 0-16,-3 4 0 0,0 0 0 0,4-2 0 15,-4 2 0-15,0 0 0 0,0 0 0 0,0 0 0 16,5-3 0-16,-5 3 0 0,0 0 0 0,0 0 0 16,0 0 0-16,0 0 0 0,0 0 0 0,0 0 0 15,6-1 0-15,-6 1 0 0,5 0 0 0,-5 0 0 16,6 1 0-16,0-1 0 0,0 0-128 0,-1 1 128 16,2-1 0-16,0 0 0 0,1 0 0 0,1-1 0 15,1-1 0-15,-2 2 0 0,1 0 0 0,1-2 0 16,1 1 0-16,-1 0 0 0,2 0 0 0,0 0 0 15,-1 0 0-15,0 1 0 0,3 0 0 0,-1 0 0 16,-1 1 0-16,1 0 0 0,1-1 0 0,0 1 0 0,0 0 0 0,1 0 0 16,-1 1 0-16,0-2 0 15,1 1 0-15,1-1 0 0,-1 0 0 0,2 0 0 16,0 0 176-16,2 0-176 0,0-1 192 0,-1 1-64 16,1-2-128-16,-1 0 192 0,2 0-64 0,-1 0-128 15,2-1 176-15,-1 1-176 0,0-1 256 0,0 1-48 0,-2 2-16 16,2-2 0-16,-1 1 80 0,0 1 16 0,-2-1 0 0,1 1 0 15,-1 0 16-15,-2 1 0 16,1 0 0-16,0 1 0 0,-1-1-64 0,0 1-16 0,0 0 0 0,-1 0 0 16,1-1 0-16,0 1 0 0,0 0 0 0,1-1 0 15,1 0-96-15,-1-1-128 0,1 0 176 0,-1 0-176 16,3 0 160-16,-1-1-160 0,-2 0 128 0,2 0-128 16,0-2 128-16,1 0-128 0,0 0 0 0,-2 1 128 15,1-2 0-15,-1 1-128 0,1 1 192 0,0 1-64 16,1 0-128-16,-2-1 192 0,-2 2-192 15,1 0 192-15,-1 1-192 0,-1 0 192 0,1 0-192 0,-1 0 192 16,-1 3-192-16,2-2 128 0,-1 1-128 0,-2 1 128 0,1-1-128 0,1 1 0 16,0-1 0-16,-2 1 128 15,1-3-128-15,1 1 0 0,-1 0 0 0,0-2 0 0,0 0 0 0,1 0 128 16,0-2-128-16,0 1 128 0,-2-1 16 0,2-1 0 16,0 2 0-16,0 0 0 0,-1-1-16 0,1 1 0 15,0 0 0-15,-2 1 0 0,1 1 0 0,-1 1-128 16,0 0 192-16,-1 0-64 0,0 0-128 0,0 1 192 15,1-1-192-15,0 0 192 0,0 1-192 0,0 0 0 16,-1-1 0-16,2-1 128 0,0 1-128 0,1 1 0 0,0-3 0 0,0 1 0 16,1 0 0-16,-2-1 128 15,0-1-128-15,1-1 0 0,0 0 128 0,0 0-128 16,0 1 0-16,-1-1 128 0,0 1-128 0,0 0 192 0,0 1-192 0,-2 0 192 16,1 0-192-16,1-1 160 0,-1 1-160 0,0 0 160 15,1 0-160-15,0 1 128 0,-2 0-128 0,2 0 128 16,0 0-128-16,-1-1 0 0,1 0 0 0,0 0 128 15,0 0-128-15,-1 0 0 0,2-1 144 0,-1 0-144 16,-1 0 128-16,1 0-128 0,-1-1 128 0,1 1-128 16,-2 0 128-16,1 0-128 0,0-1 160 0,-1 0-160 15,0 1 176-15,0-1-176 0,1 0 192 0,-1 1-192 16,0 0 160-16,0 0-160 0,0 0 128 0,-1 1-128 0,1 0 0 0,0 0 0 16,0-1 128-16,0 1-128 0,1 0 0 0,0 1 0 15,-2 0 0-15,0 0 128 0,2 0-128 0,1 0 0 16,0 0 0-16,-1 0 0 0,3 1 0 0,-1-2 0 15,-1 1 128-15,1 0-128 0,-1 0 0 0,-1 1 0 16,2-2 0-16,-1 0 0 0,0 0 176 0,-1 0-48 16,1-2-128-16,-1 1 192 0,-1 1-192 0,1 0 176 15,0-1-176-15,2 1 160 0,-2 0-160 0,1 0 128 16,0 0-128-16,-1 0 128 0,1 1-128 0,2 0 160 16,1 1-160-16,-2-2 160 0,-1 0-160 0,2 0 0 15,0 0 0-15,1 1 0 0,-1-1 0 0,2 0 0 16,0 0 128-16,-1 0-128 0,1 0 0 0,1 1 0 15,-2 0 0-15,1 1 0 0,0-2 0 0,-1 0 0 0,-2 0 144 16,-1 0-144-16,3 1 128 0,-2-1-128 16,-2 0 128-16,2 0-128 0,0 0 144 0,0 0-144 15,-2 0 192-15,1 1-192 0,1 0 144 0,0-1-144 16,2 0 0-16,0 0 144 0,-2-1-144 0,2 1 0 16,1 0 0-16,0 0 128 0,2 0-128 0,0 0 0 0,1 0 0 0,-1 0 128 15,2 0-128-15,-2 1 0 0,0-1 0 0,0 1 0 16,-3-1 0-16,0 0 0 15,0 1 0-15,-2 0 0 0,1-1 0 0,1 0 0 0,-3 0 128 0,1 1-128 16,0 0 0-16,-1-1 0 16,0 0 0-16,1 0 128 0,0 0-128 0,0 0 192 0,-1-1-192 0,0 1 192 15,2 0-192-15,1-1 128 0,-1 1-128 0,2-1 128 16,0-1-128-16,0 0 0 0,0 1 0 0,0-2 128 16,0 1-128-16,0 2 0 0,-2-3 0 0,0 1 0 15,-1 0 128-15,0 0-128 0,-1 2 0 0,1-1 128 16,-2 0-128-16,2 0 0 0,-2 0 144 0,0 0-144 15,-1 0 0-15,1 1 144 0,0 0-144 0,0 0 0 16,-1-1 128-16,0 2-128 0,-1-1 0 0,1 0 0 16,-1 0 128-16,1 0-128 0,1 0 0 0,1 0 0 15,0 0 0-15,1 0 0 0,0-2 0 0,0 1 0 0,0 0 0 0,2 0 0 16,-2 1 128-16,0 0-128 0,0-1 128 0,-1 1-128 16,0 0 144-16,-1 0-144 0,1-1 128 0,-2 1-128 15,1 0 0-15,2 1 144 0,-4-1-144 0,1 1 0 16,1 0 0-16,-1 0 128 0,-1 0-128 0,2 0 0 15,1 1 0-15,-1 0 0 0,-2-1 0 0,2 1 0 16,1 0 0-16,-1 0 0 0,-2-1 0 0,1 0 0 16,0 0 0-16,0 1 0 0,-2-2 128 0,1 1-128 15,-2-1 128-15,-1-1-128 0,-1 1 0 0,-1 0 0 16,-5 0 0-16,0 0 0 16,0 0-640-16,0 0 0 0,0-5 0 0,-3 0 0 15,-2-1-2208-15,-3 0-448 0</inkml:trace>
  <inkml:trace contextRef="#ctx0" brushRef="#br4">13988 10094 11055 0,'0'0'976'0,"0"0"-784"0,0 0-192 0,0 0 0 0,0 0 3056 0,0 0 560 16,5 5 112-16,-1 1 32 15,0 2-1632-15,0-1-320 0,1 2-64 0,-1 2-16 16,0-2-640-16,-1 2-128 0,2 1-16 0,-1-1-16 0,0 1-336 0,0 0-64 15,-1 0-16-15,1 1 0 0,-2-1-64 0,0-1 0 16,0-1-16-16,0 1 0 0,0 0-432 0,-1-1 128 16,-1-1-128-16,0 0 0 0,0 0 0 0,0-3 128 15,0-6-128-15,-1 6 0 16,1-6-512-16,0 0-176 0,0 0-32 0,0 0-10032 16,0 0-2016-16</inkml:trace>
  <inkml:trace contextRef="#ctx0" brushRef="#br4">14128 10051 26943 0,'0'0'1200'0,"0"0"240"0,0 0-1152 0,0 0-288 0,-1-5 0 0,1 1 0 15,0 4 1408-15,2-5 240 0,0 1 32 0,1 0 16 16,-3 4-480-16,4-5-112 0,1 2-16 0,-5 3 0 15,6-3-656-15,-6 3-144 0,5-1-32 0,2 2 0 16,0 2 208-16,-1-2 48 0,0 3 0 0,-1-1 0 0,0 2-320 0,0-1-48 16,-2 2-16-16,0 0 0 15,-1 0-128-15,1 0 0 0,-1 0 144 0,0 0-144 16,0 0 304-16,-2 0-16 0,-2 0 0 0,0 0 0 0,-1 0 96 16,0-1 0-16,0 0 16 0,1-1 0 0,2-4-16 0,0 0-16 15,-4 4 0-15,4-4 0 0,-5 2 80 16,5-2 0-16,0 0 16 0,0 0 0 0,0 0-112 0,0 0-32 15,0 0 0-15,0 0 0 0,0 0-176 0,0 0-144 16,0 0 192-16,0 0-192 0,0 0 0 0,6 1 0 16,0 0 0-16,3 0 0 0,0-1 0 0,0 0 0 15,-1 0 0-15,1 1 0 0,1 0 0 0,1 0 0 16,-1 0 0-16,0 0 0 0,0 0 0 0,0 1 0 0,0-2 0 0,-1 1 0 16,-2 1 0-16,1 0 0 15,0-2 0-15,-1 1-144 16,-1 1-304-16,1 0-64 0,-7-2-16 0,6 0 0 15,-2 1-2160-15,-4-1-416 0</inkml:trace>
  <inkml:trace contextRef="#ctx0" brushRef="#br4">14578 10138 28271 0,'0'0'1248'0,"0"0"272"0,0 0-1216 0,0 0-304 0,0 0 0 0,0 0 0 0,-1 7 1840 0,0-2 304 15,0 1 64-15,0 1 16 16,0 0-720-16,0 2-144 0,0 1-16 0,0 1-16 15,0 0-640-15,1 0-128 0,0-1-32 0,0 1 0 16,1-1-336-16,0-2-192 0,1 1 192 0,1-1-192 0,0-2 0 0,0 0 0 16,0 0 0-16,0-1 0 0,0 0-192 0,-3-5-160 15,0 0-32-15,4 4 0 16,-4-4-2496-16,0 0-496 0</inkml:trace>
  <inkml:trace contextRef="#ctx0" brushRef="#br4">14492 10251 18431 0,'0'0'1632'0,"0"0"-1312"16,0 0-320-16,0 0 0 0,0 0 4176 0,0 0 768 15,0 0 160-15,0 0 16 0,0 0-2928 0,6-2-592 16,0 1-112-16,1 0-16 0,3-1-608 0,0 1-112 16,1 0-32-16,-1 1 0 0,2 0-416 0,-1 0-96 15,-2 1-16-15,1 0 0 0,2 0-64 0,-1 0-128 0,0-1 176 0,-2 1-176 16,0 0 192-16,-2 0-192 0,1-1 192 0,0 0-192 31,-1 1-2768-31,-7-1-672 0,5-2-128 0</inkml:trace>
  <inkml:trace contextRef="#ctx0" brushRef="#br4">14910 10110 25279 0,'0'0'1120'0,"0"0"224"0,0 0-1072 0,0 0-272 16,4-4 0-16,-1 1 0 0,-3 3 1904 0,0 0 320 15,5-4 64-15,-5 4 16 0,0 0-464 0,0 0-96 16,0 0-16-16,0 0 0 0,3 7-368 0,-1 1-80 15,-2 0 0-15,0 1-16 0,-1 2-512 0,0 1-112 16,0 0 0-16,0 0-16 0,-1 1-288 0,1 1-48 16,-1-1-16-16,1 1 0 0,0-1-272 0,0-2 160 15,0 0-160-15,1 1 128 0,-1-1-128 0,1-1 0 16,0-1 0-16,1-1 0 16,0-1-1360-16,2-1-208 0,-3-6-32 0,5 3-11568 0,-5-3-2304 0</inkml:trace>
  <inkml:trace contextRef="#ctx0" brushRef="#br4">15023 10109 12895 0,'0'0'1152'0,"0"0"-928"0,0 0-224 0,0 0 0 16,0 0 5168-16,0 0 976 0,0 0 208 0,0 0 48 0,0-5-4160 0,1 0-832 15,1 0-176-15,3 1-16 0,1-1-848 0,1 1-176 16,0 1-16-16,1-1-16 0,1 0-160 0,0 1 0 16,0 1 0-16,1 0 0 0,-1 1 0 0,0 1 0 15,-2 0 0-15,1 1 0 0,-1 0 0 0,-1 0 0 16,-6-1 0-16,5 2 0 0,-1 1 144 0,-4-3-144 16,0 0 160-16,3 6-160 0,-3-6 544 0,1 4 16 15,-1 2 0-15,0-6 0 0,0 5 64 0,-2 0 16 16,-1 0 0-16,-1 0 0 0,0 0-48 0,0-1 0 15,-1-1 0-15,0 0 0 0,1 0-80 0,1 1-32 16,-1 0 0-16,4-4 0 0,-3 4-160 0,3-4-48 16,-2 5 0-16,2-5 0 0,-1 6-128 0,1-1-16 0,1 0-128 15,1 1 192-15,-2-6-192 0,4 4 0 0,0-1 128 0,1 1-128 16,1-1 0-16,0 0 0 16,0-1 0-16,2-1 0 0,0-1 0 0,-2 0 0 15,1 0 0-15,0 1 0 0,1-3 0 0,-1 1-160 0,-2-1 160 0,0 0-192 16,-1-1-208-1,2 1-48-15,-1 2-16 0,-5 0 0 16,0 0-2160-16,4 0-448 0,-4 0-64 0</inkml:trace>
  <inkml:trace contextRef="#ctx0" brushRef="#br4">15490 10118 9215 0,'0'0'816'0,"0"0"-656"0,0 0-160 0,0 0 0 16,0 0 5920-16,0 6 1152 0,-2 0 224 0,1 1 64 15,0 1-4224-15,0-1-832 16,1 2-160-16,0 0-32 0,0 2-1008 0,0 1-192 0,0 1-32 0,0-1-16 16,0 2-480-16,1-2-80 0,0 0-32 0,1 0 0 15,0 0-272-15,0 0 0 0,0-4 128 0,0 1-128 16,-1-1 0-16,1-1-144 0,0-1 16 0,-1-1 0 31,-1-5-1568-31,0 0-304 0,0 0-64 0,0 0-16752 0</inkml:trace>
  <inkml:trace contextRef="#ctx0" brushRef="#br4">15419 10238 23951 0,'0'0'2128'0,"0"0"-1696"0,0 0-432 0,0 0 0 0,0 0 3776 0,7 2 656 16,-1-1 144-16,2-1 32 0,1 0-2560 0,0 0-496 15,1 0-96-15,1 0-32 0,2 0-720 0,1 0-160 16,-2 0-32-16,1 0 0 0,0 0-352 0,-1 0-160 15,-1 1 128-15,-1-1-128 0,0 0 0 0,-1 0 0 16,-2 0 0-16,0 0 0 16,-1-1-2432-16,-1 0-352 0,0 0-80 0</inkml:trace>
  <inkml:trace contextRef="#ctx0" brushRef="#br4">15914 10048 14735 0,'0'0'1312'0,"0"0"-1056"16,0 0-256-16,0 0 0 0,0 0 4640 0,0 0 864 15,0 0 192-15,0 0 16 0,0 0-2768 0,0 0-576 16,0 0-96-16,0 6-32 0,0 0-848 0,0 2-176 16,-1 1-48-16,0 0 0 0,0 1-432 0,1 2-96 0,-1 1 0 0,0 1-16 15,0 0-256-15,0 2-48 16,-1-1-16-16,0 2 0 0,0-1-304 0,0 1 0 15,0-1 128-15,1-1-128 0,1 0 0 0,0-2-192 16,0-3 16-16,1 0 16 16,1 0-1584-16,0-4-320 0,0-1-64 0,-2-5-11552 0,0 0-2304 0</inkml:trace>
  <inkml:trace contextRef="#ctx0" brushRef="#br4">16083 10050 31215 0,'0'0'1376'0,"0"0"288"0,0 0-1328 0,0 0-336 15,0 0 0-15,0 0 0 0,0 0 1968 0,2-5 320 16,-2 5 64-16,3-5 16 0,-1 0-992 0,1 2-192 15,1-1-32-15,0 0-16 0,1 1-592 0,-1-1-112 16,1 1-32-16,0 1 0 0,0 1-144 0,1 0-48 16,-1 0 0-16,2 0 0 0,-2 0-208 0,1 0 144 15,0 0-144-15,0 0 128 0,-1 1-128 0,0 0 0 16,-5 0 0-16,0 0 128 0,3 1-128 0,-3-1 0 16,0 0 0-16,0 0 128 0,3 5 112 0,-3-5 16 15,0 6 0-15,-2 0 0 0,0 0 256 0,-3 1 48 16,-1-2 16-16,0 3 0 0,0-2-224 0,0 1-32 15,0 0-16-15,2-1 0 0,-1 0 192 0,2 0 32 16,0 1 16-16,0 0 0 0,1-1-416 0,1 1-128 0,1-7 0 0,1 5 0 16,1 0 208-16,2-2-64 0,1 1-16 0,0-1 0 15,2 0-128-15,1-1-144 0,2 0 144 0,-1-2-208 16,-1 0 208-16,1 0 0 16,1-2 0-16,0 0 0 0,-1-1-160 0,-1 0 160 15,0 0-160-15,0 0 160 0,0 1-448 0,-1-1 0 0,-2 2 0 0,-5 1 0 16,0 0-1088-16,0 0-192 0,0 0-64 15,0 0-12160-15,0 0-2448 0</inkml:trace>
  <inkml:trace contextRef="#ctx0" brushRef="#br4">16423 10135 23951 0,'0'0'2128'0,"0"0"-1696"15,0 0-432-15,0 0 0 0,0 0 3648 0,0 0 656 16,0 0 128-16,0 0 32 0,0 0-2192 0,0 0-432 15,2 5-96-15,-2 1-16 0,-1 2-816 0,1 1-160 16,0-2-48-16,1 3 0 0,-1 0-448 0,0 0-112 16,0 1-16-16,1 0 0 0,-2-1-128 0,1 1 0 15,-1-1 0-15,1-1 0 16,-1 0-944-16,0-1-160 0,0-2-48 0,1 1 0 16,0-7-1536-16,0 0-320 0,-3 4-64 0,3-4-16 0</inkml:trace>
  <inkml:trace contextRef="#ctx0" brushRef="#br4">16339 10239 40319 0,'0'0'896'0,"0"0"176"0,4-2 32 0,1-2 16 0,1 0-896 0,1 2-224 0,-1-2 0 0,1 3 0 0,0-2 1536 0,1 2 256 16,1 1 48-16,-2 0 16 0,0 0-1392 0,1 1-272 15,1 2-48-15,-1-2-16 0,-1 1 416 0,1 0 80 16,-2 0 16-16,0 1 0 15,1-2-896-15,-1 0-160 0,0 0-32 0,0 1-16 16,0 0-688-16,0-1-144 0,0-1-32 0,-1-1-12112 16,2 0-2432-16</inkml:trace>
  <inkml:trace contextRef="#ctx0" brushRef="#br4">16726 10016 34607 0,'0'0'1536'0,"0"0"320"0,0 0-1488 0,0 0-368 0,0 0 0 0,0 0 0 0,0 0 2096 0,1 7 336 15,-1 1 80-15,0-1 16 0,0 3-1296 0,-1 0-256 16,0 0-48-16,0 2-16 0,0-1-256 0,0 2-48 15,-1 1-16-15,1-2 0 0,0 3-336 0,-1-1-64 16,0 0 0-16,0 1-16 16,0 0-176-16,0-1 0 0,0-1 0 0,2 0 0 15,0-1-320-15,0-2-80 16,1-1-32-16,0 0 0 0,0 0-2128 16,0-4-416-16,-1-5-96 0</inkml:trace>
  <inkml:trace contextRef="#ctx0" brushRef="#br4">16872 10039 31039 0,'0'0'1376'0,"0"0"288"0,0 0-1344 0,3-5-320 0,-1-1 0 0,2 0 0 15,0 0 1984-15,1 1 320 0,-1 0 64 0,0 0 0 16,1 0-960-16,0 2-208 16,0 0-48-16,2-1 0 0,-1 0-192 0,0 1-64 15,2 1 0-15,-1-1 0 0,0 1-704 0,1 1-192 16,-2 1 0-16,0 0 0 0,1 1 0 0,1 0 0 0,-2 0 0 0,-1 0 0 16,0 1 0-16,0 0 0 0,-1 2 0 15,-4-4 0-15,0 0 240 0,3 6 16 0,0-2 0 0,-2 1 0 16,-1 1 192-16,-1 0 32 0,0 1 16 0,-1 0 0 15,-1 1-144-15,0-2-32 0,-1 1 0 0,-1 1 0 16,-1-2 352-16,0 1 64 0,0 0 16 16,0-1 0-16,1 0-352 0,2-1-64 0,-1 0-16 0,2-1 0 15,2-4-16-15,0 6-16 0,0-6 0 0,1 6 0 0,1-1 96 0,0 0 0 16,-2-5 16-16,3 4 0 0,1 0-400 0,1-1 0 16,1 0 0-16,1-1 0 0,2 1 0 0,0-3 0 15,0 1 0-15,2-1 0 0,0 0-192 0,1-1-64 16,-1 1 0-16,1-3-16 0,-1 1 96 0,-1 0 32 15,-3 1 0-15,0 0 0 0,-1-1-176 0,-6 2-16 16,0 0-16-16,0 0 0 16,0 0-1568-16,0 0-304 0,0 0-64 0,0 0-16 0</inkml:trace>
  <inkml:trace contextRef="#ctx0" brushRef="#br4">17785 10167 22111 0,'0'0'1968'0,"0"0"-1584"0,0 0-384 0,0 0 0 16,0 0 2816-16,0 0 496 0,0 0 80 0,0 0 32 15,-5 0-1760-15,0 0-336 0,0 3-80 0,0 1-16 16,0 1-432-16,-1 1-96 0,0 1 0 0,0 2-16 0,0 1-256 0,0 2-48 16,1 0-16-16,1 1 0 15,1 0 80-15,3 2 32 0,0 1 0 0,1-1 0 16,2 0-192-16,2-1-32 0,2-2-16 0,1-1 0 15,0-1-240-15,1-2 0 0,1-1 128 0,0-3-128 0,0-1 0 0,0-1 128 16,-2-2-128-16,2-2 0 0,-1-2 160 0,0-1-160 16,0-2 160-16,-2-2-160 0,0-1 160 0,1 0-160 15,1-3 160-15,-2 0-160 0,-3-2 128 0,0 2-128 16,-1-3 0-16,-2 0 144 0,-3 0 64 0,-1-1 16 16,-1 1 0-16,-1 2 0 0,-2-1-224 0,1 2-240 15,-1 3 48-15,-1 1 16 0,1 2 176 0,-2 1 0 16,0 2 0-16,0 2 0 0,-1 1-144 0,1 0-112 15,-1 2 0-15,2-1-16 16,1 1-2736-16,0 1-560 0</inkml:trace>
  <inkml:trace contextRef="#ctx0" brushRef="#br4">17434 10143 14735 0,'0'0'1312'0,"0"0"-1056"16,0 0-256-16,0 0 0 0,0 0 2736 0,0 0 480 16,0 0 112-16,0 0 0 0,0 0-1568 0,0 0-320 15,1 8-64-15,-1 0-16 0,0 0-112 0,0 2-32 16,0 1 0-16,0 1 0 0,0-1-608 0,0 1-128 15,-1 0-32-15,1-1 0 0,0-1-176 0,1 0-32 16,0-1-16-16,1 0 0 0,-1 0-224 0,2-2 176 16,-1 0-176-16,0 0 160 0,0-2-352 0,0 0-64 15,-2-5 0-15,0 0-11072 16,0 0-2192-16</inkml:trace>
  <inkml:trace contextRef="#ctx0" brushRef="#br4">17385 10252 16575 0,'0'0'1472'0,"0"0"-1168"0,0 0-304 0,0 0 0 16,4-3 3344-16,1 0 624 0,1 1 112 0,1 1 16 15,0 0-1920-15,1 1-384 0,2 0-64 0,2 1-32 16,0 0-544-16,0 0-96 0,0 0-32 0,1 0 0 16,-1-1-528-16,2 0-112 0,0 0-32 0,-3-1 0 15,1-1-352-15,0 0 128 0,1-1-128 0,-3 1 0 16,0-2-1728-1,0 1-432-15</inkml:trace>
  <inkml:trace contextRef="#ctx0" brushRef="#br4">18027 10077 28447 0,'0'0'1264'0,"0"0"256"0,0 0-1216 0,0 0-304 0,0 0 0 0,0 0 0 0,0 0 1152 0,0 0 192 16,5-4 16-16,1 0 16 0,2 1-448 0,0-1-96 15,1 0 0-15,-1 0-16 0,1 0-256 0,0 0-48 16,1 1-16-16,0 1 0 0,-1 0-320 0,0 1-176 15,-1 0 192-15,2 0-192 0,-3 1 0 0,-1 0 0 16,-2 1 0-16,1 1 0 0,-5-2 176 0,4 3-176 16,-4-3 160-16,2 6-160 0,-2-1 256 0,0 2-32 15,-2 1-16-15,-2 0 0 0,-1-1 368 0,0 1 64 16,-1 0 0-16,0 1 16 0,-1-2 128 0,2 1 32 16,-2-1 0-16,1 1 0 0,1 0-192 0,3-1-48 15,-1-1 0-15,1 0 0 0,2-6-272 0,0 0-64 16,0 0-16-16,3 5 0 0,1 0-224 0,0-1 176 15,3-2-176-15,0 0 160 0,1-1-160 0,3-1 0 16,-2-1 144-16,1 0-144 0,0-1 0 0,0 1 0 16,-1-1 0-16,-1 2 0 0,0-3-224 0,-2 2-64 0,0 0-16 15,-6 1 0 1,0 0-1488-16,0 0-288 0,7 2-64 0,-7-2-16592 0</inkml:trace>
  <inkml:trace contextRef="#ctx0" brushRef="#br4">18406 10178 4607 0,'0'0'400'0,"0"0"-400"0,0 0 0 0,0 0 0 15,0 0 6464-15,-3 5 1216 0,1 0 256 0,0 2 32 0,1-1-5408 0,0 3-1072 16,1 0-208-16,0 1-64 0,0 1-768 0,2 0-176 16,-1 0-16-16,0 1-16 0,0 1-240 0,0-3 0 15,0 0 0-15,0 2 0 0,0-3 0 0,0 0 0 16,0-2-208-16,0 0 64 15,-1-1-560-15,0-6-128 0,0 0 0 0,0 0-9984 16,0 0-1984-16</inkml:trace>
  <inkml:trace contextRef="#ctx0" brushRef="#br4">18343 10272 32543 0,'0'0'704'0,"0"0"160"0,0 0 32 0,0 0 16 0,0 0-720 0,7 0-192 16,-1 0 0-16,1 0 0 0,0 0 928 0,0 0 160 0,-2 0 16 0,2 1 16 15,1 0-576-15,1 0-112 16,-2 1-32-16,1-1 0 0,-1 1-400 0,3 0 0 16,-1-2 0-16,1 0 0 15,0 0-1888-15,0 0-416 0</inkml:trace>
  <inkml:trace contextRef="#ctx0" brushRef="#br4">18768 10190 13823 0,'6'-2'1216'0,"0"-2"-960"0,1-1-256 0,0 1 0 0,0 1 2576 15,0-2 480-15,0 2 80 0,-2 0 32 16,-1 0-1600-16,-4 3-320 0,0 0-64 0,0 0-16 0,0 0-240 0,0 0-48 16,0 0-16-16,0 0 0 0,0 0-96 0,0 0-32 15,-5 2 0-15,-1 1 0 0,-2 0-16 0,0 3 0 16,-1 0 0-16,-1 3 0 0,1 1 96 0,-1 1 16 15,1 0 0-15,1 2 0 0,1 0-48 0,2 1 0 16,0-2 0-16,3 1 0 0,2 0-32 0,3-1-16 16,1 1 0-16,1-1 0 0,3-2-352 0,3 0-80 15,1-2-16-15,1-1 0 0,3-2-144 0,2-2-16 16,-2-1-128-16,3-2 192 0,-3-2-192 0,1-1 0 16,-2-2 0-16,-1 0 0 0,-1-2 0 0,-2-1 0 15,0 1 0-15,-3-3 0 0,1 2 0 0,-3-2 0 16,0-2 0-16,-2 2 0 0,0-3-128 0,-3 0 128 15,-1 0 0-15,0-1 0 0,-2 0-192 0,-1 2 64 16,-1 1 128-16,-1 0-208 0,0 1-16 0,0 1 0 16,-2 2 0-16,1 0 0 15,-1 1-272-15,-1 1-48 0,0 1-16 0,0 1 0 16,-1 1-1952-16,1 1-400 0,1 1-80 0</inkml:trace>
  <inkml:trace contextRef="#ctx0" brushRef="#br4">19030 10087 12895 0,'0'0'576'0,"0"0"112"0,0 0-560 0,0 0-128 0,0 0 0 0,1-5 0 16,0 1 5280-16,1-1 1024 0,1 0 208 0,0 0 32 0,1 1-4928 0,1 0-976 15,0 2-208-15,1-2-48 0,0 3-224 0,1-2-160 16,-1 2 192-16,1 1-192 0,1 0 160 0,0 0-160 15,0 0 128-15,-1 1-128 0,1-1 160 0,-1 1-160 16,-1 1 192-16,0-1-192 0,-6-1 336 0,6 4-32 16,-6-4-16-16,0 0 0 0,4 5 384 0,-4-5 80 15,1 5 16-15,-1 1 0 0,-3 1 208 0,0-3 48 16,-2 2 16-16,1 0 0 0,0-1-304 0,0 1-64 16,0-1-16-16,3-2 0 0,1-3-128 0,0 0-16 15,-2 5-16-15,2-5 0 0,0 0-240 0,2 6-64 16,-2-6 0-16,3 4 0 0,2-1-192 0,0 0 0 15,3 0 128-15,0-1-128 0,1-1 0 0,-1 1 0 16,3-2 0-16,0 1 0 0,-1-1-320 0,0 1 64 16,1-1 0-16,0 0 0 15,-1-1-1536-15,-1 1-320 0,-2-1-48 0,1 1-11408 16,-1-2-2304-16</inkml:trace>
  <inkml:trace contextRef="#ctx0" brushRef="#br4">18311 9864 19983 0,'0'0'880'0,"0"0"192"0,0 0-864 0,0 0-208 0,5-4 0 0,0 1 0 15,0-1 784-15,0 0 112 0,-1 0 32 16,0 1 0-16,2 0 192 0,-1 1 32 15,-5 2 16-15,5 0 0 0,0 1 256 0,1 0 48 16,0 2 16-16,1-2 0 0,0 3 176 0,2-2 16 0,3 1 16 0,4 1 0 16,1-2-96-16,5 1-32 0,0-1 0 0,3 0 0 15,2 0-512-15,2 0-96 0,5-2-32 0,2 0 0 16,4-2-336-16,2 1-64 0,3 0-16 0,-2 1 0 16,-1 0-256-16,-2 1-64 0,-2-1-16 0,-4 1 0 15,-2 1-176-15,-3 0 0 0,-3 1 0 0,-1-1 0 0,-3 1-240 16,-1 0-80-16,-3-1 0 0,0 1-16 15,-2 0-2192-15,-2 0-432 0,-1 0-96 0</inkml:trace>
  <inkml:trace contextRef="#ctx0" brushRef="#br4">19375 10316 13823 0,'0'0'1216'0,"0"0"-960"0,0 6-256 0,0 0 0 15,1 2 4320-15,0-1 816 0,0-1 176 0,1 1 16 16,1 0-3792-16,0 0-752 0,1-1-144 0,0 0-48 16,1-1-272-16,1-1-64 0,0 0-16 0,1-1 0 0,0-2 160 0,1 1 48 15,-2-2 0-15,1 0 0 0,2-3 64 0,-1 1 0 16,-1-1 16-16,-1 0 0 0,0 0 0 0,0 0 0 16,-1-2 0-16,-1 0 0 0,0-2-128 0,-1 1-16 15,-1 0-16-15,0-1 0 0,-1 1-80 0,-1-1-16 16,1 0 0-16,0-1 0 0,-1-1-48 0,1 0-16 15,0 1 0-15,0-1 0 0,-2-1-64 0,2-1-16 16,0 2 0-16,1-3 0 0,-1 1 48 0,0 1 0 16,1-1 0-16,0 1 0 0,1 0-32 0,0 0 0 15,0 1 0-15,1 0 0 0,0-2-144 0,0 2 0 16,1 1 0-16,0-1 128 0,1 2-128 0,0-1 0 16,-1 0 0-16,1 0 0 0,2 0 0 0,-1 1 0 15,1 0 0-15,0 0 0 0,-1 1 0 0,1 0 0 16,-2 1 0-16,0 0 0 0,0 1 0 0,0 0 0 0,-1 3 0 0,0-2 0 15,0 0 0-15,0 0 0 0,0 0 0 16,0 1 0-16,1 0 0 0,-1 0 0 0,-1-1 0 0,1 0 0 16,1-1 0-16,0 1 0 0,0 0 0 0,0 0 0 15,1-1 0-15,-1 1 0 0,1 1 0 0,0-2 0 16,2 1 0-16,0 0 0 0,0 0 0 0,1 0 0 16,-1 1 0-16,1-2 0 0,0 1 0 0,0 1 0 15,-1 1 0-15,3-2 0 0,1 1 144 0,1 0-144 0,-2 0 176 0,2 1-48 16,2 0 0-16,1-1 0 0,3 1-128 0,0 0 128 15,3 1-128-15,-1-1 128 0,3 0-128 0,-2 1 192 16,1-2-192-16,-2 0 192 0,0 1-192 0,0-2 0 16,-1 1 144-16,0 0-144 0,0 0 0 0,0 1 0 15,0-4 0-15,1 2 128 0,2 0 16 0,-1 0 16 16,2 0 0-16,-1 2 0 0,0-2 96 0,0 2 0 16,1 0 16-16,-2 1 0 0,-3-2 48 0,2 2 0 15,-1 0 0-15,-1 2 0 0,1-2-32 0,0 1 0 16,2 0 0-16,0-1 0 0,1 0 16 0,2-1 0 15,2 0 0-15,2 1 0 0,0 0-176 0,1 0-128 16,0 0 192-16,-1 0-192 0,-3-2 128 0,2 2-128 16,-3-1 0-16,-1 1 0 0,0 0 0 0,-1 0 0 15,1 1 0-15,-2 1 0 0,-1-2 0 0,-1 1 0 16,1 3 0-16,-1-2 0 0,-1 2 128 0,-1 0-128 16,0-1 0-16,-1 2 0 0,-1-2 176 0,-1 1-176 15,-1-1 160-15,1 0-160 0,-2 0 144 0,-2-1-144 16,0 1 128-16,1 0-128 0,0 0 160 0,-1-2-160 0,2 0 192 0,-1 0-192 15,-2-1 176-15,2 0-176 0,1 0 160 0,0 0-160 16,-1 0 144-16,2 0-144 0,0 0 128 0,0-1-128 16,1 1 128-16,0 0-128 0,2 0 0 0,1 1 128 15,-1 1-128-15,1-2 0 0,0 1 144 0,0 0-144 16,0-1 0-16,-2 1 0 0,1-1 0 0,-3 0 128 16,1 0-128-16,1 0 0 0,-2-1 0 0,1 1 0 15,0 0 0-15,0 0 0 0,0 0 0 0,-1 0 128 0,2 0-128 0,1-1 0 16,-2 0 0-16,2 1 0 0,0 0 0 15,1-2 144-15,0 2-144 0,0 2 160 16,2-2 80-16,-2 1 16 0,-1 0 0 0,-1 0 0 0,2-1-256 0,-1 0 128 16,-2 0-128-16,2 2 0 0,-2-2 0 0,-1 0 0 15,1 0 0-15,1 0 0 0,-1 0 128 0,1 0-128 16,-1 0 0-16,2-2 144 0,2 1-144 0,-1 1 0 16,-1 0 0-16,0 0 128 0,2 0-128 0,0 0 0 15,1 0 0-15,-1 1 0 0,0 1 0 0,0-2 0 16,0 0-144-16,-1 0 144 0,-1 0 0 0,0 0 304 15,-2 0-48-15,2 0 0 0,-2-2-256 0,-2 1 0 16,0 0 0-16,0 0 0 0,-1-1 0 0,1 1 160 16,1 0-160-16,1 0 128 0,0 1-128 0,-1-2 0 15,-1 1 0-15,2-1 0 0,2 1 0 0,-1 1 0 16,1 0 0-16,-1 0 0 0,1-1 0 0,2 0 0 16,-2 0 128-16,0 1-128 0,-3-1 0 0,2 1 0 15,-2-1 0-15,-1 0 128 0,2 0-128 0,-1 0 0 16,0 0 0-16,0 0 0 0,-1 0 0 0,0 1 0 15,3 0 0-15,-1 0 0 0,-2 0 0 0,2 1 0 0,0 0 0 0,-1 0 0 16,-1 0 0-16,0 0 0 0,0-2 0 0,1 2 0 16,0 1 0-16,-1-2 128 0,1 1-128 0,1 0 128 15,-2 0-128-15,1 0 0 0,-1 0 0 0,-1 1 0 16,0 1 0-16,-1-2 0 0,0 1 0 0,0 0 0 16,0-2 0-16,-1 1 192 0,-1 0-192 0,1 0 192 15,0 1-192-15,2-2 0 0,-3 0 0 0,2 0 0 0,-1 1 0 0,0 0 0 16,-1 0 0-16,2 1 128 15,-1 0-128-15,1 0 0 0,-1 0 0 0,1-1 0 0,0 3 0 0,-1-2 0 16,0 0 0-16,2 1 0 0,3-3 0 0,-1 1 0 16,2-1 0-16,0 1 0 0,0 1 0 0,4-2 0 15,-2 0 0-15,-1 2 0 0,-2-1 0 0,0 1 0 16,0-2 0-16,-4 0 0 0,-1 0 0 0,-1 0 0 16,0 1 0-16,-2 0 0 0,-1 0 0 0,1 0 0 15,-3-1 0-15,0 1 0 0,0-1 0 0,1 0 0 16,-6 0 0-16,0 0 0 0,0 0 0 0,0 0-224 15,0 0 32-15,0 0 0 16,0 0-1008-16,0 0-192 0,-2-5-32 0,-3 0-14848 16,-3 1-2976-16</inkml:trace>
  <inkml:trace contextRef="#ctx0" brushRef="#br4">19883 10209 6447 0,'0'0'576'0,"0"0"-576"16,3-4 0-16,0-1 0 0,1 0 3168 0,0-1 528 15,0 0 96-15,-1 0 32 0,0 1-2192 0,1-1-432 16,-2 0-96-16,0 1-16 0,0 0-208 0,0 0-48 15,-2 0-16-15,0 5 0 0,1-4 112 0,-1 4 32 16,0 0 0-16,0 0 0 0,-3-1-32 0,-1 1 0 16,-1 0 0-16,-2 3 0 0,-2 2-160 0,0 2-48 15,1 2 0-15,-2 1 0 0,1 3 80 0,0 2 16 16,1 0 0-16,1 2 0 0,1 0-96 0,2-1-16 16,1-1 0-16,1 0 0 0,2-1-240 0,1 0-48 15,1-1-16-15,2-2 0 0,2 0-144 0,0-3-48 16,3-2 0-16,2-1 0 0,1 0-64 0,1-3-16 15,-1-1 0-15,2-2 0 0,0-1 0 0,3-1 0 16,-2-2 0-16,-1-1 0 0,0-1-128 0,-1 0 128 16,-2-1-128-16,-1 0 128 0,-1 0-128 0,-1 0 0 15,-2-2 0-15,-2 0 0 0,0 0 0 0,-3-1 0 16,-1-1 128-16,-2 1-128 0,-1-2 0 0,-2 1 0 0,-3 0 0 16,0 1 0-16,0 0 0 0,0 1 0 15,-2 1 0-15,0 0 0 0,0 2 0 0,0 0 0 0,3 1-144 0,0 1 144 31,1 0-624-31,2 2-16 0,0 0 0 0,4 3 0 16,0 0-2016-16,0 0-416 0,0 0-64 0</inkml:trace>
  <inkml:trace contextRef="#ctx0" brushRef="#br4">20171 10093 34559 0,'0'0'1536'0,"0"0"304"0,0 0-1472 0,0 0-368 16,0 0 0-16,0 0 0 0,0 0 1072 0,0 0 144 16,0-5 16-16,1 0 16 0,2 1-560 0,2-1-112 15,1 0-32-15,1 0 0 0,1 0-352 0,1 0-192 16,0 1 192-16,0 2-192 0,-2-2 0 0,1 2 0 16,1 1 0-16,-1 1 0 0,-1-1 0 0,-7 1 0 15,5 3 0-15,-5-3 0 0,0 0 192 0,2 6-64 16,0 0 0-16,-2 1-128 0,-2 1 672 0,0 0 32 0,-2-1 0 0,-1 0 0 15,0 0-16-15,0 0 0 16,-1 0 0-16,1-2 0 0,0 0-192 0,1 1-48 16,1 1 0-16,1-2 0 0,1 0-224 0,0 0-48 15,0 0-16-15,1-5 0 0,0 0-160 0,2 7 0 16,0-3 0-16,1 1 0 0,-3-5 0 0,6 3 0 0,1 0 0 0,0 0 0 16,-1-2 0-16,2 0 0 0,0-1 0 0,1 0 0 15,-1-1 0-15,-1 0-144 0,1-1 144 0,0 0-160 16,-1 0-144-16,0 0-16 0,-1 1-16 15,0-2 0 1,-6 3-1600-16,0 0-320 0,0 0-64 0,0 0-16416 0</inkml:trace>
  <inkml:trace contextRef="#ctx0" brushRef="#br4">20591 10192 32655 0,'0'0'1440'0,"0"0"304"0,0 0-1392 0,-4 1-352 15,4-1 0-15,0 0 0 0,-4 3 1440 0,1 2 224 16,2 1 32-16,-1 1 16 0,0 1-656 0,0 2-128 0,1-1-32 0,0 3 0 16,1 0-528-16,2 1-112 0,-2-1-32 15,1-1 0-15,0 2-224 0,0 0 0 16,1-1 0-16,0-2 0 0,-1 0 0 0,1 0-320 0,0-3 64 0,0-1 0 31,-2-6-1792-31,0 0-368 0,0 0-64 0</inkml:trace>
  <inkml:trace contextRef="#ctx0" brushRef="#br4">20485 10272 21183 0,'0'0'1888'0,"0"0"-1504"15,0 0-384-15,0 0 0 0,0 0 3760 0,0 0 672 16,6 1 144-16,0 0 32 0,2 1-2784 0,0 0-544 15,1-1-128-15,-1 2 0 0,0-3-704 0,2 1-144 16,0 1-32-16,2 0 0 0,-2-2-272 0,0 1 0 16,1-1 0-16,0 0-144 15,-1 0-2480-15,-1 0-512 0</inkml:trace>
  <inkml:trace contextRef="#ctx0" brushRef="#br4">20848 10189 24879 0,'0'0'2208'0,"4"-4"-1760"0,-1-1-448 0,2 0 0 16,1-1 2448-16,2 2 416 0,1 0 80 0,0 0 0 15,1 0-1600-15,1 1-336 0,-1 0-64 0,-1 1-16 16,2 0-528-16,-1 1-96 0,0 1-32 0,-1 1 0 16,0 1-80-16,0-1 0 0,-1 2-16 0,0 1 0 15,-2 1 48-15,-1 0 16 0,-1 0 0 0,-1 1 0 16,-1 1 208-16,0 2 32 0,-3 1 16 0,-1 0 0 0,-2 0 96 0,0 2 32 15,-4 0 0-15,0-1 0 0,-2 1 16 0,1 0 0 16,1 1 0-16,-1-1 0 0,-1 1-96 0,1-1-16 16,0-1 0-16,3-2 0 0,0 1-64 0,1 0-16 15,1-3 0-15,3 1 0 0,1-4-192 0,2 2-32 16,1-1-16-16,1 0 0 0,1 0-208 0,1-1 0 16,1-1 128-16,1-1-128 0,1 0 0 0,1-2 0 15,0-1 0-15,1 0 0 0,1 0 0 0,-1-1 0 16,-2-1 0-16,0 0 0 0,-1 0-192 0,0 0-16 15,-1 1-16-15,-1-2 0 16,-2 1-1088-16,0-1-224 0,0 0-32 0,-1-1-16 16,-1 1-1824-16,0-1-368 0,-1-5-80 0,-1 10-16 0</inkml:trace>
  <inkml:trace contextRef="#ctx0" brushRef="#br4">21139 10105 5519 0,'0'0'496'0,"0"0"-496"0,0 0 0 0,1-6 0 16,1-1 5968-16,2 1 1104 0,2 1 224 0,0 1 32 0,1-1-5664 0,0 1-1152 16,2 0-208-16,0 1-48 15,-1 1-48-15,1 2 0 0,-1-1 0 0,1 1 0 16,-1 0-16-16,0 2-16 0,-2 0 0 0,0 1 0 0,0 0 272 0,-1 1 64 15,-1 0 16-15,1-1 0 0,-5-3 240 0,3 4 32 16,-2 1 16-16,0 0 0 0,-2 0 112 0,1 1 32 16,-3 0 0-16,0 2 0 0,-1-4-128 0,1 0 0 15,-2 0-16-15,0 1 0 0,1 0-192 0,0 0-48 16,-1-2 0-16,5-3 0 0,-3 4-256 0,3-4-48 16,0 0-16-16,0 0 0 0,0 0-256 0,0 0 0 15,0 0 0-15,0 0 0 0,0 0 0 0,0 0 0 16,3 5 0-16,2-1 0 0,1 0 0 0,0-1 0 15,1 1 0-15,1-3 0 0,1 1 0 0,1 0 0 16,0-1 0-16,0 1 0 0,1 0 0 0,-2-1-224 16,1 0 64-16,-1 0 16 0,0-1-176 0,-1 1-16 15,-2 0-16-15,2 0 0 16,-2 0-368-16,1-1-80 0,-2 0-16 0,0 1-12496 16,1 0-2512-16</inkml:trace>
  <inkml:trace contextRef="#ctx0" brushRef="#br4">21549 10207 16575 0,'0'0'736'0,"0"0"160"0,0 0-720 0,-1 4-176 15,-1 2 0-15,0 1 0 0,1 1 5184 0,0 0 992 16,-1 0 208-16,1 1 32 0,-2 2-4192 0,0 0-848 16,0 0-160-16,1 0-48 0,0 2-656 0,0 0-144 15,-1 2-32-15,1-4 0 0,0 2-336 0,0 0 0 16,1-3 0-16,1 0 0 16,-1-2-1456-16,1-2-304 0,0-6-64 0,0 0-10432 0,0 0-2080 0</inkml:trace>
  <inkml:trace contextRef="#ctx0" brushRef="#br4">21480 10296 17503 0,'0'0'768'0,"0"0"176"0,0 0-752 0,0 0-192 0,0 0 0 0,0 0 0 16,0 0 4544-16,0 0 864 0,5 0 176 0,0 0 48 16,-5 0-3648-16,6 0-736 0,0 0-144 0,-1 1-16 15,1 0-784-15,2 0-160 0,0-1-16 0,1 0-128 16,-1 1-1248-1,0-1-352-15,0-1-80 0</inkml:trace>
  <inkml:trace contextRef="#ctx0" brushRef="#br4">21881 10227 4607 0,'0'0'400'0,"0"0"-400"0,0 0 0 0,0-5 0 16,0-1 4896-16,0 6 896 16,-1-5 176-16,1 5 48 0,-2-4-3440 0,2 4-672 0,0 0-144 0,0 0-32 15,0 0-400-15,-6 2-96 16,1 0-16-16,-1 0 0 0,0 2-96 0,-1 2-32 15,0-1 0-15,0 2 0 0,0 2-80 0,0 2-32 16,0-1 0-16,1 3 0 0,0 1-144 0,0 0-16 0,1 1-16 0,1 0 0 16,0 0-32-16,2-1-16 0,2 0 0 0,2-2 0 15,0 0-752-15,2-2 0 0,2-1-240 0,1-2 64 16,2-3 176-16,1 1 144 0,1-4-16 0,1-1-128 16,1-3 128-16,-1 0-128 0,2-1 0 0,0-4 0 15,-2-1 0-15,2-1 0 0,-1 0 0 0,-2 0 0 0,0-1-176 0,-1 0 176 16,-1 0-192-16,-1 1 192 0,-1-2 0 0,-1 0 192 15,-2 2 0-15,-1 0 0 0,-2-1-336 0,-2 0-80 16,-1 2-16-16,-2 0 0 0,-1-2 240 0,0 2 0 16,-2 1 0-16,-1 1 0 0,-2 1 0 0,-1 2 0 15,1 0 128-15,-1 1-128 0,0 0 0 0,1 3-256 16,1-2 64-16,3 2 0 16,-2 0-1504-16,3 2-288 0,5-2-64 0,0 0-16 15,0 0-944-15,0 0-192 0</inkml:trace>
  <inkml:trace contextRef="#ctx0" brushRef="#br4">22097 10136 36335 0,'0'0'800'0,"0"0"160"0,0 0 48 0,0-4 16 0,0 4-832 0,-1-5-192 0,0 1 0 0,1 4 0 15,0 0 1696-15,0 0 288 0,2-5 64 0,2 0 16 16,2 0-912-16,1 1-192 16,0 1-48-16,1 1 0 0,1 0-128 0,1 1-16 15,-2 0-16-15,0 1 0 0,-2 1-752 0,2 2-240 0,-1-1 0 0,-1 1 0 16,-1 1 240-16,1-2 0 0,-1 1 0 16,-1-1 0-16,-1 2 0 0,0 0 0 0,-3-4 0 0,0 5 0 15,-1 2 256-15,-1-2-48 0,-1 1-16 0,0 0 0 16,-1 0 64-16,-1 0 16 0,0-1 0 0,-2 0 0 15,0 0 48-15,0 0 16 0,0-1 0 0,3 0 0 16,-2 0 272-16,1 0 48 0,5-4 16 0,0 0 0 0,0 0-496 0,0 0-176 16,0 0 0-16,0 0 144 0,2 5-144 0,2-1 0 15,3-2 0-15,-1 2 0 0,2 0 0 0,1 0 192 16,2 0-32-16,-1-1 0 0,1 1-160 0,0-1 0 16,1 0 0-16,-2-1 0 0,-1-1 0 0,0 0 0 15,-1 0-160-15,-2-1 160 16,-1 0-512-16,-1-1-16 0,-4 1 0 0,0 0 0 15,0 0-1872-15,0 0-368 0,0 0-80 0,0 0-16 0</inkml:trace>
  <inkml:trace contextRef="#ctx0" brushRef="#br4">22389 10290 26367 0,'0'0'1168'0,"0"0"240"0,0 0-1120 0,0 0-288 0,0 0 0 0,0 0 0 0,0 0 1728 0,5 6 304 16,-3-1 48-16,0 3 16 0,0-2-544 0,0 3-96 16,-1-2-32-16,-1 4 0 0,1-2-432 0,0 1-96 15,-1 1 0-15,0 1-16 0,1-4-480 0,0 1-80 16,1 1-32-16,0-2 0 0,0 0-288 0,1-1 0 15,0 1 0-15,-1-2 0 16,-2-6-240-16,3 5-144 0,-3-5-48 0,0 0 0 16,0 0-1808-16,0 0-384 0,0 0-64 0,0 0-13168 0</inkml:trace>
  <inkml:trace contextRef="#ctx0" brushRef="#br4">22287 10388 11055 0,'0'0'480'0,"0"0"112"0,0 0-464 0,0 0-128 0,0 0 0 0,0 0 0 16,0 0 5248-16,0 0 1040 15,7 0 208-15,1 0 32 0,4 0-4096 0,0-1-832 16,0 1-176-16,0-1-16 0,3 0-672 0,0 1-128 16,0 0-32-16,0 0 0 0,0-1-352 0,-1 1-80 15,1 0-16-15,0 0 0 0,-1 0-128 0,1 0-176 0,-2-2 48 16,-2 0-12288-16,-1 1-2464 16</inkml:trace>
  <inkml:trace contextRef="#ctx0" brushRef="#br4">22736 10207 8287 0,'0'0'736'0,"0"0"-592"16,0 0-144-16,0 0 0 0,0 0 4816 0,0 0 944 15,0 0 176-15,0 0 32 0,2 5-3280 0,0 3-672 16,-1 1-128-16,-1 0-32 0,-1 2-576 0,-1-1-128 16,1 2-32-16,-1 1 0 0,0 0-320 0,0 0-64 15,0 2-16-15,1 0 0 0,0-1-320 0,0 1-64 16,0 0-16-16,0-2 0 0,0-1-320 0,1-1 144 16,0-1-144-16,0-2 0 15,0-1-848-15,1-1-288 0,-1-6-48 0,0 0-11264 16,0 0-2256-16</inkml:trace>
  <inkml:trace contextRef="#ctx0" brushRef="#br4">22875 10211 33343 0,'0'0'1472'0,"0"0"320"0,-2-5-1440 0,1-1-352 0,1 6 0 0,3-8 0 15,1 2 736-15,1 1 80 0,1 1 16 0,-1 0 0 16,1 1-368-16,3 0-64 0,0 1-16 0,-3 1 0 16,1 0-192-16,3 1-64 0,-1-2 0 0,-3 4 0 15,1-2-128-15,3 0 0 0,0 2 0 0,-5-1-176 0,-5-1 176 0,5 1 0 16,0 2 128-16,-5-3-128 0,0 0 0 0,2 7 0 16,-2-2 0-16,0 1-128 0,-1 1 864 15,-2 0 176-15,-1 1 48 0,0-2 0 0,0 1 32 0,-1 0 16 16,0 0 0-16,-1 0 0 0,0 0-128 0,1-1-32 15,1 1 0-15,1 0 0 0,-1-1-432 0,1 0-96 16,3-6 0-16,0 0-16 0,-1 6-304 0,1-6 128 16,2 5-128-16,1-1 0 0,1-1 192 0,1 0-192 15,1-1 192-15,0-1-192 0,0 1 0 0,1-2 0 16,1 1 0-16,1-1-144 0,-2 0 144 0,3 0 0 16,-1 1-144-16,-1 2 144 0,-1-3-320 0,-2 0 0 15,1 0 0-15,-1 0 0 16,-5 0-416-16,0 0-80 0,0 0-16 0,0 0 0 15,0 0-1648-15,5-2-336 0,-5 2-64 0</inkml:trace>
  <inkml:trace contextRef="#ctx0" brushRef="#br4">23292 10274 29487 0,'0'0'1296'0,"0"0"288"15,0 0-1264-15,0 0-320 0,-4 8 0 0,0-3 0 0,1 2 1920 0,1 0 336 16,0 1 64-16,0-2 16 0,0 1-1008 0,-2 5-208 16,2 0-32-16,0-1-16 0,-2 1-560 0,1-2-128 15,1-1 0-15,1 1-16 0,0 0-368 0,1-4 0 16,0 0 0-16,0 3 0 15,0-9-464-15,0 0-16 0,0 0 0 0,0 0-11936 16,0 0-2400-16</inkml:trace>
  <inkml:trace contextRef="#ctx0" brushRef="#br4">23207 10357 14735 0,'0'0'1312'0,"0"0"-1056"0,0 0-256 0,0 0 0 16,0 0 4768-16,13 2 896 0,-3-1 176 0,2 0 48 15,0 2-3856-15,-1-1-768 0,1-1-160 0,0 1-16 16,0-1-592-16,-1 1-112 0,1 0-32 0,0 0 0 16,1-1-352-16,-3 1 0 0,0-2 0 0,1-2 0 15,-1 2-1120 1,-2-2-288-16,0-1-64 0,0 1-15296 0</inkml:trace>
  <inkml:trace contextRef="#ctx0" brushRef="#br4">23534 10224 11967 0,'0'0'528'0,"0"0"112"0,0 0-512 0,0 0-128 15,0 0 0-15,0 0 0 0,0 0 5632 0,-1 8 1088 16,0 0 208-16,1 0 48 0,0-1-4704 0,1 3-944 16,0 1-192-16,1 1-48 0,0-1-608 0,0 2-128 15,0 0-32-15,0 1 0 0,-1-2-320 0,-1 1 0 16,0-1 0-16,1-1 128 0,0 0-384 0,0-2-64 15,0-1 0-15,-1-8-12016 16,0 0-2384-16</inkml:trace>
  <inkml:trace contextRef="#ctx0" brushRef="#br4">23633 10177 22111 0,'0'0'1968'0,"0"0"-1584"0,0 0-384 0,6-5 0 16,2 0 3040-16,0 3 528 0,-1-2 96 0,2 2 32 15,1 0-2672-15,-1 1-512 0,0 0-128 0,-1 1 0 16,2 0-256-16,0 2-128 0,1 1 128 0,-1 1-128 16,-1-2 0-16,0 0 0 0,0 2 0 0,-2-2 0 0,-2 2 0 0,-5-4 0 15,3 6 0-15,-2 0 0 0,-1-6 0 0,-1 10 0 16,-1-2 0-16,-2-2 0 0,-2 0 352 0,-1 1 48 15,0-2 16-15,1 0 0 0,-2-1 688 0,2 1 144 16,-2 0 32-16,2-1 0 0,6-4-144 0,0 0-32 16,-6 5 0-16,6-5 0 0,0 0-480 0,0 0-112 15,-1 8 0-15,1-8-16 0,6 8-320 0,1-2-176 16,1 0 192-16,1-2-192 0,3-2 0 0,2 1 0 16,-1-1 0-16,-1 0 0 0,1-1 0 0,2-1 0 15,-1 0-160-15,0 0 160 16,-1 0-1664-16,-4 1-224 0,0-2-32 0,-4 0-11360 15,-5 1-2272-15</inkml:trace>
  <inkml:trace contextRef="#ctx0" brushRef="#br4">24012 10274 21183 0,'0'0'944'0,"0"0"192"0,0 0-912 0,0 0-224 0,0 0 0 0,0 0 0 15,0 0 4416-15,0 0 832 0,0 0 160 0,1 8 32 0,-1-2-3504 16,0 2-704-16,0 0-144 0,0 2-16 16,-1-2-608-16,0 1-112 0,0 2-32 0,0-2 0 15,-1 2-320-15,0-1 0 0,0 0 0 0,0 3 0 16,1-1-1216-16,0-2-144 15,-1-2-48-15,2-8-11264 0,-1 6-2240 0</inkml:trace>
  <inkml:trace contextRef="#ctx0" brushRef="#br4">23926 10352 38991 0,'0'0'1728'0,"0"0"352"0,0 0-1664 0,0 0-416 16,8-1 0-16,1 1 0 0,1-2 1472 0,1 1 224 15,-2 0 32-15,2 0 16 0,1 1-976 0,0-2-208 16,-1 1-48-16,0 1 0 0,0 0-304 0,-1 0-64 16,-1 0-16-16,0 0 0 15,-1 0-1232-15,-2 0-256 0,-6 0-48 0,9-3-18320 0</inkml:trace>
  <inkml:trace contextRef="#ctx0" brushRef="#br4">24252 10259 34095 0,'0'0'1504'0,"0"0"320"0,0 0-1456 0,0 0-368 0,0 0 0 0,0 8 0 16,0-1 1632-16,0 1 256 0,-1-3 48 0,0 3 16 0,0 0-1072 0,-1 3-224 16,0 0-32-16,0 1-16 0,-1-1-400 0,1 1-80 15,0 0 0-15,0 0-128 16,0-1-976-16,1 0-304 0,0-2-64 0</inkml:trace>
  <inkml:trace contextRef="#ctx0" brushRef="#br4">24384 10169 6447 0,'0'0'576'0,"0"0"-576"0,0 0 0 0,0 0 0 0,-2-3 7456 0,2 3 1376 16,0-5 288-16,0 5 48 0,4-5-6000 0,1 1-1200 16,1 2-240-16,1 0-64 0,-1 0-896 0,2 1-192 15,0 1-48-15,0 0 0 0,0 0-336 0,0 2-192 16,-1 0 192-16,0 1-192 0,1-1 128 0,-1 0-128 16,-1 1 0-16,-1 1 0 0,-1-2 0 0,-4-2 0 15,3 4 0-15,-2 2 0 0,0 0 0 0,-2 0 0 0,-1-1 0 0,-2 1 0 16,-1 1 192-16,0-1-32 0,-3 1 0 0,-1 0 0 15,0 0 96-15,1-1 32 0,0 0 0 0,2 0 0 16,1-1 160-16,2-1 48 0,3-4 0 0,0 0 0 16,0 0-128-16,0 0-32 0,4 5 0 0,2-1 0 15,0-1-128-15,1 0-16 0,0 0-16 0,1 0 0 16,2 0-176-16,-1 1 192 0,0-2-192 0,-1 1 192 16,1 0-192-16,0 0 0 0,-1-2 0 0,0 1 0 0,-1 0 0 0,-1-1-144 15,0 0 0-15,0-1 0 16,-6 0-1600-16,0 0-320 15,0 0-64-15</inkml:trace>
  <inkml:trace contextRef="#ctx0" brushRef="#br4">23776 9987 35935 0,'10'0'1600'0,"-4"0"320"0,2 0-1536 0,4 0-384 0,3-1 0 0,3 1 0 0,3 0 1904 0,4 0 304 16,6 0 64-16,2 0 16 0,4-1-672 0,3 2-128 15,3-1-16-15,-1 1-16 0,-11-1-848 0,3 2-160 16,-2-1-48-16,-1 2 0 0,2-1-224 0,-4 2-48 16,-2 0-128-16,1 1 192 0,3 4-192 0,-4-2-160 15,-2 0 32-15,-5-2 0 16,0 0-640-16,-3-2-128 0,-2-1-32 0,1 0 0 15,-1-2-1760-15,0 0-368 0,-1-2-64 0</inkml:trace>
  <inkml:trace contextRef="#ctx0" brushRef="#br4">11272 11433 16575 0,'0'0'1472'0,"0"0"-1168"16,0 0-304-16,0 0 0 0,0 0 3296 0,0 0 608 0,0 0 112 0,0 0 16 16,0 0-1776-16,0 0-352 15,0 0-80-15,0 0-16 0,0 0-272 0,5 5-64 16,-5-5-16-16,6 2 0 0,2 1-432 0,-2-3-64 15,3 0-32-15,0 1 0 0,1 0-384 0,0 0-80 16,2 0-16-16,1 0 0 0,-1 0-240 0,3 1-48 16,0-1-16-16,-1 2 0 0,-2-2-144 0,1 1 0 15,-1 0 0-15,-1 0 0 16,-3-1-1280-16,0 1-256 0,-2 1-32 0,0 0-16 16,-2 1-1984-16,-4-4-400 0</inkml:trace>
  <inkml:trace contextRef="#ctx0" brushRef="#br4">11329 11538 19343 0,'0'0'848'0,"-6"3"192"0,-2 0-832 0,0 0-208 0,1-2 0 0,1 1 0 16,2 1 4832-16,4-3 928 0,0 0 176 0,0 0 32 15,0 0-3536-15,0 0-720 0,0 0-144 0,2 4-32 16,3-2-640-16,2 0-144 0,0 0-32 0,2 0 0 16,2 1-208-16,-1 0-32 0,0 1-16 0,2-3 0 15,2 3-464-15,0 0 0 0,0-2 0 0,0 1 0 16,-1-1-192-16,1 0 192 0,1 0-192 0,-2-1 192 15,1-2-1632-15,0-1-224 16,-1-1-32-16,0-1-11808 0,-1-2-2368 0</inkml:trace>
  <inkml:trace contextRef="#ctx0" brushRef="#br4">11915 11206 15663 0,'0'0'688'0,"0"0"144"0,0 0-656 0,0 0-176 15,0 0 0-15,0 0 0 0,0 0 5296 0,0 0 1024 0,0 0 208 0,0 0 32 16,0 0-4064-16,6 7-832 0,-1 2-144 0,0 0-48 15,0 2-256-15,-1 2-48 0,1 1-16 0,-1 3 0 16,-1 2-384-16,-2 2-96 0,-1 4-16 0,0 0 0 16,1 2-224-16,-2 3-48 0,0-1-16 0,-2 1 0 15,0-1-176-15,1-2-48 0,-1-2 0 0,1-4 0 0,1-1-144 0,0-4 128 16,0-1-128-16,1-2 128 0,1-3-128 0,0 0 0 16,1-3 0-16,0-1 0 0,-2-6 0 0,0 0 0 15,0 0 0-15,0 0 0 0,6 0-432 0,-6 0 48 16,5-5 0-16,0-1 0 15,0-3-1200-15,1 0-224 0,0-2-48 0,0-1-12336 16,0-2-2448-16</inkml:trace>
  <inkml:trace contextRef="#ctx0" brushRef="#br4">12269 11406 25791 0,'0'0'2304'0,"-5"2"-1856"16,1 1-448-16,4-3 0 0,-4 3 3216 0,4-3 560 16,0 0 96-16,0 0 32 0,0 0-1792 0,0 0-368 15,5 3-64-15,3 0-16 0,2 0-384 0,3-1-96 16,1-1-16-16,4 1 0 0,1-2-400 0,0 0-96 15,0 0-16-15,0 1 0 0,0 0-304 0,-1 0-64 0,-1 1-16 0,0-1 0 16,-2 3-272-16,1-3 160 16,-3 3-160-16,-1-3 128 0,-1 2-128 0,0-1 0 0,-1 0 0 0,-1 0 0 15,-3 0 0-15,1-2 0 0,0 0 0 0,-1 0 0 16,-6 0-896 0,6-2-144-16,-1-1-48 0,0-1 0 0,-2 1-1728 0,-1-4-336 0</inkml:trace>
  <inkml:trace contextRef="#ctx0" brushRef="#br4">13421 11017 9215 0,'0'0'816'0,"0"0"-656"0,-5 1-160 0,5-1 0 16,0 0 4944-16,0 0 960 0,-6 2 192 0,2-2 48 15,4 0-3408-15,0 0-688 0,0 0-128 0,0 0-16 0,3-5-736 0,2 1-144 16,2-1-16-16,2 1-16 0,2-2-384 0,1 0-80 16,3 0-16-16,2 0 0 0,1 1-272 0,1 2-64 15,0-1-16-15,1 3 0 0,0-1-160 0,0 4 0 16,-1-1 144-16,-2 3-144 0,1-1 0 0,-3 1 0 16,-1 1 0-16,-2 1 128 0,-1 1-128 15,-5 1 192-15,0-1-64 0,-2 3 0 0,-3-2 256 0,-2 2 48 16,-1-1 16-16,-3-1 0 0,-1 1 192 0,-2 0 64 15,-3-1 0-15,0 1 0 0,-1-3-128 0,0 1-32 16,-3-1 0-16,1-1 0 0,2-1-128 0,1-1-32 16,-1-1 0-16,2 0 0 0,3-1 0 0,1 0-16 15,6-1 0-15,0 0 0 0,0 0-208 0,0 0-32 16,0 0-128-16,6 3 192 0,0 0-192 0,4-1 0 16,2 2 0-16,2-1 0 0,1 1 0 0,2 1 0 15,1 0 0-15,-1 1 0 0,1 0 0 0,0 0 0 16,-2 0 0-16,-1 2 0 0,-3-1 0 0,-1 2 0 0,-4-2 0 0,-1 2 0 15,-2-2 0-15,-2 2 144 16,-4-3-144-16,-2 2 128 0,-1 1 128 0,-4-2 32 16,-3 0 0-16,-1 1 0 0,-3-1-64 0,-1 0-16 15,-3-1 0-15,-1-1 0 0,0-1-208 0,-1-1 128 0,0 2-128 0,-1-2 0 16,-1 0 0-16,1-1 0 0,3 0 0 0,1 0 0 16,2-1 0-16,1 0-240 0,3 0 48 15,3 0 16 1,1 0-944-16,2-1-192 0,2 0-32 0,5 0-16 15,0 0-1248-15,0 0-240 0,0 0-48 0,0 0-16672 0</inkml:trace>
  <inkml:trace contextRef="#ctx0" brushRef="#br4">12883 11472 34207 0,'0'0'1520'0,"0"0"304"0,0 0-1456 0,9 1-368 16,3 0 0-16,2 0 0 0,0 0 1600 0,5 0 240 15,4 0 48-15,4 1 16 0,1-1-368 0,2 0-80 16,4 0-16-16,1 1 0 0,1-1-480 0,2 0-112 15,1-1-16-15,3-1 0 0,3-1-384 0,2 1-64 16,1-1-32-16,1 1 0 0,-1 0-224 0,1 1-128 16,-1 0 160-16,1 0-160 0,-2 0 160 0,1 1-160 15,0 0 160-15,-1 0-160 0,-2-1 0 0,-2 1-288 0,-4 0 32 0,-2 0 16 32,-4 0-240-32,-3 0-48 0,-5-1-16 0,-6 1 0 15,-4 0-1248-15,-4 0-240 0,-5 1-48 0,-6-2-16 16,0 0-400-16,0 0-96 0,-7 2-16 0,-6 1-12880 0</inkml:trace>
  <inkml:trace contextRef="#ctx0" brushRef="#br4">12786 11989 14735 0,'0'0'1312'0,"0"0"-1056"0,0 0-256 0,0 0 0 16,2 5 3408-16,2 1 624 0,-1 1 128 0,1 1 32 16,0 1-2528-16,0 0-496 0,1 1-96 0,-1 1-32 15,1-1-432-15,-1 2-96 0,1 1 0 16,-2-2-16-16,2 0-48 0,0-1-16 0,0 0 0 0,2-1 0 16,-1-1-176-16,0-2-48 0,0 1 0 0,-1-2 0 0,1-2-64 0,0 0-16 15,0-1 0-15,-1 0 0 0,-5-2 16 0,6 0 0 16,1-3 0-16,-2 1 0 0,-2-3 96 0,1 1 16 15,0-1 0-15,0 0 0 0,-1-1 0 0,0-1 16 16,0 0 0-16,0 0 0 0,0-1-144 0,0-1-128 16,-1 0 192-16,1-1-192 0,-1-2 192 0,1 0-64 15,-1 0 0-15,0-3-128 0,0-2 384 0,0 1-16 16,-1-2-16-16,0 1 0 0,0-1-528 0,-1 1-96 0,0 2-32 0,-1 1 0 16,0 2 304-16,0 1 0 0,0 2 0 0,0 0 0 15,-1 1 0-15,0 1 0 16,1 0 0-16,-1 1 0 0,0 0 0 0,0 1 128 0,0 0-128 0,0 2 0 15,0-2 192-15,2 5 0 0,-2-5 0 0,2 5 0 16,-2-5-192-16,2 5-160 16,0 0 32-16,-1-5 0 0,1 5 256 0,1-4 48 0,-1 4 16 0,4-3 0 15,1-2 0-15,0 2 16 0,0-1 0 16,3 1 0-16,2 1 176 0,1 0 16 0,2-1 16 16,4 1 0-16,2 0 48 0,1 0 16 0,3 0 0 0,1 0 0 15,2 1-272-15,0 1-48 0,-1-3-16 16,3 2 0-16,1 0-144 0,-1-1 0 0,0 0 0 0,0-1 0 15,1 0 0-15,-2 0 0 0,-1-1 0 0,0 0 0 16,-3 0-320-16,-2 2 0 0,-3-1 0 0,-2 1 0 31,-4-1-1648-31,-3 2-320 0,-4 1-64 0,-5 0-9808 0,0 0-1952 0</inkml:trace>
  <inkml:trace contextRef="#ctx0" brushRef="#br4">13172 11901 23039 0,'0'0'2048'0,"0"0"-1648"15,0 0-400-15,0 0 0 0,0 0 2608 0,0 0 432 16,-5 1 96-16,5-1 0 0,-5 3-1776 0,2 2-352 16,0-2-80-16,1 3-16 0,0 0-480 0,0 1-112 0,1-1 0 0,1 2-16 15,0 0-304-15,0 1 160 16,0-1-160-16,1 1 128 0,0 0 48 0,0-1 0 16,1-1 0-16,1 0 0 0,0-2 80 0,0 0 0 15,0 0 16-15,-3-5 0 0,5 4 32 0,-5-4 0 0,4 4 0 0,-4-4 0 16,0 0 96-16,6 2 32 0,-2 0 0 0,2-1 0 15,0-1-80-15,2 0-16 0,2 0 0 0,0-1 0 16,-2 1-192-16,2-1-144 0,2 0 192 0,-1 0-192 0,-1 0 128 0,2 0-128 16,0 0 0-16,1 1 0 0,-3-1 0 0,0 1 0 15,-1 0 0-15,0 0 0 0,-1 1-272 16,-2 0-64-16,1 0-16 0,-7-1 0 16,7 0-1824-16,0 0-384 0,-1 0-64 0,-6 0-14080 15</inkml:trace>
  <inkml:trace contextRef="#ctx0" brushRef="#br4">13357 11892 6447 0,'0'0'272'0,"0"0"80"0,0 0-352 0,0 0 0 0,0 0 0 0,0 0 0 16,0 0 6288-16,0 0 1200 15,0 0 224-15,0 0 48 0,-1 8-5120 0,1 0-1024 16,-1 2-208-16,1 2-32 0,1 1-208 0,-1 1-32 0,-1 0-16 0,1 0 0 15,-1 1-624-15,0 0-128 16,0-1-32-16,0 1 0 0,0-1-96 0,1-1-32 16,0 0 0-16,0-1 0 0,0-2-208 0,0 0 0 15,1 0 0-15,0-1 0 0,1-2 0 0,0-1-256 16,1 0 16-16,-1-1 16 16,-2-5-1936-16,5 5-384 0,1-1-80 0</inkml:trace>
  <inkml:trace contextRef="#ctx0" brushRef="#br4">13585 12070 32191 0,'0'0'704'0,"0"0"160"0,0 0 32 0,0 0 0 0,3 7-720 0,-1 0-176 0,0 0 0 0,2 0 0 0,-1-1 832 0,0-1 128 16,1 2 16-16,2 0 16 0,-1-1-400 0,1 1-80 15,-1-1 0-15,2 0-16 0,0-2-160 0,0 0-16 16,0 1-16-16,2-3 0 0,-2 1 0 0,1-2 0 16,-1-1 0-16,1-1 0 0,0-1 48 0,0-1 16 15,-1-3 0-15,1 1 0 0,0 0 16 0,-1-1 16 16,1-3 0-16,-1 0 0 0,-2-1-160 0,1 0-48 15,-3-1 0-15,1 0 0 0,0-3-192 0,-1 1 176 16,-1-2-176-16,0-2 160 0,0-1-160 0,-1-1 0 16,-1 1 0-16,-1-1 128 0,0 0-128 0,-1 3 0 15,-1 0 0-15,1 2 0 0,-1 1 0 0,0 1 0 16,0 1 0-16,0 2-176 0,1-1 176 0,0 2 144 16,-1-1-16-16,1 2-128 0,1 0 0 0,0 3 0 15,1-1 0-15,0 5 0 0,0-5 0 0,0 5 0 16,1-6 0-16,2 2 0 0,-3 4 0 0,6-4 0 0,0 1 0 0,2 2 0 15,0-2 160-15,3 1-32 0,0 0 0 16,3 1 0-16,1 0 224 0,0 0 32 0,4 1 16 0,0 0 0 16,2 0-240-16,-1 0-160 0,2 0 192 0,-1 0-192 15,0 0 240-15,1 0-64 0,0 0-16 0,0-2 0 16,0 2-160-16,1-1-144 0,-3-1 144 0,1 0-208 16,-2 0 208-16,0 0-176 0,-3 0 176 0,2 0-160 15,-1 0-416 1,-2 0-96-16,-1-1-16 0,-1 3 0 0,-2-2-464 0,-1 1-112 0,-3 0-16 0,-2 0 0 15,-5 1-1344-15,0 0-256 0</inkml:trace>
  <inkml:trace contextRef="#ctx0" brushRef="#br4">13988 11885 33743 0,'-10'0'1488'0,"6"1"320"0,-2 1-1440 0,1 0-368 15,1 0 0-15,4-2 0 0,0 0 1184 0,0 0 160 16,0 0 48-16,0 0 0 0,6 2-256 0,2-1-48 16,0-1-16-16,3-1 0 0,4-1-368 0,-1 1-64 15,2 0 0-15,2 0-16 0,-2 0-176 0,1 0-16 0,2 0-16 0,-4 1 0 16,0 1-272-16,-1 0-144 0,-2 0 160 0,1 1-160 15,-2 1 0-15,-2 1 128 0,-1 1-128 0,0 2 0 16,-1 1 0-16,-2 1 144 0,-3 1-144 0,-1 1 128 16,-1 2 96-16,-1 1 16 0,-2 3 0 0,-2-2 0 0,-1-1 288 0,-1 1 64 15,-1-1 16-15,1-1 0 0,0 0-64 0,-1 0-16 16,1 1 0-16,0-3 0 0,-1 1-240 0,2-1-48 16,0-2-16-16,0-1 0 0,0 0-224 0,2-1 0 15,2-2 128-15,2-5-128 0,0 0 0 0,0 0-192 16,2 5 48-16,2-2 0 15,1-1-1712-15,1-1-320 0,1-2-80 0,0 0-18720 16</inkml:trace>
  <inkml:trace contextRef="#ctx0" brushRef="#br4">14843 11515 19343 0,'0'0'1728'0,"0"3"-1392"16,-1 1-336-16,1-4 0 0,0 0 2848 0,-2 3 496 15,2-3 112-15,0 0 0 0,0 0-1456 0,0 0-288 16,0 0-64-16,0 0-16 0,0 0-224 0,6-5-64 16,0-5 0-16,-1 3 0 0,2-1-416 0,1-1-96 0,0-1 0 0,2-1-16 15,1-2-368-15,0 4-64 16,1-5 0-16,0 2-16 0,-1 2-240 0,0 1-128 15,0 0 160-15,0 3-160 0,-2-1 0 0,-1 4 0 0,0 1 0 0,-1 2 0 16,1 2 160-16,1 3-160 0,-1 1 160 16,0 0-160-16,-1 1 192 0,1 1-64 0,1 2-128 0,0 0 192 15,0 1-32-15,2-1-16 0,0 0 0 0,0 1 0 16,-1 0 0-16,2 0 0 0,1-1 0 0,-2 0 0 16,0-2 32-16,0 0 0 0,0-2 0 0,0-1 0 0,0-1-16 15,0 0 0-15,0-1 0 0,-2-3 0 0,-1 0-16 0,1 0 0 16,-2-2 0-16,1-1 0 0,0-1-144 0,-2 0 192 15,1-2-192-15,-1-1 192 0,0 1-192 0,0-4 0 16,0 0 0-16,1 1 0 0,-2-2 0 0,1 1 0 16,-1 0 0-16,-1 1 0 0,-1 2-288 0,0 1 64 15,-2 1 16-15,-1 5 0 16,0 0-816-16,-3-4-176 0,3 4-16 0,-6 0-16 16,-2 2-1616-16,-1 3-320 0</inkml:trace>
  <inkml:trace contextRef="#ctx0" brushRef="#br4">14870 11854 32127 0,'0'0'1424'0,"0"0"304"0,0-4-1392 0,1-3-336 0,1 2 0 0,2-3 0 16,2 1 1184-16,1-3 160 15,1 1 48-15,0 0 0 0,2 1-560 0,0-1-128 0,1 0 0 0,-1 1-16 16,0 1-304-16,0 2-48 0,0-1-16 0,0 1 0 16,-2 1 128-16,3 2 32 0,0 1 0 0,0 1 0 15,-2 0-304-15,2 1-176 16,0 1 192-16,0 2-192 0,-1 0 320 0,-1 2-64 0,1 0 0 0,-1 1 0 16,0 0 112-16,-2 1 16 0,0 2 0 0,0-2 0 15,0 1 96-15,1 1 32 0,0 0 0 0,-1-1 0 16,2-2-512-16,0-1 0 0,0 0 0 0,0-1 0 15,0 0 304-15,1-2-48 0,0-1 0 0,0 0 0 0,1-4-96 0,0 0-32 16,0-2 0-16,0 0 0 16,0-2 0-16,1 1-128 0,0-2 192 0,1 0-64 0,-2-1-128 0,0 0 0 15,-1 1 0-15,0-2 0 16,-2 2-464-16,0-1 16 0,0 0 16 0,-2 0 0 16,-2 0-1712-16,-1 2-352 0,-1 2-64 0</inkml:trace>
  <inkml:trace contextRef="#ctx0" brushRef="#br4">16198 11440 11967 0,'0'0'1072'0,"0"0"-864"16,0 0-208-16,6-5 0 0,0 0 2336 0,-2-1 416 15,1 0 96-15,-1-1 16 0,-1 1-1008 0,1 1-192 16,0-2-32-16,-1 1-16 0,1-1-160 0,-4 7-48 16,1-6 0-16,-2 1 0 0,1 5-208 0,0 0-48 15,-4-1-16-15,-1 1 0 0,-2 0-240 16,0 5-64-16,-3 1 0 0,-1 5 0 0,-2 1-144 0,1 3-48 15,-2 3 0-15,-1 2 0 0,1 3 96 0,0 1 16 16,2 4 0-16,1-1 0 0,3-3-240 0,2 2-64 16,3-3 0-16,3 0 0 0,0-2-176 0,3 0-32 15,1-2-16-15,4-1 0 0,2-1-224 0,4-3 144 16,0 0-144-16,1 0 128 0,2-6-128 0,1 1 0 16,-1-4 0-16,4-2 0 0,0-1 144 0,2-5-144 15,-1-2 160-15,0-2-160 0,-2-1 144 0,0-3-144 16,-2-2 128-16,0 0-128 0,0 0 144 0,-4-3-144 15,-1-1 160-15,-2 0-160 0,-4-1 192 0,0 0-64 16,-4-2-128-16,-4-2 192 0,-3-2 0 0,-2 1 0 16,-2 0 0-16,-3 2 0 0,-2 0 0 0,-1 3 0 0,-3 1 0 15,-1 0 0-15,-1 3-64 0,-1 3 0 0,1 0-128 0,-1 4 192 16,2-1-192-16,-1 4 0 16,3 0 0-16,2 1 0 0,1 2 0 0,2 1-128 0,2 0-16 0,4 2 0 31,5-2-1008-31,0 0-192 0,-1 6-32 0,2 1-16 15,2-1-1280-15,3 2-256 0,2 1-48 0</inkml:trace>
  <inkml:trace contextRef="#ctx0" brushRef="#br4">16592 11733 30399 0,'0'0'2704'15,"-5"1"-2160"-15,-1-2-544 0,0 0 0 0,6 1 2944 0,-6-1 496 16,-1 1 80-16,2-2 32 0,5 2-2592 0,0 0-528 16,0 0-112-16,0 0 0 0,-5-1-320 0,5 1-176 15,0 0 32-15,0 0-12896 16,0 0-2576-16</inkml:trace>
  <inkml:trace contextRef="#ctx0" brushRef="#br4">16850 11488 28559 0,'0'0'1264'0,"-4"-3"272"0,0-3-1232 0,1 0-304 0,1 0 0 0,1 0 0 16,0 0 2560-16,1 0 448 0,1 1 80 0,-1 5 32 15,0 0-1968-15,1-4-384 0,-1 4-64 0,0 0-32 16,0 0-256-16,0 0-48 0,0 0-16 0,0 0 0 15,3 4-96-15,-2 3 0 0,-1 2-16 0,-1 2 0 16,0 0 64-16,-1 0 16 0,-2 3 0 0,-1 1 0 16,0 1 32-16,0 0 16 0,-1-1 0 0,1 0 0 15,0-2 48-15,0 0 16 0,2-2 0 0,0 0 0 16,1-2-160-16,0-1-16 0,2-1-16 0,1 0 0 0,1-2-240 0,1 0 128 16,-3-5-128-16,4 4 0 0,3-1 128 0,0 0-128 15,1-2 0-15,1 0 0 0,1-1 160 0,1-1-160 16,1-1 160-16,1 0-160 0,-1 0 176 0,2 0-176 15,-2 0 192-15,0 2-192 0,0-2 176 0,0 1-176 16,-1 1 160-16,-1 0-160 0,-1 0 0 0,0 0 128 16,0 0-128-16,0 0 0 0,-1 0 0 0,-3 0 0 15,-5 0 0-15,7 0 0 16,-7 0-1072-16,7 0-208 0,-7 0-32 0,7 0-16 16,-7 0-2048-16,0 0-400 0</inkml:trace>
  <inkml:trace contextRef="#ctx0" brushRef="#br4">17059 11417 23951 0,'-3'-3'2128'0,"-1"0"-1696"16,0 2-432-16,4 1 0 0,-3-3 3536 0,3 3 624 16,0 0 128-16,0 0 32 0,0 0-2160 0,-5 3-432 0,1 1-96 0,1 2-16 15,0 2-576-15,1 3-112 0,0 1-32 0,0 4 0 16,1 3-320-16,0 2-80 0,-1 3-16 0,0 0 0 15,0 2-160-15,0 0-16 0,1-2-16 16,-2 1 0-16,-1-2-160 0,0 2-128 0,1-3 192 0,-1 0-192 0,1 0 0 0,1-1 0 16,-1-3 0-16,2-1 0 0,2-3-240 0,0-3-48 15,0-1-16-15,1-2 0 16,-2-8-1280-16,5 4-256 0,1-4-48 0,1-2-11920 16,0-4-2384-16</inkml:trace>
  <inkml:trace contextRef="#ctx0" brushRef="#br4">17290 11484 30399 0,'-6'2'2704'0,"0"-1"-2160"16,-1-2-544-16,0 0 0 0,2-1 3536 0,1-1 608 16,0-1 112-16,2 0 32 0,2 4-2768 0,0-5-560 15,1 0-96-15,2 0-32 0,2 0-384 0,2 0-96 16,1 2-16-16,1 0 0 0,1 0-336 0,2 1 0 15,0 1 0-15,0 1 0 0,2 1 0 0,0 1 0 16,-1 1 0-16,1 0 0 0,0 1 0 0,-1 1 0 16,-3 0 0-16,1 0 0 0,-1 2 0 0,-1-1 0 15,-3 2 0-15,-1 0 0 0,-3 2 0 0,-3 1 0 16,-1 1 0-16,-2-2 128 0,0 3 128 0,-3 0 16 0,-1 1 16 0,-2-3 0 16,-1 1 288-16,-1 0 64 0,-1-1 16 0,0-1 0 15,1-1-176-15,2-1-32 0,0-2-16 16,2-1 0-16,1-1-240 0,3-1-32 0,4-3-16 0,0 0 0 15,0 0-144-15,0 0 0 0,4 1 0 0,2 1 0 16,1 0 0-16,3-2 0 0,2 1 0 0,1 1 0 16,2 0 0-16,1 0 0 0,1 1 0 0,0 1 0 0,-2 1 0 0,1 1 0 15,-2 2 0-15,-2-2 0 0,-1 2 0 0,-2 1 0 16,-2 0 0-16,-3 1 0 0,-3 0 0 0,-2 1 0 16,-2 1 0-16,-2 0 0 0,-1-1 0 0,-2 0 0 15,-3 0 0-15,-1-1 0 0,-2-1 176 0,0 1-48 16,0-2-128-16,-2-1 192 0,0-2-64 0,0-3-128 15,-1 1 176-15,2-2-176 0,-2 1 128 0,0 0-128 16,1-2 0-16,1-3 0 0,-2-1 0 0,4 1 0 16,1-2-160-16,3 0 160 15,2 1-1024-15,4-1-64 0,3-2-32 0,4 0 0 16,3 1-1056-16,3-1-192 0,2-1-64 0,2 2-11520 16,4-2-2320-16</inkml:trace>
  <inkml:trace contextRef="#ctx0" brushRef="#br4">17736 11518 20271 0,'-10'-2'896'0,"5"1"192"0,-2-2-880 0,-1 0-208 0,1-1 0 0,0 1 0 15,1 0 4864-15,0 1 912 0,2-2 192 0,4 4 48 16,0 0-3664-16,0 0-736 0,0 0-144 0,2-5-16 15,2 2-752-15,3-1-128 0,-1 1-48 0,2 0 0 16,2 0-224-16,1 1-48 0,3 2-16 0,0-2 0 16,0 2-432-16,0 2-64 0,0-1-32 0,-1 2 0 15,0 0 288-15,-1 2 0 0,-2 0 0 0,0 1 0 0,1 0 0 0,-1 1 0 16,-2 2 0-16,-1-2 0 16,-2 2 320-16,-4-1-48 0,2 1 0 0,-3 0 0 0,-3-1 240 0,-1 2 64 15,-1-3 0-15,-2 2 0 0,-1 0 64 0,-1-1 32 16,1 1 0-16,2-4 0 0,-2 2-240 0,1-2-48 15,2 0-16-15,5-5 0 0,0 0-208 0,0 0-32 16,0 0-128-16,0 0 192 0,0 0-192 0,4 3 0 16,2 0 0-16,1 0 0 0,0 0 0 0,3 1 0 15,2 0 0-15,0 0 0 0,-1 2 0 0,2 1 0 16,1-1 0-16,-1 1 0 0,-2 1 144 0,0 1 144 16,-2-2 32-16,-1 2 0 0,-2 0-512 0,-3 1-112 15,-2 0-16-15,-2 0 0 0,-1 2 496 0,-3 1 80 16,-2-2 32-16,-3 1 0 0,-3 0-128 0,0-1-32 15,-1-1 0-15,-1 0 0 0,-1-2 128 0,-1 0 0 16,1-2 16-16,0-1 0 0,0-3-144 0,0 0-128 16,2-2 192-16,1 0-192 0,0-4 0 0,2 0 0 15,1-3 0-15,-1-1 0 16,1-1-336-16,2-1-176 0,-1 0-48 0,1-1 0 16,-1 0-1216-16,2 1-240 0,2 2-48 0,0-2-21120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1:53:31.91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7690 5048 10127 0,'0'0'896'0,"0"0"-704"0,0 0-192 0,0 0 0 16,6-1 2960-16,-6 1 560 15,6-2 128-15,-6 2 0 0,4-3-1200 0,-1 0-240 0,2-1-48 0,-1 1-16 16,-4 3-448-16,3-6-96 16,2 1 0-16,-2 0-16 0,-1 0-368 0,0 0-64 0,0 1 0 0,-2 4-16 15,2-5-192-15,-2-2-48 16,-1 2 0-16,-1 0 0 0,0 1-80 0,-1 2-32 0,-1 0 0 0,-1 1 0 16,5 1-160-16,-8 1-48 0,-1-1 0 0,0 2 0 15,0 1-128-15,1 3-48 0,-3 1 0 0,-1 2 0 16,1 2-48-16,0 1-16 0,-1 3 0 0,1 2 0 15,-1 1-16-15,3 3-16 0,-2 2 0 0,2 0 0 16,2 0-32-16,2 1 0 0,1-2 0 0,4 3 0 16,3 0-272-16,1-6 0 0,1-1 0 15,2-4 208-15,3-2-16 0,1-3 0 0,2 0 0 0,2-2-192 0,3-2 0 16,-1-3 128-16,3 0-128 0,0-2 128 0,2-2 0 16,-2-1-128-16,1 1 192 0,3-1-192 0,0-2 176 15,-9 0-176-15,-2 1 160 0,-2 0-160 0,-3 0 0 16,-1-3 0-16,-2 4 128 0,-5 3-128 0,0 0 0 15,0 0 0-15,1-6 128 0,-2 2-320 0,-1 0-64 16,0 1 0-16,-1 2-16 0,0-1-48 0,-1 1-16 16,-2 0 0-16,1 0 0 15,-1 1-2224-15,2 0-432 0,0 1-80 0</inkml:trace>
  <inkml:trace contextRef="#ctx0" brushRef="#br0" timeOffset="724.69">8016 5176 24479 0,'0'0'1088'0,"0"0"208"0,0 0-1040 0,0 0-256 0,0 0 0 0,0 0 0 0,6 0 2112 0,0 0 352 16,0 0 80-16,1 0 16 0,0 0-960 0,0 0-192 16,0 0-48-16,0 0 0 0,-1 0-608 0,0-2-128 15,2 1-32-15,0 0 0 0,-1 0-368 0,0 1-80 16,-7 0-16-16,8-3 0 0,-1 1-128 0,1 2 0 15,-1-2 0-15,-1 1 0 0,0 0-208 0,-6 1-80 16,0 0-16-16,0 0 0 16,5 4-768-16,-5-4-144 0,0 0-48 0,2 5-9856 15,-2 1-1968-15</inkml:trace>
  <inkml:trace contextRef="#ctx0" brushRef="#br0" timeOffset="1001.63">8081 5226 7359 0,'0'0'656'0,"0"0"-528"0,0 0-128 0,0 0 0 16,0 0 5120-16,0 0 1008 0,0 0 192 0,0 0 32 16,0 0-3696-16,0 0-736 0,0 5-160 0,0 1-32 15,0 2-752-15,1 0-144 0,0 2-48 0,1-1 0 16,0 1-304-16,0 1-64 0,0 0-16 0,0 1 0 15,0-1-32-15,0 1-16 0,-1 0 0 0,0 0 0 16,0-1-176-16,0 1-48 0,0-1 0 0,-1 0 0 16,0 0-128-16,0 0 0 0,0-2 0 0,0-1 128 15,1-1-128-15,0-2-224 0,-1-5 48 0,0 0 16 16,0 0-1680-16,0 0-336 0,0 0-64 0,0 0-14192 16</inkml:trace>
  <inkml:trace contextRef="#ctx0" brushRef="#br0" timeOffset="1232.08">8277 5220 31327 0,'0'0'1392'0,"0"0"272"0,0 0-1328 0,0 7-336 16,0 2 0-16,1-3 0 0,2 2 912 0,-1 1 112 15,0 1 32-15,1 0 0 0,0 1-608 0,1-2-128 0,-1 1-32 0,1 0 0 16,-1 0-288-16,0 0 128 0,1 1-128 0,-1-3 0 16,-1 1 0-16,1-2-144 15,-1 1-16-15,0-3 0 16,0 1-1824-16,-2-6-384 0</inkml:trace>
  <inkml:trace contextRef="#ctx0" brushRef="#br0" timeOffset="1530.47">8322 5136 25791 0,'0'0'2304'0,"0"0"-1856"0,0 0-448 0,0 0 0 16,2-5 2432-16,-2 5 400 0,3-5 80 0,1 1 16 0,2 0-1584 15,1 2-320-15,1-1-64 0,1 2-16 0,0 1-688 0,0 1-256 16,0 2 176-16,0 0-176 0,0 1 128 0,-1 2-128 15,-2 0 0-15,1 1 144 0,-2 0-144 0,0 2 0 16,-2 0 144-16,-1 0-144 0,-2 0 384 0,-1 0 0 16,-2 1 0-16,-3 0 0 0,0 0 544 0,-2-1 112 15,-1-1 32-15,-2 0 0 0,-1-1-192 0,-1 0-48 16,-1-2 0-16,0-2 0 0,0 1-480 0,1-2-96 16,1-2-32-16,2 0 0 0,0 0-224 0,2 0 0 15,0 0-192-15,4 0 192 16,4 0-2176-16,0 0-336 0,0 0-64 0</inkml:trace>
  <inkml:trace contextRef="#ctx0" brushRef="#br0" timeOffset="2273.46">7408 5704 7359 0,'0'0'656'0,"0"0"-528"0,0 0-128 0,0 0 0 15,0 0 4064-15,0 0 784 16,0 0 144-16,0 0 48 0,0 0-2368 0,0 0-480 0,0 0-80 0,0 0-32 15,0 0-560-15,0 0-112 0,0 0-32 0,0 0 0 16,6 1-384-16,-1 2-80 0,1-2-16 0,1 0 0 16,3 0-112-16,2 0-16 0,1 0-16 0,5-1 0 15,1 0 32-15,3-1 16 0,1 0 0 0,4-1 0 16,3-2 128-16,4 0 32 0,5-1 0 0,4 0 0 16,5 0-144-16,1-1-32 0,1 2 0 0,1-3 0 15,-1 0-336-15,2 0-80 0,1 0-16 0,2 0 0 0,4 0-224 0,-4 2-128 16,-3 0 160-16,-1 0-160 0,0 2 0 0,-2-1 0 15,-1 1 0-15,-1 0 0 0,0 0 0 0,-2 0 0 16,-5 0 0-16,-4 0 0 0,-5 0-128 0,-1 0-32 16,-3 2 0-16,-4-1 0 0,-4-1-96 0,-1 1-32 15,-3-1 0-15,-3 1 0 0,-3 0-32 0,-3 0 0 16,-3-1 0-16,-3 3 0 0,0 0-32 0,0 0-16 16,0 0 0-16,-7 1 0 15,-2 0-1552-15,0 0-320 0,-2 1-64 16</inkml:trace>
  <inkml:trace contextRef="#ctx0" brushRef="#br0" timeOffset="4182.85">7938 6483 15663 0,'0'0'1392'0,"0"0"-1120"16,0 0-272-16,0 0 0 0,1-7 3584 0,0 0 640 15,1-3 144-15,0-1 32 0,0-1-1952 0,0-2-384 16,0-1-80-16,0-1 0 0,0-1-624 0,-1-2-112 16,0 0-32-16,0-2 0 0,0 0-400 0,-1 0-96 15,0 0-16-15,1 0 0 0,-3 0-288 0,1 1-64 0,2 0-16 0,-1 2 0 16,1 0-176-16,-1 1-32 0,-1 3-128 0,0 0 192 15,1 1-192-15,-1 3 144 0,0 1-144 0,1 1 128 16,2 2-128-16,-2 6 0 0,0 0 0 0,0 0 128 16,4 5-128-16,1 3 0 0,0 1 144 0,1 4-144 15,2 0 0-15,-2 2 144 0,2-1-144 0,0 4 0 16,1 2 0-16,1 0 0 0,0 2 0 0,1 1 0 16,0 2 0-16,1-1 0 0,-1-2 0 0,2 1 0 15,0-3 0-15,1-3 0 0,1-3 0 0,1-2 0 16,-1-3 0-16,-1-2 0 0,1-3 0 0,0-2 0 0,0-2 0 0,-1-3 0 15,-1-3 0-15,-2-3 0 0,0 0 352 0,-2-3-32 16,-2-2-16-16,-2-3 0 0,-2-3 128 0,-1 0 16 16,-1-2 16-16,-2 1 0 0,-1-1-144 0,-2 2-16 15,-2-2-16-15,-1 2 0 0,-1-1-160 16,0 0-128-16,0 1 144 0,0 0-144 0,0 3 0 0,0 0 0 16,0 2 0-16,1 3 0 0,-1 1-192 0,3 3-96 15,0 2-16-15,1 3 0 16,0 2-1024-16,4 1-208 0,-3 4-32 0,1 1-16 15,-1 0-1088-15,2 1-208 0,1 1-64 0,1 2-14128 0</inkml:trace>
  <inkml:trace contextRef="#ctx0" brushRef="#br0" timeOffset="4482.07">8417 6248 17503 0,'0'0'1552'0,"0"0"-1232"0,0 0-320 0,0 0 0 0,0 0 3648 0,0 0 688 16,0 0 128-16,0 0 16 0,3 7-2176 0,-1 3-448 15,1 1-96-15,0 3-16 16,-1 2-944-16,1 2-192 0,0 0-32 0,0 2-16 15,0 0-368-15,0 2-192 0,0-3 192 0,1 0-192 0,-1 0 128 0,1-2-128 16,0 1 0-16,0-4 0 0,-1-1 0 0,0-2-144 16,-1-1-16-16,1-1 0 15,0-2-1328-15,0-1-272 0,-3-6-48 0,0 0-14976 16</inkml:trace>
  <inkml:trace contextRef="#ctx0" brushRef="#br0" timeOffset="4763.12">8429 6255 24879 0,'0'0'2208'0,"0"0"-1760"0,-1-3-448 0,1-2 0 16,1 0 3168-16,0 0 544 16,1 0 128-16,2-1 0 0,1 0-2480 0,1 0-496 15,3 0-96-15,1 2-32 0,-1-1-544 0,2 1-192 16,0 1 0-16,1 1 144 0,-2 1-144 0,1 1-144 15,0 1 144-15,0 1-208 0,-2-2 80 0,-3 4 128 0,-1 5-208 0,-2 0 80 16,-3 2 128-16,-3-1 0 0,0 2 0 0,-3-1 0 16,-2 1 448-16,-2 0 64 0,-1 0 0 0,-1-2 16 15,1 0 208-15,-2-1 32 0,-1 0 16 0,2-3 0 16,0 0-352-16,1-3-80 0,-1 0-16 0,3-2 0 16,1-1-1872-16,1-1-384 0</inkml:trace>
  <inkml:trace contextRef="#ctx0" brushRef="#br0" timeOffset="13536.49">23529 12999 11055 0,'-2'-8'480'0,"2"8"112"0,-2-5-464 0,0 0-128 16,2 5 0-16,-3-5 0 0,0 0 3648 0,-2 3 720 15,5 2 144-15,-7-3 32 0,0 3-2736 0,-1 3-528 16,1-1-128-16,-2 2 0 0,-2 1-560 0,-2 1-96 16,0 4-32-16,4-3 0 0,-1 4 272 0,-1 0 48 15,0 3 16-15,-1 1 0 0,0 1-80 0,2-1-16 16,1 0 0-16,3 1 0 0,1-2-80 0,3 0-32 16,1 0 0-16,2-2 0 0,2-3-208 0,2 1-64 15,0 0 0-15,0-3 0 0,2 0-16 0,2 0-16 16,-1-2 0-16,0 0 0 0,0-3-64 0,1 1-16 15,-1-1 0-15,1-1 0 0,2 0-208 0,-2 1 144 16,1-1-144-16,-1-1 128 0,0-1-128 0,0 0 0 0,-1 0 0 0,0 0 128 16,0 0-128-16,0-1 0 0,-1-1 0 0,0 1-176 31,-1-2-1088-31,1 1-208 0,0 0-64 0,-1-2-10496 0,-1 0-2112 0</inkml:trace>
  <inkml:trace contextRef="#ctx0" brushRef="#br0" timeOffset="14034.26">23779 13107 17503 0,'0'0'1552'0,"0"0"-1232"0,0 0-320 0,-1 7 0 16,0-1 3008-16,0 2 560 0,0 0 96 0,-1 1 32 16,0 1-2032-16,0 0-416 0,0 0-80 0,1 1-16 15,0 1-672-15,0-3-144 0,0 1-16 0,1-1-16 0,-1 0-304 0,1-2 0 16,0-1 128-16,0 0-128 0,0 2 0 0,1-3 0 16,-1-5 128-16,1 6-128 0,-1-6 0 0,2 7 0 15,-2-7-176-15,0 0 176 16,0 0-2368-16,4 5-352 0</inkml:trace>
  <inkml:trace contextRef="#ctx0" brushRef="#br0" timeOffset="14276.44">23757 13125 6447 0,'0'0'576'0,"0"0"-576"0,0 0 0 0,0 0 0 15,0 0 5696-15,0 0 1024 16,0 0 192-16,0 0 64 0,0 0-4304 0,0 0-864 16,6-2-160-16,1 1-48 0,0 1-688 0,1 0-144 15,0 0-16-15,2 0-16 0,0 0-448 0,1 0-96 16,1-1 0-16,-1 1-16 0,0 0-176 0,-1 1 0 16,-1-2 0-16,-1 2 128 0,0 0-128 0,-2 1-272 0,-6-2 64 0,0 0 16 31,3 5-2272-31,-3-5-448 0</inkml:trace>
  <inkml:trace contextRef="#ctx0" brushRef="#br0" timeOffset="14454.33">23819 13193 21183 0,'0'0'1888'0,"0"0"-1504"0,0 0-384 0,0 0 0 0,0 0 2816 0,0 0 512 15,0 0 80-15,0 0 32 0,0 0-1904 0,6 2-384 16,-6-2-80-16,7 3-16 0,-1-1-720 0,2 1-144 15,1-1-16-15,0 0-16 0,-1-1-160 0,1-1 0 16,-1 0 0-16,1 0-176 16,0 0-1808-16,0-2-384 0</inkml:trace>
  <inkml:trace contextRef="#ctx0" brushRef="#br0" timeOffset="14638.75">23987 13158 15663 0,'0'0'688'0,"0"0"144"0,0 0-656 0,1 4-176 16,-2 1 0-16,1 1 0 0,0 1 3248 0,0-1 608 15,-1 1 128-15,1-1 32 0,0 1-2720 0,1 1-528 16,-1 0-128-16,0 0 0 0,0 0-416 0,1 0-80 16,-1-1-16-16,0 2 0 15,-2-1-976-15,2 0-208 0,1-1-32 0</inkml:trace>
  <inkml:trace contextRef="#ctx0" brushRef="#br0" timeOffset="14916.04">24068 13111 11055 0,'0'0'480'0,"0"0"112"16,0 0-464-16,0 0-128 0,0 0 0 0,0 0 0 0,0 0 4448 0,0 0 864 15,0 0 192-15,0 0 16 0,0 0-3728 0,8 3-768 16,2-1-128-16,1 2-48 0,-1 0-464 0,3 1-112 16,0 0-16-16,0 2 0 0,-1-2-256 0,-2 1 128 15,-2 1-128-15,-1-1 0 0,-2-1 0 0,-3 0 0 16,-2 1 0-16,-1-1-192 0,-3 0 0 0,-3 0 0 16,-4 0 0-16,-1-2 0 0,-1 0 192 0,-2 0 128 15,-1-1 0-15,2 0-128 0,-1 0-192 0,1 0-160 16,2 0-32-16,0-2 0 0</inkml:trace>
  <inkml:trace contextRef="#ctx0" brushRef="#br0" timeOffset="15791.28">23122 13429 10127 0,'-5'-5'896'0,"5"5"-704"15,0 0-192-15,0 0 0 0,0 0 3488 0,0 0 672 16,0 0 128-16,8-1 16 0,1-1-2272 0,2 0-464 16,0 0-96-16,4 0 0 0,3 0-32 0,4 1 0 15,2 1 0-15,4-1 0 0,1 0 256 0,1 0 48 0,1 1 16 0,3 0 0 16,4-3-160-16,2 1-16 15,1-2-16-15,3 3 0 0,2 1-752 0,0 0-160 16,-1 2-16-16,-2 1-16 0,-1 2-400 0,1-3-80 16,-1 1-16-16,1 2 0 0,0 0-128 0,-1 2 0 0,-1-2 0 0,-4 2 0 15,-4 1 0-15,-5 0 0 16,-2 1-192-16,7 2 192 16,-9-1-576-16,-13-5 16 0,-2 2 0 0,-2-1 0 15,-1-1-416-15,0-1-96 0,-2 1-16 0,-2 0 0 16,-2-5-1840-16,-1 8-368 0,1-8-80 0</inkml:trace>
  <inkml:trace contextRef="#ctx0" brushRef="#br0" timeOffset="17814.53">23459 13885 6447 0,'0'0'576'0,"0"0"-576"0,-2-4 0 0,1-1 0 0,0-2 4608 0,1 2 800 16,0-1 160-16,0 0 48 0,1-1-3408 0,0-1-672 15,0-1-144-15,1 1-32 0,0-3-528 0,0 0-128 16,0-1 0-16,0 2-16 0,-1-1-80 0,0 0-16 16,0 0 0-16,0 2 0 0,-1 0 48 0,1-2 0 15,0 1 0-15,0 3 0 0,0-1-160 0,-1 2-32 16,0 0 0-16,0 1 0 0,0 5-112 0,0 0-16 15,0-5-16-15,0 5 0 0,0 0-128 0,0 0-32 16,0 0 0-16,0 0 0 0,0 0-144 0,0 0 0 16,-2 8 0-16,1-1 0 0,0 3 0 0,1 0 0 15,1 2 0-15,0 1 0 0,1 0 0 0,1 1 0 16,1 0 0-16,0-1 0 0,2 0 0 0,1-1 0 16,-1 0 0-16,2-2 0 0,-1-1 160 0,1-1 0 15,1-1 0-15,1-1 0 0,-1-1 96 0,0-1 0 16,0 0 16-16,2-2 0 0,0-2 112 0,1-1 32 15,-2-2 0-15,1 0 0 0,0-3 16 0,8-7 0 0,-6-1 0 16,-3 2 0-16,-2-2-112 0,-1 1-32 0,0-1 0 0,-3 2 0 16,0-1-112-16,-1 0-32 0,-1 2 0 0,-1 3 0 15,-1-1-16-15,0 1-128 0,0-1 192 0,0-1-64 16,-1-2-128-16,-1-1 0 0,0 0 0 0,0 2 0 16,-1-4 0-16,-1-1 128 0,0 2-128 0,0 2 0 15,-1 2 0-15,1 2 0 0,0 2 0 0,0 2 0 16,0 2-288-16,4 2-32 0,0 0-16 0,0 0 0 15,-4 3-1328-15,1 3-256 16,1 1-48-16,1 1-10800 0,1 0-2160 0</inkml:trace>
  <inkml:trace contextRef="#ctx0" brushRef="#br0" timeOffset="18389.16">23840 13981 25567 0,'0'0'1136'0,"0"0"224"0,0 0-1088 0,0 0-272 16,0 0 0-16,2-7 0 0,-2 1 2064 0,0 6 368 0,2-8 64 0,1 0 0 16,-1-2-752-16,0 1-144 0,1 2-48 0,-1-3 0 15,0 1-592-15,0-2-112 0,1-3-16 0,-1 3-16 16,1 2-400-16,0-1-80 0,-1 0-16 0,0 0 0 16,0 0-192-16,0 2-128 0,-1-2 128 0,0 3-128 15,-1 1 0-15,0 6 0 0,0 0 0 0,0 0 128 16,0-5-128-16,0 5 0 0,0 0-128 0,0 0 128 15,0 0 0-15,0 0-160 0,0 0 160 0,-2 8 0 16,2-8-144-16,-2 9 144 0,1 1 0 0,2-1-144 16,-1-9 144-16,3 12 0 0,-1-2 0 0,3 2 0 0,-1-2 0 0,2 1 0 15,1-1 0-15,2-2 0 0,0-1 0 0,0-2 0 16,1-2 0-16,1-1 0 0,0 0 0 0,-2-1 0 16,-9-1 0-16,11-1 0 0,0-1 0 0,-2-2 192 15,-1-2-32-15,-2-1-16 0,-1-2 400 0,0 0 80 16,-2-1 16-16,0 1 0 0,-1 0 0 0,-1-3 0 15,-1-1 0-15,0 1 0 0,0-2-256 0,-1 1-32 16,-2 0-16-16,0 0 0 0,0 0-80 0,-1 2 0 16,0 1-16-16,0 0 0 0,1 0-112 0,-1 2 0 15,1-1-128-15,0 4 192 0,3 5-192 0,0 0 0 16,0 0 0-16,0 0 0 16,-3-5-912-16,3 5-176 0,0 0-48 0,0 0-13456 15,-5 5-2688-15</inkml:trace>
  <inkml:trace contextRef="#ctx0" brushRef="#br1" timeOffset="34318.57">9474 4460 21759 0,'0'0'960'0,"0"0"208"0,0 0-928 0,0 0-240 15,0 0 0-15,0 0 0 0,-2 6 2000 0,2-6 368 16,0 0 64-16,0 0 0 0,-3 5-704 0,3-5-128 15,0 0-48-15,0 0 0 0,-3 4-256 0,3-4-48 16,-4 1-16-16,4-1 0 0,-4 0-80 0,0-1-32 16,0-2 0-16,0 2 0 0,0 0-176 0,1 1-48 15,-1-3 0-15,0 1 0 0,1-3-208 0,0 1-48 16,0-2-16-16,0 0 0 0,-1 0-240 0,2 1-32 0,0-2-16 0,1 0 0 16,0-1-160-16,1 2-48 15,0-1 0-15,1 0 0 0,0-1 0 0,-1-1 0 0,2 1 0 0,1 1 0 16,1 1-128-16,1 0 128 0,0 0-128 0,1 0 128 15,0 0-128-15,0 1 0 16,2 0 0-16,0 0 128 0,0 1-128 0,0 0 0 0,0 1 0 0,1 1 0 16,1 2 0-16,-1 2 0 0,-1 1 0 0,-1 2 0 15,0 0 160-15,-1 3-160 16,-1 0 192-16,0 1-192 0,-1 1 208 0,-2 0-64 0,-1 3-16 0,-1 0 0 16,0 0-128-16,-1-1 0 0,0 1 144 15,-2 0-144-15,0-2 0 0,-1 1 144 0,0-1-144 0,-1-1 0 16,-1 0 128-16,0 0-128 0,-1-2 0 0,0-1 0 15,-1-3 176-15,1 0-176 0,-1-2 160 0,2 1-160 16,-1-2 272-16,1 0-32 0,0-2-16 0,1 0 0 16,-1-4-96-16,1 0-128 0,0-2 176 0,2 0-176 0,1-1 160 0,0-1-160 15,0 0 128-15,1-1-128 0,-1 0 0 0,2-2 128 16,0 2-128-16,1-1 0 0,0-1 128 0,0 2-128 16,0 0 128-16,0 0-128 0,1 0 0 0,0 0 128 15,1 1-128-15,1 2 0 0,0 0 0 0,1 1 0 16,0 0 128-16,0 2-128 0,0 1 0 0,1 1 0 15,0 0 0-15,-1 1 0 0,1 1 0 0,2 1 0 16,0 1 0-16,0 1 0 0,-1 1 0 0,0 0 0 16,1 0 128-16,-1 2-128 0,0 3 256 0,0-2 32 15,0 3 0-15,-2 0 0 0,-3 0-288 0,1 1-304 16,0 0 64-16,-2 2 16 0,-1 2 224 0,0-4 0 16,0 0 0-16,-2 0 0 0,-1-1 0 0,-1-1 0 15,0-1 128-15,-2 0-128 0,0 0 0 0,0 0 0 16,-1-2 128-16,0-2-128 0,-1-1 0 0,1-1 160 0,-1-1-160 0,1-1 128 15,-1-1-128-15,-1-1 160 16,1-1-160-16,-1 1 160 0,0-6-160 0,2 0 128 16,-1-1-128-16,2 1 128 0,1-1-128 0,0 2 0 0,0-2 144 0,0 0-144 15,1 0 0-15,0 0 128 0,1 2-128 0,0-1 0 16,1 1 0-16,1-1 128 0,0 0-128 0,2 1 0 16,1-1 0-16,0 0 0 0,0 0 0 15,1 0 0-15,1 0 0 0,1 2 0 0,1-1 0 0,1 2 0 16,0 1 0-16,1 1 0 0,0 1 0 0,1 0 0 15,0 1 0-15,-1 1 0 0,2 2 0 0,-1 1 0 0,-1 1 0 16,0 3 0-16,-1 0 0 0,0 0 0 16,0 2 0-16,-1 0 128 0,-2 1-128 0,1 1 0 15,-2 0 0-15,-1 2 128 0,-2-1-128 0,-1-1 0 16,0 1 0-16,-2 0 128 0,-1-3-128 0,-1 0 0 0,-1 1 0 0,0 0 128 16,-1-2-128-16,0-1 0 15,-2-2 0-15,-1-1 128 0,-1-1-128 0,0 0 0 0,0-2 128 0,0-1-128 16,0-1 128-16,1-1-128 15,-2 0 128-15,1 0-128 0,0-4 128 0,2 1-32 0,0-2-96 0,1 0 0 16,0-1 0-16,2-4 0 0,1-2 0 16,2 1 0-16,1-1 0 0,1 1 0 0,2-1 0 15,1 0 0-15,2 0 0 0,2-1 0 0,1 1 0 16,2 3 0-16,-1-2 0 0,0 1 0 0,3 1 0 16,2 0 0-16,1 1 0 0,0 2 0 0,3 2 0 15,-2 1 0-15,-1 1 0 0,1 2 0 0,0 1 0 16,-3 1 0-16,0 2 0 0,-1 1 0 0,-2 2 0 0,-2 3 0 0,0 2 0 15,-3 2 0-15,-1 0 0 0,-1 2 0 16,0 1 0-16,-3 0 0 0,-1 1 0 0,-2 1 0 0,0-2 0 16,-2 0 0-16,0 1 0 0,-2-4 0 0,0 1 0 15,-1-2 0-15,-1-2 0 0,0 0 0 0,-1-1 0 16,-3-2 0-16,1-2 0 0,1-3 0 0,-1 0 0 16,1-1 0-16,2-2 0 0,1-2 0 0,0-2 0 15,1-2 0-15,0-3-160 0,2 0 160 0,2-3-128 16,2 0 128-16,1 0 0 0,1-3 160 0,0 0-32 0,1-2-128 0,2 1 0 15,1 3 0-15,0 0 0 0,0 1 0 0,0 1 0 16,0-1 0-16,1 3 0 16,0 3 0-16,1 2 0 0,2-1 0 0,1 2 0 0,1 0 0 0,1 1 0 15,0 1 0-15,0 2 0 0,2 3 0 0,-1 2 0 16,-1 3 0-16,1-1 0 0,0 2 0 16,-2 1 0-16,-2 3 0 0,-1 2 0 0,-2 1 0 15,-1 0 0-15,-1 3 0 0,-1-3 0 16,-2 2 0-16,-2 0 0 0,-1-2 0 0,-1 0 0 15,-2-2 0-15,0-2 0 0,-2 0 0 0,-1-3 0 0,0-1 0 0,0-1 0 16,0-2 0-16,-1-2 0 0,1-2 0 0,-1-4 0 16,1 0 0-16,2-3 0 0,1 0 0 0,1-3 0 15,0-2 0-15,1 2 0 0,2-5 0 0,2 0 0 16,2 0 0-16,1 0 0 0,1-2 0 0,1 2 0 16,1-1 0-16,0 2 0 0,1 3 0 0,0 0 0 15,0 0 0-15,0 3 0 0,1 3 0 0,-1 3 0 0,3 0 0 0,-2 1 0 16,0 0 0-16,0 1 0 15,0 2 0-15,-1 0 0 0,-1 3 0 0,-1 2 0 16,-1 1 0-16,-1 2 0 0,0 0 0 0,-3 0 0 0,-1 2 0 16,-1 0 0-16,-1-1 0 0,-1 0 0 0,-2 0 0 0,-1 0 0 15,0-1 0-15,-2-1 0 0,0-2 0 16,-1 0 0-16,-1-1 0 0,2-1 0 0,0-2 0 0,0-2 0 16,0-1 0-16,3-1 0 0,1-4 0 0,3-1 0 15,0-3 0-15,1-1 0 0,1-1 0 0,1-3 0 16,0-1 0-16,1 1 0 0,2-2 0 0,0 2 0 15,0 2 0-15,-1 1 0 0,0-1 0 0,-1 2 0 16,0 2-2160-16,0 1-416 16,-1 2-96-16</inkml:trace>
  <inkml:trace contextRef="#ctx0" brushRef="#br1" timeOffset="41577.11">9748 3260 7359 0,'0'0'320'0,"0"0"80"0,0 0-400 0,0 0 0 16,0-5 0-16,0 5 0 0,0-6 3664 0,0 0 656 15,0 6 128-15,0-6 32 0,0 6-2384 0,0-5-480 16,0 5-80-16,0 0-32 0,0 0-96 0,0 0-32 15,0 0 0-15,0 0 0 0,0 0 0 0,4-2 0 16,2 4 0-16,-1 3 0 0,0 0-160 0,-1 3-48 16,0 2 0-16,0 3 0 0,0 2-464 0,1 0-80 15,1 1-32-15,-2 0 0 0,1 0-144 0,1-1-16 16,0 1-16-16,1-1 0 0,-2 0-176 0,1 0-48 16,-1-2 0-16,-1 0 0 0,1 0-192 0,-1-3 0 0,1-1 128 0,-2-1-128 15,0-2 0-15,0-1-128 0,-1 0 128 0,-2-5-9440 31,0 0-1760-31,2-5-368 0</inkml:trace>
  <inkml:trace contextRef="#ctx0" brushRef="#br1" timeOffset="41841.15">9792 3174 30687 0,'-8'-6'1360'0,"5"5"288"0,-1-2-1328 0,0-1-320 16,1-1 0-16,1 0 0 0,1-4 1408 15,2 1 224-15,2-1 32 0,1 1 16 0,1 0-976 0,2 1-192 16,1 1-32-16,3 1-16 0,1 0-272 0,0 2-64 16,0 2-128-16,1 2 192 0,0 2 0 0,0-1 0 15,-2 2 0-15,2 2 0 0,-2 3 64 0,-1 1 16 16,-2-1 0-16,-2 2 0 0,-1 1 304 0,-3 1 64 16,-2 0 16-16,-1 1 0 0,-2 0 32 0,-2-1 0 15,-2 1 0-15,1 0 0 0,-2-1-368 0,-1 0-80 16,0-1-16-16,0-1 0 0,0-3-224 0,0 1 0 15,-2-1 0-15,2-1 0 16,1-3-864-16,1 0-224 0,0-1-32 0,1-1-16 16,2-1-2016-16,-1-2-416 0</inkml:trace>
  <inkml:trace contextRef="#ctx0" brushRef="#br1" timeOffset="42156.74">9869 3361 34207 0,'-13'7'1520'0,"8"-5"304"0,-1-3-1456 0,1 1-368 0,5 0 0 0,0 0 0 15,-2-3 1280-15,1-2 176 0,2-3 32 0,1 1 16 0,3 1-864 0,2-2-160 16,1-2-32-16,1 0-16 16,0 0-432-16,1 2 0 0,3-1 0 0,0 2 0 15,0 1 0-15,2 1 128 0,-2 2-128 0,1-1 0 16,-1 3 0-16,1 1 0 0,-2 0 0 0,-2 0 0 0,0 2 0 15,-1 2 0-15,1 1 0 0,-3 1 0 0,-2 0 224 0,-1 1-32 16,-1 1-16-16,-2 0 0 0,-2 1 416 0,-2 1 96 16,0 0 16-16,0 2 0 0,-4-1-128 0,0 2 0 15,0-1-16-15,0-1 0 0,-2 2-240 0,2-2-64 16,-2 1 0-16,1-2 0 0,1-1-256 0,2-1 0 16,0-2 128-16,1 0-128 0,1 0 0 0,3-6-256 15,0 0 64-15,0 0 0 16,0 0-2128-16,0 0-432 0,7-3-64 0</inkml:trace>
  <inkml:trace contextRef="#ctx0" brushRef="#br1" timeOffset="42451.1">10120 3324 11055 0,'0'0'976'0,"0"0"-784"0,0 0-192 0,0 0 0 15,0 0 5168-15,0 0 976 16,0 0 208-16,5-4 48 0,1 1-4416 0,0 0-896 0,0-4-160 0,1 0-32 15,3-1-640-15,0 0-112 0,-2-1-16 0,0 0-128 16,-1 0 128-16,0 2-128 0,-1 0 0 0,-1 1 0 16,-2 1 0-16,-3 5 0 0,0 0 0 0,0 0 0 15,0 0 0-15,0 0 160 0,-5 1-160 0,-1 3 128 16,-2 0-128-16,0 2 0 0,-1 2 144 0,1-1-144 16,-1 2 400-16,1 1 16 0,2-1 0 0,0 0 0 15,2 3 272-15,1-1 48 0,0 0 16 0,2-1 0 16,2-2-368-16,1-2-64 0,1 0 0 0,3-1-16 15,2-2-304-15,2-2-272 0,0-2 48 0,2-1 16 16,1 0-1712-16,2-3-352 0,1-4-64 16</inkml:trace>
  <inkml:trace contextRef="#ctx0" brushRef="#br1" timeOffset="42723.14">10340 3145 22111 0,'-12'3'1968'0,"7"-1"-1584"0,-2 0-384 0,-4 0 0 0,0 0 0 15,2 0 0-15,1 1 0 0,0 0 4864 0,1 0 880 16,2-1 176-16,5-2 32 0,0 0-4608 0,0 0-912 16,0 0-192-16,10 3-48 0,2-3-192 0,1 1 0 15,3-1-192-15,-1 1 192 0,1 0-368 0,1 1 48 16,-4 1 0-16,0 1 0 0,-1 2 128 0,-2 1 16 0,-2 2 16 0,0-1 0 16,-3 2 160-16,-1 0 0 15,-2 1 0-15,0 0 0 0,-3 2 224 0,-1-1 32 0,-2-1 0 0,0-2 0 16,0 2 80-16,-1 1 32 0,0-4 0 0,-1-1 0 15,-1-3-160-15,-1 0-16 0,-1 0-16 0,0-2 0 16,2-1-176-16,-1-1 0 0,-1-2 0 0,-1-2 128 31,1-2-1680-31,3-3-352 0,0-2-64 0</inkml:trace>
  <inkml:trace contextRef="#ctx0" brushRef="#br1" timeOffset="42916.24">10486 3018 30927 0,'0'13'1360'0,"1"-7"304"0,0 3-1344 0,1 3-320 0,-2 0 0 0,-1 3 0 0,2 1 1472 0,-1 3 240 15,-1-1 32-15,2 2 16 0,0-1-960 0,1 1-192 16,-1-1-32-16,0 0-16 0,0-2-432 0,0-3-128 16,0-2 0-16,-1 2 0 31,-1-8-960-31,1-6-240 0</inkml:trace>
  <inkml:trace contextRef="#ctx0" brushRef="#br1" timeOffset="43042.75">10455 3181 27695 0,'0'0'1216'0,"0"0"272"0,0-4-1184 15,0 4-304-15,0 0 0 0,0 0 0 0,1-5 1792 0,-1 5 320 16,4-5 48-16,1 1 16 0,2 0-1424 0,1 1-288 16,1 1-48-16,0 0-16 0,0 0-400 0,2-1 128 0,1 2-128 0,1 0 0 15,-1 1-128-15,2-2-128 0,1 0 0 0,-1 1-10576 31,2-2-2112-31</inkml:trace>
  <inkml:trace contextRef="#ctx0" brushRef="#br1" timeOffset="43575.3">10871 3059 34383 0,'0'0'1520'0,"0"0"320"0,-3 4-1472 0,0 1-368 15,0 0 0-15,0 0 0 0,3-5 1216 0,-1 7 192 16,0 0 16-16,1 2 16 16,1 1-976-16,0 2-192 0,0-2-32 0,1 2-16 0,1-2-224 0,0-1 0 15,0-1 0-15,0-1 0 0,1 0 0 0,0-1 0 16,-4-6 0-16,0 0 0 0,7 3-128 0,-7-3 128 16,0 0 0-16,0 0 0 0,5-3 0 0,-2-1 0 15,1-2 0-15,-1-1 0 0,0-1 400 0,0 1 48 16,0-2 0-16,-1-1 0 0,0-1-64 0,1 2 0 15,0-1 0-15,0 1 0 0,0 2-208 0,-1 0-48 16,1 0-128-16,0 3 192 0,-3 4-192 0,0 0 0 16,0 0 0-16,0 0 0 0,5-2 160 0,-5 2-160 15,0 0 160-15,0 0-160 0,7 4 0 0,-2 0 0 16,0 3 0-16,0-2 0 0,0 1 176 0,-2 1-176 16,-1-1 192-16,0 1-192 0,0-2 304 0,1 1-48 15,0 0-16-15,-3-6 0 0,0 0-240 0,5 5-256 16,-5-5 48-16,0 0 16 0,0 0 320 0,7-1 80 0,-1-1 16 0,1-3 0 15,0-1-224-15,0 0-208 0,-2-2 32 0,1-1 16 16,1-1-32-16,0-1 0 0,-1 0 0 0,0 1 0 16,0 1-16-16,-1 2-16 0,-1-1 0 0,2 2 0 15,-3 0-32-15,0 1 0 0,0 1 0 0,-3 4 0 16,0 0 256-16,0 0 0 0,0 0 0 0,0 0 0 16,0 0 0-16,0 0 0 0,0 8 0 0,-1 0 0 15,0-1-176-15,0 1 16 0,1 0 0 0,1 1 0 16,2 0-240-16,0-2-48 0,1 0-16 0,1-3 0 15,1 0-848-15,0-1-160 0,1-1-48 0,1-1 0 16,-1 0-1232-16,0-1-240 0</inkml:trace>
  <inkml:trace contextRef="#ctx0" brushRef="#br1" timeOffset="43839.42">11255 2994 30575 0,'0'0'1344'0,"-4"5"304"0,0 0-1328 16,-1 1-320-16,1 1 0 0,-1 2 0 0,-1-3 1968 0,1 1 320 15,1 2 64-15,2 1 16 0,-1-2-912 0,2 2-176 16,1-1-48-16,1 0 0 0,2-2-816 0,0 0-160 16,1-2-48-16,2-2 0 0,1 1-208 0,1-1 0 0,0-3 0 0,3-4 0 15,0-1-320-15,0-1 64 0,-2-3 0 16,1 0 0 0,-2-1-256-16,0 0-32 0,-1 0-16 0,-2 0 0 0,-2 0 320 0,-1 2 64 15,0 0 16-15,-1 0 0 0,-2 1 160 0,-1 1 0 16,0 1 0-16,-1 0 0 0,-1-2 0 0,-1 1 0 15,-1 1 0-15,0 1 0 16,-1-1-480-16,2 0-160 0,0-1-48 0,2 2 0 16,-1 0-2000-16,4 4-384 0,-3-3-96 0,1-2-16 0</inkml:trace>
  <inkml:trace contextRef="#ctx0" brushRef="#br1" timeOffset="44174.28">11446 2837 19343 0,'0'0'848'0,"2"5"192"0,0 0-832 0,0 1-208 0,0 0 0 0,0 6 0 16,-1 1 0-16,0-1 0 0,0-1 0 16,1 1 5760-16,0-1 1120 0,0-1 224 0,0-1 32 0,2 0-5504 0,1 0-1104 15,0-1-208-15,1-1-64 0,0-1-256 0,0-1 0 16,2 0 0-16,-2 0 0 0,1-4 0 0,-1-1-176 16,0-1 32-16,-6 1 0 0,0 0-128 0,0 0-32 15,0 0 0-15,0 0 0 0,2-5 176 0,-2 5 128 16,-4-5-192-16,-1 2 192 0,-2-1-176 0,-1 1 176 15,-4 0-160-15,-1 2 160 0,-2 2 0 0,1 1-144 16,-2 1 144-16,1 0 0 0,1 0 0 0,0 0 0 16,2 1 192-16,3 2-64 0,-1 1 320 0,3 1 80 15,1 0 16-15,1 0 0 0,2-1-112 0,1 1-32 16,2 0 0-16,2 0 0 0,1-1-240 0,2-2-160 16,1-2 192-16,3 1-192 0,3-3 0 0,2-1 0 0,-1-1-240 0,3-4 80 31,1 0-1408-31,1-2-288 0,-1 0-48 0,1-1-10960 15,-1-2-2176-15</inkml:trace>
  <inkml:trace contextRef="#ctx0" brushRef="#br1" timeOffset="44460.3">11632 2966 6447 0,'0'0'576'0,"0"0"-576"0,0 0 0 0,0 0 0 16,0 0 5472-16,0 0 992 0,0 0 192 0,0 0 32 0,0 0-4032 0,0 0-800 16,0 0-176-16,0 0-16 15,3 2-880-15,2 1-160 0,-1-1-48 0,0-2 0 16,3-2-240-16,-1 0-48 0,1-1-16 0,-1 0 0 15,0-1-272-15,0 0 128 0,-2 0-128 0,1 0 0 16,0-2 128-16,0 0-128 0,-1-1 0 0,1 0 0 16,-2-1 128-16,-1 1-128 0,-1 0 144 0,-1 0-144 15,-1-1 0-15,-1 3 0 0,1 0 0 0,-2 0 0 0,-1 1 0 0,-1 2 0 16,5 2 144-16,-7 3-144 0,0 2 704 0,2 3 48 16,-3 1 16-16,0 2 0 0,1-1 64 0,1 3 32 15,0-1 0-15,3 0 0 0,0 0-416 0,2 1-96 16,0-1-16-16,1-2 0 0,2 0-336 0,0-1 128 15,2 0-128-15,2-3 0 16,1-1-320-16,2-2-128 0,2-3-16 0,0 0-16 16,1-3-2400-16,-1-2-464 0,0-1-112 0</inkml:trace>
  <inkml:trace contextRef="#ctx0" brushRef="#br1" timeOffset="44643.67">11855 2727 26719 0,'0'0'2368'0,"-3"7"-1888"0,-2 0-480 0,1 2 0 16,1 1 3904-16,1 1 704 0,1 0 128 0,-1 2 16 16,0 2-2448-16,1 0-480 0,2 2-96 0,1-2-32 15,0-1-992-15,2 0-192 0,1-1-32 0,2 0-16 16,0 0-464-16,0-1 0 0,1-1 0 0,0-3 0 31,0 0-848-31,-1 0-272 0,-2-2-48 0,0 0-13424 0,-5-6-2688 0</inkml:trace>
  <inkml:trace contextRef="#ctx0" brushRef="#br1" timeOffset="78956.83">22686 12515 7359 0,'0'0'656'0,"0"0"-528"0,0 0-128 15,0 0 0-15,0 0 2288 0,0 0 416 0,0 0 96 0,0 0 16 16,0 0-2944-16,0 0-592 15,0 0-112-15,0 0-32 16,0 0 16-16,0 0 0 0,-6 7 0 0,6-7 0 0,-3 7 1584 0,-1 1 320 0,0-1 64 0,2-3-7312 16</inkml:trace>
  <inkml:trace contextRef="#ctx0" brushRef="#br1" timeOffset="79933.89">22650 12661 18431 0,'0'0'816'0,"0"0"160"0,-8 0-784 0,8 0-192 16,-9-3 0-16,-1 0 0 0,0 1 3936 0,4-1 736 16,6 3 160-16,-6-7 32 0,0 0-2912 0,1-1-576 15,2-2-112-15,2 0-32 0,4 1-624 0,-1 2-128 16,1 0-32-16,1-1 0 0,0-1 128 0,1 0 0 15,2 1 16-15,1 1 0 0,-1-1 0 0,1 1 0 16,1-1 0-16,-1 2 0 0,1 1-240 0,0 1-48 16,0 0-16-16,0 2 0 0,-1 2 64 0,0 0 16 0,0 0 0 0,0 0 0 15,1 3-16-15,-3 0 0 0,-1 1 0 0,3 2 0 16,-2 0-96-16,-4-1 0 0,0 1-16 0,-1 0 0 16,-1 1-64-16,-1-1-16 0,-2 2 0 0,-1 0 0 15,-1 0 96-15,-1 0 32 0,0 0 0 0,-6 4 0 16,-1-2 160-16,4-3 16 0,0-1 16 15,-1 0 0-15,-2-1-16 0,0-2 0 0,0 1 0 0,-1-1 0 16,1 0-128-16,1-2-16 0,-1-1-16 0,2-1 0 16,1-1-112-16,0-1-32 0,2-2 0 0,1-1 0 15,0-2-160-15,3-1 160 0,1-1-160 0,2 0 160 16,2 0-160-16,1-1 0 0,2 0 0 0,2 1 0 0,1-2 0 0,2 3 0 16,1-1 0-16,1 0 0 0,0 1 0 0,1 2 0 15,1 0 0-15,-2 2 0 0,0-1 0 0,-1 3 0 16,2 1 0-16,-2 1 0 0,0 1 0 0,-1 1 0 15,0 0 0-15,-3 2 0 0,-7-3 0 0,5 7 0 16,-2-2 0-16,0 2 0 0,-1-1 128 0,-2 3-128 16,-2-1 128-16,-2 2-128 0,-2 1 128 0,-1-1-128 15,-1 0 0-15,-1 1 128 0,-1-1-128 0,0-2 128 16,0 1-128-16,1-1 128 0,-1-1-128 0,0-1 160 16,0-2-160-16,1-1 160 0,1-1-160 0,-1-2 128 15,0-1-128-15,1-1 128 0,3-1-128 0,-2-1 0 16,2-1 0-16,0 0 0 0,3-3 0 0,0 1 0 15,0-1 0-15,2 0 0 0,2-2 0 0,2 0 0 0,1 1 0 16,2 1 0-16,1-2 0 0,0 1 0 16,2 0 0-16,1 0 112 0,0 1-112 0,0 2 0 15,1-1 0-15,1 1 0 0,0 1 0 0,0 2 0 0,-1 1 0 0,-1 2 0 16,-3 0 0-16,0 2 0 0,0 1 0 0,0 2 0 16,-2 1 0-16,-1 1 0 0,-1 0 0 0,-2 1 0 15,-4 2 0-15,0 2 0 0,-1-2 0 0,-2 2 0 16,-3-1 0-16,-2 1 0 0,-1 0 0 0,-2-1 0 15,-1 0 0-15,0-1 0 0,3-1 0 0,-3-2 0 16,1-1 0-16,1-2 0 0,1-1 0 0,-1-1 0 0,2-2 0 0,1-2 0 16,2-2 0-16,0-1 0 0,1-4 0 0,2-1 0 15,1-2 0-15,2-3 0 0,2-1 0 0,1-1 0 16,2 1 0-16,2-1 0 0,3 0 0 0,0 1 0 16,2 0 0-16,1 0 0 0,1 2 0 0,1 1 0 15,1 1 0-15,0 3 0 0,0 3 0 0,1 2 0 16,-3 2 0-16,1 2 0 0,0 2 0 0,-1 2 0 15,-4 1 0-15,1 3 0 0,-1 1 0 0,-2 1 0 16,-2 0 0-16,-2 0 0 0,-3 0 0 0,-1-2 0 16,-2 2 0-16,-2-3 0 0,-2-1 0 0,0 1 0 15,-1 0 0-15,-1-2 0 0,-3 0 0 0,-1 0 0 16,0-3 0-16,1 0 0 0,-1-1 0 0,1-2 0 16,0-1 0-16,1 0 0 0,1-2 0 0,0-1 0 15,2-1 0-15,1-3 0 0,0 2 0 0,0-2 0 0,0-1 0 0,2-2 0 31,-1-1-416-31,1-2-32 0,-2-1 0 0,-1 0-16736 0,0-2-3360 0</inkml:trace>
  <inkml:trace contextRef="#ctx0" brushRef="#br1" timeOffset="81918.17">20877 12962 6447 0,'1'-14'272'0,"-1"14"80"0,0 0-352 0,0 0 0 0,-1-7 0 0,1 3 0 16,0 4 5600-16,0-5 1056 0,0-4 192 0,1 2 64 0,0 3-3920 15,-1 4-784-15,2-5-160 0,0-1-16 16,0-1-608-16,-2 7-112 0,0 0-32 0,0 0 0 0,3-3-336 0,-3 3-80 16,0 0-16-16,3 6 0 0,-1 3-320 0,-1 2-64 15,0-1-16-15,-1 2 0 0,0 0-288 0,0 3-160 16,0 1 160-16,1 0-160 0,2 2 0 0,-1-2 0 15,0-2 0-15,2 3 0 0,1-4 0 0,1-1 0 16,0-3 0-16,-1-2 0 0,-1 0 0 0,2-5 0 16,0-3 0-16,0-2 0 0,0-2 0 0,0-3 0 15,0-3 0-15,1 0 0 0,-3 1 0 0,1-2 0 16,0 0 0-16,0 0 0 0,0 0 0 0,-1 1 0 16,0 4 128-16,0 0-128 0,-1 0 0 0,0 3 0 15,-3 4 0-15,0 0 0 0,0 0 128 0,0 0-128 16,3 6 0-16,1-1 0 0,-4-5 0 0,6 5 128 15,0-1-128-15,0 1 0 0,-2 0 0 0,2 0 0 16,1-1 0-16,-1-2 0 0,0 2 176 0,2-2-16 0,0-3 0 0,0-1 0 16,1 0 48-16,-2-3 16 0,2-3 0 15,2-1 0-15,0 1-224 0,1 0 0 0,1-3 0 16,0 0 0-16,-1 0 0 0,-1 1 176 16,0-1-48-16,-1-1-128 0,-2-2 0 0,-1 4-144 0,0 2-16 0,-1 0 0 31,-2-3-1504-31,-1 3-320 0,-3 8-48 0,2-5-16 15,-1 1-1312-15,-1 4-272 0</inkml:trace>
  <inkml:trace contextRef="#ctx0" brushRef="#br1" timeOffset="82266.75">21352 12934 27359 0,'0'0'1216'0,"0"0"240"0,-2 4-1168 0,-1 0-288 15,0 2 0-15,0-1 0 0,0-2 1552 0,0 0 256 16,-2 0 48-16,3 0 16 0,-1 1-544 0,-1 1-112 15,0 1-32-15,0 0 0 0,1 2-576 0,0 1-112 16,1 0-32-16,1 1 0 0,0 0-144 0,2 1-48 16,1-2 0-16,1-2 0 0,2 0-272 0,1-2 0 15,1-3 0-15,-1-2 0 0,0 1 0 0,1-2 0 16,-1-3 0-16,0-1 0 0,-1-1 0 0,1-1 128 16,-1-3-128-16,-1 1 0 0,-1 2 288 0,-1-2-48 15,0 0-16-15,0-1 0 0,-1-1 160 0,-1 3 16 16,0 2 16-16,-2-2 0 0,-2-2 16 0,0 1 0 15,0 3 0-15,1 0 0 0,-2 0-208 0,1 1-32 16,-1 1-16-16,1 2 0 0,4 2-176 0,0 0 0 16,-4-3 0-16,4 3 0 15,0 0-1104-15,0 0-208 0,0 0-32 0,3 6-16 16,1 3-816-16,1 0-144 0,1-5-48 0,0 2 0 16,1 4 0-16,1 0-16 0,0-2 0 0,0 0-9552 0</inkml:trace>
  <inkml:trace contextRef="#ctx0" brushRef="#br1" timeOffset="82381.73">21452 13031 22463 0,'0'0'992'0,"0"0"208"0,0 0-960 0,0 0-240 0,0 0 0 0,0 0 0 15,0 0 3296-15,2-3 608 0,0-1 128 0,-1-1 32 16,0-2-1744-16,0 1-336 0,0-1-80 0,-1 1-16 16,1 1-1104-16,0 0-208 0,0-2-64 0,1 1 0 15,-1 2-384-15,0 0-128 0,0-2 0 0,1 2 0 16,-2 4-128-16,3-3-144 0,1-2-32 0,2 2 0 16,-6 3-2320-1,9-1-480-15,-1-1-96 0</inkml:trace>
  <inkml:trace contextRef="#ctx0" brushRef="#br1" timeOffset="82689.14">21708 12897 17503 0,'-4'4'1552'0,"-2"-1"-1232"15,-1-3-320-15,-2 1 0 0,0 3 5136 0,-3-3 976 16,-2 0 192-16,2 1 32 0,-5 3-3808 0,1-1-768 16,1-3-160-16,3 1-16 0,2 2-672 0,3-1-128 15,1-2-16-15,6-1-16 0,0 0-480 0,0 0-80 16,0 0-32-16,0 0 0 0,0 0-160 0,10-1 0 15,3 1 0-15,2-2 0 0,1-3-144 0,1 2 144 16,-2 4 0-16,1-1 0 0,-1-2 0 0,-4 2 0 16,-2 4 0-16,-1 0 0 0,-1-1 0 0,-3 2 0 15,-2 0 0-15,-1 4 0 0,-2 2 0 0,-3 0 224 16,-2 0-32-16,0 1-16 0,-3 3-16 0,-1 0 0 16,-2-1 0-16,0 0 0 0,0 0-160 0,1-1 0 0,-2-1 0 0,2-2 0 15,1-1 0-15,3-3-224 16,0-2 32-16,7-4 0 15,-4-3-1216-15,4-2-256 0,3-5-32 0,3-5-16 16,3-2-992-16,3-3-208 0,2-1-32 0,0 1-13440 0</inkml:trace>
  <inkml:trace contextRef="#ctx0" brushRef="#br1" timeOffset="82991.22">21813 12797 28383 0,'0'0'1264'0,"4"-2"256"0,-1-2-1216 0,0 1-304 0,-3 3 0 0,0 0 0 16,0 0 2048-16,0 0 336 0,0 0 80 0,3 5 16 0,-1 3-1200 15,0-1-256-15,0-2-32 0,1 4-16 0,0 2-480 0,0 1-112 16,0 0 0-16,0 3-16 0,0-2 416 0,-1 1 96 15,0 0 16-15,-1 0 0 0,-1-2-128 0,-1-1 0 16,1 1-16-16,-2 0 0 0,-2-2-384 0,-1 2-80 16,0-2-16-16,-1 0 0 0,0-2-272 0,-2-4-192 15,1 2 16-15,-2-1 16 16,-1-2-1280-16,2-1-256 0,-2 0-48 0,1-2-16 16,0-2 720-16,2-1 144 0,2-3 16 0,1 0 16 15,2 2 160-15,2-2 48 0,2-2 0 0,2 1 0 0,2 2 480 0,2-1 176 16,0-3 0-16,1 3-144 0,1 1 624 0,2-1 128 15,2-1 32-15,-1 0 0 0,1 1 224 0,0 0 48 16,-1 2 16-16,1-1 0 0,0 1-544 0,-3 3-128 16,1 1 0-16,-1-2-16 0,-2-1-240 0,-4 1 144 15,-5 2-144-15,0 0 128 16,0 0-1344-16,0 0-256 0,0 0-64 0,0 0-16144 0</inkml:trace>
  <inkml:trace contextRef="#ctx0" brushRef="#br1" timeOffset="83656.73">20864 13668 34959 0,'0'0'1536'0,"0"0"336"0,0 0-1488 0,-4 4-384 16,1 0 0-16,3-4 0 0,0 0 1312 0,0 0 192 15,-3 6 32-15,3-6 16 0,0 0-480 0,0 0-112 16,0 0 0-16,0 0-16 0,0 0-304 0,5-2-48 16,0-1-16-16,1-1 0 0,1-3-64 0,0 1 0 0,1-4-16 0,0 0 0 15,1-5-144-15,0 0-32 16,1-1 0-16,1-5 0 0,0 0-144 0,-2 6-48 16,-2 1 0-16,0-1 0 0,-2 0-128 0,2 3 0 15,-2 2 144-15,0 3-144 0,-1 2 128 0,1 2-128 0,-5 3 160 0,0 0-160 16,4 9 240-16,-1 3-48 15,-1 3-16-15,0 2 0 0,1 0-176 0,-1-3 128 0,-1 0-128 0,1-1 128 16,1 0 0-16,0-1 0 0,0-3 0 0,1 0 0 16,0-2-128-16,0-1 0 0,0-2-192 0,0-1 192 15,1 0 0-15,0-3 0 0,-5 0 0 0,6-4 0 16,1-4-176-16,0-2 176 0,2-2-128 0,3-7 128 16,-2-2 0-16,0 1 0 0,-2-1 0 0,-1 2 0 0,1-3 0 15,-1 1 0-15,1-1 0 0,-1 4 0 0,0 1 0 0,0 1 0 16,-2 1 0-16,0 0 128 0,-3 6-128 0,0 1 192 15,-2 1-64-15,0 7 0 0,0 0-128 0,0 0 176 16,-3 3-176-16,0 2 192 0,-1 4-64 0,1 2 0 16,1 2 0-16,0 1 0 0,2 3-128 0,0 0 0 15,1 1 0-15,2 2 0 0,0-3-176 0,1 1-64 16,1 0-16-16,1-3 0 16,2-1-896-16,1-3-176 0,1-4-32 0,1-1-16 15,0-3-1824-15,-1-3-384 0,2-2-64 0</inkml:trace>
  <inkml:trace contextRef="#ctx0" brushRef="#br1" timeOffset="83917.61">21435 13468 15663 0,'0'0'688'0,"0"0"144"0,0 0-656 0,0 0-176 15,-3-2 0-15,-1 0 0 0,-1 2 5104 0,0 0 976 16,1 2 208-16,-1 1 48 0,1 1-3840 0,0 2-768 16,0 1-160-16,0 3-32 0,1 1-816 0,0 0-160 0,1 0-48 0,2 2 0 15,0 1-320-15,2-1-64 16,0 1 0-16,1-1-128 0,1-2 0 0,2 1 0 15,1-1 0-15,0-2 0 0,-2-4 0 0,2 0-192 0,0 0 16 0,0-2 16 16,-1-2-192-16,1-1-32 0,-1-1-16 16,1-1 0-16,-2-2 144 0,1-2 16 0,-1 0 16 0,0-2 0 15,0-4 224-15,-3 0 0 0,-1 0 0 0,-1 0-144 16,-1-3 144-16,0 4 0 0,-2 1 128 0,0-1-128 16,-1 0 0-16,0 0 144 0,-1 1-144 0,0-1 0 15,1 2 0-15,0 1 0 0,1 1-240 0,0 2 80 16,0-4-2160-16,1 0-432 0,1 0-96 0</inkml:trace>
  <inkml:trace contextRef="#ctx0" brushRef="#br1" timeOffset="84252.17">21614 13347 16575 0,'0'0'1472'0,"0"0"-1168"16,0 0-304-16,0 0 0 0,3 4 4528 0,-1 1 848 15,0 1 160-15,0 0 32 0,0 1-2848 0,0-1-576 16,-1 3-112-16,1 1-32 0,0 1-1088 0,1 0-208 15,-1-1-64-15,1 1 0 0,1 0-512 0,0 0-128 16,1-2 0-16,1 3 0 16,0-2-464-16,2 1-128 0,-1-4-32 0,-1-1 0 15,0-1-368-15,1-2-80 0,0-1-16 0,-1-2 0 16,0-2 16-16,-1-1 0 0,-2-2 0 0,0-1 0 16,0 0 512-16,-2-1 112 0,-1-2 0 0,-1 1 16 0,-2-1 432 0,-2 2 224 0,-1-1-32 0,-2 1 0 15,-2 1 384-15,-2 2 64 16,0 2 0-16,-3 2 16 0,-1 0 496 0,0 5 112 0,-1 2 16 0,1 4 0 15,4-2-192-15,0 4-16 0,1-2-16 0,2 2 0 16,2-2-528-16,4-1-96 0,2 0-32 0,1 0 0 16,1-1-400-16,2 0 0 0,3-2 0 0,3 0 0 31,3-2-464-31,4-2-32 0,2-1 0 0,2-2 0 16,-1-3-1904-16,-3 1-384 0,2-3-80 0</inkml:trace>
  <inkml:trace contextRef="#ctx0" brushRef="#br1" timeOffset="84553.74">21850 13525 32415 0,'0'0'1440'0,"0"0"288"0,0 0-1376 0,0 0-352 0,-1-4 0 0,1 1 0 0,1-2 848 0,-1 1 112 16,0 0 0-16,0 4 16 0,2-4-464 0,1 0-80 15,1 1-32-15,-4 3 0 0,5-1-256 0,1 1-144 16,0 1 160-16,0 1-160 0,0 2 0 0,-1 0 0 16,1 0 0-16,-1 0 0 0,4-1 0 0,-1 1 0 15,0 0 0-15,-1-3 0 0,-7-1 0 0,0 0 0 16,8-1-160-16,-2-4 160 0,-1 0 0 0,-1 1 0 15,0-2 0-15,-1-1 0 0,-1-3 0 0,0 1 0 16,-1 0 0-16,0 1 128 0,-1 0-128 0,-1 0 176 16,-2 0-176-16,0 0 192 0,-1 4 96 0,0 0 32 0,0 2 0 0,-1 2 0 15,0 3 176-15,-1 2 32 16,0 1 16-16,0 3 0 0,1 3 32 0,0 1 16 0,1 0 0 0,1 2 0 16,1 1-304-16,2-5-64 15,1 1-16-15,1-1 0 0,1-1-208 0,0-1 0 0,1 1-192 0,1-4 192 31,1-2-1728-31,3-2-224 0,0-2-48 0,2-2-9696 16,1-6-1936-16</inkml:trace>
  <inkml:trace contextRef="#ctx0" brushRef="#br1" timeOffset="84723.23">22253 13215 18431 0,'0'0'1632'0,"0"0"-1312"0,-1 5-320 0,0 2 0 16,0 1 4880-16,0 2 912 0,0 2 176 0,0 1 48 15,-1 2-3520-15,-1 1-688 0,-1 3-144 0,0 2-16 16,0 3-960-16,1 0-192 0,1 2-48 0,1 0 0 0,0-1-320 0,1-2-128 16,1-1 0-16,0-8 0 15,1-1-2336-15,0-2-560 0</inkml:trace>
  <inkml:trace contextRef="#ctx0" brushRef="#br2" timeOffset="115334.43">15775 8000 7359 0,'0'0'320'0,"0"0"80"0,0 0-400 0,-4 2 0 16,4-2 0-16,0 0 0 0,0 0 4192 0,-5 2 752 16,-1-1 160-16,6-1 16 0,0 0-2816 0,0 0-576 15,-5-2-128-15,5 2 0 0,0 0-112 0,0 0-16 16,-5-3 0-16,1-2 0 0,4 5-224 0,-2-4-48 15,1-1-16-15,1 5 0 0,1-6-368 0,0 1-80 16,1 0-16-16,0 1 0 0,0-2-272 0,1 1-64 0,0 0-16 0,1 1 0 16,-4 4-176-16,6-3-48 15,0 0 0-15,-1 1 0 0,-5 2-144 0,5-1 0 16,-5 1 144-16,7 1-144 0,-1 1 128 0,-6-2-128 16,5 5 128-16,-1 1-128 0,0 1 176 0,-2 0-48 15,-1 1 0-15,-1 1 0 0,-1 0 48 0,0 1 0 16,-1-1 0-16,-1 0 0 0,0 0 16 0,-1-1 0 15,0-1 0-15,-1 0 0 0,0-3 48 0,1 1 16 0,-1-2 0 0,0 0 0 16,5-3 64-16,-5 1 0 0,-1-1 16 0,6 0 0 16,-7-2-32-16,1-1-16 0,1-2 0 0,1 1 0 15,-1-1-112-15,2-1-32 0,0-1 0 0,1 0 0 16,2-1-144-16,0 0 160 0,0 0-160 0,2 0 160 16,0-1-160-16,1 2 128 0,0 0-128 0,0 2 128 15,2-1-128-15,1 1 0 0,-2 0 0 0,1 1 0 0,1 1 0 0,0 1 0 16,0 0 128-16,-1 0-128 0,-5 2 0 0,5-1 0 15,1 2 0-15,-6-1 0 0,0 0 0 0,6 6 0 16,-2 0 0-16,-1 2 0 0,-1-1 128 0,-1 1-128 16,-1 1 0-16,-1 1 128 0,-1 0 0 0,-1-1-128 15,-1 0 192-15,0 0-64 0,-1 0 64 0,0 0 16 16,0-2 0-16,-2 1 0 0,0-2 32 0,0 0 0 16,0-2 0-16,1 0 0 0,6-4 0 0,-7 1 0 15,2 0 0-15,-1-1 0 0,6 0-48 0,-6-2 0 16,1-1 0-16,2-1 0 0,0-1-64 0,0-1 0 15,1 1-128-15,1-2 192 0,1-1-192 0,0 0 128 16,1 0-128-16,1-1 0 0,1 0 0 0,1 1 128 16,0-1-128-16,0 1 0 0,1 1 0 0,0 1 0 15,1 0 0-15,-1 1 0 0,0 2 0 0,2-1 0 16,0 2 0-16,0 0 0 0,0 1 0 0,0 1 0 0,-1 0 0 0,1 2 0 16,-1 0 0-16,0 3 0 0,-6-5 0 0,6 5 0 15,-1 1 0-15,-2 3 0 0,-3 1 0 0,1 2 0 16,-1-2 128-16,-2 2-128 0,-1-1 0 0,-1 1 0 15,0-2 128-15,0 0-128 0,-1-1 0 0,0-1 0 16,0-1 128-16,0-2-128 0,2-2 0 0,1-1 0 16,-2 0 192-16,0-1-64 0,0-1-128 0,0 0 192 15,0-1-32-15,0-1-16 0,1 0 0 0,-1-2 0 0,0-2-16 0,0-1-128 16,1 0 192-16,2-1-64 0,-2-3-128 0,3-1 0 16,-1-1 144-16,2 1-144 0,1 1 0 0,0 0 0 15,2-2 0-15,1 3 128 0,1 1-128 0,1-1 0 16,0 1 0-16,2 1 0 0,0 2 0 0,1 0 0 15,-1 3 0-15,0 1 0 0,0 2 0 0,-1 2 0 16,2 0 0-16,0 3 0 0,-1 0 0 0,-1 2 0 16,-2 0 0-16,-1 1 0 0,-3 1 0 0,0 1 0 15,-2 2 0-15,-1 0 0 0,-2-1 176 0,-2-1-48 16,-1 1 0-16,-3-1 0 0,-1 0-80 0,-2-4-48 16,-1 1 0-16,-1-1 0 0,0-1 0 0,1-2 0 15,0-1 0-15,0-2 0 0,1-2 0 0,3-1 0 16,-1-2 0-16,1-1 0 0,1-2 0 0,2-1 0 15,0-3 0-15,3-2 0 0,1-2 0 0,3-2 0 16,0-1 0-16,3 1 0 16,1-1-1968-16,3 2-272 0,2 0-64 0</inkml:trace>
  <inkml:trace contextRef="#ctx0" brushRef="#br2" timeOffset="119943.89">16344 8599 16575 0,'-4'-2'1472'0,"1"2"-1168"15,0 0-304-15,-1-2 0 0,1 0 3008 0,0-1 528 16,-1 2 112-16,0-1 32 0,-1-2-1088 0,1 1-224 15,0-3-32-15,1-1-16 0,1 1-656 0,-1-1-144 16,0 2-32-16,0-4 0 0,-1 1-336 0,1-2-80 16,1-1-16-16,1 0 0 0,1-1-336 0,1-3-64 15,0-1-16-15,1-1 0 0,1-4-256 0,2 1-48 16,1-2-16-16,2 1 0 0,1-3-128 0,2 3-48 16,2-4 0-16,0 3 0 0,0 1-144 0,1 3 0 15,-1 0 0-15,-1 2 128 0,1 4-128 0,-1 0-144 16,-1 1 144-16,-1 1-22848 0</inkml:trace>
  <inkml:trace contextRef="#ctx0" brushRef="#br2" timeOffset="121478.17">16665 8353 12895 0,'0'0'1152'0,"0"0"-928"0,0 0-224 0,0 0 0 15,4-5 2688-15,0 1 512 0,0 0 80 0,-1 0 32 16,0-1-1376-16,0 0-272 0,-1 0-48 0,0 1-16 16,1-1-416-16,-3 5-96 0,0 0 0 15,2-5-16-15,-2 5-48 0,0 0 0 0,-3-4 0 0,-1 2 0 16,-1 2-432-16,-1 2-80 0,-1 2-32 0,-1 2 0 16,-1 1-112-16,-1 4-32 0,-1 3 0 0,0 3 0 0,1 1-48 0,1 2-16 15,0-1 0-15,2 2 0 16,2-4 176-16,2 2 16 0,0-2 16 0,3-2 0 0,2-1-224 0,2-1-64 15,3-3 0-15,2-1 0 0,2-2-192 0,2-2 0 16,2-2 128-16,3-3-128 0,0-2 128 0,2-1-128 16,-2-1 176-16,2-2-176 0,-1 1 160 0,-3-4-160 15,0 1 128-15,-2-4-128 0,0 0 144 0,-1-1-144 16,-3-1 160-16,-2-2-160 0,-2 0 144 0,-3-2-144 16,-2-1 128-16,0 1-128 0,-2-1 128 0,-1 2-128 15,-2-1 128-15,-1 1-128 0,0 1 0 0,-2 2 0 16,0-1 128-16,0 5-128 15,-1 1-720-15,1 2-176 0,1 1-48 0,0 3 0 16,1 2-1872-16,1 2-384 0</inkml:trace>
  <inkml:trace contextRef="#ctx0" brushRef="#br2" timeOffset="121587.11">16941 8517 16575 0,'0'0'736'0,"-3"6"160"0,-1-2-720 0,4-4-176 0,0 0 0 0,-4 3 0 16,4-3 3600-16,0 0 688 0,0 0 144 0,0 0 32 16,0 0-3312-16,0 0-640 0,0 0-144 0</inkml:trace>
  <inkml:trace contextRef="#ctx0" brushRef="#br2" timeOffset="122074.46">17157 8262 11055 0,'0'0'976'0,"5"-3"-784"15,-1 0-192-15,1 0 0 0,0 1 2864 0,1-1 528 16,1 0 96-16,-1 0 32 0,1 1-2416 0,-1 0-464 15,1 0-112-15,-1 0-16 0,-6 2-224 0,0 0-48 16,0 0-16-16,0 0 0 0,0 0 672 0,0 0 144 16,0 0 32-16,-6 5 0 0,-2 1 16 0,-1 1 16 15,-1 0 0-15,-2 1 0 0,-1-1-224 0,-1 2-48 16,-1-2-16-16,0 1 0 0,0 0-64 0,4 0-16 16,0-1 0-16,1 0 0 0,1-1 16 0,4 0 0 15,1-1 0-15,2-1 0 0,2-4-464 0,0 0-96 0,0 0 0 0,6 5-16 16,-2-1-176-16,4 0 0 0,2-2 0 0,1 1 128 15,0 0-128-15,2-1 0 0,-1 2 0 0,-1 1-176 16,-3 0 176-16,1 0 0 0,0 0 128 0,0 2-128 16,-2-2 0-16,-1 3 144 0,-2 0-144 0,-2 3 0 15,0-2 144-15,-3 0-144 0,-2 0 0 0,-1 1 144 16,-2-2 304-16,-2 2 48 0,-2-3 16 0,-2 2 0 16,-1-1-64-16,-1 0-16 0,1-3 0 0,-1 1 0 0,-1-1-240 0,2-2-32 15,2 0-16-15,1-1 0 0,1-1-144 0,2-1 0 16,2-1 0-16,5 1-176 15,-3-2-1680-15,3 2-352 0,-1-4-64 0</inkml:trace>
  <inkml:trace contextRef="#ctx0" brushRef="#br2" timeOffset="122486.67">17274 8751 12895 0,'0'0'576'0,"3"-6"112"0,-2 0-560 0,1 0-128 16,0-4 0-16,0 1 0 0,0 1 6016 0,1-2 1152 16,0-2 256-16,1 1 32 0,1-1-5472 0,1 1-1088 15,0 2-208-15,1-2-48 16,-1 2-1232-16,0 2-240 0,0-2-64 0</inkml:trace>
  <inkml:trace contextRef="#ctx0" brushRef="#br2" timeOffset="122985.5">17761 8321 15663 0,'0'0'1392'0,"0"0"-1120"0,1-5-272 0,-1 0 0 16,0 5 3360-16,1-4 608 0,-1 4 128 0,1-5 32 15,0 0-1744-15,-2 1-336 0,1 4-80 0,0 0-16 16,-3-2-928-16,-2 1-192 0,-1 2-48 0,-1 2 0 15,0 2-400-15,-2 3-64 0,0 1-32 0,-3 1 0 0,-1 4-32 0,-1 2-16 16,0 0 0-16,-1 3 0 0,0 0 224 0,3 1 48 16,0 0 16-16,3-2 0 0,1 1-144 0,4-3-16 15,2 0-16-15,4-2 0 0,3-2-224 0,4 0-128 16,3-1 160-16,2-2-160 0,4-3 0 0,1-1 0 16,-1-2 0-16,2-3 0 0,0-2 0 0,1-1 0 15,-3-1 0-15,0-3 0 0,-2 0 0 0,-3-2-208 16,2-1 64-16,-2-1 16 0,-3 0-176 0,-2-2-16 15,-1-2-16-15,-2 1 0 0,-5-2 208 0,-1-1 128 16,-2 1-160-16,-2 0 160 0,-2 1-128 0,1 0 128 16,-2 1 0-16,-1 2-144 0,0 3-112 0,0 0-32 15,1 0 0-15,0 1 0 16,1 2-2336-16,2 1-480 0</inkml:trace>
  <inkml:trace contextRef="#ctx0" brushRef="#br2" timeOffset="123140.49">17967 8520 29487 0,'0'0'2624'0,"-7"2"-2112"0,0-2-512 0,1 0 0 16,1 0 2896-16,1 0 480 0,4 0 80 0,0 0 32 16,0 0-2432-16,0 0-480 0,0 0-112 0,1-7-13184 15,3 1-2640-15</inkml:trace>
  <inkml:trace contextRef="#ctx0" brushRef="#br2" timeOffset="123697.13">18310 8261 34383 0,'0'0'1520'0,"0"0"320"0,0 0-1472 0,0 0-368 16,0 0 0-16,1-5 0 0,-1 5 1648 0,2-5 256 15,1 0 48-15,1 1 16 0,1 0-1200 0,2 0-256 16,0 0-32-16,2 0-16 0,-1-1-336 0,1 0-128 15,0 0 0-15,-1 1 0 0,0 0 0 0,-1 2 128 16,0-2-128-16,-3 3 0 0,-4 1 0 0,0 0 128 0,0 0-128 0,0 0 0 16,-7 0 192-16,-2 1-64 0,-3 3-128 0,0 1 192 15,-4 1 96-15,0 1 16 0,1 1 0 0,-2 1 0 16,1 2 352-16,-1 0 80 0,1 2 16 0,2-1 0 16,0-1-48-16,2 1 0 0,2 0 0 0,3-1 0 15,0 1-272-15,4 0-64 0,1-2-16 0,2 0 0 16,2 0-224-16,3-1-128 0,2-1 128 0,0-1-128 15,2 0 0-15,2-1 0 0,0 0 0 0,0 0 0 0,1 0 0 0,0 0 0 16,0 0 0-16,-1 1 0 0,0-1 0 0,-2 1 0 16,-1 1 0-16,-2-1 0 0,-2-1 0 0,-3 0 0 15,-1 2 0-15,-3 0 0 0,-2 1 128 0,-2-2-128 16,-2 2 128-16,-2-2-128 0,-1 2 272 0,-1-2-16 16,-1 0 0-16,1-1 0 0,2 0-64 0,-1-2 0 15,1-1-16-15,1 1 0 0,1-2-176 0,0-1 0 16,3-2 0-16,0-1 128 15,1-1-672-15,2-1-144 0,2-1-16 0,2-2-16 16,2 0-2192-16,2-1-432 0,1-2-96 0</inkml:trace>
  <inkml:trace contextRef="#ctx0" brushRef="#br2" timeOffset="123996.97">18568 8098 15663 0,'-9'-1'1392'0,"9"1"-1120"0,-4-2-272 0,4 2 0 0,0 0 5888 0,0 0 1136 0,0 0 208 0,5 0 64 15,3 0-5248-15,2 2-1024 0,2-1-224 16,0 5-32-16,1 0-320 0,3 3-48 0,0 1-16 0,1 3 0 16,-3 1-128-16,1 4-48 0,1 1 0 0,-1 3 0 15,-1 0-64-15,-1 3-16 0,-2 1 0 0,-2 0 0 16,-3 3 0-16,-1-2 0 0,-2 1 0 0,-3-3 0 15,-2-1 128-15,-2-2 0 0,-2-1 16 0,-3-3 0 16,-2 1 128-16,-1-1 32 0,1 0 0 0,-2-1 0 0,-2-2-96 16,0 1-16-16,1-1 0 0,1 0 0 0,-1-3-320 15,1-1 0-15,1-2-192 0,0-3 64 16,2 0-2368-16,0-3-480 0</inkml:trace>
  <inkml:trace contextRef="#ctx0" brushRef="#br2" timeOffset="174615.86">15808 7998 15887 0,'0'0'704'0,"0"0"144"0,0 0-672 0,0 0-176 16,0 0 0-16,0 0 0 0,0 0 944 0,0 0 144 16,3-3 48-16,-3 3 0 0,3-4-288 0,1 0-48 15,1 0-16-15,-5 4 0 0,3-4-208 0,-3 4-32 16,4-4-16-16,0 1 0 0,-4 3-80 0,5-3 0 15,-5 3-16-15,4-2 0 0,-4 2-176 0,4-3-16 16,-4 3-16-16,4-3 0 0,-4 3-224 0,5-2 176 16,-5 2-176-16,6-3 160 0,-1 0-160 0,0 0 0 15,1 0 0-15,0-1 0 0,0 1 0 0,1-2 0 0,0 1 0 0,0-1 0 16,-1 1 0-16,1-1 0 0,0 1 0 0,-1-1 0 16,0 1 0-16,-1 1 0 0,0-1 0 0,0 1 0 15,-1 0 0-15,1 0 128 0,-1 0-128 0,0 0 0 16,1 1 208-16,-1-1-32 0,-1 0-16 0,1 0 0 15,1 0-160-15,0 0 192 0,-1 1-192 0,0-1 192 16,0 0-192-16,1-1 128 0,0 0-128 0,1 0 128 16,0 0-128-16,-1 0 0 0,0 1 0 0,-1-1 0 0,1 0 0 0,1 0 128 15,0 0-128-15,0 0 0 0,-1 1 256 0,1-2-48 16,-1 1 0-16,0 0 0 0,0 0-16 0,1 0-16 16,0 0 0-16,0 0 0 0,0-1-176 0,0 0 192 15,0 2-192-15,-2 0 192 0,1 0-192 0,0 1 0 16,-1-2 0-16,0 1 128 0,-4 3-128 0,5-3 0 15,0-1 0-15,-1 2 0 0,-1-1 0 0,-3 3 0 16,5-3 0-16,2-1 0 0,-1-1 0 0,-6 5 0 16,5-3 0-16,0 0 0 0,-1-1 128 0,-4 4-128 15,6-3 0-15,0 0 128 0,-1 0 128 0,1 0 32 16,-1 1 0-16,0 0 0 0,0 0 48 0,-5 2 16 16,5-2 0-16,0-1 0 0,0 0-144 0,1 0-16 15,-1 0-16-15,1 0 0 0,0 0-48 0,0 0-128 16,0 0 192-16,1 1-64 0,0-3-128 0,-1 1 160 15,0-1-160-15,1 1 160 0,1-1 16 0,0 1 0 16,0-1 0-16,-1 0 0 0,1-2 64 0,0 1 16 16,0 1 0-16,0 0 0 0,-1 1-128 0,-1 0 0 15,1 0-128-15,0 1 192 0,-2-1-192 0,1 1 128 16,0 0-128-16,-1 1 0 0,-1-3 0 0,2 1 0 16,0 0 0-16,0 1 0 0,-1 1 0 0,0-2 0 0,0 0 0 0,0 0 0 15,0 0 0-15,-2 1 128 0,1-2-128 0,0 1 0 16,0 0 192-16,0 0-16 0,1 0 0 0,-1 2 0 15,0-2 80-15,0 0 32 0,0 0 0 0,1 0 0 16,-1 0-48-16,1 0-16 0,0 1 0 0,0-2 0 16,1 0-64-16,0 0-16 0,0 1 0 0,1-1 0 0,0-1-144 15,-1 0 192-15,1 0-192 0,0-1 192 0,1 0-192 0,0 3 0 16,-2-2 144-16,1 0-144 0,-1 1 208 0,1 0-16 16,-1 0-16-16,-1 1 0 0,-1 0 16 0,0 2 0 15,-1-2 0-15,2 1 0 0,-1 0-192 0,1 1 0 16,0-1 144-16,0 0-144 0,1-1 0 0,0 0 128 15,0 0-128-15,1 2 0 0,1-2 0 0,0 1 0 16,0-1 0-16,0 0 0 0,-1 1 0 0,0-1 0 16,1 2 0-16,-1-1 128 0,0 0-128 0,0 0 0 15,-1 1 0-15,1 0 128 0,1 0 16 0,-1-1 16 16,-1 0 0-16,0 0 0 0,0 1-160 0,0 0 192 16,0-1-192-16,0 0 192 0,-1 1-64 0,0-1-128 15,2 0 192-15,-1-1-64 0,0 1 0 0,-1-1-128 16,0-1 192-16,1 0-64 0,0 0-128 0,0-1 192 15,0-1-192-15,1 0 192 0,-1 0-64 0,1 0 0 16,-2 1 0-16,0 1 0 0,0-3 0 0,0 2 0 16,1 1 0-16,0-1 0 0,-1-1 0 0,1 0-128 0,-1 1 192 15,0 0-64-15,-1-1-128 0,1 3 0 0,1-1 144 0,0 1-144 16,-1 0 0-16,0-1 0 0,0 1 0 0,1-1 128 16,-1 2-128-16,1-1 0 0,1 0 0 0,0 0 0 15,-1 1 0-15,0-2 0 0,0 1 0 16,1 1 0-16,0-2 0 0,0 1 0 0,0 0 0 0,-1 0 0 15,1 0 0-15,-1 0 0 0,0 1 0 0,0 0 0 16,1-2 0-16,-1 0 0 0,-1 1 0 0,1 0 0 16,1-1 0-16,-1 1 128 0,-1 0-128 0,1 1 0 15,0-3 0-15,-1 3 0 0,2-1 0 0,0 0 128 0,0-1-128 16,1 0 0-16,1 0 0 0,0 0 0 0,-1 0 0 0,0-1 0 16,0 1 0-16,1-1 0 0,-3 0 0 0,2 1 0 15,0 0 0-15,-1 0 0 0,-1 0 0 0,0 0 0 16,0 0 0-16,-1 2 0 0,0-1 0 0,0 0 0 15,0 1 128-15,-1-1-128 0,0 0 0 0,1 0 144 16,0 0-144-16,-1 1 0 0,0 0 128 0,-1 0-128 16,1 0 0-16,1-1 0 0,0 1 128 0,0-1-128 15,0 1 0-15,1-2 0 0,0 0 0 0,0 0 0 16,-1 0 0-16,1-1 0 0,0 0 0 0,-1 2 0 16,1-2 0-16,1 1 0 0,0-1 0 0,-1 0 0 15,1 0 0-15,0 1 0 0,0 0 128 0,-1-1-128 16,1 0 0-16,-1 0 0 0,1 1 128 0,0 0-128 15,0 0 0-15,1 0 0 0,0-1 128 0,-1 2-128 16,2-1 0-16,-1 1 0 0,1-3 128 0,0 1-128 16,-1 0 0-16,0 0 0 0,2-1 0 0,-1 2 0 15,0-3 0-15,0 1 0 0,0-1 0 0,0 0 0 16,-1 0 0-16,0 2 0 0,1-1 0 0,-2 0 0 0,1-1 0 0,-1 1 0 16,1 1 128-16,-1 1-128 0,-1-1 0 0,-1 0 0 15,1 1 0-15,1 0 128 0,-1 0-128 0,1 0 0 16,0 0 128-16,0 0-128 0,-1 1 0 0,0-2 0 15,0 1 128-15,0-2-128 0,1 0 0 0,-2 1 0 16,1 1 0-16,0 0 0 0,1 1 128 0,0-1-128 16,-1 0 0-16,1 0 0 0,-1 0 0 0,2-1 0 15,-2 1 0-15,2 0 0 0,-1 1 0 0,1 0 0 0,0-1 0 16,0 1 0-16,1-1 0 0,0-2 0 0,0 0 128 0,1 0-128 16,-1 1 0-16,1-1 0 0,-1 0 0 0,0 1 0 15,0-1 0-15,-1 1 0 0,0-1 128 0,1 1-128 16,-1-1 0-16,0 0 0 0,0 0 0 0,-1 1 0 15,2 0 0-15,-1 0 0 0,-1 1 0 0,0-1 0 16,0-1 0-16,0 1 0 0,-1 0 0 0,1-1 0 16,0 0 0-16,0 1 0 0,1-1 128 0,-2-2-128 15,1 3 0-15,0-2 0 0,0 1 0 0,2 1 0 16,-1 0 0-16,-1-1 0 0,0 0 0 0,0 1 0 16,0-1 0-16,3-1 0 0,-2 1 0 0,0 2 0 15,-1 0 0-15,0 0 0 0,-1 0 0 0,0 0 0 16,0-1 0-16,-1 1 0 0,1 1 0 0,2-1 0 15,0-2 0-15,-2 1 0 0,0 1 0 0,1 0 0 16,-1 0 0-16,2 0 0 0,1 0 0 0,0 0 0 16,-2 1 0-16,1 1 0 0,3-2 128 0,-2 0-128 15,0-1 0-15,0 1 0 0,-1 0 128 0,1 0-128 16,0 1 0-16,-1 0 0 0,1-1 0 0,-2 1 0 0,1-1 0 0,0 0 0 16,1 0 128-16,1 0-128 0,-3 0 0 0,1 1 0 15,-1-1 128-15,1 0-128 16,-1 0 0-16,0-2 0 0,-1 2 0 0,-1-1 0 0,2 0 0 0,-1 1 0 15,1-1 0-15,0 0 0 0,0-1 0 0,-1 0 0 16,1 2 0-16,0-2 0 0,0 2 0 0,0-1 0 16,0 0 128-16,0 0-128 0,-1 0 0 0,0 1 0 0,2 0 0 0,0 0 0 15,0 0 0-15,2-3 0 16,-1-2 0-16,0 3 0 0,1 1 0 0,0-1 0 16,-3 1 0-16,2 0 0 0,0 0 0 0,1 0 0 0,0 0 0 0,-1-2 0 15,1 0 0-15,0 2 0 0,0-1 0 0,0 1 0 16,1 0 0-16,1 0 0 0,-2 0 0 0,0 1 0 15,-2 0 0-15,1 1 0 16,-1-1 0-16,1 0 0 0,-1 2 0 0,-1-2 0 0,1 0 0 0,0 0 0 16,-2 0 0-16,2 0 0 0,-1 2 0 0,0-1 0 15,0-1 0-15,0 1 0 0,1-1 0 0,0 0 0 16,0 0 0-16,-2 0 0 0,1-1 0 0,1 1 0 16,0-1 0-16,0 1 0 0,0 0 0 0,-1-1 0 15,1-1 0-15,2 0 0 0,-1 0 0 0,2 1 0 16,-2-3 0-16,2 1 0 0,0 0 0 0,-2 3 0 15,-1-2 0-15,2 1 0 0,1-1 0 0,0-1 0 16,-1 1 0-16,2-1 0 0,0 1 0 0,-1 2 0 16,1-2 0-16,0 0 0 0,0 0 128 0,0 0-128 15,-2 0 0-15,1 0 0 0,0 1 176 0,1-1-176 16,-2 0 160-16,1 0-160 0,-1-1 0 0,1 1 128 16,-3 2-128-16,1-3 0 0,1 1 0 0,-1-1 0 0,1 0 0 15,-2 1 0-15,2 1 0 0,0-1 0 0,0-1 0 0,-1 0 0 16,2 0 0-16,0 0 0 0,-1 1 0 0,0 0 0 15,-1-3 128-15,1 3-128 0,-1-1 0 0,0 1 0 16,0 2 176-16,2-2-176 0,-1 2 192 0,0 0-192 16,-2 0 176-16,1-1-176 0,1 0 160 0,1 1-160 15,1 1 0-15,-1-1 128 0,0-1-128 0,1 0 0 16,2 0 0-16,-3 0 0 0,1 0 0 0,1-1 0 16,-1 1 0-16,2 0 128 0,-3-1-128 0,0 1 0 0,-2-1 0 0,0 1 0 15,1 2 0-15,-1-3 0 0,0 0 0 0,-2 1 0 16,1 0 0-16,0-1 0 0,0 0 0 0,1 2 128 15,0-1-128-15,-1 0 0 0,1-1 0 0,0 1 0 16,0-1 128-16,0 1-128 0,-1 1 0 0,1-2 0 16,-1 0 128-16,0 1-128 0,0-1 0 0,0 2 0 15,2-2 0-15,-1 2 0 0,0-1 0 0,0 0 0 16,-1-1 0-16,2 1 0 0,0 0 0 0,0 0 128 16,-1 0-128-16,1 2 0 0,1-3 0 0,-1 1 0 15,0 0 0-15,3-3 0 0,-1 2 0 0,-4 4 128 16,0-1-128-16,-2 0 0 0,2-1 0 0,0 1 0 15,0-1 0-15,1 0 0 0,-1 0 0 0,-1 0 0 16,1 0 0-16,1 0 0 0,-2 1 0 0,0 1 128 16,0-2-128-16,-1 1 0 0,0 0 0 0,1 0 0 15,-1 0 0-15,0 0 0 0,0 1 0 0,0-2 0 16,-1 1 128-16,1 1-128 0,0-2 0 0,0 1 176 16,0 0-176-16,1 0 160 0,0 1-160 0,0-2 192 0,2 0-192 0,1 0 192 15,-1-1-192-15,1 1 0 0,-1-1 0 0,1 1 128 16,0 0-128-16,0 0 0 0,-2-2 0 15,1 1 0-15,0 1 0 0,-1-1 0 0,1 0 0 16,0-1 0-16,-1 1 0 0,1 1 0 0,1-1 128 0,0 1-128 16,-1 0 240-16,1 0-48 0,0 0 0 0,1 0 0 15,0-1-192-15,-1 1 144 0,0-2-144 0,0 1 128 16,-1 1-128-16,-1 0 0 0,1 0 0 0,-1 1 0 0,-1-3 0 16,0 2 0-16,0 0 128 0,-1-1-128 0,1 1 0 0,0-1 0 15,0 0 0-15,0-1 0 0,0 1 128 0,-1 0-128 16,2 0 128-16,0 1-128 0,0-1 128 0,0 0-128 15,0 1 0-15,1-2 128 0,1 2-128 0,0-2 0 16,-1 1 0-16,0 2 128 0,-1-1-128 0,1 0 0 16,-1 0 0-16,1 1 0 0,0 0 0 0,-2 0 0 15,-1 0 0-15,1-3 0 0,0 2 0 0,0 2 0 16,0-1 128-16,0 0-128 0,2 0 0 0,1-1 0 16,0 1 0-16,1 1 0 0,-2 0 0 0,1 0 0 15,-1 0 0-15,0 0 0 0,-1 0 0 0,0 0 128 16,-1 1-128-16,0-1 0 0,1 1 0 0,0-1 128 0,-1 1-128 0,1-2 0 15,-1 1 128-15,0-1-128 16,1 0 0-16,-1 1 128 0,-1-1-128 0,0 0 0 0,1 0 144 0,0 1-144 16,-1-1 0-16,0 0 0 15,0 0 0-15,0 0 128 0,0 0-128 0,-1 0 0 0,0-1 0 0,1 1 0 16,0 0 0-16,0 0 128 0,-1 1-128 16,0-2 0-16,-1 0 0 0,1-1 0 0,0 1 0 0,0-1 128 15,0 1-128-15,1 0 0 0,1 0 128 16,0 2-128-16,-2-2 0 0,2 0 0 0,0 2 0 0,-1 1 128 15,0-2-128-15,0 1 0 0,0 0 0 0,-1-3 0 16,0 2 0-16,1 0 0 16,-1 1 0-16,0-1 0 0,-1 0 0 0,1 0 0 0,0 2 0 0,0 0 0 15,-1-1 192-15,2 0-48 0,0-1 0 0,1 0 0 16,0-1-144-16,0 2-144 0,1-2 144 0,-1 3-208 16,1-2 208-16,0 0 0 0,1 0 0 0,-1 1 0 0,-1-1 0 0,1 1 0 15,1 0 0-15,-1-1 0 0,0 0 0 0,-1 0 0 16,-1 0 0-16,1 1 0 0,1 0 0 0,-1-2 0 15,-1 2 0-15,0 1 0 0,-1-2 0 0,0 1 0 16,1 0 0-16,-1 0 0 0,0 0 0 0,0 1 0 16,0-1 128-16,1 1-128 0,0 0 0 0,-1-1 0 15,0 1 128-15,1-1-128 0,1 0 0 0,0 0 0 16,-1-1 0-16,1 0 0 0,-2 1 128 0,1 0-128 16,0-1 0-16,0 1 0 0,2-3 128 0,-1 1-128 15,0 1 192-15,-1-2-192 0,1 2 192 0,1-1-192 16,-1 0 192-16,0 0-192 0,-1 1 176 0,-1 0-176 15,1 0 160-15,0 1-160 0,0-1 144 0,0 0-144 16,0 0 128-16,0 0-128 0,-2 0 0 0,-1 0 128 16,1-1-128-16,0 2 0 0,-1-2 128 0,0 1-128 15,-3 4 128-15,1-5-128 16,-2 2-352-16,-1-2-160 0,-1 1-16 0,-3 3-15936 16,-2 1-3184-16</inkml:trace>
  <inkml:trace contextRef="#ctx0" brushRef="#br2" timeOffset="196840.33">9530 12495 8287 0,'0'0'368'0,"0"0"80"0,0 0-448 0,0 0 0 16,0 0 0-16,0 0 0 0,0 0 1328 0,0 0 176 15,0 0 32-15,0 0 16 0,0 0-1232 0,0 0-320 16,0 0 0-16,0 0 0 0,0 0 0 0,0 0 160 16,0 0-160-16,0 0-6160 0</inkml:trace>
  <inkml:trace contextRef="#ctx0" brushRef="#br2" timeOffset="197227.65">9514 12442 4607 0,'0'0'400'0,"0"0"-400"16,0 0 0-16,0 0 0 0,0 0 784 0,0 0 80 15,0 0 16-15,0 0 0 0,0 0-624 0</inkml:trace>
  <inkml:trace contextRef="#ctx0" brushRef="#br2" timeOffset="197793.42">9506 12488 14623 0,'0'0'640'0,"0"0"144"0,0 0-624 0,0 0-160 15,0 0 0-15,0 0 0 0,0 0 768 0,0 0 128 0,0 0 32 0,0 0 0 16,0 0-384-16,0 0-80 0,0 0-16 0,0 0 0 16,0 0-320-16,0 0-128 0,0 0 0 0,0 0 144 15,0 0-144-15,0 0 0 0,0 0 0 0,0 0 128 16,0 0-128-16,0 0-192 0</inkml:trace>
  <inkml:trace contextRef="#ctx0" brushRef="#br2" timeOffset="198224.37">9516 12480 9087 0,'0'0'400'0,"0"0"96"0,0 0-496 0,0 0 0 0,0 0 0 0,0 0 0 15,0 0 1184-15,0 0 144 0,0 0 16 0,0 0 16 16,0 0-304-16,0 0-64 0,0 0-16 0,0 0 0 15,0 0-480-15,0 0-112 0,0 0 0 0,0 0-16 0,0 0-240 0,-2 5-128 16,2-5 128-16,-2 5-128 16,2-5 0-16,-1 7 0 0,-1-4 0 0,1 2 0 15,1-5-864-15,-1 5-240 0,1-5-48 0</inkml:trace>
  <inkml:trace contextRef="#ctx0" brushRef="#br2" timeOffset="200864.6">9498 12495 11967 0,'0'0'528'0,"0"0"112"0,0 0-512 0,0 0-128 0,0 0 0 0,0 0 0 15,0 0 2256-15,0 0 432 0,0 0 64 0,0 0 32 16,0 0-1440-16,0 0-304 0,5-1-48 0,-1-1-16 15,-4 2-208-15,7-3-32 0,0 1-16 0,0-3 0 16,0 1-160-16,1-1-48 0,0-1 0 0,0 1 0 0,2-1 16 0,-2-1 0 16,0 0 0-16,0 0 0 0,1 0-128 0,-1 0-16 15,0 0-16-15,-2 3 0 0,1-3-32 0,1 2 0 16,-1 0 0-16,-1 0 0 0,-1 1-64 0,0 0-16 16,-2 1 0-16,-3 3 0 0,4-4-112 0,-4 4-16 15,5-3-128-15,0 1 192 0,-5 2-64 0,6-3-128 16,-1 0 176-16,0 0-176 0,1 1 160 0,-6 2-160 15,6-3 128-15,0 0-128 0,2-1 144 0,-1 0-144 16,-1 1 160-16,0-2-160 0,2 2 128 0,-1-1-128 16,0 0 0-16,0 1 0 0,0 0 0 0,1-2 128 15,-1 0-128-15,0 1 0 0,0 0 0 0,1 0 0 16,0 0 128-16,1 0-128 0,-2-1 0 0,-1 1 0 16,1 0 0-16,0-1 0 0,0 0 192 0,0-1-16 15,0 0 0-15,-1-1 0 0,1 0 48 0,1 1 16 16,-1-1 0-16,2-1 0 0,-1 1-32 0,-1 0 0 15,1 1 0-15,-1 0 0 0,0 0-48 0,1 0-16 0,-1 0 0 16,-1 0 0-16,0 1-144 0,0 0 0 16,0 0 0-16,1 0 128 0,-1 1-128 0,1 0 160 0,-1 0-160 0,1 0 160 15,-1-1-160-15,1 0 192 0,0 0-192 0,1 0 192 16,-1-1-192-16,0 1 128 0,1-2-128 0,0 2 128 16,-2-3-128-16,2 1 0 0,0 0 0 0,1 0 128 15,-1 2-128-15,0-1 0 0,1-1 0 0,0 1 0 16,-2 1 0-16,0 0 0 0,0 0 0 0,-1 1 0 15,0 0 0-15,0 0 0 0,-1 0 128 0,1 0-128 16,0 0 0-16,1 0 0 0,-1 0 0 0,0 0 0 0,0 0 0 0,0 0 0 16,-1 0 144-16,0 1-144 0,0-1 128 0,1 0-128 15,0 0 160-15,0-1-160 0,0 0 176 0,-1 1-176 16,-1 0 192-16,2 1-192 0,0-2 160 0,0 1-160 16,0 1 128-16,1-1-128 0,0-1 192 0,0 1-64 15,0 0 0-15,0-1 0 0,1-1 112 0,-1 0 16 16,1 0 0-16,-2 1 0 0,1-1-64 0,0 0 0 15,1-2 0-15,0 1 0 0,0-1-32 0,-2 1-16 16,1-1 0-16,0-1 0 0,0 1-144 0,0 1 192 16,0 0-192-16,-1 1 192 0,1-1-64 0,0 2 0 15,-1-2 0-15,0 1 0 0,0 1 0 0,1-2 0 16,-1 2 0-16,0-1 0 0,0 0-128 0,0 1 192 16,-1 0-192-16,0 0 192 0,-1 0-192 0,2 0 128 15,-1 0-128-15,2 1 128 0,0-2-128 0,1 1 160 16,0-1-160-16,0 1 160 0,-2 0-160 0,2 0 0 15,0 0 0-15,1 0 128 0,0-1-128 0,0-1 0 16,-1-1 144-16,2 1-144 0,0-1 128 0,-1 0-128 0,-1 1 160 0,1-2-160 16,1 0 208-16,-1 0-48 0,-1-1-16 15,0 1 0-15,1 0 32 0,0-1 0 0,1 0 0 0,0 1 0 16,0-2-48-16,0 0-128 0,-1-1 192 0,1 1-64 16,1-2-128-16,0 0 192 0,1 0-192 0,1 2 192 15,-2 0-192-15,2 0 0 0,0 0 144 0,1 2-144 16,-4-2 0-16,2 1 144 0,0 0-144 0,-1 2 0 15,1-1 160-15,1 1-160 0,-1 0 128 0,0 0-128 16,2 0 128-16,0 1-128 0,-1-1 128 0,1 0-128 0,1 1 0 16,-1-3 128-16,2 1-128 0,0-2 0 0,-1 0 160 0,0 0-160 15,1 0 192-15,-2-1-192 0,1 0 144 16,-1 0-144-16,-2 2 0 0,1 0 144 0,0-2-144 0,1 1 0 16,-2 2 0-16,2 0 0 0,1 0 0 0,-2 0 0 15,0 0 0-15,0 1 0 0,-1-1 0 0,1 1 192 16,0 0-192-16,0-1 192 0,-3 2-64 0,2-1 0 15,0 1 0-15,1-2 0 0,0 1-128 0,-1 0 0 16,0 1 144-16,-1-1-144 0,0 1 0 0,0 0 128 16,0-1-128-16,-2 1 0 0,2 0 0 0,0 0 0 15,-1 0 0-15,1 1 128 0,-1 0-128 0,1 1 0 16,-2 0 0-16,1 1 0 0,-1-1 0 0,1 0 0 16,-1 0 0-16,0 0 128 0,1-1-128 0,-1 1 0 15,1 0 0-15,0 0 128 0,0 1-128 0,-1-2 0 16,1 1 0-16,0-1 0 0,0 0 0 0,1-1 128 15,0 0-128-15,1 1 0 0,-1-1 0 0,0-1 144 16,2 0-144-16,0-1 0 0,1 1 128 0,-1-2-128 0,2 1 0 16,0 1 0-16,-2-2 0 0,2 1 128 0,-2 1-128 15,-1-1 0-15,0 0 128 0,0 0-128 0,1 0 0 0,-2 1 0 16,1 0 144-16,-1 0-144 0,-2-1 0 0,-1 1 144 16,2 0-144-16,-1 1 0 0,-1-2 144 0,1 1-144 15,-1 0 144-15,1 0-144 0,0 1 192 0,0-2-192 16,0 1 160-16,-1 0-160 0,2-3 128 0,0 2-128 15,0-2 128-15,-1 1-128 0,3 1 128 0,1-2-128 16,0 1 0-16,0 1 128 0,1-1-128 0,0 0 0 16,-1 1 0-16,2-1 128 0,-1-2-128 0,-1 1 0 15,1 2 0-15,-1 0 128 0,0 0-128 0,-2 0 0 0,0-1 0 0,-1 2 0 16,0-1 128-16,-2 0-128 0,1 1 0 0,1-1 0 16,0 1 144-16,-1-1-144 0,-1 1 0 0,2-2 0 15,-2 0 0-15,1-1 128 0,0 0-128 0,0 0 0 16,2 0 0-16,0 2 0 0,1 0 0 0,-1-1 0 15,1-1 0-15,0 1 0 0,0 0 0 0,-1 0 0 16,1 1 0-16,1-1 0 0,0 0 0 0,1 0 0 16,0 1 0-16,0 1 128 0,2 1-128 0,0 2 0 15,0-3 128-15,1 1-128 0,0 0 144 0,-2 1-144 16,2-2 192-16,-2 2-192 0,-1-1 192 0,1 0-64 16,-2-2 0-16,-1 1-128 0,0-1 128 0,0 2-128 15,-2-1 0-15,3 0 0 0,-2-1 0 0,1-1 0 16,0 1 0-16,1-1 0 0,-2-1 0 0,2 1 0 15,-1 1 0-15,6-4 0 0,-3 1 128 0,-3 0-128 16,1-1 0-16,-1 2 0 0,-1-1 128 0,1 2-128 16,-1 1 144-16,1-2-144 0,0-1 176 0,1 1-176 0,0 2 192 0,0-1-192 15,1 0 144-15,0-1-144 16,0 2 0-16,-2 1 144 0,0-1-144 0,0 1 0 16,0 0 0-16,1 1 128 0,1 1-128 0,-2-1 0 15,-2 1 0-15,2 0 0 0,2-1 0 0,-2-1 0 16,1 0 0-16,1 1 0 0,-1-2 0 0,-1 0 0 0,1-2 0 0,1 2 0 15,-2-2 0-15,2-1 0 0,2 1 128 0,-1-1-128 16,1 0 0-16,-2 0 0 0,-3 3 0 0,3 0 128 16,1-2-128-16,1 1 0 0,-1 0 144 0,0 0-144 15,-1 1 0-15,0-1 128 0,-2-1-128 0,0 0 0 16,-2 1 0-16,1-1 144 0,0 0-144 0,-1 1 0 16,0 2 160-16,0 0-160 0,-1 1 128 0,1-2-128 15,-1 2 128-15,-1 0-128 0,1-2 0 0,2-2 128 0,1 2-128 16,1 1 0-16,-1 0 0 0,0 1 128 0,0 0-128 0,0 0 0 15,0-1 0-15,1 1 128 0,-1 1-128 0,-3 1 0 16,1-1 0-16,1-1 128 0,0-1-128 0,1-2 0 16,0 1 0-16,6-3 0 0,-2 0 160 0,0 1-160 15,-3 0 192-15,0 2-192 0,-2 0 0 0,0-1 0 16,-1-2 0-16,1 3 0 0,-1-1 0 0,1 0 0 16,-2 0 0-16,-1 1 0 0,1-2 0 0,1 1 0 0,0-1 128 0,0 0-128 15,1 2 0-15,1-1 0 16,2 0 0-16,-2 2 0 0,1 1 0 0,-1-2 0 15,-1 1 0-15,0 1 0 0,3 0 0 0,0 1 0 0,0-3 0 0,-4 4 0 16,1 0 0-16,1-1 0 0,0-1 0 0,2-2 0 16,1 1 0-16,0 2 0 0,2-1 0 15,-1 1 0-15,-1 0 0 0,0 0 0 0,1 0 0 16,-2-1 0-16,1 0 0 0,0-1 0 0,-1 0 0 0,0 1 0 16,0 0 128-16,-1 0-128 0,2-2 0 0,0-1 0 15,0 2 0-15,0 0 0 0,1-1 0 0,-1 0 0 16,2-2 0-16,-1 0 0 0,1 1 128 0,0 1-128 15,-2-2 0-15,3-1 0 0,1 1 128 0,0 0-128 16,1-1 0-16,-2 0 0 0,0 1 0 0,-1-1 0 16,0-1 128-16,-1 2-128 0,-1 0 0 0,0 2 0 15,-1-1 0-15,0 0 0 0,2 1 0 0,1 0 0 16,-2 0 0-16,2-1 0 0,-1 0 0 0,1 0 0 16,-1 2 0-16,0 0 0 0,3 1 0 0,-2-1 0 15,-2 1 0-15,1 0 0 0,0 1 0 0,1-3 0 16,0 1 0-16,1-1 0 0,0-1 0 0,0 1 0 0,-2 0 0 0,2-1 0 15,-4-2 128-15,1 1-48 0,-1 1-80 0,-2-1 0 16,1 0 0-16,-1-2 0 0,-1 4 0 0,0-1 0 16,0 0 0-16,0 2 0 0,0 0 0 0,-1 0 0 15,2-1 0-15,-1 2 0 0,0-2 0 0,-1 1 0 16,1 0 0-16,0 1 0 0,0-2 0 0,-1 2 0 16,1 1 0-16,2 0 0 0,1-2 0 0,0 0 0 15,3 0 0-15,-1 0 0 0,-2 0 0 0,1 1 0 16,-1 2 0-16,-2-1 0 0,-1 1 0 0,-1 0 0 15,-1-1 0-15,-2 1 0 0,2 1 0 0,-2 0 0 16,0 0 0-16,-1 1 0 0,1-2 0 0,-2 0 0 16,0 1 0-16,1 0 0 0,-1 0 0 0,0-1 0 15,-1 0 0-15,2 0 0 0,0 1 0 0,0-2 0 16,1-1 0-16,1-1 0 0,0 0 0 0,1 0 0 16,2 0 0-16,-2-1 0 0,0 0 0 0,0 1 0 0,1-2 0 15,0 2 0-15,0-1 0 0,0-1 0 0,0 1 0 0,-1 2 0 16,-2 1 0-16,0 1 0 0,-2 1 0 15,-1 1 0-15,-1 0 0 0,-3 3 0 0,2-3 0 0,0-1 0 16,-2 4 0-16,0 0 0 0,2-4 0 0,-2 4 0 16,0 0 0-16,0-4 0 0,-1-1 0 0,-2 0 0 15,-2 1-272-15,-2 2-48 0,-2 0-16 0,-2 2 0 16,-3 1-2064-16,-5 2-416 0,-3 3-64 0</inkml:trace>
  <inkml:trace contextRef="#ctx0" brushRef="#br3" timeOffset="-179739.68">13641 3678 5519 0,'0'0'240'0,"4"-5"64"0,0 0-304 0,0-1 0 15,1-1 0-15,0 2 0 0,-1-3 4800 0,-1 1 896 16,1 1 176-16,-1 0 32 0,-1 1-2880 0,-1 0-576 16,-1 5-112-16,0 0-32 0,0 0-832 0,0 0-160 15,0 0-32-15,-5 1-16 0,-1 2-400 0,0 3-80 16,-3 2-16-16,0 3 0 0,-1 1-336 0,-1 1-80 15,0 1-16-15,1 0 0 0,1 0-112 0,1-2-32 16,2 1 0-16,1-2 0 0,2-1-32 0,3-1-16 0,2-1 0 0,3-1 0 16,1-2-144-16,3 0 0 0,1-1 0 0,2 0 128 15,0-1-128-15,1 0 0 0,0-1 144 0,0 0-144 16,-2-1 128-16,0 1-128 0,-2 0 128 0,-1 1-128 16,-2 1 192-16,-1 1-16 0,-5-5-16 0,2 5 0 15,-2 3 240-15,-3 1 48 0,-1 1 16 0,-3-1 0 16,-2 1-112-16,-1 1-32 0,0 0 0 0,1 0 0 15,1-3-320-15,-1 1 144 0,0-1-144 0,1-2 0 0,0-1 0 0,4 0 0 16,-1-2 0-16,5-3 0 16,0 0-240-16,0 0-144 0,1-6-48 0,3-1 0 15,0-2-1680-15,4-1-352 0,2-1-64 0,2-1-16 16,1-1-432-16,0 1-96 0,1-2 0 0</inkml:trace>
  <inkml:trace contextRef="#ctx0" brushRef="#br3" timeOffset="-179528.46">13892 3712 14735 0,'0'0'1312'15,"0"0"-1056"-15,0 0-256 0,0 0 0 0,0 0 3408 0,0 0 624 16,0 0 128-16,0 0 32 0,0 0-1792 0,0 0-352 16,0 0-80-16,0 0-16 0,-5 5-944 0,-2 2-192 15,-2 1-48-15,0 0 0 0,0 1-320 0,1 1-80 16,-1 1-16-16,1 1 0 0,-1-1-96 0,3 1-32 16,1-1 0-16,3 1 0 0,2-2-224 0,2 0 128 15,2-2-128-15,2-1 0 0,1-2 0 0,3-2 0 16,0-2 0-16,2-2 0 0,1-3 0 0,1-2 0 15,0-1 0-15,1-1 0 0,0-4 0 0,-1 3 0 16,-2-1 0-16,-1 0 0 0,-1 1-352 0,-1-1-16 0,-3 1 0 16,-2 1 0-1,-2-1-2016-15,-2 3-416 0</inkml:trace>
  <inkml:trace contextRef="#ctx0" brushRef="#br3" timeOffset="-178490.25">14157 3670 24879 0,'0'0'1088'0,"0"0"256"0,3-5-1088 0,0 0-256 0,0 0 0 0,0 0 0 15,0-2 1664-15,0 0 288 0,-1 0 48 0,1 1 16 16,0 0-624-16,-1 1-128 0,-2 0-32 0,0 5 0 15,0 0-432-15,0 0-96 0,-4-3 0 0,-1 2-16 16,0 3 32-16,-1 1 16 0,-1 3 0 0,1 3 0 16,-2 2-320-16,0 2-64 0,-1 0-16 0,2 2 0 15,0 0-128-15,3-1-16 0,0-1-16 0,1 0 0 0,1-2-176 0,4 0 192 16,0-2-192-16,2-1 192 16,1-2-192-16,2-2 0 0,1-1 0 0,1-2 0 0,0-1 0 0,1-2 0 15,2-2 0-15,-1-1 0 0,1-1 0 0,-2 0 0 16,0 0 0-16,0-3 0 0,0 2-320 0,-1-1 48 15,-2 0 16-15,0 1 0 16,-1 1-528-16,0 1-112 0,-1 1 0 0,-1 3-16 16,-4 1-320-16,0 0-64 0,0 0-16 0,0 0 0 15,4 3 592-15,-4-3 112 0,3 7 32 0,-1-2 0 0,-2-5 576 0,1 6 0 16,-1-6 0-16,2 7 0 0,-2-7 416 0,0 0 96 16,0 0 32-16,0 0 0 0,0 0 496 0,0 0 112 15,0 0 0-15,0 0 16 0,0 0-128 0,0 0-16 16,0 0-16-16,0 0 0 0,1-7-432 0,2 0-96 15,1-1-16-15,1 0 0 0,1 0-464 0,2-1 0 0,1-1 0 0,-1 0 0 16,2 0 0-16,0 0-336 0,1 1 48 0,0 0 16 31,-1 1-688-31,2 1-144 0,-2 2-32 0,0 0 0 16,-4 1-704-16,0 2-144 0,0 1-16 0,-6 1-16 16,0 0 192-16,0 0 32 0,0 0 16 0,4 4 0 0,0 1 1120 0,-1 0 208 0,-1 0 64 0,0 1 0 15,0 1 1136-15,0-2 224 0,1 1 48 0,1-1 16 16,-4-5 48-16,3 7 0 0,2-2 0 0,-1-3 0 15,-4-2-272-15,5 3-48 0,1-1-16 0,0-1 0 16,1 0-240-16,0-1-64 0,-2-1 0 0,3-1 0 16,-1-1-192-16,0 0-32 0,0-2-16 0,-1-2 0 0,1 0-208 15,-2 0 144-15,0 0-144 0,0-2 128 0,-1 2-128 0,1 0 0 16,-1 0 144-16,-2 1-144 0,-1 1 128 0,-1 1-128 16,0 4 128-16,-3-3-128 0,-2 2 400 15,-1 2 16-15,0 2 0 0,-1 2 0 0,0 1 400 0,-1 2 80 16,0 1 0-16,-1 1 16 0,-1 2-112 0,4 1-32 15,2 2 0-15,0-3 0 0,2 3-240 0,2-3-48 16,2-2-16-16,2 0 0 0,1-1-336 0,4 0-128 16,0-4 0-16,1 0 144 0,2-3-144 0,0-1 0 15,1-1 0-15,1-1 0 16,2-1-1024-16,1-3-144 0,0-3-32 0,-1 0 0 16,1-1-1488-16,-2-1-288 0</inkml:trace>
  <inkml:trace contextRef="#ctx0" brushRef="#br3" timeOffset="-178247.09">14883 3697 14735 0,'0'0'1312'0,"-4"-1"-1056"0,0 0-256 0,0-3 0 15,0 0 4320-15,0-2 800 0,0-1 176 0,1 0 16 16,0-3-2544-16,0 1-512 0,0-3-96 0,1 1-32 16,0 0-976-16,0 1-208 0,0-2-48 0,1 1 0 15,1 1-544-15,0 2-112 0,0-1-32 0,0 1 0 32,0 1-720-32,0 1-160 0,0 6-32 0,0 0-12368 0,0-5-2480 0</inkml:trace>
  <inkml:trace contextRef="#ctx0" brushRef="#br3" timeOffset="-177788.46">14870 3696 21183 0,'0'0'1888'0,"0"0"-1504"0,0 0-384 0,0 0 0 15,-3-3 3264-15,-1 0 592 0,4 3 112 0,-3-5 32 16,0-1-1712-16,1-1-352 0,-1 0-64 0,1-2-16 16,0-1-656-16,1-3-144 0,0-1-32 0,2 0 0 15,1-3-384-15,1 0-64 0,0 0-32 0,0-2 0 16,3 1-304-16,0-1-64 0,1 0-16 0,1 2 0 0,0-1-160 0,0 3 0 15,0 0 0-15,0 2 0 0,-1 0-272 0,0 4-96 16,0-2-16-16,-1 3 0 16,-1 2-2416-16,0 1-480 0</inkml:trace>
  <inkml:trace contextRef="#ctx0" brushRef="#br3" timeOffset="-177597.25">15009 3485 27647 0,'0'0'2448'0,"0"0"-1952"0,0 0-496 0,0 0 0 0,4 6 3104 0,1 1 528 0,1-2 96 0,0 1 32 16,-1 0-1936-16,2-1-384 15,2 1-80-15,1 1-16 0,1 0-928 0,-1 1-192 16,1-2-32-16,0 0-16 0,1-1-176 0,-1 1 0 0,0-1-160 16,-1 0 160-1,1 0-1536-15,-3-1-224 0,-1 0-32 0,0 0-16 16,-3-1-928-16,-4-3-176 0,0 0-32 0</inkml:trace>
  <inkml:trace contextRef="#ctx0" brushRef="#br3" timeOffset="-177449.7">15033 3674 18431 0,'0'0'816'0,"3"-5"160"0,1-1-784 16,0-1-192-16,0-1 0 0,1 0 0 0,1-2 3888 0,1 0 720 16,2-1 160-16,-1 0 32 0,1-2-3200 0,2-1-624 15,1 1-128-15,0-4-16 0,1 1-832 0,0 2 0 16,0 1 0-16,0-2-11472 15,1 3-2192-15</inkml:trace>
  <inkml:trace contextRef="#ctx0" brushRef="#br3" timeOffset="-177171.87">15317 3253 35871 0,'-9'7'784'0,"9"-7"176"0,-7 4 16 0,2 1 48 0,-1 0-832 0,2 0-192 15,-1-1 0-15,1 1 0 0,4-5 1728 0,-3 5 320 16,1 0 48-16,1-1 16 0,3 1-1216 0,1 0-224 15,1 0-48-15,1 0-16 0,2 0-400 0,1 0-80 16,3 0 0-16,1 0-128 0,1-1 128 0,0 1-128 16,1 1 0-16,0 0 0 0,-1 0 272 0,0 0 0 15,1 1 0-15,-2-1 0 0,-3 2-272 0,0 2-144 16,-2 0 16-16,-3-1 0 0,-1 1 352 0,-2 2 80 16,-2 0 16-16,-2 2 0 0,-3-1-64 0,-1 2-16 0,-3 0 0 0,1-1 0 15,-2-1-112-15,1 0-128 0,0-3 176 0,1-1-176 16,4-2 0-16,-1-1 0 15,1-3 0-15,5-3 0 16,0 0-1312-16,0 0-320 0,-1-5-64 0,2-1-11776 0,2-2-2352 0</inkml:trace>
  <inkml:trace contextRef="#ctx0" brushRef="#br3" timeOffset="-176889.29">15685 3265 36735 0,'0'0'816'0,"0"0"160"0,0 0 48 0,6 0 0 0,-1 0-832 0,1 0-192 16,0 1 0-16,0 2 0 0,0-2 1664 0,1 2 304 15,1 0 48-15,-1 1 16 0,1 0-752 0,0 0-160 16,0 2-32-16,1-1 0 0,-1 0-576 0,2 0-112 15,-1 1-16-15,1-1-16 0,1 0-368 0,-2 0 144 16,2 0-144-16,-1-1 0 0,-2-1 0 0,0 1 0 16,-2-1 0-16,2 1 0 15,-1 0-1088-15,-1 0-192 0,0 1-16 0,-1-1-16 16,-5-4-1840-16,0 0-368 0</inkml:trace>
  <inkml:trace contextRef="#ctx0" brushRef="#br3" timeOffset="-176695.72">15774 3556 34607 0,'-1'-10'1536'0,"1"5"320"0,2-2-1488 0,-1-1-368 0,1-1 0 0,0-2 0 16,-1-1 2272-16,1 0 384 0,3 2 80 0,0-1 16 16,0-3-1664-16,1 2-320 0,1 2-64 0,3 1 0 15,1-1-544-15,1-2-160 0,-1 2 0 0,1 0 0 16,-2 1-224-16,3 0-160 0,-1-1-16 0,0 0-16 15,-1 1-2464-15,0 1-480 0</inkml:trace>
  <inkml:trace contextRef="#ctx0" brushRef="#br3" timeOffset="-176048.75">16370 3128 13823 0,'0'0'1216'16,"0"0"-960"-16,0 0-256 0,6 2 0 15,-6-2 3360-15,5 4 624 0,-1 2 128 0,-1 0 32 0,0 2-1712 0,0 2-352 16,-2 0-64-16,0 3-16 0,-1 0-624 15,-1 0-128-15,0 2-32 0,0 1 0 0,-1-1-592 0,-1 1-128 16,0-1-32-16,-1-1 0 0,-1 1-32 0,-1-2-16 16,-1-1 0-16,-1 0 0 0,0-1 240 0,-3 1 48 15,-1-1 16-15,0 0 0 0,1-1 48 0,-2-1 0 16,-1 0 0-16,0-3 0 0,-1-1-336 0,1-1-64 16,2-2-16-16,0-1 0 0,-1-2-352 0,2-1 144 15,1-3-144-15,0-1 0 0,0-3 0 0,3 1 0 16,1-2 0-16,2 0-144 0,2-1-48 0,1 0 0 15,2 0 0-15,0 1 0 0,2 0 192 0,1 1-160 16,1 1 160-16,2-1-160 0,1 1 160 0,1 2 0 16,-1 2 0-16,3-1 0 0,0 3 0 0,3 0 0 15,0 4 128-15,1 1-128 0,-1 2 352 0,-1 3 0 16,3 1 0-16,0 1 0 0,-1 1 32 0,1-1 16 16,1 1 0-16,-1 1 0 0,1 1-144 0,0-3-48 0,0 2 0 0,-1-1 0 15,-2-1-208-15,2-1 144 0,-1 0-144 0,-2-1 128 16,1-3-128-16,0-2 0 0,-1-3 0 0,1-2-176 31,0-2-816-31,-1-2-160 0,2-2-48 0,0 0-13696 0,-1-2-2736 0</inkml:trace>
  <inkml:trace contextRef="#ctx0" brushRef="#br3" timeOffset="-169004.43">9553 12464 11967 0,'0'0'1072'0,"0"0"-864"0,0 0-208 0,0 0 0 0,0 0 1776 0,0 0 304 15,0 0 64-15,0 0 16 0,0 0-752 0,0 0-160 16,0 0-32-16,0 0 0 0,0 0-16 0,0 0-16 16,0 0 0-16,0 0 0 0,0 0-144 0,2-3-16 15,-2 3-16-15,1-4 0 0,0 0-224 0,0-1-32 16,0 0-16-16,-1 0 0 0,0-1-96 0,1-3-32 16,0 0 0-16,0 1 0 0,0-1-224 0,0-1-64 15,0 0 0-15,0-1 0 0,0-1-64 0,1 0 0 16,0 0-16-16,0 0 0 0,0-2 80 0,0 0 0 15,1 1 16-15,0-1 0 0,0 0 64 0,0 1 16 16,0-1 0-16,1 0 0 0,-1 0-96 0,0 2-32 16,0 1 0-16,1-2 0 0,0 2-112 0,0 0-32 15,-2 0 0-15,2 0 0 0,0 1-144 0,-1-1 192 16,-1 0-192-16,1 0 192 0,1 0 48 0,0 0 16 16,-1-1 0-16,1-1 0 0,-1 1-16 0,1-2 0 15,0 0 0-15,-1 0 0 0,1-2-64 0,0 0-16 16,1 0 0-16,1-1 0 0,-1-1-160 0,1 1 128 0,1-1-128 15,-1 1 128-15,1 0-128 0,0-1 0 0,-1 4 0 0,1-2 128 16,0 1-128-16,-1 5 128 0,-1-2-128 0,1 1 128 16,1 0 64-16,-2 0 0 0,1-2 0 0,0-1 0 15,0 1-48-15,0-3 0 0,-1-2 0 0,2-5 0 16,-1-1-144-16,1-2 192 0,0 1-192 0,0 0 192 16,0 2-192-16,1 0 0 0,1 4 144 0,0-1-144 15,1 2 0-15,-2 2 144 0,-1 2-144 0,0 1 0 16,0 0 192-16,0-1-192 0,1 0 192 0,-1 0-192 0,1-1 224 0,-1-1-64 15,0-1-16-15,-1-1 0 0,0-3-16 0,0 0-128 16,-1-1 192-16,2-8-64 0,-1 3-128 0,-1 7 192 16,0 2-192-16,0-1 192 0,1 1-192 0,1 0 0 15,-1 0 144-15,2 2-144 0,0-2 0 0,0 1 0 16,-1 0 0-16,2-1 128 0,-1 1-128 0,0-1 0 16,-1-3 0-16,0 0 128 0,1-3-128 0,-1 0 0 15,0 1 0-15,-2-1 128 0,1 1-128 0,0 1 0 16,0 1 0-16,1 1 128 0,-1 1-128 0,0 0 128 15,2 2-128-15,0 0 128 0,0 0-128 0,0 0 128 16,-1-2-128-16,2 0 128 0,0-3-128 0,-1 2 144 16,0-1-144-16,0-1 160 0,0 2-160 0,0-4 192 15,0 2-192-15,2-5 192 0,-1 0-64 0,-1 3 0 16,0-1 0-16,0 2 0 0,-1 0 0 0,1 2-128 16,-1 1 192-16,0 0-64 0,2 0 0 0,0 1 0 15,-1-3 0-15,1 1 0 0,-2-2-128 0,1 0 0 16,0-3 144-16,0 3-144 0,0-1 0 0,-1 2 144 15,1-1-144-15,-1 3 0 0,-1 0 160 0,0 3-160 16,0-3 128-16,0 4-128 0,-1 2 160 0,0 0-160 0,0 0 192 16,0 1-192-16,0-1 208 0,2-1-64 0,1-1-16 0,1 0 0 15,-1-3-128-15,2-1 192 0,-1-1-192 0,1-1 192 16,-1-1-192-16,3 1 192 0,0-2-192 0,1 1 192 16,-1 2-192-16,0 0 192 0,0 1-192 0,-1 3 192 15,-1 0-48-15,0 2 0 0,-1 2 0 0,0 1 0 16,-1 2-16-16,-1 2-128 0,0-1 192 0,-1 0-64 15,0 2-128-15,-1 0 0 0,-1 1 0 0,0 2 128 0,-1-1-128 16,-1 1 0-16,0 0 0 0,-2 4 0 16,3-6 0-16,0 2 0 0,-1 0-144 0,0 0 144 15,0 0-1312-15,0-1-160 0,0 1-16 0,0-4-21936 16</inkml:trace>
  <inkml:trace contextRef="#ctx0" brushRef="#br3" timeOffset="-166016.15">10576 9597 21135 0,'0'0'928'0,"0"0"208"0,-1-6-912 0,1-2-224 0,1-1 0 0,1 0 0 16,1-1 416-16,1 0 32 0,-1-2 16 0,2 0 0 0,1-3 176 0,2 1 48 16,1-2 0-16,0 2 0 15,0-2-240-15,1 1-64 0,1 2 0 0,0-1 0 0,-1 0 256 0,1 0 32 16,0 2 16-16,1 0 0 0,0-2 240 0,2 1 48 16,-2-2 16-16,0-1 0 0,-2-1-208 0,1-3-32 15,1-1-16-15,1-2 0 0,-1 1-80 0,3-3-16 16,2 1 0-16,-1 0 0 0,2-3-128 0,1 1-16 15,-1 0-16-15,0 2 0 0,1 1-112 0,-1 1-32 16,2 0 0-16,0 0 0 0,-1-2-112 0,1-1-32 16,-2 0 0-16,2 1 0 0,1-2-64 0,-1 1-128 15,-1 1 176-15,0-1-176 0,0-1 192 0,-1 2-64 16,2 0 0-16,-1 1-128 0,-1 1 224 0,2-3-64 16,-1 2-16-16,2-1 0 0,-2-2 64 0,2-1 16 15,-2-2 0-15,2 4 0 0,-2-1 32 0,1 0 16 16,0 1 0-16,-1 0 0 0,1 1-80 0,-1 0-32 15,0 2 0-15,-1-1 0 0,-1 2-32 0,0 0-128 16,-2 2 192-16,1-1-64 0,0 0 0 0,1-2-128 16,1-1 192-16,-1-3-64 0,0 0 48 0,2-1 0 15,0-1 0-15,2 2 0 0,0 0-48 0,2-1 0 16,-1 1 0-16,0 0 0 0,-2 1-128 0,2 2 128 0,0 2-128 0,-1 1 128 16,-3 1-128-16,0 0 0 0,-1-3 0 0,0 1 128 15,-1-1 0-15,-1 2-128 0,1 0 192 0,1-1-64 16,-1 0 64-16,2 0 16 0,0-1 0 0,0 2 0 15,2-2-80-15,0 3-128 0,2-5 176 0,0 4-176 16,1-1 144-16,-2 1-144 0,1 0 0 0,0 1 144 16,2-3-144-16,-2 0 0 0,0-2 0 0,-2 1 128 0,0-1-128 0,0 0 0 15,2-1 0-15,-2 2 128 0,1-2-128 0,-1 3 0 16,2 0 144-16,7-6-144 0,-3 3 128 0,-2 1-128 16,-1 4 160-16,-1 1-160 0,1 5 144 0,-2-1-144 15,0-1 128-15,-6 4-128 0,3 1 128 0,-1-5-128 16,2-1 0-16,7-8 128 0,-1 0-128 0,0 2 0 15,1 0 144-15,0 1-144 0,1-2 0 0,0-1 144 16,1 0-144-16,2 0 0 0,-2 2 144 0,0 0-144 16,2 3 0-16,-3 1 144 0,-3 1-144 0,1 1 128 15,-1 1-128-15,1-1 128 0,-1 0-128 0,0-1 0 16,-2 2 144-16,2-1-144 0,0 0 0 0,1 0 0 16,-1 2 0-16,1 3 128 0,2-4-128 0,-2 1 0 0,-1 0 0 0,0 1 0 15,2-2 0-15,-2 2 0 16,-1-1 0-16,2 0 0 0,-1 0 0 0,2-1 0 15,-1-1 0-15,2 1 0 0,0-1 0 0,-1 2 0 16,1 3 0-16,-1-1 128 0,2-2-128 0,-3 2 0 16,-1-2 128-16,1 1-128 0,0 2 128 0,-1-1-128 0,-3-2 128 0,3 1-128 15,0-2 0-15,2 0 128 0,0 0-128 16,-6 4 0-16,2-1 0 0,2 1 0 0,1-3 0 0,1 1 128 16,2 0-128-16,-1-1 0 0,0 1 0 0,-2 0 0 15,0 2 0-15,0-1 0 0,-2 1 0 0,0 0 0 16,-2-2 0-16,2 2 0 0,-1 0 0 0,-1 3 0 15,-1-3 0-15,1 1 0 0,-1-1 0 0,1 2 0 16,0 0 0-16,2-3 0 0,1 1 0 0,0 2 0 0,-1-1 0 16,1-2 0-16,-1 1 0 0,1 1 0 0,-1-3 0 0,1 1 0 15,-1 0 0-15,2 0 0 16,-1-1 0-16,1 1 128 0,1-2-128 0,-1 1 0 0,1 1 0 0,0-2 0 16,0 2 0-16,2 1 128 0,-2 1-128 0,0 0 0 15,-2 1 0-15,1-1 128 0,-3 1-128 16,1 0 0-16,-2 0 0 0,3 1 128 0,-3-2-128 0,2 1 0 15,0-1 128-15,0 1-128 0,1-1 0 0,1 1 0 16,0-1 0-16,0 0 0 0,2 1 0 0,-2 1 128 16,1-1-128-16,-1 0 0 0,-3-1 0 0,1 3 0 15,-1 0 0-15,2-4 128 0,-1-1-128 0,2 2 176 16,-1 0-176-16,2-1 192 0,-1 0-192 0,1 2 192 16,1-1-192-16,0-2 192 0,2 1-192 0,-2 2 0 15,0 0 144-15,-1 0-144 0,-2-1 0 0,0 3 0 16,0 0 0-16,-1-1 0 0,-2 1 0 0,1-2 0 15,-2 2 0-15,0 1 128 0,0-1-128 0,-1 0 0 16,-2-1 0-16,1 1 128 0,1 2-128 0,0 0 128 16,3-3-128-16,-2 3 128 0,1 0-128 0,0 0 128 15,1 0-128-15,-3 1 128 0,0-1-128 0,0 0 0 16,0-3 0-16,0 3 128 0,-2-2-128 0,1 1 0 16,0 1 0-16,0 0 0 0,-1-1 0 0,0 1 144 15,2-1-144-15,-1 1 0 0,0 0 128 0,1 0-128 0,1-1 0 0,2 2 0 16,0-2 128-16,1 0-128 0,0 1 0 0,-1 1 0 15,1 0 0-15,-2-1 0 0,0-1 0 0,0 0 0 16,-2-1 0-16,1 1 0 0,0 1 0 0,0 0 0 16,-1 0 128-16,0 2-128 0,-1-3 0 0,1 1 0 15,-1-1 0-15,0 2 0 0,1 0 0 0,-1 0 0 0,1-1 128 0,1 2-128 16,0-1 0-16,1 0 0 0,-1 0 0 0,1 1 0 16,-2 0 0-16,0 0 0 15,-1 1 0-15,1-1 0 0,0-1 0 0,0 0 0 0,0 0 128 0,-1 0-128 16,1-2 0-16,0 2 0 0,1 0 0 0,-2 0 0 15,0 0 0-15,0 0 0 0,0 0 0 0,2 1 0 16,-3 1 0-16,1 0 0 0,-1 0 128 0,0 1-128 16,0 1 0-16,-1-2 0 0,2 1 0 0,-2-1 0 15,-1 0 128-15,1 0-128 0,2-2 0 0,-2 2 0 16,1-2 0-16,1 1 0 0,1-1 128 0,-1 0-128 16,-1 0 0-16,0 1 0 0,0 1 0 0,0-1 0 15,1 0 0-15,-1 1 0 0,2-1 0 0,-2 1 0 16,1 0 0-16,0 1 0 0,1 0 0 0,0 0 0 15,-2 0 0-15,1 0 0 0,0-1 128 0,-2 0-128 16,1-1 0-16,0 0 0 0,0-1 0 0,1 0 0 16,-2 0 0-16,2 0 0 0,-1 1 0 0,0 0 0 15,0-1 0-15,-2 1 0 0,1-1 0 0,-1 2 0 0,0 0 0 0,0-1 0 16,0 1 0-16,-1 0 0 0,1 1 0 0,0 0 0 16,0 0 128-16,1 0-128 15,1 0 0-15,-1 0 0 0,1 1 0 0,-2-1 0 0,0 0 0 16,1 1 0-16,-2-3 128 0,1 3-128 0,0-3 0 15,-1 2 0-15,2-1 0 0,-1-1 0 0,-1 0 0 0,1 0 0 16,-1 0 0-16,0 2 0 0,2-3 0 0,-1 2 0 16,-2 0 0-16,2 0 0 0,1-1 0 0,1 0 0 15,1 0 128-15,2 0-128 0,-1 0 0 0,3 0 0 16,-2 1 0-16,0 0 0 0,-3-1 0 0,0 1 0 16,-1 0 0-16,-1 2 0 0,0-3 0 0,-1 3 0 15,-1-3 128-15,0 3-128 0,1-1 0 0,-1 0 0 16,2-1 0-16,1 0 0 0,-2 0 0 0,2 1 0 0,0-2 0 15,-1 2 0-15,0-1 0 0,1 0 0 0,-1 0 0 0,3 0 0 16,-1 1 0-16,3 0 0 0,-1 0 128 0,1-1-128 16,0 1 0-16,-2 1 0 0,-1-1 0 0,-2 1 0 15,-1 0 0-15,0-1 0 0,0 1 0 0,-1 1 0 16,0-1 0-16,1 1 0 0,-1 0 192 0,1-1-192 16,1 1 192-16,-1-3-192 0,2 1 0 0,-1-1 0 0,0 2 0 15,1-1 0-15,0 0 0 0,-1-1 0 16,3 0 0-16,-1 0 0 0,2 0 128 0,0 1-128 15,-2 1 0-15,2 1 0 0,-1-4 0 0,1 3 0 16,-2 1 0-16,-2 0 0 0,0 0 128 0,0-2-128 16,1 2 0-16,1-1 0 0,-4-1 0 0,2 1 0 15,-2 0 0-15,0 0 0 0,3 0 0 0,-1 0 0 0,-1-1 0 0,1 1 0 16,1-1 128-16,-1 1-128 0,2 0 0 16,3-2 0-16,0 2 0 0,0 0 0 0,-2-1 0 15,2 1 0-15,-1 1 128 0,0 0-128 0,-2-1 0 0,-2 0 0 16,0 1 128-16,-1 0-128 0,0 0 0 0,1 0 0 15,0-2 0-15,-1 1 0 0,0 0 0 0,1 0 0 16,1 1 128-16,0-2-128 0,0 0 0 0,-1 1 0 16,1 0 0-16,-2-1 0 0,2 0 0 0,0-1 0 15,-1 2 128-15,2 1-128 0,0-1 0 0,0 1 0 16,0 1 0-16,1-1 0 0,0 0 0 0,-1 0 0 0,-2 2 128 16,1-1-128-16,-1-1 0 0,-1 1 0 0,-1 0 0 0,1 0 0 15,-2-1 128-15,1 0-128 0,-1 0 0 0,2 0 0 16,-2-1 0-16,2 0 0 0,1 0 128 0,-1 0-128 15,1 0 0-15,0 0 0 0,0 0 128 0,1 0-128 16,0 0 0-16,0 1 0 0,1-2 128 0,-1 1-128 16,2 1 0-16,0 0 0 0,-1 0 0 0,0 0 0 15,-1 0 0-15,0 0 0 0,-2 0 128 0,-1 0-128 16,-2 0 0-16,2 0 0 0,-2 0 0 0,-1 0 0 16,1-1 0-16,1 0 0 0,0 1 0 0,-1-2 0 15,3 0 0-15,0 1 0 0,1 1 0 0,1-2 0 16,-1 0 0-16,0 0 0 0,1 0 128 0,1 1-128 15,-2 0 0-15,1 0 0 0,-1 1 0 0,-1 0 0 16,1 0 0-16,0 0 0 0,-1 0 0 0,2 1 0 16,-2 1 0-16,-1-1 0 0,1 0 0 0,-1 0 0 15,-2 0 0-15,1 0 0 0,-1 0 128 0,1 1-128 16,-1-2 0-16,1 0 0 0,1 1 128 0,0 0-128 0,0-1 0 0,2 0 0 16,0 0 0-16,0 0 0 0,0-1 128 0,-1 1-128 15,-2 0 0-15,0-1 0 0,-1 1 0 0,-1-2 0 16,-3 2 128-16,1 0-128 0,-1 0 0 0,-1 0 0 15,-1-1 0-15,-5 1 0 0,0 0 0 0,0 0 0 16,0 0 0-16,0 0 0 0,0 0 0 0,0 0 0 31,0 0-896-31,-7 4-192 0,-3 3-48 0,0 3-15424 0,2 4-3088 0</inkml:trace>
  <inkml:trace contextRef="#ctx0" brushRef="#br0" timeOffset="-158745.89">9501 12442 21183 0,'-3'3'1888'0,"-1"0"-1504"0,0 0-384 0,0 0 0 16,-2-1 3984-16,0-1 736 0,-1 1 144 0,1-1 16 16,0 0-2432-16,0-1-480 0,1 0-112 0,2-1 0 15,-1-2-656-15,0 0-128 0,2-3-32 0,1 0 0 16,0-1-288-16,1-1-64 0,1-1-16 0,1 1 0 16,0-2-160-16,1-1-48 0,0 0 0 0,0 1 0 15,2-1-224-15,1 1-48 0,2 1-16 0,0 0 0 16,0 3-176-16,0-2 0 0,1 2 0 0,1 2 0 15,-1 1 0-15,1 0 0 0,0 3 0 0,0 1 0 0,-1 1 0 0,1 2 0 16,-2 0 0-16,-2 2 0 0,0 1 0 0,-2 0 128 16,-1 3-128-16,-1 0 0 0,-1-1 288 0,-1 1-32 15,-2 1 0-15,-1 1 0 0,-1 1 128 0,-2-4 32 16,1 1 0-16,-2-1 0 0,-1 0-96 0,0-2 0 16,0-1-16-16,0-2 0 0,1 1-80 0,-1-3-16 15,0 1 0-15,0-3 0 0,0 0-80 0,2 0 0 16,1-4-128-16,0 0 192 0,1-1-192 0,1 0 128 15,1-2-128-15,1 0 0 0,1-1 0 0,2 0 0 16,2-1 0-16,1 2 0 0,1-5 0 0,1 1 128 16,1 1-128-16,1-1 64 0,0 0-64 0,0 1 0 15,0 0 0-15,0 3 0 0,0-1 0 0,1 2 0 16,-2 1 0-16,-2 2 0 0,0 2 0 0,1 2 0 16,-1 0 0-16,-1 5 0 0,0 0 0 0,-2 3 0 15,0 1 0-15,0 2 0 0,-1 0 0 0,-2 0 0 0,-1 1 0 16,0 0 0-16,-1-1 0 0,-1-1 0 0,-1 1 0 0,0 0 0 15,-1-3 0-15,0-1 0 0,-2-1 0 0,1 0 0 16,0-2 0-16,0-1 0 16,-1-1 0-16,0-1 0 0,1-1 0 0,0-1 0 0,-2 0 0 0,3-1 0 15,-1-3 0-15,1 0 0 0,1-2 0 0,1-1 0 16,1 0 0-16,-1-2 0 0,2-1 0 0,2-1 0 16,1 0 0-16,1 1 0 0,0-2 0 0,2 0 0 15,0 0 0-15,1 2 0 0,-1-1 0 0,2 1 0 0,1 0 0 0,1 2 0 16,1-1 0-16,-2 1 0 0,1 1 0 0,0 2-160 15,0 2 160-15,0 2-128 0,0-2 0 0,-1 3 0 16,-1 3 0-16,0-2 0 0,-1 3 128 0,-1 2 0 16,-1 2 0-16,-1 1 0 0,-1 0 0 0,0 2 0 15,-2 1 0-15,-1 0 0 0,-2-1 0 0,1 1 0 16,-1 0 0-16,-3-1 0 0,-1-1 0 0,-1 1 0 16,0-1 0-16,-1-1 0 0,0-2 128 0,-2-2 64 15,0 0 16-15,0-1 0 0,1-2-144 0,-1-1-64 16,0-1 0-16,0-1 0 0,0-1 0 0,1-3 0 15,1 0 0-15,1-3 0 0,2-1 0 0,1-4 0 16,3 0 0-16,0 0 0 0,3-3 0 0,2-1 0 16,1 0 0-16,3-1 0 0,2 1 0 0,1-1 0 15,1 3 0-15,0 0 0 0,2 3 0 0,0 0 0 16,-2 3 0-16,1 3 0 0,1 1 0 0,-2 3 0 16,-1 4 0-16,0 3 0 0,-1 1 0 0,-2 4 0 15,0 3 0-15,-1 2 0 0,-3 1 0 0,0 3 0 16,-3 0 0-16,-1 2 0 0,-1-3 0 0,-3 0 0 15,-1 1 0-15,-2-5 0 0,-1 0 0 0,-3-2 0 0,-1-2 0 0,-2-3 0 16,-1 0 0-16,0-4 0 0,-3-1 0 0,2-2 0 16,-2-3 0-16,1-2 0 0,3-2 0 0,0-5 0 15,3-2 0-15,2-4 0 0,1-3 0 0,1-4 0 16,-1-2-3328-16,3 1-640 0</inkml:trace>
  <inkml:trace contextRef="#ctx0" brushRef="#br0" timeOffset="-156379.26">10145 12864 13823 0,'0'0'1216'0,"0"0"-960"0,0 0-256 0,0 0 0 0,0 0 3200 0,2 4 576 15,-2-4 128-15,2 5 32 16,1 1-1568-16,-2 0-304 0,0 1-64 0,-1 0-16 0,-1-1-640 0,-1 4-144 15,-1 0-32-15,0 0 0 0,-1-2-144 0,0 2-48 16,-2 1 0-16,0-2 0 0,0 1-112 0,0-1-32 16,-2 1 0-16,1 0 0 0,-2 0-256 0,0-2-48 15,-2 0-16-15,1 0 0 0,-1-2-128 0,-1-2-16 16,0-1-16-16,1-3 0 0,-1-2-80 0,0-2-16 16,0-2 0-16,2-3 0 0,0-1-128 0,1-2-128 15,0 0 192-15,2-1-192 0,2 1 0 0,3 2 0 16,0 0 0-16,2-2 0 0,1 2 0 0,2-2 0 15,0 0 0-15,1 0 0 0,2 2 0 0,1-3 0 16,0 2 0-16,1 2 0 0,0 3 0 0,0 1 0 16,-1 3 0-16,0 0 0 0,0 2 0 0,0 2 0 15,1 1 0-15,-1 1 0 0,3 0 0 0,0 2 0 0,1 1 0 0,0 1 0 16,1 0 0-16,2 0 0 16,0 0 0-16,2 1 0 0,1-1 0 0,-1 1 128 0,2 1-128 0,0-2 0 15,-2 1 192-15,0 1-64 0,-2-1 0 0,-1 1-128 16,0-1 208-16,-1 0-64 0,-2 0-16 0,0 0 0 15,-1-4-128-15,-1-1 0 0,-1 0 0 0,0-3 128 16,0-2-128-16,1-3 0 0,1-3-160 0,0-2 160 16,0-2-416-16,0-1 16 0,-1-1 0 0,0-1 0 15,-1 0-1072 1,1 3-224-16,-2-2-32 0,-1 1-11920 0,0 0-2384 0</inkml:trace>
  <inkml:trace contextRef="#ctx0" brushRef="#br0" timeOffset="-155539.25">10133 12953 24015 0,'0'0'512'0,"0"0"128"0,0 0 0 0,0 0 64 0,4-4-576 0,1 0-128 0,0 0 0 0,0 0 0 0,3-1 1744 0,0-2 320 16,1 0 64-16,-1-1 16 0,-1-1-144 0,2 0-16 15,0-1-16-15,0 0 0 0,0-1-752 0,0 1-160 16,-1-1-32-16,0-2 0 0,-1 0-464 0,-1 2-112 15,-1-1 0-15,0 1-16 0,-2-2-432 0,0 4 0 16,-2-1 0-16,0 2-12992 16,-1 1-2656-16</inkml:trace>
  <inkml:trace contextRef="#ctx0" brushRef="#br0" timeOffset="-155057.59">10581 12872 8287 0,'0'0'736'0,"0"0"-592"15,0 0-144-15,0 0 0 0,-4 1 6672 0,4-1 1312 16,0 0 256-16,0 0 48 0,0 0-5248 0,0 0-1056 16,0 0-192-16,6 4-64 0,0-2-832 0,2 1-160 15,0-3-32-15,1 1-16 0,0 0-448 0,0-1-96 16,1 0-16-16,0 0 0 0,0 0-288 0,0 0-64 15,-1-2-16-15,2 0 0 16,-1 0-2576-16,-1 1-512 0,-1-1-96 0</inkml:trace>
  <inkml:trace contextRef="#ctx0" brushRef="#br0" timeOffset="-154877.1">10572 12956 16575 0,'0'0'1472'0,"-4"4"-1168"0,0 0-304 0,4-4 0 16,0 0 5184-16,0 0 960 0,0 0 208 0,0 0 48 15,0 0-4128-15,0 0-816 16,6 0-176-16,1 1-16 0,0-1-704 0,1 0-144 16,4 0-32-16,0 0 0 0,1 0-384 0,0 0 128 0,1 0-128 0,0 0 0 31,-2 0-1024-31,1 1-304 0,1 2-48 0,-5-3-17504 0</inkml:trace>
  <inkml:trace contextRef="#ctx0" brushRef="#br0" timeOffset="-154244.16">10949 12986 20271 0,'0'0'1792'0,"-4"2"-1424"16,4-2-368-16,-6 0 0 0,6 0 3760 0,-4-2 672 15,0-1 144-15,1-2 32 0,1-2-2992 0,2 0-592 16,1-4-112-16,1 0-16 0,2 1-672 0,1-2-224 15,0 1 144-15,1-2-144 0,1 2 0 0,1-1 0 0,0 0 0 0,0 2 0 16,-1 0 0-16,2 1 0 0,0 1 0 0,0 2 128 16,0 1 80-16,-1 1 16 0,1 3 0 0,-1 1 0 0,1 1 192 0,-1 3 32 15,-2 1 16-15,2 1 0 0,0 1 96 0,0 0 16 16,0 0 0-16,1-2 0 16,0 0-352-16,3 1-64 0,-1 0-16 0,1 0 0 0,-1-1-144 0,4 1 0 15,-1 0 0-15,-2-1 0 0,1-1 0 0,1-1 0 16,-2 1 0-16,-2-1 0 0,2-3 0 0,-2 0 0 15,0 0 0-15,-2-2 0 0,1-1 0 0,-1 0 0 16,-2-1 0-16,0 0 0 0,0-2 0 0,-1 1 0 16,0-3 0-16,-2 1 0 0,0 0 0 0,0-1 0 15,0 1 144-15,-2-1-144 0,-1 1 0 0,-1 0 128 16,0-1-128-16,-2 1 0 0,-1 1 128 0,-1 0-128 16,0 1 128-16,0 1-128 0,-2 2 0 0,0 0 144 15,-1 1-144-15,0 2 0 0,0 1 128 0,-1 1-128 16,-1 1 0-16,0 2 0 0,-2 1 0 0,-3 2 0 15,-2 1 0-15,0 1 0 0,-1 0 160 0,0 0-160 16,-2 2 128-16,-1 1-128 0,0-2 544 0,-1 1 32 16,2 1 0-16,-1 0 0 0,1-4 64 0,0 2 32 15,3-4 0-15,3-1 0 0,1-2-416 0,2-3-96 16,2-3-16-16,-1-2 0 16,0-1-1376-16,1-2-288 0,1 0-48 0</inkml:trace>
  <inkml:trace contextRef="#ctx0" brushRef="#br4" timeOffset="-123496.93">21450 4096 13823 0,'0'0'1216'0,"0"0"-960"0,0 0-256 0,0 0 0 15,0 0 4000-15,-2 6 752 0,2-6 160 0,-4 5 16 16,0-2-2432-16,4-3-480 0,0 0-96 0,-5 3-32 15,0-1-688-15,5-2-144 0,-5 2-32 0,5-2 0 0,-5 2 64 0,5-2 0 16,0 0 0-16,-5 1 0 0,0-1-176 0,5 0-16 16,-5-1-16-16,0 0 0 0,5 1-80 0,-5-1-16 15,1-2 0-15,0-1 0 0,0-1-80 0,1 0 0 16,1-2-16-16,1 0 0 0,0-2-496 0,1 0-192 16,1-1 176-16,1 0-176 0,1-1 0 0,2 0 0 15,2-1-208-15,1 1 64 0,0-1 144 0,0 1 0 16,2 2 0-16,1 3 0 0,0 0 176 0,-1 1 64 15,0 2 16-15,1 2 0 0,-1 2-256 0,1 2 0 16,-2 1 0-16,1 1 0 0,0 2 0 0,-3 0 0 16,0 1 0-16,-2 2 0 0,0 0 0 0,-2 2 0 15,0 1 0-15,-1 1 0 0,-2-1 192 0,-1 1-48 16,-1 0-16-16,-2-1 0 0,-1 1 48 0,0-2 0 16,-4 0 0-16,-1 1 0 0,-2 0 272 0,0-1 48 15,0-1 16-15,-1-1 0 0,-1-1-512 0,2-1 0 16,1-2 0-16,-1-2 0 0,0-2 256 0,2 0-32 15,0-1-16-15,0-1 0 0,0-3-208 0,2-1-192 16,0-2 48-16,0-1 0 0,-1-1 144 0,2-2 0 0,2 1 0 16,1-2 0-16,2 0 0 0,2-1 192 0,2 0-32 0,0 0-16 15,2-3-96-15,1 1-48 0,0 1 0 0,1-1 0 16,0 0 0-16,0 0 0 0,1 1 0 0,-1-1 0 16,1 3 0-16,1 1 0 0,1 1 0 0,0 1 0 15,-1 1 0-15,2 2 0 0,0 3 0 0,0 0 0 16,1 1 0-16,-1 2 0 0,0 1 0 0,1 1 0 15,0 2 0-15,-1 3 0 0,1-2 0 0,0 3 0 0,-3 1 0 16,1 0 0-16,-3 2 0 0,1 1 0 0,-2 0 0 0,-2-1 0 16,-1 2 0-16,-1 0 0 0,-2-1 0 0,-1 0 0 15,-2-2-160-15,-1 0 160 0,-1-1 0 0,-1 2 0 16,-2 0 0-16,0-2 128 0,-2 0-128 0,-1 0-208 16,1-1 48-16,-1-3 16 0,1-1 144 0,-1-1 176 15,-1-2-48-15,2-1 0 0,-1-2-128 0,1-1-272 16,-1-1 64-16,0-2 16 0,1-2 192 0,0 0 256 15,-1 0-48-15,2 0-16 0,1-1-192 0,1 1-160 16,3-1 32-16,1 0 0 0,1 0 128 0,3-2 0 16,2 1 0-16,2-1 0 0,2-1 0 0,1 0 176 15,1 1-48-15,1-1 0 0,1 1-128 0,0 0 0 16,0 1 0-16,1 1 0 0,1 0 0 0,-1 1 0 16,0 2 0-16,0 1 112 0,-1 2-112 0,1 1 0 15,-1 1 0-15,1 2 0 0,-1 0 0 0,-1 2-128 16,-1 2 128-16,1 1-160 0,-1 1 160 0,0 0 0 15,-2 2 160-15,-1 1-32 0,-1 1-128 0,-3-1 0 16,-1 2 0-16,0-2 0 0,-4 1 0 0,-1-2 0 16,-1 1 0-16,-1 0 0 0,-1 1-208 0,-2-2 16 0,0 1 0 0,-1-1 0 15,-1-1 320-15,1-1 64 0,0-2 0 0,-1 2 16 16,-1-5-208-16,1-1-192 0,2-2 48 0,-2-1 0 16,1 0 144-16,0-2 0 0,0-1 0 0,1-2 0 15,1-1 0-15,1-1 0 0,1-2 0 0,2 0 0 16,3 0 0-16,0 1 0 0,2-3 0 0,0 1 0 0,4-2 0 15,1 1 0-15,0 0 0 0,1-2 0 0,1 1 0 0,1 0 192 16,1 0-32-16,0 2-16 0,-1-1-144 0,1 1 0 16,1 1 0-16,0 2 0 0,0 2 0 0,1 1 0 15,0 2 0-15,1-1 0 0,-1 3 0 0,1 1 0 16,-2 0 0-16,1 3 48 0,-1 1-48 0,1 2-128 16,-2 1 128-16,-1 3-160 0,-1 2 160 0,-2-1 0 15,-2 2 160-15,0 2-32 0,-1 1-128 0,-3-3 0 16,-2 1 0-16,-2 0 0 0,-3-1 0 0,0 0 0 15,0 3 0-15,-2-2 0 0,0-1 0 0,-1-1-240 16,0 0 80-16,0-4 16 0,0-1 144 0,-1-2 176 16,0-2-48-16,1-1 0 0,0-2-128 0,-1-1 0 15,1-1 0-15,-1-3 0 0,1-2 0 0,-1 0 0 16,0-3 0-16,1 0 0 0,1 0 0 0,0 0 0 16,2 0 0-16,1-1-176 0,2-1 176 0,2-1 0 15,1 0 0-15,3-2 0 0,1 0 0 0,3 2 0 0,2-4 160 0,2 2-32 16,1 1-128-16,0 0 0 15,2 0 0-15,0 2 0 0,-1 1 0 0,0 3 0 16,2-1 0-16,-1 3 0 0,-1 2 0 0,0 1-240 16,1 2 80-16,0 2 16 0,0 2 144 0,-2 1 0 0,2 1 128 15,-1 1-128-15,0 2 0 0,-2 1 0 0,0 2 0 0,-1 1 0 16,-1 2 128-16,-3 1-128 0,0-1 160 0,-2 2-32 16,-1 0-128-16,-2-1 0 0,-3 1 0 0,-1-2 0 15,-1 0 0-15,-1 1-128 0,-1-1 128 0,-2-1-160 16,0 0 160-16,-2-2-128 0,0-1 128 0,1-2-128 15,-1-1 128-15,0 0 0 0,0-2 0 0,2-3 0 16,-1-2 0-16,0-1 0 0,1-2 0 0,0-2 0 16,2-2 0-16,-1-1 176 0,1-3-48 0,2 0 0 0,1-1-128 0,2 0 0 15,1 0 0-15,2-1 112 0,2-1-112 0,2 0 0 16,1-3 0-16,2 1 0 0,2-1 0 0,1-1 0 16,1 1 0-16,3 0 0 0,1 1-160 0,0 3 32 15,1 1 0-15,0 1 0 0,-2 1 128 0,1 4 0 16,-2 1 0-16,-1 3 0 0,0 2 0 0,-1 2 192 15,-3 2-32-15,0 0-16 0,-1 2-96 0,-1 3-48 16,-2-2 0-16,-1 4 0 0,-1-1 0 0,-2 0 0 16,-3 3 0-16,-1 1 0 0,-1-2 0 0,-2 1 0 15,-1 0 0-15,-3-1 0 0,-2-2 0 0,0 2-240 16,0-2 80-16,-1-1 16 0,-2-1 144 0,2-2 0 16,-2-1 0-16,2-1 0 0,0-1 0 0,0-2-128 15,0-1 128-15,1-1-128 0,1-2 256 0,0 0 64 16,1-3 16-16,2 0 0 0,1-3-208 0,2-1 0 15,1-2 0-15,2-2 0 0,1 0 0 0,1-2 0 16,1 0 0-16,2-2 0 0,0 1 0 0,1 2 0 16,0-2 0-16,1 1 64 15,1 0-704-15,1 1-128 0,1 1-32 0,2 2 0 16,3 1-4832-16,0 1-976 0,6-11-192 0,2 8-48 0</inkml:trace>
  <inkml:trace contextRef="#ctx0" brushRef="#br4" timeOffset="-121010.47">22081 3288 14735 0,'0'0'640'0,"0"0"160"0,0 0-640 0,0 0-160 15,0 0 0-15,0 0 0 0,8 1 3808 0,-8-1 736 16,8 4 128-16,-1 1 48 0,-2 0-2464 0,0 3-480 16,-1 0-112-16,-1 2 0 0,1 1-576 0,-2 0-96 15,-2 0-32-15,0 3 0 0,-1 0-176 0,-2 2-32 16,0-1-16-16,-2 0 0 0,-1 1 144 0,-1 1 16 15,-2-1 16-15,0 0 0 0,0-2-256 0,-2 1-48 16,-2-1-16-16,0 0 0 0,1-2-192 0,-2 0-32 16,2-1-16-16,0 0 0 0,-2-3-96 0,0 2 0 15,0-4-16-15,1 0 0 0,-1-2-112 0,0-1-128 16,2-2 176-16,-1-2-176 0,1 0 128 0,1-5-128 16,1 0 0-16,0-3 0 0,1-2 0 0,1-1 0 0,1-3 0 0,4-2 0 15,-2-1 0-15,2-2 0 0,1 0 0 0,2-3 0 16,2 1 0-16,2-3 0 0,1 3 0 0,0 0-144 15,2 1 144-15,1 1 0 0,1 1 0 0,0 2 0 16,-1 2 0-16,0 4 0 0,1 1 0 0,-1 2 0 16,-1 3 0-16,0 3 0 0,-1 2 0 0,2 2 0 0,-1 3 0 15,1 2 0-15,0 3 0 0,0 1 0 16,-2 4 0-16,3-3 128 0,2 2-128 0,1 2 0 0,0 3 160 0,4-1-32 16,1 1-128-16,1 0 192 0,1 1 0 0,0 0-16 15,2-2 0-15,-2 0 0 0,1-3-176 0,-1 2 128 16,-1-1-128-16,0-2 128 0,-2-1-128 0,0 0 0 15,-1-1 0-15,-2-1 0 0,-1 0 0 0,0 0 0 16,-1-3 0-16,-2-1 0 0,0-1 0 0,1 0-192 16,0-3 32-16,-1-1 16 15,-2-1-320-15,1-2-64 0,-1-1-16 0,1-1 0 16,-1-4-1936-16,-1-1-384 0,-1 1-80 0</inkml:trace>
  <inkml:trace contextRef="#ctx0" brushRef="#br4" timeOffset="-120249.77">22410 3314 11967 0,'0'0'1072'0,"0"0"-864"0,0 0-208 0,0 0 0 16,0 0 5680-16,0 0 1088 0,8 1 208 0,1 1 64 0,0 0-4048 0,2-2-816 15,2 0-144-15,0 0-48 0,1 0-736 0,1 0-160 16,0 0-16-16,-1 0-16 16,1 1-736-16,-1 1-160 0,-2-2-32 0,1 2 0 0,0-2-128 0,-2 3 0 15,0-1 0-15,-1 1 0 16,-1 0-2368-16,-2 1-336 0,-2 0-80 0</inkml:trace>
  <inkml:trace contextRef="#ctx0" brushRef="#br4" timeOffset="-120094.5">22514 3461 37087 0,'0'0'1648'0,"0"0"336"0,0 0-1600 15,0 0-384-15,0 0 0 0,0 0 0 0,4 6 1040 0,1-1 128 16,1-2 32-16,1 1 0 0,2-1-784 0,0-1-160 16,0 0-16-16,3-1-16 15,1-1-992-15,2 1-192 0,0-1-32 0,1-1-16768 0</inkml:trace>
  <inkml:trace contextRef="#ctx0" brushRef="#br4" timeOffset="-119840.03">22900 3353 25791 0,'0'0'1152'0,"0"0"224"0,0 0-1104 0,0 0-272 15,0 0 0-15,7 3 0 0,0-2 3648 0,2 1 688 16,2 1 128-16,0-2 16 0,0 0-3184 0,0 0-640 16,0-1-128-16,1 0-16 0,-1 2-512 0,1-2-160 15,-1 0 0-15,0 0-12704 16,-1 0-2560-16</inkml:trace>
  <inkml:trace contextRef="#ctx0" brushRef="#br4" timeOffset="-119257.06">23179 3295 9215 0,'0'0'816'0,"0"0"-656"0,-4 2-160 16,-1-1 0-16,5-1 5584 0,0 0 1088 16,-6 2 224-16,1 0 32 0,5-2-4128 0,-4 4-832 15,4-4-176-15,0 0-16 0,0 0-912 0,0 0-176 0,0 0-48 0,0 0 0 16,0 0-400-16,0 0-96 0,0 0-16 0,0 0 0 16,0 0-128-16,0 0 0 0,0 0 0 0,4-4 0 15,-1-1 0-15,3 0 0 0,0-3 0 0,1-2-176 16,4 0-64-16,1 1-16 0,0-1 0 0,1-1 0 15,2 1-160-15,0 0-32 0,-1 2-16 0,0-1 0 0,0 1 272 0,-3 1 48 16,-1 2 16-16,-2 0 0 16,1 0 128-16,-1 4 0 0,-4-1 128 0,-4 2-128 0,5 0 576 0,-5 0 64 15,0 0 0-15,0 0 0 0,1 8 80 0,0 1 32 16,-2 1 0-16,1 0 0 0,1 2-112 0,2 2-32 16,2-2 0-16,0 4 0 0,0-4 32 0,2 2 0 15,2 0 0-15,-1 0 0 0,2-1-416 0,1-1-80 16,2-2-16-16,-2 2 0 0,1-4 0 0,0 2 0 15,1-4 0-15,-1 1 0 0,1-3-128 0,0 0 0 16,0-1 0-16,0-2-176 0,1-2 176 0,-3 0 0 16,-2-3 0-16,1 1 0 0,-1 0-192 0,0-3 0 15,-1 1 0-15,-2-1 0 16,-1-1-96-16,0-3-32 0,-1 0 0 0,-2 0 0 0,-3 1 0 0,-2-3 0 16,0 3 0-16,-2 1 0 0,-2 0 320 0,-1-2 0 15,-3 3 0-15,-2-1 0 0,-1 1 0 0,-2 1 0 16,-1 1 0-16,-5 0 0 0,0 1 128 0,0 1 96 15,-3 1 16-15,0 4 0 0,-2 0 208 0,0 2 32 16,-2 1 16-16,1 2 0 0,0-2-48 0,2 4-16 16,1-1 0-16,4 1 0 0,1 2-288 0,7-4-144 0,4 0 160 0,-1 1-160 31,1 2-704-31,3-3-256 0,3 0-32 0,0-1-21088 0</inkml:trace>
  <inkml:trace contextRef="#ctx0" brushRef="#br5" timeOffset="-44466.36">9522 12243 15423 0,'0'0'688'0,"0"0"144"0,0 0-672 0,-1 5-160 16,0 0 0-16,1-5 0 0,0 0 256 0,0 0 0 16,0 0 16-16,0 0 0 0,0 0-32 0,-3 0-16 15,3 0 0-15,0 0 0 0,0 0 32 0,-5 1 16 16,1 3 0-16,1-1 0 0,0 2 368 0,1 0 80 16,-1 0 16-16,1-1 0 0,2-4 272 0,0 6 48 15,0-6 16-15,0 0 0 0,0 0 32 0,0 0 16 16,0 0 0-16,0 0 0 0,0 0-96 0,0 0 0 15,0 0-16-15,0-6 0 0,0 0-96 0,0-2-16 0,0 0 0 0,0-2 0 16,0 0-224-16,0 1-48 0,0 2-16 0,1-1 0 16,0 0-208-16,0 0-32 0,0 0-16 0,0 0 0 15,-1 0 32-15,1 0 16 0,-1 0 0 0,1-2 0 16,0 1-64-16,0-2-16 0,-1 0 0 0,0 0 0 16,1 0-64-16,0 0 0 0,-1-2-16 0,2 2 0 15,-1-2-32-15,1 0 0 0,-1-1 0 0,1 1 0 16,-1 0 32-16,1-1 0 0,0 0 0 0,0-1 0 0,-1-2 64 0,1 1 16 15,-1-1 0-15,1 0 0 0,0 1-32 0,0-2 0 16,-1 0 0-16,1 0 0 0,1 4-80 0,-1 1-16 16,0-1 0-16,1-1 0 0,0 0-64 0,0-1 0 15,0-1-128-15,0 1 192 0,0-1-192 0,1 2 176 16,-2-3-176-16,1-4 160 0,0 2-32 0,0 2 0 16,-1-1 0-16,1 1 0 0,-1 2 0 0,0 0 0 15,0-2 0-15,1-1 0 0,0 1-128 0,0 1 160 16,-1-1-160-16,1 0 160 0,0 2-160 0,1-2 0 15,-1 5 0-15,0 0 128 0,0-3-128 0,-1 0 0 16,0 0 0-16,-1-1 128 0,2 1 0 0,-1-1-128 16,-1 0 192-16,1-3-64 0,-1 0 64 0,0 6 0 15,0-2 0-15,0-2 0 0,0 2 0 0,0 0 0 16,0-2 0-16,-1 4 0 0,0-2-192 0,1 2 192 16,0 1-192-16,0 1 192 0,0-2-192 0,0 2 0 15,0-2 0-15,0 0 128 0,0 1-128 0,0-5 0 16,1 0 144-16,0 2-144 0,0-2 128 0,0 1-128 0,-1 1 128 0,1-1-128 15,0 1 144-15,0-1-144 0,0-1 192 0,0 2-192 16,2-1 192-16,-1 2-192 0,-1 0 192 0,0 0-192 16,0 1 160-16,1-3-160 0,0 2 128 0,0 0-128 15,0-1 128-15,1 1-128 0,0-1 128 0,0 0-128 16,-2 4 128-16,1 1-128 0,0-3 128 0,1-2-128 16,-2 1 144-16,2-1-144 0,-1 0 160 0,0 2-160 15,0-5 176-15,0 1-176 0,0 2 192 0,0 0-192 0,0 1 160 16,-1 2-160-16,0-2 128 0,0 0-128 0,0 0 128 15,0 0-128-15,0 1 128 0,-1 1-128 0,2-2 0 0,-1 0 128 16,0 2-128-16,0-1 0 0,0 0 0 0,0 3 128 16,0-3-128-16,0 1 0 0,0 2 128 0,1 2-128 15,-1-1 0-15,0-1 128 0,1-2-128 0,0 2 0 16,0-4 0-16,-1 2 0 0,1-2 0 0,0-2 0 16,0 0 128-16,1 0-128 0,-1-1 0 0,1 2 0 15,0-1 0-15,0 0 128 0,0 2-128 0,-1-1 0 16,0 2 0-16,0-3 128 0,1 2-128 0,-1-1 128 15,-1 2-128-15,-1 0 128 0,1 0-128 0,1 3 128 16,0-1-128-16,0 1 128 0,0-1-128 0,0 0 0 16,0 1 144-16,1-2-144 0,0 0 0 0,0-2 0 15,1-1 0-15,0 0 128 0,-1-1-128 0,1-2 0 16,-1 2 0-16,1-1 128 0,-1-1-128 0,1 1 0 16,-1 1 0-16,0 0 0 0,1 1 0 0,-1 1 144 15,-1-1-144-15,1 2 0 0,0-2 144 0,0 1-144 16,0 1 0-16,0 2 144 0,0 0-144 0,0-3 0 0,0 1 0 0,0 0 0 15,1 2 0-15,0-3 128 0,-1 0-128 0,0-1 0 16,0 0 0-16,-1-3 128 0,0-1-128 0,1 3 0 16,0-1 0-16,0 3 128 0,-1-3-128 0,0 3 0 15,0 0 0-15,-2 1 128 0,2 0-128 0,1 0 0 16,0 0 128-16,1 0-128 0,0 0 0 0,0-1 128 16,-1 0-128-16,1 1 0 0,1-1 0 0,-1 0 128 15,0 0-128-15,1 0 0 0,1 0 0 0,0 0 0 16,-1-1 128-16,0-1-128 0,0 0 0 0,0-1 128 0,0 1-128 0,0-1 128 15,0 1-128-15,-1 0 128 0,1-4-128 0,0 3 128 16,0 0-128-16,0 0 128 0,1 1-128 0,0-3 128 16,-1 3-128-16,1-1 128 0,0 0-128 0,-2 4 0 15,2-1 144-15,0 2-144 0,0 1 128 0,0-1-128 16,0 1 128-16,-2 1-128 0,1-2 0 0,0-2 144 16,1 1-144-16,0 2 0 0,-1 0 128 0,1-3-128 15,-2 2 0-15,2-1 0 0,0-3 128 0,0 3-128 16,0-2 0-16,2-1 0 0,-1 1 0 0,2-2 0 15,0 2 0-15,0-4 0 0,-1 3 0 0,-1 2 0 16,0 0 128-16,1 1-128 0,-2 3 0 0,-1-3 128 16,0 3-128-16,-2 2 144 0,1 1-144 0,0 0 0 15,0 0 0-15,0-1 0 0,0 2 0 0,-1 0 0 16,-1 1 0-16,1-3 0 0,1 0 0 0,-1-1 0 16,0-1 0-16,1 0 0 0,0-1 0 0,1-2 0 15,0-1 0-15,2-1 0 0,0-1 0 0,0 4 0 16,1-3 0-16,-1 2 0 0,-1 2 0 0,-1-1 0 0,-1 1 0 0,0 2 0 15,1 2 0-15,0-1 0 0,0 1 0 0,0 0 0 16,0 0 0-16,0 0 0 0,-2-1 0 0,2 0 0 16,1 1 0-16,0-2 0 0,1 2 0 0,0-3 0 15,0 1 0-15,-1 1 0 0,2 0 0 0,1 2 0 16,0-4 0-16,-2 1 0 0,1 0 0 0,0 0 0 16,-1 1 0-16,0-3 0 0,0 1 0 0,-1 1 0 15,2 0 0-15,-1 0 0 0,-1 0 0 0,0 0 0 16,-1 0 0-16,-1-2 0 0,1 0 0 0,1 0 0 0,-3 2 0 15,2-3 0-15,1 1 0 0,1 0 0 0,-2-1 0 0,2-2 0 16,1 0 0-16,1 1 0 0,0-2 0 0,-1 2 0 16,1-2 0-16,1 1 0 0,1 1 0 0,-2-3 0 15,1 3 0-15,0 2 0 0,1 0 0 0,-1 0 0 16,1 0 0-16,-1 0 0 0,2-3 0 0,-1 1 0 16,1 0 0-16,0-1 0 0,-1-1 0 0,1 2 0 15,1-3 0-15,0 1 0 0,-1 0 0 0,1-2 0 16,-1 1 0-16,0-1 0 0,2 0 0 0,1 1 0 15,-3-3 0-15,2 3 0 0,0-3 0 0,-1 1 0 16,2 0 0-16,0 1 0 0,0 2 0 0,1-1 0 16,-1 1 0-16,1-1 0 0,0-4 0 0,-1 3 0 15,0-1 0-15,0 1 0 0,-2 2 0 0,1-1 0 16,0 3 0-16,5-7 0 0,-1 2 0 0,-2 3 0 16,-1-1 0-16,0 2 0 0,-2-3 0 0,2 1 0 15,-1 2 0-15,0 0 0 0,0 0 0 0,0 4 0 16,-1 0 0-16,0-1 0 0,0-2 0 0,0 1 0 15,2 2 0-15,0-1 0 0,-3 3 0 0,3-1 0 16,1-1 0-16,-1 0 0 0,0-1 0 0,-1 0 0 16,2-2 0-16,0 0 0 0,-2 2 0 0,2-1 0 0,1-1 0 15,0 1 0-15,1 1 0 0,-2-2 0 0,1 0 0 0,0 1 0 16,0-1 0-16,-2-2 0 0,-3 3 0 0,2 1 0 16,0 2 0-16,-1 1 0 0,0 1 0 0,0-2 0 15,0 1 0-15,1-1 0 0,-1-1 0 0,0 1 0 16,2 0 0-16,0 0 0 0,-2-1 0 0,2 0 0 0,0-2 0 15,0 2 0-15,1 2 0 0,0 0 0 0,0 1 0 0,0 0 0 16,-3 1 0-16,2 0 0 0,-3 1 0 16,-1-1 0-16,-1-1 0 0,2 0 0 0,-1 1 0 0,-1 1 0 15,-3 1 0-15,2 1 0 0,-1-1 0 0,0-2 0 16,-1 1 0-16,2-1 0 0,1-1 0 0,-1 1 0 16,0 0 0-16,0-2 0 0,2 1 0 0,-1 0 0 15,-1 1 0-15,1-2 0 0,3-2 0 0,-1 0 0 16,-1 0 0-16,-2 3 0 0,2-1 0 0,1-1 0 15,1 1 0-15,1-4 0 0,1 0 0 0,0-1 0 16,1-1 0-16,0 3 0 0,-2 0 0 0,3 1 0 16,-3 1 0-16,1 1 0 0,1-1 0 0,-2 0 0 15,0-1 0-15,2 2 0 0,-2-1 0 0,2 0 0 16,-1 0 0-16,2-2 0 0,1 1 0 0,-1-1 0 0,1 0 0 16,0 0 0-16,1 0 0 0,-1 0 0 15,1 0 0-15,2 1 0 0,0-1 0 0,1-1 0 16,-2 1 0-16,2 1 0 0,-2-1 0 0,1 0 0 15,-1 1 0-15,2-2 0 0,-3-1 0 0,2-1 0 16,1 3 0-16,2 0 0 0,-1 1 0 0,0 1 0 0,1-2 0 0,-1 2 0 16,1-3 0-16,0 3 0 0,0-1 0 0,-3 3 0 15,-1 1 0-15,-2 1 0 0,1 1 0 0,-4 0 0 16,0-1 0-16,-2-1 0 0,-1 0 0 0,1 1 0 16,0 0 0-16,-1 1 0 0,1 0 0 0,0-1 0 15,0 0 0-15,2-2 0 0,0-1 0 0,0-1 0 16,1 2 0-16,0 1 0 0,-1-1 0 0,1-1 0 15,-1-2 0-15,0 2 0 0,2 1 0 0,-2-1 0 16,1 1 0-16,-1 2 0 0,-3-2 0 0,1 2 0 0,-3 0 0 0,0 0 0 16,-1 0 0-16,0 1 0 0,-1 0 0 0,1 0 0 15,-3 0 0-15,0-1 0 0,0 0 0 16,0-1 0-16,0 1 0 0,2 0 0 0,-2-1 0 0,0 0 0 16,1 0 0-16,0 1 0 0,0-1 0 0,0 0 0 15,0-1 0-15,1 1 0 0,0-1 0 0,0 2 0 16,1-1 0-16,-1 0 0 0,0 0 0 0,1-2 0 15,0 3 0-15,0-1 0 0,-1-1 0 0,1 1 0 16,0-2 0-16,0 1 0 0,-1 2 0 0,1 2 0 16,0-1 0-16,1 0 0 0,0-1 0 0,1 0 0 15,2 0 0-15,-1 1 0 0,-1 0 0 0,0 1 0 16,-1-1 0-16,1 1 0 0,0 0 0 0,0-1 0 16,0 0 0-16,-1 0 0 0,1 0 0 0,-1 2 0 15,0-1 0-15,-1 0 0 0,0-1 0 0,1 0 0 0,0 0 0 0,0 0 0 16,3 0 0-16,-1 1 0 15,-1 0 0-15,0-1 0 0,3-1 0 0,-1 2 0 0,-1-2 0 0,0 1 0 16,0 1 0-16,-1 1 0 16,1-2 0-16,-1 0 0 0,1 1 0 0,-1 0 0 0,2 0 0 0,1 2 0 15,1-1 0-15,0 0 0 0,-2 1 0 0,-1-3 0 16,1 1 0-16,0 0 0 0,-1 0 0 0,2 0 0 16,-2 0 0-16,-1 1 0 0,1 0 0 0,0 1 0 15,0-1 0-15,-1 0 0 0,1 0 0 0,2-1 0 16,-2 1 0-16,0 2 0 0,0-2 0 0,0 1 0 15,0 0 0-15,1 0 0 0,0 1 0 0,-1-2 0 16,0 1 0-16,0 0 0 0,-1 1 0 0,2 0 0 16,1-1 0-16,0 0 0 0,1 0 0 0,-1 1 0 15,-2-1 0-15,2 2 0 0,-1-2 0 0,-1 0 0 0,0-1 0 16,-1 1 0-16,1-1 0 0,-2 1 0 16,0 0 0-16,0 0 0 0,1 0 0 0,-1 0 0 0,2-1 0 0,1 0 0 15,-1-1 0-15,2 2 0 0,1 0 0 0,0-1 0 16,1 0 0-16,1-1 0 0,-1 0 0 0,2-1 0 15,-1 1 0-15,2-1 0 0,0-2 0 0,1 2 0 16,-1 0 0-16,-2 0 0 0,1 1 0 0,-3 0 0 16,-1 0 0-16,-1 1 0 0,-2-3 0 0,1 2 0 15,1 0 0-15,-1 0 0 0,0 0 0 0,1 0 0 16,0 0 0-16,-1 1 0 0,0-1 0 0,1 0 0 16,0 0 0-16,2 0 0 0,0 0 0 0,-1 2 0 15,0-2 0-15,-1 1 0 0,-1 0 0 0,1 0 0 16,1 0 0-16,-1 0 0 0,1 1 0 0,0 1 0 15,-1-2 0-15,0 1 0 0,-1-2 0 0,-2 1 0 16,1 0 0-16,1 0 0 0,-1 0 0 0,-2 0 0 16,1 0 0-16,0 0 0 0,0 0 0 0,-2-2 0 0,1 1 0 15,1 1 0-15,0 0 0 0,0 0 0 0,0 0 0 0,1-1 0 16,1 0 0-16,-1 1 0 0,2-2 0 0,0 1 0 16,-1 0 0-16,1 0 0 0,-1 1 0 0,-1 1 0 15,-1-3 0-15,1 1 0 0,0 0 0 0,0 1 0 16,1 0 0-16,0 1 0 0,0 0 0 0,-1 0 0 15,1-1 0-15,-1 1 0 0,-1 0 0 0,-1 1 0 16,2-1 0-16,-1 1 0 0,0 0 0 0,-1 0 0 16,0-1 0-16,0 0 0 0,0 1 0 0,-1-1 0 0,0-1 0 0,0 1 0 15,-1 0 0-15,0 0 0 0,-1-1 0 0,1 0 0 16,0-1 0-16,2-2 0 16,-2 0-464-16,-1 1-96 0,-3 0-16 0,0 0 0 15,-3-4-1984-15,3 1-384 0,1 0-96 0,-12 1-19200 16</inkml:trace>
  <inkml:trace contextRef="#ctx0" brushRef="#br5" timeOffset="-42314.56">16424 4334 4607 0,'0'0'400'0,"0"0"-400"0,0 0 0 0,0 0 0 16,0 0 3584-16,0 0 624 0,0 0 128 0,0 0 16 0,0 0-2688 0,0 0-528 15,8 4-112-15,0-3-32 0,-1-2-144 0,1 0-16 16,0 0-16-16,0 0 0 0,0 0 80 0,0 0 0 16,2-1 16-16,-1 0 0 0,-1 0-304 0,1 1-64 15,0 0-16-15,2 0 0 0,0 0-336 0,1-1-192 16,-2 1 192-16,2-1-192 0,0 0 128 0,1-1-128 16,0 1 0-16,1-1 0 0,-1 0 0 0,1-1 0 15,1-1 0-15,2 0 0 0,1 0 160 0,2-2-160 16,0 0 128-16,1 2-128 0,-2 0 224 0,2 2-32 15,-1-4-16-15,-1 3 0 0,-2 1-176 0,-2-1 0 16,0 0 144-16,-1 1-144 0,-1 1 0 0,2 1 0 16,-3-2 0-16,-1 1 128 0,-2 2-128 0,1-2 0 0,0 0 128 0,1 0-128 15,-1 1 512-15,3 0 48 0,1-2 0 0,0 0 0 16,1 0-64-16,1-2-16 0,2-2 0 16,4 4 0-16,1-1-128 0,3 2-32 0,-3 0 0 0,2-2 0 15,-1 0 128-15,0-1 0 0,-3 0 16 0,2 1 0 16,-3 1 48-16,1 0 0 0,0 0 0 0,2-1 0 15,-1-2-112-15,1 0-16 0,-3 1 0 0,1 2 0 16,1 1-160-16,2 0-32 0,1 0-16 0,-1 0 0 16,0-1 16-16,-3 0 16 0,0-4 0 0,-1 5 0 15,-2 1-16-15,1 1 0 0,-2-3 0 0,2-1 0 16,-1-1-64-16,2 0 0 0,1-2-128 0,0 2 192 0,1 1-192 0,-1 1 144 16,1-1-144-16,1-1 128 0,2 0-128 0,-1 0 128 15,0 1-128-15,-6 1 128 0,1 1 48 0,-2 0 0 16,1 0 0-16,-2 0 0 0,0 0 16 0,-1 0 0 15,-1-1 0-15,2 1 0 0,1 0-64 0,-2 1 0 16,1-3 0-16,1 3 0 0,0-3-128 0,1 1 128 16,-1-2-128-16,1 1 128 0,0 1-128 0,-1 0 0 15,2 0 0-15,0 1 0 0,2-2 0 0,-1 1 0 16,1 0 0-16,-1 0 128 0,1 0-128 0,-1 1 0 16,-2-2 0-16,2 1 128 0,-4 0-128 0,1 0 128 15,0 1-128-15,-2 1 128 0,1-1-128 0,0 0 0 16,2-1 144-16,0 1-144 0,-2 0 128 0,0 1-128 15,0-1 160-15,0 1-160 0,2 0 160 0,-1 1-160 16,2-2 160-16,0 1-160 0,-1 0 128 0,2 0-128 16,-2 1 0-16,1-2 0 0,-2 2 128 0,0 0-128 15,-1-1 0-15,-1 0 0 0,1 0 128 0,0 1-128 16,-1 0 0-16,1-2 144 0,1 1-144 0,-2 0 0 16,2 0 144-16,-1 0-144 0,0-1 128 0,-1-1-128 15,-1 1 128-15,1 0-128 0,1 1 128 0,-1 0-128 0,1 1 160 0,1 0-160 16,-1-3 128-16,1 2-128 0,-1 0 0 0,-1 1 144 15,1 1-144-15,-1 0 0 0,0 0 0 0,0 1 0 16,-3-2 0-16,1 0 0 0,1 0 0 0,0 0 0 0,-1 0 0 16,0 1 128-16,2-1-128 0,0 0 0 15,1-1 160-15,0 1-160 0,-2-2 192 0,2 0-192 16,0 1 208-16,-1-2-64 0,1 1-16 0,0-1 0 0,1 1-128 0,1 0 160 16,-1 0-160-16,1 0 160 0,-1 0-160 0,1 1 128 15,-1 0-128-15,-2 0 128 0,0-2 0 0,-1 1 0 16,-2 0 0-16,1 2 0 0,0-2-128 0,-1 2 0 15,-1 2 0-15,1-2 0 0,0-2 0 0,-1 2 0 16,1 2 0-16,2-2 0 0,-1 0 0 0,-1 0 0 16,1 0 0-16,1 1 0 0,-1-1 0 0,1 0 0 15,-1-1 0-15,0 1 0 0,-1 0 144 0,2 0-144 16,0 0 160-16,-1 0-160 0,0-2 160 0,1 1-160 16,0 0 160-16,1 0-160 0,-1 1 176 0,-2-2-176 15,1 0 192-15,0 1-192 0,0 1 144 0,-2 0-144 16,0 0 0-16,0 0 144 0,1 0-144 0,-2 0 0 15,1 0 0-15,0 1 0 0,-1 0 0 0,-1 2 0 16,1-1 128-16,1 1-128 0,-1-3 0 0,-1 1 0 16,1 0 0-16,1 0 0 0,1 0 0 0,-1 0 0 15,0 0 0-15,0-1 0 0,1 0 0 0,-2 0 128 16,1 0-128-16,1 1 0 0,0 0 128 0,-1 0-128 16,1 0 128-16,0 0-128 0,0 0 128 0,0 0-128 0,1 0 0 15,2 0 128-15,-2 0-128 0,1 1 0 0,0-1 0 0,-1 0 128 16,-2-1-128-16,2 0 0 0,-1 0 0 0,-2 1 0 15,1-1 0-15,0 2 0 0,1-2 128 0,-1 0-128 16,-1-2 0-16,0 1 0 0,1 1 0 0,-1 0 0 16,-1 0 0-16,1 0 0 0,-1-1 128 0,0 1-128 15,-1-1 0-15,0 1 0 0,0 0 0 0,-1 0 128 16,0 0-128-16,0 0 0 0,1 0 0 0,0 0 0 0,-1 0 0 0,1 0 0 16,0-2 0-16,1 2 0 0,0 0 0 0,2 0 0 15,0 2 0-15,1-2 0 0,-1 0 0 0,1 0 0 16,0 1 0-16,0 0 0 0,-1-1 0 0,0 0 0 15,0 1 0-15,-1 1 0 0,-3-2 0 0,1 2 0 16,0 1 0-16,-1-1 0 0,1 1 0 0,-1-3 0 16,-2 1 0-16,2 1 0 0,0 0 0 0,0 0 0 15,0 1 0-15,0-1 0 0,0-2 0 0,1 0 0 16,0 0 128-16,0 1-128 0,1 1 0 0,-1 0 0 16,0-2 0-16,2 1 0 0,1-1 0 0,0 0 0 15,0 0 128-15,1 0-128 0,0 0 0 0,0 0 0 16,-1-1 0-16,2 1 0 0,0 0 0 0,0 0 128 15,1 0-128-15,0 0 0 0,-2 0 0 0,1 0 0 16,-1 0 128-16,0 0-128 0,-2 0 0 0,1 0 0 16,0 0 0-16,1 0 0 0,-1 0 0 0,1-2 0 15,0 1 128-15,-1 1-128 0,0 0 0 0,-6 0 0 16,-5 0 0-16,0 0 0 0,13 1 0 0,0-1 0 16,-4 0 0-16,1 0 0 0,-1 2 0 0,1-2 0 0,-1 0 0 15,-4 0 0-15,-5 0 0 0,0 0 0 0,9 0 0 16,-1 1 0-1,-3 0-448-15,-5-1-112 0,0 0-16 0,0 0-16 16,0 0-2160-16,0 0-416 0,0 0-96 0</inkml:trace>
  <inkml:trace contextRef="#ctx0" brushRef="#br3" timeOffset="51897.91">22361 5676 18431 0,'0'0'1632'16,"0"0"-1312"-16,1 5-320 0,-1-5 0 15,0 6 3952-15,0-6 720 0,0 0 128 0,0 0 48 16,0 0-2416-16,8 0-464 0,0-3-112 0,1-1 0 16,3-4-560-16,3-4-96 0,1-3-32 0,3-2 0 15,2-4-400-15,0-1-96 0,2-2-16 0,-2-4 0 0,1-1-272 0,-1 0-64 16,0 0-16-16,-3-1 0 15,0 0-176-15,-1 0-128 0,0-2 192 0,1-1-192 0,-4 0 144 0,1-1-144 16,-1 0 0-16,-1 0 144 0,1 2-144 0,-1 2 0 16,-2 0 0-16,0 4 128 0,-1 4-128 0,-1 3 0 15,-1 3 0-15,-2 3 0 0,-2 1 128 0,0 3-128 16,-1 2 128-16,-3 7-128 0,0 0 224 0,0 0-32 16,0 0-16-16,2 7 0 0,0 3-48 0,1 4 0 15,-1 3 0-15,1 5 0 0,0 4 128 0,1 1 32 16,0 4 0-16,2 1 0 0,1 1 64 0,2 0 16 15,2 1 0-15,2-5 0 0,-2-1-128 0,1 2-32 16,1-3 0-16,-2 0 0 0,-1-3-80 0,0 0-128 16,0 0 176-16,1-2-176 0,-3-2 128 0,-2-2-128 0,1-3 0 15,-1 0 0-15,0-4 0 0,0-3 0 16,-1 0 0-16,-1-3 0 0,-4-5-208 0,0 0-48 0,0 0-16 0,0 0 0 31,0 0-1664-31,-5-5-336 0,-3-3-64 0,-4 0-19616 0</inkml:trace>
  <inkml:trace contextRef="#ctx0" brushRef="#br3" timeOffset="52062.43">22610 5416 42047 0,'0'0'928'0,"0"0"192"0,0 0 32 0,8-2 16 0,2 2-928 0,0-3-240 0,0 0 0 0,3 1 0 0,3-1 1328 0,1 1 208 16,2 1 64-16,1-1 0 0,0 2-896 0,3 0-192 15,1 0-16-15,1 2-16 0,-1-2-480 0,0 2 0 16,1-1 0-16,-2 1 0 0,-1-2 0 0,-1 0-128 15,-1 0-16-15,-1 0-14448 16,0-3-2896-16</inkml:trace>
  <inkml:trace contextRef="#ctx0" brushRef="#br3" timeOffset="52545.78">23332 5080 19343 0,'0'0'1728'0,"0"0"-1392"0,0 0-336 0,-3 6 0 15,-1 0 3312-15,1 2 592 0,0 3 112 0,-1 1 16 16,-2 2-1696-16,1 1-352 0,-2 4-64 0,1 2 0 16,-2 1-576-16,2 0-96 0,-1 2-32 0,3-1 0 15,0 0-304-15,2-1-64 0,1 1-16 0,3-2 0 0,2 0-256 0,2-2-48 16,4 1-16-16,3-4 0 0,3 0-256 0,1-4-48 16,0 0-16-16,0-2 0 0,1-5-192 0,0-1 176 15,-1-3-176-15,2-2 160 0,0-2-160 16,0-1 0-16,-1-4 144 0,1-2-144 0,-1-2 224 0,-2-2-32 15,0 0 0-15,-1-4 0 0,0 2-192 0,-2 2 144 16,-1-2-144-16,0 0 128 0,0-3 160 0,-1 0 32 16,0-3 0-16,-3 0 0 0,0 0-320 0,-1-7 0 15,-3 3 128-15,-2 1-128 0,-2 1 0 0,-1 5 0 16,-3 0 0-16,-1 4 0 16,-1 1-416-16,0 3-96 0,-2 2 0 0,-1 3-16 15,0 2-1424-15,-1 2-288 0,2 4-48 0,1 0-16 16,0 3-1184-16,2 1-240 0</inkml:trace>
  <inkml:trace contextRef="#ctx0" brushRef="#br3" timeOffset="52949.53">24266 5100 6447 0,'0'0'576'0,"-1"-4"-576"0,0-2 0 0,0 1 0 0,1-1 5904 0,-1 1 1072 16,-3-1 224-16,0 2 32 0,4 4-4160 0,-5-3-832 15,-1 1-160-15,-1 2-32 0,-1-1-432 0,-2 3-80 16,-2 1 0-16,-3 3-16 0,-4 4-400 0,-4 2-80 15,-3 3-16-15,-9 6 0 0,0 1-192 0,2 3-32 16,5 0-16-16,3 2 0 0,3-4-128 0,5 1-16 16,5-2-16-16,4-1 0 0,4-1-144 0,3 0-32 15,6 1 0-15,6-3 0 0,4 1-256 0,8-4-48 16,6 0-16-16,6-3 0 0,-4-4-128 0,1-2 0 16,-1-1 0-16,-1 0 0 0,-3-2 0 0,-2-3 0 15,-2-1-144-15,-1-2 144 0,4-2-416 0,-4-3 32 16,-1 1 0-16,-3-2 0 15,-2-1-560-15,-2 2-96 0,-4-4-32 0,-2 3 0 16,-4-2-1872-16,-3 1-368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03:23.948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14225 5710 23951 0,'0'0'1056'0,"-5"4"224"0,-1 1-1024 0,2-1-256 15,1 1 0-15,2 2 0 0,0-2 3664 0,2 2 688 16,3 0 128-16,1 2 16 0,1-1-2096 0,2 4-416 16,2 3-96-16,0 0-16 0,3 3-528 0,1 2-96 15,1 1-32-15,3 2 0 0,0 1-512 0,2 1-128 0,1 2 0 0,0 0-16 16,0 1-352-16,-1-3-64 0,2-4-16 0,0-1 0 15,3 0-128-15,0-3 0 0,0 0 0 0,-1-2 128 16,1 0-128-16,1-2 0 0,-2-1 0 0,0-3-176 31,-2-1-208-31,-2-1-64 0,-2-1 0 0,-3 0 0 16,-3-2-1728-16,-3 0-368 0,-3 0-64 0,-6-4-17904 0</inkml:trace>
  <inkml:trace contextRef="#ctx0" brushRef="#br0" timeOffset="184.54">14177 6171 41119 0,'0'0'1824'0,"0"0"368"0,-6-1-1744 0,6 1-448 0,0 0 0 0,-1-5 0 0,1-1 1376 0,3-1 192 16,4-1 32-16,1-2 16 0,1-2-416 0,4-1-96 15,2-4-16-15,2-2 0 0,5-1-544 0,0-3-112 16,3 0-32-16,0-1 0 0,3 0-256 0,-3-2-144 15,0 0 160-15,2 2-160 0,0-1 0 0,1 2 0 16,-1 0 0-16,-1 3 0 16,-1 1-528-16,-1 1-208 0,-2 0-32 0,-3 2-14336 15,-1 3-2880-15</inkml:trace>
  <inkml:trace contextRef="#ctx0" brushRef="#br0" timeOffset="747.01">14327 7745 14735 0,'0'0'1312'0,"0"0"-1056"16,0 0-256-16,0 0 0 0,5 0 5776 0,2-1 1104 15,1-1 224-15,0 3 32 0,0 3-4128 0,2 5-816 16,1 1-160-16,0 6-48 0,1 2-880 0,0 6-176 15,0 3-32-15,1 2-16 0,1 1-464 0,0 0-96 16,1-2 0-16,2 0-16 0,1-2-304 0,0-3 0 16,-1-2 0-16,1 0 0 0,1-6 0 0,0 0 0 15,-1-1 0-15,-3-3 0 0,0-1-240 0,-1-1-48 16,-3-1-16-16,-1 0 0 16,-2-2-448-16,-3-2-80 0,-5-4-32 0,0 0 0 15,0 0-1472-15,-5 3-288 0,-4-1-64 0</inkml:trace>
  <inkml:trace contextRef="#ctx0" brushRef="#br0" timeOffset="877.41">14229 8146 27647 0,'0'0'1216'0,"0"0"256"0,0 0-1168 0,6-2-304 0,0 0 0 0,5-6 0 0,3-3 3728 0,3-2 688 16,1 0 144-16,4-4 32 0,-1-4-2416 0,3-2-464 16,-1-4-112-16,3-4 0 0,-2-2-1152 0,4-1-208 15,2 0-48-15,1-2-16 0,1-1-176 0,0-3 0 16,3-4-160-16</inkml:trace>
  <inkml:trace contextRef="#ctx0" brushRef="#br1" timeOffset="83727.16">18964 12189 26719 0,'-10'3'1184'0,"7"0"240"0,-2 3-1136 0,2-1-288 16,3-5 0-16,0 0 0 0,0 0 4592 0,0 0 848 15,6 5 192-15,-1-2 16 0,1-2-3600 0,1-1-736 0,2-1-144 0,0 0-16 16,1-1-640-16,0-1-128 0,1 1-32 0,1 0 0 16,0 1-224-16,1-2-128 0,-2 2 128 0,1 0-128 15,-2 1 0-15,-1-2-256 0,1 2 32 0,-2 0 16 16,-8 0-2240-16,0 0-448 0,5 5-96 16,-4 3-10592-16,-3 2-2128 0</inkml:trace>
  <inkml:trace contextRef="#ctx0" brushRef="#br1" timeOffset="83851.53">19019 12350 9215 0,'-17'18'816'0,"11"-13"-656"16,-1 5-160-16,0 0 0 0,-1 0 5472 0,1-1 1056 15,2-1 224-15,0 0 32 0,1-2-3136 0,3 0-624 16,0-1-128-16,2 0-16 0,1-1-1264 0,3-2-240 16,0 2-48-16,1 0-16 0,2-3-544 0,1 1-128 15,0 0 0-15,5-2-16 0,2 0-464 0,0-2-160 16,2 1 0-16,0-1 144 16,0-1-1568-16,2 1-320 0,-2-2-64 0</inkml:trace>
  <inkml:trace contextRef="#ctx0" brushRef="#br1" timeOffset="84620.99">20285 11664 13823 0,'0'0'1216'0,"0"0"-960"15,0 0-256-15,0 0 0 0,0 0 5104 0,0 0 976 16,3-2 192-16,-3 2 32 0,5-5-3680 0,0 2-752 0,-5 3-144 0,0 0-16 15,6-1-640-15,-6 1-128 16,0 0-32-16,0 0 0 0,0 0-320 0,1 5-64 0,-2 0-16 0,-1 3 0 16,-2-1-144-16,-1 2-48 15,-1 3 0-15,1-4 0 0,-1 3-64 0,2 2 0 0,-1-2-16 0,1 0 0 16,-1 2 16-16,0 0 0 0,2-1 0 0,0 0 0 16,1 0 80-16,3-1 32 0,0-2 0 0,1-2 0 15,1 1 64-15,2-3 16 0,2 0 0 0,2-2 0 0,2-1-32 0,2-1 0 16,0-1 0-16,0-1 0 0,4-1-224 0,1 0-32 15,0 0-16-15,3 0 0 0,-2 0-144 0,0 0 0 16,-1 0 0-16,0 2 0 0,1-1 0 0,-3 1 0 16,0-2 0-16,-2 2 128 0,0 0-128 15,1 0 0-15,-2 2 0 0,-1-2 0 0,1 0-144 0,-1 0 144 16,-1 0-192-16,2 0 192 16,-1 0-512-16,-1 0 0 0,-3 0 0 0,0 0 0 15,-1 0-1040-15,-1 0-208 0,-6 0-32 0,5-3-12992 16,-5 3-2576-16</inkml:trace>
  <inkml:trace contextRef="#ctx0" brushRef="#br1" timeOffset="84923.4">20668 11639 8287 0,'0'-10'368'0,"0"5"80"0,0 0-448 0,1-1 0 15,1 0 0-15,1-2 0 0,0 1 6976 0,0 1 1328 16,0 1 256-16,-3 5 48 0,0 0-5248 0,0 0-1056 15,0 0-192-15,0 0-64 0,4 5-768 0,-1 3-144 0,-1 1-48 16,-1 1 0-16,0 1-528 0,0 0-112 0,0 1-32 0,-1 0 0 16,0 0-208-16,-1-1-32 0,0 2-16 0,0 1 0 15,-1 3-160-15,0 0 0 0,0 3 0 0,-1 1 0 16,0 3 128-16,-2 1-128 0,0 0 0 0,1 0 128 0,-1 2-128 0,0-2 0 16,2 0 0-16,0-5 0 15,0 0 0-15,2-4-272 0,0 0 32 0,1-1 16 16,1-4-224-16,-1-1-32 0,0-1-16 0,1-2 0 15,0 0-736-15,0-1-160 0,-1-6-16 0,0 0-12672 16,0 0-2544-16</inkml:trace>
  <inkml:trace contextRef="#ctx0" brushRef="#br1" timeOffset="85473.09">19759 11962 23951 0,'0'0'1056'0,"6"6"224"0,0-2-1024 0,3 0-256 0,2-1 0 0,6 0 0 0,6 0 6336 0,6 0 1216 16,7 1 256-16,7-3 32 0,6 3-5120 0,0-1-1024 15,-1-1-208-15,1-1-32 0,2-1-1120 0,4 1-208 16,3 1-128-16,-1 1 128 0,-1-1-128 0,-3 2 176 15,-4-3-176-15,-2 0 192 0,-1 1-192 0,2-2-176 16,2 1 48-16,-2-1 0 16,-2 1-1424-16,-5 2-288 0,-5-3-48 0,-3 0-21792 15</inkml:trace>
  <inkml:trace contextRef="#ctx0" brushRef="#br1" timeOffset="86470.12">19900 12650 35135 0,'0'0'1552'0,"1"-5"320"0,-3 0-1488 0,1 0-384 15,1 5 0-15,0 0 0 0,-3-3 2016 0,3 3 336 16,0 0 64-16,-7 0 16 0,0 1-1120 0,1 1-224 16,-1 2-32-16,1 4-16 0,-2 1-640 0,0 1-128 15,2 0-16-15,-1 1-16 0,2 2-240 0,-2 1 128 0,0 0-128 0,2 1 0 16,1 0 128-16,2-3-128 0,-1 3 0 0,3-4 0 16,0 0 128-16,3-1-128 0,-1-3 0 0,2 1 144 15,0 0 48-15,2-3 0 0,3 1 0 0,-1-2 0 16,1 0 96-16,2 0 32 0,1 0 0 0,1-2 0 15,1 1-128-15,1 0-32 0,1-1 0 0,2 0 0 16,2 1-160-16,0-3 0 0,-1 1 0 0,-2 0 128 0,1-1-128 0,-3 0 0 16,-1 0 0-16,0 0 128 0,-3 0-128 0,-4-1 0 15,0 0-160-15,-3 1 160 16,-4 0-1536-16,0 0-192 0,0 0-64 0,0 0-12336 16,-1-5-2464-16</inkml:trace>
  <inkml:trace contextRef="#ctx0" brushRef="#br1" timeOffset="86671.12">20132 12679 40479 0,'0'0'1792'0,"0"0"384"0,-5 1-1744 0,0 1-432 16,1 0 0-16,-1 2 0 0,-1 1 1664 0,1 3 256 16,1 2 64-16,1 1 0 0,-2 4-896 0,0 2-160 15,-2 1-32-15,1 2-16 0,0 0-528 0,1-2-96 16,0 2-32-16,1-2 0 0,0 2-224 0,1-1 0 15,2 1 0-15,2-1 0 16,1 0-992-16,1-2-240 0,1-3-48 0,4-1-16 16,3-3-2224-16,1-3-432 0</inkml:trace>
  <inkml:trace contextRef="#ctx0" brushRef="#br1" timeOffset="86849.67">20411 12764 43775 0,'-6'9'960'0,"3"-4"208"0,-2 2 48 0,0 1 0 0,-2 2-976 0,1 0-240 0,0 2 0 0,0 1 0 0,0 1 1168 0,1-1 192 16,-1 0 48-16,1 0 0 0,1 0-1136 0,1 1-272 15,0 1 0-15,-1-2 0 0,0 1-144 0,0 0-96 16,2-1-16-16,-1-2 0 16,1-1-2656-16,1-2-544 0</inkml:trace>
  <inkml:trace contextRef="#ctx0" brushRef="#br1" timeOffset="86999.51">20278 12896 23951 0,'0'0'2128'0,"0"0"-1696"15,0 0-432-15,7 0 0 0,2-2 2880 0,2-1 512 16,0 0 80-16,3 0 32 0,4 0-2512 0,2-2-496 16,4 0-112-16,2-2 0 15,1-1-928-15,0 1-176 0,1-3-48 0,-1-1-15296 0</inkml:trace>
  <inkml:trace contextRef="#ctx0" brushRef="#br1" timeOffset="87320.83">20721 12763 24879 0,'-14'3'1088'0,"7"-1"256"0,-2 0-1088 0,0 0-256 16,0-1 0-16,3 0 0 0,6-1 5184 0,0 0 960 16,0 0 208-16,0 0 48 0,1-6-4288 0,3 1-864 0,5-5-160 0,4 1-48 15,2 0-480-15,2 0-112 0,3 1 0 0,1 0-16 16,2 1-112-16,-1 3 0 0,1 1-16 0,-4 3 0 15,-1 2-304-15,-2 3 0 0,-2 0 0 0,-1 4 0 16,-1 0 160-16,-4 4-32 0,-1 1 0 0,0 0 0 16,-3 2 16-16,-1 1 0 0,-3-3 0 0,-1 1 0 15,-1 1 48-15,-2-3 16 0,-1 2 0 0,-2-1 0 16,0-1 32-16,0 0 0 0,-1 1 0 0,1-3 0 16,1 0 0-16,2-1 0 0,2 0 0 0,2-3 0 15,2 1 64-15,3-3 16 0,1 0 0 0,4-1 0 0,0 0-320 16,2-3-224-16,3-2 32 0,2-2 16 0,0-2 176 0,5-2 256 15,0 0-64-15,2-2-16 16,0-1-992-16,3-1-192 0,4 0-32 0,0-1-16 16,1 0-320-16,-2 1-64 0,-2-1-16 0,-3 2 0 15,0-4-1872-15,-3 0-384 0</inkml:trace>
  <inkml:trace contextRef="#ctx0" brushRef="#br1" timeOffset="87594.66">21682 12055 24879 0,'0'0'2208'0,"0"0"-1760"0,0 0-448 0,7-1 0 16,2-1 5904-16,3 0 1104 0,2 1 224 0,4 0 32 15,0 1-5120-15,2-1-1024 0,3-1-208 0,0 1-32 16,4 0-624-16,2 1-112 0,0-1-16 0,1 1-128 16,-1 1 0-16,-3 0 0 0,-2 2 0 0,-5-2-144 15,-3 3-784-15,-4-1-160 0,-3 1-16 0,-4-1-16 16,-5-3-640-16,-1 7-128 0,-3-2-32 0,-5 2-18496 16</inkml:trace>
  <inkml:trace contextRef="#ctx0" brushRef="#br1" timeOffset="87734.03">21776 12213 28559 0,'-8'11'2544'0,"8"-11"-2032"16,0 4-512-16,1 1 0 0,2-1 4288 0,2 2 768 16,3-1 160-16,3 0 32 0,2 0-3008 0,3-2-608 15,2-1-112-15,2-1-32 0,4-1-784 0,0 0-144 16,2-1-48-16,-1-2 0 0,1 1-512 0,-1-2 0 16,-3 0 0-16,-1 0 0 15,-2-1-1472-15,-3 0-336 0,0 0-80 0</inkml:trace>
  <inkml:trace contextRef="#ctx0" brushRef="#br1" timeOffset="88929.6">22773 12111 38879 0,'0'0'1728'0,"0"0"336"0,0 0-1648 0,1 5-416 16,2-2 0-16,4 0 0 0,4 0 2000 0,4 0 320 15,3-1 64-15,4 0 16 0,4 0-1184 0,1-1-224 16,0 0-48-16,0-1-16 0,-1 1-640 0,-1-1-128 15,0-1-32-15,-1 1 0 0,-1-1-128 0,-2 0 0 16,2 1 0-16,-2 0 0 16,1 0-1360-16,-4 0-160 0,0 0-16 0,-2 1-19648 0</inkml:trace>
  <inkml:trace contextRef="#ctx0" brushRef="#br1" timeOffset="89388.72">22887 12386 47167 0,'-12'4'1040'0,"-1"-1"224"0,-1-1 32 0,1 1 16 0,3 0-1056 0,1 1-256 0,2-2 0 0,7-2 0 15,0 0 912-15,0 0 128 0,7 3 32 0,3-3 0 16,5-2-496-16,5 0-112 0,5 1-16 0,1-2 0 0,-2 1-304 0,2-1-144 16,0 0 128-16,-2 1-128 0,0 0 0 15,-2 1 0-15,0 1-144 0,-4 1 144 16,-1 1 0-16,-3 1 0 0,-4 3 0 0,-1 0 0 0,-5 0 192 0,-3 2-64 15,-3 0-128-15,-4 2 192 0,-3-2-192 0,-2 1 176 16,-3-1-176-16,-2 0 160 0,-1-1 432 0,-2 1 96 16,2-1 16-16,-2-1 0 0,0 0-160 0,1 0-32 15,-1-1 0-15,4 2 0 0,0-5-208 0,4 1-48 16,3 0-16-16,8-3 0 0,0 0-240 0,5 3 0 16,7 1 0-16,2-1 0 0,1-1 0 0,4 1 0 15,1 1 0-15,3 1 0 0,2 1 0 0,1 1-128 16,-2 3 128-16,0 0-208 0,-3 2 16 0,-1 3 0 15,-5 0 0-15,-1 2 0 0,-4 2 192 0,-4-1 160 16,-5 1-32-16,-3 2 0 0,-4-2 48 0,-5 1 0 16,-4-1 0-16,-1-1 0 0,-5-2-176 0,-1-1-176 15,-3-1 48-15,0-3 0 0,-2 0 256 0,-5-1 64 16,-4-2 16-16,-3-1 0 0,-3-1-144 0,0-1-64 16,1 0 0-16,3-4 0 0,3-2 0 0,3-3 0 0,5-4 0 15,3-4 0 1,3-6-1472-16,3-9-256 0,4-8-32 0,3-7-22656 0</inkml:trace>
  <inkml:trace contextRef="#ctx0" brushRef="#br1" timeOffset="91894.75">22690 11554 27071 0,'4'-9'1200'0,"-1"3"240"0,0-1-1152 0,1 1-288 16,0 0 0-16,0-1 0 0,0 1 1216 0,2 1 192 16,0 1 48-16,2 1 0 0,-1 0 592 0,3 1 128 0,-1-1 32 0,5 2 0 15,3-2-464-15,5 0-80 0,4 1-32 0,3-1 0 16,5-1-608-16,-2 1-112 0,-1-2-16 0,0 2-16 16,-2-1-576-16,-2 3-112 0,0-2-32 0,-5 3 0 15,-2 1-160-15,-6 2 0 0,-5 2 0 0,-4 2 128 16,-5 2 64-16,-6 1 16 0,-6 4 0 0,-2 2 0 15,-5 1 512-15,-2 4 112 0,-2 3 0 0,0-3 16 16,-3-1-176-16,2 0-32 0,-2-2-16 0,2 0 0 16,3 0-112-16,3-2 0 0,3 0-16 0,6-2 0 15,6-3-256-15,3 1-48 0,2-3-16 0,7 0 0 0,4 1-176 16,5-4 0-16,2 1 0 0,3-1 0 16,0-2 0-16,3-2 128 0,3-2-128 0,3 0 0 0,4-2 0 0,0-1 0 15,-1 0 0-15,-2-2 0 16,-1 1-848-16,-2 1-256 0,-4 2-48 0,-4 1-15520 15,-2 1-3104-15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05:05.3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19632 2797 24815 0,'0'0'1088'0,"0"0"256"0,0 0-1088 0,7-4-256 0,2 0 0 0,3 0 0 16,6 0 0-16,2 0 0 0,1-1 0 0,3 1 0 15,1-2 0-15,3 1 0 0,5 1 0 0,2 0 0 16,3 0 192-16,4 1-32 0,5 0 0 0,0 2 0 16,0 2 448-16,-1 0 96 0,-1 0 0 0,2 0 16 15,2 0-144-15,1 1-16 0,4 0-16 0,-1 1 0 16,-1 0-304-16,0 1-64 0,-2-1-16 0,3-2 0 0,3 0 64 0,1 2 16 15,0-1 0-15,1 1 0 0,-2-1 240 0,0 0 48 16,0-1 16-16,3 1 0 0,2 1-112 0,-1 0-32 16,-2 1 0-16,-2-3 0 0,-2 0-64 0,1 0-16 15,0 1 0-15,0-1 0 0,-1 1-48 0,-2 1-16 16,-2 0 0-16,2 1 0 0,0-2 32 0,-6 0 0 16,-1 1 0-16,-1 0 0 0,1 2-16 0,-1 0 0 15,-2 1 0-15,0-1 0 0,-1-1-128 0,2 0-16 16,1-1-128-16,1 2 192 0,2-3-192 0,1 1 144 15,0 0-144-15,1 1 128 0,-4-1-128 0,-1-1 0 16,-2-2 0-16,-1 1 0 0,1 0 0 0,-2 0 0 16,-1 1 0-16,-1 0 128 0,-1 1-128 0,-2 2 0 15,-3-3 0-15,1 1 0 0,-4 0 0 0,0-1 0 16,1 0 0-16,-1 0 0 0,1-1 0 0,2 2 0 16,-1-2 0-16,1 2 128 0,1-1 32 0,1 1 0 15,0 2 0-15,-2-3 0 0,0 0-32 0,-1-1 0 16,0-1 0-16,0-1 0 0,1 1 144 0,-1 0 32 0,1 0 0 0,0-1 0 15,-1-1 48-15,1 2 16 0,1 0 0 0,1 0 0 16,-3 0-48-16,2-1 0 0,-1 1 0 0,2-4 0 16,-1 1-192-16,1 0-128 0,0 0 128 0,0 2-128 15,-2 1 0-15,0 0 0 0,-3 0 0 0,-1 1 128 16,-2-1-128-16,-2 1 0 0,-3-1 0 0,0 0 128 16,-3-1-128-16,1 1 0 0,-3 0 0 0,-2 0 0 15,-2 0 0-15,-2 1 0 0,-2 1 0 0,-1-1 0 16,-7-1-2000-16,3 5-480 0</inkml:trace>
  <inkml:trace contextRef="#ctx0" brushRef="#br0" timeOffset="44460.35">22683 3704 8287 0,'0'0'736'0,"0"0"-592"15,0 0-144-15,-4 0 0 0,0 0 3712 0,4 0 704 16,0 0 128-16,0 0 48 0,-4-3-2288 0,4 3-464 16,-3-2-96-16,3 2-16 0,-1-4-368 0,1 4-80 15,3-5 0-15,1 1-16 0,2 0-368 0,2 0-80 16,0 0-16-16,3 0 0 0,3 1-224 0,1-2-64 15,0 0 0-15,3 1 0 0,1 2-144 0,1-1-48 16,-1 1 0-16,1 1 0 0,-1 1-320 0,0 0 0 16,0 0 0-16,-1 3 0 0,0 0 272 0,0 0-16 15,-1 2 0-15,-1 0 0 0,-1 0 64 0,1 3 0 16,-2-2 0-16,-2 2 0 0,1 0-320 0,0 2 0 16,-2-2 0-16,-1 2 0 0,0 0 336 0,-1-2 16 0,0 2 0 0,-1 2 0 15,-2 2 128-15,0 1 32 16,0-1 0-16,-2 2 0 0,-2 0-160 0,0 3-32 15,-4 1 0-15,-1 2 0 0,-1 1 32 0,-1 2 0 16,0-6 0-16,-1 4 0 0,0-2 112 0,-3 3 32 16,-1 0 0-16,0 0 0 0,-1 0-112 0,-1 2-32 0,-2-1 0 0,-4 10 0 15,-1-2-160-15,0 2-16 16,0-1-16-16,-2 0 0 0,1-1 32 0,-2 1 16 0,1-2 0 0,-2-2 0 16,1-2-64-16,-1 3-16 0,4-2 0 0,-1 1 0 15,2 0 48-15,1 0 0 0,2-2 0 0,3 1 0 16,2-3-176-16,3 1 0 0,3-2 0 0,3 0 0 15,2 0 288-15,2-2 32 0,3-1 0 0,2-3 0 16,1-1-320-16,0 1 128 0,1-1-128 0,2 1 0 16,1-1 144-16,3-1-144 0,0-1 0 0,1-2 144 15,2 1-144-15,0-2 0 0,-1-1 144 0,1-2-144 16,0-1 0-16,0-1 144 0,-2-3-144 0,1-2 0 16,1-1 128-16,-1-2-128 0,1-1 0 0,0-2 0 0,2-1 0 15,-1-1 0-15,0 0 0 0,-2 0 0 0,-3-1 0 0,-1 1 0 16,0-1 0-16,-3 1 0 0,0-1 0 0,-3 0 0 15,-2 0 0-15,-2 0 0 0,-2-2 128 0,-2 2-128 16,-2 1 0-16,-3 1 0 0,-2-1 0 0,-1 1 160 16,-1 0-160-16,-1 2 128 0,-4 0-128 0,0 2 192 15,-1 2-192-15,1-1 192 0,-2 3-48 0,1 1 0 16,0 1 0-16,-1 2 0 0,1 4-144 0,0 4 192 0,1 0-192 16,1 5 192-16,-1 1-64 0,1 4 0 15,0 1 0-15,3 4 0 0,-1-1-128 0,2 1 160 16,1-4-160-16,2 3 160 0,2 0-160 0,2 2 0 15,2 1 144-15,3 0-144 0,1 3 0 0,3 2 0 16,2 2 0-16,1-2 128 0,1-1-96 0,0-3-32 16,2 0 0-16,0-1 0 0,-2 2 0 0,3-2 0 15,-1 2 0-15,0 2 0 0,-2 0 0 0,0 0 0 0,-1 0 0 16,-1-2 0-16,-3-1 0 0,-1-2 0 16,-4-1 0-16,-3 1 0 0,-2 2 0 0,-2 0 0 0,-3 2 0 0,-1-1 0 15,-4 2 0-15,1-2 0 16,-1-3 0-16,-3 0 0 0,-1-6 0 0,-3-1 0 0,0-6 0 0,-1-1 0 15,0-1 0-15,0-4 0 0,1-1 0 0,3-3 0 16,2-3 0-16,3 0 0 0,-1-2 0 0,2-2 0 16,1-2 0-16,1-2 0 0,4-2 0 0,1-2 0 15,1-1-320-15,3-2-64 0,3-1-16 0,2-4 0 16,2-3-1072-16,5-4-192 16,2-2-64-16,4-3-14272 0,3-4-2880 0</inkml:trace>
  <inkml:trace contextRef="#ctx0" brushRef="#br0" timeOffset="44916.68">23872 4928 37375 0,'0'0'832'0,"0"0"160"0,0 0 32 0,0 0 16 0,-2 7-832 0,0 1-208 0,-3 1 0 0,1 0 0 15,-1 2 1088-15,-1-1 160 0,0 2 32 0,1 0 16 16,-2 2-192-16,1 2-32 0,1 0-16 0,1 0 0 15,0 0-400-15,1 1-80 0,-1-2 0 0,2 3-16 16,1-2-208-16,1 1-32 0,1-2-16 0,2-2 0 16,-2 0-48-16,1 0-16 0,-1-2 0 0,2 0 0 15,3 0 144-15,1-2 16 0,-2 0 16 0,2-1 0 16,-1-1-80-16,2 1-16 0,-1-2 0 0,2-1 0 16,1 0-144-16,-1-1-48 0,4 1 0 0,1-1 0 15,1-1-128-15,3-1 0 0,1 1 0 0,1-1 128 0,4 0-128 16,-2 0 128-16,1-1-128 0,-1 0 128 15,-1-1-128-15,-2-1 0 0,-4 0-192 0,-3 0 192 16,-3-1-1600-16,0-1-192 0,-2 0-32 0,-3-2-19872 16</inkml:trace>
  <inkml:trace contextRef="#ctx0" brushRef="#br0" timeOffset="45131.4">24308 5079 6447 0,'0'0'576'0,"0"0"-576"16,0 0 0-16,0 0 0 0,-5-2 9376 0,-1 2 1760 15,-2 2 368-15,1 3 64 0,1 1-7840 0,-1 4-1552 16,-1 3-320-16,-1 5-64 0,1-1-896 0,-2 3-192 16,-1 4-16-16,-2 1-16 0,0 1-288 0,1 2-64 15,0 0-16-15,1 0 0 0,2 1-304 0,1 0 0 16,2 1 0-16,1 1 0 15,1-2-896-15,0 0-192 0,-1 1-48 0,-1-1-15376 16,-4-3-3072-16</inkml:trace>
  <inkml:trace contextRef="#ctx0" brushRef="#br0" timeOffset="50572.07">22432 8284 17503 0,'0'0'1552'0,"0"0"-1232"16,0-5-320-16,1 0 0 0,1-2 3168 0,1 1 576 16,0-2 112-16,2 1 32 0,1 1-1568 0,1 0-304 15,1 1-64-15,2 0-16 0,5-2-656 0,1 3-128 16,0-1-16-16,3 0-16 0,-1 1-352 0,-4 2-64 16,1 1 0-16,3-1-16 0,1 4-112 0,3-2-32 15,0 2 0-15,1 2 0 0,1 0-272 0,4 3-48 16,-1 1-16-16,-2 1 0 0,-2 2 16 0,-4 1 0 15,-1 1 0-15,-3-1 0 0,-2 4 16 0,-2 3 0 16,-1-1 0-16,-4 4 0 0,-1 0 16 0,0 1 16 16,-2 0 0-16,-3 0 0 0,-1 0-96 0,-2 0-32 15,-2 1 0-15,0 1 0 0,-1 4-16 0,-2 0 0 0,-3 1 0 16,-2 2 0-16,0-1 208 0,-4 2 48 16,-2 1 0-16,0-2 0 0,0-1 16 0,-1-3 16 0,-2 2 0 0,1 0 0 15,0 1-128-15,0 2-32 0,0-3 0 0,3 1 0 16,-2 1-48-16,1 1-16 0,-1-1 0 0,0-2 0 15,3-2-192-15,-1-3 176 0,1 0-176 0,1-2 160 16,1 2-160-16,3-1 160 0,1-2-160 0,3 3 160 16,2-2-160-16,4 1 0 0,2-1 144 0,4 0-144 0,3-1 0 0,4 0 0 15,1 0 0-15,11 7 0 0,1-6 0 0,-7-8 0 16,1-1 0-16,8 4 0 0,-1-5 0 16,-8-5 0-16,1-3 0 0,11 4 0 0,-2-2 0 0,-9-3 0 15,1-1 0-15,0 1 0 0,2-2 0 0,6 1 0 16,-4-1 0-16,-8 1 0 0,0-3 0 0,4-2 0 15,-2 1 0-15,-7-1 0 0,0-1 0 0,3-1 0 16,-1-1-128-16,-5 1 128 0,-1-1 0 0,2-2 0 16,-3 0 0-16,-2 2 0 0,-1 0 0 0,-2 5 0 15,0 0 0-15,0 0 0 0,0 0 0 0,-4-4 0 16,-1 1 0-16,-5 4 0 0,-4 2 0 0,2 2 0 16,-2 1 0-16,-12 5 0 0,0 3 0 0,0 3 176 15,1 0-16-15,8-1 0 0,-1 5-160 0,-7 14 160 16,7 3-160-16,8-10 160 0,1 4-32 0,3 5 0 15,1 1 0-15,3 0 0 0,2-2 0 0,2 1-128 16,2 2 192-16,3 0-64 0,3 4-128 0,7 18 128 16,0-6-128-16,-3-19 128 0,2 0-128 0,11 18 128 15,-1-7-128-15,-3-3 128 0,-4 0-128 0,-3 3 0 16,-4 2 0-16,-3 1 0 0,-3 0 0 0,-4-4 0 0,-4-5 0 0,-5-2 128 16,-3-3-128-16,-5 0 0 0,-6 0 144 0,-1 0-144 15,-2-2 128-15,-2-2-128 0,2-3 128 0,-1-4-32 16,0-2-96-16,1-4 0 0,1-6 0 15,1-2 0-15,1-3 0 0,1-3 0 0,2-5 0 0,-2-3 0 16,0-3 0-16,1-4 0 0,1-5 0 0,7 2 0 16,-1-7 0-16,-5-13 0 0,7-3 0 0,4-1-160 15,4-2-992-15,5 2-192 0,2 0-32 0,3 0-16 16,2-1-1360-16,4-5-256 0,2-3-64 0</inkml:trace>
  <inkml:trace contextRef="#ctx0" brushRef="#br0" timeOffset="51052.67">23527 9371 26719 0,'-17'-4'2368'0,"10"2"-1888"15,-2-1-480-15,2 0 0 0,1 0 4176 0,6 3 752 0,0 0 128 0,0 0 48 16,0 0-3024-16,0 0-608 0,0 0-112 0,4-3-16 16,1 2-704-16,4-1-128 0,3 1-16 0,4 4-16 15,1-1-144-15,4 3-16 16,2 1-16-16,5 3 0 0,-2 2-96 0,0 2-16 16,0 3 0-16,-5 1 0 0,-2 3 0 0,-4 1 0 0,-3 4 0 0,-3 0 0 15,-3 2 16-15,-2 0 0 0,-4-3 0 0,-4 2 0 16,-3-3 64-16,-5 1 16 0,-2-2 0 0,-5 0 0 15,-3 0-32-15,-2 1-16 0,0-2 0 0,-2 0 0 16,2-1 96-16,-1-1 32 0,3-3 0 0,2 0 0 0,4-2-96 0,2-1-16 16,3-4 0-16,3 0 0 15,4 0-176-15,1-2-80 0,2 0 0 0,3-1 0 0,4 1 0 0,5-2 0 16,5 0 0-16,6 0 0 0,8-2 0 0,4 1 0 16,7-1 0-16,1-1 0 0,-1 0 0 0,1-1 0 15,1 2 0-15,0-3 0 0,1 1 0 0,-2-1 0 16,-1 3 0-16,-3-3 0 0,-2 1 0 0,-8 0 0 15,-6 0 0-15,-5-1 0 0,-3-1 0 0,-4 0 0 16,-4 0 0-16,-3 1 0 16,-3 0-1600-16,0 0-192 0,-10 0-64 0,-9 1-22448 0</inkml:trace>
  <inkml:trace contextRef="#ctx0" brushRef="#br0" timeOffset="55508.71">19541 13240 28559 0,'0'0'2544'0,"7"1"-2032"0,1 1-512 0,2-1 0 16,0 0 3008-16,3 0 496 0,-1 0 96 0,-1 0 32 15,2-1-2272-15,-1 1-448 0,0 0-80 0,-1 1-32 16,0-2-672-16,0 2-128 0,-3-1 0 0,1 1 0 31,-3 0-1664-31,1 1-272 0,-2-2-64 0</inkml:trace>
  <inkml:trace contextRef="#ctx0" brushRef="#br0" timeOffset="55660.58">19588 13380 23951 0,'0'0'2128'0,"0"0"-1696"16,0 0-432-16,4-1 0 0,2-1 3296 0,1 2 576 15,0-2 112-15,3 1 32 0,-1 1-3008 0,1 0-608 16,2 1-112-16,1 1-32 16,1-2-1152-16,-1 1-256 0,-1-1-32 0</inkml:trace>
  <inkml:trace contextRef="#ctx0" brushRef="#br0" timeOffset="56499.03">20643 12671 14735 0,'0'0'1312'0,"0"0"-1056"0,0 0-256 0,0 0 0 16,0 0 3776-16,0 0 704 0,0 0 144 0,0 0 32 15,0 0-2336-15,0 0-464 0,-3 5-80 0,-1 0-32 16,0 3-672-16,0 1-144 0,0-2-32 0,1 2 0 16,-1-1-144-16,0 2-48 0,0 1 0 0,0 0 0 15,0-1-192-15,1 1-64 0,0-1 0 0,0 0 0 16,1-1 32-16,1-1 0 0,0-2 0 0,2 0 0 0,0 0-224 0,2-2-32 16,-3-4-16-16,5 3 0 0,1 0 48 15,0-2 0-15,1 0 0 0,0-1 0 0,0-1-64 0,1 0 0 16,0-1 0-16,0 1 0 0,1-1 32 0,-1 0 0 15,3 0 0-15,1 0 0 0,0 0-64 0,-2 0-16 16,1-1 0-16,1 1 0 0,0 0-144 0,0 1 160 16,1-1-160-16,1 1 160 0,-1 1-160 0,1 1 0 15,-1 1 0-15,0 0 0 0,0 1 0 0,0-1 0 16,-1 1 128-16,-1 0-128 0,-2 0 0 0,0 1 0 16,-1-1 0-16,0-2-176 15,-3 1-208-15,1 0-32 0,-1-1-16 0,-5-1 0 16,6 1-1520-16,-1 0-304 0,-1-2-64 0,-4 1-17200 0</inkml:trace>
  <inkml:trace contextRef="#ctx0" brushRef="#br0" timeOffset="56737.13">21003 12602 37151 0,'0'0'1648'0,"0"0"336"0,-6-1-1600 0,1 2-384 0,0 1 0 0,1 2 0 16,0 2 1680-16,1 4 256 0,-2 2 48 0,1 4 16 16,-1 3-912-16,1 0-192 0,1 4-48 0,0 0 0 15,1 1-432-15,0-1-96 0,1 0 0 0,1-3-16 16,0 0-304-16,1-2 0 0,1 1 128 0,0-1-128 0,1-1 0 0,0-1 0 16,1-2 0-16,1-1-144 15,0-1-1136-15,0-1-208 0,1-3-48 0,0-1-11872 16,1-1-2368-16</inkml:trace>
  <inkml:trace contextRef="#ctx0" brushRef="#br0" timeOffset="57125.09">20143 13216 29487 0,'0'0'1296'0,"0"0"288"0,0 0-1264 0,0 0-320 16,5-5 0-16,4 2 0 0,3 3 3744 0,3-1 688 0,5 0 144 0,4 0 32 15,3 1-2560-15,5 0-512 0,8 0-112 0,4 1-16 16,3 1-640-16,2 0-144 0,0-1-32 0,6 1 0 16,-11-1-304-16,6 0-64 0,3 0-16 0,2 0 0 15,-2 2-208-15,1-3 0 0,-3 0 0 0,0 0 0 16,1 2-704-16,-3 1-128 16,-1-3-16-16,-5 2-16 0,-5 1-1392 0,-5-2-288 0,-2 1-48 0</inkml:trace>
  <inkml:trace contextRef="#ctx0" brushRef="#br0" timeOffset="57829.68">20212 13488 18431 0,'2'-13'1632'0,"-2"13"-1312"0,4-4 3232 0,-1-1 640 16,-1-1 128-16,0 0 32 0,1 1-2224 0,-1 1-432 15,-2 4-96-15,4-3 0 0,-4 3-512 0,0 0-112 16,0 0-16-16,0 0 0 0,0 0-576 0,0 0-128 15,0 0-32-15,4 7 0 0,-2 3 160 0,-2-1 16 16,-1 2 16-16,-1 3 0 0,-2 3-16 0,-1-2 0 16,1 2 0-16,-2-1 0 0,-1 0-112 0,-1 3-32 15,1-2 0-15,1-3 0 0,1 0 64 0,3-3 0 16,-1 0 0-16,2-1 0 0,1-2-192 0,1-1-128 16,1-3 192-16,0 1-192 0,-2-5 144 0,4 4-144 15,2 0 0-15,1-3 144 0,1 1-144 0,1-1 160 16,0-1-160-16,0 1 160 0,0-1-160 0,3 1 0 0,1-1 0 15,0-1 128-15,0 0-128 0,1 1 0 0,0-1 0 0,0 1 0 16,1-1 0-16,-2 0 0 0,-1 0 0 0,-4 1 0 16,0-2-192-16,-1 2-32 0,-2-1 0 0,0 0 0 31,-5 1-416-31,0 0-96 0,0 0-16 0,0 0 0 0,0 0-2320 16,-2-3-480-16</inkml:trace>
  <inkml:trace contextRef="#ctx0" brushRef="#br0" timeOffset="58058.21">20500 13519 9215 0,'0'0'816'0,"0"0"-656"16,-5-3-160-16,2 0 0 0,0 1 7568 0,3 2 1488 16,0 0 288-16,0 0 64 0,-4 2-6496 0,0 3-1312 15,0 5-256-15,0 0-48 0,0 3-576 0,-1-2-112 16,-1 3-32-16,0 1 0 0,0 0-384 0,0 1-192 15,0 0 160-15,-2 4-160 0,1 0 0 0,0-1 128 16,0 0-128-16,3 1 0 0,-1 3 0 0,1-1 0 16,0 1 0-16,1-1 0 15,2-4-400-15,0-1-32 0,1-2 0 0,0 0 0 16,1-2-1936-16,1-3-384 0,1-2-64 0</inkml:trace>
  <inkml:trace contextRef="#ctx0" brushRef="#br0" timeOffset="58355.4">20706 13628 6447 0,'0'0'576'0,"0"0"-576"15,0 0 0-15,0 0 0 0,0 0 5968 0,0 0 1088 16,3 5 224-16,-1 1 32 0,-1-1-4400 0,2 0-880 16,-2 1-176-16,0 2-48 0,-1 1-368 0,-1 1-80 15,2-2-16-15,-2 1 0 0,0 3-704 0,-1-1-128 16,0-1-48-16,-1 0 0 0,0 2-320 0,0 0-144 16,-1-2 128-16,0 1-128 15,0 0-704-15,1-1-208 0,1-1-48 0,0-3-12112 16,2-6-2416-16</inkml:trace>
  <inkml:trace contextRef="#ctx0" brushRef="#br0" timeOffset="58537.5">20648 13747 23951 0,'-2'-12'1056'0,"2"12"224"0,0 0-1024 0,0 0-256 0,0 0 0 0,0 0 0 15,0 0 4608-15,0 0 880 0,6-3 160 0,0 1 48 16,0-2-4176-16,1 1-832 0,3 1-176 0,2-1-16 15,0-2-368-15,-1 3-128 16,0 3 0-16,2-2 0 0,0-3 0 0,-1 2 0 0,1 3-208 0,1-2-13456 16,-2-4-2688-16</inkml:trace>
  <inkml:trace contextRef="#ctx0" brushRef="#br0" timeOffset="58975.14">20997 13652 39503 0,'0'0'1744'0,"0"0"368"0,0 0-1680 0,1-5-432 15,0 1 0-15,1 0 0 0,1-1 1728 0,1-1 272 16,1-1 48-16,2 1 16 0,-2-2-1008 0,2 1-208 15,1-1-32-15,1-1-16 0,1 0-496 0,0 2-112 16,0 2 0-16,1 1-16 0,0 2-176 0,-2 0 0 0,3 4 0 0,-1 1 0 16,-1 2 0-16,-1 1 128 15,1 2-128-15,-1-1 0 0,-2 2 144 0,-1-1-144 16,-2 1 160-16,-2 1-160 0,-3 2 304 0,-1-1-48 0,-3-2 0 0,-1 3 0 16,-2-1 128-16,0 1 0 0,-3-2 16 15,-1 1 0-15,-3 5 144 0,1-4 32 16,1 3 0-16,1-2 0 0,1 1-128 0,3-2-32 15,0 2 0-15,3 0 0 0,1-3-176 0,2 1-48 0,3-1 0 0,1 0 0 16,2-2-192-16,2 0 128 0,3-2-128 0,4-1 0 16,4-2 128-16,1-1-128 0,3-1 0 0,2-2 0 15,4-2 0-15,-1-1 128 0,0-2-128 0,-2 0 0 16,-7 0 0-16,-1 0 0 0,-2-1 0 0,-1 1 0 0,-2 1-288 16,-2-1 0-16,-2 0 0 0,-1 1 0 15,-2 0-1888-15,-4 4-384 16</inkml:trace>
  <inkml:trace contextRef="#ctx0" brushRef="#br0" timeOffset="60886.7">21922 13096 40719 0,'11'-1'1792'0,"-6"1"384"0,1 0-1728 0,1-1-448 0,3 0 0 0,2 1 0 16,1 0 1072-16,-2 1 128 0,2 0 16 0,1 0 16 15,-1 0-576-15,2 0-112 0,0 0-32 0,-3 0 0 16,2 0-512-16,-2-1-304 0,0 0 48 0,-3 0 0 15,0 0-2624-15,-3 0-512 16</inkml:trace>
  <inkml:trace contextRef="#ctx0" brushRef="#br0" timeOffset="61043.92">21937 13336 17503 0,'-3'4'1552'0,"0"2"-1232"15,1 0-320-15,2 0 0 0,2-1 5776 0,2 1 1104 16,1-1 224-16,2 2 32 0,3-3-4832 0,2 1-976 15,2-1-192-15,0-1-48 0,2-1-656 0,2 0-144 16,1-1-32-16,1 1 0 0,-1-4-256 0,0 0 0 16,-1 1-128-16,1-2-14080 15,1-1-2816-15</inkml:trace>
  <inkml:trace contextRef="#ctx0" brushRef="#br0" timeOffset="61644.53">22946 12780 28559 0,'-4'0'2544'0,"1"-3"-2032"15,3 3-512-15,0 0 0 0,0-5 3056 0,2 0 512 16,3 1 96-16,3-1 32 0,-2 0-2288 0,4 0-464 16,1 1-96-16,2-1-16 0,0-1-256 0,2 1-48 15,0-2-16-15,-1 4 0 0,1 0-256 0,1 1-48 16,-2 1-16-16,-1 1 0 0,-1 1 160 0,-3 2 32 16,-3 1 0-16,-1-1 0 0,-3 4-48 0,-3 2 0 15,-4 1 0-15,0 2 0 0,-3 0-48 0,-2 2-16 16,-2 0 0-16,-1 0 0 0,1 0-96 0,-2 0-32 15,-1-2 0-15,3 1 0 0,-1 1 272 0,2-2 48 16,3 1 16-16,2-1 0 0,0-1-32 0,2 0-16 16,2-2 0-16,2 1 0 0,1-1 16 0,2 0 0 15,2-1 0-15,1 0 0 0,1-2-448 0,2-1 0 16,2-1-192-16,1-1 192 0,0-1 0 0,3-4 0 0,2 1 0 0,0-1 0 16,2-2 0-16,0 0 0 0,2-1 0 0,-2 0 0 15,1 0-144-15,-2 0-16 0,-4 0 0 0,-1 1 0 31,-2 1-432-31,-2-1-96 0,-4 3-16 0,-5 1 0 16,0 0-1104-16,0 0-240 0,-6 0-32 0,-6 2-12368 0,-3 3-2464 0</inkml:trace>
  <inkml:trace contextRef="#ctx0" brushRef="#br0" timeOffset="61839.68">22816 13242 30399 0,'0'0'2704'0,"9"2"-2160"16,0-1-544-16,4 0 0 0,3-1 3808 0,3 0 656 15,2-1 128-15,1 0 16 0,-1 0-2736 0,0-2-544 16,1 0-112-16,-1 1-32 0,0-1-384 0,1 1-80 16,1-3-16-16,-2 1 0 0,0 0-528 0,-1 1-176 15,0 0 0-15,-1 0 0 0,-2-1 0 0,-1 3-144 16,-2-3-16-16,-1 3 0 16,-2-3-1152-16,0 3-224 0,-4-3-64 0,0 2-13248 15,-2 2-2672-15</inkml:trace>
  <inkml:trace contextRef="#ctx0" brushRef="#br0" timeOffset="62277.54">23038 13396 23039 0,'-5'5'2048'0,"-1"-1"-1648"0,6-4-400 0,-5 4 0 16,5-4 5184-16,0 0 960 0,0 0 192 0,0 0 48 15,0 0-4624-15,0 0-928 0,0 0-176 0,3 3-32 16,1-1-48-16,3-1-16 0,1 0 0 0,1-1 0 15,0 0-336-15,2 1-64 0,2 1-16 0,-2-1 0 16,1 0-144-16,0 1 0 0,-1 1 0 0,-2 0 0 16,0 2 0-16,-1 2 0 0,-3-2 0 0,-1 2 0 15,-1 0 0-15,-3 1 128 0,-1 0-128 0,-2 3 0 16,-2-1 272-16,0 2-16 0,-3-1-16 0,-1 1 0 16,0-1 176-16,-1 2 32 0,1-3 16 0,0 2 0 0,0-2-112 15,2 0-32-15,0-2 0 0,0 1 0 0,2-4-80 0,2 0-32 16,3-5 0-16,0 0 0 0,3 5-208 0,5-2 0 15,2-1 128-15,3-1-128 0,6-1 0 0,2 0 0 16,-2 0 0-16,1 2 0 0,2-2 0 0,0 3-128 16,-1 0 128-16,-1 2 0 0,-3 0 0 0,-2 1 0 15,-3 0 0-15,-3 1 0 0,1 2 128 0,-5 1-128 16,-4 0 176-16,-4 1-176 0,-5 1 416 0,-3-3-32 16,-4 2 0-16,-3-1 0 0,-2-1-96 0,-1-1-32 15,1-1 0-15,-2-2 0 0,2 0-112 0,-2-3-16 16,1-1-128-16,1-1 192 0,-1-2-192 0,1-1 0 15,0 0 0-15,3-2 0 16,-1-1-320-16,3-2-144 0,0-3-48 0,1-1 0 16,3 0-3008-16,4-4-624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08:40.37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14974 10218 17503 0,'0'0'1552'15,"0"0"-1232"-15,0 0-320 0,0 0 0 0,0 0 3968 0,0 0 752 16,0 0 144-16,0 0 16 0,4-4-2000 0,3 1-416 16,1 1-80-16,7-1-16 0,5 0-608 0,4 0-128 15,6-1-32-15,5 0 0 0,4 0-512 0,0 1-96 16,0-1-32-16,3 1 0 0,1 0-448 0,3 0-112 16,1 0-16-16,1 1 0 0,1-1-256 0,-1 2-128 15,-4-2 0-15,-2 1 128 16,-1 0-864-16,-1-1-176 0,-1 0-48 0,-1 1-22272 0</inkml:trace>
  <inkml:trace contextRef="#ctx0" brushRef="#br0" timeOffset="4217.59">14948 12780 28559 0,'0'0'1264'0,"2"5"272"0,1 0-1232 0,1 1-304 16,1 1 0-16,1 0 0 0,2 0 3856 0,0 0 720 16,2 0 144-16,2-1 16 0,2-1-2992 0,1-2-592 15,2 2-128-15,3-3-32 0,3 1-720 0,3-1-144 16,1 1-128-16,1-2 192 15,2-1-1728-15,-2-1-352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09:31.62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22300 12569 9215 0,'0'0'816'0,"0"0"-656"0,0 0-160 0,0 0 0 16,0 0 3024-16,0 0 576 0,0 0 112 0,-3 2 32 15,-2-1-1456-15,5-1-304 0,0 0-48 0,-5 3-16 16,5-3-544-16,-6 1-112 0,1 2-32 0,0-3 0 0,5 0-448 0,-6 3-80 16,6-3-32-16,-6 2 0 0,6-2 160 0,0 0 16 15,-5 1 16-15,5-1 0 0,-5 1 128 0,5-1 32 16,-6-1 0-16,6 1 0 0,0 0 32 0,-6-3 16 15,6 3 0-15,-6-3 0 0,1-2-48 0,1-1 0 16,-1 2 0-16,5 4 0 0,-3-7-528 0,0 1-112 16,0 1-32-16,3 5 0 0,0-7 32 0,0 2 16 15,0 0 0-15,2-2 0 0,0 1-224 0,1 1-48 16,1 1-128-16,2-1 192 0,-1 1-64 0,1 0-128 16,0 0 176-16,1 1-176 0,-1-1 224 0,1 2-64 15,0 0-16-15,0 3 0 0,-1-1 0 0,0 1 0 16,0 1 0-16,-1 0 0 0,-5-2 16 0,6 4 0 15,-1 0 0-15,-1 0 0 0,-4-4-16 0,3 6 0 16,-2 2 0-16,0 0 0 0,-2-1-144 0,-1 1 192 16,-1-1-192-16,-1 0 192 0,-1 1-192 0,0-1 192 0,0 1-192 15,-1 0 192-15,-1-1-64 0,0-2 0 0,0 1 0 16,1 1 0-16,1-2-128 0,0-1 192 16,-1-1-192-16,6-3 192 0,-6 1-192 0,6-1 192 0,-5-1-192 0,0-3 192 15,0 0-192-15,1-2 0 0,2-1 144 0,0 0-144 16,1-2 0-16,0 0 128 0,0-1-128 0,2-1 0 15,1 1 0-15,1 0 0 0,1-3 0 0,1 3 0 16,1 1 0-16,1-3 0 0,0 1 0 0,-1 1 0 16,1 0 0-16,1 0 0 0,0 1 0 0,-1 1 0 0,-1 1 128 0,0 1-128 15,-1 2 160-15,1 1-160 16,-6 3 0-16,0 0 0 0,6 0 0 0,-6 0 0 0,4 5 128 0,0 0-128 16,-1 2 0-16,-1 1 144 0,-1 0-96 0,0 0-48 15,-1 0 0-15,0 0 0 0,-1-1 0 0,-1 1 0 16,0 0 0-16,0 0 0 0,-1-1 0 0,-1 1 0 15,-2 1 0-15,0-2 0 0,0 1 0 0,-1-1 0 16,1-2 0-16,-1 0 0 0,0 0 0 0,0-1 0 16,0-2 0-16,3-1 0 0,-2-1 0 0,0 1 0 15,0-2 0-15,1-2 0 0,5 3 0 0,-3-6 0 16,0-1 0-16,1 1 0 0,0-2 0 0,3 0 0 16,0 0 0-16,1 0 0 0,1-1 0 0,2 1 0 15,1-1 0-15,1 0 0 0,1 0 0 0,1 1 0 16,3 1 0-16,1 0 0 0,-1 1 0 0,0 1 0 15,2 1 0-15,-2 3 0 0,-3 2 0 0,0 3 0 16,-1 1 0-16,-2 0 0 0,-1 2 0 0,-2 0 0 16,-2 2 0-16,-2 1 0 0,-2 2 0 0,-2-1 0 15,-2 1 0-15,-2 2 0 0,-2 1 0 0,-2-1 0 16,-2 0 0-16,0-1 0 0,0-3 0 0,-1 0 0 0,1-2 0 16,1 0 0-16,-1-5 0 0,2 0 0 0,0-2 0 0,-1-1 0 15,-1-4 0-15,2-2 0 0,-1-3 0 0,1-2 0 16,4-2 0-16,-1-3 0 0,3-2 0 0,3 1 0 15,1-4-672 1,4 0-128-16,3-6-32 0,2-1-24544 0</inkml:trace>
  <inkml:trace contextRef="#ctx0" brushRef="#br0" timeOffset="4430.86">20681 12980 23375 0,'0'0'1024'0,"0"0"240"16,0 0-1008-16,0 0-256 0,3-3 0 0,-3 3 0 0,0 0 1296 0,3-3 224 16,0 0 32-16,1 1 16 0,0 0-480 0,0 1-112 15,1 0-16-15,-5 1 0 0,0 0 0 0,5 2-16 16,-1 1 0-16,1 2 0 0,0 2 208 0,0 2 32 16,-1 1 16-16,-1 3 0 0,0 1-144 0,-1 1-32 15,-1 2 0-15,-1 2 0 0,-1 3-256 0,0-3-64 16,-1-1-16-16,0-2 0 0,0 3-368 0,0-4-64 15,0-3 0-15,0 0-16 0,0 3-240 0,-1-2 176 16,1-3-176-16,0-2 160 0,0-3-160 0,2 1 0 16,0 2-192-16,0-8 192 15,0 0-1696-15,0 0-224 0,0 0-32 0,0 0-10848 16,8-9-2160-16</inkml:trace>
  <inkml:trace contextRef="#ctx0" brushRef="#br0" timeOffset="4614.52">20990 12977 18431 0,'-1'7'1632'0,"-1"1"-1312"0,0 3-320 0,0 2 0 16,0 0 3584-16,0 2 656 0,-1 2 128 0,3-3 32 15,-1 3-2560-15,0-1-512 0,0-3-112 0,1 2 0 16,0 1-768-16,0-3-128 0,0-3-48 0,-1 0 0 15,-1 3-272-15,1-4 0 0,0-3-128 0,1 1 128 16,-2 3-2288-16,1-2-352 16</inkml:trace>
  <inkml:trace contextRef="#ctx0" brushRef="#br0" timeOffset="5059.89">20592 13391 7359 0,'-1'-5'656'0,"1"5"-528"0,0 0-128 0,0 0 0 16,0 0 6336-16,-3 6 1216 0,1 6 256 0,0 2 64 15,0 4-5824-15,0 1-1152 0,2 3-224 0,-1 3-48 16,1-4-448-16,1-3-176 0,1-2 128 0,2 1-128 15,2 2 0-15,1-4 128 0,2-3-128 0,1 1 0 16,0 0 304-16,4-2-32 0,0-3 0 0,2-2 0 16,7 0 80-16,1-3 16 0,-5-4 0 0,1-2 0 15,1-2-176-15,0 0-16 0,-2 0-16 0,-1-2 0 0,-3-3-160 16,0 1 128-16,0 1-128 0,-5-2 128 16,-1-2-448-16,-2 1-80 0,-2 0-32 0,0-3-11552 15,-1 1-2320-15</inkml:trace>
  <inkml:trace contextRef="#ctx0" brushRef="#br0" timeOffset="5742.37">20232 13658 6447 0,'0'0'576'15,"-3"-2"-576"-15,-1-5 0 0,-1 1 0 0,0-2 5440 0,-1-1 960 16,-1-2 208-16,0-4 48 0,0-5-4448 0,2-3-880 16,-2-1-176-16,1-3-48 0,0-5-96 0,0 4-32 15,0 4 0-15,1-4 0 0,0-14-288 0,3 7-64 16,0 1-16-16,3-3 0 0,0-5 128 0,4 0 32 15,2 0 0-15,3 2 0 0,3 2-64 0,-2 10-16 16,3 0 0-16,4 3 0 0,2 1-144 0,6 0-32 16,2 2 0-16,4 1 0 0,7 3-512 0,2 1 0 15,-1 1 0-15,2 4 0 0,2 2 0 0,3 1 0 16,2 2 0-16,3 4 0 0,2 5-192 0,-1 1-64 16,-2 4 0-16,-2 2 0 15,-2 0-240-15,-1 5-48 0,-2 2-16 0,13 7 0 16,-19-6-464-16,-3 4-80 0,-1 7-32 0,-4 2 0 15,-4 2-208-15,-3 4-64 0,-3 2 0 0,-4-2 0 16,-2-2-16-16,-5-2-16 0,-4 4 0 0,-2 0 0 0,-4 2 1120 0,-5 16 320 16,-6-1 0-16,-3-3-128 0,1-11 1600 0,-5-1 336 15,-5-6 64-15,0 0 16 0,-2 0 64 0,-2-3 16 0,1-2 0 16,-1 0 0-16,-9 3-1008 0,-2-1-208 16,0-3-48-16,-1-5 0 0,-3-2-304 0,-1-3-64 0,1-4-16 0,4-4 0 15,1-7-320-15,2-2 0 16,2-7 0-16,1-4 0 0,2-3 208 0,-1-2 80 0,-3 0 16 0,1-1 0 15,0-3-496-15,4 3-112 0,6 3-16 0,3-1-13760 16,1-3-2768-16</inkml:trace>
  <inkml:trace contextRef="#ctx0" brushRef="#br0" timeOffset="7194.16">18205 13095 14735 0,'0'0'1312'0,"0"0"-1056"16,0 0-256-16,1-7 0 0,0 2 4048 0,-1 5 752 15,0 0 160-15,0 0 32 0,2-5-2592 0,-2 5-512 16,0 0-96-16,0 0-32 0,0 0-368 0,0 0-80 16,0 0-16-16,0 0 0 0,-4 2-336 0,0 4-80 15,-2 3-16-15,-1 2 0 0,-1-1-320 0,0 5-64 16,1 0-16-16,0 1 0 0,-2 1-240 0,0 2-48 16,2-4-16-16,0 2 0 0,1-3 32 0,1 0 16 15,2 3 0-15,0-1 0 0,1-1-208 0,1 1 176 16,2-2-176-16,0 0 160 0,1 0-160 0,1 1 0 15,0-3 144-15,2 1-144 0,1-4 128 0,1 0-128 16,0-2 128-16,3 0-128 0,-1-1 0 0,1-1 0 16,1-1 0-16,-1-2 128 0,2-2-128 0,-1-1 0 15,1 0 0-15,0-1 0 0,-2-1 0 0,0 0 0 16,-2 1 0-16,-1-3-128 16,-2 1-896-16,-1 0-192 0,-3 0-16 0,-1-1-16 15,-3-1-1424-15,-2 0-272 0,-1 0-64 0</inkml:trace>
  <inkml:trace contextRef="#ctx0" brushRef="#br0" timeOffset="7356.18">18045 13320 9215 0,'0'0'816'0,"0"0"-656"0,5-1-160 0,0-1 0 0,0-1 6096 0,2 1 1200 0,-2 0 224 0,2-1 48 16,0-1-4256-16,2 2-864 0,-1-1-160 0,0 0-48 15,1 0-944-15,0 2-192 0,0-2-32 0,3 2-16 0,-3-1-736 0,2-1-128 16,1 1-48-16,1 0 0 15,-1-1-848-15,2 0-192 0,1-2-16 0,1 1-13024 16,0-1-2592-16</inkml:trace>
  <inkml:trace contextRef="#ctx0" brushRef="#br0" timeOffset="7645.37">18471 13228 43311 0,'0'0'1920'0,"0"0"384"0,0 0-1840 0,0 0-464 0,0 0 0 0,0 0 0 15,0 0 1680-15,0 0 240 16,0 0 64-16,0 0 0 0,0 0-1232 0,6 3-240 15,3 1-64-15,0-1 0 0,0 0-448 0,0 0 0 0,1 0 0 0,1-1 0 16,1 1-272-16,0-3-112 0,0 1 0 0,1 0-16 31,-1-1-1984-31,-1 0-400 0,-1-2-80 0,-3 2-10384 0,0 0-2096 0</inkml:trace>
  <inkml:trace contextRef="#ctx0" brushRef="#br0" timeOffset="7809.81">18536 13323 31215 0,'0'0'1376'0,"-4"4"288"0,0-1-1328 0,0 0-336 0,4-3 0 0,0 0 0 0,-3 3 2512 0,3-3 432 16,0 0 96-16,0 0 16 0,0 0-1392 0,0 0-288 16,0 0-48-16,0 0-16 0,0 0-832 0,0 0-160 15,3 6-48-15,2-1 0 0,1-1-272 0,2-1-304 16,-1-3 64-16,2 1 16 16,3-2-2720-16,1 0-560 0,11-5-96 0,-3 4-32 0</inkml:trace>
  <inkml:trace contextRef="#ctx0" brushRef="#br0" timeOffset="8161.46">19055 13149 21183 0,'0'0'1888'0,"0"0"-1504"16,-1-5-384-16,0-1 0 0,-1 1 3696 0,-1-1 656 15,3 6 144-15,-4-3 32 0,-1 1-1936 0,-2 2-384 16,-1 2-80-16,-1 1-16 0,0 3-624 0,-2 0-128 15,1 3-16-15,0 2-16 0,-2 1-864 0,0 3-160 0,0-1-48 0,0 0 0 16,1 2 384-16,2 2 80 0,0 0 16 0,3 1 0 16,3-1-592-16,3 2-144 0,2 1 0 0,4-2 0 15,3-1 0-15,1 0 0 0,3-4 0 0,3-1 0 16,1-3 0-16,3-3 0 0,0-2 0 0,3-4 128 16,1-3-128-16,0-2 128 0,-3-2-128 0,0 0 128 15,-2-3-128-15,0-1 0 0,-3-1-192 0,-3-1 192 16,-1 0 192-16,-4-2 176 0,-2 0 16 0,-3 1 16 0,-2-1 16 0,-2 0 0 15,-3 1 0-15,-1 1 0 0,-2 1-176 0,-1-1-48 16,-2 0 0-16,0-1 0 0,-2-2-192 0,-2 1 0 16,-1 1 128-16,-1 0-128 15,0 0-768-15,2 1-192 0,1 0-32 0,0 0-15344 16,2 1-3072-16</inkml:trace>
  <inkml:trace contextRef="#ctx0" brushRef="#br0" timeOffset="47341.04">9400 4744 11967 0,'0'0'528'0,"0"0"112"0,0 0-512 0,0 0-128 16,0 0 0-16,0 0 0 0,-3-1 5952 0,0 0 1152 15,0-2 224-15,3 3 48 0,-4-1-4384 0,1-1-880 16,-1-1-192-16,1 1-16 0,0 0-784 0,0-1-160 16,1-2-16-16,0 0-16 0,1-1-352 0,1 1-80 15,1-3-16-15,2 0 0 0,2-2-272 0,1-1-48 16,2-1-16-16,1 0 0 0,2 0-16 0,1 2-128 16,1 2 192-16,0 1-64 0,4 1 128 0,-2 1 0 15,-2 2 16-15,-1 1 0 0,-1 0 176 0,-2 2 16 0,-2 1 16 16,-3 3 0-16,0 2-112 0,-2 2-32 15,-3 2 0-15,-2 1 0 0,-1 4-64 0,1 2-16 0,-4-2 0 16,-1 3 0-16,-1-1-64 0,0 0-32 0,-1-2 0 0,2-2 0 16,-1-1-32-16,1-1-128 15,0-2 192-15,1-1-64 0,1-5 0 0,-1 1 0 0,-1-2 0 0,1-3 0 16,1-1-128-16,0-2 192 0,-1-2-192 0,2-2 192 16,-1 0-192-16,1-2 160 0,0-3-160 0,1 1 160 15,0-1-160-15,2-1 160 0,-1 1-160 0,2-1 160 16,1 0-160-16,1 2 0 0,1 0 144 0,1 0-144 15,1 1 0-15,1 2 128 0,0 0-128 0,1 2 0 16,1 2 0-16,-1 0 128 0,1 0-128 0,1 3 96 16,1-1-96-16,1 2 0 0,1 0 0 0,0 1 0 0,0 0 0 0,0 0 0 15,-1 3 0-15,0 0 0 16,-2 1 0-16,-1-1 0 0,0 1 0 0,-3 3 0 0,-1 2 0 0,-3 0 0 16,0 1 0-16,-1 1 0 0,-3 2 0 0,-2-1 0 15,-2 0 0-15,-2 0 0 0,-1 1 0 0,0-3 0 16,-2 2 0-16,0-4 0 0,1-1 0 0,1-2 0 15,-1-2 0-15,1-2 0 0,0-2 0 0,1-2 0 16,1-2 0-16,2-2 0 0,0-1 0 0,1-1 0 16,2-1 0-16,1-2 0 0,1-1 0 0,1 2 0 15,1-2 0-15,1 0 0 0,1 0 0 0,1 1 0 16,3 0 0-16,2 1 0 0,2 3 0 0,1-1 0 16,-1 2 0-16,3 0 0 0,1 0 0 0,2 2 0 15,0 1 0-15,-1 1 0 0,-2-1 0 0,1 2 0 0,-2 1 0 0,0 2 0 16,-2 2 0-16,1 2 0 0,-3 3 0 15,0-2 0-15,-3 2 0 0,-2 1 0 16,-1 2 0-16,-3 3 0 0,-2 2 0 0,0 2 0 0,-3 1 0 0,-1-1 0 16,-1-2 0-16,-1 0 0 15,0 0 0-15,-3-3 0 0,-1-4 0 0,0-2 0 0,1-1 0 0,-2-2 0 16,2-3 0-16,2-2 0 0,0-1 0 0,0-4 0 16,0-2 0-16,1-3 0 0,3-4 0 0,1-2 0 15,2-5 0-15,3-1 0 0,3-2 0 0,1 1 0 31,1-1-1424-31,2-2-288 0,0-4-48 0</inkml:trace>
  <inkml:trace contextRef="#ctx0" brushRef="#br0" timeOffset="49887.37">7660 5084 29023 0,'0'0'1280'0,"0"0"272"0,0 0-1232 0,0 0-320 15,0 0 0-15,0 0 0 0,0 0 2064 0,0 0 368 16,-2 5 64-16,-1 3 0 0,0 1-976 0,1 1-208 15,1 5-32-15,2 1-16 0,-2 0-528 0,2 2-96 16,1 1-32-16,0 1 0 0,1-2-256 0,0 2-48 16,1 0-16-16,0-2 0 0,0-1-64 0,0-2-16 15,-1 0 0-15,0-1 0 0,2-2-208 0,-1 1 144 16,0-3-144-16,0 3 128 0,0-4-128 0,-2 1 0 16,-1-1 0-16,1 0 0 0,0-3 0 0,-1 0 0 15,-1-1 128-15,0-5-128 0,0 0 0 16,0 0 0-16,0 0-9248 15,0 0-1872-15,0 0-368 0</inkml:trace>
  <inkml:trace contextRef="#ctx0" brushRef="#br0" timeOffset="50062.71">7878 5047 33231 0,'-5'14'1472'0,"4"-6"304"0,-1 3-1424 0,1 3-352 0,0 0 0 0,0 4 0 16,1 1 1680-16,0-1 272 0,0 2 48 0,2-2 16 16,0 0-928-16,1-1-176 0,1-2-32 0,1 2-16 15,2-4-592-15,-1 1-112 0,-1-1-32 0,0-1 0 16,1-3-128-16,0 0 0 0,0 0 0 0,-1-1 0 31,-1-1-1504-31,0-1-224 0,-1-1-64 0,-1 0-15936 0</inkml:trace>
  <inkml:trace contextRef="#ctx0" brushRef="#br0" timeOffset="50421.73">7673 5718 36335 0,'0'0'1600'0,"-1"-6"352"0,0-1-1568 0,1 0-384 16,0-2 0-16,2 1 0 0,1 0 1552 0,3 1 240 0,-2-1 32 0,4 2 16 15,1 2-992-15,1 0-192 0,1 3-32 0,0 2-16 16,3 1-288-16,1 2-48 0,1 1-16 0,7 4 0 15,-1 1-256-15,-2-3 0 0,-1 2 0 16,1 1 128-16,-2 0-128 0,-3-1 144 0,-1-1-144 0,-2 0 0 0,-2 0 0 16,-2 2 0-16,-1-2 0 15,-1 0 0-15,-3 2-192 0,-2 1 16 0,0-2 0 32,-2 1-464-32,0 0-112 0,-1 1-16 0,-1-1 0 0,1 0-2608 0,-3-4-528 0</inkml:trace>
  <inkml:trace contextRef="#ctx0" brushRef="#br0" timeOffset="50999.08">7452 6019 7359 0,'-12'-6'656'0,"5"2"-528"0,-2-2-128 0,0-3 0 15,-3-2 5184-15,1-3 1024 0,0-3 192 0,1-1 32 16,-3-2-3744-16,1-1-736 16,3 0-160-16,1-1-16 0,1 0-576 0,0 0-112 0,1-3-32 0,2-1 0 15,1-3-272-15,2-1-48 0,-1-3-16 0,3-2 0 16,2-3-256-16,1 0-48 0,1 0-16 0,2 2 0 15,2 1-48-15,2-1-16 0,3-2 0 0,3-2 0 16,1-2-80-16,4-2-32 16,2-1 0-16,3-1 0 0,2 2-224 0,0 3 128 0,1 1-128 0,-2 3 0 0,2 1 0 0,1 3 0 15,3 2 0-15,0 6 0 0,1 3 0 0,1 7 0 16,1 1 0-16,-1 7 0 16,0 4 0-16,0 5 128 0,-1 5-128 0,0 3 0 15,0 4 0-15,1 4 0 0,0 5 0 0,1-1 0 16,0 3 0-16,0 2 0 0,-1 2 0 0,-3 5 0 15,-3 6-192-15,-3 3 0 0,-4 3 16 0,0 1 0 0,-5-2 176 0,-3 2 0 16,-3 2 0-16,-4 2 0 16,-3 4 0-16,-1-1 0 0,-4-2 0 0,-7 10 0 0,-3-4 0 15,-2-6 0-15,-6-1 0 0,-3 0 928 0,-6-2 160 16,-3-2 48-16,-3-6 0 0,-4-3-352 0,-2-2-64 16,0-7-16-16,2-4 0 0,1-4-320 0,-1-5-64 15,-1-2 0-15,-1-5-16 0,-2-4-304 0,-2-5 128 16,0-3-128-16,3-3 0 0,4-4 0 0,5 1 0 15,3 0-160-15,3-2 160 16,5 0-1152-16,2 0-128 0,3 1 0 0,4-1-13888 16,2 0-2752-16</inkml:trace>
  <inkml:trace contextRef="#ctx0" brushRef="#br0" timeOffset="54389.87">7668 6691 32655 0,'0'0'1440'0,"0"0"304"0,0 0-1392 0,0 0-352 16,0 0 0-16,-1 6 0 0,1-6 1904 0,-1 8 304 15,1 1 64-15,0 0 16 0,-1 1-848 0,1 0-160 16,0 2-48-16,0 2 0 0,0 1-320 0,0 3-64 0,0 0-16 0,0 1 0 15,-2 2-160-15,-1 0-32 0,0-1-16 0,-1 1 0 16,-1 2-272-16,0 0-48 0,0 1-16 0,1 0 0 0,0 1-160 0,2-3-128 16,-1-1 144-16,1-2-144 0,1-1 0 15,2-2 0-15,0-2 0 0,2-3 0 0,0-2 0 0,1-3 0 16,-1-1 0-16,1-1 0 0,1-2 0 0,1-3 0 16,1-2 0-16,0-1 0 0,-1-1 0 0,1 0 0 15,-1-5 0-15,0 1 0 16,0-3-816-16,-1 2-48 0,-1-1-16 0,0-1-13904 15,-2 0-2768-15</inkml:trace>
  <inkml:trace contextRef="#ctx0" brushRef="#br0" timeOffset="54525.39">7471 6978 11055 0,'0'0'976'0,"0"0"-784"15,0 0-192-15,0 0 0 0,0 0 6160 0,0 0 1200 16,0 0 224-16,0 0 48 0,8 1-4704 0,1-1-944 15,2 0-192-15,1 0-48 0,3 0-928 0,2 0-192 16,-2-1-48-16,3 0 0 0,0 0-384 0,1 0-64 16,0-1-128-16,1-1 176 0,2 1-176 0,-1-3 0 0,1 1-160 0,-1 0-13824 31,0 0-2768-31</inkml:trace>
  <inkml:trace contextRef="#ctx0" brushRef="#br0" timeOffset="54704.82">7939 6871 42623 0,'0'0'944'0,"0"0"192"0,0 0 32 0,0 0 16 0,0 0-944 0,13 0-240 0,-13 0 0 0,6 1 0 0,0 0 528 0,1 0 64 16,0 1 16-16,0-1 0 0,-2 0-480 0,2 0-128 15,0 1 0-15,0-2 0 16,-1 1-2784-16,-6-1-576 0</inkml:trace>
  <inkml:trace contextRef="#ctx0" brushRef="#br0" timeOffset="54851.53">7874 7007 25791 0,'0'0'2304'0,"0"0"-1856"16,0 0-448-16,0 0 0 0,0 0 3424 0,0 0 592 16,6 3 112-16,1-2 32 0,0-1-2528 0,1-1-496 15,3-1-112-15,0 0 0 0,0-1-704 0,1 0-128 16,0 0-16-16,1-1-16 0,1 0-320 0,-2 0-64 15,2-1-16-15,0 0-12944 16,0 0-2576-16</inkml:trace>
  <inkml:trace contextRef="#ctx0" brushRef="#br0" timeOffset="55060.58">8392 6694 45327 0,'0'0'992'0,"0"0"208"0,0 0 32 0,0 0 48 0,0 0-1024 0,0 0-256 0,0 0 0 0,0 0 0 16,0 0 1392-16,0 8 208 0,-1-1 64 0,1 5 0 0,1 2-544 0,-1 4-96 16,-1 3-32-16,1 2 0 15,1 2-416-15,-1 2-96 0,-1-4-16 0,0 4 0 0,0 0-304 0,1 0-160 16,0 1 160-16,1-2-160 16,1 0-368-16,1-3-160 0,-1 0-48 0,1-1-15920 15,0 0-3184-15</inkml:trace>
  <inkml:trace contextRef="#ctx0" brushRef="#br0" timeOffset="89260.35">8121 630 8287 0,'0'0'368'0,"0"0"80"0,-5-2-448 0,5 2 0 0,0 0 0 0,-7 1 0 15,0-1 4528-15,-1 2 816 0,1 1 160 0,-1 1 48 16,0 2-3312-16,-1 3-672 0,-2 0-128 0,-1 3-32 16,2 2-192-16,-2 1-64 0,1 2 0 0,3 2 0 15,0-2-64-15,3 0 0 0,0 0-16 0,3 2 0 16,1-2-432-16,2-3-96 0,2 0-16 0,0-1 0 16,2-2-304-16,0-1-64 0,2-1-16 0,1-1 0 15,1 0-144-15,0-3 128 0,-1-1-128 0,2-1 128 16,0-1-128-16,1-1 0 0,0 0 0 0,0-2 0 15,0-1 0-15,1 0 0 0,-1 0-144 0,3-1-8544 32,-2 0-1696-32,-1 0-352 0</inkml:trace>
  <inkml:trace contextRef="#ctx0" brushRef="#br0" timeOffset="89721.02">8352 783 25567 0,'0'0'1136'0,"0"0"224"0,0 0-1088 0,0 0-272 16,0 0 0-16,7 0 0 0,-1 0 1600 0,-6 0 272 16,7 0 48-16,-1 0 16 0,0 0-976 0,-1 0-192 15,-5 0-32-15,7 1-16 0,-1-1-528 0,0 1-192 16,0 0 0-16,0 0 144 15,0 1-848-15,-1-1-192 0,-5-1-16 0</inkml:trace>
  <inkml:trace contextRef="#ctx0" brushRef="#br0" timeOffset="89976.65">8383 817 30399 0,'0'0'672'0,"0"0"144"0,0 0 16 0,0 0 16 0,0 0-672 0,0 0-176 0,-4 4 0 0,4-4 0 15,-2 5 960-15,1 0 176 0,1 1 16 0,0 2 16 16,0 1-608-16,1 0-128 0,0 1-32 0,1 0 0 16,-1 1-256-16,0 1-144 0,1 0 160 0,0-3-160 15,-1 1 128-15,1 0-128 0,-1 0 0 0,0-1 0 0,0-1 0 0,0 0-240 16,-1 0 32-16,1-3 0 15,-1-5-1968-15,1 6-400 0</inkml:trace>
  <inkml:trace contextRef="#ctx0" brushRef="#br0" timeOffset="90368.75">8560 860 11055 0,'0'0'976'0,"3"6"-784"0,0 1-192 0,-1 0 0 16,0 0 2688-16,0 1 480 0,1 1 96 0,0 0 32 15,-1 0-1776-15,1 1-368 0,-1 0-64 0,0 0 0 16,0-1-512-16,-1-1-112 0,0 0-16 0,0 1 0 15,0 0-288-15,-1-2-160 0,0-1 160 0,0-1-160 0,0-5 0 0,0 0-208 16,0 0 16-16,0 0-12368 16</inkml:trace>
  <inkml:trace contextRef="#ctx0" brushRef="#br0" timeOffset="90677.83">8593 829 29823 0,'0'0'1328'0,"0"0"272"0,0 0-1280 0,0 0-320 16,0 0 0-16,0 0 0 0,2-5 992 0,2 2 144 16,2-2 16-16,5 1 16 0,2 0-928 0,0 1-240 0,0 1 0 15,1 2 208-15,0 0 0 0,0 1 0 0,2 2 0 16,-2 1-208-16,-3 1 0 0,-2 0 0 15,-3 1 0-15,0 1 0 0,-4-1-192 0,-1 2 192 16,-2 0 0-16,-2 0 0 0,-3 0 128 0,-5 1-128 16,0 1 0-16,-1-2 0 0,0-1 0 15,1 0 576-15,1-2 0 0,-3-3 16 0,2 0 0 0,0-2-592 0,3 0 0 16,-1 0-192-16,3 0-10688 16,1-2-2128-16</inkml:trace>
  <inkml:trace contextRef="#ctx0" brushRef="#br0" timeOffset="91078.14">7813 1208 26943 0,'0'0'592'0,"-5"3"128"0,2-3 32 0,3 0 0 0,0 0-608 0,0 0-144 15,0 0 0-15,8 1 0 0,2-1 1344 0,4 0 256 16,3 0 32-16,3 0 16 0,4-1-128 0,3 1-32 0,0-3 0 0,4 1 0 15,1-1 0-15,5 1 0 16,4-3 0-16,5 1 0 0,4 0-416 0,0 0-96 0,0-1-16 0,1-2 0 16,-1 2-576-16,3 0-112 0,1-1-16 0,1 1-16 15,1 1-240-15,-4 1 0 0,-4 1 0 0,-1 0 0 32,-3 1-1360-32,-3 0-224 0,-4 1-32 0,-2 1-11568 0,-4 0-2320 0</inkml:trace>
  <inkml:trace contextRef="#ctx0" brushRef="#br0" timeOffset="92715.24">7690 1620 12895 0,'0'0'1152'0,"0"0"-928"0,0 0-224 0,0 0 0 15,0 0 2816-15,-5 0 528 0,5 0 112 0,-3 3 0 16,-2 1-1744-16,-1 0-368 0,-1 3-64 0,0 2 0 15,-1 1-192-15,0 2-16 0,0 0-16 0,-1 3 0 16,1 2-48-16,-1-1-16 0,0 1 0 0,3-1 0 16,1 0-112-16,3-1-32 0,0-3 0 0,2 1 0 15,3-1-384-15,2-1-80 0,1-3 0 0,2 0-16 16,1-1-160-16,2-1-16 0,0-1-16 0,0-3 0 16,1 1-48-16,1-3 0 0,-2 1 0 0,2-2 0 0,-2-1-128 0,1 0 0 15,-2 1 0-15,0-2 0 0,-1 0-192 0,-1 0-80 16,-1-1-16-16,-1 0-12224 15,-3 0-2448-15</inkml:trace>
  <inkml:trace contextRef="#ctx0" brushRef="#br0" timeOffset="93360.21">7890 1767 28271 0,'0'0'1248'0,"0"0"272"0,0 0-1216 0,0 0-304 0,7-2 0 0,-2 2 0 16,0-2 1392-16,1 1 208 0,1 0 64 0,0 1 0 15,2 0-848-15,-1 0-176 0,-2 0-16 0,3 0-16 16,-1 0-464-16,0 0-144 0,0 0 0 0,-1 1 0 15,1-1 0-15,-1 1 0 0,0 1 0 0,0-2-10864 16,-1 0-2080-16</inkml:trace>
  <inkml:trace contextRef="#ctx0" brushRef="#br0" timeOffset="93563.45">7965 1768 35007 0,'0'0'768'0,"0"0"176"0,-4 5 16 0,0 1 16 0,0 0-784 0,1 2-192 0,0-2 0 0,2 1 0 0,-1 2 816 0,0-1 112 15,1 1 32-15,0 0 0 0,1 0-704 0,1 1-128 16,0-1-128-16,0 2 192 0,1-2-192 0,-1 0 0 16,1 0 0-16,0-1-7632 15,1-1-1568-15,-1 0-304 0</inkml:trace>
  <inkml:trace contextRef="#ctx0" brushRef="#br0" timeOffset="93948.38">8107 1801 17503 0,'0'0'768'0,"0"0"176"0,0 0-752 0,-2 5-192 0,2-5 0 0,-3 7 0 0,0 0 3280 0,1 1 624 15,0 0 128-15,0 2 32 0,1-1-2784 0,0 1-576 16,1 0-96-16,3 3-32 0,-1-1-448 16,-2 0-128-16,1-3 0 0,2 0 0 0,0 0 0 15,-1-3 0-15,0 0-10096 16,-2-6-2064-16</inkml:trace>
  <inkml:trace contextRef="#ctx0" brushRef="#br0" timeOffset="94229.34">8227 1789 15663 0,'-10'0'1392'0,"3"0"-1120"0,-2 0-272 0,2-1 0 15,2 1 4352-15,-1-2 800 0,1 1 160 0,1 0 48 16,2 0-3440-16,1 0-704 0,0 0-128 0,2 0-16 15,1 1-688-15,2 0-128 0,2 0-16 0,0 1-16 16,-6-1-224-16,0 0 0 0,0 0 0 0,18 3 0 16,-2 1 0-16,-1-2 0 0,-15-2 0 0,14 4 0 15,-14-4 0-15,0 0 0 0,0 0 0 0,9 7 0 16,-2-2 128-16,-5 1-128 0,-4-1 0 0,-3-1 0 16,-2 1 288-16,-3 0-32 0,-3 0-16 0,0 0 0 15,-1-1 320-15,0-2 64 0,-1 1 16 0,1-1 0 16,2-1-416-16,1 0-80 0,2 0-16 0,2-1 0 15,2-2-896-15,2 1-176 0,1-2-32 0,2 1-17312 0</inkml:trace>
  <inkml:trace contextRef="#ctx0" brushRef="#br0" timeOffset="95220.8">8459 1614 8287 0,'0'0'736'0,"0"0"-592"0,0 0-144 0,-2 6 0 16,1 0 4544-16,1-1 864 0,0 1 176 0,0 3 48 15,0-1-3120-15,0 2-608 0,1-1-128 0,0 1-32 16,1 1-560-16,0 1-112 0,0-3-32 0,0 2 0 16,0 1-544-16,-1-3-112 0,0 0-32 0,0 0 0 15,0-1-224-15,0 0-128 0,0-1 128 0,-1 0-128 16,0 0 0-16,-1-2 0 0,1-5-192 0,-1 6-11648 15,1-6-2304-15</inkml:trace>
  <inkml:trace contextRef="#ctx0" brushRef="#br0" timeOffset="95378.04">8425 1687 10127 0,'0'0'448'0,"0"0"96"0,0 0-544 0,2-5 0 0,1 1 0 0,-3 4 0 0,0 0 5744 16,0 0 1040-16,0 0 192 0,0 0 64 15,6 0-4592-15,1 0-912 0,0 2-176 0,0 1-32 0,0 0-1008 0,1 1-192 16,-1 0-128-16,0 0 160 16,2 0-880-16,-1 0-176 0,0-1-48 0</inkml:trace>
  <inkml:trace contextRef="#ctx0" brushRef="#br0" timeOffset="95914.58">8837 1578 23775 0,'0'0'1056'0,"0"0"224"0,0 0-1024 0,0 0-256 0,-1-4 0 0,1 4 0 16,0-5 1600-16,0 0 256 0,-1 1 64 0,1-1 16 15,0 1-1552-15,0 4-384 0,0 0 0 0,0 0 1536 0,0 0 240 16,-5-2 32-16,1 2 16 0,-3 1-912 0,-1 3-176 16,-2 3-32-16,-1 2-16 0,-1 1 192 0,-1 1 32 15,-1 2 16-15,1 2 0 0,-1-1-32 0,1 2 0 16,2-1 0-16,2-1 0 0,1 2-288 0,3-1-64 15,1-2-16-15,2 1 0 0,4-1-336 0,2-2-192 16,2-1 192-16,3-2-192 0,2 0 0 0,2-1 0 0,2-1 0 0,0-2 0 31,1-2-1600-31,0 0-256 0,1-2-64 0,-1 0-17680 0</inkml:trace>
  <inkml:trace contextRef="#ctx0" brushRef="#br0" timeOffset="96218.9">8949 1816 20271 0,'0'0'896'0,"0"0"192"0,0 0-880 0,0 0-208 0,0-5 0 0,-1 0 0 16,1 1 3216-16,0 0 608 0,-1-3 112 0,1 1 32 15,1 0-2672-15,2 0-528 0,-2-1-96 0,0 1-32 16,-1 0-448-16,0-1-192 0,0 0 128 0,-1 1-128 15,-1 0 128-15,0 1-128 0,0 0 0 0,2 5 128 16,-2-4 0-16,2 4 0 0,0 0 0 0,-2-3 0 0,2 3 432 0,0 0 80 16,0 0 0-16,0 0 16 15,0 0-16-15,0 0-16 0,0 0 0 0,0 0 0 0,6-4-304 0,0 3-48 16,0-2-16-16,3 1 0 0,1 0-256 0,1 0 0 16,0 1 128-16,0-1-128 0,2 0 0 0,0 0 0 15,0 0 0-15,-1 0 0 16,0 0-416-16,-1 1-96 0,-3-1 0 0,0 1-16 15,0-1-1984-15,-2 2-400 0,-6 0-80 0</inkml:trace>
  <inkml:trace contextRef="#ctx0" brushRef="#br0" timeOffset="96371.29">8986 1730 10127 0,'0'0'896'0,"0"0"-704"15,0 0-192-15,0 0 0 0,0 0 5072 0,0 0 992 16,0 0 192-16,0 0 32 0,1 5-4176 0,-1-5-832 0,4 4-160 0,2 0-32 15,0 0-784-15,2 0-160 0,1-1-16 0,1 0-128 32,0-1-1520-32,-1 0-400 0</inkml:trace>
  <inkml:trace contextRef="#ctx0" brushRef="#br0" timeOffset="96684.98">9219 1832 24879 0,'0'0'2208'0,"0"0"-1760"0,0 0-448 0,0 0 0 0,-3-4 2928 0,3 4 496 16,-3-5 96-16,1 0 32 0,0 0-2304 0,1 0-464 15,0 0-80-15,0 0-32 0,0-2-496 0,1 1-176 16,0 0 0-16,0 1 144 0,0 1-144 0,-1-1 0 16,-1-1 0-16,1 0 0 0,1 0 0 0,-1 0 0 15,1 0 128-15,0 0-128 0,0 1 0 0,1 0 0 16,0 1 0-16,-1 4 0 0,3-4 0 0,0-1 0 15,0 1 0-15,1 1 0 0,0 0 128 0,0 0 64 16,2 0 0-16,0 0 0 0,0 1-32 0,0 0 0 16,0 0 0-16,1 1 0 0,-1 0-160 0,-1 0 0 15,1-2 0-15,0 2 128 0,-6 1-128 0,0 0 0 16,6-1 0-16,-6 1 0 16,0 0-1744-16,8 0-384 0,-8 0-80 0,0 0-16 0</inkml:trace>
  <inkml:trace contextRef="#ctx0" brushRef="#br0" timeOffset="97084.4">9304 1671 19455 0,'0'0'864'0,"0"0"176"0,0 0-832 0,0 0-208 0,0 0 0 0,0 0 0 0,6 0 1616 0,-6 0 288 15,0 0 48-15,7 5 16 0,-2 1-1584 16,-2 0-384-16,0 0 0 0,0 1 2096 0,-2-2 336 16,-2 1 64-16,-1-1 0 0,-1 2-1344 0,0 0-288 15,-1 0-48-15,-1 0-16 0,0 0-80 0,-1-1-16 16,1-1 0-16,-1 0 0 0,-1 0-144 0,0 0-48 16,-1-1 0-16,2-1 0 0,0 0-288 0,-1-3-64 15,1 0-16-15,6 0 0 16,-6-2-1072-16,2-1-224 0,4 3-32 0,-1-6-16896 0</inkml:trace>
  <inkml:trace contextRef="#ctx0" brushRef="#br0" timeOffset="98344.56">9285 1779 25791 0,'0'0'1152'0,"0"0"224"0,0 0-1104 0,0 0-272 0,0 0 0 0,-4 4 0 15,0-1 1424-15,2 1 240 0,-2 0 32 0,1 2 16 16,1-1-832-16,1 3-176 0,-2 0-16 0,1 3-16 16,0 0-160-16,1-2-16 0,-1 4-16 0,1-1 0 15,0 1-240-15,2 0-48 0,-1-1-16 0,1 0 0 16,2 0-176-16,1-5 0 0,0-1-16384 15</inkml:trace>
  <inkml:trace contextRef="#ctx0" brushRef="#br0" timeOffset="101169.12">9443 885 17503 0,'0'0'1552'0,"0"0"-1232"0,-3 2-320 0,3-2 0 0,0 0 3872 0,0 0 720 15,-2 4 144-15,2-4 16 0,0 0-2976 16,0 0-608-16,2 6-112 0,1-2-32 16,3-1-528-16,2-1-112 0,2 0-32 0,8-2 0 0,-4-2-352 15,1 0 0-15,-1 1 0 16,-1-2-544-16,1 1-176 0,-2 0-48 0,-2 0-16064 16</inkml:trace>
  <inkml:trace contextRef="#ctx0" brushRef="#br0" timeOffset="101352.66">9407 1067 21183 0,'0'0'1888'0,"-5"2"-1504"15,5-2-384-15,0 0 0 0,0 0 3744 0,0 0 672 16,0 0 144-16,0 0 32 0,0 0-2864 0,0 0-560 0,4 3-112 0,2 0-32 16,2-1-688-16,3 0-144 0,0-1-16 0,2 1-16 15,0-2-160-15,3 1 0 0,0 0 0 16,2 0-18704-16</inkml:trace>
  <inkml:trace contextRef="#ctx0" brushRef="#br0" timeOffset="101835.92">10286 654 12895 0,'6'-9'576'0,"-4"4"112"0,-1-2-560 0,0 0-128 16,1 1 0-16,-1 0 0 0,-1 2 3856 0,0-2 752 16,-1 1 128-16,1 5 48 0,-4-3-2608 0,-2 2-528 15,-2 2-112-15,-1 2 0 0,-3 2-768 0,-1 3-160 16,-1 1-32-16,-2 5 0 0,-1 4-80 0,2 1-32 0,0 3 0 0,1 0 0 16,3 1 432-16,2-1 96 0,2 0 16 0,4-2 0 15,2-2-320-15,3-2-64 0,2-2-16 0,4-2 0 16,3-4-304-16,5-3-64 15,3-3-16-15,2-4 0 0,4-4-80 0,1-3-16 0,2-3 0 0,-1-2 0 16,-3 0-128-16,0-4 128 0,-6 0-128 16,0-1 128-16,-3 0-128 0,-4 2 0 0,-2 1 0 0,-1 0 0 15,-4-1 0-15,-2 1 0 0,-2 1 0 0,-2 0 0 16,-2 1 0-16,-3 3-176 0,-2-3 48 0,-2 3 0 16,-1 0-1392-1,-4 3-272-15,-1 2-48 0,-2-1-16832 0</inkml:trace>
  <inkml:trace contextRef="#ctx0" brushRef="#br0" timeOffset="102011.1">10089 1028 19343 0,'0'0'848'0,"0"6"192"0,-1 0-832 0,1-1-208 15,0-5 0-15,4 5 0 0,-1-1 5056 0,3-2 976 16,0-1 192-16,2-1 48 0,2-1-4352 0,2-1-848 15,1 1-176-15,3-2-48 0,-1-1-560 0,2 0-112 16,3 0-32-16,0 0 0 0,1 0-144 0,-1 1-144 16,0 0 144-16,1 1-13504 15,-1 2-2592-15</inkml:trace>
  <inkml:trace contextRef="#ctx0" brushRef="#br0" timeOffset="102453.08">10328 1212 27231 0,'-9'5'1216'0,"4"-2"240"0,-2 2-1168 0,-2 1-288 0,-2 4 0 0,0 2 0 15,-3 2 1376-15,0 1 224 0,0 3 32 0,-1 0 16 0,-1 2 16 0,3 0 16 16,0-1 0-16,2 1 0 0,1 0-384 0,3-1-80 16,3-1 0-16,2 0-16 0,1-2-608 0,5-3-112 15,3-2-32-15,5-3 0 16,3-5-304-16,3-4-144 0,4-4 128 0,2-3-128 0,3-2 128 0,1-3-128 15,-2-1 0-15,-1-2 128 0,-3 1-128 0,-3 0 0 16,-2-1 0-16,-5 2 128 0,-2 0 0 0,-3 1 0 16,-4 2 0-16,-3 1 0 0,-3-2 528 0,-1 2 112 15,-4 2 0-15,-3 1 16 0,-2 1-352 0,-3 2-80 16,-4 1-16-16,-4 1 0 16,0 0-1872-16,-1 2-368 0,0 0-80 0,0 2 0 0</inkml:trace>
  <inkml:trace contextRef="#ctx0" brushRef="#br0" timeOffset="105322.75">10836 861 23951 0,'0'0'1056'0,"0"0"224"0,0 0-1024 0,0 0-256 0,0 0 0 0,6 3 0 15,-6-3 3584-15,8 2 640 0,-1 0 144 0,2-1 32 16,1 0-3152-16,2 1-624 0,-3-1-128 0,2 2-32 16,0-2-464-16,1 0 0 0,-1 2 0 0,0 1 0 15,2-2-2224-15,-1 2-480 0</inkml:trace>
  <inkml:trace contextRef="#ctx0" brushRef="#br0" timeOffset="105487.69">10851 1071 26719 0,'-11'1'1184'0,"11"-1"240"0,-6 1-1136 16,2-1-288-16,4 0 0 0,0 0 0 0,0 0 3328 0,0 0 592 16,2-5 128-16,2 1 32 0,1-1-2240 0,2 0-448 15,-1 2-96-15,3 0-16 0,2 0-784 0,1 1-176 16,-2 0-16-16,1 1-16 0,2 1-288 0,0 0 0 15,-3 1 0-15,5 0-9232 16,0 1-1904-16,-1 0-384 0</inkml:trace>
  <inkml:trace contextRef="#ctx0" brushRef="#br0" timeOffset="105862.46">11612 623 10127 0,'0'0'448'0,"0"0"96"0,-5-1-544 0,5 1 0 15,0 0 0-15,0 0 0 0,-5 4 8128 0,1 4 1536 16,-1 3 288-16,0 3 64 0,0 6-7328 0,0 3-1472 16,1 5-304-16,0 3-48 0,0 3-544 0,1 3-128 15,1-1 0-15,0-1-16 0,-1-1-176 0,2 1 0 16,0-1 0-16,1 0-176 15,1-1-1344-15,0-1-272 0,1-2-48 0,0-3-18384 0</inkml:trace>
  <inkml:trace contextRef="#ctx0" brushRef="#br0" timeOffset="131692.29">9548 4695 29135 0,'0'0'640'0,"0"0"128"0,0 0 16 0,0 0 48 0,0 0-656 0,0 0-176 0,6 0 0 0,-6 0 0 15,0 0 1408-15,0 0 240 0,0 0 48 0,5 1 16 16,-5-1-256-16,6 0-48 0,-1-1-16 0,0 0 0 16,-1-1-480-16,2 0-80 0,0 0-32 0,0-1 0 15,-1-1 16-15,1 0 0 0,0 0 0 0,-1 0 0 0,1 1-144 0,1 0-32 16,-1-1 0-16,1 0 0 15,0 1-176-15,0 0-32 0,-1 0-16 0,1 1 0 16,1-1-96-16,0 1 0 0,-2 0-16 0,2 1 0 16,0 1-48-16,1 0-16 0,0-1 0 0,1 0 0 0,1-1-80 0,0 0-16 15,2 0 0-15,0-1 0 0,0 0-144 0,2 1 160 16,0-1-160-16,0-2 160 0,2 1 32 0,2 0 0 16,-1 1 0-16,1 0 0 0,-2 0-192 0,2 0 160 15,-1 1-160-15,-1 1 160 0,1-2 32 0,-2 1 0 16,2 0 0-16,1 0 0 0,-1-1-192 0,2 0 192 15,-1 0-192-15,3 0 192 0,-1 0-192 0,3 0 0 16,0-2 0-16,3 1 128 0,0-1-128 0,0 1 0 16,0-1 0-16,0 1 0 0,-2 0 0 0,1 0 0 15,-3 0 0-15,11-2 0 0,-5 0 0 0,-1 2 128 16,0 0-128-16,-2 1 0 0,0 0 0 0,-1 1 0 16,0-1 0-16,2 1 0 0,0 0 0 0,-1 1 0 0,-2-2 128 0,-1 1-128 15,1 2 0-15,-3-2 0 0,2 0 0 0,-2 0 0 16,1-1 0-16,2 0 0 0,1-1 0 0,0 0 0 15,1 2 128-15,-1-1-128 16,0 0 128-16,1 2-128 0,2 0 160 0,1 0-160 16,-1 1 192-16,1 1-192 0,3-2 208 0,-2 0-64 15,1-1-16-15,2 0 0 0,-1 0-128 0,2 2 0 0,3-3 0 16,1 2-176-16,2 1 176 0,-1 0 0 0,-3 0 0 0,-3 3 0 16,-3-3 0-16,2 1 0 0,-3 1 0 0,0 1 0 15,0 0 0-15,-1 0 0 0,1 0 0 0,1 0 0 16,0 1 0-16,1 1 0 0,0 1 0 0,0 0 0 15,-2-1 0-15,-1 1 0 0,-1 0 0 0,2-2 0 16,0-1 0-16,-1 0 0 0,0 1 0 0,4-1 0 0,2 1 0 0,2-1 0 16,1 1 0-16,-1 0 0 0,-1-1 0 0,-2 2 0 15,-2 0 0-15,-2 0 0 0,0 0 0 16,-2 1 0-16,0 0 0 0,2 0 0 0,2-1 0 0,0 2 0 16,1-2 0-16,0 1 176 0,0 2-176 0,1 1 0 15,-3-3 0-15,-1 0-176 0,0 1 176 0,-2 1 176 16,1-2-48-16,2 2 0 0,-1 0-128 0,1-2-176 15,3 3 48-15,0 0 0 0,2 0 128 0,-1-1 0 0,-1 1 0 0,0 0 0 16,-3 0 0-16,-1 0 0 0,-1 0 0 0,1 0 0 16,-1 3 0-16,4-2 0 0,0 0 0 0,0-1 0 15,0 2 0-15,2-1 0 0,-1 0 0 0,0 0 0 16,-1-1 0-16,1 1 0 0,-4 0 0 0,0-1 0 16,2-1 0-16,0-1 0 0,1 0 0 0,3 1 0 15,1-1 0-15,1 0 0 0,0 0 0 0,0-2 0 16,-2 2 0-16,0 0 0 0,-2 0 0 0,0 0 0 15,0-1 0-15,4 0 0 0,1-1 0 0,1 2 0 16,1 1 0-16,0 2 0 0,-1-2 0 0,0 1 0 16,-3 1 0-16,0 0 0 0,-2-1 0 0,4 1 0 15,0 0 0-15,2 1 0 0,1-1 0 0,0 0 128 16,2 0-128-16,-1 2 0 0,-4-1 0 0,1 1 0 0,-2-1 0 16,2 1 0-16,2 0 0 0,0 1 0 0,0-1 0 0,2 2 0 15,1 0 0-15,-2-1 0 0,-3 1 0 0,0 0 0 16,0-1 192-16,2-1-64 0,0-1-128 0,2-1-160 15,3-2 160-15,1 3-208 0,-2 1 208 0,-1-2 0 16,-2-1 0-16,-2 2 0 0,-2 1 0 0,2 1 0 16,1-2 0-16,3 2 0 0,2 1 0 0,-1 2 0 15,-2-1 0-15,-1 3 0 0,-5-3 0 0,1 3 0 16,0 0 0-16,2 0 0 0,1-2 0 0,2 2 0 16,1 3 0-16,0-4 0 0,-1 4 0 0,-3-2 0 15,-3-2 0-15,-1-1 0 0,0-2 0 0,1 1 0 16,2-2 0-16,3 2 0 0,3 0 0 0,0 2 0 0,0 0 0 15,-4 2 0-15,-5 2 0 0,0-1 0 0,-2 2 0 0,2 0 0 16,1 1 0-16,3-1 0 0,0 2 0 0,1-1 0 16,3 0 0-16,-4 2 0 0,-3-3 0 0,-2 0 0 15,-3-2 0-15,0 0 0 0,-1 0 0 0,2 1 0 16,1 2 0-16,4 0 0 0,0 2 0 0,1-1 0 16,-1 1 0-16,-2 1 0 0,-4 1 0 0,0-1 0 15,-2 0 0-15,2-1 0 0,0-1 0 0,1-2 0 16,2-1 0-16,1-1 0 0,2-2 0 0,-1 3 0 15,0 0 0-15,-4 3 0 0,-1 2 0 0,-2 0 0 16,-3 2 0-16,2-1 0 0,0 0 0 0,0 1 0 16,1-2 0-16,3 2 0 0,2 0 0 0,1-2 0 15,2-2 0-15,-3-2 0 0,-2-1 0 0,-2 0 0 16,-2 3 0-16,-2 0 0 0,2 1 0 0,0 2 0 16,1-2 0-16,2 2 0 0,-1-1 0 0,3 3 0 0,1 1 0 15,0 0 0-15,-2 0 0 0,-2-3 0 0,-2-5 0 0,-2 2 0 16,-2-1 0-16,0 2 0 0,-1 0 0 0,4 1 0 15,0 0 0-15,0 2 0 0,2 0 0 0,1 2 0 16,1 2 0-16,2 0 0 0,-1 0 128 0,-1-5-128 16,-4 0 0-16,-1-1 0 0,-2-1 0 0,1-1 0 15,-1 1 0-15,2 2 0 0,2 3 0 0,1 0 0 16,1 1 0-16,3 1 0 0,1 1 0 0,0 0 0 16,1-2 0-16,-5-2 0 0,-2-2 0 0,-3-1 0 15,0 0 0-15,1 2 0 0,-1 0 0 0,0 1 0 16,1 2 0-16,3 0 0 0,1 1 128 0,2 2-128 0,0-1 0 0,0-2 0 15,-3-1 0-15,-2-1 0 0,-3-3 0 0,-1 1 0 16,0-1 0-16,-1 3 0 0,0 3 0 0,0 0 0 16,2 1 0-16,0 3 0 0,0-1 0 0,2 0 0 15,2-1 0-15,1-3 0 0,0-2 0 0,-2-1 0 16,-1 0 0-16,-4 2 0 0,-2-1 0 0,2 2 0 16,-2 1 0-16,-1 1 0 0,1 1 0 0,0-1 0 15,1 0 0-15,-1-2 0 0,0-3 0 0,2 0 0 16,3-3 0-16,-1 0 0 0,-1 3 0 0,1 1 0 15,-2 2 0-15,0 1 0 0,-2-1 0 0,0 2 0 16,-4 2 0-16,1-1 0 0,-2-3 0 0,0-2 0 16,3-1 128-16,-2-2-128 0,1-1 0 0,1 3 0 15,0-1 0-15,3 2 0 0,-1-1 0 0,3 0 0 16,0 0 0-16,3 2 0 0,-1 1 0 0,0 0 0 0,0-2 0 16,-2-2 0-16,-2 0 0 0,-3-3 0 15,0 0 0-15,-2-1 0 0,-1 4 0 0,0 3 0 0,-2-1 0 16,2 1 0-16,1 0 0 0,-1 2 0 0,1 0 0 0,1-1 0 15,-1-1 0-15,0-3 0 0,-2-2 0 0,3-1 0 16,1 1 0-16,-1 0 0 0,1 0 0 0,-1 3 0 16,0-1 0-16,0 3 0 0,-1 0 0 0,1 2 0 15,-5 1 0-15,1 0 0 0,-1-2 0 0,0-2 0 16,1-2 0-16,0-2 0 0,0 0 128 0,-1 0-128 16,0 2 0-16,2 1 0 0,-2-1 0 0,1 0 0 15,0 2 0-15,0 0 0 0,2 1 0 0,-1-1 0 16,-3 1 0-16,2-2 0 0,-1-5 0 0,0-1 0 0,1-1 0 15,0 1 0-15,-1 1 0 0,0 1 0 0,0 2 0 0,0-1 0 16,-3 2 0-16,3-1 0 0,-2 0 0 0,1 2 0 16,-2 0 0-16,0 0 0 0,0-3 0 0,-2-1 0 15,-1 0 128-15,-2-4-128 0,0 0 0 0,2 0 0 16,-2 0 0-16,0 3 128 0,-2 0-128 0,0 2 0 16,0 1 208-16,0 1-64 0,1 3-16 0,-1-1 0 15,-1 1-128-15,0-2 192 0,1-1-192 0,0-3 192 16,0-1-192-16,0-2 0 0,0-1 0 0,0 0 0 15,-1 0 0-15,1 2 0 0,0-1 0 0,1 2 0 16,-2 0 0-16,0 0 0 0,0-2 128 0,0 3-128 16,-1-1 0-16,1 1 0 0,-1-1 0 0,0-2 0 15,1 0 0-15,0-2 0 0,0-4 0 0,0 0 0 16,-1-1 0-16,-1-2 0 0,-1-1 0 0,-1 1 0 16,-1-4-384-16,-1 0-48 15,-4 0-16-15,-1 1 0 0,-1 0-1600 0,0-2-320 0,0 1-64 0</inkml:trace>
  <inkml:trace contextRef="#ctx0" brushRef="#br0" timeOffset="152498.21">22297 12427 11807 0,'0'0'512'0,"0"0"128"0,0 0-512 0,0 0-128 0,1 6 0 0,-1-6 0 16,1 5 2096-16,-1-5 400 0,0 0 64 0,1 5 32 15,-1-5-1152-15,1 5-224 0,-1-5-64 0,1 5 0 16,-1-5-352-16,1 4-80 0,-1-4-16 0,0 0 0 0,1 5-48 0,0 2-16 15,-1-7 0-15,0 0 0 0,0 0-48 0,0 0-16 16,0 0 0-16,0 0 0 0,0 0 272 0,0 0 48 16,0 0 16-16,0 0 0 15,-4 2 288-15,4-2 48 0,-5 1 16 0,0 0 0 0,0 0-96 0,0-1-16 16,5 0 0-16,-6 1 0 0,1-1-256 0,-1 0-64 16,0 0-16-16,1 1 0 0,0-1-240 0,-1 0-32 15,0-1-16-15,0 0 0 0,1 1 240 0,5 0 64 16,0 0 0-16,0 0 0 0,-6-3-320 0,6 3-48 15,-4-4-16-15,4 4 0 0,0 0-192 0,0-7-64 16,3 2 0-16,1-2 0 0,1 1-48 0,2-1-16 16,1 2 0-16,0 0 0 0,-1 1-128 0,1 1 0 15,0 0-160-15,1 2 160 0,0 0 0 0,-2 1 0 16,1 1 0-16,0 1 0 0,0 1 0 0,-1 0 0 16,-1 2 0-16,-2 0 0 0,-1 0 128 0,-1 1-128 0,-2 1 0 0,-2-1 0 15,-1 2 192-15,-2-2-192 16,0 1 192-16,-2 0-192 0,-1 1 304 0,-1-2-48 15,1 0-16-15,-1 0 0 0,-1 1 112 0,0-2 32 16,0-1 0-16,0-1 0 0,-2-1-128 0,2 0-32 16,2-3 0-16,-1-1 0 0,2-1-224 0,-1 0 144 0,1-2-144 0,1-2 128 15,0 1-128-15,3 0 0 0,-1-1 0 0,2-1 0 16,1 0 128-16,1 0 0 0,2 0 0 0,1 1 0 0,0 0-128 0,1 0-272 16,2 0 64-16,1 2 16 0,-1 0 192 0,1 1 256 15,0 1-48-15,0 1-16 0,0 2-192 0,0 1 0 16,1 1 0-16,0 1 0 0,-2 1 0 0,2 1 0 15,-1 0 0-15,-1 1 128 0,0 2-128 0,0 0 0 16,-1 0 0-16,-2 0 0 0,-1 1 0 0,-2 2 0 16,-1-2 0-16,-1 2 0 0,0 1 0 0,-2-3 0 15,-2 0 0-15,0 0 0 0,-1 0 0 0,-1-1-240 16,0-1 80-16,-1-1 16 0,-2 0 144 0,0-2 0 16,-1-1 0-16,0-1 0 0,-3-1 0 0,-1 0 0 15,1-1 0-15,0-2 0 0,1-1 0 0,2-1 192 16,1-1-32-16,3-2-16 0,1-1-96 0,1-1-48 0,4-2 0 15,2 1 0-15,2-2 0 0,3 0 0 0,1 0 0 0,2 1 0 16,2-1 0-16,1 1 0 16,0-2 0-16,2 0 0 0,0 0-160 0,-1 1 32 15,0 1 0-15,0 2 0 0,0 0 128 0,-1 2 176 16,1 2-48-16,0 2 0 0,0 2-128 0,-2 2-176 0,1 2 48 0,1-1 0 16,0 3 128-16,-1 1 176 0,0 2-48 0,0 1 0 15,-1-1-128-15,-2 1 0 0,-1-1 0 16,-1 2 112-16,-3-1-112 0,-2-1 0 0,-3 2 0 0,-3 0 0 15,-4 1 0-15,-1 0 0 0,-2 2 0 0,-2-2 0 16,0-1 0-16,-3-1-160 0,-1 0 160 0,2 1-128 16,0-2 128-16,-2 0 0 0,0-3 128 0,-1-2-128 15,1-1 0-15,0 0-128 0,0-1 0 0,3-1 0 16,1 0 128-16,2-1 192 0,3-1-32 0,1 1-16 16,1-2-96-16,3 0-48 0,2 0 0 0,2-2 0 15,0 0 0-15,3 0 0 0,2 0 0 0,2 0 0 0,1-1 0 0,1 1 0 16,2-1 0-16,1 0 0 0,0 1 0 0,-2-1 0 15,1 0 0-15,-3 0 0 16,-3 0-448-16,0 1-48 0,-2-3 0 0,-2 1-25200 16</inkml:trace>
  <inkml:trace contextRef="#ctx0" brushRef="#br0" timeOffset="153823.46">9409 4717 13823 0,'0'0'1216'0,"0"0"-960"16,0 0-256-16,0 0 0 0,0 0 3488 0,0 0 656 0,-5 2 128 0,1 1 16 16,4-3-1360-16,-2 4-288 0,2-4-48 0,-4 5-16 15,0-4-512-15,4-1-96 16,-5 1-32-16,5-1 0 0,-5 0-528 0,5 0-128 15,-5-2 0-15,2-3-16 0,1-3-432 0,1-1-96 16,1-1-16-16,2-2 0 0,1 1-288 0,1-2-64 16,2-1-16-16,0 1 0 0,1 0-224 0,1 2-128 15,2 1 160-15,0 0-160 0,0 2 0 0,0 0 0 16,0 1 0-16,0 2 0 0,2 3 0 0,-3 0 0 16,0 4 0-16,0-1 0 0,1 2 128 0,-2 2-128 15,0 1 0-15,-3 1 0 0,0 1 208 0,0 2-48 0,-2 2-16 0,-2 1 0 16,-2 4 64-16,-1 0 16 0,-1 2 0 0,-2 1 0 15,-1-2 32-15,1 0 16 0,-4-1 0 0,-1 0 0 16,-1-1 64-16,0-4 16 0,-2 1 0 0,1-3 0 0,0-3-48 0,2-2-16 16,-1-2 0-16,0-3 0 15,0-2-208-15,1-1-80 0,0-3 0 0,1-1 0 0,1-5 0 0,0 0 0 16,1-1 0-16,3 0 0 0,2-2 0 0,2-2 0 16,2-3 0-16,3 3 0 0,5-2 0 15,4 3 0-15,2 1 0 0,3 0 0 16,3 3 0-16,0 4 0 0,0 1 0 0,0 2 0 0,-1 1 0 0,-2 2 0 15,-2 1 0-15,-2 1 0 0,-3 2 0 0,-1 2 0 16,-2 2 0-16,-1-1 0 0,-3 1 0 0,-3 0 0 16,0 3 0-16,-2 0 0 0,-2-1 0 0,0 1 0 15,-3 0 0-15,-2 1 0 0,-2 0 0 0,-3 1 0 0,-1-3 0 0,-3-1 0 16,-3 1 0-16,-1-1 0 16,-3 0 0-16,2-4 0 0,-1-1 0 0,3-2 0 15,-1-4 0-15,2-2 0 16,2-4-1792-16,4-2-336 0,3-2-80 0</inkml:trace>
  <inkml:trace contextRef="#ctx0" brushRef="#br0" timeOffset="175871.92">9996 3878 13823 0,'0'0'1216'0,"0"0"-960"16,0 0-256-16,0-4 0 0,0 4 4272 0,0 0 800 15,0 0 176-15,0 0 16 0,0 0-2752 0,0 0-544 16,0 0-112-16,0 0-32 0,0 0-496 0,-1 10-112 15,-2 3 0-15,-1 3-16 0,-1 1-304 0,-2 4-48 16,0 3-16-16,-2 0 0 0,0 0-272 0,-1 1-64 16,0 0-16-16,3-2 0 0,0-2-176 0,2-2-48 15,2-3 0-15,4-1 0 0,3-1-112 0,2-1-16 16,1-5-128-16,3-1 192 0,1-1-192 0,0-1 0 16,1-2 0-16,2-3 0 0,-1-1 0 15,-2-1 0-15,-3 0 0 0,-1 0 0 0,-1-1 0 0,-2-1 0 0,-1 0 0 31,-3 4-2720-31,-1-6-592 0,-2-1-112 0</inkml:trace>
  <inkml:trace contextRef="#ctx0" brushRef="#br0" timeOffset="176000.54">9838 4052 14735 0,'-9'-4'640'0,"5"4"160"0,-2 0-640 0,1-2-160 0,5 2 0 0,0 0 0 16,-4-2 6400-16,4 2 1232 0,0 0 256 0,4-5 48 15,3 0-6336-15,1 1-1280 0,2 1-320 16,2 1 1408-16,2-1 240 0,2 1 32 0,1-1 16 0,1 1-1344 0,1 0-352 15,0 0 0-15,1-2 0 16,-1 1-944-16,1-1-288 0,-1 0-64 0,0 1-19408 16</inkml:trace>
  <inkml:trace contextRef="#ctx0" brushRef="#br0" timeOffset="176155.05">10146 4011 22111 0,'0'0'1968'0,"0"0"-1584"15,-2 5-384-15,2-5 0 0,0 0 4864 0,0 0 880 16,0 0 176-16,7 2 32 0,3-2-3888 0,0 0-784 16,0-1-144-16,0 0-48 0,1 0-896 0,1-1-192 15,0 0 0-15,-2 1 0 16,1 0-1696-16,-2 2-256 0,-2 0-48 0</inkml:trace>
  <inkml:trace contextRef="#ctx0" brushRef="#br0" timeOffset="176288.06">10168 4135 20271 0,'0'0'1792'0,"-4"4"-1424"0,-2-1-368 0,2 1 0 16,4-4 4496-16,0 0 832 0,0 0 176 0,0 0 16 16,0 0-3488-16,7 3-704 15,1-3-144-15,2-2-32 0,1 0-864 0,2-1-288 0,4-2 160 0,-1 1-13328 32,2 0-2656-32</inkml:trace>
  <inkml:trace contextRef="#ctx0" brushRef="#br0" timeOffset="176456.86">10576 3791 31327 0,'-9'8'1392'0,"9"-8"272"15,0 0-1328-15,-5 6-336 0,0 1 0 0,0 3 0 16,1 0 4656-16,-1 4 848 0,1 3 192 0,-1 3 16 16,2 3-3936-16,-1-1-800 0,2 2-144 0,0 0-48 0,0-1-544 0,2-2-112 15,2-2-128-15,1-3 176 16,1 0-1824-16,2-2-352 0</inkml:trace>
  <inkml:trace contextRef="#ctx0" brushRef="#br0" timeOffset="177889.02">22771 11870 17503 0,'0'0'768'0,"0"0"176"0,0 0-752 0,2-5-192 15,0 0 0-15,-1 0 0 0,-1 5 4224 0,1-5 800 16,-1 0 160-16,0 5 48 0,0 0-3472 0,0 0-688 15,0 0-144-15,0 0-32 0,0 0-432 0,0 0-80 16,0 0-32-16,0 0 0 0,0 0 160 0,1 5 16 16,-1 2 16-16,-1 2 0 0,-4 1 208 0,-1 1 32 15,-3 2 16-15,1 3 0 0,-2 1 480 0,0 2 112 0,-1 1 16 0,1 0 0 16,2-1-512-16,1-1-112 0,1-2-16 0,2-1 0 16,1 0-400-16,2-1-96 0,2 0-16 0,0-1 0 15,1-3-64-15,1 0 0 0,1-1-16 0,0-3 0 16,1-1-176-16,3 0 0 0,-1-4 0 0,1 0 0 15,1-1-896-15,-1-2-64 0,1-4-16 0,-1 0 0 16,-2 1-1184-16,0-4-224 0,-1 0-48 0,-2-1-17968 16</inkml:trace>
  <inkml:trace contextRef="#ctx0" brushRef="#br0" timeOffset="178013.08">22726 11951 11055 0,'0'0'976'0,"-6"0"-784"16,-1 0-192-16,-1 0 0 0,0 0 6384 0,2 1 1232 15,-1 0 240-15,0 1 48 0,1 1-4288 0,6-3-864 16,0 0-160-16,0 0-32 0,0 0-1456 0,0 0-272 15,0 0-64-15,0 0-16 0,7 2-608 0,2-1-144 16,2-1 0-16,4-1 0 16,3-1-1648-16,1 0-352 0,2-1-80 0,-1 2-18688 0</inkml:trace>
  <inkml:trace contextRef="#ctx0" brushRef="#br0" timeOffset="178178.37">22975 11944 41695 0,'-12'4'1856'0,"12"-4"368"0,-4 3-1776 0,4-3-448 16,-4 3 0-16,4-3 0 0,0 0 1024 0,0 0 128 0,7 6 32 0,0-3 0 15,1 0-864-15,1 1-192 0,1-3-128 0,-1 0 192 16,1 1-448-16,0 0-96 0,0 0-16 16,-1 0-13136-1,-3-1-2624-15</inkml:trace>
  <inkml:trace contextRef="#ctx0" brushRef="#br0" timeOffset="178309.45">23018 12030 5519 0,'0'0'496'0,"-5"5"-496"0,-2 0 0 0,2-1 0 16,-1 0 7152-16,0 0 1328 0,0-1 272 0,1 0 48 0,5-3-4848 0,0 0-976 15,0 0-192-15,0 0-32 0,4 3-1904 0,1 0-368 16,2-2-80-16,0-1-16 16,2-1-1072-16,2 0-208 0,3-1-64 0,1 0-19632 15</inkml:trace>
  <inkml:trace contextRef="#ctx0" brushRef="#br0" timeOffset="178574.6">23428 11942 21183 0,'0'0'944'0,"0"0"192"0,-5-2-912 0,-2 1-224 16,-1 0 0-16,-1 2 0 0,0 2 5568 0,-2 0 1056 15,-2 2 224-15,0 2 32 0,1 3-4528 0,0-1-912 16,1 2-176-16,4 0-48 0,3 1-512 0,1-1-96 15,2 1-32-15,3 0 0 0,2 0-448 0,4-2-128 16,4 0 0-16,2-1 0 0,1 0 0 0,1-2 0 16,0-3 0-16,4 1 0 0,-1-4-144 0,-4-2 144 15,-1-1-160-15,-5 0 160 0,-1-1 0 0,2-4 0 0,-2-1 0 0,-4 1 0 16,-1-1 0-16,0-9 160 0,-2-2-160 16,-1 3 128-1,-1-1-736-15,-1-15-160 0,-1 1-16 0,1 6-21744 0</inkml:trace>
  <inkml:trace contextRef="#ctx0" brushRef="#br0" timeOffset="179606.53">17574 6287 23039 0,'0'0'1024'0,"-5"-1"192"0,-3 0-960 0,0-1-256 16,0 0 0-16,1-1 0 0,-1 0 4800 0,0 0 896 15,-1 0 192-15,1 1 48 0,1-3-3536 0,0-2-704 16,1 1-144-16,1-1-16 0,2 0-704 0,1 0-128 16,2 0-16-16,2-2-16 0,2 0-256 0,2-2-48 15,0 1-16-15,2 1 0 0,3 2-96 0,2 2 0 16,1 0-16-16,0 0 0 0,1-1-112 0,0 1-128 0,0 1 176 0,0 1-176 16,0 1 0-16,-1 1 0 0,-1 0 0 0,0 2 0 15,-3 1 0-15,-1 2 0 16,-1 0 0-16,-3 2 0 0,0 1 208 0,-3 1-64 15,-3 2-16-15,-1 0 0 0,-3 0 160 0,-2 0 32 16,-3-1 0-16,-1 2 0 0,-4 1-320 0,-2 0 0 0,-1-2 0 0,-1 0 0 16,2-1 288-16,0-2 96 0,2-1 32 0,3-2 0 15,1-1-176-15,2-2-48 16,1-1 0-16,1-1 0 0,3-1-32 0,2-2-16 0,2-2 0 0,1-2 0 0,2-1-96 0,2-1-48 16,1 0 0-16,3 0 0 0,2-2 0 0,0 2 0 15,2 2 0-15,1-1 0 0,0 1 0 0,1 1-128 16,0 1 128-16,-2 3-160 0,0 2 32 0,-1 1 0 15,0 2 0-15,-3 1 0 0,-1-2 256 0,0 2 48 16,-3-1 16-16,-1 3 0 0,0 1-192 0,-3 0 0 16,-1-6 0-16,-2 6 0 0,-1 2 0 0,-2 0-176 15,-3 1 48-15,-2-3 0 0,-2-1 128 0,-3 0 0 16,-2-2 128-16,0 1-128 0,-3 0 128 0,3-2-128 16,-1 1 160-16,2-3-32 0,4 0-128 0,1-4 0 15,1-2 0-15,2 0 0 0,3-2 0 0,3-2 0 16,1-2 0-16,1 1 0 15,2-2-640-15,3 1-112 0,1-1-16 0,3 2-16240 16,1-1-3232-16</inkml:trace>
  <inkml:trace contextRef="#ctx0" brushRef="#br0" timeOffset="180167.45">18300 5692 20271 0,'0'0'1792'0,"6"-3"-1424"16,-1 0-368-16,1-2 0 0,0 0 4032 0,0 0 752 15,-1 0 144-15,-1 1 16 0,-4 4-2640 0,0 0-512 16,0 0-128-16,0 0 0 0,0 0-528 0,1 6-112 16,-2 2 0-16,-2-1-16 0,0 2-400 0,-3 2-80 15,0 2-16-15,-3 1 0 0,-1 3-64 0,-1 3 0 16,-2 0-16-16,-1 2 0 0,0 3-144 0,3-1-32 16,-1 2 0-16,2-1 0 0,1-2-16 0,4-1-16 15,2-1 0-15,2 0 0 0,1-2-96 0,4-3-128 16,0-1 176-16,4-3-176 0,2-2 128 0,3-4-128 15,1-1 0-15,1-1 0 0,3-1 0 0,1-1 0 16,3-2 0-16,0-3 0 0,2-1 0 0,-4-1 0 16,-1 0 0-16,-4 0-192 15,-1 0-512-15,-4 0-112 0,-2-2-16 0,-4 0 0 16,-4-2-1344-16,-3 1-256 0,-3-2-64 0,-4 0-16 16,-3 1-112-16,-1-2 0 0,-4 0-16 0,0-1 0 15,-2 1 1584-15,0 1 320 0,1 2 64 0,0 0 16 0,0 0 1296 0,0 1 256 0,2 1 48 0,0 2 16 16,2 1 1312-16,1 3 272 0,1 0 48 0,1 0 16 15,3 0-640-15,2 0-128 0,0 0-32 0,7 0 0 16,0 0-944-16,0 0-192 0,0 0-32 0,3 4-16 16,2-1-496-16,3-1-128 0,3 1 0 0,4-2 0 15,2 0-832-15,3 0-192 16,1-1-48-16,3 0-20368 0</inkml:trace>
  <inkml:trace contextRef="#ctx0" brushRef="#br0" timeOffset="180416.42">18582 5884 30399 0,'0'0'2704'0,"0"0"-2160"0,0 0-544 0,0 0 0 0,0 0 3648 0,0 0 640 0,5-2 112 0,1 0 16 16,0 2-2352-16,0 0-464 16,2 0-112-16,2 0-16 0,1-1-896 0,0 1-176 0,2 0-32 0,0 1-16 15,1 1-352-15,-3-1 0 16,1 1-160-16,0 0 160 16,-1 0-3168-16,-2 1-528 0</inkml:trace>
  <inkml:trace contextRef="#ctx0" brushRef="#br0" timeOffset="180576.69">18578 6020 25791 0,'-6'2'2304'0,"0"0"-1856"0,1-1-448 0,5-1 0 15,0 0 4800-15,0 0 880 0,0 0 160 0,0 0 48 16,0 0-4144-16,9-1-816 0,1 1-160 0,3-3-48 16,1 1-720-16,4-2 0 0,1 0-160 0,3 0-14464 15,-1-1-2896-15</inkml:trace>
  <inkml:trace contextRef="#ctx0" brushRef="#br0" timeOffset="180891.17">19210 5801 23039 0,'-5'-8'1024'0,"3"5"192"0,0 1-960 0,-1 0-256 15,3 2 0-15,-2-3 0 0,0-2 5312 0,0 2 1024 16,-2 1 208-16,-2 3 48 0,-2 3-4352 0,0 3-848 15,-3 3-176-15,-3 2-48 0,-2 1-592 0,-1 4-112 16,-3 2-16-16,2 4-16 0,-1 0 256 0,4 3 48 16,2 0 16-16,2 1 0 0,3-2-560 0,3-2-192 15,3-3 144-15,5 0-144 0,3-3 288 0,3-1-32 0,3-2 0 0,2-6 0 16,4 0-448-16,2-2-112 16,0-5-16-16,3 0 0 0,-1-3 320 0,3-1 0 0,-2-2 0 15,0-3 0-15,-3-1-240 0,-1-4 16 0,-3-1 0 16,-1-1 0-16,-4-2 224 0,-3-2 0 0,-2 0 0 0,-3-1-144 15,-3-2 144-15,-3 1 0 0,-4 1 0 0,-2-1 0 16,-3 2 0-16,-2 1 0 0,-2 2 0 0,-1 3-128 16,1 1-1216-1,2 2-224-15,-2 3-48 0,4 2-13472 0,3 1-2688 0</inkml:trace>
  <inkml:trace contextRef="#ctx0" brushRef="#br0" timeOffset="181043.41">19432 6063 15663 0,'-3'4'1392'0,"-1"0"-1120"16,0-1-272-16,0 1 0 0,4-4 7440 0,0 0 1440 16,0 0 272-16,0 0 64 0,0 0-6944 0,0 0-1392 15,0 0-288-15,1-6-48 16,2-1-2512-16,2-2-496 0,6-12-96 0,2 10-32 0</inkml:trace>
  <inkml:trace contextRef="#ctx0" brushRef="#br0" timeOffset="184498.15">19686 5730 36687 0,'0'0'1616'0,"6"-2"352"0,2 2-1584 0,2 0-384 0,1 2 0 0,1-4 0 0,0-1 1696 0,3 1 256 15,-1 0 48-15,0 1 16 0,3-2-1152 0,1 0-224 16,-1 0-64-16,1 1 0 0,0 1-416 0,0 1-160 15,-2 0 0-15,-1 0 144 0,0-2-144 0,-2 2 0 16,-1-1 0-16,-1 1 0 16,-3 1-2576-16,-8-1-400 0</inkml:trace>
  <inkml:trace contextRef="#ctx0" brushRef="#br0" timeOffset="184861.7">19778 5725 20271 0,'-5'2'1792'15,"-1"2"-1424"-15,0 1-368 0,0 0 0 0,1 0 4448 0,-1 2 816 16,1 3 176-16,0 0 16 0,-2 2-3472 0,0 2-688 0,-1 0-144 0,0 3-16 16,-1 3-672-16,0-3-128 15,0 3-16-15,-1-2-16 0,-1 0-64 0,2-1-16 16,1-2 0-16,1-1 0 0,2 0 16 0,2-3 0 16,0-2 0-16,3-2 0 0,0-7-96 0,5 5-16 0,1-1 0 0,1-4 0 15,1-2 112-15,1-1 16 0,1-2 0 0,2-1 0 16,2 0 160-16,-2 0 32 15,1 0 16-15,-1-1 0 0,0 3-32 0,0-1-16 0,-1 2 0 0,0 2 0 16,1 2 48-16,-1 0 16 0,1 1 0 0,1 1 0 16,0 1-176-16,1 1-48 0,-3 1 0 0,0 3 0 15,-1 1-32-15,1 1-16 0,-1 1 0 0,-1-1 0 16,-3 3 0-16,-3 0 0 0,0-2 0 0,0 1 0 0,-2 0 48 0,-2 1 16 16,-4 0 0-16,-1 1 0 0,-3-2-80 0,-2 1 0 15,0 1-16-15,-2-1 0 0,-2 0-176 0,-1-1 0 16,2 0 144-16,-3-3-144 0,0 0 0 0,1 0 0 15,-2-3 0-15,2-3 0 16,0-4-1728-16,1-3-272 0,2-4-48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14:05.68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17409 5888 14735 0,'0'0'1312'0,"0"0"-1056"0,0 0-256 0,0 0 0 0,0 0 4272 0,0 0 784 16,0 0 176-16,0 0 16 0,0 0-2208 0,0 0-448 15,0 0-96-15,-2-3 0 0,2 3-1216 0,0 0-224 16,0 0-48-16,0 0-16 0,0 0-688 0,0 0-144 16,0 0-32-16,0 0 0 15,0 0-832-15,0 0-160 0,0 0-32 0</inkml:trace>
  <inkml:trace contextRef="#ctx0" brushRef="#br0" timeOffset="1424.98">14922 5899 26719 0,'-8'-4'1184'0,"5"2"240"0,-1-1-1136 0,-1 0-288 0,2-1 0 0,0 1 0 16,-1 1 3808-16,1 1 704 0,-2-1 144 0,5 2 16 15,0 0-3552-15,0 0-720 0,-4 2-144 0,4-2-19840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15:36.7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17804 8880 6447 0,'0'0'272'0,"0"0"80"0,0 0-352 0,-4 3 0 16,-3-1 0-16,1 0 0 0,2-1 5152 0,0 0 960 16,4-1 192-16,-4-1 32 0,4 1-3648 0,0 0-720 15,0 0-160-15,-3-3-16 0,3 3-400 0,-2-5-80 0,2-2-16 0,0 2 0 16,1-1-320-16,1 0-64 0,1 0-16 0,1 2 0 16,0-2-320-16,1 0-80 0,1 0-16 0,1 1 0 15,0 2-256-15,1-1-48 0,-1 3-16 0,0-1 0 16,0 4-160-16,1 0 192 0,-2 1-192 0,2 2 192 15,0 1-32-15,-1 1 0 0,-1 1 0 0,-1-1 0 0,-1 1 16 0,-1 1 0 16,-2-2 0-16,0 1 0 0,-1-1 96 0,0 1 32 16,-1-1 0-16,-2-1 0 0,-1 0 32 0,-1-1 16 15,-1-1 0-15,-1 0 0 0,-1-1 48 0,0 1 16 16,1-3 0-16,-2 1 0 0,0-2 64 0,0-1 16 16,1-1 0-16,1 0 0 0,-1-1-80 0,1 1-16 15,2-3 0-15,0 0 0 0,1-2-128 0,1 0-16 16,1 1-16-16,1-1 0 0,0 0-240 0,1-1 176 15,2-1-176-15,0 0 160 0,1 0 208 0,1 1 32 16,0-1 16-16,1 1 0 0,1 1-640 0,1 1-128 16,1 1-32-16,2-1 0 0,0 3 384 0,1 0 0 15,0 1 0-15,0 2 0 0,0 1 0 0,0 1 0 16,-1 1 0-16,0 2 0 0,0 1 0 0,-1 2 0 16,-2 1 0-16,-2 1 0 0,-2-1 0 0,-3 0 0 15,-1 0 0-15,-3 0 128 0,-2 0 64 0,-1-2 0 16,-1 1 0-16,-1-1 0 0,-1-1 48 0,-1 0 16 15,-1-1 0-15,0-2 0 0,1 0-48 0,-1-2 0 16,1 0 0-16,1-1 0 0,2-2-48 0,1-1-16 16,1-1 0-16,3-2 0 0,1-1-144 0,2-1 0 15,1-3 0-15,3 1 0 0,0-1 0 0,2-2 0 0,1 2 0 16,2 0 0-16,1 1 0 0,1-2 0 0,-1 2 0 0,2 3 112 16,1-1-112-16,-1 3 0 0,-1 0 0 0,0 2 0 15,-1 1 0-15,-3 2 0 0,0 2 0 0,-7-2 0 16,4 5 0-16,-3 1 0 0,0 1 0 0,-2-1 0 15,-2 0 0-15,-2 1 0 0,-1 1 0 0,-2-2 0 16,1 1 0-16,-1 0 0 0,0-1 0 0,0-3 0 16,0 0 0-16,2-2 0 0,2-2 0 0,2-4 0 15,1-3-1072-15,3-5-144 0,2-5-48 16,5-2-15440-16,2-6-3072 0</inkml:trace>
  <inkml:trace contextRef="#ctx0" brushRef="#br0" timeOffset="4803.53">14344 5778 31551 0,'0'0'1408'0,"0"0"272"0,-4-1-1344 0,-1 1-336 0,-1-1 0 0,2 0 0 0,-2 0 2272 0,0 0 384 16,0 0 80-16,0 0 16 0,1-2-1088 0,0 0-224 15,1 1-32-15,2-2-16 0,1-1-672 0,-1 0-128 16,2 0-16-16,1 0-16 0,1-1-144 0,0 0-32 16,2-1 0-16,2 1 0 0,2 0-64 0,0-2 0 15,1 1-16-15,0 0 0 0,2 1-176 0,1 2-128 16,-1 0 192-16,0 1-192 0,0 2 128 0,-1 0-128 15,0 2 0-15,-1 2 0 0,-1-1 224 0,-1 2-64 16,-1 1-16-16,0 2 0 0,-2 0 48 0,-1 1 0 16,-1 2 0-16,0-2 0 0,-3 0 256 0,-1-1 48 15,-1 2 16-15,-1 0 0 0,-2 0-352 0,-2-1-160 16,-1 0 160-16,0 2-160 0,-2-1 336 0,-2 1-16 16,-2-2-16-16,2-2 0 0,-2 0-16 0,1-1 0 15,0 0 0-15,0-2 0 0,0-3-80 0,2-1-16 16,-3-1 0-16,3-1 0 0,2-2-32 0,1-1-16 15,1-2 0-15,1 0 0 0,2 1-144 0,2-2 160 16,2-1-160-16,2 0 160 0,2 1-160 0,3-2 0 16,3 0 0-16,2 0 128 0,0-1-128 0,3 1 0 0,2-2 144 0,1 2-144 15,1 3 0-15,-1-2 0 0,1 4 0 0,-1 1 128 16,-1 2-128-16,-1 2 0 0,-2 1 0 0,-1 1 128 16,-1 2-128-16,1 1 0 0,-2 3 0 0,-1-2 0 15,-1 0 0-15,-1 1 0 0,0 0 0 0,-2 2 0 16,-3 1 0-16,-1 1-240 0,0-2 48 0,-3 1 0 15,-2-1 320-15,-2 0 64 0,-1 0 0 0,-3 0 16 16,-2-1-144-16,-2 0-64 0,-2 0 0 0,-2-2 0 16,-4 0 0-16,-1-1 0 0,0-1 0 0,2-2 0 0,-1-2 0 15,2-1 0-15,1-1 0 0,3-1 0 0,0-2 0 0,2-1 0 16,2-2 0-16,1 1 0 0,2-1 0 0,3-2 0 16,2-1 0-16,3 1 0 0,2-1 0 0,4-1 0 15,2 1 0-15,4 2 0 0,-2 3 0 0,4-1 0 16,1 2 0-16,1 2 0 0,2 0 0 0,1 3 0 15,0 1 0-15,-1 1 0 0,-2 3 0 0,-2 1 0 16,-1 1 0-16,-3 3 0 0,-1-1 0 0,-3 0 0 16,-3 1 0-16,-2 4 0 0,-2 0 0 0,-5-2 0 15,-3 0 0-15,-2 1 0 0,-3-2 0 0,-1-2 0 16,-2 1 0-16,1 1 0 0,-3-1 0 0,1 0 0 16,-2-2 0-16,1-2 0 0,2-3 0 0,1-2 0 15,4-5 0-15,1 0 0 0,1-3-272 0,3-4 0 16,1-3 0-16,4-4-17024 15,1-7-3408-15</inkml:trace>
  <inkml:trace contextRef="#ctx0" brushRef="#br0" timeOffset="42197.57">16329 10396 23775 0,'0'0'1056'0,"0"0"224"0,0 0-1024 0,0 0-256 16,-3 0 0-16,1 0 0 0,-1 0 2176 0,3 0 384 15,0 0 64-15,0 0 32 0,0 0-576 0,0 0-112 16,0 0-32-16,5 6 0 0,1-1-224 0,0 0-48 16,0 1-16-16,0 0 0 0,1 0-1024 0,2-1-208 15,2 2-32-15,-1-1-16 0,-1 0-128 0,0 1-32 16,1-2 0-16,1 0 0 0,0 0-208 0,-1 1 128 16,1 0-128-16,-1-3 0 0,0 1 0 0,-1-1 0 15,0-1 0-15,0 0 0 0,-1 0 0 0,0 0 0 0,-1 0 0 0,-2 0 0 16,-5-2 128-16,0 0-128 0,0 0 0 0,0 0 0 15,0 0 144-15,2 7-144 16,-2-2 128-16,-2 1-128 0,-1-1 128 0,0 0-128 16,-1 1 0-16,-1 1 128 0,1 1 96 0,-1-1 16 0,-1 0 0 0,0 0 0 15,-1 0 208-15,3 0 32 0,-2-1 16 0,-1 0 0 16,0-3-112-16,0 1 0 0,0 0-16 0,0-1 0 16,2-1 32-16,0-1 16 0,0 0 0 0,0-1 0 15,5 0-416-15,0 0 0 0,-5-1 0 0,5 1 0 0,-4-2 0 0,0 0-304 16,4 2 48-16,0 0 16 15,0 0-1680-15,0 0-352 0,0 0-64 0,0 0-12128 16,0 0-2432-16</inkml:trace>
  <inkml:trace contextRef="#ctx0" brushRef="#br0" timeOffset="42997.88">16340 10179 12895 0,'0'0'576'0,"0"0"112"0,-1-4-560 0,0-1-128 16,1 0 0-16,0 0 0 0,0 1 3616 0,0 4 688 16,0 0 144-16,0 0 32 0,0 0-2256 0,0 0-448 15,0 0-96-15,0 0-16 0,0 7-384 0,0 3-64 16,0 5-32-16,0 5 0 0,-1 4-288 0,-1 1-64 15,0 5-16-15,-1 2 0 0,0 1-240 0,1 1-64 16,-2-2 0-16,0 0 0 0,-1 0-128 0,2 2-48 0,-1-1 0 0,1-1 0 16,0 0-208-16,0 0-128 0,1 0 160 0,1-3-160 15,2 0 0-15,0-2 0 0,-1-3 0 0,1-4 0 16,0-6 0-16,0-3 0 0,-1 0 0 0,1-1 0 16,-1-2 0-16,0-1 0 0,0-3 0 0,0-4-160 15,0 0 160-15,0 0-160 0,0 0 160 0,-4-6-160 16,0-4 160-16,0-4-128 0,1-2 128 0,1-6-128 15,0-2 128-15,0-4 0 0,2-1-144 0,1-5 144 0,0-3 0 0,1 0 0 16,1 0 0-16,0-2 0 0,0-1 0 0,1-1 0 16,0 2 0-16,0 3 0 0,0 2 0 0,-1 5 0 15,-2 3 0-15,1 3 0 16,-2 5-960-16,-1 3-112 0,-1 1-16 0</inkml:trace>
  <inkml:trace contextRef="#ctx0" brushRef="#br0" timeOffset="50586.03">12901 10952 33567 0,'0'0'1488'0,"9"-3"304"0,3 0-1424 0,17-3-368 0,8-1 0 0,11-2 0 0,11 0 640 0,8 0 48 16,6-2 16-16,13 0 0 0,13 0 496 0,7 0 96 16,2 0 32-16,11 2 0 0,6 1-464 0,4 2-96 15,3 2 0-15,-3 0-16 0,-2 3-448 0,2 1-96 16,4 0-16-16,-6 3 0 0,-6 1-192 0,-4 1 0 16,-6 3 0-16,-4 0 0 0,-8 0 128 0,-9 0-128 15,-5-1 0-15,-12-2 0 0,-14-1 0 0,-12 0 128 16,-8-2-128-16,-13-1 0 0,-9-1 0 0,-10 0 0 15,-7 0 0-15,-12-2 0 0,-11-1 592 0,-9 0 32 0,-14-2 0 0,-15 3 0 16,-14 0-128-16,-8 0-32 0,-5 2 0 0,-14 0 0 16,-11 0-336-16,-9 2-128 15,-8-1 0-15,-4 2 0 0,0 2 144 0,-5 0-144 16,-3-1 128-16,7-2-128 0,6 0 0 0,10-1 0 0,11-1 128 0,15-3-128 16,13-2 128-16,17-1 0 0,13-3 0 0,17 1 0 15,17 0 384-15,17-2 80 0,17-2 16 0,17 0 0 16,14-3-432-16,21-2-176 0,21-1 128 0,13 0-128 15,8 2 0-15,11 1 0 0,12 2 0 0,2 5 0 16,2 4-768-16,0 0-176 0,0 4-32 0,1 4-21024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3:29:27.61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8258 10142 9215 0,'0'0'816'0,"0"0"-656"0,-3 5-160 0,1 0 0 16,2-5 3632-16,-4 4 688 0,1 0 144 0,3-4 16 16,-3 4-2640-16,0 0-544 0,0 1-96 0,3-5-32 15,-1 5-432-15,1-5-96 0,-1 6 0 16,1 1-16-16,0-1-176 0,1 2-16 0,0-2-16 0,0 2 0 0,0 1 112 0,1 0 32 15,-1 1 0-15,0-1 0 16,-2 2 144-16,1 1 16 0,1 1 16 0,0-3 0 16,-1 2-96-16,0 1 0 0,0 2-16 0,0-3 0 15,0 3-144-15,0-2-32 0,-1-2 0 0,1 2 0 16,-1 0-96-16,1-1-32 0,-1 0 0 0,1 1 0 16,0-2-48-16,-1-2-16 0,-1 1 0 0,1 0 0 15,0-1 16-15,0 2 0 0,-1-2 0 0,0 3 0 16,1-1-64-16,0 1-16 0,-1 0 0 0,0 1 0 0,0 0 0 0,0 1-16 15,-1-1 0-15,1 2 0 0,1-2-48 0,0 1-128 16,-1 0 192-16,1 0-64 0,0-1-128 0,1 2 0 16,0 0 0-16,0-1 0 0,0 0 128 0,0 0-128 15,-1-1 0-15,0 1 128 0,0 1 0 0,1-2-128 16,0-1 192-16,0 0-64 0,-1 0-128 0,0-2 128 16,0 1-128-16,-1-1 128 0,1 0 32 0,0-1 0 15,0 3 0-15,1-1 0 0,0 1-160 0,-1-2 0 16,-1 2 0-16,1 1 0 0,0 0 0 0,0 1 128 15,-1-1 32-15,1 2 0 0,0-1-160 0,0 2 128 16,-1-1-128-16,1 1 128 0,0 0-128 0,0 0 128 16,0 0-128-16,1-1 128 0,0-1-128 0,0 1 0 0,-1-2 144 0,0-1-144 15,0 0 0-15,1 0 128 16,0-1-128-16,0-3 0 0,-1 1 0 0,1 1 144 16,0-1-144-16,0 1 0 0,0-1 128 0,0 1-128 0,0 1 0 0,0 1 0 15,0 1 128-15,0 1-128 0,0 2 0 0,0-1 0 16,0 1 160-16,0 1-160 0,-1 0 128 0,1 1-128 15,0-1 160-15,0 1-160 0,0 0 192 0,0-2-192 16,0 0 144-16,0 1-144 0,0-5 0 0,1 1 144 16,0 0-144-16,0-2 0 0,-1 1 0 0,1 0 128 0,-1-2-128 0,0-2 0 15,0 2 0-15,0-1 0 0,0 1 0 0,0 0 0 16,0 0 0-16,0 2 0 0,-1 0 128 0,0 0-128 16,0 2 128-16,0 2-128 0,0-2 128 0,0 1-128 15,1 0 128-15,0 1-128 0,-1 0 0 0,1 0 128 16,0-1-128-16,0 2 0 0,0-2 0 0,0-1 0 15,-1 1 128-15,1-1-128 0,0-2 0 0,0 1 0 16,0-1 0-16,0 1 0 0,1-1 0 0,-1 0 0 16,0 0 0-16,0-1 0 0,1-2 0 0,-1 1 0 15,-1 0 128-15,1 1-128 0,0 0 0 0,0 1 0 16,-1 1 0-16,0-1 0 0,0 1 128 0,0 2-128 16,0 1 128-16,1-1-128 0,-1 0 0 0,0-1 0 15,2 1 128-15,-1 1-128 0,-1 2 0 0,1-2 0 16,0 1 0-16,0-3 0 0,-1 2 0 0,1 0 0 15,0-2 0-15,0 1 0 0,0-1 0 0,0-1 0 16,-1 0 0-16,0-1 0 0,1-1 0 0,-1 0 128 16,0-1-128-16,0 0 0 0,1 0 0 0,0 0 0 15,-2 0 128-15,1 2-128 0,1-1 0 0,-1 0 0 16,-1 1 0-16,1 2 0 0,1-1 0 0,0 1 0 0,-1-1 0 0,0 0 0 16,0 0 0-16,0 0 0 15,1-1 0-15,0 0 0 0,-1 1 0 0,1-1 0 0,0 0 0 0,0-1 0 16,0 0 0-16,0 0 0 0,1-1 0 0,-1-1 0 15,0 2 0-15,1 0 0 0,0-1 0 0,-1 1 0 16,0-1 0-16,0 1 0 0,0 1 0 0,0-3 0 16,1 1 0-16,-1-1 0 0,-1 0 0 0,0 0 0 15,1-1 0-15,0 2 0 0,-1 0 0 0,1 0 0 0,0 1 0 0,0-1 0 16,-1 2 0-16,1-1 0 16,0 0 0-16,0 1 0 0,-1 1 128 0,0-1-128 15,1-1 0-15,0 3 0 0,-1-3 0 0,1 1 0 0,-1-1 0 0,1 1 0 16,0 0 0-16,0 0 0 0,0-1 0 0,1 0 0 15,0 0 0-15,1-1 0 0,-2-2 0 0,1 1 0 16,-1 1 0-16,1-1 0 0,0 0 0 0,-1 0 0 16,-1 1 0-16,1 0 0 0,0 0 0 0,0 0 160 15,-1-1-160-15,1 0 160 0,0 0-160 0,1 1 0 16,-2-2 0-16,1 1-176 0,0 1 176 0,-1-2 0 16,0 1 0-16,0 1 0 0,1-1 0 0,0 2 0 15,0-1 0-15,0-1 0 0,0 1 0 0,1 1 0 16,0-2 0-16,0 2 0 0,0-3 0 0,-1 1 0 15,0-4 0-15,0 1 0 0,0 1 0 0,1-1 0 16,-1-2 0-16,0 2 0 0,-1 0 0 0,1-1 0 0,0-5 0 0,-1 6 0 16,1-6 0-16,0 5 0 15,0-5-144-15,0 0 144 16,0 0-480-16,0 0-32 0,0 0 0 0,0 0 0 16,0 0-1920-16,0 0-384 0,0 0-64 0</inkml:trace>
  <inkml:trace contextRef="#ctx0" brushRef="#br0" timeOffset="2048.62">8166 13511 8287 0,'0'0'736'0,"0"0"-592"0,0 0-144 0,0 0 0 16,0 0 3648-16,0 0 704 16,0 0 144-16,0 0 32 0,-1 5-2608 0,-1 0-528 0,0 0-112 0,2-5 0 0,-2 5-352 0,2-5-64 15,0 0-16-15,0 0 0 16,2 5-144-16,-2-5-48 0,0 0 0 0,5 3 0 16,2-1 80-16,1-2 16 0,-1-1 0 0,1 0 0 15,1-1 64-15,0 0 16 0,1-1 0 0,2 1 0 16,-2 0-16-16,0 0 0 0,1 0 0 0,1 1 0 0,-1-2-112 0,1 2-32 15,1 0 0-15,-1 1 0 0,1 0-192 0,-3 0-32 16,2 0-16-16,-1 0 0 0,0 0-80 0,-1 0-16 16,1 0 0-16,1 0 0 0,1 0-128 0,-1 0-16 15,0 0-16-15,1 0 0 0,0 0 0 0,0 0 0 16,0 0 0-16,-1 0 0 0,1 0 16 0,1 0 16 16,-1 0 0-16,0 0 0 0,2 0-48 0,0 1-16 15,-2 0 0-15,1 0 0 0,1 1-16 0,-2-2-128 16,1 0 192-16,0 0-64 0,0 0 48 0,1 0 0 15,-1-2 0-15,0 1 0 0,-1 0-16 0,0 0 0 16,1-3 0-16,-2 3 0 0,1-1 32 0,1 0 0 16,-3 0 0-16,1 0 0 0,0 0-32 0,0 1 0 15,-1 0 0-15,1 0 0 0,-1-2-32 0,0 2 0 16,0 1 0-16,1 0 0 0,0 1-128 0,-2 1 128 16,0-1-128-16,1 1 128 0,0 0-128 0,1 1 160 0,-1-1-160 0,2 0 160 15,2-1-160-15,-2 0 0 16,2-1 144-16,0 1-144 0,0 0 128 0,0-1-128 0,1 0 160 0,-1 0-160 15,-1 0 160-15,1 0-160 0,-2-1 160 0,1 1-160 16,0-1 192-16,1 1-64 0,-1 0-128 0,1 0 192 16,-1 0-48-16,2 0-16 0,-1 1 0 0,0 0 0 15,1 0-128-15,1 1 160 0,0 0-160 0,1 1 160 16,0-2-160-16,2 3 192 0,-1-3-192 0,1 2 192 16,0 0-192-16,0-1 0 0,0 0 144 0,-1 0-144 15,-1-1 0-15,-1 0 144 0,1-1-144 0,-1 0 0 16,-1 0 160-16,0 0-160 0,0-1 128 0,-1 0-128 15,1 0 128-15,0 1-128 0,-3-1 0 0,1 1 128 0,1 0-128 0,-1 0 128 16,0 0-128-16,0 0 128 0,-1 1-128 0,1 0 0 16,-1 0 0-16,0 0 128 0,1-1-128 0,0 1 0 15,-1 1 0-15,1-2 128 0,1 0-128 0,-2 0 0 16,1 0 0-16,-1 0 0 0,0 0 0 0,-2 0 0 16,1 0 128-16,1-2-128 0,-2 2 0 0,0-1 0 15,0 0 144-15,1 0-144 0,-1 0 0 0,0 0 128 16,1 0-128-16,0 0 0 0,-1 0 0 0,1 0 144 15,0 0-144-15,0 1 0 0,-2 0 128 0,2 0-128 16,-1 0 0-16,1 0 0 0,-1 1 0 0,1-1 0 16,0 0 128-16,0 1-48 0,1 0-80 0,0-1 0 15,1 0 0-15,-2 1 0 0,1-1 0 0,0 0 0 16,0 0 0-16,0 0 0 0,1 0 0 0,-2 0 0 0,-1 0 0 0,1-1 0 16,-2 0 0-16,2 0 0 0,-2-1 0 0,1 0 0 15,-1 0 0-15,0 1 0 16,-1-1 0-16,1 1 0 0,1 0 0 0,-1 0 0 15,0-1 0-15,0 1 0 0,1 0 0 0,0 0 0 0,0 1 0 0,-2 0 0 16,1 0 0-16,1 0 0 0,0 0 0 0,-1 0 0 16,-1 0 0-16,0 0 0 15,0 0 0-15,1-2 0 0,-1 2 0 0,2 0 0 16,0-1 0-16,0 0 0 0,-2 0 0 0,2 1 0 0,-1 0 0 0,1-1 0 16,-2 0 0-16,1 0 0 0,-1 1 0 0,2-1 0 0,-2 0 0 0,-1 0 0 15,2 0 0-15,-2 1 0 0,0 0 0 0,0 0 0 16,-2-1 0-16,2 1 0 0,0 0 0 0,-1 0 0 15,0-1 0-15,0 1 0 0,0 0 0 0,1 0 0 16,-1-1 0-16,1 1 0 0,0-1 0 0,1 1 0 16,-2-1 0-16,2 0 0 0,0 0 0 0,1-1 0 15,0 1 0-15,-2 1 0 0,1-2 0 0,1 1 0 16,0 0 0-16,-1 1 0 0,1 0 0 0,-2 0 0 16,0 0 0-16,0 0 0 0,0 0 0 0,-1 1 0 15,1 0 0-15,-1 1 0 0,1-2 0 0,0 1 0 16,-1 1 0-16,2-2 0 0,1 0 0 0,-1 1 0 15,0 0 0-15,-1 0 0 0,1-1 0 0,1 0 0 16,-1 0 0-16,2 0 0 0,-2 0 0 0,1 0 0 16,1 0 0-16,-1 1 0 0,-1 0 0 0,0 0 0 15,0-1 0-15,1 1 0 0,0 0 0 0,-2 1 0 16,1 0 0-16,-1 0 0 0,0-1 0 0,0 1 0 16,0 0 0-16,1-1 0 0,-1 0 0 0,0 2 0 15,0-2 0-15,0 1 0 0,-2 0 0 0,2-1 0 0,0 1 0 0,0 0 0 16,-1-1 0-16,1 1 0 15,-1-1 0-15,1 1 0 0,0-1 0 0,0 1 0 0,-1-1 0 16,-1 0 0-16,-6-1 0 0,6 2 0 0,1-1 0 16,-7-1 0-16,7 1 0 0,-7-1 0 0,6 0 0 0,-6 0 0 15,0 0 0-15,0 0 0 0,0 0 0 0,0 0 0 16,0 0 0-16,0 0 0 0,0 0 0 0,-2-4 0 16,-2-1 0-16,0 0 0 0,0 0 0 0,-3-1 0 15,-3-1-1088-15,-1-1-224 16,-1-4-32-16,1 0-15312 0,4-2-3056 0</inkml:trace>
  <inkml:trace contextRef="#ctx0" brushRef="#br0" timeOffset="2981.8">9240 13887 25679 0,'0'0'1136'0,"0"0"240"0,0 0-1104 0,0 0-272 0,0 0 0 0,0 0 0 0,0 0 1808 0,0 0 304 16,5-3 64-16,-1 2 16 0,1 1-464 0,1 3-80 15,0 2-32-15,2 3 0 0,0 1-368 0,1 3-80 16,1 1-16-16,0 0 0 16,3-1-304-16,1 1-64 0,-1 0-16 0,0-1 0 0,2-2-432 0,1 0-80 15,-1-1-32-15,1 0 0 0,-1-2-224 0,-1 0 128 16,0 0-128-16,1-2 0 0,-3 0 0 0,0 0 128 15,-1-1-128-15,1 0 0 0,-4-2 0 0,0 1 0 16,0-2 0-16,-1 0 0 16,-1 1-512-16,-2-2 16 0,-4 0 0 0,0 0 0 15,0 0-1248-15,0 0-256 0,1-4-48 0,-1 0-10176 16,-2 0-2016-16</inkml:trace>
  <inkml:trace contextRef="#ctx0" brushRef="#br0" timeOffset="3232.83">9295 14122 25791 0,'0'0'2304'0,"0"0"-1856"15,0 0-448-15,0 0 0 0,0 0 2176 0,0 0 352 0,0 0 64 0,0 0 16 16,0 0-1072-16,2-5-224 16,0-1-32-16,3 0-16 0,0 0-48 0,1 0-16 0,2 0 0 15,2-2 0-15,1-1-336 0,-1 0-64 0,1-1-16 0,0-1 0 0,1 1-400 0,-1-2-96 16,1-3-16-16,0 1 0 15,3-6-272-15,-2 1 160 0,1-2-160 0,-1 2 128 16,-3 2-128-16,0 0 0 0,-1 3-160 0,-1 1 160 31,-2 3-1104-31,1 0-128 0,-3 3-32 0,-1 3 0 0,-3 4-1328 0,0 0-272 0,0 0-48 0</inkml:trace>
  <inkml:trace contextRef="#ctx0" brushRef="#br0" timeOffset="3782.29">9800 14043 13823 0,'0'0'608'0,"7"2"128"0,-7-2-592 0,6 2-144 0,0-1 0 0,-1 1 0 16,0-2 4272-16,-1 1 816 15,-4-1 160-15,0 0 48 0,0 0-2928 0,0 0-576 16,0 0-112-16,0 0-16 0,0 0-432 0,0 0-80 0,-3 4 0 0,-1 0-16 16,-2-1-528-16,0 0-96 0,-1 0-32 15,-2-1 0-15,0 1-272 0,-1-2-48 0,-1 0-16 0,-3 0 0 16,1-1-144-16,0 0 0 0,2 0 144 0,1 0-144 16,0 0 0-16,2 0 0 0,0 0 0 0,1 2 0 15,1-2 0-15,1 1 0 0,5-1 0 0,0 0 0 16,0 0 0-16,0 0 0 0,0 0 0 0,0 0 0 15,0 0 0-15,0 0 0 0,0 0 0 0,0 0 0 16,0 0 0-16,5-3 0 0,0 0 0 0,0-2-128 0,0 0 128 0,-1 0 0 16,0-1 0-16,-1-1 0 0,0 0 0 0,-1-2 0 15,0-1 0-15,0-1 0 0,-2-1 0 0,0 2 0 16,1-4 0-16,-2 0 0 0,-2 1 0 0,0 0 0 16,0 1 0-16,-1 1 0 0,0 1 0 0,0 1 0 15,-1 0 0-15,0 1 0 0,0 1 0 0,0 1 0 16,0-1 128-16,2 1-128 0,2 0 0 0,0 1 128 15,0-1-128-15,1 0 0 0,2 2 0 0,1-1 128 16,1 0-128-16,0 0 0 0,2 0 0 0,1 1 0 16,0-1 0-16,2 1 128 0,1-1-128 0,0 0 0 15,2 2 0-15,2-1 0 0,-1-1 0 0,1 2 0 16,0-2 0-16,1 1 0 0,-1 0 0 0,0 1 0 16,-2 1-128-16,-1 1 128 15,0 0-1872-15,0 1-304 0,-3 0-48 0,-3 1-15696 0</inkml:trace>
  <inkml:trace contextRef="#ctx0" brushRef="#br0" timeOffset="4052.1">10004 13809 18431 0,'0'0'816'0,"0"0"160"0,0 0-784 0,-1 4-192 15,0 1 0-15,0-1 0 0,1 1 3392 0,0 1 640 16,1 0 128-16,0 1 32 0,0 0-2656 0,1 1-512 16,0-1-128-16,0 2 0 0,0 1-240 0,0 2-32 15,-1-2-16-15,1 3 0 0,0 1-112 0,0 0-32 16,0-1 0-16,0 0 0 0,-1-2-224 0,0-2-48 16,0 1-16-16,-1-2 0 0,0-1-176 0,0 0 0 15,0-7 0-15,0 0 128 16,0 0-640-16,0 0-128 0,0 0-16 0,0 0-11184 15,0 0-2224-15</inkml:trace>
  <inkml:trace contextRef="#ctx0" brushRef="#br0" timeOffset="4450.95">10105 13771 20271 0,'0'0'1792'0,"0"0"-1424"0,0 0-368 0,0 0 0 16,0 0 2400-16,0 0 416 0,0 0 64 0,0 0 32 15,3-2-2016-15,2 0-416 16,-5 2-80-16,7-1-16 0,1 0-192 0,0 0-32 16,-1-1-16-16,0 2 0 0,3 0-144 0,0 0 0 15,-1 0 0-15,-1 0 0 0,-1 0 144 0,1 0 0 0,0 0 0 0,-1 2 0 16,0 1 336-16,-1 1 64 0,-1 1 16 0,-1 0 0 16,2 1 304-16,-1 2 64 0,0 1 16 0,0 1 0 15,1 0-144-15,-2 0-32 0,-1 2 0 0,1 1 0 16,-1-1-96-16,2 2-32 0,-2 0 0 0,0-1 0 15,0 1-144-15,1-1-48 0,-1-1 0 0,0 0 0 0,1 0-160 0,-1-3-32 16,-1-1-16-16,0 0 0 0,0-1 48 0,0 0 16 16,0-1 0-16,0 0 0 0,-1 0 16 0,-1 0 16 15,0-2 0-15,0 1 0 0,-2 0 112 0,-1 0 32 16,-3 0 0-16,0 1 0 0,-2-1-16 0,-1 0 0 16,-1 0 0-16,1-1 0 0,-2 1-208 0,0 0-32 15,2-1-16-15,1 0 0 0,0-2-208 16,1 1 0-16,0-3 0 0,2 1 0 15,0-1-752-15,1-1-192 0,1-1-32 0,2-1-16 16,1-1-1712-16,0-2-352 0</inkml:trace>
  <inkml:trace contextRef="#ctx0" brushRef="#br0" timeOffset="5482.42">7272 11702 20271 0,'0'0'1792'0,"0"0"-1424"16,0 5-368-16,1 0 0 0,0 1 2368 0,0 0 384 16,0 1 96-16,1 1 16 0,1 0-880 0,1 0-160 15,-2 1-32-15,3 1-16 0,2 2-592 0,0-3-112 16,-1 0-32-16,2 1 0 0,1 1-544 0,-1-1-112 0,1 0-32 0,0-2 0 15,1-1-224-15,-1 1-128 0,0-2 128 0,0 1-128 16,0-1 0-16,-1 0 0 0,-2-1 0 0,0-1 0 16,-1-1-320-1,-5-3-128-15,0 0-16 0,0 0-16 16,0 0-1856-16,0 0-368 0,0 0-80 0</inkml:trace>
  <inkml:trace contextRef="#ctx0" brushRef="#br0" timeOffset="5663.01">7267 11984 20271 0,'0'0'1792'0,"0"0"-1424"0,0 0-368 0,0 0 0 0,1-6 2288 0,1-1 384 16,2 1 80-16,-1-3 0 0,-1-2-1024 0,3 0-224 15,0 1-32-15,1-1-16 0,0 0-512 0,0-1-112 16,1 1 0-16,1-2-16 0,0 0-512 0,1 0-112 16,-1 1 0-16,-1-1-16 0,1 1-16 0,0 1 0 15,-1 0 0-15,1 0 0 16,0 1-1568-16,-1 1-304 0,0-1-64 0,0 1-14032 0</inkml:trace>
  <inkml:trace contextRef="#ctx0" brushRef="#br0" timeOffset="6151.61">7639 11766 5519 0,'0'0'240'0,"0"0"64"0,0 0-304 0,0 0 0 0,0 0 0 0,0 0 0 16,0 0 5136-16,0 0 976 0,0 0 192 0,0 5 32 16,-1 1-3776-16,-1-1-752 0,2-5-144 0,-3 5-48 15,-2-1-448-15,-1 0-80 0,3 0-32 0,-2 1 0 16,-1 0-240-16,0 0-48 0,0 0-16 0,2 0 0 16,-3 0-304-16,1 0-64 0,0 0-16 0,1-2 0 15,5-3-192-15,-4 4-48 0,0 0 0 0,4-4 0 16,-4 2-128-16,4-2 0 0,0 0 0 0,0 0 0 15,0 0 0-15,0 0 0 0,-4-2 0 0,2-3 0 16,0 0 0-16,1 1 0 0,0-1 0 0,1 0 0 0,1 0-160 0,1 2 160 16,-1-2 0-16,-1 0-144 0,0-2 144 0,0 1 0 15,0 2 0-15,0-1 0 0,0-4 0 0,-1 2 0 16,-1 1 0-16,0 0 0 0,-1-1 0 0,0 1 0 16,-1-1 0-16,0 0-128 0,0 0 128 0,0 0 0 15,0 1 0-15,0 1-128 0,0-1 128 0,0 1 0 16,-1-1 0-16,1 1 0 0,1 1 0 0,3 4 0 15,-2-4 0-15,1-1 0 0,1 0 0 0,1 1-128 16,1-2 128-16,0 1 0 0,1 0 0 0,0 1 0 16,-3 4 0-16,4-5 0 0,1 2 0 0,1-2 0 15,1 1 0-15,0 0 0 0,1 0 0 0,0 0 0 0,0 0 0 0,0 0-128 16,0 0-176-16,0 0-16 16,-1 0-16-16,0 0 0 15,-2 0-2032-15,1 0-416 0</inkml:trace>
  <inkml:trace contextRef="#ctx0" brushRef="#br0" timeOffset="6484.68">7677 11612 31839 0,'0'0'1408'0,"-3"3"304"0,-1 0-1376 0,4-3-336 0,0 0 0 0,0 0 0 16,-4 1 1200-16,4-1 160 0,0 0 48 0,0 0 0 0,0 0-864 15,0 0-160-15,0 0-48 0,6-5 0 16,1 0-336-16,-1 0 0 0,-1 0 0 0,3 1 128 0,0 0-128 0,0 2 0 16,1-2 0-16,-1 3 0 0,0 1 0 0,-2 1 0 15,0 1 0-15,-6-2-128 0,4 5 128 0,-1 2 0 16,-1 1 0-16,-2 0 0 0,-3 1 0 0,0 1 0 16,0 0 0-16,0-1 128 0,-2 1 144 0,1 0 48 15,-1 0 0-15,1 1 0 0,0-1 128 0,1-3 48 16,0 1 0-16,2-1 0 0,1-2-128 0,0-5-32 15,0 0 0-15,0 0 0 0,5 5-336 0,0-2 128 16,2-1-128-16,0-2 0 0,1-1 0 0,1-1 0 16,0 0 0-16,-1-1 128 0,1-2-128 0,0 0-128 15,1-1 128-15,-2 0-192 16,-1 0-1600-16,0 0-336 0,-1-3-64 0</inkml:trace>
  <inkml:trace contextRef="#ctx0" brushRef="#br0" timeOffset="6917.74">7867 11497 28559 0,'0'0'1264'0,"0"0"272"0,0 0-1232 0,0 0-304 0,0 0 0 0,0 0 0 0,0 0 1392 0,0 0 208 16,5-4 64-16,-5 4 0 0,0 0-768 0,5-4-128 15,2 2-48-15,-1-1 0 16,0 0-336-16,0 0-80 0,-1 0-16 0,1 0 0 15,1-1-288-15,-1 1 0 0,0 0 0 0,-1 1 0 16,1 2 0-16,-3-2 0 0,1 1 0 0,1 0 0 0,-5 1 128 0,0 0-128 16,0 0 0-16,4 4 0 0,0 1 272 0,-1 1-48 15,0 1-16-15,-1 1 0 0,-1-1 256 0,0 2 48 16,0 1 16-16,0 0 0 0,2-1-48 0,-1 2-16 16,0 0 0-16,0 0 0 0,0 0-176 0,1-1-32 15,0 0-16-15,0 0 0 0,-1 0-112 0,1-1-128 16,0 1 176-16,1-2-176 0,-2 1 176 0,0-1-176 15,0-1 160-15,0-1-160 0,0 1 224 0,-1-1-48 16,-1-1-16-16,0 0 0 0,0-5 368 0,-1 6 80 0,1-6 16 0,-4 5 0 16,-1-1-304-16,0 0-48 0,0-2-16 0,0 0 0 15,0 1 32-15,-2-3 0 16,-2 0 0-16,-1 0 0 0,-1 0-160 0,0 0-128 16,-1 0 144-16,0 0-144 0,0 0 0 0,2 0 0 0,0 0-128 15,0 0 128 1,2 0-1456-16,1 0-176 0,1 0-32 0,0 0-18400 0</inkml:trace>
  <inkml:trace contextRef="#ctx0" brushRef="#br0" timeOffset="8752.34">8841 12641 15663 0,'0'0'1392'0,"0"0"-1120"15,-4 2-272-15,-1 0 0 0,0-1 2896 0,5-1 528 16,0 0 96-16,-4 1 32 0,-1-1-1632 0,5 0-320 16,0 0-64-16,-3-3 0 0,-1-1-352 0,1 0-64 15,1 0-16-15,1-2 0 0,0 0-208 0,1 0-64 16,0 0 0-16,1 0 0 0,3-1-128 0,-1 1-16 15,-1 1-16-15,1-2 0 0,1 1-272 0,0 1-48 0,-1 1-16 0,-3 4 0 16,6-3-128-16,0 1-16 0,-6 2-16 0,6-1 0 16,-6 1-176-16,7 1 160 15,0 0-160-15,-1 2 160 0,-6-3-32 0,4 6-128 16,0 1 192-16,-1-2-64 0,-1 2 160 0,0-1 32 16,-3 2 0-16,0 0 0 0,-1 0-320 0,0 0 0 0,-1-1 0 0,1 0 0 15,-1-2 176-15,-1 0-32 0,0 0 0 0,-1-1 0 16,0 0 192-16,5-4 48 0,-6 1 0 0,1 0 0 0,5-1-64 0,-4-2-16 15,-1-1 0-15,1 0 0 0,0-1-96 0,1 0-16 16,0 0 0-16,1 0 0 0,-1-1-48 0,1 1-16 16,2 4 0-16,0-5 0 0,0 0 64 0,1 1 16 15,0-1 0-15,1 0 0 0,-1-1-208 0,2 2 144 16,1 0-144-16,0 0 128 0,0 1-128 0,1-1 0 16,0 2 0-16,1-1 0 0,1 2 0 0,0 1 0 15,-1 0 0-15,0 1 0 0,-1 0 0 0,1 2 0 16,-6-3 0-16,6 6 0 0,-2 0 0 0,0 3 128 15,-2 1-128-15,-1-1 0 0,-1 1 176 0,-1-2-48 16,-1 1-128-16,0 0 192 0,-1 1-16 0,0-2-16 16,-1-2 0-16,0 0 0 0,-2-1 0 0,2-1 0 15,-1-1 0-15,-1-1 0 0,0-2 16 0,1-1 0 16,0 0 0-16,0-3 0 0,0-1-16 0,0-1 0 0,1 0 0 0,0 0 0 16,0-2-160-16,1-1 192 15,0-1-192-15,2 0 192 0,2 0-192 0,-1 0 0 16,0 0 0-16,1 0 128 0,1 1-128 0,1 1 0 15,0 1 0-15,0 1 0 0,2 0 0 0,-2 1 0 16,1 0 0-16,1 1 0 0,1 2 0 0,-1 0 0 16,-5 2 0-16,8 0 0 0,-1 0 0 0,-1 2 0 0,1 0 0 0,-1 1 0 15,0 1 0-15,-2 1 128 0,1 1-128 0,-1 1 0 16,-2 0 128-16,-1 1-128 0,0 0 0 0,-1 1 128 16,0 1-128-16,-1-2 160 0,-2 1-160 0,1-1 160 15,-1 0-32-15,-1-1-128 0,-1-1 192 0,0-1-64 16,0-1 0-16,0-2 0 0,0-1 0 0,0-1 0 0,0-1-128 0,0-1 128 15,0-3-128-15,1-1 128 0,2-1-128 16,-1-2 0-16,0 0 0 0,2-1 128 0,1-1-128 0,1 1 0 16,0-1 0-16,0 3 0 0,0 0 0 0,1 2 0 15,1 1 0-15,-3 5 0 0,4-3 0 16,-4 3 0-16,6-2 0 0,0 2 0 0,-6 0 0 0,0 0 0 16,6 3 0-16,-2 1 0 0,-4-4 0 15,5 6 0-15,-1 0 0 0,-3 1 0 0,0-1 0 0,0-1 0 16,-1 1 128-16,-1 1-128 0,0-2 0 0,0 0 0 15,-1-1 0-15,2-4 128 0,0 0-128 0,0 0 0 16,-5 2 0-16,2-2 0 0,-1-4 0 0,1 0 0 16,1-1 0-16,0-3 0 15,1-2-528-15,1 0-144 0,1-2-32 0,1-1 0 16,1-2-1184-16,2-2-240 0,0-2-48 0,4-3-20112 0</inkml:trace>
  <inkml:trace contextRef="#ctx0" brushRef="#br0" timeOffset="10754.77">10653 10965 5519 0,'0'0'496'0,"0"0"-496"0,0 0 0 0,0 0 0 15,0 0 5120-15,0 0 912 0,-4 0 192 0,4 0 48 16,-5 0-3488-16,1-2-688 0,0 1-144 0,0-1-32 16,1 1-384-16,-1-1-64 0,4 2-32 0,-3-4 0 15,0 0-336-15,1 0-64 0,2 4-16 0,-1-4 0 0,0-1-256 0,1 0-64 16,0 5-16-16,1-5 0 16,1 0-384-16,1 0-80 0,0 2-16 0,1 1 0 15,0-2-208-15,2 1 128 0,0 1-128 0,1 1 0 0,1-1 128 0,0 1-128 16,0 0 0-16,-1 1 0 0,1 1 0 0,1 0 0 15,-1 1 0-15,0 0 0 0,-2 1 0 0,0 0 128 16,-2 0-128-16,-4-3 0 0,4 3 272 0,-4-3-32 16,3 5-16-16,-3-5 0 0,0 6 48 0,-1 1 16 15,-2-1 0-15,0 0 0 0,-2 0 32 0,0-1 0 16,0-1 0-16,0 1 0 0,-3-3-80 0,2 1-16 16,0-1 0-16,0 0 0 0,0-2-48 0,1 0-16 15,-1-1 0-15,0 0 0 0,0-1 32 0,1-1 0 0,0-2 0 0,1 1 0 16,0-1 0-16,1 0 16 15,1 0 0-15,1 0 0 0,0 0-64 0,1 0-16 0,0 0 0 16,1 0 0-16,0 1 0 0,0-1 0 0,1 0 0 0,1 0 0 16,1 1 0-16,1 1-128 15,0 1 192-15,1 0-64 0,1 1-128 0,0 0 0 0,0 0 0 0,1 1 128 16,1 0-128-16,1 1 0 16,-2 1 0-16,-1 0 0 0,0-1 128 0,1 2-128 15,-1 1 0-15,-1 0 128 0,-1 0-128 0,-2-1 192 16,0 1-192-16,-1 0 192 0,-2-4-32 0,0 6 0 0,-2 0 0 0,-1 1 0 15,0 0 16-15,-1-1 0 0,-1 1 0 0,-1-3 0 16,-1 1-32-16,-1 0 0 0,1-2 0 0,-1 0 0 16,0-1-144-16,0-1 192 0,1-1-192 0,0-1 192 15,0-1-192-15,0-1 0 0,0 0 144 0,1-2-144 16,0 0 0-16,1 1 144 0,0-1-144 0,1 0 0 16,2 0 128-16,1 0-128 0,0 0 0 0,1 5 0 15,1-5 128-15,-1 5-128 0,2-5 0 0,2 1 0 16,0 1 0-16,2 0 0 0,1 0 0 0,0 1 0 15,1 2 0-15,-1 0 0 0,2 0 0 0,1 0 0 0,1 0 0 0,-1 0 0 16,-1 0 0-16,0 1 0 0,1 1 0 0,-1 1 0 16,-2 0 0-16,0-1 0 0,-1 1 0 0,-2 1 0 15,-1 0 0-15,-3-4 0 0,2 6 0 0,-3 0 128 16,-1 0-128-16,-2 0 0 0,-2 1 160 0,0-1-160 16,-1 0 128-16,-2 1-128 0,-3-1 192 0,-1 0-64 15,0-1 0-15,-1 0 0 0,0-2-128 0,1 0 0 16,0-1 144-16,2-1-48 0,2-1-96 0,2-2 0 15,0-1 0-15,0 0 0 0,3-2 0 0,2-1 0 16,2-1 0-16,1-1 0 0,1 0 0 0,1 1 0 16,2-1 0-16,2 0 0 0,1 2 0 0,1-1 0 15,0 1 0-15,0 1 0 16,0 0-800-16,-1 3-160 0,0 0-16 0,-1 0-16 16,-7 2-2400-16,0 0-464 0</inkml:trace>
  <inkml:trace contextRef="#ctx0" brushRef="#br0" timeOffset="11933.17">8293 12967 14735 0,'0'0'1312'0,"0"0"-1056"15,0 0-256-15,0 0 0 0,0 0 2224 0,0 0 384 16,5-2 80-16,0 1 0 0,0-2-1008 0,0 1-208 15,0 0-32-15,1 1-16 0,2 0-192 0,-1 2-32 16,-1 2-16-16,2-1 0 0,-1 2-224 0,1 1-64 16,-1 0 0-16,1 2 0 0,-1-1-320 0,0 2-64 15,0 0 0-15,0 0-16 0,1 0-304 0,0-1-48 16,-1-2-16-16,1 0 0 0,-1 0-128 0,1-1 0 16,0-1 0-16,0-1 0 0,-2-1 0 0,1 0 0 15,-1-1 0-15,0 0 0 0,-6 0 0 0,0 0 0 0,6-1-192 0,-6 1 192 31,0 0-944-31,0 0-64 0,0 0-16 0,0 0 0 16,0 0-1152-16,0 0-256 0,-3 4-32 0</inkml:trace>
  <inkml:trace contextRef="#ctx0" brushRef="#br0" timeOffset="12156.95">8350 13138 17503 0,'0'0'1552'0,"0"0"-1232"0,0 0-320 0,0 0 0 0,0 0 2384 0,2-4 432 16,-2 4 64-16,3-6 32 0,1-1-1136 0,0 2-240 15,1-3-32-15,0 0-16 16,1-1-352-16,0-1-80 0,1 0-16 0,0-1 0 16,0-1-272-16,0 0-48 0,0 1-16 0,0 0 0 0,-2-2-256 0,2 1-48 15,-1 0-16-15,1-1 0 0,0 0-256 0,0 1-128 16,-1 0 0-16,-1 0 128 0,2 1-128 0,-2 0 0 16,1 2 0-16,-1 0 0 15,0 1-1104-15,0 1-256 0,-2 0-48 0,0 2-15488 0</inkml:trace>
  <inkml:trace contextRef="#ctx0" brushRef="#br0" timeOffset="12478.9">8627 13007 8287 0,'0'0'736'0,"0"0"-592"0,0 0-144 0,0 0 0 15,0 0 4144-15,0 0 784 0,0 0 176 0,0 0 16 16,0 0-2864-16,0 0-576 0,2 5-112 0,-1 0-32 15,1 2-384-15,-1-3-64 0,0 3-32 0,0 1 0 16,0 1-480-16,0 1-112 0,1 1-16 0,-1-1 0 0,0 0-320 0,0-1-128 16,0-2 0-16,0 0 144 15,0-4-1920-15,-1-3-384 0</inkml:trace>
  <inkml:trace contextRef="#ctx0" brushRef="#br0" timeOffset="13408.34">11037 10448 16575 0,'0'0'1472'0,"0"0"-1168"0,0 0-304 0,0 0 0 0,0 0 2752 0,0 0 512 16,0 0 80-16,0 0 32 0,6-2-1568 0,-1 2-304 15,1 3-64-15,0 1-16 0,1 1-272 0,-1 1-48 16,2 1-16-16,-1 0 0 0,1 3-256 0,1-2-64 15,-1 2-16-15,0 1 0 0,0 0-352 0,2 1-64 16,-1-1-16-16,1 0 0 0,-2-1-176 0,3 0-144 16,-2-1 192-16,1 0-192 0,-1-2 128 0,0 0-128 15,0 0 0-15,1-1 0 0,-2-2 0 0,-2 0 0 16,0-2 0-16,1 1 0 0,-7-3-272 0,0 0-16 16,5-2 0-16,-5 2 0 15,0 0-480-15,0 0-80 0,3-3-32 0,-3 3 0 16,1-6-1360-16,-1 6-288 0,-3-4-48 0</inkml:trace>
  <inkml:trace contextRef="#ctx0" brushRef="#br0" timeOffset="13616.04">11052 10689 27807 0,'0'0'1232'0,"0"0"256"0,0 0-1184 0,0 0-304 0,0 0 0 0,0 0 0 16,0 0 1136-16,4-5 160 0,2-1 48 0,2 0 0 15,0-4-64-15,2 0 0 0,2-1 0 0,1-1 0 16,0 0-368-16,1-2-80 0,0 1 0 0,0-2-16 15,0 2-400-15,-2 0-80 0,-3 2-16 0,0 0 0 16,0 1-192-16,0-1-128 0,-2 0 160 0,0 1-160 16,-1 0 0-16,0 2 128 0,-1-1-128 0,-1 1 0 0,1-1-176 0,-1 1-80 15,0 1 0-15,0 1-16 16,-4 6-2352-16,0 0-480 0,0 0-96 0</inkml:trace>
  <inkml:trace contextRef="#ctx0" brushRef="#br0" timeOffset="14173.96">11450 10539 23487 0,'0'0'1040'0,"0"0"224"0,0 0-1008 0,0 0-256 0,0 0 0 0,3-3 0 15,-3 3 1344-15,0 0 208 16,0 0 48-16,0 0 16 0,0 0-400 0,0 0-64 0,-5-1-32 0,0 2 0 16,-1 2-240-16,-1 1-48 15,0 1-16-15,1 2 0 0,0 1-128 0,0 0-32 16,-1 1 0-16,0 1 0 0,1 0-144 0,1-1-16 0,2 1-16 0,1-1 0 16,0 0-304-16,1-1-176 0,2-2 192 0,0-1-192 15,-1-5 0-15,0 0 0 0,6 4 0 0,1-1 0 16,0-3 128-16,0-1-128 0,0-4 0 0,0-1 0 15,1 0 0-15,0-3-144 0,0 0-16 0,0 0 0 16,0-1-96-16,-1 2-32 0,-2 0 0 0,-1 1 0 16,-1 2 144-16,1 0 144 0,-4 5-208 0,0 0 80 0,0 0 128 0,0 0 0 15,0 0 0-15,0 0 0 16,0 0 176-16,-5-2 16 0,0 2 0 0,1 2 0 0,-1-1 16 0,5-1 16 16,-4 4 0-16,1 1 0 0,1 0-96 0,2 1-128 15,0 1 176-15,1 0-176 0,0 1 0 0,1 2 0 16,0 2 0-16,1-1 0 0,0 0 0 0,-1 2 0 15,-1 1 0-15,0 1 0 0,0-1 0 0,-1 2 0 16,-1 1 0-16,0 0 0 0,-1-2 128 0,0 1-128 16,0 0 0-16,-1-2 0 0,0 0 0 0,1-2 0 15,1-1 0-15,1-2 0 0,1 0 0 0,2-1 0 0,2-2 0 0,1-2 0 16,1 0 0-16,3-3 0 16,0-1 0-16,0 1 0 0,0-3 0 0,1-1 0 15,-1-2-144-15,1 0 144 16,1 0-640-16,-2-2-32 0,0-1-16 0,1 0-10896 0,-2-2-2176 0</inkml:trace>
  <inkml:trace contextRef="#ctx0" brushRef="#br0" timeOffset="15671.75">8916 12519 23327 0,'0'0'1024'0,"0"0"224"0,0 0-992 0,0 0-256 16,0 0 0-16,0 0 0 0,0 0 1088 0,0 0 160 0,0 0 32 0,0 0 16 15,5-2-784-15,-5 2-144 16,0 0-48-16,5-2 0 0,0 1-512 0,-5 1-128 15</inkml:trace>
  <inkml:trace contextRef="#ctx0" brushRef="#br0" timeOffset="15841.26">9016 12455 24991 0,'0'0'1104'0,"0"0"240"0,0 0-1088 0,0 0-256 0,-5 2 0 0,5-2 0 16,0 0 528-16,0 0 48 0,0 0 16 0,0 0-8352 16,0 0-1680-16</inkml:trace>
  <inkml:trace contextRef="#ctx0" brushRef="#br0" timeOffset="15988.08">9142 12356 22047 0,'0'0'976'0,"0"0"208"0,0 0-944 0,0 0-240 16,0 0 0-16,0 0 0 0,0 0 720 0,0 0 112 15,-3-3 0-15,3 3 16 0,-2-3-848 0,2 3 0 16,0-5 0-16</inkml:trace>
  <inkml:trace contextRef="#ctx0" brushRef="#br1" timeOffset="26374.91">8934 12514 4607 0,'0'0'192'0,"0"0"64"0,0 0-256 0,0 0 0 0,0 0 0 0,0 0 0 16,0 0 2752-16,0 0 496 15,0 0 96-15,0 0 32 0,0 0-1408 0,0 0-288 16,0 0-48-16,0 0-16 0,0 0-480 0,0 0-112 16,0 0 0-16,6 0-16 0,-6 0 0 0,0 0 0 15,0 0 0-15,7-3 0 0,0 1-112 0,-2 0 0 0,-5 2-16 0,6-2 0 16,-1 0-256-16,0 0-48 0,0 1-16 0,0-1 0 15,1 1-80-15,0-2-16 0,-1 1 0 0,2-2 0 16,1 3-176-16,0-3-32 0,0 1-16 0,0-1 0 16,-1 0 144-16,1 1 16 0,-1-2 16 0,0-2 0 15,0 2-48-15,1-2-16 0,1-1 0 0,0-1 0 0,0 0-96 0,1 1 0 16,0-2-16-16,-1 0 0 0,2 1-96 16,-1-1-16-16,-1-1 0 0,0 1 0 0,-1 0-128 0,0 2 160 15,0 0-160-15,0 2 160 0,0 0-160 0,-1 1 160 16,0-1-160-16,0 1 160 0,0-1-160 0,-1 0 128 15,0 1-128-15,0-1 128 0,-1 0 0 0,0 1 0 16,1-3 0-16,0 1 0 0,0-1-128 0,0 1-192 16,0 0 32-16,-1-3 16 0,1 1 528 0,0 0 96 15,-1 2 32-15,1-1 0 0,0-1-512 0,1 1 0 16,0 0 0-16,0 0 0 0,-2 2 0 0,1-2 0 16,1 2 128-16,0 0-128 0,0-1 144 0,-1 2-144 15,0 0 128-15,1 1-128 0,0-1 128 0,0 0-128 16,0 1 0-16,0-1 128 0,-1 0-128 0,1 0 0 15,1-2 0-15,0 1 0 0,-1 2 0 0,1-3 0 16,-1 1 0-16,2 0 0 0,-1 0 0 0,0 0 0 0,0-1 0 0,-1 1 0 16,1-1 0-16,1 0 0 15,-2 0 0-15,0 0 0 0,1 0 128 0,-2 0-128 0,1-2 128 0,-1 1-128 16,-1-1 128-16,1 1-128 0,1-1 128 0,-1 2-128 16,0 0 0-16,-1 0 0 0,1 0 128 0,0-1-128 15,0 1 0-15,1 1 0 0,1 0 0 0,-1-2 128 16,1 1-128-16,0-1 0 0,-1 0 0 0,-1 1 0 15,2-1 128-15,-1 1-128 0,0 0 128 0,1-1-128 0,0 2 128 0,-1 0-128 16,1-1 0-16,-1 0 128 0,1 0-128 16,0 0 0-16,-1 0-160 0,0 0 160 0,0 2 0 0,0-2 0 15,1 2 176-15,0 0-48 0,0 0-128 0,1 2 0 16,-1-2 0-16,0 1 128 0,1-1-128 0,0 2 128 16,-1-2-128-16,0 0 128 0,-1 0-128 0,1 1 0 15,2-1 0-15,-1 1 0 0,-1-1 0 0,-1 0 0 16,2 1 0-16,1-1 128 0,-1 0-128 0,-1-1 0 15,-2 0 128-15,2 0-128 0,0-2 128 0,0 1-128 16,-1 1 160-16,1 0-160 0,-2-3 192 0,1 2-64 16,-1 0-128-16,1 0 192 0,-1 0-192 0,1-1 176 15,0-1-176-15,0-1 160 0,0 1-160 0,1 2 0 16,0 0 0-16,0 0 128 0,0-1-128 0,-1 0 0 16,0 0 0-16,1 2 0 0,0-2 0 0,0 0 0 15,-1 1 0-15,0-2 0 0,0 1 144 0,1 1-144 16,-1-1 160-16,0 1-160 0,0 0 176 0,-1-1-176 15,1 2 192-15,-1-1-192 0,2 1 128 0,0-1-128 16,0 0 0-16,-1 2 0 0,0-2 128 0,0 2-128 16,0 0 0-16,0 0 0 0,1 0 128 0,-2 0-128 0,1 0 0 15,0 0 0-15,-1 2 0 0,0-2 0 0,0 0 0 0,2-1 0 16,-3 1 0-16,1 0 0 0,0 0 0 0,0 1 0 16,1-1 0-16,-2 1 0 0,0 0 0 0,-1 1 0 15,0 0 128-15,0 1-128 0,0-1 0 0,0 0 0 16,2-1 0-16,-1 1 0 0,0 0 0 0,-1 0 0 15,2-2 0-15,-2 1 0 0,1 1 0 0,0-2 0 16,0 0 0-16,0 2 0 0,-1-2 0 0,1 1 0 0,1-1 0 0,-1 0 0 16,-2 0 0-16,0 1 0 0,0-1 0 0,1-1 128 15,-1 1-128-15,0 1 0 0,1-1 144 0,0 0-144 16,-1-1 0-16,1-1 144 0,-1 1-144 0,1 0 128 16,0 1-128-16,-1-2 128 0,1 1-128 0,0 1 0 15,-1 1 144-15,1 0-144 0,-2 0 0 0,2 0 0 16,0 0 0-16,0 1 128 0,0 0-128 0,-4 3 0 15,4-5 0-15,0 0 0 0,-1 1 0 0,2 0 0 16,-1 0 0-16,1 0 128 0,-1 0-128 0,0 0 0 16,0 0 0-16,-4 4 0 0,3-4 0 0,1 2 0 15,-4 2 0-15,0 0 0 0,0 0 0 0,0 0-160 16,0 0 16-16,0 0-14528 16,0 0-2912-16</inkml:trace>
  <inkml:trace contextRef="#ctx0" brushRef="#br1" timeOffset="31285.6">8734 11301 17279 0,'0'0'768'0,"0"0"144"0,0 0-720 0,0 0-192 16,0 0 0-16,1 6 0 0,-1 0 1328 0,1 0 224 16,1 1 48-16,-1 1 16 0,1 1-528 0,1 0-128 15,1-1 0-15,0 2-16 0,0 3-176 0,-1-5-16 16,1 1-16-16,-1 1 0 0,0 0-272 0,0 0-48 16,1 0-16-16,0-1 0 0,-2 0-192 0,1 1-32 0,2-3-16 0,-2-1 0 15,-3-6-160-15,3 6 0 0,-3-6 0 0,0 0 128 16,0 0-128-16,0 0 0 15,0 0 0-15,0 0 128 0,0 0-128 0,0 0 160 16,0 0-160-16,0 0 160 0,0 0-160 0,0 0 0 0,0 0 144 0,1-4-144 16,-2-1 0-16,0 0 128 0,1 5-128 15,-2-5 0-15,-1 0 0 0,0 2 0 16,0-2 0-16,3 5 128 0,-4-3-128 0,-2 1 0 0,0 1 0 0,0 2 128 16,-1 2-128-16,0 1 0 0,-1 2 0 15,2 1 0-15,-1 1 384 0,-1 1 48 0,1 2 16 0,1 1 0 16,1 1 288-16,1-1 64 0,1 1 16 0,2 0 0 15,-1-1-256-15,2-1-48 0,1-3-16 0,1 0 0 16,3-1-240-16,1-2-32 0,1 0-16 16,2-3 0-16,1-1-208 0,1-1 176 0,0-1-176 0,0 0 160 15,-1-3-160-15,0-2 0 0,1-1 0 0,0 0 128 16,0-1-128-16,-1-1 0 0,0 1 144 0,-1-1-144 0,-1 1 0 0,-2-1 0 16,-1 1 0-16,-1 3 0 15,-2-2-1056-15,1 2-288 0,-3 5-48 0,0 0-9552 16,2-5-1904-16</inkml:trace>
  <inkml:trace contextRef="#ctx0" brushRef="#br1" timeOffset="31554.67">8920 11460 8287 0,'0'0'368'0,"0"0"80"0,0 0-448 0,0 7 0 0,0 1 0 0,0-1 0 16,-1-1 4256-16,0 1 768 0,1 1 160 0,0-1 16 15,0 0-3888-15,0 1-784 0,1-3-144 0,-1-5-48 16,0 0-336-16,0 0 128 0,0 0-128 0,0 0 0 15,0 0-352-15,0 0-144 0,0 0-16 0</inkml:trace>
  <inkml:trace contextRef="#ctx0" brushRef="#br1" timeOffset="31688.83">8885 11355 6447 0,'0'0'576'0,"0"0"-576"15,0 0 0-15,0 0 0 0,0 0 3776 0,0 0 656 16,0 0 128-16,0 0 32 0,0 0-3632 0,0 0-704 15,0 0-256-15,0 0-6768 16,0 0-1440-16</inkml:trace>
  <inkml:trace contextRef="#ctx0" brushRef="#br1" timeOffset="31986.26">8931 11343 25567 0,'0'0'1136'0,"-3"4"224"0,-2 0-1088 0,5-4-272 0,-2 4 0 0,2-4 0 16,-4 5 1152-16,4-5 192 15,0 0 16-15,0 0 16 0,0 0-672 0,0 0-128 16,0 0-16-16,5 4-16 0,-5-4-544 0,9 2 0 0,0 0 0 0,1 0 0 16,-1-1 0-16,2 2 0 15,0 1 0-15,0 1 0 0,-1 0 0 0,-2 1 0 0,1 0 0 0,-2 2 0 16,-1 1 160-16,-1 0-160 0,-1 0 128 0,-2 0-128 16,-2 2 640-16,0-1 32 15,-2-1 16-15,-1 2 0 0,-2-1 16 0,0 0 0 0,-1 0 0 0,-1-2 0 16,0 0-320-16,1-2-48 0,1 0-16 0,-1-1 0 15,-2-1-176-15,2-1-144 0,1-1 192 0,1-2-192 16,-1-2 0-16,1-1 0 0,2-1 0 0,-1-2-192 31,1-2-1552-31,1 0-304 0,0-1-64 0,2-2-8128 0,2-1-1632 0</inkml:trace>
  <inkml:trace contextRef="#ctx0" brushRef="#br1" timeOffset="32295.33">9083 11232 10127 0,'0'0'896'0,"0"0"-704"16,0 0-192-16,0 5 0 0,1 0 4032 0,0 1 784 16,1 1 160-16,-1 0 16 0,0-1-3168 0,0 2-640 15,1 0-128-15,1 3-32 0,0-1-656 0,1-2-144 16,-1 2-32-16,0-3 0 0,0 1-192 0,0 0 0 16,1 0 128-16,-2-1-128 0,0 1-128 0,-1 1-80 15,-1-2-16-15,0-1 0 16,-1-1-688-16,-2-1-144 0,-1-1-32 0,4-3 0 15,-5 3 256-15,0-1 32 0,-1 0 16 0,0-2 0 16,0 0-576-16,-1 0-112 0,0-3-32 0,1 1 0 16,1-2-224-16,2 2-32 0,3 2-16 0,0 0 0 0,0-5 2528 0,0 5 496 15,4-4 96-15,1 0 32 0,0 1 448 0,1-2 96 16,0 0 0-16,0 2 16 0,3 1-560 0,0 0-112 16,0 0-32-16,1-1 0 0,-1 0-560 0,1 1-112 15,-1 1-32-15,-1-1 0 0,0 0-336 0,1 0-64 0,0-1 0 0,0 1-128 31,-1 0-944-31,0 1-288 0</inkml:trace>
  <inkml:trace contextRef="#ctx0" brushRef="#br1" timeOffset="32536.62">9314 11373 30239 0,'-7'2'1344'0,"7"-2"256"0,0 0-1280 0,-4 1-320 0,-1-1 0 0,5 0 0 0,-5-2 1472 0,0-1 240 16,1 0 32-16,-1-1 16 0,0-1-784 0,0 1-144 15,1-3-48-15,0 0 0 0,1-3-400 0,0 2-96 16,0-2-16-16,0-1 0 0,1 0-16 0,0-4 0 16,0 1 0-16,1-3 0 0,-1-2-112 0,1 1-16 15,0-2-128-15,2 2 192 0,0 1-192 0,1 1 0 16,0 2 0-16,1 1 0 0,0 1 0 0,1 4 0 16,0-2 0-16,1 2 0 15,-1 2-448-15,1 1-128 0,-5 5-16 0,4-3-11392 16,-4 3-2288-16</inkml:trace>
  <inkml:trace contextRef="#ctx0" brushRef="#br1" timeOffset="32823.18">9340 11205 27807 0,'0'0'608'0,"0"0"128"0,0 6 32 0,0 0 16 0,0 0-624 0,1-2-160 0,1 1 0 0,0 0 0 16,1 0 960-16,1 0 176 0,0-1 16 0,2 0 16 16,0 0-272-16,1-2-48 0,2 1-16 0,-1-1 0 15,0-1-832-15,1-1-256 0,0 2-16 0,1-2 0 0,0-1 432 0,-2 1 96 16,1 0 0-16,-2-1 16 0,0 1-272 0,-1-1 0 15,-1 0 0-15,0 0 0 16,-5 1-352-16,0 0-128 0,0 0-32 0,0 0-9552 16,0 0-1920-16</inkml:trace>
  <inkml:trace contextRef="#ctx0" brushRef="#br1" timeOffset="33002.68">9383 11281 30287 0,'0'0'656'0,"0"0"144"0,0 0 32 0,0 0 32 0,2-7-688 0,0 1-176 15,0 2 0-15,1-4 0 0,0 1 880 0,0 0 144 16,2 1 16-16,0-2 16 0,0 2-432 0,1 0-96 16,0 0-16-16,0 0 0 0,0 1-320 0,-1 0-192 15,0 0 192-15,0 0-192 0,0 0-144 0,0 3-144 16,-1-3-32-16,0 0-15488 0</inkml:trace>
  <inkml:trace contextRef="#ctx0" brushRef="#br1" timeOffset="33183.75">9543 11261 24591 0,'0'0'528'0,"0"0"112"0,0 0 32 15,8 4 32-15,-8-4-560 0,3 4-144 0,-3-4 0 0,4 5 0 0,-4-5 0 0,4 4 160 16,-4-4-160-16,0 0 160 15,0 0-912-15,0 0-176 16,0 0-32-16,0 0-16 0</inkml:trace>
  <inkml:trace contextRef="#ctx0" brushRef="#br1" timeOffset="34026.88">9352 11349 5519 0,'0'0'240'0,"0"0"64"0,2-5-304 0,0 0 0 16,1 0 0-16,0 0 0 0,0 0 4752 0,1 0 896 16,0 0 176-16,0 1 48 0,0-2-4528 0,0 0-912 15,1 0-176-15,0 0-8272 16,-2-1-1648-16</inkml:trace>
  <inkml:trace contextRef="#ctx0" brushRef="#br1" timeOffset="35008.49">9571 11269 21183 0,'0'0'944'0,"0"0"192"0,0 0-912 0,0 0-224 0,0 0 0 0,0 0 0 15,0 0 656-15,0 0 96 0,0 6 16 0,-1 0 0 16,1 0-128-16,0 0 0 0,1 0-16 0,0 0 0 16,0 0 80-16,0 1 32 0,0-2 0 0,1 1 0 15,0-1-176-15,1 0-48 0,0-1 0 0,-3-4 0 16,0 0-320-16,0 0-192 0,5 3 192 0,-5-3-192 16,0 0-176-16,0 0-144 0,0 0-16 0</inkml:trace>
  <inkml:trace contextRef="#ctx0" brushRef="#br1" timeOffset="35477.25">9703 11330 10127 0,'0'0'896'0,"0"0"-704"0,0 0-192 0,0 0 0 16,0 0 4400-16,0 0 848 0,0 0 160 0,0 0 32 15,0 0-3424-15,0 0-688 0,0 0-144 0,-2-4-32 16,0-1-688-16,1 0-144 0,0 0-16 0,1 0-16 0,0-1-288 0,0-1 0 16,1 0 0-16,0-2 0 15,0 1-1536-15,1 1-400 0,-1-1-96 0</inkml:trace>
  <inkml:trace contextRef="#ctx0" brushRef="#br1" timeOffset="35904.03">9728 11028 29823 0,'0'0'656'0,"0"0"144"0,0 0 32 0,0 0 0 0,0 0-672 0,0 0-160 0,0 0 0 0,0 0 0 15,3 5 1152-15,0 0 192 0,-3-5 32 0,4 6 16 16,1-2-640-16,1 1-128 0,-1-1-32 0,3 0 0 16,1 0-352-16,0-1-80 0,-1-1-16 0,0 0 0 0,2-1-144 0,0 1 0 15,0-2 0-15,0 0 0 0,0 0 0 0,1-2 128 16,-2 1-128-16,-1 0 0 0,0 0 0 0,0 0 0 16,-1-1 0-16,0 0 0 15,-1 0-592-15,0 1-112 0,-6 1 0 0,4-1-9984 16,-4 1-2000-16</inkml:trace>
  <inkml:trace contextRef="#ctx0" brushRef="#br1" timeOffset="36099.36">9805 11173 25567 0,'0'0'1136'0,"0"0"224"0,0 0-1088 0,0 0-272 15,0 0 0-15,0 0 0 0,0-6 1152 0,1 1 192 0,2-3 16 0,1-1 16 16,1-1-736-16,1 1-128 0,0-2-48 0,0 0 0 15,-1-1-224-15,1 1-48 16,0-2-16-16,1 0 0 0,-2 1-176 0,0 0 128 0,0 1-128 0,-1 1 128 16,0 2-256-16,-2-1-64 15,2 0-16-15,-1 2-9456 0,-1 1-1904 0</inkml:trace>
  <inkml:trace contextRef="#ctx0" brushRef="#br1" timeOffset="36689.53">10074 10968 12895 0,'0'0'1152'16,"0"0"-928"-16,-4 3-224 0,0 1 0 0,4-4 3104 0,-3 5 576 16,-1 0 112-16,1 0 32 0,3-5-2272 0,-5 5-448 15,0 0-80-15,1 0-32 0,1 1-416 0,0 0-64 0,0 0-32 0,0 1 0 16,1 0-320-16,2-1-160 16,-1-1 160-16,1 1-160 0,0-6 384 0,0 0 0 15,0 0-16-15,0 0 0 0,0 0-368 0,4 5 144 16,-4-5-144-16,5 2 0 0,-5-2 128 0,6 0-128 15,0-1 0-15,-1-2 0 0,0-1 0 0,-1 0 0 16,1 0 0-16,0-1 0 0,0 0 0 0,-1 0-320 16,-1 0 32-16,0 1 16 0,-1-1-16 0,-2 5 0 0,1-5 0 0,-1 5 0 15,1-5 288-15,-1 5 0 0,0 0 0 0,0 0 0 16,0 0 0-16,0 0 0 16,-2-3 128-16,2 3-128 0,0 0 256 0,0 0-64 0,0 0 0 0,0 0 0 15,-4 0-64-15,4 0 0 0,0 0-128 0,-4 3 192 16,0 1-192-16,0 1 128 0,1 0-128 0,0 1 0 15,0 0 480-15,0 1 0 0,1 1 0 0,-1 0 0 16,0 2 112-16,2 0 32 0,-1 0 0 0,0-1 0 16,1 1-112-16,1 0-32 0,0 0 0 0,1-1 0 0,1-2-192 0,0 1-32 15,0-1-16-15,1 0 0 0,-3-7-112 0,2 5-128 16,-2-5 176-16,5 5-176 0,0-3 128 0,0 1-128 16,-5-3 0-16,6 0 0 0,-6 0 0 0,7 0 0 15,-1-3 0-15,-1 1 0 0,0-3 0 0,-1 1 0 16,0-1-128-16,0-1 128 15,-2 0-576-15,1-1-32 0,0 0 0 0,-1 0-10912 16,0 1-2176-16</inkml:trace>
  <inkml:trace contextRef="#ctx0" brushRef="#br1" timeOffset="37144.28">10113 10737 11055 0,'0'0'976'0,"0"0"-784"0,0 0-192 0,-1 5 0 0,2 1 4688 0,0 1 896 16,0 2 176-16,1-1 48 0,1 0-3552 0,1-1-704 15,0 2-144-15,0 0-16 0,2 0-688 0,2 1-144 16,1-3-32-16,2 1 0 0,1-1-368 0,1 0-160 15,-1 0 128-15,2 0-128 0,0-1 0 0,-2 0 0 16,0 0 128-16,-1 1-128 0,-1 0 0 0,-2 0 0 16,-2-1 144-16,-1-1-144 0,-2 1 0 0,-1 1 128 15,-2 1-128-15,0 0 0 0,-3-1 176 0,-1 0-48 16,-1-1 0-16,-1 1 0 0,0-1-128 0,-2 0 128 16,-1 0-128-16,2-1 128 15,0-1-1536-15,0-1-320 0,2-2-64 0</inkml:trace>
  <inkml:trace contextRef="#ctx0" brushRef="#br2" timeOffset="41590.28">8948 12626 21359 0,'0'0'944'0,"0"0"208"0,0 0-928 0,0 0-224 0,0 0 0 0,0 0 0 16,0 0 1408-16,0 0 256 0,0 0 32 0,0 0 16 16,0 0-176-16,0 0-48 0,8 1 0 0,-1-2 0 15,1 0-464-15,-1 0-112 0,-1 1-16 0,1 0 0 16,0-1-384-16,0 1-96 0,0 0-16 0,1 0 0 15,1 0-272-15,-1 0-128 0,-1 0 0 0,-2 0 128 0,0 0-128 0,0 0-224 16,-5 0 48-16,0 0 16 16,0 0-1808-16,0 0-352 0,0 0-80 15,0 0-16-15</inkml:trace>
  <inkml:trace contextRef="#ctx0" brushRef="#br2" timeOffset="41909.37">9219 12609 7359 0,'0'0'656'0,"0"0"-528"0,0 0-128 0,0 0 0 15,0 0 4128-15,0 0 800 16,0 0 144-16,0 0 48 0,0 0-2960 0,0 0-592 16,0 0-112-16,0 0-32 0,0 0-480 0,0 0-112 15,0 0 0-15,0 0-16 0,0 0-192 0,0 0-48 0,0 0 0 16,0 0 0-16,0 0-256 0,0 0-48 0,0 0-16 0,5 3 0 16,1 1-256-16,0-4 0 0,0 1 0 15,-6-1 0 1,5 1-832-16,1 0-256 0,0 0-64 0,-6-1-14096 0</inkml:trace>
  <inkml:trace contextRef="#ctx0" brushRef="#br2" timeOffset="42275.39">9487 12588 13823 0,'0'0'608'0,"0"0"128"0,0 0-592 0,0 0-144 15,0 0 0-15,-3 2 0 0,3-2 3968 0,0 0 752 16,0 0 144-16,0 0 48 0,0 0-3040 0,0 0-592 15,0 0-128-15,0 0-32 0,0 0-352 0,0 0-80 0,0 0-16 0,5 4 0 16,-5-4-64-16,6 3-16 0,-1-1 0 0,1-1 0 16,0 0-288-16,0 0-64 15,1 0-16-15,-2-1 0 0,-1 0-224 0,2 0 176 16,-1-1-176-16,1 1 160 0,-1 0-160 0,1 1 0 16,-6-1-160-16,0 0 160 15,5 0-1488-15,-5 0-208 0,0 0-32 0,0 0-14720 0</inkml:trace>
  <inkml:trace contextRef="#ctx0" brushRef="#br2" timeOffset="42579.18">9799 12593 15663 0,'0'0'1392'0,"0"0"-1120"15,0 0-272-15,0 0 0 0,0 0 3696 0,0 0 672 16,0 0 144-16,0 0 32 0,0 0-2592 0,0 0-512 16,0 0-96-16,0 0-32 0,0 0-592 0,0 0-112 15,0 0-32-15,0 0 0 0,0 0-336 0,0 0-80 16,0 0-16-16,6 2 0 0,0-1-144 0,-1 0 0 15,-5-1 0-15,6 1 0 0,0-1-176 0,-1 0-112 16,-5 0-32-16,6 1 0 16,0-1-1600-16,0 1-336 0,-6-1-64 0</inkml:trace>
  <inkml:trace contextRef="#ctx0" brushRef="#br2" timeOffset="42852.44">10100 12587 31503 0,'0'0'688'15,"0"0"144"-15,0 0 16 0,0 0 48 0,0 0-704 0,0 0-192 0,0 0 0 0,0 0 0 0,0 0 848 0,0 0 144 16,0 0 32-16,0 0 0 0,0 0-208 0,0 0-48 15,0 0 0-15,0 0 0 0,0 0-208 0,4 0-48 16,-4 0-16-16,0 0 0 0,0 0-496 0,0 0-288 16,6-1 32-16,-6 1 16 15,0 0-1616-15,6 0-336 0,-6 0-64 0,0 0-16 0</inkml:trace>
  <inkml:trace contextRef="#ctx0" brushRef="#br2" timeOffset="43192.93">10253 12567 15663 0,'0'0'1392'0,"0"0"-1120"0,0 0-272 0,0 0 0 0,0 0 3520 0,0 0 640 16,0 0 128-16,6-1 16 0,-6 1-2608 0,6-1-528 16,0 2-96-16,-6-1-32 0,0 0-448 0,6 0-80 15,-6 0-32-15,5 0 0 0,-5 0-256 0,0 0-48 16,0 0-16-16,6 1 0 0,-1 0-160 0,-5-1 0 16,0 0 0-16,0 0 0 0,6 1-208 0,-1-1-32 15,-5 0 0-15,6 1 0 16,-6-1-528-16,7 0-96 0,-1 0-32 15,1 0 0-15,0 0-416 0,0 0-96 0,-1-1 0 0,0 0-11904 0</inkml:trace>
  <inkml:trace contextRef="#ctx0" brushRef="#br2" timeOffset="43553.51">10587 12537 24703 0,'0'0'1088'0,"0"0"240"0,0 0-1072 0,0 0-256 0,0 0 0 0,0 0 0 0,0 0 1600 0,0 0 272 16,0 0 48-16,0 0 16 0,0 0-704 0,0 0-144 15,0 0-16-15,0 0-16 0,0 0-752 0,0 0-160 16,0 0-16-16,0 0-128 15,0 0-1648-15,0 0-432 0,0 0-96 0</inkml:trace>
  <inkml:trace contextRef="#ctx0" brushRef="#br2" timeOffset="44047.21">10685 12428 6447 0,'0'0'576'0,"0"0"-576"16,0 0 0-16,0 0 0 0,0 0 4288 0,0 0 736 15,0 0 160-15,0 0 16 0,0 0-2448 0,0 0-480 16,0 0-96-16,0 0-32 0,0 0-416 0,0 0-64 16,0 0-32-16,0 0 0 0,0 0-512 0,0 0-96 15,0 0-32-15,0 0 0 0,0 0-992 0,0 0-368 16,0 0 16-16,0 0 0 0,-1-5 592 0,0 0 112 16,1 1 32-16,0 4 0 15,0 0-928-15,0-4-176 0,0-1-48 0,0 0 0 16,0 5-64-16,-1-5 0 0,1 0-16 0,0 5-10416 15,0-5-2096-15</inkml:trace>
  <inkml:trace contextRef="#ctx0" brushRef="#br2" timeOffset="44378.98">10726 12215 10127 0,'0'0'448'0,"0"0"96"0,0 0-544 0,0 0 0 0,0 0 0 0,0 0 0 0,0 0 4368 0,0 0 768 16,0 0 160-16,0 0 16 0,0 0-3216 0,0 0-656 15,0 0-128-15,0 0-32 0,0-4-384 0,0-1-96 16,0 5-16-16,0 0 0 0,-2-6-64 0,1 1-16 15,0 1 0-15,1 4 0 0,-1-6-320 0,0 1-80 16,0 1-16-16,1 4 0 0,-2-5-288 0,2 5 0 16,-2-5 0-16,0 0 0 0,2 5 0 0,0 0 0 15,-2-5 0-15,0 1 0 16,2 4-432-16,0 0-144 0,-2-4-16 0,2 4-16 16,-3-2-1760-16,3 2-368 0</inkml:trace>
  <inkml:trace contextRef="#ctx0" brushRef="#br2" timeOffset="44686.74">10714 12047 21823 0,'0'0'960'0,"0"0"208"0,0 0-928 0,0 0-240 0,4-3 0 0,-4 3 0 15,2-4 1088-15,-2 4 160 0,2-4 32 0,-2 4 16 16,0 0 128-16,2-4 32 0,-2 4 0 0,0 0 0 16,0 0-288-16,1-5-48 0,-1 5-16 0,0 0 0 15,-1-3-128-15,1 3-16 0,0 0-16 0,-3-5 0 16,1 1-368-16,0 0-80 0,2 4-16 0,-3-5 0 16,0 0-288-16,1 1-48 0,1-1-16 0,1 5 0 0,0-5-128 0,1-1 0 15,0 0 0-15,0 2 0 16,0-1-240-16,0 0-80 0,-1 0 0 0,-1 1-16 15,1-1-2048 1,0 5-416-16,-1-10-80 0,1 10 0 0</inkml:trace>
  <inkml:trace contextRef="#ctx0" brushRef="#br2" timeOffset="44948.74">10722 11779 6447 0,'0'0'576'0,"0"0"-576"15,0 0 0-15,0 0 0 0,0 0 5184 0,0 0 944 0,0 0 176 0,0 0 32 16,0-4-4032-16,0 4-832 16,-1-5-144-16,1 5-48 0,-1-4-448 0,1 4-112 0,-1-3-16 0,1 3 0 15,0 0-368-15,0-5-80 0,0 5 0 0,0 0-16 16,0 0-240-16,0-5 128 0,-1 1-128 0,1 4 0 15,-1-4 0-15,1 4-336 0,0 0 48 0,0 0 16 32,-1-6-1616-32,0 1-320 0,-1 2-64 0</inkml:trace>
  <inkml:trace contextRef="#ctx0" brushRef="#br2" timeOffset="45246.28">10726 11566 26207 0,'0'0'1152'0,"0"0"256"0,0 0-1136 0,0 0-272 0,0 0 0 0,0 0 0 0,-3-3 1360 0,3 3 224 16,-3-4 32-16,3 4 16 0,-2-4-288 0,2 4-48 15,-3-3-16-15,1-2 0 0,0 0-528 0,0 1-112 16,0 0-32-16,1 0 0 0,0-1-432 0,0 0-176 16,1 0 128-16,-1-1-128 0,0 1 0 0,1 0 0 15,-1 0 0-15,1 0 0 0,-1 1-160 0,1 0-112 16,-1 0-32-16,1 4-11088 16,0-5-2240-16</inkml:trace>
  <inkml:trace contextRef="#ctx0" brushRef="#br2" timeOffset="45579.06">10726 11275 21183 0,'0'0'1888'0,"0"0"-1504"15,0 0-384-15,0 0 0 0,0 0 1920 0,0 0 304 16,0-6 64-16,-1 2 16 0,-1-1-496 0,-1 0-80 16,0 0-32-16,-2 0 0 0,0 1-672 0,0 0-144 15,0 0-32-15,0-1 0 0,1 0-464 0,1 1-80 16,0 0-32-16,1 0 0 0,0 0-272 0,0 1 0 15,1-2 0-15,1 1 0 16,0 4-1104-16,0 0-288 0,0-5-48 0,0 1-14720 0</inkml:trace>
  <inkml:trace contextRef="#ctx0" brushRef="#br2" timeOffset="45757.28">10709 11052 27647 0,'0'0'1216'0,"-2"-5"256"0,0 0-1168 0,0 0-304 0,0 0 0 0,2 5 0 16,0 0 1520-16,-1-5 240 0,0 0 48 0,1 5 16 0,1-5-1456 0,-1 5-368 16,0 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about </a:t>
            </a:r>
            <a:r>
              <a:rPr lang="en-US" dirty="0" err="1"/>
              <a:t>argmin</a:t>
            </a:r>
            <a:r>
              <a:rPr lang="en-US" dirty="0"/>
              <a:t> vs min</a:t>
            </a:r>
          </a:p>
          <a:p>
            <a:r>
              <a:rPr lang="en-US" dirty="0"/>
              <a:t>Right now, we will use a hand-</a:t>
            </a:r>
            <a:r>
              <a:rPr lang="en-US" dirty="0" err="1"/>
              <a:t>wavey</a:t>
            </a:r>
            <a:r>
              <a:rPr lang="en-US" dirty="0"/>
              <a:t> notion of these documents and similarity, will dive in to how to represent them in a bit</a:t>
            </a:r>
          </a:p>
        </p:txBody>
      </p:sp>
    </p:spTree>
    <p:extLst>
      <p:ext uri="{BB962C8B-B14F-4D97-AF65-F5344CB8AC3E}">
        <p14:creationId xmlns:p14="http://schemas.microsoft.com/office/powerpoint/2010/main" val="2570441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O(n) above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88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</a:t>
            </a:r>
          </a:p>
          <a:p>
            <a:pPr lvl="1"/>
            <a:r>
              <a:rPr lang="en-US" dirty="0" err="1"/>
              <a:t>X^k-NN</a:t>
            </a:r>
            <a:r>
              <a:rPr lang="en-US" dirty="0"/>
              <a:t> = {x^(NN_1), x^(NN_2), …, x^(</a:t>
            </a:r>
            <a:r>
              <a:rPr lang="en-US" dirty="0" err="1"/>
              <a:t>NN_k</a:t>
            </a:r>
            <a:r>
              <a:rPr lang="en-US" dirty="0"/>
              <a:t>) }</a:t>
            </a:r>
          </a:p>
          <a:p>
            <a:pPr lvl="1"/>
            <a:r>
              <a:rPr lang="en-US" dirty="0"/>
              <a:t>For all </a:t>
            </a:r>
            <a:r>
              <a:rPr lang="en-US" dirty="0" err="1"/>
              <a:t>x_i</a:t>
            </a:r>
            <a:r>
              <a:rPr lang="en-US" dirty="0"/>
              <a:t> not in X^NN, distance(</a:t>
            </a:r>
            <a:r>
              <a:rPr lang="en-US" dirty="0" err="1"/>
              <a:t>x_i</a:t>
            </a:r>
            <a:r>
              <a:rPr lang="en-US" dirty="0"/>
              <a:t>, </a:t>
            </a:r>
            <a:r>
              <a:rPr lang="en-US" dirty="0" err="1"/>
              <a:t>x_q</a:t>
            </a:r>
            <a:r>
              <a:rPr lang="en-US" dirty="0"/>
              <a:t>) &gt;= max_{j in [1,..k]} distance(</a:t>
            </a:r>
            <a:r>
              <a:rPr lang="en-US" dirty="0" err="1"/>
              <a:t>x_q</a:t>
            </a:r>
            <a:r>
              <a:rPr lang="en-US" dirty="0"/>
              <a:t>, </a:t>
            </a:r>
            <a:r>
              <a:rPr lang="en-US" dirty="0" err="1"/>
              <a:t>x^NN_j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090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5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Wednesday we will talk about classification/regression a bit more in depth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2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“embedding/representation”  for first point</a:t>
            </a:r>
          </a:p>
          <a:p>
            <a:r>
              <a:rPr lang="en-US" dirty="0"/>
              <a:t>Write “distance metric” for second</a:t>
            </a:r>
          </a:p>
        </p:txBody>
      </p:sp>
    </p:spTree>
    <p:extLst>
      <p:ext uri="{BB962C8B-B14F-4D97-AF65-F5344CB8AC3E}">
        <p14:creationId xmlns:p14="http://schemas.microsoft.com/office/powerpoint/2010/main" val="3095952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Corpus</a:t>
            </a:r>
          </a:p>
          <a:p>
            <a:pPr lvl="1"/>
            <a:r>
              <a:rPr lang="en-US" dirty="0"/>
              <a:t>“I like dogs” =&gt; [1, 1, 1, 0]</a:t>
            </a:r>
          </a:p>
          <a:p>
            <a:pPr lvl="1"/>
            <a:r>
              <a:rPr lang="en-US" dirty="0"/>
              <a:t>“I like cats” =&gt; [1, 1, 0, 1]</a:t>
            </a:r>
          </a:p>
        </p:txBody>
      </p:sp>
    </p:spTree>
    <p:extLst>
      <p:ext uri="{BB962C8B-B14F-4D97-AF65-F5344CB8AC3E}">
        <p14:creationId xmlns:p14="http://schemas.microsoft.com/office/powerpoint/2010/main" val="2403531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 of this distance metric</a:t>
            </a:r>
          </a:p>
        </p:txBody>
      </p:sp>
    </p:spTree>
    <p:extLst>
      <p:ext uri="{BB962C8B-B14F-4D97-AF65-F5344CB8AC3E}">
        <p14:creationId xmlns:p14="http://schemas.microsoft.com/office/powerpoint/2010/main" val="201820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Makes all units cancel out and on the same scale, so we don’t have to worry about one dimension affecting distance too much</a:t>
            </a:r>
          </a:p>
        </p:txBody>
      </p:sp>
    </p:spTree>
    <p:extLst>
      <p:ext uri="{BB962C8B-B14F-4D97-AF65-F5344CB8AC3E}">
        <p14:creationId xmlns:p14="http://schemas.microsoft.com/office/powerpoint/2010/main" val="1024753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lines with theta </a:t>
            </a:r>
          </a:p>
        </p:txBody>
      </p:sp>
    </p:spTree>
    <p:extLst>
      <p:ext uri="{BB962C8B-B14F-4D97-AF65-F5344CB8AC3E}">
        <p14:creationId xmlns:p14="http://schemas.microsoft.com/office/powerpoint/2010/main" val="346663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30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three graphs </a:t>
            </a:r>
          </a:p>
          <a:p>
            <a:pPr lvl="1"/>
            <a:r>
              <a:rPr lang="en-US" dirty="0"/>
              <a:t>Two points right next to each other, cos(theta) ~ 1</a:t>
            </a:r>
          </a:p>
          <a:p>
            <a:pPr lvl="1"/>
            <a:r>
              <a:rPr lang="en-US" dirty="0"/>
              <a:t>Two points at 10 and 2, cos(theta) ~ 0</a:t>
            </a:r>
          </a:p>
          <a:p>
            <a:pPr lvl="1"/>
            <a:r>
              <a:rPr lang="en-US" dirty="0"/>
              <a:t>Two points at 2 and 7 , cos(theta) ~-1</a:t>
            </a:r>
          </a:p>
        </p:txBody>
      </p:sp>
    </p:spTree>
    <p:extLst>
      <p:ext uri="{BB962C8B-B14F-4D97-AF65-F5344CB8AC3E}">
        <p14:creationId xmlns:p14="http://schemas.microsoft.com/office/powerpoint/2010/main" val="1845124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cover 20% of the range, need 20% of the complete population</a:t>
            </a:r>
          </a:p>
          <a:p>
            <a:r>
              <a:rPr lang="en-US" dirty="0"/>
              <a:t>If we add another feature but still want to cover 20% of the possible space, would need 45% coverage for each feature!  (0.45^2 = 0.2)</a:t>
            </a:r>
          </a:p>
          <a:p>
            <a:r>
              <a:rPr lang="en-US" dirty="0"/>
              <a:t>In 3 dimensions, would need coverage over 58% of each feature</a:t>
            </a:r>
          </a:p>
          <a:p>
            <a:r>
              <a:rPr lang="en-US" dirty="0"/>
              <a:t>Write down that n approx. O(2^d)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50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 an 8-dimensional hypercube, about 98% of the data is concentrated in its 256 corners.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4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52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Together, these can tell a more complete story about the models accuracy</a:t>
            </a:r>
          </a:p>
        </p:txBody>
      </p:sp>
    </p:spTree>
    <p:extLst>
      <p:ext uri="{BB962C8B-B14F-4D97-AF65-F5344CB8AC3E}">
        <p14:creationId xmlns:p14="http://schemas.microsoft.com/office/powerpoint/2010/main" val="20341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precision (4/ (2 + 4) = 2/3)</a:t>
            </a:r>
          </a:p>
          <a:p>
            <a:r>
              <a:rPr lang="en-US" dirty="0"/>
              <a:t>High precision means your positive predictions are trustworthy</a:t>
            </a:r>
          </a:p>
        </p:txBody>
      </p:sp>
    </p:spTree>
    <p:extLst>
      <p:ext uri="{BB962C8B-B14F-4D97-AF65-F5344CB8AC3E}">
        <p14:creationId xmlns:p14="http://schemas.microsoft.com/office/powerpoint/2010/main" val="114310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recall (4 / (4 + 2)   = 2/3) </a:t>
            </a:r>
          </a:p>
          <a:p>
            <a:r>
              <a:rPr lang="en-US" dirty="0"/>
              <a:t>2 positive examples not shown</a:t>
            </a:r>
          </a:p>
          <a:p>
            <a:r>
              <a:rPr lang="en-US" dirty="0"/>
              <a:t>High recall means we are likely to “discover”  all the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1502638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3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in point for (1, 0) w/ smiley face</a:t>
            </a:r>
          </a:p>
          <a:p>
            <a:r>
              <a:rPr lang="en-US" dirty="0"/>
              <a:t>Draw in point for (0, 1) w/ frowny face</a:t>
            </a:r>
          </a:p>
          <a:p>
            <a:r>
              <a:rPr lang="en-US" dirty="0"/>
              <a:t>These are extremes, lets see how we can trade off between them</a:t>
            </a:r>
          </a:p>
        </p:txBody>
      </p:sp>
    </p:spTree>
    <p:extLst>
      <p:ext uri="{BB962C8B-B14F-4D97-AF65-F5344CB8AC3E}">
        <p14:creationId xmlns:p14="http://schemas.microsoft.com/office/powerpoint/2010/main" val="3261865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return set of nearest neighbors (draw circle)</a:t>
            </a:r>
          </a:p>
        </p:txBody>
      </p:sp>
    </p:spTree>
    <p:extLst>
      <p:ext uri="{BB962C8B-B14F-4D97-AF65-F5344CB8AC3E}">
        <p14:creationId xmlns:p14="http://schemas.microsoft.com/office/powerpoint/2010/main" val="79865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53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276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2352994"/>
      </p:ext>
    </p:extLst>
  </p:cSld>
  <p:clrMapOvr>
    <a:masterClrMapping/>
  </p:clrMapOvr>
  <p:transition>
    <p:fade thruBlk="1"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274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613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10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1960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4395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41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D1D18A32-A41B-46A9-B889-FB8F8D79511E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92D49164-4D43-4AC0-8080-A535EFF35354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6182BD21-9B44-4F40-A1A6-3AF12BD703FF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0F90CA89-C5A3-436E-8DEE-2E574937724F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775EE886-DA67-41AC-AD9C-6B53CDE1740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0177CE94-E659-45CE-9871-4DB88F062431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A51B6D12-0487-42BB-8366-C1EBB3A4E0CB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3E3E8061-F2D8-45D4-928F-3336A3B5242E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1D34BD3E-4D2A-4E04-B5DB-C2FFD8BEAD8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11E247B-4741-469D-8C88-DCF20AD1D469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88624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35569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2991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7" r:id="rId12"/>
    <p:sldLayoutId id="2147483668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5" Type="http://schemas.openxmlformats.org/officeDocument/2006/relationships/image" Target="../media/image80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customXml" Target="../ink/ink4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customXml" Target="../ink/ink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0.png"/><Relationship Id="rId4" Type="http://schemas.openxmlformats.org/officeDocument/2006/relationships/image" Target="../media/image2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customXml" Target="../ink/ink10.xml"/><Relationship Id="rId4" Type="http://schemas.openxmlformats.org/officeDocument/2006/relationships/image" Target="../media/image2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customXml" Target="../ink/ink11.xml"/><Relationship Id="rId4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customXml" Target="../ink/ink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en.wikipedia.org/wiki/Confusion_matrix" TargetMode="Externa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Precision/Recall </a:t>
            </a:r>
            <a:br>
              <a:rPr lang="en" sz="1600" dirty="0"/>
            </a:br>
            <a:r>
              <a:rPr lang="en" sz="1600" dirty="0"/>
              <a:t>k-Nearest Neighbors</a:t>
            </a:r>
            <a:br>
              <a:rPr lang="en" sz="1800" dirty="0"/>
            </a:br>
            <a:br>
              <a:rPr lang="en" sz="1800" dirty="0"/>
            </a:br>
            <a:r>
              <a:rPr lang="en" sz="1000" dirty="0" err="1"/>
              <a:t>Pemi</a:t>
            </a:r>
            <a:r>
              <a:rPr lang="en" sz="1000" dirty="0"/>
              <a:t> Nguyen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</a:t>
            </a:r>
            <a:r>
              <a:rPr lang="en" sz="1000" dirty="0"/>
              <a:t> 16, 2021</a:t>
            </a:r>
            <a:endParaRPr sz="1000" dirty="0"/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B28-B09B-E243-86E5-ECCB063F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fraction of the examples I predicted positive were correct?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A8687-E8A8-204D-A814-0A1ABCD6E2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45A1A-2543-0C47-88C8-01A928E7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21" y="1454964"/>
            <a:ext cx="5109655" cy="2498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/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Sentences predicted to be positive: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  <a:blipFill>
                <a:blip r:embed="rId5"/>
                <a:stretch>
                  <a:fillRect l="-426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C7111CD-1A8B-4048-B364-B12252C144CC}"/>
                  </a:ext>
                </a:extLst>
              </p14:cNvPr>
              <p14:cNvContentPartPr/>
              <p14:nvPr/>
            </p14:nvContentPartPr>
            <p14:xfrm>
              <a:off x="5101200" y="2054880"/>
              <a:ext cx="3298680" cy="2634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C7111CD-1A8B-4048-B364-B12252C144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91840" y="2045520"/>
                <a:ext cx="3317400" cy="265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809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E036-F1C5-BF45-B9F4-FEF27711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 the truly positive examples, how many were predicted positive?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1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368C4-943C-0D46-9591-2BF1D18CE3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D7BB-E7E5-6249-94A6-7890F13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00" y="1031198"/>
            <a:ext cx="4445850" cy="30696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82CF623-8482-4815-BB97-8EB1547EA620}"/>
                  </a:ext>
                </a:extLst>
              </p14:cNvPr>
              <p14:cNvContentPartPr/>
              <p14:nvPr/>
            </p14:nvContentPartPr>
            <p14:xfrm>
              <a:off x="7034760" y="985680"/>
              <a:ext cx="1716480" cy="402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82CF623-8482-4815-BB97-8EB1547EA6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5400" y="976320"/>
                <a:ext cx="1735200" cy="40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920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836A-E513-B948-A751-4BD08090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&amp; Recall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AFB6-D385-824B-9AE7-DEC33104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An optimistic model will predict almost everything as positive</a:t>
            </a:r>
          </a:p>
          <a:p>
            <a:r>
              <a:rPr lang="en-US" dirty="0"/>
              <a:t>High recall, low precision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A pessimistic model will predict almost everything as negative</a:t>
            </a:r>
          </a:p>
          <a:p>
            <a:r>
              <a:rPr lang="en-US" dirty="0"/>
              <a:t>High precision, low recall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830B5-B186-AB42-B391-B8BCD12AF0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44B09-5375-FE4D-B0CE-8A8241722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132" y="587000"/>
            <a:ext cx="435304" cy="390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A61F5-B58E-1741-BB8C-F88A4AAA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32" y="1949580"/>
            <a:ext cx="453347" cy="332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1210F-C01F-9C44-B6B8-3E153B164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360" y="2861168"/>
            <a:ext cx="5250730" cy="19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02C7-9082-0C4C-8166-E226780A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Controlling Precision/Recall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91FC78-5E82-B943-8546-165C8AA75C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numCol="1"/>
              <a:lstStyle/>
              <a:p>
                <a:pPr marL="139700" indent="0">
                  <a:buNone/>
                </a:pPr>
                <a:r>
                  <a:rPr lang="en-US" dirty="0"/>
                  <a:t>Depending on your application, precision or recall might be more important</a:t>
                </a:r>
              </a:p>
              <a:p>
                <a:r>
                  <a:rPr lang="en-US" dirty="0"/>
                  <a:t>Ideally you will have high values for both, but generally increasing recall will decrease precision and vice versa.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logistic regression, we can control for how optimistic the model is by changing the threshold for positive classification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Before</a:t>
                </a:r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b="0" dirty="0"/>
                  <a:t>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else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Now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else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91FC78-5E82-B943-8546-165C8AA75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FDD5C-BD0A-A644-97B9-4517C42D3E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FE7502-2CC3-4706-B942-6102E077421E}"/>
                  </a:ext>
                </a:extLst>
              </p14:cNvPr>
              <p14:cNvContentPartPr/>
              <p14:nvPr/>
            </p14:nvContentPartPr>
            <p14:xfrm>
              <a:off x="5381280" y="3653280"/>
              <a:ext cx="307440" cy="977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FE7502-2CC3-4706-B942-6102E07742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1920" y="3643920"/>
                <a:ext cx="326160" cy="99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813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7C6F-02FA-4E42-AE7B-9BA925F3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3EC6C-B5E3-1C44-A71A-298303D26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5FB22-09B6-3346-A221-118491EA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F96048A0-5B5D-4847-AF74-67AD2853A30B}"/>
              </a:ext>
            </a:extLst>
          </p:cNvPr>
          <p:cNvSpPr/>
          <p:nvPr/>
        </p:nvSpPr>
        <p:spPr>
          <a:xfrm flipH="1">
            <a:off x="3344092" y="1458930"/>
            <a:ext cx="4966571" cy="3109070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9D28-ABE0-2F47-8D0E-632B6240079C}"/>
              </a:ext>
            </a:extLst>
          </p:cNvPr>
          <p:cNvSpPr/>
          <p:nvPr/>
        </p:nvSpPr>
        <p:spPr>
          <a:xfrm>
            <a:off x="2607159" y="1151153"/>
            <a:ext cx="966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Precision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AF012-108A-E747-A1E9-F2D31F847CFB}"/>
              </a:ext>
            </a:extLst>
          </p:cNvPr>
          <p:cNvSpPr/>
          <p:nvPr/>
        </p:nvSpPr>
        <p:spPr>
          <a:xfrm>
            <a:off x="8427137" y="4345398"/>
            <a:ext cx="716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Recall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EE25E-BAF0-8C4C-A249-760D91688532}"/>
              </a:ext>
            </a:extLst>
          </p:cNvPr>
          <p:cNvSpPr/>
          <p:nvPr/>
        </p:nvSpPr>
        <p:spPr>
          <a:xfrm>
            <a:off x="3044760" y="1547697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1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DF233-BC3C-834C-B9E3-DDEEF98A21C5}"/>
              </a:ext>
            </a:extLst>
          </p:cNvPr>
          <p:cNvSpPr/>
          <p:nvPr/>
        </p:nvSpPr>
        <p:spPr>
          <a:xfrm>
            <a:off x="7863428" y="4667362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1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1DD87-8C3F-A748-AE00-EB8E843F06ED}"/>
              </a:ext>
            </a:extLst>
          </p:cNvPr>
          <p:cNvSpPr/>
          <p:nvPr/>
        </p:nvSpPr>
        <p:spPr>
          <a:xfrm>
            <a:off x="3262528" y="4595962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0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47B411-DD2C-EE44-BB0B-4B4FDBDAEBEF}"/>
              </a:ext>
            </a:extLst>
          </p:cNvPr>
          <p:cNvSpPr/>
          <p:nvPr/>
        </p:nvSpPr>
        <p:spPr>
          <a:xfrm>
            <a:off x="3090624" y="4359585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0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52CEF82-1193-4C22-951C-AF28CA4232DC}"/>
                  </a:ext>
                </a:extLst>
              </p14:cNvPr>
              <p14:cNvContentPartPr/>
              <p14:nvPr/>
            </p14:nvContentPartPr>
            <p14:xfrm>
              <a:off x="2627640" y="199080"/>
              <a:ext cx="5834160" cy="478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52CEF82-1193-4C22-951C-AF28CA423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8280" y="189720"/>
                <a:ext cx="5852880" cy="480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0671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18A8-97F0-8B47-92EC-51FD5487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996AB-74B1-7B4F-AB97-7D8C75428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try every threshold to get a curve like below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172AB-1184-8A47-A838-71CA8EF047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BB956-2321-1744-846A-AFBF72EE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82" y="1370178"/>
            <a:ext cx="5489077" cy="31978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5374507-2FB7-4000-8467-A2A2F19E38DE}"/>
                  </a:ext>
                </a:extLst>
              </p14:cNvPr>
              <p14:cNvContentPartPr/>
              <p14:nvPr/>
            </p14:nvContentPartPr>
            <p14:xfrm>
              <a:off x="5356800" y="2115000"/>
              <a:ext cx="910800" cy="9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5374507-2FB7-4000-8467-A2A2F19E38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7440" y="2105640"/>
                <a:ext cx="929520" cy="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25822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B0BC-044E-A949-8A30-83BAB22E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DD1B-3558-714A-AC75-9B89A3E04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Sometimes, Classifier B is strictly better than Classifier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80964-2D87-ED4D-9DD5-19C7CCB98E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474AC-CB39-F247-A073-CCEF742E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09" y="1411353"/>
            <a:ext cx="4804032" cy="29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470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B0BC-044E-A949-8A30-83BAB22E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DD1B-3558-714A-AC75-9B89A3E04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Most times, the classifiers are incomparable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80964-2D87-ED4D-9DD5-19C7CCB98E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00657-3EC1-5442-A4BA-D6B383368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378" y="1370066"/>
            <a:ext cx="5448693" cy="29572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56888B-8494-4AB9-A576-BEBE92E4B96C}"/>
                  </a:ext>
                </a:extLst>
              </p14:cNvPr>
              <p14:cNvContentPartPr/>
              <p14:nvPr/>
            </p14:nvContentPartPr>
            <p14:xfrm>
              <a:off x="4644360" y="2031480"/>
              <a:ext cx="1814040" cy="1911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56888B-8494-4AB9-A576-BEBE92E4B9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000" y="2022120"/>
                <a:ext cx="1832760" cy="19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459283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0257C-8480-C449-A777-0C723B83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Classifiers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6D5D0-5DE6-5840-B529-D875F4A9E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Often come up with a single number to describe it </a:t>
            </a:r>
          </a:p>
          <a:p>
            <a:r>
              <a:rPr lang="en-US" dirty="0"/>
              <a:t>F1-score, AUC, etc.</a:t>
            </a:r>
          </a:p>
          <a:p>
            <a:r>
              <a:rPr lang="en-US" dirty="0"/>
              <a:t>Remember, what your application needs is most important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Also common to use </a:t>
            </a:r>
            <a:r>
              <a:rPr lang="en-US" b="1" dirty="0"/>
              <a:t>precision at k</a:t>
            </a:r>
          </a:p>
          <a:p>
            <a:r>
              <a:rPr lang="en-US" dirty="0"/>
              <a:t>If you show the top </a:t>
            </a:r>
            <a:r>
              <a:rPr lang="en-US" b="1" dirty="0"/>
              <a:t>k </a:t>
            </a:r>
            <a:r>
              <a:rPr lang="en-US" dirty="0"/>
              <a:t>most likely positive examples, how many of them are true positives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3CB2D-2098-C349-A676-817BB8174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C5CDDF-C274-8C48-BC0D-44C79830E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45" y="2983850"/>
            <a:ext cx="6315959" cy="17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82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5684-01ED-461E-A5A2-F87DD14EE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26BB1-534B-47B3-A70D-604B7D444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75EDB-C7F5-41A0-98A6-16A91A2E77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93237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3299-B255-4D1D-AC57-DE3EEEB50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Pre-Lecture Video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38A5D-444A-4663-A775-57715FDC1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6DE7A-B979-4C14-AFDE-6D72F9E0BE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224819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7EFF-63F2-2549-B138-4F54D1F1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F0E4B-3D7B-0A4E-9CD2-6FF6DFAA2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3130" y="320668"/>
            <a:ext cx="5596200" cy="3981000"/>
          </a:xfrm>
        </p:spPr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Housing Prices - Regression </a:t>
            </a:r>
          </a:p>
          <a:p>
            <a:pPr lvl="1"/>
            <a:r>
              <a:rPr lang="en-US" dirty="0"/>
              <a:t>Regression Model</a:t>
            </a:r>
          </a:p>
          <a:p>
            <a:pPr lvl="1"/>
            <a:r>
              <a:rPr lang="en-US" dirty="0"/>
              <a:t>Assessing Performance</a:t>
            </a:r>
          </a:p>
          <a:p>
            <a:pPr lvl="1"/>
            <a:r>
              <a:rPr lang="en-US" dirty="0"/>
              <a:t>Ridge Regression</a:t>
            </a:r>
          </a:p>
          <a:p>
            <a:pPr lvl="1"/>
            <a:r>
              <a:rPr lang="en-US" dirty="0"/>
              <a:t>LASSO 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Sentiment Analysis – Classification</a:t>
            </a:r>
          </a:p>
          <a:p>
            <a:pPr lvl="1"/>
            <a:r>
              <a:rPr lang="en-US" dirty="0"/>
              <a:t>Classification Overview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Logistic Regression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Bias / Fairness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Decision Trees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Ensemble Methods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Document Retrieval – Clustering and Similarity</a:t>
            </a:r>
          </a:p>
          <a:p>
            <a:pPr lvl="1"/>
            <a:r>
              <a:rPr lang="en-US" dirty="0">
                <a:solidFill>
                  <a:srgbClr val="95698A"/>
                </a:solidFill>
              </a:rPr>
              <a:t>Precision / Recall</a:t>
            </a:r>
          </a:p>
          <a:p>
            <a:pPr lvl="1"/>
            <a:r>
              <a:rPr lang="en-US" dirty="0">
                <a:solidFill>
                  <a:srgbClr val="95698A"/>
                </a:solidFill>
              </a:rPr>
              <a:t>k-Nearest Neighbor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Kernel Methods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Locality Sensitive Hashing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Clustering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Hierarchical Clustering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44884-2A8D-1E41-BE0C-292DE6900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115400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93C8-B551-C547-925E-BE1ED717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48474-3B7A-A84E-82A6-262D4321D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you had some time to read a book and wanted to find other books similar to that one.</a:t>
            </a:r>
          </a:p>
          <a:p>
            <a:r>
              <a:rPr lang="en-US" dirty="0"/>
              <a:t>If we wanted to write an system to recommend books</a:t>
            </a:r>
          </a:p>
          <a:p>
            <a:pPr lvl="1"/>
            <a:r>
              <a:rPr lang="en-US" dirty="0"/>
              <a:t>How do we measure similarity?</a:t>
            </a:r>
          </a:p>
          <a:p>
            <a:pPr lvl="1"/>
            <a:r>
              <a:rPr lang="en-US" dirty="0"/>
              <a:t>How do we search over books?</a:t>
            </a:r>
          </a:p>
          <a:p>
            <a:pPr lvl="1"/>
            <a:r>
              <a:rPr lang="en-US" dirty="0"/>
              <a:t>How do we measure accuracy?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i="1" dirty="0"/>
              <a:t>Big Idea: </a:t>
            </a:r>
            <a:r>
              <a:rPr lang="en-US" dirty="0"/>
              <a:t>Define an </a:t>
            </a:r>
            <a:r>
              <a:rPr lang="en-US" b="1" dirty="0"/>
              <a:t>embedding </a:t>
            </a:r>
            <a:r>
              <a:rPr lang="en-US" dirty="0"/>
              <a:t>and a </a:t>
            </a:r>
            <a:r>
              <a:rPr lang="en-US" b="1" dirty="0"/>
              <a:t>similarity metric </a:t>
            </a:r>
            <a:r>
              <a:rPr lang="en-US" dirty="0"/>
              <a:t>for the books, and find the </a:t>
            </a:r>
            <a:r>
              <a:rPr lang="en-US" b="1" dirty="0"/>
              <a:t>“nearest neighbor” </a:t>
            </a:r>
            <a:r>
              <a:rPr lang="en-US" dirty="0"/>
              <a:t>to some query 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4151-CC44-A143-84A2-31C85E545F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09465-007C-F24C-8FC1-F6CC176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395475"/>
            <a:ext cx="3229235" cy="135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5A687-0A2E-A542-A455-BF81244B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60" y="3282901"/>
            <a:ext cx="2413000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40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8D0B-2059-BF4F-8A35-56B34A095E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Nearest Neighbors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31651-EC26-1D42-BDC4-EDAA8A01A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88DCE-D265-644B-BBC7-F6ADADC285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32052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Neighbor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Input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Query example (e.g. my book)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: Corpus of documents (e.g. Amazon books)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Output</a:t>
                </a:r>
              </a:p>
              <a:p>
                <a:r>
                  <a:rPr lang="en-US" dirty="0"/>
                  <a:t>The document in corpus that is most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∈[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It’s very critical to properly define how we represent each document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the similarity metric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</m:oMath>
                </a14:m>
                <a:r>
                  <a:rPr lang="en-US" dirty="0"/>
                  <a:t>! Different definitions will lead to very different results.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39113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Neighbor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long does it take to find the 1-NN?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operations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412502" y="1486749"/>
                <a:ext cx="4788817" cy="30697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02" y="1486749"/>
                <a:ext cx="4788817" cy="3069751"/>
              </a:xfrm>
              <a:prstGeom prst="rect">
                <a:avLst/>
              </a:prstGeom>
              <a:blipFill>
                <a:blip r:embed="rId4"/>
                <a:stretch>
                  <a:fillRect l="-2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85523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Input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Query example (e.g. my book)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: Corpus of documents (e.g. Amazon books)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Output</a:t>
                </a:r>
              </a:p>
              <a:p>
                <a:r>
                  <a:rPr lang="en-US" dirty="0"/>
                  <a:t>List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documents most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Formally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567341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63793-5576-B941-BB0E-ABC73EF00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Same idea as 1-NN algorithm, but maintain list of k-NN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412502" y="1486749"/>
                <a:ext cx="4788817" cy="31726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𝑛𝑛</m:t>
                            </m:r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𝑑𝑖𝑠𝑡𝑠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𝑟𝑒𝑚𝑜𝑣𝑒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𝑙𝑎𝑟𝑔𝑒𝑠𝑡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𝑓𝑟𝑜𝑚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0" dirty="0"/>
                  <a:t>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𝑎𝑑𝑑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02" y="1486749"/>
                <a:ext cx="4788817" cy="3172600"/>
              </a:xfrm>
              <a:prstGeom prst="rect">
                <a:avLst/>
              </a:prstGeom>
              <a:blipFill>
                <a:blip r:embed="rId3"/>
                <a:stretch>
                  <a:fillRect l="-2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75869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375B-EAFF-2644-99F4-17E47720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A45CEA-F245-6A4C-8FFE-86483995590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Can be used in many circumstances! </a:t>
                </a:r>
              </a:p>
              <a:p>
                <a:pPr marL="139700" indent="0">
                  <a:buNone/>
                </a:pPr>
                <a:r>
                  <a:rPr lang="en-US" b="1" dirty="0"/>
                  <a:t>Retrieval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Regression </a:t>
                </a: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b="1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Classification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𝑚𝑎𝑗𝑜𝑟𝑖𝑡𝑦</m:t>
                      </m:r>
                      <m:r>
                        <m:rPr>
                          <m:lit/>
                        </m:rPr>
                        <a:rPr lang="en-US" b="0" i="1" dirty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𝑐𝑙𝑎𝑠𝑠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A45CEA-F245-6A4C-8FFE-864839955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42BEA-45A0-E24E-BE87-BF4F60FFE2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882954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4FE3DF-B4EA-499C-BAAD-A0A8E465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Embeddings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DFB2FA2-780C-462A-A66B-E5CE4B342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F7A7-DB70-4E27-8CD2-6FC0FB8C0D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923778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70D8-76C9-8049-9190-8C63D603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428F7F-FD3E-9749-B549-D070E8CA4AB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While the formalization of these algorithms are fairly tedious, the intuition is fairly simple. Find the 1 or k nearest neighbors to a given document and return those as the answer.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intuition relies on answering two important questions</a:t>
                </a:r>
              </a:p>
              <a:p>
                <a:r>
                  <a:rPr lang="en-US" dirty="0"/>
                  <a:t>How do we represent the documents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How do we measure the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428F7F-FD3E-9749-B549-D070E8CA4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2C50B-BE00-924A-898D-8FABC7F26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56435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3A31-52B8-454D-AD5A-8BEF2AF9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Spam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5AB92-A92B-6647-94BC-90AAFCC49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Imagine I made a “Dummy Classifier” for detecting spam</a:t>
            </a:r>
          </a:p>
          <a:p>
            <a:r>
              <a:rPr lang="en-US" dirty="0"/>
              <a:t>The classifier ignores the input, and always predicts spam.</a:t>
            </a:r>
          </a:p>
          <a:p>
            <a:r>
              <a:rPr lang="en-US" dirty="0"/>
              <a:t>This actually results in 90% accuracy! Why? </a:t>
            </a:r>
          </a:p>
          <a:p>
            <a:pPr lvl="1"/>
            <a:r>
              <a:rPr lang="en-US" dirty="0"/>
              <a:t>Most emails are spam…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This is called the </a:t>
            </a:r>
            <a:r>
              <a:rPr lang="en-US" b="1" dirty="0"/>
              <a:t>majority class classifier. 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r>
              <a:rPr lang="en-US" dirty="0"/>
              <a:t>A classifier as simple as the majority class classifier can have a high accuracy if there is a </a:t>
            </a:r>
            <a:r>
              <a:rPr lang="en-US" b="1" dirty="0"/>
              <a:t>class imbalance</a:t>
            </a:r>
            <a:r>
              <a:rPr lang="en-US" dirty="0"/>
              <a:t>.</a:t>
            </a:r>
          </a:p>
          <a:p>
            <a:r>
              <a:rPr lang="en-US" dirty="0"/>
              <a:t>A class imbalance is when one class appears much more frequently than another in the dataset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This might suggest that accuracy isn’t enough to tell us if a model is a good model.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59F83-8520-CF4F-B0DA-81AF44F47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45649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913A-6FAA-C446-93AC-A47DB4F0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Document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F91E19-DCC4-5C4C-A635-46DD8BEE797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Like our previous ML algorithms, we will want to make a vector out of the document to represent it as a point in space.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Simplest representation is the </a:t>
                </a:r>
                <a:r>
                  <a:rPr lang="en-US" b="1" dirty="0"/>
                  <a:t>bag-of-words </a:t>
                </a:r>
                <a:r>
                  <a:rPr lang="en-US" dirty="0"/>
                  <a:t>representation.</a:t>
                </a:r>
              </a:p>
              <a:p>
                <a:r>
                  <a:rPr lang="en-US" dirty="0"/>
                  <a:t>Each document will become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dimension vector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is the number of words in the entire corpus of documents</a:t>
                </a:r>
              </a:p>
              <a:p>
                <a:r>
                  <a:rPr lang="en-US" dirty="0"/>
                  <a:t>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will be the number of times word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appears in document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This ignores order of words in the document, just the counts.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F91E19-DCC4-5C4C-A635-46DD8BEE7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AA9B0-9FAE-0543-886C-0EFAF618F7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949129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8B84-573D-4349-992F-737FC147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Bag of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AF6E4-265C-AE4C-AD0F-089814E76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</a:p>
          <a:p>
            <a:r>
              <a:rPr lang="en-US" dirty="0"/>
              <a:t>Very simple to describe</a:t>
            </a:r>
          </a:p>
          <a:p>
            <a:r>
              <a:rPr lang="en-US" dirty="0"/>
              <a:t>Very simple to compute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Common words like “the” and “a” dominate counts of uncommon words </a:t>
            </a:r>
          </a:p>
          <a:p>
            <a:r>
              <a:rPr lang="en-US" dirty="0"/>
              <a:t>Often it’s the uncommon words that uniquely define a doc.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CE8D-9579-8B42-855E-ED1086EB61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820822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F24C-1293-CF4F-BE00-48766888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58A5E-4D0C-1349-AEE0-DA6E74B9C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Goal</a:t>
            </a:r>
            <a:r>
              <a:rPr lang="en-US" dirty="0"/>
              <a:t>: Emphasize important words</a:t>
            </a:r>
          </a:p>
          <a:p>
            <a:r>
              <a:rPr lang="en-US" dirty="0"/>
              <a:t>Appear frequently in the document (common locally)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Appears rarely in the corpus (rare globally)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 a pair-wise multiplication to compute the TF-IDF for each word</a:t>
            </a:r>
          </a:p>
          <a:p>
            <a:r>
              <a:rPr lang="en-US" dirty="0"/>
              <a:t>Words that appear in every document will have a small IDF making the TF-IDF small!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88A1E-D88F-D44A-B25C-B60347DC8A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8FB59-85EF-9742-AF15-3D805A86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00" y="1868765"/>
            <a:ext cx="2114550" cy="1682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029E5-F07B-4BD7-97A7-6A15A131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39" y="1494745"/>
            <a:ext cx="3890516" cy="12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383BF9-ADE2-4CA2-9E8C-C39BD8375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232FC83-2D65-456A-B55E-D28263600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AEA8-FDED-459D-8612-09CD7D16F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58023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C97F-DEA4-2E43-A337-1E19FBA5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Euclidian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DC825F-CBDB-2945-ABE0-2E7076C03E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Now we will define what similarity/distance means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to define how “close” two vectors are. A smaller value for distance means they are closer, a large value for distance means they are farther away.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 simplest way to define distance between vectors is the </a:t>
                </a:r>
                <a:r>
                  <a:rPr lang="en-US" b="1" dirty="0"/>
                  <a:t>Euclidean distance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DC825F-CBDB-2945-ABE0-2E7076C03E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2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14D7D-1C60-224D-B383-A62CC9D32D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EBAC8A3-BB25-42F3-9AE4-53B5D2C4E458}"/>
                  </a:ext>
                </a:extLst>
              </p14:cNvPr>
              <p14:cNvContentPartPr/>
              <p14:nvPr/>
            </p14:nvContentPartPr>
            <p14:xfrm>
              <a:off x="2616120" y="3651120"/>
              <a:ext cx="1558800" cy="1433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EBAC8A3-BB25-42F3-9AE4-53B5D2C4E4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6760" y="3641760"/>
                <a:ext cx="1577520" cy="145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243030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9CCB-B8AD-4E30-87C8-BC172A1F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Manhattan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C1D002-8262-406D-9D82-5B110EB747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Another common choice of distance is the </a:t>
                </a:r>
                <a:r>
                  <a:rPr lang="en-US" b="1" dirty="0"/>
                  <a:t>Manhattan Distance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C1D002-8262-406D-9D82-5B110EB74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E00E4-B674-497C-B4B8-F111F0DB99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034613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48E69-8B40-F44B-BB58-DEEEACD5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Distances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38CB6-2128-574E-8FE4-710945A91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Some features vary more than others or are measured in different units. We can weight different dimensions differently to make the distance metric more reasonable.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Weighted Euclidean distance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A6CFE-6E2F-894E-BE3C-37D9B19523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CE96E-DEF9-8B49-84BE-AAB66A6D0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213" y="1673102"/>
            <a:ext cx="5213023" cy="155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F1562F-8804-2949-B2F8-13CD9488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70" y="2863980"/>
            <a:ext cx="425450" cy="17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8536F0-2CF2-FF47-824B-F82CC36F7791}"/>
                  </a:ext>
                </a:extLst>
              </p:cNvPr>
              <p:cNvSpPr/>
              <p:nvPr/>
            </p:nvSpPr>
            <p:spPr>
              <a:xfrm>
                <a:off x="3454924" y="3864047"/>
                <a:ext cx="4572000" cy="9305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8536F0-2CF2-FF47-824B-F82CC36F7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924" y="3864047"/>
                <a:ext cx="4572000" cy="930511"/>
              </a:xfrm>
              <a:prstGeom prst="rect">
                <a:avLst/>
              </a:prstGeom>
              <a:blipFill>
                <a:blip r:embed="rId5"/>
                <a:stretch>
                  <a:fillRect t="-54667" b="-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53722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9B54-8777-5D42-9AF7-7076A4AC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549B8D8-4E64-7342-8498-D028EC009C1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Another natural similarity measure would use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Notice this is a measure of similarity, not distance </a:t>
                </a:r>
              </a:p>
              <a:p>
                <a:r>
                  <a:rPr lang="en-US" dirty="0"/>
                  <a:t>This means a bigger number is better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549B8D8-4E64-7342-8498-D028EC009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45C3C-F0E5-1043-B71E-0B50B2AA0D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7B9DF-B02A-474E-93EC-026DF052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39" y="2845553"/>
            <a:ext cx="3208583" cy="2004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DC174-EB6A-4C4F-A16C-41EFAD624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22" y="2845553"/>
            <a:ext cx="3208583" cy="20044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90B1BEB-77FF-47D7-B6E0-553CFAC2D6EB}"/>
                  </a:ext>
                </a:extLst>
              </p14:cNvPr>
              <p14:cNvContentPartPr/>
              <p14:nvPr/>
            </p14:nvContentPartPr>
            <p14:xfrm>
              <a:off x="4078800" y="2562120"/>
              <a:ext cx="2055240" cy="69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90B1BEB-77FF-47D7-B6E0-553CFAC2D6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9440" y="2552760"/>
                <a:ext cx="2073960" cy="7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522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57EA-8D3D-B747-8477-6B822FB0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464D2A-4DCE-5A41-8FDA-703EB00E06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Should we normalize the vectors before finding the similarity?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Note:</a:t>
                </a:r>
              </a:p>
              <a:p>
                <a:r>
                  <a:rPr lang="en-US" dirty="0"/>
                  <a:t>Not a true distance metric</a:t>
                </a:r>
              </a:p>
              <a:p>
                <a:r>
                  <a:rPr lang="en-US" dirty="0"/>
                  <a:t>Efficient for sparse vectors!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464D2A-4DCE-5A41-8FDA-703EB00E06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8D3F2-4BA9-624E-9D4B-CB3A3513F4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7ED3A-8EE5-8F45-A14A-57C2C51B7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134" y="1914885"/>
            <a:ext cx="2540000" cy="2463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4D77B0-1CBF-42D6-9DE1-D6D4C1D77595}"/>
                  </a:ext>
                </a:extLst>
              </p14:cNvPr>
              <p14:cNvContentPartPr/>
              <p14:nvPr/>
            </p14:nvContentPartPr>
            <p14:xfrm>
              <a:off x="3383280" y="1469880"/>
              <a:ext cx="4614480" cy="262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4D77B0-1CBF-42D6-9DE1-D6D4C1D775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73920" y="1460520"/>
                <a:ext cx="4633200" cy="264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187446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4C0B-39E7-6440-B90C-598E97DD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5B3A52-3001-8446-8597-61406C4158E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 general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positive features (like TF-IDF)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5B3A52-3001-8446-8597-61406C415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030FE-071D-714F-A231-E273BFC58C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41E0F9-217A-48B0-8C79-43232769EF2B}"/>
                  </a:ext>
                </a:extLst>
              </p14:cNvPr>
              <p14:cNvContentPartPr/>
              <p14:nvPr/>
            </p14:nvContentPartPr>
            <p14:xfrm>
              <a:off x="2655720" y="175320"/>
              <a:ext cx="5633640" cy="477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41E0F9-217A-48B0-8C79-43232769EF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6360" y="165960"/>
                <a:ext cx="5652360" cy="47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85425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D5EB-A2A6-F44E-951B-F5CC73E2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Accuracy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CDD37-2EBD-134F-835F-22083452D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Always digging in and ask critical questions of your accuracy.</a:t>
            </a:r>
          </a:p>
          <a:p>
            <a:r>
              <a:rPr lang="en-US" dirty="0"/>
              <a:t>Is there a </a:t>
            </a:r>
            <a:r>
              <a:rPr lang="en-US" b="1" dirty="0"/>
              <a:t>class imbalance</a:t>
            </a:r>
            <a:r>
              <a:rPr lang="en-US" dirty="0"/>
              <a:t>?</a:t>
            </a:r>
          </a:p>
          <a:p>
            <a:r>
              <a:rPr lang="en-US" dirty="0"/>
              <a:t>How does it compare to a baseline approach?</a:t>
            </a:r>
          </a:p>
          <a:p>
            <a:pPr lvl="1"/>
            <a:r>
              <a:rPr lang="en-US" dirty="0"/>
              <a:t>Random guessing</a:t>
            </a:r>
          </a:p>
          <a:p>
            <a:pPr lvl="1"/>
            <a:r>
              <a:rPr lang="en-US" dirty="0"/>
              <a:t>Majority class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Most important: </a:t>
            </a:r>
            <a:r>
              <a:rPr lang="en-US" b="1" dirty="0"/>
              <a:t>What does my application need?</a:t>
            </a:r>
          </a:p>
          <a:p>
            <a:pPr lvl="1"/>
            <a:r>
              <a:rPr lang="en-US" dirty="0"/>
              <a:t>What’s good enough for user experience?</a:t>
            </a:r>
          </a:p>
          <a:p>
            <a:pPr lvl="1"/>
            <a:r>
              <a:rPr lang="en-US" dirty="0"/>
              <a:t>What is the impact of a mistake we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B79A1-2DF6-B248-A3A6-38C161D574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6554305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FE2E-C181-674D-929A-B646CCCA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CAF0-2B98-634E-8D25-57D717B68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Not normalized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45DD-26E7-1442-B4F1-54F124C14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C7DEB-B799-5A4A-A381-CB70E15B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72" y="1301106"/>
            <a:ext cx="6493905" cy="30199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80B638-990D-4966-AC7D-79BC7BB6A9D1}"/>
                  </a:ext>
                </a:extLst>
              </p14:cNvPr>
              <p14:cNvContentPartPr/>
              <p14:nvPr/>
            </p14:nvContentPartPr>
            <p14:xfrm>
              <a:off x="3602160" y="713880"/>
              <a:ext cx="3670560" cy="2562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80B638-990D-4966-AC7D-79BC7BB6A9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2800" y="704520"/>
                <a:ext cx="3689280" cy="258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6251348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FE2E-C181-674D-929A-B646CCCA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CAF0-2B98-634E-8D25-57D717B68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Normalized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45DD-26E7-1442-B4F1-54F124C14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DD319-09DA-CF4E-BD92-DC806D59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95" y="1335429"/>
            <a:ext cx="6493905" cy="30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636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687F-4BE4-944B-A994-3A2C34B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F138B-8418-CA4A-BECA-EF864B392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Normalization is not desired when comparing documents of different sizes since it ignores length.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 practice, can use multiple distance metrics and combine them using some defined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4F6A3-776C-4E4F-9BB7-DC1EFFDD42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06989-EB85-044F-BDFA-42FD7822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925" y="1483150"/>
            <a:ext cx="4165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7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5FFE0C-A096-5C4A-8350-C65983DF2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Not a real Poll Everywhere question, just time to work!</a:t>
            </a:r>
          </a:p>
          <a:p>
            <a:pPr marL="139700" indent="0">
              <a:buNone/>
            </a:pPr>
            <a:r>
              <a:rPr lang="en-US" b="1" dirty="0"/>
              <a:t>For the given documents, what are their Euclidean Distance and Cosine Similarity? </a:t>
            </a:r>
            <a:endParaRPr lang="en-US" dirty="0"/>
          </a:p>
          <a:p>
            <a:pPr marL="139700" indent="0">
              <a:buNone/>
            </a:pPr>
            <a:r>
              <a:rPr lang="en-US" dirty="0"/>
              <a:t>Assume we are using a bag of words representation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Document 1: “I really like dogs”</a:t>
            </a:r>
          </a:p>
          <a:p>
            <a:pPr marL="139700" indent="0">
              <a:buNone/>
            </a:pPr>
            <a:r>
              <a:rPr lang="en-US" dirty="0"/>
              <a:t>Document 2: “dogs are really really awesome”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Steps:</a:t>
            </a:r>
          </a:p>
          <a:p>
            <a:r>
              <a:rPr lang="en-US" dirty="0"/>
              <a:t>Write out bag of words vectors</a:t>
            </a:r>
          </a:p>
          <a:p>
            <a:r>
              <a:rPr lang="en-US" dirty="0"/>
              <a:t>Compute Euclidean distance</a:t>
            </a:r>
          </a:p>
          <a:p>
            <a:r>
              <a:rPr lang="en-US" dirty="0"/>
              <a:t>Compute Cosine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A768B-8F0B-9946-B5D1-09E1A699C8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582270-448A-5F4F-A59F-8A713D0B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249057615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C8F50-1F38-4A2B-A076-936EA8278D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86D1FD-CC5C-45B4-A8B9-03AE6E49880D}"/>
                  </a:ext>
                </a:extLst>
              </p14:cNvPr>
              <p14:cNvContentPartPr/>
              <p14:nvPr/>
            </p14:nvContentPartPr>
            <p14:xfrm>
              <a:off x="2733120" y="70920"/>
              <a:ext cx="6350040" cy="4316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86D1FD-CC5C-45B4-A8B9-03AE6E4988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3760" y="61560"/>
                <a:ext cx="6368760" cy="43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315030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4843-7F62-044C-99C9-21DB00E60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Curse of Dimensionality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8E2BB-08D5-B942-B076-3E5CE8878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444F6-7636-7B4A-A896-CD20387B24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4778524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46A0F8-7CE0-454B-B5A0-6B5D8EA8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Dimensions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8ACA9-CE4F-2143-B703-0803574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Methods like k-NN and k-means that rely on computing distances start to struggle in high dimensions.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As the number of dimensions grow, the data gets sparser!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Need more data to make sure you cover all the space in high dim.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75D22-0DBB-B14C-9B7B-F49F69D805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A6F2-B98A-EA45-A45A-14E3BC9F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72766"/>
          <a:stretch/>
        </p:blipFill>
        <p:spPr>
          <a:xfrm>
            <a:off x="2968480" y="2057120"/>
            <a:ext cx="1532211" cy="184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50994-BB46-9645-AFC0-F8FAEEA70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4" r="40324"/>
          <a:stretch/>
        </p:blipFill>
        <p:spPr>
          <a:xfrm>
            <a:off x="4731941" y="2057120"/>
            <a:ext cx="1868557" cy="184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19FED9-CDA3-A449-8787-60FEBEF1C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7"/>
          <a:stretch/>
        </p:blipFill>
        <p:spPr>
          <a:xfrm>
            <a:off x="6600498" y="2057120"/>
            <a:ext cx="2317577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E005-8BF4-914A-A85B-2586B09F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Weirder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It’s believable with more dimensions the data becomes more sparse, but what’s even weirder is the sparsity is not uniform!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increases, the “mass” of the space goes towards the corners.</a:t>
                </a:r>
              </a:p>
              <a:p>
                <a:r>
                  <a:rPr lang="en-US" dirty="0"/>
                  <a:t>Most of the points aren’t in the center.</a:t>
                </a:r>
              </a:p>
              <a:p>
                <a:r>
                  <a:rPr lang="en-US" dirty="0"/>
                  <a:t>Your nearest neighbors start looking like your farthest neighbors!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97217-F69C-2A40-BB65-CF017C59A4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B545C-3BCC-8341-8E22-E6B86293D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76"/>
          <a:stretch/>
        </p:blipFill>
        <p:spPr>
          <a:xfrm>
            <a:off x="2938315" y="1480150"/>
            <a:ext cx="1547665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42100-7023-F04E-BBBC-311D35650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42" r="36079"/>
          <a:stretch/>
        </p:blipFill>
        <p:spPr>
          <a:xfrm>
            <a:off x="4638290" y="1395626"/>
            <a:ext cx="2270099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F5DD6-C3E0-A844-BBA6-970D5DBC4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39"/>
          <a:stretch/>
        </p:blipFill>
        <p:spPr>
          <a:xfrm>
            <a:off x="7034998" y="1395626"/>
            <a:ext cx="204630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7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9B95-1A40-3344-A973-AEAC472A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Have you pay attention to the number of dimensions</a:t>
                </a:r>
              </a:p>
              <a:p>
                <a:r>
                  <a:rPr lang="en-US" dirty="0"/>
                  <a:t>Very tricky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Can run into some strange results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very large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Later, we will talk about ways of trying to do dimensionality reduction in order to reduce the number of dimensions here.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3CDD-92AE-8548-9527-B255814556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116448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nearest neighbors to recommend documents.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Precision and Recall Curves</a:t>
            </a:r>
          </a:p>
          <a:p>
            <a:r>
              <a:rPr lang="en-US" dirty="0"/>
              <a:t>Implement a nearest neighbor algorithm</a:t>
            </a:r>
          </a:p>
          <a:p>
            <a:r>
              <a:rPr lang="en-US" dirty="0"/>
              <a:t>Curse of Dimensionality</a:t>
            </a:r>
          </a:p>
          <a:p>
            <a:r>
              <a:rPr lang="en-US" dirty="0"/>
              <a:t>Compare and contrast different document representations</a:t>
            </a:r>
          </a:p>
          <a:p>
            <a:pPr lvl="1"/>
            <a:r>
              <a:rPr lang="en-US" dirty="0"/>
              <a:t>Emphasize important words with TF-IDF</a:t>
            </a:r>
          </a:p>
          <a:p>
            <a:r>
              <a:rPr lang="en-US" dirty="0"/>
              <a:t>Compare and contrast different measurements of similarity</a:t>
            </a:r>
          </a:p>
          <a:p>
            <a:pPr lvl="1"/>
            <a:r>
              <a:rPr lang="en-US" dirty="0"/>
              <a:t>Euclidean and weighted Euclidean</a:t>
            </a:r>
          </a:p>
          <a:p>
            <a:pPr lvl="1"/>
            <a:r>
              <a:rPr lang="en-US" dirty="0"/>
              <a:t>Cosine similarity and inner-product similarity</a:t>
            </a:r>
          </a:p>
          <a:p>
            <a:pPr marL="596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06757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CB4F-B3B9-C047-99BD-93F205B3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For binary classification, there are only two types of mistakes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Generally we make a </a:t>
                </a:r>
                <a:r>
                  <a:rPr lang="en-US" b="1" dirty="0"/>
                  <a:t>confusion matrix </a:t>
                </a:r>
                <a:r>
                  <a:rPr lang="en-US" dirty="0"/>
                  <a:t>to understand mistakes.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5A09-86D6-A449-B773-8442D151C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D4031D-074A-7E49-BA5D-53321BBF72BC}"/>
              </a:ext>
            </a:extLst>
          </p:cNvPr>
          <p:cNvGraphicFramePr>
            <a:graphicFrameLocks noGrp="1"/>
          </p:cNvGraphicFramePr>
          <p:nvPr/>
        </p:nvGraphicFramePr>
        <p:xfrm>
          <a:off x="3090624" y="2406869"/>
          <a:ext cx="5466159" cy="246025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822053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</a:tblGrid>
              <a:tr h="68987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886680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Positive (TP)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Negative (FN)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88370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Positive (FP)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Negative (TN)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</a:tbl>
          </a:graphicData>
        </a:graphic>
      </p:graphicFrame>
      <p:sp>
        <p:nvSpPr>
          <p:cNvPr id="6" name="Cross 5">
            <a:extLst>
              <a:ext uri="{FF2B5EF4-FFF2-40B4-BE49-F238E27FC236}">
                <a16:creationId xmlns:a16="http://schemas.microsoft.com/office/drawing/2014/main" id="{3BFCD779-67FF-244C-A7E9-12878195DFC9}"/>
              </a:ext>
            </a:extLst>
          </p:cNvPr>
          <p:cNvSpPr/>
          <p:nvPr/>
        </p:nvSpPr>
        <p:spPr>
          <a:xfrm>
            <a:off x="5619308" y="2568287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86FE9-CCE9-C64E-89C2-734C47660678}"/>
              </a:ext>
            </a:extLst>
          </p:cNvPr>
          <p:cNvSpPr/>
          <p:nvPr/>
        </p:nvSpPr>
        <p:spPr>
          <a:xfrm>
            <a:off x="7460365" y="2712399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F79E5E6-E941-FE41-8C59-258F82C459BB}"/>
              </a:ext>
            </a:extLst>
          </p:cNvPr>
          <p:cNvSpPr/>
          <p:nvPr/>
        </p:nvSpPr>
        <p:spPr>
          <a:xfrm>
            <a:off x="3780970" y="3412346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B773E-D6D4-7E42-83DC-7D0E0AE852D3}"/>
              </a:ext>
            </a:extLst>
          </p:cNvPr>
          <p:cNvSpPr/>
          <p:nvPr/>
        </p:nvSpPr>
        <p:spPr>
          <a:xfrm>
            <a:off x="3764233" y="4373766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A2586-37DA-B747-9AA8-373AEF56D5EB}"/>
              </a:ext>
            </a:extLst>
          </p:cNvPr>
          <p:cNvSpPr/>
          <p:nvPr/>
        </p:nvSpPr>
        <p:spPr>
          <a:xfrm>
            <a:off x="6028097" y="2067159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8455D-70B5-044C-948D-DB2D336FE918}"/>
              </a:ext>
            </a:extLst>
          </p:cNvPr>
          <p:cNvSpPr/>
          <p:nvPr/>
        </p:nvSpPr>
        <p:spPr>
          <a:xfrm rot="16200000">
            <a:off x="2385141" y="3656490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299676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43867-A4EF-6046-8D81-4966DF3B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Classification Measures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Notation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FP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FN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C460D-096A-AC48-A846-385C83877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Error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Accuracy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Positive rate (FPR)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Negative Rate (FNR)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blipFill>
                <a:blip r:embed="rId4"/>
                <a:stretch>
                  <a:fillRect b="-15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True Positive Rate or Recall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Precision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F1-Score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2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hlinkClick r:id="rId5"/>
                  </a:rPr>
                  <a:t>See more!</a:t>
                </a: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blipFill>
                <a:blip r:embed="rId6"/>
                <a:stretch>
                  <a:fillRect b="-224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72457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AA92-55CC-1447-A855-B85A1B3B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Threshold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80BD97-13A4-0B41-B905-A8B927CCD3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I never want to make a false positive prediction?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I never want to make a false negative prediction?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One way to control for our application is to change the scoring threshold. (Could also change intercept!)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Else:</a:t>
                </a:r>
              </a:p>
              <a:p>
                <a:pPr lvl="1"/>
                <a:r>
                  <a:rPr lang="en-US" dirty="0"/>
                  <a:t>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80BD97-13A4-0B41-B905-A8B927CCD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ECCAA-B7B9-704C-9F9B-2FDC65B65D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CAD55A-7A47-46BB-AEDD-D1452C31D715}"/>
                  </a:ext>
                </a:extLst>
              </p14:cNvPr>
              <p14:cNvContentPartPr/>
              <p14:nvPr/>
            </p14:nvContentPartPr>
            <p14:xfrm>
              <a:off x="3361680" y="1099440"/>
              <a:ext cx="4789800" cy="2401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CAD55A-7A47-46BB-AEDD-D1452C31D7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2320" y="1090080"/>
                <a:ext cx="4808520" cy="242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51580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3682-9F22-9C44-8FCC-286AEA86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B9E25-12C9-C649-B768-285CCD65F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>
                <a:latin typeface="Nunito Sans" pitchFamily="2" charset="77"/>
                <a:ea typeface="Nunito Sans" pitchFamily="2" charset="77"/>
                <a:cs typeface="Nunito Sans" pitchFamily="2" charset="77"/>
              </a:rPr>
              <a:t>What</a:t>
            </a:r>
            <a:r>
              <a:rPr lang="en-US" dirty="0"/>
              <a:t> happens to our TPR and FPR as we increase the threshold?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A9424-33B5-7741-AF70-23BDEDA545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983C2E0E-C68C-E644-861E-F4040D5031A5}"/>
              </a:ext>
            </a:extLst>
          </p:cNvPr>
          <p:cNvSpPr/>
          <p:nvPr/>
        </p:nvSpPr>
        <p:spPr>
          <a:xfrm flipH="1">
            <a:off x="3344092" y="1458930"/>
            <a:ext cx="4966571" cy="3109070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183C1-CECB-6149-B0C1-5C02215E865E}"/>
              </a:ext>
            </a:extLst>
          </p:cNvPr>
          <p:cNvSpPr/>
          <p:nvPr/>
        </p:nvSpPr>
        <p:spPr>
          <a:xfrm>
            <a:off x="8392514" y="4345398"/>
            <a:ext cx="572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FPR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2A56D2-5C71-5C47-971E-76D9A27A7966}"/>
              </a:ext>
            </a:extLst>
          </p:cNvPr>
          <p:cNvSpPr/>
          <p:nvPr/>
        </p:nvSpPr>
        <p:spPr>
          <a:xfrm>
            <a:off x="2681633" y="1305041"/>
            <a:ext cx="580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TPR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235B3B-5066-DA41-8635-9EC9FCA99DEC}"/>
              </a:ext>
            </a:extLst>
          </p:cNvPr>
          <p:cNvSpPr/>
          <p:nvPr/>
        </p:nvSpPr>
        <p:spPr>
          <a:xfrm>
            <a:off x="3262241" y="4591014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761C33-1D95-BB4B-8B01-3C37D0526AEF}"/>
              </a:ext>
            </a:extLst>
          </p:cNvPr>
          <p:cNvSpPr/>
          <p:nvPr/>
        </p:nvSpPr>
        <p:spPr>
          <a:xfrm>
            <a:off x="3090625" y="4345398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67F676-665F-114A-B849-8BA7D3FB0E11}"/>
              </a:ext>
            </a:extLst>
          </p:cNvPr>
          <p:cNvSpPr/>
          <p:nvPr/>
        </p:nvSpPr>
        <p:spPr>
          <a:xfrm>
            <a:off x="3090625" y="1569984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1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788D88-D87B-F94F-AC2C-2D6D9CF5A183}"/>
              </a:ext>
            </a:extLst>
          </p:cNvPr>
          <p:cNvSpPr/>
          <p:nvPr/>
        </p:nvSpPr>
        <p:spPr>
          <a:xfrm>
            <a:off x="7968903" y="4578626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1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178A87E-C895-45C1-A906-C8F8ED6D3F7D}"/>
                  </a:ext>
                </a:extLst>
              </p14:cNvPr>
              <p14:cNvContentPartPr/>
              <p14:nvPr/>
            </p14:nvContentPartPr>
            <p14:xfrm>
              <a:off x="2666880" y="981720"/>
              <a:ext cx="6111000" cy="4051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178A87E-C895-45C1-A906-C8F8ED6D3F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7520" y="972360"/>
                <a:ext cx="6129720" cy="407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89390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1ADF-7904-BA4B-A15F-03BC56C5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Accuracy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415A7-CD03-8443-848B-445BEC818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Often with binary classification, we treat the positive label as being the more important of the two. We then often then focus on these metrics: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Precision: </a:t>
            </a:r>
            <a:r>
              <a:rPr lang="en-US" dirty="0"/>
              <a:t>Of the ones I predicted positive, how many of them were actually positive?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r>
              <a:rPr lang="en-US" b="1" dirty="0"/>
              <a:t>Recall: </a:t>
            </a:r>
            <a:r>
              <a:rPr lang="en-US" dirty="0"/>
              <a:t>Of all the things that are truly positive, how many of them did I correctly predict as positive?</a:t>
            </a:r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95A95-4581-6D41-8E61-14A8B80B2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210889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13637</TotalTime>
  <Words>2428</Words>
  <Application>Microsoft Macintosh PowerPoint</Application>
  <PresentationFormat>On-screen Show (16:9)</PresentationFormat>
  <Paragraphs>480</Paragraphs>
  <Slides>49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Nunito Sans</vt:lpstr>
      <vt:lpstr>Calibri</vt:lpstr>
      <vt:lpstr>Open Sans</vt:lpstr>
      <vt:lpstr>Cambria Math</vt:lpstr>
      <vt:lpstr>Arial</vt:lpstr>
      <vt:lpstr>Georgia</vt:lpstr>
      <vt:lpstr>SlideMaster</vt:lpstr>
      <vt:lpstr>CSE/STAT 416 Precision/Recall  k-Nearest Neighbors  Pemi Nguyen Paul G. Allen School of Computer Science &amp; Engineering University of Washington  May 16, 2021</vt:lpstr>
      <vt:lpstr>Pre-Lecture Video</vt:lpstr>
      <vt:lpstr>Detecting Spam</vt:lpstr>
      <vt:lpstr>Assessing Accuracy</vt:lpstr>
      <vt:lpstr>Confusion Matrix</vt:lpstr>
      <vt:lpstr>Binary Classification Measures</vt:lpstr>
      <vt:lpstr>Change Threshold</vt:lpstr>
      <vt:lpstr>ROC Curve</vt:lpstr>
      <vt:lpstr>Assessing Accuracy</vt:lpstr>
      <vt:lpstr>Precision</vt:lpstr>
      <vt:lpstr>Recall</vt:lpstr>
      <vt:lpstr>Precision &amp; Recall</vt:lpstr>
      <vt:lpstr>Controlling Precision/Recall</vt:lpstr>
      <vt:lpstr>Precision-Recall Curve</vt:lpstr>
      <vt:lpstr>Precision-Recall Curve</vt:lpstr>
      <vt:lpstr>Precision-Recall Curve</vt:lpstr>
      <vt:lpstr>Precision-Recall Curve</vt:lpstr>
      <vt:lpstr>Compare Classifiers</vt:lpstr>
      <vt:lpstr>Class Session</vt:lpstr>
      <vt:lpstr>Roadmap</vt:lpstr>
      <vt:lpstr>Document Retrieval</vt:lpstr>
      <vt:lpstr>Nearest Neighbors</vt:lpstr>
      <vt:lpstr>1-Nearest Neighbor</vt:lpstr>
      <vt:lpstr>1-Nearest Neighbor</vt:lpstr>
      <vt:lpstr>k-Nearest Neighbors</vt:lpstr>
      <vt:lpstr>k-Nearest Neighbors</vt:lpstr>
      <vt:lpstr>k-Nearest Neighbors</vt:lpstr>
      <vt:lpstr>Embeddings</vt:lpstr>
      <vt:lpstr>Important Points</vt:lpstr>
      <vt:lpstr>Document Representation</vt:lpstr>
      <vt:lpstr>Bag of Words</vt:lpstr>
      <vt:lpstr>TF-IDF</vt:lpstr>
      <vt:lpstr>Distance</vt:lpstr>
      <vt:lpstr>Euclidian Distance</vt:lpstr>
      <vt:lpstr>Manhattan Distance</vt:lpstr>
      <vt:lpstr>Weighted Distances</vt:lpstr>
      <vt:lpstr>Similarity</vt:lpstr>
      <vt:lpstr>Cosine Similarity</vt:lpstr>
      <vt:lpstr>Cosine Similarity </vt:lpstr>
      <vt:lpstr>To Normalize or  Not To Normalize?</vt:lpstr>
      <vt:lpstr>To Normalize or  Not To Normalize?</vt:lpstr>
      <vt:lpstr>To Normalize or  Not To Normalize?</vt:lpstr>
      <vt:lpstr>3 min</vt:lpstr>
      <vt:lpstr>PowerPoint Presentation</vt:lpstr>
      <vt:lpstr>Curse of Dimensionality</vt:lpstr>
      <vt:lpstr>High Dimensions</vt:lpstr>
      <vt:lpstr>Even Weirder</vt:lpstr>
      <vt:lpstr>Practicalities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Pemi Nguyen</cp:lastModifiedBy>
  <cp:revision>321</cp:revision>
  <cp:lastPrinted>2019-07-22T16:02:52Z</cp:lastPrinted>
  <dcterms:modified xsi:type="dcterms:W3CDTF">2022-05-22T00:03:19Z</dcterms:modified>
</cp:coreProperties>
</file>