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4.xml" ContentType="application/vnd.openxmlformats-officedocument.presentationml.notesSlide+xml"/>
  <Override PartName="/ppt/ink/ink33.xml" ContentType="application/inkml+xml"/>
  <Override PartName="/ppt/notesSlides/notesSlide5.xml" ContentType="application/vnd.openxmlformats-officedocument.presentationml.notesSlide+xml"/>
  <Override PartName="/ppt/ink/ink34.xml" ContentType="application/inkml+xml"/>
  <Override PartName="/ppt/notesSlides/notesSlide6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7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8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notesSlides/notesSlide9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notesSlides/notesSlide10.xml" ContentType="application/vnd.openxmlformats-officedocument.presentationml.notesSlide+xml"/>
  <Override PartName="/ppt/ink/ink52.xml" ContentType="application/inkml+xml"/>
  <Override PartName="/ppt/ink/ink53.xml" ContentType="application/inkml+xml"/>
  <Override PartName="/ppt/ink/ink54.xml" ContentType="application/inkml+xml"/>
  <Override PartName="/ppt/notesSlides/notesSlide11.xml" ContentType="application/vnd.openxmlformats-officedocument.presentationml.notesSlide+xml"/>
  <Override PartName="/ppt/ink/ink55.xml" ContentType="application/inkml+xml"/>
  <Override PartName="/ppt/notesSlides/notesSlide12.xml" ContentType="application/vnd.openxmlformats-officedocument.presentationml.notesSlide+xml"/>
  <Override PartName="/ppt/ink/ink56.xml" ContentType="application/inkml+xml"/>
  <Override PartName="/ppt/ink/ink57.xml" ContentType="application/inkml+xml"/>
  <Override PartName="/ppt/ink/ink58.xml" ContentType="application/inkml+xml"/>
  <Override PartName="/ppt/notesSlides/notesSlide13.xml" ContentType="application/vnd.openxmlformats-officedocument.presentationml.notesSlide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notesSlides/notesSlide14.xml" ContentType="application/vnd.openxmlformats-officedocument.presentationml.notesSlide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notesSlides/notesSlide15.xml" ContentType="application/vnd.openxmlformats-officedocument.presentationml.notesSlide+xml"/>
  <Override PartName="/ppt/ink/ink79.xml" ContentType="application/inkml+xml"/>
  <Override PartName="/ppt/notesSlides/notesSlide16.xml" ContentType="application/vnd.openxmlformats-officedocument.presentationml.notesSlide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41"/>
  </p:notesMasterIdLst>
  <p:handoutMasterIdLst>
    <p:handoutMasterId r:id="rId42"/>
  </p:handoutMasterIdLst>
  <p:sldIdLst>
    <p:sldId id="879" r:id="rId2"/>
    <p:sldId id="880" r:id="rId3"/>
    <p:sldId id="881" r:id="rId4"/>
    <p:sldId id="882" r:id="rId5"/>
    <p:sldId id="883" r:id="rId6"/>
    <p:sldId id="884" r:id="rId7"/>
    <p:sldId id="885" r:id="rId8"/>
    <p:sldId id="886" r:id="rId9"/>
    <p:sldId id="887" r:id="rId10"/>
    <p:sldId id="888" r:id="rId11"/>
    <p:sldId id="889" r:id="rId12"/>
    <p:sldId id="890" r:id="rId13"/>
    <p:sldId id="891" r:id="rId14"/>
    <p:sldId id="892" r:id="rId15"/>
    <p:sldId id="893" r:id="rId16"/>
    <p:sldId id="840" r:id="rId17"/>
    <p:sldId id="841" r:id="rId18"/>
    <p:sldId id="842" r:id="rId19"/>
    <p:sldId id="843" r:id="rId20"/>
    <p:sldId id="849" r:id="rId21"/>
    <p:sldId id="844" r:id="rId22"/>
    <p:sldId id="845" r:id="rId23"/>
    <p:sldId id="846" r:id="rId24"/>
    <p:sldId id="847" r:id="rId25"/>
    <p:sldId id="848" r:id="rId26"/>
    <p:sldId id="850" r:id="rId27"/>
    <p:sldId id="851" r:id="rId28"/>
    <p:sldId id="852" r:id="rId29"/>
    <p:sldId id="856" r:id="rId30"/>
    <p:sldId id="853" r:id="rId31"/>
    <p:sldId id="854" r:id="rId32"/>
    <p:sldId id="857" r:id="rId33"/>
    <p:sldId id="858" r:id="rId34"/>
    <p:sldId id="859" r:id="rId35"/>
    <p:sldId id="855" r:id="rId36"/>
    <p:sldId id="860" r:id="rId37"/>
    <p:sldId id="863" r:id="rId38"/>
    <p:sldId id="862" r:id="rId39"/>
    <p:sldId id="865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Georgia" panose="02040502050405020303" pitchFamily="18" charset="0"/>
      <p:regular r:id="rId48"/>
      <p:bold r:id="rId49"/>
      <p:italic r:id="rId50"/>
      <p:boldItalic r:id="rId51"/>
    </p:embeddedFont>
    <p:embeddedFont>
      <p:font typeface="Nunito Sans" panose="020B0604020202020204" charset="0"/>
      <p:regular r:id="rId52"/>
      <p:bold r:id="rId53"/>
      <p:italic r:id="rId54"/>
      <p:boldItalic r:id="rId55"/>
    </p:embeddedFont>
    <p:embeddedFont>
      <p:font typeface="Open Sans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698A"/>
    <a:srgbClr val="942093"/>
    <a:srgbClr val="6093C5"/>
    <a:srgbClr val="B57BA6"/>
    <a:srgbClr val="EFD9B0"/>
    <a:srgbClr val="FFAEEF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22"/>
    <p:restoredTop sz="84745"/>
  </p:normalViewPr>
  <p:slideViewPr>
    <p:cSldViewPr snapToGrid="0" snapToObjects="1">
      <p:cViewPr>
        <p:scale>
          <a:sx n="97" d="100"/>
          <a:sy n="97" d="100"/>
        </p:scale>
        <p:origin x="63" y="12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1:22:49.96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1075 13307 6447 0,'0'0'272'0,"0"0"80"0,0 0-352 0,0 0 0 0,0 0 0 0,0 0 0 16,0 0 4592-16,0 0 848 0,0 0 160 0,0 0 32 15,0 0-3072-15,0 0-608 0,0 0-128 0,0 0-32 16,0 0-384-16,0 0-96 0,0 0-16 0,0 0 0 16,3 6-336-16,-2 3-64 0,1 1 0 0,0 2-16 15,1 3-192-15,-1 3-48 0,-1 0 0 0,1 4 0 16,1 2-176-16,-1 0-32 0,0 2-16 0,-1 1 0 15,0-2-160-15,0-1-16 0,-1-1-16 0,1-2 0 16,1-1-96-16,0-3-128 0,1 0 176 0,-2-3-176 0,-1-1 128 16,0-1-128-16,0-2 0 0,1-2 0 0,-1 0 0 15,1-4 0-15,-1-4 0 0,0 0 0 16,0 0-272-16,0 0-176 0,0 0-16 0,0 0-16 16,0 0-2192-16,0 0-432 0,-3-7-96 0</inkml:trace>
  <inkml:trace contextRef="#ctx0" brushRef="#br0" timeOffset="611.751">1078 13254 24415 0,'0'0'1088'0,"0"0"208"0,0 0-1040 0,0 0-256 0,0 0 0 0,0 0 0 16,0 0 1632-16,0 0 272 0,3 3 48 0,1 2 16 15,-1 0-672-15,1 1-128 0,1 1-16 0,1 3-16 16,1-1-288-16,3 4-48 16,1 4-16-16,1 0 0 0,-2 1-320 0,1 0-64 0,-1 2-16 0,1 0 0 15,-1-1-128-15,1 1-16 0,-1-1-16 0,1 1 0 16,-2-2-224-16,2-1 176 15,-1-1-176-15,1-4 160 0,0 1-160 0,-1-1 0 0,0-3 144 0,-1-3-144 16,0-1 0-16,-1-1 0 0,-1-1 0 0,-1-1 128 16,-1-2 0-16,-1-2 16 0,1-2 0 0,-1-1 0 15,-2-1-144-15,0-3 160 0,0-3-160 0,0-2 160 16,0-2-160-16,0-2 128 0,0 0-128 0,0-2 128 16,0-1-128-16,0 1 0 0,0-1 0 0,0 0 0 0,2 1 0 0,-1 2 0 15,-2-1 0-15,1 2 0 0,1 3 0 0,-1-1 0 16,-1 2 128-16,0 1-128 0,1 1 0 0,0 2 0 15,0 1 0-15,0 2 0 0,-1 1 0 0,-1 5 0 16,0 0 0-16,0 0 0 0,0 0 160 0,0 0-160 16,0 0 192-16,0 0-192 0,5 5 464 0,-1 1-16 15,0 2 0-15,0 0 0 0,1 2-48 0,-1 2-16 16,1 1 0-16,1 4 0 0,1 1-160 0,0 2-32 16,1 1-16-16,0 2 0 0,0-1-176 0,2 2 192 15,0-3-192-15,0 0 192 0,-2-1-192 0,2-4 0 16,1 0 0-16,-1-4 0 0,0-1 0 0,-2 0 0 15,1-4 0-15,0-1 0 0,0-2 0 0,-1-2 0 0,-2-1 0 16,1-1 0-16,1 0 0 0,-2-3 0 0,-1-1 0 0,0-1 0 16,1 0-224-16,-2-1 80 0,-2-1 16 0,1 1 0 15,-1 0-2048-15,-1 1-416 0,1 0-80 0</inkml:trace>
  <inkml:trace contextRef="#ctx0" brushRef="#br0" timeOffset="1049.873">1764 13475 19343 0,'0'0'1728'0,"0"0"-1392"0,0 0-336 0,0 0 0 0,0-5 2288 0,1 2 384 15,-1 3 80-15,2-5 0 0,0 0-1408 0,-1 1-304 16,-1 4-48-16,2-4-16 0,1-1-192 0,-3 5-32 15,0 0-16-15,0 0 0 0,0 0-32 0,4 4-16 16,-2 3 0-16,0 2 0 0,1 0-48 0,0 4-16 16,-1 2 0-16,1 0 0 0,0 1-240 0,1 1-64 15,0-2 0-15,2 1 0 0,-1-1-192 0,1-3-128 16,0-2 160-16,1-1-160 0,1-1 0 0,-1-3 0 16,0-3 0-16,1 0 0 0,1-4 0 0,0 0 0 15,-1-1 0-15,0-3 0 0,-2-3 144 0,-1-2-144 16,0-1 128-16,0-3-128 0,-1-1 0 0,1 0 128 15,1-1-128-15,0 1 0 0,-3-2 0 0,0 0 0 16,0 4 0-16,0 1 0 0,-1 2 0 0,1 3 0 16,-2 3 0-16,-1 5 0 0,0 0 0 0,0 0 0 15,0 0 128-15,0 0-128 0,1 5 128 0,1 1-128 16,0 3 192-16,0 0-64 0,1 0 16 0,-1 2 0 16,0 2 0-16,1 1 0 0,2-2-144 0,0 1 0 0,0-1 144 0,1 0-144 15,-1-3 0-15,1 0 0 0,1-3 0 0,1-1 0 16,0-1-448-1,0-1-64-15,1-4-16 0,2-2 0 0,-2-2-2368 0,1-4-480 0</inkml:trace>
  <inkml:trace contextRef="#ctx0" brushRef="#br0" timeOffset="1366.849">2207 13370 13823 0,'0'0'1216'0,"-3"4"-960"16,-2-1-256-16,-1 0 0 0,-1-1 4288 0,0 1 800 15,1 0 160-15,-1 0 48 0,0 0-2880 0,1 0-576 16,0 0-112-16,1 1-32 0,0-2-688 0,3 1-144 15,2-3-32-15,-2 5 0 0,2-5-384 0,1 6-96 16,1 0-16-16,3-1 0 0,2 0-336 0,1 0 0 16,0 1 0-16,1 0 0 0,1 0 0 0,1-1 0 15,1-1 0-15,1 0 0 0,-3 1 0 0,1 0 0 16,-1-1 0-16,-2 2 0 0,-1 2 0 0,-2 1 0 16,-1 0 0-16,-1 1 128 0,-1 0-128 0,-1 1 144 15,-1-1-144-15,-2 2 160 0,-2 0 96 0,-2 0 0 16,0-2 16-16,-1 1 0 0,-1 0 48 0,0 0 16 15,-2-5 0-15,1 1 0 0,-2-2-208 0,0-1-128 16,0-1 160-16,1-1-160 0,1-4 0 0,1-1 0 16,2-2-176-16,2-2 176 15,1-1-1216-15,3-2-112 0,0-3-16 0,3-1-16 16,2 1-912-16,2-2-176 0,0 0-48 0,1 3-13104 0</inkml:trace>
  <inkml:trace contextRef="#ctx0" brushRef="#br0" timeOffset="1530.631">2379 13523 18431 0,'6'7'816'16,"-6"-7"160"-16,2 6-784 0,1 2-192 0,0 0 0 0,1 0 0 15,-2 1 3984-15,1 0 752 0,0-1 160 0,1 1 32 16,-1-2-3440-16,0 1-672 0,0-2-144 0,0 0-32 0,-1-1-464 0,-2-5-176 16,0 0 0-16,0 0 144 15,0 0-640-15,0 0-128 0,3-8-16 0,0-1-10432 16,-2-2-2064-16</inkml:trace>
  <inkml:trace contextRef="#ctx0" brushRef="#br0" timeOffset="1664.798">2393 13375 17503 0,'-4'-1'1552'0,"0"2"-1232"16,4-1-320-16,0 0 0 0,0 0 2880 0,0 0 528 16,0 0 112-16,0 0 0 0,0 0-2688 0,0 0-560 15,0 0-96-15,8 2-32 16,1-2-1472-16,1 0-288 0</inkml:trace>
  <inkml:trace contextRef="#ctx0" brushRef="#br0" timeOffset="1885.981">2619 13352 11967 0,'0'0'1072'0,"0"0"-864"0,0 0-208 0,0 0 0 16,0 0 4352-16,0 0 832 0,-5 3 176 0,0 0 16 16,0 0-2992-16,0 0-592 0,-1 1-128 0,0 1-32 15,-1-1-512-15,0 1-96 0,-1 2-32 0,0 3 0 16,0 1-224-16,1 2-64 0,1 1 0 0,2 3 0 15,2 0-80-15,-1 3-32 0,0 1 0 0,1-2 0 16,2 1-176-16,2-3-32 0,1-1-16 0,2-2 0 16,3-2-368-16,2-2 128 0,2-3-128 0,2-1 0 15,1-1 0-15,1-5 0 0,-1-3 0 0,3-2 0 0,-1-2-272 16,0-1 16-16,-1-1 16 0,0 0 0 16,-3-2-1616-16,1 0-320 0,0 0-64 15,-3 3-15904-15</inkml:trace>
  <inkml:trace contextRef="#ctx0" brushRef="#br0" timeOffset="2054.46">2884 13505 17503 0,'0'0'1552'0,"0"0"-1232"16,0 0-320-16,0 0 0 0,0 0 5136 0,0 0 976 0,0 0 192 0,0 0 32 15,0 0-4320-15,0 0-864 16,0 0-192-16,0 0-16 0,0 0-624 0,0 0-128 0,0 0-32 0,0 0 0 31,7-1-1568-31,-7 1-320 0,0 0-64 0</inkml:trace>
  <inkml:trace contextRef="#ctx0" brushRef="#br0" timeOffset="2234.81">2880 13324 11055 0,'0'0'976'0,"-4"0"-784"0,-1 2-192 0,5-2 0 16,-5 0 6848-16,5 0 1344 0,0 0 256 0,0 0 48 15,0 0-5968-15,0 0-1184 0,0 0-256 0,0 0-32 16,0 0-832-16,0 0-224 0,0 0 0 0,0 0 0 16,0 0-2208-16,0 0-528 0</inkml:trace>
  <inkml:trace contextRef="#ctx0" brushRef="#br0" timeOffset="26128.995">999 729 12895 0,'0'0'1152'0,"0"0"-928"16,0 0-224-16,0 0 0 0,5-5 1856 0,-1 1 320 0,1 1 64 0,0-1 0 15,-1-2-1056-15,1 1-224 16,0-3-32-16,0 1-16 0,1 0-96 0,1 1-32 0,-1-1 0 0,-1 0 0 16,-2 0 304-16,-1 1 64 0,-2-2 16 0,-1 3 0 15,-3 2 176-15,-2 2 16 0,-3 1 16 0,-2 1 0 16,0 0-96-16,-3 4-32 0,-3 0 0 0,-1 5 0 16,-4 2-400-16,0 3-80 15,-2 3 0-15,4-1-16 0,1 3-176 0,2-2-48 0,-1 3 0 0,2-1 0 16,3 1-272-16,2-1-48 0,3-1-16 0,3-2 0 15,3-2-192-15,4-2 0 0,3 0 128 0,3-2-128 16,3-2 0-16,4 0 0 0,5-3 0 0,3 0 0 16,4 0 0-16,-1 0 0 0,0-1 0 15,0 1 0-15,0-1 0 0,0 0 0 0,-5 0 0 0,-2 2 0 16,-3 3 0-16,-3-1 0 0,-4 2 0 0,-2-1 0 16,-1 1 0-16,-3 0 0 0,-3-1 0 0,-2 3 144 15,-4 1 0-15,-4-1 0 0,-4 2 0 0,0 0 0 0,-3-3 64 0,-1 1 16 16,-2-1 0-16,-1-2 0 0,-1-3-64 0,-1-1-16 15,0-2 0-15,1-1 0 0,1-3-144 0,2-3 0 16,3-1 0-16,1-1 128 0,2-2-128 0,5 1-176 16,1-1 48-16,2-3 0 15,1 0-1136-15,3 0-208 0,3 1-64 0,2 0 0 16,1 0-1328-16,3 2-272 0,2 0-48 0</inkml:trace>
  <inkml:trace contextRef="#ctx0" brushRef="#br0" timeOffset="26502.029">1403 908 21183 0,'0'0'1888'0,"-5"0"-1504"0,-4 0-384 0,0 0 0 16,-4 0 2480-16,-1 1 416 0,0 1 96 0,-2 2 16 15,-2 1-1216-15,1 1-256 0,-1 3-32 0,2 1-16 16,2-1-432-16,2 2-96 0,-2 0 0 0,2 1-16 15,0 1-432-15,1 0-96 0,2 1-16 0,5-2 0 16,0-2-192-16,3 0-32 0,2 1-16 0,2 0 0 16,1-3 32-16,3 0 0 0,2-1 0 0,2-2 0 15,0-3-384-15,3-2-80 0,5-1-16 0,0-1 0 16,2-4 288-16,-1 0 0 0,1-2 0 0,0 1 0 16,-2-2-304-16,0 1 0 0,-2 0 0 0,0 1 0 15,-3-2-96-15,-3 1-32 0,-2 0 0 0,-2 2 0 0,-1 1 240 0,-6 5 32 16,0 0 16-16,0 0 0 15,0 0 144-15,-4 6 176 0,-2 2-48 0,0 2 0 16,0 2 256-16,1 2 64 0,2 1 0 0,1 1 0 0,-1-2-144 0,2 1-32 16,3 0 0-16,2-1 0 0,1-1-272 0,4 0 0 15,1-3 0-15,1 0 0 0,-2-3 0 0,3-1 0 16,1-1-144-16,1-1 144 16,0-2-1792-16,2-2-256 0</inkml:trace>
  <inkml:trace contextRef="#ctx0" brushRef="#br0" timeOffset="26691.998">1655 1361 36335 0,'0'0'1600'0,"-1"-7"352"0,-2-1-1568 0,1-2-384 0,2-1 0 0,1-4 0 16,0-2 1280-16,3-3 192 0,5-2 16 0,-1 0 16 15,0-4-624-15,1 2-128 0,0-4-32 0,2 4 0 16,1 2-512-16,1 2-208 0,-2-1 176 0,2 2-176 15,-2-1 128-15,-1 2-128 0,-2 1 0 0,3-1 0 32,-1 2-912-32,0 2-288 0,-1 2-48 0</inkml:trace>
  <inkml:trace contextRef="#ctx0" brushRef="#br0" timeOffset="26848.014">1739 1016 21183 0,'-18'4'1888'0,"8"-2"-1504"0,-4-4-384 0,0 0 0 0,-1 0 4304 0,0-2 800 0,1-2 144 0,-1-2 48 0,-1 0-3424 0,1-3-672 16,0 0-144-16,1-1-32 0,4-2-848 0,-1 0-176 16,1 2 0-16,2 0 0 15,4-1-1408-15,2 2-208 0</inkml:trace>
  <inkml:trace contextRef="#ctx0" brushRef="#br0" timeOffset="27758.257">2476 654 23039 0,'0'0'2048'0,"0"0"-1648"0,0 0-400 0,0 0 0 16,0 0 2496-16,0 0 432 0,0 0 80 0,0 0 0 16,-3 4-1248-16,1 1-256 0,1 3-48 0,0 4-16 15,1 3-656-15,0 3-128 0,0 5-16 0,1 1-16 16,1 3-288-16,0-1-48 0,-1-1-16 0,1 6 0 16,1-5-64-16,0-2-16 0,-1-3 0 0,1-1 0 15,2-6-16-15,0 0-16 0,-1 0 0 0,1-5 0 16,0-1-160-16,0-2 192 0,0-1-192 0,0-2 192 15,1-2-192-15,0-1 0 0,0-2 0 0,0-1 128 16,0-2 16-16,2-5 0 0,-1 1 0 0,-1-4 0 0,2-3-16 0,0 0-128 16,-1-1 192-16,0 0-64 0,1 1-128 0,-2-2 192 15,0 3-192-15,1 0 192 0,2 3-192 0,-2-2 0 16,0 3 144-16,-1 1-144 0,3 2 0 0,-2 3 0 16,-1 2 0-16,0 2 128 0,1 3-128 0,-2 3 192 15,-2 3-64-15,1 3 0 0,1 1 176 0,1 4 32 16,-2 2 16-16,-1 0 0 0,0 0-144 0,0 0-16 15,0 0-16-15,0 0 0 0,-1-2-176 0,1 1 0 16,0-2 0-16,0 1 128 0,1-4-128 0,1 0 0 16,1-3 0-16,0-1 0 15,-1-2-384-15,1-4-48 0,1-3-16 0,0-4 0 16,1-4-1792-16,1-2-384 0,-1-4-64 0,0-2-15184 0</inkml:trace>
  <inkml:trace contextRef="#ctx0" brushRef="#br0" timeOffset="27878.09">2914 821 6447 0,'0'0'272'0,"0"0"80"0,-2 5-352 0,0 2 0 0,-1-1 0 0,0 3 0 16,-2 2 6848-16,2 0 1280 0,0 0 272 0,0 1 48 16,-2 0-5824-16,2 1-1152 0,0-4-256 0,0 2-32 15,0 0-736-15,1-2-160 0,1-1-32 0,0-2 0 16,1-6-256-16,0 0 160 0,0 0-160 0,0 0 128 31,0 0-1856-31,0 0-368 0,2-8-80 0</inkml:trace>
  <inkml:trace contextRef="#ctx0" brushRef="#br0" timeOffset="28023.738">2880 633 28559 0,'-7'4'2544'0,"1"1"-2032"16,2-4-512-16,1 3 0 0,0-1 944 0,1 2 80 16,0-1 32-16,1 0-10144 15,1-4-2048-15</inkml:trace>
  <inkml:trace contextRef="#ctx0" brushRef="#br0" timeOffset="37592.662">3944 799 27071 0,'0'0'592'0,"0"0"128"0,7-10 32 0,-7 10 0 0,0 0-608 0,2-6-144 0,0 0 0 0,-1 1 0 16,0 0 1232-16,-1 5 224 0,0-6 32 0,0 1 16 16,0 5-288-16,-1-5-64 0,1 5-16 0,-3-4 0 15,0 2-208-15,3 2-32 0,-6 0-16 0,0 1 0 16,-1 0-320-16,-1 4-64 0,-1 2-16 0,0 2 0 15,0 1-160-15,1 2-16 0,-1 1-16 0,1 1 0 16,1 1-112-16,1 1-32 0,2-1 0 0,2 0 0 16,2 1-144-16,2-1 160 0,2-2-160 0,2 0 160 15,3-1-160-15,2-3 0 0,1-2 0 0,1-3 0 16,3-1 0-16,0-1 0 0,1-5 0 0,1 0 0 16,-2-3 0-16,0-2 0 0,-3-1 128 0,0-1-128 15,0-1 128-15,-2-1-128 0,-3-1 128 0,-2 1-128 16,1-1 0-16,-3 0 128 0,-4 2-128 0,-1-2 0 0,-2 4 0 0,-1-1 128 15,-2 0-128-15,-1 3 0 0,-1 1 0 0,-1 2 0 16,0 1-192-16,1 2 192 16,-1 2-1856-16,1 2-240 15,1 1-48-15,2-1-15056 0</inkml:trace>
  <inkml:trace contextRef="#ctx0" brushRef="#br0" timeOffset="37911.163">4166 773 15663 0,'0'0'1392'0,"0"0"-1120"16,0 0-272-16,0 0 0 0,0 0 3712 0,0 0 704 0,-1 5 128 0,0 1 16 16,0 0-2336-16,0 3-480 0,0 0-80 0,0 1-32 15,1 1-672-15,-2 0-144 0,1 2-32 0,1-1 0 16,0 0-336-16,0-1-64 0,0 0 0 0,1 0-16 16,-1-1-32-16,1-2 0 0,0 0 0 0,0-1 0 15,1-2-48-15,-2-5-16 0,0 0 0 0,0 0 0 16,6 0-16-16,0-1 0 0,0-1 0 0,1-2 0 15,1-2 192-15,0-3 16 0,-1-1 16 0,2-1 0 16,1-1-144-16,1 0-16 0,-2 1-16 0,0 0 0 16,0 0-48-16,0 0-16 0,-1 2 0 0,-1-1 0 15,-1 1-240-15,2 1 176 0,-2 0-176 0,0 1 160 16,0 0-160-16,-1 1 0 0,0 0 0 0,-1 1 0 16,2 0 0-16,-1 1 0 0,0 0-144 0,1 1 144 15,0 0-512-15,2 0 0 0,-2 0 0 0,1 0 0 16,1 0-1872-16,0 2-368 0,-1 0-80 15</inkml:trace>
  <inkml:trace contextRef="#ctx0" brushRef="#br0" timeOffset="44827.354">5394 685 7359 0,'0'0'320'0,"3"-4"80"0,-1 0-400 0,-1 1 0 15,1-2 0-15,-1 1 0 0,-1-1 4368 0,-1 2 800 16,-1-1 144-16,-1 1 48 0,-1 1-2992 0,0 1-608 15,-2-1-112-15,-2 1-32 0,0 0-400 0,-1 1-64 16,0 1-32-16,-4 4 0 0,-3 3-896 16,-2 1-224-16,1 4 0 0,2 1 896 0,3-1 144 15,-1 4 32-15,0 2 0 0,0 0-624 0,2 2-128 16,1 0-32-16,2 4 0 0,4-2-288 0,0 2 0 16,4-5 0-16,6-3 160 0,2-4-32 15,2-3 0-15,4-5 0 0,4-3-128 0,-1-4 0 0,1-2 0 16,1-3 0-16,0-1-144 0,0-4 144 0,0-2-208 15,-3-1 32-15,0 0 16 0,-3-2 0 0,-1 0 0 16,-2-1-96-16,-2-1-32 0,-3 3 0 0,-1 1 0 16,-1 2 112-16,-2 3 32 0,-1 1 0 0,-1 3 0 15,-2 2 144-15,-2 3 0 0,-1 3 128 0,-3 7-128 16,0 3 0-16,1 0 0 0,1 0 0 16,0 1 432-16,2-1 16 0,1 2 0 0,2-2 0 15,3-1-448-15,2-2 0 0,1 0 0 0,7-1 0 16,1-2 0-16,0-3 0 0,1-2 0 31,1-2-2384-31,3-2-512 0,2-3-112 0,-1 0-7360 0,2-1-1472 0</inkml:trace>
  <inkml:trace contextRef="#ctx0" brushRef="#br0" timeOffset="45145.226">5691 658 31503 0,'0'0'688'0,"2"-3"144"0,-2 3 16 0,-1-3 48 0,1-2-704 0,-2 0-192 15,-2 2 0-15,0 1 0 0,-1-1 1472 0,-1 2 272 16,0 2 48-16,-1 2 16 0,-1-1-768 0,0 2-144 15,-2 1-48-15,-4 5 0 0,2 1-672 16,1-1-176-16,2-1 0 0,1 0 320 0,3 0 16 16,1 0 16-16,3 3 0 0,2 0-352 0,1-4 0 15,4 1 0-15,2-2-192 0,2 1 192 0,-1-2-160 16,0-1 160-16,2 2-160 0,2-3 160 0,-1 1 0 16,-1 0 0-16,0 1 0 0,-1 1 0 0,-1 0 0 15,-1-1 0-15,-3 1 0 0,0 2 0 0,-3 4 0 0,-2-2 0 16,-2 0 0-16,-2-1 224 15,-1 0-48-15,-6 0-16 0,0-1-160 0,1-3 0 0,0 0 0 16,-3-1 0-16,1-1 192 0,0-4-192 0,1 0 192 16,0-2-400-16,3-1-80 0,2-2-16 15,2-3 0-15,2-3 304 0,4-1 0 0,3 0 0 32,1 1-3280-32,2-4-608 0,1 0-112 0,0 0-10448 0</inkml:trace>
  <inkml:trace contextRef="#ctx0" brushRef="#br0" timeOffset="45531.24">5856 557 25503 0,'0'0'1136'0,"0"0"224"0,0 0-1088 0,4-2-272 0,-1-3 0 0,0 2 0 15,-3 3 1920-15,0 0 336 0,0 0 64 0,0 0 16 16,4 3-1872-16,1 0-464 0,-2 2 0 0,-1 2 1184 16,-1 0 144-16,-2 3 16 0,0-2 16 15,-1 3-1024-15,0 1-208 0,-1 1-128 0,-3 5 160 0,0 2-160 16,0 1 0-16,1-2 0 0,0 0 0 0,1-1 0 15,1-2 0-15,1-1 128 0,1-1-128 0,1-2 0 16,1-2 0-16,1-4 0 0,-2-6 0 16,0 0 0-16,5-3 0 15,0-3-464-15,1-3-32 0,0-1 0 0,6-12 0 32,0 2-208-32,1 0-64 0,-2 2 0 0,2-1 0 15,-3 2-48-15,1 4-16 0,-2 1 0 0,-1 1 0 0,-1 1 832 0,0 2 0 16,0 2 0-16,0 0 192 0,-1 1 128 0,-1 1 0 15,0 1 16-15,0-1 0 0,-5 4-144 0,0 0-16 0,0 0-16 0,2 4 0 16,-1 2 416-16,0 1 64 0,-2 1 32 0,0 1 0 16,1 1 112-16,-1 2 32 0,0 2 0 0,0-1 0 15,-1 2-112-15,3 1 0 0,0-3-16 0,1 2 0 16,0 0-464-16,4-2-96 0,1 0 0 0,4-3-128 16,0-2 0-16,2-7 0 0,2-2 0 0,2-6 0 31,1-4-1488-31,-1 2-208 0,0-1-32 0,1-1-15104 0</inkml:trace>
  <inkml:trace contextRef="#ctx0" brushRef="#br0" timeOffset="46215.869">6769 643 22175 0,'0'0'480'0,"6"-5"96"0,-1 0 32 0,2 0 32 0,-1-1-512 0,0 1-128 15,-1 1 0-15,0-1 0 0,-1-2 1056 0,0 1 192 16,-1 1 32-16,-3 5 16 0,3-6-144 0,-3 6-16 0,-1-4-16 0,-3 0 0 16,-2 2-896-16,-1 2-224 0,-1 2 0 15,-2 1 1424-15,-1 2 240 0,-3 3 64 0,-2 1 0 16,-2 4-1392-16,2-1-336 0,-1 4 0 16,0-1 1008-16,1 2 128 0,0 3 16 0,1-1 16 15,-1 5-576-15,3-3-112 0,4-2-32 0,4-1 0 16,3 0-448-16,5-5 0 0,2-6 0 15,2-2 192-15,2 0-48 0,2-5-16 0,1 0 0 0,2-6-128 0,2 0 0 16,0-3 0-16,1-3-176 16,-1-3-192-1,0 2-32-15,-1-2-16 0,2-4 0 0,-4 6-224 0,-1-1-64 0,-1 0 0 16,-2 2 0-16,0 0 384 0,-2 1 64 0,-1 1 0 0,-1 2 16 16,-1 1 240-16,-1-1 0 0,-2 2 0 0,0 1 0 15,0 0 400-15,-1 5-16 0,0-4-16 0,0 4 0 16,0 0 128-16,0 0 16 0,0 0 16 0,0 0 0 15,0 0-128-15,-4 3-16 0,-1 2-16 0,1 5 0 0,-2 1-368 16,0 1 0-16,-1 3 0 0,0 2 592 0,1 2 48 16,-2 4 16-16,0 7 0 0,-3 11-528 15,2-7-128-15,2-1 0 0,-1-5 544 0,2-1 80 16,1-1 16-16,1-3 0 0,0-1-416 0,1-1-80 16,1-1-16-16,1-2 0 0,1 0-128 0,0-1 0 15,1-4 0-15,3 1 0 0,2-3 0 16,1-3 0-16,0-3 0 0,1-2-176 0,0-3-112 15,2-4-32-15,5-5 0 0,-1-4 320 0,1-1 0 0,0 0 0 32,-1-2-2192-32,-2-1-384 0,-1-1-80 0,1-1-9664 15,-1 0-1936-15</inkml:trace>
  <inkml:trace contextRef="#ctx0" brushRef="#br0" timeOffset="46764.817">7031 637 28447 0,'0'0'1264'0,"0"0"256"0,2-7-1216 0,-2 2-304 0,0 0 0 0,0 5 0 16,0 0 1840-16,0 0 304 0,0 0 64 0,0 0 16 16,0 0-768-16,-6 1-160 0,1 2-16 0,1 2-16 15,-2 3-672-15,0 0-128 0,0 4-16 0,0 1-16 16,2 3-192-16,-1 0-48 0,0 1 0 0,2 1 0 0,-2 3-192 0,2-4 176 16,1 1-176-16,1-1 160 15,1-1-160-15,1-4 0 0,2 0 0 0,2-3 0 0,0-2 0 0,4-1 0 16,0-4 0-16,0-4 0 0,1-3-144 0,0-3-16 15,2-2 0-15,-1-2 0 16,1-1-384-16,-1-2-80 0,1-1-16 0,2-2 0 16,-2 1-256-16,-1 2-64 0,0-1-16 0,-2 3 0 0,-3 5 544 0,-1 1 112 15,-1 1 32-15,0 1 0 0,-1 1 288 0,-1 1 0 16,-2 3 0-16,0 0 0 0,0 0 368 0,0 0 128 16,0 6 16-16,1 1 16 0,-1 1 48 0,0-2 16 0,1 3 0 0,0 0 0 15,1-1-240-15,2 0-48 16,0-1-16-16,2 1 0 0,0-1-288 0,1 0 0 15,3-4 0-15,0 0 0 0,1-1 0 0,0-1 0 16,-1-3 0-16,1-1 0 0,0-1 0 0,0-1 0 0,-1-4 0 16,-1 1 0-16,1 0 0 0,-1-2 0 0,-2-2-144 15,1-1 144-15,1 1 0 0,-3-1 0 0,0 1 0 16,-2-1-304-16,0 1 32 0,-1 1 0 0,-1 0 0 16,-1 2 272-16,-1 1 0 0,-2 1 0 0,-3 1 144 15,-1 1-16-15,-1 2 0 0,-1 3 0 0,-1 3 0 16,1 0 400-16,-2 3 80 0,1 1 16 0,-1 2 0 15,1 1 80-15,-1 5 32 0,0 0 0 0,1 0 0 16,-1 3-240-16,2-1-48 0,3 1-16 0,1 5 0 16,1-2-304-16,2-1-128 0,3-3 128 0,2-2-128 0,3-2 0 15,-1-5 0-15,4 0 0 0,1 0 0 16,3-3-416-16,1-3-160 0,2-3-48 0,0-2 0 16,2-2-1984-16,1-2-400 0,-1-3-64 0,1-1-8384 15,-2-3-1680-15</inkml:trace>
  <inkml:trace contextRef="#ctx0" brushRef="#br0" timeOffset="47034.934">7611 596 17503 0,'0'0'1552'0,"-3"-4"-1232"16,0 0-320-16,-2 1 0 0,-1 0 4064 0,0 1 752 16,-2 1 160-16,-1 1 16 0,-3 1-2208 0,1 1-448 15,-2 0-96-15,-2 1 0 0,1-1-1792 16,4 1-448-16,1 0 0 0,2-1 1104 0,3 1 144 16,4-3 32-16,0 0 0 0,0 0-1024 0,0 0-256 15,6 6 0-15,4-1 0 0,0-1 0 0,-1 1 0 16,2 0 0-16,-1 0 0 0,0 2 0 15,0-1 0-15,-1 3 0 0,-1-3 0 0,-1 3 0 16,-1 1 0-16,-1 7 0 0,-2 0 0 0,-2-1 0 16,-2 0 0-16,-3-1 0 0,-1 1 128 0,-2 0 0 15,1-4 16-15,-2 2 0 0,-1-3 0 0,0-1 0 0,-2 1 0 16,-2-3-144-16,2-1 0 0,1-1 0 0,0-3 128 16,-1-3-128-16,-1-3-192 0,2-1 32 0,0-2 16 31,3-3-1632-31,3-4-320 0,3-2-64 0,2-4-10928 0,3-2-2192 0</inkml:trace>
  <inkml:trace contextRef="#ctx0" brushRef="#br0" timeOffset="47212.77">7702 466 21183 0,'0'0'1888'0,"0"0"-1504"0,0 0-384 0,5 7 0 16,0 0 0-16,-2 1 0 0,-1 4 0 15,-1 1 5248-15,0 1 992 0,-1 2 192 0,0 1 32 16,0-4-4672-16,-1 3-928 0,0 1-192 0,0 4-32 0,-1 2-512 15,1-1-128-15,0 0 0 16,0-3 0-16,0 5 128 0,0-4-128 0,0-2 128 16,0-3-1808-16,0-4-368 0,0-4-64 0,1-7-16640 0</inkml:trace>
  <inkml:trace contextRef="#ctx0" brushRef="#br0" timeOffset="47474.47">7671 623 25791 0,'0'0'2304'0,"0"0"-1856"0,0 0-448 0,0 0 0 15,5-2 2432-15,1 0 400 0,1-1 80 0,1 1 16 16,0-1-1680-16,2 2-336 0,1-2-64 0,0 1-16 16,2 1-512-16,0 0-96 0,1-1-32 0,3 1 0 15,0 0-192-15,-1 1 0 0,0 0 0 0,-1 0 0 16,2 1 0-16,-2 0 0 0,-2-1 0 0,0 2 0 16,1 0 0-16,-3 1-128 0,-2 0-16 0,-1 0 0 15,-2-1 144-15,0 2 0 0,-1 0 0 0,-1 0 0 16,1 0 368-16,-2 1 48 0,-1 1 16 0,0 0 0 15,-1-2 16-15,0 1 16 0,1 0 0 0,-2 1 0 16,-1-1-304-16,0 1-160 0,1-6 160 0,-2 6-160 31,2-6-240-31,0 0-144 0,0 0-16 0,0 0-16 16,0 0-2384-16,0 0-464 0</inkml:trace>
  <inkml:trace contextRef="#ctx0" brushRef="#br0" timeOffset="48109.595">8037 491 31327 0,'0'0'1392'15,"0"0"272"-15,-3-4-1328 0,-2 1-336 0,0 1 0 0,0 0 0 0,-1 0 1792 0,6 2 272 16,-5 0 64-16,5 0 16 0,-5 2-1440 0,5-2-272 16,0 0-64-16,0 0-16 0,0 0-544 0,3 4-128 15,3 2 0-15,0-1-16 16,1 0-1888-16,2 0-368 0,1-2-80 0,3 1-16 16,-3-1 816-16,1 0 144 0,0 0 48 0,1 0 0 15,-2 0-704-15,1 0-144 0,-3 0-32 0,0 1 0 0,0 0 2560 0,0 0 384 16,-2 1 144-16,-1 0 32 0,-5-5 2672 0,1 5 544 15,-1 1 96-15,0-2 32 0,0-4-1216 0,-2 6-256 16,-3 1-32-16,0-1-16 0,0 0-848 0,0 1-160 16,1 1-32-16,-1-2-16 0,0 2-464 0,0 1-96 0,2 2 0 0,-3 2-16 15,0-1-192-15,1 3-48 0,1 0 0 0,2-1 0 16,0 4-272-16,3-3-64 0,3-4-16 16,2-1 0-16,2-2-160 0,3-3 0 0,3-4 0 0,1-3 0 15,-1-2-160-15,0-4 160 0,2-3-208 0,-2-1 80 16,1-2-96-16,-2-1-16 0,-1 2 0 0,-2-3 0 15,-3 5 240-15,-1 0-176 0,-2 0 176 0,-1 0-160 16,-1-1 160-16,-2 2 0 0,-1 1 0 0,-1 0 0 16,-2-1 0-16,0 0 128 0,0 3-128 0,-2 2 128 15,1 1-128-15,0 3 0 0,2-1 128 0,3 2-128 16,0 0-144-16,-2 5-112 0,1 0 0 0,2 4-16 16,1-1-128-1,0 2-32-15,-1 0 0 0,3-3 0 0,1 3-368 0,0 0-80 0,0 1-16 16,0 0 0-16,1 1 128 0,0 0 32 0,1-1 0 15,0 1 0-15,1-1 416 0,-1-2 96 0,0-1 16 0,-1-3 0 0,0-3 208 0,-1-2 0 16,2-2 0-16,0-2 160 0,0-2 448 0,0-4 96 16,1 0 0-16,-2 0 16 0,-1 0-128 0,1 0-16 15,0 0-16-15,0-1 0 0,1 0-240 0,0 1-32 16,0-2-16-16,0 2 0 0,-1 2-48 0,0 0-16 16,0 1 0-16,2 0 0 0,1 1 48 0,-2 2 16 15,-1 1 0-15,1 2 0 0,0 0-80 0,-1 2 0 16,0 1-16-16,-1 2 0 0,-1 1-176 0,0 0 128 15,-1 2-128-15,0 2 128 0,-1-1-128 0,0 0 192 16,-1 2-192-16,0 1 192 0,1-1-192 0,1 0 0 16,0 1 0-16,1-1 0 15,3 1-1056-15,0-1-240 0,0-4-48 0,2-1-16 16,0-3-1904-16,1-2-384 0</inkml:trace>
  <inkml:trace contextRef="#ctx0" brushRef="#br0" timeOffset="48348.533">8795 563 35135 0,'0'0'1552'0,"0"0"320"0,-4-3-1488 0,-1-1-384 0,0 3 0 0,-3-2 0 16,-1 1 2144-16,-1 2 352 0,-1 0 80 0,0 1 16 16,-2 0-1104-16,1 2-208 0,0-1-64 0,2 1 0 15,0 2-592-15,2-1-128 0,1 1-32 0,2 1 0 16,2-1-272-16,4 2-48 0,3-1-16 0,3 2 0 16,3 0-128-16,3 0 0 0,3 0 0 0,1 1 0 15,0 0-384-15,-2 1 32 0,-2 1 16 0,-1 0 0 16,-5 2 16-16,0 0 16 0,-4-2 0 0,-2 2 0 15,-4 0 432-15,-4 0 64 0,-1-2 32 0,-5 1 0 16,-3-1 432-16,-1-1 96 0,-4-1 16 0,0-2 0 16,0-2-224-16,-1-5-32 0,-1 0-16 0,1-12 0 0,3-4-496 15</inkml:trace>
  <inkml:trace contextRef="#ctx0" brushRef="#br0" timeOffset="50679.422">9607 627 29423 0,'0'0'640'0,"0"0"144"0,0 0 32 0,-4 6 16 0,-1-1-672 0,0 1-160 16,0 2 0-16,0 0 0 0,1 1 432 0,0 1 48 15,1 0 16-15,0 0 0 0,1-2-336 0,1 1-160 16,1-1 160-16,1 0-160 0,1-1 272 0,-2-7-32 15,3 4-16-15,-3-4-9696 16,5 3-1920-16</inkml:trace>
  <inkml:trace contextRef="#ctx0" brushRef="#br0" timeOffset="50835.54">9612 484 14735 0,'-5'2'1312'0,"-1"0"-1056"16,0 1-256-16,-1 1 0 0,-1-1 3968 0,2 1 720 0,0 0 160 0,2 0 16 15,1 0-3520-15,3-4-720 0,0 0-144 0,3 6-32 16,2 0-448-16,1 0 0 0,3-2 0 0,2 1-10032 16,1 0-1984-16</inkml:trace>
  <inkml:trace contextRef="#ctx0" brushRef="#br0" timeOffset="51074.07">9747 712 12895 0,'0'0'1152'0,"0"0"-928"0,0 0-224 0,-4-3 0 15,-1 0 5056-15,2-1 976 0,0-3 192 0,2-1 48 16,1-2-4176-16,3-2-832 0,1 1-176 0,2-1-16 16,1-2-752-16,2 1-160 0,1 1-32 0,1 1 0 15,1 1-128-15,-2 1 0 0,1 3 0 0,1 1 0 16,-2 1 0-16,-1 3 0 0,-1 2 0 0,1 2 0 0,-2 1 0 0,-1 1 0 16,0 2 0-16,-2 1 0 0,0 0 0 0,1 2 0 15,-2 1 0-15,-1 0 0 0,0 1 0 16,-1-1 0-16,0 0 0 0,0 1 128 0,2-1-128 0,-2 0 0 15,0-2 0-15,1 0 128 0,0-1-256 0,1-1-64 16,1-2-16-16,0-1 0 16,-1 0-2032-16,2-4-416 0,0 0-80 0</inkml:trace>
  <inkml:trace contextRef="#ctx0" brushRef="#br0" timeOffset="51451.831">10621 538 17503 0,'0'0'1552'0,"0"0"-1232"0,0 0-320 0,0-5 0 16,-1 0 3136-16,1 5 576 0,-2-3 128 0,-2 1 0 16,-2-1-1760-16,-1 2-352 0,-1 2-80 0,0 0-16 15,-2 2-512-15,-1 0-96 0,-1 2-32 0,-1 5 0 16,-3 3-800-16,1-1-192 0,0 0 0 16,0 2 1136-16,2 1 176 0,1 1 32 0,2 0 16 0,0 1-848 0,3 0-192 15,2-1-16-15,4 0-16 0,1 0-288 0,3-1 0 16,3-2 0-16,4-1 0 0,2-3 0 0,1-2 0 15,3-3 0-15,2-3 0 16,0-3-1184-16,4-3-144 0,1-2-16 0,1-1-16 16,-1-4-1728-16,-1 0-352 0</inkml:trace>
  <inkml:trace contextRef="#ctx0" brushRef="#br0" timeOffset="52160.092">10824 445 16575 0,'0'0'1472'0,"0"0"-1168"15,0 0-304-15,0 0 0 0,-3 6 3744 0,1 1 688 0,1 1 144 0,-1 1 32 16,0 0-2736-16,0 2-528 0,0 2-128 0,0 0 0 16,1-2-704-16,-1 2-128 15,-1 2-16-15,0-2-16 0,0 1-224 0,1 1-128 0,0-1 160 0,1 1-160 16,0-1 144-16,1-1-144 0,1-1 128 0,1-1-128 16,1-1 0-16,1-2 0 0,0-3 0 0,0 0 0 15,-4-5 0-15,7 2 0 0,1-2 0 0,1-3 0 0,0-2 0 16,1-1 128-16,1-3-128 0,1 0 0 15,1-4 0-15,-3 2 128 0,1 0-128 0,0-1 0 16,0 0 0-16,0 2-304 0,0 0 48 0,-1 0 16 16,2 2 48-16,-2 0 16 0,0 4 0 0,-2 0 0 0,0 0 176 15,-1 2 0-15,-7 2 0 0,6 0 0 16,-6 0 0-16,0 0 0 0,4 5 0 0,0 0 0 16,-2 2 160-16,-1 1 112 0,-1 2 32 0,-1 1 0 0,-1-1 48 15,-1 3 16-15,1 0 0 0,0 1 0 0,0-1-80 0,1 0-16 16,1 0 0-16,0-2 0 0,0 0-272 0,1-1 160 15,1-2-160-15,1-2 128 0,1-2-128 0,2-3 0 16,0 0 0-16,2-3 0 16,1-4-640-16,0-2-16 0,1-2 0 0,0-2 0 15,0 0-304-15,0-3-48 0,-1 2-16 0,0-2 0 16,-1-1-352-16,1 1-80 0,-2 3-16 0,-1 0 0 16,-1 1 304-16,0 2 48 0,0 0 16 0,-2 4 0 0,-1 0 1104 0,-2 5 368 15,0 0 0-15,0 0 0 0,0 0 1248 0,0 0 256 0,0 0 48 0,0 0 16 16,-4 8-384-16,0-1-80 15,0 2 0-15,1 0-16 0,0 0-384 0,0 1-80 16,1 0-16-16,1 1 0 0,0 0-512 0,1 0-96 0,1-1-32 0,1 1 0 16,1-1-336-16,0-1 0 15,2-2 0-15,1-1 0 0,1-2 0 0,1-1 0 0,0-2 0 0,2-2 0 16,0-3-272-16,2-1-80 0,0-3-16 0,0-2 0 31,2-1-496-31,-1-1-96 0,-1 1-32 0,-2-1 0 16,0-2-224-16,-1 1-32 0,-1 2-16 0,0 0 0 0,-3 1 768 0,-1 0 160 0,1 2 16 0,-2-1 16 15,0 3 608-15,-1-1 112 0,-1 2 32 0,-1 5 0 16,0 0 704-16,0 0 160 0,0 0 32 0,0 0 0 16,0 0-528-16,0 0-112 0,-2 7 0 0,1 0-16 15,1 1-496-15,1-1-192 0,0 1 128 0,0 1-128 16,1 0 0-16,-1 1 0 0,1 1 0 0,1-1 0 16,0 1-336-1,0 1-112-15,0 0 0 0,1 0-16 0,-1-1-1824 0,1-1-352 0,1-2-80 16</inkml:trace>
  <inkml:trace contextRef="#ctx0" brushRef="#br0" timeOffset="52331.97">11623 430 19343 0,'0'0'1728'0,"0"0"-1392"0,-1 8-336 0,0 0 0 15,0 2 5008-15,2 2 944 16,0 2 176-16,0-1 32 0,0 2-3984 0,0 0-784 0,2-1-176 0,-1 2-16 15,0-2-768-15,1 0-160 16,0 1-16-16,0 0-16 0,0-2-240 0,-1 3 0 0,-1-1 0 0,-1-1 0 31,-1-1-2000-31,0 0-448 0,0-1-96 0</inkml:trace>
  <inkml:trace contextRef="#ctx0" brushRef="#br0" timeOffset="52480.085">11546 561 38175 0,'0'0'1696'0,"0"0"352"0,0 0-1648 0,6 1-400 0,0-1 0 0,3 0 0 16,4-1 1888-16,1 0 288 0,1 1 64 0,4-3 16 16,1 1-1168-16,1 2-256 0,-1-2-32 0,2 1-16 15,-1-1-656-15,0 0-128 0,-1 0 0 0</inkml:trace>
  <inkml:trace contextRef="#ctx0" brushRef="#br0" timeOffset="53653.134">2049 1751 15663 0,'0'0'688'0,"0"0"144"16,2-5-656-16,-1 0-176 0,-2 0 0 0,1 5 0 0,2-5 3520 0,-2 5 656 15,0-5 144-15,0 5 32 0,0 0-2112 0,0 0-432 16,0 0-80-16,0 0 0 0,0 0-448 0,3 7-96 16,1 2-16-16,-1 3 0 0,-1 1-400 0,1 4-96 15,3 2-16-15,-1 3 0 0,-1 1-352 0,0 4-80 16,1 1-16-16,1 1 0 0,1 1-208 0,0-3 0 16,0 1 128-16,2-2-128 0,-2-2 0 0,1-3 0 15,0 0 0-15,0-6 0 0,-1-1 0 0,1-1 0 16,-2-6 0-16,-1 1 0 0,-1-1 0 0,0-2 0 15,0-3 0-15,-4-2 0 0,0 0 0 0,0 0 0 0,0 0 0 0,0 0 0 16,0-7 256-16,-2-1-32 16,0-1-16-16,0-1 0 0,1-3 48 0,0-2 0 15,2-4 0-15,0-2 0 0,2-1-256 0,1-2 144 16,1 0-144-16,1-1 128 0,2 2-128 0,0 2 0 0,2 2 0 0,0 4 0 16,0 3 0-16,0 4 0 0,1 0 0 15,0 4 0-15,0 3 0 0,0 4 0 0,-1 0 0 0,1 4 0 16,0-1 128-16,-1 5 0 0,-2 1 0 0,2 2 0 15,-2 2 32-15,-2 2 0 0,-2-1 0 0,-1 3 0 16,-1 0-16-16,-1 0 0 0,-1 0 0 0,-1-2 0 16,-1 1-144-16,-1-2 0 0,-1 0 0 0,0-1 128 15,-1-2-128-15,-1-1 0 0,0-1 0 0,0-1 128 16,0-2-128-16,0-3 0 0,1 0 0 0,0-2 0 16,0-2-192-16,5-2-64 0,-5-2 0 0,3-2-16 15,-1-3-1472-15,2-2-304 0,2-1-48 16,2-2-10768-16,1-1-2144 0</inkml:trace>
  <inkml:trace contextRef="#ctx0" brushRef="#br0" timeOffset="54188.123">2448 2015 17503 0,'0'0'1552'0,"0"0"-1232"16,8 2-320-16,1 1 0 0,-1 0 2288 0,2-2 400 16,0 1 64-16,3-1 32 0,1-2-1264 0,1-1-256 15,0 0-48-15,0-4-16 0,-1 0-464 0,1 0-96 16,0-3 0-16,0 0-16 0,0 0-304 0,0-1-64 15,-2-3-16-15,-1 1 0 0,-2 1-80 0,-2-1-16 16,-2 0 0-16,-2-1 0 0,-1 4-16 0,-1-1-128 16,-1 0 192-16,-2 2-64 0,-2 1 144 0,0 2 32 0,-3 0 0 0,-1 2 0 15,-4 2 336-15,0 2 64 16,0 1 0-16,1 2 16 0,0 0 0 0,0 3 0 0,-1 3 0 0,3 1 0 16,0 2-160-16,1 1-48 0,0 3 0 0,2 1 0 15,3 1-272-15,2 0-64 0,1 0-16 0,3-1 0 16,3-1-160-16,2 0 0 0,2-1 0 0,1-3 0 15,4-2 0-15,1-2 0 0,-2-1 0 16,2-2 0-16,0-2 0 0,1-1 0 0,0-3 0 0,-1-1 0 16,1-1 0-16,-2 0 0 0,-4-3 0 0,1-1 0 15,-1 0 0-15,-3-2 0 0,-1-2 0 0,-1 1 0 16,-2-2 0-16,0 0 192 0,-1-2-32 0,-2 1 0 16,-3-2 256-16,0-1 48 0,0 1 16 0,-2-1 0 15,-3-1-32-15,0 1 0 0,0-1 0 0,-3-3 0 16,-1 1-448-16,1 1 0 0,-1 2 0 15,-1 1 448-15,1 2-16 0,-1-2 0 0,2 1 0 0,0-2-432 16,1 3 0-16,3 2 0 0,2 0 0 16,0 2 0-16,1 0 128 0,3 1-128 0,3 0 0 0,1 2 0 15,0 0 0-15,4 0 0 0,3 0 0 0,2-1 0 16,0 1 0-16,3 2 0 0,1 2-128 0,1 1 128 16,1 1 0-16,1 2 0 0,2 1-240 0,-3 1 32 15,-2 2 0-15,-3 0 0 16,0 1-544-16,-3 2-96 0,-3 2-32 0,-4-1 0 15,-2 2-1232-15,-2 2-256 0,-2 1-64 0,-2-3-9680 16,-3 1-1952-16</inkml:trace>
  <inkml:trace contextRef="#ctx0" brushRef="#br0" timeOffset="54587.238">2793 1962 33919 0,'0'0'752'0,"0"0"144"0,0 0 48 0,0 0 0 0,0 0-752 0,0 0-192 16,3-6 0-16,2 1 0 0,0 0 624 0,2 0 80 0,3-1 32 0,5-2 0 15,1-2-592-15,4 0-144 0,1 1 0 16,2 1 144-16,-1-1 0 0,0 0 0 0,-2 1 0 16,0 1-144-16,-1 2 0 0,-2 0 0 0,-2 3 0 15,-2 0 0-15,-2 2-256 0,-1-2 64 0,-4 4 16 16,-6-2 176-16,0 0 0 0,1 4 0 0,-2 4 0 16,-2 0 512-16,-1 2 128 0,-2 2 16 0,-1-2 16 15,0 3 224-15,0 2 64 0,1-1 0 0,0 2 0 16,1 0-288-16,1 0-48 0,0 0-16 0,2 0 0 15,1-2-176-15,1 0-48 0,1-2 0 0,2-2 0 16,3 1-240-16,1-2-144 0,1-2 160 0,0-2-160 16,4-2 0-16,0-3 0 0,0-2 0 0,0-3 0 15,2-2 0-15,0 0 0 0,-2-4 0 0,5-4 0 0,-2-1 0 16,-5 3 0-16,0-1 0 16,-1-1 0-16,-2 1 0 0,-3 0 0 0,-2-2 0 0,-2 2 0 15,-3 3 0-15,0 0 0 0,-2 1 0 0,0 2 0 16,-2 1 0-16,0 3 0 15,0 1-528-15,0-1-112 0,1 1 0 0,0 1-16 16,0 1-1920-16,6 1-384 0,0 0-80 0,0 0-16 16,0-6-400-16,2 2-96 0</inkml:trace>
  <inkml:trace contextRef="#ctx0" brushRef="#br0" timeOffset="54853.729">3248 1825 24879 0,'0'0'1088'0,"0"0"256"0,0 0-1088 0,0 0-256 0,0 0 0 0,6 6 0 15,-1 1 1952-15,-1 1 336 16,1 0 64-16,0 2 16 0,-2 1-928 0,1 1-176 0,1 1-48 0,0 1 0 15,-2 1-432-15,1 0-80 0,1-1-32 0,0 4 0 16,0-2-544-16,-1-2-128 0,0-1 0 16,0-3 640-16,-1-2 80 0,0-2 32 0,-3-6 0 15,0 0-432-15,0 0-64 0,0 0-32 0,0 0 0 16,0 0 352-16,2-5 80 0,0-2 16 0,-1-2 0 16,0-4-176-16,1 1-48 0,0-1 0 0,0-1 0 15,1-3-176-15,1-1-32 16,1 1-16-16,1 1 0 0,0-1-224 0,-1 1 0 0,1 1 128 0,1 2-128 15,0 1 0-15,1 1 0 0,-2 1 0 0,1 3 0 16,-1 1 0-16,2 1 0 0,-1 1 0 0,1 2 0 16,-1 0-192-16,0 2-64 0,-2 1-32 0,1 2 0 15,0 1-2848-15,0 1-576 0,-2 2-128 0</inkml:trace>
  <inkml:trace contextRef="#ctx0" brushRef="#br0" timeOffset="55183.018">3594 1951 27407 0,'0'0'1216'0,"0"0"256"0,6 0-1184 0,1-1-288 15,0 0 0-15,-1-2 0 0,0-2 1728 0,1-1 304 16,1 0 48-16,-1-2 16 0,-1-1-1008 0,1-1-208 16,0-1-48-16,-1 0 0 0,-2-1-464 0,0 1-112 15,2 1 0-15,-2-1-16 0,-2 0-240 0,-2 1 176 16,1 1-176-16,-2 2 160 0,-2-1-32 0,-1 1 0 0,-2 0 0 0,1 2 0 16,-2 1 256-16,-1 1 64 0,-1 0 0 0,-1 2 0 15,0 2 176-15,-3 2 32 0,0-1 16 0,1 3 0 16,0 1 224-16,0 2 64 0,1 2 0 0,1 0 0 15,3 1-448-15,0 2-96 0,1 1-16 0,2 0 0 16,1 3 0-16,4-1 0 0,1 2 0 0,1 1 0 16,1 0-208-16,4 1-64 0,2-6 0 0,4 1 0 15,0-2-128-15,2-3 0 0,4-3 0 0,1-1 0 16,0-2 0-16,-1-2 0 0,4-2 0 0,-2-3 0 16,1-1 0-16,-2-3 0 0,-1 1 0 0,-2-2 0 15,-3-1-272-15,0-1-48 0,-4-1 0 0,-2 1 0 16,-1-2-944-16,-2 0-192 0,-1 1-32 0,-1 0-16 15,-2 0-1696-15,0 0-352 0</inkml:trace>
  <inkml:trace contextRef="#ctx0" brushRef="#br0" timeOffset="55525.695">4005 2079 29599 0,'0'0'1312'0,"0"0"272"0,0 0-1264 0,0 0-320 0,0 0 0 0,0 0 0 15,5-3 2064-15,-1-2 368 0,0-2 64 0,1-3 0 16,0-4-592-16,1-3-128 15,1-2-32-15,3-5 0 0,1 0-656 0,-1-1-128 0,0-2-16 0,1 0-16 16,1-1-400-16,-1 0-80 0,-1-2 0 0,1-1-16 16,0-3-240-16,0 1-32 0,-1 0-16 0,2 0 0 15,2 2 0-15,-2 3 0 0,0 2 0 0,-1 4 0 16,-1 1-144-16,-1 6-224 0,-2 3 48 0,-1 0 16 16,-1 3-320-16,-1 4-64 0,-1 1-16 0,-3 4 0 15,0 0-2080-15,0 0-432 0,0 0-64 0</inkml:trace>
  <inkml:trace contextRef="#ctx0" brushRef="#br0" timeOffset="56677.776">4515 1452 9215 0,'0'0'816'0,"0"0"-656"16,0 0-160-16,0 0 0 0,0 0 5504 0,0 0 1088 15,4 7 192-15,-2 1 64 0,-1 0-4336 0,1 4-848 16,1 2-192-16,0 3-16 0,-1 1-672 0,0 2-128 0,1 2-16 0,0 1-16 16,0 2-288-16,1 1-48 15,0 0-16-15,1 2 0 0,-1-3-272 16,0-3 0-16,1-3 0 0,0-1 464 0,0-2 48 0,-1-1 0 0,1-1 0 15,1-2-384-15,-2-2-128 16,-2-2 0-16,0-2 144 0,-2-6-144 0,0 0 0 0,0 0 0 0,0 0 0 16,0 0 192-16,0 0-64 0,-1-7 0 0,-1-2 0 15,-3 0-128-15,-1-2 0 0,-2 1 144 0,-1 0-144 16,-2-1 0-16,0 5 0 0,-3-3 0 0,0 3 0 16,1 1 0-16,0 2 0 0,2 3 0 0,0 1 0 15,2 2 272-15,-1 1 48 0,2 2 0 0,0 1 0 16,0 1 64-16,2 3 32 0,1-1 0 0,0 4 0 15,2 1 208-15,1 6 32 0,1-3 16 0,3 3 0 0,1 0-288 16,2 0-48-16,1-2-16 0,2-3 0 0,4-2-192 0,2-2-128 16,-1-3 128-16,1-2-128 0,2-3 0 0,0-2 0 15,2-2 0-15,0-3 0 0,-2-2 0 0,0-3-208 16,-1-2 48-16,0-1 16 16,0-1-352-16,-3 0-64 0,-2-1-16 0,0 0 0 15,-1 0-320-15,0 0-80 0,-1 1-16 0,3-10 0 31,0 1-480-31,0 2-112 0,-3 3-16 0,-2 1 0 16,1 2-416-16,0 3-96 0,-2 0 0 0,0 0-16 0,-1 3 1728 0,-1 2 400 16,-3 5 0-16,0 0 0 0,0 0 768 0,0 0 144 15,0 0 48-15,0 0 0 0,0 0-768 16,0 0-192-16,-3 5 0 0,-1 2 2432 0,1 0 448 16,1 1 80-16,0 2 32 0,0 3-2400 15,1-2-464-15,1 1-128 0,0 1 640 0,2-1 96 0,0 0 32 16,2 0 0-16,0-2-624 0,2 0-144 0,1 0 0 0,0-3 0 15,0-1 0-15,2-2 0 0,1-4 0 16,2-5 0-16,-1-2 0 0,0-1 0 0,-1-2 0 16,0-2-192-16,-2 1 48 0,0-2 0 0,1-4 0 15,0 2 144-15,-3 1 0 0,0 1 0 16,-1 1-128-16,-1-1 0 0,-2 1 0 0,-1 2 0 16,1 3 128-16,0-2 0 0,1 0 0 0,-1-1 0 15,0 4 0-15,-2 6 0 0,0 0 0 16,0 0 0-16,0 0 0 0,0 0 0 0,0 0 0 15,-1 7 160-15,2 2 16 0,1 1 0 0,0 1 0 16,0 0 0-16,0 0 0 0,-1 1 0 0,2 3 0 16,0 2-176-16,0-2 0 0,1-2 0 15,0-1 128-15,0-1-128 0,1-2 192 0,3-2-64 0,1-1-128 16,0-2 0-16,-1-4 0 16,0-2-496-16,0-3-128 0,1-2-16 15,3-14-16 1,-2 0-384-16,-1 0-80 0,-2 2-16 0,-1 3 0 15,-1 0-656-15,0 2-144 0,-2-1-32 0,0 1 0 0,-1 2 1744 0,1 2 352 16,0 2 64-16,-2 0 0 0,-1 8-192 16,0 0 0-16,0 0 0 0,0 0 1664 0,0 0 272 15,0 0 64-15,2 8 16 0,0 2-1232 0,0-2-240 16,-1 4-48-16,3 4-16 0,-1-1-480 16,-1 0 0-16,-1 1 0 0,0-1 224 0,2 2-48 15,-1-3-16-15,1-1 0 0,0 0 64 0,0-2 16 16,0-1 0-16,-1-3 0 0,1-1-240 0,0-1 0 15,-3-5 0-15,0 0 0 0,0 0 0 0,3-5 0 0,0-2 0 16,0 0 576-16,1-3 192 0,0-3 16 16,0 1 16-16,-1 0-640 0,1-1-160 0,0-1 0 15,4-4 0-15,0-2 0 0,-2 3 0 0,1 0 0 16,1 0 0-16,0 2 0 0,-2 0 0 16,3-1 0-16,0 3 0 0,-2 2 0 0,0 2 0 15,0 2-144-15,-2 1-64 0,0 3-16 0,-5 3 0 16,6-1-1280-16,-6 1-256 15,6 2-48-15,0 2-16 0,0 0-1504 16,-1 1-288-16</inkml:trace>
  <inkml:trace contextRef="#ctx0" brushRef="#br0" timeOffset="56820.684">5365 1768 15663 0,'0'0'688'0,"0"5"144"0,-1 1-656 0,0 0-176 16,0 2 0-16,0-2 0 0,0 0 5568 0,0 1 1072 15,0 1 208-15,0-3 64 0,1-5-4880 0,0 0-976 16,0 0-192-16,0 0-32 0,0 0-704 0,0 0-128 15,0 0 0-15,0 0 0 16,4-5-2048-16,0-3-304 0,-1-1-64 0,0 0-14400 0</inkml:trace>
  <inkml:trace contextRef="#ctx0" brushRef="#br0" timeOffset="56958.306">5419 1491 9215 0,'0'0'816'0,"-2"-1"-656"0,-1-1-160 0,-1 2 0 15,0 0 5872-15,-1 0 1136 0,2 0 224 0,0-1 64 16,0 2-4800-16,3-1-944 15,-3 4-192-15,3-4-32 0,-1 7-944 0,0-1-176 16,2 3-32-16,2 0-16 16,-1 1-800-16,2 0-176 0,1 2-16 0,1 0-10752 0,1 3-2128 0</inkml:trace>
  <inkml:trace contextRef="#ctx0" brushRef="#br0" timeOffset="57207.274">5488 1760 12895 0,'1'14'576'0,"0"-6"112"0,-1 1-560 0,-1 1-128 0,0-2 0 0,0 1 0 15,0 0 5440-15,0-1 1072 0,0 0 208 0,1-8 32 16,0 0-3984-16,0 0-784 0,0 0-176 0,0 0-16 15,0 0-688-15,0 0-128 0,0 0-16 0,4-7-16 16,0 0-384-16,0-2-80 0,1-1-16 0,1 0 0 16,-1-2-272-16,1-1-48 0,1-1-16 0,-1 0 0 15,1 0-128-15,1 0 0 0,0 1 0 0,1 0 0 16,-2 0 0-16,2 3 0 0,-2 0 0 0,2 3 0 16,1 1 0-16,-2 2 0 0,0 2 0 0,-1 2 0 0,1 3 0 15,-2 1 0-15,-1 2 0 16,0 2 0-16,-1 1 0 0,-2 2 0 0,2 5 0 0,-1 0 0 15,-2-2 0-15,0 0 0 0,0 0-320 0,0 0-64 16,-1-1 0-16,1 2-9184 16,1-4-1840-16,0 2-368 0</inkml:trace>
  <inkml:trace contextRef="#ctx0" brushRef="#br0" timeOffset="57673.495">5774 1673 10127 0,'0'0'896'0,"0"0"-704"0,0 0-192 16,0 0 4352-16,-2 5 832 16,-1 0 160-16,1 2 32 0,0 1-2752 0,1 1-544 0,0-1-112 0,-1 5-32 15,1 0-1552-15,2-2-384 0,1-1 0 16,-2 0 688-16,2 0 48 16,2-1 16-16,1 0 0 15,1-2-1072-15,1 1-224 0,0-3-32 0,1 0-16 16,1-3-432-16,-1-1-96 0,-1-1-16 0,0-1 0 0,-2-1 752 0,0-3 160 0,-1 0 32 0,0 0 0 15,-2-1 1008-15,0 1 208 0,0-1 32 0,-1-3 16 16,-1 0 144-16,0-1 48 0,-1 1 0 0,1-3 0 16,-1 1-464-16,0 0-96 0,0 2 0 0,0 2-16 15,0-3-160-15,1 3-16 0,-1 1-16 0,1 6 0 16,0 0 96-16,0 0 32 0,0 0 0 0,0 0 0 16,0 6-272-16,0 3-48 0,1 1-16 0,1 2 0 0,0 2-288 0,1 2 0 15,1 1 0-15,1 4 0 0,-1-1 0 0,1 6 0 16,-1 2 0-16,1 4 0 0,0 5 0 0,-2 0 0 15,-1 1 0-15,-1-1 0 0,-1 1 0 0,0-4 0 16,-2 0 0-16,-1-1 0 0,0 0 192 0,-1 0-64 16,-1-1 0-16,1-3-128 0,-2-3 448 0,0 0 0 15,-1-5-16-15,0-3 0 0,0-4-80 0,0-4-16 16,0 0 0-16,-2-5 0 0,-1-2-80 0,0-1 0 16,0-5-16-16,-1-1 0 0,-3-3-112 0,0-2-128 15,-1 0 176-15,-1-5-176 0,0 0 0 0,3 1 0 16,-1-1-240-16,1-1 80 15,2-1-2048-15,0 1-416 0,1 1-64 0</inkml:trace>
  <inkml:trace contextRef="#ctx0" brushRef="#br0" timeOffset="58540.188">6099 1857 27119 0,'0'0'1200'0,"0"0"256"0,0 0-1168 0,6-4-288 16,0-1 0-16,1 0 0 0,1-3 1872 0,0-1 320 16,-1 0 64-16,3-3 16 0,1-2-544 0,1-3-96 0,-1-1-32 0,1-4 0 15,1-1-448-15,0-2-80 16,-2 1-32-16,2-3 0 0,-1 1-384 0,0 0-80 15,-1 0 0-15,2 2-16 0,-1 0-304 0,-2 2-64 16,1 0-16-16,-1 3 0 0,-1 0-176 0,0 1 0 16,-1 0 0-16,1 0 0 0,-1 3 0 0,-1 0 0 15,0 0 0-15,-1 4 0 16,-2 1-560-16,0 3-80 0,-1 2-32 0,-3 5 0 16,0 0-864-16,0 0-160 0,0 0-32 0,5 5-16 15,0 1-1584-15,1 2-320 0</inkml:trace>
  <inkml:trace contextRef="#ctx0" brushRef="#br0" timeOffset="59174.34">6699 1656 29023 0,'0'0'1280'0,"0"0"272"0,0 0-1232 0,0 0-320 15,-2-5 0-15,0 1 0 0,0 0 1104 0,-1 0 176 16,-1 0 16-16,0 1 16 0,-1 0-480 0,-1 1-112 16,0 2-16-16,-2 0 0 0,-2 0-256 0,-1 3-48 15,-1 1-16-15,-3 3 0 0,0 3 0 0,1 2 0 16,-2 0 0-16,0 2 0 0,3 1-32 0,-1-1-16 16,1 1 0-16,2 0 0 0,3-1-144 0,0 0-16 15,1-1-16-15,3 0 0 0,2-3-160 0,2 0 160 16,1-1-160-16,3-2 160 0,2-2-160 0,1-3 0 15,0-2 0-15,4-2-176 0,1-2 176 0,2-3 0 16,1-2 0-16,2-2 0 0,1 0 0 0,-2-2 0 0,-1-3 0 0,-1 1 0 16,-2-1 0-16,0 1 0 0,0 1 0 0,-3 0-128 15,-1 1 128-15,-1 2 0 0,-2 3 0 0,0 2 0 16,-2 2 0-16,-3 4 0 16,0 0 0-16,0 0 0 0,4 7 0 0,-1 1 0 0,0 1 0 15,1 2 0-15,-1 1 128 0,2 0 0 0,1-1 0 16,1 1-128-16,0 0 192 0,0-2-64 0,2 3 0 15,0 0-128-15,1-1 0 0,1-4 0 16,0 1 0-16,0-3 0 0,0 1 0 0,0-1 0 0,-2-2 0 16,-1-1 0-16,0-1 0 0,0-2 0 15,-1 0 0-15,0-3 128 0,-1 0-128 0,-1-1 0 16,-2-1 224-16,-1-1-32 0,1-1 0 0,-1-3 0 16,-2 1 192-16,-1-2 48 0,-2-3 0 0,1 1 0 15,-1-2-96-15,0-2-16 0,-2 0 0 0,-1-6 0 16,0 0-320-16,0 1 0 0,2 2 0 15,0-1 576-15,0 3 32 0,1-2 16 0,1 2 0 16,1 2-432-16,1 0-192 0,0 3 160 0,2 0-160 16,0 1 0-16,2 2 128 0,1 1-128 0,1 2 0 15,0 0 0-15,2 1 0 0,2-1 0 0,3 2 0 0,2 2 0 16,0 0 0-16,-2 3 0 0,3 0 0 0,0 0 0 16,-1 2 0-16,1 1 0 0,-2 0-192 0,0 1 192 15,-2 2-192-15,-1 0 192 16,-3 2-832-16,-1 1-48 0,-3 3-16 0,-2 2 0 15,-5 1-2512-15,-5 4-512 0</inkml:trace>
  <inkml:trace contextRef="#ctx0" brushRef="#br0" timeOffset="59329.405">6844 1697 7359 0,'-13'4'656'0,"13"-4"-528"0,-6 1-128 0,6-1 0 16,0 0 0-16,0 0 0 0,0 0 0 16,0 0 6528-16,0 0 1264 0,4-4 256 0,2 0 48 15,2 0-5776-15,1 0-1152 0,3 0-224 0,10-2-48 16,2 0-720-1,-2 0-176-15,1 0 0 0,1 1 384 0,3 0 32 0,-3-1 16 0,1 1 0 32,-2 0-1152-32,-1 1-240 0,-2 1-32 0,-1 0-16352 0</inkml:trace>
  <inkml:trace contextRef="#ctx0" brushRef="#br0" timeOffset="59568.221">7302 1407 36911 0,'0'0'1632'0,"0"0"352"0,-5 2-1600 0,-1 1-384 16,0-1 0-16,0 1 0 0,1 1 1664 0,1 1 256 15,-2 2 64-15,0 2 0 0,0 0-1024 0,2 4-208 16,-1 2-48-16,1 2 0 0,-1 4-512 0,2 2-192 16,0 3 144-16,0 0-144 0,0 2 0 0,1-1 0 15,2-1 128-15,0-1-128 0,0-2 0 0,1-2 0 16,1-3 0-16,1-1 0 15,1-1-640-15,0-4 0 0,0 0 0 0,-1-3 0 16,0-2-1808-16,0-2-368 0,-3-5-80 0,0 0-13936 0</inkml:trace>
  <inkml:trace contextRef="#ctx0" brushRef="#br0" timeOffset="60157.71">7212 1754 12895 0,'0'0'576'0,"0"0"112"0,0 0-560 0,0 0-128 0,0 0 0 0,0 0 0 15,0 0 0-15,0 0 0 0,0 0 0 16,4 3 6064-16,1-1 1168 0,2-1 256 0,1-1 32 15,1 0-5760-15,3 0-1152 0,2-2-224 0,0 0-64 16,3-2-192-16,0-1-128 0,-2-1 128 0,3 0-128 16,0-1 0-16,-2 0 0 0,1 1 0 0,-2-1 0 15,-2-2 0-15,0 1 0 0,-2-2-128 0,-2 0 128 16,-1 2 0-16,-2-1 0 0,-2 1 0 0,-1-1 0 0,-2 1 0 0,-2 1 0 16,-2-1 144-16,-1 3-144 15,-1-1 480-15,-2 3-16 0,0 1 0 0,-2 4 0 16,-3 0 176-16,1 3 16 0,0 3 16 0,0 1 0 15,1 1-272-15,0 2-48 0,-1 2-16 0,3 0 0 0,0 1-96 0,2 0-32 16,1-1 0-16,3 1 0 0,3 0-208 0,1-2 0 16,1-1 128-16,2-1-128 0,2-1 0 0,1-1 0 15,1-2 0-15,3-1 0 0,2-2-176 0,0-3 32 16,2-2 0-16,1-2 0 16,0-3-240-16,1-1-32 0,0-1-16 0,-1-3 0 15,-2-2-352-15,-2 0-80 0,-1-2-16 0,-2 0 0 16,-1 1 336-16,-3 0 64 0,-1 1 16 0,-3 3 0 0,0 1 464 0,0-1 0 15,-2 3 0-15,0 1 0 0,0 6 0 0,0 0 240 16,0 0-32-16,0 0 0 0,0 0 256 0,0 0 48 16,-4 6 16-16,3 5 0 0,1 0-528 15,0 1 0-15,2-1 0 0,1-1 384 0,0-2-48 16,-1 1 0-16,1 0 0 0,1-2-192 0,0 0-144 16,0-1 192-16,0-1-192 0,0-2 256 0,-4-3-64 0,4 4-16 0,-4-4 0 15,0 0 0-15,0 0 0 0,0 0 0 0,0 0 0 16,0 0 160-16,0 0 48 0,0 0 0 0,0 0 0 15,0 0-80-15,6-3-16 0,-2 0 0 0,1-2 0 16,0-2-32-16,0-1 0 0,0-1 0 0,0-1 0 16,1 1-64-16,0-3 0 0,-1-1-16 0,2 2 0 15,1-1-48-15,1 0-128 0,-1 0 192 0,1 0-64 16,-1 2-128-16,1 0 0 0,-2 1 144 0,2 0-144 16,1 2 0-16,0 0 0 0,0 1 0 0,1 1 128 15,-1 0-128-15,-1 1 0 0,0 1-176 0,1 1 176 31,0-1-2016-31,0 1-304 0,-1 1-64 0</inkml:trace>
  <inkml:trace contextRef="#ctx0" brushRef="#br0" timeOffset="60792.112">8660 1493 10127 0,'0'0'896'0,"1"-5"-704"16,-2-1-192-16,0 0 0 0,-2 2 4544 0,0-1 864 16,0 0 176-16,-2 2 48 0,-1 1-3200 0,-1 1-624 15,-1 1-128-15,0 2-16 0,-1 2-512 0,-1 3-80 16,-3 2-32-16,0 3 0 0,0 0-288 0,-1 5-64 15,0 2-16-15,2 2 0 0,0 0 96 0,2 0 32 16,1 3 0-16,3-3 0 0,3 0-128 0,3-2-32 16,2 1 0-16,4-5 0 0,1 0-320 0,2-2-80 0,2-3-16 0,3-3 0 15,3-1-224-15,2-2 0 0,3-3 0 0,0-2 0 16,3-1 0-16,-2-2 0 0,1-4 0 0,-1-1 0 31,0-3-1408-31,-2-3-240 0,0 0-32 0,-2-5-18128 0</inkml:trace>
  <inkml:trace contextRef="#ctx0" brushRef="#br0" timeOffset="60973.207">8961 1351 14735 0,'0'0'1312'0,"0"0"-1056"0,0 0-256 0,0 0 0 16,-3 2 5312-16,3-2 1024 0,-5 3 192 0,1 2 32 16,1-1-3760-16,0 2-752 0,0 3-160 0,0 0-32 15,0 2-928-15,0 2-192 0,0 3-32 0,-2 3-16 16,0 2-240-16,0 3-64 0,-1 2 0 0,-1 1 0 15,0 1-112-15,1-1-16 0,0 0-16 0,0 0 0 16,1-2-240-16,1-2 0 0,0-3 0 0,2-2 0 16,1-3-592-16,2-4-224 0,3-2-32 0,1-2-16 15,0-4-1760 1,3-3-368-16,1-4-64 0</inkml:trace>
  <inkml:trace contextRef="#ctx0" brushRef="#br0" timeOffset="61311.355">9191 1532 7359 0,'0'0'320'0,"-4"0"80"0,-1-2-400 0,0 1 0 16,-3 1 0-16,-2 1 0 0,0 1 7232 0,-1 2 1376 15,0 0 272-15,-3 2 48 0,-1 2-6128 0,1-1-1232 16,-2 2-240-16,1 1-48 0,1 1-576 0,2-1-128 16,1 0 0-16,2 1-16 0,2-2-256 0,-2 1-48 15,2 0-16-15,2-1 0 0,2 0-240 0,3-5 0 16,0-4 0-16,5 5 0 0,-5-5-128 0,10 0 128 15,1-4-192-15,3 0 192 0,2-3-160 0,0-1 160 0,2 0-128 0,0 0 128 16,-2 1-336-16,-1 1 16 0,-2 0 0 0,-2 2 0 16,0 2 160-16,-3 2 160 0,-1 2-208 0,-1 3 80 15,-3 1 288-15,-1 3 64 0,-1 3 16 0,0 1 0 16,-2 1 272-16,0 1 48 0,-1 1 16 0,0-3 0 16,0 1-160-16,2-4-32 0,0-1 0 0,1-1 0 15,1-2-224-15,2-1-160 0,-1-1 192 0,4-1-192 16,1-2 0-16,1-3-144 0,0-3-16 0,1-2 0 15,3-2-1488-15,1-3-288 16,2-2-64-16,1-1-16 0,0-2-896 0,0-1-176 0</inkml:trace>
  <inkml:trace contextRef="#ctx0" brushRef="#br0" timeOffset="61629.594">9531 1455 17503 0,'0'0'1552'0,"-4"0"-1232"16,-3 0-320-16,-1 0 0 0,-2 1 5024 0,-2 1 944 15,0 2 192-15,-2-1 48 0,-2 2-3392 0,1 1-656 16,-1 1-144-16,0 0-32 0,2-1-768 0,1 2-144 15,1 0-48-15,3 0 0 0,1 0-576 0,4 0-128 16,0-2-32-16,3 1 0 0,1-7-288 0,4 7 0 16,2 1 0-16,3-3 0 0,4-1 0 0,1 1-176 15,0-1 176-15,0 0-208 0,2 2-112 0,-1 1-32 16,-2 0 0-16,0 1 0 0,-1-2 32 0,-2 1 0 16,-1 1 0-16,-2 1 0 0,-1 0 320 0,-3 0 0 15,-2 0-144-15,-2 0 144 0,-2 2 0 0,-3-1 176 16,-3 0-32-16,-1-3 0 0,-3 3 208 0,-1 0 32 0,-1-4 16 0,0 1 0 15,-3 0-64-15,2-2-16 0,0-1 0 0,2-1 0 16,2-1-176-16,0-1-144 0,1-2 192 0,2-1-192 16,3-1 0-16,1-1 0 0,1-1 0 0,4-2-192 31,1-1-992-31,3-1-192 0,3-1-32 0,3 1-16 16,2 0-1520-16,1-1-288 0,2 0-64 0,3 2-16 0</inkml:trace>
  <inkml:trace contextRef="#ctx0" brushRef="#br0" timeOffset="61975.903">9822 1483 28559 0,'0'0'2544'0,"-6"-3"-2032"15,-5 0-512-15,0 1 0 16,-2 0 4032-16,-3 1 720 0,2 1 144 0,-4 0 32 0,0 0-2784 0,-1 1-544 16,0 1-128-16,2 0 0 0,-2 0-656 0,2 1-128 15,3 0-32-15,1 0 0 0,3-1-400 0,3 1-64 16,7-3-32-16,0 0 0 0,4 4-160 0,5 1 0 15,3 0-192-15,3 0 192 0,7 0-384 0,1 0 64 16,3 0 0-16,1 2 0 16,0 0-352-16,-3 1-64 0,1 2-16 0,-5-1 0 15,-3 3-272-15,-5-1-64 0,-2 3-16 0,-5 0 0 0,-4-1 1104 0,-4 2 0 16,-4-1 240-16,-3-1-48 0,-2 0 672 0,-3 1 128 16,-2-3 32-16,-1-1 0 0,-2 1-128 0,1-3-32 15,-3-1 0-15,3-1 0 0,-2-1-160 0,1-2-16 0,-1 0-16 0,3-3 0 16,0 0-480-16,1 0-192 0,2-3 128 15,1 1-128-15,2-1 0 0,3-1 0 0,3-1 0 0,1-1 0 32,5-1-832-32,4 0-192 0,2-4-32 0,4 3-16 15,4-3-784-15,2 1-144 0,0 0-48 0,3 3-12288 0,1 0-2448 0</inkml:trace>
  <inkml:trace contextRef="#ctx0" brushRef="#br0" timeOffset="62167.117">10083 1756 20271 0,'0'0'1792'0,"0"0"-1424"0,0 0-368 0,0 0 0 16,0 0 4752-16,-4 2 880 0,0 0 192 0,0 0 16 0,-1-1-3392 0,5-1-672 16,0 0-144-16,0 0-32 0,0 0-1008 0,0 0-208 15,-4-3-32-15,4 3-16 16,-2-4-1040-16,2-3-192 0,2-1-64 0,1 0-12784 15,0-1-2560-15</inkml:trace>
  <inkml:trace contextRef="#ctx0" brushRef="#br0" timeOffset="62482.462">10110 1535 9215 0,'0'0'400'0,"0"0"96"0,0 0-496 0,0 0 0 0,0 0 0 0,6-5 0 16,-3 0 6736-16,1-1 1264 0,-1 0 240 0,0-2 48 16,-1-1-4768-16,-1 0-960 0,-1-1-192 0,-1 0-48 15,0-3-768-15,-1 1-144 0,-2-2-48 0,0-1 0 16,0 1-576-16,-1-2-112 0,-1 0-32 0,2 2 0 15,0-3-304-15,0 1-64 0,1 0-16 0,1 0 0 0,-1 2-256 0,3 1 128 16,1-1-128-16,1 1 0 0,1 1 0 0,1-1-304 16,2 0 48-16,0 2 0 15,1 0-1168-15,0 1-240 0,-1 1-32 0,-2 2-13520 16,0 1-2704-16</inkml:trace>
  <inkml:trace contextRef="#ctx0" brushRef="#br0" timeOffset="-197551.902">3698 13276 6447 0,'0'0'576'0,"0"0"-576"16,0 0 0-16,2-6 0 0,0 0 3008 0,1-1 480 16,0 0 96-16,1 1 32 0,0-1-1696 0,0 1-352 15,0 0-64-15,-1 2-16 0,-3 4 128 0,0 0 32 16,0 0 0-16,0 0 0 0,0 0 32 0,0 0 16 15,3 4 0-15,0 3 0 0,-1 3-176 0,0 0-48 16,1 2 0-16,-1 2 0 0,0 2-384 0,0 2-96 16,0 6-16-16,-1 4 0 0,0 1-432 0,-1 2-96 15,0 1 0-15,0-1-16 0,1 1-224 0,0 0-32 16,0-5-16-16,1 0 0 0,-1-4-160 0,1-3 0 0,0-2 0 0,0-2 128 16,0-4-128-16,0-1 0 0,1-3 0 0,1-1 0 15,-2-1 0-15,-2-6 0 0,0 0 0 0,0 0 0 16,0 0-256-16,0 0 0 0,0 0 16 0,0 0 0 15,0 0-1408-15,0 0-272 16,0 0-64-16,0 0-10736 0,-4-1-2128 0</inkml:trace>
  <inkml:trace contextRef="#ctx0" brushRef="#br0" timeOffset="-196947.351">3768 13226 11967 0,'0'0'1072'0,"0"0"-864"16,0 0-208-16,0 0 0 0,0 0 4752 0,0 0 912 15,0 0 176-15,0 0 48 0,5 4-3072 0,0 3-624 16,1 2-112-16,0 0-32 0,0 2-864 0,1 3-176 16,-1-2-48-16,3 5 0 0,0 2-416 0,1 2-96 0,1 3 0 0,0 0-16 15,1 2-176-15,1-1-48 16,-1-1 0-16,-1 3 0 0,1-3-208 0,-1-3 0 0,-1-2 128 0,-1-1-128 16,1-3 0-16,0-3 0 0,0-1 0 0,-2-2 0 15,1-2 0-15,-1-2 0 0,-1-1 0 0,0-2 0 16,-1 0 0-16,-1-3 0 0,-5 1 0 0,6-4 0 15,0-3 0-15,-1-2 0 0,-2-3 0 16,0-2 0-16,0-2 128 0,-1-4-128 0,0-2 0 0,-1-3 144 16,0-2-144-16,0 0 192 0,0-1-192 0,0 1 192 15,-1 2-192-15,0 3 0 0,1 1 0 0,-1 2 0 16,-1-1 0-16,0 3 0 0,1 0-192 0,-1 1 192 16,-2 3-144-16,1-1 144 0,0 1 0 0,1 2 0 15,0 1 0-15,0 1 0 0,0 2 0 0,1 2 0 0,0 5 0 0,0 0-160 16,0 0 160-16,0 0-192 0,0 0 192 0,4 5 0 15,-1 2 128-15,0 1-128 0,0 2 320 0,0 2 0 16,0 3 0-16,1 1 0 0,1-1 48 0,1 3 0 16,1 0 0-16,0 5 0 0,-1-1-80 0,1 3-16 15,0 0 0-15,2 2 0 0,0-1-144 0,0 0-128 16,0 0 144-16,0-2-144 0,1-2 0 0,1-4 0 16,0-3 0-16,0-3 0 0,0-2 0 0,0-4 0 15,-1-2 0-15,-1-2 0 0,0-2-320 0,0-2 32 16,-2-3 16-16,0-1 0 15,-2-3-1136-15,-1-2-240 0,-1-2-32 0,0 0-11840 0,0-1-2368 16</inkml:trace>
  <inkml:trace contextRef="#ctx0" brushRef="#br0" timeOffset="-196516.932">4334 13483 36335 0,'0'0'800'0,"0"0"160"0,0 0 48 0,8 5 16 0,-8-5-832 0,5 3-192 0,0 2 0 0,0-1 0 16,1 0 848-16,0 0 128 0,0-1 32 0,0-1 0 16,1 3-640-16,1-3-128 0,0 1-32 0,0-2 0 15,-2 0-208-15,-6-1 128 0,7-1-128 0,0 0 0 0,0-3 176 0,-1 0-176 16,-1 0 192-16,0-2-192 0,-2-3 192 0,0 0-192 16,-1 0 192-16,-2-1-192 0,0-3 192 0,-1-1-64 15,0 0 0-15,0 1-128 0,-1-1 224 0,-1 1-64 16,-1 3-16-16,0 0 0 0,0 1 64 0,0 2 16 15,-1 2 0-15,-1 3 0 0,1-1 256 0,-2 3 48 16,-1 3 16-16,0 2 0 0,2 3 64 0,-1 4 16 16,0 1 0-16,-1 5 0 0,1 4 48 0,2 1 16 15,-1 2 0-15,2 4 0 0,2 0-176 0,2-1-48 16,1-3 0-16,2-1 0 0,0-1-176 0,2-4-32 16,1-1-16-16,2-4 0 0,0-1-240 0,4-3 144 15,3-3-144-15,0-1 128 0,1-1-128 0,3-5 0 16,1 0 0-16,1-4 0 0,0 1 0 0,1-4 0 15,-1-2 0-15,0-1 0 0,-3-2-160 0,-1-3-16 16,-2-1 0-16,-4 0 0 16,-1-2-464-16,-2 1-112 0,-3-1-16 0,-2 2 0 15,-2 3-1056-15,0-2-224 0,-2 3-32 0,-2 4-16 16,-3 1-1168-16,0 2-256 0</inkml:trace>
  <inkml:trace contextRef="#ctx0" brushRef="#br0" timeOffset="-196180.286">4685 13189 32991 0,'2'-13'720'0,"-1"7"160"0,-1-1 16 0,1 0 48 0,1-3-752 0,-1 2-192 15,0-1 0-15,0 3 0 0,2 2 2224 0,-3 4 400 16,0 0 96-16,0 0 16 0,1 8-1008 0,0 3-208 16,0 3-48-16,1 2 0 0,0 3-576 0,0 1-128 15,0 3-32-15,0-1 0 0,-1 3-208 0,0-1-32 16,-1 4-16-16,0 2 0 0,1 3-288 0,0 2-48 16,1 2-16-16,-1-2 0 0,-1-2-128 0,0-2 0 15,1-1 0-15,0-4 0 0,0-2 0 0,1-6 0 16,0-1 0-16,0-3 0 15,1-2-896-15,-2-3-192 0,0-2-64 0,0-2 0 16,-1-5-1088-16,0 0-240 0,6-4-32 0,-1-3-10448 16,0-4-2080-16</inkml:trace>
  <inkml:trace contextRef="#ctx0" brushRef="#br0" timeOffset="-195926.892">4866 13136 17503 0,'-1'-6'1552'0,"0"-1"-1232"0,1 1-320 0,0 1 0 16,0-1 3776-16,0 1 704 0,0 5 144 0,0 0 32 16,0 0-2032-16,0 0-384 0,2 6-96 0,0 3-16 15,0 2-784-15,0 5-144 0,0 0-48 0,0 3 0 0,-1 3-304 0,1 0-64 16,-1 0-16-16,0 0 0 0,-1 2-304 0,1 1-64 16,0 2-16-16,0 3 0 0,0-3-192 0,0 0-64 15,1 0 0-15,0-2 0 0,0 0-128 0,0-4 0 16,1-2 0-16,-1-3-176 0,1-1-16 0,0-1-16 15,-1-4 0-15,-1-3 0 16,-1-7-1824-16,0 0-352 0,0 0-80 0,0 0-17152 16</inkml:trace>
  <inkml:trace contextRef="#ctx0" brushRef="#br0" timeOffset="-195738.969">4826 13448 18431 0,'0'0'1632'0,"0"0"-1312"16,3-6-320-16,0 0 0 0,1-3 5296 0,1 1 976 15,1-1 208-15,0 0 48 0,0 0-3568 0,0 1-704 16,1 2-144-16,2 0-16 0,0 1-816 0,2 0-176 16,1 2-16-16,1 2-16 0,-1 0-544 0,2 1-96 15,1 1-32-15,3-1 0 0,1-1-256 0,1 0-144 16,-1 0 160-16,0 0-160 16,-2 0-448-16,-1 0-176 0,-2-1-32 0,0 1-16 15,-2-1-1600-15,1 1-320 0,-2-1-64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15.0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7 113 3679 0 0,'0'0'284'0'0,"0"0"286"0"0,0 0 1892 0 0,0 0 848 0 0,1 2 2062 0 0,2 12-2440 0 0,-7 145 2454 0 0,-3-48-4814 0 0,7-52 109 0 0,0-58-514 0 0,0-1 10 0 0,0 0 38 0 0,0 0 10 0 0,0 0 6 0 0,0 0 1 0 0,16-26 687 0 0,3-4-736 0 0,1 1-1 0 0,1 0 1 0 0,2 2 0 0 0,0 0 0 0 0,11-7-183 0 0,30-35 55 0 0,-61 65-98 0 0,-1 1 0 0 0,1 0 0 0 0,0 0 0 0 0,1 0 0 0 0,-1 0 0 0 0,1 0 0 0 0,-1 1 0 0 0,1-1 0 0 0,0 1 0 0 0,-1 0 0 0 0,1 0 1 0 0,0 1-1 0 0,0-1 0 0 0,1 1 0 0 0,-1 0 0 0 0,0 0 0 0 0,0 0 0 0 0,2 0 43 0 0,17-1-2716 0 0,-10 1 1101 0 0</inkml:trace>
  <inkml:trace contextRef="#ctx0" brushRef="#br0" timeOffset="401.334">622 226 5983 0 0,'0'0'464'0'0,"0"0"104"0"0,0 0 1574 0 0,0 0 716 0 0,2-2 2646 0 0,4-7-2418 0 0,-6 7-2965 0 0,0 1 0 0 0,0-1 1 0 0,0 1-1 0 0,0-1 1 0 0,-1 1-1 0 0,1 0 1 0 0,0-1-1 0 0,-1 1 1 0 0,1-1-1 0 0,-1 1 1 0 0,1-1-1 0 0,-1 1 1 0 0,0 0-1 0 0,1 0 0 0 0,-1-1 1 0 0,0 1-1 0 0,0 0 1 0 0,0 0-1 0 0,0 0 1 0 0,0 0-1 0 0,0 0 1 0 0,-1 0-1 0 0,1 0 1 0 0,0 0-1 0 0,0 0 1 0 0,-1 1-1 0 0,1-1 1 0 0,0 0-1 0 0,-1 1 0 0 0,1-1 1 0 0,-1 1-1 0 0,1-1 1 0 0,0 1-1 0 0,-1 0 1 0 0,1 0-1 0 0,-1 0 1 0 0,1 0-1 0 0,-1 0 1 0 0,-1 0-122 0 0,-60 7 897 0 0,54-4-862 0 0,0 0 1 0 0,1 0-1 0 0,-1 1 1 0 0,1 1-1 0 0,0-1 0 0 0,0 1 1 0 0,1 1-1 0 0,-1-1 0 0 0,1 1 1 0 0,0 0-1 0 0,1 1 0 0 0,-1 0 1 0 0,1 0-1 0 0,1 0 0 0 0,-1 1 1 0 0,1 0-1 0 0,1 0 0 0 0,-1 0 1 0 0,1 0-1 0 0,1 1 1 0 0,0 0-1 0 0,0-1 0 0 0,0 1 1 0 0,1 1-1 0 0,1-1 0 0 0,0 0 1 0 0,0 0-1 0 0,0 0 0 0 0,1 1 1 0 0,1-1-1 0 0,0 7-35 0 0,1-12-3 0 0,-1 0 1 0 0,1 0-1 0 0,0 0 1 0 0,0 0-1 0 0,0-1 0 0 0,1 1 1 0 0,-1 0-1 0 0,1-1 0 0 0,0 0 1 0 0,0 0-1 0 0,0 0 0 0 0,0 0 1 0 0,1 0-1 0 0,-1-1 1 0 0,1 1-1 0 0,0-1 0 0 0,0 0 1 0 0,-1 0-1 0 0,1 0 0 0 0,0-1 1 0 0,1 1-1 0 0,-1-1 0 0 0,0 0 1 0 0,0 0-1 0 0,1-1 1 0 0,-1 1-1 0 0,0-1 0 0 0,0 0 1 0 0,1 0-1 0 0,-1 0 0 0 0,0-1 1 0 0,1 1-1 0 0,-1-1 0 0 0,0 0 1 0 0,0-1-1 0 0,1 1 1 0 0,-1-1-1 0 0,0 1 0 0 0,-1-1 1 0 0,1 0-1 0 0,0-1 0 0 0,0 1 1 0 0,1-2 2 0 0,13-8-113 0 0,0 0 0 0 0,-1-2 0 0 0,0 0 0 0 0,-1-1 0 0 0,-1 0 0 0 0,-1-1 0 0 0,0-1 0 0 0,0 0 0 0 0,-2-1 0 0 0,-1-1 0 0 0,0 1 0 0 0,7-18 113 0 0,-12 9 2 0 0,-6 26 104 0 0,0 1 15 0 0,0 0-1 0 0,-7 5 160 0 0,5-1-249 0 0,0 0 0 0 0,-1 0 0 0 0,2 1 0 0 0,-1-1 0 0 0,0 1 0 0 0,1-1 0 0 0,0 1 0 0 0,0 0 0 0 0,1 0 0 0 0,-1-1 1 0 0,1 1-1 0 0,0 0 0 0 0,0 0 0 0 0,0-1 0 0 0,1 1 0 0 0,0 0 0 0 0,0 0 0 0 0,0-1 0 0 0,0 1 0 0 0,1-1 0 0 0,0 1 0 0 0,0-1 0 0 0,0 0 0 0 0,0 0 0 0 0,2 3-31 0 0,38 38-2525 0 0,-39-43 2146 0 0,0 0-1 0 0,1 0 1 0 0,-1 0 0 0 0,1-1 0 0 0,-1 1 0 0 0,1-1-1 0 0,0 0 1 0 0,0 0 0 0 0,-1 0 0 0 0,1 0 0 0 0,0-1-1 0 0,0 0 1 0 0,0 0 0 0 0,0 0 0 0 0,0 0-1 0 0,0 0 1 0 0,0-1 0 0 0,-1 1 0 0 0,1-1 0 0 0,0 0-1 0 0,0-1 1 0 0,2 0 379 0 0,9-6-7100 0 0</inkml:trace>
  <inkml:trace contextRef="#ctx0" brushRef="#br0" timeOffset="648.756">1075 8 5527 0 0,'0'0'423'0'0,"0"-1"-278"0"0,0-4 315 0 0,0 4 1846 0 0,0 1 802 0 0,0 0 157 0 0,0 0-233 0 0,-1 1-1095 0 0,-20 62 3194 0 0,1 39-3554 0 0,18-94-1420 0 0,-21 276-1527 0 0,21-275 415 0 0,2-7-104 0 0,0-2-414 0 0,0 0-183 0 0,0 0-36 0 0</inkml:trace>
  <inkml:trace contextRef="#ctx0" brushRef="#br0" timeOffset="933.688">909 323 10135 0 0,'0'0'464'0'0,"0"0"-9"0"0,4-15 1866 0 0,31-15 7287 0 0,40 15-7737 0 0,-69 15-1583 0 0,245-2 265 0 0,-184 2-500 0 0,-59-2-30 0 0,-3-1 36 0 0,-4 1-5 0 0,-1 1-53 0 0,-1 0-1 0 0,1-1 0 0 0,0 1 1 0 0,-1 0-1 0 0,1 0 0 0 0,0 0 1 0 0,-1 0-1 0 0,0 0 0 0 0,1 0 1 0 0,-1 0-1 0 0,1 0 0 0 0,-1 0 1 0 0,0 0-1 0 0,0 0 0 0 0,0 0 1 0 0,0 0-1 0 0,1 1 0 0 0,-1-1 1 0 0,0 0-1 0 0,0 0 0 0 0,0 1 1 0 0,-1-1-1 0 0,1 1 0 0 0,0-1 0 0 0,0 1 1 0 0,0 0-1 0 0,0-1 0 0 0,0 1 1 0 0,-1 0-1 0 0,1 0 0 0 0,0 0 1 0 0,0 0-1 0 0,-1 0 0 0 0,-2-1 14 0 0,1 1-1 0 0,-1 0 0 0 0,0 0 1 0 0,0 1-1 0 0,1-1 1 0 0,-1 1-1 0 0,0 0 0 0 0,1 0 1 0 0,-1 0-1 0 0,0 0 1 0 0,1 1-1 0 0,0-1 1 0 0,-1 1-1 0 0,1 0 0 0 0,0 0 1 0 0,0 0-1 0 0,0 0 1 0 0,0 1-1 0 0,0-1 0 0 0,1 1 1 0 0,-1 0-1 0 0,1 0 1 0 0,-1 0-1 0 0,1 0 1 0 0,0 0-1 0 0,0 0 0 0 0,1 1 1 0 0,-1-1-1 0 0,1 1 1 0 0,-1-1-1 0 0,1 1 0 0 0,0-1 1 0 0,1 1-1 0 0,-1 0 1 0 0,0 0-1 0 0,1-1 1 0 0,0 1-1 0 0,0 0 0 0 0,0 0 1 0 0,1-1-1 0 0,-1 1 1 0 0,1 0-1 0 0,0-1 0 0 0,0 1 1 0 0,0 0-1 0 0,0-1 1 0 0,1 2-14 0 0,6 4 92 0 0,1-1-1 0 0,0 1 1 0 0,0-1 0 0 0,1-1 0 0 0,0 0-1 0 0,0 0 1 0 0,1-1 0 0 0,-1 0 0 0 0,2-1 0 0 0,-1-1-1 0 0,0 1 1 0 0,1-2 0 0 0,0 1 0 0 0,0-2 0 0 0,0 1-1 0 0,0-2 1 0 0,0 0 0 0 0,0 0 0 0 0,8-1-92 0 0,-13 0-3 0 0,0 0 0 0 0,0 0 0 0 0,1-1 0 0 0,-1 0 0 0 0,0 0 0 0 0,0-1 1 0 0,0 0-1 0 0,0 0 0 0 0,0-1 0 0 0,-1 1 0 0 0,1-2 0 0 0,-1 1 0 0 0,1-1 0 0 0,-1 0 1 0 0,0 0-1 0 0,-1 0 0 0 0,1-1 0 0 0,-1 0 0 0 0,0 0 0 0 0,0 0 0 0 0,0-1 0 0 0,-1 0 0 0 0,0 0 1 0 0,0 0-1 0 0,2-4 3 0 0,-4-1-1118 0 0,-3-1-355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11.8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204 268 13823 0 0,'0'0'630'0'0,"15"-6"236"0"0,-13 5-760 0 0,0 1 1 0 0,0-1-1 0 0,0 0 0 0 0,0 0 0 0 0,0 0 0 0 0,-1 0 1 0 0,1-1-1 0 0,0 1 0 0 0,-1 0 0 0 0,1-1 0 0 0,-1 1 1 0 0,1-1-1 0 0,-1 0 0 0 0,1 1 0 0 0,-1-1 0 0 0,0 0 1 0 0,0 0-1 0 0,0 0 0 0 0,0 0 0 0 0,0 0 0 0 0,-1 0 1 0 0,1 0-1 0 0,-1 0 0 0 0,1 0 0 0 0,-1 0 0 0 0,1 0 1 0 0,-1 0-1 0 0,0 0 0 0 0,0-1 0 0 0,0 1 0 0 0,-1 0 0 0 0,1 0 1 0 0,0 0-1 0 0,-1 0 0 0 0,1 0 0 0 0,-1 0 0 0 0,0 0 1 0 0,0 0-1 0 0,0 0 0 0 0,0 0 0 0 0,0 0 0 0 0,0 0 1 0 0,0 1-1 0 0,0-1 0 0 0,-1 0 0 0 0,1 1 0 0 0,-1-1 1 0 0,1 1-1 0 0,-1-1 0 0 0,0 1 0 0 0,0 0-106 0 0,-5-1 180 0 0,0 1 1 0 0,0 0-1 0 0,0 1 0 0 0,0 0 1 0 0,0 0-1 0 0,0 1 0 0 0,0-1 0 0 0,0 2 1 0 0,0-1-1 0 0,0 1 0 0 0,0 0 1 0 0,0 0-1 0 0,1 1 0 0 0,-1 0 0 0 0,1 0 1 0 0,0 0-1 0 0,-1 1 0 0 0,2 0 0 0 0,-4 3-180 0 0,1-1 220 0 0,1 0 0 0 0,-1 1-1 0 0,1 0 1 0 0,1 0-1 0 0,0 0 1 0 0,0 1-1 0 0,0 0 1 0 0,1 1 0 0 0,0-1-1 0 0,0 1 1 0 0,1 0-1 0 0,1 0 1 0 0,-1 0-1 0 0,1 0 1 0 0,1 1 0 0 0,0-1-1 0 0,0 1 1 0 0,0 9-220 0 0,1-5 124 0 0,0 0 1 0 0,1 0 0 0 0,0 0 0 0 0,1 0-1 0 0,1 0 1 0 0,0 0 0 0 0,1 0 0 0 0,1 0-1 0 0,0-1 1 0 0,0 1 0 0 0,2-1 0 0 0,5 10-125 0 0,-6-14-7 0 0,1-1 1 0 0,0 0-1 0 0,1 0 1 0 0,0-1-1 0 0,0 0 0 0 0,0 0 1 0 0,1-1-1 0 0,0 0 1 0 0,1 0-1 0 0,-1-1 1 0 0,1 0-1 0 0,0-1 1 0 0,0 1-1 0 0,0-2 0 0 0,1 1 1 0 0,-1-1-1 0 0,1-1 1 0 0,0 0-1 0 0,0 0 1 0 0,0-1-1 0 0,8 0 7 0 0,-10-1-488 0 0,-1 0 0 0 0,1-1 0 0 0,0 0-1 0 0,-1 0 1 0 0,0-1 0 0 0,1 1 0 0 0,-1-2-1 0 0,0 1 1 0 0,0-1 0 0 0,0 0 0 0 0,5-3 488 0 0,5-6-8855 0 0</inkml:trace>
  <inkml:trace contextRef="#ctx0" brushRef="#br0" timeOffset="246.828">631 75 8751 0 0,'0'0'399'0'0,"0"0"-4"0"0,-7 15 225 0 0,0 7 7754 0 0,2 2-3446 0 0,-1 50-2087 0 0,3-21-1862 0 0,-1-19-665 0 0,-3 26-169 0 0,2 1 0 0 0,3-1 0 0 0,3 7-145 0 0,11-22-645 0 0,13-31-5176 0 0,-15-15-2222 0 0</inkml:trace>
  <inkml:trace contextRef="#ctx0" brushRef="#br0" timeOffset="521.477">757 367 18455 0 0,'0'0'846'0'0,"-7"15"308"0"0,4-10-797 0 0,1 1 0 0 0,0-1 0 0 0,0 1 0 0 0,0 0-1 0 0,1 0 1 0 0,0 0 0 0 0,0 0 0 0 0,1 0 0 0 0,-1 0 0 0 0,1 0 0 0 0,1 0-1 0 0,-1 0 1 0 0,1 0 0 0 0,0 1-357 0 0,4 8 9 0 0,-3-15-2821 0 0,7-1 1347 0 0</inkml:trace>
  <inkml:trace contextRef="#ctx0" brushRef="#br0" timeOffset="785.815">952 175 5983 0 0,'0'0'464'0'0,"-13"-5"143"0"0,-29-15 15249 0 0,60 13-15978 0 0,3 4-1195 0 0,-1 1-1 0 0,1 1 0 0 0,0 0 0 0 0,-1 2 0 0 0,1 1 0 0 0,0 0 0 0 0,-1 1 0 0 0,1 1 0 0 0,2 3 1318 0 0,22 16-592 0 0,-45-22 1338 0 0,1 7 3379 0 0,-61 47 5317 0 0,1-3-7419 0 0,54-43-1896 0 0,-1 0 0 0 0,1 0 0 0 0,1 1 0 0 0,0-1 0 0 0,0 1-1 0 0,1 0 1 0 0,0 0 0 0 0,1 0 0 0 0,0 1 0 0 0,0-1 0 0 0,1 10-127 0 0,0-15 11 0 0,1 0 1 0 0,0-1-1 0 0,1 1 0 0 0,-1 0 1 0 0,1 0-1 0 0,0 0 0 0 0,0 0 1 0 0,0 0-1 0 0,1-1 0 0 0,0 1 1 0 0,0-1-1 0 0,0 1 0 0 0,0-1 1 0 0,1 0-1 0 0,0 0 0 0 0,-1 0 1 0 0,2 0-1 0 0,-1 0 0 0 0,0-1 1 0 0,1 1-1 0 0,-1-1 0 0 0,1 0 1 0 0,0 0-1 0 0,0 0 0 0 0,1 0 1 0 0,-1-1-12 0 0,0 0-118 0 0,1-1 0 0 0,0 1 0 0 0,-1-1 0 0 0,1 0 0 0 0,-1-1 0 0 0,1 1 0 0 0,0-1 0 0 0,0 0 0 0 0,-1 0 0 0 0,1 0 0 0 0,0-1 0 0 0,-1 1 0 0 0,1-1 0 0 0,0-1 0 0 0,-1 1 0 0 0,1 0 0 0 0,-1-1 0 0 0,1 0 0 0 0,-1 0 0 0 0,0 0 0 0 0,0-1 0 0 0,2-1 118 0 0,42-32-3521 0 0,-11-2-3607 0 0,-22 20 594 0 0</inkml:trace>
  <inkml:trace contextRef="#ctx0" brushRef="#br0" timeOffset="1186.902">1523 1 10591 0 0,'0'0'819'0'0,"-3"8"-502"0"0,-34 134 12772 0 0,-17 51-11802 0 0,-4-12-1627 0 0,58-179 152 0 0,0-2-4 0 0,0 0 5 0 0,0 0 23 0 0,1-2 11 0 0,42-68 2 0 0,53-69-114 0 0,-71 110 415 0 0,-22 23-89 0 0,1 0 0 0 0,0 0 1 0 0,1 1-1 0 0,-1 0 0 0 0,1 0 0 0 0,0 0 1 0 0,1 0-1 0 0,-1 1 0 0 0,1 0 0 0 0,0 0 0 0 0,0 0 1 0 0,0 1-1 0 0,0 0 0 0 0,1 0 0 0 0,-1 1 0 0 0,4-1-61 0 0,-7 3 70 0 0,0 0 0 0 0,0 0-1 0 0,0 0 1 0 0,0 1-1 0 0,0-1 1 0 0,0 1 0 0 0,0 0-1 0 0,0 0 1 0 0,0 0-1 0 0,-1 0 1 0 0,1 1-1 0 0,0-1 1 0 0,-1 1 0 0 0,1-1-1 0 0,-1 1 1 0 0,1 0-1 0 0,-1 0 1 0 0,0 0 0 0 0,0 1-1 0 0,0-1 1 0 0,0 0-1 0 0,0 1 1 0 0,0-1-1 0 0,-1 1 1 0 0,1 0-70 0 0,30 71 1548 0 0,-26-56-1255 0 0,-3-7-204 0 0,-1-1 0 0 0,2 0 0 0 0,-1 0 1 0 0,1 0-1 0 0,1 0 0 0 0,0-1 0 0 0,0 0 0 0 0,1 0 0 0 0,0 0 0 0 0,1-1 0 0 0,0 0 0 0 0,0 0 0 0 0,2 2-89 0 0,-7-9-37 0 0,0 0-1 0 0,0 0 1 0 0,0 0 0 0 0,0 0-1 0 0,0 0 1 0 0,0-1 0 0 0,0 1-1 0 0,0-1 1 0 0,0 1 0 0 0,0-1-1 0 0,0 0 1 0 0,0 0 0 0 0,0 1-1 0 0,0-2 1 0 0,0 1-1 0 0,0 0 1 0 0,0 0 0 0 0,0-1-1 0 0,0 1 1 0 0,0-1 0 0 0,0 1-1 0 0,0-1 1 0 0,0 0 0 0 0,0 0-1 0 0,0 0 38 0 0,14-8-2904 0 0,-2-3-3650 0 0,-1 0-2042 0 0</inkml:trace>
  <inkml:trace contextRef="#ctx0" brushRef="#br0" timeOffset="2490.748">1529 223 6447 0 0,'0'0'499'0'0,"1"0"-328"0"0,108-43 11571 0 0,-17 8-7908 0 0,-8-15-9846 0 0,-72 40-1166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16.7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513 0 15775 0 0,'0'0'727'0'0,"0"0"-22"0"0,1 2-453 0 0,1 7 77 0 0,0 0 0 0 0,1-1 0 0 0,0 1 0 0 0,1-1-1 0 0,-1 1 1 0 0,2-1 0 0 0,-1 0 0 0 0,1 0 0 0 0,1-1 0 0 0,-1 0 0 0 0,1 0-1 0 0,0 0 1 0 0,1 0 0 0 0,-1-1 0 0 0,2 0 0 0 0,-1-1 0 0 0,0 1-1 0 0,8 3-328 0 0,16 9 700 0 0,1-2-1 0 0,1-1 0 0 0,1-1 0 0 0,7 1-699 0 0,194 61 3039 0 0,147 23-3039 0 0,-334-87 16 0 0,88 17 70 0 0,-1 6 1 0 0,-2 6-1 0 0,-1 6 0 0 0,50 29-86 0 0,-132-47-166 0 0,0 1 1 0 0,-3 3-1 0 0,37 32 166 0 0,-36-39-807 0 0,-47-26 583 0 0,9-10-809 0 0,0-20-2797 0 0,-8 23 2221 0 0</inkml:trace>
  <inkml:trace contextRef="#ctx0" brushRef="#br0" timeOffset="369.721">2507 498 9671 0 0,'-16'1'1032'0'0,"0"2"5734"0"0,15-3-5578 0 0,1 0-219 0 0,2 14 1366 0 0,49 15-839 0 0,-38-24-1381 0 0,6 1-41 0 0,-1 2-1 0 0,0 0 0 0 0,-1 1 0 0 0,0 0 0 0 0,0 2 0 0 0,-1 0 0 0 0,0 0 1 0 0,-1 2-1 0 0,-1 0 0 0 0,0 1 0 0 0,0 0 0 0 0,-2 1 0 0 0,1 0 0 0 0,-2 1 0 0 0,0 1 1 0 0,-1-1-1 0 0,-1 2 0 0 0,-1-1 0 0 0,0 1 0 0 0,3 14-73 0 0,-9-25 107 0 0,-1 0-1 0 0,0 0 1 0 0,0 0-1 0 0,-1 1 1 0 0,0-1-1 0 0,0 0 1 0 0,0 0-1 0 0,-1 0 1 0 0,-1 0-1 0 0,1 0 1 0 0,-1 0-1 0 0,0 0 1 0 0,0 0-1 0 0,-1 0 1 0 0,0-1-1 0 0,0 0 1 0 0,-1 1-1 0 0,1-1 1 0 0,-1 0-1 0 0,-1-1 1 0 0,1 1-1 0 0,-1-1 1 0 0,0 1-1 0 0,0-2 1 0 0,-1 1-1 0 0,1 0 1 0 0,-1-1-1 0 0,0 0 1 0 0,0-1-1 0 0,-1 1 1 0 0,1-1-1 0 0,-1 0 1 0 0,-3 0-107 0 0,4 0 38 0 0,0-1 0 0 0,1 0 0 0 0,-1 0 1 0 0,0-1-1 0 0,0 0 0 0 0,0 0 0 0 0,0 0 0 0 0,0-1 1 0 0,0 0-1 0 0,-1 0 0 0 0,1 0 0 0 0,0-1 0 0 0,-1 0-38 0 0,-22-21-2292 0 0,25 15 1113 0 0</inkml:trace>
  <inkml:trace contextRef="#ctx0" brushRef="#br0" timeOffset="6131.455">26 690 12815 0 0,'-26'-49'2016'0'0,"26"48"-1316"0"0,0 1 32 0 0,0 0 23 0 0,0 0 78 0 0,40 16 2741 0 0,10 37-2166 0 0,-43-45-1054 0 0,143 202 2495 0 0,-84-116-2359 0 0,-6 4-1 0 0,30 65-489 0 0,-43-81 35 0 0,3-3-1 0 0,3-2 1 0 0,3-2 0 0 0,62 60-35 0 0,-52-61-173 0 0,-3 2 1 0 0,-4 3-1 0 0,38 67 173 0 0,-74-99-1010 0 0,-22-46 614 0 0,-1-1-11 0 0,0 0-84 0 0,-1-1-347 0 0,-11-18-2666 0 0,6 10-1032 0 0,-1-2-2135 0 0</inkml:trace>
  <inkml:trace contextRef="#ctx0" brushRef="#br0" timeOffset="6662.576">1179 1783 9671 0 0,'0'0'748'0'0,"0"0"-230"0"0,0 0 864 0 0,0 0 434 0 0,0 2 83 0 0,-5 85 4029 0 0,39 46-4851 0 0,32 22-773 0 0,-66-153-245 0 0,1 0-1 0 0,-1 1 0 0 0,0-1 1 0 0,0 0-1 0 0,0 0 1 0 0,0 0-1 0 0,0 1 1 0 0,0-1-1 0 0,0 0 1 0 0,-1 0-1 0 0,1 0 0 0 0,-1 1 1 0 0,0-1-1 0 0,0 0 1 0 0,0 0-1 0 0,0 0 1 0 0,0 0-1 0 0,0 0 1 0 0,0-1-1 0 0,-1 1 0 0 0,1 0 1 0 0,0 0-1 0 0,-1-1 1 0 0,0 1-1 0 0,1-1 1 0 0,-1 0-1 0 0,0 1 1 0 0,0-1-1 0 0,0 0 0 0 0,0 0 1 0 0,0 0-1 0 0,0 0 1 0 0,0 0-1 0 0,0-1 1 0 0,0 1-1 0 0,0 0 1 0 0,0-1-1 0 0,-1 0 0 0 0,1 1 1 0 0,0-1-1 0 0,0 0 1 0 0,-1 0-59 0 0,-46 8 315 0 0,-1-1 0 0 0,1-2 0 0 0,-30-2-315 0 0,77-3-711 0 0,12-3-2745 0 0,2 0-4817 0 0</inkml:trace>
  <inkml:trace contextRef="#ctx0" brushRef="#br0" timeOffset="6931.741">1842 2270 14279 0 0,'0'0'632'0'0,"-5"2"136"0"0,-3 1-616 0 0,1-1-152 0 0,7-2 0 0 0,0 0 0 0 0,-7 1 1184 0 0,7-1 216 0 0,0 0 40 0 0,0 0 0 0 0,0 0-1064 0 0,0 0-216 0 0,0 0-48 0 0,0 0-8 0 0,7 4-1120 0 0,2-1-224 0 0</inkml:trace>
  <inkml:trace contextRef="#ctx0" brushRef="#br0" timeOffset="7179.571">2251 2318 14743 0 0,'-16'12'1312'0'0,"9"-8"-1056"0"0,-3-2-256 0 0,1-1 0 0 0,1 1 1408 0 0,0-1 224 0 0,3 0 40 0 0,5-1 16 0 0,0 0-1064 0 0,0 0-208 0 0,0 0-48 0 0,0 0-8 0 0,0 0-448 0 0,10-7-88 0 0,1 0-16 0 0,2 0-9440 0 0</inkml:trace>
  <inkml:trace contextRef="#ctx0" brushRef="#br0" timeOffset="7485.45">2564 2362 17303 0 0,'0'0'768'0'0,"0"0"160"0"0,0 0-744 0 0,0 0-184 0 0,0 0 0 0 0,0 0 0 0 0,0 0 432 0 0,0 0 48 0 0,0 0 16 0 0,0 0 0 0 0,10 1-392 0 0,-1-2-104 0 0,1-1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21.05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161 71 16415 0 0,'0'0'374'0'0,"0"0"54"0"0,0 0 20 0 0,0 0-54 0 0,2 1-254 0 0,11 4-124 0 0,0 43 1790 0 0,-12-38-1434 0 0,21 392 3133 0 0,-20-356-3880 0 0,1 0 0 0 0,2 0 1 0 0,2-1-1 0 0,8 22 375 0 0,-15-65-589 0 0,0-2-526 0 0,0 0-226 0 0,0 0-46 0 0</inkml:trace>
  <inkml:trace contextRef="#ctx0" brushRef="#br0" timeOffset="431.915">360 272 7367 0 0,'0'0'568'0'0,"-13"-4"1404"0"0,-24-2 5326 0 0,-53 12-5000 0 0,80-5-2058 0 0,1 1 0 0 0,0 0 1 0 0,0 0-1 0 0,-1 1 0 0 0,1 0 0 0 0,1 0 0 0 0,-1 1 0 0 0,1 1 0 0 0,-1-1 0 0 0,1 1 1 0 0,-1 2-242 0 0,8-6 15 0 0,1 0-1 0 0,0 0 0 0 0,-1 1 0 0 0,1-1 0 0 0,0 0 1 0 0,0 1-1 0 0,0-1 0 0 0,0 0 0 0 0,0 0 0 0 0,0 1 1 0 0,0-1-1 0 0,1 0 0 0 0,-1 1 0 0 0,0-1 0 0 0,1 0 1 0 0,-1 0-1 0 0,1 0 0 0 0,-1 1 0 0 0,1-1 0 0 0,0 0 1 0 0,-1 0-1 0 0,1 0 0 0 0,0 0 0 0 0,0 0 0 0 0,0 0 1 0 0,0 0-1 0 0,0 0 0 0 0,0-1 0 0 0,1 2-13 0 0,79 37 0 0 0,-75-38 0 0 0,-1 0 0 0 0,1 0 0 0 0,-1 0 0 0 0,0 0 0 0 0,0 1 0 0 0,0 0 0 0 0,0 0 0 0 0,0 1 0 0 0,0-1 0 0 0,0 1 0 0 0,-1 0 0 0 0,0 0 0 0 0,1 1 0 0 0,-1-1 0 0 0,0 1 0 0 0,0 0 0 0 0,-1 0 0 0 0,1 0 0 0 0,-1 1 0 0 0,0-1 0 0 0,0 1 0 0 0,-1-1 0 0 0,1 1 0 0 0,-1 0 0 0 0,0 0 0 0 0,0 0 0 0 0,-1 1 0 0 0,1-1 0 0 0,-1 0 0 0 0,0 3 0 0 0,-3 5 28 0 0,-1 1 0 0 0,0 0-1 0 0,-1-1 1 0 0,0 1 0 0 0,-1-1-1 0 0,-1-1 1 0 0,0 1 0 0 0,0-1-1 0 0,-1 0 1 0 0,-1 0 0 0 0,0-1-1 0 0,-1 0 1 0 0,-3 4-28 0 0,5-7 48 0 0,0 0-1 0 0,0 0 0 0 0,-1 0 1 0 0,0-1-1 0 0,0 0 1 0 0,0-1-1 0 0,-1 0 1 0 0,0 0-1 0 0,-1-1 1 0 0,1 0-1 0 0,-1 0 0 0 0,0-1 1 0 0,0-1-1 0 0,0 0 1 0 0,-1 0-1 0 0,1-1 1 0 0,-1 0-1 0 0,1 0 0 0 0,-11-1-47 0 0,19-2-34 0 0,0 1 0 0 0,0-1 0 0 0,-1 1 0 0 0,1-1 0 0 0,0 0-1 0 0,0 0 1 0 0,0 0 0 0 0,0 0 0 0 0,1 0 0 0 0,-1 0-1 0 0,0 0 1 0 0,0-1 0 0 0,1 1 0 0 0,-1-1 0 0 0,0 1 0 0 0,1-1-1 0 0,0 0 1 0 0,-1 0 0 0 0,1 1 0 0 0,0-1 0 0 0,0 0-1 0 0,0 0 1 0 0,0 0 0 0 0,0 0 0 0 0,1 0 0 0 0,-1-1-1 0 0,1 1 1 0 0,-1 0 0 0 0,1 0 0 0 0,0 0 0 0 0,-1-1 0 0 0,1 1-1 0 0,1 0 1 0 0,-1 0 0 0 0,0 0 0 0 0,0-1 0 0 0,1 1-1 0 0,-1 0 1 0 0,1 0 0 0 0,0 0 0 0 0,-1 0 0 0 0,1 0 0 0 0,0 0-1 0 0,0 0 1 0 0,1 0 0 0 0,-1 0 0 0 0,0 0 34 0 0,9-18-1343 0 0</inkml:trace>
  <inkml:trace contextRef="#ctx0" brushRef="#br0" timeOffset="717.15">759 0 6911 0 0,'-1'2'528'0'0,"-28"122"5574"0"0,-5 15-1294 0 0,18-84-4038 0 0,1-14-626 0 0,2 0 1 0 0,2 1-1 0 0,2 1 0 0 0,1-1 0 0 0,3 1 0 0 0,1 0 0 0 0,3 1 1 0 0,1 3-145 0 0,4-27-4902 0 0,3-3-1694 0 0</inkml:trace>
  <inkml:trace contextRef="#ctx0" brushRef="#br0" timeOffset="1048.811">858 176 15575 0 0,'-25'-4'655'0'0,"0"1"-1"0"0,0 1 0 0 0,0 1 1 0 0,0 1-1 0 0,0 2 1 0 0,0 0-1 0 0,0 2 0 0 0,1 0 1 0 0,-1 2-1 0 0,-11 5-654 0 0,-18 15 1757 0 0,53-25-1730 0 0,0 0 0 0 0,0 0-1 0 0,0 0 1 0 0,0 1 0 0 0,0-1 0 0 0,1 0 0 0 0,-1 0 0 0 0,0 0-1 0 0,0 1 1 0 0,1-1 0 0 0,-1 0 0 0 0,1 1 0 0 0,-1-1-1 0 0,1 0 1 0 0,0 1 0 0 0,-1-1 0 0 0,1 1 0 0 0,0-1 0 0 0,0 0-1 0 0,0 1 1 0 0,0-1 0 0 0,0 1 0 0 0,0-1 0 0 0,1 1-1 0 0,-1-1 1 0 0,0 0 0 0 0,1 1 0 0 0,-1-1 0 0 0,1 1 0 0 0,-1-1-1 0 0,1 0 1 0 0,0 0 0 0 0,0 1 0 0 0,-1-1 0 0 0,1 0-1 0 0,0 0 1 0 0,0 0 0 0 0,1 1-27 0 0,6 5 6 0 0,0-1-1 0 0,0 0 1 0 0,0-1-1 0 0,1 0 1 0 0,-1 0-1 0 0,1 0 1 0 0,1-1-1 0 0,-1-1 1 0 0,0 0-1 0 0,1 0 1 0 0,0 0-1 0 0,3-1-5 0 0,15 6 6 0 0,-24-7-2 0 0,114 48-104 0 0,-113-47 93 0 0,-1 1 0 0 0,0 0 0 0 0,0 0 0 0 0,-1 0 0 0 0,1 1 0 0 0,-1-1 0 0 0,0 1 0 0 0,0 0 0 0 0,0 0 0 0 0,0 0 0 0 0,0 0 0 0 0,-1 0 0 0 0,0 1 0 0 0,0-1 0 0 0,0 1 0 0 0,-1 0 0 0 0,1-1 0 0 0,-1 1 0 0 0,0 0 0 0 0,0 0 0 0 0,-1 0 0 0 0,0 0 0 0 0,1-1 0 0 0,-2 4 7 0 0,0 1 38 0 0,0 0 0 0 0,-1-1 0 0 0,0 1 0 0 0,-1 0 0 0 0,1-1 1 0 0,-2 0-1 0 0,1 0 0 0 0,-1 0 0 0 0,0 0 0 0 0,-1-1 0 0 0,0 1 0 0 0,0-1 0 0 0,-1 0 0 0 0,0-1 0 0 0,0 1 0 0 0,0-1 0 0 0,-1-1 0 0 0,0 1 1 0 0,0-1-1 0 0,0 0 0 0 0,-8 4-38 0 0,-4 1 204 0 0,-1 0 0 0 0,0-2 0 0 0,-1 0 0 0 0,1-1 0 0 0,-1-1 0 0 0,-1-1 0 0 0,1-1 0 0 0,-8 0-204 0 0,20-2-40 0 0,1-1 0 0 0,-1 0 0 0 0,1 0 1 0 0,-1-1-1 0 0,0 0 0 0 0,1 0 0 0 0,-1-1 0 0 0,1 0 0 0 0,-1-1 0 0 0,1 0 0 0 0,-1 0 1 0 0,1-1-1 0 0,0 0 0 0 0,0-1 0 0 0,1 1 0 0 0,-1-1 0 0 0,1-1 0 0 0,-1 0 0 0 0,1 0 1 0 0,1 0-1 0 0,-1-1 0 0 0,0 0 40 0 0,-6-16-787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5T00:37:10.14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14727 3461 18431 0,'0'0'1632'0,"0"0"-1312"16,0 0-320-16,0 0 0 0,0 0 2624 0,0 0 448 15,0 0 80-15,0 0 32 0,0 0-1024 0,0 0-208 16,0 0-32-16,5-4-16 0,2 1-624 0,0 1-128 16,0 0-32-16,1 1 0 0,0 1-208 0,2 0-32 15,0 1-16-15,2-1 0 0,0-1-32 0,0 1-16 16,1 1 0-16,0 0 0 0,0 0-96 0,3 0-16 15,0 0 0-15,0 0 0 0,2 0-128 0,1 0-16 16,2 0-16-16,1 0 0 0,2-1-144 0,0 0-16 16,2-1-16-16,0 1 0 0,1 0-64 0,-1 0-16 15,1 0 0-15,-1 0 0 0,-3-1-80 0,1 0-16 0,-2 0 0 16,1 0 0-16,-1 0-64 0,2 0 0 0,-1 0-128 0,1 0 192 16,-1 1-64-16,1 1-128 0,1 1 176 0,0 0-176 15,2-1 192-15,-2 0-192 0,1 3 192 16,-1-2-192-16,-2 1 368 0,1 2-48 15,-4-2 0-15,1 1 0 0,0 0-320 0,-2 1-192 0,2 1 32 0,-1-1 0 16,1-3 160-16,0 1 0 0,1-1 128 16,0 0-128-16,0 0 128 0,0-1-128 0,2 0 160 0,-1-1-160 15,0 0 160-15,-2-1-160 0,0 0 160 0,-1 0-160 16,-1 0 128-16,-2-1-128 0,2 0 0 0,-2 0 144 16,-2 1 288-16,2 0 48 0,-1 1 16 0,-1 0 0 15,0-1-704-15,-1 1-144 0,1 0-32 0,-2 0 0 16,-1 1 384-16,-2 1 0 0,0 0-144 0,0 0 144 15,0-1 0-15,-2 1 0 0,-2 0 0 0,0 0 0 0,0 0 0 0,1-1 0 16,-1 1 0-16,2 0 0 0,0-1 0 0,3 0 0 16,1 0 0-16,1 2 0 0,0-2 0 0,1 1 0 15,-1 0 0-15,-1 0 0 0,2-1 208 0,-1 1 160 16,-1 0 16-16,-2 0 16 0,2 0-272 0,-2-1-128 16,-1 1 128-16,-1 0-128 0,0 0 0 0,0-1 0 15,-1 0 0-15,0 0 0 16,-1-1-304-16,-1 2-144 0,-5-2-16 0,0 0-16 15,0 0-480-15,0 0-80 0,0 0-32 0,0 0-15232 16,0 0-3040-16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5T00:40:29.9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10017 2815 23039 0,'0'0'1024'0,"0"0"192"0,0 0-960 0,8 0-256 15,2-2 0-15,1 1 0 0,2-1 4928 0,2 0 928 0,0 0 192 0,3 0 32 16,2-1-3680-16,1-1-736 0,2 0-160 0,1 0-32 16,2-1-800-16,0 0-160 0,0 0-48 0,-1 2 0 15,-2 0-272-15,-3 1-64 0,-2 1-128 0,-2 1 192 16,-2 0-192-16,-2 1 0 0,-2 3-192 0,-3-2 192 31,0 2-2528-31,-2 0-400 0,-5-4-80 0</inkml:trace>
  <inkml:trace contextRef="#ctx0" brushRef="#br0" timeOffset="976.141">12853 2810 44399 0,'0'0'976'0,"-3"3"208"0,0-1 32 0,3-2 32 0,0 0-992 0,0 0-256 0,4 5 0 0,2 1 0 0,2 0 1424 0,2 0 240 16,0 0 64-16,5-1 0 15,2-1-608-15,2 0-112 0,3-1-32 0,0 0 0 0,3 0-384 0,0-1-80 16,2 0 0-16,2 0-16 0,-1 1-256 0,-2 1-48 16,-1-3-16-16,-3 1 0 0,0 0-176 0,-3 0 0 15,-1 0 0-15,-1 0 128 0,-3 0-128 0,1-1 0 16,-2-1 0-16,-2 1 0 0,-1 0-400 0,-2 0 32 15,-1 0 16-15,-1-1 0 16,-6 0-864-16,0 0-160 0,0 0-32 0,0 0-16 16,0 0-1792-16,-2-4-368 0</inkml:trace>
  <inkml:trace contextRef="#ctx0" brushRef="#br0" timeOffset="19840.236">20525 2804 14735 0,'0'0'640'0,"0"0"160"0,-4 4-640 16,-1 0-160-16,-1-1 0 0,0-1 0 0,0 1 4064 0,1 1 784 15,1-2 144-15,-1 1 48 0,1-1-2960 0,4-2-592 16,0 0-112-16,0 0-32 0,0 0-512 0,0 0-96 16,0 0-32-16,0 0 0 0,0 0 0 0,0 0 0 15,2 6 0-15,1-1 0 0,1 0 32 0,0-2 0 16,3 2 0-16,0-1 0 0,1-2-208 0,2 1-32 16,0 0-16-16,1 0 0 0,2-1 64 0,2 0 16 15,-1-1 0-15,1 0 0 0,2 0 16 0,2-1 16 16,4 0 0-16,1-1 0 0,2 0 32 0,4 0 0 15,1 1 0-15,1 0 0 0,1 0-496 0,-2 0-128 16,-1-2 0-16,1 2 0 0,-2 0 320 0,1 0 64 16,1-1 0-16,2 0 0 0,-1 1-192 0,2 0-16 0,1 1-16 0,1 0 0 15,-1 1 240-15,0 1 48 0,-4-1 16 0,0 0 0 16,-2 1-336-16,0-3-128 0,2 1 0 0,-1 0 0 16,-1-1 0-16,4 1 0 0,1 0 0 0,1 0 0 15,1 1-272-15,-3 0 0 0,-2-1 0 0,-2 2 0 16,-3-1 272-16,-1 1 0 0,-1-3 0 0,0 1 144 15,-3 2-144-15,2-2 128 0,-1 1-128 0,1 0 128 16,-2 0-128-16,4 1 0 0,1-2 144 0,1 0-144 16,2 1 0-16,0 0 144 0,1-1-144 0,-1 1 0 15,-3-1 128-15,1 1-128 0,-1-1 0 0,0 0 0 0,2 0 0 0,0 0 128 16,1 1-128-16,0-2 0 0,1 0 176 0,1 1-176 16,-1 0 160-16,-1 0-160 0,0 1 144 0,-2 0-144 15,-5 1 128-15,0-1-128 0,-3-1 128 0,0 0-128 16,0 0 0-16,-2 0 128 0,1 0-128 0,-1 0 0 15,2 0 0-15,1-1 0 0,0 0 0 0,1 1 128 16,-2 0-128-16,2-1 0 0,1 0 0 0,1 1 0 0,-1 0 128 0,0-1-128 16,-1 2 0-16,1 0 0 15,-4-2 144-15,-1 1-144 0,-1 0 144 0,-2 0-144 16,0 1 192-16,0-2-192 0,-3 0 176 0,0 0-176 16,-1 0 160-16,0 0-160 0,-3 0 0 0,2 0 128 15,0 0-128-15,-1 0 64 0,0 0-64 0,0 0 0 0,0 0 0 0,1 0 0 16,0 0 0-16,0 0 0 15,0 0 0-15,1 0 0 0,0 0 0 0,1 0 0 0,0 0 0 0,0 0 0 16,1 0 0-16,-1 0 0 0,-2 0 0 0,-1 0 0 31,0 1-1248-31,-1 0-192 0,-7-1-32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33.1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76 97 7367 0 0,'0'0'568'0'0,"-7"3"759"0"0,-14 2 6541 0 0,7-13-5780 0 0,13 8-1487 0 0,-9-20 1922 0 0,15-40 102 0 0,34 44-2320 0 0,-35 15-298 0 0,27 2-7 0 0,-28-1 28 0 0,0 1-1 0 0,-1 0 0 0 0,1-1 1 0 0,0 1-1 0 0,-1 1 1 0 0,1-1-1 0 0,-1 0 0 0 0,0 1 1 0 0,1-1-1 0 0,-1 1 1 0 0,0-1-1 0 0,0 1 0 0 0,0 0 1 0 0,0 0-1 0 0,0 0 1 0 0,0 0-1 0 0,-1 1 0 0 0,1-1 1 0 0,-1 0-1 0 0,1 1 1 0 0,-1-1-1 0 0,0 1 0 0 0,0-1 1 0 0,0 1-1 0 0,0 0 1 0 0,0-1-1 0 0,-1 1 0 0 0,1 0 1 0 0,-1 0-1 0 0,0-1 1 0 0,0 1-1 0 0,0 0 0 0 0,0 0 1 0 0,0-1-1 0 0,-1 1 1 0 0,1 0-1 0 0,-1 1-27 0 0,-2 8 159 0 0,0 1 0 0 0,0-1 1 0 0,-1 0-1 0 0,-1 0 0 0 0,0-1 0 0 0,0 1 0 0 0,-6 7-159 0 0,8-14 72 0 0,1-1 1 0 0,-1 1-1 0 0,0-1 0 0 0,0 0 0 0 0,0 0 1 0 0,-1 0-1 0 0,0 0 0 0 0,1-1 1 0 0,-1 1-1 0 0,-1-1 0 0 0,1 0 0 0 0,0 0 1 0 0,-1 0-1 0 0,1-1 0 0 0,-1 0 1 0 0,0 0-1 0 0,0 0 0 0 0,0 0 0 0 0,-2 0-72 0 0,6-3 10 0 0,-1 1-1 0 0,1 0 1 0 0,0-1-1 0 0,-1 1 1 0 0,1-1 0 0 0,-1 1-1 0 0,1-1 1 0 0,0 0-1 0 0,-1 0 1 0 0,1 0-1 0 0,0 1 1 0 0,0-1-1 0 0,0 0 1 0 0,-1-1-1 0 0,1 1 1 0 0,0 0-1 0 0,1 0 1 0 0,-1 0-1 0 0,0-1 1 0 0,0 1-1 0 0,0 0 1 0 0,1-1-1 0 0,-1 1 1 0 0,1 0-1 0 0,-1-1 1 0 0,1 1-1 0 0,-1-1 1 0 0,1 1-1 0 0,0-1 1 0 0,0 1-1 0 0,0-1 1 0 0,0 0-10 0 0,-2-52 250 0 0,2 54-250 0 0,-1-5 7 0 0,1 0 1 0 0,0 0-1 0 0,0 0 1 0 0,0 0-1 0 0,0 1 1 0 0,1-1-1 0 0,0 0 0 0 0,0 0 1 0 0,0 0-1 0 0,1 1 1 0 0,-1-1-1 0 0,1 1 1 0 0,0-1-1 0 0,1 1 0 0 0,-1 0 1 0 0,1 0-1 0 0,-1 0 1 0 0,1 0-1 0 0,1 0 1 0 0,-1 1-1 0 0,0-1 0 0 0,1 1 1 0 0,0 0-1 0 0,-1 0 1 0 0,1 0-1 0 0,1 1 1 0 0,-1-1-1 0 0,3-1-7 0 0,3 1 0 0 0,-8 2 0 0 0,-1 0 0 0 0,0 1 0 0 0,0-1 0 0 0,1 1 0 0 0,-1-1 0 0 0,0 1 0 0 0,1 0 0 0 0,-1-1 0 0 0,1 1 0 0 0,-1 0 0 0 0,0 0 0 0 0,1 0 0 0 0,-1 0 0 0 0,1 0 0 0 0,-1 0 0 0 0,0 0 0 0 0,1 1 0 0 0,-1-1 0 0 0,0 1 0 0 0,1-1 0 0 0,-1 1 0 0 0,0-1 0 0 0,0 1 0 0 0,1-1 0 0 0,-1 1 0 0 0,0 0 0 0 0,0 0 0 0 0,0 0 0 0 0,0 0 0 0 0,1 0 0 0 0,0 3 9 0 0,1 1 0 0 0,-1-1 0 0 0,0 1 0 0 0,0 0 0 0 0,0 0 0 0 0,-1 0 1 0 0,0-1-1 0 0,0 1 0 0 0,0 0 0 0 0,0 1 0 0 0,-1-1 0 0 0,0 0 0 0 0,0 0 0 0 0,0 0 0 0 0,-1 0 0 0 0,1 0 0 0 0,-1 0 0 0 0,0 0 0 0 0,-1 0 0 0 0,1 0 0 0 0,-1-1 1 0 0,0 1-1 0 0,0 0 0 0 0,-1-1 0 0 0,-1 3-9 0 0,4-6 11 0 0,-1 1 1 0 0,0-1 0 0 0,0 0-1 0 0,0 1 1 0 0,0-1-1 0 0,0 0 1 0 0,0 0 0 0 0,0 1-1 0 0,0-1 1 0 0,0 0 0 0 0,-1 0-1 0 0,1 0 1 0 0,0 0-1 0 0,-1-1 1 0 0,1 1 0 0 0,-1 0-1 0 0,1-1 1 0 0,-1 1 0 0 0,1 0-1 0 0,-1-1 1 0 0,1 0-1 0 0,-1 1 1 0 0,1-1 0 0 0,-1 0-1 0 0,0 0 1 0 0,1 0 0 0 0,-1 0-1 0 0,1 0 1 0 0,-1 0-1 0 0,0 0 1 0 0,1-1 0 0 0,-1 1-1 0 0,1-1 1 0 0,-1 1 0 0 0,1-1-1 0 0,-1 1 1 0 0,1-1-1 0 0,-1 0 1 0 0,1 0 0 0 0,0 0-1 0 0,-1 0 1 0 0,1 0-1 0 0,0 0 1 0 0,0 0 0 0 0,0 0-1 0 0,0 0 1 0 0,0-1 0 0 0,0 1-1 0 0,0 0 1 0 0,0-1-1 0 0,0 1 1 0 0,0 0 0 0 0,1-1-12 0 0,-2-4 10 0 0,0 1 1 0 0,1 0-1 0 0,-1 0 1 0 0,1-1-1 0 0,1 1 0 0 0,-1-1 1 0 0,1 1-1 0 0,0-1 1 0 0,0 1-1 0 0,0-1 1 0 0,1 1-1 0 0,0-1 1 0 0,0 1-1 0 0,0 0 0 0 0,1-1 1 0 0,0 1-1 0 0,0 0 1 0 0,0 0-1 0 0,1 0 1 0 0,-1 0-1 0 0,1 1 1 0 0,1-1-1 0 0,-1 1 1 0 0,0 0-1 0 0,3-3-10 0 0,-5 8 0 0 0,0-1 0 0 0,-1 0-1 0 0,1 0 1 0 0,0 0 0 0 0,0 0 0 0 0,-1 1-1 0 0,1-1 1 0 0,0 0 0 0 0,0 1 0 0 0,-1-1-1 0 0,1 1 1 0 0,0-1 0 0 0,-1 1 0 0 0,1-1-1 0 0,-1 1 1 0 0,1-1 0 0 0,-1 1 0 0 0,1 0-1 0 0,-1-1 1 0 0,1 1 0 0 0,-1 0 0 0 0,1-1-1 0 0,-1 1 1 0 0,0 0 0 0 0,1-1 0 0 0,-1 1-1 0 0,0 0 1 0 0,0 0 0 0 0,1 0 0 0 0,-1-1-1 0 0,0 1 1 0 0,0 0 0 0 0,0 0 0 0 0,0 0-1 0 0,0-1 1 0 0,0 1 0 0 0,0 0 0 0 0,-1 0 0 0 0,1-1-1 0 0,0 1 1 0 0,0 0 0 0 0,-1 0 0 0 0,1 0-1 0 0,0-1 1 0 0,-1 1 0 0 0,1 0 0 0 0,0-1-1 0 0,-1 1 1 0 0,1 0-1 0 0,0 0-74 0 0,0-1-45 0 0,0 0-9 0 0,0 0-95 0 0,0 0-378 0 0,13-16-1878 0 0,20-11-2038 0 0,-19 18 2911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33.9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372 73 5063 0 0,'0'0'232'0'0,"8"-13"2734"0"0,-3-16 8442 0 0,-6 27-11285 0 0,0 0 0 0 0,0 0 0 0 0,1 1 0 0 0,-1-1 0 0 0,0 0 0 0 0,-1 1 0 0 0,1-1 0 0 0,0 1 0 0 0,0-1 0 0 0,-1 1 0 0 0,1 0 0 0 0,-1-1 0 0 0,1 1 0 0 0,-1 0 0 0 0,1 0 0 0 0,-1 0 0 0 0,0 0 0 0 0,1 0 0 0 0,-1 1 0 0 0,0-1 0 0 0,0 0 0 0 0,0 1 0 0 0,0-1 0 0 0,1 1 0 0 0,-1 0 0 0 0,0 0 0 0 0,0-1-1 0 0,0 1 1 0 0,0 0 0 0 0,0 1 0 0 0,0-1 0 0 0,0 0-123 0 0,-17 4 350 0 0,0 1 0 0 0,0 1-1 0 0,1 1 1 0 0,0 0-1 0 0,0 1 1 0 0,1 1-1 0 0,0 1 1 0 0,-5 4-350 0 0,-11 5 510 0 0,20-12-243 0 0,0 0-1 0 0,0 1 1 0 0,0 1-1 0 0,1 0 0 0 0,0 1 1 0 0,1 0-1 0 0,-6 7-266 0 0,16-16 14 0 0,0 0 0 0 0,0 0 0 0 0,0 0 0 0 0,0 0 0 0 0,0 1-1 0 0,1-1 1 0 0,-1 0 0 0 0,0 0 0 0 0,1 0 0 0 0,-1 1 0 0 0,1-1-1 0 0,-1 0 1 0 0,1 1 0 0 0,-1-1 0 0 0,1 0 0 0 0,0 1 0 0 0,0-1-1 0 0,0 1 1 0 0,0-1 0 0 0,0 0 0 0 0,0 1 0 0 0,0-1 0 0 0,0 1-1 0 0,1-1 1 0 0,-1 0 0 0 0,0 1 0 0 0,1-1 0 0 0,-1 0 0 0 0,1 1-1 0 0,0-1 1 0 0,-1 0 0 0 0,1 0 0 0 0,0 0 0 0 0,0 1 0 0 0,0-1-1 0 0,0 0 1 0 0,-1 0 0 0 0,2 0 0 0 0,-1-1 0 0 0,0 1 0 0 0,0 0-1 0 0,0 0 1 0 0,0 0 0 0 0,0-1 0 0 0,1 1 0 0 0,-1-1 0 0 0,0 1-1 0 0,1-1 1 0 0,-1 1 0 0 0,0-1 0 0 0,1 0 0 0 0,-1 1 0 0 0,1-1-1 0 0,-1 0 1 0 0,0 0 0 0 0,1 0-14 0 0,69 15 0 0 0,-55-13 0 0 0,0 0 0 0 0,1 2 0 0 0,-1 0 0 0 0,0 0 0 0 0,-1 2 0 0 0,1 0 0 0 0,-1 1 0 0 0,-1 0 0 0 0,1 1 0 0 0,-1 1 0 0 0,6 4 0 0 0,-17-9 15 0 0,0-1-1 0 0,0 1 1 0 0,-1 0 0 0 0,1 0-1 0 0,-1 1 1 0 0,0-1 0 0 0,0 0-1 0 0,0 1 1 0 0,0-1 0 0 0,-1 1-1 0 0,0 0 1 0 0,0-1 0 0 0,0 1-1 0 0,0 0 1 0 0,-1 0 0 0 0,0-1-1 0 0,0 1 1 0 0,0 0 0 0 0,0 0-1 0 0,-1 0 1 0 0,0-1 0 0 0,0 1-1 0 0,0 0 1 0 0,-1-1 0 0 0,0 1-1 0 0,0-1 1 0 0,0 1 0 0 0,0-1-1 0 0,0 0 1 0 0,-1 0 0 0 0,0 0-1 0 0,0 0 1 0 0,0-1 0 0 0,0 1-1 0 0,-1-1 1 0 0,1 0 0 0 0,-1 1-1 0 0,0-2 1 0 0,0 1 0 0 0,0 0-1 0 0,0-1 1 0 0,-4 2-15 0 0,-6 3 27 0 0,0-1 0 0 0,-1-1-1 0 0,1 0 1 0 0,-1 0 0 0 0,0-2 0 0 0,0 0-1 0 0,0-1 1 0 0,-1 0 0 0 0,1-1 0 0 0,-1-1-1 0 0,1 0 1 0 0,0-1 0 0 0,-1-1 0 0 0,1 0-1 0 0,-6-3-26 0 0,-9-11-1394 0 0,30 15 631 0 0,4-6-881 0 0,54-26-4566 0 0,-40 27 4420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6 14423 0 0,'0'-6'1039'0'0,"0"7"4128"0"0,8 131 4 0 0,-1-107-4880 0 0,4 20-3136 0 0,-11-47-2924 0 0,3-7-1757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38.26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 18 16671 0 0,'0'0'736'0'0,"-7"3"160"0"0,-2-2-720 0 0,0 1-176 0 0,1-1 0 0 0,1 2 0 0 0,7-3 456 0 0,-6 1 56 0 0,6-1 16 0 0,0 0 0 0 0,0 0-368 0 0,0 0-64 0 0,6-8-24 0 0,2 1 0 0 0,4-1-984 0 0,2 3-200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5T00:32:05.1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12460 3895 24191 0,'0'0'528'0,"0"0"112"0,0 0 32 0,0 0 0 0,-6 3-544 0,2 0-128 16,4-3 0-16,0 0 0 0,-4 3 1296 0,4-3 240 15,0 0 32-15,0 0 16 0,0 0-560 0,0 0-96 16,0 0-32-16,0 0 0 0,3-3-80 0,0-2-32 15,0 0 0-15,1-2 0 0,1-2-128 0,1-1-16 16,0-2-16-16,0-2 0 0,2 0-128 0,0-3-32 16,-1 0 0-16,0-2 0 0,-1-2-96 0,0 0-32 15,-1-2 0-15,0 0 0 0,-1-1 128 0,0 1 32 16,-2-1 0-16,1 2 0 0,-1-1-16 0,-1 3 0 16,0 2 0-16,0 1 0 0,0 2-96 0,0 2-32 15,-2 3 0-15,2 1 0 0,1 1-144 0,0 2-16 16,-1 1-16-16,-1 5 0 0,0 0-48 0,0 0-128 15,5 6 192-15,0 4-64 0,2 4 0 0,1 4 0 0,1 3 0 0,1 2 0 16,-1 1-128-16,2 3 0 0,3 0 144 0,0-1-144 16,0 0 0-16,2 0 0 0,0-3 0 0,-2-1 0 15,3-1 0-15,-1 0 0 0,-1-1 0 0,1 0 128 16,-3-3-128-16,-1 1 0 0,1-1 0 0,-1-1 0 16,-2-2 0-16,1-2 0 0,1-3 0 0,-1-1 0 15,-1-2 0-15,0-2 0 0,-1-3 0 0,-1-2 0 16,-1-2 0-16,-2-3 0 0,-3-3 0 0,0-2 0 0,-1-2 128 15,-3-5-128-15,-2 1 160 0,-3-3-160 0,-2 1 144 0,-4-2-144 16,-2-1 128-16,-4-1-128 0,-3 0 0 16,-3 0 128-16,-1 3-128 0,-3 2 0 0,-1 4 128 0,0 3-128 15,-2 4 0-15,1 0 128 0,-1 3 48 0,1 3 0 16,1 1 0-16,3 2 0 0,1 1 144 0,4 1 48 16,-1 0 0-16,4 0 0 0,2-1-112 0,5 0-32 15,2-1 0-15,3 0 0 0,7-2-224 0,0 0 0 16,0 0 128-16,8-1-128 0,3-1 0 0,3 0 0 15,1 0 0-15,3 1-160 0,4-1 160 0,2 2 0 16,1 0 0-16,3 0 0 0,2 2 0 0,3-1 0 16,0 2 0-16,1-1 0 0,0 0 0 0,1-1-128 15,-2-2 128-15,-3 0 0 0,0 0-128 0,-4 0 128 16,-3 1-128-16,-5 1 128 0,-6 1-320 0,-3 2 32 16,-5 2 0-16,-6 3 0 0,-5 2 464 0,-6 3 80 15,-4 1 32-15,-6 3 0 0,-5-1 256 0,-8 3 48 16,-5 2 16-16,-2 4 0 0,-1 3-224 0,0-1-64 15,2 4 0-15,5-4 0 0,3 0-320 0,3-2 0 0,5-5 0 0,6-4 0 32,4-4-2432-32,6-7-544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34.2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199 235 5527 0 0,'0'0'423'0'0,"0"0"197"0"0,0 0 1861 0 0,0 0 846 0 0,0 0 169 0 0,-1-1 971 0 0,-8-5-2840 0 0,5 4-1437 0 0,-1 0-1 0 0,1 1 0 0 0,-1-1 0 0 0,1 1 1 0 0,-1 0-1 0 0,0 0 0 0 0,1 1 0 0 0,-1-1 1 0 0,0 1-1 0 0,0 0 0 0 0,1 1 0 0 0,-1-1 0 0 0,0 1 1 0 0,1 0-1 0 0,-1 0 0 0 0,0 0 0 0 0,1 0 1 0 0,-1 1-1 0 0,1 0 0 0 0,0 0 0 0 0,0 0 1 0 0,0 1-1 0 0,0-1 0 0 0,0 1 0 0 0,-3 2-189 0 0,1 0 57 0 0,0 1 0 0 0,0 0 0 0 0,0 0 0 0 0,1 0-1 0 0,0 1 1 0 0,0-1 0 0 0,0 1 0 0 0,1 0 0 0 0,0 1 0 0 0,1-1 0 0 0,0 1-1 0 0,0-1 1 0 0,0 1 0 0 0,0 4-57 0 0,2-8 22 0 0,1 0 0 0 0,-1 1 0 0 0,1-1 1 0 0,0 0-1 0 0,0 0 0 0 0,0 1 0 0 0,1-1 0 0 0,0 0 0 0 0,-1 0 0 0 0,1 0 0 0 0,1 0 1 0 0,-1 0-1 0 0,1 0 0 0 0,-1 0 0 0 0,1 0 0 0 0,0 0 0 0 0,1-1 0 0 0,-1 1 0 0 0,1-1 0 0 0,-1 1 1 0 0,1-1-1 0 0,0 0 0 0 0,0 0 0 0 0,1-1 0 0 0,-1 1 0 0 0,0 0 0 0 0,1-1 0 0 0,0 0 1 0 0,-1 0-1 0 0,1 0 0 0 0,3 1-22 0 0,5 2-29 0 0,-1-1 0 0 0,1 0 0 0 0,-1-1 0 0 0,1 0 0 0 0,0-1 0 0 0,1 0 0 0 0,-1-1 0 0 0,0 0 0 0 0,0-1 0 0 0,8-1 29 0 0,70-18-1648 0 0,-61 7-1544 0 0,-4-5-3601 0 0,-13 7-250 0 0</inkml:trace>
  <inkml:trace contextRef="#ctx0" brushRef="#br0" timeOffset="285.161">612 284 8751 0 0,'0'0'674'0'0,"3"-14"3295"0"0,-10-14 5119 0 0,6 26-8995 0 0,0 1 0 0 0,-1 0-1 0 0,1 0 1 0 0,0 0-1 0 0,-1 0 1 0 0,0 0 0 0 0,1 0-1 0 0,-1 0 1 0 0,1 1-1 0 0,-1-1 1 0 0,0 1 0 0 0,1-1-1 0 0,-1 1 1 0 0,0 0 0 0 0,0-1-1 0 0,1 1 1 0 0,-1 0-1 0 0,0 0 1 0 0,0 0 0 0 0,1 0-1 0 0,-1 1 1 0 0,0-1-1 0 0,0 0 1 0 0,1 1 0 0 0,-1-1-1 0 0,0 1 1 0 0,1 0-1 0 0,-1-1 1 0 0,0 1 0 0 0,1 0-1 0 0,-1 0 1 0 0,1 0 0 0 0,0 0-1 0 0,-1 1-92 0 0,-7 6 138 0 0,2 1 0 0 0,-1 0 0 0 0,1 0 0 0 0,1 1 0 0 0,-1 0-1 0 0,2 0 1 0 0,-1 1 0 0 0,2-1 0 0 0,-1 1 0 0 0,1 0 0 0 0,1 1 0 0 0,0-1 0 0 0,1 0-1 0 0,0 1 1 0 0,0 0 0 0 0,2-1 0 0 0,-1 11-138 0 0,13 34 37 0 0,-12-55-50 0 0,1 0 1 0 0,0 1-1 0 0,-1-1 0 0 0,1 0 1 0 0,0 0-1 0 0,0 0 1 0 0,0 0-1 0 0,0 0 0 0 0,0-1 1 0 0,0 1-1 0 0,0 0 1 0 0,0 0-1 0 0,0 0 1 0 0,0-1-1 0 0,0 1 0 0 0,0-1 1 0 0,0 1-1 0 0,1-1 1 0 0,-1 1-1 0 0,0-1 0 0 0,0 0 1 0 0,1 0-1 0 0,-1 1 1 0 0,0-1-1 0 0,0 0 0 0 0,1 0 1 0 0,-1 0-1 0 0,0 0 1 0 0,1-1-1 0 0,-1 1 1 0 0,0 0-1 0 0,0 0 0 0 0,1-1 1 0 0,-1 1-1 0 0,0-1 1 0 0,0 1-1 0 0,0-1 0 0 0,0 0 1 0 0,0 1-1 0 0,1-1 1 0 0,-1 0-1 0 0,0 0 13 0 0,37-33-4257 0 0,-26 20-4242 0 0</inkml:trace>
  <inkml:trace contextRef="#ctx0" brushRef="#br0" timeOffset="834.144">267 471 8287 0 0,'0'0'382'0'0,"0"0"-8"0"0,0 0 66 0 0,0 0 1167 0 0,8-3 2792 0 0,15-24 538 0 0,-4-27-2315 0 0,-19 53-2576 0 0,2-5 31 0 0,1-1 1 0 0,-2 1 0 0 0,1 0-1 0 0,-1-1 1 0 0,0 1 0 0 0,0-1-1 0 0,-1 0 1 0 0,0 1 0 0 0,0-1-1 0 0,0 1 1 0 0,-1-1 0 0 0,0 0-1 0 0,0 1 1 0 0,-1 0 0 0 0,0-1-1 0 0,0 1 1 0 0,-1 0 0 0 0,1 0-1 0 0,-1 0 1 0 0,0 0 0 0 0,-1 0-1 0 0,0 1 1 0 0,0 0 0 0 0,0 0-1 0 0,0 0 1 0 0,-1 0 0 0 0,0 0-1 0 0,0 1 1 0 0,0 0 0 0 0,0 0-1 0 0,-1 0 1 0 0,1 1 0 0 0,-1 0-1 0 0,0 0 1 0 0,0 0-1 0 0,0 1 1 0 0,-7-2-78 0 0,-37 0-2435 0 0,48 4-3372 0 0,2 0-1831 0 0</inkml:trace>
  <inkml:trace contextRef="#ctx0" brushRef="#br0" timeOffset="1503.264">739 241 2759 0 0,'0'0'126'0'0,"-6"-5"20"0"0,-34-32 13924 0 0,-6 19-8872 0 0,44 18-5094 0 0,-1 0-1 0 0,1 0 1 0 0,-1 0-1 0 0,1 0 1 0 0,-1 0-1 0 0,0 1 1 0 0,1-1-1 0 0,-1 1 1 0 0,1 0 0 0 0,0 0-1 0 0,-1 0 1 0 0,1 0-1 0 0,0 0 1 0 0,-1 0-1 0 0,1 1 1 0 0,0-1-1 0 0,0 1 1 0 0,0 0-1 0 0,0-1 1 0 0,0 1-1 0 0,1 0 1 0 0,-1 0-1 0 0,1 0 1 0 0,-1 0 0 0 0,1 1-1 0 0,-1 0-103 0 0,-5 13 204 0 0,0 0-1 0 0,1 0 1 0 0,1 1-1 0 0,0 0 1 0 0,1 0-1 0 0,1 0 1 0 0,1 1-1 0 0,0 13-203 0 0,2-30 3 0 0,-2 6 40 0 0,1 1 1 0 0,0 0-1 0 0,0 0 1 0 0,0-1 0 0 0,1 1-1 0 0,1 0 1 0 0,-1 0-1 0 0,1 0 1 0 0,1-1-1 0 0,-1 1 1 0 0,1 0-1 0 0,1-1 1 0 0,-1 0 0 0 0,1 1-1 0 0,0-1 1 0 0,1 0-1 0 0,0 0 1 0 0,2 2-44 0 0,0-7 7 0 0,1 1 0 0 0,0-1 1 0 0,0 0-1 0 0,0-1 0 0 0,0 0 1 0 0,0 0-1 0 0,1 0 0 0 0,-1-1 0 0 0,0 0 1 0 0,0-1-1 0 0,0 1 0 0 0,0-1 1 0 0,1-1-1 0 0,-1 1 0 0 0,-1-1 1 0 0,1-1-1 0 0,0 1 0 0 0,0-1 0 0 0,-1 0 1 0 0,1-1-1 0 0,4-3-7 0 0,72-44-402 0 0,-47 0-3633 0 0,-32 41 2624 0 0</inkml:trace>
  <inkml:trace contextRef="#ctx0" brushRef="#br0" timeOffset="1803.77">1061 244 14367 0 0,'0'0'662'0'0,"0"0"-18"0"0,0 0-215 0 0,0 0 631 0 0,0 0 321 0 0,-9 13 2208 0 0,5-3-3407 0 0,0 0-1 0 0,1 1 0 0 0,0-1 0 0 0,1 1 0 0 0,0 0 0 0 0,1-1 0 0 0,0 1 0 0 0,1 0 0 0 0,0 0 0 0 0,0 0 0 0 0,2 2-181 0 0,-1-5 15 0 0,-1-7-195 0 0,0-1-515 0 0,0 0-215 0 0,0 0-1329 0 0,0 0-5141 0 0</inkml:trace>
  <inkml:trace contextRef="#ctx0" brushRef="#br0" timeOffset="2035.44">973 83 15575 0 0,'0'0'688'0'0,"0"0"144"0"0,-7 0-664 0 0,0 1-168 0 0,-1-1 0 0 0,8 0 0 0 0,0 0 728 0 0,0 0 104 0 0,0 0 32 0 0,0 0 0 0 0,0 0-640 0 0,0 0-120 0 0,9 3-24 0 0,0 0-5656 0 0,1-2-1136 0 0</inkml:trace>
  <inkml:trace contextRef="#ctx0" brushRef="#br0" timeOffset="2294.557">1095 203 7367 0 0,'0'0'334'0'0,"2"9"119"0"0,-2-7-1 0 0,1 1 0 0 0,-1-1 1 0 0,1 0-1 0 0,0 0 0 0 0,0 0 0 0 0,-1 0 0 0 0,2 1 0 0 0,-1-1 1 0 0,0 0-1 0 0,0-1 0 0 0,1 1 0 0 0,-1 0 0 0 0,1 0 0 0 0,-1-1 1 0 0,1 1-1 0 0,0 0 0 0 0,0-1 0 0 0,0 0 0 0 0,0 1 0 0 0,0-1 1 0 0,0 0-1 0 0,0 0 0 0 0,0 0 0 0 0,0-1 0 0 0,2 2-452 0 0,31 4 1799 0 0,-33-6-2006 0 0,13 1 242 0 0,1 0-1 0 0,-1-2 1 0 0,1 0 0 0 0,-1 0 0 0 0,1-2 0 0 0,-1 0 0 0 0,0-1-1 0 0,0 0 1 0 0,3-2-35 0 0,0-3-121 0 0,-17 8 158 0 0,0-1 0 0 0,0 1 1 0 0,0 0-1 0 0,0-1 0 0 0,0 1 1 0 0,0 0-1 0 0,0-1 0 0 0,-1 1 0 0 0,1-1 1 0 0,0 1-1 0 0,-1-1 0 0 0,1 1 1 0 0,-1-1-1 0 0,0 0 0 0 0,1 1 0 0 0,-1-1 1 0 0,0 0-1 0 0,0 1 0 0 0,0-1 1 0 0,0 0-1 0 0,0 1 0 0 0,-1-1 0 0 0,1 1 1 0 0,0-1-1 0 0,-1 0 0 0 0,1 1 1 0 0,-1-1-1 0 0,0 1 0 0 0,1-1 0 0 0,-1 1 1 0 0,0-1-1 0 0,0 1 0 0 0,0 0 1 0 0,0-1-1 0 0,0 1 0 0 0,0 0 0 0 0,0 0 1 0 0,-1 0-1 0 0,1 0 0 0 0,0 0 0 0 0,-1 0 1 0 0,1 0-1 0 0,0 0 0 0 0,-1 0 1 0 0,1 1-1 0 0,-1-1 0 0 0,0 1 0 0 0,1-1 1 0 0,-1 1-1 0 0,1-1 0 0 0,-1 1 1 0 0,0 0-1 0 0,1 0 0 0 0,-1 0 0 0 0,-1 0-37 0 0,0-1 75 0 0,0 1-1 0 0,0-1 0 0 0,-1 1 0 0 0,1 0 0 0 0,0 0 0 0 0,0 0 0 0 0,-1 0 1 0 0,1 0-1 0 0,0 1 0 0 0,0-1 0 0 0,0 1 0 0 0,-1 0 0 0 0,1 0 0 0 0,0 0 1 0 0,0 1-1 0 0,1-1 0 0 0,-1 1 0 0 0,0-1 0 0 0,0 1 0 0 0,1 0 0 0 0,-1 0 1 0 0,1 0-1 0 0,-1 1 0 0 0,1-1 0 0 0,0 1 0 0 0,0-1 0 0 0,0 1 0 0 0,0-1 1 0 0,1 1-1 0 0,-1 0 0 0 0,1 0 0 0 0,-1 0 0 0 0,1 0-74 0 0,-4 8 106 0 0,1 0 0 0 0,0 1-1 0 0,1-1 1 0 0,0 0 0 0 0,1 1 0 0 0,1 0-1 0 0,-1-1 1 0 0,2 1 0 0 0,-1 0 0 0 0,2 0-1 0 0,0-1 1 0 0,0 1 0 0 0,1 0 0 0 0,0-1-1 0 0,1 1 1 0 0,1 0-106 0 0,-2-7-27 0 0,0-1 0 0 0,0 0-1 0 0,0 0 1 0 0,1 0 0 0 0,-1 0 0 0 0,1-1-1 0 0,0 1 1 0 0,0 0 0 0 0,1-1 0 0 0,-1 0-1 0 0,1 0 1 0 0,-1 0 0 0 0,1 0 0 0 0,0-1-1 0 0,0 0 1 0 0,0 1 0 0 0,1-1 0 0 0,-1-1-1 0 0,0 1 1 0 0,1-1 0 0 0,-1 1 0 0 0,1-1-1 0 0,0-1 1 0 0,-1 1 0 0 0,1-1 0 0 0,0 1-1 0 0,-1-1 1 0 0,1-1 0 0 0,0 1 0 0 0,-1-1 27 0 0,4 0-384 0 0,-1 0 0 0 0,0 0 1 0 0,1-1-1 0 0,-1 0 0 0 0,0-1 1 0 0,0 0-1 0 0,-1 0 0 0 0,1 0 1 0 0,0-1-1 0 0,-1 0 0 0 0,0 0 1 0 0,1-2 383 0 0,12-11-1571 0 0</inkml:trace>
  <inkml:trace contextRef="#ctx0" brushRef="#br0" timeOffset="2458.321">1610 1 15983 0 0,'0'0'730'0'0,"0"0"-14"0"0,1 1-462 0 0,12 163 6837 0 0,18 142-5122 0 0,-31-304-2013 0 0,8 54 75 0 0,-9-20-3151 0 0,1-35-2759 0 0,0-1-1765 0 0</inkml:trace>
  <inkml:trace contextRef="#ctx0" brushRef="#br0" timeOffset="2937.454">1541 316 2759 0 0,'0'0'767'0'0,"1"0"3360"0"0,7 0-1401 0 0,25 1 6750 0 0,0 2-6037 0 0,45 1-2506 0 0,11-3-1204 0 0,-67 1-1085 0 0,0-1 0 0 0,0-1-1 0 0,0-1 1 0 0,0-1 0 0 0,0 0 0 0 0,-1-2 0 0 0,1-1 0 0 0,9-4 1356 0 0,-2-14-1482 0 0,-53 2 6682 0 0,20 20-4968 0 0,1-1 1 0 0,0 1 0 0 0,0 1-1 0 0,-1-1 1 0 0,1 0 0 0 0,-1 1-1 0 0,1-1 1 0 0,-1 1-1 0 0,1 0 1 0 0,-1 1 0 0 0,1-1-1 0 0,0 0 1 0 0,-1 1 0 0 0,1 0-1 0 0,-1 0 1 0 0,1 0 0 0 0,-1 0-233 0 0,-3 2 129 0 0,0 0 1 0 0,0 1-1 0 0,0-1 0 0 0,0 2 1 0 0,0-1-1 0 0,1 1 1 0 0,-1 0-1 0 0,1 0 0 0 0,1 0 1 0 0,-1 1-1 0 0,-1 2-129 0 0,3-3 52 0 0,-1 1 1 0 0,1-1-1 0 0,-1 1 0 0 0,2 0 0 0 0,-1 1 1 0 0,1-1-1 0 0,0 1 0 0 0,0-1 0 0 0,0 1 1 0 0,1 0-1 0 0,0 0 0 0 0,1 0 0 0 0,0 0 1 0 0,0 0-1 0 0,0 1 0 0 0,1 2-52 0 0,0-8 12 0 0,0-1-1 0 0,1 1 1 0 0,-1-1-1 0 0,1 1 0 0 0,-1-1 1 0 0,1 1-1 0 0,0-1 1 0 0,-1 0-1 0 0,1 1 1 0 0,0-1-1 0 0,0 0 1 0 0,0 0-1 0 0,0 1 1 0 0,0-1-1 0 0,0 0 1 0 0,0 0-1 0 0,1 0 1 0 0,-1 0-1 0 0,0 0 1 0 0,1-1-1 0 0,-1 1 0 0 0,0 0 1 0 0,1-1-1 0 0,-1 1 1 0 0,1-1-1 0 0,-1 1 1 0 0,1-1-1 0 0,-1 0 1 0 0,1 1-1 0 0,-1-1 1 0 0,1 0-1 0 0,-1 0 1 0 0,1 0-1 0 0,-1 0 1 0 0,1 0-1 0 0,-1-1 0 0 0,1 1 1 0 0,-1 0-1 0 0,1-1 1 0 0,1 0-12 0 0,58-27-11 0 0,-51 20-49 0 0,0-1-1 0 0,-1-1 1 0 0,0 1 0 0 0,0-1-1 0 0,-1-1 1 0 0,-1 1-1 0 0,0-1 1 0 0,4-8 60 0 0,26-36-726 0 0,-36 54 646 0 0,-1 1 35 0 0,0 0 112 0 0,0 0 49 0 0,13 19 464 0 0,8 31 419 0 0,-15-32-878 0 0,1 0 0 0 0,1-1 1 0 0,0 1-1 0 0,1-2 0 0 0,1 1 0 0 0,1-2 0 0 0,0 1 0 0 0,1-1 0 0 0,1-1 0 0 0,6 6-121 0 0,-14-15-106 0 0,1 0 0 0 0,1-1 0 0 0,-1 1 0 0 0,0-1 1 0 0,1 0-1 0 0,0-1 0 0 0,0 1 0 0 0,0-2 0 0 0,0 1 1 0 0,1-1-1 0 0,1 1 106 0 0,28-12-7741 0 0,-27 0 751 0 0</inkml:trace>
  <inkml:trace contextRef="#ctx0" brushRef="#br0" timeOffset="3191.387">2377 77 5063 0 0,'0'0'232'0'0,"-1"1"-13"0"0,-20 30 10137 0 0,13 5-3484 0 0,15 36-1379 0 0,-3-46-5588 0 0,0 6 283 0 0,2 0-1 0 0,1-1 1 0 0,1 0-1 0 0,2 0 1 0 0,1 0-1 0 0,1-1 1 0 0,2-1-1 0 0,6 9-187 0 0,3-7-2450 0 0,-22-30-4234 0 0,-1-1-2143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39.6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1688 237 8751 0 0,'0'0'776'0'0,"0"0"-616"0"0,-2-7-160 0 0,-1 0 0 0 0,0 0 2040 0 0,0-1 376 0 0,-1 0 80 0 0,-2-1 8 0 0,1 2-1224 0 0,-3 0-240 0 0,1 0-48 0 0,0 2-16 0 0,-2 1-416 0 0,1 1-80 0 0,-2 2-24 0 0</inkml:trace>
  <inkml:trace contextRef="#ctx0" brushRef="#br0" timeOffset="-1040.239">55 230 9215 0 0,'-22'51'1926'0'0,"-10"82"9242"0"0,32-87-10223 0 0,0-46-920 0 0,0 0-1 0 0,1-1 1 0 0,-1 1 0 0 0,0 0-1 0 0,0 0 1 0 0,1 0 0 0 0,-1 0-1 0 0,0 0 1 0 0,1 0 0 0 0,-1 0 0 0 0,0 0-1 0 0,1 0 1 0 0,-1 0 0 0 0,0 0-1 0 0,1 0 1 0 0,-1 0 0 0 0,0 0-1 0 0,0 0 1 0 0,1 0 0 0 0,-1 0 0 0 0,0 0-1 0 0,1 1 1 0 0,-1-1 0 0 0,0 0-1 0 0,0 0 1 0 0,1 0 0 0 0,-1 0 0 0 0,0 1-1 0 0,0-1 1 0 0,1 0 0 0 0,-1 0-1 0 0,0 0 1 0 0,0 1 0 0 0,0-1-1 0 0,1 0 1 0 0,-1 0 0 0 0,0 1 0 0 0,0-1-1 0 0,0 0 1 0 0,0 1 0 0 0,0-1-1 0 0,1 0 1 0 0,-1 1 0 0 0,0-1 0 0 0,0 0-1 0 0,0 0 1 0 0,0 1 0 0 0,0-1-25 0 0,11-29 511 0 0,-8 16-454 0 0,0 0 0 0 0,1 0 0 0 0,0 0-1 0 0,1 1 1 0 0,0 0 0 0 0,1 0 0 0 0,0 0 0 0 0,1 0-1 0 0,0 1 1 0 0,1 0 0 0 0,1 1 0 0 0,-1 0 0 0 0,2 0-1 0 0,-1 1 1 0 0,1 0 0 0 0,1 1 0 0 0,-1 0 0 0 0,1 0-1 0 0,1 1 1 0 0,5-3-57 0 0,-15 10 4 0 0,0-1 0 0 0,-1 0 1 0 0,1 1-1 0 0,0-1 0 0 0,0 1 0 0 0,0-1 0 0 0,-1 1 0 0 0,1 0 0 0 0,0 0 1 0 0,0 0-1 0 0,0 0 0 0 0,0 0 0 0 0,0 0 0 0 0,-1 0 0 0 0,1 1 0 0 0,0-1 1 0 0,0 0-1 0 0,0 1 0 0 0,-1 0 0 0 0,1-1 0 0 0,0 1 0 0 0,-1 0 0 0 0,1 0 1 0 0,-1 0-1 0 0,1 0 0 0 0,-1 0 0 0 0,1 1 0 0 0,-1-1 0 0 0,0 0 0 0 0,1 1 1 0 0,-1-1-1 0 0,0 0 0 0 0,0 1 0 0 0,0 0 0 0 0,0-1 0 0 0,0 1 0 0 0,-1 0 1 0 0,1-1-1 0 0,0 1 0 0 0,-1 0 0 0 0,1 0 0 0 0,-1-1 0 0 0,0 1 0 0 0,1 0 1 0 0,-1 0-1 0 0,0 0-4 0 0,1 11 107 0 0,0 0 1 0 0,-1 0 0 0 0,0 1-1 0 0,-1-1 1 0 0,0 0 0 0 0,-1 0-1 0 0,-1 0 1 0 0,0 0 0 0 0,-2 4-108 0 0,-8 43 351 0 0,13-58-279 0 0,0-2 6 0 0,0 0-8 0 0,22-45 156 0 0,-21 42-225 0 0,9-21 0 0 0,1 1 1 0 0,0 0-1 0 0,2 0 0 0 0,1 1 0 0 0,1 1 1 0 0,0 1-1 0 0,2 0 0 0 0,5-5-1 0 0,-21 24 0 0 0,0-1 0 0 0,1 0 0 0 0,-1 1 0 0 0,0-1 0 0 0,0 1 0 0 0,1-1 0 0 0,-1 1 0 0 0,1 0 0 0 0,-1 0 0 0 0,1-1 0 0 0,0 1 0 0 0,-1 0 0 0 0,1 0 0 0 0,0 1 0 0 0,0-1 0 0 0,-1 0 0 0 0,1 0 0 0 0,0 1 0 0 0,0 0 0 0 0,0-1 0 0 0,0 1 0 0 0,0 0 0 0 0,0 0 0 0 0,0 0 0 0 0,0 0 0 0 0,0 0 0 0 0,0 0 0 0 0,0 0 0 0 0,0 1 0 0 0,0-1 0 0 0,0 1 0 0 0,-1 0 0 0 0,1-1 0 0 0,0 1 0 0 0,0 0 0 0 0,0 0 0 0 0,-1 0 0 0 0,1 0 0 0 0,-1 0 0 0 0,1 1 0 0 0,-1-1 0 0 0,1 0 0 0 0,-1 1 0 0 0,1 1 0 0 0,2 8 16 0 0,0 0 1 0 0,-1 1-1 0 0,-1 0 1 0 0,0 0-1 0 0,-1 0 1 0 0,0 0-1 0 0,0 0 0 0 0,-2 8-16 0 0,2 5 13 0 0,18 104-1384 0 0,-2-104-1827 0 0,-11-21 1335 0 0</inkml:trace>
  <inkml:trace contextRef="#ctx0" brushRef="#br0" timeOffset="-801.83">651 237 19175 0 0,'0'0'878'0'0,"0"0"-20"0"0,-6 7-514 0 0,3-1-14 0 0,0 0 0 0 0,1 0 0 0 0,0 0 0 0 0,0 0 0 0 0,1 1 0 0 0,0-1 0 0 0,0 0 0 0 0,0 1 0 0 0,0-1 0 0 0,1 1 0 0 0,1-1 0 0 0,-1 1 0 0 0,1-1 0 0 0,0 0 0 0 0,0 1 0 0 0,2 3-330 0 0,-2 2 23 0 0,13 77 285 0 0,3 0 0 0 0,10 23-308 0 0,0-70-1426 0 0,-6-45-1648 0 0,-12-4 1295 0 0</inkml:trace>
  <inkml:trace contextRef="#ctx0" brushRef="#br0" timeOffset="-554.315">692 208 10591 0 0,'-3'-11'769'0'0,"-5"-31"45"0"0,13 17 5719 0 0,11 13-2760 0 0,19 6-2615 0 0,-31 6-850 0 0,7-1-271 0 0,-1 0 0 0 0,1 0 0 0 0,-1 1 0 0 0,1 0 1 0 0,-1 1-1 0 0,0 0 0 0 0,1 1 0 0 0,-1 0 0 0 0,0 1 0 0 0,0 0 0 0 0,0 0 1 0 0,0 1-1 0 0,-1 1 0 0 0,1-1 0 0 0,-1 2 0 0 0,0-1 0 0 0,-1 1 1 0 0,1 0-1 0 0,-1 1 0 0 0,0 0 0 0 0,-1 0 0 0 0,5 6-37 0 0,-10-7 46 0 0,0 1 1 0 0,0-1-1 0 0,0 0 0 0 0,-1 1 0 0 0,0-1 1 0 0,0 1-1 0 0,0-1 0 0 0,-1 1 1 0 0,0-1-1 0 0,-1 1 0 0 0,1-1 0 0 0,-1 1 1 0 0,0-1-1 0 0,-1 1 0 0 0,0-1 0 0 0,0 0 1 0 0,0 1-1 0 0,-1-1 0 0 0,1-1 0 0 0,-2 1 1 0 0,1 0-1 0 0,-1-1 0 0 0,1 1 1 0 0,-1-1-1 0 0,-1 0 0 0 0,1 0 0 0 0,-1-1 1 0 0,0 1-1 0 0,0-1 0 0 0,-5 3-46 0 0,1 0 75 0 0,1-1 0 0 0,-1 0 0 0 0,0-1 0 0 0,0 0-1 0 0,0-1 1 0 0,-1 0 0 0 0,1 0 0 0 0,-1-1 0 0 0,0 0 0 0 0,-2 0-75 0 0,8-2-10 0 0,1-1-1 0 0,-1 1 1 0 0,1-1 0 0 0,-1 0-1 0 0,1 0 1 0 0,-1 0 0 0 0,1 0-1 0 0,-1-1 1 0 0,0 1 0 0 0,1-1-1 0 0,-1 0 1 0 0,1 0 0 0 0,0 0-1 0 0,-1 0 1 0 0,1-1-1 0 0,0 0 1 0 0,0 1 0 0 0,0-1-1 0 0,0 0 1 0 0,0 0 0 0 0,0-1-1 0 0,1 1 1 0 0,-1-1 0 0 0,1 1-1 0 0,-1-1 1 0 0,1 0 0 0 0,0 0-1 0 0,0 0 1 0 0,0 0 0 0 0,0-2 10 0 0,1 1-256 0 0,0 0 0 0 0,1 0 0 0 0,-1 0 1 0 0,1 0-1 0 0,0 0 0 0 0,0 0 0 0 0,1 0 0 0 0,-1 0 1 0 0,1 0-1 0 0,0 1 0 0 0,0-1 0 0 0,0 0 0 0 0,1 0 1 0 0,-1 0-1 0 0,1 1 0 0 0,0-1 0 0 0,0 1 0 0 0,0 0 1 0 0,0-1-1 0 0,1 1 0 0 0,-1 0 0 0 0,1 0 0 0 0,0 0 1 0 0,0 1-1 0 0,0-1 0 0 0,0 1 0 0 0,3-2 256 0 0,9-8-1668 0 0</inkml:trace>
  <inkml:trace contextRef="#ctx0" brushRef="#br0" timeOffset="-169.089">1188 210 9215 0 0,'0'0'707'0'0,"0"0"-212"0"0,0 0 837 0 0,-2-6 1572 0 0,0 4 1525 0 0,0 1-4289 0 0,-1 0 0 0 0,1 0 0 0 0,-1 0 1 0 0,0 0-1 0 0,1 1 0 0 0,-1-1 0 0 0,0 1 0 0 0,0-1 0 0 0,0 1 0 0 0,1 0 1 0 0,-1 0-1 0 0,0 1 0 0 0,0-1 0 0 0,0 0 0 0 0,1 1 0 0 0,-1 0 1 0 0,0 0-1 0 0,1 0 0 0 0,-1 0 0 0 0,1 0 0 0 0,-1 0 0 0 0,1 0 1 0 0,-1 1-1 0 0,1 0 0 0 0,0-1 0 0 0,0 1 0 0 0,0 0 0 0 0,0 0 1 0 0,0 0-1 0 0,0 0 0 0 0,-1 2-140 0 0,-49 78 1232 0 0,49-78-1183 0 0,1 0 0 0 0,-1 1 0 0 0,1-1 0 0 0,1 1 0 0 0,-1-1 0 0 0,1 1 0 0 0,-1 0 0 0 0,1 0 0 0 0,1-1 0 0 0,-1 1 0 0 0,1 0 0 0 0,0 0 0 0 0,0 0 0 0 0,0 0 0 0 0,0 0-1 0 0,1 0 1 0 0,0 0 0 0 0,0-1 0 0 0,1 1 0 0 0,-1 0 0 0 0,1-1 0 0 0,0 1 0 0 0,0-1 0 0 0,0 0 0 0 0,3 4-49 0 0,-2-7-3 0 0,0 0 0 0 0,0-1-1 0 0,0 1 1 0 0,0-1 0 0 0,0 0 0 0 0,0 0 0 0 0,0 0-1 0 0,0-1 1 0 0,0 1 0 0 0,0-1 0 0 0,0 1-1 0 0,0-1 1 0 0,0 0 0 0 0,-1 0 0 0 0,1 0-1 0 0,0-1 1 0 0,0 1 0 0 0,-1-1 0 0 0,1 1 0 0 0,-1-1-1 0 0,0 0 1 0 0,1 0 0 0 0,-1 0 0 0 0,0 0-1 0 0,0 0 1 0 0,0-1 0 0 0,0 1 0 0 0,-1-1 0 0 0,1 1-1 0 0,-1-1 1 0 0,2-2 3 0 0,29-37-1403 0 0,-1-2 1 0 0,-2-1-1 0 0,13-31 1403 0 0,-37 64-242 0 0,-10 17 806 0 0,-10 18 829 0 0,13-17-1212 0 0,0 1 1 0 0,0 0-1 0 0,0 0 1 0 0,1 0-1 0 0,0 0 1 0 0,0 0-1 0 0,1 0 1 0 0,0 1 0 0 0,0-1-1 0 0,1 0 1 0 0,0 0-1 0 0,0 0 1 0 0,0 0-1 0 0,3 5-181 0 0,-4-10-75 0 0,1 0 0 0 0,0 1-1 0 0,0-1 1 0 0,0 0 0 0 0,0 0 0 0 0,0 0-1 0 0,0 0 1 0 0,0 0 0 0 0,1 0 0 0 0,-1-1-1 0 0,1 1 1 0 0,0 0 0 0 0,-1-1 0 0 0,1 1 0 0 0,0-1-1 0 0,0 1 1 0 0,0-1 0 0 0,0 0 0 0 0,0 0-1 0 0,0 0 1 0 0,0 0 0 0 0,3 0 75 0 0,1 1-627 0 0,1-1 0 0 0,0-1 0 0 0,0 1 0 0 0,0-1-1 0 0,0-1 1 0 0,0 1 0 0 0,0-1 0 0 0,-1 0 0 0 0,1-1 0 0 0,0 1 0 0 0,1-2 627 0 0,10-3-7447 0 0</inkml:trace>
  <inkml:trace contextRef="#ctx0" brushRef="#br0" timeOffset="7865.464">1768 135 5527 0 0,'0'0'423'0'0,"-7"-2"-262"0"0,-45-4 9674 0 0,-2 12-4894 0 0,43-4-4663 0 0,0 1 1 0 0,1 1 0 0 0,-1 0 0 0 0,1 0 0 0 0,0 1 0 0 0,0 0-1 0 0,1 1 1 0 0,0 0 0 0 0,0 1 0 0 0,0-1 0 0 0,0 2-1 0 0,1-1 1 0 0,-4 6-279 0 0,8-9 43 0 0,1 0-1 0 0,-1 0 1 0 0,1 0-1 0 0,0 0 1 0 0,1 1-1 0 0,-1 0 1 0 0,1-1-1 0 0,-1 1 1 0 0,2 0-1 0 0,-1 0 1 0 0,0 0-1 0 0,1 0 1 0 0,0 0 0 0 0,0 0-1 0 0,0 0 1 0 0,1 1-1 0 0,0-1 1 0 0,0 0-1 0 0,0 0 1 0 0,1 0-1 0 0,0 1 1 0 0,0-1-1 0 0,0 0 1 0 0,0 0-1 0 0,1 0 1 0 0,0 0-1 0 0,0 0 1 0 0,0-1 0 0 0,0 1-1 0 0,1-1 1 0 0,0 1-1 0 0,0-1 1 0 0,0 0-1 0 0,1 0 1 0 0,-1 0-1 0 0,1 0 1 0 0,0-1-1 0 0,0 0 1 0 0,2 2-43 0 0,3 0 3 0 0,1-1 1 0 0,0 0 0 0 0,0-1-1 0 0,0 0 1 0 0,0 0 0 0 0,0-1 0 0 0,1-1-1 0 0,-1 1 1 0 0,1-2 0 0 0,-1 1-1 0 0,1-2 1 0 0,-1 1 0 0 0,1-1-1 0 0,-1-1 1 0 0,0 0 0 0 0,0 0-1 0 0,1-1 1 0 0,-1 0 0 0 0,-1-1-1 0 0,1 0 1 0 0,3-3-4 0 0,-8 5-14 0 0,2-1-413 0 0,0 0 0 0 0,-1 0 0 0 0,1-1 0 0 0,-1 0 0 0 0,1 0 0 0 0,-1 0 0 0 0,-1-1-1 0 0,1 0 1 0 0,-1 0 0 0 0,1 0 0 0 0,-2-1 0 0 0,1 0 0 0 0,0 0 0 0 0,0-2 427 0 0,-2 0-7511 0 0</inkml:trace>
  <inkml:trace contextRef="#ctx0" brushRef="#br0" timeOffset="8166.002">2067 21 16063 0 0,'-1'-11'738'0'0,"1"8"-16"0"0,0 2-466 0 0,-2-4 5664 0 0,-2 17-4489 0 0,-2 20-1309 0 0,6-2-1 0 0,0 1 0 0 0,2 0 0 0 0,2-1-1 0 0,0 1 1 0 0,6 15-121 0 0,10 85-713 0 0,-21-94-1903 0 0,-3-20 1056 0 0</inkml:trace>
  <inkml:trace contextRef="#ctx0" brushRef="#br0" timeOffset="8419.611">1936 221 16759 0 0,'0'0'763'0'0,"0"0"-12"0"0,8-3-449 0 0,73-32 5185 0 0,-28 26-5096 0 0,0 3 1 0 0,0 3 0 0 0,1 1-1 0 0,11 4-391 0 0,-49-2-1109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5T00:43:15.9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9979 8297 11055 0,'0'0'976'0,"0"0"-784"16,0 0-192-16,0 0 0 15,-4 2 4976-15,4-2 944 0,0 0 192 0,0 0 32 0,-4 0-3056 16,4 0-608-16,0 0-128 0,0 0-32 0,0 0-768 0,0 0-144 16,0 0-48-16,4-2 0 0,2-1-448 0,2 0-80 15,1 0-32-15,1-2 0 0,0 0-176 0,4 1-48 16,1 1 0-16,1-1 0 0,0 1-176 0,3 0-32 16,2 1-16-16,4 0 0 0,1 1-96 0,1-1 0 15,3 1-16-15,1 0 0 0,1 0-16 0,1 1 0 16,-2 0 0-16,0 0 0 0,1 0-16 0,4 0 0 15,2 0 0-15,3-3 0 0,2-1-16 0,2 0-16 0,2-1 0 0,-1 0 0 16,0 0-48-16,2-1 0 16,0 0 0-16,3 0 0 0,0 0 0 0,0 1-128 15,-1 1 192-15,-2 1-64 0,-4 0-128 0,-1 2 160 16,-1-1-160-16,18 1 160 0,-6 1-32 0,-4 1-128 0,-3 1 192 0,-3 0-64 16,-2 1-128-16,-4 0 192 0,-2 0-192 0,-11-3 192 15,2 1-192-15,4-1 160 0,5-1-160 0,17-2 160 16,-3 1-160-16,-2 0 0 0,-2 0 144 0,-4 1-144 15,-3 0 144-15,0 0-144 0,0-1 192 0,1 1-192 16,3 0 192-16,1 1-64 0,-1-1 0 0,-2 1-128 16,-2 0 128-16,-5 1-128 0,-5 0 0 0,-2 1 144 0,-4 0-144 0,2-1 0 15,-3 1 0-15,2 0 0 0,-2-1 0 0,3-1 0 16,1-1 0-16,1-1 0 0,1 0 0 0,2 1 0 16,1-2 0-16,3 0 0 0,-4 0 0 0,-1 1 0 15,-2-2 0-15,-2 1 0 0,2 0 0 0,-1-1 0 16,1 1 0-16,3 0 0 0,0 1 0 0,-9 1 0 15,2 0 0-15,2 1 0 0,3 0 0 0,0 0 0 16,-2 1 0-16,-2 0 0 0,-1 1 0 0,-1 1 0 16,-2 0 0-16,-1 1 0 0,-1-4 0 0,0 3 0 15,1 0 0-15,0-1 0 0,3 0 0 0,0-2 0 16,2 1 0-16,0 0 0 0,3-1 0 0,0 0 0 16,1-1 0-16,1 1 0 0,-1-1 0 0,-2 1 0 15,-3 0 0-15,-1 0 0 0,-3 0-176 0,0 0-16 16,-1 0-16-16,-2 0 0 0,-2-2 336 0,-2 2 64 15,0 0 0-15,-1 0 16 0,-3 0-144 0,-2 0-64 16,-1-1 0-16,-5 1 0 0,0 0 0 0,0 0 0 16,0 0 0-16,0 0 0 0,0 0 0 0,-4-2 0 0,-1-2 0 15,-1 3 0 1,0 1-2944-16,6 0-592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5T00:45:59.45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18990 838 32255 0,'0'0'2864'0,"0"0"-2288"0,0 0-576 0,0 0 0 15,0 0 3312-15,0 0 544 0,0 0 112 0,5-3 32 16,2 0-2048-16,3-1-416 0,3 0-64 0,2 1-32 15,3-4-720-15,3 2-144 0,0-1-16 0,5 1-16 16,3 0-352-16,0 1-64 0,1-2 0 0,-1 1-128 16,-4 1 0-16,1 1 0 0,-4-1 0 0,1 3 0 15,-2 1-1632-15,-1 0-288 0,-3 0-48 0,-4-2-20048 16</inkml:trace>
  <inkml:trace contextRef="#ctx0" brushRef="#br0" timeOffset="158.938">19058 984 35935 0,'-8'6'3200'0,"-1"0"-2560"16,1-1-512-16,0 0-128 0,3-1 3232 0,0 1 624 16,2 0 128-16,2 2 32 0,3-1-2352 0,1 1-480 15,1-2-96-15,4 0 0 0,3-2-704 0,2-1-144 16,2 0-32-16,3 0 0 0,5-2-208 0,2-2 0 16,5 0 128-16,0 0-128 15,3-1-752-15,0-4-192 0,-3 0-32 0,0-1-14768 16,-1-1-2944-16</inkml:trace>
  <inkml:trace contextRef="#ctx0" brushRef="#br0" timeOffset="357.966">19791 615 46879 0,'-14'-1'2080'16,"8"1"416"-16,-1 0-1984 0,0 1-512 0,1 0 0 0,1 2 0 15,5-3 1344-15,0 0 160 0,0 0 32 0,4 6 16 16,2 3-1024-16,3 1-208 0,2 0-32 0,3 0-16 16,3 1-272-16,3 2 0 0,1 1 0 0,1 0 0 15,1 2-960-15,2 1-208 0,-1 2-48 0</inkml:trace>
  <inkml:trace contextRef="#ctx0" brushRef="#br0" timeOffset="538.843">19814 1194 32255 0,'-12'2'1424'0,"12"-2"304"16,-5-3-1392-16,2-3-336 0,2-2 0 0,4-2 0 0,1-4 4064 0,3 1 736 15,2-3 160-15,2-1 32 0,1 1-3312 0,2-1-656 16,3 0-128-16,0 0-16 0,1 2-608 0,1 1-112 16,2 1-32-16,-1-1 0 15,4 0-640-15,-2-2-144 0,0-2-32 0,-1 0-22544 0</inkml:trace>
  <inkml:trace contextRef="#ctx0" brushRef="#br0" timeOffset="1089.053">21004 572 17503 0,'0'0'1552'0,"0"0"-1232"16,0 0-320-16,6-3 0 0,-2-3 4240 0,0 1 800 15,-4 5 144-15,0 0 48 0,0 0-2304 0,0 0-464 16,0 0-96-16,0 0 0 0,2 7-832 0,-1 0-176 16,-1 5-16-16,-1 4-16 0,0 3-608 0,-2 6-112 15,0 5-32-15,-2 2 0 0,0 3-192 0,0 2-32 16,0 2-16-16,1 0 0 0,-2-2-192 0,0-1-144 16,2-1 192-16,-1-2-192 0,2-2 0 0,1-3 0 0,1-1 0 0,2-5 0 15,2-2 0-15,3-5-272 0,0-6 16 0,3-5 16 31,2-6-1904-31,1-5-384 0,1-5-80 0</inkml:trace>
  <inkml:trace contextRef="#ctx0" brushRef="#br0" timeOffset="1339.252">21050 516 41471 0,'0'0'1840'0,"-6"-2"368"0,-1-2-1760 0,2-1-448 15,0 0 0-15,5 5 0 0,-2-5 1456 0,2 5 208 16,3-5 32-16,2-1 16 0,3 2-912 0,4 0-176 15,3 1-48-15,3 1 0 0,2 2-352 0,2 2-80 16,2 0-16-16,3 2 0 0,0 0-128 0,-1 4 0 16,-2-1 0-16,-1 3 0 0,-5 2 0 0,0 0 0 15,-5 2 0-15,-4 0 0 0,-2-2 0 0,-5 3 0 16,-4-1 0-16,-5 4 0 0,-4 0 0 0,-7 2 0 16,-5 0 0-16,-3 1 0 0,-5-3 0 0,1 1 0 15,2-3 0-15,1-1 128 0,0-3-128 0,5-1 0 16,3-4 0-16,4-1 0 0,2-3-160 0,5 0-112 15,8-3-32-15,0 0 0 16,0 0-1680-16,8 3-352 0,5 0-64 0,5 1-17072 0</inkml:trace>
  <inkml:trace contextRef="#ctx0" brushRef="#br0" timeOffset="1498.661">21411 1048 41759 0,'-9'7'1856'0,"5"-3"368"0,0 1-1776 0,-2-2-448 0,-1 0 0 0,0-1 0 16,1-3 2224-16,0-1 352 0,1-2 80 0,0-2 16 15,1 0-1536-15,2-2-304 0,4-2-64 0,0-1-16 16,2-1-592-16,2 0-160 0,1-1 0 0,2-1 0 16,2-1-592-16,2-2-192 0,0 0-48 0,1 1 0 15,1 0-1264-15,3 2-256 0,1 0-48 0,2 1-17920 16</inkml:trace>
  <inkml:trace contextRef="#ctx0" brushRef="#br0" timeOffset="1755.801">21778 859 23039 0,'-5'5'2048'0,"-5"2"-1648"16,-3 0-400-16,-2 3 0 0,-1 1 4288 0,-2 3 768 16,-1-3 144-16,0 3 48 0,-4 0-3040 0,4 0-608 15,0 0-112-15,4 3-16 0,1 0-656 0,3 1-128 16,1 0-32-16,6-1 0 0,4 3-272 0,2-3-48 16,7-1-16-16,7-2 0 0,5-4-320 0,5-2 128 15,2-4-128-15,2-3 0 0,-1-1 0 0,-2-4 0 16,1-3 0-16,-3-4 0 0,-2-3 0 0,-3-2-192 15,-2 0 64-15,-3-1 0 0,-2 1 128 0,-3 1-192 16,-2 1 192-16,-4-3-192 0,-5 2 192 0,-1-3 0 16,-1 2 0-16,-3 0 0 0,-3 1 0 0,-2 3 0 15,-1-3 0-15,1 1 0 16,-2 1-1216-16,1 1-304 0,2-1-64 0,2 1-12288 16,1 3-2448-16</inkml:trace>
  <inkml:trace contextRef="#ctx0" brushRef="#br0" timeOffset="2147.489">22150 592 12895 0,'-12'8'576'0,"6"-5"112"0,-1-1-560 0,1 3-128 0,-2-1 0 0,0 6 0 16,-1 3 7808-16,0 4 1520 0,0 1 304 0,1 4 64 16,-1 1-7120-16,0 3-1424 0,1 0-272 0,0 1-64 15,2 3-576-15,-1-2-112 0,1-1-128 0,0 0 176 16,0-5-176-16,0-1 0 0,2-4 0 0,1-1 0 15,1 0 0-15,1-3 0 0,-1-2 128 0,2-2-128 0,1-3 0 0,-1-6 128 16,0 0-128-16,0 0 128 0,7-1 96 0,1-2 16 16,1-2 0-16,1-2 0 0,2-4 0 0,0 0 0 15,3 0 0-15,0-3 0 0,1 1-240 0,1-1 144 16,-1 1-144-16,2-1 128 0,-2 1-128 0,1 1 0 16,0 1 0-16,0 3 0 0,-2 2 0 0,2 3 0 15,-3 2-176-15,0 3 176 0,0 1-272 0,-2 2 16 16,-5 2 16-16,0 3 0 0,-3 3 112 0,-3 1 128 15,-3 0-208-15,-4 2 80 0,-2-1 128 0,-4 3 0 0,-3 0 0 0,-1 1 0 16,1-1 0-16,-3 2 0 16,0 0 0-16,0-2 128 0,-1 0-128 0,3-3 0 15,1-3 0-15,3-2 128 0,5-4-128 0,7-6-128 16,0 0 128-16,6-4-192 16,5-4-1872-16,5-1-384 0,3-4-80 0</inkml:trace>
  <inkml:trace contextRef="#ctx0" brushRef="#br0" timeOffset="2440.45">22653 848 47743 0,'-19'10'1056'0,"9"-5"224"0,-3 3 32 0,-3 1 16 0,-3 1-1072 0,-2 3-256 0,-5 2 0 0,-1-2 0 16,-1 1 1184-16,3 1 176 0,4-2 48 0,3 2 0 0,1-1-912 0,7-1-176 16,4 0-48-16,4-1 0 0,6-1-272 0,4-5 0 15,8 1-208-15,4-4 80 16,2-1-368-16,3-2-64 0,0-2-16 0,0-1 0 15,0-6-1600-15,-2 0-320 0,-1-3-64 0,-3 0 0 16,-2-2 1088-16,-2 1 240 0,-3-3 32 0,-1 3 16 0,-3-1 624 0,-1 2 128 16,-2 2 32-16,-1 3 0 0,-2 3 1360 0,-2 4 288 15,0 0 48-15,0 0 16 0,0 0 480 0,-3 7 80 16,-1 4 32-16,1 0 0 0,-1 2-864 0,1 0-160 16,1 3-48-16,2-3 0 0,1 0-576 0,1 0-112 15,2-1-16-15,2-1-128 16,2-2-544-16,0-1-224 0,4-3-32 0,1-3-16 15,-1-3-2640-15,5-4-512 0</inkml:trace>
  <inkml:trace contextRef="#ctx0" brushRef="#br0" timeOffset="2872.881">23003 526 41407 0,'0'0'1840'0,"-1"6"368"0,1-6-1760 0,-1 5-448 0,0 1 0 0,1 3 0 16,0 2 1664-16,1 2 256 0,-1 3 64 0,1 0 0 16,-1 1-1056-16,1 5-208 0,0 2-32 0,0 3-16 15,-1 2-432-15,1 2-96 0,-1 2-16 0,0 0 0 16,-1-3-128-16,0-1 0 0,0-1 0 0,0-4 0 16,0-3 0-16,-1-2 0 0,0-1 0 0,1-2 0 15,0-2 0-15,0-1 0 0,-1-1 0 0,1-4 0 0,0-2 0 16,1-6 0-16,0 0 0 0,0 0 0 0,0 0 304 0,4-3-32 15,3-3 0-15,-1-3 0 0,1-2-112 0,1-2-32 16,1 0 0-16,2 1 0 0,1-3-128 0,1 2 0 16,2-2 0-16,0-1-176 0,2 1 48 0,1 0 0 15,-1 1 0-15,0 3 0 0,-1 4-96 0,-1 2-16 16,-2 2 0-16,-2 4 0 0,0 0 240 0,-3 2 0 16,-2 2 0-16,-2 1-144 0,-1 3 144 0,-4 3 144 15,-2 1-16-15,-4 0-128 0,-4 1 416 0,-1 1-32 16,-4-1 0-16,-1 1 0 0,0 3-32 0,-2-1-16 15,1 0 0-15,0-1 0 0,1 1-208 0,2-2-128 16,1-3 160-16,3-1-160 0,3-2 0 0,4-3 0 16,4-6 0-16,0 0 0 15,8-4-2192-15,3-3-496 0,3-5-80 0,1-1-18656 0</inkml:trace>
  <inkml:trace contextRef="#ctx0" brushRef="#br0" timeOffset="3015.776">23468 869 23951 0,'-7'11'1056'0,"4"-4"224"0,-1 4-1024 0,-1 0-256 0,-1 1 0 0,1 0 0 16,-1 1 5744-16,-1 0 1088 0,0-2 208 0,0 2 64 16,-1 1-5184-16,2-1-1024 0,-1-1-192 0,1 0-64 15,-1 0-464-15,2-3-176 0,1-2 0 0,0-1 144 32,4-6-2768-32,0 0-544 0,0 0-112 0,5-6-32 0</inkml:trace>
  <inkml:trace contextRef="#ctx0" brushRef="#br0" timeOffset="3152.975">23408 611 50447 0,'0'0'1104'0,"0"0"240"0,-6 1 32 0,6-1 48 0,-4 2-1136 0,4-2-288 16,0 0 0-16,0 0 0 0,0 0 160 0,0 0-32 16,6 5 0-16,2-3 0 15,0-3-2864-15,3 0-576 0</inkml:trace>
  <inkml:trace contextRef="#ctx0" brushRef="#br0" timeOffset="3338.852">23688 565 43999 0,'0'0'1952'0,"-2"7"400"0,0-1-1888 16,-1 3-464-16,-2 2 0 0,-1 2 0 0,-1 2 1808 0,-1 6 272 16,-2 3 48-16,0 4 16 0,-4 8-960 0,5-7-192 15,0 3-32-15,0 2-16 0,0-4-624 0,0 0-128 16,2 0-32-16,1-2 0 15,1-1-528-15,0 7-96 0,4-1-32 0,1-5 0 16,2-3-1696-16,2-6-352 0,2-3-64 0,2-4-18720 0</inkml:trace>
  <inkml:trace contextRef="#ctx0" brushRef="#br0" timeOffset="3498.641">23887 906 49119 0,'0'0'1088'0,"0"0"208"15,-4 2 48-15,-1 1 48 0,-3 4-1120 0,2-2-272 0,2 3 0 0,-1 1 0 0,-1 1 1152 0,0-1 192 16,0-1 16-16,-1 3 16 0,0 1-1008 0,1 0-208 16,-1-3-32-16,2 2-128 15,1-1-592-15,-2-2-240 0,-1-3-32 0,3 0-16 16,5-1-2496-16,1 1-496 0</inkml:trace>
  <inkml:trace contextRef="#ctx0" brushRef="#br0" timeOffset="3649.803">23905 623 46767 0,'0'0'1024'0,"0"0"224"0,0 0 32 0,10-2 32 0,-9-4-1056 0,2 1-256 16,0-1 0-16,1 0 0 0,1 1 320 0,1 0 0 16,-2 1 0-16,3 0 0 15,3-2-4112-15</inkml:trace>
  <inkml:trace contextRef="#ctx0" brushRef="#br0" timeOffset="3824.364">24065 561 40319 0,'16'6'1792'0,"-11"-4"352"0,0 0-1712 0,-5-2-432 0,2 6 0 0,-3 1 0 16,0 1 2384-16,1 1 400 0,0 0 80 0,-1 0 16 15,0 6-1424-15,2 3-288 0,-1 4-48 0,0 2-16 16,-1 3-464-16,0 4-112 0,1 0-16 0,-1 3 0 16,-1-2-256-16,-1-2-64 0,-1 0-16 0,-1 7 0 15,0 0-176-15,1-2 0 0,0-3 0 0,1-2 0 16,0-2 0-16,1-2-256 0,0-3 64 0,0-3 16 15,0-4-1520-15,0-2-304 0,-1-7-64 0,0-2-13424 16,-1-3-2688-16</inkml:trace>
  <inkml:trace contextRef="#ctx0" brushRef="#br0" timeOffset="3979.485">23919 1036 50447 0,'0'0'1104'0,"0"0"240"0,-1-7 32 0,4 0 48 0,4 0-1136 0,4 0-288 15,0-1 0-15,3 0 0 0,3 1 1328 0,3 1 208 16,2 0 32-16,3 2 16 0,-1-1-848 0,3 0-160 15,-3 2-48-15,-1 1 0 0,-1 1-528 0,-1 1 0 16,-2 1 0-16,0 2 0 16,-1 3-928-16,1 0-288 0,-1 3-64 0,-1 1-15152 15,-7 0-3024-15</inkml:trace>
  <inkml:trace contextRef="#ctx0" brushRef="#br0" timeOffset="4116.002">24360 1368 23951 0,'0'0'2128'0,"0"0"-1696"15,0 0-432-15,5-7 0 0,1-5 6576 0,4-4 1232 0,1-3 240 0,2-5 48 16,3-3-5536-16,4-5-1088 0,1-2-240 0,2 1-32 16,0 0-1200-16,0 3-352 0,-2 3-16 0,2 1 0 31,1 0-2384-31,1 4-464 0</inkml:trace>
  <inkml:trace contextRef="#ctx0" brushRef="#br0" timeOffset="4243.432">24532 1039 52991 0,'-19'-10'2352'0,"9"6"464"0,-1 1-2240 0,-1-4-576 16,4 1 0-16,-1-5 0 0,1-4 1136 0,1-2 112 16,1-7 32-16,1 0 0 15,0-5-1440-15,3 2-288 0,1-1-48 0,-1 0-16256 16,0 2-3248-16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57.6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 24 4607 0 0,'0'0'354'0'0,"2"-14"95"0"0,-3 4 10217 0 0,-1 30-3082 0 0,2-8-8648 0 0,-5 46 1560 0 0,2-1-1 0 0,3 1 0 0 0,3 0 0 0 0,2 0 1 0 0,2-1-1 0 0,3 0 0 0 0,7 17-495 0 0,0-31-17 0 0,-17-41-69 0 0,23-25-4809 0 0,-20 17 124 0 0,2-3-2260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00.36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 1 9215 0 0,'0'0'707'0'0,"0"0"-204"0"0,0 0 869 0 0,-8 2 2305 0 0,-42 26 2897 0 0,-9 40-3640 0 0,56-65-2861 0 0,1 1 1 0 0,-1 0-1 0 0,1-1 1 0 0,-1 1-1 0 0,1 0 0 0 0,0 0 1 0 0,1 0-1 0 0,-1 1 1 0 0,1-1-1 0 0,0 0 1 0 0,0 1-1 0 0,0-1 1 0 0,0 0-1 0 0,1 1 0 0 0,0-1 1 0 0,0 1-1 0 0,0-1 1 0 0,0 1-1 0 0,1-1 1 0 0,0 1-1 0 0,0-1 0 0 0,0 0 1 0 0,0 0-1 0 0,1 1 1 0 0,-1-1-1 0 0,1 0 1 0 0,0 0-1 0 0,1 0 1 0 0,-1 0-1 0 0,1-1 0 0 0,-1 1 1 0 0,1-1-1 0 0,0 0 1 0 0,0 1-1 0 0,1-1 1 0 0,-1 0-1 0 0,3 1-73 0 0,6 0-86 0 0,-1-1 0 0 0,1 0 0 0 0,0 0-1 0 0,0-1 1 0 0,0-1 0 0 0,0 0 0 0 0,0-1 0 0 0,0 0 0 0 0,0-1 0 0 0,0 0-1 0 0,0-1 1 0 0,0 0 0 0 0,-1-1 0 0 0,1 0 0 0 0,-1-1 0 0 0,1-1-1 0 0,-1 1 1 0 0,0-2 0 0 0,-1 0 0 0 0,1 0 0 0 0,3-4 86 0 0,8-3-1019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04.1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115 1 14423 0 0,'0'0'662'0'0,"-2"1"-17"0"0,-7 5-170 0 0,0 1 0 0 0,0 0 0 0 0,0 0 0 0 0,1 1 0 0 0,0 0 0 0 0,1 1 0 0 0,0 0 1 0 0,0 0-1 0 0,1 1 0 0 0,0-1 0 0 0,1 1 0 0 0,0 0 0 0 0,0 1 0 0 0,1-1 0 0 0,1 1 0 0 0,0 0-475 0 0,2-8 36 0 0,1 0 1 0 0,-1 0-1 0 0,1 0 1 0 0,0 0-1 0 0,0 0 0 0 0,0 0 1 0 0,0 0-1 0 0,1 0 0 0 0,-1 0 1 0 0,1 0-1 0 0,0 0 0 0 0,0 0 1 0 0,0-1-1 0 0,0 1 0 0 0,1 0 1 0 0,-1 0-1 0 0,1-1 0 0 0,-1 1 1 0 0,1-1-1 0 0,0 0 0 0 0,0 1 1 0 0,0-1-1 0 0,0 0 0 0 0,0 0 1 0 0,1 0-1 0 0,-1 0 0 0 0,1-1 1 0 0,-1 1-1 0 0,1-1 0 0 0,-1 1 1 0 0,1-1-1 0 0,0 0 1 0 0,0 0-1 0 0,0 0 0 0 0,0-1 1 0 0,-1 1-1 0 0,1 0 0 0 0,0-1 1 0 0,0 0-1 0 0,0 0 0 0 0,0 0 1 0 0,0 0-1 0 0,0 0 0 0 0,0-1 1 0 0,0 1-1 0 0,0-1 0 0 0,0 0 1 0 0,0 0-1 0 0,0 0 0 0 0,0 0 1 0 0,-1 0-1 0 0,1-1 0 0 0,-1 1 1 0 0,2-2-37 0 0,0 1 0 0 0,0-1 0 0 0,0 1-1 0 0,0-1 1 0 0,-1 0 0 0 0,1 0 0 0 0,-1 0 0 0 0,0-1 0 0 0,0 1 0 0 0,0-1 0 0 0,0 0-1 0 0,-1 0 1 0 0,1 1 0 0 0,-1-2 0 0 0,0 1 0 0 0,0 0 0 0 0,0 0 0 0 0,-1-1 0 0 0,0 1 0 0 0,0-1-1 0 0,0 1 1 0 0,0-1 0 0 0,-1 1 0 0 0,1-1 0 0 0,-1 0 0 0 0,-1 1 0 0 0,1-1 0 0 0,0 0 0 0 0,-1 1-1 0 0,0-1 1 0 0,0 1 0 0 0,-1-1 0 0 0,1 1 0 0 0,-1 0 0 0 0,-1-3 0 0 0,-35-27-54 0 0,38 33-180 0 0,-1 1-1 0 0,1-1 0 0 0,0 0 1 0 0,-1 1-1 0 0,1-1 0 0 0,0 0 1 0 0,0 1-1 0 0,0-1 1 0 0,0 0-1 0 0,-1 1 0 0 0,1-1 1 0 0,0 0-1 0 0,0 1 0 0 0,0-1 1 0 0,0 0-1 0 0,1 1 0 0 0,-1-1 1 0 0,0 0-1 0 0,0 1 0 0 0,0-1 1 0 0,0 0-1 0 0,1 1 0 0 0,-1-1 1 0 0,0 1-1 0 0,1-1 0 0 0,-1 0 1 0 0,0 1-1 0 0,1-1 0 0 0,-1 1 1 0 0,1-1-1 0 0,-1 1 0 0 0,1-1 1 0 0,-1 1-1 0 0,1-1 0 0 0,-1 1 1 0 0,1 0-1 0 0,0-1 0 0 0,-1 1 1 0 0,1 0-1 0 0,-1 0 0 0 0,1-1 1 0 0,0 1 234 0 0,1-1-1936 0 0,6-5-3886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04.35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11575 0 0,'3'8'1047'0'0,"3"24"-827"0"0,-5 21 4566 0 0,-1-7-1131 0 0,0-45-3585 0 0,-1 0-1 0 0,1-1 0 0 0,0 1 1 0 0,0 0-1 0 0,0 0 0 0 0,0 0 1 0 0,0-1-1 0 0,0 1 0 0 0,0 0 1 0 0,0 0-1 0 0,0 0 0 0 0,0-1 1 0 0,1 1-1 0 0,-1 0 0 0 0,0 0 1 0 0,1 0-1 0 0,-1-1 1 0 0,0 1-1 0 0,1 0 0 0 0,-1-1 1 0 0,1 1-1 0 0,-1 0 0 0 0,1-1 1 0 0,-1 1-1 0 0,1-1 0 0 0,-1 1 1 0 0,1 0-1 0 0,0-1 0 0 0,-1 1 1 0 0,1-1-1 0 0,0 0 0 0 0,-1 1 1 0 0,1-1-1 0 0,0 0 1 0 0,0 1-1 0 0,-1-1 0 0 0,1 0 1 0 0,0 0-1 0 0,0 0 0 0 0,0 1 1 0 0,-1-1-1 0 0,1 0 0 0 0,0 0 1 0 0,0 0-1 0 0,0 0 0 0 0,0-1 1 0 0,-1 1-1 0 0,1 0 0 0 0,0 0 1 0 0,0 0-1 0 0,0-1 1 0 0,-1 1-1 0 0,1 0 0 0 0,0-1 1 0 0,-1 1-1 0 0,1-1 0 0 0,0 1 1 0 0,-1 0-1 0 0,1-1 0 0 0,0 0 1 0 0,-1 1-1 0 0,1-1 0 0 0,-1 1 1 0 0,1-1-1 0 0,-1 0-69 0 0,20-16 125 0 0,2-2 124 0 0,0 1-1 0 0,1 0 1 0 0,1 2-1 0 0,1 0 1 0 0,2 1-249 0 0,-24 14 20 0 0,0-1 1 0 0,0 0-1 0 0,0 1 0 0 0,0-1 1 0 0,1 1-1 0 0,-1 0 0 0 0,0 0 0 0 0,1 1 1 0 0,-1-1-1 0 0,0 1 0 0 0,1-1 1 0 0,-1 1-1 0 0,1 0 0 0 0,-1 0 0 0 0,1 1 1 0 0,-1-1-1 0 0,0 1 0 0 0,1 0 1 0 0,-1-1-1 0 0,0 2 0 0 0,1-1 1 0 0,-1 0-1 0 0,0 1 0 0 0,0-1 0 0 0,0 1 1 0 0,0 0-1 0 0,0 0 0 0 0,-1 0 1 0 0,1 0-1 0 0,-1 0 0 0 0,1 1 0 0 0,-1-1 1 0 0,0 1-1 0 0,0 0 0 0 0,0 0 1 0 0,0 0-1 0 0,0 0 0 0 0,0 0 0 0 0,-1 0 1 0 0,0 0-1 0 0,1 1-20 0 0,7 118 1164 0 0,-9-121-1687 0 0,0-1-194 0 0,0 0-1136 0 0,0 0-4614 0 0,0 0-1977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02.4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63 8751 0 0,'0'0'674'0'0,"0"0"-182"0"0,1 9 2632 0 0,8 43 3305 0 0,-1 0-4282 0 0,8 47-1109 0 0,-16-98-918 0 0,0-1 0 0 0,0 0 0 0 0,0 0 17 0 0,0 0 75 0 0,0 0 39 0 0,0 0 5 0 0,12-22 296 0 0,66-98-163 0 0,-73 112-390 0 0,0 1 0 0 0,1 0 0 0 0,0 0 0 0 0,0 0 0 0 0,1 1 0 0 0,0 0 0 0 0,0 0 0 0 0,0 1 0 0 0,1 0 0 0 0,0 0-1 0 0,0 1 2 0 0,38-10-3007 0 0,-37 12 1645 0 0</inkml:trace>
  <inkml:trace contextRef="#ctx0" brushRef="#br0" timeOffset="300.335">313 129 7831 0 0,'0'0'603'0'0,"0"0"-70"0"0,0 0 1185 0 0,0 0 560 0 0,1 2 112 0 0,2 1-2101 0 0,0 0 1 0 0,0 0 0 0 0,0 0 0 0 0,0-1-1 0 0,0 1 1 0 0,1-1 0 0 0,-1 0 0 0 0,1 0-1 0 0,0 0 1 0 0,0 0 0 0 0,-1-1 0 0 0,1 0-1 0 0,0 1 1 0 0,0-1 0 0 0,0-1 0 0 0,1 1-1 0 0,-1-1 1 0 0,0 1 0 0 0,0-1 0 0 0,0 0-1 0 0,0-1 1 0 0,3 1-290 0 0,-2-1 8 0 0,-1 0 0 0 0,1 1-1 0 0,0-2 1 0 0,0 1 0 0 0,-1-1-1 0 0,1 1 1 0 0,0-1 0 0 0,-1 0-1 0 0,0-1 1 0 0,1 1 0 0 0,-1-1-1 0 0,0 0 1 0 0,0 0 0 0 0,-1 0-1 0 0,1-1 1 0 0,-1 1 0 0 0,1-1-1 0 0,-1 0 1 0 0,0 0 0 0 0,-1 0-1 0 0,1 0 1 0 0,-1 0 0 0 0,0-1-1 0 0,0 1 1 0 0,0-1 0 0 0,0 1-1 0 0,-1-1 1 0 0,0 0 0 0 0,0 0-1 0 0,0 0 1 0 0,0 1 0 0 0,-1-1 0 0 0,0-4-8 0 0,0 7 8 0 0,-1 1 0 0 0,0-1 0 0 0,1 1 0 0 0,-1-1 0 0 0,0 1 0 0 0,0-1 0 0 0,0 1 0 0 0,0 0 0 0 0,0 0 0 0 0,0-1 0 0 0,-1 1 0 0 0,1 0 0 0 0,0 0 0 0 0,-1 0 0 0 0,1 0 0 0 0,0 1 0 0 0,-1-1 0 0 0,1 0 0 0 0,-1 0 0 0 0,1 1 0 0 0,-1-1 0 0 0,0 1 0 0 0,1 0 0 0 0,-1-1 1 0 0,0 1-1 0 0,1 0 0 0 0,-1 0 0 0 0,1 0 0 0 0,-1 0 0 0 0,0 0 0 0 0,1 0 0 0 0,-1 1 0 0 0,0-1 0 0 0,1 0 0 0 0,-1 1 0 0 0,1-1 0 0 0,-1 1 0 0 0,0 0-8 0 0,-57 28 953 0 0,49-22-751 0 0,0 1 0 0 0,1 0-1 0 0,0 0 1 0 0,1 1 0 0 0,0 0-1 0 0,0 1 1 0 0,-4 8-202 0 0,9-15 57 0 0,1 1 1 0 0,-1 0-1 0 0,1 0 0 0 0,0 0 1 0 0,0 1-1 0 0,1-1 0 0 0,-1 0 1 0 0,1 1-1 0 0,0-1 0 0 0,0 1 1 0 0,1 0-1 0 0,-1-1 0 0 0,1 1 1 0 0,0-1-1 0 0,0 1 0 0 0,1 0 1 0 0,-1-1-1 0 0,1 1 0 0 0,0-1 1 0 0,0 1-1 0 0,2 3-57 0 0,-1-5-104 0 0,0 0 0 0 0,0 1 0 0 0,0-1 0 0 0,1 0 0 0 0,-1 0 1 0 0,1 0-1 0 0,0-1 0 0 0,0 1 0 0 0,0-1 0 0 0,0 1 0 0 0,0-1 0 0 0,0 0 0 0 0,1 0 0 0 0,-1-1 0 0 0,1 1 0 0 0,-1 0 0 0 0,1-1 0 0 0,0 0 0 0 0,0 0 0 0 0,-1 0 1 0 0,1-1-1 0 0,0 1 0 0 0,0-1 0 0 0,0 0 0 0 0,4 0 104 0 0,98-16-6104 0 0,-74 8-1290 0 0</inkml:trace>
  <inkml:trace contextRef="#ctx0" brushRef="#br0" timeOffset="602.24">818 23 10591 0 0,'-2'0'488'0'0,"-37"9"-328"0"0,-72 34 12277 0 0,66-22-10523 0 0,41-19-2062 0 0,-21 14 1206 0 0,42-5-906 0 0,85 5-153 0 0,-83-13-21 0 0,-14-3 2 0 0,1 0 0 0 0,-1 1 0 0 0,0 0 0 0 0,0 0 0 0 0,1 0 0 0 0,-1 1-1 0 0,0 0 1 0 0,0 0 0 0 0,-1 0 0 0 0,1 0 0 0 0,0 1 0 0 0,-1-1 0 0 0,1 1-1 0 0,-1 1 1 0 0,0-1 0 0 0,0 1 0 0 0,1 1 20 0 0,-4-3 1 0 0,1 1 0 0 0,-1-1 0 0 0,-1 1-1 0 0,1-1 1 0 0,0 1 0 0 0,-1 0 0 0 0,1-1 0 0 0,-1 1 0 0 0,0 0 0 0 0,0-1-1 0 0,0 1 1 0 0,0 0 0 0 0,0 0 0 0 0,-1-1 0 0 0,1 1 0 0 0,-1 0 0 0 0,0-1-1 0 0,0 1 1 0 0,0-1 0 0 0,0 1 0 0 0,0-1 0 0 0,0 1 0 0 0,-1-1-1 0 0,1 0 1 0 0,-1 0 0 0 0,0 1-1 0 0,-53 49 287 0 0,49-49-274 0 0,0-1-1 0 0,0 1 1 0 0,-1-1-1 0 0,1 0 1 0 0,-1-1-1 0 0,1 1 1 0 0,-1-1-1 0 0,0-1 1 0 0,0 1-1 0 0,1-1 1 0 0,-1 0-1 0 0,0-1 1 0 0,0 0-1 0 0,1 0 0 0 0,-1 0 1 0 0,1-1-1 0 0,-7-2-12 0 0,11 4-36 0 0,1-1 0 0 0,-1 0 0 0 0,1 1 0 0 0,-1-1 0 0 0,1 0 0 0 0,-1 0 0 0 0,1 0 0 0 0,0 0 0 0 0,-1 0 0 0 0,1 0 0 0 0,0 0 0 0 0,0-1 0 0 0,0 1 0 0 0,0 0 0 0 0,0-1 0 0 0,0 1 0 0 0,0 0 0 0 0,1-1 0 0 0,-1 1 0 0 0,0-1 0 0 0,1 0 0 0 0,-1 1 0 0 0,1-1 0 0 0,0 1 0 0 0,-1-1 0 0 0,1 0 0 0 0,0 1 0 0 0,0-1 0 0 0,0 0 0 0 0,0 1 0 0 0,0-1 0 0 0,1 0 0 0 0,-1 1 0 0 0,0-1 0 0 0,1 0 36 0 0,22-33-9125 0 0,-9 22 2029 0 0</inkml:trace>
  <inkml:trace contextRef="#ctx0" brushRef="#br0" timeOffset="914.654">1019 92 8751 0 0,'0'0'399'0'0,"0"0"-4"0"0,-10 4 4682 0 0,-15-2 954 0 0,-1 2-3787 0 0,-16 2-542 0 0,-9 6-182 0 0,50-11-1336 0 0,1-1-35 0 0,0 0-18 0 0,-1 1-3 0 0,-6 22 0 0 0,12-5-128 0 0,13 15 0 0 0,13 44 0 0 0,-35-48 0 0 0,0-22 0 0 0,-11 2-160 0 0,-15-7-616 0 0,21-1 265 0 0,8-1-4616 0 0,1 0 3405 0 0</inkml:trace>
  <inkml:trace contextRef="#ctx0" brushRef="#br0" timeOffset="1187.573">1228 119 8287 0 0,'0'0'639'0'0,"0"0"-40"0"0,0 0 1370 0 0,0 0 646 0 0,0 0 127 0 0,-1 1 313 0 0,-3 6-2271 0 0,-32 35 2334 0 0,-10 19-2966 0 0,45-59-418 0 0,1-2-22 0 0,0 0-228 0 0,0 0-931 0 0,0 0-397 0 0</inkml:trace>
  <inkml:trace contextRef="#ctx0" brushRef="#br0" timeOffset="1445.537">1213 0 11519 0 0,'-17'3'1024'0'0,"10"-2"-824"0"0,-2-1-200 0 0,-1 2 0 0 0,0-1 1368 0 0,0 1 232 0 0,3-1 40 0 0,7-1 16 0 0,-4 0-1192 0 0,4 0-240 0 0,0 0-40 0 0,0 0-16 0 0,0 0-168 0 0,12 2-160 0 0,3-1 32 0 0,1-1-7792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01.27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27 8751 0 0,'0'0'674'0'0,"0"-1"-438"0"0,7-18 7599 0 0,-2 41-568 0 0,-4-13-8658 0 0,9 220 3754 0 0,-10-227-2358 0 0,0 13 27 0 0,1 1 1 0 0,0 0 0 0 0,1-1-1 0 0,0 1 1 0 0,2-1 0 0 0,0 0-1 0 0,0 0 1 0 0,2 0 0 0 0,2 5-33 0 0,-7-19 60 0 0,-1-1 38 0 0,13-11 241 0 0,21-77 293 0 0,-16 31-528 0 0,-4 23-71 0 0,2 1-1 0 0,2 0 1 0 0,1 1 0 0 0,1 2-1 0 0,2-1 1 0 0,18-18-33 0 0,-24 34-2070 0 0,14 3-5688 0 0,-21 12 146 0 0</inkml:trace>
  <inkml:trace contextRef="#ctx0" brushRef="#br0" timeOffset="308.057">392 157 9671 0 0,'0'0'748'0'0,"6"8"987"0"0,-2-6-1117 0 0,0 0 1 0 0,0 0 0 0 0,0 0-1 0 0,0 0 1 0 0,1-1-1 0 0,-1 1 1 0 0,0-1-1 0 0,1-1 1 0 0,-1 1-1 0 0,1 0 1 0 0,0-1-1 0 0,-1 0 1 0 0,1 0-1 0 0,3-1-618 0 0,6-1 246 0 0,-1-1 0 0 0,0 0 0 0 0,-1-1 0 0 0,1-1 0 0 0,-1 0 0 0 0,0 0 0 0 0,7-5-246 0 0,-12 6 44 0 0,0 0-1 0 0,-1 0 0 0 0,1-1 1 0 0,-1 0-1 0 0,0 0 0 0 0,0-1 1 0 0,0 0-1 0 0,-1 0 1 0 0,1 0-1 0 0,-2 0 0 0 0,1-1 1 0 0,-1 0-1 0 0,0 0 0 0 0,0 0 1 0 0,0-4-44 0 0,-3 10 6 0 0,-1-1 0 0 0,1 1-1 0 0,-1-1 1 0 0,0 1 0 0 0,0-1 0 0 0,1 1 0 0 0,-1-1 0 0 0,0 1 0 0 0,-1-1-1 0 0,1 1 1 0 0,0-1 0 0 0,0 1 0 0 0,-1-1 0 0 0,1 1 0 0 0,-1-1 0 0 0,1 1 0 0 0,-1-1-1 0 0,1 1 1 0 0,-1 0 0 0 0,0-1 0 0 0,0 1 0 0 0,0 0 0 0 0,0 0 0 0 0,0-1-1 0 0,0 1 1 0 0,0 0 0 0 0,0 0 0 0 0,0 0 0 0 0,-1 0 0 0 0,1 1 0 0 0,0-1 0 0 0,-1 0-1 0 0,1 0 1 0 0,0 1 0 0 0,-1-1 0 0 0,1 1 0 0 0,-1-1 0 0 0,1 1 0 0 0,-1 0-1 0 0,1-1 1 0 0,-1 1 0 0 0,1 0 0 0 0,-1 0 0 0 0,1 0 0 0 0,-1 0 0 0 0,1 0 0 0 0,-1 1-1 0 0,1-1 1 0 0,-1 0 0 0 0,1 1-6 0 0,-18 4 176 0 0,0 1 1 0 0,0 1-1 0 0,1 1 0 0 0,1 0 1 0 0,-1 1-1 0 0,1 1 0 0 0,1 1 1 0 0,0 1-1 0 0,0 0 0 0 0,1 1 1 0 0,1 0-1 0 0,-8 10-176 0 0,18-20 31 0 0,1-1 0 0 0,0 1 0 0 0,0 0 0 0 0,0 0 0 0 0,0 0 0 0 0,1 1 0 0 0,-1-1 0 0 0,1 1 0 0 0,0-1 0 0 0,0 1 1 0 0,0 0-1 0 0,0 0 0 0 0,1 0 0 0 0,-1 0 0 0 0,1 0 0 0 0,0 0 0 0 0,1 0 0 0 0,-1 0 0 0 0,1 1 0 0 0,-1-1 0 0 0,1 0 0 0 0,0 0 0 0 0,1 1 0 0 0,-1-1 0 0 0,1 0 0 0 0,0 0 0 0 0,0 0 0 0 0,0 0 0 0 0,1 0 0 0 0,-1 0 0 0 0,1 0 0 0 0,0 0 0 0 0,0 0 0 0 0,0-1 0 0 0,1 1 0 0 0,2 2-31 0 0,2-1 1 0 0,1-1 0 0 0,0 0 0 0 0,0-1 0 0 0,0 1 0 0 0,0-2 0 0 0,1 1 0 0 0,-1-1 0 0 0,1 0 0 0 0,0-1 0 0 0,0 0 0 0 0,-1 0-1 0 0,1-1 1 0 0,0 0 0 0 0,0-1 0 0 0,0 0 0 0 0,6-1-1 0 0,111-28-1383 0 0,-74 10-6270 0 0,-27 10 25 0 0</inkml:trace>
  <inkml:trace contextRef="#ctx0" brushRef="#br0" timeOffset="822.992">920 62 7831 0 0,'0'0'603'0'0,"0"0"-110"0"0,0 0 1015 0 0,-8 4 2571 0 0,-29 23 1350 0 0,0 31-3245 0 0,39-33-2008 0 0,-2-23-176 0 0,0-1 0 0 0,0 0 0 0 0,1 0 0 0 0,-1 0 0 0 0,1 0 0 0 0,-1 0 0 0 0,1 0 0 0 0,-1 0 0 0 0,1 0 0 0 0,0 0 0 0 0,-1 0 0 0 0,1-1 0 0 0,0 1 0 0 0,0 0 0 0 0,-1 0 0 0 0,1-1 0 0 0,0 1 0 0 0,0 0 0 0 0,0-1 0 0 0,0 1 0 0 0,0-1 0 0 0,0 1 0 0 0,0-1 0 0 0,0 1 0 0 0,0-1 0 0 0,0 0 0 0 0,1 0 0 0 0,-1 1 0 0 0,1-1 0 0 0,2 1-37 0 0,0-1-1 0 0,0 0 1 0 0,0 0-1 0 0,0 0 1 0 0,0 0-1 0 0,0-1 1 0 0,0 0-1 0 0,0 1 1 0 0,0-1-1 0 0,0-1 1 0 0,0 1-1 0 0,-1-1 1 0 0,1 1-1 0 0,0-1 1 0 0,-1 0-1 0 0,0 0 1 0 0,1-1-1 0 0,-1 1 1 0 0,0-1-1 0 0,0 1 1 0 0,0-1-1 0 0,0 0 1 0 0,-1 0 0 0 0,1 0-1 0 0,-1-1 1 0 0,0 1-1 0 0,0-1 1 0 0,0 1-1 0 0,0-1 1 0 0,-1 0-1 0 0,1 1 1 0 0,-1-1-1 0 0,0 0 1 0 0,0 0-1 0 0,0-2 38 0 0,-1 5 22 0 0,-1 0 0 0 0,1-1 0 0 0,0 1-1 0 0,-1 0 1 0 0,1-1 0 0 0,-1 1 0 0 0,0 0 0 0 0,1 0-1 0 0,-1 0 1 0 0,0 0 0 0 0,0-1 0 0 0,0 1 0 0 0,0 0-1 0 0,0 1 1 0 0,0-1 0 0 0,0 0 0 0 0,0 0 0 0 0,0 0-1 0 0,0 0 1 0 0,0 1 0 0 0,0-1 0 0 0,-1 1 0 0 0,1-1-1 0 0,0 1 1 0 0,0-1 0 0 0,-1 1 0 0 0,1 0 0 0 0,0-1-1 0 0,-1 1 1 0 0,1 0 0 0 0,-1 0 0 0 0,1 0 0 0 0,0 0-1 0 0,-1 0 1 0 0,1 1 0 0 0,0-1 0 0 0,-1 0 0 0 0,1 1-1 0 0,0-1 1 0 0,-1 0 0 0 0,1 1 0 0 0,0 0 0 0 0,0-1-1 0 0,0 1 1 0 0,0 0 0 0 0,-1-1 0 0 0,1 1 0 0 0,0 0-1 0 0,0 0 1 0 0,0 0 0 0 0,0 0 0 0 0,1 0 0 0 0,-1 0-1 0 0,0 1-21 0 0,-2 1 99 0 0,0-1 0 0 0,1 1 0 0 0,-1 0 0 0 0,1 0 0 0 0,0 1 0 0 0,0-1 0 0 0,0 0-1 0 0,0 1 1 0 0,1-1 0 0 0,-1 1 0 0 0,1-1 0 0 0,0 1 0 0 0,0 0 0 0 0,1 0-1 0 0,-1-1 1 0 0,1 1 0 0 0,-1 0 0 0 0,1 0 0 0 0,0 0 0 0 0,1 0 0 0 0,-1-1-1 0 0,1 1 1 0 0,-1 0 0 0 0,1 0 0 0 0,0-1 0 0 0,1 1 0 0 0,-1 0-99 0 0,31 113 113 0 0,-19-77-88 0 0,-1 0 1 0 0,-3 1 0 0 0,-1 0 0 0 0,-2 0 0 0 0,-2 0 0 0 0,-1 35-26 0 0,-3-67 56 0 0,0 1 1 0 0,-1-1-1 0 0,0 0 1 0 0,-1 0-1 0 0,0 1 1 0 0,0-1 0 0 0,-1-1-1 0 0,-1 1 1 0 0,1 0-1 0 0,-1-1 1 0 0,-1 1-1 0 0,1-1 1 0 0,-1 0-1 0 0,-1-1 1 0 0,0 1-1 0 0,0-1 1 0 0,0 0-1 0 0,-1-1 1 0 0,0 0-1 0 0,0 0 1 0 0,0 0 0 0 0,-1-1-1 0 0,0 0 1 0 0,0 0-1 0 0,-7 2-56 0 0,10-7 5 0 0,0 0 0 0 0,0-1 0 0 0,0 1 0 0 0,1-1 0 0 0,-1 0 0 0 0,0-1 0 0 0,0 1 0 0 0,1-1 0 0 0,-1 0 0 0 0,1 0 0 0 0,-1 0 0 0 0,1-1 0 0 0,0 0 0 0 0,0 0 0 0 0,0 0 0 0 0,0 0 0 0 0,1 0 0 0 0,-1-1 0 0 0,1 1 0 0 0,0-1 0 0 0,0 0 0 0 0,0 0 0 0 0,1-1 0 0 0,-1 1 0 0 0,1 0 0 0 0,0-1 0 0 0,0 1 0 0 0,1-1 0 0 0,-2-3-5 0 0,-5-91-2539 0 0,19 33-5916 0 0,-2 36 1672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1:48.5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 1300 4607 0 0,'0'0'208'0'0,"-1"1"-9"0"0,-3 2 120 0 0,3-2 1114 0 0,1-1 474 0 0,0 0 86 0 0,0 0-178 0 0,0 0-833 0 0,0 0-364 0 0,32-22 1332 0 0,101-109 1024 0 0,224-172-700 0 0,-14-6-1466 0 0,0 26-544 0 0,-196 165-216 0 0,-146 117-128 0 0,-1 1-45 0 0,0 0-124 0 0,0 0-58 0 0,0 0-913 0 0,0 0-3787 0 0,0 0-1621 0 0</inkml:trace>
  <inkml:trace contextRef="#ctx0" brushRef="#br0" timeOffset="539.058">1144 171 10623 0 0,'0'0'488'0'0,"0"0"-12"0"0,2 0-306 0 0,16-7 370 0 0,0-1 0 0 0,0-1 0 0 0,-1-1 0 0 0,0 0 0 0 0,-1-1 1 0 0,6-5-541 0 0,7-5 256 0 0,-23 17-232 0 0,12-8 294 0 0,0 0 0 0 0,0 1 0 0 0,1 1 0 0 0,1 1 0 0 0,9-4-318 0 0,-25 12 68 0 0,0-1 0 0 0,0 1 0 0 0,0 0 1 0 0,1 0-1 0 0,-1 0 0 0 0,0 1 0 0 0,0-1 0 0 0,1 1 0 0 0,-1 0 0 0 0,0 0 0 0 0,1 1 0 0 0,-1-1 0 0 0,0 1 1 0 0,0 0-1 0 0,0 0 0 0 0,1 0 0 0 0,-1 1 0 0 0,0-1 0 0 0,-1 1 0 0 0,1 0 0 0 0,0 0 0 0 0,0 1 1 0 0,-1-1-1 0 0,1 1 0 0 0,-1 0 0 0 0,0-1 0 0 0,0 2 0 0 0,0-1 0 0 0,0 0 0 0 0,0 2-68 0 0,0-1 115 0 0,-1 0 0 0 0,0 1 0 0 0,0-1 0 0 0,-1 0 0 0 0,0 1 0 0 0,1-1 0 0 0,-1 1 0 0 0,-1 0 0 0 0,1-1 0 0 0,-1 1 0 0 0,0 0 0 0 0,0-1 0 0 0,0 1 0 0 0,0 0 0 0 0,-1-1 0 0 0,0 1 0 0 0,0 0 0 0 0,0-1 0 0 0,-1 0 0 0 0,1 1 0 0 0,-1-1 0 0 0,0 0 0 0 0,-1 1 0 0 0,1-1 0 0 0,-1 0 0 0 0,-2 2-115 0 0,-13 36 866 0 0,17-41-889 0 0,1-1-670 0 0,3-1-311 0 0,11-7-69 0 0,5 0-14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58.97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26 177 8287 0 0,'0'0'639'0'0,"0"0"-118"0"0,0 0 1046 0 0,0 0 501 0 0,0 0 99 0 0,0 0-178 0 0,0 0-809 0 0,2 9 400 0 0,0 61 725 0 0,4 24-3081 0 0,-6-93-4426 0 0,0-1-1812 0 0</inkml:trace>
  <inkml:trace contextRef="#ctx0" brushRef="#br0" timeOffset="254.136">38 24 16095 0 0,'0'0'352'0'0,"-8"2"80"0"0,8-2 16 0 0,-8 4 0 0 0,-1 0-360 0 0,2 1-88 0 0,1-1 0 0 0,6-4 0 0 0,0 0 160 0 0,0 0 24 0 0,0 0 0 0 0,6 7 0 0 0,3-3-184 0 0,1-1 0 0 0</inkml:trace>
  <inkml:trace contextRef="#ctx0" brushRef="#br0" timeOffset="501.717">256 125 6447 0 0,'-28'6'-49'0'0,"-15"5"5904"0"0,-24 6 3198 0 0,31 0-7059 0 0,35-16-1655 0 0,1-1-76 0 0,9 7-361 0 0,117 30-43 0 0,-122-35 156 0 0,0 0-1 0 0,0 0 0 0 0,0 0 1 0 0,0 0-1 0 0,0 0 1 0 0,0 1-1 0 0,-1 0 0 0 0,1 0 1 0 0,-1 0-1 0 0,0 0 1 0 0,0 0-1 0 0,0 1 0 0 0,0-1 1 0 0,-1 1-1 0 0,1 0 1 0 0,-1 0-1 0 0,0 0 0 0 0,0 0 1 0 0,-1 0-1 0 0,1 0 1 0 0,-1 1-1 0 0,0-1 0 0 0,0 0 1 0 0,0 1-1 0 0,0-1 1 0 0,-1 1-1 0 0,0-1 0 0 0,0 1 1 0 0,0-1-1 0 0,-1 1 1 0 0,1-1-1 0 0,-1 1 0 0 0,0-1 1 0 0,0 0-1 0 0,-1 2-14 0 0,-1 2 87 0 0,0 0 0 0 0,0 0 0 0 0,-1 0 0 0 0,0-1 0 0 0,0 1 0 0 0,0-1 0 0 0,-1 0 0 0 0,-1 0 0 0 0,1-1 0 0 0,-1 0 0 0 0,0 0 0 0 0,-1 0 0 0 0,1 0 0 0 0,-1-1 0 0 0,0 0 0 0 0,0-1 0 0 0,-1 1 0 0 0,1-2 0 0 0,-1 1 0 0 0,0-1 0 0 0,0 0 0 0 0,0 0 0 0 0,-1-1 0 0 0,1 0 0 0 0,-1-1 0 0 0,1 0 0 0 0,-2 0-87 0 0,8-1-2 0 0,-1 0-1 0 0,1 0 0 0 0,0 0 0 0 0,-1 0 1 0 0,1-1-1 0 0,0 1 0 0 0,0-1 1 0 0,-1 1-1 0 0,1-1 0 0 0,0 0 0 0 0,0 0 1 0 0,0 0-1 0 0,0 0 0 0 0,0-1 0 0 0,0 1 1 0 0,0 0-1 0 0,1-1 0 0 0,-1 1 0 0 0,0-1 1 0 0,1 0-1 0 0,-1 1 0 0 0,1-1 0 0 0,-1 0 1 0 0,1 0-1 0 0,0 0 0 0 0,0 0 0 0 0,0 0 1 0 0,0 0-1 0 0,0 0 0 0 0,0-1 1 0 0,1 1-1 0 0,-1 0 0 0 0,1 0 0 0 0,0-1 1 0 0,-1-1 2 0 0,12-82-374 0 0,1 56-1089 0 0,11-12-7226 0 0,-8 20 2961 0 0</inkml:trace>
  <inkml:trace contextRef="#ctx0" brushRef="#br0" timeOffset="717.545">504 37 9215 0 0,'0'0'707'0'0,"0"0"-194"0"0,0 0 915 0 0,4 2 2391 0 0,-3-1-664 0 0,5 14-2677 0 0,0 0 1 0 0,-1 1-1 0 0,-1 0 0 0 0,0 0 1 0 0,-1 0-1 0 0,-1 0 1 0 0,-1 0-1 0 0,0 0 1 0 0,-1 1-1 0 0,0-1 1 0 0,-2 0-1 0 0,0 0 1 0 0,-4 14-479 0 0,3 3 262 0 0,-12 61-1014 0 0,14-93-24 0 0,1-1-212 0 0,-8-3-1152 0 0,-6-17-814 0 0,8 7 1388 0 0</inkml:trace>
  <inkml:trace contextRef="#ctx0" brushRef="#br0" timeOffset="971.587">407 256 6911 0 0,'0'0'315'0'0,"0"0"-7"0"0,1-9 259 0 0,1 2 4050 0 0,34-12 4246 0 0,33 8-7393 0 0,-42 8-1106 0 0,205-22-379 0 0,-176 32-466 0 0,-55-6 488 0 0,0 0-1 0 0,1-1 0 0 0,-1 1 1 0 0,0 0-1 0 0,0 0 0 0 0,0 1 1 0 0,0-1-1 0 0,0 0 1 0 0,-1 0-1 0 0,1 0 0 0 0,0 1 1 0 0,0-1-1 0 0,-1 0 1 0 0,1 1-1 0 0,-1-1 0 0 0,1 0 1 0 0,-1 1-1 0 0,1-1 0 0 0,-1 1 1 0 0,0-1-1 0 0,0 1 1 0 0,0-1-1 0 0,0 1 0 0 0,0 0-6 0 0,0 0 15 0 0,0-1 78 0 0,3 9 278 0 0,2 13-172 0 0,-4-21-158 0 0,-1-2-102 0 0,0 0-47 0 0,0 0-690 0 0,0 0-2852 0 0,0 0-1255 0 0,0 0-245 0 0</inkml:trace>
  <inkml:trace contextRef="#ctx0" brushRef="#br0" timeOffset="1156.59">872 3 15775 0 0,'-3'-1'124'0'0,"0"1"0"0"0,0-1-1 0 0,0 1 1 0 0,0 0 0 0 0,0 0-1 0 0,0 0 1 0 0,-1 0 0 0 0,1 1-1 0 0,0-1 1 0 0,0 1 0 0 0,0 0-1 0 0,0 0 1 0 0,1 0 0 0 0,-1 0-1 0 0,0 0 1 0 0,0 1 0 0 0,1-1 0 0 0,-1 1-1 0 0,1 0 1 0 0,-1-1 0 0 0,-1 3-124 0 0,0 1 800 0 0,5-2 2301 0 0,14-8-4105 0 0,-2 2-243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58.1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172 14 7367 0 0,'0'0'568'0'0,"-1"-2"-28"0"0,-7-5 7308 0 0,6 6-7644 0 0,0 0 0 0 0,-1 0 0 0 0,1 1 0 0 0,-1-1 0 0 0,1 1-1 0 0,-1-1 1 0 0,1 1 0 0 0,-1 0 0 0 0,0 0 0 0 0,1 0 0 0 0,-1 0 0 0 0,1 1 0 0 0,-1-1-1 0 0,1 1 1 0 0,-1-1 0 0 0,1 1 0 0 0,-1 0 0 0 0,1 0 0 0 0,0 0 0 0 0,-1 0 0 0 0,0 1-204 0 0,-4 1 96 0 0,1 0 0 0 0,-1 0 1 0 0,1 0-1 0 0,0 1 1 0 0,0-1-1 0 0,1 1 1 0 0,-1 1-1 0 0,1-1 1 0 0,0 1-1 0 0,0 0 1 0 0,0 0-1 0 0,1 1 0 0 0,0-1 1 0 0,0 1-1 0 0,0 0 1 0 0,1 0-1 0 0,0 0 1 0 0,0 1-1 0 0,0-1 1 0 0,1 1-1 0 0,0-1 1 0 0,0 1-1 0 0,1 0 0 0 0,-1 0 1 0 0,2 0-1 0 0,-1 0 1 0 0,1 0-1 0 0,0 0 1 0 0,0 0-1 0 0,1 0 1 0 0,0 0-1 0 0,0 0 1 0 0,1-1-1 0 0,0 1 0 0 0,1 3-96 0 0,-1-7 5 0 0,-1 0 0 0 0,1 0 0 0 0,-1-1 0 0 0,1 1 0 0 0,0-1 0 0 0,0 0 0 0 0,0 0-1 0 0,0 1 1 0 0,0-1 0 0 0,0 0 0 0 0,1-1 0 0 0,-1 1 0 0 0,0 0 0 0 0,1-1 0 0 0,0 1-1 0 0,-1-1 1 0 0,1 0 0 0 0,0 0 0 0 0,0 0 0 0 0,0 0 0 0 0,0 0 0 0 0,0-1 0 0 0,0 1-1 0 0,0-1 1 0 0,0 0 0 0 0,0 0 0 0 0,0 0 0 0 0,0 0 0 0 0,1-1-5 0 0,4 0 9 0 0,-1 0 0 0 0,1-1 1 0 0,0 0-1 0 0,-1-1 0 0 0,0 1 1 0 0,1-1-1 0 0,-1-1 0 0 0,0 0 1 0 0,-1 0-1 0 0,6-3-9 0 0,-6 3 1 0 0,0 1-1 0 0,-1-1 1 0 0,1 0-1 0 0,-1 0 1 0 0,0-1-1 0 0,0 0 1 0 0,-1 0-1 0 0,1 0 1 0 0,-1 0-1 0 0,0-1 1 0 0,-1 1-1 0 0,1-1 1 0 0,-1 0-1 0 0,0 0 1 0 0,0-1-1 0 0,-1 1 1 0 0,0 0-1 0 0,0-1 1 0 0,-1 1-1 0 0,1-1 1 0 0,-1 0-1 0 0,-1 0 1 0 0,1 1-1 0 0,-1-1 1 0 0,-1 0-1 0 0,0-6 0 0 0,-1 9 7 0 0,0 1 0 0 0,0-1-1 0 0,-1 1 1 0 0,1-1-1 0 0,-1 1 1 0 0,0 0 0 0 0,0 0-1 0 0,0 0 1 0 0,0 0-1 0 0,0 1 1 0 0,-1 0 0 0 0,1-1-1 0 0,-1 1 1 0 0,0 0-1 0 0,1 0 1 0 0,-1 1-1 0 0,-1-1-6 0 0,4 2-86 0 0,-5-3-334 0 0,5 3-7649 0 0,1 0 1263 0 0</inkml:trace>
  <inkml:trace contextRef="#ctx0" brushRef="#br0" timeOffset="601.591">558 38 3223 0 0,'0'0'143'0'0,"-13"-7"2774"0"0,-14 0 4695 0 0,-3 6-3388 0 0,24 2-4090 0 0,-1 0-1 0 0,1 0 1 0 0,0 1-1 0 0,-1-1 1 0 0,1 2-1 0 0,0-1 1 0 0,0 1-1 0 0,0-1 1 0 0,1 2-1 0 0,-1-1 1 0 0,1 1 0 0 0,-1 0-1 0 0,1 0 1 0 0,0 0-1 0 0,1 0 1 0 0,-1 1-1 0 0,1 0 1 0 0,0 0-1 0 0,0 0 1 0 0,-1 2-134 0 0,5-6 7 0 0,-1 1 1 0 0,0-1-1 0 0,0 1 1 0 0,1-1-1 0 0,-1 1 1 0 0,1-1-1 0 0,-1 1 1 0 0,1 0 0 0 0,0-1-1 0 0,0 1 1 0 0,-1-1-1 0 0,1 1 1 0 0,0 0-1 0 0,0-1 1 0 0,1 1-1 0 0,-1-1 1 0 0,0 1-1 0 0,1 0 1 0 0,-1-1-1 0 0,0 1 1 0 0,1-1-1 0 0,0 1 1 0 0,-1-1-1 0 0,1 1 1 0 0,0-1-1 0 0,0 0 1 0 0,0 1-1 0 0,0-1 1 0 0,0 0-1 0 0,0 0 1 0 0,0 0-1 0 0,0 1 1 0 0,1-1-1 0 0,-1 0 1 0 0,0-1-1 0 0,1 1 1 0 0,-1 0-8 0 0,58 16 27 0 0,-50-16-58 0 0,1-1-1 0 0,-1-1 1 0 0,0 0-1 0 0,0 0 1 0 0,0-1-1 0 0,0 0 1 0 0,0 0-1 0 0,0-1 1 0 0,0 0-1 0 0,-1-1 1 0 0,7-3 31 0 0,14-8-461 0 0,-23 12 234 0 0,1 0-1 0 0,-1 0 0 0 0,0 0 0 0 0,0 0 0 0 0,0-1 0 0 0,0 0 0 0 0,0 0 0 0 0,-1-1 0 0 0,0 0 0 0 0,0 0 0 0 0,0 0 0 0 0,-1 0 0 0 0,0-1 0 0 0,3-3 228 0 0,-7 8 12 0 0,0 0 1 0 0,1 1-1 0 0,-1-1 1 0 0,0 0 0 0 0,0 0-1 0 0,1 1 1 0 0,-1-1 0 0 0,0 0-1 0 0,0 0 1 0 0,0 0-1 0 0,0 1 1 0 0,0-1 0 0 0,0 0-1 0 0,0 0 1 0 0,0 1 0 0 0,-1-1-1 0 0,1 0 1 0 0,0 0 0 0 0,0 1-1 0 0,-1-1 1 0 0,1 0-1 0 0,0 0 1 0 0,-1 1 0 0 0,1-1-1 0 0,-1 0 1 0 0,1 1 0 0 0,-1-1-1 0 0,1 1 1 0 0,-1-1-1 0 0,1 1 1 0 0,-1-1 0 0 0,0 1-1 0 0,1-1 1 0 0,-1 1 0 0 0,0-1-1 0 0,1 1 1 0 0,-1 0-1 0 0,0-1 1 0 0,0 1 0 0 0,1 0-1 0 0,-1 0 1 0 0,0 0 0 0 0,0-1-1 0 0,1 1 1 0 0,-2 0-13 0 0,-35-1 1514 0 0,34 1-1330 0 0,0 1 0 0 0,0 0-1 0 0,-1 0 1 0 0,1 0 0 0 0,0 0 0 0 0,0 1 0 0 0,0-1-1 0 0,0 1 1 0 0,1-1 0 0 0,-1 1 0 0 0,0 0-1 0 0,1 0 1 0 0,-1 1 0 0 0,1-1 0 0 0,0 0-1 0 0,-1 1 1 0 0,1-1-184 0 0,9 41 580 0 0,59 78-520 0 0,-54-96-28 0 0,-1 1 0 0 0,-2 0-1 0 0,0 0 1 0 0,-2 1 0 0 0,-1 0 0 0 0,-1 0-1 0 0,-1 0 1 0 0,-2 1 0 0 0,0 0-1 0 0,-3 25-31 0 0,1-46 95 0 0,-1-1-1 0 0,1 0 0 0 0,-1 1 0 0 0,-1-1 0 0 0,1 0 1 0 0,-1 0-1 0 0,0 0 0 0 0,0 0 0 0 0,-1 0 0 0 0,0-1 1 0 0,0 1-1 0 0,0-1 0 0 0,-1 1 0 0 0,0-1 0 0 0,0 0 0 0 0,0-1 1 0 0,0 1-1 0 0,-1-1 0 0 0,0 0 0 0 0,0 0 0 0 0,0 0 1 0 0,0 0-1 0 0,0-1 0 0 0,-1 0 0 0 0,0 0 0 0 0,0-1 1 0 0,0 0-1 0 0,-5 2-94 0 0,3-2 21 0 0,-1-1 0 0 0,1 1 0 0 0,-1-1 0 0 0,1-1 1 0 0,-1 0-1 0 0,0 0 0 0 0,1-1 0 0 0,-1 0 0 0 0,1 0 0 0 0,-1-1 0 0 0,1 0 1 0 0,0-1-1 0 0,-1 1 0 0 0,1-2 0 0 0,-2-1-21 0 0,6 3-49 0 0,1-1 1 0 0,0-1-1 0 0,0 1 0 0 0,0 0 0 0 0,1-1 1 0 0,-1 1-1 0 0,1-1 0 0 0,0 0 0 0 0,0 0 1 0 0,0 0-1 0 0,0 0 0 0 0,1 0 0 0 0,-1 0 1 0 0,1-1-1 0 0,0 1 0 0 0,1 0 0 0 0,-1-1 1 0 0,1 1-1 0 0,0-1 0 0 0,0 1 0 0 0,0 0 1 0 0,0-1-1 0 0,1 1 0 0 0,0-1 0 0 0,0 1 1 0 0,0 0-1 0 0,0 0 0 0 0,1-1 1 0 0,-1 1-1 0 0,1 0 0 0 0,0 1 0 0 0,1-1 1 0 0,-1 0-1 0 0,2-1 49 0 0,40-68-3137 0 0,-31 55-4637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5T00:48:10.8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16967 11434 17503 0,'0'0'1552'0,"0"0"-1232"16,0 0-320-16,0 0 0 0,0 0 3552 0,0 0 656 15,0 0 128-15,0 0 16 0,0 0-1712 0,6-1-336 16,2-2-80-16,2 1-16 0,1 0-544 0,1 0-96 16,3 0-32-16,2-1 0 0,1 0-416 0,3-1-96 15,0 0 0-15,3 1-16 0,0-2-208 0,3 3-32 16,-1-1-16-16,1 2 0 0,0-1-192 0,0 0-48 15,1 1 0-15,1 0 0 0,3 1-192 0,2 0-32 16,4 0-16-16,3 0 0 0,5-1-144 0,-1 0-128 16,-1 0 144-16,1 0-144 0,1 0 0 0,2-2 128 0,3 1-128 0,1-2 0 15,1 3 0-15,-2-2 0 16,-6 1 0-16,-1 2 0 0,-4-2 368 0,0 2-32 0,0 0 0 16,-1 0 0-16,-1 2-96 0,0-2-32 0,1 1 0 0,-1 0 0 15,-4 0-208-15,-1 1 144 0,-3-2-144 0,1 2 128 16,-4-1-128-16,1 1 128 0,0-2-128 0,-1 1 128 15,0-1-128-15,0 0 160 0,2 1-160 0,1 2 160 16,1-3-112-16,-2 0-48 0,0 0 0 0,-2 0 0 16,-3 1 0-16,1 2 0 0,-4-1 0 0,2 0 0 15,-1 0 0-15,2 0 0 0,0-1 0 0,3 1 0 16,0-1 0-16,3-1 0 0,4-1 0 0,2-1 0 16,1 0 0-16,1-1 0 0,-4 0 0 0,2 0 0 15,-4 1-208-15,1-3 16 0,0 1 0 0,1 1 0 0,-1 0 192 16,-1 0 256-16,2 1-48 0,-2 1-16 0,-4 0-192 0,-2 1 0 15,-1 0 0-15,-5 0 0 0,-2 1 0 0,0 0-256 16,-3 0 48-16,0 1 16 0,-2 0 192 0,0-1 256 16,2 1-48-16,0 0-16 0,-1-2-192 0,2 1 0 15,0 0 0-15,2 0 128 0,1-1-128 0,-1 0 0 16,1 0 0-16,0 2 0 0,1-2 0 0,0 0 0 16,-1 1 0-16,2 0 0 0,-3 2 0 0,0-3 0 15,-2 1 0-15,2 1 0 0,-2-1 0 0,0 1 0 16,-1-1 0-16,0 0 0 0,0 0 0 0,1 0 0 15,1 0 0-15,1 0 0 0,0-1 0 0,0 1-160 16,1 0 160-16,-1 1-128 0,0-1 128 0,1 1 0 16,-1 1 128-16,2 0-128 0,-1 0 0 0,1 1 0 15,-2 0 0-15,1 1 128 0,0 0-128 0,0 0 0 16,-1 0 0-16,-1-1 0 0,1-1 0 0,-1 2 0 0,-1-1 0 16,2-2 0-16,-1 1 0 0,3-2 0 0,-1 0 0 0,3 0 32 15,0-2-32-15,-2 2 0 0,0 1 0 0,-2-2 0 16,2 0 0-16,-1 0 0 0,1 0 0 0,-3 0 0 15,1 0 0-15,-1 0 0 0,-2 0 0 0,2 0 0 16,-2 0 0-16,-1 0 0 0,2 0 0 0,-2 0 0 16,-2-2 0-16,3 0 0 0,-2 1 0 0,-1-3 0 0,2 1 0 0,0 0 0 15,-1-1 0-15,2 1 0 0,-1 1 0 0,0-1 0 16,1 0 0-16,0 1 0 0,-1 0 0 0,1 0 0 16,0 1 0-16,-1 1 0 0,1-3 0 0,1 2 0 15,-1 1 0-15,1-1 0 0,0 0 0 0,-1 1 0 16,0 0 0-16,0 0 0 0,-1-1 0 0,0 0 0 15,0 0 0-15,-1 1 0 0,-1 0 0 0,0 1 0 16,0 0 0-16,0 0 0 0,-2 0 0 0,1 0 0 16,0 0 0-16,0 2 0 0,0-3 0 0,0 2 0 15,1-1 0-15,-3 1 0 0,1-1 0 0,-1 0 0 16,1-1 0-16,-2-1 0 0,-2 0 0 0,0 1 0 16,0-2 0-16,-2 1 0 0,0 0 0 0,0 0 0 15,-4 1 0-15,6-2 0 0,-6 2 0 0,4-2 0 16,-4 2 0-16,0 0 0 0,0 0 0 0,4-3 0 15,-1 0 0-15,-1 0 0 16,0-1-656-16,-1 0-80 0,-1-1-16 0,0 1 0 16,0-2-2400-16,-1 1-496 0,0 1-80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1:39:36.70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8074 699 20271 0,'0'0'1792'0,"0"0"-1424"0,-2-5-368 0,2 5 0 16,0 0 2976-16,0 0 528 0,0 0 96 0,0 0 32 16,0 0-1600-16,0 0-320 0,0 0-64 0,0 6-16 15,0 0-656-15,1 3-128 0,0 3-16 0,0 2-16 16,1 1-224-16,-1 3-32 0,0 1-16 0,0 4 0 16,0-2-112-16,-2 3-32 0,-1 0 0 0,1-1 0 0,0-3-144 0,0 2-16 15,-3 0-16-15,0-3 0 16,0-1-224-16,1-2 176 0,1 1-176 0,1 0 160 0,-1-3-160 0,0 0 0 15,0-1 0-15,1-2 0 0,1-2 160 0,1-1-160 16,0-2 192-16,-1-6-192 16,0 0-1456-16,0 0-400 0,5 3-64 0,0-3-10848 15,-5 0-2160-15</inkml:trace>
  <inkml:trace contextRef="#ctx0" brushRef="#br0" timeOffset="441.751">8424 720 17503 0,'0'0'1552'0,"0"0"-1232"0,0-5-320 0,0 5 0 15,0 0 2960-15,2-4 544 0,-2 4 96 0,0-5 32 16,0-1-2096-16,0 6-432 0,0 0-80 0,0 0 0 16,0 0-432-16,0 0-80 0,0 0 0 0,-4 6-16 15,-1 2-176-15,-1 5-48 0,-2 3 0 0,0 3 0 16,-1 4 112-16,0 3 32 0,-4 2 0 0,0 0 0 16,0-1 64-16,0 1 16 0,-1-2 0 0,2 5 0 15,2 0-496-15,4-5 0 0,2-2 0 16,3 0 1024-16,3-4 128 0,3-1 0 0,2-4 16 15,0-4-912-15,4-2-256 0,1-3 0 0,7-5 0 0,-2-5 0 16,-1-2 0-16,-2-2 0 0,1-2 0 0,-1-2-144 16,-1-2 0-16,-2 1 0 0,-1 2 144 0,-2 0-192 15,-2-1 192-15,-2 2-192 0,-2 1 192 0,-2 1 0 16,-2 3 0-16,-2-3 128 0,-2 1-128 0,-1 1 0 16,0 1 0-16,-1 1 0 0,1 2 0 0,-2-1 0 15,0 1 0-15,0 0 0 0,1 1 0 0,0-1 0 16,1-1 0-16,1 1 0 15,6 2-528-15,0 0-128 0,0 0-32 0,0 0-11888 16,2-7-2384-16</inkml:trace>
  <inkml:trace contextRef="#ctx0" brushRef="#br0" timeOffset="710.377">8620 861 27647 0,'0'0'1216'0,"0"0"256"0,0 0-1168 0,1 6-304 0,2 1 0 0,1-1 0 16,1 1 1728-16,1 0 272 0,3-1 64 0,0 2 16 16,3-1-624-16,1 1-128 0,-1 0-32 0,1 1 0 0,0 0-560 0,1 0-112 15,-3 0-32-15,1 0 0 0,0-1-160 0,-2 0-48 16,-2 0 0-16,2-1 0 0,-2 0-384 0,0 1 128 15,-2 0-128-15,0 0 0 16,-2-1-480-16,1 1-176 0,-2 0-48 0,-1-1-11728 16,0-2-2352-16</inkml:trace>
  <inkml:trace contextRef="#ctx0" brushRef="#br0" timeOffset="914.425">8640 1080 33567 0,'0'0'1488'0,"-4"-3"304"0,0-1-1424 0,1-1-368 16,0 1 0-16,2-3 0 0,0 1 1728 0,2 0 256 0,1 0 64 0,1 0 16 16,1 0-976-16,2 1-192 0,2 0-32 0,1-2-16 15,2 0-592-15,2-1-112 0,0-3-16 0,0 0-128 16,1 1 0-16,1-2 0 16,-3-1 0-16,5-7-8736 15,-2-1-1776 1,-1 2-368-16</inkml:trace>
  <inkml:trace contextRef="#ctx0" brushRef="#br0" timeOffset="1209.061">9065 603 27071 0,'0'0'1200'0,"0"0"240"0,0 0-1152 0,0 0-288 16,0 0 0-16,4 4 0 0,-4-4 2016 0,2 6 352 15,-1 1 64-15,0 3 0 0,-1 3-672 0,-1 3-144 16,-2 4-16-16,-1 3-16 0,0 5-656 0,-1 0-128 16,-1 3-32-16,1 1 0 0,-2-3-144 0,1-1-48 15,0 0 0-15,0-3 0 0,1-1-320 0,1-4-64 16,1 0 0-16,2-4-16 0,2 1-176 0,1-3 0 15,1-2 0-15,1-2 0 16,1-2-992-16,1-1-224 0,0-3-64 0,1-4-11888 16,-1-3-2384-16</inkml:trace>
  <inkml:trace contextRef="#ctx0" brushRef="#br0" timeOffset="1562.001">9354 658 9215 0,'0'0'816'0,"0"0"-656"0,0 0-160 0,0 0 0 16,0 0 5200-16,0 0 1008 0,0 0 208 0,0 0 48 15,0 6-3824-15,-1 2-752 0,-3 2-160 0,-1 3-16 16,-1 3-560-16,-1 2-128 0,0 2 0 0,-1 4-16 16,1 2-320-16,0 1-64 0,-2 0-16 0,0 0 0 15,1-2-208-15,0 0-32 0,3 0-16 0,0-1 0 16,2 2 144-16,1-4 16 0,3 1 16 0,1-4 0 0,1 0-336 0,3-3-64 15,2-1 0-15,4-5-128 0,1-2 0 16,0-3 0-16,3-4 0 0,0-2 0 0,0-4-192 0,0-3 192 16,-3-2-208-16,-1-3 80 0,0 1 128 0,-1 0-160 15,-2-2 160-15,-3 0-160 0,-2 1 160 0,-3-1 0 16,-1 0 0-16,-2 2 0 0,-3 1 0 0,-2 0 0 16,-1 4 160-16,-3 1-160 0,-2 0 352 0,-3 2-32 15,-2 2 0-15,1 4 0 0,-1 1-160 0,0 2-32 16,0 0-128-16,0 1 192 15,2 1-2048-15,0 1-400 0</inkml:trace>
  <inkml:trace contextRef="#ctx0" brushRef="#br0" timeOffset="27386.944">11137 582 24191 0,'0'0'1072'0,"0"0"208"0,2-6-1024 0,0 1-256 16,0 1 0-16,0-1 0 0,0 0 1760 0,0 1 288 15,-2 4 64-15,3-3 16 0,-3 3-432 0,0 0-96 16,0 0 0-16,0 0-16 0,0 0-112 0,5 0 0 16,-1 3-16-16,1 2 0 0,0 2-304 0,-2-1-64 15,0 5-16-15,0 0 0 0,1 3-400 0,-1 3-80 16,-1 6-16-16,-1 4 0 0,0 7-128 0,1 4-16 16,-1 5-16-16,0 0 0 0,0-1-96 0,-1 0-32 15,0-1 0-15,-1 3 0 0,0 5 0 0,0-1 0 16,0 0 0-16,0-1 0 0,1-2-144 0,-1-4-16 15,0-4-128-15,-1-4 192 0,0-2-192 0,0-1 0 0,0 1 0 16,1-3 0-16,-1-3 0 0,1-2 0 16,0-3 0-16,0-3 0 0,1-5-336 0,0-3-16 0,1-2 0 0,-1-7 0 31,0 0-1392-31,2-12-288 0,0-3-48 0,1-2-11872 0,1-3-2368 0</inkml:trace>
  <inkml:trace contextRef="#ctx0" brushRef="#br0" timeOffset="28298.052">11234 511 11055 0,'0'0'480'0,"0"0"112"0,0 0-464 0,0 5-128 0,0-5 0 0,0 0 0 15,2 5 5184-15,-2-5 1008 16,5 4 208-16,1-2 32 0,0 0-4000 0,3-2-816 16,2-1-144-16,2 0-48 0,1-2-480 0,4-1-112 0,1 0 0 0,5-1-16 15,1 0-352-15,3 0-64 0,0 1-16 0,2 0 0 16,2 1 0-16,-1-2 0 16,-3 0 0-16,1-1 0 0,0 0 128 0,2-1 32 0,-1 0 0 0,1-1 0 15,1 0-544-15,0-1 0 0,1 0 0 0,-1 2-144 16,0-1 144-16,-1 1-208 0,-4 3 80 0,-2 1 128 31,-3 1-560-31,-4 2 16 0,-1 1 0 0,-2 1 0 0,-3 0 128 0,0 1 32 0,-1 0 0 0,-2 0 0 0,-2 0 384 0,-1-1-160 16,-6-2 160-16,6 1 0 0,-6-1 0 0,0 0 0 15,0 0 0-15,0 0 0 16,0 0 0-16,0 0 0 0,0 0 0 0,0 0 0 16,0 0 0-16,0 0 0 0,0 0 0 0,0 0 0 15,0 0 0-15,0 0 0 0,2 6 128 0,-1 2-128 0,-1 2 176 0,-1 3-16 16,0 4 0-16,-1 1 0 0,0 2 192 0,-1 2 32 15,1 2 16-15,-2 4 0 0,-1 5 0 0,1 6 0 16,-1 4 0-16,0 4 0 0,1 2-32 0,0-1-16 16,0-5 0-16,2 0 0 0,0 0-96 0,1 1-32 15,0 3 0-15,2 1 0 0,0 1-224 0,1-4 128 16,0-2-128-16,0-3 0 0,1-1 0 0,-1-3 0 16,1-1 0-16,-1 0 0 0,0 0 0 0,0 0 0 15,1 0 0-15,-1-2-160 0,1-3-32 0,0-3 0 16,-1-5 0-16,1-1 0 0,0-4 16 0,-1 0 0 15,1-6 0-15,0-2 0 0,-1-1 176 0,1-1-160 16,0-2 160-16,-1 0-160 0,-2 0 160 0,1 1 0 16,-1-6-144-16,1 5 144 0,-1-5 0 0,1 4 0 15,-1 1 0-15,0-5 0 0,0 5 0 0,0 0 0 16,0-5 128-16,0 5-128 0,0-5 0 0,0 0 0 0,0 0 0 0,0 0 0 16,-1 5 0-16,1-5 0 0,0 0 0 0,0 0 0 15,-5 2 0-15,-2-2 0 0,-1-3 0 0,-2 1 0 16,0 0 272-16,-2-2-16 0,-1-1-16 0,-4 0 0 15,-4 0 0-15,-3 1 0 0,-5-3 0 0,-5 1 0 16,-3-1 16-16,-3 2 0 0,1 0 0 0,-1 0 0 16,0 1-112-16,-1 1-16 0,-2 1 0 0,1-1 0 15,2 0 0-15,1-1-128 0,6-2 192 0,4-1-64 16,3-1-128-16,6-2 0 0,2 0 0 0,8-16 128 31,6 0-432-15,3 3-80-16,2 6-32 0</inkml:trace>
  <inkml:trace contextRef="#ctx0" brushRef="#br0" timeOffset="28842.195">11342 1579 31551 0,'0'0'1408'0,"0"0"272"0,0 0-1344 15,0 0-336-15,0 0 0 0,0 0 0 0,0 0 656 0,0 0 64 16,0 0 16-16,0 0 0 16,0 0-1872-16,2-5-368 0</inkml:trace>
  <inkml:trace contextRef="#ctx0" brushRef="#br0" timeOffset="28989.141">11349 1462 23039 0,'0'0'2048'0,"0"0"-1648"0,0 0-400 0,-5-2 0 16,5 2 2432-16,0 0 384 0,-5-1 96 0,5 1 16 16,0 0-2080-16,0 0-400 0,0 0-96 0,1-5-10496 15,-1 5-2096-15</inkml:trace>
  <inkml:trace contextRef="#ctx0" brushRef="#br0" timeOffset="29122.163">11360 1387 14735 0,'0'0'1312'0,"-3"2"-1056"0,-1 1-256 0,4-3 0 0,0 0 3776 0,-5 2 688 16,0-1 144-16,5-1 16 0,0 0-3200 0,0 0-640 15,0-5-128-15,2 0-10336 16,0-3-2080-16</inkml:trace>
  <inkml:trace contextRef="#ctx0" brushRef="#br0" timeOffset="29269.918">11362 1261 32127 0,'-9'0'1424'0,"9"0"304"0,-5 0-1392 0,5 0-336 15,-5-3 0-15,5 3 0 0,-4-4 576 0,2-1 64 16,2-1 0-16,2-1 0 0,1 0-640 0,1-2 0 0,1 0 0 0,0-1-15216 16</inkml:trace>
  <inkml:trace contextRef="#ctx0" brushRef="#br0" timeOffset="29406.882">11332 1064 22111 0,'0'0'1968'0,"0"0"-1584"0,-5 0-384 0,0-2 0 16,1 0 2176-16,4 2 368 0,0 0 64 0,-3-4 16 16,3 4-1984-16,-1-5-384 0,1-2-64 0</inkml:trace>
  <inkml:trace contextRef="#ctx0" brushRef="#br0" timeOffset="29548.439">11348 947 36335 0,'0'0'800'0,"-5"1"160"0,5-1 48 0,0 0 16 0,-4-1-832 0,4 1-192 0,-3-4 0 0,3 4 0 0,0-6 400 0,2-1 48 15,1-1 0-15,0-1-11488 16,0-1-2288-16</inkml:trace>
  <inkml:trace contextRef="#ctx0" brushRef="#br0" timeOffset="29665.512">11335 796 33407 0,'-3'-2'736'0,"-2"1"160"0,2-2 16 0,0-2 16 0,0-1-736 0,1 0-192 15,3-1 0-15,0-1 0 0,0 0 144 0,1 1 0 0,1 0 0 0</inkml:trace>
  <inkml:trace contextRef="#ctx0" brushRef="#br0" timeOffset="29802.362">11336 642 16575 0,'-9'2'1472'0,"9"-2"-1168"0,-7 3-304 0,1-3 0 15,6 0 3584-15,0 0 672 0,0 0 128 0,0 0-9136 31,0 0-1840-31,0 0-352 0</inkml:trace>
  <inkml:trace contextRef="#ctx0" brushRef="#br0" timeOffset="30006.594">11518 595 10127 0,'0'0'448'0,"0"0"96"0,0 0-544 0,0 0 0 16,0 0 0-16,0 0 0 0,0 0 5840 0,0 0 1072 16,0 0 192-16,0 0 64 0,0 0-4864 0,0 0-976 15,0 0-192-15,0 0-48 0,0 0-1088 0,0 0 0 16,0 0-192-16,0 0 0 16,0 0-2416-16,0 0-480 0</inkml:trace>
  <inkml:trace contextRef="#ctx0" brushRef="#br0" timeOffset="30143.737">11500 732 28671 0,'0'0'1280'0,"0"0"256"0,0 0-1232 0,0 0-304 0,-2 5 0 0,2-5 0 16,0 0 1168-16,0 0 176 0,0 0 48 0,0 0 0 16,0 0-896-16,0 0-176 0,0 0-48 0</inkml:trace>
  <inkml:trace contextRef="#ctx0" brushRef="#br0" timeOffset="30282.788">11444 932 27647 0,'-4'3'2448'16,"1"0"-1952"-16,3-3-496 0,0 0 0 0,0 0 1664 0,0 0 224 16,0 0 48-16,0 0 16 0,0 0-1456 0,0 0-304 15,0 0-48-15</inkml:trace>
  <inkml:trace contextRef="#ctx0" brushRef="#br0" timeOffset="30414.308">11450 1082 29199 0,'0'0'1280'0,"-4"5"288"0,0 0-1248 16,1-2-320-16,3-3 0 0,0 0 0 0,0 0 432 0,0 0 16 15,0 0 16-15,0 0 0 16,6-3-1040-16,0 0-224 0</inkml:trace>
  <inkml:trace contextRef="#ctx0" brushRef="#br0" timeOffset="30543.204">11480 1262 21183 0,'-3'5'1888'0,"0"1"-1504"0,0 0-384 0,0 0 0 16,2-1 2368-16,-1 0 416 0,1 0 80 0,1-5 16 15,0 0-1792-15,0 0-368 0,0 0-64 0,5-1-15312 16</inkml:trace>
  <inkml:trace contextRef="#ctx0" brushRef="#br0" timeOffset="30684.647">11507 1338 19343 0,'-11'15'848'0,"5"-7"192"0,-3 0-832 0,0 1-208 0,1-1 0 0,0 0 0 0,0 1 4736 0,1-3 912 16,2 0 176-16,1-1 48 0,4-5-4032 0,0 0-816 15,0 0-144-15,0 0-48 16,8 0-1584-16,2-2-320 0,2-1-64 0,-2 0-17040 0</inkml:trace>
  <inkml:trace contextRef="#ctx0" brushRef="#br0" timeOffset="30791.648">11511 1496 21183 0,'-6'11'944'0,"3"-5"192"0,-2 0-912 0,0 0-224 16,0 1 0-16,1-3 0 0,4-4 2784 0,0 0 512 0,0 0 96 0,0 0-11728 31,3-4-2352-31</inkml:trace>
  <inkml:trace contextRef="#ctx0" brushRef="#br0" timeOffset="30937.625">11628 1571 32303 0,'0'0'1424'0,"0"0"304"0,0 0-1376 0,0 0-352 0,0 0 0 0,0 0 0 16,0 0 352-16,0 0 0 0,3-6 0 0,2 0-10144 15,0-3-2016-15</inkml:trace>
  <inkml:trace contextRef="#ctx0" brushRef="#br0" timeOffset="31082.298">11670 1472 23951 0,'0'0'2128'0,"-4"1"-1696"16,4-1-432-16,0 0 0 0,0 0 2448 0,0 0 416 15,0 0 80-15,-2-4 0 0,2-2-2160 0,2-1-432 16,1 0-96-16</inkml:trace>
  <inkml:trace contextRef="#ctx0" brushRef="#br0" timeOffset="31222.144">11655 1271 35007 0,'-10'-3'1552'0,"10"3"320"0,-4 0-1488 0,-1-1-384 0,0 0 0 16,5 1 0-16,-3-5 528 0,1-2 48 0,1 0 0 0,2-1-11312 16,2-1-2256-16</inkml:trace>
  <inkml:trace contextRef="#ctx0" brushRef="#br0" timeOffset="31361.244">11649 1087 31727 0,'-8'-5'1408'0,"8"5"288"0,-4-4-1360 0,1 1-336 0,3 3 0 0,-2-5 0 0,1-1 208 0,2-1-16 15,2 1-16-15</inkml:trace>
  <inkml:trace contextRef="#ctx0" brushRef="#br0" timeOffset="31522.758">11656 956 25791 0,'0'0'2304'0,"-4"-2"-1856"15,0 0-448-15,1-1 0 0,2-1 1728 0,0-1 256 16,1 0 64-16,1-4 0 0,2 1-1632 0,1-4-416 16,7-13 0-16,-3 6 128 0</inkml:trace>
  <inkml:trace contextRef="#ctx0" brushRef="#br0" timeOffset="31652.386">11660 708 40079 0,'0'0'880'0,"0"0"176"0,-5 1 32 0,5-1 64 0,-6 0-928 0,6 0-224 0,0 0 0 0,0 0 0 16,-2-5 576-16,3 1 80 0,2-2 16 0,2 0-19168 15</inkml:trace>
  <inkml:trace contextRef="#ctx0" brushRef="#br0" timeOffset="31814.269">11724 599 29599 0,'0'0'1312'0,"0"0"272"0,0 0-1264 0,0 0-320 16,0 0 0-16,0 0 0 0,3-6 256 0,1 0-16 15,0-1 0-15</inkml:trace>
  <inkml:trace contextRef="#ctx0" brushRef="#br0" timeOffset="32005.494">11893 542 32255 0,'0'0'1424'0,"0"0"304"0,0 0-1392 0,0 0-336 15,0 0 0-15,0 0 0 0,-5-2 1152 0,5 2 144 16,0 0 48-16,0 0-11712 0,0 0-2352 0</inkml:trace>
  <inkml:trace contextRef="#ctx0" brushRef="#br0" timeOffset="32162.299">11871 746 27647 0,'-7'4'2448'0,"1"2"-1952"0,-1 0-496 0,2-1 0 16,1-1 3088-16,4-4 528 0,0 0 96 0,0 0 32 0,0 0-2768 0,0 0-544 15,7-4-112-15,0 1-18880 0</inkml:trace>
  <inkml:trace contextRef="#ctx0" brushRef="#br0" timeOffset="32307.484">11834 1018 22111 0,'0'0'1968'0,"-6"4"-1584"16,0 1-384-16,1-3 0 0,0 1 3888 0,5-3 688 0,0 0 144 0,0 0 16 15,0 0-3296-15,0 0-672 16,0 0-128-16,6 0-16 15,0 0-1824-15,1-2-352 0,-1 1-80 0</inkml:trace>
  <inkml:trace contextRef="#ctx0" brushRef="#br0" timeOffset="32441.314">11828 1211 31967 0,'-8'13'1408'0,"4"-7"304"0,-1 0-1376 0,0 2-336 0,0 0 0 15,1-1 0-15,1-2 1536 0,3-5 256 0,0 0 32 0,0 0 16 16,6 0-1360-16,1-2-272 0,1-3-48 0,0 0-17456 15</inkml:trace>
  <inkml:trace contextRef="#ctx0" brushRef="#br0" timeOffset="32585.276">11843 1420 23039 0,'-7'4'2048'0,"1"2"-1648"0,-1 1-400 0,2 1 0 0,0-4 3072 0,1 0 512 16,1 0 128-16,3-4 0 0,0 0-2688 0,0 0-560 15,4 5-96-15,-4-5-32 16,7 2-1616-16,-1-2-336 0</inkml:trace>
  <inkml:trace contextRef="#ctx0" brushRef="#br0" timeOffset="32694.49">11907 1540 22111 0,'-9'20'1968'0,"5"-10"-1584"0,-1 2-384 0,-2-1 0 0,-1 3 3376 0,0 0 592 15,2-2 112-15,0 1 16 0,0 0-1920 0,2-2-400 16,0-2-80-16,3-2-16 0,1-7-944 0,0 0-192 0,9-3-32 0,1-5-20112 15</inkml:trace>
  <inkml:trace contextRef="#ctx0" brushRef="#br0" timeOffset="35393.8">8003 1825 35295 0,'0'0'1568'0,"0"0"320"0,0 0-1504 0,0 0-384 16,0 0 0-16,0 0 0 0,0 0 1360 0,0 0 208 0,0 0 32 0,5 4 16 15,1 1-784-15,0-2-144 16,-6-3-48-16,9 3 0 0,-2 0-512 0,1-3-128 16,1 1 0-16,1-1-12864 0,1 0-2560 0</inkml:trace>
  <inkml:trace contextRef="#ctx0" brushRef="#br0" timeOffset="35543.118">8069 1981 39743 0,'-12'10'1760'0,"7"-5"352"0,-1 0-1680 0,0 0-432 0,2 1 0 0,2-1 0 16,2-5 944-16,0 6 96 0,0-6 32 0,5 3 0 15,2-1-768-15,4-2-160 0,3-1-16 0,2-3-13120 16,2-2-2608-16</inkml:trace>
  <inkml:trace contextRef="#ctx0" brushRef="#br0" timeOffset="35894.409">8465 1738 33743 0,'0'0'1488'0,"0"0"320"0,3-5-1440 0,2-4-368 16,0 0 0-16,3 0 0 0,3-3 640 0,1 1 64 15,0 1 16-15,3 2 0 0,1 0-432 0,0 2-96 16,1 2 0-16,0 1-16 0,-2 2-176 0,0 4 0 16,-3 2 0-16,-3 3 128 0,-1 3-128 0,-4 2 0 15,-3 2 0-15,-7 8-176 0,-4 3 176 0,-4-3 0 0,-1 1 0 16,-1 0 0-16,-2 2 0 0,-1-1 0 0,3 0 0 15,1-1 832-15,2-2 160 0,4 0 32 16,2-5 0-16,3-1 240 0,2-2 48 0,1-1 16 0,3-4 0 16,1-3-864-16,4-1-160 0,1-3-48 0,4-2 0 15,4-2-256-15,1-3 128 0,4-4-128 0,1-1 0 16,2-3 0-16,1-3 0 0,3-1-160 0,-3-1 160 31,0-1-2496-31,-1 1-384 0,1 0-80 0</inkml:trace>
  <inkml:trace contextRef="#ctx0" brushRef="#br0" timeOffset="36321.799">8985 1630 13823 0,'0'0'608'0,"0"0"128"0,0 0-592 0,0 0-144 16,9 1 0-16,0-2 0 0,4-2 3520 0,1-2 656 15,0-2 144-15,0 1 32 0,1-3-3360 0,0 1-672 16,0 0-128-16,-2 2-16 0,-2 0-368 0,-3 2-80 16,-2 1-16-16,-3 2 0 0,-3 1-16 0,0 0 0 15,-7 1 0-15,-2 2 0 0,-4 2 960 0,-2 2 192 16,-2 0 48-16,-3 2 0 0,-2 1 752 0,-2 3 144 16,1-2 48-16,-9 11 0 0,3 0-1472 0,5-3-368 0,3-1 0 15,3-4 1936-15,6-1 320 16,3-3 64-16,4-1 16 0,4-1-1648 0,4-1-336 0,3-1-64 0,5-1-16 15,2-2-272-15,5 0 0 16,2-1 0-16,5 1 0 0,1 1 0 0,1 0 0 0,-3 0 0 0,0 2 0 16,-3 2 0-16,-1 1 0 0,-4 2 0 0,-2 1 0 15,-3-1 128-15,-3 4-128 0,-5 2 0 0,-3 2 0 16,-3-1 240-16,-2 0-64 0,-4 2-16 0,-2-1 0 16,-1-3 96-16,-1 1 32 0,-2-5 0 0,-1 0 0 15,0-2-288-15,-1-2 128 0,3-5-128 0,0-2 0 16,0-2-592-16,2-2-240 0,1-5-32 0,3-2-16 15,2-3-2176-15,3 0-432 0</inkml:trace>
  <inkml:trace contextRef="#ctx0" brushRef="#br0" timeOffset="36614.196">9354 1636 30111 0,'0'0'1344'0,"0"0"256"0,0 0-1280 0,0 0-320 16,0 0 0-16,0 0 0 0,0 0 2400 0,-2 5 416 15,-2 2 64-15,-2 3 32 0,-2 2-1504 0,-1 1-288 16,-3 3-64-16,1 1-16 0,-1 2-672 0,0 2-144 16,0-2-32-16,1 4 0 0,-1-1-48 0,2 4-16 15,1 0 0-15,5 1 0 0,1 2 256 0,3-2 64 16,3-2 0-16,3 0 0 0,3-4-192 0,3-2-48 16,1-3 0-16,2-4 0 0,2-3-80 0,1-3-128 0,1-3 176 15,-1-3-176-15,-1-4 144 0,0-2-144 16,-3-4 0-16,-3 1 144 0,-1-3-144 0,-3-2 0 15,-4 0 0-15,-3-1 0 0,-3 2 0 0,-4-1 0 0,-3 2 0 0,-3 0 0 16,-5 1 144-16,-1 2-144 0,0 3 160 0,-2 1-160 16,2 3 128-16,-2 1-128 0,1 0 0 0,2 1-14400 15,2 0-2944-15</inkml:trace>
  <inkml:trace contextRef="#ctx0" brushRef="#br0" timeOffset="56340.525">13072 901 20271 0,'0'0'1792'0,"0"0"-1424"16,0 0-368-16,0 0 0 0,0 0 4448 0,5 3 816 0,1-1 176 16,-1 0 16-16,0 1-2832 0,0 0-560 0,2 1-112 0,1-2-32 15,2 0-1104-15,3 0-240 0,-1 0-32 0,3 0-16 16,3-2-368-16,-1 0-160 0,2-2 128 0,-2 0-128 15,2 0 272-15,0 0-16 0,-1-3-16 0,2-1-10000 32,-4 1-2000-32,-1 0-400 0</inkml:trace>
  <inkml:trace contextRef="#ctx0" brushRef="#br0" timeOffset="56504.623">13096 1050 5519 0,'0'0'496'0,"-2"4"-496"0,3 2 0 16,0-1 0-16,-1-5 0 0,5 5 0 0,2 0 9024 0,2-1 1696 16,1-1 352-16,2 0 64 0,-1 0-8768 0,2-1-1728 15,2 0-368-15,-1-2-64 16,2 1-1200-16,1-1-240 0,2-1-48 0</inkml:trace>
  <inkml:trace contextRef="#ctx0" brushRef="#br0" timeOffset="56720.134">13561 821 37311 0,'0'0'1664'0,"0"0"320"0,-3-4-1584 0,3 4-400 0,0 0 0 0,4-4 0 16,2 0 1072-16,3 2 128 0,0 0 16 0,4 1 16 15,0 1-544-15,0 1-112 16,1 1-32-16,1 1 0 16,-1 1-1760-16,2 0-336 0</inkml:trace>
  <inkml:trace contextRef="#ctx0" brushRef="#br0" timeOffset="56886.606">13600 1196 21183 0,'0'0'1888'0,"0"0"-1504"0,0 0-384 0,0 0 0 16,3-4 5824-16,2-1 1088 0,1 0 208 0,1-3 48 16,1-3-4896-16,2-1-992 0,2 0-192 0,3-1-32 15,0-1-736-15,4 0-160 0,3-2-32 0,3 1 0 16,0 2-128-16,4 0-192 0,1-1 32 0,0 0-22496 16</inkml:trace>
  <inkml:trace contextRef="#ctx0" brushRef="#br0" timeOffset="57567.058">15235 662 13823 0,'1'-4'1216'0,"-1"4"-960"0,0 0-256 0,0 0 0 15,4-3 5120-15,1 2 992 0,1-1 192 0,0 2 32 16,1 1-3488-16,1 0-704 0,0 1-144 0,2 0-16 16,0-1-768-16,3 1-160 0,2 0-32 0,0-1 0 15,3 1-592-15,0-1-128 0,2-3-32 0,3 1 0 16,0 0-272-16,1 0 0 0,-2-2 0 0,-1 2 0 31,-2 0-1472-31,-1 0-384 0,-4 1-96 0</inkml:trace>
  <inkml:trace contextRef="#ctx0" brushRef="#br0" timeOffset="58023.176">15187 672 30575 0,'0'0'1344'0,"0"0"304"0,0 0-1328 0,0 0-320 15,0 0 0-15,0 0 0 0,-5 4 1568 0,1 2 240 16,1 1 48-16,0 3 16 0,1 2-848 0,1 4-192 15,-2 3-16-15,0 1-16 0,-1 3-528 0,-1 0-96 0,-1 1-32 0,0 2 0 16,-1-1-144-16,-1-1 0 0,1-3 0 0,-1 0 128 16,1-2-128-16,-2 4 128 0,3-4 0 15,1-1-128-15,1-4 0 0,0-1 0 0,2-1 128 16,-2-1-128-16,2-4 160 0,1 0-160 0,1-3 160 16,0-4 96-16,0 0 0 0,0 0 16 0,0 0 0 15,0 0 256-15,8-4 48 0,-1 0 496 16,1 0-208-16,0 0-32 0,-1-1-16 0,1 2 0 15,1 1 0-15,1 0 0 0,1 0 0 0,1 1 0 16,1 1-176-16,1 0-48 0,2 1 0 0,-2-1 0 16,1 0-272-16,-1 0-64 0,-1 1-16 0,2-1 0 15,-1 0-240-15,-1 1 0 0,1 0 0 0,1-1 0 16,0-2-768 0,2 0-256-16,0-1-64 0,-3 1-21600 0</inkml:trace>
  <inkml:trace contextRef="#ctx0" brushRef="#br0" timeOffset="58393.579">15880 837 33167 0,'0'0'2944'0,"-4"4"-2352"16,0-1-464-16,4-3-128 0,0 0 2448 0,0 0 480 15,0 0 80-15,0 0 32 0,0 0-1968 0,0 0-400 16,0 0-80-16,7-5-16 16,1-1-2688-16,1-1-560 0</inkml:trace>
  <inkml:trace contextRef="#ctx0" brushRef="#br0" timeOffset="58545.755">16191 806 35295 0,'0'0'1568'0,"-5"2"320"0,-1-1-1504 0,6-1-384 15,0 0 0-15,0 0 0 0,0 0 432 0,-2-4 16 16,1 0 0-16</inkml:trace>
  <inkml:trace contextRef="#ctx0" brushRef="#br0" timeOffset="58699.585">16486 810 18431 0,'0'0'1632'0,"0"0"-1312"0,0 0-320 0,0 0 0 16,0 0 4144-16,0 0 752 0,0 0 160 0,-1-4 16 15,1-1-3648-15,0-1-720 0,1 1-160 0,0 1-17376 16</inkml:trace>
  <inkml:trace contextRef="#ctx0" brushRef="#br0" timeOffset="58846.519">16731 773 37151 0,'0'0'1648'0,"-4"3"336"0,4-3-1600 0,-3 3-384 15,3-3 0-15,0 0 0 0,0 0 1072 0,0 0 128 16,0 0 16-16,0 0 16 0,6-2-1040 0,1-1-192 16,1-2 0-16</inkml:trace>
  <inkml:trace contextRef="#ctx0" brushRef="#br0" timeOffset="59000.796">17037 766 37727 0,'0'0'1664'0,"0"0"352"0,0 0-1616 0,0 0-400 0,0 0 0 0,0 0 0 16,0 0 1008-16,0 0 112 0,0 0 32 0,0 0 0 15,0 0-960-15,5 0-192 0,1-3 0 0,1 1-12416 16,0 0-2432-16</inkml:trace>
  <inkml:trace contextRef="#ctx0" brushRef="#br0" timeOffset="59131.528">17255 739 13823 0,'0'0'1216'16,"0"0"-960"-16,-5 2-256 0,5-2 0 16,-4 1 6064-16,4-1 1168 0,0 0 224 0,0 0 48 15,0 0-5552-15,0 0-1120 0,0 0-208 0,4-5-48 16,2 2-1904-16,1-2-368 0,1 1-80 16</inkml:trace>
  <inkml:trace contextRef="#ctx0" brushRef="#br0" timeOffset="59267.657">17444 761 34095 0,'0'0'1504'0,"0"0"320"0,0 0-1456 0,7-2-368 15,-1 0 0-15,2 1 0 0,-1-3 1168 0,0 1 176 16,0-1 16-16,2-1 16 0,0 0-1024 0,1 1-208 16,1 0-144-16</inkml:trace>
  <inkml:trace contextRef="#ctx0" brushRef="#br0" timeOffset="59407.774">17721 758 10127 0,'0'0'896'0,"0"0"-704"16,0 0-192-16,0 0 0 0,0 0 6336 0,0 0 1216 0,0 0 256 0,0 0 64 16,7-2-6144-16,1-1-1216 0,1 0-240 0</inkml:trace>
  <inkml:trace contextRef="#ctx0" brushRef="#br0" timeOffset="59555.559">17931 766 37727 0,'0'0'1664'0,"-4"1"352"0,4-1-1616 0,0 0-400 16,0 0 0-16,0 0 0 0,0 0 880 0,6 0 80 15,1 0 32-15,4-1 0 16,1-3-1984-16,2 1-400 0</inkml:trace>
  <inkml:trace contextRef="#ctx0" brushRef="#br0" timeOffset="59679.989">18133 775 24879 0,'0'0'2208'0,"0"0"-1760"15,0 0-448-15,6-1 0 0,1-1 2000 0,-1 1 320 16,1-2 64-16,0 1-11200 15,1-2-2240-15</inkml:trace>
  <inkml:trace contextRef="#ctx0" brushRef="#br0" timeOffset="59797.823">18336 791 9215 0,'0'0'816'0,"0"0"-656"0,0 0-160 0,8 0 0 16,0-1 3904-16,1-2 768 0,0 0 128 0</inkml:trace>
  <inkml:trace contextRef="#ctx0" brushRef="#br0" timeOffset="59936.105">18578 794 23951 0,'0'0'2128'0,"0"0"-1696"0,0 0-432 0,0 0 0 0,0 0 2928 0,0 0 496 16,5-3 96-16,1 1 32 15,-1-3-3552-15,1 2-544 0</inkml:trace>
  <inkml:trace contextRef="#ctx0" brushRef="#br0" timeOffset="60071.752">18776 769 27647 0,'0'0'2448'0,"0"0"-1952"16,0 0-496-16,0 0 0 0,0 0 2640 0,0 0 432 0,7-3 96 0,0-1 16 15,2 0-2416-15,1 0-464 0,0-1-112 0</inkml:trace>
  <inkml:trace contextRef="#ctx0" brushRef="#br0" timeOffset="60200.166">18936 753 24879 0,'0'0'2208'0,"0"0"-1760"0,0 0-448 0,0 0 0 16,0 0 3520-16,0 0 640 0,0 0 112 0,0 0 16 15,6 3-2912-15,0-3-592 0,0-3-112 0,2 0-13024 16,1-1-2592-16</inkml:trace>
  <inkml:trace contextRef="#ctx0" brushRef="#br0" timeOffset="60910.163">19572 534 13823 0,'0'0'608'0,"7"2"128"0,0 0-592 0,2-1-144 0,3 0 0 0,2 0 0 0,4-1 5344 0,1 0 1040 16,1-1 208-16,1-1 32 0,-3 0-4864 0,2-1-976 15,-1 0-192-15,2 0-32 0,-1-1-416 0,1-1-144 16,-2 0 0-16,0 1 144 0,-2 0-16 0,-3 0 0 16,0 1 0-16,-3 0 0 0,-2 0 0 0,-1 2-128 15,-2 1 192-15,-6 0-64 0,0 0 256 0,0 0 64 16,3 6 0-16,-1 2 0 0,-1 0 288 0,-1 3 64 16,0 0 16-16,1 1 0 0,1 1-48 0,1 0-16 15,0 2 0-15,2 1 0 0,2 1-240 0,0 5-32 16,1 4-16-16,2 0 0 0,-1 1-240 0,1 0-48 15,-1 1-16-15,0 0 0 0,0-1-160 0,-2-1 128 16,0-2-128-16,-3-1 128 0,-3-3 32 0,0-2 0 0,-2-3 0 0,0-1 0 16,-4-2 144-16,0-1 16 0,-3-3 16 15,-1-2 0-15,-2-2 80 0,-1 0 16 0,-1-2 0 0,0-1 0 16,1-1-192-16,-1-1-48 0,-1-2 0 0,0 1 0 16,0-2-192-16,-1 0 0 0,-1-1-144 0,2 0 144 31,-3 1-2000-31,2 0-304 0,-3-1-64 0</inkml:trace>
  <inkml:trace contextRef="#ctx0" brushRef="#br0" timeOffset="61560.205">16878 1413 11055 0,'0'0'976'0,"0"0"-784"0,4-5-192 0,1 1 0 16,1-1 4144-16,1 0 784 0,0 1 144 0,0 0 48 15,0 0-3344-15,0 2-672 0,1-1-128 0,0 1-16 16,-1 2 176-16,0 0 32 0,-7 0 16 0,5 3 0 16,-1 1-160-16,-2 2-16 0,-1 1-16 0,-3 1 0 15,-1 1-160-15,-1 0-16 0,-2 3-16 0,1 1 0 16,-3 0-96-16,0 3-32 0,0 1 0 0,1 0 0 0,1 1-16 0,0-2 0 15,0 0 0-15,2-1 0 0,2-3-192 0,1-1-32 16,2-1-16-16,1-2 0 0,2-2-240 0,3-2-48 16,0-2-128-16,2-1 192 0,3-2-192 0,3-1 0 15,3-2 0-15,1-3 0 0,2-1 0 0,2-1 0 16,1-2 0-16,0 0 0 16,1-2-688-16,1 0-224 0,-1-3-48 0,0 1-13376 15,-2 1-2656-15</inkml:trace>
  <inkml:trace contextRef="#ctx0" brushRef="#br0" timeOffset="61943.059">17380 1344 30527 0,'0'0'1344'0,"0"0"288"0,0 0-1312 0,7-1-320 0,0-1 0 0,1 1 0 16,0 0 928-16,2 1 112 0,1 0 32 0,0 0 0 15,1 0-336-15,0-1-64 0,2 0-16 0,-1 0 0 16,1-1-448-16,0-1-80 0,0-2-128 0,-2 0 176 15,1 1-176-15,-4-1 0 0,-2 0 144 0,-3 1-144 16,-4 4 224-16,-3-5-32 0,-3 0 0 0,-3 2 0 16,-4 2 464-16,-2 2 96 0,-3 2 16 0,-2 0 0 15,-2 2 32-15,0 2 16 0,0 3 0 0,2-2 0 16,1 2 272-16,1 0 64 0,4 0 16 0,0-2 0 16,3 0-304-16,4 0-64 0,2 0-16 0,3 0 0 15,3 0-368-15,1-2-80 0,3 1-16 0,4 0 0 16,1 1-320-16,3 0 0 0,1 0 0 0,1-1 0 0,2 1 0 0,1 1 0 15,0-2 0-15,0 2 0 0,-1-1 0 0,-2 2 0 16,-3 1 0-16,-3 0 0 0,-4 0 0 0,-3 1 0 16,-4 1 0-16,-3 0 0 0,-2-2 0 0,-2 1 0 15,-4-1 0-15,-3-2 128 0,-1-2-128 0,0-2 0 16,1-1 0-16,1-2 0 0,0-2 0 0,1-2 0 16,2-2 0-16,1-1 0 15,-1-1-608-15,1-1-192 0,4-3-32 0,0 1-16 16,2 0-1520-16,3 1-288 0,2-1-64 0</inkml:trace>
  <inkml:trace contextRef="#ctx0" brushRef="#br0" timeOffset="62229.547">17966 1356 24879 0,'0'0'2208'0,"-3"4"-1760"0,-2-1-448 0,-2 1 0 16,-2 0 3568-16,0 1 624 0,-3 1 128 0,-2 1 32 15,-2 1-2768-15,-4 1-560 0,1 0-96 0,0 3-32 16,-2 2-432-16,3 2-80 0,-1 3-32 0,3 2 0 16,0 4-160-16,2 2-16 0,2 0-16 0,2-1 0 15,3-1 128-15,3-1 32 0,3-4 0 0,5-3 0 16,2-1-320-16,3-3 160 0,1-2-160 0,5-3 128 16,1-3-128-16,3-3 0 0,1-4 0 0,1-1 0 15,1-5 0-15,-1 0 0 0,0-1 0 0,-5-2 0 16,-1 0 0-16,-5 0 0 0,-4 1-144 0,-6-2 144 0,-4 0 256 15,-4 0 128-15,-4 4 0 0,-3 1 16 0,-5-2 272 0,-1 2 48 16,-1 3 16-16,3-1 0 0,2 2-560 0,2-1-176 16,4 1 0-16,4 1-15008 15,3-2-3088-15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1:44:10.45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16479 3468 25103 0,'-11'1'1104'0,"6"1"240"0,-1 2-1072 0,-1-2-272 15,-1-1 0-15,0-1 0 0,-2 1 1072 0,-1-1 144 16,1-1 48-16,0 0 0 0,-4-2-192 0,-1 0-48 15,2-2 0-15,-2 1 0 0,-1-1-496 0,1 0-96 16,-3 0-32-16,-9 1 0 0,1 2 64 0,1 1 16 0,-2-1 0 0,0 2 0 16,0 2 112-16,-5 1 32 0,-1-2 0 0,-3-1 0 15,-1-1-144-15,-3-2-32 0,-1 1 0 0,11-2 0 16,-1 0-112-16,-1-3-16 0,-1-2-16 16,2-1 0-16,-2 0 16 0,-2 0 16 0,-3-3 0 0,-3-1 0 15,-3-1 128-15,0-2 32 0,0 0 0 0,1 1 0 16,0-6-80-16,1 3-16 0,-2 0 0 0,-4 1 0 15,-3-1-240-15,-2-1-160 0,0 0 192 0,1-1-192 16,2 2 160-16,0-1-160 0,-2 1 128 0,0-1-128 16,-3 0 0-16,2 0 0 0,2-3 0 0,2 1 0 15,4-3 0-15,0-4 128 0,0-4-128 0,-16-16 0 16,4 1 0-16,7 4 0 0,2 3 0 0,5 2 0 0,4 2 0 0,4 0 0 16,2-1 0-16,2-4 0 0,3-1 0 0,1-5 0 15,1-2 0-15,-1 4 0 0,2 4 0 0,0 1 0 16,3 2 0-16,2-6 0 0,3-4 0 0,3-5 128 15,5-4-128-15,4 3 0 0,5 1 160 0,3 0-160 16,3-1 192-16,4-3-192 0,4-2 128 0,2-1-128 16,3 2 0-16,1 6 0 0,0 8 0 0,0-4 0 15,2-4 0-15,-1-1 0 0,2-1 0 0,2 2 0 16,2 4 0-16,4 4 0 0,4 4 0 0,3 0 0 16,4-4 0-16,4-2 0 0,5-6 0 0,-3 4 0 15,-1 1 0-15,4 5 0 0,7 3 0 0,4 5 0 16,7 5 0-16,-2-1 0 0,-4 3 0 0,3 1 0 15,5-2 0-15,6 5 0 0,4 1 0 0,-5 4-144 16,-3 1 144-16,4 4 0 0,6 6 0 0,-1 2-128 0,-4 2 128 0,2 3 0 16,0 4 0-16,3 0 0 0,7 2 0 0,-4 1-128 15,-3 2 128-15,7 2 0 0,9-1 0 0,-4 1 0 16,-3-2 0-16,11 3 0 0,9 1-128 0,-2 0 128 16,-9-2 0-16,8 3 0 0,9 1 0 0,-3 1 0 0,-6-2-256 15,4 3 48-15,2 1 0 0,3 0 0 0,1-3 208 0,-6 3 0 16,-5 4-160-16,4 6 160 0,8 3 0 0,-10 5-144 15,-9 3 144-15,3 4 0 0,8 2 0 0,-9-4 0 16,-9-2 0-16,5-2 0 0,7-3 0 0,-9 3-128 16,-7 2 128-16,1 3 0 0,3 4 0 0,-3 2 0 15,-4 2 0-15,-4-5 0 0,-4-4 0 0,2 1 0 16,3 0 0-16,-10 6 0 0,-10 6 0 0,-5 4 0 16,-1 2 0-16,-3-1 0 0,-3-3 0 0,-4 4 0 15,-4 6 0-15,-4 5 0 0,-6 3 0 0,-6-4 0 16,-4-6 0-16,-7 1 0 0,-3 4 0 0,-1 0 0 15,-3 1 128-15,-3-4-128 0,-4-5 0 0,-5 0 0 16,-4 4 0-16,-2 2 0 0,-5 2 0 0,-8-8-128 0,-8-7 128 16,-12 1 0-16,-11 3 0 0,-6 2 0 0,-2 2 0 0,-2-1 0 15,1-5 0-15,-15-4 256 0,-14-4-32 0,-1 1 0 16,1 3 288-16,-12 3 48 0,-15 1 16 0,0-4 0 16,1-7-48-16,-6-7 0 0,-4-6 0 0,-8-4 0 15,-9-5-144-15,-2 0-16 0,0-3-16 0,1-5 0 16,3-2 112-16,-7-6 32 0,-5-4 0 0,-4-3 0 15,-4-1-240-15,-1-6-64 0,4-4 0 0,1-2 0 16,1-2-192-16,0-4 0 0,-3-2 0 0,-1-4 0 16,-1-7-240-16,6-5-80 0,5-9-32 0,14-3 0 31,9-3-768-31,5 2-160 0,2-1-16 0,13-4-13488 0,17-5-2688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1:44:20.4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9264 3246 15663 0,'-9'2'1392'0,"-2"1"-1120"16,0 1-272-16,-1 0 0 0,-1-2 960 0,-2 2 144 16,-1 0 32-16,-1-1 0 0,-2-2-192 0,1-1-48 0,-1-2 0 0,1 0 0 15,-1-3 464-15,0-2 96 0,1 0 16 0,0-3 0 16,1-2-272-16,0-1-48 15,1 0-16-15,1-3 0 0,0-2-288 0,1 1-48 0,2-2-16 0,0 0 0 16,-2-3-112-16,2 2-32 0,-1-1 0 0,0 2 0 16,0 0 0-16,1 0 0 15,-1 0 0-15,1-2 0 0,-2 3-240 0,-1-1-48 0,-1-3-16 0,0 2 0 16,-1-2-16-16,0 0 0 0,1 0 0 0,-1-1 0 16,2 1-176-16,-1 0-144 0,1 1 192 0,1 1-192 15,0-2 176-15,2 1-176 0,1 2 160 0,2-1-160 16,0-3 128-16,1 0-128 0,0-2 0 0,1-1 0 0,1-4 0 0,1 2 0 15,0-1 0-15,0-1 0 0,0 1 0 0,1 1 128 16,0 2-128-16,0 0 0 0,0 2 128 0,0 0-128 16,0 1 176-16,2-2-176 0,0-5 144 0,0 0-144 15,0 0 0-15,2-4 144 0,1 2-144 0,0 0 0 16,0 0 0-16,2 1 128 0,0 0-128 0,2 2 0 16,0 0 0-16,2 1 0 0,1-1 0 0,1-2 0 15,-1 1 128-15,3 0-128 0,2 0 0 0,2 1 0 16,1 0 0-16,2 0 0 0,0 2 0 0,1-1 0 15,1 2 0-15,0 3 0 0,3 0 0 0,0-1 0 16,-1 0 0-16,-1 0 0 0,1-2 0 0,1 0 0 16,1-1 0-16,3-1 0 0,0-1 0 0,4 0 0 15,3 1 0-15,2 0 0 0,2-2 0 0,1 3 0 16,1 2 0-16,-1-1 0 0,0 2 0 0,0-3 0 16,2 0 0-16,2-1 0 0,3-1 0 0,2 1 0 15,0-4 0-15,1 0 0 0,-1 2 0 0,1-1 0 16,2 1 0-16,3 3 0 0,2 1 0 0,-1 1 0 15,0 4 0-15,-1-2 0 0,-2-1 0 0,20-9 0 16,-6 2 0-16,-2 6 0 0,-1 2 0 0,-7 1 0 16,-3-1 0-16,-1 3 0 0,-2 1 0 0,2 2 0 0,1-1 0 0,1 1 0 15,-1 2 0-15,-1 2 0 0,-3 1 0 0,0 1 0 16,-1 0 0-16,4-1 0 0,5-1 0 0,2 3 0 16,-1 3 0-16,-2 1 0 0,-6 1 0 0,1-4 0 15,0 1 0-15,3 2 0 0,5-1 0 0,-1 2 0 16,-2-1 0-16,-3 1 0 0,-4-2 0 0,2 1 0 15,2 0 0-15,2 2 0 0,1-4 0 0,1 3 0 16,-4 1 0-16,-2-1 0 0,-2-1 0 0,1 1 0 0,1 0 0 0,3 3 0 16,3 0 0-16,-4 1 0 0,-5 1 0 0,0 1 0 15,-4 0 0-15,1 0 0 0,1 0 0 0,2 2 0 16,0 2 0-16,0-1 0 0,-1 1 0 0,-3 0 0 16,-4 0 0-16,0-1 0 0,0 1 0 15,2-1 0-15,1-1 0 0,2 0 0 16,3 3 160-16,-4 0 0 0,-2 0 0 0,-4 1 0 0,-3 0 192 0,1 0 32 15,0 0 16-15,2 1 0 0,2 0-80 0,2-1-32 16,0 4 0-16,-1 0 0 0,-3 1-144 0,-2 2-16 16,-6-1-128-16,-1 3 192 0,-3 1 80 0,1 1 16 15,0-2 0-15,3 2 0 0,1-1 48 0,0 0 16 16,1-2 0-16,2 2 0 0,4 0-192 0,-1-1-32 16,0 0-128-16,1 0 192 0,0-2-192 0,0 1 0 15,4-2 0-15,-13-5 0 0,4 1 128 0,4 1-128 0,0 3 0 0,-2 2 144 16,-3 3-144-16,-2 2 0 15,-3 3 144-15,-3 2-144 0,-2 1 128 0,-3 1-128 0,1 4 128 0,5 13-128 16,-2-2 240-16,-4-7-32 0,-1-3 0 0,0-2 0 16,0-1-48-16,1 2-16 0,-2 3 0 15,2 4 0-15,1 3-144 0,4 1 0 0,-1 1 0 0,-1-1 0 16,-1-4 0-16,-3-3 0 0,-1-4 128 16,-4 2-128-16,0 4 0 0,-4 1 0 0,-1 4 0 0,-4 1 0 15,-1 2 0-15,-3-1 128 0,0-2-128 0,-4-4 0 16,-2-1 128-16,-4 2-128 0,-2 1 0 0,-1 4 128 0,-4 4-128 0,-1-1 128 15,0 1-128-15,0-4 128 0,2-7-128 16,0-3 0-16,1 1 0 0,-1 2 0 0,-1 4 0 0,0-2 0 16,0 1 0-16,-1-1 0 0,1 3 0 15,-1-5 0-15,1-4 0 0,1-4 0 0,0 0 0 0,-2-1 0 16,1-1 0-16,-1 1 0 0,-3 5 0 16,-4 0 128-16,-3 2-128 0,-4-1 0 0,-5-1 128 0,-1-3-128 15,-3-1 0-15,-1 0 128 0,0-2-128 16,0-4 160-16,1-2-160 0,-5 0 160 0,-5-2-160 0,-4 4 0 15,-3 1 0-15,1 3 128 0,2 2-128 0,18-9 0 16,-4 4 0-16,-5 1 0 0,-6 2 128 0,-1-1-128 16,-3 0 128-16,2 0-128 0,3-3 320 0,-2 0 0 15,-1-2-16-15,-3 1 0 0,-3-3-112 0,3 2-32 16,1-2 0-16,0 1 0 0,0 1-160 0,-3-2 128 16,-6-3-128-16,-2 0 128 0,0-3-128 0,-1-1 0 15,-3-2 0-15,-3-4 0 0,-6-3 0 0,1-4 0 16,2-3 0-16,-4-2 0 0,-6-3-128 0,1-2 128 0,1-2 0 0,-2 0 0 15,-4 1 0-15,0 1 0 16,1 0 0-16,2 4 0 0,0 3 0 0,-2 1 0 16,-1 1 0-16,3 2 0 0,4 2 0 0,-3 1 0 0,-4 2 0 0,4 0 0 15,4 2 0-15,-1 2 0 0,-5 2 0 0,3-1 0 16,1-1-288-16,6-1 16 0,4-2 0 0,1-5 0 31,4-4-1264-31,3-6-240 0,7-6-48 0,5-5-13136 0,4-4-2624 0</inkml:trace>
  <inkml:trace contextRef="#ctx0" brushRef="#br0" timeOffset="5113.856">18670 9026 24303 0,'-15'0'1072'0,"8"0"224"0,1-2-1040 0,-3 1-256 0,0 1 0 0,-1 1 0 16,1-1 240-16,-1 2-16 0,-1-2 0 0,1 0 0 16,-2 0 96-16,1-2 32 0,-1 0 0 0,-1 2 0 15,2-2 736-15,-1 0 128 0,-1-2 48 0,-1 0 0 16,0-1-48-16,-1-1-16 0,1-2 0 0,1-1 0 16,0 0-272-16,-1-2-48 0,0-3-16 0,-1-1 0 15,-1-4-336-15,1-3-64 0,1 0-16 0,1-4 0 16,-1-2-16-16,2 2-16 0,0-2 0 0,1 1 0 15,0-1 224-15,0 0 32 0,1 2 16 0,0 0 0 0,1 3-176 0,1-2-16 16,-1 0-16-16,1-2 0 0,0-1-240 0,0-3-48 16,2-2-16-16,2-2 0 0,1-3-16 15,-1-19 0-15,1 8 0 0,1 3 0 0,0 3-160 0,0 13 0 16,0-5 0-16,1-5 0 0,-1-5 0 0,0-3 0 16,1 1 0-16,1 2 0 0,-2 2 0 0,-1 2 0 15,1 0 128-15,-1-1-128 0,0-3 0 0,0-1 0 16,0-2 0-16,0 4 0 0,0 3 144 0,1 1 0 15,-1 2 0-15,0-4 0 0,0-2 16 0,1-3 0 16,0-3 0-16,0-1 0 0,2 1-32 0,-1 2-128 16,-1 2 192-16,0-20-64 0,0 4-128 0,0-1 0 15,1 0 0-15,0 3 0 0,1 4 0 0,0 3 0 16,0 3 128-16,1-3-128 0,-2-3 0 0,1-3 0 16,0-1 0-16,0 4 0 0,-1 6 0 0,1 0 0 15,0 0 0-15,1-4 0 0,-1-6 0 0,1 2 0 0,0 3 128 0,1 5-128 16,0 6 0-16,0 0 0 0,-1-5 0 0,2-1 0 15,1-3 0-15,2 0 0 0,0 1 0 0,2 4 0 16,-1 5 0-16,2-3 0 16,1-3 0-16,3-3 0 0,2-3 0 0,4-1 0 15,1 3 0-15,6 3 0 0,0 3 0 0,6-2 0 16,5-2 128-16,2-4-128 0,3-1 0 0,-3 1 0 0,-2 5 0 16,-1 6 0-16,0 4 128 0,3-2-128 0,4-3 192 0,5-2-64 15,6-4-128-15,-1 3-176 0,-2 2 48 0,-1 3 0 0,-4 3 128 0,5 1 0 16,3 1 0-16,4 0-128 0,4 0 128 0,-4-1-160 15,-6-1 160-15,1 3-160 0,0 2 160 0,5 3-128 16,6 1 128-16,-1 5-128 0,0 3 128 0,-2 3-128 16,-6 2 128-16,6-2-128 0,5-3 128 0,0 1 0 15,1 0-144-15,-4 2 144 0,-6 0 0 0,3 3 0 16,5 1 0-16,1 0 0 0,4 2 0 0,-8 1-176 16,-5 3 48-16,0 3 0 0,1 2 128 0,4-1 0 15,5 2 0-15,-5 1-128 0,-3 1 128 0,-1 1 0 16,0 0 0-16,6 1 0 0,3-1 0 0,-1 3 0 15,-5 2 0-15,-3 1 0 0,-7 0 0 0,2 2 0 0,1 3 0 0,4 2 0 16,4 0 0-16,-6 2 0 0,-6 2 0 0,-3 0 0 16,-1-1 0-16,2 1 0 0,3-1 0 0,2 2 0 15,3 1 0-15,-4 0 0 0,-4-1 0 0,-4 0 0 16,-4-4 0-16,1 2 0 0,3 2 0 0,-1 0 0 16,2 5 0-16,1 0 0 0,2 2 0 0,-4 0 0 15,-5 0 0-15,0-1 0 0,-4 0 0 0,3 1 0 16,2 1 0-16,0 0 0 0,0 0 0 0,0 0 0 15,-1-3 0-15,-3 1 0 0,-3-1 0 0,-7 3 0 16,-2 3 0-16,-4 5 0 0,0 3 0 0,-1 4 0 16,0 3 0-16,0-3 0 0,2 0 0 0,0-4 0 15,3-4 0-15,-2 0 0 0,3 1 0 0,2 4 0 16,4 2 0-16,-1 1 0 0,1 1 0 0,-2-1 0 16,-3-2 0-16,-2-2 0 0,-1-7 0 0,-1 2 0 15,1 1 0-15,-1 3 0 0,1 2 0 0,-1 3 0 0,2 1 0 0,-2 0 0 16,-1-1 0-16,-1-1 0 0,2 0 0 0,-1-1 0 15,0-2 0-15,0 1 0 0,2 2 0 0,-2 3 0 16,1 1 0-16,-3 1 0 0,2-1 0 0,-1-3 0 16,1-4 0-16,0 0 0 0,0 1 0 0,3 0 0 15,1 2 0-15,0 4 0 0,0 0 0 0,1 2 0 16,3-1 0-16,-3-1 0 0,-1-3 0 0,-2-1 0 16,-4 1 0-16,0 5 0 0,-4 4 0 0,-1 3 0 15,-1 1 0-15,0-2 0 0,-1-5 0 0,0-1 0 16,0-1 0-16,2 2 128 0,0 7-128 0,2 1 0 0,1-1 0 15,0-2 0-15,1-4 0 0,0-3 0 0,1-3 0 0,1 3 0 16,0 6 0-16,0 1-128 0,-2 3 128 0,1-1 0 16,-2-6 0-16,-1 0-128 0,-2-3 128 0,-3 4 0 15,0 5 0-15,-2 3 0 0,-2 5 0 0,-1-4-128 16,-2-5 128-16,-1 2 0 0,-2 0 0 0,1 5 0 16,0 4 0-16,0-1 0 0,0-4 0 0,0-3 0 15,0-3 0-15,0 3 0 0,-1 5 0 0,-1 4 0 16,0 0 0-16,0-5 0 0,-1-4 0 0,-1 2 0 15,-2 2 0-15,-1 4 224 0,1 1-48 0,-2-3-16 16,-1-4-160-16,0-2-192 0,-2 0 32 0,-2 4 16 16,-1 3 144-16,-2 0 0 0,-4-1 0 0,1-5 0 15,-2-3 0-15,1 3 0 0,-2 5 0 0,0 1 0 16,-2 2 0-16,2-4 0 0,0-7 0 0,-1 2 0 16,-1 3 0-16,0 3 0 0,5 5 0 0,-4-6 0 0,-1-4 0 0,-5 0 0 15,-2-1 0-15,-3 2 0 0,-3 5 0 0,0-3 0 16,0 0 0-16,2-5 0 0,1-6-224 0,1 0 32 15,0 1 16-15,1 1 0 0,1 4 176 0,-4-1-208 16,-5-2 80-16,-3-6 128 0,-2-6 0 0,-1-1 0 16,-1 1 0-16,3 1 0 0,3 5 0 0,1 0 0 15,-1-1 0-15,-5-2 0 0,-6-5 0 0,-2-2 0 16,-2-5 0-16,2-3 0 0,3 0 0 0,1 0 0 16,0 1 0-16,-7 3 0 0,-9-1 0 0,2 0 0 15,3 0 0-15,3-2 0 0,4-1-128 0,-2-1 128 16,-7-3 0-16,-2-1 0 0,-3-4 0 0,4-1 0 15,7-2 0-15,-1-4 0 0,-1 0 0 0,-3-2 0 16,-6-1 0-16,3-2 0 0,4-1 0 0,4-1-224 0,3-2 80 0,-4-2 16 16,-5-1-128-16,-1-4-32 0,2-2 0 0,3-2 0 31,4-1-144-31,-1 0-16 0,0-1-16 0,-8-2 0 0,-4-2 80 0,0 2 32 0,2-1 0 0,0 1 0 16,1 2 352-16,-4 1 0 0,-7-1 192 0,2 0-64 15,5 0 576-15,3 1 128 0,3-3 0 0,-4 0 16 16,-3-3-80-16,2-4 0 0,5-2-16 0,8-4 0 15,7 0-368-15,1-3-64 0,1 2 0 0,-1-4-16 16,-2-5-304-16,3-6 0 0,5-11 128 0,2-1-128 16,0-1 0-16,6 5 0 0,3 5 0 0,-2-1 0 15,1 0 0-15,-6-1 0 0,-7-3 0 0,-3 1 0 0,-3 0 0 16,0 4 0-16,1 5 0 0,4 3 0 0,4 1 0 16,-3-3 0-16,-4-3 0 0,-4-4 0 0,-6-3 0 0,5 0 0 15,3-1 128-15,6 2-128 0,4 1 0 0,3-5 0 16,5-6 0-16,3-6 0 0,1-6 0 0,2 3 0 15,-2 6 0-15,1-4 0 0,-2-8 128 0,2 1-128 16,-2 0 0-16,2 7 0 0,1 9 0 0,2 1 0 16,1-3 0-16,2-1 0 0,2-2 0 0,3 5 0 15,3 2 0-15,3 2 0 16,3 0-1744-16,6-6-304 0,5-8-64 0</inkml:trace>
  <inkml:trace contextRef="#ctx0" brushRef="#br0" timeOffset="12959.592">14845 9729 50399 0,'-76'15'2240'0,"39"-11"448"0,-10-1-2160 0,-1-2-528 0,0-3 0 0,-4-2 0 31,-4-2-272-31,-1-4-176 0,-3-5-16 0,1-8-16 16,1-6-672-16,4-10-128 0,2-9-16 0,3-2-16 0,2-2 544 0,4-3 96 15,5-3 32-15,6-5 0 0,3-4 640 0,9 0 0 0,6 3 0 0,9-7 0 0,10-4 720 16,10-2 80-16,10-1 16 0,8-1 0 0,7 0-256 0,11-1-48 16,12-1-16-16,9 5 0 0,9 5-320 0,10 4-176 15,9 2 192-15,8 3-192 0,4 3 176 0,10 7-176 16,9 6 160-16,9 9-160 0,5 9 192 0,1 8-48 15,1 12-16-15,76 13 0 0,-40 15-128 0,-76 1 0 16,10 11 0-16,-1 6 128 0,-5 3 16 0,-4 7 0 16,-2 4 0-16,-10 6 0 0,-15 10 0 0,-10 0 0 15,-12-2 0-15,-10 3 0 0,-11 5 64 0,-12 2 16 16,-11 0 0-16,-11-3 0 0,-8-2 224 0,-9 1 32 16,-4 3 16-16,-10-1 0 0,-10-7 464 0,-10-2 80 15,-10-3 32-15,-5 0 0 0,1 0-320 0,-10-2-64 16,-7-3-16-16,-3-8 0 0,-2-6-384 0,-3-9-80 15,-5-9-16-15,-3-7 0 0,0-8-192 0,-5-8-128 16,-7-8 128-16,-2-9-208 16,1-8-624-16,-7-7-112 0,-6-10-16 0,-1-2-16 15,1-3-416-15,2 3-80 0,5-1 0 0,6 4-16 16,8 3-1712-16,8 3-352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23.1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99 6911 0 0,'0'0'315'0'0,"0"0"-7"0"0,0 0 89 0 0,0 2 1109 0 0,11 47 6084 0 0,-4 30-5167 0 0,-5-45-1298 0 0,14 166 1930 0 0,-16-199-3150 0 0,1 19 1133 0 0,4-31 824 0 0,13-63-710 0 0,2-11-306 0 0,3 1 0 0 0,34-77-846 0 0,-14 93 371 0 0,-12 70-254 0 0,-24 3-107 0 0,0-1 1 0 0,-1 1-1 0 0,0 1 0 0 0,0-1 1 0 0,0 1-1 0 0,-1 0 0 0 0,0 0 1 0 0,0 1-1 0 0,0-1 0 0 0,-1 1 1 0 0,0 0-1 0 0,0 1 0 0 0,-1-1 0 0 0,0 1 1 0 0,0-1-1 0 0,-1 1 0 0 0,0 0 1 0 0,0 0-1 0 0,0 2-10 0 0,5 22 28 0 0,-2 0 0 0 0,-1 0 0 0 0,-1 1 0 0 0,-1 0 0 0 0,-2-1 0 0 0,-3 10-28 0 0,2 41-41 0 0,4-91-202 0 0,23-63-2940 0 0,0 27-6534 0 0,-16 29 2401 0 0</inkml:trace>
  <inkml:trace contextRef="#ctx0" brushRef="#br0" timeOffset="448.582">825 154 6447 0 0,'0'0'298'0'0,"0"0"-10"0"0,0 0 181 0 0,-9-11 6768 0 0,-27-7-1211 0 0,-21 42-4227 0 0,39-13-1508 0 0,1 1 0 0 0,0 1 0 0 0,1 1 0 0 0,1 1 0 0 0,0 0 0 0 0,1 0 0 0 0,0 2 0 0 0,1 0 0 0 0,-6 11-291 0 0,18-25 10 0 0,0-1 0 0 0,0 0 0 0 0,0 1 0 0 0,0-1 0 0 0,0 1 0 0 0,1-1-1 0 0,-1 1 1 0 0,1-1 0 0 0,-1 1 0 0 0,1 0 0 0 0,0-1 0 0 0,0 1 0 0 0,0 0 0 0 0,1-1 0 0 0,-1 1 0 0 0,1-1-1 0 0,-1 1 1 0 0,1-1 0 0 0,0 1 0 0 0,0-1 0 0 0,0 1 0 0 0,0-1 0 0 0,0 0 0 0 0,1 1 0 0 0,-1-1 0 0 0,1 0 0 0 0,-1 0-1 0 0,1 0 1 0 0,0 0 0 0 0,0 0 0 0 0,0-1 0 0 0,0 1 0 0 0,0-1 0 0 0,0 1 0 0 0,0-1 0 0 0,0 1 0 0 0,1-1-1 0 0,-1 0 1 0 0,1 0 0 0 0,-1 0 0 0 0,1-1 0 0 0,2 1-10 0 0,1 2 0 0 0,1-1 0 0 0,0 0 0 0 0,-1-1 0 0 0,1 0 0 0 0,0 0 0 0 0,0 0 0 0 0,0-1 0 0 0,0 0 0 0 0,0 0 0 0 0,0-1 0 0 0,0 0 0 0 0,0 0 0 0 0,0-1 0 0 0,-1 0 0 0 0,1 0 0 0 0,-1 0 0 0 0,1-1 0 0 0,-1 0 0 0 0,6-4 0 0 0,-4 4-12 0 0,-1-1 0 0 0,0-1-1 0 0,-1 1 1 0 0,1-1 0 0 0,-1 0 0 0 0,0-1-1 0 0,0 0 1 0 0,-1 1 0 0 0,0-2 0 0 0,0 1 0 0 0,0-1-1 0 0,-1 0 1 0 0,1 0 0 0 0,-2 0 0 0 0,1 0-1 0 0,-1-1 1 0 0,1-2 12 0 0,-1-2-23 0 0,-1 7 15 0 0,0-1 0 0 0,0 1-1 0 0,-1-1 1 0 0,0 0-1 0 0,0 1 1 0 0,0-1-1 0 0,-1 0 1 0 0,0 0-1 0 0,0 1 1 0 0,0-1 0 0 0,-1 0-1 0 0,0 0 1 0 0,0 1-1 0 0,0-1 1 0 0,-2-5 8 0 0,-7 22 181 0 0,9-3-164 0 0,1-1 0 0 0,-1 1-1 0 0,1 0 1 0 0,1 0 0 0 0,0 0 0 0 0,0 0-1 0 0,0 0 1 0 0,1 0 0 0 0,0-1 0 0 0,0 1 0 0 0,1-1-1 0 0,0 1 1 0 0,0-1 0 0 0,1 0 0 0 0,4 5-17 0 0,-3-2 4 0 0,-2-3-17 0 0,0 0 0 0 0,1-1 0 0 0,0 0-1 0 0,1 1 1 0 0,0-1 0 0 0,-1-1 0 0 0,2 1 0 0 0,-1-1 0 0 0,1 0 0 0 0,0 0-1 0 0,0-1 1 0 0,0 1 0 0 0,0-1 0 0 0,1-1 0 0 0,3 2 13 0 0,43-12-3499 0 0,-41 2 1939 0 0</inkml:trace>
  <inkml:trace contextRef="#ctx0" brushRef="#br0" timeOffset="1067.581">1162 151 5063 0 0,'0'0'232'0'0,"0"-1"-13"0"0,2-3 11326 0 0,0 9-6413 0 0,5 35-6393 0 0,-5-29 2689 0 0,4 71-573 0 0,12 42 524 0 0,-18-122-1261 0 0,0-2-13 0 0,0 0-1 0 0,14 5 224 0 0,-11-6-314 0 0,0 0-1 0 0,0-1 0 0 0,-1 1 1 0 0,1-1-1 0 0,-1 0 1 0 0,1 1-1 0 0,-1-1 1 0 0,0 0-1 0 0,0-1 0 0 0,1 1 1 0 0,-2 0-1 0 0,1 0 1 0 0,0-1-1 0 0,0 0 1 0 0,-1 1-1 0 0,1-1 0 0 0,-1 0 1 0 0,0 1-1 0 0,1-3-13 0 0,1-1 9 0 0,11-22 12 0 0,-2-1 0 0 0,-1-1 0 0 0,-1 0 0 0 0,3-20-21 0 0,29-83 145 0 0,-41 131-183 0 0,-1 2 53 0 0,0-1 0 0 0,0 1 0 0 0,0-1-1 0 0,0 1 1 0 0,0 0 0 0 0,0-1 0 0 0,0 1-1 0 0,0-1 1 0 0,0 1 0 0 0,0-1 0 0 0,0 1-1 0 0,1-1 1 0 0,-1 1 0 0 0,0 0 0 0 0,0-1-1 0 0,0 1 1 0 0,1-1 0 0 0,-1 1 0 0 0,0 0-1 0 0,0-1 1 0 0,1 1 0 0 0,-1 0 0 0 0,0-1-1 0 0,1 1 1 0 0,-1 0 0 0 0,0-1 0 0 0,1 1-1 0 0,-1 0 1 0 0,1 0 0 0 0,-1-1 0 0 0,0 1-1 0 0,1 0 1 0 0,-1 0 0 0 0,1 0 0 0 0,-1 0-1 0 0,1 0 1 0 0,-1 0 0 0 0,0 0 0 0 0,1 0-1 0 0,-1 0 1 0 0,1 0 0 0 0,-1 0 0 0 0,1 0-1 0 0,-1 0 1 0 0,1 0 0 0 0,-1 0 0 0 0,0 0-1 0 0,1 0 1 0 0,-1 0 0 0 0,1 0 0 0 0,-1 1-1 0 0,1-1 1 0 0,-1 0 0 0 0,0 0 0 0 0,1 1-1 0 0,-1-1 1 0 0,1 0-15 0 0,6 15 43 0 0,-1 1 0 0 0,0 0 1 0 0,-1-1-1 0 0,0 2 0 0 0,-2-1 0 0 0,0 0 0 0 0,0 1 0 0 0,-2 0 0 0 0,0-1 1 0 0,-1 1-1 0 0,-1 10-43 0 0,1 66 64 0 0,17-103-11 0 0,-8-1-71 0 0,0-1-1 0 0,0 0 1 0 0,-2-1-1 0 0,1 0 1 0 0,-2 0-1 0 0,0 0 1 0 0,0-2 18 0 0,14-28-62 0 0,19-22-299 0 0,-37 85 366 0 0,6 89 275 0 0,-5-93-277 0 0,-3-13-5 0 0,0 0 0 0 0,0 0 0 0 0,0 0 0 0 0,0 0 0 0 0,1 0 1 0 0,0 0-1 0 0,-1 0 0 0 0,1 0 0 0 0,0-1 0 0 0,0 1 0 0 0,1 0 0 0 0,-1 0 1 0 0,0-1-1 0 0,1 1 0 0 0,0-1 0 0 0,0 1 0 0 0,0-1 0 0 0,0 0 1 0 0,0 0-1 0 0,0 0 0 0 0,0 0 0 0 0,1 0 0 0 0,-1 0 0 0 0,1 0 1 0 0,-1-1-1 0 0,1 0 0 0 0,0 1 0 0 0,0-1 2 0 0,1 0-181 0 0,0 0-1 0 0,0 0 1 0 0,0 0 0 0 0,0-1-1 0 0,0 1 1 0 0,0-1 0 0 0,1 0-1 0 0,-1 0 1 0 0,0-1 0 0 0,0 1 0 0 0,0-1-1 0 0,0 0 1 0 0,0 0 0 0 0,0 0-1 0 0,0-1 1 0 0,2 0 181 0 0,35-27-4951 0 0,-27 16-2121 0 0</inkml:trace>
  <inkml:trace contextRef="#ctx0" brushRef="#br0" timeOffset="1383.86">1849 178 14423 0 0,'0'0'662'0'0,"0"0"-17"0"0,0 1-410 0 0,1 2-16 0 0,1 0 0 0 0,-1 0 0 0 0,0 0 0 0 0,1 0 0 0 0,-1-1 0 0 0,1 1 0 0 0,0-1 0 0 0,0 1 0 0 0,0-1 0 0 0,0 0 0 0 0,0 0 0 0 0,1 0 0 0 0,-1 0 0 0 0,1 0 0 0 0,-1 0 0 0 0,1-1 0 0 0,0 1 0 0 0,0-1 0 0 0,-1 0 0 0 0,1 0 0 0 0,0 0 0 0 0,0 0 0 0 0,0 0 0 0 0,0 0 0 0 0,0-1 0 0 0,1 0 0 0 0,-1 0 0 0 0,2 0-219 0 0,2 2-162 0 0,-1-1 172 0 0,-1-1 0 0 0,0 0 1 0 0,1 0-1 0 0,-1 0 0 0 0,1 0 0 0 0,-1-1 0 0 0,1 0 0 0 0,-1 0 1 0 0,0-1-1 0 0,0 1 0 0 0,0-1 0 0 0,1 0 0 0 0,-2 0 0 0 0,1-1 0 0 0,0 0 1 0 0,0 0-1 0 0,-1 0 0 0 0,0 0 0 0 0,1 0 0 0 0,-1-1 0 0 0,0 0 0 0 0,-1 0 1 0 0,1 0-1 0 0,-1 0 0 0 0,0-1 0 0 0,0 1 0 0 0,0-1 0 0 0,-1 0 1 0 0,1 0-1 0 0,-1 0 0 0 0,0 0-10 0 0,-2 2 66 0 0,-1 1 0 0 0,1-1 0 0 0,0 1-1 0 0,-1-1 1 0 0,0 1 0 0 0,1-1 0 0 0,-1 1 0 0 0,0 0 0 0 0,0-1 0 0 0,0 1 0 0 0,-1 0 0 0 0,1 0 0 0 0,-1 0 0 0 0,1 0 0 0 0,-1 0 0 0 0,1 0-1 0 0,-1 0 1 0 0,0 0 0 0 0,0 1 0 0 0,0-1 0 0 0,0 1 0 0 0,0 0 0 0 0,0-1 0 0 0,-1 1 0 0 0,1 0 0 0 0,0 0 0 0 0,-1 0 0 0 0,1 1-1 0 0,-1-1 1 0 0,1 0 0 0 0,-1 1 0 0 0,1 0 0 0 0,-1-1 0 0 0,1 1 0 0 0,-1 0 0 0 0,1 0 0 0 0,-1 1 0 0 0,1-1 0 0 0,-1 1 0 0 0,1-1-1 0 0,-3 1-65 0 0,-4 3 111 0 0,0 1-1 0 0,0 0 1 0 0,0 0 0 0 0,1 1-1 0 0,0 0 1 0 0,0 0-1 0 0,0 1 1 0 0,1 0-1 0 0,0 0 1 0 0,0 0-1 0 0,0 1 1 0 0,1 0-1 0 0,1 1 1 0 0,-1 0-1 0 0,1-1 1 0 0,1 2-1 0 0,0-1 1 0 0,-1 5-111 0 0,3-10 8 0 0,0 0 1 0 0,1 0-1 0 0,0 0 1 0 0,0 0-1 0 0,0 1 1 0 0,0-1-1 0 0,1 0 1 0 0,0 1-1 0 0,0-1 1 0 0,0 0-1 0 0,0 1 1 0 0,1-1-1 0 0,0 0 1 0 0,-1 0-1 0 0,2 1 1 0 0,-1-1-1 0 0,0 0 1 0 0,1 0-1 0 0,0 0 1 0 0,0 0-1 0 0,0 0 1 0 0,0-1-1 0 0,1 1 1 0 0,-1-1-1 0 0,1 1 1 0 0,0-1 0 0 0,0 0-1 0 0,0 0 1 0 0,1 0-1 0 0,-1-1 1 0 0,1 1-1 0 0,-1-1 1 0 0,1 0-1 0 0,2 2-8 0 0,4 0-368 0 0,-1 0 0 0 0,1 0 0 0 0,0-1 0 0 0,0 0 1 0 0,0-1-1 0 0,0 0 0 0 0,1-1 0 0 0,-1 0 0 0 0,0 0 0 0 0,1-1 0 0 0,-1-1 0 0 0,0 0 0 0 0,1 0 0 0 0,-1-1 0 0 0,0 0 1 0 0,4-2 367 0 0,12-2-7922 0 0</inkml:trace>
  <inkml:trace contextRef="#ctx0" brushRef="#br0" timeOffset="1650.07">2430 16 11519 0 0,'-14'-1'866'0'0,"0"1"-1"0"0,0 1 0 0 0,0 0 0 0 0,0 1 0 0 0,0 0 1 0 0,0 1-1 0 0,0 1 0 0 0,1 0 0 0 0,-1 0 1 0 0,1 2-1 0 0,1 0 0 0 0,-1 0 0 0 0,-7 6-865 0 0,15-10 196 0 0,0 0-1 0 0,-1 1 0 0 0,1 0 1 0 0,1 0-1 0 0,-1 0 1 0 0,0 1-1 0 0,1 0 1 0 0,-1-1-1 0 0,1 1 0 0 0,0 1 1 0 0,0-1-1 0 0,1 1 1 0 0,-1-1-1 0 0,0 3-195 0 0,4-4 26 0 0,1 0 1 0 0,-1-1-1 0 0,1 1 0 0 0,-1-1 1 0 0,1 1-1 0 0,0 0 0 0 0,0-1 0 0 0,0 0 1 0 0,1 1-1 0 0,-1-1 0 0 0,0 0 1 0 0,1 1-1 0 0,-1-1 0 0 0,1 0 0 0 0,0 0 1 0 0,0 0-1 0 0,0 0 0 0 0,0-1 1 0 0,0 1-1 0 0,0 0 0 0 0,0-1 1 0 0,1 0-1 0 0,-1 1 0 0 0,1-1 0 0 0,-1 0 1 0 0,1 0-1 0 0,-1 0 0 0 0,1-1 1 0 0,1 1-27 0 0,0 1 5 0 0,174 76-72 0 0,-171-75 60 0 0,0 1-1 0 0,-1-1 1 0 0,0 1-1 0 0,0 0 1 0 0,0 0-1 0 0,0 1 1 0 0,0 0-1 0 0,-1 0 1 0 0,0 0-1 0 0,0 1 1 0 0,-1-1-1 0 0,1 1 1 0 0,-1 1-1 0 0,0-1 1 0 0,-1 0-1 0 0,1 1 1 0 0,-2 0-1 0 0,1 0 1 0 0,0-1-1 0 0,-1 2 1 0 0,-1-1-1 0 0,1 0 1 0 0,-1 0-1 0 0,0 1 1 0 0,-1-1-1 0 0,0 0 1 0 0,0 4 7 0 0,-3-3 75 0 0,-1 0 1 0 0,0 0-1 0 0,0 0 0 0 0,0 0 1 0 0,-1 0-1 0 0,0-1 1 0 0,-1 0-1 0 0,0 0 0 0 0,0-1 1 0 0,0 1-1 0 0,-1-1 1 0 0,0-1-1 0 0,0 1 1 0 0,0-1-1 0 0,-1 0 0 0 0,0-1 1 0 0,0 0-1 0 0,0 0 1 0 0,0-1-1 0 0,-1 0 0 0 0,1 0 1 0 0,-1-1-1 0 0,0 0 1 0 0,0-1-1 0 0,-7 1-75 0 0,12-2-17 0 0,-1 0 0 0 0,1-1 0 0 0,-1 1 0 0 0,1-1 1 0 0,0 0-1 0 0,-1 0 0 0 0,1 0 0 0 0,0-1 0 0 0,0 1 0 0 0,0-1 0 0 0,0 0 0 0 0,0-1 0 0 0,0 1 0 0 0,-3-3 17 0 0,-14-17-7456 0 0,9 3-1219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27.1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1 370 2759 0 0,'0'0'126'0'0,"0"0"463"0"0,0 1 2850 0 0,2 6-1158 0 0,5 26 4321 0 0,-5 0-3417 0 0,-3 69-2196 0 0,-1-81-288 0 0,-1 30-442 0 0,2 1-1 0 0,3-1 0 0 0,1 0 1 0 0,6 24-259 0 0,10 26-1139 0 0,-19-100-3870 0 0,0-1-1685 0 0</inkml:trace>
  <inkml:trace contextRef="#ctx0" brushRef="#br0" timeOffset="358.013">28 276 8751 0 0,'0'0'399'0'0,"-1"-1"-4"0"0,-7-28 757 0 0,8 27-782 0 0,1 0 0 0 0,-1 0 1 0 0,1 0-1 0 0,0 0 0 0 0,0 0 0 0 0,0 0 0 0 0,0 0 0 0 0,0 0 0 0 0,0 0 0 0 0,0 0 0 0 0,1 1 0 0 0,-1-1 0 0 0,1 1 0 0 0,-1-1 0 0 0,1 1 1 0 0,0-1-1 0 0,-1 1 0 0 0,1 0 0 0 0,0 0 0 0 0,0 0 0 0 0,0 0 0 0 0,0 0 0 0 0,0 0 0 0 0,0 0 0 0 0,0 1 0 0 0,0-1 0 0 0,1 1 0 0 0,-1-1-370 0 0,25 1-1142 0 0,-9 4 1165 0 0,0 1 0 0 0,-1 0 1 0 0,1 2-1 0 0,-1 0 1 0 0,0 1-1 0 0,-1 1 0 0 0,0 0 1 0 0,0 1-1 0 0,4 5-23 0 0,-17-13 26 0 0,1-1-1 0 0,0 2 1 0 0,-1-1-1 0 0,1 0 1 0 0,-1 1-1 0 0,0 0 0 0 0,0-1 1 0 0,0 1-1 0 0,0 0 1 0 0,-1 1-1 0 0,1-1 1 0 0,-1 0-1 0 0,0 1 1 0 0,0-1-1 0 0,0 1 1 0 0,0 0-1 0 0,0 0 1 0 0,-1 0-1 0 0,0 0 0 0 0,0 0 1 0 0,0 0-1 0 0,0 0 1 0 0,-1 0-1 0 0,1 0 1 0 0,-1 0-1 0 0,0 0 1 0 0,0 1-1 0 0,-1-1 1 0 0,1 0-1 0 0,-1 0 1 0 0,0 0-1 0 0,0 0 0 0 0,0 0 1 0 0,-1 0-1 0 0,0 0 1 0 0,1-1-1 0 0,-1 1 1 0 0,0 0-1 0 0,-1-1 1 0 0,1 1-1 0 0,-1 0-25 0 0,-9 5 209 0 0,0 0-1 0 0,0-1 0 0 0,-1 0 0 0 0,0-1 1 0 0,0 0-1 0 0,0-1 0 0 0,-1-1 1 0 0,0 0-1 0 0,0-1 0 0 0,-1 0 1 0 0,1-1-1 0 0,-4-1-208 0 0,-19 2 244 0 0,36-4-276 0 0,0 0-1 0 0,1 0 1 0 0,-1 0-1 0 0,0 0 1 0 0,0 0-1 0 0,0 0 1 0 0,1 0-1 0 0,-1 0 1 0 0,0 0 0 0 0,0-1-1 0 0,1 1 1 0 0,-1 0-1 0 0,0 0 1 0 0,1-1-1 0 0,-1 1 1 0 0,0-1-1 0 0,1 1 1 0 0,-1 0-1 0 0,0-1 1 0 0,1 0-1 0 0,-1 1 1 0 0,1-1 0 0 0,-1 1-1 0 0,1-1 1 0 0,-1 1-1 0 0,1-1 1 0 0,0 0-1 0 0,-1 1 1 0 0,1-1-1 0 0,0 0 1 0 0,-1 0-1 0 0,1 1 1 0 0,0-1-1 0 0,0 0 1 0 0,0 0 0 0 0,-1 1-1 0 0,1-1 1 0 0,0 0-1 0 0,0 0 1 0 0,0 1-1 0 0,0-1 1 0 0,1 0-1 0 0,-1 0 1 0 0,0 0-1 0 0,0 1 1 0 0,0-1-1 0 0,1 0 1 0 0,-1 1 0 0 0,0-1-1 0 0,0 0 1 0 0,1 0-1 0 0,-1 1 1 0 0,1-1-1 0 0,0 0 33 0 0,-1 0-219 0 0,5-12-1117 0 0</inkml:trace>
  <inkml:trace contextRef="#ctx0" brushRef="#br0" timeOffset="638.917">573 0 10591 0 0,'0'0'819'0'0,"1"2"-324"0"0,-14 104 6490 0 0,7-75-6413 0 0,-72 314 1565 0 0,77-340-2298 0 0,0 0 0 0 0,0 0 0 0 0,1 0 0 0 0,-1 1 0 0 0,1-1 0 0 0,0 0 0 0 0,1 0 0 0 0,-1 0 0 0 0,1 0 0 0 0,0 1 0 0 0,0-1 0 0 0,1 0 0 0 0,1 4 161 0 0,-2-8-1043 0 0</inkml:trace>
  <inkml:trace contextRef="#ctx0" brushRef="#br0" timeOffset="1067.57">979 236 4143 0 0,'0'0'319'0'0,"-15"1"217"0"0,-15 4 8413 0 0,1 6-4227 0 0,15-2-4453 0 0,1 1-1 0 0,0 0 0 0 0,1 1 0 0 0,0 0 1 0 0,1 1-1 0 0,0 0 0 0 0,1 1 0 0 0,0 0-268 0 0,4-7 25 0 0,1 1-1 0 0,0-1 0 0 0,0 1 1 0 0,0 0-1 0 0,1 0 1 0 0,0 0-1 0 0,0 1 1 0 0,1 0-1 0 0,0-1 0 0 0,0 1 1 0 0,1 0-1 0 0,0 0 1 0 0,1 1-1 0 0,-1-1 0 0 0,1 0 1 0 0,1 1-1 0 0,0-1 1 0 0,0 0-1 0 0,1 3-24 0 0,0-9-2 0 0,0 0 0 0 0,0 0 1 0 0,0 0-1 0 0,1-1 0 0 0,-1 1 0 0 0,1 0 0 0 0,-1-1 0 0 0,1 1 1 0 0,-1-1-1 0 0,1 1 0 0 0,0-1 0 0 0,0 0 0 0 0,0 1 0 0 0,0-1 1 0 0,0 0-1 0 0,0-1 0 0 0,0 1 0 0 0,0 0 0 0 0,0 0 0 0 0,0-1 1 0 0,1 1-1 0 0,-1-1 0 0 0,0 0 0 0 0,0 0 0 0 0,0 0 0 0 0,1 0 1 0 0,-1 0-1 0 0,0 0 0 0 0,0 0 0 0 0,1-1 0 0 0,-1 1 0 0 0,0-1 2 0 0,71-25-5 0 0,61-71-387 0 0,-122 85 178 0 0,-2 0 0 0 0,1-1 0 0 0,-2 0 0 0 0,1-1 0 0 0,-2 0 0 0 0,0 0 0 0 0,-1-1 0 0 0,0 0 214 0 0,1 0 3 0 0,-8 14 144 0 0,0 1 82 0 0,0 0 24 0 0,0 0 26 0 0,-6 12 516 0 0,-6 14 66 0 0,-39 104 1580 0 0,50-128-2464 0 0,1 1 0 0 0,-1-1 0 0 0,0 1 1 0 0,1-1-1 0 0,-1 1 0 0 0,1 0 0 0 0,0-1 0 0 0,0 1 0 0 0,0-1 0 0 0,0 1 0 0 0,0 0 0 0 0,1-1 1 0 0,-1 1-1 0 0,1-1 0 0 0,0 1 0 0 0,-1 0 0 0 0,1-1 0 0 0,0 0 0 0 0,1 1 0 0 0,-1-1 0 0 0,0 0 1 0 0,1 1-1 0 0,-1-1 0 0 0,1 0 0 0 0,0 0 0 0 0,0 0 0 0 0,-1-1 0 0 0,1 1 0 0 0,0 0 0 0 0,1-1 1 0 0,-1 1-1 0 0,0-1 0 0 0,0 1 0 0 0,1-1 0 0 0,-1 0 0 0 0,1 0 0 0 0,-1 0 0 0 0,1-1 0 0 0,-1 1 1 0 0,1-1-1 0 0,-1 1 0 0 0,3-1 23 0 0,5 0-554 0 0,-1-1 1 0 0,0 0-1 0 0,0-1 0 0 0,0 0 1 0 0,0 0-1 0 0,0-1 1 0 0,0 0-1 0 0,-1 0 0 0 0,1-1 1 0 0,3-3 553 0 0,18-10-1535 0 0</inkml:trace>
  <inkml:trace contextRef="#ctx0" brushRef="#br0" timeOffset="1331.568">1487 252 7367 0 0,'0'0'334'0'0,"0"0"-1"0"0,-2-13-200 0 0,2 12 224 0 0,-1-1-1 0 0,1 1 0 0 0,0 0 0 0 0,-1 0 0 0 0,1-1 0 0 0,-1 1 1 0 0,0 0-1 0 0,1 0 0 0 0,-1 0 0 0 0,0 0 0 0 0,0 0 0 0 0,1 0 1 0 0,-1 0-1 0 0,0 0 0 0 0,0 0 0 0 0,0 0 0 0 0,0 1 1 0 0,0-1-1 0 0,0 0 0 0 0,-1 1 0 0 0,1-1 0 0 0,0 0 0 0 0,0 1 1 0 0,0 0-1 0 0,-1-1 0 0 0,1 1 0 0 0,0 0 0 0 0,0-1 0 0 0,-1 1 1 0 0,1 0-1 0 0,0 0 0 0 0,-1 0 0 0 0,1 0 0 0 0,0 0 0 0 0,0 0 1 0 0,-1 1-1 0 0,1-1 0 0 0,0 0 0 0 0,0 1 0 0 0,-1-1 1 0 0,1 1-1 0 0,-1 0-356 0 0,-32 20 1765 0 0,21-8-1588 0 0,1 1 0 0 0,1-1 0 0 0,0 2 0 0 0,1-1-1 0 0,1 2 1 0 0,0-1 0 0 0,1 1 0 0 0,0 1-1 0 0,2-1 1 0 0,0 1 0 0 0,1 0 0 0 0,0 1-177 0 0,3-13 2 0 0,0 0-1 0 0,1-1 1 0 0,0 1 0 0 0,0 0 0 0 0,0 0-1 0 0,0 0 1 0 0,1 0 0 0 0,-1 1 0 0 0,1-1 0 0 0,1 0-1 0 0,-1 0 1 0 0,1 0 0 0 0,0 0 0 0 0,0 0 0 0 0,0 0-1 0 0,1 0 1 0 0,-1-1 0 0 0,1 1 0 0 0,1 0 0 0 0,-1-1-1 0 0,1 1 1 0 0,-1-1 0 0 0,1 0 0 0 0,0 0-1 0 0,1 0 1 0 0,-1 0 0 0 0,1-1 0 0 0,-1 1 0 0 0,1-1-1 0 0,0 0 1 0 0,1 0 0 0 0,-1 0 0 0 0,0-1 0 0 0,1 0-1 0 0,-1 1 1 0 0,1-1 0 0 0,0-1 0 0 0,0 1 0 0 0,0-1-1 0 0,0 0 1 0 0,2 0-2 0 0,6-3-323 0 0,-1 0-1 0 0,1-1 1 0 0,-1-1 0 0 0,0 0-1 0 0,0 0 1 0 0,0-1 0 0 0,-1-1-1 0 0,0 0 1 0 0,0-1 0 0 0,0 0-1 0 0,8-7 324 0 0,12-6-1799 0 0,-9 6 378 0 0,0-1-10 0 0</inkml:trace>
  <inkml:trace contextRef="#ctx0" brushRef="#br0" timeOffset="1706.027">1817 355 5063 0 0,'-8'14'496'0'0,"2"0"62"0"0,6-13 2331 0 0,0-1 988 0 0,3 4-3493 0 0,1 0 1 0 0,0 0-1 0 0,0-1 0 0 0,0 0 0 0 0,0 0 0 0 0,0 0 0 0 0,1 0 0 0 0,-1 0 0 0 0,1-1 1 0 0,0 0-1 0 0,0 0 0 0 0,0 0 0 0 0,0-1 0 0 0,0 0 0 0 0,0 0 0 0 0,0 0 0 0 0,0 0 1 0 0,0-1-1 0 0,1 0 0 0 0,-1 0 0 0 0,0 0 0 0 0,0-1 0 0 0,0 0 0 0 0,1 0 0 0 0,-1 0 1 0 0,0 0-1 0 0,0-1 0 0 0,0 0 0 0 0,-1 0 0 0 0,4-2-384 0 0,0 0-5 0 0,0 0 1 0 0,1-1-1 0 0,-1 0 0 0 0,-1-1 0 0 0,1 0 0 0 0,-1 0 1 0 0,0-1-1 0 0,-1 0 0 0 0,1 0 0 0 0,-1 0 0 0 0,-1-1 1 0 0,1 0-1 0 0,-1 0 0 0 0,-1 0 0 0 0,4-8 5 0 0,2-57 246 0 0,-11 71-211 0 0,1 1 0 0 0,0-1 0 0 0,0 0 0 0 0,-1 0 0 0 0,1 0 0 0 0,-1 0 0 0 0,0 1 0 0 0,1-1 0 0 0,-1 0 0 0 0,0 1 0 0 0,0-1 0 0 0,0 1-1 0 0,0-1 1 0 0,0 1 0 0 0,-1-1 0 0 0,1 1 0 0 0,0-1 0 0 0,-1 1 0 0 0,1 0 0 0 0,0 0 0 0 0,-1 0 0 0 0,0 0 0 0 0,1 0 0 0 0,-1 0 0 0 0,0 0 0 0 0,1 1 0 0 0,-1-1 0 0 0,0 1 0 0 0,0-1-1 0 0,0 1 1 0 0,1-1 0 0 0,-1 1 0 0 0,0 0 0 0 0,0 0 0 0 0,0 0 0 0 0,-1 0-35 0 0,-7 2 94 0 0,0 1 0 0 0,0 0 0 0 0,0 1 0 0 0,1-1 0 0 0,-1 2 0 0 0,1 0 0 0 0,0 0 0 0 0,0 0 0 0 0,1 1 0 0 0,-1 0 0 0 0,1 1 0 0 0,1 0 0 0 0,-1 0 0 0 0,1 1 0 0 0,1 0 0 0 0,-6 8-94 0 0,-4 1 108 0 0,2-2 24 0 0,0 0 0 0 0,1 1 0 0 0,0 1 0 0 0,2 0 0 0 0,0 1 0 0 0,0 0 0 0 0,-3 12-132 0 0,13-27 13 0 0,0 0-1 0 0,-1 1 1 0 0,1-1 0 0 0,1 1 0 0 0,-1-1-1 0 0,0 1 1 0 0,1-1 0 0 0,0 1-1 0 0,0 0 1 0 0,0-1 0 0 0,0 1-1 0 0,0-1 1 0 0,1 1 0 0 0,0-1-1 0 0,0 1 1 0 0,0-1 0 0 0,0 1 0 0 0,0-1-1 0 0,1 0 1 0 0,-1 1 0 0 0,1-1-1 0 0,0 0 1 0 0,0 0 0 0 0,0 0-1 0 0,0-1 1 0 0,1 1 0 0 0,-1 0 0 0 0,1-1-1 0 0,0 0 1 0 0,-1 1 0 0 0,1-1-1 0 0,2 1-12 0 0,3 1-45 0 0,0 1 1 0 0,0-1-1 0 0,0-1 0 0 0,0 0 0 0 0,1 0 0 0 0,0 0 0 0 0,0-1 0 0 0,-1 0 1 0 0,1-1-1 0 0,0 0 0 0 0,0-1 0 0 0,6 0 45 0 0,100-19-2661 0 0,-41-6-2520 0 0,-42 13-2453 0 0</inkml:trace>
  <inkml:trace contextRef="#ctx0" brushRef="#br0" timeOffset="2017.848">2700 194 18399 0 0,'-1'1'844'0'0,"-21"1"-45"0"0,1 1-1 0 0,0 1 1 0 0,0 0-1 0 0,0 2 1 0 0,0 1 0 0 0,1 0-1 0 0,0 2 1 0 0,1 0-1 0 0,0 1 1 0 0,0 1-1 0 0,1 1 1 0 0,1 0-1 0 0,-5 5-798 0 0,21-16 118 0 0,10 17 91 0 0,-2-12-230 0 0,0 1 0 0 0,0-1-1 0 0,1 0 1 0 0,-1-1 0 0 0,1 0 0 0 0,0 0-1 0 0,1 0 1 0 0,-1-1 0 0 0,3 0 21 0 0,25 15-185 0 0,36 39-231 0 0,-70-55 416 0 0,0-1-1 0 0,0 1 1 0 0,-1 0-1 0 0,1 0 0 0 0,0 0 1 0 0,-1 0-1 0 0,0 0 0 0 0,0 0 1 0 0,0 0-1 0 0,0 0 1 0 0,0 0-1 0 0,-1 1 0 0 0,1-1 1 0 0,-1 0-1 0 0,0 0 0 0 0,0 1 1 0 0,0-1-1 0 0,0 0 0 0 0,0 1 1 0 0,-1-1-1 0 0,0 0 1 0 0,0 0-1 0 0,0 0 0 0 0,0 1 1 0 0,0-1-1 0 0,-1 1 1 0 0,-4 5 56 0 0,0-1 0 0 0,0 0 0 0 0,0-1 1 0 0,-1 0-1 0 0,0 0 0 0 0,-1 0 0 0 0,1-1 0 0 0,-1 0 0 0 0,-1 0 1 0 0,1-1-1 0 0,-1 0 0 0 0,0-1 0 0 0,0 0 0 0 0,0 0 0 0 0,-1-1 0 0 0,1 0 1 0 0,-1-1-1 0 0,1 0 0 0 0,-1 0 0 0 0,0-1 0 0 0,0 0 0 0 0,0-1 0 0 0,0 0 1 0 0,0-1-1 0 0,0 0 0 0 0,0 0 0 0 0,-4-2-56 0 0,-95-25-3403 0 0,82 20 1962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30.5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1 439 11399 0 0,'3'-15'1219'0'0,"5"-47"2352"0"0,-8 61-2726 0 0,0 1-40 0 0,0 0-5 0 0,0 0-21 0 0,0 0-90 0 0,0 0-38 0 0,1 2-10 0 0,5 226 3064 0 0,-5-60-3194 0 0,-1-168-493 0 0,0 0-1 0 0,0-1 1 0 0,0 1-1 0 0,0 0 1 0 0,0 0 0 0 0,1 0-1 0 0,-1-1 1 0 0,0 1-1 0 0,0 0 1 0 0,0 0-1 0 0,0 0 1 0 0,1 0-1 0 0,-1 0 1 0 0,0-1 0 0 0,0 1-1 0 0,0 0 1 0 0,1 0-1 0 0,-1 0 1 0 0,0 0-1 0 0,0 0 1 0 0,1 0 0 0 0,-1 0-1 0 0,0 0 1 0 0,0 0-1 0 0,0 0 1 0 0,1 0-1 0 0,-1 0 1 0 0,0 0 0 0 0,0 0-1 0 0,1 0 1 0 0,-1 0-1 0 0,0 0 1 0 0,0 0-1 0 0,0 0 1 0 0,1 0 0 0 0,-1 0-1 0 0,0 0 1 0 0,0 0-1 0 0,1 1 1 0 0,-1-1-1 0 0,0 0 1 0 0,0 0-18 0 0,9-27 150 0 0,3-36 71 0 0,4 0 0 0 0,2 1-1 0 0,3 0 1 0 0,3 2 0 0 0,23-43-221 0 0,-18 61 235 0 0,-28 40-161 0 0,1 4-59 0 0,1-1-1 0 0,-1 0 1 0 0,0 1-1 0 0,0-1 0 0 0,0 1 1 0 0,0-1-1 0 0,0 1 0 0 0,-1 0 1 0 0,1 0-1 0 0,-1 0 1 0 0,1 0-1 0 0,-1 0 0 0 0,1 1 1 0 0,-1-1-1 0 0,0 0 0 0 0,0 0 1 0 0,0 1-1 0 0,0-1 0 0 0,-1 1 1 0 0,1-1-15 0 0,0 1 11 0 0,8 27 25 0 0,-1 0 0 0 0,-2 1-1 0 0,-1 0 1 0 0,-1 0 0 0 0,-2 1 0 0 0,-1 27-36 0 0,0-36 4 0 0,-1-8 26 0 0,-1-11-27 0 0,0-1 1 0 0,1 1-1 0 0,0-1 0 0 0,-1 1 1 0 0,1-1-1 0 0,0 1 0 0 0,1-1 1 0 0,-1 0-1 0 0,0 1 0 0 0,1-1 1 0 0,0 1-1 0 0,0-1 0 0 0,0 0 1 0 0,0 1-1 0 0,1-1 1 0 0,-1 0-1 0 0,1 0 0 0 0,0 0 1 0 0,0 0-1 0 0,0-1 0 0 0,0 1 1 0 0,0 0-1 0 0,1-1 0 0 0,-1 1 1 0 0,1-1-1 0 0,1 1-3 0 0,-1-3 0 0 0,0-1 0 0 0,0 1 0 0 0,0-1 0 0 0,0 0 0 0 0,-1 0 0 0 0,1 0 0 0 0,0 0 0 0 0,-1-1 0 0 0,1 1 0 0 0,-1-1 0 0 0,1 0 0 0 0,-1 1 0 0 0,0-1 0 0 0,0 0 0 0 0,1 0 0 0 0,-1-1 0 0 0,-1 1 0 0 0,1 0 0 0 0,0-1 0 0 0,-1 1 0 0 0,1-1 0 0 0,-1 1 0 0 0,0-1 0 0 0,0 0 0 0 0,1 0 0 0 0,19-42 22 0 0,-1 0 0 0 0,-2-2 0 0 0,10-39-22 0 0,14-39-2 0 0,-40 158 66 0 0,-11 100-11 0 0,7-91-46 0 0,1-28-17 0 0,0 0 0 0 0,1 0 1 0 0,1 0-1 0 0,0 0 0 0 0,0-1 0 0 0,2 1 0 0 0,1 4 10 0 0,-4-17-106 0 0,1 1 0 0 0,0-1 1 0 0,0 1-1 0 0,0 0 1 0 0,0-1-1 0 0,0 0 0 0 0,0 1 1 0 0,0-1-1 0 0,0 1 0 0 0,1-1 1 0 0,-1 0-1 0 0,0 0 1 0 0,1 0-1 0 0,-1 0 0 0 0,1 0 1 0 0,0 0-1 0 0,-1 0 0 0 0,1-1 1 0 0,0 1-1 0 0,-1 0 0 0 0,1-1 1 0 0,0 0-1 0 0,-1 1 1 0 0,1-1-1 0 0,0 0 0 0 0,0 0 1 0 0,0 0-1 0 0,-1 0 0 0 0,1 0 1 0 0,0 0-1 0 0,0 0 1 0 0,0-1-1 0 0,-1 1 0 0 0,1-1 1 0 0,0 1-1 0 0,-1-1 0 0 0,1 0 1 0 0,0 1-1 0 0,-1-1 0 0 0,1 0 1 0 0,-1 0-1 0 0,1 0 1 0 0,-1-1-1 0 0,0 1 0 0 0,1 0 1 0 0,-1 0-1 0 0,0-1 0 0 0,0 1 1 0 0,1-1 105 0 0,42-46-5037 0 0,-29 27-1821 0 0</inkml:trace>
  <inkml:trace contextRef="#ctx0" brushRef="#br0" timeOffset="312.412">829 321 6911 0 0,'0'0'315'0'0,"0"0"-7"0"0,0 0 169 0 0,0 0 1447 0 0,0 0 658 0 0,0 0 989 0 0,-6 3-1942 0 0,1 0-1275 0 0,0 1 0 0 0,0-1 0 0 0,0 1 0 0 0,1 0 0 0 0,-1 0 0 0 0,1 1 0 0 0,0-1 0 0 0,1 1 0 0 0,-1 0 0 0 0,1 0 0 0 0,0 0 0 0 0,0 1 0 0 0,0-1-1 0 0,1 1 1 0 0,0-1 0 0 0,0 1 0 0 0,0 2-354 0 0,-18 103 873 0 0,18-103-836 0 0,1-1 1 0 0,1 1-1 0 0,-1-1 0 0 0,1 1 0 0 0,1-1 1 0 0,-1 1-1 0 0,1-1 0 0 0,1 1 0 0 0,-1-1 0 0 0,1 0 1 0 0,1 0-1 0 0,-1 0 0 0 0,1 0 0 0 0,0 0 1 0 0,1 0-1 0 0,0-1 0 0 0,0 1 0 0 0,0-1 0 0 0,1 0 1 0 0,-1 0-1 0 0,1-1 0 0 0,1 1 0 0 0,-1-1 1 0 0,1-1-1 0 0,0 1 0 0 0,2 0-37 0 0,-3-1 5 0 0,1 0 1 0 0,-1 0-1 0 0,1-1 0 0 0,0 0 0 0 0,0 0 0 0 0,1 0 1 0 0,-1-1-1 0 0,0 0 0 0 0,1 0 0 0 0,-1-1 0 0 0,1 0 0 0 0,0 0 1 0 0,-1 0-1 0 0,1-1 0 0 0,0 0 0 0 0,0 0 0 0 0,-1-1 1 0 0,1 0-1 0 0,0 0 0 0 0,-1-1 0 0 0,1 1 0 0 0,-1-1 1 0 0,1-1-1 0 0,-1 1 0 0 0,0-1 0 0 0,0 0 0 0 0,0-1 1 0 0,0 1-1 0 0,-1-1 0 0 0,0 0 0 0 0,1-1 0 0 0,-2 1 1 0 0,1-1-1 0 0,0 0 0 0 0,-1 0 0 0 0,0-1 0 0 0,0 1 1 0 0,0-1-1 0 0,-1 0 0 0 0,0 0-5 0 0,1-7 25 0 0,-1 0 0 0 0,-1 0 0 0 0,0 0 0 0 0,0 0 0 0 0,-1 0 0 0 0,-1 0 0 0 0,-1 0 0 0 0,0-1 0 0 0,0 1 0 0 0,-1 0 0 0 0,-1 0 0 0 0,0 1 0 0 0,-1-1 0 0 0,0 0 0 0 0,-1 1 0 0 0,-2-3-25 0 0,1 3-191 0 0,-1 1-1 0 0,0-1 1 0 0,-1 2 0 0 0,0-1-1 0 0,-1 1 1 0 0,0 1 0 0 0,0-1-1 0 0,-1 1 1 0 0,0 1 0 0 0,-4-2 191 0 0,13 9-866 0 0,1 1-347 0 0,0 0-149 0 0,0 0-1116 0 0,0 0-4354 0 0</inkml:trace>
  <inkml:trace contextRef="#ctx0" brushRef="#br0" timeOffset="714.914">1149 305 8751 0 0,'0'0'674'0'0,"-1"1"-128"0"0,-6 46 7981 0 0,12 30-5803 0 0,-1-38-2019 0 0,9 132 1087 0 0,-13-169-1608 0 0,1 4 652 0 0,10-21-747 0 0,-1-1 0 0 0,0 0 0 0 0,-2-1 0 0 0,0 0-1 0 0,0-1 1 0 0,1-7-89 0 0,14-32 39 0 0,62-117-95 0 0,-35 121 311 0 0,-36 62 122 0 0,-11 2-250 0 0,0-1 0 0 0,0 1-1 0 0,-1 0 1 0 0,0-1 0 0 0,-1 1-1 0 0,-1 0 1 0 0,1 0 0 0 0,-2 0-1 0 0,0 8-126 0 0,0 13 31 0 0,0 26 88 0 0,-1-30-84 0 0,2 1-1 0 0,1-1 1 0 0,1 0 0 0 0,1 1 0 0 0,5 16-35 0 0,17-7-699 0 0,-12-35-2152 0 0,4-9-3660 0 0,-7-1-956 0 0</inkml:trace>
  <inkml:trace contextRef="#ctx0" brushRef="#br0" timeOffset="981.588">1724 0 19319 0 0,'-5'30'698'0'0,"2"0"0"0"0,1 1 0 0 0,1-1 0 0 0,1 1-1 0 0,2 0-697 0 0,17 323 1383 0 0,-19-296-4759 0 0,0-56-4208 0 0</inkml:trace>
  <inkml:trace contextRef="#ctx0" brushRef="#br0" timeOffset="1458.109">1584 401 17191 0 0,'0'0'388'0'0,"0"0"52"0"0,0 0 31 0 0,0 0-51 0 0,11 10-259 0 0,-7-5 94 0 0,0 0-1 0 0,1-1 1 0 0,0 1-1 0 0,0-1 1 0 0,0-1-1 0 0,0 1 1 0 0,1-1-1 0 0,0 0 0 0 0,-1 0 1 0 0,1 0-1 0 0,0-1 1 0 0,0 0-1 0 0,0 0 1 0 0,1-1-1 0 0,-1 1 1 0 0,0-1-1 0 0,1-1 1 0 0,-1 1-1 0 0,1-1 1 0 0,-1 0-1 0 0,3-1-254 0 0,4-3-51 0 0,1 0-1 0 0,-1 0 1 0 0,0-2-1 0 0,0 0 1 0 0,0 0-1 0 0,-1-1 1 0 0,0-1-1 0 0,0 0 1 0 0,-1 0-1 0 0,0-1 1 0 0,-1-1-1 0 0,0 1 1 0 0,0-2-1 0 0,-1 0 1 0 0,0 0-1 0 0,4-8 52 0 0,0 1-124 0 0,-1-1 0 0 0,-1 0 0 0 0,-1-1 0 0 0,0 0 0 0 0,-2-1 0 0 0,0 0 0 0 0,-1 0 0 0 0,-1 0 0 0 0,-2-1 0 0 0,2-9 124 0 0,-6 24 12 0 0,0 6 47 0 0,0 1 41 0 0,0 0 137 0 0,0 0 35 0 0,-9 13 471 0 0,-17 85 15 0 0,21-68-671 0 0,-4 14 264 0 0,3 1 0 0 0,1 0 0 0 0,3 1 0 0 0,2 38-351 0 0,0-82 13 0 0,-1 0 1 0 0,1 0-1 0 0,0 0 0 0 0,0 0 0 0 0,-1 0 0 0 0,1 0 1 0 0,0 0-1 0 0,1 0 0 0 0,-1 0 0 0 0,0 0 1 0 0,1 0-1 0 0,-1-1 0 0 0,1 1 0 0 0,-1 0 1 0 0,1 0-1 0 0,0 0 0 0 0,0 0 0 0 0,0 0 1 0 0,0-1-1 0 0,0 1 0 0 0,0 0 0 0 0,0-1 0 0 0,1 1 1 0 0,-1-1-1 0 0,1 0 0 0 0,-1 1 0 0 0,1-1 1 0 0,-1 0-1 0 0,1 0 0 0 0,0 0 0 0 0,0 0 1 0 0,-1 0-1 0 0,1 0 0 0 0,0 0 0 0 0,0-1 0 0 0,0 1 1 0 0,0-1-1 0 0,0 1 0 0 0,0-1 0 0 0,0 0 1 0 0,0 0-1 0 0,0 0 0 0 0,0 0 0 0 0,0 0 1 0 0,0 0-1 0 0,0-1 0 0 0,0 1 0 0 0,0 0 0 0 0,0-1 1 0 0,0 0-1 0 0,-1 1 0 0 0,1-1 0 0 0,2-1-13 0 0,9-10 28 0 0,0 0 0 0 0,0 0 0 0 0,-2-2-1 0 0,1 1 1 0 0,-2-1 0 0 0,0-1 0 0 0,2-4-28 0 0,13-18 0 0 0,-6 8 1 0 0,-14 20 0 0 0,0 1 0 0 0,0 0 0 0 0,0 1 0 0 0,1-1 0 0 0,0 1 0 0 0,1 0 1 0 0,0 1-1 0 0,0-1 0 0 0,4-1-1 0 0,-10 7 3 0 0,-1 1 0 0 0,1-1 0 0 0,0 1 0 0 0,-1-1-1 0 0,1 1 1 0 0,0 0 0 0 0,0-1 0 0 0,0 1 0 0 0,-1 0 0 0 0,1 0 0 0 0,0-1 0 0 0,0 1 0 0 0,0 0 0 0 0,0 0 0 0 0,0 0 0 0 0,-1 0 0 0 0,1 0 0 0 0,0 0 0 0 0,0 1 0 0 0,0-1 0 0 0,0 0 0 0 0,-1 0-1 0 0,1 1 1 0 0,0-1 0 0 0,0 0 0 0 0,0 1 0 0 0,-1-1 0 0 0,1 0 0 0 0,0 1 0 0 0,-1-1 0 0 0,1 1 0 0 0,0 0 0 0 0,-1-1 0 0 0,1 1 0 0 0,-1 0 0 0 0,1-1 0 0 0,-1 1 0 0 0,1 0 0 0 0,-1-1-1 0 0,1 1 1 0 0,-1 0 0 0 0,0 0 0 0 0,1-1 0 0 0,-1 1 0 0 0,0 0 0 0 0,0 0 0 0 0,1 0 0 0 0,-1 0-3 0 0,6 46 327 0 0,-6-44-302 0 0,3 196 512 0 0,9-172-1040 0 0,-11-26 333 0 0,1-1 0 0 0,-1 1 0 0 0,0 0 0 0 0,0-1 0 0 0,1 1 0 0 0,-1-1 0 0 0,0 1 0 0 0,1-1 0 0 0,-1 0 0 0 0,0 1 0 0 0,1-1 0 0 0,-1 0 0 0 0,0 0 0 0 0,1 0 0 0 0,-1 0 0 0 0,1 0 0 0 0,-1 0 0 0 0,0 0 0 0 0,1-1 0 0 0,-1 1 0 0 0,0 0 0 0 0,1-1 0 0 0,-1 1 0 0 0,0-1 0 0 0,0 0 0 0 0,1 1 0 0 0,-1-1 0 0 0,0 0 0 0 0,1 0 170 0 0,10-7-1800 0 0</inkml:trace>
  <inkml:trace contextRef="#ctx0" brushRef="#br0" timeOffset="1736.849">2670 160 11055 0 0,'-7'0'1144'0'0,"-23"2"92"0"0,22-2-339 0 0,-1 0 0 0 0,1 1 0 0 0,0 0 0 0 0,0 0 0 0 0,-1 1 1 0 0,1 0-1 0 0,0 0 0 0 0,0 1 0 0 0,1 0 0 0 0,-1 1 0 0 0,0 0-897 0 0,1-1 187 0 0,0 1 0 0 0,0-1-1 0 0,0 2 1 0 0,0-1 0 0 0,1 1 0 0 0,-1 0 0 0 0,1 0-1 0 0,1 1 1 0 0,-1 0 0 0 0,1 0 0 0 0,0 0-1 0 0,0 1 1 0 0,1 0 0 0 0,-1 0 0 0 0,2 0-1 0 0,-1 0 1 0 0,1 0 0 0 0,0 1 0 0 0,0-1 0 0 0,1 1-1 0 0,0 0 1 0 0,1 0 0 0 0,0 0 0 0 0,0 0-1 0 0,0 3-186 0 0,4-5 5 0 0,0 0 1 0 0,1 0-1 0 0,-1-1 0 0 0,1 1 0 0 0,0-1 0 0 0,0 0 0 0 0,1 0 0 0 0,0 0 0 0 0,0 0 0 0 0,0-1 0 0 0,0 0 0 0 0,1 0 0 0 0,-1 0 0 0 0,1-1 0 0 0,0 0 0 0 0,0 0 0 0 0,1 0 0 0 0,2 0-5 0 0,15 10 8 0 0,-20-12-9 0 0,-1 0 0 0 0,1 0 0 0 0,-1 1 0 0 0,1-1 0 0 0,-1 1 0 0 0,1 0 0 0 0,-1 0 0 0 0,0 0 0 0 0,0 0 1 0 0,0 1-1 0 0,0-1 0 0 0,0 1 0 0 0,-1 0 0 0 0,1-1 0 0 0,-1 1 0 0 0,0 1 0 0 0,0-1 0 0 0,0 0 0 0 0,0 0 0 0 0,0 1 0 0 0,-1-1 0 0 0,1 1 0 0 0,-1-1 0 0 0,0 1 0 0 0,0 0 0 0 0,-1 0 0 0 0,1-1 0 0 0,-1 1 0 0 0,0 0 0 0 0,1 0 0 0 0,-2 0 0 0 0,1-1 0 0 0,0 1 1 0 0,-1 0-1 0 0,0 0 0 0 0,0-1 0 0 0,0 1 0 0 0,0 0 0 0 0,-1 1 1 0 0,-5 2 108 0 0,0 0 0 0 0,0-1 0 0 0,-1 1 1 0 0,0-1-1 0 0,0-1 0 0 0,0 1 0 0 0,-1-1 1 0 0,0-1-1 0 0,0 0 0 0 0,0 0 0 0 0,0-1 1 0 0,-1 0-1 0 0,1 0 0 0 0,-1-1 0 0 0,0-1 0 0 0,0 1 1 0 0,-3-1-109 0 0,-42-2 188 0 0,22-13-3640 0 0,23 7-6175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43.3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1 246 10567 0 0,'0'0'482'0'0,"0"0"-8"0"0,0 0-202 0 0,1 1 278 0 0,86 20 4398 0 0,-73-20-4692 0 0,1 0 0 0 0,0-2 0 0 0,-1 1 0 0 0,1-2 0 0 0,-1 0 1 0 0,1-1-1 0 0,-1 0 0 0 0,7-3-256 0 0,-15 4 36 0 0,0 0 0 0 0,0 0 0 0 0,0-1 0 0 0,0 0 0 0 0,-1 0-1 0 0,1-1 1 0 0,-1 1 0 0 0,0-1 0 0 0,0 0 0 0 0,0 0 0 0 0,-1-1 0 0 0,1 1 0 0 0,-1-1 0 0 0,0 0 0 0 0,-1-1 0 0 0,1 1 0 0 0,-1 0 0 0 0,0-1-1 0 0,0 0 1 0 0,-1 0 0 0 0,1 0 0 0 0,-1 0 0 0 0,-1 0 0 0 0,1 0 0 0 0,-1 0 0 0 0,0-1 0 0 0,-1 1 0 0 0,1 0 0 0 0,-1-1 0 0 0,-1 1 0 0 0,1 0 0 0 0,-1-1-1 0 0,0 1 1 0 0,0 0 0 0 0,-1 0 0 0 0,0-1 0 0 0,-2-4-36 0 0,2 7 85 0 0,0 0 0 0 0,-1 1 0 0 0,1-1 0 0 0,-1 1 0 0 0,0-1 0 0 0,0 1 0 0 0,0 0 0 0 0,0 0 0 0 0,-1 0 0 0 0,1 1 0 0 0,-1-1 0 0 0,0 1 0 0 0,1 0 0 0 0,-1 0 0 0 0,0 0 0 0 0,-1 0 0 0 0,1 1 0 0 0,0 0 0 0 0,0 0 0 0 0,0 0 0 0 0,-1 0 0 0 0,1 0 0 0 0,-1 1 0 0 0,1 0 1 0 0,0 0-1 0 0,-1 0 0 0 0,1 1 0 0 0,-5 0-85 0 0,1 1 146 0 0,0 0 0 0 0,0 1 0 0 0,0 0 0 0 0,0 0 0 0 0,0 1 0 0 0,0-1 0 0 0,1 2 0 0 0,0-1 0 0 0,0 1 0 0 0,0 0 0 0 0,1 1 0 0 0,-1 0 0 0 0,1 0 0 0 0,-4 5-146 0 0,0 2 118 0 0,1 1 0 0 0,0 0 0 0 0,1 0 0 0 0,0 1 0 0 0,1 0 0 0 0,1 1 0 0 0,0-1 0 0 0,2 1 0 0 0,-1 0-1 0 0,2 1 1 0 0,0-1 0 0 0,0 12-118 0 0,2-18 11 0 0,0 0-1 0 0,1-1 1 0 0,1 1-1 0 0,-1 0 1 0 0,2-1-1 0 0,-1 1 1 0 0,1-1 0 0 0,0 1-1 0 0,1-1 1 0 0,0 0-1 0 0,1 0 1 0 0,0 0-1 0 0,0 0 1 0 0,1-1-1 0 0,0 0 1 0 0,1 0-1 0 0,-1 0 1 0 0,2 0-1 0 0,-1-1 1 0 0,1 0 0 0 0,0-1-1 0 0,2 2-10 0 0,0-1 4 0 0,1-1-1 0 0,0 0 0 0 0,0-1 1 0 0,0 0-1 0 0,0-1 1 0 0,1 0-1 0 0,0-1 1 0 0,0 0-1 0 0,0 0 1 0 0,0-1-1 0 0,0-1 1 0 0,1 1-1 0 0,4-2-3 0 0,-9 0-42 0 0,0 0 0 0 0,0 0 0 0 0,0-1 0 0 0,-1 0 0 0 0,1-1 0 0 0,0 0 0 0 0,0 1 0 0 0,-1-2 0 0 0,0 1 0 0 0,1-1 0 0 0,-1 0 0 0 0,0-1 0 0 0,0 1-1 0 0,-1-1 1 0 0,1 0 0 0 0,-1-1 0 0 0,1 1 0 0 0,-2-1 0 0 0,1 0 0 0 0,0 0 0 0 0,-1-1 0 0 0,2-3 42 0 0,8-27-1717 0 0,-13 11-6458 0 0,-2 15 1275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1:57.26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277 60 12671 0 0,'0'0'579'0'0,"0"0"-15"0"0,-6-13 2084 0 0,-26-13 1996 0 0,-30 8-1839 0 0,45 16-2268 0 0,0 1 0 0 0,-1 1-1 0 0,1 1 1 0 0,-1 0 0 0 0,1 1 0 0 0,0 1-1 0 0,-2 1-536 0 0,18-4 27 0 0,-1 0 0 0 0,1 0 0 0 0,0 0-1 0 0,-1 0 1 0 0,1 0 0 0 0,0 0-1 0 0,-1 0 1 0 0,1 0 0 0 0,0 0 0 0 0,-1 1-1 0 0,1-1 1 0 0,0 1 0 0 0,0-1-1 0 0,0 1 1 0 0,-1-1 0 0 0,1 1-1 0 0,0 0 1 0 0,0 0 0 0 0,0-1 0 0 0,0 1-1 0 0,0 0 1 0 0,0 0 0 0 0,0 0-1 0 0,0 0 1 0 0,0 0 0 0 0,1 0 0 0 0,-1 0-1 0 0,0 1 1 0 0,1-1 0 0 0,-1 0-1 0 0,0 0 1 0 0,1 0 0 0 0,0 1 0 0 0,-1-1-1 0 0,1 0 1 0 0,0 1 0 0 0,0-1-1 0 0,-1 0 1 0 0,1 1 0 0 0,0-1 0 0 0,0 0-1 0 0,1 1 1 0 0,-1-1 0 0 0,0 0-1 0 0,0 1 1 0 0,1-1 0 0 0,-1 0-1 0 0,1 1 1 0 0,-1-1 0 0 0,1 0 0 0 0,-1 0-1 0 0,1 0 1 0 0,0 1 0 0 0,-1-1-1 0 0,1 0 1 0 0,0 0 0 0 0,0 0 0 0 0,0 0-1 0 0,0 0 1 0 0,0 0-27 0 0,78 38 0 0 0,-71-37 0 0 0,1 1 0 0 0,-1 0 0 0 0,0 1 0 0 0,0 0 0 0 0,0 0 0 0 0,-1 0 0 0 0,1 1 0 0 0,-1 0 0 0 0,0 1 0 0 0,-1 0 0 0 0,6 5 0 0 0,-9-7 8 0 0,1 1-1 0 0,-1-1 1 0 0,-1 0 0 0 0,1 1-1 0 0,-1 0 1 0 0,0-1-1 0 0,0 1 1 0 0,0 0 0 0 0,-1 0-1 0 0,1 0 1 0 0,-1 0 0 0 0,0 1-1 0 0,-1-1 1 0 0,1 0-1 0 0,-1 0 1 0 0,0 0 0 0 0,-1 1-1 0 0,1-1 1 0 0,-1 0 0 0 0,0 0-1 0 0,0 0 1 0 0,-1 0-1 0 0,1 0 1 0 0,-1 0 0 0 0,0 0-1 0 0,0 0 1 0 0,-1-1 0 0 0,0 1-1 0 0,1-1 1 0 0,-2 0-1 0 0,1 1 1 0 0,-1 0-8 0 0,-11 10 168 0 0,-1-1 1 0 0,0 0-1 0 0,-1-1 1 0 0,-1 0-1 0 0,1-2 1 0 0,-6 2-169 0 0,8-3 81 0 0,-11 0-96 0 0,20-26-893 0 0,8 10 432 0 0,-1 1 0 0 0,1-1-1 0 0,0 0 1 0 0,0 1 0 0 0,0-1 0 0 0,1 1-1 0 0,0 0 1 0 0,0 0 0 0 0,0 0-1 0 0,1 0 1 0 0,0 0 0 0 0,-1 1-1 0 0,2-1 477 0 0,9-8-1477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43.6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2 3679 0 0,'0'0'160'0'0,"0"0"40"0"0,0 0-200 0 0,0 0 0 0 0,0 0 0 0 0,0 0 0 0 0,-7-1 3064 0 0,7 1 568 0 0,0 0 112 0 0,0 0 32 0 0,-6 1-2848 0 0,6-1-560 0 0,0 0-112 0 0,0 0-32 0 0,0 0-888 0 0,0 0-176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44.2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255 62 5527 0 0,'0'0'423'0'0,"5"-15"68"0"0,0-18 10156 0 0,-9 20-10342 0 0,3 12-156 0 0,-17 6 102 0 0,8 0-51 0 0,1 1 0 0 0,-1 1 0 0 0,2 0 0 0 0,-1 0 0 0 0,1 1 0 0 0,0-1 0 0 0,0 2 1 0 0,1-1-1 0 0,0 1 0 0 0,1 0 0 0 0,-3 6-200 0 0,-26 76 1632 0 0,34-89-1616 0 0,0 1 1 0 0,1 0 0 0 0,-1-1 0 0 0,1 1-1 0 0,0-1 1 0 0,0 1 0 0 0,0 0 0 0 0,0-1-1 0 0,0 1 1 0 0,1 0 0 0 0,-1-1 0 0 0,1 1-1 0 0,0-1 1 0 0,0 1 0 0 0,0-1 0 0 0,0 1-1 0 0,0-1 1 0 0,0 1 0 0 0,1-1 0 0 0,-1 0-1 0 0,1 0 1 0 0,-1 0 0 0 0,1 0 0 0 0,0 0-1 0 0,0 0 1 0 0,0 0 0 0 0,0-1 0 0 0,0 1-1 0 0,0-1 1 0 0,1 1 0 0 0,-1-1 0 0 0,0 0-1 0 0,1 0 1 0 0,1 1-17 0 0,0-2-3 0 0,0 1 0 0 0,0-1 0 0 0,0 1 0 0 0,0-1 0 0 0,0 0 1 0 0,0-1-1 0 0,0 1 0 0 0,0-1 0 0 0,0 0 0 0 0,0 0 0 0 0,0 0 0 0 0,0 0 0 0 0,-1-1 0 0 0,1 0 0 0 0,0 1 0 0 0,-1-1 0 0 0,1 0 0 0 0,-1-1 0 0 0,0 1 0 0 0,0-1 1 0 0,0 0-1 0 0,0 1 0 0 0,0-1 0 0 0,0 0 0 0 0,-1-1 0 0 0,1 1 0 0 0,-1 0 0 0 0,0-1 0 0 0,0 1 0 0 0,-1-1 0 0 0,1 0 0 0 0,-1 0 0 0 0,1 1 0 0 0,-1-1 0 0 0,0 0 1 0 0,-1 0-1 0 0,1 0 0 0 0,-1 0 0 0 0,1 0 0 0 0,-1 0 0 0 0,-1 0 0 0 0,1 0 0 0 0,0 0 0 0 0,-1 0 0 0 0,0-1 3 0 0,0-2 38 0 0,0 1 0 0 0,-1-1 0 0 0,0 1 0 0 0,0 0 0 0 0,-1 0 1 0 0,1 0-1 0 0,-1 0 0 0 0,-1 0 0 0 0,1 0 0 0 0,-1 1 0 0 0,-2-4-38 0 0,5 8 189 0 0,1 1 3 0 0,0 0-5 0 0,0 0-23 0 0,0 0-11 0 0,0 0-1 0 0,0 0-15 0 0,0 2-69 0 0,13 41 75 0 0,-2 1-1 0 0,-3 0 1 0 0,-1 1-1 0 0,-2-1 1 0 0,-2 1-1 0 0,-1 1 1 0 0,-3-1-1 0 0,-2 0 1 0 0,-2 0-1 0 0,-2-1 1 0 0,-2 0-1 0 0,-1 0 1 0 0,-3 0-1 0 0,-8 15-142 0 0,18-50 67 0 0,-1 0 0 0 0,0-1 0 0 0,0 0 0 0 0,-1 0 0 0 0,0 0-1 0 0,-1-1 1 0 0,0 1 0 0 0,0-1 0 0 0,0 0 0 0 0,-1-1 0 0 0,0 0 0 0 0,-7 5-67 0 0,12-10 7 0 0,0 0 0 0 0,0-1 0 0 0,-1 1 0 0 0,1-1 0 0 0,0 1 0 0 0,0-1 0 0 0,-1 0 0 0 0,1 0 0 0 0,0 0 0 0 0,-1 0 0 0 0,1 0 0 0 0,0 0 0 0 0,0-1 0 0 0,-1 1 0 0 0,1-1 0 0 0,0 1 0 0 0,0-1 0 0 0,0 0 0 0 0,0 0 0 0 0,0 0 0 0 0,0 0 0 0 0,0 0 0 0 0,0-1 0 0 0,0 1 0 0 0,0-1 0 0 0,1 1 0 0 0,-1-1 0 0 0,0 1 0 0 0,1-1 0 0 0,0 0 0 0 0,-1 0 0 0 0,0-1-7 0 0,-35-67 53 0 0,32 58-100 0 0,1 0 1 0 0,1 0-1 0 0,0-1 0 0 0,1 0 1 0 0,0 1-1 0 0,1-1 0 0 0,0 0 1 0 0,1 0-1 0 0,1-6 47 0 0,0 13-493 0 0,0-1 0 0 0,1 1 1 0 0,0 0-1 0 0,0-1 0 0 0,0 1 0 0 0,1 0 0 0 0,-1 1 0 0 0,2-1 0 0 0,-1 0 0 0 0,1 1 0 0 0,-1-1 1 0 0,5-3 492 0 0,3-3-7562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44.5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0 12895 0 0,'0'0'998'0'0,"0"0"-432"0"0,0 0 636 0 0,-6 0 4306 0 0,6 0-6406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44.7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1 362 8287 0 0,'0'0'639'0'0,"0"0"-139"0"0,0 0 955 0 0,0 0 458 0 0,7-6 1990 0 0,59-94 3576 0 0,5-39-5316 0 0,-43 40-4051 0 0,-25 82-6868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46.2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21 134 5983 0 0,'0'0'464'0'0,"0"0"3"0"0,0 0 1148 0 0,0 0 531 0 0,0 0 108 0 0,0 0-174 0 0,0 2-800 0 0,-17 155 3424 0 0,14-98-4510 0 0,3 1 1 0 0,2 0 0 0 0,2 0 0 0 0,4-1 0 0 0,2 1 0 0 0,14 43-195 0 0,-22-96 57 0 0,-1-6 23 0 0,-1-1-7 0 0,0 0 37 0 0,0 0 82 0 0,5-16 500 0 0,36-110 813 0 0,-24 87-1461 0 0,-4 8-2 0 0,1 0 1 0 0,2 1-1 0 0,0 0 1 0 0,2 2-1 0 0,20-24-42 0 0,-7 26 12 0 0,-22 22 49 0 0,-1 4 22 0 0,-5 3-62 0 0,-1-1 0 0 0,0 1 0 0 0,0 0 0 0 0,-1 0 1 0 0,1-1-1 0 0,-1 1 0 0 0,1 0 0 0 0,-1 0 0 0 0,0 1 0 0 0,0-1 0 0 0,0 0 0 0 0,0 0 0 0 0,-1 0 0 0 0,1 1 0 0 0,-1-1 0 0 0,0 0 1 0 0,0 1-1 0 0,0 0-21 0 0,0 0 16 0 0,-14 270 336 0 0,16-240-368 0 0,-2-32-69 0 0,0-2-39 0 0,0 0-11 0 0,34-15-5398 0 0,-23 4-1958 0 0</inkml:trace>
  <inkml:trace contextRef="#ctx0" brushRef="#br0" timeOffset="375.158">620 423 10135 0 0,'-12'-7'1080'0'0,"8"6"-658"0"0,0 0-1 0 0,0 1 0 0 0,-1-1 0 0 0,1 1 0 0 0,0 0 1 0 0,0 0-1 0 0,0 1 0 0 0,0-1 0 0 0,0 1 0 0 0,-1 0 1 0 0,1 0-1 0 0,0 0 0 0 0,0 0 0 0 0,1 1 0 0 0,-1 0 1 0 0,0 0-1 0 0,0 0 0 0 0,1 0 0 0 0,-1 0 0 0 0,1 1 1 0 0,-3 2-422 0 0,-5 5 67 0 0,1 0 1 0 0,0 0 0 0 0,0 1 0 0 0,1 1 0 0 0,0-1 0 0 0,1 1 0 0 0,1 1 0 0 0,0 0 0 0 0,0 0 0 0 0,1 0 0 0 0,1 0 0 0 0,0 1-1 0 0,1 0 1 0 0,1 0 0 0 0,0 1 0 0 0,1-1 0 0 0,0 2-68 0 0,2-14-2 0 0,-1 1-1 0 0,1 0 1 0 0,0-1-1 0 0,0 1 0 0 0,1-1 1 0 0,-1 1-1 0 0,0-1 1 0 0,1 1-1 0 0,0-1 1 0 0,-1 1-1 0 0,1-1 1 0 0,0 1-1 0 0,0-1 0 0 0,0 0 1 0 0,1 0-1 0 0,-1 1 1 0 0,0-1-1 0 0,1 0 1 0 0,0 0-1 0 0,-1 0 1 0 0,1-1-1 0 0,0 1 1 0 0,0 0-1 0 0,0-1 0 0 0,0 1 1 0 0,0-1-1 0 0,0 1 1 0 0,1-1-1 0 0,-1 0 1 0 0,0 0-1 0 0,1 0 1 0 0,-1 0-1 0 0,1-1 0 0 0,-1 1 1 0 0,1-1-1 0 0,-1 1 1 0 0,1-1-1 0 0,-1 0 1 0 0,1 0-1 0 0,-1 0 1 0 0,1 0-1 0 0,-1 0 0 0 0,1-1 1 0 0,-1 1-1 0 0,1-1 1 0 0,1 0 2 0 0,7-4 4 0 0,0-1 0 0 0,0 0 1 0 0,-1-1-1 0 0,1 0 0 0 0,-2 0 0 0 0,1-1 0 0 0,-1 0 1 0 0,0-1-1 0 0,-1 0 0 0 0,0 0 0 0 0,0-1 1 0 0,-1 0-1 0 0,0 0 0 0 0,-1-1 0 0 0,0 0 1 0 0,-1 0-1 0 0,1-2-4 0 0,-3 7 4 0 0,2-3 1 0 0,0-1 0 0 0,0 1 0 0 0,-1-1 0 0 0,0 0 0 0 0,-1 0-1 0 0,0 0 1 0 0,-1 0 0 0 0,0 0 0 0 0,-1-1 0 0 0,1-4-5 0 0,-12 22 0 0 0,8 2 31 0 0,0-1-1 0 0,1 1 1 0 0,0 0-1 0 0,0-1 1 0 0,1 1-1 0 0,0 0 1 0 0,1-1-1 0 0,0 1 0 0 0,0 0 1 0 0,1-1-1 0 0,0 1 1 0 0,0-1-1 0 0,1 1 1 0 0,0-1-1 0 0,0 0 1 0 0,1 0-1 0 0,0-1 1 0 0,1 1-1 0 0,0-1 1 0 0,0 0-1 0 0,4 4-30 0 0,31 23 0 0 0,-24-27-453 0 0,-15-6 374 0 0,0-1 0 0 0,0 1-1 0 0,0 0 1 0 0,0 0 0 0 0,0-1 0 0 0,1 1-1 0 0,-1-1 1 0 0,0 1 0 0 0,0-1-1 0 0,1 0 1 0 0,-1 1 0 0 0,0-1 0 0 0,0 0-1 0 0,1 0 1 0 0,-1 0 0 0 0,0 0 0 0 0,1 0-1 0 0,-1 0 1 0 0,0 0 0 0 0,0 0-1 0 0,1-1 1 0 0,-1 1 0 0 0,0 0 0 0 0,0-1-1 0 0,1 1 1 0 0,-1-1 0 0 0,0 0 79 0 0,13-10-1463 0 0,2-3-9 0 0</inkml:trace>
  <inkml:trace contextRef="#ctx0" brushRef="#br0" timeOffset="762.91">883 436 14255 0 0,'0'0'654'0'0,"0"0"-17"0"0,-1 1-409 0 0,-3 4 32 0 0,0 0-1 0 0,0 0 1 0 0,1 0-1 0 0,0 1 1 0 0,0 0 0 0 0,0-1-1 0 0,1 1 1 0 0,0 0 0 0 0,0 0-1 0 0,0 0 1 0 0,1 0 0 0 0,0 1-1 0 0,0-1 1 0 0,0 0 0 0 0,1 2-260 0 0,0 4 187 0 0,-1 11-89 0 0,1 0 0 0 0,2 0-1 0 0,0-1 1 0 0,1 1-1 0 0,1 0 1 0 0,4 11-98 0 0,-8-33 13 0 0,0 0 0 0 0,0-1 1 0 0,0 1-1 0 0,0-1 0 0 0,0 1 0 0 0,0-1 1 0 0,0 1-1 0 0,1 0 0 0 0,-1-1 0 0 0,0 1 1 0 0,0-1-1 0 0,0 1 0 0 0,1-1 1 0 0,-1 1-1 0 0,0-1 0 0 0,0 1 0 0 0,1-1 1 0 0,-1 1-1 0 0,0-1 0 0 0,1 1 0 0 0,-1-1 1 0 0,1 0-1 0 0,-1 1 0 0 0,1-1 0 0 0,-1 1 1 0 0,0-1-1 0 0,1 0 0 0 0,-1 0 0 0 0,1 1 1 0 0,0-1-1 0 0,-1 0 0 0 0,1 0 0 0 0,-1 0 1 0 0,1 1-1 0 0,-1-1 0 0 0,1 0 1 0 0,-1 0-1 0 0,1 0 0 0 0,0 0 0 0 0,-1 0 1 0 0,1 0-1 0 0,-1 0 0 0 0,1 0 0 0 0,0 0 1 0 0,-1-1-1 0 0,1 1 0 0 0,-1 0 0 0 0,1 0 1 0 0,-1 0-1 0 0,1-1 0 0 0,-1 1 0 0 0,1 0 1 0 0,-1-1-1 0 0,1 1 0 0 0,-1 0 0 0 0,1-1 1 0 0,-1 1-1 0 0,0 0 0 0 0,1-1 1 0 0,-1 1-1 0 0,0-1 0 0 0,1 1-13 0 0,17-34 688 0 0,11-49-149 0 0,40-86 753 0 0,-58 149-1282 0 0,-8 12 5 0 0,0 1 1 0 0,1-1 0 0 0,1 1 0 0 0,-1 0 0 0 0,1 0 0 0 0,0 1 0 0 0,0-1 0 0 0,1 1 0 0 0,0 0 0 0 0,0 0-1 0 0,1 1 1 0 0,-1 0 0 0 0,1 0 0 0 0,7-3-16 0 0,-13 8 21 0 0,0 0 0 0 0,0 0 0 0 0,0 1 0 0 0,1-1-1 0 0,-1 0 1 0 0,0 1 0 0 0,0-1 0 0 0,0 1 0 0 0,0 0 0 0 0,0-1-1 0 0,0 1 1 0 0,0 0 0 0 0,0-1 0 0 0,0 1 0 0 0,0 0 0 0 0,0 0 0 0 0,0 0-1 0 0,0 0 1 0 0,-1 0 0 0 0,1 0 0 0 0,0 0 0 0 0,-1 0 0 0 0,1 0 0 0 0,-1 0-1 0 0,1 1 1 0 0,-1-1 0 0 0,0 0 0 0 0,1 0 0 0 0,-1 0 0 0 0,0 1-1 0 0,0-1 1 0 0,0 0 0 0 0,0 1-21 0 0,3 133 485 0 0,-5-55-105 0 0,2-78-379 0 0,-1 13-6 0 0,1 0-1 0 0,1 0 1 0 0,1 0-1 0 0,0 1 1 0 0,1-2 0 0 0,0 1-1 0 0,1 0 1 0 0,1-1-1 0 0,6 13 6 0 0,-11-26-88 0 0,1 0 0 0 0,-1 0 0 0 0,1 0 0 0 0,0 0 0 0 0,0 0 0 0 0,-1 0 0 0 0,1 0 0 0 0,0 0 0 0 0,0-1-1 0 0,0 1 1 0 0,0 0 0 0 0,0 0 0 0 0,0-1 0 0 0,0 1 0 0 0,0-1 0 0 0,0 1 0 0 0,0-1 0 0 0,0 0-1 0 0,0 1 1 0 0,0-1 0 0 0,1 0 0 0 0,-1 0 0 0 0,0 0 0 0 0,0 0 0 0 0,0 0 0 0 0,0 0 0 0 0,1 0 0 0 0,-1 0-1 0 0,0 0 1 0 0,0 0 0 0 0,0-1 0 0 0,0 1 0 0 0,0 0 0 0 0,1-1 0 0 0,-1 1 0 0 0,0-1 0 0 0,0 1 0 0 0,0-1-1 0 0,0 0 1 0 0,0 1 0 0 0,0-1 0 0 0,-1 0 0 0 0,1 0 0 0 0,0 0 0 0 0,0 0 0 0 0,-1 1 0 0 0,1-1 0 0 0,0 0-1 0 0,-1 0 1 0 0,1 0 0 0 0,0-1 88 0 0,9-12-1364 0 0</inkml:trace>
  <inkml:trace contextRef="#ctx0" brushRef="#br0" timeOffset="1153.39">1537 197 8287 0 0,'0'0'382'0'0,"0"0"-8"0"0,0 2-240 0 0,-7 54 9168 0 0,0-7-5261 0 0,4 0-3289 0 0,2 0-1 0 0,2-1 0 0 0,5 24-751 0 0,-4-57 21 0 0,1 1 1 0 0,0-1-1 0 0,1 0 1 0 0,1-1-1 0 0,0 1 1 0 0,1-1-1 0 0,1 0 1 0 0,7 12-22 0 0,-13-25 53 0 0,-1-1 11 0 0,0-1-11 0 0,-2-6-47 0 0,0 1-1 0 0,0 0 0 0 0,-1 0 0 0 0,0 0 1 0 0,0 0-1 0 0,0 1 0 0 0,-1-1 0 0 0,0 1 1 0 0,0 0-1 0 0,0 0 0 0 0,-1 0 0 0 0,1 0 1 0 0,-1 1-1 0 0,0 0 0 0 0,-1 0 0 0 0,1 0 0 0 0,-1 1 1 0 0,0-1-1 0 0,1 1 0 0 0,-1 1 0 0 0,-1-1 1 0 0,1 1-1 0 0,0 0 0 0 0,-1 1 0 0 0,1-1 1 0 0,0 1-1 0 0,-1 0 0 0 0,-4 1-5 0 0,5 2 34 0 0,0-1 0 0 0,0 2 1 0 0,-1-1-1 0 0,2 1 0 0 0,-1 0 0 0 0,0 0 0 0 0,1 1 1 0 0,-1-1-1 0 0,1 1 0 0 0,0 1 0 0 0,0-1 0 0 0,0 1 0 0 0,1-1 1 0 0,0 1-1 0 0,0 1 0 0 0,0-1 0 0 0,0 0 0 0 0,1 1 1 0 0,0 0-1 0 0,0 0 0 0 0,1 0 0 0 0,-1 0 0 0 0,1 0 0 0 0,1 0 1 0 0,-1 1-1 0 0,1-1 0 0 0,0 1 0 0 0,1-1 0 0 0,-1 1 1 0 0,1-1-1 0 0,1 1 0 0 0,-1-1 0 0 0,2 5-34 0 0,-1-6 23 0 0,2 0 0 0 0,-1 1 0 0 0,0-1 1 0 0,1 0-1 0 0,0 0 0 0 0,0-1 0 0 0,1 1 0 0 0,-1 0 0 0 0,1-1 0 0 0,0 0 0 0 0,0 0 0 0 0,0 0 1 0 0,1-1-1 0 0,-1 1 0 0 0,1-1 0 0 0,0 0 0 0 0,0 0 0 0 0,0-1 0 0 0,0 0 0 0 0,1 1 0 0 0,3 0-23 0 0,4 1-18 0 0,0-1 0 0 0,1 0-1 0 0,-1 0 1 0 0,1-2 0 0 0,-1 1-1 0 0,1-2 1 0 0,0 0 0 0 0,8-1 18 0 0,65-21-1622 0 0,-35-8-3304 0 0,-37 17-2561 0 0</inkml:trace>
  <inkml:trace contextRef="#ctx0" brushRef="#br0" timeOffset="1592.448">1836 440 5527 0 0,'0'0'250'0'0,"0"0"-2"0"0,1-1-156 0 0,2-3 249 0 0,-2 3 1378 0 0,-1 1 605 0 0,0 0 120 0 0,0 0-190 0 0,0 0-871 0 0,2 22 1408 0 0,1 140 1287 0 0,-1-143-3981 0 0,-2-12-47 0 0,0 0 0 0 0,0 0 0 0 0,1-1 0 0 0,0 1-1 0 0,0 0 1 0 0,1-1 0 0 0,0 1 0 0 0,0-1-1 0 0,0 1 1 0 0,1-1 0 0 0,0 0 0 0 0,0 0 0 0 0,0 0-1 0 0,1-1 1 0 0,2 4-50 0 0,-5-8 2 0 0,0 0-1 0 0,0 0 0 0 0,0-1 1 0 0,0 1-1 0 0,1 0 1 0 0,-1 0-1 0 0,0-1 0 0 0,0 1 1 0 0,0 0-1 0 0,1-1 1 0 0,-1 1-1 0 0,0-1 1 0 0,1 0-1 0 0,-1 1 0 0 0,0-1 1 0 0,1 0-1 0 0,-1 0 1 0 0,0 0-1 0 0,1 0 0 0 0,-1 0 1 0 0,0 0-1 0 0,1 0 1 0 0,-1-1-1 0 0,0 1 1 0 0,1 0-1 0 0,-1-1 0 0 0,0 1 1 0 0,1-1-1 0 0,-1 1 1 0 0,0-1-1 0 0,0 0 0 0 0,0 1 1 0 0,0-1-1 0 0,1 0 1 0 0,-1 0-1 0 0,0 0 1 0 0,0 0-1 0 0,-1 0 0 0 0,1 0 1 0 0,0-1-2 0 0,30-48 78 0 0,-29 45-74 0 0,29-70 60 0 0,-17 100-11 0 0,-10-13-53 0 0,-2-9 0 0 0,-1 1 0 0 0,0-1 0 0 0,1 1 0 0 0,0-1 0 0 0,-1 0 0 0 0,1 0 0 0 0,1 0 0 0 0,-1 0 0 0 0,0 0 0 0 0,1 0 0 0 0,-1 0 0 0 0,1-1 0 0 0,0 1 0 0 0,0-1 0 0 0,0 0 0 0 0,0 0 0 0 0,0 0 0 0 0,1 0 0 0 0,6 2 0 0 0,27-2 232 0 0,-33-4-212 0 0,0 0 0 0 0,-1 0 0 0 0,1-1 0 0 0,-1 1 0 0 0,1-1 0 0 0,-1 1 0 0 0,0-1 0 0 0,0 0 0 0 0,0 0 0 0 0,-1-1-1 0 0,1 1 1 0 0,-1 0 0 0 0,1-1 0 0 0,-1 0 0 0 0,0 1 0 0 0,0-1 0 0 0,-1 0 0 0 0,1 0 0 0 0,-1 0 0 0 0,0 0 0 0 0,0-1 0 0 0,-1 1 0 0 0,1-2-20 0 0,18-95-3267 0 0,-14 85 1739 0 0</inkml:trace>
  <inkml:trace contextRef="#ctx0" brushRef="#br0" timeOffset="1919.018">2279 417 6911 0 0,'0'0'315'0'0,"0"0"-7"0"0,1 2-199 0 0,14 45 11046 0 0,-7 32-6444 0 0,-4-34-4060 0 0,-4-43-630 0 0,1 10 34 0 0,0 0 0 0 0,1 1 1 0 0,0-1-1 0 0,0-1 0 0 0,2 1 1 0 0,-1 0-1 0 0,2-1 0 0 0,-1 1 1 0 0,1-1-1 0 0,1-1 0 0 0,0 1 0 0 0,1-1-55 0 0,17-15 290 0 0,-18-1-230 0 0,1 0 1 0 0,-1 0 0 0 0,0 0-1 0 0,0-1 1 0 0,-1 0 0 0 0,0 0-1 0 0,0 0 1 0 0,-1-1 0 0 0,0 0-1 0 0,1-2-60 0 0,5-8 75 0 0,94-160 69 0 0,-80 146-144 0 0,-9 42-206 0 0,-14-9 189 0 0,16 47-5013 0 0,-13-35-2629 0 0</inkml:trace>
  <inkml:trace contextRef="#ctx0" brushRef="#br0" timeOffset="2182.446">2731 528 9215 0 0,'0'0'422'0'0,"0"0"-13"0"0,-3 7 1807 0 0,-4 27 4670 0 0,5 19-4684 0 0,1-19-1819 0 0,3-11 261 0 0,1-6-2271 0 0,-2 0-4177 0 0,-1-17-631 0 0</inkml:trace>
  <inkml:trace contextRef="#ctx0" brushRef="#br0" timeOffset="2369.18">2731 216 17503 0 0,'-10'1'1872'0'0,"4"-1"-1712"0"0,5 0 502 0 0,1 0 215 0 0,0 0 34 0 0,0 0-94 0 0,0 0-424 0 0,0 0-186 0 0,0 0-42 0 0,0 0-58 0 0,0 0-209 0 0,1 1-1055 0 0,8-1-4295 0 0,2-1-1840 0 0</inkml:trace>
  <inkml:trace contextRef="#ctx0" brushRef="#br0" timeOffset="2522.898">3027 63 6447 0 0,'0'0'298'0'0,"0"0"-10"0"0,-8 14-178 0 0,-10 45 13095 0 0,13 5-8746 0 0,5-57-4700 0 0,-5 405 1722 0 0,5-401-1987 0 0,-3 29-133 0 0,-5-17-7413 0 0,4-18 785 0 0</inkml:trace>
  <inkml:trace contextRef="#ctx0" brushRef="#br0" timeOffset="2694.217">2839 493 12439 0 0,'0'0'958'0'0,"0"0"-364"0"0,0 0 797 0 0,1-1 418 0 0,3-1-1297 0 0,0-1-1 0 0,0 1 1 0 0,0 0-1 0 0,1 0 1 0 0,-1 0-1 0 0,1 0 1 0 0,-1 1-1 0 0,1-1 1 0 0,-1 1-1 0 0,1 1 1 0 0,0-1-1 0 0,0 0 1 0 0,-1 1-1 0 0,5 0-511 0 0,110 25 552 0 0,-103-20-308 0 0,7 2-339 0 0,-15-4-85 0 0,1 1 0 0 0,0-1 1 0 0,0-1-1 0 0,0 0 0 0 0,0 0 1 0 0,1-1-1 0 0,-1 0 0 0 0,0-1 0 0 0,1 1 1 0 0,-1-2-1 0 0,1 0 0 0 0,-1 0 0 0 0,4-1 180 0 0,0-4-1973 0 0</inkml:trace>
  <inkml:trace contextRef="#ctx0" brushRef="#br0" timeOffset="2895.032">3348 0 6911 0 0,'-1'2'528'0'0,"-2"1"-761"0"0,-19 26 2582 0 0,6 7 5506 0 0,-4 75-1289 0 0,12 2-3841 0 0,9-16-3358 0 0,5 0 0 0 0,11 48 633 0 0,-15-124-1576 0 0,-1-8-5569 0 0,-1-11-74 0 0</inkml:trace>
  <inkml:trace contextRef="#ctx0" brushRef="#br0" timeOffset="3470.795">3217 455 8751 0 0,'0'0'674'0'0,"0"0"-22"0"0,0 0 1534 0 0,0 0 725 0 0,0 0 141 0 0,0 2 908 0 0,2 11-2567 0 0,-2-10-1299 0 0,0-1 0 0 0,0 1-1 0 0,0-1 1 0 0,1 0 0 0 0,-1 1-1 0 0,1-1 1 0 0,-1 1 0 0 0,1-1 0 0 0,0 0-1 0 0,0 0 1 0 0,0 0 0 0 0,1 1-1 0 0,-1-1 1 0 0,0 0 0 0 0,1-1 0 0 0,-1 1-1 0 0,1 0 1 0 0,0 0 0 0 0,-1 0-1 0 0,1-1 1 0 0,0 1 0 0 0,0-1 0 0 0,0 0-1 0 0,0 1 1 0 0,0-1 0 0 0,1 0 0 0 0,-1 0-1 0 0,0-1 1 0 0,0 1 0 0 0,1 0-1 0 0,0 0-93 0 0,79 6-337 0 0,-70-7 461 0 0,178-14-3396 0 0,-189 13 3053 0 0,-1 1 25 0 0,44-16-1487 0 0,26-1-2609 0 0,-51 29 6613 0 0,-15-10-2240 0 0,0-1 0 0 0,0 1 0 0 0,0-1 0 0 0,1 0 0 0 0,-1 0 0 0 0,1 0 0 0 0,-1-1 0 0 0,1 0 0 0 0,-1 1 0 0 0,1-1 0 0 0,-1-1 0 0 0,0 1 0 0 0,1-1 0 0 0,-1 0 0 0 0,1 0 0 0 0,-1 0 1 0 0,0 0-1 0 0,0-1 0 0 0,0 0 0 0 0,0 0 0 0 0,0 0 0 0 0,0 0 0 0 0,0-1 0 0 0,0 1 0 0 0,-1-1 0 0 0,1 0 0 0 0,-1 0 0 0 0,0 0 0 0 0,0-1 0 0 0,0 1 0 0 0,-1-1 0 0 0,1 1 0 0 0,-1-1 0 0 0,0 0 0 0 0,0 0 0 0 0,1-2-83 0 0,14-80 467 0 0,-17 83-459 0 0,1 0 0 0 0,-1 0-1 0 0,-1-1 1 0 0,1 1 0 0 0,0 0-1 0 0,-1 0 1 0 0,0 0 0 0 0,0 0 0 0 0,0 0-1 0 0,0 0 1 0 0,0 0 0 0 0,0 0 0 0 0,-1 0-1 0 0,1 0 1 0 0,-1 0 0 0 0,0 1-1 0 0,0-1 1 0 0,0 1 0 0 0,0-1 0 0 0,-1 1-1 0 0,1 0 1 0 0,0 0 0 0 0,-1 0-1 0 0,0 0 1 0 0,-1-1-8 0 0,-2 3 51 0 0,0-1 0 0 0,0 1 0 0 0,0 0 0 0 0,1 1 0 0 0,-1 0 0 0 0,0 0 0 0 0,0 0 0 0 0,1 0 0 0 0,-1 1 0 0 0,0 0 0 0 0,1 0 0 0 0,0 0 0 0 0,-1 1 0 0 0,1 0 0 0 0,0 0 0 0 0,0 0 0 0 0,1 1 0 0 0,-1-1 0 0 0,1 1 0 0 0,-3 3-51 0 0,-8 5 219 0 0,1 1 1 0 0,0 1-1 0 0,1-1 0 0 0,1 2 1 0 0,0 0-1 0 0,1 0 0 0 0,0 1 1 0 0,1 1-1 0 0,1 0 0 0 0,1 0 1 0 0,0 1-1 0 0,-4 15-219 0 0,10-26 22 0 0,1 0 0 0 0,-1 0 0 0 0,1 0 0 0 0,1 0-1 0 0,-1 0 1 0 0,1 1 0 0 0,0-1 0 0 0,1 0 0 0 0,0 0 0 0 0,0 0 0 0 0,0 0 0 0 0,1 0-1 0 0,0 0 1 0 0,0 0 0 0 0,1-1 0 0 0,0 1 0 0 0,0-1 0 0 0,0 0 0 0 0,1 0 0 0 0,0 0-1 0 0,0 0 1 0 0,1 0 0 0 0,0-1 0 0 0,0 0 0 0 0,0 0 0 0 0,0 0 0 0 0,1-1 0 0 0,0 0-1 0 0,0 0 1 0 0,0 0 0 0 0,0-1 0 0 0,0 0 0 0 0,1 0 0 0 0,0 0 0 0 0,-1-1 0 0 0,1 0-1 0 0,6 1-21 0 0,-7-2-310 0 0,1 0 0 0 0,0 0-1 0 0,0-1 1 0 0,0 0 0 0 0,-1 0-1 0 0,1 0 1 0 0,0-1 0 0 0,0 0-1 0 0,0-1 1 0 0,-1 1 0 0 0,1-1-1 0 0,-1 0 1 0 0,1-1 0 0 0,-1 0-1 0 0,0 0 1 0 0,0 0 0 0 0,0-1 0 0 0,-1 1-1 0 0,1-2 1 0 0,3-3 310 0 0,6-7-1891 0 0</inkml:trace>
  <inkml:trace contextRef="#ctx0" brushRef="#br0" timeOffset="3863.476">3936 348 12439 0 0,'0'0'566'0'0,"0"0"-6"0"0,0 0-202 0 0,0 9 1612 0 0,-1 0-1181 0 0,-6 94 4186 0 0,4-50-4208 0 0,2 0-1 0 0,3 0 0 0 0,5 28-766 0 0,-7-79 315 0 0,0-2 5 0 0,0 0-11 0 0,9-4 198 0 0,-5-1-416 0 0,1 1 0 0 0,-1-1 0 0 0,0-1 0 0 0,-1 1 0 0 0,1-1 0 0 0,-1 1 0 0 0,0-1 0 0 0,-1 0 0 0 0,1 0 0 0 0,-1 0 0 0 0,0 0 0 0 0,-1 0 0 0 0,2-6-91 0 0,0 0 124 0 0,56-206 508 0 0,-57 213-625 0 0,1 1 0 0 0,-1-1 0 0 0,1 1 0 0 0,0-1 1 0 0,0 1-1 0 0,0 0 0 0 0,0 0 0 0 0,1 1 0 0 0,0-1 0 0 0,-1 1 1 0 0,1-1-1 0 0,1 1 0 0 0,-1 0 0 0 0,0 1 0 0 0,1-1 0 0 0,0 1 1 0 0,-1 0-1 0 0,1 0 0 0 0,0 0 0 0 0,0 1 0 0 0,0-1 0 0 0,0 1 1 0 0,0 0-1 0 0,0 1 0 0 0,0-1 0 0 0,1 1 0 0 0,-1 0 0 0 0,0 1 1 0 0,0-1-1 0 0,0 1 0 0 0,0 0 0 0 0,0 0 0 0 0,0 1 0 0 0,0-1 1 0 0,0 1-1 0 0,0 0 0 0 0,0 1 0 0 0,-1-1 0 0 0,1 1 0 0 0,-1-1 1 0 0,0 2-1 0 0,0-1 0 0 0,0 0 0 0 0,0 1 0 0 0,-1-1 0 0 0,1 1 1 0 0,-1 0-1 0 0,3 4-7 0 0,3 14 75 0 0,0 0 1 0 0,-1 1 0 0 0,-1 0 0 0 0,-2 0-1 0 0,0 0 1 0 0,-1 0 0 0 0,-2 1 0 0 0,0 0-1 0 0,-1 0 1 0 0,-2 8-76 0 0,2-10 19 0 0,0 54-69 0 0,-1-75-483 0 0,0-1-186 0 0,1-1-1679 0 0,1-5-6601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58.1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153 0 17679 0 0,'-4'16'770'0'0,"0"1"1"0"0,1-1-1 0 0,0 0 0 0 0,2 1 0 0 0,0-1 0 0 0,1 1 1 0 0,0 0-1 0 0,2-1 0 0 0,1 9-770 0 0,3 39 572 0 0,-2 0 0 0 0,-4 0 0 0 0,-3 26-572 0 0,2-78-147 0 0,1 1-1226 0 0,0 1 1 0 0,-1 0-1 0 0,-1 0 0 0 0,-1-1 1 0 0,0 1-1 0 0,0-1 0 0 0,-3 6 1373 0 0,0-10-7156 0 0</inkml:trace>
  <inkml:trace contextRef="#ctx0" brushRef="#br0" timeOffset="1">1 456 8287 0 0,'0'0'736'0'0,"0"0"-584"0"0,0 0-152 0 0,0 0 0 0 0,0 0 1456 0 0,0 0 264 0 0,8-1 48 0 0,1-1 16 0 0,1-1-1144 0 0,2 1-224 0 0,0-3-40 0 0,3 1-16 0 0,2-3-1008 0 0,2 0-208 0 0</inkml:trace>
  <inkml:trace contextRef="#ctx0" brushRef="#br0" timeOffset="265.879">478 285 8751 0 0,'2'0'674'0'0,"24"-6"-209"0"0,-9 2 3135 0 0,-16 4-1488 0 0,4-3 705 0 0,-6 1 1744 0 0,-9 2-4374 0 0,0 1-1 0 0,1-1 0 0 0,-1 2 0 0 0,0-1 0 0 0,0 1 0 0 0,1 1 0 0 0,-1 0 0 0 0,1 0 0 0 0,-1 0 0 0 0,1 2 0 0 0,0-1 0 0 0,1 1 1 0 0,-1 0-1 0 0,1 1 0 0 0,0 0 0 0 0,-2 2-186 0 0,8-7 32 0 0,-1 1 0 0 0,1 0 1 0 0,-1 0-1 0 0,1 0 0 0 0,0 0 1 0 0,0 1-1 0 0,0-1 0 0 0,0 1 0 0 0,0-1 1 0 0,1 1-1 0 0,-1-1 0 0 0,1 1 1 0 0,-1 0-1 0 0,1 0 0 0 0,0 0 1 0 0,0 0-1 0 0,0 0 0 0 0,1 0 0 0 0,-1 0 1 0 0,1 0-1 0 0,0 0 0 0 0,-1 0 1 0 0,1 0-1 0 0,1 0 0 0 0,-1 0 1 0 0,0 0-1 0 0,1 0 0 0 0,-1 0 0 0 0,1 0 1 0 0,0 0-1 0 0,1 2-32 0 0,15 31-34 0 0,-13-31 98 0 0,0 0-1 0 0,0 0 1 0 0,-1 1-1 0 0,0-1 1 0 0,0 1-1 0 0,0 0 0 0 0,-1 0 1 0 0,0 0-1 0 0,0 0 1 0 0,0 0-1 0 0,-1 1 0 0 0,0-1 1 0 0,0 1-1 0 0,-1-1 1 0 0,0 0-1 0 0,0 1 0 0 0,0-1 1 0 0,-1 1-1 0 0,0-1 1 0 0,0 1-1 0 0,-1-1 1 0 0,1 0-1 0 0,-1 0 0 0 0,-1 0 1 0 0,1 0-1 0 0,-1 0 1 0 0,0 0-1 0 0,0-1 0 0 0,-3 3-63 0 0,4-5 15 0 0,-1-1-1 0 0,1 1 0 0 0,-1-1 0 0 0,0 0 0 0 0,0 0 0 0 0,1 0 0 0 0,-1 0 1 0 0,-1 0-1 0 0,1-1 0 0 0,0 1 0 0 0,0-1 0 0 0,-1 0 0 0 0,1 0 0 0 0,0 0 1 0 0,-1-1-1 0 0,1 1 0 0 0,-1-1 0 0 0,1 0 0 0 0,-1 0 0 0 0,-2 0-14 0 0,-21-20-3972 0 0,20 9-5160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6:56.6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322 26 11455 0 0,'0'0'528'0'0,"2"-8"171"0"0,2-10 3626 0 0,-4 34 1666 0 0,0-7-6892 0 0,-3 93 3123 0 0,0-63-2126 0 0,2 0 0 0 0,1 0 0 0 0,3 0 0 0 0,5 33-96 0 0,36 76-13 0 0,-43-146-57 0 0,-1-2-24 0 0,0 0-9 0 0,-1-1-1 0 0,-16-25-216 0 0,11 14 165 0 0,-1 0 1 0 0,-1 0 0 0 0,0 1-1 0 0,-1 0 1 0 0,0 0 0 0 0,0 1-1 0 0,-1 1 1 0 0,0-1 0 0 0,-1 1-1 0 0,0 1 1 0 0,0 0 0 0 0,-1 1 0 0 0,-11-5 154 0 0,13 8 62 0 0,-1 0 1 0 0,1 1 0 0 0,-1 1 0 0 0,0 0 0 0 0,0 0 0 0 0,0 1 0 0 0,0 0 0 0 0,0 1 0 0 0,0 1 0 0 0,-1 0 0 0 0,1 0-1 0 0,0 1 1 0 0,1 0 0 0 0,-1 1 0 0 0,0 0 0 0 0,0 1-63 0 0,9-4 19 0 0,1 1 0 0 0,-1-1 0 0 0,1 1 0 0 0,-1 0 0 0 0,1-1 0 0 0,-1 1 0 0 0,1 0 1 0 0,0 0-1 0 0,-1 0 0 0 0,1 0 0 0 0,0 0 0 0 0,0 0 0 0 0,0 0 0 0 0,-1 0 0 0 0,1 1 0 0 0,1-1 0 0 0,-1 0 0 0 0,0 1 0 0 0,0-1 0 0 0,0 1 0 0 0,1-1 0 0 0,-1 1 0 0 0,1-1 0 0 0,-1 1 0 0 0,1-1 0 0 0,0 1 0 0 0,-1-1 0 0 0,1 1 0 0 0,0 0 1 0 0,0-1-1 0 0,0 1 0 0 0,0-1 0 0 0,0 1 0 0 0,1 0 0 0 0,-1-1 0 0 0,0 1 0 0 0,1-1 0 0 0,-1 1 0 0 0,1-1 0 0 0,0 1 0 0 0,-1-1 0 0 0,1 1-19 0 0,44 54 656 0 0,-26-43-656 0 0,1 0 0 0 0,0 0 0 0 0,1-2 0 0 0,0-1 0 0 0,1 0 0 0 0,0-2 0 0 0,0 0 0 0 0,4-1 0 0 0,66 9-2306 0 0,0-28-3365 0 0,-67 2-1432 0 0</inkml:trace>
  <inkml:trace contextRef="#ctx0" brushRef="#br0" timeOffset="264.108">643 331 3223 0 0,'0'0'288'0'0,"0"0"-288"0"0,-4 7 0 0 0,-1 2 0 0 0,1-2 3336 0 0,1 2 616 0 0,0-1 120 0 0,2 1 24 0 0,-2-2-2848 0 0,3-7-576 0 0,0 0-120 0 0,0 0-16 0 0,0 0-432 0 0,0 0-104 0 0,0 0 0 0 0,0 0 0 0 0,0 0-1224 0 0,3-6-272 0 0</inkml:trace>
  <inkml:trace contextRef="#ctx0" brushRef="#br0" timeOffset="530.491">607 146 5063 0 0,'0'0'448'0'0,"-6"0"-352"0"0,-1 0-96 0 0,1 0 0 0 0,0 0 1536 0 0,6 0 288 0 0,0 0 56 0 0,0 0-4528 0 0,0 0-904 0 0</inkml:trace>
  <inkml:trace contextRef="#ctx0" brushRef="#br0" timeOffset="765.83">931 228 15119 0 0,'-4'7'1366'0'0,"-40"59"1982"0"0,40-59-3164 0 0,1-1 0 0 0,-1 1 1 0 0,2 1-1 0 0,-1-1 0 0 0,1 0 1 0 0,0 1-1 0 0,0-1 0 0 0,1 1 1 0 0,0-1-1 0 0,0 1 0 0 0,1 0 1 0 0,0 0-1 0 0,0-1 0 0 0,1 1 1 0 0,0 3-185 0 0,-1-10-66 0 0,0-1-1 0 0,0 1 1 0 0,0 0 0 0 0,1-1 0 0 0,-1 1 0 0 0,0 0-1 0 0,0-1 1 0 0,0 1 0 0 0,0 0 0 0 0,1-1 0 0 0,-1 1 0 0 0,0-1-1 0 0,1 1 1 0 0,-1-1 0 0 0,1 1 0 0 0,-1-1 0 0 0,0 1-1 0 0,1-1 1 0 0,-1 1 0 0 0,1-1 0 0 0,-1 1 0 0 0,1-1-1 0 0,-1 1 1 0 0,1-1 0 0 0,0 0 0 0 0,-1 1 0 0 0,1-1 0 0 0,0 0-1 0 0,-1 0 1 0 0,1 0 0 0 0,-1 1 0 0 0,1-1 0 0 0,0 0-1 0 0,-1 0 1 0 0,1 0 0 0 0,0 0 0 0 0,-1 0 0 0 0,1 0-1 0 0,0 0 1 0 0,-1 0 0 0 0,1 0 0 0 0,0-1 0 0 0,-1 1-1 0 0,1 0 1 0 0,0 0 0 0 0,-1-1 0 0 0,1 1 0 0 0,-1 0 0 0 0,1-1-1 0 0,0 1 1 0 0,-1 0 0 0 0,1-1 0 0 0,-1 1 0 0 0,1-1-1 0 0,-1 1 1 0 0,1-1 0 0 0,-1 1 0 0 0,0-1 0 0 0,1 1 66 0 0,26-33-3240 0 0,-23 26 3030 0 0,0 1 1 0 0,0-1 0 0 0,-1 0-1 0 0,0 0 1 0 0,0 0 0 0 0,-1 0-1 0 0,0 0 1 0 0,0-1 0 0 0,-1 1-1 0 0,0-1 1 0 0,0 1 0 0 0,0-1-1 0 0,-1 0 210 0 0,0 7 165 0 0,0 0-1 0 0,0 0 1 0 0,-1 1-1 0 0,1-1 1 0 0,0 0-1 0 0,0 0 1 0 0,0 0-1 0 0,0 0 1 0 0,-1 1-1 0 0,1-1 1 0 0,0 0-1 0 0,-1 0 1 0 0,1 1-1 0 0,-1-1 1 0 0,1 0-1 0 0,-1 1 1 0 0,1-1-1 0 0,-1 1 1 0 0,1-1-1 0 0,-1 0 1 0 0,0 1-1 0 0,1-1 1 0 0,-1 1-1 0 0,0-1 1 0 0,0 1-1 0 0,1 0 1 0 0,-1-1-1 0 0,0 1 1 0 0,0 0-1 0 0,1 0 1 0 0,-1-1-1 0 0,0 1 1 0 0,0 0-1 0 0,0 0 1 0 0,1 0-1 0 0,-1 0 1 0 0,0 0-1 0 0,0 0 1 0 0,0 0-1 0 0,0 0 1 0 0,1 0-1 0 0,-1 0 1 0 0,0 1-1 0 0,0-1 1 0 0,0 0-1 0 0,1 1 1 0 0,-1-1-1 0 0,0 0 1 0 0,0 1-1 0 0,0 0-164 0 0,-19 20 1659 0 0,19-13-1608 0 0,-1 0-1 0 0,1 0 0 0 0,1 0 1 0 0,-1 1-1 0 0,1-1 1 0 0,1 0-1 0 0,0 0 1 0 0,0 0-1 0 0,0 1 1 0 0,1-1-1 0 0,0 0 0 0 0,1-1 1 0 0,1 4-51 0 0,-4-9 0 0 0,89 245 12 0 0,-87-235 143 0 0,0 0 0 0 0,-1 0 0 0 0,0 0-1 0 0,0 0 1 0 0,-2 0 0 0 0,1 1 0 0 0,-2-1 0 0 0,1 0-1 0 0,-2 0 1 0 0,0 0 0 0 0,0-1 0 0 0,-1 1 0 0 0,0-1 0 0 0,-1 1-1 0 0,0-1 1 0 0,-1-1 0 0 0,0 1 0 0 0,-7 7-155 0 0,11-15 33 0 0,0-1 1 0 0,0 1 0 0 0,0-1 0 0 0,-1 1-1 0 0,1-1 1 0 0,-1 0 0 0 0,1 0-1 0 0,-1 0 1 0 0,0 0 0 0 0,1-1-1 0 0,-1 1 1 0 0,0-1 0 0 0,0 0-1 0 0,0 1 1 0 0,-1-1 0 0 0,1-1-1 0 0,0 1 1 0 0,0 0 0 0 0,0-1-1 0 0,-1 0 1 0 0,1 1 0 0 0,0-1 0 0 0,0 0-1 0 0,-1-1 1 0 0,1 1 0 0 0,0-1-1 0 0,0 1 1 0 0,-1-1 0 0 0,1 0-1 0 0,0 0 1 0 0,0-1 0 0 0,0 1-1 0 0,0-1 1 0 0,0 1 0 0 0,1-1-1 0 0,-1 0 1 0 0,-2-2-34 0 0,0 0-30 0 0,-1 0 0 0 0,1 0 1 0 0,0-1-1 0 0,0 0 0 0 0,1 0 0 0 0,0-1 0 0 0,0 1 0 0 0,0-1 1 0 0,0 0-1 0 0,1 0 0 0 0,0 0 0 0 0,0 0 0 0 0,1 0 0 0 0,-1-1 1 0 0,2 1-1 0 0,-1-1 0 0 0,1 0 0 0 0,-1 0 30 0 0,10-48-2523 0 0,6 19-4462 0 0,-1 9-471 0 0</inkml:trace>
  <inkml:trace contextRef="#ctx0" brushRef="#br0" timeOffset="949.569">1153 295 12439 0 0,'0'0'958'0'0,"-1"9"-588"0"0,-10 64 8996 0 0,6 39-7135 0 0,6-104-3405 0 0,0-7-4714 0 0,-1-1-1991 0 0</inkml:trace>
  <inkml:trace contextRef="#ctx0" brushRef="#br0" timeOffset="1215.663">1158 108 7831 0 0,'0'0'696'0'0,"-7"6"-560"0"0,-1 1-136 0 0,1-1 0 0 0,0-2 1680 0 0,1 1 304 0 0,6-5 64 0 0,0 0 16 0 0,0 0-1664 0 0,0 0-336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1:51:38.16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16129 929 26719 0,'0'0'1184'0,"0"0"240"0,0 0-1136 0,0 0-288 0,3 6 0 0,-1 0 0 0,3-1 2752 0,-1 1 512 15,1 1 80-15,1 1 32 0,-1-2-1584 0,3 2-320 16,1 1-64-16,1 1-16 0,1 0-464 0,2 2-96 16,-1-1 0-16,2 3-16 0,0 1-496 0,-1 2-80 15,1 0-32-15,2-1 0 0,-1 0-208 0,0-2 0 16,1 0 128-16,-1 0-128 0,-2-2 0 0,2-2-192 15,-2 0 48-15,-1-1 0 16,1-3-448-16,-3 0-96 0,-1 0-16 0,-3-4 0 16,1 1-1488-16,-3 1-304 0,-4-4-64 0</inkml:trace>
  <inkml:trace contextRef="#ctx0" brushRef="#br0" timeOffset="233.473">16115 1308 27647 0,'0'0'2448'0,"1"-7"-1952"0,1-1-496 0,1-2 0 16,0-2 2304-16,2-3 352 0,1-1 80 0,3-2 16 16,1-5-960-16,2 1-176 0,0-1-32 0,3 1-16 15,1-3-816-15,-2 2-176 0,1 1-16 0,0 2-16 16,-2 1-352-16,1 2-192 0,-1-1 192 0,-2 2-192 15,-5 3 0-15,0 2 0 0,-1 3 0 0,-2-1-13424 16,-2 3-2704-16</inkml:trace>
  <inkml:trace contextRef="#ctx0" brushRef="#br0" timeOffset="1975.578">16535 1338 26719 0,'2'10'2368'0,"-2"-10"-1888"0,2 5-480 0,-2-5 0 16,0 0 704-16,0 0 64 15,4 5 0-15,1-2 0 0,-5-3-224 0,0 0-32 16,6 1-16-16,0-1 0 0,0 0-304 0,0-1-48 15,-6 1-16-15,6-3 0 0,0-2-128 0</inkml:trace>
  <inkml:trace contextRef="#ctx0" brushRef="#br0" timeOffset="2155.611">16556 1111 36687 0,'-5'0'800'0,"0"-1"160"0,0 0 48 0,-1 1 32 0,1 1-832 0,0-1-208 0,5 0 0 0,0 0 0 16,0 0 464-16,0 0 48 0,0 0 16 0,0 0 0 16,0 0-688-16,0 0-144 0,7-1-16 0</inkml:trace>
  <inkml:trace contextRef="#ctx0" brushRef="#br0" timeOffset="2647.266">16925 1010 29487 0,'0'0'2624'0,"0"0"-2112"15,0 0-512-15,0 0 0 0,7 1 896 0,1 1 64 16,-1-1 0-16,1 0 16 0,0 0-608 0,0 0-128 16,0-1-32-16,0 1-15088 0</inkml:trace>
  <inkml:trace contextRef="#ctx0" brushRef="#br0" timeOffset="2807.266">16920 1151 42335 0,'0'0'1872'0,"-5"2"384"0,0 1-1808 0,5-3-448 15,0 0 0-15,0 0 0 0,0 0 832 0,0 0 80 0,0 0 16 0,0 0 0 16,6 3-672-16,1-1-128 0,1-2-128 0,3 0-13504 16,1 0-2800-16</inkml:trace>
  <inkml:trace contextRef="#ctx0" brushRef="#br0" timeOffset="3714.171">17520 1410 33855 0,'0'0'1504'0,"-4"0"304"0,-1-1-1440 0,0 0-368 0,0 0 0 0,2-1 0 16,0 0 1424-16,0-3 224 16,-1 0 32-16,1-1 16 0,-1-1-608 0,1-1-112 0,-1-1-16 0,0-1-16 15,0-6-336-15,1 0-64 16,0 0-16-16,0-3 0 0,0-1-16 0,2-5 0 15,0 1 0-15,0-3 0 0,0 6-64 0,1-2 0 16,1 1-16-16,1-1 0 0,0 1-32 0,2-1 0 0,0 0 0 0,1-1 0 16,1-9-112-16,1 2-32 0,-1 2 0 0,1 0 0 15,-1 3-64-15,1 0 0 0,0 3-16 0,1 0 0 16,2 0-176-16,0 3 128 0,0 3-128 0,2 0 128 16,0 2-128-16,0 1 0 0,0 2 0 0,1 1 0 15,-1 3-160-15,-1 1-64 0,1 1-16 0,-1 0 0 31,0 0-2288-31,-2 1-464 0</inkml:trace>
  <inkml:trace contextRef="#ctx0" brushRef="#br0" timeOffset="4186.216">17828 853 36975 0,'0'0'816'0,"0"0"160"0,0 0 48 0,0 0 0 0,0 0-816 0,0 0-208 0,0 0 0 0,0 0 0 0,0 0 944 0,4 7 144 15,-1 0 16-15,1 2 16 0,2-2-592 0,0 3-112 16,2 2-32-16,0 2 0 0,1 0-128 0,1 1-16 15,1 0-16-15,2-3 0 0,1 1-224 0,0 0 0 16,2-2 128-16,-1 2-128 0,-1 0 0 0,2 0 0 16,-3 0 0-16,0-2 0 0,-2 1 0 0,0-3 0 15,-1 0 0-15,-3 0 0 0,0-2 0 0,-3-1 0 16,1-1 0-16,-2 0 0 0,-3-5-352 0,0 0-16 16,0 0 0-16,0 0-18464 15</inkml:trace>
  <inkml:trace contextRef="#ctx0" brushRef="#br0" timeOffset="4383.077">17726 1198 35007 0,'0'0'3120'0,"1"-5"-2496"16,0-1-496-16,2 0-128 0,1-3 2208 0,1 0 416 0,0-2 96 0,2 1 16 15,2-1-1200-15,0-1-256 0,2-2-32 0,4 1-16 16,0-1-784-16,3 0-176 15,0 1-16-15,1-1-16 0,2 1-240 0,1 0 0 0,1 0 0 0,-2-1 0 16,0-1-128-16,-2 1-128 0,-1-1-32 0,-2 1-14432 16,-2 2-2880-16</inkml:trace>
  <inkml:trace contextRef="#ctx0" brushRef="#br0" timeOffset="4817.778">18271 1143 33343 0,'-12'15'1472'0,"7"-7"320"0,-1 2-1440 0,2 1-352 0,-1 1 0 0,1 0 0 16,1 0 720-16,2-2 80 0,1 1 16 0,3-1 0 16,0-2-608-16,3-2-208 0,1-2 144 0,3-2-10912 15,0-1-2192-15</inkml:trace>
  <inkml:trace contextRef="#ctx0" brushRef="#br0" timeOffset="4976.964">18250 983 32255 0,'-4'1'2864'0,"-2"0"-2288"0,6-1-576 0,-8 1 0 0,2 0 2144 0,6-1 320 15,0 0 64-15,0 0 16 0,0 0-1760 0,0 0-336 16,3 8-80-16,2-3-19120 15</inkml:trace>
  <inkml:trace contextRef="#ctx0" brushRef="#br0" timeOffset="5378.44">18639 1160 32255 0,'0'0'2864'0,"0"0"-2288"0,0 0-576 0,0 0 0 16,0 0 2816-16,-6 6 464 16,0-2 96-16,2 0 16 0,-1 1-2048 0,-1-2-416 15,0 1-80-15,1 0-16 0,-1 2-448 0,0-1-112 0,1 0-16 0,-1-2 0 16,0 0-256-16,1-1 0 0,-1-2 0 0,6 0 0 16,-6 0 0-16,0-3 0 0,1-2 0 0,0-4 0 15,0-1 0-15,1-1 0 0,1-3 0 0,2-1-144 0,-1 1-48 0,1-2 0 16,1 0 0-16,1 2 0 0,1-4 0 15,0 3 0-15,-1 0 0 0,1 1 0 0,0 1 192 0,-1 2 0 16,0-2 128-16,-1 0-128 0,0 1-128 0,0-3-112 16,-1 2-16-16,0-1 0 0,0 1 256 0,-1-2 0 15,-1 2 0-15,0 1 0 0,0 0 128 0,0 0 112 16,1 0 16-16,1 1 16 0,1-2-432 0,1 1-96 16,2 3 0-16,1-1-16 0,1 0 272 0,1 1 0 15,1 1 0-15,1 3 0 0,1-1 128 0,2 2 48 16,0 3 0-16,0-2 0 0,1 1-176 0,3 2 192 15,1 0-192-15,0 1 192 0,-1 0-192 0,2 2 0 16,-1-2 0-16,2 3-13904 16,-2-2-2816-16</inkml:trace>
  <inkml:trace contextRef="#ctx0" brushRef="#br0" timeOffset="5574.437">18903 889 27647 0,'-2'5'2448'0,"-1"2"-1952"0,2 2-496 0,-1 1 0 15,0 0 3936-15,0 2 688 0,0 0 144 0,0 0 32 16,0 0-3232-16,-1 1-640 16,2 1-128-16,0-2-32 0,0 4-608 0,1 1-160 0,0-3 0 0,2 0 0 31,1 0-2224-31,2-3-464 0</inkml:trace>
  <inkml:trace contextRef="#ctx0" brushRef="#br0" timeOffset="6024.782">19040 717 42911 0,'0'0'1904'0,"0"0"384"0,0 0-1840 0,0 0-448 16,0 0 0-16,7 5 0 0,0-1 800 0,1 0 64 16,3 0 16-16,0-1 0 0,2-1-640 0,2-1-240 0,0-2 176 0,2 1-176 31,2-2-816-31,-1 0-256 0,1 1-48 0,-2-2-16 16,1 1 64-16,3-1 16 0,-5 0 0 0,-7 3 0 15,0 2 224-15,-3 2 64 0,0-1 0 0,-4 2 0 0,0 1 1152 0,-2 1 224 16,0 4 48-16,-3 0 16 0,0 3 896 0,-3 2 176 15,-1 3 48-15,-1-2 0 0,0 3-688 0,0-2-128 0,-1 1-16 0,0 1-16 16,2-2-160-16,0 0-16 16,1-2-16-16,1 0 0 0,1-1-176 0,3-1-16 15,2 1-16-15,1 0 0 0,2-1-544 0,1 0-144 0,2 0-16 0,-1-1 0 16,-1-3 160-16,0 0 0 0,0-1 0 0,-1-1 0 16,-1 0 0-16,-2-2-128 0,-2 0 128 0,-1 0-128 15,-1-1 128-15,-4-1 0 0,-3 1 0 0,-3-2 0 16,-2 0 160-16,-3 0 64 0,-2 0 16 0,1-2 0 0,-2 0 272 15,1-3 64-15,0 0 16 0,3-1 0 0,2-1-592 0,2 1 0 16,3-2 0-16,5 1-192 16,1-2-1040-16,3 1-224 0,1 5-32 0,7-3-21232 15</inkml:trace>
  <inkml:trace contextRef="#ctx0" brushRef="#br0" timeOffset="6191.33">19303 1351 44463 0,'0'0'1968'0,"0"0"400"0,4-1-1888 0,1-1-480 15,-1-3 0-15,2-2 0 0,-1 0 1472 0,0-2 208 16,1 0 48-16,-1-4 0 0,0-2-1088 0,2-1-192 16,1-2-64-16,1-1 0 15,1-2-1536-15,-1 0-304 0,2 2-64 0</inkml:trace>
  <inkml:trace contextRef="#ctx0" brushRef="#br0" timeOffset="6496.072">19711 871 28559 0,'0'0'1264'0,"0"0"272"0,0 0-1232 0,0 0-304 15,5 3 0-15,-1 1 0 0,0 1 4768 0,0 1 896 16,0 1 176-16,2 2 48 0,-1 2-3648 0,0 0-736 16,2 2-144-16,-1-2-16 0,0 1-864 0,1-3-160 15,2 2-48-15,-2 1 0 0,2-2-272 0,0-1 0 16,0 1 0-16,0-1 0 15,0-1-736-15,1 1-208 0,1-4-32 0,-1 2-16 16,-1-1-816-16,-2-1-176 0,0-3-16 0,-7-2-19072 0</inkml:trace>
  <inkml:trace contextRef="#ctx0" brushRef="#br0" timeOffset="6660.312">19721 1134 28559 0,'0'0'2544'0,"1"-6"-2032"15,1-1-512-15,1 0 0 0,0-3 3728 0,1 0 656 16,1-2 128-16,-1 1 32 0,2 0-2256 0,1 1-448 0,1-2-96 0,1 1-16 16,-1-1-1072-16,0 2-208 0,2 0-64 0,1-2 0 15,2 1-384-15,0-1-320 0,2 1 48 0,1 2-15152 16,-1-1-3008-16</inkml:trace>
  <inkml:trace contextRef="#ctx0" brushRef="#br0" timeOffset="6862.775">20142 1082 49535 0,'-2'3'1088'0,"-2"4"240"16,-1-1 32-16,-1 1 16 0,0 2-1104 0,1 0-272 0,1 2 0 0,1-3 0 0,2-1 624 0,1 0 64 15,2-1 16-15,2-1 0 0,3-1-704 0,1-1 0 16,1-3 0-16,-1-3 0 15,1-1-1664-15,1-3-256 0,1-2-48 0,0 0-16 0</inkml:trace>
  <inkml:trace contextRef="#ctx0" brushRef="#br0" timeOffset="7360.346">20545 1114 27647 0,'0'0'1216'0,"0"0"256"0,0 0-1168 0,0 0-304 0,0 0 0 0,0 0 0 16,0 0 3952-16,0 0 720 0,0 0 160 0,0 0 32 16,0 0-2768-16,0 0-560 0,0 0-96 0,-5-2-32 15,-1 1-576-15,-2 0-128 0,-1 0-32 0,-1-2 0 16,-2 0-384-16,1-1-80 0,-2 1-16 0,0-1 0 0,-1-1-192 0,0 2-192 16,0 1 48-16,2-1 0 0,1 0-176 0,2 0-48 15,4 0 0-15,1 0 0 16,-1 0-80-16,5 3-32 0,2-5 0 0,3 0 0 0,2 1 224 0,1-3 32 15,1 1 16-15,-2-1 0 0,2-1 80 0,0-1 128 16,-1 1-208-16,-2-2 80 0,-4 1 256 0,0-2 48 16,2 0 16-16,-2-3 0 0,1-1 0 15,-1 1 0-15,-1-1 0 0,0 0 0 0,-1-2-192 0,0 1 128 16,0-1-128-16,0 2 128 0,0 0-128 0,1 0 0 16,2 3 0-16,1 0 128 0,2 1-128 0,1 1 0 15,2 2 0-15,1-1 0 0,4 0-208 0,1 1 80 16,1 2 128-16,1-2-208 15,-1 2-960-15,0 1-192 0,1 1-48 0,0 0 0 16,1-1-1152-16,0 1-256 0</inkml:trace>
  <inkml:trace contextRef="#ctx0" brushRef="#br0" timeOffset="7659.592">20819 866 35935 0,'8'-2'784'0,"1"0"176"0,0-1 16 0,2 0 48 0,0 0-832 0,0 1-192 0,-1 2 0 0,-1-1 0 15,-1 1 768-15,0 1 96 0,0 1 32 0,-1 0 0 16,-1 3-576-16,0 1-96 0,-3 1-32 0,-1 0 0 16,-2 3-512-16,-1 0-96 0,-1 1-32 0,-2 0 0 0,-2 0 64 0,-1 1 0 15,-3 0 0-15,-3-2 0 0,0 0 512 0,0 1 96 16,-1-1 32-16,0 0 0 0,2-1 1072 0,1 1 208 15,1 0 64-15,3-1 0 0,2-1-320 0,3-1-48 16,3 0-16-16,2-1 0 0,3-1-704 0,3-1-160 16,2 0-32-16,2-4 0 0,4 0-480 0,1-4-96 15,0-1-32-15,1 0-14080 16,0 0-2816-16</inkml:trace>
  <inkml:trace contextRef="#ctx0" brushRef="#br0" timeOffset="8061.046">21187 721 39167 0,'0'0'864'0,"5"-8"176"0,4 9 48 0,3-2 0 0,1-1-880 0,1 0-208 0,1 1 0 0,1 0 0 16,-1 0 816-16,2 1 112 0,0 1 32 0,-3 0 0 16,0 0-416-16,-1 1-80 0,-2-2-16 0,1 2 0 15,-1 0-448-15,-1 1 0 0,-1 0 0 0,-1 0 0 32,1 0-576-32,-2 0 0 0,-1 1 0 0,0 1 0 0,0 1 208 0,-1 1 48 0,0 2 0 0,-1 1 0 15,0-1 128-15,0 1 16 0,0 4 16 0,-1 1 0 0,0 1 160 0,0 4 128 16,-2-1-128-16,-1 0 176 0,-1 3-176 0,-2-2 128 15,0-1-128-15,-3 1 128 0,-1 1 256 0,-1-2 64 16,2 3 0-16,-2-3 0 0,0 0 512 0,0 1 96 16,2-2 32-16,1 1 0 0,-1-3 64 0,4 0 0 15,0-3 16-15,1-3 0 0,0-2-736 0,1-3-160 16,0-5-16-16,0 0-16 16,0 0-560-16,0 0-96 0,2-8-32 0,0 0 0 15,-2-3-1952-15,-1-2-400 0,-1-2-80 0</inkml:trace>
  <inkml:trace contextRef="#ctx0" brushRef="#br0" timeOffset="8721.678">20128 877 42495 0,'0'0'1888'0,"0"0"384"0,-1-6-1824 0,0 1-448 16,0 0 0-16,1 5 0 0,2-5 0 0,1 0 0 15,0 2 0-15</inkml:trace>
  <inkml:trace contextRef="#ctx0" brushRef="#br0" timeOffset="9124.601">21935 1316 45263 0,'0'0'2000'0,"0"0"432"0,-4-3-1952 0,4 3-480 16,-4-1 0-16,1-2 0 0,1-2 1024 0,2-1 96 15,1-4 32-15,2-2 0 0,1 2-928 0,2-5-224 16,2-1 0-16,3-4-21920 16</inkml:trace>
  <inkml:trace contextRef="#ctx0" brushRef="#br0" timeOffset="9290.792">22303 1077 29487 0,'-15'8'2624'0,"7"-6"-2112"16,-1 0-512-16,2 1 0 0,0-2 3744 0,7-1 640 15,0 0 128-15,0 0 32 0,0 0-3552 0,0 0-704 0,0 0-144 0,6-5-20624 16</inkml:trace>
  <inkml:trace contextRef="#ctx0" brushRef="#br0" timeOffset="9415.208">22516 1082 25791 0,'-15'5'2304'0,"9"-4"-1856"0,-1-1-448 0,1 1 0 0,2 0 4288 0,4-1 752 15,0 0 144-15,0 0 48 16,4-3-4208-16,3-2-832 0,3 0-192 0</inkml:trace>
  <inkml:trace contextRef="#ctx0" brushRef="#br0" timeOffset="9519.868">22724 1069 32255 0,'0'0'1424'0,"0"0"304"0,0 0-1392 0,0 0-336 0,0 0 0 0,0 0 0 0,0 0 1680 0,5-4 272 15</inkml:trace>
  <inkml:trace contextRef="#ctx0" brushRef="#br0" timeOffset="9759.884">22996 1353 45791 0,'5'-3'1008'0,"-2"1"208"0,2-5 32 0,2-3 32 0,1-4-1024 0,1-3-256 0,1-3 0 0,0 1 0 16,2-4 800-16,-1 4 96 0,0 1 32 16,-1-1 0-16,1 1-688 0,2 1-240 0,-2 2 144 0</inkml:trace>
  <inkml:trace contextRef="#ctx0" brushRef="#br0" timeOffset="10175.113">23499 837 47679 0,'0'0'1056'0,"0"0"224"0,0 0 32 0,6 4 16 0,1 1-1072 15,1 2-256-15,0-1 0 0,1 3 0 0,3 0 1024 0,1 1 128 0,1 2 48 0,4 2 0 16,2-1-384-16,2 1-80 0,1 0-16 0,0-1 0 16,1-2-528-16,-1 1-192 15,-2-1 144-15,0-1-144 0,-2 1 0 0,-2 0-320 0,1-1 48 0,-3-1 16 16,0-2-1792-16,0-1-368 0,-3-1-64 0,-2-1-16 0</inkml:trace>
  <inkml:trace contextRef="#ctx0" brushRef="#br0" timeOffset="10346.608">23539 1077 47455 0,'0'0'1040'16,"-3"-3"224"-16,1-1 32 0,0-1 48 0,2-3-1088 0,2 1-256 0,1-3 0 0,2 0 0 0,1 0 928 0,1 0 128 16,1 1 32-16,2-2 0 0,4-3-464 0,3 1-96 15,2-2-16-15,4 0 0 0,0 0-512 0,2 0 0 16,-1-2 0-16,1 0-192 15,-4-1-1936-15,1 3-384 0,-1 5-80 0</inkml:trace>
  <inkml:trace contextRef="#ctx0" brushRef="#br0" timeOffset="10536.557">23999 995 44463 0,'0'0'976'0,"-5"5"208"0,-2-5 32 0,2 3 32 0,-1 1-992 0,1 0-256 0,1 1 0 0,-1 1 0 16,0 1 1088-16,1 0 160 0,1 1 32 0,1 2 16 16,1 0-768-16,2 0-144 0,2 3-48 0,0-2 0 15,1-3-480-15,2 0-112 0,2-2 0 0,2-2-14496 16,1-3-2896-16</inkml:trace>
  <inkml:trace contextRef="#ctx0" brushRef="#br0" timeOffset="10695.172">24079 819 28559 0,'-16'-3'1264'0,"10"3"272"0,-3-3-1232 0,1 2-304 0,0-1 0 0,1 2 0 0,1 0 3072 0,2 1 576 16,4-1 96-16,0 0 32 0,0 0-3088 0,8 6-688 16,4 0 0-16,3 1 0 0</inkml:trace>
  <inkml:trace contextRef="#ctx0" brushRef="#br0" timeOffset="11078.096">24418 1054 34095 0,'-4'1'3024'0,"-1"3"-2416"0,-1-3-480 0,-2 1-128 15,-1 0 3200-15,0-2 608 0,-2 0 128 0,1 1 32 16,-1 1-2272-16,1 0-448 0,0-1-96 0,1-1 0 15,1-1-672-15,0 0-128 0,0-1-32 0,1 1 0 16,1 0-320-16,0 1 0 0,1-2 0 0,1 0 0 16,0 1 0-16,4 1-192 0,-3-5 32 0,1 1 0 15,0 0-160-15,2 4-16 0,-1-5-16 0,1-1 0 16,0-1 144-16,0-1 16 0,1 0 16 0,1 1 0 16,0-1 48-16,1-1 0 0,0 0 0 0,-1-2 0 15,0-1 128-15,1-2 0 0,-1-3 0 0,0 0 0 16,0-3 0-16,-1 0 0 0,0-2 0 0,-1 2 0 0,0-4 0 0,0 2 0 15,-2 1 0-15,2 2 0 0,0 0 0 0,0 2 0 16,0 3 0-16,2 1 0 0,0 2 0 0,1 2 0 16,2 1 0-16,1 1-128 0,1-2 128 0,2 2 0 15,1 0 0-15,1 2-128 0,0 3 128 0,1 0 0 16,0 0 0-16,2 0 0 0,-2 0 0 0,1 0 0 16,-1 1 0-16,2 0-128 0,3 1-64 0,-1 2-16 15,0-1 0-15</inkml:trace>
  <inkml:trace contextRef="#ctx0" brushRef="#br0" timeOffset="11356.812">24894 640 33167 0,'0'0'1472'0,"0"0"304"16,0 0-1424-16,0 0-352 0,-2 5 0 0,0 2 0 0,-1 0 2624 0,0 4 448 0,0 1 80 0,0 3 32 15,1 1-2032-15,0 5-416 0,-1 1-80 0,1 2-16 16,0 3-496-16,0-1-144 0,0-3 0 0,1-1 0 16,1-4 0-16,1-1 0 0,0-5 0 0,0 0 0 15,0-2-128-15,-1-1-112 0,0-1-16 0,0-4 0 16,0-4-400-1,0 0-96-15,0 0-16 0,0 0 0 0,0 0-1360 0,-4-2-288 0,-1-3-48 0</inkml:trace>
  <inkml:trace contextRef="#ctx0" brushRef="#br0" timeOffset="11487.651">24717 862 28159 0,'-8'1'0'0,"-2"1"0"0,-2 0 304 0,0 1 64 0,1 3 16 0,-2-2 0 16,-1 3 3744-16,1 1 752 0,-3 3 160 0,3-1 16 0,4-1-2512 0,4 1-512 16,2-2-112-16,3 1 0 0,3 0-1136 0,2-1-208 15,3 1-64-15,2-2 0 0,1-2-512 0,3 0 0 16,0-5 0-16,4 1 0 15,2-2-1136-15,4-1-272 0,1-1-64 0</inkml:trace>
  <inkml:trace contextRef="#ctx0" brushRef="#br0" timeOffset="11957.213">25069 594 30287 0,'11'1'1344'0,"-5"-1"272"0,0-1-1296 15,2 0-320-15,1 0 0 0,-1 1 0 0,1 0 720 0,0 0 80 16,0 0 16-16,-1 0 0 0,-2 0-304 0,-1 0-48 15,-5 0-16-15,0 0 0 0,0 0 64 0,0 0 16 16,0 0 0-16,0 0 0 0,0 0-32 0,2 5-16 16,-2 1 0-16,-1 1 0 0,-1 0-336 0,-1 2-144 15,1 0 128-15,-1 0-128 0,0 2 960 0,0 1 96 16,0 3 32-16,0 3 0 0,0 2 48 0,-1 4 16 16,0 1 0-16,0 4 0 0,1 1-544 0,0 0-96 15,0-3-32-15,0-3 0 0,1-4-208 0,-1 0-32 16,1-2-16-16,0-3 0 0,-1 0-224 0,1-2 144 15,0-1-144-15,0-2 128 0,-1-2-128 0,1-2 128 16,0-1-128-16,0-1 128 0,-1 1 0 0,3-5 0 16,-3 5 0-16,3-5 0 0,0 0-128 0,0 0 0 15,0 0 0-15,0 0-176 0,0 0-64 0,-4-1-16 16,-1-4 0-16,2 0 0 16,2-2-1792-16,-1-3-352 0,-2-17-80 0,4 8-16 0</inkml:trace>
  <inkml:trace contextRef="#ctx0" brushRef="#br0" timeOffset="12240.19">25215 508 37663 0,'0'0'1664'0,"0"0"352"0,0 0-1616 0,0 0-400 16,6 2 0-16,-1 0 0 0,1 1 1600 0,2 1 256 15,1 1 32-15,5 0 16 0,5 2-720 0,4 1-144 16,4 1-16-16,-1 3-16 0,-1-3-352 0,-1 4-64 15,-24-13-16-15,0 0 0 0,0 0-320 0,0 0-64 16,0 0 0-16,0 0-192 0</inkml:trace>
  <inkml:trace contextRef="#ctx0" brushRef="#br0" timeOffset="13730.268">25236 1333 26719 0,'1'-19'2368'0,"0"7"-1888"0,-1-6-480 0,0-3 0 15,0-4 2448-15,2 5 400 0,1-2 80 0,2 0 16 16,3-1-1344-16,5 2-256 0,4 0-48 0,3 0-16 0,4 0-960 0,9-5-320 15,0 1 160-15,-22 19-160 16</inkml:trace>
  <inkml:trace contextRef="#ctx0" brushRef="#br0" timeOffset="31475.99">12257 3801 28559 0,'0'0'2544'0,"0"0"-2032"15,0 0-512-15,0 0 0 0,5 1 3136 0,-5-1 512 16,6 4 128-16,1 2 0 0,1 2-1504 0,1 1-304 15,3 3-64-15,0 1-16 0,2 3-768 0,3 1-160 16,0 2-16-16,1 1-16 0,0 2-400 0,0 0-80 16,0 1 0-16,-1-1-16 0,2 1-272 0,-2-2-160 15,1 1 192-15,0-4-192 0,2-2 0 0,0-2 0 16,-2-2 0-16,0 0 0 0,-2-2 176 0,1-1-176 16,-1-1 160-16,-2-2-160 15,-1-1-624-15,-1-1-208 0,-2 0-64 0,-4-3 0 16,0 1-720-16,-6-2-160 0,0 0-16 0,0 0-12336 15,-5 3-2448-15</inkml:trace>
  <inkml:trace contextRef="#ctx0" brushRef="#br0" timeOffset="31711.938">12316 4296 40719 0,'0'0'1792'0,"3"-7"384"0,0-2-1728 0,1 1-448 16,1 2 0-16,1-3 0 0,0-1 1808 0,0-1 288 0,2-2 48 0,-1 1 16 16,0 1-1456-16,2-1-272 0,-1 1-64 0,0-5-16 15,1 0 80-15,0 0 16 16,0-1 0-16,2-2 0 0,-1-1-448 0,1-1 0 0,1-1 0 0,5-9 0 16,2-1 0-16,-1 4 0 0,-2 3 0 31,2 2-256-31,-3 4-144 0,0 3-32 0,-2 1-9568 15,-5 1-1920-15,-2 4-384 0</inkml:trace>
  <inkml:trace contextRef="#ctx0" brushRef="#br0" timeOffset="31980.116">12861 4103 39791 0,'0'0'880'0,"0"0"176"0,0 0 32 0,0 0 32 0,0 6-896 0,-1 2-224 16,-1-2 0-16,1 2 0 0,-1-2 832 0,1 2 128 0,-1 2 32 0,1 2 0 15,0-2-320-15,1-2-64 0,1 1-16 0,0 1 0 16,1 1-464-16,1-2-128 0,1 0 0 0,1-2 0 31,1-2-1376-31,0-1-288 0,3-3-64 0</inkml:trace>
  <inkml:trace contextRef="#ctx0" brushRef="#br0" timeOffset="32132.007">12839 3947 30399 0,'-8'-3'2704'0,"8"3"-2160"15,0 0-544-15,-4-1 0 0,1-4 768 0,2 0 64 16,2-1 0-16,2 0-15184 16</inkml:trace>
  <inkml:trace contextRef="#ctx0" brushRef="#br0" timeOffset="32539.843">13492 3916 34095 0,'0'0'3024'0,"0"0"-2416"16,0 0-480-16,0 0-128 0,5 4 2880 0,2 0 576 15,2 0 96-15,4 1 32 0,2-4-1920 0,2 1-384 16,4 0-80-16,-2-2-16 0,2 0-608 0,-1 0-128 16,1 1-32-16,1 0 0 0,0-1-288 0,1-1-128 15,1 0 0-15,-2-2 128 16,0-1-1472-16,-1-1-288 0,0-2-64 0,-1 2-20128 0</inkml:trace>
  <inkml:trace contextRef="#ctx0" brushRef="#br0" timeOffset="32957.004">13951 3751 31327 0,'0'0'2784'0,"0"0"-2224"0,0 0-560 15,0 0 0-15,0 0 2448 0,7-1 384 0,1 0 80 0,1 0 16 16,0 0-1376-16,2 0-272 0,1 0-48 0,2 1-16 16,-3 1-736-16,2 1-160 0,0 2-16 0,-2 0-16 0,2 0-288 0,-2 1 0 15,-1 0 0-15,-1 2 0 0,0 2 0 0,0-1 0 16,-2 0 0-16,-2 2 0 15,-1 3 128-15,-1 0-128 0,-3 2 0 0,-1-1 0 16,0-1 352-16,-2 0-32 0,-3 0-16 0,1-1 0 16,-2 1 464-16,-1-1 80 0,-1-1 32 0,2-2 0 0,-3 0-144 0,0-2-32 15,0-2 0-15,1-1 0 0,-1-1-480 0,0-1-96 16,0-1-128-16,0 0 176 16,2-1-880-16,0 0-160 0,-1-1-32 0,3 0-14736 15,2-2-2944-15</inkml:trace>
  <inkml:trace contextRef="#ctx0" brushRef="#br0" timeOffset="33549.785">14726 3791 31327 0,'-3'1'2784'0,"3"-1"-2224"16,-4 1-560-16,4-1 0 0,0 0 2624 0,0 0 400 15,4-4 96-15,2 1 16 0,4-2-1552 0,2 0-304 16,3 0-64-16,0 1-16 0,2-3-368 0,0 1-64 16,0 1 0-16,1 0-16 0,-3 1-432 0,2 1-64 15,-1-1-32-15,0 3 0 16,-1-1-224-16,-1 2 0 0,-1 2 0 0,0 1 0 0,-2 1 0 15,-2 0 0-15,-4 3 0 0,-1 2 0 0,-3 1 0 16,-1 1 0-16,-4 0 0 0,-2 1 240 0,-1 1 0 16,-4 0 0-16,-1 4 0 0,0 2 336 0,-1 0 64 15,-2 3 0-15,-1-3 16 0,-1 2-96 0,-2-2-32 0,0 0 0 16,-1 0 0-16,1-1-160 0,1 0-48 16,2-2 0-16,4-1 0 0,2-4-96 0,4-1-32 15,4-3 0-15,5 0 0 0,4 0-192 0,4-1 0 16,2-2 0-16,3-2 0 0,2-1 0 0,1-2 128 15,0-1-128-15,0-1 0 0,0 2 0 0,-2 0 0 16,1 1 0-16,-1-2 0 0,-1 1 0 0,1-1 0 0,-2-1 0 0,-2 1 0 16,0 2 0-16,-1-3-160 15,-2 0 32-15,0 1 0 16,0 0-768-16,-2 1-128 0,-2-1-48 0,-1 0 0 16,-2 1-1616-16,1-3-336 0,5-5-64 0,-9 9-16 0</inkml:trace>
  <inkml:trace contextRef="#ctx0" brushRef="#br0" timeOffset="33821.089">15351 3998 41695 0,'0'0'1856'0,"0"0"368"0,0 0-1776 0,-2 5-448 15,-1 0 0-15,1 2 0 0,-1 1 1824 0,-1 1 288 16,-1 1 48-16,0 0 16 0,-1 2-1024 0,2 0-208 16,0 0-48-16,2-1 0 0,0 2-400 0,2-3-96 15,0-1-16-15,2-1 0 0,1-2-384 0,1 0 0 16,1-1 0-16,0-1 0 0,3-1-176 0,-2-2-112 16,2-2-32-16,0-2 0 15,0-2-1504-15,0-3-304 0,-1-3-64 0,-1-2-16 0</inkml:trace>
  <inkml:trace contextRef="#ctx0" brushRef="#br0" timeOffset="33927.638">15401 3819 50975 0,'-21'-2'1120'0,"11"2"224"0,-2-1 64 0,1 0 16 0,1 0-1136 0,0 1-288 0,0-2 0 0,1 1 0 16,1 0 400-16,1 1 32 0,-1 0 0 0,3 0 0 16</inkml:trace>
  <inkml:trace contextRef="#ctx0" brushRef="#br0" timeOffset="42036.46">10416 6318 32991 0,'0'0'1472'0,"0"0"288"0,6-1-1408 0,0 1-352 15,1 0 0-15,2-2 0 0,0 0 944 0,1 1 112 16,1-3 32-16,1 1 0 0,1 0-704 0,0 0-128 15,1 1-16-15,1 0-16 0,-2 1-224 0,1 0 128 16,-1 1-128-16,-3 1 0 0,1-1 0 0,-1 3 128 0,-2 0-128 0,-2 2 0 16,-1 2 144-16,-3 1-16 15,0 0 0-15,-2 1 0 0,-3 1 320 0,0 1 48 0,-2 1 16 0,-2 0 0 16,-2 2-80-16,-1 0-16 16,-1-1 0-16,-1 0 0 0,0 2-240 0,0 0-48 15,1-2-128-15,0 0 192 0,1-1-64 0,2-1-128 0,1 0 176 16,2-1-176-16,1-2 384 0,1 0-48 0,2 0 0 0,1-2 0 15,0-6-112-15,3 5-32 0,2-1 0 0,1-1 0 16,2 0-16-16,2-1-16 0,1 0 0 0,0-2 0 16,3-2-16-16,-1-1 0 0,1 1 0 0,-1 0 0 15,1 1-144-15,0 0 0 0,-2 0 0 0,-1 1 0 16,-1 1-1168-16,-1-1-272 0,-2-1-48 0</inkml:trace>
  <inkml:trace contextRef="#ctx0" brushRef="#br0" timeOffset="43010.101">10863 6578 26719 0,'0'0'2368'0,"-3"7"-1888"16,1 2-480-16,0 0 0 0,0 0 944 0,1 0 80 15,0 1 32-15,2 0 0 0,1 0-672 0,0-1-128 16,1-1-16-16,1-1-16 0,1 0-224 0,1-1 0 16,1-3 0-16,2-1-13952 0</inkml:trace>
  <inkml:trace contextRef="#ctx0" brushRef="#br0" timeOffset="43183.875">10838 6467 30399 0,'0'0'1344'0,"-5"2"288"0,0 0-1312 0,0 0-320 0,5-2 0 15,0 0 0-15,0 0 1344 0,0 0 192 0,0 0 32 0,0 0 16 16,0 0-1440-16</inkml:trace>
  <inkml:trace contextRef="#ctx0" brushRef="#br0" timeOffset="44085.048">11307 6597 33055 0,'0'0'1472'0,"-6"0"288"0,-2 2-1408 0,2-1-352 16,-1 0 0-16,-1 0 0 0,0 0 1248 0,0 1 176 15,1 0 48-15,1 1 0 0,-1-2-560 0,0 1-96 0,0 0-32 0,0 3 0 16,0-1-144-16,2 2-48 15,-1 0 0-15,1 1 0 0,1-3-112 0,1 0-32 16,1 1 0-16,2-5 0 0,0 0-304 0,1 5-144 0,-1-5 128 0,0 0-128 16,0 0 0-16,6 1 0 0,-6-1 0 0,6-3 0 15,1-1 0-15,-2-1 0 0,0-1 0 0,0-3 0 16,0-2 192-16,-1-1-64 16,-1-2 0-16,0 0 0 0,-1 0-128 0,-1 0 192 0,-2-3-192 0,0-1 192 15,-1 0-192-15,-1-2 128 0,1 1-128 0,-2-1 128 16,-1 0-128-16,0 0 160 0,0-2-160 0,-1 2 160 15,0-1-160-15,-1 3 0 0,0 0 144 0,0 4-144 16,0 1 0-16,1 2 144 0,-1-1-144 0,1 4 0 16,0 0 272-16,2 2-48 0,2 1-16 0,0-1 0 0,2-1-208 0,2 1 144 15,2 1-144-15,2 0 128 0,2 1-128 0,1 1 0 16,3 0 0-16,1 0 0 0,1-1 0 0,2 2 0 16,1-2 0-16,0 3 0 0,2-2 0 0,0 2-176 15,2 1 176-15,1 0-128 16,0 0-1920-16,1 1-368 0</inkml:trace>
  <inkml:trace contextRef="#ctx0" brushRef="#br0" timeOffset="44333.276">11634 6240 37151 0,'0'0'1648'0,"0"0"336"0,0 0-1600 15,0 0-384-15,0 0 0 0,4 6 0 0,-1 0 1536 0,-1 1 208 0,-1 3 48 0,-1 2 16 16,0 2-768-16,-1 1-144 0,0 2-48 0,0 0 0 16,-2 2-496-16,0-1-96 15,-1 0-32-15,0 1 0 0,1-1-224 0,1 0 0 0,0-3 0 0,1-3-14144 16,1-2-2704-16</inkml:trace>
  <inkml:trace contextRef="#ctx0" brushRef="#br0" timeOffset="44752.187">11780 6162 26719 0,'0'0'1184'0,"0"0"240"0,5-3-1136 0,2-1-288 0,3 0 0 0,2-1 0 0,0-1 2560 0,3 0 464 16,1-1 96-16,1 1 16 0,2 2-2224 0,0 0-432 15,-2 2-96-15,-1-1 0 0,1 1-384 0,-2-1 0 16,-1 2 0-16,-4 2 128 0,0 2-128 0,-1 0 176 16,-2 2-176-16,-1-1 192 0,-2 1 448 0,-1 1 80 0,-1 1 32 0,0 2 0 15,0 3-32-15,1 1 0 16,-2 0 0-16,0 4 0 0,0 0-272 0,2 2-48 15,-1 2-16-15,0 0 0 0,1 0 48 0,-1 3 0 0,0 0 0 0,2 1 0 16,-2-5 96-16,1 2 32 0,1-5 0 0,-2 2 0 16,-1 0 16-16,0-2 0 0,0 0 0 0,-1-4 0 15,0-1-128-15,0-1 0 0,-2-1-16 0,0-1 0 16,-1 0-48-16,-2 0-16 0,-1-1 0 0,0-1 0 16,-2-2-32-16,-2 0 0 0,-1-1 0 0,-2-2 0 15,-4 1-160-15,1-3-48 0,-3 0 0 0,2 0 0 16,-2 0-128-16,4-2 0 0,4 0 0 0,1 1 0 31,4-3-640-31,3 1-128 0,2-2 0 0,4 0-16 0,2 0-880 0,4 0-160 16,1 0-32-16,3-2-20160 0</inkml:trace>
  <inkml:trace contextRef="#ctx0" brushRef="#br0" timeOffset="44992.107">12412 6306 35007 0,'0'0'1552'0,"6"2"320"0,-1-2-1488 0,1 0-384 15,1-1 0-15,1 1 0 0,1 0 3008 0,0-1 544 16,-1 0 96-16,1 1 32 0,1 1-2752 0,1 1-544 15,-1 0-128-15,0 0 0 16,-1 0-1568-16,0 1-304 0,0 0-64 0,-2 1-16 0</inkml:trace>
  <inkml:trace contextRef="#ctx0" brushRef="#br0" timeOffset="45154.07">12453 6483 50623 0,'-9'6'1120'0,"9"-6"224"0,-5 4 64 0,2 0 0 0,3-4-1136 0,0 0-272 0,2 6 0 0,3-2 0 15,1-2 1072-15,2-1 144 0,1-2 48 0,1 1 0 0,1 1-800 16,3 0-144-16,0 0-48 0,0-1 0 0,1-2-272 0,1 0 0 16,-2 0-208-16,1 1-16384 15,0 0-3280-15</inkml:trace>
  <inkml:trace contextRef="#ctx0" brushRef="#br0" timeOffset="47320.864">13074 6195 31503 0,'0'0'1392'0,"2"-5"288"0,2-1-1344 0,1 0-336 0,2 0 0 0,1-1 0 16,3-3 1488-16,4 1 240 0,-1 1 32 0,2-2 16 16,2 2-464-16,-2 0-96 0,1 0 0 0,0 2-16 15,-2 2-432-15,2 1-64 0,-1 1-32 0,0 2 0 16,-1 3-320-16,-1 2-64 16,0 2-16-16,-1 1 0 0,-3 0-80 0,-2 1 0 0,-1 3-16 0,-3 2 0 0,-3 2 16 0,-4 2 0 15,-4 1 0-15,-1 4 0 0,-4 1-48 0,-1 2 0 16,-2-1 0-16,-1 1 0 0,-1-1 112 0,0 0 32 15,-2-1 0-15,-1-2 0 0,-2-1 64 0,1-3 16 16,-1-5 0-16,2 0 0 0,2 0-80 0,1-4-16 16,3-1 0-16,1-2 0 0,4-1 112 0,2-1 0 15,7-4 16-15,0 0 0 0,0 0-112 0,0 0-32 16,0 0 0-16,0 0 0 0,8-1 112 0,3 0 16 16,1 0 0-16,2 0 0 0,2 0-16 0,0-1 0 15,2 0 0-15,-1 1 0 0,0 1-64 0,0 0-16 16,0 1 0-16,0 0 0 0,0-1-288 0,-1 1 0 15,1 1 0-15,1 1 0 0,-1 0 320 0,-1 0 0 16,-2-1 0-16,-2 1 0 0,0 1-448 0,-1 1-96 16,-1-1-16-16,-2-1 0 0,-2 0 240 0,0 0 0 15,-1 1 0-15,-5-4 0 0,0 0 0 0,0 0 0 16,0 0 0-16,0 0 0 16,0 0-688-16,0 0-32 0,0 0-16 0,0 0 0 15,-3-3-448-15,3 3-96 0,-3-3 0 0,1-2-14080 0,0 0-2816 0</inkml:trace>
  <inkml:trace contextRef="#ctx0" brushRef="#br0" timeOffset="47680.064">13724 6302 31327 0,'0'0'2784'0,"0"0"-2224"15,0 0-560-15,0 0 0 0,0 0 2912 0,0 0 480 16,3 7 80-16,1 1 32 0,2 0-1776 0,0 2-336 15,3 0-80-15,2 2-16 0,4-1-736 0,2 0-160 16,1-2-16-16,3 2-16 0,1 0-240 0,2 0-128 0,1-1 128 0,0 0-128 16,-3-1 0-16,1 1 0 0,-4-1-192 0,-2-2 64 31,-3 2-544-31,0-1-96 0,-3 0-32 0,-2-2 0 16,-3 0-1760-16,0-1-368 0,-1 5-64 0,-5-10-16 0</inkml:trace>
  <inkml:trace contextRef="#ctx0" brushRef="#br0" timeOffset="47863.528">13690 6556 32255 0,'0'0'2864'0,"0"0"-2288"0,3-5-576 0,1 0 0 16,1-1 2576-16,2-1 416 0,1-1 80 0,3 1 0 16,1-2-1008-16,3-1-208 0,1-1-32 0,2 1-16 15,-1 1-1504-15,1-3-304 0,0 1 0 0,1-1-128 16,3 1 128-16,-2 0 0 0,1 0 0 0,-1 0 0 15,-1 0-752-15,-1-1-208 0,0 0-64 0,-1 2-13088 16,-3 1-2624-16</inkml:trace>
  <inkml:trace contextRef="#ctx0" brushRef="#br0" timeOffset="48063.798">14249 6477 37887 0,'0'0'1680'0,"-2"7"352"0,-2 2-1632 0,0 0-400 16,-2 0 0-16,1-1 0 0,1 1 1280 0,1-2 192 15,-1 1 16-15,2 0 16 0,3-1-1024 0,2 0-208 0,1-1-32 0,2-1-16 16,1 0-224-16,2-2-240 0,3-2 48 16,1-2-12768-1,2-4-2560-15</inkml:trace>
  <inkml:trace contextRef="#ctx0" brushRef="#br0" timeOffset="48187.425">14259 6296 29487 0,'-13'2'2624'0,"7"-1"-2112"0,-3 0-512 0,0 0 0 16,1 0 2384-16,1 1 368 0,1 0 80 0,6-2 16 16,0 0-1760-16,0 0-368 0,0 0-64 0,7 6-12816 15,3-1-2560-15</inkml:trace>
  <inkml:trace contextRef="#ctx0" brushRef="#br0" timeOffset="48639.012">14824 6583 44975 0,'-5'-2'992'0,"-1"2"208"0,-2 0 32 0,-2 0 32 0,-2 0-1008 0,-1 0-256 16,-1 0 0-16,0-1 0 0,-1 0 768 0,0 1 128 16,0 0 0-16,-4-1 16 0,-1 1-608 0,1 0-128 15,2 0-32-15,0 0 0 0,3 2-144 0,0 1 0 16,1 2 0-16,3-2 0 0,3-3 0 0,1 0 0 16,1 0 0-16,5 0 0 0,0 0 0 0,0 0-176 0,0 0 176 0,0 0-192 15,0 0 192-15,5-3 0 0,1-1 0 0,-1-2 0 16,1-1 0-16,2-1 0 15,2-1 0-15,-1-2 0 0,-1-1 0 0,0-1 0 0,2-3 0 0,0-3 128 16,-2-2-128-16,-2-4 0 0,-1 2 0 0,0-4 128 16,-1 1-128-16,-2-1 0 0,-2-2 0 0,0 2 0 15,-2 1 0-15,-1 4 0 0,-3 2 0 0,2 2 0 16,0 1 0-16,-1 1 0 0,0 2 0 0,2 2 128 16,1 2-128-16,1 3 0 0,0-1 0 0,2 1 0 15,2 1 192-15,1 0-48 0,1 1 0 0,1 1 0 16,1 2-144-16,2-1 160 0,1 2-160 0,3 1 160 0,1 0-160 0,3 1 0 15,2 2 0-15,-1 0 0 0,3 0-320 16,-2 1-32-16,2-2-16 0,0 1-21312 16</inkml:trace>
  <inkml:trace contextRef="#ctx0" brushRef="#br0" timeOffset="48886.872">14998 6204 31839 0,'3'11'1408'0,"-1"-5"304"0,1 1-1376 0,0 3-336 15,0 1 0-15,1 3 0 0,0 1 1472 0,0 2 240 0,-1 1 32 0,-1 1 16 16,-1-1 32-16,-1 2 0 0,-1 0 0 0,-1 2 0 15,-2-2-896-15,0 0-192 0,0-2-16 0,-2 0-16 16,-1-2-544-16,1-2-128 0,1-1 0 0,2-2 0 31,2-2-1952-31,0-3-416 0</inkml:trace>
  <inkml:trace contextRef="#ctx0" brushRef="#br0" timeOffset="49512.099">15213 6151 36159 0,'0'0'1600'0,"0"0"336"0,0 0-1552 0,4-3-384 0,0 0 0 0,1 1 0 16,1 2 1712-16,2 0 256 15,-2 0 48-15,1 0 16 0,1 0-1280 0,0 0-256 16,0 0-48-16,3 0-16 0,-1 0-432 0,2 0 0 16,1 0 128-16,1 0-128 0,-3 0 0 0,2 0 0 15,1 0 0-15,0 0 0 0,0-2-288 0,1 0 16 0,-2 1 0 16,0-1 0-16,-2 2-16 0,-2 2 0 0,0-2 0 0,-3 1 0 16,0 0 288-16,-6-1 0 0,0 0 0 0,5 6 0 0,-2 2 128 0,-2 1 128 15,-1 3 16-15,0 1 16 0,-1 0 144 0,0 1 16 16,0 3 16-16,1 3 0 15,1 0-128-15,0 2-16 0,-1 1-16 0,1-2 0 16,0 2-112-16,0-1 0 0,-1 0-16 0,0-1 0 0,-1 1 16 0,0-1 16 16,0-2 0-16,0-2 0 0,-1-4 176 0,1-1 48 15,-1-1 0-15,1 0 0 0,0-2 16 0,1 0 16 16,-1 0 0-16,0-3 0 0,1-6-64 0,-4 5-16 16,-1-1 0-16,1-3 0 0,-3-2 16 0,-1-1 0 15,-1-1 0-15,0 0 0 0,0 0-208 0,-2 0-32 16,0 1-16-16,0-4 0 0,0 0-144 0,-1 0-176 15,1 2 48-15,-2-1 0 16,1 1-1440-16,0 2-288 0,1 1-48 0,0 1-13008 16,2-1-2592-16</inkml:trace>
  <inkml:trace contextRef="#ctx0" brushRef="#br0" timeOffset="50684.744">16006 6184 25791 0,'0'0'1152'0,"0"0"224"0,0 0-1104 0,0 0-272 15,0 0 0-15,0 0 0 0,0 0 2336 0,0 0 416 16,0 0 64-16,4 8 32 0,-1 3-1248 0,0 2-240 16,-1 6-48-16,1-2-16 0,-2 1-704 0,1 3-144 15,0 0-16-15,0 0-16 0,0 0-272 0,2 0-144 16,-2-2 160-16,1-1-160 0,1-4 0 0,-1 1 0 0,0 0 0 0,0-4-12608 31,-1-4-2448-31</inkml:trace>
  <inkml:trace contextRef="#ctx0" brushRef="#br0" timeOffset="50853.609">15910 6364 39279 0,'0'0'1728'0,"7"-2"384"0,3 0-1696 0,2-2-416 0,2 0 0 16,0 1 0-16,3-1 1360 0,-1 1 192 0,1-1 48 0,1 2 0 15,-1 0-960-15,2 1-192 0,1 0-48 0,1 0 0 16,1-1-240-16,1 0-160 0,3-1 192 0,2-1-14016 15,1-2-2784-15</inkml:trace>
  <inkml:trace contextRef="#ctx0" brushRef="#br0" timeOffset="52007.584">16649 6085 28559 0,'0'0'1264'0,"0"0"272"0,0 0-1232 0,2-4-304 0,1-1 0 0,2 0 0 0,0-2 2848 0,4-1 512 15,1 0 96-15,2 1 32 0,0 2-2272 0,4 0-448 16,0 1-80-16,1 1-32 0,1 1-496 0,1 2-160 15,-2 2 0-15,2 1 0 0,-3 0 128 0,-2 2-128 16,-1 1 0-16,-3 4 0 0,-2 0 0 0,-2 1 0 16,-4 0 128-16,-1 0-128 0,-3 1 144 0,-2 0-16 15,-1 1-128-15,-3-1 192 0,-4-1 448 0,-1-2 96 16,-3 1 16-16,-1 1 0 0,-2 0 192 0,0-1 32 16,-1 0 16-16,2-2 0 0,1-1-320 0,4-1-64 15,4-2-16-15,4-1 0 0,1-2-272 0,4-1-64 16,0 0-16-16,9-2 0 0,4 1-240 0,4 1 0 15,2 1 0-15,3 1 0 0,1 0 0 0,0 2 0 16,-3 4 0-16,0 2 0 0,-1 2 0 0,-2 1 0 0,-2 1 0 0,-1 1 0 16,-2-1 0-16,-2 1 0 0,-4 1 0 0,-2 0 0 15,-1 0 0-15,-4-1 0 0,-3-1 0 16,-2 1 0-16,0 1 0 0,-3-5 0 0,-3 0 0 0,1 0 0 16,-4 0 240-16,-3-1-48 0,-1-2-16 0,-4-1 0 15,-1-2 0-15,-1-2 0 0,-2-2 0 0,2-1 0 16,0-2-176-16,3-2 0 0,3-1 0 0,5-2 128 15,1-2-352-15,5-2-80 0,4-2-16 0,5-2 0 16,3-1-1440-16,4-1-288 0,3 2-64 0,2-1-19648 16</inkml:trace>
  <inkml:trace contextRef="#ctx0" brushRef="#br0" timeOffset="52352.985">17293 6220 28559 0,'0'0'1264'0,"0"0"272"0,0 0-1232 0,0 0-304 16,0 0 0-16,6 5 0 0,-1-2 3616 0,0 4 672 15,-1-1 128-15,1 2 16 0,0 1-2560 0,3 2-512 0,-1 0-96 0,1 2-32 16,2-1-816-16,1 2-160 0,1-1-48 0,1-1 0 16,2 0-208-16,0-2 0 0,2 1 0 0,-2-3 0 15,1 1-256-15,-1 1-80 0,-2-3-32 0,-1 0 0 31,0-2-1472-31,-2-1-288 0,-3 0-64 0,-7-4-10832 0,0 0-2160 0</inkml:trace>
  <inkml:trace contextRef="#ctx0" brushRef="#br0" timeOffset="52521.483">17144 6457 33167 0,'0'0'1472'0,"-5"-2"304"0,5 2-1424 0,0 0-352 15,3-5 0-15,1 0 0 0,3-2 2288 0,3 0 384 16,3-2 80-16,1-1 0 0,3-1-1216 0,2-1-256 15,0 0-64-15,0-3 0 0,0 0-912 0,1 1-304 16,0 0 160-16,2 0-160 0,-1 1 0 0,2 1 0 16,-1 1 0-16,0 2 0 15,-2 2-1488-15,-1 3-336 0</inkml:trace>
  <inkml:trace contextRef="#ctx0" brushRef="#br0" timeOffset="52698.526">17682 6366 43487 0,'-8'12'1920'0,"6"-6"400"0,-2 3-1856 0,0 2-464 0,-1-1 0 0,1 1 0 15,0 3 1344-15,1 0 160 16,2 0 32-16,1-3 16 0,1-1-1040 0,2-1-224 16,2-2-32-16,1 0-16 15,2-2-816-15,-1-1-176 0,2-1-16 0,1-3-13568 0,1-5-2688 0</inkml:trace>
  <inkml:trace contextRef="#ctx0" brushRef="#br0" timeOffset="52850.937">17712 6178 30399 0,'-15'-1'1344'0,"9"0"288"16,-2 0-1312-16,0-1-320 0,1 1 0 0,0 0 0 16,0 0 3104-16,2 1 544 0,5 0 128 0,0 0 0 15,0 0-2736-15,0 0-544 0,0 0-112 0,0 0-13648 16,7 2-2736-16</inkml:trace>
  <inkml:trace contextRef="#ctx0" brushRef="#br0" timeOffset="53357.939">18175 6504 27647 0,'0'0'2448'0,"-7"1"-1952"0,-2-1-496 0,-1 1 0 16,-1 1 3840-16,-1 0 688 0,0 0 128 0,-2-1 16 15,-1 0-2576-15,1 0-528 0,-1 0-96 16,1 1-32-16,1 0-864 0,4 1-160 0,2-1-32 0,1 1-16 16,3-3-368-16,3 0 0 0,0 0 0 0,0 0 128 15,0 0-128-15,0 0 0 0,6 0 0 0,1-3 0 16,0-1-224-16,0-2 32 0,1 0 16 0,0-2 0 16,0-1 176-16,-1-1-208 0,0-2 80 0,-3-2 128 15,1-3 0-15,-2-2 0 0,-2-2 0 0,0-1 0 16,1-4 0-16,-2 2 0 0,-1-4 0 0,-1 4 0 15,-1 1 0-15,0 3 0 0,-2 0 0 0,1 2 0 0,-2-1 0 0,0 2 0 16,-1-1 0-16,0 2 0 0,0 3 0 16,1 0 0-16,1 3 0 0,0 0 0 0,2 2 0 0,1 0 0 15,1 2 0-15,2 1 128 0,2 0-128 0,1 2 0 16,1 0 0-16,2 0 0 0,4-1 0 0,1 1 0 16,2 2 0-16,0-2 0 0,0 3 0 0,2 0 0 15,1 0 0-15,3 1 0 0,-1-3 0 0,3 1-176 16,-1 1 176-16,2 0-192 15,-1 0-2512-15,0 0-512 0,21 1-112 0,-14 3 0 0</inkml:trace>
  <inkml:trace contextRef="#ctx0" brushRef="#br0" timeOffset="53661.221">18337 6171 28559 0,'0'0'2544'0,"7"1"-2032"0,2-2-512 0,2 0 0 16,2-1 2320-16,-1-1 368 0,3 0 80 0,0 2 16 16,0 1-1504-16,0 1-288 0,0 0-64 0,-1 1-16 15,-1-2-624-15,1 1-128 0,-3 0-32 0,1 3 0 16,-2 1-128-16,-3 1 0 0,-1 2 0 0,-2 0 0 16,-3-1-192-16,-1 1-64 0,-3 1 0 0,-1 4-16 0,-3 0 272 0,-2 1 176 15,-2 3-32-15,-2-1 0 0,-4 2 528 0,-2 0 96 16,-1-2 32-16,-1 0 0 0,2 1 384 0,2-2 80 15,4 0 16-15,4-1 0 0,4-2-528 0,5-3-112 16,4 0 0-16,4-1-16 0,4-1-448 0,3-3-176 16,2 0 128-16,4-2-128 0,0-3 0 0,0-3-144 15,-1-1 0-15,-1-4 0 16,2-1-2704-16,-2-2-544 0</inkml:trace>
  <inkml:trace contextRef="#ctx0" brushRef="#br0" timeOffset="54071.583">18782 6034 28559 0,'0'0'1264'0,"0"0"272"0,0 0-1232 0,9 3-304 16,-1-1 0-16,2-1 0 0,1 0 2112 0,2 0 352 15,2 0 80-15,0 2 16 0,-1-1-1616 0,2 1-320 0,-2 0-64 0,2-1-16 16,-2-1-688-16,-1 1-144 0,-1 0-32 0,-1-1 0 31,-1 1-96-31,0 0-32 0,-4 1 0 0,0-1 0 0,-1-2 448 0,-5 0 0 0,0 0 0 0,0 0 0 16,3 4 272-16,-2 2 144 0,-2 1 32 0,1 1 0 15,-2 2 512-15,1 0 96 0,-2 0 32 0,1 3 0 16,1 2-336-16,0 1-64 0,1 0-16 0,2 3 0 16,-1 1-288-16,1 2-48 0,2 0-16 0,-1 2 0 15,1-2-320-15,0 0 0 0,-1 1 0 0,1-2 0 16,0-2 0-16,-1-1 0 0,-1-2 0 0,-2 0 0 15,0-1 0-15,-2-2 128 0,0 0-128 0,-1-3 0 16,1-1 896-16,-2-3 96 0,-1-1 32 0,0 0 0 0,-2 2-496 0,-1-4-80 16,0 0-32-16,-1-1 0 0,-2-2 352 0,-1-1 80 15,-1-1 16-15,-2 0 0 0,-3-1-416 0,1 0-96 16,-3 1-16-16,2-2 0 0,-1 1 64 0,1 0 16 16,3-2 0-16,1 1 0 15,3 0-1648-15,3 0-336 0,2-1-64 0,3 0-22144 16</inkml:trace>
  <inkml:trace contextRef="#ctx0" brushRef="#br0" timeOffset="54703.287">19285 6299 29487 0,'0'0'1296'0,"0"0"288"0,6-3-1264 0,0 1-320 0,1-1 0 0,2 0 0 15,1 0 3600-15,2-3 672 0,0 1 128 0,4 2 16 16,1 0-2816-16,2 2-560 0,2-1-112 0,0 0-32 16,4-1-672-16,1 1-224 0,1 1 128 0,-2-2-128 15,0 1 0-15,1 2 0 0,-4-2-176 0,-1 2-21456 16</inkml:trace>
  <inkml:trace contextRef="#ctx0" brushRef="#br0" timeOffset="55259.278">19985 5986 28559 0,'0'0'2544'0,"0"0"-2032"0,0 0-512 0,0 0 0 16,0 0 1856-16,0 0 288 0,0 0 48 0,0 0 16 16,6 2-736-16,1-2-128 0,3-2-48 0,1 0 0 15,2-2-496-15,3 0-96 0,-1-2-32 0,2 0 0 16,0 1-272-16,-1-2-48 0,0 1-16 0,-2 1 0 15,1 2-208-15,-1 0-128 0,-2 0 128 0,-1 3-128 0,-1 0 128 0,-1 1-128 16,-1 3 128-16,-2-1-128 0,0 1 272 0,-2 3-16 16,-1 2 0-16,-1 3 0 0,-1 2 128 0,-1 3 0 15,-2 2 16-15,-1 1 0 0,-1 2 32 0,-1-1 0 16,0 2 0-16,-2 0 0 0,-1 2 96 0,1 1 32 16,-2 2 0-16,0 1 0 0,1 0 16 0,1 0 0 15,-1 1 0-15,2-3 0 0,-1-3-224 0,2-3-32 16,1-2-16-16,1-3 0 0,2-1-304 0,-1-2 0 15,1-2 128-15,1-4-128 0,0-7-160 0,0 0-96 16,0 0 0-16,5 0-16 16,0-3-1392-16,2-3-256 0,-2-1-64 0,1-5-19808 0</inkml:trace>
  <inkml:trace contextRef="#ctx0" brushRef="#br0" timeOffset="56106.088">20516 6258 27647 0,'0'0'1216'0,"0"0"256"0,0 0-1168 0,5 5-304 16,-1-1 0-16,1 2 0 0,1 1 3376 0,0 0 608 16,3 0 128-16,0-1 32 0,1 2-2672 0,0 1-512 15,2-2-128-15,1 2 0 0,-1-1-512 0,0 2-80 0,0-1-32 0,-2 1 0 16,0-1-208-16,-1 0 0 15,-1 0 0-15,1-1-160 16,0-1-2144-16,-2 0-448 0</inkml:trace>
  <inkml:trace contextRef="#ctx0" brushRef="#br0" timeOffset="56283.819">20460 6476 31327 0,'-4'0'2784'0,"4"0"-2224"0,0 0-560 0,-1-6 0 16,2-3 2624-16,4-2 400 0,3-2 96 0,2 0 16 15,3-1-1472-15,-1-2-304 0,2 0-48 0,1-2-16 0,-1 0-768 0,3 1-144 16,0-1-48-16,3 1 0 16,1 0-336-16,1 1 128 0,0 2-128 0,10-4 0 15,-3 2-784-15,-12 10-240 0,0 1-32 0,6-2-19488 16</inkml:trace>
  <inkml:trace contextRef="#ctx0" brushRef="#br0" timeOffset="56456.652">20895 6404 34095 0,'-9'10'1504'0,"4"-4"320"0,-2 0-1456 0,-1 2-368 16,-1 0 0-16,1 1 0 0,1 0 3088 0,0 0 560 0,1-1 96 16,2 0 32-16,2-2-2736 0,2-6-528 0,0 0-128 0,7 5 0 31,3-3-992-31,1-2-192 0,3-2-32 0,2-3-20112 0</inkml:trace>
  <inkml:trace contextRef="#ctx0" brushRef="#br0" timeOffset="56586.873">20928 6120 33167 0,'-6'0'2944'0,"-1"0"-2352"0,0 0-464 0,2-2-128 15,1 1 1472-15,4 1 288 0,-3-4 48 0,3 4 16 31,0 0-1824-31,0 0-400 0</inkml:trace>
  <inkml:trace contextRef="#ctx0" brushRef="#br0" timeOffset="57115.987">21358 6501 42383 0,'0'0'1872'0,"0"0"400"0,-6 2-1824 0,-2-1-448 15,-2-1 0-15,-1 1 0 0,-1 0 1728 0,-1 0 256 0,-1 0 64 0,0 0 0 16,-1-1-1024-16,1 0-208 15,0-1-48-15,1 1 0 0,1 1-560 0,2-1-208 16,1 1 144-16,1-1-144 0,0-1 0 0,3 0 0 16,-1-1 0-16,3 1 0 0,3 1 0 0,0 0 0 0,0 0 0 0,0 0 0 15,1-4-176-15,0-3 48 16,1-1 0-16,1 0 0 0,0-1-64 0,1 1-16 16,0-2 0-16,0 0 0 15,-1-4-192-15,-1 2-48 0,-2-1 0 0,1 0 0 0,0 1 576 0,-1-4 128 0,-2 0 0 0,-1 1 16 16,1-1-272-16,0 0 0 0,-1 1 0 0,1-1 0 15,0-2 0-15,1 0 0 0,-1 0 0 0,1 4 0 0,-2 1 0 0,1 2 0 16,0-2 0-16,1 3 0 0,-1-1-192 0,1 0-64 16,-1 1 0-16,0 1 0 0,0 2 416 0,1 1 80 15,0 1 16-15,1 0 0 0,2 0-256 0,3 0 144 16,2 0-144-16,5 1 128 0,4 0-352 16,4 1-80-16,3 0-16 0,1 0 0 0,0-1 320 0,0 0 0 15,-1 2 0-15,-1-2 0 0,1 1 0 0,-2 0 256 16,1 0-64-16,-2 1 0 15,0 0-2400-15,-2 2-480 0,-2 0-112 0,0 0-16 0</inkml:trace>
  <inkml:trace contextRef="#ctx0" brushRef="#br0" timeOffset="57513.049">21541 6148 32255 0,'0'0'1424'0,"0"0"304"0,0 0-1392 0,0 0-336 16,0 0 0-16,0 0 0 0,0 0 3024 0,4-5 544 0,1 0 96 0,5 1 32 16,4 2-2720-16,4 0-528 15,3 0-128-15,1 0 0 0,1 1-320 0,-1 1 0 0,-2 2 0 0,-2-1 0 32,-2 1-800-32,-3 1-64 0,-1 2-16 0,-4 0 0 15,-3 0-16-15,-2 1 0 0,-3 1 0 0,-2-2 0 0,-4 1 896 0,-3 2 240 0,-2-1 16 0,-4 1 0 16,-2 1 1120-16,-2-1 224 0,-1 1 64 15,-1 0 0-15,1-2-128 0,1 1 0 0,2-3-16 16,5 2 0-16,3-4-832 0,4 0-176 0,5-3-16 0,0 0-16 0,7 5-480 0,4 1 0 16,2 1 0-16,3 0 0 0,1-1 0 0,3 3 0 15,-1 1 0-15,-1 1 0 0,-1 1-224 0,-1 1 64 16,-2 2 16-16,-1 1 0 16,-3-1-176-16,-1 2-16 0,-2-1-16 0,-1 1 0 0,-4-3 192 0,-3 0 160 15,-1-3-208-15,-3 1 80 0,-1 0 496 0,-4-1 96 16,-3-2 32-16,-2-1 0 0,0-2-496 0,-2-1 0 15,-1-1 0-15,2-2 0 0,-1-2 0 0,1-2 0 16,3-3 0-16,3-1 0 16,2-1-576-16,5-6-144 0,4-3-48 15,4-5-22240-15</inkml:trace>
  <inkml:trace contextRef="#ctx0" brushRef="#br0" timeOffset="57668.284">21916 6090 27647 0,'7'-7'608'0,"-2"3"128"0,1 0 32 0,1 2 0 0</inkml:trace>
  <inkml:trace contextRef="#ctx0" brushRef="#br0" timeOffset="58081.886">21982 6088 37087 0,'14'-5'1648'0,"-5"2"336"16,3-2-1600-16,1 2-384 0,0-2 0 0,2 1 0 0,1 2 1216 0,-1-1 144 16,0 1 48-16,0 0 0 0,-3 0-768 0,0 1-160 15,1-2-32-15,-3 3 0 0,1 0-144 0,-2 1-48 16,-1 1 0-16,0-2 0 0,-1 0-96 0,-1 0-32 15,-1 1 0-15,0 1 0 0,1 1 0 0,-1 2 0 16,0 1 0-16,-1-1 0 0,0 1-128 0,-1 3 0 16,0-1 0-16,-1 3 0 0,-1 2 128 0,-1 3 0 15,1 2 0-15,-2 0 0 0,-1 3 320 0,0 1 48 16,1 4 16-16,0 2 0 0,-2 2 0 0,2 2 0 16,-1-1 0-16,1-1 0 0,0-1-512 0,2-3 0 15,-1-2 0-15,0-2 0 0,0-2 0 0,-1-3 0 16,0-1 0-16,1-2 0 0,-1 0 0 0,-2 0 0 15,-1-3 0-15,-1-2 0 0,0-1 320 0,-2-1-16 16,-2-1-16-16,-1-3 0 0,-3-1 224 0,-4-2 64 16,-3-2 0-16,-4-2 0 0,-2-1-128 0,0-2-32 15,0-2 0-15,3 1 0 0,0-1-416 0,7 0 0 0,3-1 0 0,7 0 0 32,5 0-1296-32,7-1-352 0,5-1-64 0,3 2-16 15,24-12-3776-15,-2 6-752 0,-18 9-144 0,5 1-48 0</inkml:trace>
  <inkml:trace contextRef="#ctx0" brushRef="#br0" timeOffset="58498.636">22778 6185 50447 0,'0'0'1104'0,"0"0"240"0,0 0 32 0,0 0 48 0,4 3-1136 0,-5 7-288 16,-1-1 0-16,0 3 0 0,1 2 832 0,-1 2 96 0,1 0 32 0,0 4 0 15,0-1-464-15,-1 4-96 0,0-1-16 0,-1 1 0 16,1-5-384-16,1 1-304 0,-3-1 48 0,2-1 16 31,-1 0-1216-31,0-4-240 0,1-1-48 0,-1-1-16 0</inkml:trace>
  <inkml:trace contextRef="#ctx0" brushRef="#br0" timeOffset="58645.396">22657 6347 40943 0,'0'0'1808'0,"3"-5"384"0,0 0-1744 0,1-2-448 15,2 0 0-15,1 1 0 0,2 1 1072 0,0-1 128 16,1 2 16-16,4 1 16 0,1-1-1232 0,6 0-368 15,28-13-16-15,-9 14 0 0</inkml:trace>
  <inkml:trace contextRef="#ctx0" brushRef="#br0" timeOffset="58769.976">23234 6511 48607 0,'-6'-5'2160'0,"4"2"432"0,0-1-2080 0,1-2-512 0,1 0 0 0,2-1 0 15,2 0 624-15,3-2 16 16,1-1 0-16,0-1 0 16,2-1-3248-16,0 0-640 0,3 2-128 0,0 1-16 0</inkml:trace>
  <inkml:trace contextRef="#ctx0" brushRef="#br0" timeOffset="58877.734">23397 6492 47231 0,'-5'-1'1040'0,"5"1"224"0,0 0 32 0,1-6 16 0,3-1-1056 0,0-1-256 0,1 0 0 0,2-1 0 16,2 0 0-16,2-1-256 0,1 1 64 0,3 0-20608 16</inkml:trace>
  <inkml:trace contextRef="#ctx0" brushRef="#br0" timeOffset="59008.966">23788 6433 50223 0,'0'0'1104'0,"0"0"240"0,6 3 32 0,3-1 32 0,-1 1-1136 0,-1-1-272 0,3 0 0 0,-3-1 0 0,-7-1 1536 0,3-1 256 15,-3 1 64-15,0 0 0 0,8-1-1056 0,-2-2-208 16,-2-1-32-16,2-2-16 16,3-2-976-16,1-3-192 0,1-2-32 0</inkml:trace>
  <inkml:trace contextRef="#ctx0" brushRef="#br0" timeOffset="67601.802">10341 7393 35535 0,'0'0'1568'0,"0"0"336"0,6-1-1520 0,0-2-384 16,0-1 0-16,1 0 0 0,-1-1 1712 0,3 1 272 16,-1 0 48-16,0 0 16 0,1 1-960 0,0 0-176 15,0 0-32-15,0 1-16 0,0 0-480 0,0 1-80 16,0 0-32-16,0 1 0 0,-1 1-144 0,0 2-128 16,-1-2 144-16,-1 3-144 0,-2 2 128 0,-2 2-128 15,-1 2 0-15,-1 1 0 0,-1 4 144 0,-3 0-144 16,-1 2 128-16,-3 2-128 0,0 1 128 0,-1 1-128 15,0 0 0-15,1 0 128 0,-1 1-128 0,1-2 192 16,-1-1-192-16,1-2 192 0,1 0 16 0,2-3 16 16,0-3 0-16,1-1 0 0,2-1 32 0,1-1 16 15,2 0 0-15,2-4 0 0,1-1-128 0,1 0-16 16,1-1-128-16,2-1 192 0,2-1-192 0,1-1 0 16,1 0 0-16,2-1 0 0,0 0 0 0,1-1 0 15,-1 0 0-15,2-2 0 16,0-1-1936-16,-1-1-336 0</inkml:trace>
  <inkml:trace contextRef="#ctx0" brushRef="#br0" timeOffset="67741.391">10729 7600 38127 0,'0'0'1680'0,"2"6"368"0,-2-1-1648 0,1 0-400 0,-2 2 0 0,1 0 0 16,0 0 1408-16,0 1 208 0,0 0 48 0,0-1 0 15,0 2-1248-15,0-3-240 0,2 0-48 0,-2-6-13264 16,0 0-2656-16</inkml:trace>
  <inkml:trace contextRef="#ctx0" brushRef="#br0" timeOffset="67886.866">10756 7509 30399 0,'-16'4'2704'0,"8"-2"-2160"16,-2 1-544-16,1-3 0 0,-1 1 1984 0,1-1 304 15,2-1 48-15,0 1 16 0,3-3-1392 0,4 3-256 16,2-5-64-16,2 0-12544 16,2 0-2496-16</inkml:trace>
  <inkml:trace contextRef="#ctx0" brushRef="#br0" timeOffset="68334.503">11291 7684 33167 0,'0'0'1472'0,"0"0"304"0,0 0-1424 0,-5 2-352 0,-2-2 0 0,-1 0 0 16,-1 0 3248-16,-1-1 576 0,1 0 112 0,-3 1 32 15,-2 0-2560-15,0 0-496 16,-2 0-96-16,-1 0-32 0,-1 1-464 0,1 0-112 0,1 0-16 0,2 0 0 15,-1 0-192-15,3 1 0 0,1-1 0 0,1 0-160 0,3 0 160 0,1 0-128 16,2 1 128-16,1-2-128 0,3 0-96 0,0 0-16 16,0 0 0-16,0 0 0 0,0 0 112 0,0 0 128 15,0 0-208-15,6-4 80 0,0 0 128 0,0-2-208 16,-1-2 80-16,1-2 128 0,-1-1-176 0,-1-1 176 16,1-3-128-16,-1 2 128 15,-1-1-192-15,-2 1 32 0,-1-2 16 0,-1 1 0 0,-1-1 144 16,-2 0 0-16,-2 2-144 0,1 0 144 15,-2 1 0-15,0 2 0 0,0-1 0 0,-1 1 0 0,0 0 0 0,1 1 0 16,-1 1 128-16,0 0-128 0,1 1 192 0,2 0-64 16,2 0 0-16,2-1 0 0,2 3-128 0,4-2 128 15,1 0-128-15,4 0 128 0,2 0-128 0,5 0 0 16,4-1 0-16,2-1 0 0,3 0 0 0,-1 1 0 16,-1 0 0-16,2 0 0 15,-3 1-560-15,1 0-144 0,-2 1-16 0,0 1-20272 0</inkml:trace>
  <inkml:trace contextRef="#ctx0" brushRef="#br0" timeOffset="68679.543">11416 7398 42559 0,'0'0'1888'0,"0"0"384"0,0 0-1824 0,0 0-448 0,2-5 0 0,2 0 0 15,-1 1 1088-15,4 1 112 0,2-2 16 0,3 0 16 16,3 2-800-16,2 0-176 0,1 1-16 0,-1 1-16 16,2 1-352-16,-2 1-80 0,-1 1-16 0,-1 2 0 15,-2 1 224-15,-4 2 0 0,-1 1 0 0,-2 2 0 32,-2 1-512-32,-2 2-48 0,-2 1-16 0,-3 3 0 0,-1 0 576 0,-3 0 256 0,-2 1-32 0,0 1 0 15,-3 0 256-15,0 0 48 0,-3 0 16 0,1-2 0 0,-3 0 272 16,2 0 48-16,2-2 16 0,2-3 0 0,2-2-384 0,2-1-80 15,3-2-16-15,3-1 0 0,1-6-256 0,4 5-144 16,4-2 160-16,3-2-160 0,4 0 0 0,1-2 0 16,2 1 0-16,0-4 0 0,3-1 0 0,0-1-240 15,-1-1 48-15,2-3 16 16,-1 0-2064-16,0-1-432 0,18-18-80 0,-15 10 0 0</inkml:trace>
  <inkml:trace contextRef="#ctx0" brushRef="#br0" timeOffset="69061.372">11886 7330 25791 0,'0'0'2304'0,"0"0"-1856"0,0 0-448 0,0 0 0 16,0 0 3792-16,8 0 672 0,1-2 128 0,1 1 16 16,3 0-3120-16,2-1-624 15,1-1-128-15,2 1-32 0,1 1-704 0,-2 0 0 0,2 0-192 0,-3-2 32 16,1 2-2192-16,0 0-432 0,-3 1-96 0,-1 0 0 15,-3 0 1664-15,-1 2 352 0,-4 1 64 0,0-1 16 0,-5-2 1024 0,2 6 208 16,-2 0 32-16,0 0 16 16,-2 2 1536-16,0-2 304 0,0 3 64 0,1 1 16 15,-1 2-688-15,1 2-128 0,-1 4-16 0,1 2-16 0,-1 3-624 0,1 2-128 16,1 1-32-16,2 2 0 0,0 2-272 0,0-1-48 16,-1-1-16-16,2 0 0 0,0-3-80 0,-1-1-32 15,0-2 0-15,2 0 0 0,-1-1-112 0,0-1-32 16,0-5 0-16,-1-1 0 0,1-1-192 0,-2-5 144 15,-1 1-144-15,-2-4 128 0,2-5 256 0,-6 1 64 16,-2-2 0-16,-3-2 0 0,-1-2 0 0,-2 0 0 16,-4-1 0-16,-2 0 0 0,-6 0-448 0,-3 1 0 15,-4 0 0-15,1 0 0 16,-1 2-688-16,5 0-208 0,4 0-64 0,3-1-23472 0</inkml:trace>
  <inkml:trace contextRef="#ctx0" brushRef="#br0" timeOffset="69416.805">12543 7536 34095 0,'0'0'3024'0,"9"2"-2416"16,1-2-480-16,1 0-128 0,2 0 3104 0,2-1 608 16,0-2 112-16,1 1 16 0,0-1-2560 0,0 1-528 15,2-1-112-15,0 0 0 0,-2 0-640 0,0 0-192 16,-3 1 0-16,0 0-14576 16,-2 1-2912-16</inkml:trace>
  <inkml:trace contextRef="#ctx0" brushRef="#br0" timeOffset="69552.093">12621 7643 32255 0,'-15'14'1424'0,"8"-7"304"0,0-2-1392 0,2 1-336 16,3-1 0-16,2-5 0 0,5 5 5104 0,2-1 944 0,4-2 192 0,1-1 32 15,2-1-4528-15,3-2-912 0,0-2-176 0,2-1-32 16,0-1-624-16,1-2-240 16,-2-1 16-16,-1 1-24928 0</inkml:trace>
  <inkml:trace contextRef="#ctx0" brushRef="#br0" timeOffset="70553.826">13266 7321 41583 0,'11'17'912'0,"-11"-17"192"0,0 0 48 0,9-1 0 0,2-3-912 0,1-1-240 0,0-2 0 0,3 0 0 16,1-1 432-16,0 0 32 16,2-1 16-16,-1-2 0 0,-1 0-480 0,1 2 0 15,-3-1-208-15,0 1 64 16,-1 1-480-16,-3 1-80 0,-3-1-32 0,-1 2 0 15,-3 3-16-15,-3 3 0 0,-5-4 0 0,-1 3 0 0,-4 2 480 0,-3 3 80 0,-2-1 32 0,-1 3 0 16,-3 0 592-16,0 2 112 0,-1 1 32 0,0 1 0 16,1 0 528-16,0-1 112 0,3 1 32 15,1 1 0-15,1-1-176 0,3-2-48 0,1 1 0 0,2 1 0 16,2-3-544-16,2 2-112 0,2-1-32 0,2 1 0 16,3 0-336-16,1 0 128 0,2 0-128 0,2 0 0 15,2 1 0-15,0 0 0 0,2 1 0 0,0 0 0 16,1 2 0-16,-1 1 0 0,1 0 0 0,-2 0 0 0,-3 1 0 0,-2 1 0 15,0-3 0-15,-3 3 0 0,-4 0 0 0,-3-1 0 16,-3 1 0-16,-2-1 128 0,-5 0 112 16,-2-1 16-16,0-1 16 0,-4-2 0 0,-1 1-16 0,-1-4-16 15,0-1 0-15,-1-1 0 0,2-4-240 0,2-1 0 16,3-3 0-16,5-2 0 16,3-6-1648-16,3-3-368 0,3-2-80 0</inkml:trace>
  <inkml:trace contextRef="#ctx0" brushRef="#br0" timeOffset="70801.568">13752 7428 33167 0,'0'0'2944'0,"0"0"-2352"15,0 0-464-15,0 0-128 0,0 0 2432 0,0 0 480 0,0 0 96 0,2 6 0 16,1 0-1200-16,2 2-240 0,4 2-48 0,1 0-16 16,1 2-864-16,0 0-160 0,3 1-32 0,1 1-16 15,-1-1-304-15,4 1-128 0,3 0 128 0,-2-1-128 32,1 1-448-32,-1-3-192 0,2-1-16 0,-3-2-16 0,0 0-2288 0,-2-1-464 0</inkml:trace>
  <inkml:trace contextRef="#ctx0" brushRef="#br0" timeOffset="70972.542">13757 7716 39503 0,'-12'-1'1744'0,"12"1"368"0,-6-5-1680 0,2-1-432 15,1 0 0-15,2-3 0 0,2-3 1440 0,4-1 208 16,1-1 32-16,4-2 16 0,2-1-656 0,3-1-128 16,2-2-16-16,1 1-16 0,2-2-496 0,0 2-112 15,3-1-16-15,0 1 0 0,1 2-256 0,-1 1 0 16,-2 2 0-16,-2 1 0 15,1 2-1936-15,-3 1-352 0</inkml:trace>
  <inkml:trace contextRef="#ctx0" brushRef="#br0" timeOffset="71260.991">14285 7513 33167 0,'-4'10'1472'0,"1"-6"304"15,0 1-1424-15,-1 2-352 0,0 2 0 0,1 1 0 0,0 1 3312 0,0 0 592 16,1 1 112-16,1 1 16 0,1-2-2800 0,2 0-560 15,-1-1-112-15,2 0-32 0,1-3-528 0,1-2 0 16,1 0 0-16,2-5 0 16,0 0-2048-16,1-5-400 0</inkml:trace>
  <inkml:trace contextRef="#ctx0" brushRef="#br0" timeOffset="71387.464">14313 7350 27647 0,'-17'-1'1216'0,"10"-1"256"15,-1 1-1168-15,-1 0-304 0,-1 0 0 0,2 1 0 0,1 0 3904 0,1 0 704 16,2 0 160-16,4 0 32 0,0 0-3712 0,0 0-720 16,6 2-160-16,4 1-13616 15,3-3-2720-15</inkml:trace>
  <inkml:trace contextRef="#ctx0" brushRef="#br0" timeOffset="71790.89">14736 7631 33167 0,'-9'7'2944'0,"9"-7"-2352"0,-6 1-464 0,-2 2-128 0,0-1 2496 16,0 1 464-16,-1-1 112 0,1-1 0 16,-1 0-1664-16,-1 0-352 0,-1 0-64 0,-1 0-16 15,1 0-544-15,0 1-112 0,-2-1-32 0,1 1 0 0,0-1-288 16,2 2 0-16,0-3 0 0,1 1 0 0,4-2 0 0,-1-1 0 15,6 2 0-15,-4-4 0 0,1 0 0 0,2-2 0 16,2-2-176-16,0-2 176 0,1-1 0 0,1-2 0 16,1-2 0-16,1-1 0 0,-1 1 0 0,2-4 0 15,0 2 0-15,-1-2 0 0,-1 0-128 16,1 2 128-16,-1 1-192 0,-1 3 192 0,-1 0-208 0,-1 2 64 16,-2 1 16-16,-2 2 0 0,0 3 128 0,-1 0 0 15,0 0 0-15,1 1 0 0,0 1 0 0,3 3 0 16,-3-4 0-16,3 4 0 0,1-6 0 0,2 0 0 15,1-1 0-15,2 1 0 0,2 0 0 0,2-1 0 16,2 1 0-16,2 0-128 0,0 0 128 0,-1-3 0 16,3 2 0-16,1-1 0 0,-1 0 0 0,1 1-160 15,-1 1 160-15,0 1-14144 16,-1-1-2752-16</inkml:trace>
  <inkml:trace contextRef="#ctx0" brushRef="#br0" timeOffset="72298.585">15013 7330 34959 0,'0'0'1536'0,"0"0"336"0,1 7-1488 0,0 1-384 0,-1-2 0 0,0 3 0 16,0 2 1808-16,0 0 304 0,-3 1 48 0,0 3 16 16,0 2-720-16,-2 1-144 0,0 1-32 0,1 0 0 15,1 1-624-15,0-1-128 16,0 0-16-16,3 1-16 0,0-5-496 0,1 1 0 0,2-2 0 0,0-4-14560 16,2-1-2896-16</inkml:trace>
  <inkml:trace contextRef="#ctx0" brushRef="#br0" timeOffset="72774.024">15187 7244 32303 0,'0'0'1424'0,"0"0"304"0,0 0-1376 0,0 0-352 15,0 0 0-15,0 0 0 0,0 0 192 0,6-2-48 16,2 1 0-16,1-1 0 16,3 0-752-16,1 0-160 0,0-1-16 0,0 0-16 15,1 1 160-15,-1 0 48 0,-1 1 0 0,1 1 0 0,-1 1 592 0,-2 1 256 16,-2 1 0-16,1 1-16 0,-1 0 1472 0,-1 1 288 16,-2 0 64-16,1 0 16 0,0 0-224 0,-1-1-64 15,0 1 0-15,1-1 0 0,1 0-912 0,-1 0-192 0,1-2-48 0,-1 1 0 16,-1-3-480-16,2 1-160 0,0-2 0 0,-1 1 0 15,-6 0 0-15,6 0 0 0,-6 0 0 0,5 2-192 16,-5-2-64-16,0 0 0 0,4 4 0 0,0 1 0 16,-4-5 256-16,3 7 0 0,-1-1 192 0,1 2-192 15,-1 2 128-15,1 1-128 0,0 1 0 0,1-1 0 16,-2 5 208-16,0 0-64 0,-1 1-16 0,-1 3 0 16,0 0 208-16,-2 2 48 0,-1-1 0 0,-1 2 0 15,-1-2 384-15,-1 3 96 0,-2-2 16 0,-2 1 0 16,-2-5 272-16,-1 1 48 0,2-4 16 0,1-2 0 0,0-3-400 15,3-1-80-15,0-3-16 0,3-2 0 16,4-4-576-16,0 0-144 0,-4-6 0 0,3-4 0 16,1-4-784-1,2-2-192-15,2-5-48 0,2 1-15008 0,1-3-3008 0</inkml:trace>
  <inkml:trace contextRef="#ctx0" brushRef="#br0" timeOffset="73032.069">15913 7291 31327 0,'0'0'2784'0,"0"0"-2224"16,0 0-560-16,5 4 0 0,-5-4 3184 0,4 6 528 15,-1 0 96-15,-1 3 32 0,-1 1-1472 0,-1 2-272 16,1 0-64-16,-2 4-16 0,-1 2-1168 0,-1 1-224 0,1 2-48 16,-2 1-16-16,1 1-560 0,-1 0 0 0,0 0 0 15,-1-1-192 1,-1 1-2352-16,1-4-464 0</inkml:trace>
  <inkml:trace contextRef="#ctx0" brushRef="#br0" timeOffset="73152.858">15797 7504 46015 0,'0'0'2048'0,"0"0"400"0,0 0-1952 0,6-4-496 0,1-3 0 0,3 1 0 16,2 0 1744-16,4-2 256 0,2 0 48 0,1-1 16 0,3-1-1360 0,1 1-288 15,1 0-48-15,-1 0-16416 16,0-1-3280-16</inkml:trace>
  <inkml:trace contextRef="#ctx0" brushRef="#br0" timeOffset="73772.582">16890 7276 28559 0,'0'0'1264'0,"-1"-5"272"16,0 0-1232-16,0 0-304 0,-2 1 0 0,0-1 0 0,-2 1 3136 0,-2 0 576 15,-1 0 128-15,-2 2 0 0,-1 2-1744 0,-1 2-368 16,-3 2-64-16,-3 4 0 0,0 0-688 0,-2 4-128 15,0 2-16-15,0 3-16 0,1 1-112 0,-2 5-32 16,3-1 0-16,2 4 0 0,2 0-224 0,6 0-32 16,5-1-16-16,6-3 0 0,5-2-272 0,6-4-128 15,4-2 0-15,7-5 128 0,7-4-128 0,4-7 0 16,1-4 0-16,-1-5 0 0,0-2 0 0,-2-7 0 16,0-2 0-16,-1 1 0 0,-6-2 0 0,-3 2 0 15,-5 0 0-15,-6 2-176 0,-2 0 48 0,-7-1 0 0,-6-1 0 16,-3-1 0-16,-4-1 128 0,-4 2 0 15,-3 0-144-15,0 1 144 0,0 2-160 0,-1 2 160 0,-1 3-208 0,1 3 80 32,1-2-256-32,0 3-32 0,1 2-16 0,4 1 0 15,1 1-1888-15,4 2-384 0</inkml:trace>
  <inkml:trace contextRef="#ctx0" brushRef="#br0" timeOffset="73988.73">17344 7318 46303 0,'0'0'2048'0,"2"8"432"0,-1-1-1984 0,1 1-496 16,1 0 0-16,1 2 0 0,0 2 896 0,2-1 64 15,1 0 32-15,3 2 0 0,2 0-768 0,1 0-224 16,1-2 0-16,3 1 128 15,-1-1-1024-15,0-2-208 0,1-2-48 0,-2-1-19904 16</inkml:trace>
  <inkml:trace contextRef="#ctx0" brushRef="#br0" timeOffset="74146.833">17278 7482 26719 0,'0'0'1184'0,"0"0"240"0,0-5-1136 0,1-3-288 0,3-2 0 0,1-1 0 16,1 0 4096-16,1 0 768 15,1-2 160-15,1 0 32 0,0 2-3200 0,0-1-624 0,1-1-128 0,1 2-16 16,0-1-768-16,1 1-128 16,1 0-48-16,2 0 0 15,1 1-880-15,2-1-176 0,-1 1-48 0,1 1 0 0</inkml:trace>
  <inkml:trace contextRef="#ctx0" brushRef="#br0" timeOffset="74326.26">17703 7455 49071 0,'0'0'1088'0,"8"3"208"0,-12 5 48 0,0 1 32 0,0 0-1104 0,2 2-272 0,1 0 0 0,3-1 0 0,2 1 320 0,2-3 0 16,3-1 0-16,0-2 0 15,3-2-1184-15,2-3-224 0,1-3-64 0,2-2-20016 16</inkml:trace>
  <inkml:trace contextRef="#ctx0" brushRef="#br0" timeOffset="74462.467">17762 7230 45615 0,'-4'-1'1008'0,"-2"-2"208"0,-1 2 32 0,1 0 32 0,1 1-1024 0,5 0-256 15,0 0 0-15,0 0 0 0,0 0 144 0,0 0-16 0,0 0 0 0,8 2-20528 16</inkml:trace>
  <inkml:trace contextRef="#ctx0" brushRef="#br0" timeOffset="74889.981">18246 7500 44639 0,'0'0'1984'0,"-5"4"384"0,-3-2-1888 0,0 1-480 0,-1-1 0 0,0 1 0 16,0-1 1712-16,0 0 240 0,0 0 48 0,2-1 16 16,0-1-1168-16,0-1-224 0,1-1-48 0,-1 0-16 0,-1 0-400 0,1 0-160 15,1 0 128-15,0-1-128 0,1-1 0 0,1-1 0 16,1-2-144-16,0-1 144 0,0 0-400 0,2-2 16 15,-1 0 16-15,3 0 0 0,1 1 0 0,0-3 0 16,1 1 0-16,0-1 0 0,0 3 144 0,0 0 32 16,-2 0 0-16,2 0 0 0,0-1 48 0,1 1 16 15,-1 0 0-15,0 0 0 0,0-1-32 0,-1 1 0 16,0 0 0-16,2-1 0 0,-3 0 160 0,0 0 0 16,0 1 0-16,1 0-128 0,-2-2 128 0,1 1-160 0,0 0 160 15,1 1-160-15,0-1 288 0,0 0 64 16,0-1 16-16,0 3 0 0,1 0-208 0,0-1 128 15,1 1-128-15,0-2 0 0,1 1-144 0,1 2-128 16,2 0-32-16,1-1 0 16,1 1-1504-16,2 1-304 0,1 1-64 0,-2 1-17344 15</inkml:trace>
  <inkml:trace contextRef="#ctx0" brushRef="#br0" timeOffset="75233.467">18484 7268 40079 0,'0'0'880'0,"7"3"176"0,0-2 32 0,0 0 64 0,-1 0-928 0,0-1-224 16,0 0 0-16,-1 1 0 0,0 1 352 0,1 0 32 15,-2 1 0-15,0 0 0 0,0 1-384 0,-1 1 0 16,0-1 0-16,-2 2 0 0,-2-1 0 0,-1 2 0 16,0 0 0-16,-3 1-128 0,-1 0 128 0,-1 2 0 15,-1-3 128-15,-2 2-128 0,0 2 832 0,0-2 112 16,0 0 16-16,2 1 0 0,1 0 96 0,3 1 32 16,3 0 0-16,1-2 0 0,1 1-320 0,4-1-48 15,2-2-16-15,2 0 0 0,3-1-512 0,-1 0-192 16,1-3 144-16,1 0-144 0,2-1 0 0,-2 0-224 0,1-4 32 0,1 0-14992 31,-1-2-2992-31</inkml:trace>
  <inkml:trace contextRef="#ctx0" brushRef="#br0" timeOffset="75641.514">18746 7193 45615 0,'0'0'1008'0,"0"0"208"0,0 0 32 0,0 0 32 0,8-3-1024 0,2 0-256 0,1 0 0 0,3 0 0 15,2 1 352-15,1-2 32 0,2 3 0 0,1-2 0 16,-2 0-384-16,0 0 0 0,-2 0 0 0,0 1-128 16,-2 2-1184-16,-1 0-224 15,-1 0-64-15,-1 1 0 0,-1 0-96 0,-3 0-32 16,0 1 0-16,-2-2 0 0,-5 0 1088 0,0 0 192 0,0 0 64 0,0 0 0 15,1 6 1280-15,-1 0 256 0,0 2 48 0,-1 1 16 0,1 1 608 0,-2 3 128 16,0 1 32-16,1 2 0 0,1-1-880 0,0 3-160 16,0 0-48-16,2 1 0 0,-1 2-96 0,0 0-32 15,1 2 0-15,0 1 0 0,0 1-560 0,1-1-208 16,-2 0 144-16,1-1-144 0,-1 0 240 0,0-1-48 16,0 0 0-16,-2-3 0 0,-1-1 208 0,-1-4 48 15,-2-1 0-15,1-1 0 0,-2-3 96 0,0-4 32 16,-2 0 0-16,-3-4 0 0,-1-1-160 0,-2-1-32 15,-4-4 0-15,-1-1 0 0,1-4-384 0,0-2-224 16,2-2 32-16,2-1 0 16,2-3-1488-16,5 1-304 0,4 0-48 0,3-1-16 0</inkml:trace>
  <inkml:trace contextRef="#ctx0" brushRef="#br0" timeOffset="75937.639">19546 7269 45375 0,'-11'13'2016'0,"8"-6"416"0,1-1-1952 0,0 3-480 16,0 0 0-16,0 2 0 0,1 0 1888 0,1 3 288 15,1-1 48-15,0 3 16 0,0 1-1856 0,1 1-384 16,1 0 0-16,2 0 0 16,2 1-640-16,-1-3-48 0,-1 0-16 0,1-2-14640 15,1-3-2928-15</inkml:trace>
  <inkml:trace contextRef="#ctx0" brushRef="#br0" timeOffset="76602.049">19442 7393 35935 0,'9'-7'1600'0,"-4"3"320"0,1-2-1536 0,4-1-384 0,2-1 0 0,3 0 0 16,1 2 2880-16,-1-2 496 0,2 0 96 0,-1 1 32 15,-1 1-2224-15,-1 1-448 0,-2 1-96 0,-1 1-16 16,2 2-528-16,0-1-192 0,0 1 0 0,0 0 144 15,1 1-1600-15,2 0-320 0</inkml:trace>
  <inkml:trace contextRef="#ctx0" brushRef="#br0" timeOffset="77158.353">20204 7069 26719 0,'-9'-3'1184'0,"6"2"240"0,-1 0-1136 16,0-1-288-16,4 2 0 0,-4-1 0 0,-1 1 4208 0,0 1 784 15,5-1 144-15,-7 5 48 0,0 1-3216 0,0 4-640 16,-2 1-128-16,0 3-32 0,-2 1-720 0,-1 2-160 16,0 2-32-16,-1-1 0 0,-1 2-256 0,0 0 0 15,1-2 128-15,2 0-128 0,2-3 0 0,3-2 0 16,3 0 0-16,3-3 0 0,4-1 0 0,3-1 0 16,4-1 0-16,3-2 0 0,1-1 144 0,3-1-16 15,-1-2-128-15,3-1 192 0,0 0 0 0,0-1-16 16,1 0 0-16,-1 0 0 0,1 0-176 0,-1 0 0 15,2 1 144-15,-2 0-144 0,-1 0 0 0,-3 0 0 16,0 1 0-16,-1 0 0 16,-2 0-1648-16,0-1-240 0,-2-1-48 0</inkml:trace>
  <inkml:trace contextRef="#ctx0" brushRef="#br0" timeOffset="77309.138">20437 7057 43135 0,'-14'8'1920'0,"7"-3"384"0,-1 3-1856 0,-1 1-448 0,-2 2 0 0,-1 4 0 16,0 2 1408-16,0 5 176 0,-1 0 32 0,0 2 16 15,2 2-992-15,-4 8-208 0,3-6-48 0,6-9 0 16,1 2-384-16,1 0 0 0,2 0 0 0,1 2 0 31,1-1-1344-31,2-2-336 0,4-3-80 0</inkml:trace>
  <inkml:trace contextRef="#ctx0" brushRef="#br0" timeOffset="77503.762">20611 7186 27647 0,'0'0'2448'0,"0"6"-1952"16,0 4-496-16,2-1 0 0,2 4 4096 0,1 0 736 15,0 2 144-15,3-1 16 0,0 0-3248 0,2 0-656 16,1-1-128-16,2 1-16 0,2 1-688 0,1 0-128 15,-1 1-128-15,3 0 192 0,-1-1-336 0,2 0-64 16,-2-1-16-16,-2-1-14272 16,-1 0-2848-16</inkml:trace>
  <inkml:trace contextRef="#ctx0" brushRef="#br0" timeOffset="77664.204">20517 7363 40831 0,'0'0'1808'0,"5"-4"368"0,3-2-1728 0,1 0-448 0,2-2 0 16,4 0 0-16,0 1 1168 0,2 0 160 16,4 1 16-16,0 0 16 0,4 0-912 0,2-1-192 0,2 2-48 0,2 2 0 15,-1 1-336-15,1 0-80 0,0 0-16 0,-1 0-20208 16</inkml:trace>
  <inkml:trace contextRef="#ctx0" brushRef="#br0" timeOffset="77803.249">21058 7341 33167 0,'-5'8'2944'0,"-1"0"-2352"0,0 2-464 0,-1 1-128 0,1 1 2896 0,1 1 560 16,1 1 128-16,1 2 0 0,2 0-2320 0,1 0-480 15,2-1-80-15,1 0-32 0,3-2-512 0,3-1-160 16,0-3 0-16,3-2 0 16,0-3-1824-16,5-3-480 0</inkml:trace>
  <inkml:trace contextRef="#ctx0" brushRef="#br0" timeOffset="77926.695">21144 7208 33167 0,'-9'-1'2944'0,"-1"-3"-2352"15,-1 0-464-15,1 2-128 0,0-2 2336 0,2 1 448 16,1 0 96-16,7 3 0 0,0 0-2048 0,0 0-400 16,0 0-96-16,0 0-20032 0</inkml:trace>
  <inkml:trace contextRef="#ctx0" brushRef="#br0" timeOffset="78358.243">21463 7514 35007 0,'0'0'3120'0,"0"0"-2496"0,0 0-496 0,-6 1-128 0,-1-1 2976 0,0-1 576 16,0-1 112-16,-1 0 32 0,0-1-2144 0,1 0-416 16,-2 0-96-16,0 2-16 0,0-1-576 0,1 0-112 15,0 1-16-15,-1 1-16 0,0 0-304 0,0 0 128 16,0 0-128-16,1 0 0 0,0 0 0 0,1 0 0 16,1-2 0-16,2 0 0 0,2-1-192 0,1-2 0 15,-1-1 0-15,2-3 0 0,1-1-96 0,0-2-16 16,1 0 0-16,0-2 0 0,0-1 96 0,0 1 16 15,-1-1 0-15,0 1 0 0,0 1 0 0,0 2 16 16,-1-1 0-16,1 2 0 0,-1-1 176 0,1 1 0 16,0-1 0-16,0 1 0 0,-1 2 0 0,1 0 0 15,0 2 0-15,1-2 0 0,0 1 0 0,2 1 0 16,0-1 0-16,2 0 0 0,2 1-128 0,1-2 0 16,2-1 0-16,0-1 0 0,1 0 128 0,2-2 0 15,1 1 128-15,0-3-128 0,2 0 0 0,-2 1 144 16,2-2-144-16,-1 3 0 15,-4 0-864-15,0 2-288 0,-1 0-48 0,-2 2-19776 0</inkml:trace>
  <inkml:trace contextRef="#ctx0" brushRef="#br0" timeOffset="78738.627">21628 7245 45839 0,'0'0'1008'0,"0"0"208"0,6-9 32 0,0 5 48 0,1-1-1040 0,2-2-256 0,2 1 0 0,1-1 0 16,2-3 208-16,0 3-16 0,0 1 0 0,0 1 0 0,0 2-192 0,0 1-160 15,-2 2 32-15,-1 1 0 16,-1 3-464-16,0-1-96 0,-2 2-16 0,0 1 0 0,-2 1 320 0,-2 1 48 16,-1 1 16-16,-2-2 0 0,-3 1 320 0,-1 1 0 15,-1-1 0-15,-1 0 128 0,0-2 512 0,-1 0 112 16,-2-2 16-16,1 0 0 0,0 0 48 0,3 0 16 15,-1 0 0-15,5-4 0 0,0 0-320 0,0 0-48 16,0 0-16-16,2 5 0 0,2-1-448 0,1 0 0 16,2-1 0-16,0 0 0 0,0 2 0 0,1 0 0 15,0 0 0-15,-1 1 0 0,0 1-160 0,-1 2 160 0,-1 0-128 0,-1 1 128 16,-2 0 0-16,-1 1 0 16,-2 0 0-16,-1 3 128 0,-1 0 0 0,-1 0 0 0,-2 0 0 0,-2 2 0 15,-1-3 64-15,0-1 0 16,-1-1 16-16,-1-2 0 0,1-1-208 0,0-2 0 15,1-3-144-15,1-1 144 16,0-4-1872-16,2-1-288 0,1-1-48 0</inkml:trace>
  <inkml:trace contextRef="#ctx0" brushRef="#br0" timeOffset="78929.34">22059 7078 39167 0,'0'0'864'0,"0"0"176"0,0 0 48 0,6-2 0 0,3 4-880 0,0-2-208 0,3-2 0 0,2 1 0 15,1 0 192-15,1 0 0 0,0 0 0 0,-1 0 0 16,1-1-192-16,-2 1-208 0,-2-1 32 0,0 1-17376 16</inkml:trace>
  <inkml:trace contextRef="#ctx0" brushRef="#br0" timeOffset="79322.727">22272 7069 35759 0,'0'0'784'0,"4"9"176"0,0-2 16 0,-1 4 32 0,0 1-816 0,-1 2-192 0,0 2 0 0,0 4 0 16,-1 1 1472-16,-1 0 240 15,-1 1 48-15,-1 1 16 0,0-2-496 0,1 0-112 16,1-3-16-16,1 3 0 0,0-3-704 0,0 0-160 16,0 1-32-16,1 0 0 0,-1 2-256 0,1-2 0 0,-1 0 0 0,0-1 0 15,0-2 256-15,1 1 0 0,-2-3 0 0,-1-2 0 16,-1 2 160-16,0-2 32 0,0-3 0 0,-3 0 0 0,-1-2 256 0,-1-1 48 15,-1 0 16-15,1-3 0 0,-1 0-112 0,-2-3-16 16,-1-2 0-16,0-2 0 16,0-2-352-16,0 0-80 0,-2-2-16 0,-1 2 0 0,0 1-192 0,0-1 0 15,1 0 0-15,2 0-160 16,2 0-656 0,1 1-128-16,2 0-16 0,4 0-16 0,3 1-1456 0,4-1-304 0,10-6-48 15,4 5-16-15</inkml:trace>
  <inkml:trace contextRef="#ctx0" brushRef="#br0" timeOffset="79611.438">22914 7296 28559 0,'0'0'2544'0,"-5"2"-2032"0,-3-1-512 0,-1 0 0 16,1 0 4912-16,-1 0 880 0,1 0 176 0,0 1 48 15,0 4-3904-15,0-1-784 0,2-2-160 0,1 2-16 16,2 2-928-16,1 3-224 0,0 2 0 0,0 1 0 15,-1 3-2048-15,-1 0-448 0,-1 2-80 0,2 2-32 16</inkml:trace>
  <inkml:trace contextRef="#ctx0" brushRef="#br0" timeOffset="79766.288">22731 7418 32255 0,'5'-4'2864'0,"1"-1"-2288"0,3 0-576 0,2-1 0 0,1-1 2976 0,1 0 480 15,4 2 112-15,2 0 16 0,0 0-2560 0,0 3-512 16,1 1-112-16,2 1-14000 16,-2 2-2800-16</inkml:trace>
  <inkml:trace contextRef="#ctx0" brushRef="#br0" timeOffset="79885.755">23221 7452 37263 0,'0'0'1648'0,"0"0"336"0,-1-2-1584 0,0 0-400 16,3-2 0-16,0 0 0 0,4 1 0 0,2 0 0 0,3 0 128 0,1-3-128 16</inkml:trace>
  <inkml:trace contextRef="#ctx0" brushRef="#br0" timeOffset="79993.252">23495 7390 42847 0,'0'0'944'0,"-5"1"192"0,0-1 32 0,5 0 48 0,0 0-976 0,0 0-240 0,0 0 0 0,0 0-12656 16,0 0-2576 0</inkml:trace>
  <inkml:trace contextRef="#ctx0" brushRef="#br0" timeOffset="80123.963">23889 7444 54479 0,'0'0'1200'0,"-3"6"240"0,-2-2 48 0,1 0 48 0,-1 1-1216 0,0 0-320 0,-1-4 0 0,6-1 0 0,0 0 496 0,-5-3 32 16,-1 0 16-16,1-1-25312 0</inkml:trace>
  <inkml:trace contextRef="#ctx0" brushRef="#br0" timeOffset="80701.169">10756 8628 50623 0,'0'0'1120'0,"0"0"224"0,0 0 64 0,0 0 0 0,0 0-1136 0,0 0-272 16,0 0 0-16,0 0 0 0,0 0 128 0,0 0-128 0,14-6 144 0,-8 3-144 31,3-4-2256-31,4 1-560 0</inkml:trace>
  <inkml:trace contextRef="#ctx0" brushRef="#br0" timeOffset="80861.315">11237 8591 36863 0,'-14'5'3264'0,"6"-3"-2608"0,-2 0-528 0,1 0-128 0,-1 0 2096 0,1-2 384 15,2 0 80-15,2-4 0 0,2 0-1776 0,3-2-352 16,3-1-80-16,4 1-14224 15,4-3-2832-15</inkml:trace>
  <inkml:trace contextRef="#ctx0" brushRef="#br0" timeOffset="80977.124">11585 8549 41007 0,'0'0'1808'0,"0"0"384"0,-4 0-1744 0,4 0-448 16,0 0 0-16,0 0 0 0,0 0 560 0,7-4 16 15,1-2 16-15,1 0-19408 0</inkml:trace>
  <inkml:trace contextRef="#ctx0" brushRef="#br0" timeOffset="81121.542">12130 8478 36863 0,'0'0'1632'0,"0"0"336"0,0 0-1584 0,0 0-384 16,0 0 0-16,-2 5 0 0,2-5 3712 0,0 0 672 0,0 0 128 0,0 0 32 15,0 0-3392-15,0 0-656 0,0 0-144 0,0 0-16304 16,1-5-3264 0</inkml:trace>
  <inkml:trace contextRef="#ctx0" brushRef="#br0" timeOffset="81762.389">10166 10031 28559 0,'0'0'1264'0,"-3"-4"272"0,-1 0-1232 0,4-3-304 0,4-5 0 0,3 1 0 16,3-1 3136-16,2 0 576 0,5-1 128 0,2 2 0 0,3-2-2464 0,4 1-496 15,-1 1-112-15,1 2 0 0,0 0-512 0,-2 2-112 16,0 0-16-16,-1 2 0 0,-1 2-128 0,-3 1 192 15,-1 2-192-15,-2 2 192 0,-2 3-192 0,-3 0 0 16,-5 3 144-16,-2 3-144 0,-3 3 224 0,-4 3-32 16,-4 2 0-16,-2 2 0 0,-3 1 112 15,-1 1 16-15,-1-1 0 0,-2 1 0 0,1-2 208 0,-3 2 48 16,0-3 16-16,1 2 0 0,0-3-32 0,3 0-16 16,1 0 0-16,2-3 0 0,3-1-144 0,3-3-16 15,3-2-16-15,3-1 0 0,3-3-368 0,3-1 128 16,2-1-128-16,2-1 0 0,3-1 0 0,1 1 0 15,0-3 0-15,1 0 0 0,1 0 0 0,1 0 0 16,0 0 0-16,2 0 0 0,0-3-304 0,1 1-16 16,-2 0-16-16,-1-2-15280 0,-1-1-3072 0</inkml:trace>
  <inkml:trace contextRef="#ctx0" brushRef="#br0" timeOffset="81945.483">10827 10142 32255 0,'-3'5'2864'0,"-1"1"-2288"0,0 0-576 0,-1 2 0 16,1 5 3040-16,-1 2 496 0,-1-1 112 0,1 0 0 16,0 2-2544-16,1 0-512 0,1-1-96 0,2-1-32 15,2-3-1456-15,2-3-288 0,2-2-64 0</inkml:trace>
  <inkml:trace contextRef="#ctx0" brushRef="#br0" timeOffset="82095.37">10858 9974 40607 0,'-16'10'1792'0,"9"-5"384"0,-2-1-1744 0,1 2-432 0,0-1 0 0,2 0 0 16,1 0 592-16,2-2 48 0,3-3 0 0,0 0-13056 15,6-1-2624-15</inkml:trace>
  <inkml:trace contextRef="#ctx0" brushRef="#br0" timeOffset="82593.274">11436 10167 34207 0,'-13'7'1520'0,"7"-4"304"0,-4 0-1456 0,-1 1-368 0,-2 1 0 0,0 1 0 16,-1 1 1328-16,0 1 192 0,-2-1 32 0,0 1 16 15,1 1-240-15,1 0-48 0,-1-1-16 0,0 0 0 0,1 0-560 0,-2-1-96 16,-1-1-32-16,2-1 0 15,-1 0-80-15,2-1-32 0,-1-1 0 0,2-1 0 0,1-2-96 16,2 0-32-16,0-1 0 0,2 0 0 0,1 0-176 0,2 0-32 16,1 0-128-16,4 1 192 0,0 0-192 0,0 0 0 15,0 0 0-15,0-5 0 0,1 0 0 0,0-1 0 16,1-2 0-16,1-1 0 0,0 0 0 0,0-3 0 16,0-1 0-16,0 0 0 0,-1 0 0 0,0 0 128 15,-1 0-128-15,1 1 0 0,-1 1 0 0,-1-1 0 16,-1 1 0-16,0 0 0 0,0-2 0 0,-1 0 0 15,-1 0 0-15,0-2 0 0,0 0 0 0,-1 0 0 16,-1-3 0-16,-1 0 0 0,1-3 0 0,-1 0 128 16,1-1-128-16,0-1 0 0,0 1 0 0,3 0 0 0,1 3 0 15,3 2 0-15,2 0 0 0,3 3 0 0,3 1 0 16,1 3 0-16,4 2 144 0,1 1-144 16,0 2 128-16,3 1-128 0,0 1 0 0,2 1 128 15,-2 1-128-15,2 0 0 0,2 1 0 0,-1 0 0 0,0-1 0 0,2 0 0 31,-1-1-1680-31,1-1-368 0</inkml:trace>
  <inkml:trace contextRef="#ctx0" brushRef="#br0" timeOffset="83436.021">11707 9811 37375 0,'0'0'1664'0,"0"0"320"0,0 0-1584 0,0 0-400 0,0 0 0 16,0 0 0-16,0 0 1440 0,0 0 208 0,0 0 32 0,-2 6 16 16,0 4-928-16,0 2-192 0,0 1-48 0,1 0 0 15,0 3-528-15,1 1 0 16,-1 1 0-16,1 1 0 16,-1-1-832-16,1 2-256 0,0 0-64 0,-1-2-16 15,0-1-1072-15,0-1-192 0,-1 0-64 0</inkml:trace>
  <inkml:trace contextRef="#ctx0" brushRef="#br0" timeOffset="83724.085">11808 9962 39279 0,'7'-8'1728'0,"-3"4"384"0,0-1-1696 0,1-1-416 0,0-1 0 0,0 0 0 0,1-1 1664 0,-1 0 256 16,0 1 64-16,1 0 0 0,-2 0-1040 0,-1 0-208 15,1 0-32-15,0-1-16 0,0 1-480 0,0 2-80 16,1 0-128-16,-2 1 176 0,-3 4-176 0,0 0 0 15,0 0 0-15,0 0 0 0,0 0-240 0,2 5 32 16,-2 1 0-16,-1 1 0 16,-2 4-176-16,-1-1-16 0,-2 2-16 0,0 0 0 0,0 2 240 0,3 0 176 15,0-1-208-15,1 2 80 0,2-1 128 0,3 1 256 16,1-2-64-16,3 2-16 0,3-3 80 0,1 0 32 16,2-1 0-16,0-1 0 0,3-2-160 0,0-2-128 15,1-1 192-15,0-3-192 0,1-2 0 0,1-2-192 16,0-2 0-16,3-1-21184 0</inkml:trace>
  <inkml:trace contextRef="#ctx0" brushRef="#br0" timeOffset="84258.189">12172 9614 40767 0,'0'0'1808'0,"0"0"368"0,0 0-1728 0,0 0-448 0,0 0 0 0,0 0 0 0,0 0 1088 0,6 4 128 15,3-2 16-15,3-1 16 0,3-2-800 0,2 0-144 16,3 0-48-16,-1-3 0 16,2 0-384-16,-2-1-96 0,0-1-16 0,-1 1 0 15,-1-2-720-15,-2 1-160 0,-2 1-32 0,-2-1 0 16,-2 3 576-16,-2 1 96 0,-1 0 32 0,0 1 0 0,-6 1 448 0,0 0 128 16,0 0 16-16,3 2 0 0,-3-2 496 0,2 4 112 15,-2-4 16-15,1 5 0 0,1 0-48 0,-2 1 0 16,0 0 0-16,3-1 0 0,-1 1-272 0,2 1-64 15,0-1-16-15,1 1 0 0,1 0-240 0,2 1-128 16,0-3 128-16,1 2-128 0,-1-1 0 0,1 0 0 16,0-1 0-16,0 0 0 0,-2-1 0 0,1 0 0 15,0 0 0-15,0-1 0 0,-1 1 0 0,-1 2 0 16,-3-1 0-16,2 2 0 0,-1 1 128 0,0 3-128 16,-1 1 128-16,-1 5-128 0,0 0 480 0,-1 6 32 15,-2 3 0-15,0 5 0 0,-2-1 96 0,0 2 32 16,0 0 0-16,-1 0 0 0,1-3 96 0,0-2 32 15,1-5 0-15,2 0 0 0,0-5-400 0,0-2-80 0,2-2-16 16,1-3 0-16,-2 0-272 0,2-2 0 16,-1-2 128-16,-2-6-128 0,0 0 0 0,0 0 0 0,0 0 0 0,0 0 0 15,0 0 0-15,0 0 0 0,0 0 0 0,-5 2 0 16,5-2 128-16,-8 1-128 0,-4 0 0 0,-1 1 0 16,0-2 128-16,-1 1-128 15,-2 0 0-15,0 0 0 0,-1 0 128 0,-3-1-128 0,-1 0 0 0,0 0 0 16,1-2 0-16,1 0 0 0,1-1 0 0,3 0 0 15,3 0-1104-15,4-1-128 0,2 0-32 0,3-1-14400 16,3-1-2880-16</inkml:trace>
  <inkml:trace contextRef="#ctx0" brushRef="#br0" timeOffset="84481.904">12967 9805 27647 0,'7'-1'2448'0,"2"0"-1952"15,2-1-496-15,1 1 0 0,0-1 3008 0,2 1 512 16,0 0 112-16,-2 0 16 0,1 0-2368 0,-1 0-448 15,-1 0-112-15,-2 1-13216 16,-1 0-2656-16</inkml:trace>
  <inkml:trace contextRef="#ctx0" brushRef="#br0" timeOffset="84613.815">12945 9974 45839 0,'-12'11'2032'0,"8"-6"416"0,4-5-1952 0,-2 4-496 0,2-4 0 16,2 6 0-16,2-2 1360 0,3 0 176 0,2-1 48 0,3-1 0 0,2-2-1072 0,4 0-192 15,0-1-64-15,5-1 0 16,1-1-944-16,2 0-192 0,-1-2-32 0</inkml:trace>
  <inkml:trace contextRef="#ctx0" brushRef="#br0" timeOffset="84810.053">13586 9973 50911 0,'0'0'1120'0,"0"0"224"0,0 0 64 0,0 0 16 0,0 0-1136 0,0 0-288 15,0 0 0-15,0 0 0 0,12 2 320 0,-12-2 0 16,8-2 0-16,0 0 0 16,0-1-2000-16,1-1-400 0,14-4-80 0,-6 2-16 0</inkml:trace>
  <inkml:trace contextRef="#ctx0" brushRef="#br0" timeOffset="84934.356">13968 9921 50447 0,'-7'10'1104'0,"4"-5"240"0,-1 1 32 0,1-1 48 0,1 0-1136 0,2-5-288 0,-2 6 0 0,2-6 0 16,0 0 1088-16,0 0 144 0,0 0 48 0,4 3 0 31,3-5-1728-31,1-1-352 0,2-5-64 0</inkml:trace>
  <inkml:trace contextRef="#ctx0" brushRef="#br0" timeOffset="85079.287">14341 9949 57823 0,'0'0'1280'0,"0"0"256"0,0 0 48 0,0 0 32 0,0 0-1296 0,0 0-320 0,0 0 0 0,20 2 0 16,-20-2 320-16,6-2 0 0,1-1 0 0,2-3 0 15,0-2-1376-15,0-1-288 0,0-1-48 0,0-1-16 0</inkml:trace>
  <inkml:trace contextRef="#ctx0" brushRef="#br0" timeOffset="-134583.723">12912 6847 27647 0,'0'0'2448'0,"0"0"-1952"0,0 0-496 0,8-2 0 15,4-2 3456-15,5 0 608 0,-2 0 112 0,6-1 32 16,2-1-1648-16,4 1-320 0,4-3-64 0,0 1 0 15,1 2-1024-15,-1 0-208 0,-1 0-48 0,8 2 0 16,-3-1-576-16,-2 3-128 0,-1 1-32 0,-1 1 0 0,-4 0-160 0,0 2 0 16,0-2-160-16,-1 1 160 15,0 0-2432-15,-3-1-384 0</inkml:trace>
  <inkml:trace contextRef="#ctx0" brushRef="#br0" timeOffset="-133996.312">16579 6798 23039 0,'0'0'2048'0,"-4"-4"-1648"0,1-3-400 0,0 0 0 0,2 0 5120 0,1 1 928 16,1-1 192-16,2 0 32 0,3-1-3632 0,2 2-720 15,2 1-160-15,4 2-32 0,2 0-720 0,5 0-160 0,2 1-16 0,4 1-16 16,2 2-448-16,2-1-96 15,3 0-16-15,-3 0 0 0,-1 0-256 0,2 0 0 16,1-1 0-16,-1-1 0 16,1 0-1584-16,1 0-272 0,1-1-48 0</inkml:trace>
  <inkml:trace contextRef="#ctx0" brushRef="#br0" timeOffset="-133352.963">19896 6782 45375 0,'0'0'2016'0,"0"0"416"0,7-2-1952 0,5 0-480 16,5 2 0-16,7-1 0 0,5-1 1664 0,6-1 256 15,1-1 32-15,8-1 16 0,4-1-992 0,9 1-192 16,9-2-32-16,-2 1-16 0,0 1-736 0,-3 1 0 15,0-1 0-15,2 0-24448 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7:10.8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51 266 3679 0 0,'0'0'328'0'0,"0"0"-264"0"0,0 0-64 0 0,0 0 0 0 0,0 0 712 0 0,0 0 128 0 0,0 0 24 0 0,0 0 8 0 0,0 0-680 0 0,0 0-192 0 0,-5-5 64 0 0</inkml:trace>
  <inkml:trace contextRef="#ctx0" brushRef="#br0" timeOffset="560.565">32 7 9127 0 0,'0'0'415'0'0,"0"0"-7"0"0,1-1-263 0 0,2-3-1 0 0,-3 3 519 0 0,0 1 222 0 0,0 0 41 0 0,0 0-22 0 0,-16 117 3364 0 0,-1-7-3378 0 0,16-102-821 0 0,0 0 0 0 0,1 1 0 0 0,0-1-1 0 0,0 0 1 0 0,1 0 0 0 0,0 0 0 0 0,0 0-1 0 0,1 1 1 0 0,0-2 0 0 0,0 1 0 0 0,1 0-1 0 0,0 0 1 0 0,0-1 0 0 0,1 1 0 0 0,0-1-1 0 0,0 0 1 0 0,1 0 0 0 0,0-1 0 0 0,0 1-1 0 0,0-1 1 0 0,3 2-69 0 0,-6-7 4 0 0,1 0-1 0 0,-1 0 0 0 0,0 0 1 0 0,0 0-1 0 0,1-1 0 0 0,-1 1 1 0 0,0-1-1 0 0,1 0 1 0 0,-1 1-1 0 0,1-1 0 0 0,-1 0 1 0 0,0 0-1 0 0,1-1 1 0 0,-1 1-1 0 0,1 0 0 0 0,-1-1 1 0 0,0 1-1 0 0,0-1 0 0 0,1 0 1 0 0,-1 0-1 0 0,0 0 1 0 0,0 0-1 0 0,0 0 0 0 0,0-1 1 0 0,0 1-1 0 0,0 0 1 0 0,0-1-1 0 0,0 0 0 0 0,-1 1 1 0 0,1-1-1 0 0,0-1-3 0 0,47-61 145 0 0,-23 15-75 0 0,-1 0 0 0 0,-2-2 0 0 0,2-16-70 0 0,2-20 11 0 0,-27 85 42 0 0,0 2 27 0 0,0 0 66 0 0,0 0 22 0 0,0 0 6 0 0,2 63 855 0 0,2-47-977 0 0,1-1-1 0 0,0 1 0 0 0,1-1 1 0 0,1 0-1 0 0,1 0 0 0 0,0-1 0 0 0,1 0 1 0 0,0 0-1 0 0,1-1 0 0 0,1-1 0 0 0,6 7-51 0 0,53 32-2295 0 0,-69-51 1133 0 0</inkml:trace>
  <inkml:trace contextRef="#ctx0" brushRef="#br0" timeOffset="826.946">623 158 10135 0 0,'-4'6'356'0'0,"0"0"-1"0"0,0 1 1 0 0,1-1-1 0 0,0 1 1 0 0,0 0-1 0 0,0 0 1 0 0,1 0-1 0 0,0 0 0 0 0,0 0 1 0 0,1 1-1 0 0,0-1 1 0 0,1 0-1 0 0,-1 1 1 0 0,1-1-1 0 0,1 1 1 0 0,-1-1-1 0 0,1 0 1 0 0,0 1-1 0 0,1-1 1 0 0,0 0-1 0 0,0 0 0 0 0,1 0 1 0 0,0 0-1 0 0,0 0 1 0 0,0-1-1 0 0,1 1 1 0 0,0-1-1 0 0,0 0 1 0 0,1 0-1 0 0,5 5-355 0 0,-1-1 0 0 0,0-1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1:55:48.41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15394 4801 24879 0,'0'0'1088'0,"0"0"256"0,0 0-1088 0,6-1-256 16,-1-2 0-16,2 2 0 0,-1-3 2608 0,2 1 464 16,0 0 80-16,2-2 32 0,0-1-1264 0,1 1-240 15,-1 0-48-15,3 0-16 0,-1-1-400 0,1 1-96 16,-1-1-16-16,2 0 0 0,1 1-288 0,0 0-64 16,-1 1-16-16,1 1 0 0,-2 0-224 0,1 0-64 15,-1 0 0-15,-1 1 0 0,1 1-160 0,-1 0-32 16,-1 1-16-16,-1 1 0 0,0 1 128 0,-1 3 16 15,0 1 16-15,0 2 0 0,-3 2-256 0,1 2-144 0,-2 0 160 0,-1 4-160 16,-2 2 240-16,-1 3-48 16,-1-1-16-16,-1 0 0 0,-3 1 320 0,-1 0 64 15,0-2 16-15,-1 0 0 0,1 3-112 0,-3-3-16 0,0 2 0 0,2-1 0 16,-1 2-192-16,3-3-64 0,0 0 0 0,2-2 0 16,1-3-192-16,1 0 144 15,0-2-144-15,1-2 128 0,1-2-128 0,0-1 0 16,1-1 0-16,0-2 0 0,2 0-272 0,-5-4 64 0,0 0 16 0,6 0 0 31,-6 0-704-31,6 0-128 0,-6 0-16 0,5-3-16 0,-1 1-1952 0,0-2-384 0</inkml:trace>
  <inkml:trace contextRef="#ctx0" brushRef="#br0" timeOffset="6937.419">14369 4610 23199 0,'0'0'1024'0,"3"-5"224"0,-1 0-992 0,1 0-256 0,0 0 0 0,1 0 0 15,0 0 1472-15,0 1 256 0,0-2 64 0,1 1 0 16,0 0-528-16,-1 2-112 0,-4 3 0 0,0 0-16 16,0 0 112-16,0 0 32 0,0 0 0 0,0 0 0 15,0 0 80-15,2 5 32 0,-1 2 0 0,-1 3 0 16,-2 1-336-16,-1 4-64 0,0 3-16 0,1 5 0 16,-1 2-352-16,1 0-80 0,0 1-16 0,2 1 0 0,1-2-48 0,2-2-16 15,1-1 0-15,3-3 0 0,0-4-336 0,2-3-128 16,0-3 0-16,1-2 0 0,2-2 0 0,-2-2 128 15,1-3-128-15,1-2 0 0,1-2 0 0,0-5 0 16,-1-2 128-16,-1-4-128 0,-1-2 0 0,1-3 128 16,0 0-128-16,-1-3 0 0,-3-2 128 0,0 0-128 15,0 1 0-15,-3 1 0 0,-1 3 0 0,0 1 128 16,-1 4-128-16,0 0 0 0,-1 2 0 0,-1 3 0 16,0 1 128-16,-1 2-128 0,0 2 128 0,1 5-128 15,0 0 176-15,0 0-176 0,0 0 240 0,0 0-64 16,-4 5-16-16,2 2 0 0,2 2 0 0,1 1 0 15,0 2 0-15,1 4 0 0,2-1-160 0,2 2 128 16,1-2-128-16,1 2 128 0,1 1-128 0,0-5 0 0,0 1 0 0,1 0 0 16,-1-1 0-16,2-2 0 15,-1-1 0-15,2-1 0 16,-3-3-896-16,1-1-96 0,0-3-32 0,1 0 0 16,-2-1-1696-16,-3 0-352 0,1-1-64 0</inkml:trace>
  <inkml:trace contextRef="#ctx0" brushRef="#br0" timeOffset="7116.86">14917 4666 28559 0,'0'0'1264'0,"-2"10"272"16,-1-1-1232-16,0 2-304 0,1 1 0 0,0 1 0 15,0 2 4480-15,2 2 832 0,-1 0 160 0,1 2 32 16,1-1-3904-16,2 0-800 0,0-2-160 0,1 0-16 0,1-2-624 0,1-1 0 15,0-2 0-15,1 1-14928 16,1-2-3040-16</inkml:trace>
  <inkml:trace contextRef="#ctx0" brushRef="#br0" timeOffset="13444.633">9718 982 16575 0,'0'0'1472'0,"0"0"-1168"0,0 0-304 0,0 0 0 15,0 0 3872-15,0 0 720 0,0 0 144 0,0 0 16 16,2-5-2544-16,2 0-512 0,2-1-96 0,1-2-32 16,2-1-800-16,0 0-176 0,2 0-16 0,2 0-16 15,1 0-288-15,0 0-48 0,0 1-16 0,0 2 0 16,-1 1-80-16,0 2-128 0,0 1 176 0,-1 2-176 0,-2 1 288 0,-1 3-48 15,0 2-16-15,-3 1 0 16,-2-1 112-16,-1 3 32 0,-2 1 0 0,-1 2 0 0,-1 0 32 0,-1 0 16 16,-3-1 0-16,-1 2 0 0,-2 1-96 0,-1 0-32 15,-1 2 0-15,1-1 0 0,-1 0-16 0,-1 3 0 16,0 0 0-16,0 0 0 0,1 1 0 0,0-1 0 16,0 0 0-16,1 0 0 0,1-1-48 0,1-1-16 15,1-2 0-15,1-1 0 0,2-1-80 0,1-2-128 16,2-3 176-16,2-1-176 0,1-1 128 0,2-1-128 0,1-1 0 0,3-1 0 15,0-2 128-15,3 0-128 16,1 0 144-16,1-2-144 0,-1-1 256 0,1 0-64 0,0 0 0 0,-1 1 0 16,-1 0-64-16,-1 1 0 0,1 0-128 15,-3 0 192-15,2 0-192 0,-2-1 0 16,-2 1 128-16,0 1-128 0,-3 0 0 0,0 1 0 0,-4-1 0 0,0 0 0 31,6-1-1632-31,-6 1-272 0,0 0-48 0,5 0-19040 0</inkml:trace>
  <inkml:trace contextRef="#ctx0" brushRef="#br0" timeOffset="13910.576">10159 1192 17503 0,'-5'12'768'0,"3"-5"176"0,-1 0-752 0,1 2-192 0,-1 2 0 0,0 0 0 15,0 2 3216-15,1-1 624 0,1 2 112 0,2-3 16 16,0 0-2816-16,2-1-576 0,1-1-128 0,1-2 0 16,3-2-448-16,-1-2 0 0,1-2 0 0,2-2 0 31,0 0-1312-31,0-3-352 0</inkml:trace>
  <inkml:trace contextRef="#ctx0" brushRef="#br0" timeOffset="14043.109">10194 1070 16575 0,'-7'0'1472'16,"-1"0"-1168"-16,-1-1-304 0,1 1 0 16,1 1 4224-16,1 1 800 0,6-2 160 0,0 0 16 0,0 0-3920 0,0 0-768 15,0 0-176-15</inkml:trace>
  <inkml:trace contextRef="#ctx0" brushRef="#br0" timeOffset="16978.409">10684 1262 10127 0,'0'0'896'0,"-2"4"-704"0,2-4-192 0,0 0 0 16,-3 0 3056-16,0 1 576 0,2 1 112 0,-2 0 32 15,0-2-3024-15</inkml:trace>
  <inkml:trace contextRef="#ctx0" brushRef="#br0" timeOffset="17546.502">10644 1300 4607 0,'0'0'400'0,"0"0"-400"15,0 0 0-15,0 0 0 0,-4 2 6096 0,0 0 1136 16,-1-1 240-16,1 0 32 0,-1 0-4448 0,0-1-896 0,-1-1-176 0,-1 1-48 16,-2 0-912-16,1 0-192 15,-2 0-48-15,-1-1 0 0,-1 0-432 0,1 0-96 0,-1 0 0 0,0 0-16 16,2 0 16-16,0 0 16 0,1 1 0 16,-1 0 0-16,2 1-272 0,0 0 0 0,1 0 0 15,2 0 128-15,5-1-128 0,0 0 144 0,0 0-144 16,0 0 0-16,0 0 128 0,0 0-128 0,0 0 0 15,0 0 0-15,0 0 0 16,0 0 0-16,0 0 0 0,0 0 0 0,0 0 0 0,3-4 0 0,-1-2 0 16,1-2 0-16,0-1 0 0,0 0 192 0,0-2-48 0,-1-3 208 0,0 1 32 15,0-5 16-15,-2-1 0 0,0 1-176 0,-2-4-32 16,0 1-16-16,-1 0 0 0,-1 3-176 0,0-1 0 16,0 0 0-16,2 3 128 0,-2 0-128 0,0 3 0 15,1-1 0-15,-1 1 0 0,1 1 0 0,0 3 0 16,0 1 128-16,0 1-128 0,1 1 128 0,1 2-128 15,1 4 192-15,0-5-64 0,2 0 16 0,1 1 0 16,2 1 0-16,2-2 0 0,2 0-144 0,1-1 0 16,3 0 0-16,3-1 128 0,1-1-128 0,2 2 0 15,1 0 0-15,1-1 128 0,0 2-128 0,-2-2-192 16,1 2 32-16,-1 0-13792 16,0 1-2768-16</inkml:trace>
  <inkml:trace contextRef="#ctx0" brushRef="#br0" timeOffset="17842.737">10896 940 14735 0,'0'0'1312'0,"0"0"-1056"0,0 0-256 0,0 0 0 0,0 0 4992 0,-1 5 928 16,-2 2 192-16,1 1 32 0,0 0-3472 0,0 4-704 15,-1 1-144-15,1 3-32 0,-1 0-1056 0,1 3-224 16,1 1-32-16,0 0-16 0,0 2-336 0,1 1-128 16,0-1 0-16,1-1 0 0,2-3 0 0,0-1 0 15,1-1-128-15,2-3 128 16,-1-3-1808-16,0-3-256 0,0-3-48 0</inkml:trace>
  <inkml:trace contextRef="#ctx0" brushRef="#br0" timeOffset="18291.108">11062 869 31551 0,'0'0'1408'0,"0"0"272"0,0 0-1344 0,0 0-336 0,0 0 0 0,0 0 0 16,7 2 1152-16,0-1 176 0,3 0 16 0,2-3 16 16,2-2-752-16,1 0-160 0,1-1-16 0,1 0-16 15,0-2-288-15,0 1-128 0,-3 0 0 0,0 1 128 16,0 0-128-16,-2 0 0 16,-2 2 0-16,-2-1 0 0,-2 2 0 0,-1 1 128 0,-5 1-128 0,0 0 128 15,0 0 640-15,4 8 128 0,-2 3 768 16,-2 0-576-16,0 3-128 0,1 2-32 0,-1 1 0 15,-1 2-448-15,1-1-96 0,0 1 0 0,0 2-16 16,0-2-64-16,1 2-16 0,2 0 0 0,-1 2 0 16,0 0-96-16,1 1-32 0,-1-1 0 0,2 2 0 15,1-3 32-15,-1 0 0 0,0-2 0 0,-1-1 0 16,0-2 112-16,-1-1 16 0,0-2 16 0,-1-2 0 16,-2 0 48-16,0-2 16 0,-1 0 0 0,-2-4 0 0,-1 2 32 0,-2-2 0 15,0-1 0-15,-1 0 0 0,-2-1-176 0,1-1-16 16,-2-1-16-16,0-1 0 0,1 1-224 0,-1-2 0 15,1-2 128-15,-1 0-128 0,0-1 0 0,2 0 0 16,1-1-144-16,1-1 144 16,0 0-432-16,2-1 16 15,1-1 0-15,1 2 0 0,0-3-864 0,2 0-160 0,2-1-32 0,1 0-16 16,1 0-1296-16,1-1-256 0,0 1-48 0</inkml:trace>
  <inkml:trace contextRef="#ctx0" brushRef="#br0" timeOffset="18621.779">11597 990 47231 0,'0'0'1040'0,"13"-6"224"0,-13 6 32 0,6 1 16 0,1-1-1056 0,-1 1-256 0,-6-1 0 0,7 1 0 0,-1 2 864 0,0-2 112 16,1 0 32-16,1 0 0 0,0 1-784 0,0-2-224 15,1-2 0-15,0 2 128 16,-1 0-1840-16,1 0-352 0,1-2-80 0</inkml:trace>
  <inkml:trace contextRef="#ctx0" brushRef="#br0" timeOffset="18800.763">11581 1128 32255 0,'0'0'2864'0,"0"0"-2288"0,0 0-576 0,0 0 0 15,0 0 3776-15,4 5 640 16,0-1 128-16,2-2 16 0,1 1-2944 0,1-3-592 0,0 0-112 0,3-2-16 16,0 0-640-16,0 1-128 0,2-3-128 0,2 0 176 31,-2 0-1264-31,2 0-240 0,-1 0-48 0,0 1-20448 0</inkml:trace>
  <inkml:trace contextRef="#ctx0" brushRef="#br0" timeOffset="20392.216">12185 867 13823 0,'0'0'608'0,"0"0"128"0,0 0-592 0,0 0-144 15,0 0 0-15,0 0 0 0,0 0 4032 0,0 0 784 16,0 0 160-16,-5 3 16 0,1 1-2992 0,0 0-592 0,-1 4-128 0,0 1-32 16,-1 2-320-16,0 2-64 15,1 0-16-15,-2 2 0 0,-1 2-80 0,3 0-32 0,-2 2 0 0,1-1 0 16,1 3 32-16,1 0 16 0,3 1 0 0,0-1 0 15,1 0-144-15,2-3-16 16,2-1-16-16,3-1 0 0,1-4-224 0,0-1-32 16,1-3-16-16,2-3 0 0,2-4-80 0,-2-2 0 0,2-2-16 0,0-3 0 15,-1-4-112-15,-1-1 0 0,1-4-128 0,-1 0 192 16,1-3-64-16,-1-1-128 0,0 1 176 0,0-1-176 16,-1 1 128-16,-2 3-128 0,0-1 0 0,-2 0 0 0,-1 1 128 0,-1-1-128 15,-1 0 0-15,-1-1 0 0,-2 1 160 0,0 2-160 16,-1 0 128-16,1 1-128 0,0 3 0 0,0 0 0 15,1-2 0-15,1 1 0 0,0 0 0 0,1 2 0 16,1 0 0-16,-2 1 0 0,1 0 0 0,0 1 0 16,-1 2 0-16,-2 5 0 0,2-2-176 0,-2 2 48 15,0 0 0-15,0 0 0 0,0 0-176 0,0 0-16 16,0 0-16-16,0 0 0 16,0 0-368-16,0 0-80 0,-4-3-16 0,4 3 0 15,0 0-368-15,0 0-80 0,0 0-16 0,0 0 0 16,0 0-144-16,0 0-16 0,0 0-16 0,0 0 0 15,0 0 784-15,0 0 144 0,0 0 48 0,0 0 0 0,0 0 608 0,0 0 128 16,0 0 32-16,0 0 0 0,0 0 640 0,0 0 128 16,-4 3 16-16,1-1 16 0,1 3-80 0,0 3 0 15,-1 1-16-15,1 2 0 0,1 0-208 0,1 4-32 16,1 3-16-16,1 2 0 0,1 2-240 0,0-1-32 16,1 0-16-16,1-1 0 0,0 0-96 0,2-1-32 15,-1 2 0-15,1-2 0 0,0-2-336 0,0 2 0 0,0-3 0 0,1 0 0 16,-1-5-160-16,0 1-96 15,0-5-32-15,-2 0 0 16,1-3-624-16,1-1-128 0,-1-2-32 0,0-2 0 16,0-1-2192-16,-1-2-448 0</inkml:trace>
  <inkml:trace contextRef="#ctx0" brushRef="#br0" timeOffset="20779.525">12630 1048 12895 0,'0'0'576'0,"0"0"112"0,0 0-560 0,0 0-128 16,-2 6 0-16,-2-1 0 0,0 1 5136 0,1 2 1008 0,0 1 192 0,1 3 32 15,-1 0-3680-15,-1 3-752 0,0 1-144 0,0 0-16 16,1 1-752-16,0-1-128 0,1-1-48 0,3 0 0 16,0-2-576-16,0-2-112 0,1 0-32 0,1-1 0 31,2-3-1712-31,0-1-336 0</inkml:trace>
  <inkml:trace contextRef="#ctx0" brushRef="#br0" timeOffset="22410.205">12708 608 19343 0,'0'0'1728'0,"0"0"-1392"0,7-2-336 0,0 0 0 16,1 0 4192-16,1 0 768 0,0 1 160 0,2-1 16 15,2 0-2976-15,0 1-608 0,-1 0-112 0,2 0-32 16,0 1-912-16,-1-2-192 0,0 1-48 0,1-1 0 16,0 0-256-16,1 0 0 0,-2 1 0 0,0-2 0 31,-1 1-2832-31,-1 0-480 0</inkml:trace>
  <inkml:trace contextRef="#ctx0" brushRef="#br0" timeOffset="22593.497">12831 604 20271 0,'0'0'1792'16,"0"0"-1424"-16,-6 0-368 0,0 1 0 0,0 0 3904 0,1 1 720 15,0 1 144-15,0 0 32 0,1 2-2752 0,0 4-528 16,1 5-112-16,0 2-32 16,0 2-1104-16,1 1-272 0,0-1 240 0,1 1-16 15,1-1 0-15,1-1 0 16,0-2-1120-16,1-3-240 0,1 0-32 0,0-2-10960 15,-1-4-2192-15</inkml:trace>
  <inkml:trace contextRef="#ctx0" brushRef="#br0" timeOffset="23054.474">13009 913 27519 0,'0'0'1216'0,"0"0"256"0,0 0-1168 0,0 0-304 15,0 0 0-15,7 5 0 0,-1-2 2128 0,2 2 368 0,1 2 80 0,2 1 16 16,-1 1-800-16,4 1-144 0,-1-1-48 0,1 1 0 15,3 1-704-15,0-1-160 0,0-1-32 0,1 1 0 16,-1 1-384-16,-1 0-64 16,0 0-32-16,-1-1 0 0,-1 1-224 0,0-1 0 15,-1-1 128-15,1-1-128 0,-1 1 0 0,-1 1 0 0,-3-3 0 0,0 0 0 32,-1 0-1344-32,-2-1-144 0,-2 0-48 0,-4-6-17328 0</inkml:trace>
  <inkml:trace contextRef="#ctx0" brushRef="#br0" timeOffset="23267.319">13061 1243 35135 0,'0'0'1552'0,"-5"-2"320"0,0-1-1488 0,0-1-384 0,2 0 0 0,1 0 0 16,1-1 2032-16,2-2 336 0,1-1 64 0,3-4 0 15,2 0-1040-15,3-1-224 0,3-4-32 0,1 2-16 16,2-3-608-16,3 0-128 0,-1 2-32 0,3 0 0 0,-3 0-352 15,2 0 128-15,-2 1-128 0,-2 0 0 0,2-1 0 0,-2 1 0 16,-2 2 0-16,1 0 0 16,-2 1-1344-16,-3 0-320 0,0 2-80 0,-4 0-18432 0</inkml:trace>
  <inkml:trace contextRef="#ctx0" brushRef="#br0" timeOffset="23646.335">13629 1055 11055 0,'0'0'976'0,"0"0"-784"0,0 0-192 0,0 0 0 15,-3 5 0-15,0 0 0 0,-1 1 0 16,0 0 6400-16,1 2 1216 0,-1 0 256 0,1 1 64 0,0 3-5952 0,1-1-1168 15,0 1-240-15,1-1-64 0,1 0-384 0,1 0-128 16,1-1 0-16,1-2 0 0,1 0-128 0,1-3-144 16,1 0-32-16,0-4-11840 15,1-1-2368-15</inkml:trace>
  <inkml:trace contextRef="#ctx0" brushRef="#br0" timeOffset="23754.817">13616 966 26543 0,'-10'-2'1168'0,"10"2"256"0,-7 0-1136 0,2-1-288 0,1 1 0 0,4 0 0 16,-4-2 736-16,4 2 96 16,0 0 0-16</inkml:trace>
  <inkml:trace contextRef="#ctx0" brushRef="#br0" timeOffset="26210.362">14026 964 38239 0,'0'0'1696'0,"0"0"352"0,0 0-1648 0,7 2-400 0,-1-1 0 0,1-1 0 16,0 1 640-16,1-1 32 0,-1-1 16 0,2 1 0 31,1-1-1168-31,1-1-224 0,0 1-64 0</inkml:trace>
  <inkml:trace contextRef="#ctx0" brushRef="#br0" timeOffset="26385.46">13992 1032 43599 0,'0'0'1920'0,"0"0"416"0,0 0-1872 16,0 0-464-16,0 0 0 0,0 0 0 0,0 0 1536 0,4 3 224 15,2 0 32-15,3-1 16 0,0 0-1232 0,0 0-240 16,4 0-48-16,-1 0-16 0,0 0-272 0,2 0 0 15,1-1 0-15,0 0-15168 16,0 1-2960-16</inkml:trace>
  <inkml:trace contextRef="#ctx0" brushRef="#br0" timeOffset="27073.833">14570 827 28623 0,'0'0'1264'0,"0"0"272"0,0 0-1232 0,0 0-304 16,0 0 0-16,0 0 0 0,0 0 1872 0,-4-1 320 16,4 1 64-16,-6 2 16 0,1 2-944 0,0 1-192 0,1 4-48 0,-2 3 0 15,1 2-288-15,-1 1-64 16,0 2-16-16,0 1 0 0,-1 0 0 0,2-1 0 0,0 0 0 0,1 1 0 15,1-1-144-15,1-1-16 0,2 1-16 0,1 0 0 16,1-2-224-16,2-2-64 16,3-3 0-16,0-3 0 0,4-1-256 0,1-4 128 0,1-4-128 0,0-3 0 15,4-2 144-15,0-2-144 0,1-4 0 0,0 1 144 16,-4-1-144-16,1-1 0 0,0 0 0 0,-3 0 0 16,0-4 0-16,-2 0-176 0,-1 1 48 0,-2-2 0 15,-3 0 128-15,0 0 0 0,-1 1-144 0,-1 3 144 16,-2 0 0-16,-1 2 0 0,-1 4 0 0,-1 2 0 15,-2 3 0-15,2 4 0 0,-2 3 0 0,-1 3 128 16,0 2 240-16,1 5 32 0,-1 1 16 0,3 4 0 16,0 1 32-16,2 1 0 0,2-2 0 0,2 1 0 15,1-2-192-15,2 0-48 0,2 0 0 0,1-2 0 16,0 1 48-16,4-2 16 0,0-4 0 0,0 0 0 0,-1-2-496 0,1-1-96 16,-1-2-32-16,0-4 0 15,-1-2-1568-15,-1-1-320 0,0-1-64 0</inkml:trace>
  <inkml:trace contextRef="#ctx0" brushRef="#br0" timeOffset="27683.116">15059 1024 6447 0,'0'0'576'0,"0"0"-576"15,0 0 0-15,0 0 0 0,0 0 4192 0,0 0 736 16,0 0 128-16,0 0 48 0,0 0-1952 0,0 0-384 15,0 0-80-15,0 0 0 0,-1 6-592 0,-3 2-112 0,-2 2-32 0,0 1 0 16,0 0-496-16,0 2-112 16,-1 2 0-16,1 2-16 0,1 0-576 0,0-2-112 0,1 1-32 0,2 0 0 15,3-4-400-15,1 0-80 16,3-3 0-16,1-2-128 0,1-2 0 0,1-3 0 0,1-2 0 0,0-3-14528 16,-2-2-2768-16</inkml:trace>
  <inkml:trace contextRef="#ctx0" brushRef="#br0" timeOffset="29303.691">15443 1035 11967 0,'0'0'1072'0,"-5"3"-864"16,0 0-208-16,1 0 0 0,-1-1 5440 0,-1 0 1056 15,-1 0 208-15,0 0 32 0,-1 0-3888 0,-1 0-784 16,0 1-144-16,0-3-48 0,-1 1-848 0,1 0-192 16,0 0-16-16,0-1-16 0,-1 0-304 0,2 2-64 15,0-2-16-15,1 0 0 0,7 0-176 0,-5 0-48 16,-1 0 0-16,6 0 0 0,0 0-192 0,0 0 0 15,0 0 0-15,0 0 0 0,0 0 0 0,0 0 0 16,-4-4 0-16,2-1 0 0,0 0 0 0,1-4 0 16,1-3 0-16,0 0 0 15,0 1 0-15,2 0 0 0,-2 1 0 0,0 0 0 16,0 0 0-16,-1 0 0 0,0 1 0 0,-1 0 0 16,0 0 0-16,-1 1 0 0,0-1 0 0,-2 1 128 0,1-1-128 0,3 0 0 15,0-2 0-15,1 0 0 0,1-2 0 0,1-1 0 16,1-1 0-16,1-2 0 0,1-1 0 0,1 0 0 15,0 0 0-15,1 2 0 0,-2 0 0 0,1 2 0 16,0 3 0-16,0 2 0 0,-2 1-128 0,2 2 128 16,0 2 0-16,0 1 0 0,-1 1 0 0,1 1 0 15,-6 1 0-15,8 1 0 0,1 1 0 0,0-1 0 16,1 2-912 0,-1 1-80-16,2-1-16 0,1 0-12576 0,-1 1-2528 0</inkml:trace>
  <inkml:trace contextRef="#ctx0" brushRef="#br0" timeOffset="29533.195">15612 739 17503 0,'0'0'1552'0,"0"0"-1232"15,0 0-320-15,0 0 0 0,0 0 3440 0,0 0 624 16,0 0 128-16,0 0 32 0,0 0-1712 0,5 6-336 15,-2 2-64-15,-1 5 0 0,-1 0-1088 0,0 1-192 16,0 2-64-16,-1 1 0 0,1 0-400 0,-1 1-96 16,-2-1-16-16,0-2 0 0,0 1-256 0,0-3 0 15,1 0 0-15,0-3 0 16,0-3-2784-16,0 0-464 0</inkml:trace>
  <inkml:trace contextRef="#ctx0" brushRef="#br0" timeOffset="29919.615">15756 656 14735 0,'0'0'1312'0,"0"0"-1056"0,0 0-256 0,0 0 0 16,0 0 4896-16,1-4 928 0,-1 4 176 0,4-5 32 16,1 2-4224-16,0 1-848 0,3-3-160 0,1 2-32 15,1 0-576-15,2 1-192 0,1 1 0 0,-1 0 144 16,0 0-144-16,1 1 0 0,-2 1 0 0,0 1 128 15,-1 1-128-15,-1 2 0 0,-1 0 0 0,-3 1 0 16,0 2 0-16,-1 1 0 0,1 3 0 0,-2 8 0 16,0 0 0-16,-1 2 0 0,0 0 0 15,0-2 432-15,-1 2 144 0,0 1 48 0,1-3 0 0,1 2 224 0,-2-2 48 16,0 0 16-16,-1-2 0 0,0 1-80 0,0-4-32 16,-3-1 0-16,0 2 0 0,-1-1-208 0,-1-3-32 15,-2 1-16-15,0-1 0 0,1-1-16 0,-1 0 0 16,-1-5 0-16,1 0 0 0,1-2-288 0,0-1-64 15,-1-2-16-15,2-2 0 0,-1 0-160 0,0-4 0 16,0 0 0-16,0-1 0 16,1-1-368-16,0 1-96 0,2 0-32 0,1 0 0 15,1-1-1472-15,1 1-288 0,1 0-64 0,2 0-11232 16,1 1-2240-16</inkml:trace>
  <inkml:trace contextRef="#ctx0" brushRef="#br0" timeOffset="30579.893">16164 695 23039 0,'0'0'2048'0,"0"0"-1648"15,0 0-400-15,0 0 0 0,0 0 4288 0,4 7 784 16,1-2 160-16,1 5 16 0,2 3-2512 0,0 2-512 16,-1 1-112-16,3 0 0 0,0 1-1072 0,2 2-208 15,0 0-32-15,0-1-16 16,-2 1-544-16,3-1-112 0,2 1-128 0,3 0 176 0,1 1-176 16,-2-5 0-16,-2-3 0 15,-1-2-1680-15,-1-1-368 0,-2 0-80 0,-1-3-12208 16,-1-1-2432-16</inkml:trace>
  <inkml:trace contextRef="#ctx0" brushRef="#br0" timeOffset="30756.846">16173 1010 27647 0,'0'0'1216'0,"0"0"256"0,-1-5-1168 0,1 0-304 15,1 0 0-15,2-3 0 0,0 0 4544 0,2-1 832 16,1 0 192-16,2-1 16 0,1-1-3728 0,1 0-736 0,2 0-160 0,2-2-16 15,1-1-688-15,1 1-256 0,2-2 176 0,1 0-176 32,3 0-560-32,-1 0-208 0,-3 1-32 0,0 1-13952 0,-1 4-2784 0</inkml:trace>
  <inkml:trace contextRef="#ctx0" brushRef="#br0" timeOffset="30949.252">16598 903 15663 0,'-12'12'1392'0,"6"-6"-1120"0,0 0-272 0,-2 2 0 0,0 0 5888 0,2 1 1104 15,0 0 240-15,1-1 32 0,1 1-4704 0,2 0-928 16,1-1-192-16,1-1-32 0,2 0-1024 0,2-2-208 16,0 0-48-16,3 0 0 15,2-2-1536-15,3-2-304 0,-3-2-64 0</inkml:trace>
  <inkml:trace contextRef="#ctx0" brushRef="#br0" timeOffset="31079.39">16541 787 32831 0,'-10'0'1456'0,"10"0"288"0,-3 0-1392 0,3 0-352 0,0 0 0 0,0 0 0 31,0 0-368-31,5 0-144 0</inkml:trace>
  <inkml:trace contextRef="#ctx0" brushRef="#br0" timeOffset="31509.453">16975 1005 34095 0,'0'0'3024'0,"-6"2"-2416"15,-3-1-480-15,0-1-128 16,-1 0 3456-16,0 0 688 0,1-2 128 0,-2 1 16 16,-1 1-2816-16,0 0-560 0,0 0-112 0,0 0-32 0,0 0-528 0,1 2-112 15,0-1-128-15,1 1 176 0,1 1-176 0,0 1-176 16,2-1 48-16,1 0 0 16,2 1-240-16,4-4-32 0,0 0-16 0,0 0 0 0,0 0 32 0,10 0 0 15,-1-2 0-15,2-1 0 0,1-5 176 0,0 1 32 16,-1-2 16-16,-1-1 0 0,-1-1 160 0,-1 0 0 15,-2-3 0-15,-2-1-128 0,-1 0 128 0,-1-2 0 16,-1-1 0-16,0-1 0 0,-2-1 0 0,-1 0 176 16,-2-2-176-16,0 1 192 0,-2-1 0 0,-1 2 0 15,-1-1 0-15,0 1 0 0,2 3-16 0,1 1 0 16,1 1 0-16,0 3 0 0,0-1-176 0,1 3 0 16,1 1 0-16,2 2 0 0,1 1 0 0,1 1 0 15,-2 5 0-15,4-4 0 0,2 0 0 0,0 2 0 0,2 2 0 0,1 0 0 16,0 0 0-16,1 0 0 15,0 2 160-15,3 1-160 0,1-2 0 0,0 1 0 0,2 0 0 0,1-1 0 16,-1 1-1904-16,2 0-384 0,-1 1-80 16</inkml:trace>
  <inkml:trace contextRef="#ctx0" brushRef="#br0" timeOffset="31706.871">17210 654 26719 0,'-2'4'2368'0,"-2"2"-1888"16,-1 2-480-16,0 3 0 0,1 3 3888 0,-2 0 672 15,-1 4 144-15,0 0 32 0,0 3-2800 0,1 1-544 16,0 2-112-16,2-2-32 0,2 0-944 0,0-2-304 16,2-2 160-16,2-1-160 15,1-3-1280-15,3-1-320 0,1-6-80 0,1-1-18176 16</inkml:trace>
  <inkml:trace contextRef="#ctx0" brushRef="#br0" timeOffset="32205.505">17361 562 29247 0,'0'0'640'0,"0"0"144"0,0 0 32 0,5-2 0 0,1-1-656 0,1 1-160 0,0-1 0 0,0 1 0 15,0 0 1312-15,0 0 224 0,-2 0 64 0,1 1 0 16,-6 1-208-16,7 0-48 0,-1 0 0 0,0 1 0 16,-6-1-304-16,8 2-64 0,0 0-16 0,0 1 0 15,0-1-656-15,1 0-144 0,0 0-32 0,0 1 0 16,2-2-128-16,2 0 0 0,0 0 0 0,-1 1 128 31,1-2-432-31,0 0-80 0,-1 0-32 0,-2-2 0 16,0 1-288-16,-2 1-48 0,-1 0-16 0,-1 1 0 0,-6-1 416 0,0 0 80 0,4 4 16 0,-4-4 0 15,0 5 1040-15,-2 3 224 0,-2 1 32 0,-1 2 16 16,-1 1-336-16,-1 1-64 0,-1 4-16 0,1 0 0 16,1 5 128-16,0 0 32 0,1 4 0 0,2-3 0 15,1 2-160-15,1 0-16 0,2-1-16 0,0-1 0 0,1 0-608 0,0-3-288 16,0-1 32-16,0-3 0 0,1-1 256 0,-1-1 0 15,0-2 0-15,-1-2 0 0,-1-1 0 0,-1-1 0 16,-1-1 0-16,-1-1 0 0,-2-2 352 0,-1 0 128 16,-2-2 32-16,-1 0 0 0,1 0 96 0,-3-1 32 15,-2-1 0-15,-1-1 0 0,0-1-16 0,-1 0 0 16,-1-1 0-16,2 0 0 0,0 0-304 0,2-1-48 16,2 1-16-16,1-1 0 15,3 1-1152-15,2-2-256 0,2-2-32 0,4 0-14768 16,3 1-2960-16</inkml:trace>
  <inkml:trace contextRef="#ctx0" brushRef="#br0" timeOffset="32436.064">17894 711 42495 0,'0'0'944'0,"-1"6"192"0,-2 1 32 0,0 3 16 0,2 1-944 0,1 1-240 0,-2 3 0 0,2 2 0 15,0-3 1056-15,1 2 160 0,0 0 48 0,2 2 0 16,0-3-912-16,-1 0-176 0,-1 0-48 0,-1 0 0 16,0-4-1024-16,-1 1-192 0,-1-2-64 0,-1-1-12224 15,-1-1-2464-15</inkml:trace>
  <inkml:trace contextRef="#ctx0" brushRef="#br0" timeOffset="32591.135">17829 829 43935 0,'0'0'960'0,"7"-2"208"0,-1 1 48 0,2-2 16 0,0 2-976 0,0 1-256 16,0 0 0-16,2 0 0 0,-1 1 2192 0,0 0 400 16,0 1 80-16,3-1 16 0,-1-1-1936 0,0-1-384 15,2-1-80-15,0 0-16 16,-2-1-1728-16,2 0-336 0,-3-1-80 0,-1 1-16 0</inkml:trace>
  <inkml:trace contextRef="#ctx0" brushRef="#br0" timeOffset="33342.042">18517 545 32303 0,'0'0'1424'0,"0"0"304"0,0 0-1376 0,0 0-352 15,0 0 0-15,-6 5 0 0,-2 0 1936 0,-2 1 320 16,-1 3 64-16,0 3 16 0,0-1-1280 0,-1 6-256 16,-1 0-48-16,1 5-16 0,3 1-304 0,0 2-64 15,2 0-16-15,2-1 0 0,4-1-176 0,2-2-48 16,3-1 0-16,2-3 0 0,3-3-128 0,2-2 0 15,2-5 0-15,3-3 0 0,-1-2 256 0,0-5-16 16,1-4-16-16,0-4 0 0,0-2-32 0,0-5 0 16,-1-5 0-16,0 1 0 0,-1-2-192 0,-1-1 144 0,-1 0-144 0,-2 1 128 15,0 3-128-15,-2 1-176 16,-3 1 48-16,0 0 0 0,-2 1 128 0,-2 4-160 16,-2-1 160-16,-3 3-160 0,-1 3 160 0,0 2 0 15,-3 3 0-15,0 2 0 16,0 1-1712-16,0 3-400 0</inkml:trace>
  <inkml:trace contextRef="#ctx0" brushRef="#br0" timeOffset="34189.489">18792 812 27007 0,'0'0'1200'0,"2"-4"240"0,-1-2-1152 0,0 0-288 15,-1 1 0-15,0 5 0 0,0-4 2576 0,0 4 464 16,0 0 96-16,0 0 0 0,0 0-896 0,0 0-176 16,-4 3-32-16,0 5-16 0,1 1-1040 0,0 3-208 0,0 1-32 0,1 1-16 15,1 2-464-15,0 0-80 16,1-1-32-16,0 1 0 0,1-2-144 0,0 0-176 0,0-2 48 0,1-2 0 31,1-2-2432-31,2-3-464 0,2-4-112 0</inkml:trace>
  <inkml:trace contextRef="#ctx0" brushRef="#br0" timeOffset="34904.457">19176 830 20271 0,'-5'2'1792'0,"-3"0"-1424"0,-2-1-368 0,-1 2 0 16,0 0 4176-16,0 0 768 0,-3 1 160 0,0-1 16 0,0 1-3104 0,-1 1-624 15,0 2-128-15,2-1-32 0,0-1-704 0,1 2-144 16,2 0-16-16,1-1-16 0,1 0-160 0,3 0-16 16,0-2-16-16,5-4 0 15,0 0-160-15,0 0 0 0,0 0 0 0,0 0 0 0,0 0 0 0,5-3 0 16,1-3 0-16,1-2-176 0,0-2 176 0,1-1 0 15,-1-3 0-15,0-2 0 0,-1-1 0 0,-2-4 0 16,0-4 0-16,-1 0 128 0,-1 1-128 0,-2-2 0 16,0 2 0-16,0 1 128 0,0 4-128 0,0-2 0 15,0 4 0-15,-2 0 0 0,1 2 0 0,0 3 0 16,-2 0 0-16,0 2 0 0,-1 1 0 0,0 3 0 16,0 1 128-16,0 1-128 0,1 0 416 0,-1 2 16 15,4 2 0-15,0 0 0 0,0 0-64 0,0 0-16 16,0 0 0-16,0 0 0 0,0 0-352 0,7-3 0 15,1 0 0-15,4-1 128 0,1 1-128 0,3-2 0 0,1 1 0 0,0 1 0 16,2 0 0-16,0 0-128 0,1 1 128 0,-2 1-192 31,0 0-2240-31,-1 1-464 0,-1 1-96 0</inkml:trace>
  <inkml:trace contextRef="#ctx0" brushRef="#br0" timeOffset="35175.745">19347 563 21183 0,'0'0'1888'0,"0"0"-1504"0,0 0-384 16,0 0 0-16,4-3 4144 0,-4 3 752 0,6-2 160 0,0 1 16 15,-6 1-3424-15,7 0-688 0,-1 1-144 0,1 1-32 16,-1-1-544-16,-6-1-112 0,4 4-128 0,1 1 176 16,-1-1-176-16,-1 4 160 0,-3-1-160 0,0 2 160 15,-1-1-160-15,-1 1 0 0,-2 2 144 0,0 1-144 0,1 2 144 0,-1-2-144 16,-2 3 192-16,0-2-192 0,1-1 576 0,1 0 0 15,1 1 0-15,1-3 0 0,2-1-32 0,1 0 0 16,1 0 0-16,1-3 0 0,1 0-400 0,1-2-144 16,1-2 0-16,2-1 144 0,-1-3-144 0,2-1 0 15,1-1 0-15,0-1 0 16,1 0-1168-16,0 0-272 0,-2-3-48 0,2 1-11744 16,0-2-2336-16</inkml:trace>
  <inkml:trace contextRef="#ctx0" brushRef="#br0" timeOffset="35591.998">19619 511 27647 0,'0'0'1216'0,"0"0"256"0,0 0-1168 0,0 0-304 0,5-1 0 0,1-1 0 16,1-1 2976-16,1 1 544 0,2 1 96 0,2-1 32 15,2-1-2720-15,0-1-544 0,0 1-96 0,1-1-32 32,0 1-1024-32,0 2-192 0,0-1-64 0,-1 1 0 0,-2 1 64 0,0 2 0 0,-2 0 0 15,-2 5 0 1,-2-1 272-16,0 3 64 0,-2 1 16 0,-2 2 0 0,-2 0 1200 0,-1 2 240 0,-1 1 64 0,-1 0 0 16,-1 2 640-16,1 2 144 0,0 0 32 0,-2 2 0 15,0 2-208-15,1 1-32 0,1 4-16 0,0-5 0 16,1 0-496-16,0 0-80 0,1 0-32 0,0-1 0 15,2-3-400-15,-1-1-64 0,1-2-32 0,0 1 0 0,-1-5-160 0,-1 3-16 16,0-5-16-16,-2 0 0 0,0-2 64 0,-1 0 16 16,0 1 0-16,-2-3 0 0,-2 0 144 0,-1-1 16 15,-1-2 16-15,0-2 0 0,0 0-144 0,0-1-16 16,1-2-16-16,1 0 0 0,1-1-240 0,3-1 0 16,1 0 0-16,1-1 0 15,2 0-752-15,1-1-192 0,2 0-32 0,0-1-16 16,3 2-1776-16,1-3-368 0,1 0-64 0</inkml:trace>
  <inkml:trace contextRef="#ctx0" brushRef="#br0" timeOffset="36178.932">20061 620 14735 0,'0'0'640'0,"0"0"160"0,0 0-640 0,0 0-160 0,0 0 0 0,0 0 0 16,0 0 6784-16,0 0 1344 0,0 0 256 0,4 6 48 15,0 1-5424-15,2 2-1072 0,1 1-208 0,2 1-64 16,-1 2-960-16,1 2-192 0,1 0-32 0,0 3-16 16,1 0-336-16,-2 1-128 0,2-3 0 0,0 0 0 15,0 1 0-15,-1-1-160 0,2-2 0 0,-1-1 0 16,-1-1-1696-16,-2-1-352 0,1-4-64 0,-3 1-11872 16,-1-3-2368-16</inkml:trace>
  <inkml:trace contextRef="#ctx0" brushRef="#br0" timeOffset="36348.651">19993 896 25791 0,'0'0'1152'0,"0"-5"224"0,2-1-1104 0,1-2-272 0,1-1 0 0,2-1 0 0,1 0 4800 0,3-4 912 16,1 1 176-16,1-4 48 0,1 0-3936 0,1 1-784 16,1-1-144-16,-1 2-48 0,2 0-704 0,0 2-160 15,-1-1-32-15,2 2 0 16,1 1-688-16,0 1-144 0,0 2-16 0,0 1-14048 15,1 1-2800-15</inkml:trace>
  <inkml:trace contextRef="#ctx0" brushRef="#br0" timeOffset="36543.132">20476 732 41007 0,'0'0'1808'0,"-3"7"384"0,-2-1-1744 0,0 1-448 0,1 2 0 0,0 1 0 16,0 0 1520-16,1 0 208 0,2 3 64 0,1-1 0 16,1-2-1152-16,0 0-240 0,2 2-32 0,1-4-16 31,0 0-1376-31,1-2-288 0,0-2-48 0,1-2-12256 0,1-2-2448 0</inkml:trace>
  <inkml:trace contextRef="#ctx0" brushRef="#br0" timeOffset="36674.852">20495 619 35935 0,'-10'-5'1600'0,"6"3"320"0,-1 0-1536 0,0 0-384 0,0-1 0 0,2 0 0 0,3 3 704 15,0 0 64-15,0 0 0 0,0 0 16 16,0 0-2064-16,6 0-432 0,8 2-80 0,2 0 0 0</inkml:trace>
  <inkml:trace contextRef="#ctx0" brushRef="#br0" timeOffset="37091.907">20806 874 50687 0,'0'0'1120'0,"0"0"224"0,-7 7 64 0,0-6 0 0,-1-1-1136 0,0-1-272 0,2 0 0 0,-3-1 0 15,0 0 976-15,-2-1 144 16,0 0 32-16,0 0 0 0,-1 0-880 0,0 1-272 15,1 0 160-15,-1 1-160 0,2 0 128 0,1 1-128 0,0 0 128 0,1 1-128 16,1 0 0-16,7-1-320 0,0 0 48 0,0 0 16 16,0 0 0-16,0 0 0 0,4-4 0 0,0-2 0 31,2-1-160-31,1-2-32 0,0-1 0 0,0-2 0 0,-1-2 160 0,1-1 32 0,0-2 0 0,-2-1 0 16,-1-1 0-16,-2 1 0 0,1 2 0 0,-2 0 0 15,-2-3 96-15,0 3 32 0,-1 1 0 0,-1 0 0 16,-2 1 128-16,-1-1 0 0,2 0 128 0,-1 3-128 0,1 0 128 0,-1 1-128 15,1 3 128-15,1 0-128 0,1 2 128 0,1 1-128 16,1 5 128-16,3-3-128 0,1-2 128 0,2 2-128 16,0 1 128-16,4-1-128 0,1 1 128 15,1 0-128-15,-2 0 128 0,3 0-128 0,2 0 176 0,0 0-48 16,1 0 0-16,0 0 0 0,2-1-128 0,0 1 0 16,-1 0 0-16,-1 1 0 15,0-3-1552-15,-1 3-352 0,0-2-64 0,-1 1-16 0</inkml:trace>
  <inkml:trace contextRef="#ctx0" brushRef="#br0" timeOffset="37343.276">21032 583 39167 0,'0'0'1728'0,"0"0"368"0,0 0-1680 0,0 0-416 0,6-1 0 0,-6 1 0 15,6 0 1776-15,-1 0 272 0,-5 0 48 0,6 0 16 16,0 0-1232-16,-1 1-240 15,1 3-64-15,-2 1 0 0,-4-5-448 0,3 6-128 16,-2 2 0-16,-2 1 0 0,-2 2 0 0,-2 2 0 0,-1 1 0 0,-1 2 0 16,-2 2 0-16,-1 1-192 0,0-1 64 0,1 1 0 15,2-1 128-15,0 0 128 0,1-2-128 0,3 1 176 16,1-2 80-16,2-3 32 0,2-1 0 16,2-2 0-16,1-1-80 0,2-2-16 0,1-3 0 0,2-3 0 15,1-2-192-15,2-2 0 0,0-2 0 0,2-2-160 31,0 0-1664-31,-1-4-336 0,1 0-64 0</inkml:trace>
  <inkml:trace contextRef="#ctx0" brushRef="#br0" timeOffset="37743.671">21336 511 35935 0,'6'-1'784'0,"1"-1"176"0,0-1 16 0,1 1 48 0,0 0-832 16,2 1-192-16,-1-2 0 0,1 1 0 0,-1 0 448 0,0 1 64 16,1 0 0-16,-1 1 0 0,-1-1-512 0,-1 1 0 15,-1 0 0-15,-1 0 0 0,1 0 0 0,-6 0 0 16,0 0 0-16,0 0 0 0,0 0 0 0,0 0 0 16,3 5 0-16,-1 0 0 0,-1 3 1168 0,1 0 144 15,-2 2 32-15,0 0 0 0,0 1-208 0,1 2-48 16,-1-1 0-16,0 3 0 0,-1 1-144 0,0 1-48 15,1 3 0-15,-1 2 0 0,0 2-352 0,3 1-80 16,0 1-16-16,2-1 0 0,0-1-256 0,2 0-48 16,1-1-16-16,0-2 0 0,-1-1-128 0,-1-2 0 0,0-1 0 0,-1-3 0 15,0 0 0-15,-1-2-176 0,-3-2 48 0,0-2 0 16,0 1 128-16,-3-2 176 0,-2-2-48 0,0 0 0 16,-3-1 160-16,-1-1 32 0,0-1 0 0,-1-1 0 15,0-2 256-15,1-1 48 0,0-1 16 0,0-1 0 16,0 1-416-16,1-4-80 0,0-1-16 0,2 0 0 15,3-4-1280 1,1 0-256-16,2-1-48 0,1 1-14176 0,2-3-2848 0</inkml:trace>
  <inkml:trace contextRef="#ctx0" brushRef="#br0" timeOffset="38329.776">21992 613 33919 0,'0'0'1504'0,"0"0"304"0,0 0-1440 0,0 0-368 15,0 0 0-15,0 0 0 0,3 4 2464 0,-2 2 416 16,-1 2 96-16,-1 3 16 0,-1-1-1392 0,0 3-256 16,0 5-64-16,0 1-16 0,-2 2-640 0,0 1-128 15,0 1-32-15,0-1 0 0,0-1-464 0,1-1 0 16,2-2 0-16,0-1 0 16,0-2-768-16,1-1-256 0,0-1-64 0,1-5 0 15,1-2-1632-15,-3-2-336 0,1-4-64 0,0 0-16 0</inkml:trace>
  <inkml:trace contextRef="#ctx0" brushRef="#br0" timeOffset="38477.291">21913 742 5519 0,'0'0'496'0,"0"0"-496"0,0-5 0 0,1 0 0 15,0-1 8448-15,1 1 1584 0,1 1 320 16,1 0 64-16,0-1-7104 0,3 3-1424 0,2-1-288 0,3 2-48 16,1 1-1232-16,2 0-320 0,0 0 0 0,3 4-14336 15,-1-1-2944-15</inkml:trace>
  <inkml:trace contextRef="#ctx0" brushRef="#br0" timeOffset="38602.139">22314 843 46767 0,'-8'0'1024'0,"8"0"224"0,0 0 32 16,-5 0 32-16,1-3-1056 0,0 0-256 0,4 3 0 0,0 0 0 0,0-5 832 0,2-1 96 15,2-3 32-15,3 2 0 16,3-1-3152-16,2-1-624 0,11-13-128 0,6 14-32 15</inkml:trace>
  <inkml:trace contextRef="#ctx0" brushRef="#br0" timeOffset="38710.179">22564 836 40543 0,'0'0'1792'0,"0"0"384"0,0 0-1744 0,0 0-432 16,0 0 0-16,0 0 0 0,-3-2 1152 0,3 2 160 15,3-4 32-15,4 0 0 16,1-1-3344-16,2 0-672 0</inkml:trace>
  <inkml:trace contextRef="#ctx0" brushRef="#br0" timeOffset="38852.622">22844 817 23951 0,'0'0'2128'0,"0"0"-1696"16,7-1-432-16,-1 1 0 0,1-3 4304 0,-2 2 784 0,1 0 160 0,-1 0 16 15,-5 1-2864-15,6-2-576 0,1 1-112 0,0-1-32 16,2 0-1296-16,-1 0-256 0,1 0-128 0,0-1-14496 15,-1 0-2976-15</inkml:trace>
  <inkml:trace contextRef="#ctx0" brushRef="#br0" timeOffset="79036.632">8835 9170 23775 0,'0'0'1056'0,"0"0"224"0,0 0-1024 0,1-5-256 15,-1 0 0-15,0 0 0 0,0 0 2144 0,0-1 384 16,0 0 80-16,1 0 16 0,0 1-1152 0,0-1-208 16,0 3-48-16,-1 3-16 0,2-5-816 0,-2 5-144 15,0 0-48-15,0 0-11424 16,0 0-2288-16</inkml:trace>
  <inkml:trace contextRef="#ctx0" brushRef="#br0" timeOffset="79172.581">8904 9200 24879 0,'0'0'1088'0,"0"0"256"0,0 0-1088 0,0 0-256 16,0 0 0-16,0 0 0 0,0 0 3376 0,0 0 608 0,0 0 128 0,0 0 32 15,0 0-2960-15,0 0-592 0,0 0-112 0,0 0-12528 32,0 0-2512-32</inkml:trace>
  <inkml:trace contextRef="#ctx0" brushRef="#br0" timeOffset="79949.988">9687 7123 28159 0,'0'0'1248'0,"0"0"256"0,0 0-1200 0,0 0-304 15,0 6 0-15,-1-1 0 0,0 0 2768 0,1-5 496 16,0 0 112-16,0 0 16 0,-2 5-1760 0,0 1-352 16,0-2-64-16,2-4 0 0,0 0-1008 0,0 0-208 0,0 0 0 0,0 0-13232 31,0 5-2640-31</inkml:trace>
  <inkml:trace contextRef="#ctx0" brushRef="#br0" timeOffset="80105.734">9750 7300 19343 0,'0'0'1728'0,"0"0"-1392"0,-2 4-336 0,2-4 0 0,0 0 2176 0,0 0 352 16,-2 5 80-16,2-5-9920 15,0 0-1984-15</inkml:trace>
  <inkml:trace contextRef="#ctx0" brushRef="#br0" timeOffset="80237.402">9815 7429 10127 0,'0'0'896'0,"0"0"-704"16</inkml:trace>
  <inkml:trace contextRef="#ctx0" brushRef="#br0" timeOffset="80390.017">9878 7545 6447 0,'0'0'272'0,"0"0"80"0,0 0-352 0,0 0 0 0,0 0 0 0,0 0 0 16</inkml:trace>
  <inkml:trace contextRef="#ctx0" brushRef="#br0" timeOffset="80507.725">9973 7677 10127 0,'0'0'896'0,"0"0"-704"16,-1 6-192-16,1-6 0 0,0 0 2816 0,1 5 544 16,0 0 96-16</inkml:trace>
  <inkml:trace contextRef="#ctx0" brushRef="#br0" timeOffset="80654.171">10058 7826 13823 0,'0'0'1216'0,"0"0"-960"16,0 0-256-16,0 0 0 0,0 0 2528 0,0 0 464 15,0 0 80-15,0 0-12320 0</inkml:trace>
  <inkml:trace contextRef="#ctx0" brushRef="#br0" timeOffset="80767.085">10126 7956 10127 0,'0'0'448'0,"0"0"96"0,0 0-544 0,0 0 0 0,0 0 0 15</inkml:trace>
  <inkml:trace contextRef="#ctx0" brushRef="#br0" timeOffset="80893.846">10180 8062 13823 0,'0'0'1216'0,"0"0"-960"0,0 0 2176 16,0 0 448-16,0 0 96 0,0 0-8864 15,0 0-1792-15</inkml:trace>
  <inkml:trace contextRef="#ctx0" brushRef="#br0" timeOffset="81014.379">10243 8146 9215 0,'0'0'816'0,"0"0"-656"0,0 6-160 0,0 0-4064 16</inkml:trace>
  <inkml:trace contextRef="#ctx0" brushRef="#br0" timeOffset="81150.152">10296 8263 22111 0,'1'11'976'0,"0"-5"208"0,-1 2-944 0,1-3-240 0,0 1 0 0,1-1 0 16,-2-5 768-16,0 0 96 0,0 0 32 0,0 0-11632 15</inkml:trace>
  <inkml:trace contextRef="#ctx0" brushRef="#br0" timeOffset="81546.039">10613 8589 12895 0,'0'0'1152'0,"0"0"-928"0,0 0-224 0,0 0 0 15,0 0 2240-15,-1-6 416 0,1 6 80 0,0-4 16 16,0 4-2144-16,0-5-416 0</inkml:trace>
  <inkml:trace contextRef="#ctx0" brushRef="#br0" timeOffset="81724.089">10568 8494 11055 0,'0'0'976'0,"0"0"-784"16,-3 6-192-16,0-1 0 0,3-5 4544 0,0 0 880 16,-4 5 160-16,4-5 48 0,0 0-4224 0,0 0-832 15,-4-3-160-15,1-1-9904 16,1-2-1984-16</inkml:trace>
  <inkml:trace contextRef="#ctx0" brushRef="#br0" timeOffset="81848.348">10510 8413 23039 0,'0'0'2048'0,"-3"3"-1648"16,-2 1-400-16,2-1 0 0,3-3 3504 0,0 0 608 15,-6-1 128-15,1-2 32 0,1-2-2992 0,1-1-608 0,0 1-112 0,1-4-32 31,1 0-2416-31,0-1-480 0</inkml:trace>
  <inkml:trace contextRef="#ctx0" brushRef="#br0" timeOffset="81957.248">10479 8337 34207 0,'0'0'1520'0,"-3"4"304"0,-1 0-1456 0,4-4-368 0,0 0 0 0,-5-1 0 15,1-3-272-15,1-1-128 0</inkml:trace>
  <inkml:trace contextRef="#ctx0" brushRef="#br0" timeOffset="82436.945">10545 7102 20271 0,'0'0'896'0,"-3"4"192"0,-2 1-880 0,1 0-208 0,0 0 0 0,1-1 0 0,3-4 4656 0,0 0 880 16,0 0 176-16,0 0 48 0,0 0-4352 0,0 0-880 16,0 0-160-16,0 0-12704 15,0 0-2528-15</inkml:trace>
  <inkml:trace contextRef="#ctx0" brushRef="#br0" timeOffset="82619.771">10640 7349 37487 0,'0'0'832'0,"0"0"160"0,0 0 32 0,0 0 32 0,0 0-848 0,0 0-208 16,0 0 0-16,0 0 0 15,0 0-1312-15,0 0-304 0</inkml:trace>
  <inkml:trace contextRef="#ctx0" brushRef="#br0" timeOffset="82721.834">10735 7539 10767 0,'0'0'464'0,"0"0"112"0</inkml:trace>
  <inkml:trace contextRef="#ctx0" brushRef="#br0" timeOffset="82978.828">10874 7727 8287 0,'0'0'368'0</inkml:trace>
  <inkml:trace contextRef="#ctx0" brushRef="#br0" timeOffset="83589.783">10575 6265 34431 0,'0'0'1536'0,"0"0"304"16,0 0-1472-16,0 0-368 0,0 0 0 0,0 0 0 0,0 0 1280 0,0 0 176 15,0 0 32-15,0 0 16 0,0 0-1200 0,0 0-304 16,0 0 0-16</inkml:trace>
  <inkml:trace contextRef="#ctx0" brushRef="#br0" timeOffset="83762.12">10707 6508 29487 0,'0'0'1296'0,"2"5"288"0,-1 1-1264 0,1 0-320 16,1-1 0-16,-3-5 0 0,3 5 1280 0,-3-5 208 15,0 0 48-15,4 2-11200 16,-4-2-2240-16</inkml:trace>
  <inkml:trace contextRef="#ctx0" brushRef="#br0" timeOffset="83872.629">10841 6794 34783 0,'0'0'768'0,"0"0"144"0,1 6 48 0,-1-6 16 0,0 0-784 0,2 5-192 0,-2-5 0 0,0 0-10256 16,0 0-2096-16</inkml:trace>
  <inkml:trace contextRef="#ctx0" brushRef="#br0" timeOffset="84008.903">10928 6909 23039 0,'-1'6'2048'0,"1"0"-1648"16,-1-1-400-16,1-5 0 0,0 0 2784 0,0 0 480 15,0 0 80-15,0 0 32 0,4 5-2544 0,-4-5-512 16,5 2-112-16,-5-2-16032 0</inkml:trace>
  <inkml:trace contextRef="#ctx0" brushRef="#br0" timeOffset="84129.197">11007 7053 16575 0,'0'0'736'0,"0"0"160"0,0 0-720 0,3 5-176 15,-3-5 0-15,3 6 0 0,0-1 3728 0,0 0 720 16,-3-5 144-16,0 0 16 0,0 0-3632 0,6 2-720 16,-6-2-256-16</inkml:trace>
  <inkml:trace contextRef="#ctx0" brushRef="#br0" timeOffset="84257.431">11099 7210 26207 0,'0'0'1152'0,"0"0"256"0,0 0-1136 0,0 0-272 0,0 0 0 0,0 0 0 16,0 0 352-16,0 0 16 0</inkml:trace>
  <inkml:trace contextRef="#ctx0" brushRef="#br0" timeOffset="84377.458">11171 7300 32303 0,'0'9'1424'0,"0"-4"304"0,0 2-1376 0,0-2-352 16,0-5 0-16,0 0 0 0,0 0 1216 0,0 0 192 15,0 0 16-15,0 0 16 0,0 0-1152 0,0 0-288 16,5-2 0-16,0 0-11056 16,-1-1-2256-16</inkml:trace>
  <inkml:trace contextRef="#ctx0" brushRef="#br0" timeOffset="84513.368">11257 7431 5519 0,'0'0'240'0,"0"0"64"0,0 0-304 0,0 0 0 15,0 0 0-15,0 0 0 0,0 0 4160 0,0 0 784 16,0 0 160-16,6 2 16 0,-2 1-4144 0,-4-3-832 16</inkml:trace>
  <inkml:trace contextRef="#ctx0" brushRef="#br0" timeOffset="85163.625">12523 8517 5519 0,'0'0'496'0,"-5"5"-496"16,-1 0 0-16,1 0 0 0,0-2 5840 0,0 0 1072 15,-1 0 224-15,1 0 32 0,-1-2-5680 0,2-1-1136 16,0-1-224-16</inkml:trace>
  <inkml:trace contextRef="#ctx0" brushRef="#br0" timeOffset="85343.397">12470 8468 23727 0,'0'0'512'0,"0"0"128"0,-5-1 0 0,5 1 32 0,-5-2-544 0,5 2-128 0,-4-3 0 0,0-1-10512 15</inkml:trace>
  <inkml:trace contextRef="#ctx0" brushRef="#br0" timeOffset="85460.434">12386 8357 8223 0,'0'0'368'0,"0"0"80"16</inkml:trace>
  <inkml:trace contextRef="#ctx0" brushRef="#br0" timeOffset="85759.95">12336 8201 17503 0,'-5'9'768'0,"2"-4"176"0,-2 0-752 0,0 1-192 0,-1-2 0 0,1 0 0 15,2-1 3952-15,3-3 752 0,-4 1 160 0,4-1 16 16,0 0-3968-16,0 0-784 0,-3-5-128 0</inkml:trace>
  <inkml:trace contextRef="#ctx0" brushRef="#br0" timeOffset="85914.369">12279 8175 25791 0,'0'0'2304'16,"0"0"-1856"-16,0 0-448 0,-3-1 0 0,-1 1 1776 0,4 0 256 15,-3-2 48-15,3 2 16 0,-2-3-1712 0,0-1-384 16,-1 0 0-16</inkml:trace>
  <inkml:trace contextRef="#ctx0" brushRef="#br0" timeOffset="86072.084">12237 8160 16239 0,'0'0'352'0,"0"0"80"0,0 0 16 0,-3-1 0 0,3 1-448 0</inkml:trace>
  <inkml:trace contextRef="#ctx0" brushRef="#br0" timeOffset="86237.131">12151 8034 5519 0,'0'0'496'0,"0"0"-496"0,0 0 0 0,0 0 0 15,0 0 3312-15,0 0 560 0,0 0 112 0,0 0 32 0</inkml:trace>
  <inkml:trace contextRef="#ctx0" brushRef="#br0" timeOffset="86410.184">12096 7903 5519 0,'0'0'496'0,"0"0"-496"16,0 0 0-16,-2-4 0 0,-1 0 5312 0,1 0 976 16,0-1 192-16,0-1 48 0,1 0-4800 0,-1-2-960 0,0 0-192 0,0 0-9488 15,0-1-1904-15</inkml:trace>
  <inkml:trace contextRef="#ctx0" brushRef="#br0" timeOffset="86529.305">11985 7724 24303 0,'0'0'1072'0,"0"0"224"0,0 0-1040 0,0 0-256 0,0 0 0 0,0 0 0 15,0 0 400-15,0 0 32 0</inkml:trace>
  <inkml:trace contextRef="#ctx0" brushRef="#br0" timeOffset="86685.24">11950 7694 31727 0,'0'0'1408'0,"0"0"288"0,0 0-1360 0,-4-2-336 15,1-1 0-15,1-1 0 0,0 0 128 0,1-1-128 16,0-1 128-16,1 0-128 16,0-2-1024-16,0 0-256 0,0-1-64 0</inkml:trace>
  <inkml:trace contextRef="#ctx0" brushRef="#br0" timeOffset="86746.452">11892 7656 9215 0,'-3'8'400'0,"3"-8"96"0,0 0-496 0</inkml:trace>
  <inkml:trace contextRef="#ctx0" brushRef="#br0" timeOffset="87321.419">11639 5852 21183 0,'0'0'944'0,"0"0"192"0,-2 4-912 0,1 1-224 0,1-5 0 0,0 0 0 16,0 6 4640-16,1 0 880 0,-1 0 176 0,0-6 48 15,0 0-3248-15,0 0-656 0,0 0-128 0,0 0-32 16,0 0-1120-16,4 3-240 0,-4-3-32 0,0 0-16 16,6 0-848-16,0 0-192 15,0 0-16-15,1-2-20144 0</inkml:trace>
  <inkml:trace contextRef="#ctx0" brushRef="#br0" timeOffset="87483.472">11828 6186 23951 0,'0'0'2128'0,"-1"6"-1696"0,0 0-432 0,1-6 0 0,0 0 3088 0,0 0 544 15,0 0 96-15,0 0 32 0,0 0-2480 0,0 0-512 16,0 0-80-16,0 0-32 15,0 0-1760-15,0 0-368 0,6-3-64 0</inkml:trace>
  <inkml:trace contextRef="#ctx0" brushRef="#br0" timeOffset="87608.567">11997 6473 19343 0,'0'0'1728'0,"0"0"-1392"0,0 0-336 0,0 0 0 16,0 0 1536-16,0 0 256 0,0 0 32 0,0 0 16 15,0 0-1584-15,0 0-256 0</inkml:trace>
  <inkml:trace contextRef="#ctx0" brushRef="#br0" timeOffset="87746.008">12088 6610 25215 0,'-2'16'1120'0,"1"-9"224"0,0 1-1072 0,1 0-272 0,-2 1 0 0,2 0 0 16,0-1 1488-16,1-2 240 0,-1-6 64 0,0 0 0 15,0 0-1168-15,0 0-240 0,0 0-32 0,4-3-9936 16,1-3-1984-16</inkml:trace>
  <inkml:trace contextRef="#ctx0" brushRef="#br0" timeOffset="87883.271">12182 6735 24879 0,'4'18'2208'0,"-3"-9"-1760"15,-2 1-448-15,0 0 0 0,0 2 2752 0,1-1 448 16,0-1 112-16,0-2 16 0,1-1-1952 0,1-1-384 15,0-1-80-15,-2-5-16 0,0 0-896 0,5-3 0 16,0-2-192-16,-2-1-17472 16</inkml:trace>
  <inkml:trace contextRef="#ctx0" brushRef="#br0" timeOffset="88016.205">12298 6965 24879 0,'0'15'2208'0,"0"-9"-1760"0,-1 0-448 0,1-1 0 16,0-5 2592-16,0 0 432 0,1 6 96 0,-1-6 16 15,0 0-1984-15,0 0-384 16,5 2-64-16,0-2-32 16,0-2-1344-16,1 0-272 0,-1-1-48 0</inkml:trace>
  <inkml:trace contextRef="#ctx0" brushRef="#br0" timeOffset="88393.957">12598 7308 15663 0,'0'0'688'0,"0"0"144"16,0 0-656-16,-4 4-176 0,-1 0 0 0,1 1 0 0,1-2 4256 0,3-3 816 15</inkml:trace>
  <inkml:trace contextRef="#ctx0" brushRef="#br0" timeOffset="88611.254">12530 7282 37599 0,'0'0'832'0,"0"0"160"0,-1-3 32 0,-4 1 48 0,0-1-864 0,1-1-208 0,0-3 0 0,1 1 0 16,0-5-1088-16,2 0-256 0</inkml:trace>
  <inkml:trace contextRef="#ctx0" brushRef="#br0" timeOffset="88690.967">12494 7113 40079 0,'-9'12'880'0,"4"-7"176"0,0 2 32 0,-1-2 64 0,1-2-928 0,0 0-224 16,-1-2 0-16,1-1 0 0,0-2 640 0,1-3 96 16,1-2 16-16,2-1-13088 15,-1-3-2608-15</inkml:trace>
  <inkml:trace contextRef="#ctx0" brushRef="#br0" timeOffset="89157.281">13714 7685 28559 0,'0'0'1264'0,"0"0"272"0,0 0-1232 0,0 0-304 0,0 0 0 0,0 0 0 15,-2-5 0-15,0 1 0 0</inkml:trace>
  <inkml:trace contextRef="#ctx0" brushRef="#br0" timeOffset="89328.393">13544 7470 27647 0,'-8'8'2448'0,"5"-5"-1952"16,-2 1-496-16,1-1 0 0,4-3 1520 0,-4 0 208 16,4 0 32-16,-4-4 16 15,1-2-2032 1,0-2-384-16</inkml:trace>
  <inkml:trace contextRef="#ctx0" brushRef="#br0" timeOffset="89500.398">13502 7309 24879 0,'-10'12'1088'0,"6"-7"256"0,-2 1-1088 0,0-1-256 15,0-1 0-15,0-1 0 0,-1-2 2688 0,1-2 496 16,3-2 80-16,-1-2 32 0,-1-2-2496 0,1-1-496 15,1-2-112-15,0 0-16704 0</inkml:trace>
  <inkml:trace contextRef="#ctx0" brushRef="#br0" timeOffset="89625.243">13343 7107 23039 0,'0'0'2048'0,"-3"6"-1648"0,-3 1-400 0,2-3 0 16,4-4 2624-16,0 0 432 15,-4 2 80-15,4-2 32 0,-3-1-1744 0,-1-2-336 0,1-2-80 0,1-2-16 16,0-4-1264-16,0-1-256 0,1-5-48 0</inkml:trace>
  <inkml:trace contextRef="#ctx0" brushRef="#br0" timeOffset="89779.493">13240 6941 25791 0,'-5'1'2304'0,"-1"1"-1856"0,0 0-448 0,-1 0 0 15,0 0 2816-15,1-1 448 0,1 0 112 0,1 0 16 0,0-1-1616 0,0-2-320 16,1-2-64-16,-1-2-16 0,1-2-976 0,-1-2-192 16,1-3-32-16,1-1-16 15,0-3-2592-15,0 0-512 0</inkml:trace>
  <inkml:trace contextRef="#ctx0" brushRef="#br0" timeOffset="89893.367">13092 6752 24879 0,'-18'10'2208'0,"10"-5"-1760"16,-2 0-448-16,-1 0 0 0,-3 0 3024 0,1 2 528 15,0-2 96-15,0-2 32 0,1 0-1552 0,1-1-304 16,3-2-64-16,1-2-16 0,1-2-1136 0,3-3-224 0,2-5-64 0,3-2-13664 31,1-2-2736-31</inkml:trace>
  <inkml:trace contextRef="#ctx0" brushRef="#br0" timeOffset="90330.274">14144 6040 43071 0,'-2'4'960'0,"2"-4"192"0,0 0 32 0,-4 3 16 0,4-3-960 0,0 0-240 16,0 0 0-16,0 0 0 0,0 0 448 0,0 0 32 0,2-7 16 0,1 0 0 31,0 1-2480-31,1 1-512 0</inkml:trace>
  <inkml:trace contextRef="#ctx0" brushRef="#br0" timeOffset="90463.405">14287 6180 9215 0,'0'0'816'0,"0"0"-656"0,-1 6-160 0,0-1 0 0,1-5 5136 0,0 0 1008 15,0 0 192-15,0 0 32 0,0 0-5024 0,0 0-992 16,5-3-208-16</inkml:trace>
  <inkml:trace contextRef="#ctx0" brushRef="#br0" timeOffset="90595.568">14461 6414 27983 0,'0'0'608'0,"0"0"128"0,0 0 32 0,0 0 32 0,0 0-640 0,0 0-160 15</inkml:trace>
  <inkml:trace contextRef="#ctx0" brushRef="#br0" timeOffset="90753.741">14537 6610 28847 0,'0'0'1280'0,"0"0"256"0,1 5-1216 0,-1-5-320 0,0 0 0 15,0 0 0-15,0 0 864 0,7-3 112 0,-1-2 32 0,1-1 0 32,1 1-1584-32,1 0-304 0</inkml:trace>
  <inkml:trace contextRef="#ctx0" brushRef="#br0" timeOffset="90852.943">14673 6639 39567 0,'0'0'1744'0,"-1"5"368"0,-4 2-1680 0,0 1-432 0,1 0 0 0,-1 1 0 0,0 0 1664 0,0 0 256 16,1 0 64-16,2-1 0 0,2-2-1504 0,0-6-288 15,0 0-64-15</inkml:trace>
  <inkml:trace contextRef="#ctx0" brushRef="#br0" timeOffset="98995.364">8903 9272 14735 0,'0'0'1312'0,"0"0"-1056"0,0 0-256 0,-1 3 0 16,1-3 4928-16,-2 4 944 0,0 0 176 0,2-4 32 0,0 0-2896 0,0 0-592 15,0 0-112-15,0 0-32 0,0 0-704 0,0 0-144 16,-5 0-16-16,1 0-16 0,4 0-720 0,0 0-144 16,-5-2-16-16,5 2-16 0,0 0-352 0,0 0-80 15,0 0-16-15,0 0 0 0,0 0-224 0,0 0 0 16,0 0 0-16,0 0 0 15,0 0-656-15,0 0-128 0,3 5-32 0,-1-2 0 16,-2-3-2256-16,0 0-464 0</inkml:trace>
  <inkml:trace contextRef="#ctx0" brushRef="#br0" timeOffset="99893.402">10347 8366 14735 0,'0'0'1312'0,"0"0"-1056"15,0 0-256-15,0 0 0 0,3-5 2384 0,-3 5 432 16,1-5 64-16,-1 5 32 0,0 0-1440 0,0 0-304 16,0 0-48-16,0 0-16 0,0 0 368 0,0 0 80 15,0 0 16-15,0 0 0 0,2 5-48 0,-2-5-16 16,1 5 0-16,-1-5 0 0,0 5-32 0,0-5 0 16,0 0 0-16,0 0 0 0,0 0-144 0,0 0-48 15,0 0 0-15,0 0 0 0,0 0-304 0,0 0-64 0,-5 4-16 0,0-2 0 16,0 1-400-16,0-2-96 0,0 1-16 15,0 0 0-15,2 0-384 0,-1 1 128 16,0-1-128-16,4-2 0 16,-3 3-640-16,3-3-224 0,0 0-32 0,0 0-16 15,0 0-2720-15,0 0-528 0</inkml:trace>
  <inkml:trace contextRef="#ctx0" brushRef="#br0" timeOffset="100203.431">10516 8340 28559 0,'0'0'1264'0,"0"0"272"0,-5-2-1232 0,-1 1-304 15,1-1 0-15,0 0 0 0,0 0 4544 0,5 2 832 16,0 0 192-16,-6-1 16 0,0 0-3744 0,6 1-752 16,0 0-160-16,0 0-32 0,-2-4-896 0,4-1-432 15,1-1 48-15,3-1-14784 16,1-2-2960-16</inkml:trace>
  <inkml:trace contextRef="#ctx0" brushRef="#br0" timeOffset="100815.351">10966 7915 14735 0,'-8'9'1312'0,"0"2"-1056"0,-1-1-256 0,3 1 0 15,-1-1 5792-15,2-3 1104 0,1-1 208 0,4-6 64 0,0 0-4192 0,0 0-832 16,7 1-160-16,2-3-48 0,1-4-784 0,3 0-176 16,0-2-16-16,0-1-16 0,0-2-112 0,-1 0-32 15,-2 2 0-15,-2 0 0 0,-1 0-544 0,-1 0-96 16,-2 0-32-16,-1 3 0 16,-2 1-1600-16,-1-1-320 0,0 6-64 0</inkml:trace>
  <inkml:trace contextRef="#ctx0" brushRef="#br0" timeOffset="101143.622">11336 7685 25791 0,'0'0'2304'0,"0"0"-1856"0,0 0-448 0,0 0 0 15,0 0 5872-15,0 0 1072 0,0 0 224 0,0 0 32 16,-3 3-4768-16,3-3-944 0,0 0-192 0,0 0-32 15,0 0-880-15,0 0-192 0,0 0-16 0,0 0-16 16,0 0-160-16,0 0-144 0,3-3 144 0,2-1-208 16,0 0-1296-16,-5 4-256 0,5-3-48 0,-5 3-21456 15</inkml:trace>
  <inkml:trace contextRef="#ctx0" brushRef="#br0" timeOffset="101856.73">12377 6975 28559 0,'0'0'2544'0,"0"0"-2032"0,0 0-512 0,0 0 0 15,0 0 5056-15,0 0 896 0,0 0 192 0,0 0 48 16,0 0-3712-16,0 0-752 16,0 0-128-16,0 0-48 0,0 0-1008 0,0 0-208 0,0 0-32 0,-2 5-16 15,2-5-288-15,0 0 0 16,0 0 0-16,0 0 0 15,-2 5-1392-15,2-5-224 0,0 0-48 0,0 0-22160 0</inkml:trace>
  <inkml:trace contextRef="#ctx0" brushRef="#br0" timeOffset="102137.431">12471 7014 52175 0,'-9'4'1152'0,"9"-4"224"0,-5 3 48 0,0 1 48 0,0 1-1168 0,0-1-304 16,0-1 0-16,5-3 0 0,0 0 1280 0,0 0 208 15,0 0 48-15,0 0 0 0,-3-1-1168 0,3 1-240 16,-2-5-128-16,3-1 160 16,2-1-2576-16,2-3-512 0</inkml:trace>
  <inkml:trace contextRef="#ctx0" brushRef="#br0" timeOffset="102950.837">14147 5885 25791 0,'0'0'2304'0,"-5"1"-1856"16,-2 1-448-16,0 1 0 0,-1 1 4592 0,1 0 816 0,2-2 160 0,-1 1 48 15,1 2-2544-15,5-5-512 0,-5 2-112 0,5-2-16 16,0 0-1280-16,0 0-256 16,0 0-48-16,0 0-16 0,0 0-576 0,0 0-128 0,6-5-128 0,1-2-17088 31,1 0-3520-31</inkml:trace>
  <inkml:trace contextRef="#ctx0" brushRef="#br0" timeOffset="108443.33">18143 6731 4607 0,'0'0'400'0,"0"0"-400"16,0 0 0-16,0 0 0 0,0 0 3600 0,0 0 640 16,0 0 128-16,0 0 32 0,0 0-3648 0,0 0-752 15,0 0 0-15,0 0-240 0,0 0 240 0,0 0 0 16,0 0 0-16,0 0 0 0,0 0 0 0,0 0 0 16,0 0 0-16,0 0 0 0,0 0 224 0,0 0-16 15,0 0 0-15,0 0 0 0,0 0 1088 0,0 0 224 16,0 5 32-16,-2 1 16 0,2 0 544 0,-2 0 96 15,0 0 32-15,-1 1 0 0,-1-2-512 0,0 0-80 16,1-1-32-16,0 1 0 0,0 0-688 0,1 0-144 16,0-1-16-16,2-4-16 0,0 0-368 0,0 0-80 15,0 0-16-15,0 0 0 0,0 0 64 0,0 0 16 16,0 0 0-16,0 0 0 0,0 0 384 0,0 0 80 16,-3-5 0-16,1-1 16 0,-1 1 0 0,1-2 0 15,0 0 0-15,0-1 0 0,0-1-288 0,0 0-64 0,0-1-16 0,1-1 0 16,1-3-112-16,1 0-32 0,1 1 0 0,1-2 0 15,1 0-80-15,0 2 0 0,0-1-16 0,1 2 0 16,-1 4 256-16,1 0 48 0,0 0 16 0,1 2 0 0,0 2-560 0,1 1-352 16,-1 2 48-16,-1 0 16 15,2 0 288-15,0 1 0 0,-1 1 0 0,1 1 0 16,0 0 0-16,0 1 128 0,-2 0-128 0,1 2 0 0,-1 1 0 16,0 0 0-16,-1 1 0 0,0 1 0 0,-1 2 128 0,-2 2-128 15,-3-2 0-15,-1 3 144 0,-1-1-144 0,0 1 0 16,-1-2 144-16,-1 0-144 0,0-1 128 0,0-1-128 15,-1-2 128-15,0 1-128 0,0-1 128 0,0-1-128 16,0-1 128-16,2-1-128 0,-1-1 144 0,0-2-144 16,-1-1 192-16,7 0-192 0,-6-3 192 0,2 0-64 15,0-4 0-15,2 0-128 0,0-2 0 0,1 0 0 16,1-3 0-16,1 1 0 0,0-3 0 0,1 2 0 16,1-2 0-16,1 0 0 0,1 0 0 0,0 0 0 15,1 1 0-15,0 2 0 0,0-1 0 0,-1 2 0 16,1 1 160-16,0 2-160 0,0 2 176 0,-1 3-48 15,0-3-128-15,1 3 192 0,-6 2-192 0,7 2 144 16,0 1-144-16,1 1 128 0,-1 1-128 0,0 4 0 16,1 2 0-16,-2 2 0 0,-2-1 0 0,0 3 128 15,-1 2-128-15,-1 0 112 0,-1 1-112 0,-2 0 0 16,-2 1 0-16,-1-1 0 0,-2-2 0 0,0 1 0 16,-2-2 0-16,0 1 0 0,0-4 0 0,-2 0 0 0,1-2 0 0,-1-1 0 15,2-2 0-15,-1-4 0 16,0 0 0-16,3-3 0 0,-2-3 0 0,0-3 0 15,1-3 0-15,1-1 0 0,-1 0 0 0,2-4 0 0,0 0 0 0,1 1 0 16,1-1 0-16,2-2 0 16,2 2 0-16,0 0 0 0,2 3 0 0,0-1 0 0,1 3 0 0,1 0 0 0,1 0 0 15,1 2 0-15,1 1 0 0,1 1 0 0,0 3 0 0,-1-2-128 16,0 3 128-16,1-2 0 16,0 0-672-16,0 0-32 0,-1 0 0 0,2 1-24704 15</inkml:trace>
  <inkml:trace contextRef="#ctx0" brushRef="#br0" timeOffset="112528.406">17870 7235 12895 0,'-9'7'576'0,"9"-7"112"0,-5 2-560 0,-1 0-128 16,1 0 0-16,5-2 0 0,0 0 5792 0,0 0 1120 16,0 0 240-16,0 0 32 0,0 0-4416 0,0 0-880 15,2-6-176-15,3 0-48 0,5-1-912 0,4-1-192 16,4-1-48-16,2-1 0 0,4 0-160 0,3 0-32 15,-1 2-16-15,1 2 0 0,-5 1-48 0,0 2-16 16,-4 3 0-16,-1 2 0 0,-4 2 32 0,-2 3 16 16,-2 1 0-16,-1 5 0 0,-3 1 144 0,-3 2 16 15,-1 0 16-15,-3 1 0 0,-3-2 112 0,-1 2 32 16,-2-2 0-16,0 0 0 0,-1 0-160 0,-1 0-16 16,-1-3-16-16,2 1 0 0,1-1-144 0,1-2-16 15,1 0-16-15,2-1 0 0,1-2-240 0,3-1 128 16,0-6-128-16,3 5 0 0,1-1 0 0,2-1 0 15,1-2 0-15,0-1 0 0,1-1 0 0,1 1-192 16,0-2 192-16,2 2-160 16,-2 0-656-16,1 0-128 0,2 0-16 0,-1-1-16 15,-1 1-2016-15,1-1-400 0</inkml:trace>
  <inkml:trace contextRef="#ctx0" brushRef="#br0" timeOffset="112656.268">18396 7295 18431 0,'0'0'1632'0,"0"0"-1312"16,-1 5-320-16,-2 1 0 0,-1 2 6256 0,-1 1 1168 0,0 2 256 0,-2 2 32 16,-2 1-4896-16,0 3-960 0,-1 1-208 0,2 1-48 15,2 0-1072-15,0-1-208 0,1 0-64 0,-1-2-23616 16</inkml:trace>
  <inkml:trace contextRef="#ctx0" brushRef="#br0" timeOffset="117632.25">8576 8474 24879 0,'0'0'1088'0,"0"0"256"0,0 0-1088 0,0 0-256 0,0 0 0 0,7-1 0 16,0 3 3424-16,1 2 624 0,0 0 128 0,2 3 32 15,1-3-2704-15,2 2-544 0,0-1-96 0,1 1-32 16,1 0-560-16,0-1-112 0,0 0-32 0,1 0 0 15,-3 0-128-15,2-2 0 0,-3 1 0 0,-1 1 0 32,-1-2-768-32,-1 1-192 0,-2 0-48 0,-1 0-11280 0,-1 1-2240 0</inkml:trace>
  <inkml:trace contextRef="#ctx0" brushRef="#br0" timeOffset="117807.872">8666 8641 34559 0,'0'-11'1536'0,"0"6"304"0,0-4-1472 0,1-1-368 16,0 0 0-16,0 0 0 0,0-2 1760 0,0 0 288 16,1-1 48-16,1 0 16 0,1-1-1280 0,1-3-240 15,1 2-48-15,-1 0-16 0,1 0-400 0,0 1-128 16,0-1 0-16,0 1 0 16,1 2-2096-16,-1 1-464 0</inkml:trace>
  <inkml:trace contextRef="#ctx0" brushRef="#br0" timeOffset="117984.524">8885 8481 5519 0,'0'0'496'0,"-1"6"-496"0,-1-1 0 0,0-1 0 16,0 1 7360-16,2 0 1392 0,0-5 272 0,1 6 48 15,0 0-5728-15,0 0-1136 0,0 0-224 0,1 0-64 16,0-1-1136-16,0 3-224 0,0-2-48 0,2 2-16 15,1 1-1200-15,0 1-256 16,0-1-32-16</inkml:trace>
  <inkml:trace contextRef="#ctx0" brushRef="#br0" timeOffset="119116.846">9114 6523 18431 0,'6'10'1632'0,"-4"-4"-1312"16,-1 0-320-16,1 1 0 0,1 1 4416 0,2-1 832 0,1 1 144 0,2 0 48 16,1-1-3408-16,1 0-688 0,1-1-128 0,0 1-16 15,4-2-720-15,-1-2-144 0,-1 0-16 0,2-1-16 16,1-1-304-16,-1-1 0 0,2 0 0 0,0-1 0 15,-2-1-624-15,1-1-176 0,-3 0-32 0,0 0-17600 16</inkml:trace>
  <inkml:trace contextRef="#ctx0" brushRef="#br0" timeOffset="119308.851">9141 6734 39391 0,'0'0'1744'0,"0"0"368"0,-2-4-1696 0,1-1-416 16,1-1 0-16,1-1 0 0,1-2 960 0,2-1 96 16,1-1 32-16,3-1 0 0,0-4-544 0,1 2-96 15,0-2-32-15,2 2 0 0,0-1-416 0,1 0 0 16,-2 1 0-16,3 1-13312 16,1 0-2560-16</inkml:trace>
  <inkml:trace contextRef="#ctx0" brushRef="#br0" timeOffset="119585.11">9384 6570 40719 0,'0'0'1792'0,"0"0"384"0,-6-2-1728 0,2-1-448 16,4 3 0-16,0-5 0 0,2 1 928 0,1-4 96 15,0 1 32-15,2 0 0 0,2 1-736 0,1-1-128 0,3 2-48 0,-1 2 0 16,0 0-144-16,-1 2 0 0,2 1 0 0,-1 1 0 15,-1 2 0-15,-1 0-144 0,-1 2 144 0,-2 2 0 16,-1 1-160-16,-2 2 160 0,-3 1-128 0,-1 1 128 16,-1 2 0-16,-1 0 0 0,1 0 144 0,0 1-144 15,1-1 832-15,1-2 64 0,1-1 16 0,3-1 0 16,0-2-128-16,1-2-16 0,2-3-16 0,1-2 0 16,3-3-368-16,0-1-80 0,1-3-16 0,0-2 0 15,2-1-672-15,0-1-144 0,-1 0-32 0,3-3-14480 16,0 1-2880-16</inkml:trace>
  <inkml:trace contextRef="#ctx0" brushRef="#br0" timeOffset="121109.104">19870 6698 17503 0,'0'0'1552'0,"0"0"-1232"0,0 0-320 0,-3 4 0 16,3-4 3520-16,0 0 640 0,-4 3 128 0,4-3 16 15,0 0-2176-15,0 0-432 0,0 0-96 0,0 0 0 16,0 0-448-16,0 0-96 0,0 0-16 0,0 0 0 15,0 0 48-15,0 0 0 0,0 0 0 0,-3-5 0 16,2 0-48-16,1-1 0 0,1 0 0 0,0-2 0 0,0 0-320 0,1 0-64 16,1 0-16-16,1 1 0 0,-1-1-352 0,0 1-80 15,2 1-16-15,1 1 0 16,0 0-192-16,0 2 0 0,1-1 0 0,0 3 0 0,-1 1 0 0,1 0 0 16,0 2 0-16,0 1 0 0,0 2 0 0,-1 0 128 15,-2 0-128-15,-1 3 0 0,-1 0 0 0,-2 0 144 16,-1 1-144-16,-1 0 128 0,-1 1-128 0,-1 0 0 15,-1 0 0-15,-1 0 128 0,0-2 48 0,-1 0 0 16,0-1 0-16,-1-3 0 0,-1 2 176 0,1-1 32 16,-1 0 16-16,1-3 0 0,1-1-32 0,-1-2-16 15,0-1 0-15,2-1 0 0,-1-2-128 0,2-1-32 16,2 0 0-16,1-5 0 0,1-1-192 0,1-1 0 16,2 1 128-16,2-2-128 0,-1 0 0 0,2 3 0 0,1-2 0 0,0 3 0 15,0 1 0-15,0 3 0 16,-1 0 0-16,3 1 0 0,1 2 0 0,0 2 0 15,0 1 0-15,0 2 0 0,1 2 0 0,0 1 0 16,1 2 0-16,-1 2 0 0,-2 2 0 0,0 1 0 0,-2 0 0 0,-2 1 0 16,-2 2 0-16,-3-3 0 0,-2 3 0 0,-2-2 0 15,-2 1 0-15,-1-2 128 0,0-1-128 0,-2-1 0 16,0-3 192-16,0-2-64 0,1 0-128 0,0-5 192 16,0 0-48-16,1-4-16 0,1-1 0 0,2-3 0 15,2-2-128-15,1-3 0 0,2 0 0 0,0-2 0 16,0 1-320-16,2 1-80 0,0 2-32 0,1 3 0 15,-1-1-1312-15,0 4-272 16,-2 5-48-16</inkml:trace>
  <inkml:trace contextRef="#ctx0" brushRef="#br0" timeOffset="121601.27">19718 7200 16575 0,'0'0'736'0,"0"0"160"0,0 0-720 0,-4 0-176 0,1-2 0 0,3 2 0 15,0 0 6592-15,-1-4 1280 0,2 0 256 0,3-1 48 16,-1-1-5808-16,2 0-1168 0,3-2-240 0,2-1-32 16,-1 2-672-16,1-2-128 0,1 2-128 0,1 3 192 15,-1 0-192-15,1 1 0 0,0 2 0 0,-1 1 0 0,-3 1 0 16,1 2 0-16,-1 1 0 0,-2 2 0 0,-3 1 0 0,-2 3 0 15,-1 0 128-15,-2 2-128 0,-1 1 0 0,-2 2 0 16,-1-1 0-16,0 0 0 0,-1 0 288 0,1 0-32 16,-1-2 0-16,2 2 0 0,-1-3 272 0,1-1 48 15,1-2 16-15,2 0 0 0,-1 0-176 0,1-2-32 16,2-6-16-16,0 0 0 0,2 5-240 0,-2-5-128 16,6 4 128-16,1-3-128 0,0 0 0 0,1-1 0 15,-1-2 0-15,2 0-128 16,0 0-1056-16,1-1-208 0,0-1-32 0,0 0-13792 15,0-1-2752-15</inkml:trace>
  <inkml:trace contextRef="#ctx0" brushRef="#br0" timeOffset="121885.779">20009 7268 19343 0,'0'0'1728'0,"0"0"-1392"15,0 0-336-15,0 0 0 0,0 0 4480 0,0 0 832 16,0 0 176-16,0 0 16 0,5 4-3200 0,-2 0-640 16,-3-4-128-16,3 5-16 0,-1 0-768 0,-2-5-160 0,1 6-16 0,0 0-16 15,-1 0-304-15,0-1-64 0,-2 2-16 0,-2-1 0 16,-3 2 80-16,1-1 32 0,-2 0 0 0,-1 0 0 16,-1 2 16-16,1 2 0 0,2-1 0 0,0-1 0 15,2-1 208-15,2 2 32 0,2-3 16 0,3 1 0 16,2 0-176-16,3-2-16 0,2-2-16 0,6-1 0 15,4-2 16-15,0-2 0 0,3-1 0 0,-1 0 0 16,1-2-208-16,-2 0-32 0,-2-1-128 0,-1 0 192 16,-2 0-1168-16,0 1-240 0,-2-1-64 0</inkml:trace>
  <inkml:trace contextRef="#ctx0" brushRef="#br0" timeOffset="122915.417">10834 8849 25215 0,'0'0'1120'0,"0"0"224"0,0 0-1072 0,0 0-272 15,0 0 0-15,0 0 0 0,0 0 2048 0,5 5 368 16,0 0 64-16,1 1 16 0,0 0-272 0,2 0-48 15,1 2-16-15,0-2 0 0,1 2-768 0,-2 1-160 16,2 0-16-16,0 0-16 0,-1-1-784 0,-1 0-160 16,0 0-16-16,0 0-16 0,0 1-224 0,0-1 0 15,-2-2 0-15,1 2-160 16,-2-3-1744-16,0 2-336 0,-2 0-80 0,-1-1-10160 0,-2 0-2048 0</inkml:trace>
  <inkml:trace contextRef="#ctx0" brushRef="#br0" timeOffset="123086.912">10857 9022 22111 0,'1'-5'1968'0,"0"-3"-1584"0,0-1-384 0,0 0 0 15,1 0 3888-15,1 1 688 0,1-2 144 0,1 1 16 0,0 2-3072 0,2 0-608 16,-1 0-128-16,-1 3-32 0,3-2-672 0,0 1-224 16,1-1 128-16,1 0-12736 15,-1 1-2528-15</inkml:trace>
  <inkml:trace contextRef="#ctx0" brushRef="#br0" timeOffset="123469.631">11179 8952 40543 0,'-14'6'1792'0,"8"-2"384"0,-3-2-1744 0,1 1-432 15,0 2 0-15,1-3 0 0,0 1 1216 0,2-2 176 16,5-1 16-16,0 0 16 0,0 0-848 0,0 0-160 15,6-5-32-15,2-1-16 0,2-4-368 0,3 0 0 16,2 0 0-16,1 0 0 0,-1-1-352 0,-1 2 16 16,1-1 0-16,-1 3 0 15,-2 3-208-15,-1 1-32 0,-1 2-16 0,-2 4 0 0,-3 0 336 0,-1 2 64 16,-3 4 0-16,-1-1 16 0,-2 3 752 0,-2 1 128 0,-1-1 48 0,0 2 0 16,-2 2 304-16,0-2 64 0,1 2 16 0,2 0 0 15,0-2-416-15,3-1-80 0,1-3 0 0,1-2-16 16,4-4-464-16,2-3-160 0,1-4 0 0,3-1 144 15,1-1-144-15,1-1 0 0,0 1 0 0,0 1 0 16,-2-1 0-16,-1 3 0 0,-1 0 0 0,-2 4 0 16,-7-1 0-16,3 7 0 0,-4 2 0 0,-3 4 0 0,-5 3 128 0,-3 1 112 15,-1 2 16-15,-4 0 0 0,-1 3 192 0,-1-2 64 16,-1-1 0-16,0-3 0 0,-1-2-256 0,1-2-64 16,0-2 0-16,3-5 0 0,0-2-192 0,3-4-128 15,3-3 128-15,3-3-208 16,2-4-2272-16,3-2-448 0,2-1-80 0</inkml:trace>
  <inkml:trace contextRef="#ctx0" brushRef="#br0" timeOffset="124755.698">20258 6726 11055 0,'0'0'480'0,"0"0"112"0,-5 5-464 0,-1-2-128 0,1 1 0 0,5-4 0 16,0 0 6800-16,-7 2 1344 0,0-1 272 0,7-1 48 15,0 0-5392-15,0 0-1072 0,-5-3-208 0,5 3-64 16,-5-4-768-16,4 0-176 0,0-3-16 0,1 2-16 0,1-1-304 0,1 1-48 16,1 0-16-16,0 0 0 15,0-1-192-15,2 1-64 0,2-1 0 0,1 1 0 16,1-2-128-16,1 1 0 0,0 0 0 0,1 0 0 0,-1 1 0 15,1 0 0-15,-1 0 0 0,0 1 0 16,0 2 0-16,-1 0 0 0,-1 3 0 0,-4 1 0 0,-4-2 0 0,2 8 0 16,-2-1 0-16,-2 1 0 0,-1 1 0 0,-3 1 0 15,-2 1 0-15,0-1 128 0,-2 1 16 0,1-1 0 16,0-1 0-16,-1-1 0 0,0-3 176 0,2 0 16 16,1-2 16-16,3-1 0 0,4-2-64 0,0 0-16 15,-1-6 0-15,3-1 0 0,1-1-272 0,0-3 128 16,2 0-128-16,2 0 0 0,1 2 0 0,-1-1 0 15,-1 2 0-15,1 0 0 0,-2 2 0 0,1 2 0 16,-1 2 0-16,-5 2-192 16,0 0-1424-16,5 2-288 0,0 2-48 0</inkml:trace>
  <inkml:trace contextRef="#ctx0" brushRef="#br0" timeOffset="125250.387">20346 7013 26719 0,'0'0'1184'0,"0"0"240"0,0 0-1136 0,0 0-288 15,-1-6 0-15,1 1 0 0,1 0 3904 0,2 1 704 16,1 0 160-16,3 0 32 0,1 0-3600 0,2 0-720 16,3 1-144-16,0 2-16 0,1-1-320 0,0 2 0 15,-1 2 0-15,-1-2 0 0,-1 2 0 0,-1 1 0 16,-4 1-144-16,-1 1 144 0,-3 2 0 0,-2 0 0 15,-4 3 0-15,-1 2-128 0,-4 3 128 0,-3 0 256 16,-3 1-64-16,-2 0-16 0,-2 2 400 0,2-1 96 16,-1-2 16-16,3 2 0 0,0-3 32 0,3-1 16 15,2-2 0-15,3-1 0 0,4-2-320 0,1-1-64 16,2-7-16-16,2 4 0 0,-2-4-336 0,4 3 144 0,3-1-144 16,1 0 0-16,2-1 0 0,0 1 0 0,0-2 0 0,2 0 0 15,0 0 0-15,2 0 0 16,-2 0 0-16,1-2 0 15,2 2-496-15,-2-2 0 0,1-1 0 0,1-1 0 16,-4-1-1536-16,2-1-304 0,-3 1-64 0,-1-2-17360 0</inkml:trace>
  <inkml:trace contextRef="#ctx0" brushRef="#br0" timeOffset="125670.818">20591 7168 40191 0,'0'0'896'0,"0"0"176"0,0 0 32 0,0 0 16 0,-7 2-896 0,7-2-224 15,0 0 0-15,0 0 0 0,0 0 1248 0,0 0 208 16,0 0 32-16,0 0 16 0,2-4-864 0,1 0-160 16,2 0-32-16,1 0-16 0,0 2-432 0,1 0 0 15,0 1 0-15,0 0 0 0,0 0 0 0,-1 1 192 16,0-2-64-16,-6 2 0 0,0 0-128 0,3 6 0 15,0-1 0-15,-1 1 0 0,-2-1 0 0,0 2 0 16,-2 0 0-16,0 2 0 0,-1 0 0 0,0-1 0 0,0 0 176 0,1-2-176 16,0 4 448-16,0-2-16 15,0-2 0-15,2-6 0 0,0 0-144 0,-1 7-32 16,1-7 0-16,0 0 0 0,0 0 16 0,2 5 0 16,-2-5 0-16,4 4 0 0,-1-1-272 0,1 2 160 0,-1 0-160 15,1 0 128-15,0 1-128 0,0 0 0 0,0 0 144 0,0 1-144 16,-1 0 0-16,1-1 0 0,-1 1 0 0,0 1 128 15,-2 0-128-15,-1 1 0 16,-1-3 0-16,-1 3 128 0,-2 0 176 0,-1-1 32 16,0 0 16-16,-1-2 0 0,-2 0 176 0,-1 1 48 0,1-4 0 0,-1 1 0 15,1-3-304-15,0-2-48 0,0-1-16 0,1-2 0 16,1-1-1280-16,-1-1-256 0,2 0-48 16</inkml:trace>
  <inkml:trace contextRef="#ctx0" brushRef="#br0" timeOffset="127544.281">10207 6703 29487 0,'0'0'2624'0,"0"0"-2112"0,-6 2-512 0,1 0 0 16,0-2 2816-16,5 0 464 0,-4 0 96 0,4 0 16 15,-5 0-2304-15,5 0-464 0,0 0-96 0,0 0-13184 16,-1-5-2640-16</inkml:trace>
  <inkml:trace contextRef="#ctx0" brushRef="#br0" timeOffset="128505.618">21135 6769 11967 0,'-13'2'1072'0,"6"-1"-864"16,-1 0-208-16,-3-2 0 0,0 0 1008 0,0-1 144 15,1 0 48-15,0-1 0 16,0-1-1552-16,1 2-304 0,0-1-64 0,2 1-16 0,-1-1 1600 0,1 1 320 0,1-1 64 0,6 3 16 16,-5-4 1376-16,0 2 288 0,5 2 48 0,-5-2 16 15,5 2-544-15,0 0-96 0,-5-2-32 0,5 2 0 16,0 0-272-16,0 0-48 0,-5-1-16 0,5 1 0 16,0 0-448-16,0 0-80 0,0 0-32 0,0 0 0 15,0 0-400-15,0 0-96 0,0 0-16 0,-1-4 0 16,1 4-336-16,0-7-64 0,0 7 0 0,4-5-16 15,-1 1-304-15,1-1-48 0,1 1-16 0,1 1 0 16,1-2-128-16,0 5 0 0,0-3 0 0,-1 2 0 16,1 1 0-16,0 1 0 0,0 0 0 0,-7-1 0 0,6 2 0 0,-6-2 0 15,5 5 0-15,-5-5 0 0,2 5 192 0,-2 1-32 16,-2 0-16-16,-1 1 0 0,-2-1 112 0,0-2 32 16,0 1 0-16,0-1 0 0,-3-2-80 0,2 0-16 15,0 1 0-15,0-3 0 0,1 1-192 0,5-1 0 16,0 0 128-16,0 0-128 0,0 0 0 0,0 0 0 15,0 0 0-15,4-5-160 16,1-1-704-16,1 0-144 0,0 1-16 0,2-1-16 16,2-1-1312-16,0 1-256 0,1 1-48 0</inkml:trace>
  <inkml:trace contextRef="#ctx0" brushRef="#br0" timeOffset="130223.938">21850 6727 11055 0,'0'0'480'0,"0"0"112"0,0 0-464 0,0 0-128 0,0 0 0 0,0 0 0 15,0 0 6192-15,0 0 1216 0,0 0 240 0,-5-1 48 16,0 0-4496-16,5 1-896 0,-5-3-176 0,5 3-32 16,0 0-816-16,0 0-144 0,0 0-48 0,-4-4 0 15,2-1-480-15,1 0-96 0,1 0-32 0,1 0 0 0,1 1-256 0,2-1-48 16,-1 1-16-16,1-1 0 0,1 0-160 0,1 0 0 16,-1 1 144-16,2 0-144 0,2 0 0 0,0 1 0 15,0 0 0-15,0 1 128 0,1 1-128 0,-2 1 0 16,0 0 0-16,0 0 0 0,-1 1 0 15,-2 1 0-15,-5-2 0 0,4 5 0 0,-4-5 0 0,0 6 0 16,-3 1 0-16,-1 0 0 0,-3 0 400 0,-2-1 64 16,-1 1 16-16,-2 0 0 0,-1-1 48 0,-1-1 16 15,1-1 0-15,2-1 0 0,-1 0-160 0,1-2-16 16,3 0-16-16,1-1 0 0,7 0-192 0,0 0-32 16,-1-5-128-16,4-2 192 0,2-1-192 0,3-2 0 15,2 1 0-15,3 1 0 0,0-2 0 0,1 2 0 16,1 0 0-16,-1 2 0 0,0 2-176 0,-1 1 176 15,-2 2-160-15,-1 1 160 0,-3 1-192 0,-1 1 48 16,-6-2 16-16,2 5 0 0,-3 1 128 0,-2 1 0 16,-2 0 0-16,-2 1 0 0,-2-1 0 0,0-1 0 15,-2-1 0-15,-1 0 0 0,0 0 0 0,3-2 0 16,0-1 0-16,2-1 0 0,0-1 0 0,7 0 0 16,0 0 0-16,-3-3 0 15,3-2-784-15,2-2-80 0,2 0-16 0,3-1 0 16,1 0-704-16,1 1-144 0,1 0-16 0,1 1-13184 15,1 1-2640-15</inkml:trace>
  <inkml:trace contextRef="#ctx0" brushRef="#br0" timeOffset="130776.697">22630 6700 22111 0,'0'0'1968'0,"0"0"-1584"15,-4 2-384-15,-1-2 0 0,5 0 4080 0,-5 1 720 16,5-1 160-16,-5 2 32 0,5-2-2000 0,0 0-400 16,-6-1-80-16,6 1-16 0,0 0-1216 0,-2-4-256 0,2 4-64 0,1-5 0 15,0-1-560-15,0 1-112 0,2-1-32 0,3 0 0 16,1 0-256-16,2 1 0 0,0 0 0 0,1 1 0 15,1 0 0-15,1 3 0 0,0-1 0 0,-1 0 0 16,0 2 0-16,0 1 0 0,-2 0 0 0,-1 2 0 16,-3 0 0-16,-5-3 0 0,5 5 0 0,-2 1 0 15,-2 0 0-15,-2 1 192 0,-2-2-64 0,-1 1-128 16,-1-1 448-16,-2 1-32 0,1 0 0 0,-2 0 0 16,-2-1-48-16,1 0-16 0,1-1 0 0,0-1 0 15,0-1-32-15,2 0 0 0,0-1 0 0,0-1 0 16,6 0-160-16,0 0-32 0,-5-1-128 0,5 1 192 0,-4-4-192 0,4 4 0 15,0 0 0-15,0 0 0 16,0-5 0-16,0 5 0 0,3-5-192 0,-1 1 192 16,1 0-1088-16,-3 4-96 0,4-3-32 0,1 0 0 15,-5 3-1760-15,5-2-352 0</inkml:trace>
  <inkml:trace contextRef="#ctx0" brushRef="#br0" timeOffset="131325.038">23238 6695 11967 0,'0'0'1072'0,"-4"2"-864"0,-1-2-208 0,-1 1 0 16,-1-1 5392-16,0 1 1040 0,0-1 208 0,0 1 32 15,-1-1-2848-15,2 0-576 0,2 0-112 0,0 0-32 0,4 0-1376 0,0 0-256 16,0 0-64-16,0 0-16 0,0 0-752 0,0 0-160 16,0 0-32-16,0 0 0 0,3-5-320 0,1 0-128 15,3 1 0-15,2-1 0 0,2 0 0 0,1 0 0 16,1 0 0-16,1 1 0 0,0 0 0 0,0 1 0 16,-1 2 0-16,-1 0 0 0,-1 0 0 0,-2 2 0 15,-2 0-160-15,0 1 160 0,-3 0 0 0,0 1 0 16,-4-3 0-16,-1 6 128 0,-1 0 48 0,-3 1 16 15,-2-1 0-15,-2-1 0 0,1 1 656 0,-2-1 144 0,-1 0 32 0,1-1 0 16,1-1-880-16,2-1-144 16,0-1 0-16,2 0 0 0,5-1 0 0,0 0 0 15,0 0 0-15,0 0 0 0,0 0 0 0,3-5 0 16,2 0 0-16,1 1 0 16,-1 0-1072-16,2 1-80 0,0-2-32 0,0 2 0 15,0 0-864-15,1 1-192 0,-1 1-16 0,2 0-16 0</inkml:trace>
  <inkml:trace contextRef="#ctx0" brushRef="#br0" timeOffset="131901.643">24079 6740 23951 0,'-8'-1'1056'0,"5"1"224"0,-2 0-1024 0,1-1-256 0,-1-1 0 0,0 0 0 15,0 0 5392-15,1-2 1024 0,-1 1 208 0,2-3 32 16,0 1-4368-16,2-1-880 0,2 0-192 0,2-2-16 16,3 0-864-16,3 0-160 0,1 0-48 0,3 0 0 15,2 1-128-15,1 2 0 0,-1 2 0 0,2 0 0 16,-1 2-320-16,-1 1 48 0,-2 0 16 0,-1 2 0 16,-3 0 96-16,0 0 32 0,-2 1 0 0,-2 1 0 15,-2 1 128-15,-1 1 0 0,-3 0 0 0,-1 1 0 16,-1-2 384-16,0 0 128 0,-3 0 0 0,-2 2 16 0,-1-2 208 0,1-3 32 15,1 0 16-15,-1-1 0 0,1-1-384 0,1-1-80 16,0-2 0-16,2 0-16 0,0 0-304 0,1-2 0 16,1 0 0-16,-1 1 0 15,-2-1-1152-15,0 2-272 0,0-2-64 0</inkml:trace>
  <inkml:trace contextRef="#ctx0" brushRef="#br0" timeOffset="-209065.743">23505 7849 36975 0,'0'0'1632'0,"0"0"352"0,0 0-1600 0,0 0-384 0,6 1 0 0,0 0 0 16,0 1 2432-16,0 0 416 0,-6-2 80 0,10 5 16 16,2-1-1280-16,1 1-256 0,2-1-64 0,2 0 0 15,4-1-656-15,4-1-144 0,1 1-32 0,1 0 0 16,-2-1-320-16,0 0-192 0,-2-1 192 0,5 0-192 16,0-1 0-16,-1 0 0 0,1-2 0 0,0 1 0 15,0 0 0-15,-2 0-224 0,-1 0 16 0,-2 0 0 31,-2 1-1600-31,-2 0-320 0,-5-2-64 0,-1 0-19536 0</inkml:trace>
  <inkml:trace contextRef="#ctx0" brushRef="#br0" timeOffset="-208814.193">24178 7724 11967 0,'0'0'1072'0,"0"0"-864"0,0 0-208 0,5-4 0 0,1 0 6064 0,-2 1 1168 16,-4 3 224-16,6-3 48 0,1 1-4816 0,-1 1-960 15,1 1-192-15,-1 0-32 0,0 2-784 0,0 0-144 16,0 1-48-16,1 1 0 0,0 2-304 0,0-1-64 16,-1 1-16-16,-1 1 0 0,-1 2-272 0,2-1-64 15,-2 2-16-15,1 0 0 0,0 0 208 0,-1 0 160 16,0 2-32-16,0 0 0 0,-2-1 32 0,-1 1 0 16,-2 0 0-16,-2 1 0 0,-2-3 160 0,-1 2 48 0,-3-1 0 0,0 0 0 15,0 0 208-15,-3 0 32 16,-3 1 16-16,0-2 0 0,-2-2-112 0,-3 0 0 0,-1-1-16 15,-1-1 0-15,2-1-304 0,1 2-48 0,3-4-16 0,3 1 0 32,1-1-800-32,5-1-160 0,2 0-48 0,5-2 0 15,0 0-2704-15,0 0-528 0</inkml:trace>
  <inkml:trace contextRef="#ctx0" brushRef="#br0" timeOffset="-208330.176">23760 8288 16575 0,'0'0'1472'0,"0"0"-1168"16,0 0-304-16,7 0 0 0,-2 0 3696 0,-5 0 672 16,0 0 144-16,0 0 32 0,0 0-2112 0,0 0-400 15,-1 5-96-15,-1 2-16 0,-3 4-480 0,1-2-96 16,-1 0-32-16,0 2 0 0,1 2-320 0,0-2-64 16,0 2-16-16,1 0 0 0,0 0-240 0,0-2-48 15,2 2-16-15,1-2 0 0,2-1-288 0,1-1-48 16,2-3-16-16,3 0 0 0,1-2-256 0,2 0 0 15,1-3 0-15,1-2 0 0,-1-1 0 0,3-1 0 0,-2-5-160 16,0-1 160 0,0-1-592-16,1-2 0 0,-2 0 0 0,1 0 0 15,0 2-208-15,-2 0-32 0,-3 1-16 0,-1 2 0 0,-3 2 592 0,-4 5 256 0,0 0-192 0,0 0 192 16,-3 0 432-16,-2 3 208 0,0 2 32 0,1 1 16 16,-1 1 64-16,0 1 16 0,1 1 0 0,1-1 0 15,2 2-416-15,1-1-80 0,1 1-16 0,1-3 0 16,2 1-256-16,2 1 0 0,1-3 0 0,1 0 0 15,3-1-208-15,1 1 0 0,1-2 0 0,1-2 0 16,1-1-2352-16,0 1-480 16,-2-2-96-16</inkml:trace>
  <inkml:trace contextRef="#ctx0" brushRef="#br0" timeOffset="-208157.512">24278 8467 45151 0,'0'0'992'0,"0"0"208"0,-2 6 32 0,-1 1 48 0,-1 1-1024 0,-1 0-256 16,-1 2 0-16,-1 2 0 0,0 0 1520 0,-2 1 256 16,-1 3 48-16,-1-2 16 0,1 1-1072 0,2 2-224 15,2 0-32-15,3-2-16 16,1-1-1072-16,3 0-224 0,2-3-32 0,1-1-22144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1:57.5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40 416 5983 0 0,'0'0'464'0'0,"0"1"-305"0"0,-16 75 18934 0 0,9-54-16596 0 0,2-2-3623 0 0,-6 49 2036 0 0,14-65-3097 0 0,7-16-1368 0 0,-9 11 3220 0 0,7-11-7729 0 0</inkml:trace>
  <inkml:trace contextRef="#ctx0" brushRef="#br0" timeOffset="283.349">53 236 10591 0 0,'-8'1'1104'0'0,"-4"1"-1869"0"0,-10 0 11915 0 0,14-5-9058 0 0,7 2-1762 0 0,1 1-362 0 0,6-17-1882 0 0,12-8-1917 0 0,-4 10 1849 0 0</inkml:trace>
  <inkml:trace contextRef="#ctx0" brushRef="#br0" timeOffset="284.349">242 0 7831 0 0,'0'0'356'0'0,"0"0"-6"0"0,1 2-222 0 0,3 7 1690 0 0,0 1 1 0 0,0 0-1 0 0,-1 0 1 0 0,0 1-1 0 0,-1-1 1 0 0,0 0-1 0 0,-1 1 0 0 0,0 6-1818 0 0,2 28 3312 0 0,-2-30-3704 0 0,-11 266 4040 0 0,1-144-5022 0 0,9-135 865 0 0,0 11 334 0 0,0-9-5234 0 0,0-4-2857 0 0</inkml:trace>
  <inkml:trace contextRef="#ctx0" brushRef="#br0" timeOffset="752.374">117 442 11975 0 0,'0'0'923'0'0,"0"0"-362"0"0,0 0 718 0 0,9 1 2113 0 0,87 6 3972 0 0,59-15-6514 0 0,-43 25-1931 0 0,-27-15 1649 0 0,-79-2-558 0 0,0-1-1 0 0,-1-1 0 0 0,1 1 1 0 0,-1-1-1 0 0,1 0 1 0 0,-1 0-1 0 0,0 0 1 0 0,1-1-1 0 0,-1 0 1 0 0,0 0-1 0 0,-1 0 0 0 0,5-4-9 0 0,7-25 66 0 0,-16 28-56 0 0,-1 0 0 0 0,0 0 0 0 0,0 1 0 0 0,-1-1 1 0 0,1 0-1 0 0,-1 0 0 0 0,0 1 0 0 0,0-1 0 0 0,0 1 0 0 0,0 0 0 0 0,-1-1 1 0 0,1 1-1 0 0,-1 0 0 0 0,0 0 0 0 0,0 1 0 0 0,0-1 0 0 0,0 1 1 0 0,0-1-1 0 0,0 1 0 0 0,-1 0 0 0 0,0 0 0 0 0,1 0 0 0 0,-1 1 1 0 0,0-1-1 0 0,1 1 0 0 0,-1 0 0 0 0,0 0 0 0 0,0 0 0 0 0,0 1 0 0 0,0 0 1 0 0,0-1-1 0 0,0 1 0 0 0,0 0 0 0 0,0 1 0 0 0,0-1 0 0 0,0 1 1 0 0,0 0-1 0 0,0 0 0 0 0,0 0 0 0 0,0 0 0 0 0,1 1 0 0 0,-1-1 0 0 0,0 1 1 0 0,1 0-1 0 0,-1 0 0 0 0,1 1 0 0 0,-1 0-10 0 0,-1 0 91 0 0,0 0 1 0 0,1 0-1 0 0,-1 1 0 0 0,1-1 0 0 0,0 1 1 0 0,0 0-1 0 0,0 0 0 0 0,0 1 0 0 0,1-1 1 0 0,0 1-1 0 0,0 0 0 0 0,0 0 0 0 0,1 0 1 0 0,-1 0-1 0 0,1 0 0 0 0,0 0 0 0 0,1 1 1 0 0,-1-1-1 0 0,1 1 0 0 0,0-1 0 0 0,1 1 1 0 0,-1-1-1 0 0,1 1 0 0 0,0 0 1 0 0,0-1-1 0 0,1 1 0 0 0,0-1 0 0 0,0 1 1 0 0,0-1-1 0 0,1 1 0 0 0,-1-1 0 0 0,1 0 1 0 0,1 1-1 0 0,-1-1 0 0 0,1 0 0 0 0,2 3-91 0 0,-1-1 47 0 0,1 0 0 0 0,0 0 0 0 0,0 0 0 0 0,1-1 0 0 0,0 1 0 0 0,0-2-1 0 0,1 1 1 0 0,-1 0 0 0 0,1-1 0 0 0,0-1 0 0 0,1 1 0 0 0,-1-1 0 0 0,1 0-1 0 0,0-1 1 0 0,0 1 0 0 0,0-2 0 0 0,0 1 0 0 0,1-1 0 0 0,-1-1 0 0 0,1 1-1 0 0,-1-1 1 0 0,1-1 0 0 0,-1 0 0 0 0,1 0 0 0 0,0 0 0 0 0,-1-1 0 0 0,1-1 0 0 0,-1 1-1 0 0,1-1 1 0 0,-1-1 0 0 0,0 1 0 0 0,0-2 0 0 0,0 1 0 0 0,6-4-47 0 0,41-39-1483 0 0,-34 24-7845 0 0,-14 14 468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7:20.3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0 20039 0 0,'0'0'455'0'0,"0"0"61"0"0,0 0 31 0 0,0 0-54 0 0,0 0-223 0 0,0 2 265 0 0,-1 107 1718 0 0,-2-23-1721 0 0,5 0 0 0 0,7 34-532 0 0,17-9-1733 0 0,-17-86-6987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7:18.8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 6447 0 0,'0'0'499'0'0,"5"-7"1993"0"0,0 8 7431 0 0,4 41-8130 0 0,-15 123-540 0 0,-2-78-853 0 0,8 112-400 0 0,10-184-1617 0 0,-9-15 549 0 0,0-1-1147 0 0,3-5-4405 0 0</inkml:trace>
  <inkml:trace contextRef="#ctx0" brushRef="#br0" timeOffset="517.118">61 244 10943 0 0,'0'0'498'0'0,"7"-5"168"0"0,109-121 7169 0 0,-32 34-7388 0 0,-83 91-882 0 0,-1 1-172 0 0,0 0-1187 0 0,0 0-4608 0 0</inkml:trace>
  <inkml:trace contextRef="#ctx0" brushRef="#br0" timeOffset="791.894">137 234 11055 0 0,'0'0'852'0'0,"0"0"-348"0"0,0 0 623 0 0,0 0 326 0 0,7 6 1494 0 0,55 77 1720 0 0,-34-38-4209 0 0,-26-41-566 0 0,35 43-238 0 0,-8-23-8164 0 0,-16-17 3426 0 0</inkml:trace>
  <inkml:trace contextRef="#ctx0" brushRef="#br0" timeOffset="1057.763">415 167 7831 0 0,'0'0'356'0'0,"0"0"-6"0"0,-1 0-222 0 0,-3 2 270 0 0,3-2 1597 0 0,1 0 698 0 0,8 7 2996 0 0,-2-1-5191 0 0,0-4-383 0 0,0-1 1 0 0,-1 1-1 0 0,1-1 1 0 0,0-1-1 0 0,-1 1 0 0 0,1-1 1 0 0,0 0-1 0 0,0 0 1 0 0,0-1-1 0 0,-1 1 1 0 0,1-1-1 0 0,0-1 0 0 0,2 0-115 0 0,14-2 252 0 0,57-14-1660 0 0,-67 15 605 0 0</inkml:trace>
  <inkml:trace contextRef="#ctx0" brushRef="#br0" timeOffset="1303.816">425 346 6911 0 0,'-12'10'736'0'0,"12"-9"-455"0"0,-1-1 0 0 0,1 0 0 0 0,-1 1 0 0 0,0-1 0 0 0,1 0 0 0 0,-1 1 0 0 0,1-1 0 0 0,-1 1 0 0 0,1-1 0 0 0,-1 1 0 0 0,1-1 0 0 0,-1 1 0 0 0,1-1 0 0 0,0 1 0 0 0,-1 0 0 0 0,1-1 0 0 0,0 1 0 0 0,0-1 0 0 0,-1 1 0 0 0,1 0 0 0 0,0-1 0 0 0,0 1 0 0 0,0 0 0 0 0,0-1 0 0 0,0 1 0 0 0,-1 0 0 0 0,1-1 0 0 0,1 1 0 0 0,-1 0 0 0 0,0 0 0 0 0,0-1 0 0 0,0 1 0 0 0,0 0 0 0 0,0-1 0 0 0,1 1 0 0 0,-1-1 0 0 0,0 1 0 0 0,0 0 0 0 0,1-1-1 0 0,-1 1 1 0 0,1-1 0 0 0,-1 1 0 0 0,0-1 0 0 0,1 1 0 0 0,-1-1 0 0 0,1 1 0 0 0,-1-1 0 0 0,1 1 0 0 0,0-1 0 0 0,-1 1 0 0 0,1-1 0 0 0,-1 0 0 0 0,1 0 0 0 0,0 1 0 0 0,-1-1 0 0 0,1 0 0 0 0,0 0-281 0 0,4 3 36 0 0,-1 0 0 0 0,1-1-1 0 0,0 0 1 0 0,0 0 0 0 0,0 0 0 0 0,0 0-1 0 0,1-1 1 0 0,-1 0 0 0 0,0 0-1 0 0,1-1 1 0 0,-1 1 0 0 0,0-1 0 0 0,5-1-36 0 0,24-3-7087 0 0,-19 0-243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8-12T16:12:33.93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8509 8600 15 0,'3'-7'7'0,"-1"3"-1"0,-2 4 7 16,6 0-11-16,2 0 1 16,2 7 0-16,3 2 1 15,3 1-5-15,-5-3 0 16,2 2 3-16,0-2 1 16,-2 2-2-16,-3 1 1 15,0-1-1-15,0 1 0 16,0-8-1-16,-3 5 0 15,0-5-1-15,0 3 0 16,1-7-3-16,-4 4 1 0,-2 1-4 16,0-1 0-16,0 0-1 15,0 5 1 1</inkml:trace>
  <inkml:trace contextRef="#ctx0" brushRef="#br0" timeOffset="749.576">8549 8680 16 0,'2'0'8'0,"4"-7"-4"0,-1 3 15 16,0 8-17-16,3-4 0 16,0-11 0-16,0-11 1 15,0-3-4-15,0-1 0 16,0 14 3-16,0 0 0 15,0-2-2-15,-3 2 1 16,0 3-3-16,-2-1 1 0,0 3-5 16,-1 0 1-1,-2 3-3-15,0 4 1 0</inkml:trace>
  <inkml:trace contextRef="#ctx0" brushRef="#br0" timeOffset="1139.121">8721 8624 21 0,'2'-5'10'0,"4"10"-11"0,-4 2 19 15,1 2-17-15,0 6 0 16,-1-4 0-16,1-8 1 0,-1 1-3 16,1 1 1-16,0-3-5 15,-1-2 1 1,4-2-2-16,-1 14 0 0</inkml:trace>
  <inkml:trace contextRef="#ctx0" brushRef="#br0" timeOffset="16170.822">10710 8909 15 0,'0'4'7'0,"0"-25"3"0,0 19 8 16,3 4-14-16,0 5 1 16,-1 3 2-16,1-1 1 15,2 3-10-15,3 2 1 16,0 2 5-16,0-2 1 15,3 0-3-15,-1-2 1 0,3 2-3 16,-2-4 1-16,0 2-1 16,2 2 1-16,-5-5-2 15,0 3 1-15,-3-3-2 16,-2 1 0-16,-3-6-5 16,0-1 1-16,-3 1-5 15,0-1 0-15</inkml:trace>
  <inkml:trace contextRef="#ctx0" brushRef="#br0" timeOffset="16516.556">10718 9092 17 0,'-2'-2'8'0,"2"-3"2"0,0 5 8 16,0 0-13-16,0 12 1 15,2-3 4-15,1-14 1 16,2-4-12-16,1-5 0 16,-1-5 9-16,0-9 0 15,0 11-3-15,-2 1 1 16,2-3-3-16,1-2 0 15,-1 2-2-15,0 0 0 16,-2 8-3-16,-1 3 1 16,-2 8-6-16,0 0 1 15,0 3-6-15,0 2 0 0,0 2-3 16,3-3 1-16</inkml:trace>
  <inkml:trace contextRef="#ctx0" brushRef="#br0" timeOffset="17988.045">9252 6641 18 0,'0'-4'9'0,"3"-1"3"15,0 0 9-15,-3 5-15 16,5-2 0-16,0 2 5 16,3 2 1-16,3 3-14 0,-1 2 0 15,6 2 9 1,0 3 0-16,0 0-4 0,0 0 1 16,2-3-3-16,-2 5 1 15,0-4-2-15,-3-1 0 16,-2-2-3-16,-3-2 1 15,0-1-4-15,-5-1 0 16,-3-1-4-16,0 1 1 0,-6-1-5 16,1 0 0-16</inkml:trace>
  <inkml:trace contextRef="#ctx0" brushRef="#br0" timeOffset="18209.521">9324 6815 35 0,'3'-2'17'0,"2"-14"-14"16,-5 9 31-16,3-5-33 15,-1-2 1-15,1-3 0 16,-1-4 1-16,4 0-4 16,-1-3 0-16,3 20 2 15,-3-6 1-15,3-9-3 0,0-2 1 16,0 7-6-1,0 0 1-15,-3 2-7 16,1 8 0-16</inkml:trace>
  <inkml:trace contextRef="#ctx0" brushRef="#br0" timeOffset="21649.421">10263 6613 28 0,'-8'-28'14'0,"11"82"-3"0,0-49 14 0,2-5-22 15,0-5 1-15,0 3 3 16,1-8 1-16,-1 8-10 16,0 2 1-16,1 5 5 15,-1 4 1-15,3 3-3 16,0 2 0-16,2 2-2 15,1-2 1-15,2 1-2 16,0-6 0-16,-2-2-2 16,-3 0 0-16,-3-2-4 15,0-3 1-15,-2 0-4 16,-3-2 0-16,-3 0-3 16,-2 0 1-16</inkml:trace>
  <inkml:trace contextRef="#ctx0" brushRef="#br0" timeOffset="21890.36">10266 6822 30 0,'-3'-2'15'0,"16"-14"-7"0,-7 9 27 16,-1-5-30-16,-2-5 1 16,2-1 2-16,0-6 0 15,3 3-10-15,-3-5 0 16,1 19 6-16,-1-3 1 15,0-4-3-15,1 0 0 16,-4-2-4-16,1-1 0 16,0 1-6-16,2 2 0 0,-2 2-7 15,2 5 1-15,0 2-2 16,3 5 1-16</inkml:trace>
  <inkml:trace contextRef="#ctx0" brushRef="#br0" timeOffset="22324.387">10406 6684 7 0,'0'7'3'0,"11"-12"2"15,-6 0 0-15,0 1-2 0,1-3 1 16,-1-1 4-16,5 1 0 15,-2 0-8-15,-2 0 1 16,-1 3 8-16,0 1 0 16,-2 3-1-16,0 0 0 15,-1 3-2-15,1 1 1 16,-3 1-3-16,0 2 1 16,2 2-2-16,-2 1 0 15,0-1-1-15,0 1 1 0,3 1-1 16,0-1 0-16,2 2-1 15,0-3 1 1,1 0-1-16,-1-1 0 16,3-1-1-16,0-3 1 15,0-1-1-15,2-3 0 0,1-3 0 16,-1 1 0-16,4-5-3 16,-4 0 1-16,1-3-5 15,-3 3 1-15,-3 0-8 16,-2 3 1-16,-1-1-2 15,1-2 1-15</inkml:trace>
  <inkml:trace contextRef="#ctx0" brushRef="#br0" timeOffset="22521.755">10599 6611 22 0,'-5'-10'11'0,"13"36"-2"0,-5-30 17 15,-3 4-23 1,0 0 0-16,2 4 2 15,1 8 0-15,-1 4-7 0,-2 6 1 16,0 6 3-16,3-2 1 16,0-12-4-16,-3 0 1 15,0-2-8-15,0 2 1 16,2-2-4-16,4-3 0 16</inkml:trace>
  <inkml:trace contextRef="#ctx0" brushRef="#br0" timeOffset="23661.351">8784 9127 20 0,'0'0'10'0,"3"-7"2"0,-3 7 12 16,2-2-21-16,-2 2 0 16,0 0 0-1,0 0 1-15,3 0-7 16,-3 0 1-16,0 0-5 0,3 2 1 16,2-4-4-16,3 2 0 15</inkml:trace>
  <inkml:trace contextRef="#ctx0" brushRef="#br0" timeOffset="23808.318">8813 9193 25 0,'-5'10'12'0,"2"-3"-12"0,3-7 20 0,0 0-20 16,0 0 0-16,6-3-4 15,-1 1 1-15,0-3-3 16,1 0 1-16</inkml:trace>
  <inkml:trace contextRef="#ctx0" brushRef="#br0" timeOffset="23944.545">8845 9252 22 0,'-5'12'11'0,"7"-10"-10"15,-2-2 16-15,0 0-18 16,0 0 1-16,6-5-13 15,-1 3 1-15</inkml:trace>
  <inkml:trace contextRef="#ctx0" brushRef="#br0" timeOffset="24081.904">8882 9299 26 0,'-5'12'13'0,"2"-5"-16"0,3-7 21 16,0 0-21-16,3-3 0 15,-1-1-10-15,6-6 0 16</inkml:trace>
  <inkml:trace contextRef="#ctx0" brushRef="#br0" timeOffset="25163.628">9652 7225 31 0,'0'4'15'0,"0"-4"-10"16,0 0 27-16,0 0-32 15,0 0 1-15,0 0-1 16,0 0 1-16,0 0-6 0,0 0 0 16,0 0-6-16,5-4 1 15</inkml:trace>
  <inkml:trace contextRef="#ctx0" brushRef="#br0" timeOffset="29112.124">9639 7276 20 0,'2'-2'10'0,"4"0"-7"0,-6 2 10 16,5-14-12-16,0 6 0 16,1 8 1-16,2 5 1 15,-1 7-4-15,-1 2 1 16,4 5 2-16,-2 0 0 15,0-3-1-15,0-4 1 16,-3-5-4-16,1-2 1 16,-1-3-6-16,-2-4 1 15</inkml:trace>
  <inkml:trace contextRef="#ctx0" brushRef="#br0" timeOffset="29514.141">9811 7514 20 0,'2'7'10'0,"6"12"-6"0,-2-12 12 16,-1 5-16-16,6-1 1 16,-4 3-1-16,1 1 1 15,-2-6-4-15,-1 0 1 16,0-4-4-16,-2-3 0 0</inkml:trace>
  <inkml:trace contextRef="#ctx0" brushRef="#br0" timeOffset="35715.31">9522 6818 17 0,'-2'-10'8'0,"4"-25"-1"16,1 23 8-16,2-4-14 16,1-3 1-16,2 3 0 15,-1-3 0-15,4 7-3 16,0 5 1-16,-3 5 1 0,0 6 1 16,-1 8-2-16,-1 7 1 15,-4 0 1-15,1-1 0 16,-3 1 0-16,-3-9 1 15,1-1 0-15,-4 3 0 16,1-5 0-16,0 2 0 16,2 1-1-16,1-3 1 15,2-3-1-15,5 1 1 0,0-5-2 16,6-5 1-16,2-4-1 16,0 14 1-1,0-3-1-15,3-2 0 16,-2-2-3-16,-4 2 1 0,-2 0-9 15,-3 4 1-15,1 1-3 16,-6-5 0-16</inkml:trace>
  <inkml:trace contextRef="#ctx0" brushRef="#br0" timeOffset="36963.793">10896 9120 16 0,'0'0'8'0,"7"-14"-3"0,-1 9 9 16,-1 1-14-16,6 13 0 15,2-2 0 1,3-7 1-16,0-2-1 0,0 6 0 15,-6 4 1-15,1-16 1 16,-6 6 0-16,-5 7 0 16,-5 4 1-16,-6 5 1 15,1 5 0-15,-1-5 0 16,0-2 0-16,3-3 0 16,0-4-1-16,6-7 0 15,2-5-2-15,2 0 1 0,9-3-1 16,0-1 0-1,2-1-1-15,3 7 1 0,0 7 0 16,-1 5 1-16,-1 12 1 16,-6 2 0-16,-3 5 1 15,-5 3 0-15,-5-20 0 16,-3 7 1-16,-3 1-2 16,-5 2 1-16,0-5-2 15,3-5 0-15,0-4-1 16,2-5 0-16,1 2-8 15,2-6 0-15,0-3-9 16,3 9 1-16</inkml:trace>
  <inkml:trace contextRef="#ctx0" brushRef="#br0" timeOffset="37969.943">9909 7820 6 0,'0'7'3'0,"5"-10"3"0,-5 3 3 15,3 3-6-15,-1 1 0 16,1 3 1-16,0 8 1 16,2-15-7-16,0 4 1 15,0 6 3-15,1 1 1 16,-1 1-3-16,0 0 1 15,-2-3-3-15,0-2 1 0,-1-4-4 16,-2-1 0-16</inkml:trace>
  <inkml:trace contextRef="#ctx0" brushRef="#br0" timeOffset="38661.258">10104 8099 16 0,'-2'-2'8'0,"4"4"-1"0,-2-2 11 16,3-4-17-16,0-1 0 15,2 10 1-15,3 4 0 16,0 8-3-16,2 4 1 16,-2 5 0-16,0 4 1 15,0-6-1-15,0-12 1 16,0-1-5-16,0-4 0 16,-3-2-3-16,3 0 0 15</inkml:trace>
  <inkml:trace contextRef="#ctx0" brushRef="#br0" timeOffset="39622.288">10605 8530 11 0,'2'5'5'0,"6"-48"-1"0,-8 43 3 0,0 0-7 16,0-7 0-16,0 2 3 16,0 8 1-16,0 6-3 15,0-4 0-15,0-3 2 16,-3-2 1-16,-2-2-1 15,3 0 1-15,-4-3-2 16,1-2 0-16,0 4-6 16,-1-1 1-16,4-1-4 15,2-4 1-15</inkml:trace>
  <inkml:trace contextRef="#ctx0" brushRef="#br0" timeOffset="39978.84">10530 8412 19 0,'-2'0'9'0,"7"-7"-6"0,-2 3 15 0,-3-4-16 16,0-1 1-16,0-3 2 15,0-2 0-15,-3 0-7 16,0 2 1-16,-2 8 4 15,0-8 0-15,0 10-4 16,-1 4 0-16,1-7-8 16,2-2 1-16</inkml:trace>
  <inkml:trace contextRef="#ctx0" brushRef="#br0" timeOffset="40866.808">10570 7210 22 0,'3'10'11'0,"7"9"-8"15,-4-15 12-15,2-6-15 16,2 7 0-16,1 4 0 0,-1 8 1 15,1-1-1 1,-3-4 0-16,-3-3-4 16,3 5 1-16,-3-2-3 15,1-7 0-15</inkml:trace>
  <inkml:trace contextRef="#ctx0" brushRef="#br0" timeOffset="41256.76">10721 7467 14 0,'0'2'7'0,"5"8"-1"16,-5-10 9-16,3 4-14 15,0 3 0-15,-1 0 1 16,1 0 0-16,-1 5-3 15,4 0 1-15,-1 4 1 16,0 1 0-16,3-1-1 16,-2 3 1-16,1-5-5 0,-1-2 1 15,-1-5-4 1,0-5 1-16</inkml:trace>
  <inkml:trace contextRef="#ctx0" brushRef="#br0" timeOffset="41586.065">10851 7653 18 0,'0'-3'9'0,"8"10"-5"15,-6-7 15-15,3 5-17 16,1 4 1-16,2 6 0 16,0 1 0-16,0 8-4 15,2 4 0-15,-2-2 3 16,0 0 0-16,0-19-4 15,-3 2 0-15,1-4-6 16,-1 9 0-16</inkml:trace>
  <inkml:trace contextRef="#ctx0" brushRef="#br0" timeOffset="42355.207">10644 6326 14 0,'0'-2'7'0,"5"2"4"16,-2 2 4-16,0 3-13 16,2 4 0-16,3 5 1 15,3-11 1-15,-3 13-5 16,-1 10 0-16,1 7 2 15,0-2 1-15,0 4-6 16,0-5 1 0</inkml:trace>
  <inkml:trace contextRef="#ctx0" brushRef="#br0" timeOffset="42636.437">10840 6759 10 0,'5'12'5'0,"3"-8"1"0,-5-1-6 0,2 1 0 15,0 4 0-15,1 1-5 16,-1-2 0-16</inkml:trace>
  <inkml:trace contextRef="#ctx0" brushRef="#br0" timeOffset="42983.069">11017 6987 17 0,'0'24'8'0,"13"18"-6"0,-7-51 16 15,-1 4-17-15,3 7 0 16,3 5 0-16,-1 5 0 15,1 2-2-15,-1 3 1 16,-2-1-2-16,0 0 0 0,-2-1-4 16,-4-1 0-16</inkml:trace>
  <inkml:trace contextRef="#ctx0" brushRef="#br0" timeOffset="43283.321">11168 7227 11 0,'3'0'5'0,"10"16"6"0,-8-4 5 16,6 0-15-16,-3 4 0 16,2 8 1-16,1-1 0 15,0 6-3-15,-1-1 0 16,3-19-3-16,-2 1 1 16,-1-1-3-16,4 1 1 15</inkml:trace>
  <inkml:trace contextRef="#ctx0" brushRef="#br0" timeOffset="44877.217">12547 8638 7 0,'-3'-5'3'0,"-5"-28"1"0,8 24 3 16,-5-3-6-16,-1-4 0 15,-2-1 0-15,1 3 0 16,-4 5-2-16,0-5 1 0,1-5 1 16,-1-5 0-1,-2 3-4-15,2 0 0 0</inkml:trace>
  <inkml:trace contextRef="#ctx0" brushRef="#br0" timeOffset="45296.558">12351 8304 10 0,'-11'-9'5'0,"-2"-29"-2"0,8 26 6 16,-3-4-9-16,2-3 0 0,-2-4-2 16,1-6 1-16,-1 6-2 15,0 13 1-15</inkml:trace>
  <inkml:trace contextRef="#ctx0" brushRef="#br0" timeOffset="45683.925">12173 8048 9 0,'-2'-3'4'0,"-6"-18"-2"0,5 14 6 0,1-2-8 16,-1-1 0-16,0-1 0 16,1-1 1-16,-1-2-2 15,-2 0 1-15,-1 2-3 16,1-5 1-16</inkml:trace>
  <inkml:trace contextRef="#ctx0" brushRef="#br0" timeOffset="46047.522">12015 7744 11 0,'-6'-11'5'0,"-7"-32"-4"0,8 34 8 0,0 7-9 16,-3-6 0-16,2-6 2 16,1 0 0-16,2-2-6 15,-2-3 0-15</inkml:trace>
  <inkml:trace contextRef="#ctx0" brushRef="#br0" timeOffset="46916.952">12435 7109 10 0,'3'5'5'0,"5"9"-4"0,-3-11 6 0,1 1-7 16,-1 1 0-16,0 0 0 16,0 2 0-16,-2-3-3 15,0-1 1-15</inkml:trace>
  <inkml:trace contextRef="#ctx0" brushRef="#br0" timeOffset="47141.733">12517 7258 5 0,'0'-3'2'0,"6"8"3"0,-6-5 0 16,2 2-4-16,4 1 0 16,-1-8 0-16,0 3 1 15,1-1-5-15,-1 6 1 16,0-6 0-16,0-2 0 0</inkml:trace>
  <inkml:trace contextRef="#ctx0" brushRef="#br0" timeOffset="47907.028">12293 7025 9 0,'-11'-7'4'0,"3"16"-2"0,5-18 7 15,-2-8-9-15,-3-2 0 16,-2-4-4-16,-1 2 0 16,3-5 3-16,-3 5 0 0</inkml:trace>
  <inkml:trace contextRef="#ctx0" brushRef="#br0" timeOffset="48238.457">12102 6808 9 0,'-5'-4'4'0,"-1"-18"-4"0,6 13 8 15,-2-3-8-15,-1-4 1 16,-2-1-5-16,0 1 1 16,-1-1 2-16,1 1 0 15</inkml:trace>
  <inkml:trace contextRef="#ctx0" brushRef="#br0" timeOffset="48613.257">11922 6418 7 0,'-8'14'3'0,"-8"-40"-2"0,11 17 5 15,-3-3-6-15,0-4 0 16,0-1-3-16,-2 1 0 16,2-3 2-16,0 0 1 15</inkml:trace>
  <inkml:trace contextRef="#ctx0" brushRef="#br0" timeOffset="48986.777">11713 6162 11 0,'-10'-19'5'0,"-4"-42"-1"0,9 42 11 16,-6 2-15-16,1 8 0 15,-3-5 1-15,-1 0 1 16,4 0-7-16,-1-1 0 16,3-6 1-16,8 5 0 15</inkml:trace>
  <inkml:trace contextRef="#ctx0" brushRef="#br0" timeOffset="51390.524">13684 7737 12 0,'-2'-2'6'0,"-1"2"0"0,3 0 6 16,0 0-10-16,0-2 0 15,-3-1 2-15,-2-6 0 16,-3-1-5-16,-2-6 0 16,-1 2 3-16,3 0 1 15,0 0-4-15,0-3 0 16,0 3-5-16,0-2 0 0</inkml:trace>
  <inkml:trace contextRef="#ctx0" brushRef="#br0" timeOffset="51824.802">13446 7488 25 0,'-8'-2'12'0,"0"-12"-13"0,6 4 19 0,-4-4-18 16,1-2 1-16,-3-3-1 15,0 2 1-15,3 3-3 16,0-2 1-16,-1 4-6 15,4 3 1-15</inkml:trace>
  <inkml:trace contextRef="#ctx0" brushRef="#br0" timeOffset="52247.543">13245 7107 17 0,'-13'-19'8'0,"0"7"-5"0,7 8 9 0,1-6-12 16,0-1 1-16,-3-6-1 16,0 1 1-16,-3-1-7 15,1 1 1-15</inkml:trace>
  <inkml:trace contextRef="#ctx0" brushRef="#br0" timeOffset="52576.997">13052 6787 28 0,'-11'0'14'0,"3"7"-16"0,6-11 25 0,-1-4-22 15,-2-1 0 1,0-3-6-16,-1 3 0 0,1-3-1 15,0 3 1-15</inkml:trace>
  <inkml:trace contextRef="#ctx0" brushRef="#br0" timeOffset="53461.643">14796 6684 14 0,'-11'-17'7'0,"0"-4"-2"16,9 14 8-16,-1-2-12 15,0-3 0-15,-2 2 1 16,2 3 0-16,-2-2-7 15,-3-3 1-15,-5-4-1 16,2-5 1-16</inkml:trace>
  <inkml:trace contextRef="#ctx0" brushRef="#br0" timeOffset="53808.89">14610 6434 25 0,'-5'-2'12'0,"-3"-22"-9"0,5 20 24 0,-2-3-27 16,-3 4 1-16,-2-1 0 16,-1-6 1-16,0-1-5 15,1-4 1-15,-1 1-6 16,1-5 0-16</inkml:trace>
  <inkml:trace contextRef="#ctx0" brushRef="#br0" timeOffset="54122.165">14436 6166 19 0,'-8'3'9'0,"0"-41"-7"0,5 24 7 0,-5-5-9 16,-2-4 1-16,-4-3-11 15,-1 2 1-15</inkml:trace>
  <inkml:trace contextRef="#ctx0" brushRef="#br0" timeOffset="58221.218">17926 6768 26 0,'0'0'13'0,"0"0"-3"0,0 0 13 16,-3 0-20-1,0 0 1-15,-2 0 1 0,0 0 1 16,-3-4-7-16,0-6 1 16,0-2 5-1,0-4 1-15,0 2-2 0,3-10 0 16,2 1-1-16,3-5 0 16,0-1-1-16,5 1 0 15,3 2-2-15,5 0 1 16,1 8-1-16,2-1 0 15,5 7 0-15,-3 5 0 16,3 5 0-16,-5 4 1 16,-2 14-1-16,-7 1 1 15,-1 6 0-15,-9 3 1 16,-2 5 0-16,-3-1 0 16,-3 1 1-16,-5-5 1 0,-5-3-1 15,3-4 1-15,-1-7-2 16,1-5 1-16,-1-7-2 15,6-5 0-15,2-6-2 16,6-4 1-16,2 4-1 16,6-6 1-16,5-4 0 15,5-2 0-15,6-1 0 16,-1 3 0-16,3 4 1 16,1 6 0-16,1 6-1 15,-4 7 1-15,-6 5-1 16,0 12 1-16,-7-2 0 15,-6 6 0-15,-6 3 0 0,-2 5 0 16,-2-1 0-16,-3-4 0 16,-6-5 0-1,-5-4 0-15,3-3 0 16,0-5 0-16,0-6-1 0,2-3 1 16,3-10-2-16,6-6 1 15,5-5-1-15,5-1 0 16,2-1 0-16,6-8 0 15,5 1 0-15,3 1 1 16,3 4-1-16,-1 6 1 16,3 2 0-16,1 8 1 0,1 9-1 15,-4 7 1-15,-6 12 0 16,-2 0 0-16,-3 4 0 16,-6 5 0-1,-2 5 0-15,-5 0 0 0,-6-7 0 16,-2-2 1-16,-3-6-1 15,-2-3 1-15,-6-4-1 16,3-4 0-16,0-4-1 16,0-6 0-16,5-6 0 15,5-10 0-15,6-4-1 16,5-1 1-16,8-9-1 16,5-12 1-16,3 8-1 15,2 2 1-15,6 6 0 16,3 6 0-16,-1 6 0 0,-2 3 0 15,-6 12 0 1,-2 9 0-16,-5 2 0 16,-3 13 1-16,-8 3-1 15,-5 4 1-15,-6 1 0 16,-2 1 0-16,-6-3-1 0,-2-2 1 16,-3-7-1-16,-2-5 1 15,5-5-2-15,2-6 1 16,3-8-1-16,6-9 1 15,2 0-1-15,8-10 0 16,5-4 0-16,6-5 1 16,4 5-1-16,4 2 1 15,5 5 0-15,2 7 0 16,-2 4 0-16,-3 13 0 16,0 4 0-16,-2 7 1 0,-6 7-1 15,-2-5 0-15,-9 5 0 16,-4 3 1-16,-6-1 0 15,-5 3 0-15,-3-2-1 16,-3-3 1-16,-5-7 0 16,-2-2 1-16,-6-7-1 15,6-8 0-15,2-6-1 16,3-10 1-16,7 5-2 16,7-17 1-16,7 1-1 15,7-3 1-15,9 2-1 16,3 5 0-16,5 3 0 15,5 4 1-15,3 7 0 16,-6 3 0-16,-2 9 0 16,-6 14 0-16,-4 0 1 15,-7 12 0-15,-7-2 0 0,-7 1 1 16,-9 4-1-16,-3-1 0 16,-5-2 1-16,-2 0 0 15,-3-8-1-15,5-6 0 16,3-7 0-16,5-5 0 15,5-10-2-15,9-6 1 16,7 2-1-16,6-14 0 16,7-5 0-16,3 0 0 15,6 2 0-15,2 5 1 16,-3 8 0-16,-5 3 0 16,-2 15 1-16,-6 8 0 0,-5 8-1 15,-5 3 1-15,-6 2 0 16,-5 0 1-16,-2 3 0 15,-4-3 1-15,-2-2-1 16,1-3 0-16,-1-4 0 16,0-7 0-16,0-5-1 15,5-8 0-15,3-6-1 16,6 5 0-16,2 0-1 16,5-1 1-16,3-4-1 15,5 2 1-15,6-2-1 16,-3 7 1-16,0 9 0 15,-3 3 0-15,-3-2 0 16,-2 1 1-16,-8 3-1 16,-2-2 1-16,-6 0-1 0,0-1 1 15,-3 1-1-15,-2 0 1 16,-3 2-1-16,-2 2 1 16,-1 1-1-16,3 1 0 15,3 1-4-15,2-2 1 16,6-3-7-16,2-5 0 15,3-2-13-15,8-7 0 16,-5 0-3-16,-3 7 1 16</inkml:trace>
  <inkml:trace contextRef="#ctx0" brushRef="#br0" timeOffset="63024.647">17717 7055 26 0,'0'3'13'0,"0"-10"-2"16,0 7 13-16,0 0-22 15,0-5 0-15,2 0 1 16,3 3 0-16,3-1-4 16,3-1 0-16,2-1 3 15,3 0 0-15,0 3-1 16,0 2 0-16,-3 2-1 0,-2 8 1 16,-3-1 0-16,-6 1 1 15,-7 1 1-15,-3 6 0 16,-3 2 1-16,-2-1 1 15,0 1-1-15,0 2 1 16,2-6-1-16,3-4 1 16,0-1-2-16,3-1 0 15,2-2-1-15,3-2 0 16,6 0 0-16,2-3 0 0,5 0-1 16,0-2 1-16,3 3-1 15,0-3 1-15,0 0-1 16,-3 0 0-16,0 0-1 15,-2 2 1-15,-3 0-4 16,-3 1 1-16,-2-1-5 16,-3 0 1-16,0 1-5 15,0-1 0-15,0 0-7 16,2 1 1-16,3-3 1 16,3 0 0-16</inkml:trace>
  <inkml:trace contextRef="#ctx0" brushRef="#br0" timeOffset="63312.143">18050 7135 27 0,'5'-4'13'0,"3"1"-8"0,-5 6 26 15,-1-1-28-15,-2 5 1 16,3 2 3-16,-3 1 1 0,0 2-10 16,0-1 1-1,0 1 5-15,-3-3 1 16,3 1-3-16,-2-1 1 0,2 1-6 16,-3-3 0-16,3-3-9 15,0-1 1-15,8-3-3 16,0-5 0-16</inkml:trace>
  <inkml:trace contextRef="#ctx0" brushRef="#br0" timeOffset="65276.993">19436 6761 23 0,'-16'-2'11'0,"8"4"-6"0,8-2 17 16,-5 3-18-16,3-1 0 16,-4-4 4-16,1-1 0 15,0-4-9-15,-1 3 1 16,1-8 5-16,2 2 1 16,1-11-2-16,-1 2 1 0,3 5-3 15,0 5 0-15,8-5-2 16,-3 4 1-16,9-4-1 15,-4 2 1-15,3-2-1 16,-2 5 0-16,0 11 0 16,-1-2 0-16,-5 17 1 15,-2-3 0-15,-8 12 1 16,0-5 0-16,-9-2 1 16,4 0 0-16,-1-5 0 15,3-3 0-15,-5 1 0 16,2-2 1-16,-4-3-2 15,1-3 1-15,4-11-3 16,2 3 1-16,8-15-1 16,0 5 0-16,8-17-1 15,-3 10 1-15,6 4-1 16,-3 6 0-16,7-1 1 0,-1 3 0 16,1 9 0-16,-4 0 1 15,0 0 0-15,-1 0 0 16,-4 9 0-16,-4-2 1 15,-7 16 0-15,0-4 1 16,-6 10 0-16,3-11 0 16,-3-6-1-16,4-2 1 15,-7 1-1-15,4-1 0 16,-3-8 0-16,2 0 0 0,0-6-2 16,1-1 1-16,4-9-1 15,1 2 0 1,10-9-1-16,-2 4 1 15,2-20-1-15,1 9 1 0,4 16-1 16,-2 2 1-16,11 1 0 16,-6 2 0-16,5 16 0 15,-2-2 0-15,0-9 0 16,-3 0 1-16,-2 11-1 16,-3-2 1-16,-11 10 0 15,1-3 0-15,-12 5-1 16,7-3 1-16,-9 3 0 15,2-7 0-15,-1-5 0 16,4-3 0-16,-8-4-1 16,4 0 0-16,1-7 0 0,4 3 0 15,7-10-1 1,0-1 1-16,11-8-1 16,-2 4 0-16,2-2 0 15,0 4 1-15,7-11 0 0,-4 5 0 16,8 20 0-16,-4 1 0 15,7 11 0-15,-7 1 0 16,4 6 0-16,-6-4 1 16,-5 5-1-16,-3-6 1 15,-10 13 0-15,3-5 0 16,-12 9-1-16,4-9 1 0,-14-1 0 16,8-3 0-1,0-8-1-15,3-3 1 16,-3-6-1-16,3 0 0 0,2-10 0 15,3 2 0-15,11-11-1 16,0 5 1-16,5-17-1 16,-3 9 1-16,11-16 0 15,-3 10 0-15,8 20-1 16,-5 3 1-16,8 3 0 16,-3 1 1-16,0 3-1 15,-5 0 0-15,-5 19 1 16,-4-5 0-16,-9 3 0 15,-1-6 0 1,-26 22 1 0,5-7 1-16,-2-5-1 15,7-2 1-15,-2-9-1 16,5-3 0-16,0-14-1 16,6 0 0-16,7-10-1 15,1 3 0-15,2 0-1 0,0 2 1 16,10-11-1-16,1 4 1 15,10 0 0-15,-5 5 0 16,5-5 0-16,-5 5 0 16,2 23 0-16,-4-2 1 15,-7 10-1-15,-1-3 0 16,-12 12 1-16,1-7 0 16,-8 4 0-16,2-4 1 15,-7-3-1-15,5-4 0 16,-3-7-1-16,5-3 1 0,1-11-2 15,2 2 1 1,0-10-5-16,2 6 0 0,4-22-5 16,-1 7 0-16,6 2-6 15,-1 5 1-15,9 17-7 16,-3 0 0-16,13-1 2 16,-5 3 0-16</inkml:trace>
  <inkml:trace contextRef="#ctx0" brushRef="#br0" timeOffset="66853.409">19883 6733 27 0,'-7'9'13'0,"-7"-11"0"0,12 0 21 0,-4-1-27 16,1 3 0-16,-6-4 3 15,4-1 1-15,-1-7-13 16,0 3 1-16,2-8 9 16,4 6 0-16,4-22-4 15,-2 9 0-15,11-2-1 16,-3 5 0-16,10 14-2 15,-4 2 0-15,9 10-1 16,-4-3 0-16,-1 10 0 16,-2-2 1-16,-5 4-1 15,0-5 1-15,-11 15 0 16,0-6 0-16,-8 6 0 16,0-3 1-16,-8-2 0 0,3-5 1 15,-6-7-1-15,3-2 0 16,-2-8 0-16,2 1 0 15,3-7-2-15,5 2 1 16,0-5-2-16,0 2 1 16,5-11 0-16,3 7 0 15,11-19-1-15,-3 10 0 16,13 2 1-16,-8 4 0 16,8 10 0-16,-5 0 0 15,3 21 0-15,-6-2 0 0,-3-3 0 16,-2-2 1-16,-8 12 0 15,0-5 0-15,-10 7 0 16,2-4 0-16,-11 6 1 16,6-1 1-16,-8-6-1 15,5-4 1-15,-3-5-1 16,6 0 0-16,0-12 0 16,2 1 0-16,6-8-2 15,0 2 0-15,2-11-2 16,1 2 1-16,9-14 0 15,-1 8 1-15,10-6 0 16,-3 5 0-16,13 10 0 16,-7 2 0-16,5 21 1 15,-6-3 1-15,3 15-2 16,-5-5 0-16,-3 3 0 16,-2-6 0-16,-8 13 0 15,-3-5 1-15,-8 16-1 0,0-7 1 16,-11-14 0-1,3-2 0-15,-7 2 0 16,4-4 0-16,-2-3 0 0,5-3 0 16,-5-8-1-16,8-1 1 15,-1-11-1-15,4 1 0 16,10-10-1-16,0 1 1 16,2 3-1-16,1 4 1 15,10-4-1-15,-2 5 1 16,15-10 0-16,-7 5 0 0,7 7 0 15,-4 2 0 1,1 24 0-16,-4-3 0 16,-3 5 0-16,-3-2 1 0,-8 9-1 15,-2-4 1-15,-14 11 0 16,3-5 1-16,-15 6-1 16,4-8 0-16,-7-2 0 15,-1-5 0-15,6-5 0 16,2-7 0-16,6-6-1 15,3-8 0-15,2-5-1 16,2 1 1-16,4-3-1 16,7-9 1-16,6 11 0 15,7-8 0-15,6 11-1 16,0-8 1-16,0 8 0 16,-1 7 0-16,-1 2 0 15,-4 13 0-15,-5 6 0 16,-5-3 0-16,-5 8 0 0,-6-2 1 15,-7 4 0 1,-6-2 0-16,-3-1-1 16,-2-3 1-16,0-6-1 0,0-4 1 15,2-3-2-15,3-11 1 16,3 2-1-16,8-15 1 16,2 13-1-16,9-17 1 15,9-2-1-15,4 4 1 16,2 13-1-16,3-6 1 15,-3 15 0-15,-2-1 0 0,-4 13 0 16,-1-3 0-16,-6 5 1 16,-6-1 0-1,-4-1-1-15,-6 2 0 0,-6 2 0 16,-1-5 1-16,-1 5-1 16,0-9 1-16,3 0-2 15,-1-8 1-15,4-1-4 16,5-1 0-16,2-2-7 15,3 0 1-15,0 7-14 16,5-17 1-16,0 8-3 16,1-10 1-16</inkml:trace>
  <inkml:trace contextRef="#ctx0" brushRef="#br0" timeOffset="69300.379">20709 6794 25 0,'-11'10'12'0,"3"-10"-1"0,6 0 12 15,-1 0-19-15,0-3 0 0,1-1 4 16,-1-3 1-16,1-3-10 16,-1-2 0-16,3-2 7 15,0 2 1 1,3-4-3-16,4 0 1 0,4-6-3 16,2 8 1-16,3 0-2 15,5 2 1-15,1 1-2 16,1 4 1-16,6 0-1 15,1 7 1-15,-4 2-1 16,-7 3 0-16,-4 4 0 16,-7 3 1-16,-10 4 0 15,-9 3 0-15,-5 2 1 16,-5-2 1-16,-3-3 0 16,0-4 1-16,-2-2-1 15,5-6 0-15,2-4-1 16,3-7 1-16,8-4-2 15,6-6 0-15,7 3-1 16,6-5 0-16,5-4-1 16,2 1 1-16,3 4-1 0,3 1 1 15,3 3-1-15,2 5 1 16,-3 2 0-16,-5 7 0 16,-2 7 0-16,-3 0 1 15,-3 4-1-15,-5 1 1 16,0 2 0-16,-8 3 0 15,-8 2 0-15,-11-1 0 16,-2 1 0-16,-5-2 1 16,-3-6 0-16,-1-1 0 0,1-5-1 15,3-5 1 1,2-5-1-16,6-5 0 0,7-4-1 16,6 0 1-16,7-5-2 15,4-2 1 1,4 0-1-16,3 2 1 0,3 3 0 15,3 4 0-15,2 3 0 16,3 4 0-16,0 5 0 16,-3 7 0-16,-5 5 0 15,-3 0 0-15,-5 2 0 16,-3 2 1-16,-8 3-1 16,-7 0 1-16,-3 2 0 15,-6-2 1-15,-2-3-1 16,-3-4 0-16,-2-3 0 15,-1-4 0-15,6-5 0 16,3-7 1-16,4-5-2 16,6-7 1-16,6 5-1 15,4-5 0-15,6-4-1 0,3 4 1 16,2 0 0-16,3 8 0 16,5 1 0-16,3 8 0 15,0 4 0-15,0 5 0 16,-3 3 0-16,-3 4 1 15,-7 5 0-15,-6 2 0 16,-5 2 0-16,-2-2 1 16,-9-9-1-16,-5 2 0 15,-2-4 0-15,-1-6 1 16,-2 1-1-16,0 2 0 16,0-4-1-16,2-8 1 0,3-7-1 15,6-4 1-15,7-3-1 16,6-5 0-16,7-2-1 15,6 0 1-15,8 3-1 16,8 2 1-16,5 4 0 16,-8 6 0-16,0 6 0 15,-5 5 0-15,-1 2 0 16,-7 5 0-16,-5 5 0 16,-8 0 1-16,-1 2 0 15,-10 2 0-15,-10 1-1 16,-11-1 1-16,-3-2-1 15,-2-2 1-15,-1-5-1 16,6-4 1-16,5-6-1 16,6-4 1-16,7 0-1 15,6-5 0-15,5 3-5 0,5 2 0 16,3-3-7 0,3 1 1-16,2 4-10 0,8 1 0 15,3-3-4-15,5-3 1 16</inkml:trace>
  <inkml:trace contextRef="#ctx0" brushRef="#br0" timeOffset="71913.337">21593 6785 19 0,'-3'5'9'0,"8"-1"1"16,-5-4 5-16,0 0-10 0,0 0 0 15,0 0 4-15,0 0 1 16,0-4-11-16,-2-1 1 15,-1-2 8-15,0-3 1 16,-5-1-4-16,8-4 1 16,0-1-3-16,0 2 1 15,8-3-2-15,3 3 0 16,2 0-2-16,0 5 1 16,3 2 0-16,3 0 0 15,-1 4 0-15,1 3 0 16,-3 3 0-16,0-1 1 0,-8 5 0 15,-8 2 0-15,-6 3 1 16,-2 5 1-16,-10 2-1 16,-1-3 1-16,-5-2 0 15,1-2 1-15,-1-3-2 16,3-4 0-16,2-3-1 16,3-6 1-16,6-3-2 15,4-5 0 1,17-12-2-1,5-2 1-15,2 5-1 16,1 0 1-16,-1 2-1 16,9 5 1-16,-3 5 0 15,-3 4 0-15,0 5 0 16,0 5 1-16,-8 4-1 16,1 1 1-16,-9 4 0 15,-5 2 1-15,-5 3 1 16,-9 4 0-16,4-4 0 0,-6 0 1 15,-5-7-1-15,-3-3 0 16,-2-2 0-16,-4 3 0 16,9-6-2-16,-3-4 0 15,11-4-1-15,3-6 1 16,2-4-1-16,2-2 0 16,12-1-1-16,2 1 1 15,5-5 0-15,5 4 0 16,1 3 0-16,-1 2 0 0,1 3-1 15,-1 9 1-15,1 2 0 16,-3 1 0-16,-6 4 0 16,1 4 0-1,-6 4 0-15,-10 1 1 0,0 5-1 16,-3-2 1-16,-5-3-1 16,-9-4 1-16,4 2 0 15,-3-4 0-15,0-8-1 16,-1 0 1-16,4-2-1 15,2-4 1-15,5-8-1 16,3-2 1-16,8-3-2 16,6 3 1-16,4-7-1 15,4 2 1-15,1 0-1 16,7 5 1-16,-7 0 0 16,9 10 0-16,-3 4-1 15,-2 4 1-15,-1 1 0 16,-2 2 0-16,-2 2 0 0,-6 3 1 15,-6 2-1-15,-4 0 1 16,-6 3-1-16,-8-3 1 16,0 0-1-16,-11-2 1 15,4-5-1-15,-7-2 0 16,9-5 0-16,0-5 0 16,5-4 0-16,8-6 0 15,8-1-1-15,8-3 1 16,11-4-1-16,2-1 0 15,5 5 0-15,4 3 1 16,-4 4-1-16,-2 5 1 0,-3 7 0 16,-5 5 0-16,-6 4 0 15,-4-2 0-15,-6 3 0 16,-6-1 0-16,-4 0 0 16,-3 1 1-16,-9-1 0 15,7-2 0-15,-7-2-1 16,1 0 1-16,3-3-1 15,2-4 1-15,3-3-2 16,2 0 1-16,6-2-3 16,-1 0 0-16,6-5-6 15,8 1 1-15,-2-1-8 16,2 7 1-16,0-2-9 16,-1 0 0-16,1 2 2 15,6 1 0-15</inkml:trace>
  <inkml:trace contextRef="#ctx0" brushRef="#br0" timeOffset="73279.135">22447 6775 31 0,'-8'7'15'0,"0"-2"-7"15,6-5 27-15,-4 3-30 16,4-3 0-16,-3 0 3 15,-1 0 0-15,1-5-10 16,2-5 0-16,3-1 7 16,6-6 1-16,-1 1-3 15,5-1 0-15,4 3-2 16,-1-7 1-16,3 9-2 16,5-2 1-16,-3 2-1 15,4 5 1-15,-6 3-1 16,-1 4 1-16,-1 4-1 15,-6 3 1-15,-8 5 1 16,0 2 0-16,-8 5 2 0,-6 2 0 16,-1-4 1-16,-4-1 0 15,-2-4 1-15,-3 0 1 16,-2-3-2-16,4-4 1 16,7-3-3-16,1 3 0 15,4-8-2-15,4-4 1 16,4-4-3-16,4-3 0 15,12-5 0-15,-1 5 0 0,3-3 0 16,0 1 0-16,5 2 0 16,3 2 1-1,-3 2 0-15,0 6 0 16,-3 4 0-16,-2 0 1 0,-5 4 0 16,-8 3 0-16,-3 3 0 15,-3 2 1-15,-5 4 0 16,-5 3 1-16,-3-3-1 15,-3 1 1-15,-4-8-1 16,4 1 1-16,-2-6-1 16,2 3 0-16,3-4-1 15,6-6 0-15,2-4-1 16,5-4 0-16,6-4-1 16,5-3 1-16,2 1-1 15,12-2 1-15,-7 3-1 16,12 2 1-16,-9 4-1 15,6 6 1-15,-5 1 0 16,-1 6 0-16,-4 1 0 16,-7 3 0-16,1 5 0 0,0 0 0 15,-10 2 0 1,-4 3 1-16,-2-6-1 0,-5 1 1 16,-3-3-1-16,6 1 1 15,-6-5-1-15,-3-3 1 16,4-2-1-16,1-5 1 15,-2-4-1-15,6-1 0 16,2-1-2-16,3-1 0 0,5 0-7 16,2 0 1-16,4 5-8 15,1 0 0 1,1 5-10-16,14-3 0 16,-1 3 1-16,3-5 1 0</inkml:trace>
  <inkml:trace contextRef="#ctx0" brushRef="#br0" timeOffset="89749.885">22924 6766 17 0,'0'0'8'0,"0"-2"0"0,0 2 8 15,0 0-13 1,0-5 0-16,0 0 4 16,0 3 0-16,-3-3-7 15,-2 0 1-15,-1 1 6 16,1-1 0-16,0 0-1 15,-1-4 0-15,-2 0-2 0,8-6 1 16,0 4-3-16,0-1 1 16,6 0-2-16,-4 3 0 15,6-1-1-15,0 3 0 16,-2 3-1-16,2 1 1 16,-1 6 0-16,-1 1 1 15,-4 6-1-15,4 1 1 0,-6 1 0 16,0 2 1-1,-6 0 1-15,4 1 0 16,-4-4 1-16,-4 1 0 0,-3-3 0 16,-3 1 1-16,-5-3-2 15,5-5 1-15,-5-2-2 16,7-4 1-16,-2-3-3 16,9-3 1-16,-1-2-2 15,8-2 1-15,5 0-1 16,3-2 0-16,2 4 0 15,4 2 1-15,-1 3-1 16,5 3 1-16,-4 4-1 16,-1 2 1-16,-3 0 0 15,1 3 0-15,-3 2 0 16,-5 3 1-16,2 1 0 16,-5 3 0-16,-5 1 0 15,2-1 0-15,-5-3 1 16,-3-1 0-16,-4-3 0 15,4 2 0-15,-8-4-1 0,4-3 1 16,4-2-1-16,0-7 0 16,3-2-2-16,6-3 1 15,-3-4-1-15,10 2 1 16,-3-1-1-16,12 4 0 16,-1-1 0-16,-3 0 1 15,12 5-1-15,-6 2 1 16,-1 1-1-16,1 4 1 0,-2-3 0 15,1 6 0-15,-4 1 0 16,-3 6 1 0,-8 2 0-16,-5 4 0 15,-3 3 0-15,-6-3 0 0,-4-2 0 16,-1 1 1-16,-4-1-1 16,1-3 0-16,1-6 0 15,-3 0 0-15,9-5-1 16,-1 0 1-16,2-5-2 15,12-4 1-15,-3-5-1 16,12-3 0-16,1-2 0 16,11 5 1-16,-1 0-1 15,4 0 0-15,-1-2 1 16,-3 4 0-16,9 5-1 16,-3 4 1-16,-1 1 0 15,-1 4 0-15,-7 3 0 16,1 2 1-16,-10 3 0 15,-1 1 0-15,-10 3 0 0,-3 5 1 16,-6-5 0-16,4-2 1 16,-9 0-2-16,-4-3 1 15,1-4 0-15,-1 0 1 16,1-1-1-16,-1-1 0 16,7-8-2-16,2-4 0 15,12-5 0-15,2-3 0 16,2 1-2-16,6-1 1 15,8-2 0-15,-3 3 0 16,6 4 0-16,-3 5 0 0,0 2 1 16,0 5 0-16,0 3-1 15,-1 1 1-15,-1 1 0 16,-6 4 0-16,-1 6 0 16,-1 1 1-16,-6 5 0 15,-6-4 0-15,-1 4 0 16,-7-2 1-16,-2-3-1 15,-2 1 1-15,-1-6-1 16,1-6 0-16,-1-3-1 16,1-6 1-16,5-3-2 15,-1 0 0-15,12-5 0 16,2-2 0-16,8-3-1 16,5 1 1-16,3-1-1 15,5 3 1-15,-3 5 0 16,4-3 1-16,1 7-1 15,-1 3 1-15,-7 4 0 0,4 3 0 16,-8 4 1-16,-3 1 0 16,-8-1 0-1,-8 3 1-15,0-3-1 0,-6 3 1 16,-1-2 0-16,1-3 0 16,-4-3-1-16,-1-1 0 15,1-3-1-15,2-3 0 16,3-1-2-16,-1-1 0 15,6-2-5-15,1 0 0 16,7 0-8-16,-3 0 1 0,3 2-10 16,0 5 1-16,-5 0 1 15,2 0 1-15</inkml:trace>
  <inkml:trace contextRef="#ctx0" brushRef="#br0" timeOffset="92420.527">23902 6750 31 0,'0'0'15'0,"-15"2"-5"16,15-2 16-16,-8 0-22 15,5-2 0-15,-8-1 3 16,3 1 1-16,-2-3-9 16,-3 0 1-16,7-2 5 15,-2-4 1-15,1-1-2 16,7-2 0-16,0-5-2 15,7-5 1-15,1 3-2 16,6 0 1-16,1 0-1 16,7 7 0-16,-6 4 0 15,5 3 0-15,-5 5-1 16,-1 4 0-16,-1 8 0 0,-1 4 1 16,-3 0-1-16,-10 2 1 15,0 6 0-15,-10 1 0 16,-3 1 2-16,-1 1 0 15,-9-1 1-15,-1 0 0 16,-5-3 0-16,-3-5 1 16,-2-2-1-16,4-4 1 15,4-6-3-15,0-6 1 16,10 0-2-16,2-5 1 16,12-3-2-16,4-4 1 15,12-2-1-15,2-3 0 0,7 0 0 16,4 3 0-16,2 1 0 15,-5 4 0-15,0 4 0 16,-3 2 0-16,0 0 0 16,-3 5 0-16,-4 5 0 15,2 2 0-15,-9 5 0 16,-7 4 1-16,0-2 0 16,-7 3 0-16,-1 2 1 15,-8 2 0-15,-5-2 0 16,-1-1 1-16,-1-1-1 15,1-5 1-15,-1-5-2 16,7-5 1-16,2-2-1 16,4-5 0-16,5-6-2 15,5-4 1-15,5-3-1 16,5-4 0-16,9-1 0 16,0-1 0-16,2 3 0 0,2 0 0 15,-1 5 0-15,-1 6 1 16,0 5 0-16,-2 1 0 15,-6 6 0-15,-5 5 0 16,0 5 1-16,-8 2 0 16,-3 5-1-16,-2-3 1 15,-9 1 0-15,7-1 1 0,-9-2-1 16,2 1 0 0,-9-4 0-16,1-4 0 0,7-4-1 15,-1-6 1 1,2-1-1-16,4-8 0 0,5-2-1 15,5-7 1-15,8 2-1 16,7-5 0-16,4-2 0 16,-1 5 0-16,1 2 0 15,-1 1 0-15,4 3 0 16,-1 6 1-16,-5 2 0 16,-3 5 0-16,-3 6 0 15,-4 8 1-15,-12-2 0 16,4 4 0-16,-11 2-1 15,-1 3 1-15,4 0 0 16,-6 0 1-16,-3-8-1 16,-4-1 1-16,1-6 0 15,7-4 0-15,-1-4-2 16,2-8 1-16,7-2-1 16,4-5 0-16,6-2-1 15,10 0 0-15,0 2-1 0,3 0 1 16,0 5 0-16,0 2 1 15,-1 3-1-15,4 4 1 16,-3 3 0-16,-6 4 0 16,-2 3-1-16,-2 2 0 15,-6 0-3-15,0-2 1 16,-6-3-6-16,-2 0 0 16,8-6-11-16,0-1 1 15,14-2-6-15,9-3 1 0</inkml:trace>
  <inkml:trace contextRef="#ctx0" brushRef="#br0" timeOffset="93533.961">24746 6761 44 0,'-7'0'22'0,"4"-11"-14"0,3 3 33 0,0 1-38 16,-5-2 0-16,5-3 1 15,0 0 1-15,0-6-7 16,5 1 0-16,-2-2 4 16,4 1 0-16,7 3-2 15,-1 4 1-15,-2 1-1 16,2 6 0-16,3 1 0 15,-3 8 0-15,-5 2 2 16,2 2 0-16,1 1 0 16,-8-3 0-16,-6 2 1 15,-2 1 1-15,-9-1 0 16,4 3 1-16,-3-3 0 0,-3-2 0 16,3-2 0-16,-3-3 1 15,0 1-2-15,0-3 1 31,3-7-2-31,5-5 0 16,10 0-2-16,4-2 1 16,2 0-2-16,7 5 0 15,-1-1-2-15,7 5 0 16,-3 3 0-16,4 4 0 16,-7 5 0-16,4 3 1 0,-8-1 1 15,-4 3 1 1,-7 4 0-16,-2 3 0 15,-11 2 2-15,-1-4 0 0,-1 2 0 16,-9-5 1-16,8 0-2 16,-8-5 1-16,-2-4-1 15,2-3 1-15,0-2-2 16,3-2 1-16,8-5-2 16,5 2 0-16,8-9-1 15,8-2 0-15,5-3-1 16,3 0 1-16,7 0-1 15,7 8 1-15,4 1-1 16,-2 5 1-16,-1 3 0 16,-1 2 0-16,-9 2 1 15,-5 3 0-15,-8 2 0 16,-8 3 0-16,-8 1 1 0,-8 3 0 16,-5-2 1-16,-3 0 0 15,3-5 0 1,-1-2 0-16,7-3-1 15,4-2 0 1,6-7-2-16,2 0 1 16,-2 0-5-16,5 0 0 15,-8 5-8-15,8 2 1 16,-8 2-12-16,-5 3 0 16,-11 4-1-16,-11 5 0 15</inkml:trace>
  <inkml:trace contextRef="#ctx0" brushRef="#br0" timeOffset="94659.716">19153 7067 30 0,'-13'5'15'0,"13"-8"-6"15,0 3 15-15,5 0-24 16,3 0 1-16,3-2 0 16,5-5 1-16,2 0-2 15,3 2 0-15,1 1 1 16,-1 1 0-16,-3 3 1 15,-5 5 0-15,-5 0 2 16,-8 2 0-16,-5 2 0 16,-8 3 1-16,-3 4 1 15,0 3 0-15,-2 0-2 16,-1 0 1-16,3-5-1 16,3-2 0-16,2-1-2 15,3-1 1-15,6-3-2 16,-1 0 1-16,6-2-2 0,5-1 1 15,0 1-1 1,2-3 0-16,1 1-1 0,-1-1 1 16,4-2-2-16,-4 0 1 15,1-2-5-15,-3-3 0 16,0-2-11-16,2 0 1 16,1 2-2-16,-1 0 1 15</inkml:trace>
  <inkml:trace contextRef="#ctx0" brushRef="#br0" timeOffset="95080.922">19352 7142 36 0,'10'0'18'0,"-4"-2"-21"15,-6 2 33-15,0 0-30 16,0 0 1-16,5-2 0 15,3-3 0-15,0 3-2 16,0 2 1-16,0 0 1 16,-3 2 0-16,-3 0 0 15,-2 3 0-15,-2 4 2 16,-3 1 0-16,-1 2 0 16,-2 2 1-16,3-3 0 15,0 1 1-15,2-2 0 16,-2-13 0-16,2 8-2 0,3-3 1 15,0-6-2-15,0 4 1 16,5-3-2 0,1 3 0-16,2 0-1 0,2 0 1 15,3 5-1-15,3-3 0 16,0-6 0-16,-3 6 0 16,1 0-3-16,-4 1 1 15,-2-6-6-15,-2 6 1 16,-1-3-10-16,-3 0 1 0,6-3-1 15,-2 3 1 1</inkml:trace>
  <inkml:trace contextRef="#ctx0" brushRef="#br0" timeOffset="95710.686">19791 7036 40 0,'-5'8'20'0,"7"-11"-26"0,3-2 40 0,1 1-34 15,4-1 0 1,4-2 0-16,1 2 0 0,4 3 0 16,-3 2 0-16,-3 0 0 15,-2 5 1-15,-6-1 0 16,-2 8 1-16,-6-5 1 15,-5 3 0-15,-3 4 0 16,1 2 1-16,-1 1 0 16,1-1 1-16,-4 1-2 15,7 1 0-15,1-4-1 16,4-2 0-16,-1 0-2 16,6-3 1-16,2-2-2 15,3-2 1-15,2-3-4 16,-2-2 0-16,3-4-5 0,0-1 0 15,-1-2-7 1,6 2 1-16</inkml:trace>
  <inkml:trace contextRef="#ctx0" brushRef="#br0" timeOffset="96160.358">20003 7123 42 0,'-11'0'21'0,"6"0"-20"0,5 0 35 16,0 0-34-16,2-2 0 16,4 0 0-16,2-1 0 0,-1 1-3 15,1 0 0-15,6-1 1 16,-4 3 1 0,3 0-1-16,-2 3 0 0,0-1 0 15,-6 3 0-15,-2 2 0 16,-3 2 1-16,-3 1-1 15,-2 1 1-15,-1-1 0 16,1-1 1-16,2-2-1 16,3-2 0-16,3-3-1 15,5-2 0-15,3 0 0 16,-1-2 1-16,3 2-1 16,-2 2 0-16,0 3 0 15,-4 0 0-15,-4 2 1 16,0 0 0-16,-9 2 1 15,-1-6 0-15,-4-1 0 16,-5 3 1-16,0-1-1 16,0 3 1-16,0-4-2 0,1-3 1 31,4-3-11-31,3-1 0 16,8 6-8-16,11-7 1 15</inkml:trace>
  <inkml:trace contextRef="#ctx0" brushRef="#br0" timeOffset="96882.263">20682 7044 31 0,'3'-5'15'0,"21"-5"-15"0,-16 8 15 16,2-3-14-16,4 1 1 0,-1 1-3 15,0 3 1-15,0-2-1 16,-2 4 0-16,-3 1 2 15,-3 6 0-15,-5 0 1 16,-5 1 0-16,-3 6 4 16,-3 3 1-16,-4 0 0 15,-1 2 0-15,0-2 0 16,0 2 0-16,3-4-2 16,2-3 0-16,3-3-3 15,3-6 0-15,5-3-1 16,5 6 0-16,3-1-2 15,5-3 1-15,1-1-3 16,-1-1 1-16,3-2-4 16,-3 0 0-16,0 0-5 15,-2-2 0-15,-1 2-4 0,-2-3 0 16</inkml:trace>
  <inkml:trace contextRef="#ctx0" brushRef="#br0" timeOffset="97197.319">20913 7126 34 0,'0'0'17'0,"-6"0"-21"0,6 0 30 0,0 2-25 15,0 1 1-15,0-1 0 16,0 0 1-16,0 5-4 15,0 3 1-15,0-3 2 16,0 0 1-16,0 2-1 16,0 1 0-16,6-3-1 15,-1 0 1-15,3-3-1 16,0 1 1-16,2-3-2 16,1 1 0-16,0-3-3 15,2 0 0-15,-3-3-4 16,-4 1 1-16,2 0-6 15,-3 2 0-15</inkml:trace>
  <inkml:trace contextRef="#ctx0" brushRef="#br0" timeOffset="97422.423">21042 7083 47 0,'-8'5'23'0,"8"5"-24"0,0-6 45 16,0 3-42-16,0 5 1 16,0 2-1-16,0 7 1 15,0-4-5-15,0-8 1 16,0 1 0-16,0-3 0 0,0 0-7 16,0-3 0-16,6 1-8 15,-1 0 1-15</inkml:trace>
  <inkml:trace contextRef="#ctx0" brushRef="#br0" timeOffset="110228.197">14978 5049 12 0,'3'0'6'0,"5"-9"2"0,-3 4 6 16,3-2-12-16,2-2 1 16,6-1 2-16,6-4 1 15,4-5-6-15,3-2 0 0,0 0 4 16,-2-5 0-16,-1 2-1 15,1-1 1-15,-1-1-2 16,0 2 0-16,1 3-1 16,-1 2 0-16,-2 5-1 15,-5 2 1-15,-6 5-1 16,-2 5 1-16,-4-5-1 16,-4 2 1-16,-3 5-1 15,-3 0 1-15,1 0-3 16,-1-2 0-16,1 2-3 15,2 0 1-15,0-5-6 16,0 5 0-16,5-5 0 16,0 1 0-16</inkml:trace>
  <inkml:trace contextRef="#ctx0" brushRef="#br0" timeOffset="110693.327">15383 4614 18 0,'-3'-2'9'0,"11"-3"-9"0,-3 0 17 0,3 3-17 15,3-3 1-15,2 3 0 16,0 0 1-16,1-1-2 16,2 3 0-16,-3 3 2 15,0 1 0-15,-2 1 1 16,-3 4 0-16,-3 3 0 15,-5 2 0-15,-3 0 1 16,-2-4 1-16,-3 1-2 16,-3 4 1-16,-2-1-2 15,0-5 1-15,2 3-2 16,1-5 1-16,-1-2-2 16,3-5 1-16,3-3-5 15,2 1 1-15,1-3-8 16,2 1 1-16,2-4-1 15,-2 1 0-15</inkml:trace>
  <inkml:trace contextRef="#ctx0" brushRef="#br0" timeOffset="111443.053">15108 4294 17 0,'2'-7'8'0,"6"0"-8"0,-8 7 13 16,3 0-12-16,2 2 0 16,-5-2 1-16,3 5 1 15,0 5-3-15,-1 8 0 16,1 4 2-16,-1-1 1 16,4 2 0-16,-1-2 0 15,3-7-1-15,0 1 0 16,5-6 0-16,0-2 1 15,1-9-1-15,-1-3 0 0,-3-7-1 16,4-7 1-16,-1-6-1 16,-3 1 1-16,1-4-2 15,0 0 1 1,-3-1-1-16,-3 6 0 0,0-1 1 16,-2 8 0-16,-3 4-1 15,0 5 1-15,-3 7 0 16,3 7 1-16,0 3-1 15,0 6 1-15,3-4 0 16,2 7 0-16,3-3-1 16,5 0 0-16,-2 1 0 15,-1-3 0-15,1 0 0 16,-3-2 0-16,0-3-1 16,0-2 1-16,-3-4-3 15,0 1 1-15,1-1-6 16,-1-6 0-16,0 1-5 15,1 0 0-15</inkml:trace>
  <inkml:trace contextRef="#ctx0" brushRef="#br0" timeOffset="111670.471">15491 4282 27 0,'0'0'13'0,"0"0"-8"0,3 0 18 0,-3 0-21 16,5 5 0 0,3 2 0-16,-2 3 1 0,1 1-4 15,1 1 0-15,0-2 3 16,0-1 0-16,3 0-5 16,-3-2 0-16,-3-2-7 15,0-3 0-15</inkml:trace>
  <inkml:trace contextRef="#ctx0" brushRef="#br0" timeOffset="117718.758">24342 7500 17 0,'8'0'8'0,"15"-7"-1"0,-12 4 8 15,0 1-12 1,4 2 0-16,7 0 2 16,1 0 1-16,4-2-8 15,-3 2 1-15,0 0 4 0,2 0 1 16,-7 0-3-16,2 0 1 16,-8 0-2-16,-3 0 1 15,-4 2-1-15,-4-2 0 31,4 0-7-31,2 0 0 16,0 0-2-16,5 0 0 0</inkml:trace>
  <inkml:trace contextRef="#ctx0" brushRef="#br0" timeOffset="117929.848">24744 7410 4 0,'0'-2'2'0,"-5"4"3"0,5 1-5 15,0-1-3-15,0 0 1 16</inkml:trace>
  <inkml:trace contextRef="#ctx0" brushRef="#br0" timeOffset="118047.955">24781 7455 6 0,'0'9'3'0,"-5"1"-4"0,5-10 7 16,0 0-7-16,0 0 1 15,0-5-3-15,8 3 0 16</inkml:trace>
  <inkml:trace contextRef="#ctx0" brushRef="#br0" timeOffset="118504.678">24746 7403 13 0,'0'0'6'0,"6"14"-1"0,-6-9 13 16,8 0-17-16,-3-3 0 15,3 3 1-15,0 0 0 16,0 4-3-16,-6-4 1 16,4 2 2-1,-6 0 0-15,-6 2 0 16,-1 3 0-16,-1 0 1 0,0 0 0 16,0-1 1-16,-6-1 0 15,4-3-1-15,-3-3 0 16,5 1 0-16,2-2 0 15,-1-3-2-15,7 0 0 16,7 0-4-16,-1 0 1 0,-6 0-6 16,8 0 1-16,0 0-3 15,5 0 0-15</inkml:trace>
  <inkml:trace contextRef="#ctx0" brushRef="#br0" timeOffset="119100.982">24940 7417 11 0,'-3'5'5'0,"-2"-7"1"0,5 7 4 15,-6 2-10-15,4 2 1 16,-4-2 1-16,-1 5 0 15,4 0-2-15,-2-1 1 16,5 1 1-16,5 0 1 16,-2-3-1-16,4-4 1 15,7-3-1-15,-6-4 1 16,5-3-2-16,-5 1 1 0,8-1-1 16,0-5 0-16,-1-4-1 15,7-2 1 1,-7-1-1-16,4 3 1 0,-3 3-1 15,-6-1 0-15,4 2 0 16,-6 3 0-16,0 5 0 16,-8 4 0-16,0 3 1 15,-8 7 0-15,5 0 1 16,-10 2 0-16,7-3 0 16,4 1 1-16,-3 0 0 15,5 0 0-15,0-1-2 16,0-1 1-16,7-1-2 15,1-2 0-15,6-2-8 16,-9 0 1-16,3-3-3 16,0 0 1-16</inkml:trace>
  <inkml:trace contextRef="#ctx0" brushRef="#br0" timeOffset="119311.01">25186 7495 24 0,'5'0'12'0,"6"-9"-8"0,-11 9 19 16,0 0-19-16,0 2 1 15,5 5 1-15,-2 2 0 0,-3 6-8 16,0-1 0 0,0 2 5-16,5-2 1 15,-3 3-14 1,4-1 1-16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1:59:50.34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16237 6558 21183 0,'0'0'1888'0,"0"0"-1504"15,0 0-384-15,0 0 0 0,6-2 3168 0,0-3 560 16,0 1 112-16,1 0 32 0,-1 0-928 0,2 1-192 16,0 0-48-16,1 1 0 0,-1 2-848 0,1 0-192 15,0 2-16-15,1-2-16 0,1 2-608 0,1 0-128 0,-1 0-32 0,3 1 0 16,-2 0-480-16,1-1-112 0,1 0-16 15,1 0 0-15,-2 1-256 0,1-1 0 0,1-2 0 0,-2 1 0 32,0-1-944-32,-1 1-144 0,0-1-16 0,-1 2-16 15,-1-2-2208-15,-1 2-432 0,-2 2-80 0</inkml:trace>
  <inkml:trace contextRef="#ctx0" brushRef="#br0" timeOffset="182.537">16316 6733 20271 0,'-5'1'1792'0,"-1"0"-1424"16,0-1-368-16,0 0 0 0,0 0 4112 0,0-1 752 15,6 1 160-15,0 0 32 0,-5-1-2272 0,5 1-448 16,0 0-96-16,0 0 0 0,0 0-864 0,0 0-160 16,0 0-48-16,0 0 0 0,7 2-592 0,1 2-128 15,1 0-32-15,1 0 0 0,4 1-416 0,0-3 128 16,1 1-128-16,0-3 0 16,-1 0-672-16,0-2-224 0,0-1-32 0,0-1-14000 15,1 1-2800-15</inkml:trace>
  <inkml:trace contextRef="#ctx0" brushRef="#br0" timeOffset="409.985">16564 6372 38463 0,'0'0'1712'0,"-4"3"336"0,0 1-1632 0,1 1-416 15,1 2 0-15,2 1 0 0,1 0 1824 0,2 1 288 0,1 0 48 0,3-1 16 16,2 1-1184-16,3 0-224 0,3 0-64 0,2 0 0 16,2-1-560-16,1 0-144 0,-2 0 0 0,3 0 0 15,-2-4 0-15,0 3-176 0,-2-1 48 0,0 0 0 32,-3 1-2800-32,-3 0-544 0</inkml:trace>
  <inkml:trace contextRef="#ctx0" brushRef="#br0" timeOffset="572.109">16590 6864 43247 0,'0'0'1920'0,"0"0"384"0,0-7-1840 0,0-1-464 16,2-5 0-16,0-1 0 0,1-1 1536 0,2-3 224 16,2-1 32-16,2-2 16 0,1-1-1232 0,2-1-256 15,2 2-64-15,1 1 0 16,2 2-1328-16,0 4-272 0,-2 1-48 0</inkml:trace>
  <inkml:trace contextRef="#ctx0" brushRef="#br1" timeOffset="29536.218">17852 5405 17503 0,'0'0'1552'0,"0"0"-1232"0,0-5-320 0,1-3 0 15,1 0 3456-15,1 1 640 0,2-2 128 0,1-1 32 16,0-1-2016-16,-1-2-384 0,0-1-96 0,0-1-16 16,-1 0-640-16,2-2-128 0,-1-1-16 0,0-1-16 15,0-1-128-15,-1-3-32 0,-1-2 0 0,-1-1 0 16,-2-2 32-16,-2 1 0 0,-2 1 0 0,-2-1 0 15,-2 1-176-15,-2-1-16 0,-5 0-16 0,-2-1 0 16,-1-1-16-16,-1 2 0 0,-1-1 0 0,0 1 0 0,-2 0-80 16,0 0-32-16,-1 2 0 0,-4 1 0 15,-2 3-112-15,-3 1-32 0,-2 4 0 0,0 2 0 0,0 2-32 0,0 4-16 16,-1 1 0-16,2 2 0 0,2 1-64 0,-3 2-16 16,-3 1 0-16,-2 1 0 0,-2 1-64 0,-1 1-16 15,3 2 0-15,1 1 0 0,2 1-128 0,3-1 0 16,1 1 144-16,5 0-144 0,4 1 0 0,2 0 128 15,2 0-128-15,3-1 0 0,1 1 0 0,3 1 0 16,3-1 0-16,2-1 0 0,1-2 0 0,1 0-256 16,5-4 64-16,-4 4 0 15,4-4-368-15,0 0-80 0,-4 2 0 0,4-2-16 16,0 0-960-16,0 0-192 0,0 0-48 0,0 0 0 16,0 0-1984-16,0 0-384 0</inkml:trace>
  <inkml:trace contextRef="#ctx0" brushRef="#br1" timeOffset="30149.556">16854 4840 10127 0,'0'0'896'0,"0"0"-704"16,3 5-192-16,-1 1 0 0,0 0 3088 0,0 0 592 15,0 0 112-15,0-1 32 0,-2-5-2112 0,3 5-432 16,0 0-64-16,-3-5-32 0,4 3-480 0,-4-3-112 16,0 0-16-16,5 2 0 0,-5-2 128 0,5 1 0 15,-5-1 16-15,0 0 0 0,0 0 560 0,0 0 96 0,0 0 32 0,0 0 0 16,0 0 192-16,0 0 64 15,0 0 0-15,0 0 0 0,-4-4-384 0,-1 1-64 16,-4-2 0-16,-3 0-16 0,-2 0-464 0,0-1-96 0,-3-1 0 16,-1 0-16-16,-1 0-224 0,1 1-32 0,1-1-16 15,2 0 0-15,1-1-160 0,3-2-48 16,1 1 0-16,1-2 0 0,2-2-144 0,2-1 0 0,1 1 0 0,2-2 0 16,1-1 0-16,1 0 0 0,0-2 0 0,0 1 0 15,0 1 0-15,-1 2 128 0,0 3-128 0,0 0 128 16,0 1 144-16,1 1 32 0,-1 0 0 0,2 2 0 15,1 0-32-15,1 0 0 0,2 0 0 0,3-1 0 16,3 0-272-16,4 1 160 0,2-1-160 16,5 0 128-16,4 0-128 0,1 1 0 0,0 0 0 0,0-1 0 0,0 0-208 0,1-3-128 15,-1 0-32-15,3 1-15648 16,1-1-3136-16</inkml:trace>
  <inkml:trace contextRef="#ctx0" brushRef="#br1" timeOffset="32751.88">16996 6922 25279 0,'0'0'1120'0,"0"0"224"0,0 0-1072 0,0 0-272 16,0 0 0-16,0 0 0 0,0 0 1904 0,7 0 320 15,1-3 64-15,2 0 16 0,4 0-528 0,4 0-112 16,2 2 0-16,6-3-16 0,3 1-80 0,3 0-16 15,1 1 0-15,1-1 0 0,0 1-432 0,0-1-96 16,2 1 0-16,2 0-16 0,2-1-496 0,2 2-80 16,3-2-32-16,1 1 0 0,-2 0-272 0,-2 0-128 15,-3 1 0-15,2 1 128 0,-1-3-128 0,2 1 0 0,2 0 0 0,1 0 0 16,1 0 0-16,-4 0 0 0,-4 0 0 0,-4 0 0 16,-3 0-336-16,-6-1 0 0,-4 0 0 0,-3 1 0 31,-3 0-432-31,-5 0-64 0,-5 1-32 0,-5 1 0 15,0 0-2048-15,0 0-416 0,-6 5-64 0,-4-2-32 0</inkml:trace>
  <inkml:trace contextRef="#ctx0" brushRef="#br1" timeOffset="37128.208">8462 9604 8287 0,'0'0'736'0,"0"0"-592"16,0 0-144-16,0 0 0 0,0 0 1200 0,0 0 208 15,0 0 32-15,0 0 16 0,0 0-1120 0,0 0-208 16,0 0-128-16,0 0 128 0,0 0-128 0,0 0 0 16,0 0-128-16,0 0 128 0,0 0 0 0,0 0-128 15,1 6 128-15,-1-6 0 0,0 6 416 0,0-6 160 16,0 0 48-16,0 5 0 0,0-5 1408 0,0 0 272 15,0 0 64-15,0 0 16 0,0 0-864 0,0 0-176 16,0 0-48-16,0 0 0 0,0 0-400 0,0 0-96 16,0 0-16-16,0 0 0 0,0 0 32 0,0 0 0 0,0 0 0 0,0 0 0 15,0 0-32-15,0 0 0 0,0 0 0 0,0 0 0 16,6-3-80-16,0-2 0 0,1 0-16 0,0-5 0 16,0 0-128-16,2-2-32 0,2-2 0 0,1 1 0 15,2-4-32-15,2 1-16 0,1 0 0 0,2-2 0 16,0-1-48-16,0 2-16 0,-1 0 0 0,2 2 0 15,-1 0-144-15,-1 3-16 0,0 0-16 0,-2 3 0 16,1-1 0-16,-2 2 0 0,-1 0 0 0,2 1 0 16,0 1-240-16,-1 0 128 0,0 0-128 0,0-1 0 15,0 2 128-15,-1 0-128 0,-2 0 0 0,-2 1 0 16,1 1 0-16,-2 0 128 0,-1 0-128 0,-1 1 0 16,-7 2 0-16,0 0 0 0,0 0 0 0,0 0 0 15,0 0 160-15,0 0-160 0,0 0 160 0,-5 1-160 0,-2 1 160 0,1 0-160 16,0 0 160-16,0 0-160 0,0-1 0 0,2 0 128 15,-1 0-128-15,5-1 0 0,0 0 0 0,0 0 0 16,0 0 0-16,0 0 0 16,0 0-1264-16,0 0-240 0,0 0-48 0,0 0-18128 15</inkml:trace>
  <inkml:trace contextRef="#ctx0" brushRef="#br1" timeOffset="37624.335">8895 9353 12895 0,'0'0'1152'16,"0"0"-928"-16,-4 4-224 0,4-4 0 0,-5 2 2784 15,5-2 512-15,-6 0 96 0,0 0 32 16,6 0-1600-16,-6-1-320 0,-1-1-64 0,0 0-16 16,2 0 0-16,0-1 0 0,0 1 0 0,1-3 0 15,0 1-352-15,1-1-80 0,1 1-16 0,0 0 0 0,0-1-448 0,1-2-80 16,2 1-32-16,0 0 0 0,1 0-176 0,0 0-48 15,1 1 0-15,1-1 0 0,2 0-192 0,1-1 176 16,2-1-176-16,0 2 160 0,-2 0-160 0,2 2 128 16,0 1-128-16,0 1 128 0,-1 2-128 0,-1 2 0 15,-7-2 144-15,5 4-144 0,0 3 384 0,-2 1 0 16,-3 2 0-16,-1-1 0 0,-2 0 240 0,-2 0 48 16,-2 0 16-16,-4 0 0 0,-1 0 16 0,-1 0 0 15,0-3 0-15,0 0 0 0,2-1-112 0,1-2-16 16,2-1 0-16,0-4 0 0,2-1-192 0,4-1-32 15,2-3-16-15,3-1 0 0,4-4-336 0,5-3 0 16,6-2 0-16,2-1-15232 16,2-2-3072-16</inkml:trace>
  <inkml:trace contextRef="#ctx0" brushRef="#br1" timeOffset="39036.807">8924 9310 25679 0,'0'0'560'0,"0"0"112"0,0 0 32 0,0 0 32 0,0 0-592 0,0 0-144 16,0 0 0-16,-2 6 0 0,-1-1 2000 0,0 0 368 15,3-5 80-15,-2 4 16 0,2-4-480 0,0 0-80 16,-5 4-32-16,5-4 0 0,-5 2-384 0,5-2-80 16,0 0 0-16,-5 1-16 0,-1-1-432 0,6 0-64 15,-7 0-32-15,7 0 0 0,-6-1-336 0,6 1-64 16,-6-2-16-16,6 2 0 0,-4-4-192 0,3 0-32 15,0-2-16-15,1-1 0 0,1-1-208 0,0 1 128 16,0 1-128-16,3-1 0 0,0-2 0 0,1 2 0 16,0 0 0-16,1 1 0 0,0 1 0 0,0 2 0 15,-6 3 0-15,6-2 0 0,-1 1 0 0,0 1 0 16,-5 0 0-16,0 0 0 0,5 4 176 0,-1 2-176 16,-1-1 192-16,-2 1-192 0,-2 1 272 0,-1 0-48 15,0-1-16-15,-1 0 0 0,-1-1 64 0,-1 0 16 16,0 0 0-16,-2 0 0 0,-1-1 0 0,0-2 0 0,0 0 0 0,0 0 0 15,0-1 0-15,0 1 0 16,0-2 0-16,1-2 0 0,2 0-48 0,0-1-16 0,1 0 0 0,1-4 0 16,2 0-96-16,1-1-128 0,0 1 176 0,0-1-176 15,3-1 128-15,2 0-128 0,-1-1 0 0,1 2 0 16,1 2 0-16,1-1 0 0,2 1 0 0,-1 3 0 16,0 2 0-16,0 1 0 0,1 1 0 0,-1 3 0 15,-3 2 0-15,0 2 0 0,0 0 128 0,-2 3-128 16,-2 1 0-16,-1-1 0 0,-1-3 128 0,-1 0-128 0,-1-1 0 0,-1 0 160 15,-1-2-160-15,-1 0 128 0,0-2-128 16,0-1 160-16,-2-2-160 0,1 0 160 0,1-4-160 16,1-1 0-16,-1-3 0 0,2-4 0 15,1 0-1504-15,3-5-336 16,3-4-64-16</inkml:trace>
  <inkml:trace contextRef="#ctx0" brushRef="#br1" timeOffset="44576.419">10219 8458 21999 0,'0'0'960'0,"0"0"224"0,0 0-944 0,0 0-240 0,0 0 0 0,0 0 0 15,0 0 1584-15,0 0 272 0,0 0 48 0,0 0 16 16,0 0-288-16,0 0-48 0,0 0-16 0,2-5 0 0,-2 5-96 0,2-4 0 16,-2-1-16-16,0 5 0 0,-4-4-208 0,4 4-32 15,-3-4-16-15,-1 1 0 0,-1 1 32 0,0 1 16 16,0 1 0-16,-1 0 0 0,1 0-304 0,0 0-64 16,0 0-16-16,5 0 0 0,0 0-384 0,0 0-80 15,-4-3-16-15,4 3 0 0,0 0-256 0,0-5-128 16,1-1 0-16,2 0 128 0,1 2-128 0,1-1 0 15,1 0 0-15,0 1 0 0,1 1 0 0,0 1 0 16,-1 1 0-16,0 1 0 0,0 2 0 0,0 1 0 16,-2 2 0-16,0 2 0 0,-1 2 0 0,-2 0 0 15,-2 1 128-15,0 0-128 0,-1-1 160 0,-1 1-160 16,0-1 192-16,0-1-192 0,-1-1 336 0,0-1-32 16,4-6-16-16,-4 3 0 0,4-3-288 0,0 0 0 0,0 0 0 0,-5-2 0 15,0-1 320-15,0-2-32 16,1-1-16-16,0-1 0 0,0-1-16 0,1 0 0 0,1 1 0 0,-1-2 0 15,1 1-32-15,1-2-16 0,1 2 0 0,2-1 0 16,1-1-208-16,1 2 144 0,2-2-144 0,1 2 128 16,0 0-128-16,1 0 0 0,0 0 0 0,2 1 0 15,0 1 0-15,0 2 0 0,-1 1 0 0,0 2 0 16,-1 2 0-16,-2 3 0 0,-1 2 0 0,-1 2 0 16,-1 1 128-16,-2 2-128 0,-2-1 128 0,-1 4-128 15,-2-2 128-15,-1 1-128 0,-2 1 128 0,0-1-128 0,-1 0 128 16,0-1-128-16,-1-2 0 0,0-2 128 0,0-1-128 15,1-2 128-15,0-2-128 0,1-1 128 0,0-3-128 0,1-1 0 16,1-2 144-16,1-4-144 0,0-1 0 0,1-2 128 16,1-1-128-16,1-2 96 0,1 0-96 0,0-1 0 15,1 0 0-15,1 0 0 0,1 1 0 0,1 1 0 16,-1-1 0-16,1 3 0 0,0 3 0 0,0 2 0 16,1-1 0-16,-1 3 0 0,-4 4 0 0,0 0 0 15,6 0 0-15,-1 3 0 0,-1 3 0 0,0 1 0 16,-2 0 0-16,0 3 0 0,-1 2 0 0,0 0 0 15,-1-1 0-15,-1 1 0 0,0 0 0 0,-1 0 0 16,0-2 0-16,-2 0 0 0,-1-1 0 0,-1-1 0 16,0-1 0-16,-1-3 0 0,-1-1 0 0,2-1 0 15,-1-1 0-15,0-1 0 0,-1-1 0 0,1-2 0 16,1-1 0-16,0 0 0 0,1-2 0 0,0-1 0 16,4-1 0-16,0-1 0 15,1 0-496-15,1 1-80 0,2-2-32 0,1 1 0 16,0-3-1584-16,2 2-320 0,3-2-64 0,0 1-20080 0</inkml:trace>
  <inkml:trace contextRef="#ctx0" brushRef="#br1" timeOffset="45261.335">10475 8267 22463 0,'0'0'992'0,"0"0"208"0,0 0-960 0,0 0-240 15,0 0 0-15,0 0 0 0,0 0 1664 0,0 0 304 16,0 0 48-16,0 0 16 0,0 0 64 0,0 0 16 15,0 0 0-15,-2 5 0 0,-2-1 32 0,0 0 16 16,-1-1 0-16,0 0 0 0,5-3-400 0,-5 2-80 16,-2-2-16-16,7 0 0 0,-4-4-608 0,0-1-128 15,-1-2-32-15,2-1 0 0,1 0-384 0,1-2-96 16,-1 0-16-16,1 1 0 0,1 0-144 0,1 0-16 16,1 1-16-16,2-1 0 0,-1 2-96 0,1 1-128 15,1-2 176-15,1 1-176 0,1 0 0 0,0 1 0 16,2 1 0-16,0 1 0 0,0 0 0 0,-2 3 0 15,0-1 0-15,0 2 0 0,0 2 128 0,-1 3-128 0,-3-1 0 16,0 3 0-16,-1 2 0 0,-2 3 0 0,-2-1 128 0,-1 2-128 16,0 2 0-16,-1 1 0 0,-1-3 128 0,0 2-128 15,-1-1 128-15,1-2-128 0,-3-1 144 0,2-1-144 16,0-1 256-16,0-2-64 0,0-4 0 0,1 0 0 16,5-3-384-16,0 0-96 0,-4-1-16 0,0-3 0 15,0 0 304-15,1-2 0 0,1-1 0 0,2-2 0 16,-1-2 224-16,2 1 48 0,1-1 16 0,1-1 0 15,1-1-288-15,0 2 0 0,3 0 0 0,1 1 0 16,1 1 208-16,0 1-16 0,-2 3 0 0,1 0 0 0,1 1-192 16,-1 3-256-16,-8 1 48 0,8 0 16 0,-1 1 192 0,-1 3 160 15,-6-4-32-15,3 6 0 0,-1 1-128 0,-2 2 0 16,-3 0 0-16,0 1 0 0,-2 0 0 16,-1 0 160-16,-1 1-160 0,-1-1 160 0,1-1-160 0,0-3 0 15,1-1 0-15,0-1 0 0,1-1 0 0,5-3 0 16,-6-2 0-16,2-1 0 0,0-4 0 0,1 1 0 15,2-2 0-15,0-1 48 0,0-1-240 0,1 0-16 16,2-3-16-16,2 0 0 16,0 0-1440-16,4 1-304 0,1-1-48 0,2-1-14000 15,2-1-2800-15</inkml:trace>
  <inkml:trace contextRef="#ctx0" brushRef="#br1" timeOffset="45853.684">11035 7919 25567 0,'0'0'1136'0,"0"0"224"0,-4 4-1088 0,0 1-272 0,2 0 0 0,-1 0 0 0,0 1 2400 0,0 0 416 15,-1-1 96-15,0 0 16 0,-1-1-368 0,0-1-64 16,-1-1 0-16,1 1-16 0,5-3-752 0,-5 0-128 16,-1-2-48-16,0 0 0 0,2-1-432 0,-1-2-96 15,-1-1 0-15,1-1-16 0,0-3-320 0,0 0-64 16,2 1-16-16,0-1 0 0,2-4-272 0,1 2-48 15,2 1-16-15,0-1 0 0,0 1-144 0,1 1-128 16,2 2 144-16,2 0-144 0,0 2 0 0,2-1 128 16,1 2-128-16,0 2 0 0,1 1 0 0,1 1 0 15,0 2 0-15,0 1 0 0,2 0 0 0,-2 1 0 0,-1 2 0 0,-1 0 0 16,-2 0 0-16,-1 3 0 16,-3-1 128-16,-2 2-128 0,-3 0 0 0,-2 2 144 15,-3 0-144-15,-2 1 128 0,-2 1 32 0,0 0 0 0,-2-3 0 0,-1 1 0 16,0-2-160-16,1-1 160 0,-1-2-160 0,1-1 160 15,1-2-160-15,1-2 0 0,0-2 0 0,1-2 0 16,1-2 0-16,2 0 0 0,1-1 0 0,3-1 0 16,0-1 0-16,3 0 0 0,2 0 0 0,2 0 0 15,1 1 0-15,2 1 0 0,0 0 0 16,1 2 0-16,-1-1 0 0,0 3 0 0,0 0 0 0,-1 2 0 16,-7 0 0-16,0 0 0 0,0 0 0 0,0 0 48 15,0 0-48-15,0 0-208 0,0 0 64 0,6 0 16 16,-6 0-1056-16,6-3-208 15,0-1-32-15,0-1-16 0,1-1-2848 0,1-1-560 16</inkml:trace>
  <inkml:trace contextRef="#ctx0" brushRef="#br1" timeOffset="46360.076">11438 7679 22975 0,'0'0'1024'0,"-1"6"192"0,-1-1-960 16,0 2-256-16,-1-3 0 0,1 2 0 0,1-1 2784 0,1-5 512 15,-4 4 96-15,1-1 32 0,-2-1-544 0,0 1-128 16,-2-3 0-16,1 0-16 0,0-2-752 0,1 0-128 15,0 0-48-15,1-2 0 0,0-1-704 0,2-2-144 0,-2-1-16 0,0-1-16 16,0 0-432-16,1-1-96 16,2 1-16-16,0-1 0 0,1 0-192 0,1-1-32 0,2 2-16 0,1 2 0 15,0-3-144-15,2 2 0 0,0 1 0 0,0 1 128 16,2 0-128-16,0 2 0 0,-1 1 0 0,1 1 0 16,0 1 0-16,1 2 0 0,0 2 0 0,0 0 0 15,0 1 0-15,-1 1 0 0,1 1 0 0,0 1 0 16,-3 0 0-16,-1 1 0 0,-2-1 0 0,-3 2 0 0,0-2 0 0,-4 0 160 15,-2 1-32-15,-1 0-128 0,-2-1 368 16,0 2-48-16,-2-3 0 0,0 1 0 0,-4 0-144 16,3-1-48-16,0-2 0 0,1-2 0 15,0-2-80-15,4 0-48 0,1-3 0 0,1-1 0 0,-2-1 0 0,4 0 0 16,2 0 0-16,3-3 0 0,-1 1 0 0,2 0 0 16,0 0 0-16,2-1 0 0,0 0 0 0,1 1 0 15,0 0 0-15,1 1 0 16,0 2-1024-16,0-1-208 0,-1-1-48 0,1 2 0 15,0 0-1776-15,1 0-352 0,2-1-80 0</inkml:trace>
  <inkml:trace contextRef="#ctx0" brushRef="#br1" timeOffset="46816.924">11837 7449 28383 0,'0'0'1264'0,"-1"6"256"0,0 2-1216 0,0-3-304 0,1-5 0 0,-1 6 0 16,1-6 2128-16,-1 5 368 0,1-5 80 0,0 0 16 15,0 0-480-15,0 0-112 0,0 0-16 0,0 0 0 16,-5 0-272-16,-1-2-64 0,0-1-16 0,-1-1 0 16,0-1-352-16,0-1-80 0,0-1-16 0,-1 0 0 15,1-1-448-15,0 2-96 0,1-4 0 0,1 2-16 16,1-2-368-16,2 0-80 0,2 1-16 0,1 2 0 0,0-1-160 0,3 0 0 16,3 0 0-16,2 1 0 0,0 1 0 0,3 1 0 15,1 0 0-15,2 2 0 0,0 2 0 0,2 1 0 16,-1 0 0-16,1 2 0 0,-1 1 0 0,-3 2 0 15,-1 1 0-15,-3 1 0 0,-3 0 0 0,-1 2 0 16,-4 0 0-16,-4 2 0 0,-3 2 192 0,-3 0 0 16,-3 1 0-16,0-2 0 0,-2 0-64 0,0-2 0 15,2-1 0-15,-1-4 0 0,0 0-80 0,2-2-48 16,3-3 0-16,1-1 0 0,1-3 0 0,3-2 0 16,1-3 0-16,3-2 0 15,1-1-416-15,3-1-80 0,1-2-16 0,1-1 0 16,1 1-4256-16,3 0-864 0</inkml:trace>
  <inkml:trace contextRef="#ctx0" brushRef="#br1" timeOffset="47328.941">12311 7112 30863 0,'0'0'1360'0,"-2"5"304"0,0 1-1344 0,-1-1-320 15,0-2 0-15,0 1 0 0,0 0 2336 0,-1-1 400 16,-1-1 80-16,1-1 0 0,4-1-832 0,-5-1-160 15,0 0-32-15,1 0-16 0,1-4-624 0,0-1-112 16,1 0-16-16,1-2-16 0,0 1-352 0,0-3-64 16,1 1-16-16,1 1 0 0,1-3-192 0,1 1-64 15,1-1 0-15,1 1 0 0,1-2-192 0,1 2-128 16,1 1 128-16,1 2-128 0,-1 1 0 0,2 2 0 16,0 2 0-16,2-1 0 0,-2 2 0 0,2 1 0 15,-1 2 0-15,-1 1 0 0,-1 1 0 0,-1 1 0 16,1 2 0-16,-3 0 0 0,0 1 0 0,-3 2 0 15,-1-2 0-15,0 2 128 0,-4 0 224 0,0 0 48 0,-3 0 16 0,-1-1 0 16,0 0 192-16,-2-1 32 0,-1-2 16 0,-1-1 0 16,-1-1-416-16,-1-3-96 0,1 0-16 0,0-2 0 15,1-2-128-15,1-1 0 0,3 0 0 0,2-1 112 16,1 0-112-16,2 0 0 0,1-1 0 0,0 2 0 16,2 0 0-16,0-1 0 0,1-1 0 0,0 1 0 31,0-1-1120-31,-1 1-224 0,0 0-32 0,1 1-23456 0</inkml:trace>
  <inkml:trace contextRef="#ctx0" brushRef="#br1" timeOffset="47980.572">12918 6657 16575 0,'0'0'1472'0,"0"0"-1168"0,0 0-304 0,0 0 0 0,0 0 4064 0,0 0 752 16,0 0 160-16,0 0 16 0,0 0-1520 0,0 0-304 16,-4 1-64-16,4-1-16 0,-5-4-1072 0,1-1-224 15,-1 0-32-15,1-1-16 0,2-2-624 0,-1 0-128 16,0-1-32-16,1 1 0 0,1-1-496 0,1 1-96 15,3-2-32-15,0 0 0 0,1 0-336 0,2 1 144 16,1-1-144-16,2 2 0 0,0 1 0 0,3 1 0 16,2 1 0-16,-1 1 0 0,-1-1 0 0,1 2 0 15,-1 0 0-15,-2 3 0 0,0 3 0 0,-2 1 0 16,-4 2 0-16,0-1 0 0,-2 2 0 0,-3 1 0 16,-3 2 0-16,-2 1 0 0,-1-1 160 0,-3 1 80 15,-1 0 16-15,-2 0 0 0,0-3 64 0,1-1 0 16,0-2 16-16,1-2 0 0,2-1-336 0,2-5 128 15,2-1-128-15,1-3 0 16,3-2-480-16,2-3-160 0,3-3-48 0,3 1-16352 0,3-2-3280 0</inkml:trace>
  <inkml:trace contextRef="#ctx0" brushRef="#br1" timeOffset="48596.434">14387 5776 18431 0,'0'0'1632'0,"-3"7"-1312"0,-1 0-320 0,-1-2 0 16,0-2 3552-16,0 2 640 15,-3 1 128-15,1-2 32 0,0 0-1664 0,0 1-336 0,0-3-64 0,0 1-16 16,-2-3-480-16,1 0-80 0,0 0-32 0,1-2 0 16,1 0-400-16,0-2-64 0,0-2-32 0,3 1 0 15,0-3-352-15,2 0-64 0,1-1 0 0,2 0-16 16,1 0-400-16,3 0-80 0,2-1-16 0,2-1 0 15,3 1-96-15,3 0-32 0,1-2 0 0,3 1 0 16,-1 1-128-16,0 4 0 0,0-2 0 0,-2 3-176 16,1 3 176-16,-4 2 0 0,0 0 128 0,-2 2-128 0,-2 2 0 0,-5 1-128 15,-1-1 0-15,-4 3 0 0,-3 1 368 0,-2 0 80 16,-5 1 0-16,-4-1 16 0,-4-2 48 0,-2 2 0 16,-4-3 0-16,-2 1 0 0,0-2-384 0,0-2 144 15,6-2-144-15,2-2 144 0,3-2-144 0,5-2 0 16,4-4 0-16,4-3 0 15,4-1-1520-15,5-4-288 0,5-1-64 0</inkml:trace>
  <inkml:trace contextRef="#ctx0" brushRef="#br1" timeOffset="101583.353">11776 11237 40255 0,'0'0'896'0,"0"0"176"0,0 0 32 0,0 0 16 0,0 0-896 0,0 0-224 0,0 6 0 0,2 0 0 16,2-1 1648-16,1 1 272 0,0 0 64 0,2-1 16 15,1 2-912-15,2 1-192 0,-1 0-48 0,3 1 0 16,2-1-240-16,1 2-48 0,1 2-16 0,2 1 0 15,-2 0-144-15,2 3-16 0,-1 3-16 0,-1-2 0 16,0 1-208-16,-1-1-32 0,2 2-128 0,-1-2 192 0,-1-2-192 0,0 1 0 16,0-1 0-16,-2-2 0 0,-1 0 0 0,1-1 0 15,-3-2 0-15,-1 0 0 0,-1-1 0 0,-1-1 0 16,-1-2 0-16,-1-1-160 16,0-1-640-16,-5-4-128 0,0 0-32 0,0 0 0 15,0 0-1248-15,0 0-256 0,0 0-48 0,0 0-17408 16</inkml:trace>
  <inkml:trace contextRef="#ctx0" brushRef="#br1" timeOffset="101896.886">11795 11662 16575 0,'0'0'1472'0,"0"0"-1168"0,0 0-304 0,0 0 0 16,0 0 3376-16,0 0 608 0,0 0 128 0,5 1 32 16,-5-1-1696-16,7-1-336 0,0-2-64 0,0-1 0 15,1-2-240-15,1-2-32 0,2-1-16 0,0-2 0 16,0 0-352-16,3-2-80 0,-1 0-16 0,0-2 0 16,-1-2-352-16,2-1-64 0,-1 0 0 0,0-1-16 15,0-2-432-15,0 0-96 0,-1 0-16 0,-1 0 0 16,0 2-336-16,1-1 144 0,-3 2-144 0,1 3 0 15,1-2 128-15,-2 2-128 0,-2-1 0 0,-1 1 0 16,0 2 0-16,0 0 0 0,-2-1-128 0,0 2 128 16,0-1-1120-16,-1 1-128 0,0 1-32 15,0 1 0-15,-2 2-1600 0,1-1-336 0,0 1-64 0,0 1-16 16</inkml:trace>
  <inkml:trace contextRef="#ctx0" brushRef="#br1" timeOffset="102384">11923 10998 30111 0,'4'-13'1344'0,"-2"7"256"16,0-1-1280-16,1 0-320 0,1-2 0 0,1-1 0 0,0 2 1760 0,-1 0 288 16,1 0 48-16,0 1 16 15,1 1-560-15,0 0-96 0,0 1-32 0,1 0 0 0,1 0-496 0,-2 1-96 16,1 1-32-16,1 1 0 16,-1 1-224-16,1 1-64 0,-1 1 0 0,0 0 0 0,0 2-240 0,-1-1-48 15,0 2-16-15,0 1 0 0,-1 2-16 0,-1-1-16 16,-1 2 0-16,-1 0 0 0,1 2-176 0,-1 0 192 15,-1 0-192-15,1 0 192 16,1 0-704-16,1 0-128 0,-1 0-16 0,1-4-13552 16,2-1-2688-16</inkml:trace>
  <inkml:trace contextRef="#ctx0" brushRef="#br1" timeOffset="102823.363">12437 11573 44751 0,'0'0'976'0,"0"0"208"0,0 0 32 0,0 0 64 0,0 0-1024 0,8 13-256 16,-8-13 0-16,-2 7 0 0,-1 1 1184 0,1 1 192 15,0 0 32-15,1 2 16 0,0 1-1152 0,1 0-272 16,0 0 0-16,0-1 0 0,1 1 0 0,0 0 0 16,-1-1 0-16,2 0 0 15,0-1-448-15,2-2-96 0,0-2-32 0,2-3 0 16,1-3-2448-16,1-2-496 0</inkml:trace>
  <inkml:trace contextRef="#ctx0" brushRef="#br1" timeOffset="102952.177">12532 11334 11055 0,'-14'1'480'0,"7"-1"112"0,-1 0-464 0,0 0-128 15,-1 0 0-15,2 1 0 0,-1 0 6416 0,1 0 1264 0,1-1 256 0,6 0-16016 16,0 0-3216-16</inkml:trace>
  <inkml:trace contextRef="#ctx0" brushRef="#br1" timeOffset="108432.806">12876 11222 26719 0,'0'0'2368'0,"0"0"-1888"0,0 0-480 0,0 0 0 16,6-2 3008-16,1 1 496 0,1 0 96 0,1-1 32 15,0-1-1632-15,-1 0-320 0,2 0-64 0,0 1-16 16,-1 1-928-16,2-2-192 0,0 1-32 0,0 2-16 16,0-2-432-16,0 2 0 0,-3 0 128 0,-1 2-128 15,0 1-2448-15,-7-3-528 0</inkml:trace>
  <inkml:trace contextRef="#ctx0" brushRef="#br1" timeOffset="108593.266">12926 11387 26719 0,'0'0'1184'0,"0"0"240"16,0 0-1136-16,0 0-288 0,0 0 0 0,0 0 0 0,0 0 4160 0,0 0 768 16,6 1 144-16,0 0 48 0,1 0-3648 0,0 0-704 15,1 1-160-15,1 0-32 0,2 1-576 0,2-1 0 16,0 0 0-16,1-1-14016 15,3-2-2704-15</inkml:trace>
  <inkml:trace contextRef="#ctx0" brushRef="#br1" timeOffset="109257.082">13473 11136 30063 0,'0'0'1328'0,"0"0"272"0,0 0-1280 0,7 0-320 0,0 0 0 0,1-1 0 16,3 1 1376-16,2-3 208 16,2 1 32-16,-1 0 16 0,1-1-848 0,2 1-160 0,-2 0-48 0,2 1 0 15,-2 0-320-15,1 1-80 0,0 2-16 0,-2 0 0 16,2 0-32-16,-2 1-128 0,-2 1 192 0,-1 0-64 16,-2 2 144-16,-2 2 32 0,-4 0 0 15,-2 2 0-15,-2 1 560 0,-4 1 112 0,-2 1 32 0,-4 1 0 16,1-4-48-16,-2 2 0 0,-3 2 0 0,-2-1 0 15,-1 1-160-15,-2 0-32 0,-1 1-16 0,0 0 0 0,-5 6-208 0,3-3-32 16,4 1-16-16,3-4 0 16,4-1-112-16,2 0 0 0,1-2-16 0,4-2 0 15,2 0-240-15,4-2-128 0,2-1 128 0,4-2-128 0,2-3 144 0,2 0-144 16,5 0 192-16,1-1-192 0,0 0 176 0,2-1-176 16,-2 0 160-16,2 0-160 15,-2 1 192-15,-1-1-64 0,1 1-128 0,-1-1 192 0,-2 0-192 0,0 0 0 16,0 0 128-16,-2 0-128 0,-1 1 0 0,-1-1 0 15,-1 0 0-15,-2-1 0 0,-1 0-336 0,-6 1-16 16,0 0 0-16,0 0 0 16,0 0-1568-16,3-4-304 0,-3 4-64 0,0 0-12032 15,0 0-2400-15</inkml:trace>
  <inkml:trace contextRef="#ctx0" brushRef="#br1" timeOffset="109766.473">14070 11476 31039 0,'0'0'1376'0,"0"8"288"0,-1 1-1344 0,0 2-320 15,0 2 0-15,0 0 0 0,0-1 1728 0,1 1 256 16,0-2 64-16,0-1 16 0,0-1-976 0,2 0-208 0,0-1-48 0,0-3 0 15,-2-5-592-15,0 0-240 0,6 0 176 0,1 0-176 16,-1-5 0-16,1-1-208 16,0-3 16-16,-1-3 0 15,1-1-2112-15,-1-2-400 0,2-17-96 0,-1 7-16 0</inkml:trace>
  <inkml:trace contextRef="#ctx0" brushRef="#br1" timeOffset="109889.301">14058 11329 25791 0,'0'0'2304'0,"0"0"-1856"0,-6 1-448 0,1-1 0 15,5 0 3872-15,0 0 672 0,-5-1 144 0,1 1 32 16,4 0-2864-16,0 0-560 0,0 0-112 0,0 0-32 16,0 0-1440-16,0 0-288 0,6-2-64 0,2 0-19584 15</inkml:trace>
  <inkml:trace contextRef="#ctx0" brushRef="#br1" timeOffset="113976.177">17046 7502 18431 0,'0'0'1632'0,"0"0"-1312"0,4-2-320 0,-4 2 0 0,3-5 3232 0,0 0 576 15,-1-1 112-15,-2 6 32 0,0 0-1680 0,0 0-336 16,0 0-64-16,0 0-16 0,0 0-912 0,0 0-192 16,0 0-48-16,-6 6 0 0,-1 1-448 0,1 3-112 15,0 2-16-15,0 1 0 0,-1 3-128 0,1 1 128 16,1 0-128-16,1 1 128 0,1-1-128 0,2 0 128 15,1-1-128-15,2-2 128 0,3-4 112 0,1 0 16 16,3-2 0-16,2-2 0 0,3-3 160 0,1-3 32 16,2 0 16-16,2-2 0 0,-1-3 96 0,1-2 16 0,0-1 0 15,-1-4 0-15,-2 1-112 0,-3-2-16 16,-3-2 0-16,-2 1 0 0,-5-2-64 0,-3 0 0 16,-3 0-16-16,-4 0 0 0,-5 0 80 0,-3 2 32 15,-4 1 0-15,-2 2 0 0,-1 1-240 0,0 3-48 16,2 1-16-16,1-1 0 0,2 2-176 0,2 2 0 15,3 0-160-15,4 3-15440 16,2 1-3088-16</inkml:trace>
  <inkml:trace contextRef="#ctx0" brushRef="#br1" timeOffset="119045.704">14499 11237 13823 0,'0'0'608'0,"0"0"128"0,0 0-592 0,0 0-144 0,-1-5 0 0,1 0 0 0,1 1 4416 0,-1-1 864 16,0 5 160-16,0-5 48 15,0 5-3184-15,0 0-624 0,0 0-128 0,0 0-16 0,0 0-512 0,-2 5-80 16,0 1-32-16,0 3 0 0,0 2-432 0,0 2-96 16,0 1 0-16,0 3-16 0,1 1-368 0,1 5 128 15,2 1-128-15,1-1 0 16,2 1 0-16,2-3 0 0,-1-1 0 0,5-1 0 0,0-4 0 0,2-2 0 15,-1-3 0-15,4-3 0 0,2-3 0 0,-1-3 144 16,0-4-144-16,1-3 0 0,1-3 256 0,0-2-64 16,-2-4-16-16,1-2 0 0,-3-1-48 0,0-2 0 15,0 0 0-15,-3-2 0 0,-1 4-128 0,-2-3 160 16,-1 1-160-16,-2 1 160 0,-1-3-160 0,-1 4 128 0,-2 0-128 0,-1 4 128 16,-1 2 80-16,-1 2 16 15,-1 3 0-15,-1 2 0 0,3 5 320 0,-5 1 64 0,-1 3 16 0,1 3 0 16,0 3-176-16,1 2-16 0,1 0-16 0,2 2 0 15,1 1-224-15,2-1-64 0,1 1 0 0,2 1 0 16,1-1-128-16,2 1 0 0,0 1 0 0,2-1 0 16,1 2 0-16,-1-3 0 0,0-1 0 0,1 0 0 15,1-1 0-15,1-3 0 0,-1 0-192 0,2-3 192 32,0-2-1808-32,0-3-240 0,0-2-64 0,0-1-18096 0</inkml:trace>
  <inkml:trace contextRef="#ctx0" brushRef="#br1" timeOffset="119237.406">15200 11433 15663 0,'0'0'1392'0,"0"0"-1120"16,0 0-272-16,0 0 0 0,-2 5 4864 0,-1 0 928 15,-1-1 176-15,0 4 48 0,0 2-3472 0,1 2-688 16,-2 0-144-16,2 3-32 0,1 1-848 0,0 1-160 15,1 1-32-15,0 0-16 0,0-1-624 0,1 0-192 16,1-3 0-16,0 0-19888 0</inkml:trace>
  <inkml:trace contextRef="#ctx0" brushRef="#br1" timeOffset="136823.316">10154 8240 4607 0,'-7'7'400'0,"7"-7"-400"15,-1 4 0-15,-1 1 0 0,2-5 2416 0,0 0 400 16</inkml:trace>
  <inkml:trace contextRef="#ctx0" brushRef="#br1" timeOffset="136993.898">10135 8199 27119 0,'0'0'1200'0,"-3"3"256"0,-2-1-1168 0,5-2-288 15,0 0 0-15,0 0 0 0,-5 2 752 0,5-2 80 16,0 0 32-16,0 0 0 0,0 0-864 0,0 0 0 16,0 0 0-16</inkml:trace>
  <inkml:trace contextRef="#ctx0" brushRef="#br1" timeOffset="137121.238">10138 8177 19343 0,'0'0'1728'0,"0"0"-1392"0,0 0-336 0,0 0 0 16,0 0 1520-16,0 0 224 0,0 0 48 0,-3-3 16 16,0-1-1424-16,1 0-384 0,0-1 128 0</inkml:trace>
  <inkml:trace contextRef="#ctx0" brushRef="#br1" timeOffset="137241.824">10123 8128 25791 0,'0'0'1152'0,"0"0"224"0,0 0-1104 0,0 0-272 16,0 0 0-16,0 0 0 0,-4-4 320 0,1 0 0 16,1-1 0-16</inkml:trace>
  <inkml:trace contextRef="#ctx0" brushRef="#br1" timeOffset="137363.369">10107 8100 27519 0,'0'0'1216'0,"0"0"256"0,-5 0-1168 0,0-2-304 16,0 0 0-16,1-2 0 0,0 0 320 0,1-2 0 16,0-2 0-16</inkml:trace>
  <inkml:trace contextRef="#ctx0" brushRef="#br1" timeOffset="137491.526">10105 8030 19343 0,'0'0'1728'0,"0"0"-1392"0,-5 5-336 0,-1-1 0 15,-1-1 3104-15,1-1 544 0,6-2 128 0,-6 0 0 16,1-3-2656-16,1-1-544 0,3-1-96 0,-1-4-10528 16,0-1-2096-16</inkml:trace>
  <inkml:trace contextRef="#ctx0" brushRef="#br1" timeOffset="137640.246">10078 7969 15663 0,'0'0'688'0,"-4"4"144"0,-2 0-656 0,1-1-176 0,0-1 0 0,0-2 0 0,0-1 4160 0,0-1 816 16,1-1 144-16,0-1 48 16,0-4-3904-16,2-1-784 0,1 0-160 0,0-1-16 15,1 0-1712-15,0 2-352 0</inkml:trace>
  <inkml:trace contextRef="#ctx0" brushRef="#br1" timeOffset="137758.174">10034 7919 13823 0,'0'0'1216'0,"0"0"-960"0,0 0-256 0,0 0 0 15,-6-1 3520-15,1-1 672 16,1-1 128-16,0-1 32 0,1-2-3072 0,0-1-592 16,1-1-128-16,0 0-9616 0,1 0-1920 0</inkml:trace>
  <inkml:trace contextRef="#ctx0" brushRef="#br1" timeOffset="137869.266">10004 7822 19343 0,'0'0'1728'0,"-5"-1"-1392"0,0-1-336 0,0-1 0 16,1-1 1792-16,0-1 272 0,-1-1 64 0,0-1-9152 16,1 2-1824-16</inkml:trace>
  <inkml:trace contextRef="#ctx0" brushRef="#br1" timeOffset="138013.87">9955 7766 17503 0,'0'0'1552'0,"0"0"-1232"0,0 0-320 0,-4 0 0 0,0 2 3168 0,4-2 576 15,-4 1 112-15,1-2 32 0,0-1-2336 0,0-2-464 16,1-1-80-16,-1-1-32 0,1-4-560 0,1 0-112 16,-1-1-32-16,1 0-10816 15,0 1-2160-15</inkml:trace>
  <inkml:trace contextRef="#ctx0" brushRef="#br1" timeOffset="138133.524">9874 7722 30111 0,'0'0'1344'0,"-3"4"256"0,-1-1-1280 0,0 0-320 15,0-1 0-15,-1-1 0 0,1-1 1488 0,4 0 240 16,-3-4 32-16,0-1 16 0,1-2-1040 0,-1-1-208 0,2-1-32 0,0-1-16 31,1-2-1056-31,0-1-224 0,0 1-32 0</inkml:trace>
  <inkml:trace contextRef="#ctx0" brushRef="#br1" timeOffset="138258.965">9810 7648 34847 0,'0'0'768'0,"0"0"144"0,-4-1 48 0,0-2 16 0,1 1-784 0,-1-3-192 0,1-2 0 16,-1-2 0-16,0 0 288 0,1-3 16 0,0-1 0 0,1 0-10816 15,0-1-2160-15</inkml:trace>
  <inkml:trace contextRef="#ctx0" brushRef="#br1" timeOffset="138399.728">9787 7520 19343 0,'0'0'1728'0,"-5"1"-1392"0,0-1-336 0,1-1 0 16,0-3 3808-16,0 0 688 0,-1-2 144 0,1 0 32 0,2-4-3200 0,0 0-640 16,1-2-128-16,0-1-32 0,0 1-672 0,1 1-176 15,-1 0-16-15,2 1-11120 16,0 0-2224-16</inkml:trace>
  <inkml:trace contextRef="#ctx0" brushRef="#br1" timeOffset="138509.533">9749 7391 20271 0,'0'0'1792'0,"-4"3"-1424"15,-1-1-368-15,0-2 0 0,0-1 3008 0,0-1 544 16,-1-3 96-16,1-2 32 0,1 2-2256 0,1-4-448 16,-1 0-80-16,2 0-32 15,0-2-1344-15,1 1-272 0,0 1-48 0</inkml:trace>
  <inkml:trace contextRef="#ctx0" brushRef="#br1" timeOffset="138605.634">9728 7329 15663 0,'0'0'1392'0,"-4"2"-1120"0,4-2-272 0,-5 0 0 16,-1 0 4704-16,0-2 880 0,0-1 176 0,0-5 48 15,0 1-4176-15,1 0-832 0,0-3-160 0,-1 0-48 16</inkml:trace>
  <inkml:trace contextRef="#ctx0" brushRef="#br1" timeOffset="169846.737">19475 9789 5519 0,'6'1'496'0,"2"-1"-496"16,0 0 0-16,2 0 0 0,1 0 6560 0,1 0 1216 16,2 0 240-16,2 2 48 0,-2-2-4544 0,2 1-928 15,1 0-176-15,-1 0-48 0,2-1-1216 0,-2 1-240 16,2-1-48-16,-1 0-16 0,-3-1-544 0,1 0-112 15,-2 1-32-15,-1 0 0 16,-1-1-1440-16,-1 1-272 0,-1 0-64 0</inkml:trace>
  <inkml:trace contextRef="#ctx0" brushRef="#br1" timeOffset="170181.693">19492 9826 19343 0,'-6'3'1728'16,"0"1"-1392"-16,1 2-336 0,1 2 0 0,-1-1 4032 0,1 1 720 0,0 2 160 0,1 2 16 16,-1 1-3408-16,1 2-688 0,1 2-144 0,1 1-32 15,-2 1-448-15,0 1-80 0,1-1-128 0,0 2 176 16,0-3-176-16,-1 0 0 0,1-1 0 0,1-2 0 16,0 0 0-16,2-1 0 0,0-2 0 0,1-2 0 0,0 0 0 0,1-2 0 15,-2-3 0-15,-1-5 0 0,3 5 0 0,-3-5 240 16,0 0-64-16,6 4-16 0,0-2 592 0,1 0 112 15,-1 0 32-15,2 0 0 0,1-1 48 0,2 0 16 16,0 0 0-16,2 1 0 0,1-1-272 0,4 3-48 16,1-3-16-16,1 0 0 0,1-1-320 0,0 0-64 15,0 0-16-15,-1 0 0 0,-2 0-224 0,-1 1 128 16,-1-2-128-16,0 0 0 16,-3 0-528-16,0-3-208 0,0 0-32 0,-2 0-16 15,-2-1-2416-15,-1 0-496 0</inkml:trace>
  <inkml:trace contextRef="#ctx0" brushRef="#br1" timeOffset="170296.163">19483 10076 6447 0,'0'0'576'0,"0"0"-576"0,0 0 0 0,0 0 0 16,7-4 4800-16,3-2 832 0,2-1 192 0,3-1-11264 16,3 0-2240-16</inkml:trace>
  <inkml:trace contextRef="#ctx0" brushRef="#br1" timeOffset="170564.785">19911 9959 12895 0,'0'0'576'0,"2"8"112"0,0-1-560 0,0 1-128 16,0 0 0-16,0 0 0 0,0 2 6112 0,-1 1 1184 15,0 1 256-15,-1-3 32 0,0 2-4848 0,0 0-976 16,0 0-192-16,0-1-32 0,0 1-800 0,0-1-160 16,-1 0-16-16,0 0-16 0,1 1-336 0,0 0-64 15,1-1-16-15,1-1 0 0,1-2-128 0,0 0 0 16,1-1 0-16,1-1 0 0,0 0 0 0,1-4 0 15,-1-1 0-15,1-1 0 0,-2-3 0 0,2-1 0 16,0-1 0-16,-1-1 0 0,1-1 128 0,-1-1 64 16,-1 0 0-16,0 0 0 0,1 0 80 0,-2 2 32 15,1 0 0-15,2 0 0 0,-1 0-160 0,1 1-16 16,1-1-128-16,0 0 192 0,0 2-192 0,3-1 0 16,-2 0 0-16,2 1 0 15,0 0-1648-15,-2 2-320 0,2 0-64 0</inkml:trace>
  <inkml:trace contextRef="#ctx0" brushRef="#br1" timeOffset="170739.07">20192 10203 12895 0,'0'0'1152'16,"0"0"-928"-16,0 0-224 0,-1-5 0 0,0-2 6176 0,1 0 1184 0,0 0 256 0,0-2 32 16,0 1-4752-16,2-2-944 0,1 0-192 0,1-2-32 15,2 2-1152-15,1 0-208 0,0-3-48 0,0 3-16 16,1-1-304-16,2 1 0 0,0 1 0 0,0 2 0 31,1-2-832-31,0 4-208 0,-2 0-48 0,1 2-16 16,1-2-1728-16,0 2-352 0,0 1-64 0</inkml:trace>
  <inkml:trace contextRef="#ctx0" brushRef="#br1" timeOffset="171003.945">20530 10073 32831 0,'0'0'1456'0,"0"0"288"0,-5 4-1392 0,0-1-352 15,-1-2 0-15,0 3 0 0,0-2 1600 0,0 2 256 16,1 1 64-16,-1 0 0 0,-1-1-896 0,0 1-160 16,-1 0-32-16,2 1-16 0,0 0-448 0,1 2-96 15,1 0-16-15,2 0 0 0,2 0-16 0,2-1-16 16,2-1 0-16,1-1 0 0,3-1-224 0,2-1 128 0,1-1-128 0,1-2 0 16,-1-2 0-16,0-1 0 15,0-1 0-15,0-3 0 0,-3 1 0 0,0-2 0 16,-1 0 0-16,-1 0 0 0,-2 0 0 0,-1 0 128 15,0 0-128-15,-3 0 0 0,-1 1 0 0,-1 1 128 16,0 1-128-16,2 5 0 16,-4-5-1024-16,4 5-288 0,-1-5-64 0,1 5-11056 15,0 0-2224-15</inkml:trace>
  <inkml:trace contextRef="#ctx0" brushRef="#br1" timeOffset="171188.04">20719 10172 39503 0,'0'0'1744'0,"0"0"368"0,0 0-1680 0,0 0-432 0,0 0 0 0,0 0 0 16,-1-4 1728-16,0-1 272 0,1-2 48 0,2 0 16 0,1-1-1104 0,2 0-240 16,0-1-32-16,2 1-16 15,2 0-448-15,2 0-96 0,3 1 0 0,2-1-128 16,1 0 0-16,1 0 0 0,2 0 0 0,-2 2 0 0,2-1 0 0,-2-1 0 16,-1 2-160-16,-2 0 160 15,-2 1-1792-15,0 0-224 0,1 0-48 0</inkml:trace>
  <inkml:trace contextRef="#ctx0" brushRef="#br1" timeOffset="178289.937">19810 10836 12895 0,'4'-4'1152'0,"1"-1"-928"15,0 0-224-15,0-1 0 0,-1 0 3504 0,1 2 656 16,0 0 128-16,-5 4 16 0,6-1-960 0,-6 1-192 16,6 2-32-16,-1 4-16 0,-1 1-640 0,0 4-128 15,0 3-32-15,-1 1 0 0,-2 2-880 0,0 4-176 16,-1 2-32-16,0 5-16 0,-1 4-688 0,0 3-128 16,1-5-16-16,-1 3-16 0,0 0-176 0,0 0-48 15,0 0 0-15,0-2 0 0,0 0-128 0,1-2 0 16,0-1 0-16,0-1 128 0,0 7-128 0,1-5 0 15,0-5 0-15,1-3 0 16,0-5-448-16,1-4 0 0,2-3-16 0,0-6 0 16,1-4-1696-16,0-5-336 0,0-4-64 0,-1 2-11392 15,1-5-2272-15</inkml:trace>
  <inkml:trace contextRef="#ctx0" brushRef="#br1" timeOffset="178486.756">20185 10838 16575 0,'0'0'1472'0,"0"0"-1168"0,0 0-304 0,0 0 0 16,0 0 4624-16,0 0 880 0,0 0 160 0,0 8 32 16,-1-1-2688-16,1 2-560 0,0 0-96 0,0 3-32 15,0 1-944-15,-1 3-192 0,-1 2-32 0,0 5-16 16,-1 3-336-16,1 3-64 0,-1-3-16 0,0 3 0 16,0 4-304-16,0 1-64 0,-1-2-16 0,0-3 0 15,0 2-336-15,0-3 144 0,-1-1-144 0,2 0 0 16,-1-1 0-16,1 0-320 0,0 1 32 0,0 2 16 15,2-8-1232-15,1-4-240 0,1-2-48 0,1-5-16 16,0-3-1408-16,-2-7-288 0</inkml:trace>
  <inkml:trace contextRef="#ctx0" brushRef="#br1" timeOffset="178927.697">20476 11094 14735 0,'0'0'640'0,"0"0"160"0,0 0-640 0,0 0-160 0,0 0 0 0,-2 3 0 0,2 2 5824 0,1 1 1152 16,1 1 208-16,0 3 48 0,2 2-4272 0,1 3-848 15,0 2-192-15,3-1-16 0,-1 0-832 0,1 0-176 16,1-1-16-16,0 1-16 0,0 0-560 0,2-2-112 16,0 0-32-16,2 0 0 0,-2-2-160 0,3 0 0 15,0-1 0-15,3 2 0 0,0-3-224 0,-1-1-80 16,-2 1-16-16,-3-4 0 16,-2 0-1216-16,-3-1-240 0,-1 0-48 0,-5-5-11936 15,5 3-2368-15</inkml:trace>
  <inkml:trace contextRef="#ctx0" brushRef="#br1" timeOffset="179178.885">20399 11488 6447 0,'-6'2'272'0,"6"-2"80"0,0 0-352 0,0 0 0 16,0-5 0-16,2-2 0 0,2-1 5936 0,1-2 1104 0,2 0 240 0,3 1 32 15,1-1-5392-15,3 0-1088 0,0 0-224 0,3 0-32 16,-2 1 688-16,-1-3 144 16,0 0 16-16,1-1 16 0,-6 4-208 0,1-2-32 0,0-1-16 0,0 0 0 15,0 0-480-15,0-1-80 0,-1-2-32 0,0 3 0 16,0-3-400-16,-2 2-192 0,-1 0 160 0,0 1-160 16,-1 1-656-16,0 1-240 0,-1 3-32 0,-1 1-18896 15</inkml:trace>
  <inkml:trace contextRef="#ctx0" brushRef="#br1" timeOffset="179509.997">20970 11346 22111 0,'0'0'1968'0,"0"0"-1584"0,-4 3-384 0,-1 1 0 15,0-1 4256-15,0 2 768 0,0 0 160 0,1 2 16 16,0 3-2704-16,2-1-528 15,-1 2-112-15,1 3-32 0,0 0-928 0,0 0-176 16,0 2-32-16,1-2-16 0,1 1-448 0,0 1-96 16,1-1 0-16,0-2-128 0,1 0-384 15,1-5-176-15,-1-2-32 0,4-3-13936 0,2-6-2800 0</inkml:trace>
  <inkml:trace contextRef="#ctx0" brushRef="#br1" timeOffset="179638.882">21009 11246 23951 0,'-16'0'2128'0,"11"0"-1696"0,-2 2-432 0,0 0 0 0,-1-2 2608 0,1 1 432 16,0 0 96-16,2-2 0 15,2-2-3648-15,3 3-752 0</inkml:trace>
  <inkml:trace contextRef="#ctx0" brushRef="#br1" timeOffset="179987.649">21362 11303 46767 0,'0'0'2064'0,"0"0"432"0,0 0-1984 0,0 0-512 0,0 0 0 0,0 0 0 15,0 0 1568-15,7 2 224 0,-1-1 32 0,2-1 16 16,1 0-1072-16,1 0-192 0,0-1-64 0,0 1 0 15,0 0-512-15,1 0-320 0,1 0 32 0,0 0 16 16,2 0-1152-16,-1 0-240 0,0-1-32 0,1 0-20704 16</inkml:trace>
  <inkml:trace contextRef="#ctx0" brushRef="#br1" timeOffset="180286.127">21777 11147 46767 0,'0'0'1024'0,"0"0"224"0,0 0 32 0,10 6 32 0,-9 3-1056 0,1 1-256 16,2 1 0-16,0 1 0 0,1 0 832 0,1 1 96 0,0 1 32 0,3 1 0 15,1 1-672-15,2-2-128 16,0 1-32-16,2 0 0 0,1 0-128 0,0 2 0 16,1-3 0-16,0 1 0 0,-4 0 128 0,3-1 0 0,0-2 0 0,-1 0 0 15,0-2-128-15,-3-2 0 0,-1-3 0 0,-3 0-176 32,0 0-1184-32,-7-5-240 0,0 0-64 0,0 0-19296 0</inkml:trace>
  <inkml:trace contextRef="#ctx0" brushRef="#br1" timeOffset="180484.421">21774 11619 44927 0,'0'0'992'0,"-6"-2"208"0,1-2 32 0,0-1 16 0,1-2-992 0,1-2-256 16,0-3 0-16,2-1 0 0,1-5 1424 0,2-1 240 16,3-3 64-16,1 1 0 0,1 0-976 0,1 5-192 15,1 1-48-15,2-1 0 0,1 0-304 0,2 1-64 16,2-2-16-16,3 1 0 15,1 2-928-15,6-8-192 0,0 2-32 0,-1 0-16 16,0 1-2432-16,-4 0-496 0,16-18-80 0,-10 13-32 0</inkml:trace>
  <inkml:trace contextRef="#ctx0" brushRef="#br1" timeOffset="180862.739">21863 10892 41231 0,'0'0'896'0,"0"0"192"0,0 0 48 0,0 0 32 0,0 0-928 0,0-5-240 16,0 5 0-16,1-4 0 0,1-1 1168 0,1 1 192 15,1 1 48-15,2 1 0 16,1-2-672-16,1 2-128 0,0 1-32 0,3 2 0 16,1 1-400-16,0 2-176 0,-2-2 128 0,3 5-128 0,0-2 0 0,0 2 0 15,-1-1 0-15,0 1 0 0,-3 1 0 0,0-2-320 16,-3 2 48-16,-1 0 16 15,-3-2-880-15,0 1-160 0,-2-1-48 0,-1 0 0 16,-1-2-1632-16,-1 1-336 0,-2 1-64 0,5-6-16 0</inkml:trace>
  <inkml:trace contextRef="#ctx0" brushRef="#br1" timeOffset="181328.435">22294 11421 21183 0,'0'0'944'0,"0"0"192"0,0 0-912 0,0 0-224 16,-5 3 0-16,0 2 0 0,0 0 5248 0,0 2 1024 15,0 0 192-15,1 2 32 0,0 1-4176 0,0 1-832 16,1 0-160-16,2 0-48 0,-1 2-704 0,0 0-160 16,1-2-32-16,1 0 0 0,1-2-384 0,1-1 0 15,1-2 0-15,4-2 0 16,1-4-3312-16,2-2-528 0,9-11-128 0,-2-2 0 0</inkml:trace>
  <inkml:trace contextRef="#ctx0" brushRef="#br1" timeOffset="181488.81">22310 11334 44511 0,'0'0'976'0,"-6"-1"208"0,0-1 32 0,1 1 48 0,-1-1-1008 0,1 1-256 0,5 1 0 0,0 0 0 15,0 0 432-15,0 0 32 0,2-4 16 0,1-1-20752 16</inkml:trace>
  <inkml:trace contextRef="#ctx0" brushRef="#br1" timeOffset="181939.537">22660 10915 47167 0,'0'0'1040'0,"-3"4"224"0,-2 2 32 0,2 2 16 0,-1 1-1056 0,0 3-256 0,-2 2 0 0,0 4 0 16,2 3 1488-16,-1 4 240 0,0 2 64 0,0 4 0 16,0-1-1168-16,1 1-240 0,-1 0-32 0,1-1-16 15,1-4-336-15,0 1 0 0,1-1-192 0,1-3 64 16,1 0-640-16,2-2-112 0,1-1-16 0,2-2-16 16,0-4-2000-16,1-4-400 0,7 5-80 0,-13-15 0 15</inkml:trace>
  <inkml:trace contextRef="#ctx0" brushRef="#br1" timeOffset="182110.376">22900 10917 37199 0,'0'0'1648'0,"0"0"336"16,-6 5-1584-16,-1 2-400 0,0 2 0 0,-3 3 0 0,0 3 2368 0,-2 3 400 15,-2 4 80-15,1 4 16 0,0 2-1472 0,2 3-304 16,0 0-48-16,2 0-16 0,1 0-720 0,2-1-160 15,2-4-16-15,3 0-128 16,4-2-288-16,1-2-160 0,2-1-48 0,0-2-14496 0,1-2-2912 0</inkml:trace>
  <inkml:trace contextRef="#ctx0" brushRef="#br1" timeOffset="182416.196">23042 11344 21183 0,'0'0'944'0,"0"0"192"0,2-6-912 0,0 1-224 0,1 1 0 0,1 1 0 0,1 0 4176 0,2 1 800 16,-1 1 144-16,0 1 48 0,0 1-4032 0,0 1-816 16,1 0-144-16,0 1-48 0,-2 0-128 0,0 2 0 15,-2 1 0-15,-1 3 0 16,-2-2 0-16,-2 4 0 0,-2 0-192 0,-2 3 192 0,-2-1 0 0,-1 3 0 15,0 0 0-15,-2 0 192 0,0 1 672 0,1-1 144 16,3 1 16-16,1-1 16 0,0-3 448 0,3 0 96 16,2-2 16-16,1-1 0 0,1-2-1072 0,2 0-208 15,2-3-32-15,2-2-16 0,0-2-272 0,3-2-304 16,2-2 64-16,1-2 16 16,0-4-1952-16,2-2-384 0,0-1-64 0</inkml:trace>
  <inkml:trace contextRef="#ctx0" brushRef="#br1" timeOffset="182857.828">23178 10857 32415 0,'0'0'704'0,"6"0"160"0,1 1 32 0,0 0 16 0,0 0-720 0,0 1-192 0,0 1 0 0,-4 1 0 0,0 0 960 0,-1 1 144 16,-4 0 48-16,-2 1 0 15,-1 1-416-15,-3 1-80 0,-2 0-16 0,0-1 0 0,-2 2-640 0,-1-1 0 16,1 1 0-16,0 0 0 0,2-1 816 0,2 1 176 16,2-1 32-16,3 1 16 0,3-3 0 0,4 1 0 15,3-1 0-15,3 0 0 0,5 1-464 0,1-2-112 16,1 0-16-16,1-3 0 0,0 1 112 0,-1-1 16 15,-1-1 0-15,-1-1 0 16,-2-1-1312-16,-1-2-256 0,-1-1-48 0,0-1-16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7:33.4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1 142 7367 0 0,'0'0'568'0'0,"0"-14"-138"0"0,0-11 3158 0 0,1 17-604 0 0,-1 16 2110 0 0,7 184-1629 0 0,7 28-3186 0 0,-5-176-3901 0 0,-9-44 2092 0 0</inkml:trace>
  <inkml:trace contextRef="#ctx0" brushRef="#br0" timeOffset="453.802">9 52 3679 0 0,'5'-15'392'0'0,"-5"13"175"0"0,1 0-1 0 0,-1 0 1 0 0,1 0-1 0 0,0 0 1 0 0,0 0-1 0 0,0 0 0 0 0,0 1 1 0 0,0-1-1 0 0,0 0 1 0 0,0 0-1 0 0,1 1 0 0 0,-1-1 1 0 0,1 1-1 0 0,-1-1 1 0 0,1 1-1 0 0,0-1 1 0 0,-1 1-1 0 0,1 0 0 0 0,0 0 1 0 0,0 0-1 0 0,0 0 1 0 0,0 0-1 0 0,0 1-566 0 0,49 4 2932 0 0,-44-2-2913 0 0,0 1 1 0 0,0 0-1 0 0,-1 0 0 0 0,1 1 0 0 0,-1-1 1 0 0,0 2-1 0 0,0-1 0 0 0,0 1 0 0 0,0-1 1 0 0,-1 2-1 0 0,0-1 0 0 0,0 0 0 0 0,0 1 0 0 0,-1 0 1 0 0,0 0-1 0 0,0 1 0 0 0,0-1 0 0 0,-1 1 1 0 0,0 0-1 0 0,0-1 0 0 0,-1 1 0 0 0,0 1 1 0 0,0-1-1 0 0,-1 0 0 0 0,0 0 0 0 0,0 1 0 0 0,0-1 1 0 0,-1 0-1 0 0,0 1 0 0 0,-1-1 0 0 0,0 1 1 0 0,0-1-1 0 0,-1 6-19 0 0,-1-4 39 0 0,0 0 0 0 0,0 0 0 0 0,-1-1 0 0 0,0 1 0 0 0,0-1 1 0 0,-1 0-1 0 0,0 0 0 0 0,-1 0 0 0 0,0 0 0 0 0,0-1 0 0 0,0 0 0 0 0,-1-1 0 0 0,0 1 0 0 0,0-1 1 0 0,-1-1-1 0 0,0 1 0 0 0,0-1 0 0 0,0 0 0 0 0,-1-1 0 0 0,1 0 0 0 0,-7 2-39 0 0,3-5 721 0 0,12-1-649 0 0,0 0 0 0 0,0 0-1 0 0,0 0 1 0 0,0 1 0 0 0,0-1-1 0 0,0 0 1 0 0,0 0 0 0 0,0 0-1 0 0,0 0 1 0 0,0 0-1 0 0,0 0 1 0 0,0 1 0 0 0,0-1-1 0 0,0 0 1 0 0,0 0 0 0 0,0 0-1 0 0,0 0 1 0 0,0 0 0 0 0,0 0-1 0 0,0 1 1 0 0,0-1 0 0 0,0 0-1 0 0,0 0 1 0 0,0 0-1 0 0,-1 0 1 0 0,1 0-72 0 0,25 9 52 0 0,0 1 0 0 0,0 1 0 0 0,-2 2 0 0 0,1 0 0 0 0,-2 1 0 0 0,0 1 0 0 0,-1 1 0 0 0,9 10-52 0 0,21 10-2415 0 0,-49-37 4 0 0,4-1-4851 0 0</inkml:trace>
  <inkml:trace contextRef="#ctx0" brushRef="#br0" timeOffset="795.385">456 413 11455 0 0,'0'0'528'0'0,"0"0"-16"0"0,2 0-325 0 0,91-2 1455 0 0,-90 1-1614 0 0,0 1 0 0 0,0-1 0 0 0,1 0 1 0 0,-1 0-1 0 0,0 0 0 0 0,0-1 0 0 0,0 1 0 0 0,0-1 0 0 0,0 0 0 0 0,-1 1 0 0 0,1-1 1 0 0,-1 0-1 0 0,1-1 0 0 0,-1 1 0 0 0,1 0 0 0 0,-1-1 0 0 0,0 0 0 0 0,0 1 0 0 0,0-1 1 0 0,-1 0-1 0 0,1 0 0 0 0,-1 0 0 0 0,1 0 0 0 0,-1 0 0 0 0,0 0 0 0 0,0-3-28 0 0,0 5 39 0 0,-1 0-1 0 0,0 0 1 0 0,0 0-1 0 0,0 0 1 0 0,0 0-1 0 0,0 0 1 0 0,-1 0-1 0 0,1 0 1 0 0,0 0-1 0 0,0 0 1 0 0,-1 0-1 0 0,1 0 1 0 0,0 0-1 0 0,-1 0 1 0 0,1 0-1 0 0,-1 0 1 0 0,1 0-1 0 0,-1 1 1 0 0,0-1-1 0 0,1 0 1 0 0,-1 0-1 0 0,0 1 1 0 0,1-1-1 0 0,-1 0 1 0 0,0 1 0 0 0,0-1-1 0 0,0 0 1 0 0,0 1-1 0 0,0-1 1 0 0,0 1-1 0 0,0 0 1 0 0,0-1-1 0 0,1 1 1 0 0,-1 0-1 0 0,-1 0 1 0 0,1-1-1 0 0,0 1 1 0 0,0 0-1 0 0,0 0 1 0 0,0 0-39 0 0,-41 0 1661 0 0,31 0-1273 0 0,-1 2 0 0 0,1-1 0 0 0,-1 2 0 0 0,1-1 0 0 0,0 2 0 0 0,0-1 0 0 0,0 1 0 0 0,0 1 0 0 0,1 0 0 0 0,-1 1 1 0 0,1 0-1 0 0,1 0 0 0 0,-1 1 0 0 0,1 1-388 0 0,7-7 21 0 0,1 1 0 0 0,0 0 1 0 0,-1 0-1 0 0,1 0 0 0 0,0 0 1 0 0,0 1-1 0 0,0-1 0 0 0,1 0 1 0 0,-1 0-1 0 0,0 1 0 0 0,1-1 1 0 0,-1 0-1 0 0,1 1 0 0 0,0-1 1 0 0,0 0-1 0 0,0 1 0 0 0,0-1 1 0 0,0 0-1 0 0,1 1 0 0 0,-1-1 1 0 0,1 0-1 0 0,-1 1 0 0 0,1-1 1 0 0,0 0-1 0 0,0 0 0 0 0,0 0 1 0 0,0 0-1 0 0,0 0 0 0 0,0 0 1 0 0,1 0-1 0 0,-1 0 0 0 0,2 1-21 0 0,58 52 531 0 0,0-31-2271 0 0,-53-23 1118 0 0,0 0-1 0 0,0-1 1 0 0,0 0 0 0 0,0 0-1 0 0,0-1 1 0 0,0 0-1 0 0,0 0 1 0 0,0-1-1 0 0,0 0 1 0 0,-1 0 0 0 0,3-2 622 0 0,10-4-7038 0 0</inkml:trace>
  <inkml:trace contextRef="#ctx0" brushRef="#br0" timeOffset="1041.294">836 306 7831 0 0,'0'0'356'0'0,"0"0"-6"0"0,-7 5-208 0 0,-6 2 1623 0 0,-21 15 4478 0 0,15-1-4851 0 0,-30 67 968 0 0,48-85-2322 0 0,0 1 1 0 0,0-1-1 0 0,0 1 1 0 0,1-1-1 0 0,-1 1 1 0 0,1 0-1 0 0,0-1 1 0 0,0 1-1 0 0,0 0 1 0 0,0-1-1 0 0,1 1 1 0 0,0 0-1 0 0,-1-1 1 0 0,1 1-1 0 0,1-1 1 0 0,-1 1-1 0 0,0-1 0 0 0,1 0 1 0 0,0 1-1 0 0,-1-1 1 0 0,1 0-1 0 0,1 0 1 0 0,-1 0-1 0 0,0 0 1 0 0,1-1-1 0 0,0 2-38 0 0,0-2-14 0 0,0 0 0 0 0,0 0 1 0 0,1 0-1 0 0,-1 0 0 0 0,1 0 0 0 0,-1-1 0 0 0,1 1 0 0 0,0-1 0 0 0,-1 0 1 0 0,1 0-1 0 0,0 0 0 0 0,0-1 0 0 0,0 1 0 0 0,0-1 0 0 0,-1 0 0 0 0,1 0 1 0 0,0 0-1 0 0,2-1 14 0 0,26-6-5981 0 0,-15 2-557 0 0</inkml:trace>
  <inkml:trace contextRef="#ctx0" brushRef="#br0" timeOffset="1414.994">1170 351 9671 0 0,'0'0'748'0'0,"-13"0"2615"0"0,-40 12 2487 0 0,-21 26-4572 0 0,70-35-1245 0 0,0 0 0 0 0,0 0 1 0 0,0 0-1 0 0,0 0 0 0 0,1 1 0 0 0,-1 0 0 0 0,1 0 1 0 0,0 0-1 0 0,0 0 0 0 0,1 0 0 0 0,-1 0 0 0 0,1 1 1 0 0,0-1-1 0 0,0 1 0 0 0,0 0 0 0 0,0-1 1 0 0,1 1-1 0 0,0 0 0 0 0,0 0 0 0 0,0 0 0 0 0,1 0 1 0 0,0 0-1 0 0,0 0 0 0 0,0 0 0 0 0,0 0 1 0 0,1 0-1 0 0,0 0 0 0 0,0 0 0 0 0,0 0 0 0 0,1 0 1 0 0,0-1-1 0 0,0 1 0 0 0,0 0 0 0 0,0-1 1 0 0,0 0-1 0 0,1 1 0 0 0,0-1 0 0 0,0 0 0 0 0,0 0 1 0 0,1-1-1 0 0,-1 1 0 0 0,1-1 0 0 0,0 0 1 0 0,0 1-1 0 0,0-2 0 0 0,0 1 0 0 0,4 1-33 0 0,-3-2-28 0 0,0 0 1 0 0,1 0-1 0 0,-1-1 0 0 0,1 0 1 0 0,-1 0-1 0 0,1-1 0 0 0,-1 1 0 0 0,1-1 1 0 0,-1 0-1 0 0,1-1 0 0 0,0 1 1 0 0,-1-1-1 0 0,1 0 0 0 0,-1-1 0 0 0,0 1 1 0 0,1-1-1 0 0,-1 0 0 0 0,0-1 0 0 0,0 1 1 0 0,0-1-1 0 0,0 0 0 0 0,-1 0 1 0 0,1 0-1 0 0,-1-1 0 0 0,0 0 0 0 0,0 1 1 0 0,0-2-1 0 0,0 1 0 0 0,-1 0 1 0 0,1-1-1 0 0,-1 1 0 0 0,-1-1 0 0 0,1 0 1 0 0,0 0-1 0 0,-1 0 0 0 0,0-1 1 0 0,0 1-1 0 0,-1 0 0 0 0,0-1 0 0 0,0 1 1 0 0,0-1-1 0 0,0 1 0 0 0,-1-3 28 0 0,0 5 3 0 0,0 0 0 0 0,-1 0 0 0 0,0 0 0 0 0,1 0 0 0 0,-1 0 0 0 0,0 0 0 0 0,0 0 0 0 0,-1 1 0 0 0,1-1 0 0 0,0 0 0 0 0,-1 1 0 0 0,0-1 0 0 0,0 1 0 0 0,0-1 0 0 0,0 1 0 0 0,0 0 0 0 0,0-1 0 0 0,0 1 0 0 0,-1 1 0 0 0,1-1 0 0 0,-1 0 0 0 0,0 0 0 0 0,1 1 0 0 0,-1 0 0 0 0,-1-1-3 0 0,-83-21-68 0 0,86 23-553 0 0,1 0-183 0 0,0 0-751 0 0,0 0-3049 0 0,0 0-1307 0 0</inkml:trace>
  <inkml:trace contextRef="#ctx0" brushRef="#br0" timeOffset="1803.444">1311 384 9215 0 0,'0'0'422'0'0,"-13"13"148"0"0,9-8 227 0 0,1-1 1 0 0,0 1-1 0 0,0 0 0 0 0,0-1 0 0 0,0 2 0 0 0,1-1 0 0 0,0 0 0 0 0,0 0 0 0 0,0 1 0 0 0,1-1 0 0 0,0 1 1 0 0,-1 3-798 0 0,1 0 114 0 0,0-7-92 0 0,0 2-1 0 0,0-1 1 0 0,1 0-1 0 0,-1 0 1 0 0,1 0 0 0 0,0 0-1 0 0,0 0 1 0 0,0 0 0 0 0,1 0-1 0 0,-1 0 1 0 0,1 0 0 0 0,-1 0-1 0 0,1 0 1 0 0,0 0 0 0 0,0 0-1 0 0,0 0 1 0 0,1 0 0 0 0,0 2-22 0 0,4 2 10 0 0,0-3 1 0 0,-4-4 11 0 0,-1 0 1 0 0,1 0-1 0 0,0 0 1 0 0,0-1-1 0 0,0 1 0 0 0,-1 0 1 0 0,1-1-1 0 0,0 1 1 0 0,0-1-1 0 0,-1 0 1 0 0,1 1-1 0 0,0-1 1 0 0,-1 0-1 0 0,1 0 0 0 0,-1 0 1 0 0,1 0-1 0 0,-1-1 1 0 0,1 1-1 0 0,-1 0 1 0 0,0 0-1 0 0,0-1 0 0 0,0 1 1 0 0,1-2-23 0 0,92-113 1113 0 0,-77 101-1059 0 0,-17 15-30 0 0,0-1 1 0 0,1 1-1 0 0,-1-1 1 0 0,1 1-1 0 0,-1-1 1 0 0,1 1 0 0 0,0-1-1 0 0,-1 1 1 0 0,1-1-1 0 0,-1 1 1 0 0,1 0-1 0 0,0-1 1 0 0,-1 1 0 0 0,1 0-1 0 0,0 0 1 0 0,-1-1-1 0 0,1 1 1 0 0,0 0 0 0 0,0 0-1 0 0,-1 0 1 0 0,1 0-1 0 0,0 0 1 0 0,0 0-1 0 0,-1 0 1 0 0,1 0 0 0 0,0 0-1 0 0,-1 0 1 0 0,1 0-1 0 0,0 1 1 0 0,0-1 0 0 0,-1 0-1 0 0,1 0 1 0 0,0 1-1 0 0,-1-1 1 0 0,1 1-1 0 0,-1-1 1 0 0,1 0 0 0 0,0 1-1 0 0,-1-1 1 0 0,1 1-1 0 0,-1-1 1 0 0,1 1-1 0 0,-1 0 1 0 0,1-1 0 0 0,-1 1-1 0 0,0-1 1 0 0,1 1-1 0 0,-1 0 1 0 0,0-1 0 0 0,1 1-1 0 0,-1 0 1 0 0,0-1-1 0 0,0 1 1 0 0,0 0-1 0 0,0 0-24 0 0,8 129 638 0 0,-8-129-723 0 0,0 0 0 0 0,0 1 0 0 0,1-1 1 0 0,-1 0-1 0 0,0 0 0 0 0,1 0 0 0 0,-1 0 1 0 0,1 1-1 0 0,-1-1 0 0 0,1 0 0 0 0,-1 0 0 0 0,1 0 1 0 0,0 0-1 0 0,-1 0 0 0 0,1 0 0 0 0,0-1 1 0 0,0 1-1 0 0,0 0 0 0 0,0 0 0 0 0,0 0 0 0 0,0-1 1 0 0,0 1-1 0 0,0-1 0 0 0,0 1 0 0 0,0-1 1 0 0,0 1-1 0 0,0-1 0 0 0,1 1 0 0 0,0-1 85 0 0,7 0-1656 0 0</inkml:trace>
  <inkml:trace contextRef="#ctx0" brushRef="#br0" timeOffset="2143.096">1833 276 15119 0 0,'-9'0'1366'0'0,"-3"2"-745"0"0,-1 0 0 0 0,0 0 1 0 0,1 1-1 0 0,0 1 1 0 0,0 0-1 0 0,0 1 1 0 0,0 0-1 0 0,1 1 1 0 0,0 0-1 0 0,0 1 0 0 0,-8 6-621 0 0,-1 13 711 0 0,28-12-634 0 0,113 47-66 0 0,-118-59-10 0 0,0 0-1 0 0,0 0 1 0 0,0 0-1 0 0,0 0 1 0 0,-1 1 0 0 0,1-1-1 0 0,-1 1 1 0 0,1 0-1 0 0,-1 0 1 0 0,0 0 0 0 0,0 0-1 0 0,0 0 1 0 0,0 0-1 0 0,-1 1 1 0 0,1-1 0 0 0,-1 0-1 0 0,0 1 1 0 0,0-1-1 0 0,0 1 1 0 0,-1 0-1 0 0,1-1 1 0 0,-1 1 0 0 0,0 0-1 0 0,0-1 1 0 0,0 1-1 0 0,0 0 1 0 0,-1-1 0 0 0,1 1-1 0 0,-1-1 1 0 0,0 1-1 0 0,0-1 1 0 0,-1 1 0 0 0,1-1-1 0 0,-1 2 0 0 0,-3 5 94 0 0,1-1 0 0 0,-2 0 0 0 0,1 0-1 0 0,-1 0 1 0 0,0 0 0 0 0,-1-1 0 0 0,0 0 0 0 0,-1 0-1 0 0,1-1 1 0 0,-1 0 0 0 0,-1-1 0 0 0,1 1 0 0 0,-1-1-1 0 0,0-1 1 0 0,-1 0 0 0 0,1 0 0 0 0,-3 0-94 0 0,11-5 4 0 0,-1 1 0 0 0,0 0-1 0 0,1-1 1 0 0,-1 1 0 0 0,0-1 0 0 0,1 1 0 0 0,-1-1 0 0 0,0 0 0 0 0,1 0 0 0 0,-1 0 0 0 0,0 0-1 0 0,0 0 1 0 0,1 0 0 0 0,-1 0 0 0 0,0 0 0 0 0,1-1 0 0 0,-1 1 0 0 0,0-1 0 0 0,1 1 0 0 0,-1-1-1 0 0,1 0 1 0 0,-1 1 0 0 0,0-1 0 0 0,1 0 0 0 0,0 0 0 0 0,-1 0 0 0 0,1 0 0 0 0,0 0-1 0 0,-1-1 1 0 0,1 1 0 0 0,0 0 0 0 0,0-1 0 0 0,0 1 0 0 0,0-1 0 0 0,0 1 0 0 0,0-1 0 0 0,1 1-1 0 0,-1-1 1 0 0,0 1 0 0 0,1-1 0 0 0,0 0 0 0 0,-1 0-4 0 0,-2-36-2084 0 0,9 1-4919 0 0,1 17-240 0 0</inkml:trace>
  <inkml:trace contextRef="#ctx0" brushRef="#br0" timeOffset="2392.759">2027 210 7831 0 0,'-6'7'983'0'0,"1"1"0"0"0,0 0-1 0 0,0 0 1 0 0,1 0-1 0 0,0 1 1 0 0,0-1 0 0 0,1 1-1 0 0,0 0 1 0 0,0 0 0 0 0,1 0-1 0 0,0 0 1 0 0,1 0-1 0 0,0 1 1 0 0,1-1 0 0 0,0 0-1 0 0,0 1 1 0 0,1 4-983 0 0,-2 21-1598 0 0,-6 63-1114 0 0,6-91 1869 0 0,-1 7-6237 0 0</inkml:trace>
  <inkml:trace contextRef="#ctx0" brushRef="#br0" timeOffset="2844.437">1916 398 10135 0 0,'0'0'464'0'0,"0"0"-9"0"0,0 16 1752 0 0,19 10 6039 0 0,14-22-6782 0 0,36-24-2151 0 0,72-36-1494 0 0,-128 56 6976 0 0,-10 9-5159 0 0,2 15 647 0 0,-1-14-128 0 0,-2 0 1 0 0,1 1 0 0 0,-2-1-1 0 0,1 1 1 0 0,-1-1 0 0 0,-1 1-1 0 0,0 0 1 0 0,-1 2-156 0 0,1-12 73 0 0,0-1-1 0 0,0 0 4 0 0,0 0 16 0 0,0 0 1 0 0,0 0-10 0 0,8-5 77 0 0,67-62 108 0 0,16 14-253 0 0,-65 40-3122 0 0,-20 14 1571 0 0</inkml:trace>
  <inkml:trace contextRef="#ctx0" brushRef="#br0" timeOffset="3217.96">2517 354 7831 0 0,'0'0'603'0'0,"0"0"-50"0"0,-5 6 3679 0 0,-20 35 4719 0 0,23-37-8826 0 0,1-1 0 0 0,1 1 0 0 0,-1 0 0 0 0,0-1 1 0 0,1 1-1 0 0,0 0 0 0 0,0 0 0 0 0,0-1 0 0 0,0 1 1 0 0,1 0-1 0 0,-1 0 0 0 0,1-1 0 0 0,0 1 0 0 0,0-1 1 0 0,1 1-1 0 0,-1-1 0 0 0,1 1 0 0 0,0 1-125 0 0,0-2-4 0 0,-1 0 0 0 0,1 0 0 0 0,0 0 0 0 0,0 0 0 0 0,0 0 0 0 0,1 0 0 0 0,-1-1 0 0 0,1 1 0 0 0,-1-1 0 0 0,1 0 0 0 0,0 0 0 0 0,0 0 0 0 0,0 0 0 0 0,0 0 0 0 0,0 0 0 0 0,0-1 0 0 0,1 0 0 0 0,0 1 4 0 0,-1-2-51 0 0,0-1 0 0 0,0 0 0 0 0,0 1 0 0 0,0-1 0 0 0,0 0 0 0 0,-1 0 0 0 0,1-1 0 0 0,0 1 0 0 0,-1-1 0 0 0,1 1 0 0 0,-1-1 0 0 0,1 0 0 0 0,-1 0 0 0 0,0 0 0 0 0,0 0 0 0 0,0 0 0 0 0,0 0 0 0 0,1-3 51 0 0,-1 4-38 0 0,4-5-10 0 0,-1-1-1 0 0,1 0 1 0 0,-1 1 0 0 0,0-1-1 0 0,-1-1 1 0 0,0 1 0 0 0,0-1-1 0 0,0 0 1 0 0,-1 0 0 0 0,-1 0-1 0 0,1-2 49 0 0,12-34-409 0 0,-15 42 514 0 0,0 2 72 0 0,0 0 14 0 0,0 0 22 0 0,0 0 91 0 0,-1 25 765 0 0,0-17-986 0 0,1 1 1 0 0,-1 0-1 0 0,1 0 1 0 0,0-1-1 0 0,1 1 1 0 0,0 0-1 0 0,1-1 1 0 0,0 1-1 0 0,0-1 1 0 0,1 1-1 0 0,0-1 1 0 0,0 0-1 0 0,1 0 0 0 0,0 0 1 0 0,0-1-1 0 0,2 2-83 0 0,41 16-705 0 0,-11-24-3291 0 0,-22-5-3776 0 0</inkml:trace>
  <inkml:trace contextRef="#ctx0" brushRef="#br0" timeOffset="3485.183">3109 347 5063 0 0,'0'0'390'0'0,"0"0"106"0"0,-4-16 6516 0 0,-13-8-827 0 0,-9 20-3544 0 0,-29 26-118 0 0,48-18-2387 0 0,0 0 1 0 0,1 0 0 0 0,-1 1-1 0 0,1 0 1 0 0,0 0-1 0 0,0 0 1 0 0,0 1 0 0 0,1 0-1 0 0,0 0 1 0 0,0 0 0 0 0,0 1-1 0 0,1-1 1 0 0,0 1-1 0 0,0 0 1 0 0,1 0 0 0 0,0 1-1 0 0,0-1 1 0 0,1 1-1 0 0,0 0 1 0 0,0-1 0 0 0,1 1-1 0 0,0 0 1 0 0,0 0 0 0 0,1 0-1 0 0,0 0 1 0 0,0 6-137 0 0,2-9-18 0 0,1 0 1 0 0,-1 0 0 0 0,1 0-1 0 0,0-1 1 0 0,0 1 0 0 0,0-1-1 0 0,0 0 1 0 0,1 0-1 0 0,0 0 1 0 0,-1 0 0 0 0,1-1-1 0 0,1 1 1 0 0,-1-1 0 0 0,1 0-1 0 0,-1-1 1 0 0,1 1 0 0 0,0-1-1 0 0,0 0 1 0 0,0 0-1 0 0,0 0 1 0 0,0-1 0 0 0,0 1-1 0 0,0-1 1 0 0,1-1 0 0 0,-1 1-1 0 0,0-1 1 0 0,1 0 0 0 0,-1 0-1 0 0,1 0 1 0 0,-1-1-1 0 0,0 0 1 0 0,0 0 0 0 0,1 0-1 0 0,-1-1 1 0 0,0 0 0 0 0,0 0-1 0 0,0 0 1 0 0,-1 0 0 0 0,1-1-1 0 0,0 0 1 0 0,3-2 17 0 0,1-3-699 0 0,1 1 0 0 0,-1-2 0 0 0,-1 1 0 0 0,0-1 0 0 0,0 0 0 0 0,-1-1 0 0 0,0 0 0 0 0,4-8 699 0 0,-2 0-1287 0 0</inkml:trace>
  <inkml:trace contextRef="#ctx0" brushRef="#br0" timeOffset="3729.254">3329 78 3223 0 0,'-1'1'758'0'0,"-14"23"9989"0"0,5 4-5405 0 0,-4 63-1961 0 0,14-86-2970 0 0,-16 219 1614 0 0,12-188-2478 0 0,-15 53-2665 0 0,13-78 1153 0 0</inkml:trace>
  <inkml:trace contextRef="#ctx0" brushRef="#br0" timeOffset="4085.422">3193 347 4607 0 0,'0'0'354'0'0,"7"-12"3365"0"0,-4 9 5060 0 0,54 0-1474 0 0,-23 5-6638 0 0,55 1-211 0 0,62-36-2429 0 0,-149 33 1399 0 0,-2 0-15 0 0,6 0-1403 0 0,43 76 1002 0 0,-47-70 1218 0 0,0-1 1 0 0,-1 1 0 0 0,1 0 0 0 0,-1-1 0 0 0,0 1-1 0 0,-1 0 1 0 0,0 0 0 0 0,0 0 0 0 0,0 0 0 0 0,0 0 0 0 0,-1 0-1 0 0,0-1 1 0 0,0 1 0 0 0,-1 0 0 0 0,0-1 0 0 0,-1 4-229 0 0,-1 6 89 0 0,-15 74-2157 0 0,19-87 366 0 0,0-2-3276 0 0,0 0-1402 0 0</inkml:trace>
  <inkml:trace contextRef="#ctx0" brushRef="#br0" timeOffset="4305.432">3698 160 18655 0 0,'-22'3'1883'0'0,"-3"2"-1602"0"0,24-4-4747 0 0,10 0-2584 0 0</inkml:trace>
  <inkml:trace contextRef="#ctx0" brushRef="#br0" timeOffset="4632.861">3885 244 9215 0 0,'0'0'422'0'0,"0"0"-13"0"0,-1 1-264 0 0,-12 3 1258 0 0,1 0 0 0 0,0 0-1 0 0,0 1 1 0 0,1 1-1 0 0,-1 0 1 0 0,1 1 0 0 0,1 0-1 0 0,-1 1 1 0 0,1 0-1 0 0,0 0 1 0 0,-5 7-1403 0 0,-19 49 1182 0 0,32-58-1149 0 0,0-1 1 0 0,1 1 0 0 0,-1 0-1 0 0,1-1 1 0 0,0 1 0 0 0,0 0-1 0 0,1 0 1 0 0,0-1 0 0 0,0 1-1 0 0,0 0 1 0 0,1 0 0 0 0,0 0-1 0 0,0-1 1 0 0,0 1 0 0 0,1 0-1 0 0,0-1 1 0 0,0 1 0 0 0,0-1-1 0 0,1 0 1 0 0,0 0 0 0 0,0 0-1 0 0,0 0 1 0 0,0 0 0 0 0,1-1-1 0 0,0 1 1 0 0,0-1 0 0 0,0 0-1 0 0,0 0 1 0 0,1-1 0 0 0,-1 1-1 0 0,1-1 1 0 0,5 3-34 0 0,-5-4-20 0 0,0 1-1 0 0,1-1 1 0 0,0 0-1 0 0,-1 0 1 0 0,1-1-1 0 0,0 0 1 0 0,0 0 0 0 0,0 0-1 0 0,0-1 1 0 0,-1 0-1 0 0,1 0 1 0 0,0 0-1 0 0,0-1 1 0 0,0 0-1 0 0,0 0 1 0 0,0 0 0 0 0,-1-1-1 0 0,1 0 1 0 0,0 0-1 0 0,-1 0 1 0 0,0-1-1 0 0,1 0 1 0 0,-1 0-1 0 0,0 0 1 0 0,0 0 0 0 0,-1-1-1 0 0,1 0 1 0 0,-1 0-1 0 0,0 0 1 0 0,0-1-1 0 0,0 0 1 0 0,-1 1-1 0 0,1-1 1 0 0,-1 0 0 0 0,0-1-1 0 0,-1 1 1 0 0,1 0-1 0 0,-1-1 1 0 0,0 1-1 0 0,0-1 1 0 0,-1 0-1 0 0,0 0 1 0 0,0 0 0 0 0,0 0-1 0 0,-1 0 21 0 0,-1-1-8 0 0,0 1 1 0 0,0 0-1 0 0,-1 0 0 0 0,0-1 1 0 0,0 1-1 0 0,-1 0 0 0 0,0 1 1 0 0,0-1-1 0 0,0 0 0 0 0,-1 1 1 0 0,1 0-1 0 0,-1 0 0 0 0,-1 0 1 0 0,1 0-1 0 0,-1 0 0 0 0,1 1 1 0 0,-1 0-1 0 0,-1 0 1 0 0,1 0-1 0 0,-1 1 8 0 0,-3-5-66 0 0,-10-12-4290 0 0,19 18-3853 0 0</inkml:trace>
  <inkml:trace contextRef="#ctx0" brushRef="#br0" timeOffset="4992.837">4110 318 2759 0 0,'0'2'207'0'0,"0"12"-238"0"0,-2 11 8617 0 0,0-2-626 0 0,1-8-7050 0 0,2-6-401 0 0,1 0 0 0 0,-1 1 0 0 0,2-1 1 0 0,-1 0-1 0 0,1 0 0 0 0,0 0 0 0 0,1-1 0 0 0,0 1 0 0 0,1-1 0 0 0,-1 0 0 0 0,4 3-509 0 0,-7-11 59 0 0,0 1 1 0 0,1-1-1 0 0,-1 0 0 0 0,0 0 0 0 0,1 0 1 0 0,-1 0-1 0 0,1 0 0 0 0,-1 0 0 0 0,0-1 1 0 0,1 1-1 0 0,-1 0 0 0 0,0-1 0 0 0,1 1 0 0 0,-1-1 1 0 0,0 1-1 0 0,0-1 0 0 0,1 1 0 0 0,-1-1 1 0 0,0 0-1 0 0,0 0 0 0 0,0 0 0 0 0,0 0 1 0 0,0 0-1 0 0,0 0 0 0 0,0 0 0 0 0,0 0 1 0 0,0 0-1 0 0,-1 0 0 0 0,1 0 0 0 0,0-1 1 0 0,-1 1-1 0 0,1 0 0 0 0,-1 0 0 0 0,1-1 1 0 0,-1 1-1 0 0,1 0 0 0 0,-1-1-59 0 0,42-116 1272 0 0,-36 106-1174 0 0,-5 7-71 0 0,1-1 0 0 0,0 1 0 0 0,0-1 0 0 0,1 1 0 0 0,-1 0 0 0 0,1 0 0 0 0,0 0 0 0 0,0 0 1 0 0,1 0-1 0 0,0 1 0 0 0,-1-1 0 0 0,1 1 0 0 0,1 0 0 0 0,-1 0 0 0 0,1 1 0 0 0,-1-1 0 0 0,1 1 0 0 0,0 0 0 0 0,0 0 0 0 0,1 1 0 0 0,-1 0 0 0 0,0 0 1 0 0,1 0-1 0 0,-1 0 0 0 0,6 0-27 0 0,-6 4 41 0 0,0 0-1 0 0,0 0 1 0 0,0 1 0 0 0,0 0 0 0 0,-1 0 0 0 0,0 0 0 0 0,1 0-1 0 0,-1 1 1 0 0,0-1 0 0 0,-1 1 0 0 0,1 0 0 0 0,-1 0 0 0 0,0 1-1 0 0,0-1 1 0 0,0 1 0 0 0,0-1 0 0 0,-1 1 0 0 0,0 0 0 0 0,0 0-1 0 0,0 0 1 0 0,0 0 0 0 0,-1 0 0 0 0,0 1 0 0 0,0 0-41 0 0,5 37 18 0 0,-3 0 1 0 0,-1 0-1 0 0,-2 0 1 0 0,-1 1 0 0 0,-3-1-19 0 0,2-19-81 0 0,2-22-592 0 0,0 4 1205 0 0,0-5-3804 0 0,-1 0-3479 0 0,1-1-2324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04:22.43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15534 5820 25855 0,'0'0'1152'0,"0"0"224"0,0 0-1104 0,0 0-272 0,0 0 0 0,0 0 0 15,0 0 1344-15,0 0 224 16,0 0 32-16,8-2 16 0,0-1 112 0,1 0 32 0,0 1 0 0,2 1 0 16,1-3-64-16,0 0-16 0,0 1 0 0,0 1 0 15,0 1-608-15,0-3-128 0,-1 1-32 0,-1 0 0 16,0 1-464-16,1 0-112 0,-3-1-16 0,1 1 0 15,0 1-192-15,-1 1-128 0,0 0 128 0,-2 2-128 16,0 3 0-16,-1 3 128 0,-1 0-128 0,0 3 0 16,-2 0 288-16,0 4-16 0,-1 3 0 0,-1 1 0 15,-1 3 80-15,-1 0 16 0,0 2 0 0,-1 0 0 16,-1-2-112-16,0 1-32 0,0-2 0 0,0 0 0 16,1-5-224-16,2 0 144 0,-1-2-144 0,1 0 128 15,0-4-512-15,1 0-128 0,0-1 0 0,3-1-14640 16,3 0-2912-16</inkml:trace>
  <inkml:trace contextRef="#ctx0" brushRef="#br0" timeOffset="5034.106">9838 5981 24591 0,'0'0'1088'0,"0"0"224"0,0 0-1056 0,0 0-256 0,0 0 0 0,0 0 0 15,0 0 1600-15,0 0 256 0,0 0 48 0,0 0 16 16,0 0-944-16,0 0-176 0,5 0-32 0,-5 0-16 16,5-3-592-16,0-1-160 0,-1-1 0 0,0 0 0 15,1-4 0-15,-1 0 128 0,0 0-128 0,-1-3 0 16,0-1 256-16,-1 0-32 0,-1-2 0 0,0-1 0 15,-1 1 400-15,0-1 80 0,0 1 0 0,0-1 16 16,-1 0 96-16,1 1 16 0,-1 1 0 0,1 0 0 0,-2 0-48 0,1 2 0 16,0 2 0-16,0 0 0 0,0 1-288 0,1 2-64 15,0 2-16-15,0 5 0 0,0 0-96 0,0 0-32 16,0 0 0-16,5 0 0 0,0 0-112 0,2 1-32 16,1 1 0-16,3 0 0 0,0 2-144 0,1 0 0 15,3 1 144-15,2 0-144 0,-2-2 0 0,1 1 0 16,1-2 0-16,0 0 0 0,0 0 0 0,-1 0 0 15,0 0 0-15,0-1 128 0,-2 3-128 0,-1-3 0 16,-4 0 0-16,0 0 0 16,-3 1-1424-16,-6-2-256 0,0 0-48 0</inkml:trace>
  <inkml:trace contextRef="#ctx0" brushRef="#br1" timeOffset="61159.581">8739 10220 35759 0,'0'0'1584'0,"0"0"336"0,-3-3-1536 0,-1 1-384 0,4 2 0 0,0 0 0 15,0 0 1216-15,0 0 160 0,0 0 32 0,0 0 16 16,0 0-1088-16,0 0-208 16,0 0-128-16,5 4-18176 0</inkml:trace>
  <inkml:trace contextRef="#ctx0" brushRef="#br1" timeOffset="61290.128">8841 10328 37375 0,'-6'18'1664'0,"3"-10"320"0,0 2-1584 0,0 0-400 0,2 0 0 0,-2-5 0 16,1 0 752-16,2-5 64 0,0 0 16 0,0 0-12416 16,3-5-2464-16</inkml:trace>
  <inkml:trace contextRef="#ctx0" brushRef="#br1" timeOffset="61831.739">9592 8345 44111 0,'0'0'960'0,"-4"3"208"0,-1-1 48 0,1 1 32 0,0 1-992 0,1 0-256 16,3-4 0-16,-3 2 0 0,-2 2 832 0,5-4 128 15,0 0 32-15,0 0 0 0,0 0-800 0,0 0-192 16,0 0 0-16,0 0 0 16,0 0-2512-16,6 5-560 0,-1-2-96 0</inkml:trace>
  <inkml:trace contextRef="#ctx0" brushRef="#br1" timeOffset="61956.481">9664 8549 22111 0,'0'0'1968'0,"0"0"-1584"15,0 0-384-15,0 0 0 0,0 0 2704 0,0 0 464 16,0 0 96-16,0 0 0 0,0 0-2112 0,0 0-416 16,0 0-96-16,0 0 0 0,0 0-1488 0,0 0-304 0</inkml:trace>
  <inkml:trace contextRef="#ctx0" brushRef="#br1" timeOffset="62084.512">9734 8671 9215 0,'0'0'400'0,"1"5"96"0,-2 0-496 0,1-1 0 0,0-4 0 0,0 0 0 16,0 0 5344-16,0 0 976 0,0 0 192 0,1 5 32 16,-1-5-5104-16,0 0-1024 0,0 0-208 0</inkml:trace>
  <inkml:trace contextRef="#ctx0" brushRef="#br1" timeOffset="62211.752">9792 8828 23039 0,'-2'5'2048'0,"1"0"-1648"15,1-5-400-15,0 5 0 0,0-1 3168 0,0-4 544 16,0 0 128-16,0 0 0 0,0 0-2816 0,6 2-576 16,-1-3-128-16,1 0-17024 0</inkml:trace>
  <inkml:trace contextRef="#ctx0" brushRef="#br1" timeOffset="62333.454">9887 8955 15663 0,'-3'5'1392'0,"1"2"-1120"15,-1-2-272-15,1 0 0 0,1 0 4880 0,0-1 928 16,1-4 176-16,0 0 32 0,0 0-4288 0,7 1-848 0,-1-1-176 16,2-1-48-1,1-1-1456-15,1-1-288 0,-1-1-64 0</inkml:trace>
  <inkml:trace contextRef="#ctx0" brushRef="#br1" timeOffset="62483.817">10006 9046 10127 0,'-2'6'896'0,"-1"3"-704"0,0 0-192 0,1 2 0 15,0-2 6160-15,0 1 1200 0,1-1 256 0,2-2 32 16,-1-7-5392-16,0 0-1072 0,0 0-224 0,7 0-32 16,0-3-784-16,1-1-144 0,-1-5 0 0,1 0-12160 15,0 0-2368-15</inkml:trace>
  <inkml:trace contextRef="#ctx0" brushRef="#br1" timeOffset="62728.311">10086 9129 19343 0,'-3'13'1728'0,"2"-5"-1392"16,0 1-336-16,0 1 0 0,-1 0 3936 0,1 0 720 15,1-1 144-15,0 0 16 0,0-2-2704 0,1-2-528 16,-1-5-112-16,0 0-32 0,0 0-1040 0,7 1-208 16,-7-1-32-16,7-2-16 15,0 0-1328-15,-1 0-272 0,0-1-48 0,0 1-16 16,-6 2 16-16,7-3 0 0,-7 3 0 0,6-1 0 15,-6 1 288-15,0 0 48 0,0 0 16 0,0 0 0 0,0 0 912 0,0 0 240 16,1 6 0-16,0 1 0 0,-1 0 496 0,-1 1 144 16,0-1 16-16,0 0 16 0,1 1 96 0,0 0 32 15,-1 1 0-15,1-2 0 0,0-7-384 0,2 6-80 16,-1-2-16-16,0 1 0 0,-1-5-320 0,3 5 0 0,-3-5 0 0,4 5 0 16,-4-5 0-16,0 0-288 0,0 0 48 0,0 0 16 15,0 0-480-15,0 0-80 16,0 0-32-16,0 0-8480 0,7-3-1712 0</inkml:trace>
  <inkml:trace contextRef="#ctx0" brushRef="#br1" timeOffset="63019.223">10497 9665 11055 0,'0'0'976'0,"0"0"-784"16,0 0-192-16,0 0 0 0,0 0 4352 0,0 0 816 16,0 0 160-16,0 0 48 0,0 0-2848 0,0 0-560 15,0 0-112-15,0 0-32 0,0 0-976 0,0 0-192 16,0 0-32-16,0 0-16 0,0 0-336 0,0 0-64 15,0 0-16-15,3-2 0 16,-3 2-1072-16,0 0-208 0,4-7-64 0,-1 0-15408 0</inkml:trace>
  <inkml:trace contextRef="#ctx0" brushRef="#br1" timeOffset="63141.818">10499 9584 13823 0,'0'0'608'0,"-4"5"128"0,-1-1-592 0,0-1-144 16,0 0 0-16,5-3 0 0,0 0 5216 0,0 0 1008 0,0 0 208 0,0 0 32 15,-4-5-5056-15,2 0-1008 0,1-3-208 0,1 0-11264 16,0 0-2272-16</inkml:trace>
  <inkml:trace contextRef="#ctx0" brushRef="#br1" timeOffset="63234.602">10419 9506 10127 0,'0'0'448'0,"-3"-3"96"0,0-1-544 0,1-1 0 16,0-3 0-16</inkml:trace>
  <inkml:trace contextRef="#ctx0" brushRef="#br1" timeOffset="63534.928">10706 9018 35871 0,'0'0'1600'0,"-2"4"320"0,2-4-1536 0,-2 5-384 0,2-5 0 0,-1 5 0 16,1-5 1008-16,0 0 128 16,0 0 16-16,0 0-18272 0</inkml:trace>
  <inkml:trace contextRef="#ctx0" brushRef="#br1" timeOffset="63691.593">10724 8975 19343 0,'0'0'1728'0,"0"0"-1392"0,0 0-336 0,0 0 0 0,0 0 2496 0,0 0 448 15,0 0 64-15</inkml:trace>
  <inkml:trace contextRef="#ctx0" brushRef="#br1" timeOffset="63825.218">10605 8798 31727 0,'0'0'1408'0,"-7"-2"288"0,-1 0-1360 0,2-1-336 15,1 0 0-15,1-2 0 0,1-1 656 0,2 0 64 0,2 0 16 0,2-1-10592 32,-1 0-2112-32</inkml:trace>
  <inkml:trace contextRef="#ctx0" brushRef="#br1" timeOffset="63948.58">10563 8661 5519 0,'0'0'496'0,"0"0"-496"0,0 0 0 0,0 0 0 15,-4-4 4960-15,2-1 896 0,2-1 176 0,0-4 48 16,0 2-5648 0,1 1-1136-16</inkml:trace>
  <inkml:trace contextRef="#ctx0" brushRef="#br1" timeOffset="64067.083">10529 8534 8287 0,'0'0'736'0,"0"0"-592"0,0 0-144 0,0 0 0 0,-7 0 5840 0,7 0 1136 16,-7-1 240-16,7 1 32 0,0 0-4512 0,-6-5-912 15,2-1-176-15,2-2-48 0,-1-1-1280 0,3-1-320 16,1 1 0-16</inkml:trace>
  <inkml:trace contextRef="#ctx0" brushRef="#br1" timeOffset="64402.405">10428 7509 6447 0,'0'0'576'0,"0"-6"-576"15,0 0 0-15,0 0 0 0,1 0 896 0,0 2 80 16,-1 4 16-16,3-5 0 0,1 0-992 0,0 2 0 15,0-2 0-15,1 2-208 0,0 1 400 0,1-1 96 16,-6 3 16-16,7 0 0 0,-7 0-144 0</inkml:trace>
  <inkml:trace contextRef="#ctx0" brushRef="#br1" timeOffset="64548.446">10787 7930 22111 0,'-2'11'976'0,"2"-11"208"0,0 0-944 0,0 0-240 0,0 0 0 0,0 0 0 15,0 0 992-15</inkml:trace>
  <inkml:trace contextRef="#ctx0" brushRef="#br1" timeOffset="65031.032">10414 7595 27647 0,'0'0'2448'0,"0"0"-1952"16,0 0-496-16,0 0 0 0,0 0 3392 0,0 0 576 0,0 0 112 0,1-2 16 15,2-1-2752-15,1 0-544 0,2-2-112 0,3 1-32 32,0 1-1760-32,0 0-368 0,2 2-64 0,-2 0 0 0</inkml:trace>
  <inkml:trace contextRef="#ctx0" brushRef="#br1" timeOffset="65209.315">10737 7931 34271 0,'3'7'752'0,"1"1"144"0,0 0 48 0,1 1 16 0,0-5-768 0,1 1-192 0,0-2 0 0,0-2 0 0,1-1 176 0,0-1-16 15,-1-1 0-15</inkml:trace>
  <inkml:trace contextRef="#ctx0" brushRef="#br1" timeOffset="65308.787">10858 8177 36863 0,'0'0'816'0,"-1"7"160"0,-1-1 48 0,1 2 0 16,1 0-832-16,1-2-192 0,-1-6 0 0,3 4 0 0,1 0 512 0,-4-4 64 15,0 0 16-15,8 2 0 16,0-2-1280-16,2-1-256 0,-3 0-48 0</inkml:trace>
  <inkml:trace contextRef="#ctx0" brushRef="#br1" timeOffset="65447.484">11021 8499 12895 0,'0'0'576'0,"5"3"112"0,-2 1-560 0,3-1-128 16,2 0 0-16,1-2 0 0,0-1 2688 0,1 0 496 0</inkml:trace>
  <inkml:trace contextRef="#ctx0" brushRef="#br1" timeOffset="65576.64">11262 8658 41183 0,'0'0'896'0,"1"9"192"0,0 2 48 0,1 1 16 0,0 0-912 0,1 0-240 0,0-2 0 0,1-1 0 0,1-3 320 0,0-1 32 16,-1-2 0-16,2-1-19008 16</inkml:trace>
  <inkml:trace contextRef="#ctx0" brushRef="#br1" timeOffset="66115.274">11554 7161 33167 0,'0'0'2944'0,"0"0"-2352"16,0 0-464-16,0 0-128 0,0 0 1152 0,5-2 192 15,0 0 64-15,2 0 0 0,0-1-960 0,0 3-192 16,0-1-48-16,1 1 0 15,-1 1-1616-15,2 0-320 0</inkml:trace>
  <inkml:trace contextRef="#ctx0" brushRef="#br1" timeOffset="66278.119">11813 7399 17503 0,'-6'10'768'0,"3"-4"176"0,-2 1-752 0,0 0-192 0,1-2 0 0,0 1 0 16,2 3 5056-16,-1 0 960 0,0-2 208 0,1-1 48 15,2-6-4448-15,0 0-880 0,0 0-176 0,0 0-48 16,7-1-2256-16,0-1-448 0</inkml:trace>
  <inkml:trace contextRef="#ctx0" brushRef="#br1" timeOffset="66414.319">11936 7603 19343 0,'-4'7'1728'16,"0"-1"-1392"-16,0 2-336 0,0-1 0 0,1-1 2960 0,0-1 528 15,3-5 96-15,0 0 32 0,0 0-2720 0,0 0-528 16,0 0-112-16,0 0-9984 16,8-2-1984-16</inkml:trace>
  <inkml:trace contextRef="#ctx0" brushRef="#br1" timeOffset="66521.583">12033 7779 11967 0,'0'0'528'0,"-1"6"112"0,0-1-512 0,0 1-128 15,1-6 0-15,0 5 0 0,0-5 4784 0,1 5 912 16,-1-5 192-16,0 0 48 0,0 0-4704 0,6 2-928 16,0-1-304-16</inkml:trace>
  <inkml:trace contextRef="#ctx0" brushRef="#br1" timeOffset="66675.845">12123 7987 25791 0,'-3'8'2304'0,"0"2"-1856"0,0 0-448 0,1 2 0 15,0-3 2400-15,0 1 384 0,0-2 80 0,2-1 16 16,0-7-1856-16,3 5-352 0,-3-5-80 0,5 3-16 16,1-2-576-16,0 0 0 0,-1-1-192 0,2-1-16688 15</inkml:trace>
  <inkml:trace contextRef="#ctx0" brushRef="#br1" timeOffset="66912.689">12484 8267 17503 0,'-4'10'1552'0,"4"-10"-1232"16,0 0-320-16,0 0 0 0,-2 6 3312 0,2-6 592 0,0 0 128 0,0 0 32 16,0-8-3168-16,1 1-640 15,0-3-128-15</inkml:trace>
  <inkml:trace contextRef="#ctx0" brushRef="#br1" timeOffset="67049.428">12451 8110 14735 0,'-4'4'1312'0,"-1"-3"-1056"0,-1 1-256 0,1 0 0 16,-3-2 5568-16,1 1 1040 0,0-1 224 0,1-1 32 16,1 1-4672-16,1-3-928 0,2-1-192 0,0-3-48 15,1-1-1280-15,2-2-256 0,1-2-48 16</inkml:trace>
  <inkml:trace contextRef="#ctx0" brushRef="#br1" timeOffset="67598.8">13631 8769 24879 0,'0'0'2208'0,"0"0"-1760"15,-4 5-448-15,0 1 0 0,-1 0 3200 0,1-1 544 16,0 0 112-16,4-5 32 0,-3 4-2752 0,3-4-560 16,0 0-96-16,0 0-32 0,0 0-448 0,-2-4 0 15,0-2-176-15,0-3-11760 16,0-3-2352-16</inkml:trace>
  <inkml:trace contextRef="#ctx0" brushRef="#br1" timeOffset="67750.529">13481 8375 24879 0,'-13'5'2208'0,"5"-2"-1760"0,-4 1-448 16,0 0 0-16,0-1 3568 0,0 0 624 0,1 0 128 0,1 0 32 15,1-1-2688-15,2-1-512 0,1-1-128 0,1-3 0 16,2-1-832-16,2-2-192 0,1-2 0 0,1-2-13056 15,1-2-2640-15</inkml:trace>
  <inkml:trace contextRef="#ctx0" brushRef="#br1" timeOffset="67872.372">13325 8159 27647 0,'-4'-1'2448'0,"-2"0"-1952"0,-2 0-496 0,1-1 0 0,0-1 2304 0,1-2 352 16,1-1 80-16,0-3 16 0,0-3-2272 0,2-1-480 15,1 1 0-15</inkml:trace>
  <inkml:trace contextRef="#ctx0" brushRef="#br1" timeOffset="68005.185">13197 7973 36511 0,'-12'-1'1616'0,"7"-1"336"0,-3 1-1568 0,0-1-384 16,1 0 0-16,0-2 0 0,-1-1 720 0,1 0 64 15,1 0 16-15,0 0-12096 16,-1 0-2416-16</inkml:trace>
  <inkml:trace contextRef="#ctx0" brushRef="#br1" timeOffset="68408.498">12438 9658 10127 0,'0'0'896'0,"-4"5"-704"15,-1 0-192-15,0 0 0 0,1-4 5504 0,4-1 1088 16,-5 0 192-16,0-1 64 0,0-3-5248 0,1-2-1024 16,0-3-224-16,0 0-16112 0</inkml:trace>
  <inkml:trace contextRef="#ctx0" brushRef="#br1" timeOffset="68564.232">12291 9441 37727 0,'-12'0'1664'0,"7"1"352"0,-1 0-1616 0,1 0-400 0,1-2 0 0,4 1 0 16,-4-1 784-16,-1-1 80 0,1-1 16 0,0-2 0 15,1-2-656-15,1-1-224 0,2-2 144 0,0-1-12288 16,-1-1-2448-16</inkml:trace>
  <inkml:trace contextRef="#ctx0" brushRef="#br1" timeOffset="68684.311">12172 9266 11967 0,'-9'6'528'0,"9"-6"112"0,0 0-512 0,-5 2-128 15,-1 0 0-15,1-1 0 0,5-1 4208 0,0 0 800 0,-5-3 176 0,1-1 16 0,1-1-4304 16,0-2-896-16</inkml:trace>
  <inkml:trace contextRef="#ctx0" brushRef="#br1" timeOffset="68813.984">12000 9064 28847 0,'-12'4'1280'0,"6"-2"256"0,-1-2-1216 0,-1 0-320 15,0-2 0-15,1 0 0 0,1-3 480 0,1-1 32 16,0 0 16-16,3-1-9392 0,1-2-1888 0</inkml:trace>
  <inkml:trace contextRef="#ctx0" brushRef="#br1" timeOffset="68981.698">11839 8875 22111 0,'-20'2'976'0,"10"-2"208"0,0-1-944 0,-2 0-240 0,0-2 0 0,0 1 0 16,2-1 3344-16,2-1 624 0,1-2 128 0,3 1 32 0,2-1-2992 0,1-1-608 16,1-2-112-16,1-1-11600 15,0 0-2320-15</inkml:trace>
  <inkml:trace contextRef="#ctx0" brushRef="#br1" timeOffset="69566.16">14843 7778 17503 0,'0'0'768'0,"-5"2"176"0,-2 2-752 0,1-3-192 16,1 0 0-16,0-1 0 0,1 0 4800 0,0-2 944 15,1-1 176-15,1-1 32 0,0-2-4528 0,1-2-912 16,0-1-176-16,-1-2-12048 16,0-3-2432-16</inkml:trace>
  <inkml:trace contextRef="#ctx0" brushRef="#br1" timeOffset="69713.853">14680 7582 34207 0,'-10'1'1520'0,"10"-1"304"0,-4 0-1456 0,0 0-368 0,-1 0 0 0,5 0 0 16,-5-1 272-16,1-2-16 0,1-2 0 0,2-1 0 31,2-2-848-31,0-2-176 0</inkml:trace>
  <inkml:trace contextRef="#ctx0" brushRef="#br1" timeOffset="69872.315">14485 7153 23039 0,'-2'-6'2048'0,"-1"-4"-1648"16,0-1-400-16,1-2 0 0,2 1 1056 0,0 1 128 15,0 2 32-15,0 0 0 0,1 1-992 0,1 2-224 16,-2 6 0-16,2-5-12160 15</inkml:trace>
  <inkml:trace contextRef="#ctx0" brushRef="#br1" timeOffset="69988.361">14461 7023 17503 0,'0'0'1552'0,"-3"0"-1232"15,-2-2-320-15,-1-1 0 0,-1-4 2048 0,2-1 368 16,0 1 64-16,1-2 16 0,1 0-2000 0,0 1-496 16,0-1 0-16,3 1 0 0,0 0 0 0,2 1 0 0,0 1 0 15,0 0 0-15,1-1 0 0,0 2 0 0,-3 5 0 16,0 0 0-16,2-5 256 0,-2 5-32 0,0 0-16 0</inkml:trace>
  <inkml:trace contextRef="#ctx0" brushRef="#br1" timeOffset="73781.44">24546 8172 27983 0,'0'0'2496'0,"-4"5"-2000"15,-3 0-496-15,0 0 0 16,-1 1 1616-16,0 2 240 0,0 1 32 0,1 2 16 16,0 1-736-16,0 1-144 0,1 2-16 0,2-2-16 0,1 2-192 0,1 0-32 15,1-2-16-15,2-1 0 16,3 0-304-16,0 0-64 0,2-4-16 0,1 1 0 0,1-3-96 0,0-1-16 16,2-1 0-16,1-4 0 0,1-3-112 0,-1 1-16 15,1-5-128-15,0-1 192 0,-1-1-64 0,-1-1 0 16,1-1-128-16,0 1 192 0,-1-2-192 0,-1 0 176 15,1-1-176-15,0 0 160 0,-1 1-160 0,0 0 0 16,-2 1 0-16,0 1 128 0,-2 2-128 0,-1 1 0 16,-1 2 0-16,-3 5 0 0,0 0 384 0,0 0 64 15,0 0 0-15,0 0 0 0,0 0-64 0,-5 4 0 16,0 1 0-16,0 1 0 0,0 2 16 0,1 0 0 16,2 2 0-16,-1 0 0 0,0 0-192 0,1 2-32 0,1-1-16 15,1 1 0-15,1-1-160 0,2 0 0 0,1 0 0 0,0 0 0 16,1-1 0-16,2 0 0 15,1-2 0-15,1-1 0 0,0-1-144 0,0-2-64 16,1-1-16-16,1 0 0 16,0-1-1808-16,-3-2-352 0,0-2-80 0</inkml:trace>
  <inkml:trace contextRef="#ctx0" brushRef="#br1" timeOffset="73934.458">24976 8354 9215 0,'0'0'400'0,"0"0"96"0,0 0-496 0,0 0 0 0,0 0 0 0,-3 8 0 16,0 0 8512-16,-1 3 1616 0,-2 1 320 0,1 1 64 16,0-1-7504-16,0 2-1520 0,0 0-288 0,1-2-64 15,-1 0-912-15,1-1-224 0,0-1 0 0</inkml:trace>
  <inkml:trace contextRef="#ctx0" brushRef="#br1" timeOffset="75399.361">25107 7632 19343 0,'0'0'848'0,"0"0"192"0,0 0-832 0,0 0-208 15,0 0 0-15,0 0 0 0,0 0 5088 0,0 0 976 16,0 0 192-16,0 0 32 0,-5 1-3600 0,5-1-704 16,0 0-160-16,0 0-32 0,0 0-768 0,0 0-176 15,5 4-16-15,2-2-16 0,2 1-336 0,2-1-64 16,2 1-16-16,0 1 0 0,3 0-400 0,-2-1 128 15,1 1-128-15,2 3 0 0,0-2 128 0,0 2-128 0,2 0 128 0,-1 0-128 16,0 0 0-16,5 4 0 0,-3 0 0 0,-2-1 0 16,-4-2 0-16,-2 1 0 15,-3-3 144-15,-9-6-16 0,0 0-128 0,0 0 192 16,-2 30-64-16,-9-24 0 0,-5 1 272 0,-1-1 64 16,-3 0 16-16,4-1 0 0,-2 0-64 0,0 0-16 0,-1 0 0 0,1-1 0 15,3 3-192-15,1-2-32 0,1 0-16 0,2 2 0 16,2-1-160-16,3 0 0 0,2 0 0 0,3-1 0 31,1-5-688-31,3 7-160 0,1 0-48 0</inkml:trace>
  <inkml:trace contextRef="#ctx0" brushRef="#br1" timeOffset="78304.404">17718 7824 24303 0,'0'0'1072'0,"0"0"224"0,0 0-1040 0,0 0-256 0,0 0 0 0,0 0 0 15,0 0 1664-15,0 0 256 0,0 0 64 0,0 0 16 16,-5 3-304-16,5-3-64 0,0 0-16 0,0 0 0 16,0 0-176-16,0 0-32 15,0 0-16-15,-3-1 0 0,3 1-240 0,-2-3-64 16,0-1 0-16,1-1 0 0,0 0-144 0,0-1-48 0,1 0 0 0,0-2 0 0,1 0-208 0,1 0-48 15,0 1-16-15,1 0 0 0,0 0-288 0,0 0-48 16,0 2-16-16,1 0 0 0,-1 0-272 0,1 1 160 16,0 2-160-16,1-2 128 0,-5 4-128 0,6-1 0 15,-6 1 0-15,7 2 0 0,-1 1 0 0,-3 2 0 16,1 0 0-16,-1 2 0 0,-2-1 0 0,0 3 0 16,-2 1 128-16,-2-1-128 0,0 0 0 0,0 0 0 15,-2 2 0-15,0 1 0 0,0-2 128 0,-1-2-128 16,0 2 0-16,0-1 128 0,0-2 80 0,1-1 16 15,0-1 0-15,0 0 0 0,0-3 48 0,0-2 16 16,0 0 0-16,5 0 0 0,-4-2-96 0,1-3-32 16,1-1 0-16,1-1 0 0,1-1-160 0,0 1 160 15,1-2-160-15,1 2 160 0,1-2-160 0,0 2 128 16,-1-2-128-16,1 1 128 0,1 1-128 0,0 0 128 16,0 1-128-16,2 1 128 0,-2 0-128 0,1 2 0 15,-1-2 144-15,1 2-144 0,1 1 0 0,0-1 0 16,1 2 0-16,1 0 0 0,-3 1 0 0,3 1 0 15,0 0 0-15,0 2 128 0,-1-1-128 0,-1 2 0 16,-1 1 0-16,0 1 0 0,-1 1 0 0,-2 2 0 0,-1-3 0 16,-2 4 0-16,-1 1 0 0,-1-1 128 0,-2-1-128 0,0 0 0 15,-1 1 0-15,-2-1 0 0,-1-1 0 16,0-1 128-16,1-2-128 0,-1-1 0 0,2-1 0 16,-1-1 128-16,0-2 16 0,2-2 16 0,0-2 0 0,0-1 0 15,0-3 0-15,3-1 0 0,0 1 0 0,1 0 0 16,1-2-160-16,0 0 0 0,1-1 144 0,2 0-144 15,0 1 0-15,1 3 0 0,1-3 0 0,1 0 128 16,1 0-128-16,-1 2 0 0,1 2 0 0,0 1 0 16,0 2 0-16,0 1 0 0,-6 2 0 0,7 0 0 0,0 2 0 0,-2 1 0 15,-5-3 0-15,6 5 0 0,-2 0 0 0,0 1 128 16,-2 0-128-16,-1 1 0 0,-1 1 0 0,-1 0 128 16,-2 1-128-16,-1-2 0 0,-1 1 0 0,-1 0 128 15,1-2-128-15,-1 0 0 0,1-1 0 0,-1-1 128 16,0-3-128-16,1 0 0 0,-1-2 0 0,1 0 0 15,1-2 0-15,0-1 0 0,0-4 0 0,1 1 0 16,1-3 0-16,0 2 0 16,1-1-256-16,1 0-128 0,0 0-32 0,1-1 0 15,3 0-1392-15,0 1-288 0,-1-1-48 0,3 0-21216 0</inkml:trace>
  <inkml:trace contextRef="#ctx0" brushRef="#br1" timeOffset="86474.365">17366 8264 10127 0,'0'0'448'0,"0"0"96"0,0 0-544 0,0 0 0 0,0 0 0 0,0-3 0 0,0-2 4816 0,2 0 864 16,1-1 160-16,1 1 48 0,0-1-3728 0,2 2-752 16,2-1-128-16,1-1-48 0,-1 0-592 0,3 0-128 15,1 0-32-15,1 1 0 0,-1-2-160 0,1 3-48 16,0-1 0-16,-1 1 0 0,-2 2 64 0,0 0 16 16,-2 1 0-16,-8 1 0 0,0 0-32 0,2 8-16 15,-4-1 0-15,-3 3 0 0,-3 1 48 0,-1 3 16 16,-2 0 0-16,-1 2 0 0,-1 1-64 0,1-1-16 15,-2 0 0-15,1 0 0 0,2-1 128 0,1 2 32 16,1-3 0-16,1 0 0 0,2-1-48 0,1-1 0 16,2-3 0-16,1 0 0 0,1-1-192 0,1-2-32 15,2-1-16-15,2-1 0 0,1-1-160 0,1-1 0 16,2-1 0-16,1 0 0 0,0-1-128 0,1 0 128 0,2-1-160 0,0 0 160 31,-2 0-1536-31,2-2-192 0,0 0-64 0,1-2-10880 0,-2 1-2192 16</inkml:trace>
  <inkml:trace contextRef="#ctx0" brushRef="#br1" timeOffset="87132.379">17691 8433 21471 0,'0'0'960'0,"-2"7"192"0,0-1-928 0,0 0-224 15,-1 1 0-15,1 1 0 0,0-3 544 0,0 1 64 16,1 0 16-16,1-6 0 0,0 0-496 0,0 0-128 15,0 0 0-15,3 6-10528 0</inkml:trace>
  <inkml:trace contextRef="#ctx0" brushRef="#br1" timeOffset="87559.886">17712 8400 29023 0,'0'0'1280'0,"0"0"272"0,-2 5-1232 0,-1 0-320 16,0 2 0-16,0 2 0 0,0 1 1456 0,0 1 224 16,1-1 48-16,-1 1 16 0,-1 0-848 0,1 0-160 15,0-1-32-15,0 1-16 0,0 0-688 0,1-1 0 0,0-3-128 16</inkml:trace>
  <inkml:trace contextRef="#ctx0" brushRef="#br1" timeOffset="88549.458">18374 7799 29663 0,'0'0'1312'0,"-5"3"272"0,-1-1-1264 0,0 0-320 16,0 1 0-16,1-1 0 0,0 0 2000 0,5-2 352 15,-4 0 64-15,4 0 16 0,0 0-880 0,0 0-160 16,0 0-48-16,0-4 0 0,1-1-560 0,2 0-112 16,1-1-32-16,1 2 0 0,1-1-272 0,0 0-64 15,0-1-16-15,2 1 0 0,0 0-288 0,2 1 0 16,0 1 128-16,1-2-128 0,-2 2 0 0,1 0 0 16,0 1 0-16,-1 0 0 0,-2 1 0 0,-1 1 0 15,-1 1 0-15,-5-1 0 0,0 0 160 0,0 0-160 16,0 0 128-16,-3 6-128 0,-2 1 224 0,-2 0-32 0,0 0-16 0,-2 0 0 15,-1-1 240-15,1 0 48 16,-2-2 16-16,3 0 0 0,1 0-96 0,1-1-32 16,1-2 0-16,5-1 0 0,0 0-208 0,0 0-144 0,0 0 192 0,2-5-192 15,2 0 0-15,2-1 0 0,2-1 0 0,1 1 0 16,1 0 0-16,0 1 0 0,1 0 0 0,-1 1 0 16,0 1 0-16,-3 0 0 0,-1 1 0 0,1 1 0 15,-3 1 0-15,-4 0 0 0,0 0 0 0,0 0 0 16,0 0 160-16,-2 6-160 0,-2 0 128 0,0 0-128 15,-2 0 128-15,0 0-128 0,-1 0 0 0,1 0 128 0,0-2-128 0,2-1 0 16,4-3 0-16,0 0 0 16,0 0-656-16,0 0-176 0,0 0-16 0,0 0-16 15,5-3-2592-15,0 1-512 0</inkml:trace>
  <inkml:trace contextRef="#ctx0" brushRef="#br1" timeOffset="89092.332">18401 8123 9215 0,'0'0'816'0,"0"0"-656"0,0 0-160 0,4-4 0 0,1-1 5168 0,1 0 992 16,1 0 208-16,0 0 32 0,3 1-4080 15,0-2-816-15,1 0-160 0,-1 0-48 0,1 0-720 0,1 0-128 16,-1 1-48-16,-2 1 0 0,0 2 80 0,0 2 16 16,-1 0 0-16,-2 3 0 0,-1 1-224 0,-2 1-32 15,-2 2-16-15,-1 2 0 0,0-1-80 0,-3 1-16 16,0 3 0-16,-2-1 0 0,-2 0-128 0,-1 0 128 15,-1 1-128-15,0 1 128 0,-2-2-128 0,0 1 0 16,0 2 144-16,1-3-144 0,2 1 0 0,1-4 144 16,1 1-144-16,2-1 0 0,2-1 128 0,2-7-128 15,0 0 0-15,4 3 0 0,3-1 0 0,1-2 0 16,0-3-160-16,3 1 160 16,0-3-2464-16,0 0-368 0</inkml:trace>
  <inkml:trace contextRef="#ctx0" brushRef="#br1" timeOffset="89375.763">18668 8124 6447 0,'0'0'576'0,"0"0"-576"0,0 0 0 0,0 0 0 16,0 0 5872-16,0 0 1056 0,0 0 224 0,5-3 32 15,-1 1-5040-15,1-1-1008 0,-5 3-208 0,6-2-32 16,2 2-560-16,0 0-96 0,0 0-32 0,-1 1 0 15,-1 1-80-15,-6-2 0 0,3 4-128 0,-3-4 192 16,-1 7 0-16,-3 2-16 0,-2-2 0 0,-2 2 0 16,-1 2 96-16,-1-1 32 0,0 1 0 0,-1 0 0 0,0 2 288 0,0-1 64 15,3 0 16-15,0 0 0 0,1 0 160 0,3-2 16 16,2-2 16-16,4 0 0 0,1-3-416 16,3 0-96-16,3-1-16 0,2-2 0 15,3-2-144-15,4-1-48 0,2-2 0 0,2 1 0 0,0-3-144 0,1 0 128 16,0-1-128-16,-2 1 128 15,-1-1-1408-15,-2 1-304 0,-2-2-48 0</inkml:trace>
  <inkml:trace contextRef="#ctx0" brushRef="#br1" timeOffset="90360.069">19729 7787 11967 0,'0'0'528'0,"0"0"112"0,0 0-512 0,0 0-128 0,0 0 0 0,0 0 0 0,0 0 2432 0,0 0 464 16,0 0 96-16,0 0 16 0,0 0-2176 0,0 4-416 15,0-4-96-15,0 0 0 0,0 0 576 0,0 0 112 16,0 0 16-16,0 0 16 0,0 0 944 0,0 0 176 15,0 0 32-15,0 0 16 0,0 0 192 0,0 0 32 16,0 0 16-16,-5 3 0 0,0-2-720 0,0 0-128 16,-1-1-48-16,1 0 0 0,1-1-656 0,4 1-144 15,0 0-32-15,0 0 0 0,-1-4-464 0,1 4-80 16,1-4-32-16,1-1 0 0,1 1-144 0,2 0 0 16,0 0 0-16,1 1 0 0,1 0 0 0,0 0 0 15,0 0 0-15,0 1 0 0,0-1 0 0,0 2 0 16,0 0 0-16,-1 1 0 0,-6 0 0 0,0 0 0 15,6 2 0-15,-6-2 0 0,0 0 0 0,0 0 0 0,0 6 0 0,-1 1 0 16,-2-2 192-16,-2 1 16 0,-1 1 0 0,-1-2 0 16,0 0 240-16,-2 2 32 15,1-2 16-15,0 0 0 0,-1-3-192 0,1 1-48 16,1-1 0-16,3-1 0 0,4-1-256 0,0 0 128 0,0 0-128 0,0 0 0 16,1-3 0-16,3-2 0 0,1 0 0 0,0 0-144 31,1-1-1152-31,0 1-240 0,1 1-32 0,1 2-14208 0,-3-1-2848 0</inkml:trace>
  <inkml:trace contextRef="#ctx0" brushRef="#br1" timeOffset="90760.037">19435 8298 29247 0,'0'0'1296'0,"1"-5"272"0,1 0-1248 0,2-2-320 16,1 0 0-16,1 2 0 0,2-1 1280 0,1 0 208 15,0 0 48-15,2 1 0 0,0-1-688 0,2 2-128 16,0 1-16-16,1 0-16 0,-1 2-368 0,0 1-64 15,-1 0 0-15,-1 0-16 0,-2 1 80 0,-2 3 32 16,-2 2 0-16,-2 2 0 0,-3 1-16 0,-3 2 0 16,-2 0 0-16,-2 3 0 0,-2-1 32 0,-1 1 0 15,-2 1 0-15,1 1 0 0,-1-1 336 0,0 0 80 0,1 0 16 0,0-2 0 16,1 0-144-16,2 0-16 0,2-3-16 0,1-1 0 16,2-1-320-16,2-1-64 0,1-7-16 0,3 5 0 15,3-2-224-15,2-2 0 0,0-1 0 0,3-2 0 31,2-1-1152-31,3-1-160 0,1-1-32 0,0-2-18528 0</inkml:trace>
  <inkml:trace contextRef="#ctx0" brushRef="#br1" timeOffset="91160.46">19789 8406 21183 0,'-8'3'1888'0,"8"-3"-1504"0,-5 3-384 0,0-1 0 0,0-1 4608 15,0 0 864-15,5-1 160 0,0 0 48 0,0 0-3360 0,0 0-656 16,0 0-144-16,0 0-32 0,0 0-1088 0,0 0-208 16,0 0-64-16,0 0 0 0,5-4-128 0,1 1-176 15,1 1 48-15,0 0 0 0,0 1 128 0,0 1 176 16,0 1-48-16,-7-1 0 0,7 2-128 0,-3 3-272 16,-4-5 64-16,3 6 16 0,-1 1 192 0,-2 1 0 15,-1 0 0-15,-1 1 160 0,-1-1-160 0,-1 1 0 16,-1-2 0-16,0 1 0 0,0-2 0 0,1 0 0 15,1-1 192-15,3-5-64 0,0 0-128 0,0 0 0 16,0 0 0-16,6 1-176 0,-1 2 176 0,1 0 0 0,2-1 0 16,0 0 0-16,0-1 0 0,1 1 0 0,-1 2 0 0,0-1 0 15,-1 2 0-15,-1 0 0 0,-1 1 0 0,-2-1 0 16,-1 1 0-16,-1 1 0 0,-1 1 0 16,-3 0 0-16,0 0 0 0,-3 0 0 15,-1-1 0-15,-1 0 0 0,-1-1 272 0,1 0 144 0,1-1 32 0,0-1 0 16,-2-1-160-16,1-2-32 0,2-1 0 0,0-2 0 15,0-2-256-15,2-3 0 0,1-1 0 0,2-4 0 32,1-1-1360-32,3-3-336 0,2-2-64 0,2-2-18480 0</inkml:trace>
  <inkml:trace contextRef="#ctx0" brushRef="#br1" timeOffset="91752.054">20861 7853 15663 0,'0'0'1392'0,"0"0"-1120"15,0 0-272-15,0 0 0 0,0 0 2864 0,0 0 512 16,-4 1 96-16,4-1 32 0,0 0-1312 0,0 0-256 0,0 0-48 0,0 0-16 16,0 0-464-16,0 0-112 0,0 0-16 0,0 0 0 15,0-5-208-15,0 5-48 0,0 0-16 0,3-5 0 16,-1 1-112-16,-2 4-32 0,0 0 0 0,5-4 0 16,-1 1-208-16,-4 3-32 0,4-3-16 0,0 1 0 15,-4 2-448-15,5-2-160 0,0 2 0 0,2-2 144 0,-1 1-144 0,0 0 0 16,0 0 0-16,-2 1 0 0,-4 0 0 0,0 0 0 15,0 0 0-15,0 0 0 0,0 0 464 0,0 0 16 16,0 0 0-16,0 0 0 0,-6 5 352 0,-1 0 64 16,-1-2 0-16,-1 1 16 0,0 1-176 0,-1-3-32 15,0 1-16-15,1-1 0 0,2-1-320 0,0 1-64 16,0-2-16-16,2 0 0 0,2-2-288 0,3 2 160 16,0 0-160-16,0 0 128 0,0-5-128 0,1 2 0 15,0-3 0-15,-1 6-176 16,2-4-800-16,-2 4-176 0,1-5-16 0,-1 5-16 15,0 0-1440-15,0 0-272 0,0 0-64 0</inkml:trace>
  <inkml:trace contextRef="#ctx0" brushRef="#br1" timeOffset="92960.385">21815 7809 41631 0,'0'0'1856'0,"-3"2"368"0,-2-2-1776 0,5 0-448 15,-5 2 0-15,5-2 0 0,-4 3 1888 0,4-3 288 16,-5 0 64-16,5 0 16 15,0 0-1056-15,0 0-224 0,0 0-32 0,1-5-16 0,1 0-624 0,2 0-128 16,1-2-32-16,1 2 0 0,1 0-144 0,2-3 0 16,0 1 0-16,1 1 0 0,0 1 0 0,-2 0 0 15,3 1 0-15,0 0 0 0,-1 0 0 0,0 1 0 16,0 0 0-16,-2 2 0 0,0-1 0 0,-8 2 0 16,0 0 128-16,0 0-128 0,0 0 0 0,0 0 160 15,0 0-160-15,0 0 160 0,-4 6 96 0,-2 1 32 16,-3-1 0-16,-1 1 0 0,-1 1 0 0,-1 0 0 15,0-1 0-15,1-1 0 0,1 0-160 0,0-1-128 16,2 0 144-16,0-2-144 0,2 0 320 0,6-3-16 16,0 0-16-16,0 0 0 0,0 0-288 0,0 0 0 15,-2-4 0-15,2-2 0 0,1 0-128 0,2-1-144 0,1-1-32 0,1-1 0 32,0 1-1520-32,1 1-304 0,0 0-64 0,1 2-20656 0</inkml:trace>
  <inkml:trace contextRef="#ctx0" brushRef="#br1" timeOffset="93594.926">22762 7816 23039 0,'0'0'2048'0,"0"0"-1648"15,0 0-400-15,-6 1 0 0,0-1 4368 0,6 0 800 16,-5 0 144-16,5 0 48 0,-5-3-2864 0,5 3-576 15,-2-5-128-15,2 0 0 0,2 0-1120 0,1-1-224 16,1 0-32-16,4-1-16 0,4 0-400 0,1 0 0 16,1 2-192-16,2-2 192 0,-1 2-128 0,1 1 128 0,-2 1 0 0,-1 0 0 15,-2 1-192-15,-1 1 16 0,-1 1 16 0,-1 1 0 16,-3 0 160-16,-5-1 0 0,0 0 0 0,0 0 0 16,0 0 288-16,-1 5 96 0,1-5 0 0,-5 5 16 15,-2 0 416-15,-1 0 80 0,-1 0 0 0,0 0 16 16,-1-1-208-16,-2 0-32 0,0 0-16 0,0 0 0 0,1-2-272 0,1 1-48 15,1-1-16-15,1 1 0 16,1-1-192-16,2 0-128 0,5-2 128 0,0 0-128 0,0 0 128 0,0 0-128 16,0 0 128-16,0 0-128 0,5-5-128 0,0 1-112 15,1 0-16-15,1-1 0 16,0-1-912-16,0 1-192 0,-1 0-48 0,0 2 0 16,-1-1-1728-16,1 1-368 0,-1 0-64 0,1 1-16 15</inkml:trace>
  <inkml:trace contextRef="#ctx0" brushRef="#br1" timeOffset="97196.781">23191 7827 43887 0,'0'0'960'0,"0"0"208"0,-3-4 48 0,0-1 0 0,0 0-960 0,0 0-256 0,1-1 0 0,2 0 0 0,-2 0 1520 0,1 1 256 15,0-1 48-15,0 0 16 0,1 1-896 0,2 0-176 16,0 0-48-16,0 0 0 0,3 0-416 0,2 2-96 15,1-1-16-15,2 1 0 0,1 0-192 0,-2 2 0 16,4-2 128-16,-1 1-128 0,0 2 0 0,-2 0 0 16,0 0 0-16,-1 0 0 0,-1 1 0 0,-3 1 0 15,-1 1 0-15,-4-3 0 0,0 0 176 0,0 0-176 16,-2 5 192-16,-1 0-192 0,-4-1 320 0,-3 3-32 16,-2-1-16-16,-1 1 0 0,-2 0 48 0,-1-1 0 15,1 1 0-15,-1-2 0 0,2 1 128 0,1-1 48 16,1-2 0-16,4 0 0 0,0-3-368 0,8 0-128 15,-5-4 0-15,5 4 144 0,-1-6 0 0,3 0 0 16,0 0 0-16,3-1 0 0,1 0-144 0,1 1 0 16,0 1 0-16,2 2 0 0,1-1 0 0,1 1-144 0,0 1 144 0,-1 1-208 31,1 1-784-31,1-2-160 0,-1 2-16 0,0-1-15472 0,1-1-3072 16</inkml:trace>
  <inkml:trace contextRef="#ctx0" brushRef="#br1" timeOffset="98845.378">23925 7903 11055 0,'-8'0'480'0,"8"0"112"0,0 0-464 0,-4 1-128 16,0 0 0-16,4-1 0 0,0 0 5104 0,0 0 992 15,0 0 208-15,0 0 32 0,0 0-3696 0,0 0-736 16,-3-4-160-16,1 0-16 0,2 4-672 0,-1-5-128 15,1 0-32-15,0 5 0 0,0-5-144 0,0 5-48 16,2-4 0-16,0-1 0 0,-2 5-96 0,3-5-32 16,0 1 0-16,1-1 0 0,0 0-256 0,1 0-48 15,0 1-16-15,2 0 0 0,0 0-256 0,1 1 0 16,1-1 0-16,-1 1 0 0,0 2 0 0,0-1 0 16,-1 1 0-16,0 1 0 0,-7 0 0 0,0 0-176 15,0 0 176-15,0 0-208 0,0 0 208 0,0 0 256 16,0 0-48-16,-4 5-16 0,-1-1 320 0,-1-1 48 0,-2 0 16 15,0-1 0-15,-1-1 192 0,0 1 64 0,-1-2 0 16,1 0 0-16,1 0-272 0,1 0-48 0,0-2-16 0,1 1 0 16,1-1-144-16,5 2-32 0,0 0 0 0,0 0 0 15,0-5-320-15,1-1 0 0,2 0 0 0,1 1-128 16,2 0-32-16,1-1 0 0,-1 0 0 0,3 1 0 31,-1 0-1568-31,2 1-304 0,-1 1-64 0,0 0-20800 0</inkml:trace>
  <inkml:trace contextRef="#ctx0" brushRef="#br1" timeOffset="99175.555">24322 7836 40319 0,'0'0'896'0,"0"0"176"0,0 0 32 0,0 0 16 0,0 0-896 0,0 0-224 0,0 0 0 0,0 0 0 0,0 0 1888 0,0 0 336 16,0 0 64-16,0 0 16 0,5-3-1440 0,2-2-288 16,1-1-48-16,4 0-16 0,0 1-352 0,2-1-160 15,1 0 128-15,0 1-128 0,2 1 128 0,-1 1-128 16,-2 0 128-16,0 1-128 0,0 2 0 0,-3 0-224 16,-3 0 32-16,-1 2 0 0,-1-1 192 0,-6-1 160 15,0 0-32-15,2 4 0 0,-3 1 512 0,-2 1 112 0,-1-1 16 0,-3 1 0 16,-1-1 80-16,-2 0 32 15,-1-2 0-15,1 1 0 0,-1-1-496 0,1 0-80 0,1-2-32 0,0 0 0 16,-1 0-272-16,2 1 0 16,-1-2 0-16,2-2 0 15,0 1-800-15,2 0-272 0,2 0-48 0,3 1-15280 0,-3-4-3056 16</inkml:trace>
  <inkml:trace contextRef="#ctx0" brushRef="#br2" timeOffset="116966.696">8815 10067 9215 0,'0'0'816'0,"0"0"-656"0,0 0-160 0,0 0 0 16,0 0 688-16,0 0 96 0,0 0 32 0,0 0 0 15,0 0-656-15,0 0-160 0,0 0 0 0,0 0 0 16,0 0 960-16,0 0 144 0,0 0 48 0,0 0 0 16,0 0 1280-16,0 0 272 0,0 0 48 0,0 0 16 15,5-3-752-15,-1 0-160 0,-1 0-16 0,1-2-16 0,0-2-672 0,0 1-144 16,0 1-32-16,0-1 0 0,1-1-656 0,-1 1-144 16,0-2-32-16,1 1 0 15,0 1-1104-15,-2 1-240 0,0 0-32 0</inkml:trace>
  <inkml:trace contextRef="#ctx0" brushRef="#br2" timeOffset="117240.658">9028 9864 22111 0,'0'0'1968'0,"0"0"-1584"0,0 0-384 0,0 0 0 16,0 0 1408-16,0 0 208 0,0 0 48 0,0 0 0 16,0 0-768-16,0 0-128 0,4-4-48 0,0 0 0 15,1 0-528-15,0-1-192 0,1-2 144 0,0 2-13840 16</inkml:trace>
  <inkml:trace contextRef="#ctx0" brushRef="#br2" timeOffset="117491.537">9251 9696 13823 0,'0'0'1216'0,"0"0"-960"15,0 0-256-15,0 0 0 0,0 0 3344 0,0 0 624 16,0 0 128-16,0 0 32 0,0 0-2288 0,5-1-464 16,0-3-96-16,0 1 0 0,-2-1-880 0,2 1-160 15,0 0-48-15,0-2 0 0,-1 0-192 0,1 0 128 16,0-1-128-16,0 2-10032 15,0-1-2064-15</inkml:trace>
  <inkml:trace contextRef="#ctx0" brushRef="#br2" timeOffset="117727.677">9491 9478 17503 0,'0'0'1552'0,"0"0"-1232"0,0 0-320 0,0 0 0 16,0 0 2176-16,0 0 384 0,0 0 80 0,0 0 16 15,4-3-1184-15,-1-1-224 0,1 0-48 0,1 1-16 16,1 1-608-16,1-2-128 0,1 0-32 0,-1 0 0 16,1 0-288-16,0 0-128 0,-1-1 0 0,0 2 128 15,0-2-944-15,-1 1-192 0,1-1-32 0</inkml:trace>
  <inkml:trace contextRef="#ctx0" brushRef="#br2" timeOffset="117958.77">9720 9313 20271 0,'0'0'896'0,"0"0"192"0,0 0-880 0,0 0-208 16,0 0 0-16,0 0 0 0,0 0 2944 0,0 0 560 0,0 0 96 0,4-3 32 15,-1-2-2384-15,2 0-480 0,0 0-80 0,2-1-32 16,0 1-480-16,1-1-176 0,-1 1 0 0,0 0 144 31,1-1-912-31,-1 1-176 0,0 0-32 0</inkml:trace>
  <inkml:trace contextRef="#ctx0" brushRef="#br2" timeOffset="118162.449">10028 9068 14735 0,'0'0'1312'0,"0"0"-1056"16,0 0-256-16,0 0 0 0,0 0 3152 0,0 0 576 15,0 0 112-15,0 0 32 0,0 0-2320 0,0 0-464 16,0 0-80-16,0 0-32 0,6-2-624 0,1 1-128 16,-1-1-32-16,0 0-9840 15,1 0-1968-15</inkml:trace>
  <inkml:trace contextRef="#ctx0" brushRef="#br2" timeOffset="118380.904">10276 8896 7359 0,'0'0'656'0,"-6"2"-528"16,-1-1-128-16,0 0 0 0,1 1 6128 0,6-2 1184 16,-4 0 240-16,4 0 64 0,0 0-5136 0,0 0-1024 15,0 0-208-15,0 0-32 0,8-2-896 0,0 0-160 0,0-1-32 0,1 0-128 16,-1 1 0-16,2-2 0 15,0-1 0-15,0-1 0 16,0-1-1920-16,2-1-320 0</inkml:trace>
  <inkml:trace contextRef="#ctx0" brushRef="#br2" timeOffset="118579.824">10503 8710 27647 0,'0'0'1216'0,"-4"1"256"0,0 0-1168 0,0 0-304 0,4-1 0 0,0 0 0 0,0 0 2624 15,0 0 480-15,1-5 96 0,2 0 0 0,1-1-2560 0,3 0-512 16,2-2-128-16,0 0-17408 16</inkml:trace>
  <inkml:trace contextRef="#ctx0" brushRef="#br2" timeOffset="118760.017">10689 8588 24879 0,'0'0'1088'0,"0"0"256"0,-4 0-1088 0,4 0-256 0,0 0 0 0,0 0 0 15,0 0 3200-15,0 0 576 16,2-4 112-16,2 2 16 0,2-3-2992 0,2-1-592 0,1 1-128 0,1 0-32 31,1 1-992-31,1-1-192 0,-1 2-32 0</inkml:trace>
  <inkml:trace contextRef="#ctx0" brushRef="#br2" timeOffset="118928.863">10916 8450 18431 0,'0'0'1632'0,"0"0"-1312"0,-4 4-320 0,4-4 0 15,-5 3 4928-15,5-3 928 0,0 0 176 0,0 0 48 0,0 0-3968 16,0 0-768-16,4-4-176 0,2 0-16 0,1-2-880 0,2-1-272 16,0-1 160-16,2-1-160 15,1-1-560-15,0 1-192 0,-1-2-32 0,0 0-18256 0</inkml:trace>
  <inkml:trace contextRef="#ctx0" brushRef="#br2" timeOffset="119136.268">11200 8235 34207 0,'0'0'1520'0,"0"0"304"0,0 0-1456 0,0 0-368 15,0 0 0-15,0 0 0 0,0 0 1264 0,0 0 176 0,2-4 32 0,1 2 16 16,1-3-1072-16,2-1-224 0,2 1-32 0,3-2-16 16,2-1-144-16,1-1 0 15,2 1 0-15,0-1 0 0,1 1-144 0,1-2 144 16,-2 2-192-16,-1 2 192 0,0-1-320 0,-3 3 32 0,-2 1 16 0,-3 1 0 31,-7 2-1440-31,0 0-272 0</inkml:trace>
  <inkml:trace contextRef="#ctx0" brushRef="#br2" timeOffset="120507.431">10543 8047 32127 0,'0'0'1424'0,"0"0"304"0,0 0-1392 0,0 0-336 16,0 0 0-16,0 0 0 0,0 0 1408 0,0 0 224 15,0-5 32-15,2 0 16 0,3 1-1056 0,0-1-224 16,1 0-32-16,1-1-16 15,0 0-992-15,2 1-192 0,0-1-32 0,1-3-15792 0</inkml:trace>
  <inkml:trace contextRef="#ctx0" brushRef="#br2" timeOffset="120681.458">10797 7865 22111 0,'0'0'976'0,"0"0"208"0,-4 0-944 0,4 0-240 0,0 0 0 0,0 0 0 16,0 0 2288-16,0 0 400 0,0 0 96 0,0 0 16 16,4-5-2016-16,3 0-400 0,0 0-64 0,2 0-32 31,0 0-1136-31,1 0-240 0</inkml:trace>
  <inkml:trace contextRef="#ctx0" brushRef="#br2" timeOffset="120831.606">10931 7789 36047 0,'0'0'1600'0,"0"0"320"0,0 0-1536 0,0 0-384 15,0 0 0-15,0 0 0 0,2-7 688 0,2 2 48 16,0 0 16-16,3 0 0 16,2-1-1968-16,0 1-400 0</inkml:trace>
  <inkml:trace contextRef="#ctx0" brushRef="#br2" timeOffset="120963.881">11131 7718 18431 0,'0'0'1632'0,"0"0"-1312"15,0 0-320-15,0 0 0 0,0 0 4928 0,0 0 896 16,0 0 192-16,2-5 48 0,1 0-4272 0,1 0-832 16,2 0-192-16,2-1-16 15,0 0-1456-15,1-1-272 0,0 0-64 0</inkml:trace>
  <inkml:trace contextRef="#ctx0" brushRef="#br2" timeOffset="121534.089">9728 8080 32991 0,'0'0'1472'0,"-6"2"288"0,0 0-1408 16,1-1-352-16,5-1 0 0,0 0 0 0,0 0 1216 0,0 0 160 15,0 0 32-15,0 0 16 0,4-3-880 0,2-2-176 16,0-2-48-16,3-1 0 16,3-1-1728-16,1-2-336 0</inkml:trace>
  <inkml:trace contextRef="#ctx0" brushRef="#br2" timeOffset="121707.343">10098 7903 30399 0,'-12'-2'1344'0,"7"2"288"0,0 0-1312 0,0 0-320 15,5 0 0-15,0 0 0 0,0 0 1680 0,0 0 272 16,-4-3 48-16,4 3 16 16,2-5-2016-16,1 0-320 0,2 0-96 0</inkml:trace>
  <inkml:trace contextRef="#ctx0" brushRef="#br2" timeOffset="121858.923">10303 7802 23039 0,'0'0'2048'0,"-6"1"-1648"16,-3-1-400-16,1 0 0 0,2 0 2496 0,-1-1 432 0,1 0 80 0,1 0 0 16,1 0-1648-16,4 1-336 0,0 0-64 0,0 0 0 15,4-6-832-15,1 2-128 0,2-3 0 0,1 1-16576 16</inkml:trace>
  <inkml:trace contextRef="#ctx0" brushRef="#br2" timeOffset="122001.478">10507 7689 25791 0,'0'0'2304'0,"0"0"-1856"16,-4-1-448-16,0-1 0 0,0-1 2912 0,1-1 480 15,0-1 112-15,2 0 16 0,1 0-2112 0,2-1-432 16,1 0-80-16,2-2 0 15,-1 1-1904-15,3-3-368 0,2 2-80 0</inkml:trace>
  <inkml:trace contextRef="#ctx0" brushRef="#br2" timeOffset="122119.837">10682 7539 22111 0,'0'0'1968'0,"0"0"-1584"16,0 0-384-16,1-5-6464 15,0-1-1392-15</inkml:trace>
  <inkml:trace contextRef="#ctx0" brushRef="#br2" timeOffset="122249.143">10839 7475 26719 0,'-10'3'1184'0,"6"-1"240"0,-1-1-1136 0,0-1-288 0,-1 1 0 0,2 0 0 15,-1-1 3200-15,5 0 576 0,0 0 112 0,0 0 16 16,2-5-2944-16,2-2-608 0,2-1-112 0,2 0-18608 15</inkml:trace>
  <inkml:trace contextRef="#ctx0" brushRef="#br2" timeOffset="122598.905">10570 7231 10127 0,'0'0'896'0,"0"0"-704"0,0 0-192 0,0 0 0 16,0 0 4496-16,6-2 880 0,0-1 160 0,1-1 32 16,3 0-3472-16,2-1-704 0,1-3-144 15,0 0-32 1,1-2-1504-16,0 0-304 0</inkml:trace>
  <inkml:trace contextRef="#ctx0" brushRef="#br2" timeOffset="122754.833">10768 7130 28559 0,'-6'1'2544'0,"-2"0"-2032"16,0 1-512-16,0-1 0 0,1-1 2576 15,2-1 432-15,1-1 64 0,4 2 32 0,0 0-1904 0,0 0-384 16,2-5-80-16,2-1-16 15,3 0-2480-15,1-2-496 0</inkml:trace>
  <inkml:trace contextRef="#ctx0" brushRef="#br2" timeOffset="123634.805">11230 6911 8287 0,'0'0'736'0,"0"0"-592"16,0 0-144-16,0 0 0 0,0 0 2912 0,0 0 544 15,0 0 128-15,0 0 0 0,0 0-2608 0,0 0-528 16,6 2-96-16,-6-2-32 0,0 0-320 0,3 5 144 15,-3-5-144-15,0 6 0 16,-2 1-2288-16,-1 0-560 0,-2 0-112 0</inkml:trace>
  <inkml:trace contextRef="#ctx0" brushRef="#br2" timeOffset="123817.509">11195 7015 23951 0,'-7'3'2128'0,"-2"-1"-1696"0,-1 1-432 0,0 0 0 16,1 1 2464-16,0-1 416 0,0 0 64 0,2 0-11840 15,1-1-2368-15</inkml:trace>
  <inkml:trace contextRef="#ctx0" brushRef="#br2" timeOffset="123929.967">10920 7295 35007 0,'-13'6'3120'0,"-1"-1"-2496"16,-3 0-496-16,5 0-128 0,1-4 1584 0,4 0 288 15,1-2 64-15,6 1-13488 16,0 0-2704-16</inkml:trace>
  <inkml:trace contextRef="#ctx0" brushRef="#br2" timeOffset="125766.799">10801 9734 21183 0,'0'0'944'16,"0"0"192"-16,0 0-912 0,0 0-224 0,0 0 0 0,0 0 0 15,0 0 3872-15,0 0 736 0,0 0 128 0,-1-2 48 16,1 2-3056-16,1-6-592 0,1 0-128 0,2 0-32 0,0 0-736 0,2 1-240 15,1-1 128-15,1 0-128 16,0-1-1872-16,1 1-432 0</inkml:trace>
  <inkml:trace contextRef="#ctx0" brushRef="#br2" timeOffset="125935.672">11084 9567 12895 0,'0'0'576'0,"0"0"112"0,-7 1-560 0,1-1-128 15,0 0 0-15,0 0 0 0,1 0 5440 0,1-1 1072 16,4 1 208-16,0 0 32 0,0 0-4928 0,2-5-992 16,2-1-192-16,3 0-32 15,1-2-1360-15,1 0-272 0,2-2-48 0</inkml:trace>
  <inkml:trace contextRef="#ctx0" brushRef="#br2" timeOffset="126055.097">11399 9392 24879 0,'0'0'1088'0,"-6"2"256"0,-4-1-1088 0,2 0-256 0,1 0 0 0,0-1 0 16,0-1 2640-16,1 0 480 0,2-1 80 0,4 2 32 15,0 0-2400-15,2-5-496 0,1-1-80 0</inkml:trace>
  <inkml:trace contextRef="#ctx0" brushRef="#br2" timeOffset="126200.901">11585 9327 22111 0,'-4'0'1968'0,"-1"0"-1584"16,0 0-384-16,1 0 0 0,4 0 2912 0,0 0 496 15,-4-2 112-15,4 2 0 0,0 0-2368 0,4-5-496 16,3-2-80-16,2 0-32 16,1-1-1504-16,0 0-320 0,2 1-48 0</inkml:trace>
  <inkml:trace contextRef="#ctx0" brushRef="#br2" timeOffset="126335.322">11776 9185 14735 0,'0'0'1312'0,"0"0"-1056"16,-4 0-256-16,4 0 0 0,0 0 4528 0,0 0 848 15,0 0 160-15,0 0 32 0,-3-4-3840 0,3-1-784 16,1 0-160-16,2 0-16 0,2 0-624 0,1 0-144 16,1 1 0-16,1-2-11088 15,1 1-2256-15</inkml:trace>
  <inkml:trace contextRef="#ctx0" brushRef="#br2" timeOffset="126461.743">11927 9084 14735 0,'0'0'640'0,"0"0"160"0,0 0-640 0,0 0-160 0,0 0 0 0,0 0 0 15,1-5 4416-15,2 0 832 0,1-1 192 0,4-2 16 16,2-3-4208-16,3 0-848 0,1 1-160 0</inkml:trace>
  <inkml:trace contextRef="#ctx0" brushRef="#br2" timeOffset="126577.869">12030 9031 20271 0,'0'0'1792'16,"-7"3"-1424"-16,0 0-368 0,-1 0 0 0,0-1 4464 0,2-1 816 16,0-1 160-16,6 0 48 0,-4-2-3328 0,4 2-672 15,1-6-128-15,2-1-16 0,3-1-1072 0,2-2-272 16,3-1 0-16,2-1-13200 16,1 1-2736-16</inkml:trace>
  <inkml:trace contextRef="#ctx0" brushRef="#br2" timeOffset="126867.984">12115 8820 23039 0,'0'0'2048'0,"-5"2"-1648"0,-1 1-400 0,1-1 0 16,5-2 2496-16,-5 2 400 0,5-2 96 0,0 0 16 16,0 0-1408-16,0 0-256 0,0 0-64 0,0 0-16 15,2-4-944-15,2-1-176 0,1-2-144 0,1 0 192 16,1 0-1024-16,1-1-208 0</inkml:trace>
  <inkml:trace contextRef="#ctx0" brushRef="#br2" timeOffset="127011.642">12185 8709 17503 0,'-5'0'1552'16,"-2"-1"-1232"-16,0 0-320 0,1 0 0 0,6 1 4944 0,0 0 944 15,0 0 176-15,0 0 32 16,2-5-5264-16,2 0-1072 0</inkml:trace>
  <inkml:trace contextRef="#ctx0" brushRef="#br2" timeOffset="127178.237">12324 8653 21183 0,'0'0'944'0,"-4"-2"192"0,-1-2-912 0,3-1-224 0,3-1 0 0,1-2 0 16,1 1 4032-16,2 0 752 0,2-3 144 0,2 2 48 16,1 0-3776-16,2 2-752 0,0-1-160 0,1 1-17920 15</inkml:trace>
  <inkml:trace contextRef="#ctx0" brushRef="#br2" timeOffset="127666.703">12700 9750 40767 0,'-11'1'1808'0,"7"0"368"0,-1 2-1728 0,0-2-448 0,1 1 0 0,4-2 0 15,0 0 1984-15,0 0 304 0,0 0 64 0,0 0 16 16,0 0-1600-16,0 0-304 0,6-3-64 0,1 0-16 16,0 0-384-16,0 0-144 0,-2-1 0 0,1 0-14784 15,0 0-2960-15</inkml:trace>
  <inkml:trace contextRef="#ctx0" brushRef="#br2" timeOffset="128075.428">13573 9147 21183 0,'0'0'1888'0,"0"0"-1504"0,0 0-384 0,0 0 0 16,0 0 3136-16,0 0 576 0,0 0 96 0,0 0 32 16,0 0-2368-16,0 0-448 0,0 0-112 0,0 0-16 0,0 0-576 0,0 0-128 15,0 0-32-15,0 0 0 0,0 0-160 0,5-1 0 16,-1-1 0-16,1 0-11472 16,0-1-2336-16</inkml:trace>
  <inkml:trace contextRef="#ctx0" brushRef="#br2" timeOffset="128228.566">13507 9260 25791 0,'-8'1'2304'0,"-1"3"-1856"15,-3-1-448-15,0 0 0 0,0 0 3312 0,3-1 560 16,-1-1 112-16,4-1 32 0,6 0-2672 0,0 0-544 16,0 0-96-16,0 0-32 0,4-4-672 0,1 0-176 15,1 1-16-15,-1-1 0 16,1 2-1936-16,-6 2-400 0</inkml:trace>
  <inkml:trace contextRef="#ctx0" brushRef="#br2" timeOffset="128364.206">13352 9329 17503 0,'-11'5'768'0,"5"-2"176"0,-1 2-752 0,-2 0-192 0,-1 0 0 0,0 0 0 16,-1 0 4944-16,2 0 960 0,1 0 192 0,3-2 48 16,5-3-4096-16,0 0-800 0,0 0-160 0,0 0-48 15,0 0-880-15,0 0-160 0,0 0 0 0,2 5-12864 31,2-1-2512-31</inkml:trace>
  <inkml:trace contextRef="#ctx0" brushRef="#br2" timeOffset="128486.223">13098 9581 31967 0,'-14'7'1408'0,"7"-3"304"16,-1-1-1376-16,0 1-336 0,-1 0 0 0,3-1 0 0,0-1 1088 0,1 0 128 15,1-2 48-15,4 0 0 16,0 0-1712-16,1-6-352 0</inkml:trace>
  <inkml:trace contextRef="#ctx0" brushRef="#br2" timeOffset="128612.544">12996 9683 24879 0,'-20'12'2208'0,"10"-7"-1760"0,-1 1-448 0,-1 1 0 16,-2 0 3952-16,1 0 704 16,0-2 144-16,0 2 16 0,1-1-2528 0,3-1-512 15,1 0-112-15,4-3 0 0,4-2-1232 0,0 0-240 16,5-2-64-16,5-5-14480 15,4-2-2912-15</inkml:trace>
  <inkml:trace contextRef="#ctx0" brushRef="#br2" timeOffset="129107.137">14614 8087 21183 0,'0'0'1888'0,"0"0"-1504"0,0 0-384 0,-4 0 0 16,-1-2 4960-16,0 1 928 0,5 1 176 0,0 0 32 16,-4-1-3968-16,4 1-784 0,0 0-176 0,0 0-16 31,0 0-1664-31,4-5-320 0,0 0-64 0,2 0-19200 0</inkml:trace>
  <inkml:trace contextRef="#ctx0" brushRef="#br2" timeOffset="129270.621">14584 8142 16575 0,'-15'5'1472'0,"7"-2"-1168"0,-1 1-304 0,0 0 0 0,0-1 5376 16,-2 1 1024-16,-2 0 208 0,3-1 48 0,0-1-3760 0,1 0-736 15,0 1-160-15,3-2-16 0,1 0-1264 0,5-1-240 16,-6 0-48-16,6 0-16 15,-5-1-1184-15,5 1-256 0,-5-1-32 0,0 1-12848 16,0 1-2576-16</inkml:trace>
  <inkml:trace contextRef="#ctx0" brushRef="#br2" timeOffset="129381.605">14165 8335 22111 0,'-11'8'1968'16,"-1"0"-1584"-16,-3 0-384 0,1-1 0 0,0 2 3968 0,0-3 704 0,2 0 128 0,1-1 48 15,0-1-2976-15,2 0-592 0,2-1-112 0,7-3-16 31,0 0-1472-31,0 0-304 0,0 0-48 0,0 0-16 16,0 0-2768-16,0 0-576 0</inkml:trace>
  <inkml:trace contextRef="#ctx0" brushRef="#br2" timeOffset="129515.03">13970 8476 17503 0,'-14'7'1552'0,"8"-3"-1232"0,-2-1-320 0,-1 1 0 16,0 1 3632-16,-1-2 656 0,0 1 144 0,1-1 32 15,2 0-2176-15,0 0-432 0,0 0-96 0,2-1-16 16,0 0-1072-16,5-2-224 0,0 0-32 0,0 0-16 15,0 0-2000-15,0 0-416 0</inkml:trace>
  <inkml:trace contextRef="#ctx0" brushRef="#br2" timeOffset="129642.097">13786 8611 22111 0,'-17'9'1968'0,"9"-4"-1584"16,-2-2-384-16,0 2 0 0,-1 0 3520 0,0 0 608 15,1 0 128-15,0-1 32 0,1 0-2016 0,3-1-400 16,1 0-80-16,5-3 0 0,0 0-1216 0,0 0-256 15,0 0-32-15,0 0-13472 16,6-5-2688-16</inkml:trace>
  <inkml:trace contextRef="#ctx0" brushRef="#br2" timeOffset="129786.38">13648 8784 38175 0,'-15'11'832'0,"8"-6"192"0,-2-1 16 0,-1 2 48 0,0 0-880 0,-1 0-208 16,-1-1 0-16,0 0 0 0,1 0 1616 0,1-1 288 15,4-1 48-15,2-2 16 0,4-1-1360 0,0 0-272 16,0 0-48-16,0 0-16 16,0 0-2432-16,6-2-480 0</inkml:trace>
  <inkml:trace contextRef="#ctx0" brushRef="#br2" timeOffset="129926.805">13382 8981 11967 0,'-9'5'1072'0,"-2"0"-864"0,2 0-208 0,-2 0 0 15,1-1 5584-15,2 0 1072 0,2 0 224 0,1 0 32 16,5-4-5056-16,0 0-1008 0,0 0-208 0,0 0-32 16,0 0-608-16,0 0 0 0,0 0-144 0,0 0 144 15,0 5-2720-15,1 0-416 0,-1 0-96 0</inkml:trace>
  <inkml:trace contextRef="#ctx0" brushRef="#br2" timeOffset="130036.832">13281 9105 15663 0,'-10'8'688'0,"5"-3"144"0,-1 2-656 0,-2 0-176 0,-1 2 0 0,1-2 0 0,-1 0 4352 0,-2 1 848 16,0-2 176-16,0 1 16 15,1-1-3584-15,1 0-720 0,1-1-128 0,1-1-48 16,1-1-1200-16,2-3-240 0,4 0-48 0,0 0-15920 16</inkml:trace>
  <inkml:trace contextRef="#ctx0" brushRef="#br2" timeOffset="130133.432">13027 9287 14735 0,'-16'10'1312'0,"8"-6"-1056"16,-2 1-256-16,-1 0 0 0,-1 0 3296 0,3-1 608 15,0-1 112-15,2-1 16 0,2 0-2464 0,5-2-496 16,0 0-112-16</inkml:trace>
  <inkml:trace contextRef="#ctx0" brushRef="#br2" timeOffset="130270.378">12865 9389 21183 0,'-15'9'1888'0,"7"-4"-1504"16,-3 0-384-16,-2 2 0 0,-1-1 3664 0,-2 2 672 15,0-2 128-15,0 0 16 0,3-1-2816 0,1-1-560 16,1-2-112-16,4-1-32 16,3-2-1904-16,1-1-384 0</inkml:trace>
  <inkml:trace contextRef="#ctx0" brushRef="#br2" timeOffset="130385.85">12631 9553 17503 0,'-8'6'1552'0,"-3"1"-1232"0,-4 1-320 0,-1 0 0 16,2 1 5952-16,-1-1 1152 0,0 1 208 0,3 1 48 15,2-3-4832-15,3-1-976 0,4-1-192 0,3-5-22240 16</inkml:trace>
  <inkml:trace contextRef="#ctx0" brushRef="#br2" timeOffset="142002.948">10769 7084 16575 0,'0'0'1472'0,"0"0"-1168"0,0 0-304 0,0-5 0 15,-1 0 3328-15,1 5 624 0,-1-6 112 0,1 1 32 16,0 5-1408-16,0 0-288 0,0 0-48 0,0 0-16 16,0 0-560-16,0 0-112 0,0 0-32 0,0 0 0 15,-3-3-480-15,3 3-112 0,0 0-16 0,-2-3 0 16,2 3-464-16,-2-4-112 0,1-1 0 0,2 0-16 15,2 1-432-15,0 0 128 0,2 0-128 0,0 1 0 16,1-2 0-16,0 0 0 0,0 2 0 0,0 1 0 0,-1 0 0 0,-5 2 0 16,0 0 0-16,3 3 0 0,-3-3 0 0,0 0 128 15,2 6-128-15,-2-6 0 0,-2 6 256 0,0 1-16 16,-1-3-16-16,-1 0 0 0,-2 0-80 0,0-1-16 16,0-1 0-16,0-2 0 0,0 0-128 0,2-3 0 15,2 0 0-15,0-1 128 0,2-2-128 0,0 0 0 16,1-4-192-16,0 2 192 15,2 1-1520-15,2 1-176 0,0 1-32 0,1 1-12672 16,1 1-2544-16</inkml:trace>
  <inkml:trace contextRef="#ctx0" brushRef="#br2" timeOffset="143630.507">17990 6148 22575 0,'0'0'992'0,"0"0"224"0,-2 0-976 0,-1 0-240 0,3 0 0 0,0 0 0 16,-2 0 2368-16,0-2 416 0,2 2 96 0,-3 0 0 15,0-1-448-15,-1 0-112 0,4 1-16 0,0 0 0 16,-3-1-576-16,0-2-112 0,-2 1-16 0,2-1-16 16,3 3-464-16,0 0-96 0,-3-4 0 0,3 4-16 15,0-4-448-15,0 4-96 0,1-6-16 0,2 2 0 16,1-1-256-16,3 0-48 0,1 0-16 0,1 0 0 15,1 0-128-15,1 2 0 0,0-1 0 0,0 2 0 16,0-2 0-16,1 3 0 0,-2-1 0 0,-1 2 0 16,-2 2 0-16,-1 0 0 0,-1 1 0 0,-1 2 0 0,-4-5 0 0,0 5 0 15,-1 1 144-15,-3 1-144 0,-2-2 224 0,-2 1-32 16,-1 0 0-16,-2 0 0 0,-1-1 160 0,0-1 32 16,0-1 0-16,-1-1 0 0,1 0 0 0,2 1 0 15,2-3 0-15,0 0 0 0,3 0-160 0,2-3-32 16,0 1 0-16,3 2 0 0,0-5-192 0,0-1 0 15,2 1 0-15,1 0 0 0,0 1 0 0,-3 4 0 16,4-2 0-16,-4 2 0 0,0 0 0 0,0 0 0 16,0 0 0-16,0 0 0 0,0 0 0 0,0 0 0 15,0 0 0-15,0 0 0 0,0 0 0 0,0 0 128 16,0 0-128-16,-2 4 0 0,0-1 0 0,-2 1 0 16,4-4 0-16,0 0 0 0,0 0-192 0,0 0-48 15,0 0 0-15,0 0 0 16,0 0-1104-16,0 0-208 0,0 0-48 0,0 0-16 15,0 0-1712-15,6-1-320 0</inkml:trace>
  <inkml:trace contextRef="#ctx0" brushRef="#br2" timeOffset="144222.901">18614 6113 24879 0,'0'0'1088'0,"0"0"256"0,-5 3-1088 0,-1-3-256 15,1 0 0-15,-1 0 0 0,1 0 4416 0,5 0 816 16,-6-2 160-16,6 2 48 0,-6-2-3200 0,6 2-640 16,-4-3-128-16,4 3-32 0,-4-5-752 0,1 0-160 15,1 0-16-15,3 0-16 0,0 0-240 0,1 0-64 16,0 0 0-16,1 2 0 0,2-2-192 0,2 0 128 16,0 0-128-16,1 0 0 0,-1 0 0 0,4 1 0 15,0 0 0-15,1 0 0 0,-2 0 0 0,0 1 0 16,1 1 0-16,-1 2 0 0,-3 1 0 0,0 2 0 15,-1 0 0-15,-2 2 0 0,-2 1 0 0,-2 2 0 0,-2-1 0 0,-1 2 0 16,-3-1 240-16,-2 0-48 0,0 0-16 16,-1 0 0-16,-1-1 256 0,-1-1 48 0,2 0 16 0,-1-1 0 15,1-1-32-15,1-1 0 0,2-2 0 0,0-1 0 16,6 0-256-16,0 0-48 0,-4-4-16 0,4 4 0 16,-3-6-144-16,1 2 0 0,2 4 0 0,-1-5 0 15,1 0 0-15,0 5 0 0,2-5 0 0,2 1 0 16,-4 4 0-16,0 0 0 0,3-2 0 0,-3 2 0 15,0 0 0-15,0 0 0 0,0 0 0 0,0 0 0 0,0 0 0 16,0 0 0-16,0 0 0 0,0 0 0 0,0 0 0 0,0 0 0 16,0 0 0-16,0 0 0 0,0 0 0 0,0 0 0 15,0 0 0-15,0 0 0 0,0 0 0 0,0 0-224 16,0 0 80-16,-1-5 16 16,2-1-752-16,0 1-144 0,1 0-16 0,1 0-16 15,2-1-1312-15,0-1-272 0,2-1-48 0</inkml:trace>
  <inkml:trace contextRef="#ctx0" brushRef="#br2" timeOffset="145097.736">19302 6172 14735 0,'0'0'640'0,"0"0"160"0,0 0-640 0,0 0-160 16,0 0 0-16,0 0 0 0,0 0 4032 0,0 0 768 15,0 0 144-15,0 0 48 0,0 0-2432 0,0 0-496 16,0 0-80-16,0 0-32 0,0 0-240 0,0 0-48 15,0 0-16-15,0 0 0 0,0 0-176 0,0 0-16 16,1-5-16-16,1-1 0 0,0 1-544 0,1-1-96 16,0 0-32-16,1 1 0 0,0 0-416 0,1 0-96 0,-1 0 0 0,1 1-16 15,1 1-240-15,0 0 0 16,1 0 128-16,4-1-128 0,-11 4 0 0,8-1 0 0,0 1 0 0,1 1 0 16,-1 0 0-16,0 2-128 0,-2-2 128 0,1 3 0 15,-1-2-192-15,-6-2 192 0,5 5-192 0,-2 0 192 16,-3-5 0-16,1 6 0 0,-2 0 0 0,-1-1 0 15,-1 0 256-15,-1 0 64 0,-1-1 16 0,-1-2 0 16,-1 2 272-16,0-2 48 0,2 1 16 0,0-1 0 16,-2-1-288-16,1-1-64 0,0-1-16 0,6 1 0 0,0 0-304 0,-3-4 0 15,0-1 128-15,2 1-128 0,2-2 0 0,1 1 0 16,2-3 0-16,2 3 0 0,0 0 0 0,1 1 0 16,0 1 0-16,1 1 0 0,-1 1 0 15,0 1-144-15,0 0 144 0,0 0-192 0,-1 2 192 0,0 0 0 16,-6-2 0-16,0 0-128 0,0 0 128 0,0 0 0 15,1 6 0-15,-1-6 0 0,-3 6 0 0,-1-1 0 16,0-1 128-16,-2 0-128 0,-2 0 0 0,1 0 0 16,1-1 0-16,-1-1 0 0,0-1 0 0,2 1 128 15,-1-2 0-15,0 0 0 0,1 0-128 0,5 0-192 16,0 0 64-16,0 0 0 16,0 0-624-16,-3-4-112 0,0 1-32 0,3 3 0 15,0 0-960-15,1-5-208 0,-1 5-48 0,2-3-12992 16,1 1-2592-16</inkml:trace>
  <inkml:trace contextRef="#ctx0" brushRef="#br2" timeOffset="146979.333">20034 6172 15663 0,'-7'1'1392'0,"4"-1"-1120"16,0 0-272-16,-1-1 0 0,1-1 3680 0,1 0 672 15,2 2 144-15,0 0 32 0,0 0-1840 0,0 0-352 16,0-5-80-16,2 1-16 0,0-1-608 0,-2 5-128 16,2-6-32-16,3 1 0 0,1 0-608 0,0-1-128 15,-2 2-32-15,2 0 0 0,0 0-288 0,0 1-64 16,1-1-16-16,1 2 0 0,1-1-208 0,0 1-128 0,-2-2 160 0,2 2-160 16,0 0 0-16,1 1-320 0,-1-1 64 0,-1 1 0 15,0 2 256-15,0-1 0 0,-2 1 0 0,-1 1 0 16,-1 1 176-16,-4-3 80 15,1 5 32-15,-1 1 0 0,-1-1 144 0,-2 2 16 16,-1 0 16-16,-1 0 0 0,-2-2-144 0,-1 0-16 0,-1 0-16 0,-1-1 0 16,0-1 240-16,0-1 48 0,0 1 16 0,2-2 0 15,0 0-272-15,1-1-48 0,1 0-16 0,2-1 0 16,4 1 64-16,0 0 0 0,-2-4 0 0,2 1 0 16,2-2-320-16,2-1 0 0,2 1 0 0,1-2 0 0,0 1 0 0,1 1 0 15,-1 0 0-15,0 1 0 16,-1 0 0-16,0 1 0 0,-1 0 0 0,0 1 0 15,-5 2 0-15,0 0 0 0,0 0 0 0,0 0 0 16,0 0 0-16,0 0-256 0,1 5 64 0,-2 0 0 0,-1-1 192 0,-1 1 0 16,-1 0 0-16,1 0 0 0,-1 0 0 15,0-3 208-15,4-2-32 0,-5 3-16 0,5-3-352 0,0 0-80 16,-4 1-16-16,4-1 0 0,0 0-96 0,0 0 0 16,0 0-16-16,0 0 0 15,0 0-1456-15,0 0-304 0,2-5-48 0,-2 5-19488 0</inkml:trace>
  <inkml:trace contextRef="#ctx0" brushRef="#br2" timeOffset="148302.923">18254 6138 14735 0,'0'0'640'0,"0"0"160"0,0 0-640 0,0 0-160 16,0 0 0-16,0 0 0 0,0 0 4576 0,0 0 880 15,0 0 176-15,0 0 48 0,0 0-2848 0,0 0-560 16,0 0-112-16,0 0-32 0,0 0-784 0,-1-5-144 16,1 5-48-16,-1-5 0 0,0 1-496 0,1 4-96 15,1-4-32-15,1 0 0 0,0-1-336 0,1 0-64 16,0 2 0-16,2 0-128 0,0 0 0 0,0 0 0 16,-1 1 0-16,-4 2 0 0,0 0 0 0,0 0 0 15,0 0-144-15,0 0 144 0,0 0 0 0,0 0 0 0,-1 6 0 0,-2 0-128 16,-1 1 128-16,-1-2 128 0,-1-1-128 0,-1 0 176 15,-1 0 336-15,3 0 80 16,-2 0 16-16,1-1 0 0,0-1-160 0,6-2-16 16,0 0-16-16,0 0 0 0,0 0-416 0,0 0 128 15,0 0-128-15,3-3 0 16,1-3-1536-16,2 1-400 0,2 0-80 0</inkml:trace>
  <inkml:trace contextRef="#ctx0" brushRef="#br2" timeOffset="150253.407">20991 6136 21183 0,'0'0'1888'15,"0"0"-1504"-15,0 0-384 0,0 0 0 16,0 0 2368-16,0 0 384 0,0 0 96 0,0 0 16 0,0 0-448 0,-3 5-96 16,0-1-16-16,3-4 0 0,-4 3-768 0,4-3-144 15,-4 3-48-15,4-3 0 0,-4 3-256 0,-1-1-48 16,5-2-16-16,-6 2 0 0,6-2-144 0,-6 1-48 15,1 0 0-15,1-1 0 0,4 0-192 0,-6-1-64 16,1-1 0-16,5 2 0 0,-4-3-192 0,0 0-64 16,4 3 0-16,-1-5 0 0,1 0-320 0,2 0 0 15,1 0 0-15,2 0 0 0,0-1 0 0,2 2 0 16,2-1 0-16,1-2 0 0,0 1 192 0,3 0 0 16,0 0 16-16,1 3 0 0,-2-2-368 0,2 3-80 15,0 1-16-15,-3 0 0 0,-2 2 256 0,0 2 0 16,-2-2 0-16,-2 3 0 0,-5-4 0 0,4 5 0 15,-4-5 0-15,1 6 0 0,-2 0 256 0,-2 1 32 0,-1 0 16 0,-3-1 0 16,-2 0-48-16,-1 0 0 16,1 0 0-16,-2-1 0 0,-1 0 320 0,2-2 48 0,0 1 16 0,0-1 0 15,1-1-640-15,0-1 0 0,1-1-192 0,2-1 64 16,6 1 128-16,0 0 0 0,-4-4 0 0,4 4 0 16,-2-5 0-16,2 0 0 0,1-1 128 0,1 1-128 15,1 0 0-15,0 1 0 0,-3 4 0 0,3-4 0 31,-3 4-1600-31,5-2-384 0,-5 2-64 0,7-3-21856 0</inkml:trace>
  <inkml:trace contextRef="#ctx0" brushRef="#br2" timeOffset="151237.468">21393 6151 18431 0,'-10'1'816'0,"6"-1"160"0,-1 0-784 0,0 0-192 0,-2-1 0 0,-1 1 0 16,-2 0 4352-16,1 0 816 0,2 0 160 0,-1 0 48 15,0 0-2816-15,3 0-576 0,1 0-96 0,4 0-32 16,0 0-912-16,0 0-192 0,0 0-48 0,0 0 0 16,4-3 224-16,0-2 32 0,1 1 16 0,1 3 0 15,0-4-144-15,-1 1-16 0,1 0-16 0,0 1 0 16,0 1-224-16,1-1-64 0,-1 0 0 0,0 1 0 16,0 1-336-16,1-1-176 0,0 1 160 0,1 0-160 15,-2 0 0-15,0 1 0 0,0 1 0 0,-1 0 0 0,-5-1 0 0,6 3 0 16,0-2 0-16,-6-1 0 0,0 0 144 0,0 0-144 15,0 0 128-15,0 0-128 0,1 5 0 0,-1-5 0 16,-3 6 0-16,-1-1 0 0,0-2 336 0,-1 0-16 16,2-2 0-16,-2 0 0 0,0-1-160 0,0 0-32 15,0 0-128-15,0-1 192 0,5 1-192 0,-5-1 0 16,5 1 0-16,0 0 0 0,-4-2 0 0,4 2 0 16,0 0 0-16,0 0 0 15,0 0-1152-15,0 0-112 0,5-3-16 0,1 1-16 16,1 0-1520-16,3 0-288 0,1 0-64 0,1 1-16 0</inkml:trace>
  <inkml:trace contextRef="#ctx0" brushRef="#br2" timeOffset="152040.199">22506 6175 13823 0,'-13'-2'608'0,"7"1"128"15,-3 0-592-15,2 0-144 0,-2-1 0 0,2 1 0 16,1-1 8256-16,0 0 1600 0,2 0 336 0,1-1 64 0,1 0-7152 0,2 3-1440 16,2-5-272-16,0 0-64 0,2 0-816 0,1 1-144 15,1 0-48-15,0 1 0 0,2 1-192 0,-1 0-128 16,2 1 128-16,1 1-128 0,0 1 0 0,1 1 0 15,0 0 0-15,0 1 0 0,-1 0 0 0,0 0 0 16,-1 0 0-16,0 0-128 0,-3 1 128 0,-6-4-128 16,5 2 128-16,-1 1-128 0,-1 1 128 0,-3-4 0 15,0 0 0-15,0 0 0 0,0 0 160 0,0 0 64 16,-4 4 16-16,-2 0 0 0,-2 1 112 0,-2-3 32 16,0 1 0-16,-1 0 0 0,-1-1-256 0,0 0-128 15,1-2 160-15,0 0-32 0,2-1-128 0,2 0 0 16,2 1 0-16,2-2 0 0,3 2 0 0,0 0 0 15,0 0 0-15,0 0 0 0,0 0 0 0,3-3-240 16,3-1 80-16,1 1 16 16,1 0-976-16,1-1-192 0,1 2-32 0,0 0-15168 15,2 0-3008-15</inkml:trace>
  <inkml:trace contextRef="#ctx0" brushRef="#br2" timeOffset="152442.243">23071 6198 42847 0,'0'0'944'0,"0"0"192"0,0 0 32 0,0 0 48 0,0 0-976 0,0 0-240 0,-3 5 0 0,3-5 0 0,0 0 2048 15,0 0 352-15,0 0 80 0,0 0 16 0,0 0-992 0,0 0-192 16,-5-5-32-16,0-2-16 0,2-1-720 0,2 0-144 15,3 0-16-15,3 0-16 0,2-1-368 0,4 0 128 16,1 0-128-16,4 1 0 16,2 1 0-16,1 1-128 0,1-2 0 0,0 2 0 0,2 1-64 0,-2 2-16 15,-1 2 0-15,-1 1 0 0,-3 1 208 0,-2 2 160 16,-2 0-32-16,-4 1 0 0,-1 1 320 0,-2 2 64 16,-4-2 16-16,-2 1 0 0,-4 0-384 0,0 1-144 15,-4-1 0-15,-1 1 0 0,-1 0 0 0,1-1 0 16,-1 0 0-16,0 0 0 0,1-2 0 0,1 0 0 0,1-1-160 0,1-2 160 15,1-1 0-15,1-1 0 16,2-1 0-16,4 2 0 0,-2-6 0 0,1 0 0 16,1 1 0-16,1-1 128 15,0-2-2512-15,-1 0-496 0,0 0-112 0,1 2-16 0</inkml:trace>
  <inkml:trace contextRef="#ctx0" brushRef="#br2" timeOffset="157031.581">24386 6494 13823 0,'0'0'1216'0,"0"0"-960"0,0 0-256 0,0 0 0 16,4-5 3520-16,-1 1 640 0,-3 4 144 0,2-3 32 15,0 0-1984-15,1 0-400 0,-3 3-80 0,0 0-16 16,0 0-640-16,0 0-144 0,0 0-32 0,0 0 0 16,0 0-272-16,0 0-48 0,0 0-16 0,-2 5 0 0,-1 1 464 0,1 1 96 15,-1 0 16-15,0 1 0 0,-1-1-640 0,0 1-112 16,1 1-16-16,0-1-16 0,2 0-144 0,0-1-32 16,3-1 0-16,1-1 0 0,3 1-128 0,1-1-16 15,2-2-16-15,0-1 0 0,0-2 16 0,2 0 0 16,1-3 0-16,3 1 0 0,0-5-32 0,-1 0 0 15,-1 0 0-15,0 1 0 0,-1-3-144 0,-1 1 0 16,-1-1 0-16,-3 0 128 0,1 1-128 0,-2 1 0 16,-1-2 0-16,0 2 128 0,-1 1-128 0,0 2 0 15,-2 2 0-15,-1-1 0 0,-1 3 0 0,0 0 128 16,0 0-128-16,0 0 0 0,2 9 176 0,-1 0-48 16,1-1-128-16,1 1 192 0,0-2-192 0,2 0 128 15,0 0-128-15,1 0 0 0,-6-7 0 0,8 6 0 16,1 0-128-16,-2-3 128 15,2 0-512-15,0-1 16 0,1 1 0 0,1-3 0 16,-1 0-2448-16,2 0-512 0,0-3-80 0,-6 1-32 0</inkml:trace>
  <inkml:trace contextRef="#ctx0" brushRef="#br2" timeOffset="157325.641">24818 6554 43999 0,'0'0'960'0,"0"0"208"0,0 0 48 0,-1-5 16 0,0 0-976 0,3 0-256 0,2 0 0 0,0 1 0 16,1 0 1072-16,1 1 160 0,0-2 48 0,1 1 0 15,-1 2-624-15,1 0-112 0,-1 1-32 0,0 1 0 16,0 0-256-16,0 2-48 0,-1 0-16 0,0 1 0 16,1 1-192-16,-2 0 144 0,0 1-144 0,0 2 128 15,-1 1-128-15,-2 0 128 0,-1 0-128 0,-1 0 128 16,0 0-128-16,-1 0 0 0,-3 0 0 0,-1 0 0 0,0-1 176 0,0 1 0 16,-2 0 0-16,0 0 0 0,0 0 176 15,3-2 32-15,0-1 16 0,0 1 0 0,2-1 192 16,0 0 48-16,1-1 0 0,2-4 0 0,0 0-256 0,0 0-64 15,5 3 0-15,1 0 0 0,3-1-96 0,2 0-32 16,2-2 0-16,0 1 0 0,3-1-192 0,0 0 0 16,3-1 128-16,0 1-128 0,-2-2 0 0,-1 0-192 15,-3 1 48-15,0-2 0 16,2 1-1712-16,-1 0-320 0,-3 0-80 0</inkml:trace>
  <inkml:trace contextRef="#ctx0" brushRef="#br2" timeOffset="162575.096">11600 8146 14735 0,'0'0'640'0,"0"0"160"0,0 0-640 0,0 0-160 15,0 0 0-15,-5 1 0 0,5-1 3488 0,0 0 672 16,-6-4 128-16,6 4 16 0,-5-6-2240 0,3 0-448 16,2 6-80-16,-2-8-32 0,2 1-352 0,0 7-80 15,0-7-16-15,0 7 0 0,1-8-288 0,-1 8-64 16,0 0-16-16,4-5 0 0,-4 5-416 0,0 0-80 16,0 0 0-16,0 0-16 0,6-4-176 0,-6 4 0 15,0 0 144-15,0 0-144 0,0 0 0 0,7 2 0 16,-7-2 0-16,0 0 0 0,0 0 128 0,0 0-128 15,0 0 160-15,-2 7-160 0,-2 1 0 0,-1-3 0 16,-1 1 0-16,0-1 0 0,-1 0 0 0,0 0 192 16,0-1-16-16,0-1-16 0,0-2 304 0,7-1 64 15,-8 1 16-15,8-1 0 0,-7-2-112 0,7 2-32 0,0 0 0 0,-2-5 0 16,2 5-176-16,3-9-32 16,1 1-16-16,2 2 0 0,1-1-176 0,1 2 0 0,-1 1 144 0,1 1-144 15,-1 0 0-15,1 1 0 0,-1 1 0 0,0 0 128 16,-7 1-128-16,6 0 0 0,-6 0 0 0,8 1 0 15,-8-1 0-15,0 0 0 0,6 3 0 0,-6-3 0 16,0 0 0-16,0 0 0 0,0 0 0 0,0 0 0 16,-7 4 128-16,-1-2 48 0,-1 0 16 0,-1 0 0 15,-1-2-16-15,1 0 0 0,2-1 0 0,1-1 0 16,7 2-176-16,0 0 128 0,0 0-128 0,-2-6-21776 16</inkml:trace>
  <inkml:trace contextRef="#ctx0" brushRef="#br2" timeOffset="168984.862">20280 5231 15663 0,'0'0'1392'0,"0"0"-1120"16,0 6-272-16,-2 2 0 0,0 3 2400 0,-1 2 416 16,1 1 96-16,-2 3 16 0,1 2-1456 0,-2 0-272 15,-1 3-64-15,1 1-16 0,0 4-416 0,0-3-96 16,0 1-16-16,2 0 0 0,0-2-272 0,1 0-64 0,0-2-16 0,3 0 0 16,-1-3-48-16,1-1-16 0,0-2 0 0,0-2 0 15,0 0-176-15,0-2 0 0,0-3 0 0,-1-1-15008 16</inkml:trace>
  <inkml:trace contextRef="#ctx0" brushRef="#br2" timeOffset="169341.229">20160 5593 14735 0,'0'0'640'0,"0"0"160"0,-4 5-640 0,0 0-160 15,0 1 0-15,1 2 0 0,1 2 3584 0,0 1 672 16,1 0 144-16,1 1 16 0,0-1-3088 0,0-1-624 15,1 1-128-15,2 0-32 0,1 0-304 0,2-1-64 16,1-2-16-16,1 0 0 0,0-1-16 0,0-1 0 16,2-1 0-16,0-1 0 0,0-2-144 0,1-2 192 15,0-1-192-15,0 0 192 0,1-3-48 0,0-1 0 0,-2-1 0 0,1-1 0 16,-1-2-16-16,-1-1-128 0,-1-2 192 0,0 0-64 31,0-2-1344-31,-2 1-256 0,-1-2-64 0</inkml:trace>
  <inkml:trace contextRef="#ctx0" brushRef="#br2" timeOffset="169982.645">20112 4657 11055 0,'10'-5'976'0,"-5"3"-784"0,1-1-192 0,0 0 0 15,-1 0 3168-15,2 1 592 0,-1-1 112 0,0 1 32 0,0 1-2448 16,-6 1-496-16,6 0-80 0,-6 0-32 16,7 1-304-16,-2 2-64 0,0 2-16 0,-2 2 0 0,-2-1-128 0,-1 3-16 15,-2 1-16-15,-2 3 0 0,-1 2 384 0,-1 0 80 16,-3 1 0-16,-1 1 16 0,0-1-80 0,0 1-32 15,-3-2 0-15,0 1 0 0,0-1-80 0,2-2-16 16,1 0 0-16,0-2 0 0,3-1-192 0,3-2-64 16,2 0 0-16,3 0 0 0,2-3-320 0,3 0 144 15,2 0-144-15,1-3 0 0,2 0 0 0,-1-1 0 16,1-1 0-16,2-1 0 0,-1-1 144 0,2 0-144 16,0-3 0-16,0 0 144 15,-2 0-1040-15,1 0-192 0,0 0-64 0,-3 0-15360 0</inkml:trace>
  <inkml:trace contextRef="#ctx0" brushRef="#br2" timeOffset="170555.212">20380 4755 16575 0,'0'0'1472'0,"0"8"-1168"15,0-3-304-15,-1 2 0 0,0 1 2304 0,0 1 416 16,0 0 80-16,0 1 16 0,-1 0-1456 0,1 0-272 0,0-1-64 0,1 1-16 16,1 0-688-16,1-1-128 0,1 0-16 0,1-3-16 15,0 1-1728-15,1-1-352 0,5 3-64 16,-10-9 0-16</inkml:trace>
  <inkml:trace contextRef="#ctx0" brushRef="#br1" timeOffset="180518.15">16468 605 34271 0,'0'0'752'0,"0"0"144"0,0 0 48 0,0 0 16 0,0 0-768 0,12 5-192 0,-6-5 0 0,0-4 0 16,3-1 1472-16,1 1 256 0,-1 1 64 0,1-1 0 15,3-1-288-15,0 0-48 0,1 0-16 0,-1 0 0 0,2 2-448 0,0-1-96 16,2 1 0-16,0-1-16 0,-2 3-384 0,0 1-80 16,1 1-16-16,-1 0 0 0,-1-1-176 0,-2 3-32 15,-2 0-16-15,-3 2 0 0,-2-1 16 0,-3 2 16 16,-3 3 0-16,-3 0 0 0,-2 2 160 0,-3 2 16 16,-3 4 16-16,-3 0 0 0,-2 3 112 0,-3 0 32 15,0 2 0-15,0 1 0 0,3-1-32 0,-1 2 0 16,3-2 0-16,1-1 0 0,2-4-160 0,1 0-32 15,4-1-16-15,1-2 0 0,3-3-160 0,3-1-16 16,1-1-128-16,2-3 192 0,2 1-192 0,3-2 0 16,2-2 0-16,1 2 0 0,0-1 0 0,4-1 0 0,1-4 0 0,0 1 0 15,1 1 0-15,0-1 0 16,-1-1 0-16,0-1 0 0,-1 0 0 0,0 0-192 0,-1-1 192 16,-1 0-160-1,-3 1-560-15,-1-1-112 0,-1 1-32 0,-1 0 0 16,-2 0-752-16,-5 2-160 0,0 0-16 0,0 0-16 15,3-4-2240-15,-3 4-448 0,2-9-96 0,-2 9-16 0</inkml:trace>
  <inkml:trace contextRef="#ctx0" brushRef="#br1" timeOffset="184406.454">17070 837 11967 0,'0'0'1072'0,"0"0"-864"16,0 0-208-16</inkml:trace>
  <inkml:trace contextRef="#ctx0" brushRef="#br1" timeOffset="185229.346">17027 878 9215 0,'0'0'400'0,"0"0"96"0,0 0-496 0,0 0 0 0,0 0 0 16,0 0 0-16,0 0 3024 0,0 0 512 0,0 0 112 0,1 7 0 16,-2-1-2336-16,0 0-480 0,0 0-80 0,-1 1-32 15,0 1-352-15,-1-1-80 0,0 1-16 0,1 1 0 16,-1 1 128-16,0 1 32 0,2-4 0 0,0 1 0 15,1-1-208-15,1-1-32 0,-1-6-16 0,0 0 0 16,4 4-176-16,1-3 0 0,2-2 0 0,1 1 0 16,1-3 192-16,0-1 16 0,0-3 0 0,-2-1 0 15,3 0-400-15,-2-1-96 0,4-11-16 16,-2 4 0-16</inkml:trace>
  <inkml:trace contextRef="#ctx0" brushRef="#br1" timeOffset="185330.552">17018 702 23039 0,'0'0'2048'0,"0"0"-1648"16,-4 4-400-16,4-4 0 0,0 0 2688 0,0 0 464 15,0 0 96-15,0 0 16 0,0 0-2192 0,0 0-432 16,0 0-96-16,5 2-16 16,1-2-928-16,2 0-192 0,2 0-48 0</inkml:trace>
  <inkml:trace contextRef="#ctx0" brushRef="#br1" timeOffset="185820.929">17498 913 10127 0,'0'0'896'0,"-7"1"-704"0,-1 3-192 0,-2-3 0 16,-2 1 5632-16,0-1 1088 0,-2-1 208 0,-1 2 48 16,1 0-4800-16,0 0-976 0,-2-1-192 0,2 1-48 15,-1 2-352-15,1-1-80 0,0 1-16 0,0 0 0 16,1 0-288-16,0 0-64 0,2 1-16 0,1 0 0 0,2-2 0 0,4 0 0 16,4-3 0-16,0 0 0 0,0 0-144 0,0 0 0 15,6 2 0-15,1-2 0 0,2-3 0 0,0 0 0 16,-1 0 0-16,1-4 0 0,-1-2 0 0,1-1 128 15,0-1-128-15,0 0 128 0,-1-3 32 0,-1-1 0 16,0-1 0-16,-1-3 0 0,-1-1 48 0,-1-3 16 16,0-1 0-16,-1-1 0 0,0 1 160 0,-2 0 48 15,-2 1 0-15,0 0 0 0,-1 3 48 0,-1 0 16 16,0 3 0-16,0-1 0 0,-2 0-112 0,0 3-32 16,0 1 0-16,0 3 0 0,1 0-192 0,-1 2-32 15,0 2-128-15,0 0 192 0,2 4-64 0,3 3-128 16,0 0 176-16,-1-5-176 0,2 1 0 0,0 0 0 15,3 2 0-15,3-1 0 0,-1 0 0 0,2 0 0 16,2 0 0-16,1 0 0 0,2 1-272 0,0 0-64 16,1 1-16-16,0 1 0 15,1 1-2464-15,1 1-512 0,10 4-80 0,0 0-14144 0</inkml:trace>
  <inkml:trace contextRef="#ctx0" brushRef="#br1" timeOffset="186120.123">17784 576 31551 0,'0'0'1408'0,"0"0"272"0,0 0-1344 0,0 0-336 16,-4-2 0-16,4 2 0 0,0 0 2272 0,0 0 384 15,0 0 80-15,-4 3 16 0,1 2-1280 0,0 0-256 16,0 2-64-16,1 2 0 0,0 1-704 0,1 0-160 16,-1 4-32-16,0 1 0 0,0 2-256 0,0 3-144 15,0 2 16-15,0-1 0 16,0-1-1312-16,1 0-256 0,0-2-48 0,2-2-10864 15,1-3-2160-15</inkml:trace>
  <inkml:trace contextRef="#ctx0" brushRef="#br1" timeOffset="186543.27">17927 428 28559 0,'-5'-2'2544'0,"-1"0"-2032"0,0 0-512 0,2 0 0 16,4 2 2688-16,0 0 432 0,0 0 80 0,0 0 32 16,8-4-2208-16,4 1-432 0,2 1-80 0,4-1-32 15,2 0-288-15,2 1-64 0,1-1-128 0,0 1 192 16,-1 0-368-16,0 1-80 0,-1 1 0 0,-2 0-16 31,-1 1-592-31,-4 1-112 0,-1 1-32 0,-1 2 0 16,-2 2 208-16,-4-1 32 0,0 2 16 0,-2 2 0 0,-2 1 752 0,0 2 0 0,-2 1 160 0,-1 1-32 15,0 0 672-15,-1 0 128 0,0 1 32 0,1 0 0 0,-1-2-112 0,0 0-16 16,1 1 0-16,1 1 0 0,-1-1 48 0,0 3 0 16,1 0 0-16,-1 1 0 0,1-1-112 0,-2 0-32 15,1 2 0-15,-1-1 0 0,-1 0-32 0,1-1-16 16,-2-1 0-16,-1-1 0 0,1-5-112 0,-1 0-32 16,1-1 0-16,-1-3 0 0,-1 0-192 0,0-2-32 15,-1-2-16-15,-2-3 0 0,0 0-112 0,-1-2 0 16,-2 0-16-16,-1-1 0 0,-1-2-176 0,0 1 0 15,-2 0 0-15,1 0 0 0,1 1-176 0,1-2-112 16,0 2-32-16,4 1 0 16,4-2-1344-16,1 0-256 0,4 1-64 0,3-2-12480 15,1 0-2480-15</inkml:trace>
  <inkml:trace contextRef="#ctx0" brushRef="#br1" timeOffset="186806.275">18482 603 49295 0,'0'0'1088'0,"0"0"208"0,0 0 48 15,0 0 64-15,0 0-1136 0,16-5-272 0,-16 5 0 0,8 1 0 0,-2-2 672 0,3 0 80 16,1 1 16-16,1 0 0 0,0-1-544 0,0 0-96 16,2-1-128-16,0 1 176 15,-1 1-816-15,1 1-176 0,0 1-16 0,-1-1-14192 16,-3-1-2832-16</inkml:trace>
  <inkml:trace contextRef="#ctx0" brushRef="#br1" timeOffset="186947.281">18519 759 29487 0,'-5'4'2624'0,"0"1"-2112"16,0 1-512-16,1-1 0 0,4-5 4448 0,-1 6 784 16,2-1 144-16,2 0 48 0,1 0-3520 0,1-2-704 15,3-2-144-15,1 0-32 0,2 0-768 0,2-1-256 16,0-1 160-16,3-1-160 16,1-1-1568-16,0-1-400 0,1 1-80 0</inkml:trace>
  <inkml:trace contextRef="#ctx0" brushRef="#br1" timeOffset="187493.579">19083 552 29487 0,'2'-10'1296'0,"-2"10"288"0,3-4-1264 0,0 0-320 15,-1-1 0-15,0 1 0 0,-2 4 2464 0,2-5 432 16,-2 5 96-16,0 0 16 0,0 0-1232 0,0 0-240 16,0 0-64-16,0 0 0 0,-6 6-560 0,-1 2-112 15,0 5-32-15,-1 1 0 0,-3 0-192 0,1 3-64 16,1 1 0-16,1 1 0 0,0 4-96 0,1 1-32 16,2 2 0-16,3 1 0 0,1 0-48 0,4-4-16 15,2-2 0-15,4-4 0 0,4-3-320 0,0-5 128 16,2-1-128-16,0-5 0 0,0-1 0 0,3-5 0 0,0-2 0 0,1-3 0 15,1-2 0-15,-2-3 0 0,1-2 0 0,-2-2 0 16,-1-2 0-16,-2 1 0 0,-1-1 0 16,-1 1 0-16,-2 2 0 0,-1 0 0 0,-3 1 0 0,-1 2 0 15,0-2 192-15,-2 1 80 0,0 0 16 0,-2 1 0 16,-2-1-32-16,1 1 0 0,-3-1 0 0,0 1 0 0,0 2-256 0,-1 0 0 16,-1 1-208-16,1 1 80 15,-1 2-1136-15,-1 0-208 0,-1 3-64 0,1 1-21056 16</inkml:trace>
  <inkml:trace contextRef="#ctx0" brushRef="#br1" timeOffset="188397.176">15396 5236 34783 0,'0'0'1536'0,"-1"-5"320"0,1 5-1472 0,-3-4-384 0,3 4 0 0,0 0 0 16,-5-1 1872-16,5 1 304 0,-4 3 64 0,-1 2 16 15,1 0-912-15,-1 3-176 0,0 1-32 0,0 3-16 16,0 0-672-16,2 4-144 0,0 1-32 0,1-3 0 16,0 0-112-16,1 0-32 0,2-3 0 0,3 1 0 15,0 2-128-15,2-1 0 0,0-3 144 0,3-2-144 16,2-4 0-16,1-3 128 0,2-4-128 0,2-2 0 15,-1-1 0-15,3-2 144 0,0-4-144 0,2 0 0 16,0-2 128-16,-1 1-128 0,-2-2 0 0,-2-1 0 16,0 0 128-16,-1 1-128 0,-4 2 0 0,-1 1 0 15,0 2 128-15,-2 0-128 0,-1 3 0 0,-2 2 0 16,-1 3 144-16,-3 2-16 0,0 0-128 0,0 0 192 16,2 5 240-16,-1 3 32 0,-1 1 16 0,0 1 0 0,-1 1-224 0,1-1-32 15,1 1-16-15,0-1 0 0,2-2-208 0,1-1 0 16,0-2 0-16,3 2 0 15,0-1-800-15,1 1-208 0,1 0-32 0,1-4-13744 16,2-1-2736-16</inkml:trace>
  <inkml:trace contextRef="#ctx0" brushRef="#br1" timeOffset="188526.893">15968 5309 41055 0,'-6'15'1824'0,"2"-10"368"0,0 0-1744 0,-2 1-448 16,-1 2 0-16,-1 2 0 0,0 0 2160 0,0 4 336 0,2 0 80 0,0 2 16 15,1 0-1664-15,1 2-336 0,1 0-64 0,1-2-16 32,1-1-1216-32,2-3-240 0,2 0-48 0</inkml:trace>
  <inkml:trace contextRef="#ctx0" brushRef="#br1" timeOffset="189473">19452 699 17503 0,'0'0'1552'0,"0"0"-1232"0,0 0-320 0,0 0 0 16,0 0 3696-16,0 0 672 0,0 0 144 0,0 0 32 15,3 5-1632-15,-1 3-320 0,-1 3-64 0,-1 2-16 0,-1 1-1040 0,0 3-192 16,0 2-64-16,-1-1 0 0,0-1-864 0,2-1-176 16,-1 1-48-16,0-1 0 15,0-1-1040-15,1-2-224 16,2-1-32-16</inkml:trace>
  <inkml:trace contextRef="#ctx0" brushRef="#br1" timeOffset="190169.149">19591 280 29487 0,'0'0'1296'0,"0"0"288"0,0 0-1264 0,8-1-320 0,1-1 0 0,1 1 0 16,3 1 2368-16,3 0 400 0,-1-1 96 0,1-1 16 15,1-1-944-15,-2 1-176 0,1 0-32 0,-1-1-16 16,-2 2-1040-16,0 1-208 0,0 0-32 0,-3-2-16 16,0 1-416-16,-1 2 0 0,0 1-192 0,-2-2-13824 15,-7 0-2784-15</inkml:trace>
  <inkml:trace contextRef="#ctx0" brushRef="#br1" timeOffset="190345.265">19737 316 23039 0,'0'0'2048'0,"0"0"-1648"16,-5 3-400-16,0 2 0 0,0 1 3920 0,-1 2 704 16,-1 1 144-16,1 2 32 0,1 1-2528 0,-1 4-496 15,-1-2-112-15,1 4 0 0,1-2-896 0,1 1-192 16,0 0-16-16,1-1-16 0,1 1-400 0,2-2-144 16,1-4 0-16,2 0 144 15,1-1-1072-15,3-3-224 0,2-2-32 0,0-3-19120 0</inkml:trace>
  <inkml:trace contextRef="#ctx0" brushRef="#br1" timeOffset="190685.062">20004 538 14735 0,'0'0'1312'0,"0"0"-1056"16,0 0-256-16,0 0 0 0,0 0 6784 0,0 0 1312 15,-2 6 256-15,1 0 48 0,1 0-5520 0,2 0-1088 16,2 1-240-16,0 0-32 0,2 2-896 0,2 0-176 15,2 1-48-15,3-1 0 0,0-1-272 0,2 2-128 16,0 1 128-16,-2-1-128 0,1-2 0 0,2 2 0 16,-3-1 0-16,1 0 0 15,-1 0-1408-15,-2-3-192 0,0 3-64 0,-2-1-12736 16,-1-2-2544-16</inkml:trace>
  <inkml:trace contextRef="#ctx0" brushRef="#br1" timeOffset="190855.199">19984 821 27647 0,'-9'-5'1216'0,"5"0"256"0,0-2-1168 0,1-2-304 16,2 0 0-16,1-3 0 0,1-4 4688 0,1 1 880 15,1 1 192-15,3-3 16 0,3 2-3856 0,1 0-768 16,3 2-144-16,0-1-48 0,3 1-640 0,0 0-128 0,0 3-16 0,2 1-16 16,-2-2-160-16,1 1 0 0,-1 0 0 0,1 1 0 31,1 2-2928-31,-1 0-464 0</inkml:trace>
  <inkml:trace contextRef="#ctx0" brushRef="#br1" timeOffset="191042.465">20471 610 41407 0,'0'0'1840'0,"-4"3"368"0,-1 1-1760 0,0 3-448 16,-1 1 0-16,0 2 0 15,-2 0 1568-15,0 0 224 0,-1 3 64 0,1 2 0 0,0 1-1296 16,1-2-256-16,1 1-48 0,2-2-16 16,2 1-864-16,2-2-160 0,4-3-48 0,3-3 0 15,1-4-1984-15,4-2-384 0,2-2-96 0</inkml:trace>
  <inkml:trace contextRef="#ctx0" brushRef="#br1" timeOffset="191158.218">20532 534 40479 0,'-18'-1'1792'0,"8"0"384"0,-2-4-1744 0,-2 2-432 16,-3 0 0-16,3 0 0 0,-1 0 1232 0,2 0 176 16,3 0 16-16,3-1-14288 0,2-1-2848 0</inkml:trace>
  <inkml:trace contextRef="#ctx0" brushRef="#br2" timeOffset="197837.925">16424 1593 12895 0,'0'0'1152'0,"0"0"-928"16,0 0-224-16,-4 2 0 0,4-2 4224 0,0 0 816 16,0 0 144-16,0 0 48 0,0 0-2864 0,5-2-576 15,3 0-128-15,0-3 0 0,0 2-464 0,4-2-96 16,-1 0-16-16,2-1 0 0,1 0-256 0,2 0-48 15,0 1-16-15,2 0 0 0,-1-1-64 0,0 3-32 16,1 0 0-16,-1 2 0 0,-3 1-400 0,-1 1-80 16,0 2 0-16,-3 0-16 0,-2 1-176 0,-2 3 128 15,-3 2-128-15,-3 1 128 0,-2 1 64 0,-3 0 0 16,-3 2 0-16,-2 2 0 0,-1 0-48 0,-2 2 0 0,-1 1 0 0,0-4 0 16,-1 1 256-16,0 0 48 15,2-2 16-15,-1 0 0 0,0-1-144 0,4-1-16 0,-1 0-16 0,1 0 0 16,2 1-96-16,1-1-32 15,2 0 0-15,2 0 0 0,1-3-160 0,3 1 0 0,2-2 0 0,2 0 0 16,2-1 0-16,2-1 0 0,1-1 0 0,2-2 0 16,0-1 0-16,2 1 0 0,1-1 0 0,-1 0 0 15,1-2-192-15,0 0 192 0,1-1-160 16,1 0 160 0,-1-2-1472-16,-2 0-208 0,1 0-48 0,-1-1-12544 0,-2-1-2496 0</inkml:trace>
  <inkml:trace contextRef="#ctx0" brushRef="#br2" timeOffset="197998.33">16888 1777 13823 0,'0'0'1216'0,"0"0"-960"15,0 0-256-15,0 0 0 0,0 0 5616 0,0 0 1072 16,-4 4 224-16,1 3 32 0,-2 0-4208 0,1 1-848 16,1 0-160-16,-1 1-48 0,-1-1-1104 0,0 1-208 15,0 0-48-15,3-2-16 16,2 1-432-16,1-2-96 0,2-1-16 0,-1 0 0 15,1-1-2432-15,2 0-480 0,1-4-112 0</inkml:trace>
  <inkml:trace contextRef="#ctx0" brushRef="#br2" timeOffset="198135.02">16970 1670 32303 0,'0'0'1424'0,"-7"1"304"0,-1-1-1376 0,-1 0-352 15,1 0 0-15,1 2 0 0,0-2 1616 0,1 0 256 16,0 2 48-16,6-2 16 0,0 0-1488 0,0 0-320 15,0 0-128-15,0 0-17456 0</inkml:trace>
  <inkml:trace contextRef="#ctx0" brushRef="#br2" timeOffset="198568.636">17384 1793 18431 0,'0'0'1632'0,"0"0"-1312"0,2 5-320 0,-1 1 0 0,-1 1 5728 0,0-1 1072 16,0-6 224-16,-1 6 32 0,0 0-4528 0,-2 0-912 16,-1 0-176-16,0-1-32 0,4-5-720 0,-5 3-144 15,-1 1-32-15,-2 0 0 0,1-4-320 0,-2 1-192 16,-1 0 192-16,-1 0-192 0,-1-2 144 0,-3-1-144 16,0 0 0-16,-3 0 144 0,-2 1-144 0,2-1 0 15,-2 2 0-15,1-1 0 0,2-1 0 0,2 2 0 16,5-2 128-16,2 1-128 0,1 1 0 0,1 0 0 15,6 0 0-15,-2-3 0 0,0-2 0 0,3 0 0 16,4 0 0-16,3-1 0 0,2-4 0 0,0 2 0 16,1-1 0-16,0-2 0 0,1-1 0 0,-2-2 0 0,0-4 0 0,-2 2 0 15,-1 1 0-15,-1 0 0 16,0 1 0-16,-3-1 0 0,-2-2 0 0,-1 0 0 0,-1 2 0 0,-1 1 0 16,-1 1 0-16,-1 2 0 0,-2-1 0 0,0 3 0 15,1 3 0-15,0-1 0 0,-2 4 0 16,3-1 0-16,2-1 0 0,1 0 0 0,3-1 0 0,2 2 0 15,2 1 0-15,3 0 0 16,3 0 0-16,2-1 0 0,4-2 0 0,0 2 0 0,0-1-144 0,3 0 144 16,-1-1-192-16,1 2 32 0,-1-1 0 0,3 2 0 31,-2 1-2400-31,2 0-464 0,-2 0-112 0,1 0 0 0</inkml:trace>
  <inkml:trace contextRef="#ctx0" brushRef="#br2" timeOffset="198885.549">17631 1594 14735 0,'0'0'640'0,"0"0"160"0,-4-1-640 0,-1-1-160 15,5 2 0-15,0 0 0 0,0 0 6848 0,3-5 1344 16,1 1 272-16,2 0 48 0,3 0-6416 0,3 1-1296 16,0 0-256-16,1 0-48 0,2-1-496 0,0 2 128 15,-1-2-128-15,1 4 0 0,0 2 0 0,-2 2 0 16,-2 0 0-16,-2 3 0 0,-1 3 0 0,-2-1 0 15,-2-2 0-15,-3 4 0 0,-2 3 288 0,-1 0 16 16,-3 1 0-16,-2 2 0 0,-3-1 336 0,-1 2 80 16,0-2 16-16,0 0 0 0,-2-2-32 0,0-2-16 15,2 0 0-15,1-3 0 0,-2 0-240 0,3 0-32 16,1-2-16-16,2 1 0 0,1-1-208 0,3-1-64 16,2 0 0-16,4 1 0 0,3-1-128 0,2-4 0 15,2 1 0-15,1-1 0 0,1-1-128 0,2-1 128 16,1-1-160-16,-1-1 160 15,1-4-1296-15,1 0-176 0,0-1-16 0,1-1-13888 16,0-2-2784-16</inkml:trace>
  <inkml:trace contextRef="#ctx0" brushRef="#br2" timeOffset="199302.563">18037 1437 43935 0,'-11'-1'1952'0,"6"1"400"0,0 1-1888 0,5-1-464 0,0 0 0 0,0 0 0 16,0 0 1248-16,6 0 160 0,2-2 16 0,5 2 16 16,1 0-912-16,1 0-176 0,4 0-32 0,-1 0-16 15,-1 0-304-15,2 0 0 0,0-2 0 0,0 2 0 16,-1 2 0-16,-2-1 0 0,1 1-128 0,-2 0 128 16,0 0-304-16,-2 1 48 0,-3 0 0 0,-4 0 0 0,1 1 256 0,-1 0-160 15,-6-4 160-15,4 6-128 0,-1 1 128 0,-1-2 0 16,-2 2 160-16,-1 0-160 0,0 1 320 0,0 0-48 15,1 2 0-15,0 2 0 0,-1 0-16 0,0 2 0 16,1 1 0-16,1-1 0 0,0 2-48 0,1 1-16 16,1 0 0-16,0 1 0 0,0 0-192 0,1-1 128 15,0 2-128-15,0-4 0 0,-2 0 128 0,1 0-128 16,-1-1 0-16,-2 0 0 0,-1 0 320 0,-1-1-16 16,-2 2-16-16,0-1 0 0,-2-1 224 0,-2 0 64 0,-3 1 0 15,-2-1 0-15,-1 1 112 0,-3-2 16 16,1 1 16-16,-2-5 0 0,1-2-288 0,2-3-64 15,1-3-16-15,2-3 0 0,0-3-352 0,1-2 0 0,1-2 0 0,1-2 0 16,1 2-144-16,4 1-112 0,1-1 0 0,2 0-16 31,2 1-976-31,1-1-192 0,3 2-32 0,3 1-14800 0,2 3-2960 0</inkml:trace>
  <inkml:trace contextRef="#ctx0" brushRef="#br2" timeOffset="199565.589">18666 1582 29487 0,'0'0'2624'0,"0"0"-2112"15,0 0-512-15,2 5 0 0,-1 1 4368 0,2-1 768 16,1 0 160-16,2-1 16 0,1 0-3072 0,3 0-640 16,2-2-112-16,4 0-16 0,2-4-1024 0,3 0-208 15,0-2-48-15,1 0 0 16,-1 1-2192-16,-2 0-448 0,-2 0-96 0,0 0-16 0</inkml:trace>
  <inkml:trace contextRef="#ctx0" brushRef="#br2" timeOffset="199708.889">18688 1756 49871 0,'-12'4'1088'0,"7"-2"240"0,5-2 32 0,-5 4 48 0,5-4-1120 0,-3 5-288 0,3-5 0 0,2 5 0 15,-2-5 832-15,7 3 96 16,3-1 32-16,1-1 0 0,3 0-960 0,4 0-176 0,2-2-32 0,3-2-15472 16,-1-3-3072-16</inkml:trace>
  <inkml:trace contextRef="#ctx0" brushRef="#br2" timeOffset="200135.497">19236 1510 9215 0,'0'0'816'0,"1"-6"-656"16,0-1-160-16,0 2 0 0,-1-1 7248 0,0 1 1424 15,0 5 288-15,0 0 48 0,-2-4-5776 0,2 4-1152 0,0 0-224 0,-5 2-64 16,0 3-768-16,0 3-144 0,-1 2-48 0,0 5 0 15,-3 4-448-15,0 2-112 0,-1 4-16 0,1-1 0 16,1 3-64-16,1 1-32 0,1-3 0 0,3 0 0 16,3-6-160-16,3 0 160 0,3-3-160 15,4-4 160-15,1-1-160 0,4-3 0 0,2-3 144 0,2-3-144 16,1-3 128-16,-1-5-128 0,0-2 160 0,-1-4-160 16,-2-1 0-16,-1-2 0 0,-3-4 0 0,1-1 0 31,-3-4-288-31,0 0-160 0,-2-2-16 0,-2 1-16 15,2-1-2448-15,-3 2-480 0,2-23-112 0,-7 16 0 0</inkml:trace>
  <inkml:trace contextRef="#ctx0" brushRef="#br2" timeOffset="201603.209">10472 5417 25791 0,'0'0'2304'0,"-5"1"-1856"15,0-3-448-15,0 0 0 0,1 0 2640 0,4 2 432 16,-4-1 96-16,4 1 16 0,-2-4-1200 0,2 4-224 15,-1-5-48-15,1 5-16 0,0 0-544 0,0 0-96 16,0 6-32-16,0 1 0 0,0 2-320 0,0 4-64 16,-1 2 0-16,0 3-16 0,1 5-240 0,1-1-64 15,0 2 0-15,2-2 0 0,1 1-160 0,0-5-32 16,2-1-128-16,2-2 192 0,0-1-192 0,2-2 0 16,0-3 128-16,1-4-128 0,0-3 0 0,1-2 0 15,-2-2 0-15,3-1 0 0,-1-4 0 0,-2-1 0 0,-1-4 0 0,-2-1 0 16,-1-2 0-16,-1-4 0 15,-2 1 0-15,-1 0 0 0,-2 0-272 0,1 1-48 16,0 2-16-16,0 3 0 16,-1 1-96-16,0 2-16 0,0 2 0 0,0 7 0 0,0 0 272 0,0 0 176 0,0 0-208 0,6 4 80 15,2 2 128-15,-1 2 0 16,1 1 0-16,2 0 0 0,1 2 0 0,1 0 0 16,-1-1 0-16,1-2 0 0,1 0 0 0,0-1-160 0,-1-1 160 0,-1-1-160 31,0-2-1248-31,-3-1-256 0,-1-2-64 0</inkml:trace>
  <inkml:trace contextRef="#ctx0" brushRef="#br2" timeOffset="201942.709">10896 5571 42447 0,'0'0'1872'0,"0"0"400"0,0 0-1824 0,0 0-448 16,1-5 0-16,2 0 0 0,2 0 672 0,1-2 32 16,1 1 16-16,3-1 0 0,1 1-464 0,4 1-80 15,1 0-32-15,0 2 0 0,-1 0 32 0,0 2 0 16,-1 2 0-16,0 1 0 0,-1 2-400 0,-2 1-80 16,-3 1-16-16,-1 2 0 0,-4 1 320 0,-1 4 176 15,-3 0-32-15,-2 1 0 0,-3 1 224 0,-1 1 32 16,-1 0 16-16,-1 0 0 0,1 0 928 0,0-2 176 15,0 0 32-15,2-1 16 0,1-3-672 0,2-3-144 0,4 0-32 0,5-2 0 16,2-2-528-16,7-2-192 16,5-2 144-16,4-4-144 15,4-4-400-15,2-3-176 0,1-4-16 0,-2-2-23472 0</inkml:trace>
  <inkml:trace contextRef="#ctx0" brushRef="#br2" timeOffset="202772.836">19488 1806 21183 0,'-10'4'1888'0,"6"-2"-1504"16,-1 1-384-16,5-3 0 0,-4 0 3696 0,4 0 656 16,0 0 144-16,0 0 32 0,4-5-2624 0,3 1-528 15,1-1-96-15,4 0-32 0,2 0-608 0,1 0-128 16,3 1-32-16,0 0 0 0,0 0-208 0,0 1-32 15,-1 2-16-15,-2 1 0 0,-1 2 128 0,-2 1 32 16,-2 2 0-16,-3 0 0 0,-3 0 192 0,-1 3 64 16,-4-1 0-16,-2 3 0 0,-2 0-64 0,-3 0 0 15,-1 1 0-15,-3 0 0 0,-1 3-64 0,1 0-32 16,1-2 0-16,1 0 0 0,2-2-48 0,2-1-16 16,2-2 0-16,3 0 0 0,1-7-256 0,5 5-160 15,1-1 192-15,3-2-192 0,2-2 0 0,0-1 0 0,2-3 0 0,0 0 0 16,0-3-128-16,2 2-96 0,-2-2-16 15,-1-1 0 1,-2 0-2128-16,3 1-416 0,0-1-96 0</inkml:trace>
  <inkml:trace contextRef="#ctx0" brushRef="#br2" timeOffset="203066.569">19693 1312 21183 0,'0'0'1888'0,"0"0"-1504"15,6-1-384-15,-1-1 0 0,3 0 3696 0,2-1 656 16,1-1 144-16,0 0 32 0,1 1-2480 0,1 0-512 16,1 1-80-16,0-3-32 0,3 1-880 0,0 0-176 15,-1 1-48-15,1-1 0 0,-1 2-320 0,-1-2 0 16,0 1 0-16,-2 0-13024 0,-1 0-2480 0</inkml:trace>
  <inkml:trace contextRef="#ctx0" brushRef="#br2" timeOffset="203227.297">19861 1277 20271 0,'0'0'1792'0,"-4"5"-1424"0,-1 1-368 0,0 1 0 16,-1 1 4576-16,1 1 848 0,1-1 160 0,2 2 48 15,-2 1-3360-15,0 1-672 0,1-1-128 0,0 2-16 16,2-1-816-16,-1 2-176 0,0-2-16 0,1 3-16 16,1 1-432-16,0 0 128 0,0-3-128 0,2 0 0 31,2-2-1072-31,2-1-288 0,1-3-64 0</inkml:trace>
  <inkml:trace contextRef="#ctx0" brushRef="#br2" timeOffset="203519.974">20129 1496 12895 0,'6'9'1152'0,"-3"-4"-928"0,0 1-224 0,2 1 0 0,0 2 4192 0,1 0 800 16,1 4 144-16,0 1 48 0,0 0-2160 0,0 0-416 0,1 2-96 0,0-1-16 15,0 1-1136-15,0 0-224 0,-1-1-48 0,0 0-16 16,2-1-560-16,-1-2-128 0,-2 1 0 0,0-3-16 31,0-2-1120-31,-2 0-208 0,0-2-64 0,0 0-11904 16,-4-6-2400-16</inkml:trace>
  <inkml:trace contextRef="#ctx0" brushRef="#br2" timeOffset="203680.229">20121 1742 18431 0,'-10'-3'1632'0,"10"3"-1312"0,-5-4-320 0,2 0 0 16,2-1 4992-16,2-1 912 0,3 0 192 0,2-2 48 15,2-4-3280-15,1 0-656 0,0 0-128 0,1-1-32 16,1 2-1024-16,2-2-224 0,1 2-32 0,2-1-16 16,1 0-576-16,2 0-176 0,2 2 0 0,1 0 0 15,0 0-896-15,-2 1-272 0,3 1-64 0,-3 1-20080 16</inkml:trace>
  <inkml:trace contextRef="#ctx0" brushRef="#br2" timeOffset="203876.492">20589 1674 23951 0,'-11'14'2128'0,"7"-6"-1696"16,0-1-432-16,-1 2 0 0,-1-1 4928 0,1 1 896 16,0 0 176-16,1 0 32 0,0 2-3856 0,1-1-784 15,1 0-160-15,2 0-16 0,2-3-864 0,2-1-160 0,1-2-48 0,2 1 0 31,2 0-1744-31,2-5-336 0,2 0-80 0,1-3-18432 0</inkml:trace>
  <inkml:trace contextRef="#ctx0" brushRef="#br2" timeOffset="203996.838">20647 1546 22111 0,'-13'-5'1968'0,"7"4"-1584"0,-1 0-384 0,-2 1 0 15,2-1 5568-15,0 0 1024 0,7 1 192 0,0 0 64 0,-6-3-4912 0,6 3-976 16,0 0-192-16,0 0-15040 15,3-5-3024-15</inkml:trace>
  <inkml:trace contextRef="#ctx0" brushRef="#br1" timeOffset="209986.542">14812 768 36335 0,'0'0'1600'0,"6"3"352"0,2-3-1568 0,2-2-384 16,2 1 0-16,1 0 0 0,3 0 1568 0,3 1 224 15,1-3 64-15,12 1 0 0,3 0-1488 16,-4-1-368-16,1 1 0 0,1 0 1040 0,1 1 144 16,-2 1 32-16,-1-1 0 0,-1 0-976 0,0 0-240 15,-1 0 0-15,1 0 0 16,-2-2-2576-16,0-1-560 0</inkml:trace>
  <inkml:trace contextRef="#ctx0" brushRef="#br1" timeOffset="210294.149">15521 545 15663 0,'-9'-1'1392'0,"-2"1"-1120"0,-2 1-272 0,0 0 0 15,1 0 6080-15,0 0 1168 0,2 1 240 0,2 1 32 16,2-1-4832-16,6-2-960 0,0 0-192 0,0 0-32 16,7 1-992-16,5 1-192 0,3 0-32 0,4 1-16 15,5 0-272-15,1 1 0 0,3 1 0 0,-2 2 0 16,0-2 0-16,0 3 0 0,-3 1 0 0,0 1 0 0,-3-1-144 16,-2 1 16-16,-3 1 0 0,-2 1 0 15,-2-1 128-15,-3 2 0 0,-4 1 0 0,-2-2 0 0,-3 0 208 0,-3 0 128 16,-3 0 32-16,-3-1 0 0,-3-1 288 0,1 0 64 15,-4-1 16-15,-1-1 0 0,-3-2-400 0,0 0-80 16,0-2 0-16,-1-1-16 16,1-2-704-16,1-2-144 0,2-2-32 0,2-2-14784 15,1-2-2944-15</inkml:trace>
  <inkml:trace contextRef="#ctx0" brushRef="#br1" timeOffset="211144.215">9358 490 14735 0,'0'0'1312'0,"-1"-6"-1056"15,0 2-256-15,1-1 0 0,1 0 3264 0,-1 5 608 16,3-5 112-16,-3 5 32 0,3-4-1840 0,-3 4-384 16,0 0-64-16,5-2 0 0,1 2-352 0,0 4-64 15,-1 1-16-15,0 4 0 0,1 2-160 0,-1 6-48 16,1 1 0-16,0 1 0 0,-1-3-384 0,-2 1-96 0,0 3-16 0,0 2 0 16,-1 3-400-16,0 2-192 15,-1-1 160-15,1-1-160 0,0 6 0 0,1-4 0 16,0-4 0-16,-1-3 0 15,2-7-496-15,0-2-144 0,1-3-16 0,0-6-16 16,-5-2-2064-16,6-5-400 0</inkml:trace>
  <inkml:trace contextRef="#ctx0" brushRef="#br1" timeOffset="211414.365">9403 431 27647 0,'-4'0'2448'0,"1"0"-1952"0,3 0-496 0,0 0 0 15,0 0 2176-15,0 0 320 0,0 0 80 0,4-5 16 16,5-1-1648-16,3 0-336 0,3 0-64 0,1 1-16 16,2 1-384-16,1 2-144 0,3 2 0 0,-2 3 144 15,-2 2-144-15,-1 3 0 0,-4-2 0 0,0 3 0 16,0 1 144-16,-4 1-144 0,-4 1 160 0,-3 2-160 16,-3-1 144-16,-1 2-144 0,-4 0 128 0,-2-1-128 0,-4-2 192 0,-1 0-64 15,-2-2 0-15,-1-2 0 0,1 1-128 0,2-2 0 16,0-1 0-16,2-2 0 0,3-3 0 0,2 0 0 15,6-1 0-15,0 0 0 16,0 0-576-16,4-4-160 0,3 0-32 0,4 0 0 16,5 1-1392-16,-1-2-272 0,2 1-64 0,1 1-11584 0</inkml:trace>
  <inkml:trace contextRef="#ctx0" brushRef="#br1" timeOffset="211534.942">9701 582 20271 0,'0'0'1792'0,"-2"-4"-1424"15,-1 0-368-15,0 0 0 0,-1 1 3504 0,1-2 624 16,0-2 128-16,0 0 32 0,0 0-2304 0,2-2-464 0,0 0-96 0,2-5-16 15,2 0-912-15,1 0-192 16,1-1-48-16,1 1 0 0,0 0-256 0,1 2 0 16,0 0 0-16,1 2-12400 15,1 1-2384-15</inkml:trace>
  <inkml:trace contextRef="#ctx0" brushRef="#br1" timeOffset="211790.585">9862 454 18431 0,'0'0'1632'0,"0"5"-1312"0,-2 2-320 0,0 2 0 15,-1 1 3616-15,1 2 656 0,0 0 128 0,0 2 16 16,0-4-2480-16,0 3-496 0,0 1-96 0,1-4-32 16,1 2-736-16,2-2-128 0,1-1-48 0,2-2 0 15,1-3-400-15,2-2 0 0,1-2 128 0,-1-2-128 16,3 0 0-16,-1-3 0 0,0 0 0 0,-1-2 0 16,-1-3 0-16,1 0 0 0,-2 0 0 0,-2-2 0 15,-1-1 0-15,-1 1 0 0,-2-1 0 0,-2 1 0 16,-1 1 0-16,-1 3 0 0,-2 0 144 0,-1 2-144 15,0 1 0-15,-2 1 128 0,1 0-128 16,0 1-1312-16,2 0-336 0,1-1-64 16</inkml:trace>
  <inkml:trace contextRef="#ctx0" brushRef="#br1" timeOffset="211911.947">10075 289 38015 0,'0'0'1680'0,"-5"-2"352"0,-1-1-1632 16,1 1-400-16,5 2 0 0,-5-2 0 0,5 2 784 0,0 0 80 0,0 0 16 0,0 0-12672 31,0 0-2544-31</inkml:trace>
  <inkml:trace contextRef="#ctx0" brushRef="#br1" timeOffset="212160.482">10107 509 29487 0,'-6'11'2624'0,"3"-5"-2112"0,0 1-512 16,0 1 0-16,0-1 2400 0,1 1 368 0,0 1 80 0,1 0 16 15,1 2-1584-15,-1 2-320 0,1 1-64 0,0 0-16 16,0 3-592-16,0 0-112 0,0 2-32 0,-1 0 0 16,0 1-144-16,0 1 0 0,0-2 0 0,0 1 0 0,0-3 0 0,-1 1 0 15,0-2 0-15,-1-2 0 0,0-4 0 0,0-1 0 16,0-1 0-16,0-2 0 0,3-6 0 0,-6 0 0 15,0-3 0-15,0-2 0 16,-1-2-768-16,3-1-224 0,1-4-48 0,2 0-16 16,1-4-1232-16,2-3-240 0</inkml:trace>
  <inkml:trace contextRef="#ctx0" brushRef="#br1" timeOffset="212427.755">10311 537 23951 0,'0'0'1056'0,"0"0"224"0,0 0-1024 0,0 0-256 16,7 3 0-16,-2-1 0 0,1-3 3344 0,0-1 624 0,0-1 112 0,1-1 16 16,1-1-2800-16,-1 1-560 0,-1-4-112 0,0 0-32 15,-1 1-416-15,0-2-176 16,-2 0 128-16,-1 2-128 0,-1 0 128 0,0 2-128 16,-3 0 0-16,2 5 128 0,-5-3-128 0,-2 2 0 0,-1 2 144 0,0 3-144 15,-2 2 0-15,-1 2 144 0,-1 1-144 0,0 0 0 16,1 1 224-16,1 1-64 0,1 0-16 0,2-1 0 15,1 0 0-15,2 2 0 16,3-2 0-16,2-3 0 0,3 1-144 0,1-1 0 0,4-1 0 0,2-1 0 31,3-2-1088-31,8-4-160 0,3-2-17408 0</inkml:trace>
  <inkml:trace contextRef="#ctx0" brushRef="#br1" timeOffset="212595.423">10570 395 6447 0,'-4'-1'576'0,"-2"-1"-576"0,-1 0 0 0,0 1 0 0,0 2 7472 0,-1 1 1376 16,0 1 288-16,0 2 48 0,1 0-6448 0,0 3-1296 16,3 0-256-16,-1 3-48 0,1 2-736 0,2-1-144 15,0 2-16-15,2 0-16 16,2 2-224-16,1-1 0 0,1-2 0 0,5 0 0 0,3-3 0 16,1-2 0-16,2-3 0 15,0-3-2672-15,2 0-464 0,-2-2-112 0</inkml:trace>
  <inkml:trace contextRef="#ctx0" brushRef="#br1" timeOffset="212759.717">10764 294 31391 0,'0'0'1392'0,"0"0"272"0,0 0-1328 0,0 0-336 16,0 0 0-16,0 0 0 0,-2 5 1648 0,0 1 256 0,1 1 48 0,1 3 16 16,1 2-1152-16,1 3-240 15,0-1-32-15,0 4-16 0,-1-3-384 0,1 3-144 0,1 0 0 0,-1-1 144 16,0 2-288-16,0-3-64 15,-1 1-16-15,1-1 0 16,-2-3-2400-16,-1 0-496 0</inkml:trace>
  <inkml:trace contextRef="#ctx0" brushRef="#br1" timeOffset="212981.386">10699 580 11967 0,'0'0'1072'0,"0"0"-864"0,2-5-208 0,-2 5 0 0,5-3 5024 0,1 1 960 15,1-1 192-15,1-2 32 0,2-2-4208 0,1-2-848 16,2 0-160-16,1 0-32 0,1 1-688 0,0-1-128 15,0 1-16-15,-1 1-128 16,0 1 0-16,-2 0 0 0,0 4-192 0,-1 1 48 16,-1 2-688-16,-3 2-144 0,-1 3-32 0,-1 9 0 31,-1 2 96-31,-1-3 16 0,-1 0 0 0,0-2 0 16,0-4 368-16,-1-1 80 0,-1-7 0 0,0 0 16 0,2 5 432 0,-2-5 0 15,0 0 0-15,0 0 0 16,0 0-512-16,0 0-32 0</inkml:trace>
  <inkml:trace contextRef="#ctx0" brushRef="#br1" timeOffset="213124.891">10961 389 9215 0,'0'0'816'16,"-3"3"-656"-16,-1-1-160 0,-1 2 0 0,0 1 5248 0,1-2 1024 0,4-3 208 0,-3 4 48 15,3-4-4640-15,0 0-928 0,0 0-176 0,1 6-32 16,-1-6-752-16,4 6-256 0,2 0 0 0,1 0-10080 15,0-2-2016-15</inkml:trace>
  <inkml:trace contextRef="#ctx0" brushRef="#br1" timeOffset="213261.415">11080 479 37551 0,'0'0'832'0,"0"0"160"0,-6 1 32 0,0 0 32 0,-2 0-848 0,0-1-208 0,0 2 0 0,1 0 0 0,1-1 896 0,2 2 128 15,0-1 16-15,4-2 16 16,0 0-816-16,0 0-240 0,3 5 0 0,2 0 128 15,4-1-2688-15,2-1-544 0</inkml:trace>
  <inkml:trace contextRef="#ctx0" brushRef="#br1" timeOffset="213403.186">11221 479 25791 0,'-9'-4'1152'0,"5"2"224"0,-1-3-1104 0,-2 0-272 16,-1-2 0-16,1 1 0 0,0 1 4768 0,1-2 896 15,1 3 176-15,2 0 48 0,3 4-4304 0,0 0-864 16,0 0-160-16,5-2-48 0,2 1-512 0,3 1 0 15,1 2-160-15,1 0 160 16,2 1-1536-16,3-1-192 0,0 0-48 0,2-2 0 16,0 0-1504-16,-3 0-304 0</inkml:trace>
  <inkml:trace contextRef="#ctx0" brushRef="#br1" timeOffset="213524.077">11493 440 24415 0,'0'0'1088'0,"0"7"208"0,-2 0-1040 0,0 0-256 16,-2 1 0-16,2 0 0 0,0-1 976 0,2 0 144 15,0 2 32-15,1-4 0 16,-1-5-1840-16,0 0-352 0</inkml:trace>
  <inkml:trace contextRef="#ctx0" brushRef="#br1" timeOffset="214280.255">12192 390 15663 0,'0'0'688'0,"0"0"144"0,0 0-656 0,0 0-176 0,0 0 0 0,-6 4 0 0,-1 1 4928 0,0 2 960 16,1 1 192-16,-1 2 48 0,1 2-4144 0,-1 1-816 15,0 3-160-15,1 0-48 0,3-1-528 0,1 1-112 16,2-1-32-16,0-1 0 0,3-3-144 0,3-1-16 15,0-2-128-15,1 0 192 0,1-2-192 0,1-1 128 16,-1-2-128-16,2-3 0 0,0 0 144 0,0-4-144 16,-1 0 128-16,-1-2-128 0,0-2 192 0,0 0-32 0,-2-3-16 0,-2 0 0 15,0 0 176-15,-1 0 16 16,-1-2 16-16,-1 0 0 0,-1 1-32 0,-1 0-16 16,-1-1 0-16,-1 1 0 0,0 1-176 0,0 0-128 0,0 1 192 0,1 2-192 15,2 2 0-15,0 6 0 0,0 0 0 0,0 0 0 31,0 0-752-31,0 0-48 0,3 6-16 0,2 2 0 16,2 1-1616-16,0 1-336 0,4 0-64 0,-1 0-8224 16,0 0-1632-16</inkml:trace>
  <inkml:trace contextRef="#ctx0" brushRef="#br1" timeOffset="214479.973">12403 570 28735 0,'0'0'1280'0,"4"3"256"0,-2 2-1232 0,-2-5-304 0,2 5 0 0,-2-5 0 16,0 0 3280-16,0 0 608 0,0 0 112 0,0-6 32 15,0-1-1648-15,1-2-320 0,-2-1-64 0,1-3-16 16,-1-2-928-16,1-3-192 0,1-1-32 0,-1-1-16 0,0-3-448 0,1 0-96 15,-1-3-16-15,1 2 0 0,1 3-256 0,1-2 0 16,1 3 128-16,0 1-128 16,1 3 0-16,0 3 0 0,1 1 0 0,0 2 0 0,1 1 0 0,1 2-176 15,1 2 176-15,-1 2-160 0,1 0 160 16,2 3-208-16,0 1 80 0,-1 2 128 0,-1 1-368 0,1 0 48 16,0 2 16-16,0 1 0 15,-2 2-1488-15,-1 1-320 0,0 1-48 0</inkml:trace>
  <inkml:trace contextRef="#ctx0" brushRef="#br1" timeOffset="214614.63">12399 476 31327 0,'0'0'1392'0,"0"0"272"0,0 0-1328 0,0 0-336 16,0 0 0-16,5-2 0 0,2-1 4768 0,2 0 880 0,3-2 176 0,-1 1 48 16,2-1-4208-16,3 1-832 0,-1 0-160 0,3 1-32 15,-1 0-640-15,0-1 0 0,1 0 0 0,0-1-16192 31,-1-1-3216-31</inkml:trace>
  <inkml:trace contextRef="#ctx0" brushRef="#br1" timeOffset="-214293.684">13279 419 29487 0,'0'0'2624'0,"0"0"-2112"0,0 0-512 0,0 0 0 15,0 0 2688-15,0 0 448 0,0 0 64 0,0 0 32 16,0 0-1472-16,5 5-288 0,1 2-64 0,2 0-16 0,3 0-656 0,0 1-128 16,1 2-32-16,3 0 0 15,1-2-384-15,2-1-64 0,0 1-128 0,-2-1 176 0,2 0-176 0,-1-1 0 16,-1 1 0-16,-2-3 0 16,-2-2-1936-16,-3 1-272 0,-3 0-48 0</inkml:trace>
  <inkml:trace contextRef="#ctx0" brushRef="#br1" timeOffset="-214133.768">13275 624 37151 0,'0'0'1648'0,"6"-4"336"0,0-1-1600 0,2 0-384 16,1-2 0-16,3-2 0 0,1-3 1312 0,3 0 176 16,1-2 48-16,3 0 0 0,2-1-1024 0,1 1-192 15,0-1-32-15,2 1-16 0,-2 3-272 0,0-2 0 16,-3 2 0-16,1 2-12880 0,-2 1-2640 0</inkml:trace>
  <inkml:trace contextRef="#ctx0" brushRef="#br1" timeOffset="-213973.774">13669 543 25791 0,'-1'7'2304'0,"-2"-1"-1856"0,0 3-448 0,1-4 0 16,0 1 3040-16,1 0 512 0,0 0 96 0,1 1 32 15,1 0-2448-15,2-1-480 0,-3-6-112 0,6 2 0 32,1-2-2240-32,2-5-448 0</inkml:trace>
  <inkml:trace contextRef="#ctx0" brushRef="#br1" timeOffset="-213866.361">13773 378 39855 0,'-16'3'1760'0,"10"-2"368"0,-2 1-1696 0,0 0-432 16,-1 0 0-16,1-1 0 0,2-1 592 0,6 0 48 15,0 0 0-15,0 0-12848 16,1-5-2560-16</inkml:trace>
  <inkml:trace contextRef="#ctx0" brushRef="#br1" timeOffset="-212883.119">10191 1011 17503 0,'0'0'1552'0,"0"0"-1232"0,7-2-320 0,0 0 0 0,0 1 2352 0,0 0 400 16,0-1 96-16,0 0 16 0,-1-2-1648 0,2 0-320 15,-1 1-64-15,0-2 0 0,-1 2-16 0,-1 0 0 16,0 0 0-16,-2-1 0 0,-1-1 256 0,-2 5 48 16,0 0 16-16,0 0 0 0,0 0-48 0,-4 2-16 15,-3 3 0-15,-1 1 0 0,-2 0-368 0,0 3-80 16,1-1-16-16,-1 2 0 0,1 2-320 0,1 1-64 0,2 1-16 0,0-2 0 16,2 0-208-16,4 0 0 15,0-1 0-15,4 0 0 0,2-2 0 0,3-3 0 16,3-3 0-16,1-3 0 0,3-4 0 0,1-3 0 0,0-4-160 15,2 0 160-15,0-2 0 0,-2 0 0 16,-1 0 0-16,-4 0 0 0,-1-3 0 0,-3 0 0 0,-4 2 0 16,-2 1 0-16,-1 1-128 0,-3 3 128 0,-3 2-128 0,-2 1 128 31,-2 1-1072-31,-1 2-128 0,-2 2-16 0,1 2-16 16,2 2-1968-16</inkml:trace>
  <inkml:trace contextRef="#ctx0" brushRef="#br1" timeOffset="-212646.882">10508 1005 19343 0,'0'0'1728'0,"0"0"-1392"0,0 0-336 0,0 0 0 0,0 0 4192 0,0 0 768 15,0 0 160-15,0 0 16 0,0 0-2784 0,0 0-560 16,0 0-128-16,0 0 0 0,0-7-1104 0,2 0-224 16,1-1-32-16,2-1-16 0,2 0-288 0,1-2 0 15,2-1 128-15,1-1-128 0,2 2 0 0,0-2 0 16,-2 2 0-16,2 2 0 0,-1 2 0 0,0 2 0 15,-2 1 0-15,0 2 0 0,-1 2 0 0,-1 2 0 16,-1 3 0-16,-2 1 0 0,0 2 288 0,-1 2 0 16,-1 2 0-16,1 0 0 0,-2 1 288 0,0-1 48 15,0 2 16-15,0-2 0 0,0 0-336 0,1 0-64 16,1 0-16-16,1-2 0 0,-1-1-224 0,3 0 0 16,0-1 0-16,2-1 0 15,0-2-896-15,1-1-240 0,0-1-32 0,2-2-12672 16,1-2-2544-16</inkml:trace>
  <inkml:trace contextRef="#ctx0" brushRef="#br1" timeOffset="-212232.963">11523 814 16575 0,'0'0'736'0,"0"0"160"0,-4 0-720 0,0 2-176 0,0-2 0 0,1 2 0 0,-1 1 5296 0,-1 2 1024 15,0-1 208-15,0 0 32 0,-1 3-4432 0,2 3-880 16,0 2-176-16,1 2-48 0,0 0-496 0,2 1-96 15,1 1-32-15,2-1 0 0,0 1-176 0,3-2-32 16,1-1-16-16,3-1 0 16,3-1-176-16,0-3 0 0,1-2 144 0,8-1-144 0,-2-4 0 15,-2-1 0-15,-1-4 0 0,2-3 0 0,-2-2 144 16,-2-3-144-16,1-3 0 0,-1-1 224 0,-3-2-64 16,-1-2-16-16,-1 1 0 0,-2-3-144 0,-2 2 128 15,-1-2-128-15,-2 2 128 0,-2 0-128 0,-1 3 0 0,-2 2 144 16,-1 2-144-16,-1 3 0 0,-1 2-160 15,-1 2 16-15,1 2-13792 0,-1 3-2752 0</inkml:trace>
  <inkml:trace contextRef="#ctx0" brushRef="#br1" timeOffset="-211933.85">11720 731 30751 0,'0'0'1360'0,"0"0"288"0,0 0-1328 0,0 0-320 0,0 0 0 0,0 0 0 0,0 0 1280 0,1 9 176 15,0 0 32-15,0 3 16 0,0 1-496 0,2 2-112 16,1 2 0-16,0 1-16 0,3 1-32 0,1 0 0 16,1-1 0-16,1 1 0 0,0 0-608 0,4-5-240 15,0 0 176-15,1-2-176 16,2-3-336-16,1-2-176 0,-1-2-16 0</inkml:trace>
  <inkml:trace contextRef="#ctx0" brushRef="#br1" timeOffset="-211521.606">12055 927 39103 0,'0'0'1728'0,"0"0"368"0,0 0-1680 0,0 8-416 16,1 0 0-16,-1 0 0 0,1 0 2112 0,0 0 352 16,1-2 64-16,0 3 16 0,0 1-1648 0,1 3-320 15,-2-4-64-15,2 4-15104 16,0-3-3008-16</inkml:trace>
  <inkml:trace contextRef="#ctx0" brushRef="#br2" timeOffset="-207532.755">9271 1592 11967 0,'0'0'528'0,"0"0"112"0,0 0-512 0,0 0-128 16,0 0 0-16,0 0 0 0,0 0 5312 0,0 0 1024 15,0 0 192-15,0 0 64 0,4 9-3904 0,-2 1-784 16,0 2-160-16,0 1-16 0,1 3-544 0,0 2-96 16,0 0-32-16,1 1 0 0,1-2-608 0,1 4-128 0,0-1 192 15,0-5-384-15,-1 0-128 16,1-1 0-16,-1-1 0 0,-1-3 0 0,1-2 0 0,-1-1-208 0,-4-7 80 16,0 0 128-16,0 0 0 0</inkml:trace>
  <inkml:trace contextRef="#ctx0" brushRef="#br2" timeOffset="-207268.2">9310 1522 31679 0,'0'0'1408'0,"0"0"272"0,2-5-1344 15,2 1-336-15,1 0 0 0,1 2 0 0,-6 2 1520 0,9-2 224 0,1 1 48 0,0 2 16 16,1 1-912-16,0 1-192 0,-1 1-48 0,0 2 0 15,0 2-384-15,0 1-80 0,-2-1 0 0,-2 3-16 16,-1 0 32-16,-2 2 16 0,-1-1 0 0,-3 2 0 16,-3 0 128-16,-6 3 32 0,-3 1 304 0,1-3-176 0,0-2-16 15,-3 0-16-15,0-2 0 0,2-2-192 0,0-1-32 16,2-2-16-16,2-2 0 0,3-2-240 0,1-2 0 16,5 0 128-16,0 0-128 15,0 0-1104-15,6-8-272 0,2-1-12560 16,0 2-1360-16</inkml:trace>
  <inkml:trace contextRef="#ctx0" brushRef="#br2" timeOffset="-207095.922">9581 1681 18431 0,'0'0'1632'0,"0"0"-1312"0,-5 4-320 0,0-1 0 16,-1-1 4544-16,1-1 848 0,0-2 176 0,0-2 16 16,1-2-2960-16,2-2-608 0,1-1-112 0,1-2-32 15,2-1-1040-15,2-4-192 0,2 1-64 0,1-2 0 16,1 1-400-16,0-1-176 0,1 1 128 0,0 2-128 15,0 3 0-15,1 1 0 0,-1 2 0 0,1 1-176 32,0 2-2640-32,0 2-512 0</inkml:trace>
  <inkml:trace contextRef="#ctx0" brushRef="#br2" timeOffset="-206830.417">9766 1583 17503 0,'-7'8'1552'0,"7"-8"-1232"0,-2 6-320 0,-1 1 0 0,0 0 3904 0,-1 1 736 0,0-2 144 0,1 2 16 0,-1 1-2368 0,1 1-464 15,2-1-112-15,1 0 0 0,0-1-832 0,1 1-176 16,1 0-16-16,2-2-16 0,1 1-528 0,1-2-96 16,-1 0-32-16,2-1 0 0,2-2-160 0,1-1 0 15,0-2 0-15,-1-4 0 0,1 1 0 0,0-2 0 16,0-1 0-16,-1-1 0 0,-2-2 0 0,0-1 0 16,-1-1 0-16,-1-1 128 0,-2 0-128 0,-1 1 0 15,-2 0 144-15,-2 1-144 0,-2-1 128 0,-1 2-128 16,-2 1 128-16,-2 2-128 0,0 2 128 0,-2 2-128 15,0 0 128-15,-1 1-128 16,0 1-720-16,0 1-224 0,2 1-32 0,1-2-16 16,2 1-2144-16,2-1-448 0</inkml:trace>
  <inkml:trace contextRef="#ctx0" brushRef="#br2" timeOffset="-206693.202">9979 1441 10127 0,'0'0'896'0,"-4"0"-704"0,-3-1-192 0,0-2 0 16,0 2 6208-16,-1 0 1216 0,0 1 256 16,1 0 32-16,3-2-6176 0,4 2-1216 15,0 0 192-15,0 0 64 0,0 0 0 0,0 0-18032 16</inkml:trace>
  <inkml:trace contextRef="#ctx0" brushRef="#br2" timeOffset="-206433.309">10015 1538 17503 0,'-7'11'768'0,"3"-5"176"0,-1 3-752 16,1-1-192-16,0 2 0 0,1-1 0 15,0 1 5728-15,2 6 1120 0,0 1 5904 0,1 0-9376 0,2 1-1888 16,1-3-368-16,0 2-80 0,0 0-736 0,0 0-160 16,0 0-16-16,0-2-128 0,-1 1 128 0,-2 1-128 15,1 0 0-15,-1 1 0 0,-1-1 0 0,-4 6 0 16,-2-3 0-16,0-3 144 0,-1-2-144 15,0-3 0-15,-2-4 144 0,0-2-144 0,-4-3 128 16,1-4 0-16,2-2-128 0,1-3 0 16,1-4 0-16,4-1 0 15,3-4-1104-15,1-2-160 0,3 0-16 0,3-1-16 16,3 3-1520-16,1-3-288 0,1 0-64 0</inkml:trace>
  <inkml:trace contextRef="#ctx0" brushRef="#br2" timeOffset="-206178.42">10140 1620 18431 0,'0'0'816'0,"7"1"160"0,-2-1-784 0,2-1-192 0,0 0 0 0,0-3 0 16,0 1 3584-16,0 0 688 0,0-3 128 0,-1 1 16 15,-2 0-2560-15,-1 1-512 0,-3 4-96 0,0 0-32 16,2-3-448-16,-2 3-112 0,0 0-16 0,0 0 0 16,0 0-80-16,-4-3-32 0,-2 3 0 0,-1 0 0 15,1 3-16-15,-2 2-16 0,-1 0 0 0,-1 2 0 16,0 1 16-16,1 2 16 0,1 0 0 0,0 2 0 15,1 0-128-15,1 0-16 0,3-1-16 0,0 1 0 16,2 0-240-16,3-1-128 0,3-3 160 0,3-1-160 16,2-1 0-16,9-5 0 0,3-3-160 15,-1-1-1296-15,1-3-256 16,2-1-48-16,1-2-17792 0</inkml:trace>
  <inkml:trace contextRef="#ctx0" brushRef="#br2" timeOffset="-206016.324">10486 1499 20271 0,'0'0'1792'0,"0"0"-1424"15,-6 0-368-15,-1 0 0 0,0 1 4448 0,-2 3 816 16,0 2 4544-16,0 0-6416 0,0 2-1280 16,1 1-256-16,0 1-48 0,1 1-1008 0,0 2-208 15,0 2-32-15,2-3-16 0,1 3-416 0,2 2-128 0,2-1 0 16,2-2 400-16,2-1-16 0,2-4-16 0,3-1 0 31,0-3-1728-31,8-5-352 0,1-3-1488 16,-2-2-256-16,0-2-64 0</inkml:trace>
  <inkml:trace contextRef="#ctx0" brushRef="#br2" timeOffset="-205852.086">10595 1442 16575 0,'0'0'736'0,"0"0"160"0,0 0-720 0,-5 1-176 0,0 1 0 16,-1 0 4832-16,0 1 928 0,1 2 192 0,0 2 48 16,-1 0-4080-16,1 2-800 0,1 3-160 0,-1-1-48 15,1 3-544-15,-1 1-112 0,1 0-32 0,0 1 0 16,0 0-224-16,2-2 0 0,0 0 0 0,0 0 0 31,1-4-864-31,1 0-272 0,-2-2-48 0,1-2-16 0,2-1-1296 0</inkml:trace>
  <inkml:trace contextRef="#ctx0" brushRef="#br2" timeOffset="-205691.163">10480 1664 7359 0,'0'0'320'0,"5"-3"80"0,0-1-400 16,0 0 0-16,0-1 0 0,1 0 0 0,0 0 5584 0,0 1 1040 15,1-1 208-15,0 3 32 0,1-1-3936 0,1 0-800 16,1 1 1392-16,-2 0-2096 0,1 2-416 15,0 2-96-15,-2-1-16 0,0 2-320 0,0 1-80 16,-1-1-16-16,1 2 0 0,-1 1-224 0,0 2-32 16,1 0-16-16,0 0 0 0,0-2-208 0,0-2 0 0,-1-1-192 0,0-1 192 31,-2-1-3088-31,-4-1-512 0</inkml:trace>
  <inkml:trace contextRef="#ctx0" brushRef="#br2" timeOffset="-205229.551">10721 1538 8287 0,'0'0'736'16,"-3"-5"-592"-16,-2-1-144 0,0 1 0 0,0-3 5936 0,1 2 1152 0,0 0 224 0,0 1 48 16,0 0-4880-16,0 0-992 0,1 1-192 0,3 4-32 15,0 0-736-15,0 0-144 0,0 0-16 0,-2 7-16 16,1-2-352-16,1 4 0 0,1 1 0 0,2 1 0 31,1 0-464-31,1 0-176 0,1 1-16 0,1 1-16 0,0-2-848 0,1 1-160 0,-1-1-48 0,2-1 0 16,1 0 592-16,-1-1 112 0,-1 0 32 0,-2-1 0 0,1-1 1120 15,0-2 208-15,-1 0 48 0,0-3 16 0,-2 0 1152 0,-4-2 240 16,0 0 32-16,0 0 16 0,3-3-240 0,-1-2-64 16,1-2 0-16,-2 0 0 15,0-3-704-15,-1 0-160 0,0 1-32 0,0-2 0 0,0 0-448 0,0 2-192 16,0 1 176-16,-1 2-176 0,1 6 0 0,0 0 0 16,0 0 0-16,0 0 0 0,-5 5 0 0,1 0 0 0,1 1-176 0,1 1 176 15,1 0-384-15,1 0 32 16,2-1 16-16,1 0 0 0,1-2 160 0,1-1 48 0,1-1 0 0,1-1 0 15,0-1 128-15,0-1-128 0,1-1 128 0,0-2-128 16,-1 0 128-16,0-1 0 16,0-1 0-16,1 1 128 0,1-3 272 0,-1 1 64 15,-1 1 16-15,1 1 0 0,1 4 160 0,0-2 16 16,-1 2 16-16,-1 3 0 0,2 1-352 0,1 3-64 16,0 1 0-16,0 2-16 0,-1 1 352 0,0 2 80 0,-1 0 16 0,0 2 0 15,0 0-688-15,-1-1 0 0,2 0 0 0,0 0 0 16,-2-4 0-16,2 0 0 0,-1-2 0 0,2-3 0 31,0-1-2640-31,1-5-560 0</inkml:trace>
  <inkml:trace contextRef="#ctx0" brushRef="#br2" timeOffset="-204841.978">11749 1546 22111 0,'0'0'1968'0,"1"-4"-1584"16,0 0-384-16,0-2 0 0,1-1 3856 0,-1 1 688 16,-1 0 144-16,-1 1 32 0,1 5-2896 0,-2-3-576 15,2 3-112-15,-6 0-32 0,-1 2-512 0,-1 2-96 16,-2 3-32-16,-1 2 0 0,-1 2 112 0,1 1 0 15,0 2 16-15,1 1 0 0,1-1 16 0,2 2 0 16,2-1 0-16,3-2 0 0,1 1-288 0,2-4-64 16,2 0-16-16,4-3 0 0,0-3-240 0,3-1 0 15,2-3 0-15,2-3 0 16,0-3-896-16,1-1-128 0,-1-3-32 0,1-1 0 16,0-1-1104-16,-3 0-208 0,0-1-64 0,-1 1 0 15,-1 2 1328-15,-3 3 256 0,-1 0 48 0,-2 2 16 0,-4 5 512 0,0 0 96 0,0 0 32 0,0 0 0 16,-5 3 400-16,1 1 64 0,2 2 32 0,1-1 0 15,1 1-352-15,1 0 0 16,4 0 0-16,1 0 0 16,-1 1-1216-16,2-2-144 0,2 0-48 0</inkml:trace>
  <inkml:trace contextRef="#ctx0" brushRef="#br2" timeOffset="-204538.804">11958 1724 41007 0,'0'0'896'0,"0"0"192"0,2-5 48 0,-1 0 16 0,-1-3-928 0,-1-2-224 0,0-3 0 0,-1 0 0 16,0-2 1840-16,0-2 320 0,0-1 64 0,-1-3 16 0,1-2-1104 0,0-1-224 15,-1 1-32-15,1 0-16 0,0 2-672 0,1 0-192 16,1 2 0-16,2 0 0 0,1 1 0 0,1 1 0 16,1 1 0-16,1 0-192 15,2 1-304-15,1 2-64 0,1 2-16 0,2 0 0 16,-2 3-176-16,1 3-32 0,1 2-16 0,-1 3 0 16,-2 2-544-16,1 2-96 0,-1 1-32 0,-3 2 0 15,-2 2 368-15,-1 1 64 0,-3 3 16 0,-3-1 0 16,-2 0-32-16,-2 2 0 0,-2 0 0 0,-1-1 0 15,1-1 352-15,-2 1 64 0,0-1 0 0,1-2 16 0,2-1 1376 0,2-1 272 16,1-1 48-16,1-1 16 0,4-6 896 0,0 0 176 0,6 5 32 16,2-2 16-16,0-1-480 0,3 0-112 15,1-2-16-15,1-1 0 0,1-1-752 0,1 1-144 16,2-2-48-16,0-1 0 16,1-1-1024-16,-1 0-208 0,0 1-32 0</inkml:trace>
  <inkml:trace contextRef="#ctx0" brushRef="#br2" timeOffset="-203807.41">12932 1414 12895 0,'0'0'1152'0,"0"0"-928"15,0 0-224-15,0 0 0 0,0 0 4480 0,7 3 832 16,0 2 192-16,1 2 16 0,1 1-2080 0,-1 4-432 15,1 1-64-15,0 0-32 0,1 2-1216 0,-1 0-240 16,1 2-48-16,0-2-16 0,0 0-896 0,0 1-176 16,-1 0-48-16,1-1 0 0,0-2-272 0,-1-1 0 15,1-2 0-15,-3 0 0 16,0-2-1936-16,-2-2-448 0,-1-1-96 0,-4-5-16 0</inkml:trace>
  <inkml:trace contextRef="#ctx0" brushRef="#br2" timeOffset="-203645.653">12924 1642 14735 0,'-13'7'640'0,"8"-5"160"0,5-2-640 0,0 0-160 0,0 0 0 0,0 0 0 16,0 0 6528-16,3-5 1280 0,3-3 256 0,1-1 64 15,4 0-5600-15,1-2-1120 0,3-3-208 0,1 1-48 16,2-1-736-16,1 0-144 0,2-1-16 0,-1 1-16 16,2 0-240-16,0 2 0 0,1 0 0 0,-2 2 0 31,0 1-1552-31,-1 3-416 0,-1 0-80 0</inkml:trace>
  <inkml:trace contextRef="#ctx0" brushRef="#br2" timeOffset="-203505.099">13343 1616 23951 0,'-5'9'2128'0,"5"-9"-1696"0,-1 4-432 0,0 2 0 0,1 1 3472 0,1-1 624 15,-1-6 112-15,0 0 16 0,0 0-2832 0,0 0-576 16,8-2-112-16,1-3-12736 15,-1-4-2528-15</inkml:trace>
  <inkml:trace contextRef="#ctx0" brushRef="#br2" timeOffset="-203375.176">13350 1385 41759 0,'-12'3'1856'0,"12"-3"368"0,-7 1-1776 0,7-1-448 0,-6 1 0 0,6-1 0 15,0 0 656-15,0 0 48 0,0 0 16 0,0 0 0 31,0 0-2000-31,8 0-384 0,10-1-96 0,-4 2-16 0</inkml:trace>
  <inkml:trace contextRef="#ctx0" brushRef="#br2" timeOffset="-202659.007">12040 1904 24191 0,'0'0'1072'0,"0"0"208"0,0 0-1024 0,-4 1-256 0,-2 1 0 0,0-1 0 15,0 3 1552-15,-1-1 256 0,-1 3 48 0,1 1 16 16,1 0-288-16,-1 2-64 0,0 1-16 0,1 3 0 16,0-1-144-16,1 1-16 0,1 2-16 0,1 0 0 15,2-3-224-15,1 3-32 0,1-3-16 0,3-1 0 0,2-1-464 16,2-1-80-16,1-2-32 0,3-2 0 16,-1-2-288-16,2-3-48 0,2-2-16 0,-1-2 0 0,2-2-128 0,0-2 128 15,-3-2-128-15,1 0 128 0,1-2-128 0,-3-1 0 16,-1-2 0-16,-2-1 128 0,-1 0-128 0,-2-1 0 15,-5 0 0-15,-1 1 0 0,-4 2 0 0,-2 1 0 16,-1 0 0-16,-3 3 0 0,-1 3 0 0,-2 2 0 16,0 1 0-16,-1 2 0 15,0 1-512-15,0 2-96 0,0 3-512 16,3-2-896-16,2 1-176 0,2 1-48 0,3 0-9792 16,2 2-1952-16</inkml:trace>
  <inkml:trace contextRef="#ctx0" brushRef="#br2" timeOffset="-201874.472">12306 2041 25791 0,'0'0'2304'16,"0"0"-1856"-16,0 0-448 0,0 0 0 0,0 0 3136 0,-2-4 544 16,0-1 96-16,2-1 32 15,2-1-2048-15,1-2-416 0,4-2-64 0,2-2-32 0,2-1-656 0,2-4-128 16,1 0-16-16,3 2-16 0,-1 0-288 0,1 2-144 15,0 1 160-15,0 2-160 0,0 2 0 0,-2 4 0 16,-1 1 0-16,1 3 0 0,-1 2 128 0,-2 3-128 16,-1 1 0-16,0 4 0 0,-1 1 288 0,-2 3-32 15,-2 1-16-15,0 2 0 0,-2 0 64 0,-1-1 16 16,0 0 0-16,-1-1 0 0,0 1-144 0,0-3-32 16,0 0 0-16,0-2 0 0,-1-1-144 0,1-1 0 15,1-1 0-15,-1-2 0 16,-2-5-736-16,5 4-176 0,-5-4-48 0,9 0 0 15,1-2-1552-15,1-3-320 0</inkml:trace>
  <inkml:trace contextRef="#ctx0" brushRef="#br2" timeOffset="-201307.27">13330 1854 11967 0,'0'0'1072'0,"0"0"-864"16,-5-2-208-16,0-1 0 0,1 1 5632 0,-2 2 1088 16,0 1 224-16,1 3 32 0,0 1-4080 0,0 1-816 0,0 3-160 0,0 2-48 15,1 1-1024-15,2 5-208 16,1-1-32-16,0 0-16 0,1 2-272 0,1-1-48 0,1-1-16 0,1 1 0 15,1-1-32-15,1 0-16 0,0-1 0 0,2-5 0 16,1 0-64-16,1-3-16 16,0-2 0-16,3-3 0 0,1-3-128 0,-1-4 0 15,0-3 0-15,2-3 128 0,2-1-128 0,-3-3 0 16,1-3 0-16,-1 0 0 16,-2-2-896-16,0 2-176 0,-1-3-16 0,-2 3-16 0,-1 0 1552 0,-2 3 320 15,-2 3 64-15,0 1 16 0,-1 2-704 0,-2 3-144 0,-1 1 0 0,1 5 0 16,0 0 0-16,0 0 160 0,-4 1-32 0,0 3 0 15,1 2 96-15,-1 1 16 0,2 3 0 0,1 0 0 16,2 2-240-16,1-1 0 0,1 2 0 0,0-2 0 16,2 1 0-16,2-1 0 0,1 1 0 0,1-4 0 15,0 2-1792 1,0-3-320-16,3 0-48 0,-1-4-17168 0</inkml:trace>
  <inkml:trace contextRef="#ctx0" brushRef="#br2" timeOffset="-200990.895">13698 2061 13823 0,'0'0'608'0,"-2"-4"128"0,-1-1-592 0,1-1-144 16,0-3 0-16,1 0 0 0,0 1 6368 0,1-2 1248 15,1-1 240-15,2 1 48 0,1 0-5696 0,1 1-1136 16,2-1-240-16,1 1-32 0,2 2-448 0,2-1-96 16,-1 3 0-16,2 0-16 0,3 2-384 0,-1 1-80 15,-1 2-16-15,0 2 0 0,-2 1 240 0,0 2-176 16,-3 0 176-16,-1 4-160 0,-3 0 160 0,-1 2-192 0,-2 1 192 0,-2 0-192 15,-2 3 592-15,-1-1 112 16,-1 1 32-16,-1 1 0 0,-3-1 512 0,0 0 96 0,-2 0 32 0,1 0 0 16,0-1-240-16,1-2-48 15,1-1-16-15,2-2 0 0,1-1-880 0,2-1 0 16,2-7-128-16,0 0 0 0,7 4 368 0,1-2 80 16,3-2 0-16,2-1 16 0,3-1-336 0,2-1 0 0,3 1 0 0,1-3 0 15,3 1 0-15,0 0 0 0,-1 2 0 0,2 0-128 16,-2-2 128-16,1 3 0 0,-4-1-144 0,0 1 144 31,-3-1-1344-31,1 2-192 0,-3-3-32 0</inkml:trace>
  <inkml:trace contextRef="#ctx0" brushRef="#br1" timeOffset="-178291.723">11025 12726 20271 0,'0'0'1792'0,"0"0"-1424"0,0 0-368 0,0 0 0 16,0 0 4992-16,0 0 944 0,5 7 176 0,2 1 32 16,2 2-3440-16,2 3-688 0,3 0-144 0,0 3-16 15,3 1-800-15,0 1-160 0,3 0-16 0,0-1-16 16,0 2-512-16,1-2-96 0,0 3-32 0,1 1 0 15,-1-1-224-15,2 0 0 0,0-2 0 0,1 0 0 16,-2-3-144-16,1 0-128 0,-2-4-32 0,-1 1 0 31,-3-3-1760-31,-2-2-368 0,-2-1-64 0,-5-1-18080 0</inkml:trace>
  <inkml:trace contextRef="#ctx0" brushRef="#br1" timeOffset="-178111.965">11146 13138 31327 0,'-4'-4'2784'0,"0"-1"-2224"15,0-1-560-15,1-1 0 0,1-1 3344 0,2-1 560 16,3-2 128-16,1-2 0 0,2-2-1936 0,3-3-400 16,1 0-80-16,3-3-16 0,-1 2-880 0,1-1-176 15,-1-2-32-15,1 2-16 0,0-1-352 0,-2 0-144 16,0-2 128-16,0 0-128 15,-1-3-336-15,0 1-160 0,-2 0-16 0,1-2-16 16,1 2-1584-16,-1 2-304 0,-2 3-64 0</inkml:trace>
  <inkml:trace contextRef="#ctx0" brushRef="#br1" timeOffset="-177690.658">10978 12548 24879 0,'0'0'2208'0,"0"0"-1760"16,5-2-448-16,-1-3 0 0,1-2 3216 0,1 0 560 15,2-1 128-15,2-3 0 0,1 1-1920 0,0-3-384 16,0-1-64-16,0-1-32 0,0 2-688 0,-2-3-144 16,1 1-32-16,0-1 0 0,0 0-272 0,-2 4-64 15,0-1-16-15,1 3 0 0,-2 1-128 0,1 3-32 16,-2 2 0-16,-2 2 0 0,2 3-128 0,-2 3 192 15,0 2-192-15,1 2 192 0,0 1 0 0,0 1 0 16,-1 0 0-16,0 2 0 0,1 0-192 0,-2-1 0 16,1-2 0-16,1 0 0 0,1-2 0 0,1 0 0 0,0-2 0 0,1-1 0 31,-1-1-2736-31,1-1-528 0</inkml:trace>
  <inkml:trace contextRef="#ctx0" brushRef="#br1" timeOffset="-176975.738">11687 13065 34095 0,'0'0'752'0,"0"0"144"0,0 0 48 0,-1-4 16 0,0-1-768 0,0 1-192 15,0 0 0-15,1 4 0 0,1-4 1360 0,-1 4 240 16,0 0 64-16,0 0 0 0,0 0-464 0,0 0-96 16,0 0-16-16,0 0 0 0,-1 9-96 0,-1 2-32 15,0 1 0-15,-1 3 0 0,-1 1-480 0,0-1-96 16,0 1-32-16,2-2 0 0,-1-1-352 0,2-3 0 15,1-1 0-15,1-2 0 16,-1-7-1328-16,0 0-336 0,6 0-64 0,1-4-18176 0</inkml:trace>
  <inkml:trace contextRef="#ctx0" brushRef="#br1" timeOffset="-176840.771">11732 12896 33167 0,'-7'1'2944'0,"-3"2"-2352"0,-2 1-464 0,1-2-128 15,2 1 2176-15,-1-1 432 0,2-1 80 0,2 0 0 16,6-1-1968-16,0 0-400 0,0 0-64 0,5-4-13104 16,4-1-2608-16</inkml:trace>
  <inkml:trace contextRef="#ctx0" brushRef="#br1" timeOffset="-175025.545">12007 12759 19343 0,'3'1'1728'0,"2"-1"-1392"15,0 1-336-15,2-1 0 0,0 2 5440 0,-1-1 1024 16,3 0 208-16,0 2 48 0,1-1-4896 0,-1 0-976 16,-1 1-192-16,1 0-32 15,0 0-944-15,0 1-192 0,-1-1-48 0,0-1-12656 0,-1 0-2528 0</inkml:trace>
  <inkml:trace contextRef="#ctx0" brushRef="#br1" timeOffset="-174835.898">12024 12907 23039 0,'-6'2'2048'0,"-1"-1"-1648"0,0 1-400 0,1-1 0 16,3-1 5120-16,3 0 960 0,0 0 176 0,0 0 32 15,0 0-4368-15,0 0-864 0,5 1-176 0,4-1-48 16,2-2-704-16,2 0-128 0,1 1 0 0,4-2 0 15,1 1-2864-15,-1-1-480 16</inkml:trace>
  <inkml:trace contextRef="#ctx0" brushRef="#br1" timeOffset="-174437.683">12473 12719 35711 0,'0'0'1584'0,"0"0"320"0,2-5-1520 0,2 0-384 16,-2 1 0-16,3-1 0 0,2-1 1472 0,1 0 208 0,-1 1 48 0,3 0 16 15,3 1-1056-15,2 1-224 0,-1-2-32 0,1 3-16 16,1 4-416-16,-2-1 0 0,-2 3 128 0,0 1-128 16,-2-1 0-16,-3 4 0 0,-1 2 0 0,-3 2 128 15,-4 1-128-15,-4 3 192 0,-1 1-192 0,-4 0 192 16,-5 2 432-16,0-1 80 0,-3 1 32 0,0 0 0 16,-1 0 528-16,0-1 96 0,0 1 32 0,1 1 0 15,1 0-304-15,0 1-48 0,0 0-16 0,3-1 0 0,3 0-368 16,2-3-80-16,2 0 0 0,3-2-16 0,4-1-352 0,2-1-64 15,3-2-16-15,4-2 0 0,1-1-128 0,4-3 0 16,0-2 0-16,4-2 0 0,2-2-208 0,4-2 16 16,2-1 16-16,3-2 0 15,-2-2-1424-15,0 0-304 0,1-2-48 16,-8 2-21456-16</inkml:trace>
  <inkml:trace contextRef="#ctx0" brushRef="#br1" timeOffset="-174283.162">12894 13019 38639 0,'0'0'1712'0,"0"0"352"0,-1 5-1648 0,0-1-416 15,0 2 0-15,-1 1 0 0,0 1 1984 0,0 1 320 0,0 0 64 0,1 0 16 16,-2 4-1552-16,1-1-320 0,1-1-64 0,1-2-16 31,0-2-2512-31,0-7-496 0</inkml:trace>
  <inkml:trace contextRef="#ctx0" brushRef="#br1" timeOffset="-174138.352">12916 12874 17503 0,'-18'4'1552'0,"10"-2"-1232"0,-1 0-320 0,1 0 0 16,-1-2 5312-16,2 1 992 0,2 0 208 0,5-1 32 15,0 0-4976-15,0 0-992 0,0 0-208 0,5-3-12736 16,1 0-2544-16</inkml:trace>
  <inkml:trace contextRef="#ctx0" brushRef="#br1" timeOffset="-173717.847">13362 13085 39391 0,'0'0'1744'0,"-2"4"368"0,2-1-1696 0,-3 1-416 15,-1-1 0-15,0 0 0 0,-2 1 2304 0,0-2 384 16,0 1 80-16,-4-1 16 0,0 1-1568 0,-1-3-320 0,-1 2-64 16,0-1-16-16,1 0-528 0,-2 0-96 15,-2 0-32-15,2 0 0 0,0 0-160 0,-1 0 0 16,1 0 0-16,3 0 0 0,-2-1 0 0,3 0 0 0,1 1 0 0,3 0 0 16,5-1 0-16,0 0-176 15,0 0 176-15,0 0-192 0,5-5 32 0,1-2 0 16,0-2 0-16,2-2 0 0,0-2-32 0,1-1 0 15,-1-3 0-15,2-2 0 0,-3-1 192 0,0-1-208 16,-1 2 80-16,-1 0 128 0,-2 2-176 0,0-1 176 16,-2-1-128-16,-2 1 128 0,-2-2 0 0,-2 2 0 0,-1-4 0 0,-1 3 0 15,-1 0 0-15,0 1 0 0,-2 2 0 0,3 0 0 16,0 1 192-16,1 2-48 0,3 1 0 0,3 0 0 16,3 2 0-16,1-1 0 0,3 1 0 0,2 1 0 15,1 1-144-15,3 2 0 0,0-1 0 0,1 2 0 16,1 1 0-16,2 0 0 0,1 1 0 0,4 1 0 15,-2-1-960 1,3 1-192-16,0 1-16 0,1 1-13472 0,-3 1-2688 0</inkml:trace>
  <inkml:trace contextRef="#ctx0" brushRef="#br1" timeOffset="-173546.558">13545 12791 15663 0,'0'0'1392'0,"0"0"-1120"15,-1 6-272-15,-2 0 0 0,0-1 5760 0,1 2 1088 16,1 0 208-16,-1 1 48 0,0 0-4576 0,1 1-928 16,1-1-176-16,1 1-32 0,1 0-976 0,0 1-192 15,0 0-32-15,2 1-16 0,-1-2-400 0,0 2-80 16,-1 0-16-16,1-1 0 16,0 0-2640-16,0-1-544 0</inkml:trace>
  <inkml:trace contextRef="#ctx0" brushRef="#br1" timeOffset="-173142.779">13732 12603 42911 0,'-10'-1'1904'0,"10"1"384"0,0 0-1840 0,0 0-448 0,0 0 0 0,0 0 0 15,0 0 1264-15,3-4 144 0,2 0 48 0,2 0 0 16,3 2-1008-16,1-1-208 0,3-1-48 0,1 2 0 15,1-2-192-15,1 3 0 0,-1-1 0 0,0 1 0 16,0 0-416-16,0 2 32 0,-3 2 0 0,-1 0 0 16,0-1 128-16,-2 0 16 0,-3 1 16 0,0 1 0 15,-2-1 224-15,-1 2 0 0,-1 0 144 0,0 1-144 16,-1 1 512-16,0 1 0 0,0 0 0 0,0 2 0 0,1 2-160 0,0 2-32 16,0 0 0-16,1 4 0 0,0 1-320 0,2 0 128 15,-2 1-128-15,0-1 0 0,0 1 128 0,-1 4-128 16,-1 0 160-16,-2 0-160 0,-2-3 512 0,-1 0 0 15,-2 2 0-15,-1-2 0 0,-1 3 128 0,-1 0 48 16,-2 1 0-16,-3-2 0 0,0 0-144 0,0-4-32 16,-1-2 0-16,2-7 0 0,-1-1-192 0,0-2-32 15,-1-2-16-15,1-1 0 0,0-3-272 0,-1-2 0 16,1-2 0-16,3-1 0 16,0-3-864-16,2-1-128 0,1 0-32 0,1-6 0 15,2-1-1344-15,3 2-288 0,3-1-48 0</inkml:trace>
  <inkml:trace contextRef="#ctx0" brushRef="#br1" timeOffset="-172654.894">14346 12791 31839 0,'0'0'1408'0,"0"0"304"0,0 0-1376 0,0 0-336 16,-5 4 0-16,0 0 0 0,-1 2 2576 0,0 1 448 15,-1 3 96-15,0 0 16 0,0 0-1408 0,0 2-256 16,2 2-64-16,1 1-16 0,2-1-784 0,1 1-160 16,2 1-16-16,2-1-16 0,2 2-288 0,2-1-128 15,3-1 128-15,2 0-128 0,1-2 0 0,2-4 0 16,0-2 0-16,1-3 0 0,0-3 0 0,-1-3 0 0,-1-3-128 0,-2-2 128 15,-2-3 176-15,-1-1 96 16,-1-1 32-16,-1 0 0 0,-2 0-176 0,0-2-128 16,-2 1 192-16,-1 1-192 0,-1-1 464 0,0 0-16 0,0 1 0 0,-1-2 0 15,0 0-256-15,0 0-48 0,0-2-16 0,1 2 0 32,-1-1-512-32,0-2-128 0,-2-1 0 0,1 2-22576 0</inkml:trace>
  <inkml:trace contextRef="#ctx0" brushRef="#br1" timeOffset="-171902.804">14667 12979 37263 0,'0'0'1648'0,"0"0"336"0,0 0-1584 0,0 0-400 15,0 0 0-15,0 0 0 0,-1 5 2592 0,-2 3 432 0,-2 2 96 0,0 3 16 16,-1 0-1632-16,1 3-320 0,0 2-64 0,1-1-16 16,0 1-880-16,2-1-224 0,2-2 0 0,1-1-15520 15,0-4-3152-15</inkml:trace>
  <inkml:trace contextRef="#ctx0" brushRef="#br1" timeOffset="-170829.27">15147 12801 26719 0,'0'0'2368'0,"-1"7"-1888"16,1 0-480-16,1 2 0 0,0 1 2768 0,-1 1 464 15,0 0 96-15,0 1 0 0,1 2-1872 0,-1-2-384 16,0 0-80-16,1 1-16 0,1 0-720 0,0-3-256 16,1 1 144-16,-2 0-144 15,0-3-864-15,-1 0-256 0,-2-2-48 0</inkml:trace>
  <inkml:trace contextRef="#ctx0" brushRef="#br1" timeOffset="-170678.629">15010 12909 19343 0,'0'0'1728'0,"0"0"-1392"0,0 0-336 0,6-3 0 16,3-1 4240-16,1 2 784 0,3-1 160 0,2 1 16 16,2-1-3744-16,3 0-752 0,-1-1-160 0,0 1-32 15,4-1-384-15,-2 1-128 0,2 0 0 0,-1-2-17744 16</inkml:trace>
  <inkml:trace contextRef="#ctx0" brushRef="#br1" timeOffset="-170373.506">15470 12865 39103 0,'0'0'1728'0,"1"-4"368"0,1-1-1680 0,2 0-416 16,4-1 0-16,3-1 0 0,2 0 528 0,3 0 32 16,2 0 0-16,6-2 0 0,2 1-256 0,-2 3-48 15,1 0-16-15,-2 3 0 0,0 1-240 0,-2 2 0 0,-1 1 0 16,-4 3 0-16,-1-1 128 0,-3 3-128 15,-4 0 0-15,-3 3 0 0,-2 0 592 0,-3 2 32 16,-4 0 0-16,-1 3 0 0,-2-2 416 0,-2 2 96 16,-3 2 16-16,0 1 0 0,1 0-224 0,-2 1-32 15,2 0-16-15,1-1 0 0,2 1-464 0,0-1-96 0,3-2 0 16,0-2-16-16,2-1-304 0,2-1 0 16,3-2 128-16,1-2-128 0,1-1 0 0,2-2 0 0,3-3 0 0,0-2 0 31,2-2-448-31,2-1-32 0,2-1-16 0,0-1 0 15,3 0-2320-15,-2-1-448 0,2-1-112 0</inkml:trace>
  <inkml:trace contextRef="#ctx0" brushRef="#br1" timeOffset="-170210.644">16056 12986 31327 0,'-6'7'2784'15,"0"2"-2224"-15,-1 1-560 0,1 2 0 16,2 0 3136-16,1 1 512 0,2-1 96 0,1 0 32 0,2-2-2432 0,1 0-464 15,1-1-112-15,1 0 0 16,1-4-592-16,0 1-176 0,1-3 0 0,2-3-14064 16,0-4-2896-16</inkml:trace>
  <inkml:trace contextRef="#ctx0" brushRef="#br1" timeOffset="-170084.759">16002 12900 38591 0,'-14'0'1712'0,"8"0"336"0,-1 0-1632 0,2 0-416 16,1-1 0-16,4 1 0 0,0 0 176 0,0 0-48 16,7-3-128-16,4 1-17184 0</inkml:trace>
  <inkml:trace contextRef="#ctx0" brushRef="#br1" timeOffset="-169686.158">16535 13064 45087 0,'-7'10'2000'0,"4"-4"416"0,-2-1-1936 0,0 1-480 0,-2 1 0 0,0 1 0 15,-1-2 1472-15,-1 0 192 0,-3 0 32 0,0 0 16 16,-2-1-976-16,-1 0-192 0,-1-1-32 0,-1 0-16 16,1-1-336-16,-2-1-160 0,2-1 160 0,0-1-160 15,1 0 0-15,3-1 0 0,-1-1 0 0,-1-1 0 16,2 0 0-16,1-1 0 0,1-1 0 0,3-1 0 15,1-1 0-15,2-2-128 0,0-3 128 0,4-2-208 16,3-1-32-16,2-1 0 0,3-4 0 0,3 0 0 16,2-3 240-16,1 1-176 0,2-2 176 0,0 1-160 0,-2-1 160 0,-1 2 0 15,-1 0 0-15,-3 1-128 0,-3 2 128 0,-2 1 0 16,-1 1 0-16,-2 3 0 0,-3 4 0 0,0-1 0 16,-2 3 0-16,-1 1 0 0,0 0 0 0,2 2 128 15,0 0-128-15,1 0 128 0,2 0-128 0,2 0 128 16,1 0-128-16,2-1 128 0,4 0-128 0,2 0 0 15,2 0 0-15,1-2 0 0,2-1 0 0,1 0 0 0,0-1 0 0,1 1 0 16,0-1 0-16,1 0 0 0,1 0 0 0,-1 2 0 31,1 0-736-31,-3 2-224 0,1-2-32 0,-2 2-21200 0</inkml:trace>
  <inkml:trace contextRef="#ctx0" brushRef="#br1" timeOffset="-169388.276">16618 12833 25791 0,'0'0'2304'0,"0"0"-1856"15,0 0-448-15,8-3 0 0,3-1 3776 0,1 0 640 0,0-1 144 0,1 0 32 16,3 1-2976-16,1 0-592 0,3 0-112 0,0 1-16 16,-1 1-640-16,0-1-128 0,0 3-128 0,-2 0 176 15,-1 1-176-15,-4 1 0 0,-2 2 0 0,-1 2 0 16,-3 1 176-16,-1 0-48 0,-3 1-128 0,-1 2 192 15,-3 1 336-15,-2 0 64 0,-5 2 16 0,-2 1 0 16,-2 0 32-16,-1 3 16 0,-3 1 0 0,0 1 0 16,1 2-32-16,0 0-16 0,3-2 0 0,2-2 0 0,3 0-320 0,5-2-64 15,3-1-16-15,5-3 0 0,3-2-208 0,3-3 0 16,5-2 0-16,3-3 0 0,3-3 0 0,1-3-160 16,-1-3 160-16,0-2-192 15,1-2-1408-15,-1-3-272 0,-2-1-64 0,0 1-19840 16</inkml:trace>
  <inkml:trace contextRef="#ctx0" brushRef="#br1" timeOffset="-169018.426">17118 12603 43487 0,'0'0'1920'0,"0"0"400"0,0 0-1856 0,0 0-464 16,0 0 0-16,5 6 0 0,3 1 1024 0,4-5 128 0,2 1 0 0,3-1 16 15,3-2-832-15,1 0-160 16,0 0-48-16,1 0 0 0,-2 0-128 0,0 0 0 16,0 1-160-16,-4 2 160 0,1-1-224 0,-3 1 48 0,-1 1 16 0,-1 1 0 15,-2 0 160-15,-2 2 0 0,-2 1 0 0,-1 2-128 16,-2 1 128-16,-1 2 0 0,-1 2 160 0,-1 1-160 16,-1 2 640-16,-1 1 16 0,-1-1 16 0,1 1 0 15,-1-2 48-15,0 3 16 0,1-2 0 0,-2 2 0 0,1 1-224 0,-1 1-64 16,0 1 0-16,-1 3 0 0,0-1 112 0,0 2 16 15,-1 0 0-15,2-2 0 0,0-2-384 16,0-1-192-16,0 0 192 0,0-5-192 0,-2-2 272 0,0-1-48 16,1-2-16-16,1-4 0 0,0-4-208 0,4-4 128 15,0 0-128-15,0 0 0 0,-6-1 0 0,-1-1 0 16,0 0 0-16,0-3-160 16,0-2-672-16,-1-1-128 0,0 0-16 0,2-2-16 15,-1 0-1568-15,2 1-304 16,1-1-64-16</inkml:trace>
  <inkml:trace contextRef="#ctx0" brushRef="#br1" timeOffset="-168620.376">17739 12924 37551 0,'0'0'1664'0,"0"0"336"0,0 0-1600 0,0 0-400 0,0 0 0 0,0 0 0 16,0 0 2064-16,-6 3 336 0,0 2 64 0,1 0 16 16,1 2-1072-16,0 3-192 0,-2 1-64 0,1 3 0 15,1 1-672-15,1 2-144 0,1 0-16 0,2 1-16 16,2 0-304-16,3-3 0 0,0 0 0 0,1-2 0 15,0-4 0-15,2-1 0 0,1-3-160 0,1-3 160 16,-1-3-400-16,0-4 32 0,1-3 16 0,0-3 0 16,0-4 176-16,1-3 48 0,-2-1 0 0,0-1 0 15,-1 0 128-15,-1 0 0 0,-1 2 0 0,-1 1 0 0,-1 1 0 0,1 1 192 16,-1 0-32-16,-1 1-16 16,0 0 192-16,-1 1 48 0,0-2 0 0,0 1 0 0,1-1-192 0,-1-1-16 15,-1 1-16-15,1 0 0 16,0 1-1248-16,-1 2-240 0,-1 1-48 0,0 3-20400 15</inkml:trace>
  <inkml:trace contextRef="#ctx0" brushRef="#br1" timeOffset="-168291.986">17916 12812 40543 0,'0'0'1792'0,"0"0"384"0,0 0-1744 0,-3 3-432 0,-2 4 0 0,0-1 0 0,1 2 2048 0,-1 1 320 16,0 0 64-16,0 2 0 0,2 1-1440 0,2 2-288 16,2 0-64-16,2 2-16 0,3 1-624 0,1 0 0 15,3 2 0-15,3-2 0 16,3 0-1328-16,1 0-336 0,2-2-64 0,-1-1 0 16,0-1-1760-16,-5-5-352 0</inkml:trace>
  <inkml:trace contextRef="#ctx0" brushRef="#br1" timeOffset="-167872.594">18112 13151 39615 0,'0'0'880'0,"0"0"176"0,0 0 32 0,0 0 16 0,0 0-880 0,0 0-224 0,4-2 0 0,1-2 0 16,1-3 1632-16,0 0 288 0,1-2 48 0,2 0 16 15,-1-1-768-15,-1 0-128 16,3-2-48-16,-3 4 0 0,-1 2-592 0,1-1-112 0,-1 3-16 0,-1 0-16 16,3 3-128-16,-1 1-32 0,-1 1 0 0,1 3 0 15,-2 3-144-15,1 1 0 0,-3-1 144 0,-2 3-144 16,-1 1 0-16,-1 3 128 0,1 0-128 0,-3 2 0 15,-1-1 0-15,-1-1 128 0,0 0-128 0,-1 3 0 0,0-4 320 0,1 1-16 16,1-3 0-16,2 0 0 0,2-3-80 0,0 0-16 16,1-1 0-16,2 0 0 0,1 1-208 0,1-3 176 15,0 0-176-15,2 0 160 0,2-1-160 16,0 0 0-16,2 0 0 0,2-2 128 0,-1 1-128 0,0-2 0 16,1 1 144-16,1 0-144 0,1-1 0 0,0 0 0 15,0-1 0-15,-1-2 0 16,1-2-592-16,0-1-192 0,-3-1-48 0,-1-2-14944 15,-2-1-2992-15</inkml:trace>
  <inkml:trace contextRef="#ctx0" brushRef="#br1" timeOffset="-148121.018">9099 11802 14735 0,'0'0'1312'0,"6"2"-1056"15,-1 2-256-15,2-4 0 0,1 1 5568 0,1 0 1040 16,2-1 224-16,1 0 32 0,0-1-4048 0,-2 0-832 0,2-1-144 0,0 0-48 16,-1-1-1088-16,0 0-208 15,0 0-48-15,0 1-16 0,0 0-432 0,-3 2 128 0,1-2-128 0,1 2 0 31,0 2-960-31,0-2-256 0,-3 2-64 0,1 0-18608 0</inkml:trace>
  <inkml:trace contextRef="#ctx0" brushRef="#br1" timeOffset="-147967.555">9287 11837 15663 0,'-8'8'688'0,"4"-3"144"0,-2 1-656 0,1 3-176 16,-1 2 0-16,1 1 0 0,1 5 5616 0,0-1 1088 15,1 1 208-15,2 1 64 0,1-1-5312 0,2 2-1040 16,-1-3-224-16,1 0-32 16,1-2-2288-16,0 1-464 0</inkml:trace>
  <inkml:trace contextRef="#ctx0" brushRef="#br1" timeOffset="-147828.132">9178 12156 31679 0,'0'0'1408'0,"5"-4"272"0,1 0-1344 0,1 1-336 16,1-1 0-16,1 0 0 0,0 1 1152 0,2-2 176 16,1 0 16-16,1 0 16 15,0-1-1552-15,2 0-320 0,-1 1-64 0</inkml:trace>
  <inkml:trace contextRef="#ctx0" brushRef="#br1" timeOffset="-147603.418">9676 12084 40719 0,'-3'-5'896'0,"-1"0"176"0,-2-1 32 0,1-2 48 0,-1 0-912 0,-1-2-240 0,-1-1 0 0,0-1 0 15,-1-1 1104-15,1-3 176 16,-4-2 48-16,0 0 0 0,0-1-816 0,1 1-144 0,0 1-48 0,1 0 0 16,1 2-192-16,3 2-128 0,1 1 128 0,3 1-128 15,2-1 0-15,2 1 0 0,2 1 0 0,1 2 0 16,4 0 0-16,4 0 0 0,1 1 0 0,-1 3 0 0,1 3-352 0,0 1 16 15,0 0 0-15,0 1 0 16,0 3-1472-16,-3 1-304 0,0 1-48 0</inkml:trace>
  <inkml:trace contextRef="#ctx0" brushRef="#br1" timeOffset="-147453.003">9522 12007 23951 0,'0'0'2128'0,"0"0"-1696"16,0 0-432-16,0 0 0 0,0 0 3760 0,5 1 656 15,0-2 144-15,4 1 32 0,2 0-2880 0,1-1-576 16,0-1-112-16,4 0-32 0,1 0-720 0,1-1-144 16,2-1-128-16,1-1 192 15,1 0-2224-15,-1-1-432 0</inkml:trace>
  <inkml:trace contextRef="#ctx0" brushRef="#br1" timeOffset="-146828.794">10445 11676 37727 0,'0'0'1664'0,"-2"6"352"0,1 0-1616 16,-1 1-400-16,1 2 0 0,0-2 0 0,1 3 1344 0,1 2 176 16,0 2 32-16,2 0 16 0,1 2-1040 0,0 1-208 15,0 2-32-15,0-1-16 0,2 1-272 0,0-1 0 16,-1 0 0-16,2 1 0 0,0-3 128 0,0 0-128 16,-3-3 0-16,2-1 0 0,0-3 0 0,-2-1 0 15,-1-2 0-15,-3-6 0 0,0 0 160 0,0 0-32 0,0 0 0 0,3-7 0 16,1-1 256-16,0-5 64 15,-1-2 0-15,1 0 0 0,0-1-320 0,-1-1-128 0,3 1 128 16,1-3-128-16,1 2 0 0,1 3 0 0,-1 1 0 16,1 2 0-16,2 2 0 0,1 1 0 0,0 2 0 15,-1 3 0-15,-1 2 0 0,1 3 0 0,1 1 0 0,-3 3 0 16,0 1 0-16,-1 2 0 0,-2 5 128 0,-3 1-128 16,-2 2 0-16,-3 2 0 0,-3 1 0 0,-2 2 0 15,-3 0 128-15,-1 1-128 0,-3-2 0 0,0 0 128 16,1-3-128-16,-1-1 0 0,-1-3 0 0,2-4 128 15,3-3-128-15,1-2 0 0,2-2 0 0,3-3 0 16,1-4-1168-16,4-4-224 0,4-3-32 0,3-5-11680 16,2-2-2320-16</inkml:trace>
  <inkml:trace contextRef="#ctx0" brushRef="#br1" timeOffset="-146603.189">10809 11818 46303 0,'0'0'1024'0,"0"0"192"0,2 1 64 0,-6 10 16 0,-3 1-1040 0,1 3-256 15,0 1 0-15,1 0 0 0,1 2 672 0,2 1 80 16,1-2 16-16,3 0 0 0,2-1-464 0,2 0-96 16,2-4-16-16,2-1 0 0,1-5-192 0,2-1 0 15,2-2 0-15,0-2 0 0,1-2-160 0,1-4-80 16,-4 0-16-16,0-4 0 16,-1-2-272-16,-4-1-64 0,0-4-16 0,-2 0 0 0,-2-2 288 0,-3 1 48 15,-1 0 16-15,-1-1 0 0,-2 1 256 0,-2 1 0 16,-1 2 0-16,0 1 0 0,-2 1 0 0,-1 3 144 15,-3 2-144-15,1 2 128 16,1 0-2448-16,0 0-496 0</inkml:trace>
  <inkml:trace contextRef="#ctx0" brushRef="#br1" timeOffset="-146434.638">11114 11662 42383 0,'-3'11'928'0,"1"-4"192"0,-1 1 32 0,0 1 64 0,-1 0-976 0,1 2-240 0,0 3 0 0,0 2 0 16,1 1 1424-16,0 2 240 0,0 1 64 0,1 3 0 16,0 1-1184-16,0 0-224 0,0-1-64 0,0 0 0 15,0-3-400-15,1 0-96 0,0-7-16 0,0-1 0 16,-1-3-3328-16,-1-2-688 0</inkml:trace>
  <inkml:trace contextRef="#ctx0" brushRef="#br1" timeOffset="-146034.699">11015 11883 23039 0,'0'0'1024'0,"0"0"192"0,0 0-960 0,4-5-256 16,2 1 0-16,0 1 0 0,3 0 3728 0,2-1 704 16,1-1 144-16,2-2 32 0,2 0-3280 0,0-2-656 15,-1 0-128-15,0 0-32 16,2 0-1280-16,-2 0-256 0,-2 0-48 0,1-1-16 16,-2 0-1536-16,1 0-320 0,-2 2-64 0,0-1-16 15,-3 1 80-15,0-1 0 0,0 3 16 0,-2-1 0 0,-2 2 2320 0,0 2 464 16,-4 3 144-16,0 0 0 0,0 0 2096 0,0 0 496 15,0 0 96-15,0 0 32 0,1 4 240 0,-1 3 48 0,1 2 16 0,-1-1 0 16,0 3-1136-16,1 0-224 16,-1 2-64-16,1 1 0 0,-1 0-720 0,2 2-160 15,-1 1-16-15,0-2-16 0,1 1-432 0,2 1-64 0,-1-4-32 0,0 1 0 16,1-1-16-16,0-3 0 0,-1 0 0 0,1-1 0 16,0-2-16-16,1-1 0 0,-5-6 0 0,6 1 0 15,-1-1 32-15,2-3 0 0,0-2 0 16,-1-3 0-16,2-2 64 0,2-1 16 0,1-3 0 0,1-1 0 0,-1 0-240 0,1-2 144 15,0 0-144-15,2 3 128 0,0 0-128 0,-1 4 0 16,0 0 0-16,1 6 0 0,-4 1 0 0,0 3 0 16,-2 2 0-16,-1 2 0 0,0 4 0 0,-3 5 0 15,-2 0 0-15,0 3 128 0,-3 3-128 0,-2 0 192 16,-1 2-192-16,0 0 192 0,0-2-192 0,1 0 0 16,1-5-192-16,1 0-21344 15</inkml:trace>
  <inkml:trace contextRef="#ctx0" brushRef="#br1" timeOffset="-145566.671">12004 11767 26719 0,'0'0'1184'0,"0"0"240"0,0 0-1136 0,7 2-288 15,1 1 0-15,2 0 0 0,1-1 4448 0,2 0 832 16,2 0 160-16,1-2 48 0,4 1-4224 0,1-1-848 16,0 0-160-16,2 0-48 15,-1 0-800-15,1 0-176 0,-1 0-16 0,-1 0-19408 0</inkml:trace>
  <inkml:trace contextRef="#ctx0" brushRef="#br1" timeOffset="-145416.31">12112 11845 15663 0,'-19'11'1392'0,"11"-4"-1120"16,1 3-272-16,0-3 0 0,1 0 6896 0,1 0 1312 0,1 0 272 0,2 0 48 16,2 0-5664-16,2-1-1136 0,1 0-240 0,4-1-32 15,0 0-1136-15,2-2-320 0,1-1 144 0,4-2-144 32,3 0-2048-32,1-4-464 0</inkml:trace>
  <inkml:trace contextRef="#ctx0" brushRef="#br1" timeOffset="-145236.712">12466 11680 22111 0,'-13'2'1968'0,"7"-1"-1584"0,-1 0-384 0,2 0 0 0,0-1 5760 0,5 0 1056 16,0 0 224-16,0 0 32 0,0 0-4784 0,7 1-960 15,5-1-192-15,2 1-48 0,3 0-848 0,1 1-240 16,4 2 0-16,-1-1 0 15,1 4-1792-15,-1-2-448 0,2 3-96 0,-4 1-16 0</inkml:trace>
  <inkml:trace contextRef="#ctx0" brushRef="#br1" timeOffset="-145060.859">12439 12047 46527 0,'0'0'2064'0,"0"0"432"0,3-8-2000 0,1 0-496 0,1-2 0 0,2-3 0 16,0-3 1632-16,2-5 224 0,3-3 64 0,2 0 0 16,3-3-1424-16,-3 9-288 0,3-3-48 0,2 3-16 31,1-1-2128-31,0 1-416 0</inkml:trace>
  <inkml:trace contextRef="#ctx0" brushRef="#br1" timeOffset="-144502.451">13442 11835 27071 0,'6'-12'1200'0,"-2"5"240"15,3-1-1152-15,-1-1-288 0,1-1 0 0,0 0 0 16,0 0 2160-16,-1 1 368 0,0 2 80 0,-1 2 16 16,-2 2-432-16,-3 3-80 0,0 0 0 0,3 6-16 15,-2 6-496-15,-1 6-112 0,-2 2-16 0,-1 8 0 16,0 4-736-16,0 2-160 0,1 3-16 0,0-1-16 0,0-2-544 0,1-3 0 16,-1-2 0-16,0-1 0 15,1-4-208-15,2-3-160 0,1-5-16 0,0-3-16 16,2-5-1648-16,-4-8-336 0,7-1-64 0,0-6-17264 15</inkml:trace>
  <inkml:trace contextRef="#ctx0" brushRef="#br1" timeOffset="-144284.569">13495 11646 36687 0,'0'0'1616'0,"-3"-1"352"0,3 1-1584 0,0-4-384 15,2-2 0-15,2 0 0 0,2-1 832 0,3 2 96 16,2 0 16-16,4-2 0 0,3 2-400 0,0 3-80 15,-1 2-16-15,1 3 0 0,-2 3-32 0,1 1-16 16,-2 2 0-16,-2 3 0 0,-1 1 0 0,-3 2 0 0,-3 1 0 0,-3 1 0 16,-3-1-208-16,-2 3-64 0,-4 1 0 0,-2-1 0 15,-2 2-256-15,1-2-64 0,-3 0-16 0,-1-3 0 32,0-2-1280-32,2-2-256 0,1-2-48 0,1-4-10240 0,2-1-2048 15</inkml:trace>
  <inkml:trace contextRef="#ctx0" brushRef="#br1" timeOffset="-143934.369">13888 11767 34031 0,'0'0'1504'16,"1"4"320"-16,2 0-1456 0,0 0-368 0,0 0 0 0,1 0 0 0,0 0 1280 0,1-3 192 15,0-1 48-15,2-1 0 0,0-3-816 0,-1-1-144 16,1-2-48-16,-1-1 0 0,-1-1-352 0,-1-1-160 15,-1 0 128-15,-1 1-128 0,-1 1 0 0,0-1 0 16,-3 4 0-16,-1 0 0 16,-2 2 128-16,-1 3-128 0,-1 0 0 0,-2 3 128 0,0 2-128 0,0 2 160 15,0 2-160-15,2 2 160 0,1 2-160 0,2 0 128 16,2 1-128-16,2 1 128 0,2 0-128 0,4-1 0 16,2-3 0-16,3 0 0 0,2-3 0 0,0-1 128 15,2-1-128-15,0-2 128 0,-1-1 128 0,0-2 0 16,0-2 16-16,-2-4 0 0,0-1 224 0,-1-3 32 15,0-2 16-15,-1-1 0 0,0 0-16 0,-2-1 0 0,-1 0 0 16,-1 0 0-16,0 2-96 0,-2-1-32 0,0 3 0 0,0 0 0 16,0 2-240-16,0-1-160 15,0 2 192-15,1 1-192 0,0 0 0 0,0 2 0 16,0-2-192-16,1 2-14304 0,1 0-2848 0</inkml:trace>
  <inkml:trace contextRef="#ctx0" brushRef="#br1" timeOffset="-143654.907">14398 11868 37727 0,'0'0'1664'0,"0"5"352"15,0 2-1616-15,1-2-400 0,-1 1 0 0,0-6 0 16,0 0 1568-16,2 5 224 0,-2-5 64 0,0 0 0 0,0 0-960 0,5-1-192 16,-1-2-48-16,0-3 0 15,-1-1-320-15,2-4-64 0,0-3-16 0,1-1 0 16,-1-3-80-16,0-1-32 0,1 1 0 0,0-2 0 15,-2 1 0-15,-1 0 0 0,1-1 0 0,0-1 0 0,-1-1 32 0,0 1 0 16,0-1 0-16,1 3 0 0,-1 0 16 0,0 2 0 16,1 1 0-16,1 2 0 0,0 4-192 0,1-2 0 15,3 2 0-15,-1 2 0 0,2 2 0 0,1 2 0 16,0 0 0-16,1 2-176 16,2 2-1232-16,0 1-256 0,0 1-64 0,2 2 0 15,-1 2-1504-15,-2 0-304 0</inkml:trace>
  <inkml:trace contextRef="#ctx0" brushRef="#br1" timeOffset="-143246.814">14372 11795 38127 0,'-10'-4'832'0,"10"4"192"0,-4-2 16 0,4 2 32 0,-3-3-864 0,3 3-208 15,0 0 0-15,4-4 0 0,3 0 1088 0,1 1 160 0,5-1 32 0,2 1 16 16,1 0-1024-16,2 1-272 15,3-2 0-15,-1 3 0 0,2-1 128 0,0 2-128 0,1 0 0 0,0 2 0 32,-1-2-512-32,0 2-192 0,1 1-32 0,-2-2-16 0,0 1-656 0,-3 1-144 0,0 0-32 0,-3 0 0 15,-2 0 64-15,-1 0 16 0,0-1 0 0,-4 1 0 0,-1 0 1184 0,-1 0 320 16,-1-1 0-16,1-1-144 16,-1 1 1168-16,-5-2 224 0,0 0 48 0,5 0 16 0,0-2-112 0,-1 2-32 15,2-3 0-15,-1-1 0 0,0-1-368 0,0 0-80 16,-1 0-16-16,-1-1 0 0,0 0-224 0,0 0-48 15,-1 0-16-15,-1 0 0 0,-2 1-48 0,-1 1-16 16,0 1 0-16,2 3 0 0,-6-4 160 0,-1 3 48 16,-1 1 0-16,-1 1 0 0,0 0 32 15,-3 4 16-15,-2 2 0 0,1 3 0 0,-2 1 0 0,0 2 0 16,1 2 0-16,4-1 0 0,0 1-240 0,3 1-48 16,3 0-16-16,2 0 0 0,4-2-304 0,5-3 0 15,4-1 128-15,4-3-128 16,4-3-1008-16,3-3-256 0,2-3-48 0,1-1-12960 15,2 0-2576-15</inkml:trace>
  <inkml:trace contextRef="#ctx0" brushRef="#br1" timeOffset="-143069.237">15191 11778 34031 0,'0'0'1504'0,"0"0"320"0,-4-4-1456 0,-2 1-368 16,-2 0 0-16,0 1 0 0,-3 1 2528 0,-1 1 432 0,-3 2 96 0,2 1 16 15,-1 2-1568-15,0 1-304 0,1 1-64 16,0 1-16-16,1 4-656 0,2 0-128 0,3 2-16 0,2 0-16 15,2 1-304-15,4 0 0 0,4-1 0 0,2 0 0 16,2-2 0-16,4-2-224 0,3 0 64 0,1-2 16 31,2-2-1200-31,1-2-256 0,1-2-32 0,-1-3-16 16,2-3-1760-16,-4-1-368 0</inkml:trace>
  <inkml:trace contextRef="#ctx0" brushRef="#br1" timeOffset="-142889.292">15433 11630 5519 0,'0'0'496'0,"0"0"-496"16,-2 7 0-16,0 1 0 0,-1 2 5840 0,0 1 1072 16,0 0 224-16,1 2 32 0,0 1-4176 0,2 0-848 15,1 1-160-15,1 1-48 0,1 1-1104 0,1 3-240 16,0-1-32-16,3 2-16 0,-1-1-160 0,0 2-16 16,-1-3-16-16,1 2 0 0,-1-2-352 0,0 0 128 15,-2 0-128-15,-1-5 0 16,-2 1-640-16,-1-2-208 0,-1-3-48 0</inkml:trace>
  <inkml:trace contextRef="#ctx0" brushRef="#br1" timeOffset="-142754.625">15334 11908 31327 0,'0'0'1392'0,"7"2"272"16,2-2-1328-16,3-2-336 0,5-1 0 0,2-1 0 0,3-2 4192 0,1 0 768 15,2 0 160-15,-1 1 16 0,1-2-3776 0,1 4-752 16,-4-1-160-16,-1 2-16 0,-2 1-672 0,-4 0-128 0,-2 0-16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8-12T17:21:56.22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19279 5197 21 0,'0'-4'10'0,"4"-4"-4"0,-4 8 11 16,0 0-17-16,8 4 1 15,1 4 3-15,4 7 0 16,-5 8-3-16,1 14 0 16,-5 16 2-16,0 8 1 0,0 7 0 15,5 12 1-15,-1 10-2 16,1 1 1-16,-1 8-2 15,1-9 0-15,0 13-1 16,-5-9 1-16,0 8-2 16,0-3 1-16,-8 14-1 15,0-10 1-15,-5-1 0 16,5 0 1-16,0-11 0 16,-1 0 0-16,5-4 0 15,0-8 1-15,-4 8-1 16,0-11 0-16,-5-8-1 15,1 4 0-15,-1 0 0 16,1 0 0-16,-1-27-1 16,1 4 0-16,4-7 0 15,-1-8 0-15,1-4 0 16,0-7 1-16,4-4-2 16,0-4 1-16,0 0 0 0,0-7 0 15,0-1 0-15,4 9 0 16,5-9 0-16,-1-3 0 15,5 0 1-15,8-8 0 16,5 4-1-16,4-4 0 16,8-7 0-16,13-8 1 15,9 15-1-15,3-7 0 16,10-1 0-16,8 5 1 16,12-1 0-16,14 1 0 15,8-5 0-15,-9 1 0 0,18-4 0 16,4-4 0-16,4 0-1 15,4 0 0-15,-8-4 0 16,12 1 1-16,1 3-1 16,8 7 1-16,-21 1-1 15,-9 0 0-15,-8 7 0 16,-1 8 0-16,-3 7-1 16,-9 4 1-16,8 0 0 15,-4 0 0-15,-12 0 0 16,3-3 1-16,10-1 0 15,-1-3 0-15,4-4 0 16,14-1 1-16,-18 1-1 16,8 0 0-16,10 0 1 15,-5 7 0-15,8-7 0 16,-16 3 0-16,-5 1 0 0,4-4 0 16,-3 0 0-1,-5 3 1-15,-9-3-2 0,-4-4 0 16,-8 4-1-16,-9-4 1 15,-8 3-1-15,-9-3 0 16,-13 8 0-16,-4 0 1 16,-13-5-4-16,-4-6 0 15,-8-1-5-15,-5-4 1 16,-4-3-8-16,-13-8 1 16,-4-8-6-16,-13-10 0 15</inkml:trace>
  <inkml:trace contextRef="#ctx0" brushRef="#br0" timeOffset="5179.509">20117 6412 48 0,'-42'7'24'0,"21"-11"-19"15,21 4 24-15,0 4-30 16,0-4 1-16,8 0-12 15,5-7 0-15,8-1 5 16,9-3 0-16</inkml:trace>
  <inkml:trace contextRef="#ctx0" brushRef="#br0" timeOffset="5344.332">20271 6381 34 0,'-34'12'17'0,"29"-9"-15"0,5-3 22 16,5 0-24-16,3 0 1 16,5-3-11-16,0 3 0 15,4-4 5-15,4-4 1 16</inkml:trace>
  <inkml:trace contextRef="#ctx0" brushRef="#br0" timeOffset="5479.694">20135 6468 27 0,'-13'12'13'0,"30"-24"-15"0,-9 5 19 0,5-5-22 15,0 1 0-15,4 0-8 16,0-4 0-16</inkml:trace>
  <inkml:trace contextRef="#ctx0" brushRef="#br0" timeOffset="5613.881">20288 6400 35 0,'-26'8'17'0,"9"-1"-20"16,21-14 32-16,5 7-31 15,0-4 1-15,12-4-17 16,4-3 0-16,9 0 18 16,1-8 0-16</inkml:trace>
  <inkml:trace contextRef="#ctx0" brushRef="#br0" timeOffset="5749.954">20382 6491 39 0,'-30'8'19'0,"34"-16"-28"0,4 0 38 16,5-7-44-16,4-4 1 16,9 4-5-16,12-4 0 15</inkml:trace>
  <inkml:trace contextRef="#ctx0" brushRef="#br0" timeOffset="5884.182">20433 6483 43 0,'-26'4'21'0,"22"-30"-30"16,17 14 41-16,4 1-40 16,4-4 0-16,0-4-13 15,13-4 0-15</inkml:trace>
  <inkml:trace contextRef="#ctx0" brushRef="#br0" timeOffset="6020.64">20548 6366 42 0,'-30'27'21'0,"13"-20"-21"16,12-3 35-16,10 0-34 16,3-12 1-16,1 4-12 0,8-7 0 15,8-8 2-15,14 0 0 16</inkml:trace>
  <inkml:trace contextRef="#ctx0" brushRef="#br0" timeOffset="6155.22">20624 6438 44 0,'-38'27'22'0,"25"-12"-24"0,13-23 36 16,9 1-34-16,3-5 0 15,14-3-16-15,8-4 0 16,9-4 12-16,-1 1 0 15</inkml:trace>
  <inkml:trace contextRef="#ctx0" brushRef="#br0" timeOffset="6290.756">20850 6374 41 0,'-60'26'20'0,"1"1"-10"0,46-27 35 0,0 0-46 16,5 0 1-16,12-8-4 15,9 4 0-15,12-7-8 16,9-8 1-16,17 0-4 15,-4 8 1-15</inkml:trace>
  <inkml:trace contextRef="#ctx0" brushRef="#br0" timeOffset="6410.133">20910 6453 45 0,'-60'38'22'0,"17"-27"-21"16,39-11 44-16,0-3-45 15,12-9 0-15,9-7-15 0,13 0 0 16,17-3 8-16,4-1 1 15</inkml:trace>
  <inkml:trace contextRef="#ctx0" brushRef="#br0" timeOffset="6545.939">20990 6472 44 0,'-59'19'22'0,"42"-23"-25"0,21-3 35 15,5-5-32-15,12-3 0 16,9-7-18-16,4-5 0 0,13-3 15 15,-1-4 1-15</inkml:trace>
  <inkml:trace contextRef="#ctx0" brushRef="#br0" timeOffset="6664.875">20824 6325 38 0,'-63'22'19'0,"45"-14"-26"0,27-12 34 0,8-4-29 16,9-3 0-16,8-4-17 15,21-4 0-15</inkml:trace>
  <inkml:trace contextRef="#ctx0" brushRef="#br0" timeOffset="6800.935">21135 6374 44 0,'-42'11'22'0,"20"-7"-26"16,22-4 38-16,13-8-40 0,8-7 1 15,1-4-19-15,16 0 1 16</inkml:trace>
  <inkml:trace contextRef="#ctx0" brushRef="#br0" timeOffset="6935.379">21225 6362 38 0,'-51'34'19'0,"21"-30"-11"0,26 0 26 16,-1-12-34-16,14 5 0 15,-1-9-14-15,9-7 0 16,17-3 8-16,9-1 1 0</inkml:trace>
  <inkml:trace contextRef="#ctx0" brushRef="#br0" timeOffset="7071.537">21191 6374 44 0,'-30'11'22'0,"9"-18"-30"15,29-5 37-15,5 1-38 16,8-12 1-16,13-3-13 16,13 3 0-16</inkml:trace>
  <inkml:trace contextRef="#ctx0" brushRef="#br0" timeOffset="7206.15">21157 6343 43 0,'-30'23'21'0,"21"-11"-25"0,18-12 36 16,8-16-41-16,13 1 1 16,25-7-15-16,13-1 1 15</inkml:trace>
  <inkml:trace contextRef="#ctx0" brushRef="#br0" timeOffset="7341.087">21608 6465 47 0,'-162'53'23'0,"137"-53"-30"0,29-16 41 16,13 1-38-16,13-7 0 0,17-5-20 15,12-7 1-15</inkml:trace>
  <inkml:trace contextRef="#ctx0" brushRef="#br0" timeOffset="7491.087">21463 6400 59 0,'-42'4'29'0,"42"-27"-39"15,12 4 52-15,14-3-52 16,25-9 0-16,4 5-20 16,18-1 1-16</inkml:trace>
  <inkml:trace contextRef="#ctx0" brushRef="#br0" timeOffset="7627.03">21638 6294 48 0,'-60'19'24'0,"35"-11"-30"0,25-8 36 16,12-8-35-16,14-3 0 16,8-4-19-16,17 0 1 15</inkml:trace>
  <inkml:trace contextRef="#ctx0" brushRef="#br0" timeOffset="7776.483">21749 6351 43 0,'-86'27'21'0,"14"-16"-14"0,59-11 33 0,5 0-41 16,12-8 1-16,21-11-13 15,22-3 0-15,9-9 6 16,12 5 0-16</inkml:trace>
  <inkml:trace contextRef="#ctx0" brushRef="#br0" timeOffset="7911.675">21910 6351 44 0,'-64'30'22'0,"60"-26"-23"15,4-4 34-15,4-7-37 16,13-9 1-16,13 1-21 15,21-7 0-15</inkml:trace>
  <inkml:trace contextRef="#ctx0" brushRef="#br0" timeOffset="8061.764">22021 6290 56 0,'-81'19'28'0,"39"-7"-30"0,37-12 48 16,5 0-47-16,17-15 0 15,13-4-19-15,17-8 0 16,13 4 15-16,12 1 0 0</inkml:trace>
  <inkml:trace contextRef="#ctx0" brushRef="#br0" timeOffset="8196.822">22047 6347 57 0,'-60'31'28'0,"39"-24"-36"0,29-11 50 0,14-11-50 16,20-4 0-16,13-7-21 16,22-1 0-16</inkml:trace>
  <inkml:trace contextRef="#ctx0" brushRef="#br0" timeOffset="8346.465">22319 6253 41 0,'-98'22'20'0,"34"1"-9"0,52-19 25 16,7-4-37 0,14-8 1-16,12-3-21 0,17-4 1 15,26-8 17-15,9 4 0 16</inkml:trace>
  <inkml:trace contextRef="#ctx0" brushRef="#br0" timeOffset="8482.195">22413 6340 43 0,'-56'19'21'0,"56"-12"-28"0,13-11 37 0,13-7-47 15,4-4 0-15,16-4-4 16,6 0 0-16</inkml:trace>
  <inkml:trace contextRef="#ctx0" brushRef="#br0" timeOffset="8616.34">22604 6234 46 0,'-63'26'23'16,"37"1"-24"-16,26-24 45 0,0 1-45 15,0-4 1-15,9-11-9 16,12-4 1-16,21 0-2 16,14 3 1-16</inkml:trace>
  <inkml:trace contextRef="#ctx0" brushRef="#br0" timeOffset="8766.838">22579 6529 54 0,'-51'26'27'0,"42"-26"-36"0,18-15 45 16,8-4-49-16,13-11 0 15,12 4-14-15,9-5 1 16</inkml:trace>
  <inkml:trace contextRef="#ctx0" brushRef="#br0" timeOffset="8917.302">22311 6256 30 0,'-111'12'15'0,"47"7"-3"0,60-19 18 0,4 0-31 15,17-8 1-15,13 1-16 16,21-5 0-16,17 1 13 15,9 3 1-15</inkml:trace>
  <inkml:trace contextRef="#ctx0" brushRef="#br0" timeOffset="9052.637">22575 6385 41 0,'-47'11'20'0,"38"8"-23"16,14-22 37-16,7-1-38 15,14-4 0-15,12-3-19 16,13-12 1-16</inkml:trace>
  <inkml:trace contextRef="#ctx0" brushRef="#br0" timeOffset="9201.865">22762 6374 46 0,'-64'7'23'0,"30"8"-28"0,34-15 38 16,13-11-40-16,8 0 1 16,13-8-18-16,5 4 0 15</inkml:trace>
  <inkml:trace contextRef="#ctx0" brushRef="#br0" timeOffset="9353.792">22285 6476 21 0,'-21'11'10'0,"72"-7"-8"16,-34-15 6-16,13-4-13 15,0-1 0-15,8-2-5 16,4 2 0-16</inkml:trace>
  <inkml:trace contextRef="#ctx0" brushRef="#br0" timeOffset="9488.015">22196 6518 27 0,'-34'7'13'0,"55"-30"-28"0,-8 12 27 16,16-8-21-16,18 4 0 16</inkml:trace>
  <inkml:trace contextRef="#ctx0" brushRef="#br0" timeOffset="9638.355">22677 6400 42 0,'-21'12'21'0,"46"-24"-42"0,-12 12 42 0,17-4-37 15,4-3 1-15</inkml:trace>
  <inkml:trace contextRef="#ctx0" brushRef="#br0" timeOffset="9788.344">22843 6472 38 0,'-60'4'19'0,"52"-15"-26"15,12-1 38-15,9 1-43 16,8 0 1-16,13-8-9 15,9-4 1-15</inkml:trace>
  <inkml:trace contextRef="#ctx0" brushRef="#br0" timeOffset="9938.347">22805 6302 37 0,'-68'15'18'0,"50"-23"-24"0,27 1 31 15,8-8-33-15,9-4 1 16,-1 4-11-16,18 3 0 16</inkml:trace>
  <inkml:trace contextRef="#ctx0" brushRef="#br0" timeOffset="10073.791">23001 6374 37 0,'-43'22'18'0,"47"-25"-23"0,5 3 32 0,12 0-38 16,9-4 1-16,8-7-9 16,5-5 0-16</inkml:trace>
  <inkml:trace contextRef="#ctx0" brushRef="#br0" timeOffset="10209.34">22979 6487 56 0,'-68'19'28'0,"51"-11"-42"16,21-12 57-16,13-4-56 16,13-11 1-16,13-3-16 15,12-1 0-15</inkml:trace>
  <inkml:trace contextRef="#ctx0" brushRef="#br0" timeOffset="10358.861">22937 6275 56 0,'-51'0'28'0,"127"-45"-60"0,-42 30 48 16,5 0-33-16,7-4 1 16</inkml:trace>
  <inkml:trace contextRef="#ctx0" brushRef="#br0" timeOffset="10509.773">23371 6264 39 0,'13'11'19'0,"4"-3"-27"16,-13-8 39-16,9-4-41 16,0-3 1-16,4-1-11 15,4 0 1-15</inkml:trace>
  <inkml:trace contextRef="#ctx0" brushRef="#br0" timeOffset="10659.573">23333 6518 46 0,'-103'26'23'0,"61"-3"-20"0,38-31 42 15,8-3-51-15,13-16 0 16,13 1-23-16,12-4 1 15</inkml:trace>
  <inkml:trace contextRef="#ctx0" brushRef="#br0" timeOffset="10809.51">23184 6332 37 0,'-51'23'18'0,"-18"-4"-3"0,57-19 20 0,7 0-38 16,5 0 1-16,17-15-5 15,5-1 0-15,16-2-1 16,17-1 0-16</inkml:trace>
  <inkml:trace contextRef="#ctx0" brushRef="#br0" timeOffset="10944.477">23252 6366 27 0,'-9'19'13'0,"77"-23"-18"16,-42 1 13-16,12-9-18 16,13 8 0-16</inkml:trace>
  <inkml:trace contextRef="#ctx0" brushRef="#br0" timeOffset="11079.886">23414 6442 38 0,'-34'0'19'0,"63"-30"-28"0,-12 30 39 16,9-12-49-16,8-3 0 15</inkml:trace>
  <inkml:trace contextRef="#ctx0" brushRef="#br0" timeOffset="11214.214">23541 6298 59 0,'-76'11'29'0,"37"-11"-39"0,39-7 58 0,13-5-58 16,13-3 0-16,25 0-21 15,8-15 0-15</inkml:trace>
  <inkml:trace contextRef="#ctx0" brushRef="#br1" timeOffset="25086.828">19470 6536 20 0,'17'4'10'0,"13"-11"-3"15,-17 3 10-15,4 4-14 16,8 0 0-16,5 0 0 16,4-4 1-16,0 4-5 15,9 0 0-15,-9 0 3 16,4 0 0-16,5 4-2 16,4-4 0-16,4 0 0 15,4 0 0-15,1 0 0 16,-1 0 0-16,9 4-1 15,-5-4 0-15,5 3 2 16,-8 1 0-16,-5 4-1 0,4-4 0 16,5-1 0-16,8 1 0 15,0 4 0-15,4-8 1 16,5 0-2-16,4 4 1 16,0-8-1-16,-4 0 1 15,3 0 0-15,6-3 1 16,-1 3-2-16,9-4 1 15,3 8 0-15,-7-7 0 16,-9 3-1-16,0 0 1 0,-5 0-1 16,1 4 0-16,-5-3 0 15,-3-1 0-15,-1-4 0 16,8-3 1-16,-8 3 0 16,-8-3 0-16,0-4 1 15,-1 0 0-15,5 3-1 16,0 1 0-16,4 3-1 15,0 5 1-15,-4-1 1 16,-4 8 0-16,4-4-2 16,4 0 0-16,-13 0 2 15,-4-4 0-15,5 0 0 16,-1 0 0-16,5 0-1 16,-1 1 0-16,5 3 1 15,-4-4 1-15,-9 0-2 16,-4 0 1-16,0 1-1 15,-1-1 1-15,6-4 0 16,-6 4 1-16,-7 1-2 0,-1-1 1 16,0 0-1-16,1 0 0 15,-1 0-1-15,5 1 1 16,3-1 0-16,-7 0 0 16,-1 4 0-16,0 0 0 15,-3 4 0-15,-1 0 1 16,0-1-1-16,-5 5 0 15,6-4 0-15,3 3 0 16,4 5-1-16,-8-5 1 16,-4-3 0-16,-4-4 0 15,-5 4 0-15,0-4 1 0,5 0-3 16,8-4 0-16,9 0 0 16,-1 1 0-16,1 3 0 15,-1 0 1-15,-3 0 0 16,-1 0 0-16,-4 0 2 15,-4 0 1-15,-9 0-1 16,1 0 1-16,-5-4-5 16,-9-4 0-16,-4 1-6 15,-4-1 1-15</inkml:trace>
  <inkml:trace contextRef="#ctx0" brushRef="#br1" timeOffset="26107.719">21753 5299 11 0,'-4'-15'5'0,"8"22"3"0,-4-3 1 0,0-4-8 15,4 4 1-15,0 3-1 16,1 5 0-16,3 3-1 15,1 8 0-15,-1 11 3 16,1 0 0-16,-1 4-2 16,1 7 1-16,-1 4 0 15,1 16 1-15,-1 6-1 16,-4-2 0-16,-4 3-2 16,0 3 0-16,5-7 0 15,-5 4 1-15,0-4-2 16,0-3 1-16,0 3-1 15,0-4 1-15,4 4 0 16,-4-7 0-16,0 7-1 0,0-4 1 16,-4-3 0-1,-1 3 1-15,1 4-1 0,0-7 0 16,4 3-1-16,0 1 0 16,0-1 2-16,0 0 1 15,-4-3-2-15,-1 3 0 16,-3-7 1-16,-1 0 1 15,-3-8 0-15,3-4 1 16,1-3-2-16,-1-8 0 16,1-7-1-16,-1-9 0 15,5-6-5-15,0-5 1 0,4-7-5 16,8-11 0 0</inkml:trace>
  <inkml:trace contextRef="#ctx0" brushRef="#br1" timeOffset="27083.603">24414 6661 24 0,'-17'0'12'0,"-17"27"-8"0,30-20 12 16,4 12-13-16,0 8 0 16,9-4 1-16,3-1 0 0,5-3-6 15,5 0 1-15,-5-4 3 16,4-7 1-16,5-4-2 15,-1-1 0-15,9-10-1 16,-4-8 1-16,-5-8 1 16,-3-7 0-16,-5 3-1 15,-9 1 1-15,-3 11 0 16,-5 3 1-16,-5 8 0 16,-3 8 1-16,-1 4-2 15,5 7 1-15,4 8-3 16,4-1 1-16,5-3 0 15,8-7 0-15,4-1-4 16,-4-3 1-16,17-1-8 16,0 1 1-16,0-16-4 15,5 8 1-15</inkml:trace>
  <inkml:trace contextRef="#ctx0" brushRef="#br1" timeOffset="27234.328">24959 6877 36 0,'13'4'18'0,"4"11"-19"0,-8-11 33 16,-1 3-31-16,-3 5 0 16,-5 3 0-16,0 4 1 15,0 0-8-15,0-4 0 16,12-4-5-16,5-11 1 16</inkml:trace>
  <inkml:trace contextRef="#ctx0" brushRef="#br1" timeOffset="27969.415">22145 4962 29 0,'-17'8'14'0,"-9"29"-16"16,17-29 20-16,1 11-18 15,-1 4 1-15,5 7-1 16,4 4 0-16,4-4-1 15,9-3 1-15,8-8 0 16,1-4 1-16,12-11-2 16,4-8 1-16,1-15 0 15,-1-4 1-15,-4-3 0 16,0-5 0-16,-8 5 0 0,-9 7 1 16,-13 4 1-16,-8 11 0 15,-5 4 0-15,-4 11 0 16,0 5-1-16,5 10 0 15,4 1 0-15,8-1 0 16,4 1-2-16,10-5 0 16,3 1-5-16,4-15 1 15,1-1-6-15,4-7 0 16</inkml:trace>
  <inkml:trace contextRef="#ctx0" brushRef="#br1" timeOffset="28239.792">22532 5280 28 0,'-17'30'14'0,"17"-37"-9"0,4-1 19 0,5-3-22 16,-1 3 0-16,9-3 1 15,5-4 0-15,3 3-5 16,1 5 1-16,-1 7 2 16,-8 0 1-16,-4 11-2 15,-13 4 1-15,-8 8-1 16,-9 11 1-16,-5 4 1 15,1-8 0-15,4-3 0 16,4-5 1-16,9-7 0 16,12-3 1-16,18-5-1 15,12 1 0-15,9-4-6 16,17 0 1-16,0 3-11 0,4 1 0 16</inkml:trace>
  <inkml:trace contextRef="#ctx0" brushRef="#br1" timeOffset="41916.707">24112 7146 23 0,'-43'-38'11'0,"-12"-15"-4"16,47 30 12-16,-5-15-17 15,4 1 1-15,9-16 1 0,13-8 1 16,8-3-7-16,13-1 1 16,13 5 3-16,21 3 1 15,9 12-3-15,17 7 1 16,21 4-1-16,12 11 0 16,5 4 0-16,-21 19 1 15,-9 27-1-15,-8 10 0 16,-17 13 1-16,-9 14 0 15,-26 0-1-15,-12 16 1 16,-25 3 0-16,-18 4 0 16,-17 0 3-16,-38-4 1 0,-30-7-2 15,-21-4 1-15,-1-19 1 16,-16-11 1-16,4-23-3 16,4-16 1-16,26-18-3 15,17-15 1-15,21-19-7 16,22-4 0-16,20 0-10 15,26 0 0-15</inkml:trace>
  <inkml:trace contextRef="#ctx0" brushRef="#br0" timeOffset="51028.807">19206 9500 18 0,'-4'-8'9'0,"17"-29"-1"15,-5 29 10-15,1-3-13 16,-1-1 0-16,1 5 3 0,-1 7 0 16,1 11-10-16,-5 8 1 15,0 26 7-15,1 20 1 16,3 33-3-16,-4 23 0 15,-4 15-3-15,5 23 1 16,-1 16 0-16,9 2 0 16,4-2 0-16,4 14 0 15,-4-4-1-15,-4 12 1 16,-9-12 1-16,-4 9 1 16,-9-17-3-16,1 1 1 15,4-19-2-15,-1-4 1 0,1-11-1 16,4-26 1-16,0-16-2 15,4-19 1-15,1-15-1 16,3-15 1-16,-4-11-1 16,1-8 1-16,-5-11 0 15,0-5 1-15,-5-6-1 16,5-5 1-16,-4-3 0 16,4-4 0-16,0 0-1 15,9-7 0-15,4-5 0 16,12-3 0-16,9-4-1 15,22-15 1-15,20 4-1 16,22 0 0-16,34-1 0 16,38 1 1-16,39 4 0 15,34 7 1-15,21-4 0 16,21 19 0-16,5 4 0 0,21 4 1 16,-26 3-1-16,0-3 0 15,-21 0-3-15,-8-8 1 16,-9 0 0-16,-26 1 0 15,-3-5-1-15,-18 4 1 16,-9 4 0-16,-20 0 1 16,-35 4 0-16,-25 0 0 15,-18 0 1-15,-20-1 1 16,-14 5-1-16,-12-4 1 16,-13 0-1-16,-8-4 0 15,-13 3-11-15,-13-3 0 16,-13-11-6-16,-8-4 0 15</inkml:trace>
  <inkml:trace contextRef="#ctx0" brushRef="#br0" timeOffset="51705.411">20318 11843 47 0,'-26'4'23'0,"-8"-1"-21"0,30-3 39 16,-5 4-41-16,5 0 0 15,0-4 0-15,4-11 0 16,0 7-8-16,4-8 1 16,4-3-7-16,14-7 1 15</inkml:trace>
  <inkml:trace contextRef="#ctx0" brushRef="#br0" timeOffset="51870.671">20411 11578 34 0,'-51'15'17'15,"21"15"-15"-15,26-26 21 0,4 0-25 16,4 0 0-16,9-4-17 16,4-4 1-16</inkml:trace>
  <inkml:trace contextRef="#ctx0" brushRef="#br0" timeOffset="52020.487">20462 11828 28 0,'-12'-8'14'0,"29"-26"-19"15,-9 34 18-15,1-8-25 16,3-11 0-16</inkml:trace>
  <inkml:trace contextRef="#ctx0" brushRef="#br0" timeOffset="52155.378">20386 11559 24 0,'-30'-4'12'0,"21"8"-21"0,9-4 24 16,9-4-25-16,12-3 0 15</inkml:trace>
  <inkml:trace contextRef="#ctx0" brushRef="#br0" timeOffset="52306.086">20569 11642 24 0,'-38'34'12'0,"29"-30"-11"15,9-4 25-15,0-8-25 16,4 1 1-16,5-5-10 15,4-3 1-15,12-4 2 16,5-7 0-16</inkml:trace>
  <inkml:trace contextRef="#ctx0" brushRef="#br0" timeOffset="52441.007">20556 11525 28 0,'-38'45'14'0,"25"-52"-11"15,13 7 23-15,0 0-27 16,9-8 0-16,8-7-17 0,17-4 1 16</inkml:trace>
  <inkml:trace contextRef="#ctx0" brushRef="#br0" timeOffset="52592.012">20658 11669 35 0,'-42'7'17'0,"16"-14"-15"0,22-1 27 0,4-7-30 16,4-4 0-16,5 0-14 16,3-11 1-16,14-12 11 15,0-3 1-15</inkml:trace>
  <inkml:trace contextRef="#ctx0" brushRef="#br0" timeOffset="52726.75">20522 11396 30 0,'-8'27'15'0,"16"-39"-21"16,1 5 26-16,8 3-26 15,8-4 0-15,13-3-8 16,9 0 0-16</inkml:trace>
  <inkml:trace contextRef="#ctx0" brushRef="#br0" timeOffset="52861.864">20833 11517 21 0,'-38'19'10'0,"42"-49"-5"0,0 22 15 15,5-7-22-15,-1-8 1 16,5 1-13-16,8-12 1 16</inkml:trace>
  <inkml:trace contextRef="#ctx0" brushRef="#br0" timeOffset="52996.66">20799 11298 25 0,'-43'3'12'0,"13"-6"-10"0,30 3 18 0,9-8-25 16,4-3 0-16,12-4-9 16,5 0 0-16</inkml:trace>
  <inkml:trace contextRef="#ctx0" brushRef="#br0" timeOffset="53132.076">20910 11506 38 0,'-26'0'19'0,"26"-27"-27"16,9 12 36-16,3-4-37 16,5-11 0-16,5-4-10 15,3-11 1-15</inkml:trace>
  <inkml:trace contextRef="#ctx0" brushRef="#br0" timeOffset="53266.734">20871 11101 30 0,'-8'0'15'0,"21"11"-21"0,-5-7 23 31,43 7-31-31,-4-3 1 16</inkml:trace>
  <inkml:trace contextRef="#ctx0" brushRef="#br0" timeOffset="53387.383">21067 11298 42 0,'-42'11'21'0,"12"-11"-32"0,25-11 42 0,10-1-34 16,8-18 0-16,-1-4-17 15,5 4 0-15</inkml:trace>
  <inkml:trace contextRef="#ctx0" brushRef="#br0" timeOffset="53522.002">21084 10968 24 0,'-30'16'12'0,"26"6"-4"16,4-14 11-16,9-1-21 16,3 5 1-16,10-1-1 15,-1 4 0-15,5-7-4 16,8-1 0-16</inkml:trace>
  <inkml:trace contextRef="#ctx0" brushRef="#br0" timeOffset="53657.9">21237 11249 40 0,'-42'18'20'0,"8"-10"-20"0,25-19 36 16,1-4-37-16,4-12 1 15,8-3-5-15,4-8 1 16,5-4-6-16,17-3 1 15</inkml:trace>
  <inkml:trace contextRef="#ctx0" brushRef="#br0" timeOffset="53792.436">21314 11188 20 0,'9'38'10'0,"12"-23"-2"0,-8-15 4 0,0 0-20 16,4-8 1-16,8-7-5 15,-8-4 0-15</inkml:trace>
  <inkml:trace contextRef="#ctx0" brushRef="#br0" timeOffset="53927.844">21208 10915 38 0,'-26'-3'19'0,"30"-16"-29"16,5 15 39-16,8-4-35 15,8-3 0-15,10 0-13 16,11 3 1-16</inkml:trace>
  <inkml:trace contextRef="#ctx0" brushRef="#br0" timeOffset="54062.157">21536 11169 37 0,'-39'27'18'0,"9"-62"-24"0,30 28 30 15,5-4-31-15,3-5 0 16,9-6-11-16,-4-5 0 16</inkml:trace>
  <inkml:trace contextRef="#ctx0" brushRef="#br0" timeOffset="54197.668">21463 10972 24 0,'-21'19'12'0,"21"-7"-12"0,4-12 15 0,5 3-14 16,8-3 0-16,8-3-13 16,5-9 0-16</inkml:trace>
  <inkml:trace contextRef="#ctx0" brushRef="#br0" timeOffset="54331.706">21616 10889 11 0,'13'11'5'0,"55"27"-3"16,-46-30 1-16,3 3-8 0,1 0 0 15</inkml:trace>
  <inkml:trace contextRef="#ctx0" brushRef="#br0" timeOffset="54497.77">21702 10847 24 0,'-43'-26'12'0,"30"-12"-15"0,13 30 24 0,9-3-23 16,8 0 1-16,4 3-12 16,9 1 0-16</inkml:trace>
  <inkml:trace contextRef="#ctx0" brushRef="#br0" timeOffset="54647.567">21885 10931 30 0,'-26'0'15'0,"22"-23"-20"16,8 15 25-16,9-3-28 15,0-8 1-15,12-7-8 16,5-5 1-16</inkml:trace>
  <inkml:trace contextRef="#ctx0" brushRef="#br0" timeOffset="54784.098">21838 10673 29 0,'-55'0'14'0,"8"-22"-13"0,42 10 24 15,5 5-30-15,9-5 0 16,8-3-12-16,13-4 0 15</inkml:trace>
  <inkml:trace contextRef="#ctx0" brushRef="#br0" timeOffset="54933.322">21961 10825 31 0,'-12'41'15'0,"41"-33"-16"0,-11-8 25 0,7 0-31 15,5-12 1-15,8-6-11 16,13-13 1-16</inkml:trace>
  <inkml:trace contextRef="#ctx0" brushRef="#br0" timeOffset="55083.334">21940 10545 31 0,'-38'-8'15'0,"42"-15"-19"16,5 16 24-16,12-1-30 16,13-3 1-16,13-1-6 0,0 12 0 15</inkml:trace>
  <inkml:trace contextRef="#ctx0" brushRef="#br0" timeOffset="55218.485">22285 10726 27 0,'-72'15'13'0,"42"-15"-15"0,26-11 23 16,4-8-29-16,8-11 0 15,9-12-6-15,9-3 0 16</inkml:trace>
  <inkml:trace contextRef="#ctx0" brushRef="#br0" timeOffset="55354.483">22102 10405 29 0,'-9'22'14'15,"61"-14"-21"-15,-31-8 25 0,13 0-31 16,17-4 0-16</inkml:trace>
  <inkml:trace contextRef="#ctx0" brushRef="#br0" timeOffset="55503.826">22370 10480 42 0,'-47'-26'21'0,"30"7"-33"16,22 4 43-16,7-8-42 16,5-7 0-16,5-1-9 0,8-6 0 15</inkml:trace>
  <inkml:trace contextRef="#ctx0" brushRef="#br0" timeOffset="55639.7">22302 10363 25 0,'-13'45'12'0,"47"-22"-12"0,-17-15 17 16,5-5-19-16,3 1 0 15,5 0-11-15,4-12 0 0</inkml:trace>
  <inkml:trace contextRef="#ctx0" brushRef="#br0" timeOffset="55788.786">22528 10367 31 0,'-9'7'15'0,"31"-18"-20"15,-5 3 27-15,8 1-37 16,9-5 1-16,13-7-1 15,-4 4 0-15</inkml:trace>
  <inkml:trace contextRef="#ctx0" brushRef="#br0" timeOffset="55910.157">22579 10230 30 0,'-43'-11'15'0,"35"-42"-30"0,12 34 29 16,13 0-25-16,9-3 0 15</inkml:trace>
  <inkml:trace contextRef="#ctx0" brushRef="#br0" timeOffset="56059.443">22830 10291 41 0,'0'34'20'0,"30"-19"-31"0,-17-19 41 0,4-7-35 15,8 0 1-15,9-4-16 16,5-4 0-16</inkml:trace>
  <inkml:trace contextRef="#ctx0" brushRef="#br0" timeOffset="56195.206">22920 10094 25 0,'-56'23'12'0,"35"-19"-3"15,21-12 13-15,4 1-25 16,5-5 0-16,8 1-14 16,13-4 1-16</inkml:trace>
  <inkml:trace contextRef="#ctx0" brushRef="#br0" timeOffset="56329.254">23098 10000 37 0,'-42'15'18'0,"46"-15"-17"0,17-4 30 16,1-4-52-16,12-3 0 15</inkml:trace>
  <inkml:trace contextRef="#ctx0" brushRef="#br0" timeOffset="56480.117">23690 9837 47 0,'-34'-8'23'0,"-8"-3"-27"16,42 3 46-16,13-3-63 15,12-4 0-15,22-15-5 16,8 3 0-16</inkml:trace>
  <inkml:trace contextRef="#ctx0" brushRef="#br0" timeOffset="56614.487">23354 10000 39 0,'-136'34'19'0,"148"-61"-28"16,6 12 32-16,16-15-41 16,21-16 1-16</inkml:trace>
  <inkml:trace contextRef="#ctx0" brushRef="#br1" timeOffset="62785.332">21812 10893 19 0,'-17'4'9'0,"17"-20"10"15,5 16 9-15,7 0-25 16,-3 0 0-16,8 0 2 16,13 0 1-16,17-3-7 15,21-1 1-15,25 0 3 16,10 0 1-16,-1-3-2 15,13-1 1-15,-4 1-1 16,-9-1 1-16,-13 0-2 16,-8 8 0-16,-21 0-1 15,-18 8 1-15,-16-4-4 16,-13 0 1-16,-9-1-2 16,-4 5 0-16,-4-4-2 15,-1 3 0-15,1-7-3 0,4 0 1 16,4-4-3-16,9 1 1 15</inkml:trace>
  <inkml:trace contextRef="#ctx0" brushRef="#br1" timeOffset="63084.883">23103 10738 20 0,'-47'-27'10'0,"21"8"-5"0,22 12 12 0,4 7-16 15,9-4 0-15,3 0 1 16,14 4 0-16,-1 4-2 16,-3 11 1-16,3-4 2 15,1 8 0-15,-5 4-1 16,0 3 1-16,-4-7-1 16,-12-4 1-16,-10 4-1 15,-7 0 1-15,-5 4-1 16,-13-4 1-16,-13-4 1 15,5 0 0-15,4-3-1 16,4-1 0-16,9-3-8 16,8-5 0-16,13 5-7 15,9-4 1-15</inkml:trace>
  <inkml:trace contextRef="#ctx0" brushRef="#br1" timeOffset="63956.142">21936 10840 24 0,'-9'4'12'0,"1"-16"-2"15,8 12 13-15,0 0-21 16,4-15 1-16,5-8 2 16,3-11 1-16,1-4-7 15,0-15 1-15,-5 8 3 16,-3 3 1-16,-5-11-2 16,-9-7 0-16,1 3 0 15,-5 0 0-15,4-3-1 16,1 7 0-16,8 0 0 15,0 4 0-15,4 7-2 0,0 4 0 16,1 0-7-16,-5 8 1 16,0 0-6-16,4-1 0 15</inkml:trace>
  <inkml:trace contextRef="#ctx0" brushRef="#br1" timeOffset="64301.583">21834 10053 13 0,'-13'7'6'0,"17"-11"5"16,0 1-1-16,5-9-6 15,-5-3 0-15,5-4 3 16,-1-4 1-16,5-7-10 16,0 0 0-16,4 0 5 15,4 3 1-15,0 4-3 16,1 8 1-16,-5 8-2 16,0 3 1-16,-9 11-1 15,1 9 0-15,-5 3 0 16,-4-1 1-16,4 5-4 15,1-8 1-15,3 0-7 16,5-15 1-16</inkml:trace>
  <inkml:trace contextRef="#ctx0" brushRef="#br1" timeOffset="65772.062">23358 11101 24 0,'-21'0'12'0,"4"7"-8"0,13 5 12 15,-1 11-16-15,5 7 1 16,5-4 0-16,7-3 0 16,23-8-1-1,3-11 0-15,-4-8 0 16,4-11 0-16,-4-8 0 15,-4 4 1-15,-9 0-1 16,-12 4 0-16,-5 8 2 16,-4 11 0-16,-4 14 0 15,0 9 1-15,-1 3-1 16,5 1 1-16,13-1-1 16,8 0 1-16,5-7-8 15,12-4 0-15,1 0-5 16,3-8 1-16</inkml:trace>
  <inkml:trace contextRef="#ctx0" brushRef="#br1" timeOffset="65923.138">23971 11419 34 0,'-12'7'17'0,"12"12"-16"0,0-4 29 15,0-7-31-15,4 7 0 16,4 0-18-16,1-3 1 15,4-5 17-15,0-3 1 16</inkml:trace>
  <inkml:trace contextRef="#ctx0" brushRef="#br1" timeOffset="66657.927">21872 9209 10 0,'-4'-46'5'0,"4"8"4"16,0 31 3-16,0 3-9 15,0 8 1-15,0 7-2 16,-5 16 0-16,5 3-3 16,0 4 0-16,0 0 2 15,0 0 1-15,5-8-2 16,3-7 0-16,9-7 0 15,5-8 0-15,-1-8 0 16,-4-4 0-16,0-7 1 16,-4-4 0-16,-9 4 0 15,0 0 1-15,-4 7-1 16,0 8 1-16,0 8-1 0,9-1 0 16,-1 9-3-16,9-5 1 15,5 4-6-15,3-4 1 16,9 1-1-16,-8-1 0 15</inkml:trace>
  <inkml:trace contextRef="#ctx0" brushRef="#br1" timeOffset="66898.242">22221 9390 20 0,'-21'0'10'0,"12"-4"-6"0,9 4 18 0,0 0-21 16,9-7 0-16,4-1 0 15,12 1 0-15,1-1-2 16,4 1 1-16,-5 3 0 15,1 4 0-15,-9 4 0 16,-9 7 0-16,-8 15 1 16,-13 5 0-16,-4-5 0 15,-4 4 1-15,4 1 0 16,13-9 0-16,17-6 0 16,16-9 1-16,10-7-2 15,-1-7 0-15,5-5-10 16,8-3 1-16</inkml:trace>
  <inkml:trace contextRef="#ctx0" brushRef="#br1" timeOffset="82151.676">22008 10806 14 0,'-30'19'7'0,"5"11"-2"16,21-30 5-16,-1 4-9 15,5-1 0-15,0-3 1 0,0 0 1 16,13-3-3 0,0-5 0-16,4-3 2 0,4-4 0 15,1-1 0-15,3 1 0 16,1 0 0-16,3-8 0 16,-3 5 1-16,8-5 0 15,4 0-1-15,5-11 1 16,0 0-1-16,-1-4 1 15,-3 0-1-15,-1 4 0 16,4-4-2-16,10 1 1 16,3-1-1-16,0 4 1 15,1 0-1-15,-5 3 0 0,-9 12 0 16,-8 4 0-16,-4 4 1 16,-9-4 0-16,-3 11 0 15,-6-4 0-15,-7 5-1 16,-5 3 0-16,0 0 0 15,0-8 1-15,-9 4-1 16,-4 8 0-16,-4 4 0 16,0 3 0-16,-4 4 0 15,0 0 0-15,-5 4-1 16,1 4 1-16,-1 3 0 16,0-10 1-16,-3 6-1 15,-1 5 0-15,0 3 0 16,-8 0 1-16,-9 4-1 15,-9 0 0-15,1 0 0 16,4 1 0-16,0 2-1 16,4 1 0-16,4-7 0 0,14-5 1 15,3 0 0-15,9-7 0 16,4 0 0-16,5 0 1 16,-1-11-1-16,5-1 0 15,4-7 0-15,0 0 0 16,8-3-1-16,1-9 0 15,4-7 1-15,0 0 0 16,-1-3-1-16,5-1 1 16,13-3 0-16,0-9 1 0,8 1-1 15,5 0 0-15,-1 4-1 16,-12 0 1-16,0 7-6 16,0 4 1-16,0 0-5 15,4 0 0-15</inkml:trace>
  <inkml:trace contextRef="#ctx0" brushRef="#br1" timeOffset="82542.189">22737 10151 17 0,'-9'0'8'0,"18"0"-2"0,-1-8 7 16,9 1-12-16,4-1 1 15,5-3 0-15,12 3 1 16,5-3-4-16,-1 7 0 15,-3 0 2-15,-5 4 1 16,-9 8 1-16,-8 3 0 16,-8 4 0-16,-13 4 1 15,-5 0 0-15,-8 4 1 0,0 0 0 16,0-1 0-16,0 1-2 16,4-8 0-16,5 0-2 15,3-3 1-15,1-8-5 16,8-1 0-16,9-6-9 15,4-5 1-15</inkml:trace>
  <inkml:trace contextRef="#ctx0" brushRef="#br1" timeOffset="83413.413">23520 10147 18 0,'-4'-4'9'0,"-5"23"-3"0,5-11 3 15,0-1-7-15,-5 5 1 16,1 3 0-16,3 0 0 16,1 4-5-16,13 0 1 0,4-4 2 15,4-4 1-15,4-7-1 16,4-8 0-16,5-3 0 15,4-8 0-15,-4 7-1 16,-4-3 1-16,-5-12-1 16,-4 4 0-16,-4 0 2 15,-9 8 0-15,-4 7 0 16,-4 8 1-16,-5 3 0 16,1 1 1-16,3 3 0 15,10 4 0-15,3 1-6 16,5-1 0-16,8-4-8 15,1-3 1-15</inkml:trace>
  <inkml:trace contextRef="#ctx0" brushRef="#br1" timeOffset="83833.236">23903 10215 30 0,'-25'4'15'0,"12"-15"-8"0,13 3 19 15,4 4-25-15,5-3 0 16,4-1 0-16,4-3 1 16,12 3-3-16,1 1 0 15,0-1 1-15,-4 8 0 16,-1 0 0-16,-12 8 0 0,-9 3 0 16,-8 0 0-16,-9 5 2 15,-12 6 1-15,-5 5 0 16,4-5 0-16,5 1 0 15,4-8 1-15,8-3-1 16,9-5 0-16,13-7-1 16,13-4 0-16,4-3-2 15,4 3 1-15,0 0-1 16,-9 8 0-16,-3 4 0 16,-10 3 1-16,-12 8-1 15,-12-4 1-15,-10-4 1 16,-8 5 0-16,-8 3 0 15,4-4 0-15,4-4 0 16,0 0 0-16,1-3-6 16,12-12 1-16,8-3-13 15,18 3 1-15</inkml:trace>
  <inkml:trace contextRef="#ctx0" brushRef="#br1" timeOffset="126967.189">8828 11426 9 0,'-4'19'4'0,"12"-11"-2"0,1-8 5 16,4-8-4-16,-1-7 0 15,22 0 3-15,9-19 0 16,4-11-6-16,8-8 1 16,5-8 5-16,12-15 1 15,18-3-1-15,29-12 0 16,4-4-2-16,5-7 1 15,21-15-2-15,30 0 0 16,0-12-1-16,4-15 0 0,21 0-1 16,-3 4 0-16,3-7 0 15,17 10 0-15,-25 1-1 16,-13 15 1-16,-12 11-3 16,-14 4 0-16,-25 27 0 15,-25 11 0-15,-30 7 0 16,-22 16 1-16,-25 3 0 15,-22 16 0-15,-16 7 1 16,-18 7 1-16,-12 8-2 16,-13 12 1-16,0 15-1 15,-13 7 1-15,-13 0 0 16,-8 16 0-16,-5 7 0 16,1 7 0-16,0 5-1 15,8 14 1-15,-9-3-3 16,-16 11 0-16,-1 0-1 15,-8 15 1-15,0 4-1 0,0 4 0 16,-21 11 2-16,0 0 0 16,-5 8 2-16,14-1 0 15,7-7 0-15,-3-11 1 16,-1-4-2-16,14-4 1 16,3-18 0-16,9-5 0 15,13-7 0-15,17-8 0 16,13-14 0-16,8-13 1 15,4-14 0-15,22-19 0 16,4-15 0-16,12-12 0 0,23-19 1 16,20-7 0-16,30-30 0 15,21-8 1-15,9-23 0 16,22-19 1-16,37-3-1 16,14-16 1-16,16-19-1 15,39 5 1-15,8-20-3 16,17-15 1-16,5 4-1 15,12 0 1-15,4 0-2 16,1 0 1-16,0 8-1 16,-18 3 1-16,-21 0-1 15,-8 16 1-15,-22 11-1 16,-29 22 0-16,-9 5-1 16,-8 18 1-16,-14 8-1 15,-12 7 0-15,-12 4-1 16,-27 15 1-16,-12 12-1 15,-13 4 1-15,-8 7 0 16,-9 0 0-16,-8 11 1 0,-9 8 1 16,-4 7-1-16,-9 8 0 15,-13 8-1-15,-8 11 1 16,-4 11-4-16,-9 8 1 16,-4 8-1-16,-17 11 0 15,-21 11-1-15,-17 15 1 16,-22 8 0-16,-17 8 1 15,-29 10 1-15,-18 9 1 16,0 18 0-16,-25 4 1 0,-4-3 0 16,-9 10 0-16,0 9 0 15,-4 6 1-15,-4 5-1 16,8 3 1-16,0-7-1 16,17 4 1-16,17-12-1 15,17-15 1-15,39-15 0 16,21-15 1-16,17-19-1 15,16-15 0-15,18-12 0 16,9-15 0-16,4-11-1 16,8-11 0-16,17-4-1 15,13-23 1-15,17-15 1 16,21-16 0-16,31-21 2 16,7-20 0-16,31-15 0 15,38-19 1-15,4-23 1 16,38-22 1-16,47-16-3 15,13-22 1-15,35-11-2 16,11-16 0-16,6 0 0 0,-10 8 0 16,-3 19-1-16,-52 4 1 15,-26 26 0-15,-24 23 0 16,-27 22-1-16,-25 16 0 16,-25 11-1-16,-18 19 0 15,-25 4-1-15,-13 7 1 16,-12 8 0-16,-9 11 1 15,-9 12-1-15,-4 7 1 16,-4 11 0-16,-5 5 1 16,-3 10-6-16,-1 5 1 15,0 7-11-15,0 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7:57.9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27 499 14599 0 0,'-2'-1'81'0'0,"0"0"-1"0"0,1 0 0 0 0,-1 0 1 0 0,0 0-1 0 0,1-1 0 0 0,-1 1 1 0 0,1 0-1 0 0,0 0 1 0 0,-1-1-1 0 0,1 1 0 0 0,0-1 1 0 0,0 1-1 0 0,0-1 0 0 0,0 0 1 0 0,0 0-1 0 0,0 1 1 0 0,0-1-1 0 0,1 0 0 0 0,-1 0 1 0 0,0 0-1 0 0,1 0 0 0 0,0 1 1 0 0,-1-1-1 0 0,1 0 0 0 0,0 0 1 0 0,0 0-1 0 0,0 0 1 0 0,0 0-1 0 0,1 0 0 0 0,-1 0 1 0 0,0 0-1 0 0,1 0 0 0 0,-1 0 1 0 0,1 1-1 0 0,1-3-80 0 0,37-65 2222 0 0,-30 57-2050 0 0,119-166 1019 0 0,-116 164-1006 0 0,1 1 0 0 0,1 0 1 0 0,0 0-1 0 0,0 2 0 0 0,2-1 0 0 0,-1 2 1 0 0,1 0-1 0 0,1 1 0 0 0,0 1 1 0 0,0 0-1 0 0,9-1-185 0 0,10-3 23 0 0,1 2 0 0 0,0 1-1 0 0,1 2 1 0 0,-1 2 0 0 0,1 1 0 0 0,0 3-1 0 0,0 0 1 0 0,0 3 0 0 0,0 1 0 0 0,0 1-1 0 0,-1 3 1 0 0,0 1 0 0 0,0 1 0 0 0,0 2-1 0 0,-2 2 1 0 0,11 6-23 0 0,-37-16 3 0 0,0 1 0 0 0,0 0 0 0 0,0 0 0 0 0,-1 1 0 0 0,0 0 0 0 0,0 0 0 0 0,0 1-1 0 0,-1 0 1 0 0,0 1 0 0 0,0-1 0 0 0,0 2 0 0 0,-1-1 0 0 0,0 0 0 0 0,0 1 0 0 0,-1 0 0 0 0,0 1 0 0 0,-1-1 0 0 0,0 1 0 0 0,0 0 0 0 0,0 0-1 0 0,0 5-2 0 0,-1 0 41 0 0,-1-1-1 0 0,0 1 1 0 0,-1 0-1 0 0,-1 0 1 0 0,0 0-1 0 0,-1 0 1 0 0,0-1-1 0 0,-1 1 1 0 0,0 0-1 0 0,-2-1 1 0 0,1 1-1 0 0,-2-1 0 0 0,0 0 1 0 0,0 0-1 0 0,-1-1 1 0 0,-1 1-1 0 0,0-1 1 0 0,0-1-1 0 0,-1 1 1 0 0,-1-1-1 0 0,0-1 1 0 0,0 0-1 0 0,-4 2-40 0 0,-15 8 340 0 0,0-1-1 0 0,-2-2 1 0 0,0-1-1 0 0,-1-2 1 0 0,0-1-1 0 0,-1-1 1 0 0,0-2-1 0 0,-2 0-339 0 0,-1 2 228 0 0,0-2 1 0 0,0-1-1 0 0,-1-2 0 0 0,-1-1 0 0 0,1-2 1 0 0,-1-1-1 0 0,1-2 0 0 0,-1-2 0 0 0,1-1 1 0 0,-34-7-229 0 0,61 7-31 0 0,0-1 0 0 0,1 1 0 0 0,-1-2 0 0 0,1 1 0 0 0,-1-1 0 0 0,1-1 1 0 0,0 1-1 0 0,1-1 0 0 0,-1-1 0 0 0,1 0 0 0 0,0 0 0 0 0,0 0 0 0 0,1 0 0 0 0,0-1 1 0 0,0 0-1 0 0,1-1 0 0 0,0 1 0 0 0,0-1 0 0 0,0 0 0 0 0,1-1 31 0 0,-13-73-9677 0 0,17 59 1445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24:09.8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7715 683 16575 0,'0'0'1472'0,"0"0"-1168"15,0 0-304-15,0 0 0 0,-5-1 2048 0,5 1 368 16,-2-3 64-16,2 3 16 0,0-4-608 0,0 0-112 16,2 0-32-16,1 0 0 0,1 0-352 0,2 0-80 15,1-1-16-15,3 0 0 0,1 0-80 0,2 2 0 16,-1-2-16-16,2 2 0 0,1 0-528 0,0 1-96 0,0 0-32 0,0 1 0 15,1 1-352-15,3 0-64 0,-4 1 0 0,-3 1-128 16,1 0 144-16,-1 1-144 16,-2 1 0-16,1 1 144 0,-3 1-144 0,-1 2 128 15,-1 1-128-15,-1 4 128 0,-2 0-128 0,-1-1 160 0,-2 1-160 0,-2 4 160 16,-1-1-160-16,-3 2 0 0,-1 3 144 0,-2 0-144 16,-1 1 240-16,-1-1-32 0,-1-2 0 0,-1-1 0 15,0 0 112-15,1-2 32 16,-2-3 0-16,1 0 0 0,2-1 48 0,-2-1 16 0,3-3 0 0,2-2 0 15,4-1-96-15,4-5-32 0,0 0 0 0,0 0 0 0,9 0-80 0,3-1-16 16,3-2 0-16,1-1 0 0,4-1-192 0,-1 0 176 16,2 2-176-16,-1 0 160 0,2 1-160 0,0 0 0 15,8 1 0-15,-3 2 128 0,-6 3-128 0,-1 0 0 16,1 2 0-16,-4 2 0 0,-1 2 0 0,-4 2 0 16,-3 0 0-16,-4 5 0 0,-3 2 0 0,-5 3 0 15,-2 3 128-15,-3 1-128 0,-5 1 320 0,-1 2 0 16,-1-2-16-16,-2-1 0 0,-3-2 80 0,0-2 32 15,-1-2 0-15,1-3 0 0,-3-2-80 0,-1-2-16 16,-1-3 0-16,-1-3 0 0,2-3-128 0,0-3-16 16,0-4-16-16,3-1 0 0,3-2-160 0,1-3 0 15,4-1 0-15,3-3 0 16,4-3-816-16,4-3-80 0,3 0-32 0,4-3 0 16,2 0-1184-16,6 0-256 0,3 0-32 0</inkml:trace>
  <inkml:trace contextRef="#ctx0" brushRef="#br0" timeOffset="145.221">8448 1142 18431 0,'0'6'1632'16,"-1"2"-1312"-16,-1 1-320 0,0-2 0 0,0 0 3792 0,2-7 688 0,0 0 144 0,0 0 32 15,0 0-3504-15,-2-7-704 0,0-2-144 0</inkml:trace>
  <inkml:trace contextRef="#ctx0" brushRef="#br0" timeOffset="320.519">8346 644 11055 0,'0'0'976'0,"-4"0"-784"16,4 0-192-16,-4 0 0 0,4 0 6016 0,0 0 1152 15,-3-2 224-15,1-2 48 0,2 4-5728 0,1-4-1152 16,1-2-240-16,2 0-17424 0</inkml:trace>
  <inkml:trace contextRef="#ctx0" brushRef="#br0" timeOffset="753.254">8551 771 15663 0,'-12'12'1392'0,"8"-6"-1120"0,4-6-272 0,0 0 0 16,0 0 4864-16,0 0 896 0,-2-5 192 0,4-3 48 15,4-4-3344-15,3-2-672 0,3-1-128 0,-1 2-16 16,4-2-1008-16,4 2-192 0,2 0-32 0,1 1-16 16,4-1-208-16,-1 2-32 0,-1 3-16 0,0 1 0 15,0 0-208-15,-1 3-128 0,1 2 128 0,5 2-128 16,-8 2 0-16,-2 2 0 0,0 1 0 0,-4 4 128 15,-1 3-128-15,-3 4 128 0,-3 7-128 0,-5 4 128 16,-2 5-128-16,-3 3 176 0,-1 0-176 0,-7 9 192 0,-4-5 192 0,-1-4 32 16,1-3 16-16,-2-1 0 0,0-2 128 0,1-1 16 15,0 1 16-15,0-1 0 0,1 0-16 0,3-10 0 16,-1 0 0-16,4-4 0 0,-1-2-128 16,2-3-48-16,2-2 0 0,3-2 0 0,2-5-176 0,0 0-32 15,6-2-16-15,3-2 0 0,2-5-176 0,3-2 0 16,2 0 0-16,3-3 0 0,4-1 0 0,3 0 0 15,3 0 128-15,3-1-128 0,1 1 0 0,1 1 0 16,2 1 0-16,-5 3 0 0,-1 1-240 0,-2 0 32 16,-3 0 0-16,-2 0 0 15,-3 2-304-15,-1 1-64 0,-2-1-16 0,0 1 0 16,-3 0-1648-16,0 1-320 0,-2 0-64 0,-3 0-18288 0</inkml:trace>
  <inkml:trace contextRef="#ctx0" brushRef="#br0" timeOffset="1118.082">9443 582 41007 0,'0'0'1808'0,"0"0"384"0,0 0-1744 0,0 0-448 0,0 0 0 0,7-2 0 15,-1 0 2160-15,2-1 336 0,3-1 80 0,0 0 16 16,4-3-1312-16,1 2-256 0,2-2-48 0,3 0-16 15,-2-2-512-15,3 2-96 0,1 0-32 0,2-1 0 16,0-1-320-16,2 1 144 0,1 1-144 0,1 3 0 16,2 0 0-16,-1 2 0 0,1 2 0 0,-2 2 0 0,-2 2 0 0,-3 1 0 15,-2 3 0-15,-4 3 0 16,-3 2 0-16,-3 1 0 0,-1 1 0 0,-5-1 0 0,-1 0 0 0,-2 4 0 16,-2 2 128-16,-2 3-128 0,0 5 384 15,-2 7-48-15,-3 5 0 0,-2 0 0 0,-4 10 32 0,-2-3 0 16,0-6 0-16,-1-6 0 0,0-2-96 0,1 0-16 15,0 0 0-15,3-2 0 0,2 0-128 0,3-3-128 16,2-3 144-16,1-7-16 0,3-2-128 0,2-3 0 16,2-2 0-16,1-3 0 0,2-2-320 0,2-2-64 15,2-2-16-15,2-3 0 16,-1-3-1232-16,2-3-240 0,0 0-48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27:46.04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16930 607 11967 0,'0'0'1072'0,"0"0"-864"0,0 0-208 0,0 0 0 16,0 0 2896-16,0 0 544 15,0 0 96-15,0 0 32 0,0 0-1904 0,0 0-368 0,0 0-80 0,0 0 0 16,0 0-48-16,0 0 0 15,0 0 0-15,0 0 0 0,0 0 48 0,6 3 0 0,-6-3 0 0,6 4 0 16,-1 1-160-16,0-1-32 0,-1 2 0 0,1 2 0 16,0-1-384-16,-1 2-64 0,1 1-32 0,2 2 0 15,2 1-256-15,1 1-48 0,-1 2-16 0,1 1 0 16,2-2-32-16,1 1 0 0,0 0 0 0,-2 0 0 16,1-1-16-16,1-1-16 0,-1-1 0 0,0 1 0 15,0 0-160-15,-1-1 0 0,-2 1 0 0,2 0 128 16,-1-1-128-16,-1 1 0 0,-1-1 0 0,-1-1 128 15,0-1-128-15,0 1 0 0,-1 0 0 0,0-1 0 16,0-2 0-16,1 2 0 0,-3-1-176 0,2 0 176 0,0-1-160 0,-1 0 160 16,1 0-192-16,-2 0 192 0,0 0-240 0,1-3 64 15,-2 2 16-15,-1 0 0 0,1-1-64 0,1-1-16 16,-2-2 0-16,0 0 0 16,-2-4-304-16,0 0-64 0,4 2-16 0,-4-2 0 15,5 2-496-15,-5-2-96 0,0 0-32 0,4-2 0 16,-4 2-1456-16,2-6-304 0</inkml:trace>
  <inkml:trace contextRef="#ctx0" brushRef="#br0" timeOffset="483.125">16933 1166 17503 0,'0'0'1552'0,"0"0"-1232"0,0 0-320 0,0 0 0 15,0 0 3728-15,2-5 688 0,2-2 144 0,0 0 32 16,1 0-2240-16,1-2-448 0,-1-1-96 0,2-1-16 16,0-1-464-16,2 1-112 0,0-2 0 0,2-1-16 0,-1 0-240 0,0 0-32 15,2 0-16-15,0-1 0 0,0-2-288 0,0-2-64 16,1 0-16-16,-1-1 0 0,0 0-192 0,2-2-32 16,0-1-16-16,-1-2 0 0,2 0-144 0,0-1-32 15,-2 0 0-15,1 4 0 0,1-1-128 0,-2 4 0 16,-2-1 0-16,1 4 128 0,-3 2-128 0,0 1 0 15,-2 1 0-15,2 3 0 0,-3-1 0 0,0 2 128 16,-1 1-128-16,0 1 0 0,-1 0 0 0,-1 2 0 16,-3 4 0-16,0 0 0 0,0 0 0 0,0 0 0 15,0 0-192-15,0 0 192 16,0 0-976-16,4-1-80 0,0 0-16 0,-4 1 0 16,5-1-1424-16,1 0-304 0,1 1-48 0</inkml:trace>
  <inkml:trace contextRef="#ctx0" brushRef="#br0" timeOffset="1125.594">17599 764 14735 0,'0'0'640'0,"0"0"160"0,0 0-640 0,0 0-160 0,0 0 0 0,4 4 0 16,-4-4 5248-16,5 4 1008 0,0 0 208 0,1-1 32 16,0 0-3584-16,1 0-720 0,0 1-144 0,1-3-16 0,2 2-976 0,-2 0-192 15,0 0-32-15,0-1-16 0,1-1-496 0,1 1-112 16,-2-1-16-16,0 0 0 0,0 0-192 0,0-1 0 16,0 0 0-16,-1 2 0 0,0-1-272 0,1 0-112 15,-3 0 0-15,1 1-16 16,-6-2-2528-16,0 0-496 0,0 0-96 0</inkml:trace>
  <inkml:trace contextRef="#ctx0" brushRef="#br0" timeOffset="1342.578">17624 956 24879 0,'0'0'2208'0,"0"0"-1760"0,0 0-448 0,0 0 0 0,0 0 3776 0,0 0 656 16,0 0 144-16,0 0 32 0,0 0-2320 0,0 0-464 0,5 2-96 0,0-1 0 15,3 0-912-15,1 0-176 0,0 2-48 0,1-1 0 16,0-1-400-16,0 1-192 16,0-1 160-16,2 1-160 0,-2-2 0 0,1 0 0 0,0 0 0 0,0 0 0 15,-1 0-560 1,0 0-48-16,0-3-16 0,-1 1 0 16,-1 1-1984-16,-1-1-400 0,0 1-64 0,-7 1-14992 0</inkml:trace>
  <inkml:trace contextRef="#ctx0" brushRef="#br0" timeOffset="2567.683">18620 345 7359 0,'0'0'656'0,"0"0"-528"15,0 0-128-15,-2 6 0 0,-1 1 5088 0,0 2 992 16,0 2 192-16,1 2 32 0,1 0-4208 0,1 4-848 0,1 2-160 0,-1 4-48 16,-1-2-336-16,1 3-80 0,-1 0-16 0,1 2 0 15,-1-1-160-15,1 5-16 0,-1 2-16 16,1 2 0-16,-1 2-32 0,0-1-16 16,1 1 0-16,1-1 0 0,-2-6-128 0,0-1-32 0,1 0 0 15,0-3 0-15,0-2 48 0,-1-2 0 0,1-1 0 0,-1-2 0 16,1 1-256-16,0-4 128 0,0-1-128 0,-1 0 0 15,1-1 0-15,0-2 0 0,0-1 0 0,0-2 0 32,1 0-1840-32,-1-1-352 0,0-7-80 0</inkml:trace>
  <inkml:trace contextRef="#ctx0" brushRef="#br0" timeOffset="3794.835">18722 262 15663 0,'0'0'688'0,"0"0"144"0,5 1-656 0,0 0-176 0,2-1 0 0,1 0 0 16,1-1 3248-16,1 1 608 0,-1 1 128 0,2-1 32 15,2 0-2176-15,2 0-432 0,-1 0-96 0,2 0-16 16,-1 0-224-16,1-1-48 0,0 0-16 0,1 1 0 15,0-3-160-15,1 1-16 0,0-1-16 0,3 1 0 16,0-1-176-16,3 0-16 0,1 0-16 0,3-1 0 16,0 2-240-16,2 0-48 0,3 1-16 0,-2 1 0 15,-1-2-304-15,-2 1 0 0,1-1 0 0,-3 2 0 16,1-3 0-16,0 1 0 0,1 0 128 0,2 0-128 16,-1 0 0-16,2 1 0 0,2-1 0 0,1 1 0 15,-1 0 0-15,0 0 0 0,-2-1 0 0,-2 1 0 0,-2-1 128 16,-1 0-128-16,-1 0 0 0,1 1 0 0,-2-2 0 0,0 2 0 15,2 0 0-15,-1 1 0 0,2-2 0 0,-1 1 0 16,0 1 0-16,0 0 0 0,-2-1 0 0,0 0 0 16,-3 0 0-16,1 0 0 0,-2 0 128 0,1 0-128 15,-2 0 0-15,-1 0 0 0,3 0 0 0,-2 0 0 16,2 0 0-16,0 1 0 0,2 0 0 0,-2 0 0 16,1-1 0-16,0 1 0 0,2 1 0 0,-2 0 0 15,0 0 0-15,-1 1 0 0,1 0 0 0,-3 0 0 16,-1 0 0-16,-1 0 0 0,-4 0 0 0,1 0 0 15,-3 1 0-15,-1-3 0 0,1 1 0 0,-2 0 0 16,0 0 0-16,0 1 0 0,-2-2 0 0,0 1 0 16,0-1 0-16,0 0 0 0,-7 0 0 0,5 0 0 15,-5 0 0-15,5 0 0 0,-5 0 0 0,0 0 0 16,0 0 0-16,0 0 0 0,0 0 0 0,0 0 0 0,0 0 0 16,0 0 0-16,0 0 128 0,0 0-128 0,0 0 0 15,0 0 0-15,0 0 0 0,1 8 0 0,-1 0 0 16,0 3 0-16,0 2 0 0,-2 2 0 0,0 3 0 15,0 4 0-15,-3 3 0 0,1 3 0 0,0 2 0 0,2 0 0 16,-2 1 0-16,1 0 160 0,-1-2-160 0,0-1 128 16,1 0-128-16,-1 1 0 0,-1-1 144 0,2 5-144 15,-2 1 0-15,2 0 0 0,0-1 0 0,0 0 128 16,2-1-128-16,-1-3 0 0,1-1 0 0,1-3 0 16,-1-3 0-16,1 0 0 0,1-4 0 0,-1-1 0 0,0 1 0 15,0-2 0-15,1 0 0 0,-2-1 0 0,0-1 0 0,1 2 0 16,-1-1 0-16,0-1 128 0,0 1-128 0,0-2 0 15,1 1 0-15,-1-1 0 0,-1 0 0 0,1 0 0 16,0-2 0-16,0-1 0 0,1-2 0 0,0 1 0 16,-1-2 0-16,1 1 0 0,0-3-144 0,0 0 0 15,0-5 0-15,0 6 0 0,0-6 144 0,-1 5-128 16,1-5 128-16,0 0-128 0,-4 4 128 0,1-1 0 16,3-3 0-16,-4 3 0 0,-2-1 0 0,1 0 0 15,-1 0 0-15,-1 0 0 0,-1 0 0 0,-1 0 0 16,-1 0 0-16,0 0 0 0,-3 1 0 0,1-3 0 15,-4 1 0-15,0 0 0 0,-1 0 0 0,0 1 0 16,2-1 0-16,-4 1 0 0,0 0 0 0,1 0 0 16,-2 0 0-16,3 1 0 0,-3-1 0 0,2 0 0 15,-2 0 0-15,-1 1 0 0,0 0 0 0,-3 0 0 0,-2 0 0 16,-1 0 0-16,-4-1 0 0,2 1 0 0,0 0 0 16,0-1 0-16,1-1 192 0,1 0-16 0,0 1-16 0,2-1 0 15,-1 1-32-15,1-4 0 0,-1 1 0 0,-3-1 0 16,-3 0-128-16,-4 0 0 0,-1-1 0 0,-2 0 0 15,2 0 0-15,0 1 0 0,2 0 128 0,2 1-128 16,0 1 0-16,-1-2 0 0,-3 2 0 0,-2 2 0 16,-4-2 0-16,-1 2 0 0,1 1 0 0,0-1 128 15,2 3-128-15,2 1 0 0,2 0 144 0,0 0-144 0,0 2 160 16,-2-4-32-16,0 2-128 0,0-1 192 16,2-1-192-16,3 0 128 0,-1 0-128 0,5-3 0 15,3 1 0-15,1-1 128 0,4-1-128 0,2 0 0 0,3-1 0 0,2-1-128 16,0 1 128-16,2-4-208 15,3 0-1712-15,1-1-320 0,2-1-80 0</inkml:trace>
  <inkml:trace contextRef="#ctx0" brushRef="#br0" timeOffset="5010.161">18151 729 8287 0,'0'0'736'0,"0"0"-592"16,0 0-144-16,-1 7 0 0,-2 0 3904 0,1 1 736 15,-2 2 160-15,2 0 16 0,0 1-2736 0,1 0-544 16,0-1-128-16,0 0 0 0,2 0-544 0,-1 1-96 16,0-1-32-16,0 1 0 0,-1-1-224 0,2 1-32 0,-1-4-16 0,1 1 0 15,-1-1-48-15,1 0-16 16,0-2 0-16,0 0 0 0,-1-5 32 0,0 5 0 15,0-5 0-15,0 0 0 0,0 0 0 0,0 0 0 16,0 0 0-16,0 0 0 0,0 0 32 0,0 0 16 0,0 0 0 0,0 0 0 16,0 0-96-16,1-6-32 0,0 0 0 0,1 1 0 15,0-4-16-15,0 0 0 0,1 0 0 0,0-2 0 16,1 0-176-16,0 0-32 0,0-3-128 0,2 1 192 16,0-3-64-16,1 1 0 0,0 1-128 0,-1 1 192 15,0 1-64-15,1 3 0 0,0 1-128 0,-1 0 192 0,1 2 80 0,0 2 16 16,-1 0 0-16,-1 3 0 0,-5 1-32 0,8 0 0 15,0 1 0-15,-1 3 0 0,-2 1 64 16,1 3 0-16,-1 2 0 0,-1 2 0 0,0 3 0 16,0 0 0-16,-2 2 0 0,1 0 0 0,0 1-128 15,0-2 0-15,-1 1-16 0,1 0 0 0,-1-2-176 0,1 0 128 16,0-1-128-16,0-1 128 0,0-3-128 0,0 0 0 16,0-2 0-16,0-2 0 0,1 0 0 0,0-2 0 15,-4-4 0-15,4 3 0 16,-4-3-1296-16,5 1-144 0,1-1-32 0,-6 0-12432 15,6-4-2496-15</inkml:trace>
  <inkml:trace contextRef="#ctx0" brushRef="#br0" timeOffset="6467.353">19499 1488 9215 0,'0'0'816'0,"0"0"-656"15,0 0-160-15,0 0 0 0,0 0 1664 0,0 0 288 16,0 0 64-16,0 0 16 0,0-5-1648 0,0 0-384 16</inkml:trace>
  <inkml:trace contextRef="#ctx0" brushRef="#br0" timeOffset="6997.059">19521 1464 16575 0,'0'0'1472'16,"0"0"-1168"-16,0 0-304 0,0 0 0 0,0 0 2576 0,0 0 464 0,0 0 96 0,0 0 0 15,0 0-1408-15,0 0-304 0,-3 5-48 16,0 1-16-16,1 2-496 0,0 2-96 0,0 1-32 0,1 0 0 16,-1 2-400-16,1 0-80 0,1 2 0 0,0 1-16 15,-1 0-240-15,1 1 0 0,1 0 128 0,0-1-128 16,0 1 0-16,0-1 0 0,1-3 0 0,0 0 0 0,1-1 0 15,0-2 0-15,0-1 0 0,1-3 0 0,-1 0 0 16,0-1 0-16,-3-5 0 0,3 4 0 0,-3-4 0 16,0 0 176-16,0 0-176 0,0 0 160 0,0 0 192 0,0 0 32 15,0 0 16-15,0 0 0 0,-4-5-128 0,0-1-16 16,0 1-16-16,-2-2 0 0,0 1-112 0,-1 1-128 16,-1 3 176-16,0 0-176 0,0-1 144 0,-1 2-144 15,1 1 0-15,-1 1 144 0,-1 2-144 0,1 0 160 16,0 0-160-16,-1 3 160 0,0 2 96 0,2-1 0 15,0 0 16-15,0 1 0 0,2-1 176 0,0 1 16 16,1 0 16-16,1 0 0 0,1 2-112 0,2-2-32 16,0-2 0-16,3 2 0 0,0 1-128 0,2-3-16 15,1 0-16-15,2 0 0 0,2-1-176 0,1 1 0 16,2-2 144-16,2-1-144 0,0-1 0 0,-1-1 0 16,3-2 0-16,0-1 128 0,-3 0-128 0,0 0-128 15,-2-3 128-15,-1 0-192 16,-1 1-2896-16,-2-1-592 0</inkml:trace>
  <inkml:trace contextRef="#ctx0" brushRef="#br0" timeOffset="10866.596">18664 789 7359 0,'0'0'656'0,"0"0"-528"16,0 0-128-16,0 0 0 0,-2 2 2192 0,2-2 416 15,0 0 80-15,0 0 0 0,0 0-1088 0,-3 2-208 16,3-2-48-16,0 0-16 0,-2 3-448 0,2-3-96 16,0 0-16-16,0 0 0 0,0 0-64 0,0 0 0 15,0 0-16-15,4 4 0 0,-4-4 144 0,6 2 48 16,0-2 0-16,0 1 0 0,-6-1-224 0,7 0-32 15,-2 0-16-15,1 0 0 0,1-1-96 0,-1 0 0 16,0 0-16-16,0 1 0 0,0-1-192 0,0 1-48 16,0 0 0-16,1 0 0 0,0 1-48 0,-1 0-16 0,-6-1 0 0,6 1 0 15,0 0-192-15,-1 0 144 16,0 1-144-16,0 0 128 0,1 0-128 0,0 0 0 16,-1 0 144-16,0 0-144 0,0-1 0 0,0 0 128 15,-1 2-128-15,0-3 0 0,2 1 272 0,-1-1-16 16,-1 0 0-16,2 0 0 0,0-1-48 0,1 1-16 0,-1 0 0 15,0 0 0-15,-1 1 0 0,0-1 0 0,1 1 0 0,-1 0 0 16,0 1-48-16,0-2-16 16,-2 1 0-16,1 1 0 0,-4-2-128 0,5 2 128 0,-1 0-128 15,-4-2 128-15,0 0 0 0,5 1 0 0,-1 0 0 0,0 0 0 16,-4-1-128-16,6 0 0 0,-6 0 0 0,6-1 0 16,0 0 128-16,-2 1 0 0,1-2 0 0,0 0 0 15,0 0 64-15,0 1 0 0,-5 1 0 0,5-1 0 16,0-1 0-16,-5 2 0 0,0 0 0 0,7-1 0 0,-2 0-192 15,1 0 0-15,-6 1 0 0,7 0 0 0,-7 0 0 0,7 0 0 16,-7 0 0-16,6 0 0 0,1 0 0 0,-1 0 0 16,-6 0 0-16,6 0 0 0,-6 0 160 0,7 0-160 15,-2 0 192-15,1 0-192 0,-6 0 256 0,8 0-48 16,-1 0-16-16,0 0 0 0,-1-2 16 0,-1 2 0 16,-5 0 0-16,7 2 0 0,0-2-208 0,0 0 144 15,-1 1-144-15,1 0 128 0,-2 0-128 0,2 1 0 16,0-2 0-16,0 1 0 0,-1 0 0 0,0 0 0 15,0 0 0-15,-1-1 0 0,2 0 0 0,-1 0 0 16,0 0 0-16,0 1 0 0,-1-1 0 0,0 1 0 16,0-1 0-16,-1 1 0 0,-4-1 0 0,5 1 0 15,0-1 0-15,0 1-176 0,-5-1 176 0,6 1 0 16,-2 0 0-16,1 0 0 0,-5-1 0 0,5 2-128 0,-1-1 128 0,-4-1-128 31,4 2-416-31,-4-2-80 0,0 0-16 0,5 0-11808 0,0 0-2368 16</inkml:trace>
  <inkml:trace contextRef="#ctx0" brushRef="#br0" timeOffset="11408.398">19387 688 23775 0,'0'0'1056'0,"0"0"224"0,0 0-1024 0,0 0-256 0,0 0 0 0,0 0 0 16,0 0 1664-16,0 0 272 0,0 0 64 15,0 0 16-15,0 0-688 0,0 0-144 16,0 0-32-16,5 2 0 0,-5-2-304 0,6 5-64 15,-1 0-16-15,-1 1 0 0,1-1-192 0,0 2-64 16,1 1 0-16,1 0 0 0,-1-2-384 0,2 0-128 0,1 2 0 16,1-1 0-16,-1-1 0 0,0 1 0 15,1 0 128-15,0 1-128 0,-3-3 128 0,1 3-128 0,-1-1 192 0,2 0-192 16,-1-2-144-16,0 0-144 0,0-2-32 16,-1 0 0-1,-1-1-192-15,1-1-64 0,0 1 0 0,-1-1 0 16,0-1-320-16,-1-1-64 0,-5 1 0 0,6-2-16 0,-6 2-1056 0,0 0-208 0,0 0-32 15,0 0-16-15</inkml:trace>
  <inkml:trace contextRef="#ctx0" brushRef="#br0" timeOffset="11677.798">19428 929 13823 0,'0'0'608'0,"0"0"128"0,0 0-592 0,0 0-144 16,0-5 0-16,1 1 0 0,0 0 3760 0,2-2 720 16,-1 0 128-16,0-1 48 0,0-1-2912 0,2-1-576 15,1 1-112-15,0-1-32 0,-1 0-528 0,1 0-112 0,1 0-32 16,0 1 0-16,-1-1-32 0,1 1 0 16,0-1 0-16,0 0 0 0,-2 2 80 0,2-1 16 15,0 1 0-15,1-2 0 0,-1 1-144 0,2 0-16 16,0-1-16-16,0 1 0 0,-1-2-80 0,1 2-16 0,-1 0 0 0,1 2 0 15,-3-1-144-15,1 2-272 16,-1 0 64-16,-1 2 16 16,-4 3-512-16,0 0-112 0,0 0-16 0,0 0-10176 0,0 0-2048 15</inkml:trace>
  <inkml:trace contextRef="#ctx0" brushRef="#br0" timeOffset="11996.217">19730 811 32479 0,'0'0'704'0,"0"0"160"0,0 0 32 0,11 10 16 0,-13-5-720 0,0 1-192 0,0-1 0 0,0 1 0 0,0 0 896 0,1 0 160 16,1 0 32-16,0 0 0 0,0 1-512 0,1-1-112 15,-1-6-16-15,0 5 0 0,1 1-320 0,-1-6-128 16,0 0 0-16,0 0 144 0,5 3-144 0,-5-3 0 0,6 0 0 0,-1-2 0 31,0-2-640-31,0-1-128 0,-1 0 0 0,0-3-10064 16,0-1-2016-16</inkml:trace>
  <inkml:trace contextRef="#ctx0" brushRef="#br0" timeOffset="12104.811">19746 719 27583 0,'0'0'1216'0,"-3"-2"256"0,1-1-1168 0,-1 0-304 0,3 3 0 0,-3-4 0 16,1 0 1376-16,2 4 224 0,0 0 32 0,0 0 16 16,0 0-1200-16,0 0-256 0,0 0-32 0,0 0-10176 15,0 0-2032-15</inkml:trace>
  <inkml:trace contextRef="#ctx0" brushRef="#br0" timeOffset="12415.782">19916 722 21183 0,'0'0'944'0,"0"0"192"0,-3 4-912 0,-1 0-224 16,0 0 0-16,4-4 0 0,0 0 3904 0,0 5 752 15,0-5 144-15,4 6 16 0,0-2-3024 0,2 1-624 16,4-2-112-16,4-1-32 0,2 0-496 0,2-2-96 16,4 0-32-16,0-2 0 0,1 0-224 0,0-1-48 0,-2 0-128 0,-1-1 192 15,-2 0-192-15,-1 0 0 16,-1-1 0-16,-1 2 0 0,-1 1 0 0,0-2 0 15,-2 2 0-15,0 1 0 0,-4-2-256 0,2 2-80 16,-1 1-32-16,-1 1 0 16,0 0-1968-16,-1 0-400 0,1 0-80 0</inkml:trace>
  <inkml:trace contextRef="#ctx0" brushRef="#br0" timeOffset="55945.188">8673 12036 8287 0,'0'0'736'0,"0"0"-592"0,0 0-144 0,0 0 0 0,0 0 3984 16,0 0 768-16,2 6 160 0,-2-6 16 0,0 0-2912 0,1 5-592 15,-1-5-112-15,1 5-32 0,-1-5-336 0,2 5-80 16,-1-2-16-16,1 2 0 0,0 0-112 0,0 1-32 15,-1 2 0-15,0 0 0 0,0 1 160 0,1-1 32 16,0 1 0-16,-1 0 0 0,1 0-128 0,1 1-32 16,-1-1 0-16,0 3 0 0,0 1-192 0,0 0-32 15,0 1-16-15,0 3 0 0,0-1-64 0,0 3-16 16,-1 2 0-16,0-1 0 0,0 3-32 0,0 2-16 16,0-1 0-16,0 0 0 0,0-2-112 0,0-1-32 15,-1-3 0-15,1 0 0 0,0-1-96 0,1-1-128 16,-1 1 176-16,0 1-176 0,1-1 160 0,0 2-160 0,-1 0 128 0,1 1-128 15,0 0 0-15,-1 1 0 16,1 0 0-16,1 0 0 0,-2-1 0 0,1 0 0 16,-1 0 0-16,1-1 0 0,0-2 0 0,0-1 0 15,-1 1 0-15,1-1 0 0,-1-2 0 0,0 1 0 0,0 0 128 0,0-1-128 16,0 1 0-16,1 1 0 0,-1 1 0 16,0 1 0-16,0-1 0 0,-1 2 0 0,0 1 0 15,1 0 0-15,-1-2 0 0,1 1 0 16,0 0 128-16,0-1-128 0,-1 0 0 0,0-1 0 0,0-1 0 0,1 1 0 15,-1-1 0-15,1 0 0 0,1-1 0 0,-2-2 0 16,0 1 0-16,0-1 0 0,0 0 128 0,0 0-128 16,0 3 0-16,0-2 0 0,0-1 0 0,2 2 0 15,-1 1 0-15,-1-1 0 0,0 2 0 0,1 0 0 16,0 0 0-16,0 1 0 0,-1-1 0 0,1 1 0 16,-1 1 0-16,1-2 0 0,0 2 0 0,0-1 0 0,1 1 0 0,-1 0 0 15,0-3 0-15,0 1 0 0,1-1 0 16,1 0 0-16,-2-1 0 0,0-1 0 0,0 1 0 0,1-1 0 15,0-1 0-15,-1 1 0 16,0-1 0-16,0-1 0 0,1 0 0 0,0-1 0 0,0-2 0 16,0 0 0-16,-1-4-176 0,-1-5 176 15,0 0-1104-15,0 0-144 0,0 0-32 0,0 0-12224 16,0 0-2432-16</inkml:trace>
  <inkml:trace contextRef="#ctx0" brushRef="#br0" timeOffset="56773.875">7964 13085 27935 0,'0'0'1232'0,"5"3"256"0,0 0-1184 0,0 0-304 15,2-1 0-15,0 0 0 0,2 0 1920 0,2 0 320 16,0 0 64-16,3 0 0 0,2-2-656 0,0 0-144 15,-1 0-32-15,4 0 0 0,0-2-544 0,3 1-112 16,0 0-32-16,3 0 0 0,0-1-176 0,2-1-32 16,0 0-16-16,1-1 0 0,-1 0-176 0,-2-1-48 15,0 0 0-15,0 1 0 0,1-1-96 0,0 1-32 16,0 0 0-16,3 0 0 0,-1-1-208 0,1 2 176 16,1-3-176-16,-1 2 160 0,0 0-160 0,-1 1 128 0,-2 2-128 0,-2-1 128 15,-2 2 64-15,-1 1 16 0,-3 0 0 16,0 0 0-16,-1 1-16 0,2 0-16 0,-2 1 0 0,-1 0 0 15,2 0-176-15,-1-1 128 0,0 0-128 0,2-1 128 16,-1 0-128-16,2 0 0 0,-1 1 0 0,2-2 0 16,0 0 128-16,1-2-128 0,0 0 192 0,0 1-64 15,-3-3-128-15,1 1 0 0,-2 0 0 0,-2 1 0 16,1-1 256-16,-1 1 0 0,-1 1 16 0,1 0 0 16,-1 0-16-16,1 0-16 0,1 0 0 0,0 1 0 15,0 0-80-15,2 0-16 0,-1-2 0 0,1 2 0 0,-1-2-144 16,2 1 0-16,0-4 144 0,1 3-144 0,0-1 0 0,-1 1 128 15,-1-1-128-15,-1 1 0 0,-1 1 0 0,-1 0 0 16,-1 0 0-16,0 0 128 0,-2 0-128 0,2 1 144 16,-1 0-144-16,-1 0 160 0,0 1-16 0,0 0 0 15,1 0 0-15,-2 1 0 0,0 0-144 0,-1 0 192 16,1 0-192-16,1 0 192 0,-2 0-192 0,0 1 0 16,0-1 0-16,1 0 128 0,-1 0-128 0,0-1 0 15,-2 1 0-15,-1-2 0 0,1 0 0 0,-1 0-256 16,0 0 64-16,-1-2 16 15,-2 0-816-15,0 1-160 0,-5 1-48 0,4-5 0 16,-2 0-1408-16,-1 0-272 0,-2 0-64 0</inkml:trace>
  <inkml:trace contextRef="#ctx0" brushRef="#br0" timeOffset="58100.591">9121 12666 28559 0,'0'0'2544'0,"0"0"-2032"0,-3 2-512 0,0 1 0 16,0 0 2928-16,0-1 480 15,-1 1 112-15,1 0 0 0,0 0-1664 0,3-3-352 0,0 0-64 0,0 0-16 16,0 0-1120-16,0 0-304 0,0 0 0 0,0 0 0 16,2-7-2816-16,1 0-672 15</inkml:trace>
  <inkml:trace contextRef="#ctx0" brushRef="#br0" timeOffset="58271.341">9135 12511 11967 0,'0'0'528'0,"0"0"112"0,-3 1-512 0,-1 1-128 0,-1-2 0 0,1 1 0 16,4-1 5856-16,0 0 1136 0,0 0 240 0,0 0 32 0,0 0-5632 15,0 0-1120-15,0 0-240 0,8 1-11712 16,0-1-2336-16</inkml:trace>
  <inkml:trace contextRef="#ctx0" brushRef="#br0" timeOffset="58368.801">9288 12589 31391 0,'0'0'1392'0,"0"0"272"0,0 0-1328 0,-3 5-336 16,3-5 0-16,0 0 0 0,-3 5 832 0,3-5 80 15,0 0 32-15,0 0 0 16,0 0-1968-16,0 0-400 0</inkml:trace>
  <inkml:trace contextRef="#ctx0" brushRef="#br0" timeOffset="58515.576">9245 12494 8287 0,'0'0'736'0,"-4"3"-592"16,4-3-144-16,-6-2 0 0,1 0 5504 0,5 2 1056 15,-4-3 224-15,4 3 32 0,0-6-5344 0,1 1-1056 0,1-1-224 0,2 2-14944 16</inkml:trace>
  <inkml:trace contextRef="#ctx0" brushRef="#br0" timeOffset="58617.777">9373 12532 11967 0,'0'0'1072'0,"0"0"-864"16,0 0-208-16,0 0 0 0,0 0 3312 0,0 0 608 15,6 0 128-15,-6 0-10048 16,6 1-2000-16</inkml:trace>
  <inkml:trace contextRef="#ctx0" brushRef="#br0" timeOffset="58775.845">9325 12484 15663 0,'0'0'688'0,"-5"1"144"0,0-2-656 15,0-1-176-15,1 1 0 0,-1-1 0 0,5 2 3312 0,-4-4 624 0,1 0 128 16,2-2 32-16,0 1-3312 0,1 1-656 15,1-1-128-15</inkml:trace>
  <inkml:trace contextRef="#ctx0" brushRef="#br0" timeOffset="59015.399">9537 12416 14735 0,'-10'6'640'0,"5"-4"160"0,-2-1-640 0,0-1-160 0,0-1 0 0,1-1 0 0,2-1 4736 0,1 0 896 16,1-1 192-16,1-1 48 15,-1-2-5632-15,2 0-1136 0</inkml:trace>
  <inkml:trace contextRef="#ctx0" brushRef="#br0" timeOffset="59167.551">9608 12421 16575 0,'0'0'1472'0,"0"0"-1168"15,0 0-304-15,0 0 0 0,0 0 2080 0,6 4 352 16,-1-2 80-16,1-1-12416 0</inkml:trace>
  <inkml:trace contextRef="#ctx0" brushRef="#br0" timeOffset="59309.936">9606 12364 17503 0,'-14'-3'1552'0,"8"1"-1232"0,-2-2-320 0,1-1 0 16,0 0 3280-16,0-2 608 0,1 1 112 0,1-1 32 16,0 1-2864-16,2 0-560 0,1-3-112 0,2 2-10256 15,1 0-2048-15</inkml:trace>
  <inkml:trace contextRef="#ctx0" brushRef="#br0" timeOffset="59459.66">9740 12428 19343 0,'0'0'848'0,"0"0"192"0,3 4-832 15,0 1-208-15,0-2 0 0,1-1 0 0,2-1 2096 0,0-2 368 0,0-1 80 16,0-1-9824 0,2-2-1952-16</inkml:trace>
  <inkml:trace contextRef="#ctx0" brushRef="#br0" timeOffset="59613.327">9712 12233 34271 0,'-12'3'1520'0,"12"-3"304"0,-7 0-1456 0,7 0-368 16,-6 0 0-16,6 0 0 0,0 0 1024 0,0 0 144 0,-2-5 32 0,2 5 0 15,2-5-1728-15,2 0-352 0,2-1-64 0</inkml:trace>
  <inkml:trace contextRef="#ctx0" brushRef="#br0" timeOffset="59774.801">9872 12241 26719 0,'0'0'2368'0,"0"0"-1888"0,3 6-480 0,0 0 0 0,1-3 2368 16,1 0 384-16,2-1 80 0,1 0 16 0,1 0-2064 0,2 0-400 15,-1 0-96-15,1 0-16992 0</inkml:trace>
  <inkml:trace contextRef="#ctx0" brushRef="#br0" timeOffset="60199.833">10119 12012 11055 0,'-7'9'976'0,"4"-5"-784"16,0 0-192-16,0 0 0 0,1 0 5360 0,2-4 1024 16,0 0 208-16,0 0 32 0,0 0-4528 0,0 0-912 15,0 0-176-15,0 0-11936 16,0 0-2384-16</inkml:trace>
  <inkml:trace contextRef="#ctx0" brushRef="#br0" timeOffset="60408.293">9949 12167 30751 0,'0'0'672'0,"0"0"144"0,0 0 16 0,6 4 48 0,-1-1-704 0,1-1-176 0,0-2 0 0,2 0 0 16,1 0 1008-16,1-3 160 15,0-1 48-15,-1-1 0 0,1-1-576 0,1-2-128 0,1 0 0 0,-1-2-16640 16</inkml:trace>
  <inkml:trace contextRef="#ctx0" brushRef="#br0" timeOffset="62369.021">10754 12916 41055 0,'0'0'1824'0,"0"0"368"0,6 2-1744 0,-2 0-448 0,2 0 0 0,0-1 0 15,1 0 1152-15,1 0 160 0,1 1 32 0,0-2 0 16,5-2-880-16,1 1-160 0,0-1-48 0,1 0 0 16,1-1-256-16,-3 1 0 0,3 0 0 0,2 1 0 15,-1-1-1376-15,1 1-336 0,-2-1-64 0,-2 1-17232 16</inkml:trace>
  <inkml:trace contextRef="#ctx0" brushRef="#br0" timeOffset="62586.78">10799 13156 37087 0,'-10'7'1648'0,"10"-7"336"0,-5 5-1600 0,1 0-384 15,4-5 0-15,0 0 0 0,-3 5 1760 0,3-5 272 16,0 5 48-16,0-5 16 0,5 5-944 0,1 0-176 15,2-3-32-15,1 1-16 0,1-3-416 0,3 1-64 16,1-1-32-16,1-1 0 0,2 1-224 0,3-3-64 16,-3 1 0-16,3 0 0 0,0-1-128 0,0 0 0 15,-2 0 144-15,0 1-144 0,1 0 0 0,-3 0-128 16,0 1 0-16,-3-2 0 16,0 2-2080-16,-1 0-416 0,-2 1-64 0</inkml:trace>
  <inkml:trace contextRef="#ctx0" brushRef="#br0" timeOffset="62859.258">11233 12856 24879 0,'0'0'1088'0,"0"0"256"0,0 0-1088 0,0 0-256 0,0 0 0 0,0 0 0 0,0 0 4160 0,5 2 768 16,0 0 144-16,1 1 48 0,3 1-3232 0,2 1-640 15,1 0-128-15,1 1-32 0,2 1-720 0,7 0-160 16,-1 1-16-16,3 1-16 0,-1 0-176 0,1 0 0 16,-2 0 0-16,0-1 0 15,-2 2-2400-15,-1-2-464 0</inkml:trace>
  <inkml:trace contextRef="#ctx0" brushRef="#br0" timeOffset="63053.961">11389 13285 23039 0,'0'0'2048'0,"0"0"-1648"0,0-5-400 0,0-1 0 15,1 1 4752-15,1-2 880 16,1-1 160-16,1 0 32 0,0-2-3392 0,1-1-672 15,2-2-144-15,2 0-16 0,2-2-1056 0,1 1-208 0,1-2-32 0,1 0-16 16,2-4-288-16,0 2 0 0,-1-2 0 0,0 1 0 31,0 0-1328-31,0 1-272 0,-2 0-48 0</inkml:trace>
  <inkml:trace contextRef="#ctx0" brushRef="#br0" timeOffset="71067.43">13616 11938 22111 0,'0'0'1968'0,"0"0"-1584"0,-1 4-384 0,-2 0 0 16,-1-1 2240-16,2 1 352 0,0 1 80 0,-1 2 16 16,3 0-1024-16,0 3-192 0,-1 5-32 0,1 1-16 15,0 1-272-15,0 2-64 0,0 0-16 0,0 5 0 16,0 2-192-16,0 4-48 0,1 6 0 0,1 2 0 0,2 3-304 15,-1 1-64-15,0 0-16 0,0-2 0 0,0 0-192 16,-1 0-64-16,0 3 0 0,-1 3 0 0,1 4-192 16,1-2 0-16,0 1 128 0,1-5-128 0,-1-1 128 0,-1-2-128 15,0 2 176-15,0 2-176 0,0 2 0 0,0-1 0 16,-1 0 0-16,2-3 0 0,1-3 0 0,-1-2 0 16,-1-3 0-16,0 0 0 0,0 1 0 0,-1-3 0 15,-1 2 0-15,0-2 0 0,0-1 0 0,0-2 0 0,-1-2 0 16,0 1 0-16,0-2 0 0,-1 0 0 15,-2-1 0-15,0-1 0 0,0-2 0 0,-1-1 0 16,-1 1 0-16,-1-1 0 0,-1 3 0 0,1-3 0 16,0 2 0-16,0-1 0 15,1-2-1216-15,1-2-160 0,1 1-32 0,0-5-11456 0,1-3-2304 0</inkml:trace>
  <inkml:trace contextRef="#ctx0" brushRef="#br0" timeOffset="71664.758">12552 13020 26719 0,'11'-1'1184'0,"-6"2"240"0,2 0-1136 0,3 0-288 16,3 1 0-16,2-1 0 0,4 1 1680 0,3-1 288 0,-1 0 48 0,4 0 16 16,1 0-432-16,2 0-96 0,1 0-16 0,1 0 0 15,3-1-272-15,5 0-64 0,2-1-16 0,5-1 0 16,4-2-448-16,3-1-96 0,0-1-16 0,3 0 0 15,1 0-240-15,7 0-48 0,5 0-16 0,1 0 0 16,-3-1 192-16,4 1 48 0,3 0 0 0,3 0 0 16,4 0-208-16,-2 0-48 0,-2 0 0 0,3 2 0 15,2-1-256-15,-1 0 128 0,-4 0-128 0,-4 0 0 16,-3 0 176-16,-1 0-176 0,1 1 160 0,-6 0-160 16,-3 2 0-16,-7-2 0 0,-6 2 0 0,-5 1 0 15,-6 0-256-15,-5 1 64 0,-5 2 16 0,-4 1 0 16,-4 0 48-16,-5 0 0 0,-3 1 0 0,-3 1 0 15,-3-1-224-15,-2 2-32 0,-2-6-16 0,-2 6 0 16,-1-1-1376-16,-1-2-272 0,-1 1-48 0,-1-1-16672 0</inkml:trace>
  <inkml:trace contextRef="#ctx0" brushRef="#br0" timeOffset="72198.045">13001 13531 22111 0,'0'0'976'0,"0"0"208"0,0 0-944 0,0 0-240 0,-2 5 0 0,0 0 0 16,2-5 3632-16,-2 5 672 16,2-5 144-16,0 0 32 0,0 0-3232 0,0 0-640 15,-5 0-128-15,1-4-32 16,1 0-1744-16,2-2-368 0</inkml:trace>
  <inkml:trace contextRef="#ctx0" brushRef="#br0" timeOffset="72340.952">13212 13492 20271 0,'0'0'896'0,"-2"5"192"0,-1 1-880 0,0 0-208 0,0-2 0 16,1 1 0-16,0 0 2224 0,0 0 400 0,1-1 64 0,1-4-14416 16</inkml:trace>
  <inkml:trace contextRef="#ctx0" brushRef="#br0" timeOffset="72509.658">13212 13384 12895 0,'0'0'576'0,"-5"-1"112"0,-2 1-560 0,0 0-128 16,-1 0 0-16,1-1 0 0,0 0 5056 0,0-1 960 16,1 0 208-16,-1-1 48 0,2-1-4656 0,0 1-912 15,5 3-192-15,-1-4-48 0,0 0-464 0,1 4-256 16,0 0 16-16,2-5-10640 15,2 0-2112-15</inkml:trace>
  <inkml:trace contextRef="#ctx0" brushRef="#br0" timeOffset="72647.825">13309 13416 17503 0,'-3'10'1552'0,"3"-10"-1232"0,-2 5-320 0,0 2 0 15,0 0 3392-15,0-1 640 16,0 0 112-16,2-6 16 0,0 0-2768 0,0 0-560 0,0 0-128 0,0 0 0 15,0 0-464-15,0 0-96 0,0-7-16 0</inkml:trace>
  <inkml:trace contextRef="#ctx0" brushRef="#br0" timeOffset="72815.109">13348 13252 24879 0,'-10'1'1088'0,"10"-1"256"0,-7 2-1088 0,0 1-256 0,0-1 0 0,1 0 0 0,-1-2 2736 0,1 0 480 16,6 0 112-16,0 0 0 0,0 0-2512 0,0 0-512 16,0 0-112-16,1-5-16768 15</inkml:trace>
  <inkml:trace contextRef="#ctx0" brushRef="#br0" timeOffset="72947.66">13438 13291 33743 0,'0'0'1488'0,"-6"1"320"0,0 1-1440 0,1 0-368 16,0-1 0-16,5-1 0 0,0 0 720 0,0 0 80 15,-5-3 16-15,5 3 0 0,0 0-816 0,1-4 0 0,0-3 0 0</inkml:trace>
  <inkml:trace contextRef="#ctx0" brushRef="#br0" timeOffset="73092.863">13505 13138 16575 0,'0'0'1472'0,"-5"3"-1168"0,-1 0-304 0,1 0 0 15,0-1 3712-15,1 0 704 0,4-2 128 0,0 0 16 16,0 0-3344-16,0 0-688 0,0 0-128 0,0 0-10400 16,3-6-2096-16</inkml:trace>
  <inkml:trace contextRef="#ctx0" brushRef="#br0" timeOffset="73235.987">13604 13222 33695 0,'-11'4'1488'0,"11"-4"304"0,-6 2-1424 0,1 0-368 16,5-2 0-16,0 0 0 0,-4-2 464 0,4 2 32 16,-1-6 0-16,1-3 0 15,0-1-1264-15,0-2-256 0</inkml:trace>
  <inkml:trace contextRef="#ctx0" brushRef="#br0" timeOffset="73376.714">13594 12959 22111 0,'0'0'976'0,"-7"0"208"0,0 1-944 0,0 0-240 16,1 0 0-16,0 1 0 0,0-2 3136 0,2 0 592 15,4 0 112-15,0 0 32 0,0 0-3232 0,0 0-640 0,0 0 0 0,0 0-15952 16</inkml:trace>
  <inkml:trace contextRef="#ctx0" brushRef="#br0" timeOffset="73518.214">13741 13111 23039 0,'0'0'2048'0,"0"0"-1648"0,-7-3-400 0,7 3 0 16,-5-1 2608-16,5 1 432 0,-4-6 96 0,2-1 0 15,2-2-2448-15,2-1-496 0,-1 0-192 0</inkml:trace>
  <inkml:trace contextRef="#ctx0" brushRef="#br0" timeOffset="73670.779">13740 12921 33919 0,'0'0'1504'0,"-5"4"304"0,-2-1-1440 0,1 1-368 15,0-1 0-15,2 1 0 0,4-4 768 0,0 0 96 16,0 0 16-16,0 0 0 0,0 0-880 0,0 0 0 16,5 3-176-16</inkml:trace>
  <inkml:trace contextRef="#ctx0" brushRef="#br0" timeOffset="73819.383">13811 12964 24879 0,'0'0'2208'0,"-4"3"-1760"0,-2-1-448 0,1-1 0 16,0-1 2256-16,5 0 368 0,0 0 80 16,-3-3 16-16,1-2-1952 0,1 0-384 0,2-2-64 0,1 0-32 31,1 1-1904-31,1-4-384 0</inkml:trace>
  <inkml:trace contextRef="#ctx0" brushRef="#br0" timeOffset="73964.625">13809 12773 21183 0,'0'0'1888'0,"0"0"-1504"0,-5 4-384 0,5-4 0 0,0 0 2736 0,0 0 464 16,-3 4 112-16,3-4 16 0,0 0-1936 0,0 0-384 15,0 6-80-15,0-6-16 0,4 4-752 0,1-2-160 16,1-2 0-16,1-1-16192 16</inkml:trace>
  <inkml:trace contextRef="#ctx0" brushRef="#br0" timeOffset="74100.637">13924 12915 29663 0,'-15'7'1312'0,"8"-5"272"0,-1-1-1264 0,1-1-320 16,-1-1 0-16,1-1 0 0,1-2 1248 0,-1-2 192 16,2-1 32-16</inkml:trace>
  <inkml:trace contextRef="#ctx0" brushRef="#br0" timeOffset="74238.638">13781 12667 31151 0,'0'0'688'0,"0"0"144"0,0 0 16 0,0 0 32 0,0 0-704 0,2-6-176 15,8 6 0-15,-1 1 0 0,0-1 848 0,2-1 144 0,1-1 32 0</inkml:trace>
  <inkml:trace contextRef="#ctx0" brushRef="#br0" timeOffset="74397.493">14080 12746 11055 0,'-4'3'976'15,"-1"1"-784"-15,5-4-192 0,-5 3 0 0,5-3 5568 0,0 0 1088 16,0 0 192-16,0 0 64 0,0 0-5328 0,0 0-1072 15,0 0-192-15,0 0-16544 0</inkml:trace>
  <inkml:trace contextRef="#ctx0" brushRef="#br0" timeOffset="74553.498">14082 12718 10127 0,'-12'7'896'0,"7"-4"-704"15,0 0-192-15,-1-1 0 0,0 0 5040 0,6-2 976 0,-5 0 192 0,5 0 32 16,-5-5-4512-16,2-2-896 0,3-1-176 16,0-3-10688-16,1-2-2128 15</inkml:trace>
  <inkml:trace contextRef="#ctx0" brushRef="#br0" timeOffset="74702.838">14092 12556 16575 0,'-5'8'1472'0,"3"-3"-1168"0,0 0-304 0,2 1 0 16,-3-1 3584-16,3-5 672 0,0 0 128 0,2 4 32 0,1 1-3376 0,1 0-656 15,-4-5-144-15,8 4-9984 16,1-1-2000-16</inkml:trace>
  <inkml:trace contextRef="#ctx0" brushRef="#br0" timeOffset="74850.652">14268 12651 6447 0,'-10'3'576'0,"5"-1"-576"15,-1-1 0-15,1 0 0 0,5-1 6848 0,-3-1 1248 16,3 1 256-16,-3-5 48 0,1-3-6496 0,3-1-1312 16,-1 0-256-16,1-1-11376 0,0-3-2272 15</inkml:trace>
  <inkml:trace contextRef="#ctx0" brushRef="#br0" timeOffset="74991.658">14225 12450 26719 0,'-15'6'2368'0,"9"-1"-1888"0,-1 0-480 16,1 1 0-16,-1 0 3008 0,1 0 512 0,0-1 112 0,2-1 16 16,4-4-2368-16,0 0-480 0,0 0-96 0,0 0 0 15,7 0-1648-15,3-1-320 0,2-1-64 16</inkml:trace>
  <inkml:trace contextRef="#ctx0" brushRef="#br0" timeOffset="75137.992">14453 12556 20783 0,'0'0'448'0,"0"0"112"0,2-4 16 0,1-1 0 0</inkml:trace>
  <inkml:trace contextRef="#ctx0" brushRef="#br0" timeOffset="101906.072">20147 3086 23375 0,'0'0'1024'0,"0"0"240"0,0 0-1008 0,0 0-256 15,0 0 0-15,0 0 0 0,6-1 1888 0,0 1 336 16,-6 0 64-16,7 0 16 0,1 0-256 0,0 0-32 15,0 0-16-15,1 0 0 0,0 0-448 0,1 0-80 0,0 0-32 0,3 0 0 16,1-3-560-16,1 1-112 16,0 1-32-16,2-1 0 0,1-1-336 0,3-1-64 15,-1 0-16-15,1 1 0 0,0 0-160 0,-1 1-32 16,-1-3-128-16,-2 2 192 0,-1 1-192 0,0-1 0 16,-4 0 0-16,0 1 0 0,-1 0 0 0,-2 0 0 0,-2 1 0 0,-1 1 0 15,-6 0 0-15,5-1-288 0,-5 1 64 0,0 0 16 31,0 0-496-31,0 0-112 0,0 0-16 0,0 0 0 0,0 0-1664 0,0 0-320 16,-6 3-80-16,0 1-13984 0</inkml:trace>
  <inkml:trace contextRef="#ctx0" brushRef="#br0" timeOffset="102314.496">20172 3105 18431 0,'0'0'1632'0,"0"0"-1312"16,0 0-320-16,0 0 0 0,0 0 3536 0,0 0 640 16,0 0 128-16,3 6 32 0,2 1-2176 0,-1-1-432 15,-2 4-96-15,3 1-16 0,1 2-416 0,0 1-96 16,1 3-16-16,1 1 0 0,1-1-496 0,-1 2-96 16,0-1-32-16,0 1 0 0,2-1-208 0,0-2-64 15,-3-1 0-15,2-1 0 0,0-1-192 0,0 0 0 0,-1 0 128 16,-2-1-128-16,2 0 0 0,0 0 0 0,-1-1 0 0,0-2 0 15,0 0 0-15,-1-1 0 0,0-1-176 0,-1-1 176 32,-1-2-784-32,-4-4-48 0,0 0 0 0,0 0 0 15,0 0-2064-15,0 0-432 0,-3 4-64 0</inkml:trace>
  <inkml:trace contextRef="#ctx0" brushRef="#br0" timeOffset="102636.518">20175 3739 12895 0,'0'0'576'0,"0"0"112"0,0 0-560 0,0 0-128 15,0 0 0-15,0 0 0 0,0 0 4736 0,1-5 928 0,0-2 176 16,1 0 48-16,1-1-3408 0,0-2-688 16,1 0-128-16,2-2-16 0,1-1-384 0,1-2-80 15,0 1-16-15,2-1 0 0,-1 0-352 0,1 1-80 16,1 0-16-16,1-1 0 0,-1 3-464 0,0 0-80 16,-1 1-32-16,0 1 0 0,-3 2-144 0,2 1 0 0,-1 1 0 0,-1 1 0 31,-1 1-880-31,-1 2-208 0,-5 2-32 0,0 0-16 15,0 0-1488-15,0 0-320 0,-1 8-48 0</inkml:trace>
  <inkml:trace contextRef="#ctx0" brushRef="#br0" timeOffset="103174.585">20145 3783 26255 0,'0'0'1152'0,"0"0"256"0,0 0-1120 0,0 0-288 16,4-2 0-16,1 0 0 0,1 0 1920 0,0 0 336 0,0 0 64 0,2 0 16 15,-1 1-800-15,3 0-144 0,1 1-48 0,2 0 0 0,-1 0-672 0,4 0-144 16,2 0-16-16,-1 0-16 0,2 1-256 15,-1 1-48-15,2 1-16 0,-1 0 0 0,0 0-176 0,-2 0 0 16,-2 0-192-16,-1 2-12208 16,-1 0-2432-16</inkml:trace>
  <inkml:trace contextRef="#ctx0" brushRef="#br0" timeOffset="103464.685">20530 3634 11055 0,'0'0'976'0,"0"0"-784"15,0 0-192-15,0 0 0 0,-3 6 4768 0,0-1 912 16,0 2 176-16,-1 1 32 0,0 4-3904 0,0-1-768 16,0 1-176-16,0-1-16 0,-1 1-640 0,1 0-128 0,1-1-32 0,-2 2 0 15,1-3-224-15,1 1 0 0,1-2 0 0,1 0-160 32,1-1-1248-32,1-1-256 0,-1-7-64 0</inkml:trace>
  <inkml:trace contextRef="#ctx0" brushRef="#br0" timeOffset="103857.071">20588 3014 17503 0,'0'0'768'0,"0"0"176"0,0 0-752 0,0 0-192 16,-3 7 0-16,-1 0 0 0,1 2 4080 0,-2 2 784 0,0 1 144 0,0 2 48 15,0 2-3648-15,0 0-736 0,2 1-144 0,-1 2-16 16,0 1-352-16,1-1-160 0,0 0 160 0,2-2-160 16,-1 0 0-16,2-2 0 0,0-2-176 0,1-1-10960 15,1-3-2208-15</inkml:trace>
  <inkml:trace contextRef="#ctx0" brushRef="#br0" timeOffset="104315.112">20763 3393 33695 0,'0'0'1488'0,"0"0"304"0,5 1-1424 0,1-1-368 0,0 0 0 0,2 0 0 16,3-1 1376-16,-1 1 208 0,1-1 32 0,3 1 16 0,-1-1-1088 0,2 1-224 16,-2 0-32-16,0 0-16 15,-1 1-720-15,0-1-160 0,-2 1-32 0</inkml:trace>
  <inkml:trace contextRef="#ctx0" brushRef="#br0" timeOffset="104471.213">20718 3520 7359 0,'0'0'656'0,"-4"5"-528"16,-1-2-128-16,1 0 0 0,4-3 7232 0,0 0 1424 16,0 0 288-16,0 0 48 0,4 5-6240 0,1 0-1232 15,2 0-256-15,3-1-48 0,3 0-976 0,2 0-240 16,5 1 0-16,0-4-19568 16</inkml:trace>
  <inkml:trace contextRef="#ctx0" brushRef="#br0" timeOffset="106845.048">21576 3738 6447 0,'0'0'576'0,"0"0"-576"0,0 0 0 0,0 0 0 0,0 0 1136 0,0 0 112 16,0 0 32-16,0 0 0 0,0 0-336 0,0 0-64 15,0 0-16-15,0 0 0 0,0 0-384 0,0 0-80 16,0 0-16-16,0 0 0 0,0 0 80 0,0 0 16 16,0 0 0-16,0 0 0 0,0 0-32 0,0 0-16 15,1-4 0-15,-1 4 0 0,0 0-144 0,0 0-32 16,0 0 0-16,0 0 0 0,0 0 192 0,0 0 16 16,0 0 16-16,0 0 0 15,0 0 208-15,0 0 32 0,0 0 16 0,0 0 0 0,0 0-64 0,0 0-16 16,0 0 0-16,0 0 0 0,0 0-272 0,0 0-48 15,0 0-16-15,0 0 0 0,0 0 256 0,0 0 64 16,-5 3 0-16,5-3 0 0,0 0 16 0,0 0 16 16,0 0 0-16,0 0 0 0,0 0 48 0,0 0 16 0,0 0 0 0,0 0 0 15,0 0 480-15,0 0 112 16,0 0 16-16,0 0 0 0,0 0-512 0,0 0-112 16,0 0-16-16,0 0 0 0,0 0 144 0,0 0 32 0,0 0 0 0,0 0 0 15,0 0-272-15,0 0-48 0,3-5-16 0,-1 0 0 16,0-2-32-16,0 1-16 0,0 1 0 0,0-2 0 15,-1 0-192-15,1-1-48 0,-1-1 0 0,1-1 0 16,-1-1-256-16,1 1 160 0,1 0-160 0,0-2 128 16,0-1 16-16,-1-1 0 0,1 1 0 0,-1-1 0 15,0 1 0-15,0-1 0 0,0 0 0 0,0-1 0 16,0 0 0-16,0 1 0 0,-1 0 0 0,0 0 0 0,0 0-16 16,0 1 0-16,0 2 0 0,0 0 0 0,0-1-128 15,0 2 192-15,-1 0-192 0,0-1 192 16,0-1-192-16,0 1 128 0,0-2-128 0,0 0 128 0,0-1-128 0,0 1 128 15,0-2-128-15,1 1 128 0,-1 2 32 0,1-2 0 16,0-1 0-16,0 1 0 0,0-2-160 0,0 0 0 16,1 1 0-16,0-1-176 0,0 0 176 0,0 2 0 15,0-1 0-15,0 2 128 0,0-2-128 0,-1 1 0 16,0 1 0-16,0 3 0 0,0 0 0 0,1 1 0 16,-1 1 0-16,0 0 0 0,0 1 0 0,0 1 144 15,-1-1-144-15,0 1 0 0,0 0 160 0,2 1-160 16,-1-1 128-16,0 0-128 0,0 1 0 0,0-2 0 15,0 1 128-15,0 1-128 0,0 0 0 0,0 0 0 16,0 0 0-16,0 0 0 0,0 1 0 0,-1 4 0 0,0-6-176 0,0 6 176 16,1-5-128-16,-1 5 128 0,0 0-128 0,0 0 128 31,0 0-560-31,0 0-16 0,0 0-16 0,0 0 0 16,0 0-1712-16,0 0-320 0,0 0-80 0,0 0-16 0</inkml:trace>
  <inkml:trace contextRef="#ctx0" brushRef="#br0" timeOffset="108058.291">21754 2833 17503 0,'0'0'768'0,"0"0"176"0,0 0-752 0,0 0-192 16,0 0 0-16,0 0 0 0,0 0 3136 0,0 0 608 15,0 0 112-15,0 0 32 0,0 0-1856 0,0 0-368 16,0 0-80-16,6-1-16 0,1-1-672 0,2 0-128 16,-1-1-16-16,2 0-16 0,1 1-352 0,1 1-80 15,3-2-16-15,1 2 0 0,-1 1 368 0,3-3 80 16,1 3 16-16,-1 0 0 0,4 0-96 0,1 0-16 15,2 0 0-15,-1 0 0 0,0 0-96 0,1 1-32 16,-2 1 0-16,1-2 0 0,-3 0-192 0,1 1-32 16,-1-1-16-16,2 0 0 0,-1 1-128 0,3 1-16 15,0-2-128-15,1 0 192 0,0 1-64 0,2-1 0 16,2 1-128-16,-1 2 192 0,0-2-192 0,0 2 128 0,-3-1-128 0,0 0 0 16,-5 1 144-16,1-1-144 15,-2-1 128-15,2 0-128 0,-1-1 128 0,1 0-128 16,-2-2 0-16,2 1 128 0,-2 1 0 0,2 0-128 0,0 0 192 0,1 0-64 15,0 1-128-15,1-1 0 0,-3 0-160 0,0 1 160 16,-3 0 0-16,0 0 0 0,-1-1 0 0,-2 0 0 16,0 0 0-16,-3 2 0 0,-2-2 0 0,1 0 0 15,-1 0 0-15,0-2 0 0,-3 1 0 0,0 0 0 16,0 0 0-16,0 0 0 0,1-1 0 0,0 0 0 0,-3 0 0 16,1 1 0-16,-1-1 0 0,-5 2 0 0,6-2 0 0,0 1 0 15,1 1 0-15,-2 0 0 0,-5 0 0 16,0 0 0-16,0 0 0 0,0 0 0 0,0 0 0 0,5 5 0 15,-1 1 0-15,0 1 0 0,0-2 0 0,-1 2 0 16,-1-1 0-16,-1 3 0 0,1 1 0 0,-2 0 0 16,0 1 0-16,-1 0 0 0,0 3 0 0,-1 0 0 15,-1 0 0-15,0 4 0 0,1 2 0 0,-1 3 0 16,0 4 0-16,0 4 0 0,-1 2 176 0,1 2-176 16,1-1 160-16,0 2-160 0,0-4 144 0,1-1-144 15,1-4 128-15,0 1-128 0,-1 0 0 0,2 0 0 16,-1-3 128-16,1 2-128 0,-1 0 0 0,1-1 0 15,1 0 0-15,0-1 0 0,-1-2 0 0,0 0 0 16,0-2 0-16,1 0 0 0,-1-1 0 0,0-3 0 16,1 0 0-16,-1 0 0 0,0-4 0 0,-1 2 0 15,0-4 0-15,0 0 0 0,-1-1 0 0,0 1 0 16,-1 0 0-16,0 0 0 0,0-1 0 0,1 0 0 16,-1 0 0-16,0-1 0 0,0 1 0 0,1 0 0 15,0-3 0-15,1 1 0 0,-1-1 0 0,0-1 0 16,0 1 0-16,1 0 0 0,0-7 0 0,-1 5 0 15,1-5 128-15,-1 6-128 0,0-1 0 0,1-5 0 0,-1 5 0 0,1-5 0 16,0 0 0-16,-2 4 0 0,2-4 0 0,0 0 0 16,-3 3 0-16,3-3 0 0,0 0 0 0,0 0 0 15,0 0 0-15,0 0 0 0,0 0 0 0,0 0 0 16,0 0 0-16,0 0 0 0,-6-1 0 0,6 1 0 16,0 0 0-16,0 0 0 0,-7-3 0 0,2 2 0 15,-1-2 0-15,1 1 0 0,5 2 0 0,-6-2 0 16,6 2 0-16,-6-2 0 0,-1 1 0 0,0 1 0 15,0-2 0-15,-2 1 0 0,-1-1 192 0,-1 0-64 16,-1 1-128-16,-3 1 0 0,-2-2 0 0,0 1-176 0,-2 0 176 0,-1 0 0 16,0 0 0-16,1 0 0 0,1-1 0 0,0 0 0 15,0 0 0-15,-1 0 0 16,0-2 0-16,1 1 0 0,0 0 0 0,1 1 0 0,0-1 0 0,0 0 0 16,2 1 0-16,-2 0 0 0,0 1 192 0,-3-1-48 15,-1 0 0-15,-4 0 0 0,-2-1-144 0,-2 1 160 16,1 1-160-16,-2 0 160 0,-2 0 80 0,2 1 16 15,1 0 0-15,1 0 0 0,2 0-96 0,2 2-16 16,-1 1 0-16,0-2 0 0,-2 0 0 0,-1 2 0 16,-3-2 0-16,0 1 0 0,0-1-144 0,3 1-224 15,0 0 48-15,1-1 16 0,0-1 448 0,3 0 96 16,1-1 0-16,2 1 16 0,2-2-272 0,3 0-128 16,2 0 128-16,0 0-128 0,2-2 0 0,0 1 0 15,1 0 0-15,0 0 0 0,1-1 0 0,0 0 0 0,0 1 0 16,0 0 0-16,0 2 0 0,0-1 0 15,-1 0-144-15,-1-1 144 16,2 1-608-16,-1 2-16 0,-2-2 0 0,1 1 0 16,0 1-1104-16,-1-1-240 0,1 1-32 0,1 0-16 15,1 0-512-15,-1 0-96 0,1 0-32 0</inkml:trace>
  <inkml:trace contextRef="#ctx0" brushRef="#br0" timeOffset="108960.73">21288 3188 13823 0,'0'0'1216'16,"0"0"-960"-16,-2 7-256 0,0-2 0 0,1 0 2896 0,0 1 544 16,0 1 96-16,0 2 32 0,1 1-1968 0,0 0-384 15,0 0-64-15,0 2-32 0,0-1-480 0,1 2-80 0,0-2-32 0,-1 1 0 16,0 0-304-16,0-1-64 16,-1-1-16-16,1 0 0 0,0-1 32 0,0 0 0 15,0-1 0-15,1-1 0 0,1 0 96 0,-1 0 32 0,-1-7 0 0,1 5 0 16,-1-5-16-16,0 0 0 0,0 0 0 0,0 0 0 15,0 0-32-15,0 0 0 16,0 0 0-16,0 0 0 0,-4-2-96 0,-2 0-32 16,-1 1 0-16,-1-2 0 0,-3 1-128 0,1-1 0 0,-1 0 0 0,-2 0 0 15,-2 2 0-15,3 0 0 0,-2 1 0 0,0 1 0 16,1 0 0-16,-1 1 0 0,1 1 128 0,2 1-128 16,1 1 368-16,1 0 32 0,1-2 16 0,2 2 0 15,1 1 224-15,2 0 32 0,0 1 16 0,3-1 0 16,1 1-144-16,2 1-32 0,3 0 0 0,3 0 0 15,1-1-16-15,3 0-16 0,0-1 0 0,3 0 0 16,2-1-272-16,4 0-48 0,0-2-16 0,1-2 0 16,-1-2-144-16,-1-1 128 0,-2-1-128 0,-1-1 128 15,-3 0-736-15,-2-2-160 0,0 0-16 16,-3 0-16-16,-1 0-2128 0,-3 1-416 0</inkml:trace>
  <inkml:trace contextRef="#ctx0" brushRef="#br0" timeOffset="109886.251">22343 4085 17503 0,'-7'10'1552'0,"5"-3"-1232"15,-1 1-320-15,2 1 0 0,-2 1 3536 0,2 0 656 0,0 2 128 0,1-1 32 16,-1-1-2448-16,2-1-496 0,1 0-80 0,1 1-32 15,-1 0-592-15,1 0-112 0,0-2-16 0,0 0-16 16,-3 0-352-16,2 0-64 0,1-1-16 0,0-1 0 16,0-3-128-16,1 0 128 0,-4-3-128 0,0 0 128 15,5 1-128-15,-5-1 160 0,4-3-160 0,0 0 160 16,-2-2-16-16,-1 0 0 0,-2 0 0 0,-2-1 0 0,-1-1-144 0,-1 1 0 16,-1 0 0-16,-2 0 0 0,-1 1 0 0,-3 1 160 15,-1 0-160-15,0 1 160 0,-1 1-160 0,1 1 160 16,-2 1-160-16,3 1 160 0,-2 2 224 0,1 1 64 15,2 2 0-15,-1 1 0 0,2-1 0 0,0 3 0 16,2 2 0-16,1 2 0 0,0 0 336 0,3 4 80 16,0-2 16-16,3 0 0 0,3 1-480 0,2 0-80 15,2-4-32-15,2 1 0 0,1-3-144 0,3-2-16 16,2-3-128-16,1-1 192 0,2-2-48 0,2-1-16 0,0-2 0 0,1-1 0 16,-3-3-128-16,1 0 0 15,-2-1 0-15,-4 0 0 16,0-2-1712-16,-4 0-368 0,-1-1-80 0,-4 2-17984 0</inkml:trace>
  <inkml:trace contextRef="#ctx0" brushRef="#br0" timeOffset="112036.188">22360 3990 8287 0,'0'0'368'0,"0"0"80"0,0 0-448 0,0 0 0 0,0 0 0 15,0 0 0-15,0 0 3616 0,0 0 640 0,0 0 128 0,0 0 32 16,0 0-2192-16,0 0-432 0,0 0-96 0,-1 6-16 16,0 1-336-16,0 1-64 0,1 3 0 0,0 3-16 15,-1 2-496-15,0 2-112 0,0 2-16 0,0-3 0 16,0 2-256-16,1-1-64 0,-1-1-16 0,0 2 0 16,0 0-160-16,1-1-16 0,0 1-128 0,1-1 192 0,1-1-192 0,0 1 128 15,0-1-128-15,0-3 0 0,0-1 0 0,1 0 0 16,-1-3 0-16,0-2 0 0,-1 1 0 0,0-3-192 15,-1-6 16-15,0 0-16880 16</inkml:trace>
  <inkml:trace contextRef="#ctx0" brushRef="#br0" timeOffset="128408.256">10715 6133 11967 0,'0'0'1072'0,"0"0"-864"0,0 0-208 0,0 0 0 0,0 0 2192 0,1 5 400 16,-1-5 80-16,0 0 16 0,0 0-1600 0,0 0-304 15,4 5-64-15,2-4-16 0,1-1-192 0,1 0-32 16,0 0-16-16,1-1 0 0,0-2-144 0,2 1-48 16,-1 0 0-16,1-1 0 0,-1-1 128 0,1 0 32 15,1 0 0-15,-1 1 0 0,-2 1 80 0,2 0 0 16,-1 1 16-16,0-1 0 0,1 0-224 0,-3 0-48 16,2 1-16-16,1-1 0 0,1 2-240 0,-1 0 144 15,2 0-144-15,1 0 128 0,-1 0-128 0,4 2 0 0,1 0 0 16,-1 1 128-16,2-3-128 0,0 1 0 15,2 3 0-15,-2-3 0 0,1 0 0 0,0 1 0 16,-1-1 0-16,1 1 0 0,-3 1 0 0,1-1 0 0,-1-1 0 0,7 2 0 16,-4 1 0-16,-1-1 0 0,-2 1 0 0,-1-3 0 15,-1-1 176-15,-3 1-48 16,1 0-128-16,2 1 192 0,1-2-64 0,0 0 0 16,2-2-128-16,6 2 192 0,-1 0-192 0,-2 0 128 0,0-1-128 15,-2 1 0-15,0 3 128 0,-1-2-128 0,-1 0 0 0,-1-2 144 16,0 0 48-16,-1-1 16 0,0 1 0 0,0 0 0 15,-1 0 80-15,1-1 16 0,0 0 0 0,-1 1 0 16,1 1-16-16,1 0 0 0,3 0 0 0,0-2 0 16,-2 1-128-16,2 1-32 0,-1 0 0 0,2 0 0 15,0-1-128-15,-1 1 0 0,0 1 0 0,-1-1 128 0,1 0-128 16,0-1 0-16,-2 0 0 0,0 1 0 0,-2 1 0 16,1-1 0-16,1-1 0 0,0 1 0 0,1-1 0 0,-1 1 0 15,1 0 144-15,1-1-144 0,3-1 320 0,-1 0 0 16,-2 0 0-16,2 1 0 0,1 0 0 0,1 0 0 15,-1-1 0-15,0 3 0 0,-1 1-112 0,1-1-16 16,-3-2-16-16,0 0 0 0,-2 0-176 0,0 2 128 16,0 1-128-16,-1-2 128 0,2-2-128 0,0 1 0 15,2 1 0-15,1-1 0 0,3-1 128 0,-8 1-128 16,-1 1 128-16,3 0-128 0,0-1 256 0,1-1-48 16,0 0 0-16,-2 2 0 0,2 0 16 0,-1 1 0 15,0-2 0-15,-1 1 0 0,-2 0-224 0,2-1 176 16,-2-1-176-16,0 0 160 0,0 2-160 0,0 0 0 15,1 0 0-15,0 0 0 0,-1-1 0 0,2 1 0 16,0 0 128-16,-1 0-128 0,1-3 0 0,0 3 0 16,0 0 0-16,1 0 0 0,0-1 0 0,1 0 128 15,-1 0-128-15,1 1 128 0,-1 1 0 0,-1 1 0 16,0-1 0-16,-2 1 0 0,0-2-128 0,0 1 0 16,-3 0 0-16,1 0 128 0,-1 1-128 0,1-2 0 0,-3 2 0 15,1 1 0-15,0-6 0 0,-1 2 0 0,0 0 128 0,0 1-128 16,0 0 256-16,0 0 32 0,0 0 0 0,0 0 0 15,3 0 32-15,0 0 0 0,-1 0 0 0,1-2 0 16,0 1-320-16,1 0 160 0,0 0-160 0,3-1 128 16,0 2-128-16,2 0 128 0,1-1-128 0,-2 1 128 15,1 0-128-15,-1 1 128 0,-1 1-128 0,0-1 128 16,-3-1-128-16,0 0-144 0,0-1 144 0,-1 1-208 0,0 0 208 16,0 0 128-16,-2 0 0 0,2-2-128 0,0 1 0 15,0 0 0-15,-1 1 0 0,2-1 0 0,1-1 0 0,-1 0 0 16,0 0 0-16,1-1 0 0,0 2 0 0,2 0 0 15,1-1 0-15,-1 0 0 0,1 1 0 0,0 1 0 16,0 0 0-16,0 0 0 0,1-1 0 0,-1 0 0 16,-3 1 0-16,1 0 0 0,1 0 0 0,-2 0 160 15,0 0 0-15,0-2 0 0,-1 2 0 0,2 0 0 16,-1-1 0-16,-2 1 0 0,1 0-32 0,0 1-128 16,-1 1 192-16,0-2-64 0,-1 0 0 0,0 0 0 15,1 0 0-15,1-2 0 0,1 4 0 0,0-2 0 16,1 1 0-16,-1 0 0 0,1 0 0 0,0 1 0 15,-1 0 0-15,0 1 0 0,-1-3-128 0,-2 0 192 16,1 0-192-16,-1 1 192 0,-1 0-48 0,0-1 0 16,2-1 0-16,-1 1 0 0,0 0-16 0,0 0 0 15,1-1 0-15,1 0 0 0,-1 0 0 0,1 0-128 0,-1 0 192 16,0 0-64-16,0-1 80 0,0 0 16 0,-1 1 0 0,-2-2 0 16,-2 2-32-16,0 1 0 15,0 0 0-15,-2 0 0 0,-6 0-192 0,6 0 128 0,-2 0-128 0,1 0 0 16,-5 0 0-16,6 1 0 15,0 0 0-15,-1 1 0 16,1-2-928-16,-2 2-176 0,-4-2-48 0,0 0-13424 0,0 0-2688 0</inkml:trace>
  <inkml:trace contextRef="#ctx0" brushRef="#br0" timeOffset="132743.78">9211 5855 19343 0,'0'0'848'0,"0"0"192"0,0 0-832 0,0 0-208 0,0 0 0 0,-2 6 0 16,2-6 5184-16,-3 5 1008 0,3-5 192 0,0 0 32 16,-2 6-3872-16,2-6-784 0,0 0-160 0,3 5-16 0,1-3-1024 0,1 1-208 15,0-3-32-15,0-2-16 0,2 1-304 0,1 0 0 16,1 0 128-16,1-1-128 0,-1 1 0 0,1 0 0 16,0 0 0-16,0 1 0 15,0 0-832-15,-2 0-160 0,-1 0-32 0,0 0-12960 16,-7 0-2592-16</inkml:trace>
  <inkml:trace contextRef="#ctx0" brushRef="#br0" timeOffset="133025.239">9511 5897 41231 0,'0'0'896'0,"0"0"192"0,7-1 48 0,1-1 32 0,0 0-928 0,2-1-240 0,2-1 0 15,0 1 0-15,0-2 1584 0,2 0 272 0,-2-1 48 0,0 2 16 16,0 0-1136-16,2 0-208 0,0 0-64 0,1-1 0 15,1 0-1120 1,0 1-224-16</inkml:trace>
  <inkml:trace contextRef="#ctx0" brushRef="#br0" timeOffset="178336.404">22229 3211 9375 0,'0'0'416'0,"0"0"96"0,0 0-512 0,0 0 0 16,0 0 0-16,0 0 0 0,0 0-160 0,0 0-128 16,0 0-32-16,0 0 0 0,0 0 192 0,0 0 128 0,0 0-192 0,0 0 192 15,0 0-128-15,0 0 128 0,0 0 0 0,0 0 0 16,0 0 416-16,0 0 192 0,0 0 32 0,0 0 16 15,0 0 1408-15,0 0 288 0,0 0 48 0,0 0 16 0,0 0-320 0,0 0-64 16,0 0-16-16,0 0 0 0,0 0-432 16,0 0-96-16,1-6-16 0,-1 6 0 0,0 0-368 0,0 0-80 15,0 0 0-15,2-5-16 0,-2 5-224 0,0 0-32 16,0 0-16-16,0 0 0 0,0 0-144 0,0 0-16 16,0 0-16-16,0 0 0 0,0 0 192 0,4 3 32 15,-1 2 16-15,0 3 0 0,-1 3-448 0,0 0-96 16,0 4 0-16,0-2-16 0,-1 0-112 0,0 0 0 15,0 0-128-15,-1-1 192 0,0 0 32 16,0-2 0-16,0-2 0 0,0 1 0 0,0-2-224 0,1-1 144 16,0-1-144-16,-1-5 128 0,0 0-128 0,0 0 0 15,0 0 0-15,0 0-176 16,0 0-960-16,0 0-192 0,0 0-32 0,2-7-11040 16,0 0-2192-16</inkml:trace>
  <inkml:trace contextRef="#ctx0" brushRef="#br0" timeOffset="178788.929">22262 3191 29711 0,'0'0'640'0,"0"0"144"0,0 0 32 0,0 0 32 0,0 0-672 0,0 0-176 0,0 0 0 0,0 0 0 16,3-4 608-16,2 0 96 0,1 0 0 0,0 2 16 15,0-2-560-15,1 3-160 0,0-2 0 0,2 2 0 0,0 0 0 0,-1 1 0 16,-2 1 0-16,0 0 0 0,-1 0 0 0,1-1 128 16,0 2-128-16,-6-2 0 0,6 1 208 0,0 1-16 15,0 0-16-15,-1 0 0 0,-5-2 512 0,5 3 96 16,0 0 32-16,-5-3 0 0,0 0-240 0,5 5-32 16,0 0-16-16,-1 0 0 0,0 0 48 0,0 0 16 15,1 0 0-15,0 2 0 0,0 1-304 0,-1 1-64 16,1 0-16-16,2-1 0 0,0 0 176 0,0 1 48 15,-1 0 0-15,1 1 0 0,-2-2-432 0,1 0 0 16,-1 0 128-16,-2 0-128 0,0 0 0 0,-2 0 0 16,-1-2 0-16,-2 1 0 0,-2 0 0 0,-1 0-192 15,-2 0 0-15,0-2 16 0,-3 0 832 0,-1-3 176 16,-1 0 16-16,0 1 16 0,-1-1 32 0,-1 0 16 16,3-1 0-16,0 0 0 0,-3-1-288 0,3 0-64 15,3-1-16-15,1 0 0 0,1 1-320 0,1 0-64 16,5 0-16-16,0 0 0 0,-4-2-144 0,4 2 0 15,0 0-192-15,0 0 192 16,0 0-1616-16,3-4-208 0,1 1-32 0,0-2-18688 0</inkml:trace>
  <inkml:trace contextRef="#ctx0" brushRef="#br0" timeOffset="179574.319">22294 3369 16575 0,'0'0'1472'0,"0"0"-1168"16,0 0-304-16,0 0 0 0,0 0 2816 0,0 0 512 16,0 0 112-16,-5 0 16 0,0-3-1616 0,0-1-320 0,1 0-64 0,4 4-16 15,-4-4-352-15,1-1-80 0,1 0-16 0,0 0 0 16,1-1-240-16,0-1-48 15,0 0-16-15,1 0 0 0,0-1-208 0,1 1-32 16,0-1-16-16,1 1 0 0,1-2-304 0,-1 0-128 16,0 0 128-16,0 3-128 0,-1 0 160 0,-1 6-160 0,0 0 192 0,0 0-192 15,0 0 0-15,0 0 0 16,0 0 0-16,0 0 0 0,0 0 208 0,0 0-64 0,3 6-16 0,-1 0 0 16,0-1-128-16,0 2-176 0,-1 0 48 0,1-1 0 15,-2-6 128-15,2 7 0 0,-2-1 0 0,0-6 0 16,0 0 0-16,0 0 0 0,0 0 0 0,2 6 0 15,-2-6 0-15,0 0 0 0,0 0 0 0,0 0 0 16,0 0 0-16,0 0 0 0,0 0 0 0,0 0 0 16,0 0 544-16,4-4 144 0,0-2 16 0,2 0 16 15,-1 0-544-15,2 0-176 0,1-1 0 0,0 0 0 16,-2 1 0-16,-1-1 0 0,0 1 0 0,0 2 0 16,-5 4 0-16,0 0 0 0,0 0 0 0,0 0 0 15,0 0 0-15,1 6-144 0,-1 1 144 0,-1 1 0 16,-1-3 0-16,-1 2 0 0,-1 1 0 0,0 0 0 0,1 1 256 0,-1-3 0 15,1-1-16-15,1 0 0 0,2-5-96 0,0 0-16 16,0 0 0-16,0 0 0 0,5 3-128 0,-5-3 0 16,7-2 0-16,-3 0 0 0,-4 2 0 0,5-4 0 15,0 0 0-15,0-1 0 0,0-1 0 0,0 0 0 16,0-1 0-16,0 2 0 0,-1 1 0 0,-1 2 0 16,-3 2 0-16,0 0 128 0,0 0-128 0,0 0 0 15,5 1-160-15,-1 3 160 0,-1 1 0 0,0 1 0 16,0 1 0-16,1 1 0 0,-1-1 224 0,1 1-16 15,0 1 0-15,1-3 0 0,-1 0-448 0,0 0-80 16,2-1-32-16,0-1 0 16,0-3-464-16,0-1-80 0,-1-1-32 0,2-2 0 15,-2 2-880-15,0-2-176 0,0-1-48 0,0-3-14784 0</inkml:trace>
  <inkml:trace contextRef="#ctx0" brushRef="#br0" timeOffset="180106.73">22879 2462 9215 0,'0'0'816'0,"0"0"-656"15,0 0-160-15,0 0 0 0,-5-2 4832 0,0 4 928 16,-1-1 192-16,-1 2 48 0,-2 2-3456 0,1 2-688 0,0 2-144 0,1 1-32 16,-2 0-672-16,1 0-144 0,0 1-32 0,-1 1 0 15,0 1-416-15,-1 1-96 16,0 2 0-16,-1 0-16 0,1 1-304 0,0 3 0 0,-1-1 0 0,1 4 0 15,0 1 128-15,2-1 0 0,-1-1 16 0,1 1 0 16,-1-1-144-16,1 1 0 0,1-4 0 0,3 0 0 16,-2-3 0-16,1-1-176 0,-1-2 48 0,1-1 0 15,2 1-512-15,1-1-112 0,-1-2-16 16,1-4 0-16,0 0-1824 0,1-1-368 0,1-5-80 0,-2 5-16 16</inkml:trace>
  <inkml:trace contextRef="#ctx0" brushRef="#br0" timeOffset="180393.636">22550 2929 12895 0,'0'0'576'0,"0"0"112"0,0 0-560 0,0 0-128 16,0 0 0-16,0 0 0 0,0 0 3760 0,-3 5 720 15,0 0 128-15,1 1 48 0,-1-1-2544 0,1 2-496 0,-1 0-96 0,0 0-32 16,0-1-464-16,1 0-112 16,0-1-16-16,1 0 0 0,1 1-192 0,1 1-64 15,1-1 0-15,1 0 0 0,1-1-256 0,1-1-48 16,0 0-16-16,1-2 0 0,1-1-48 0,-2-1-16 16,4-2 0-16,0-1 0 0,0 0-256 0,0-2 160 0,-1-1-160 0,2 0 128 15,0 0-128-15,0-3 0 0,0 0 0 0,-1 0 0 31,0 0-1504-31,-1 0-288 0,0-1-48 0,-1 1-16 0</inkml:trace>
  <inkml:trace contextRef="#ctx0" brushRef="#br0" timeOffset="-197807.648">15538 12818 14735 0,'0'0'640'0,"0"0"160"0,0 0-640 0,0 0-160 16,0 0 0-16,0 0 0 0,0 0 5184 0,0 0 1024 16,0 0 192-16,0 0 32 0,5 2-3472 0,0 0-688 15,1-1-144-15,1 1-16 0,3-1-1088 0,-1 0-224 16,2 0-32-16,0 0-16 0,4-1-256 0,-1 0-48 15,1-1-16-15,-1 0 0 0,-1 0-432 0,0-1 0 16,-1 0 128-16,0 0-128 16,0-1-464-16,-1 1-128 0,-2 0-32 0,1 1 0 15,-2 1-2720-15,-1 0-560 0</inkml:trace>
  <inkml:trace contextRef="#ctx0" brushRef="#br0" timeOffset="-197614.58">15564 12986 42159 0,'0'0'928'0,"-3"5"192"0,-1 0 32 0,4-5 32 0,-2 4-944 0,2-4-240 0,0 0 0 0,2 6 0 15,1-1 1264-15,1-1 208 0,5 0 32 0,0-4 16 16,2 0-752-16,1 0-128 0,1 0-48 16,2-3 0-16,-1 1-448 0,0 0-144 0,-1-1 0 0,1 0 0 31,-2 0-368-31,2 0-176 0,1-1-32 0,-2 1-16 15,0 1-1808-15,0-1-352 0,-1 1-80 0</inkml:trace>
  <inkml:trace contextRef="#ctx0" brushRef="#br0" timeOffset="-197301.915">15919 12771 18431 0,'0'0'1632'0,"0"0"-1312"16,0 0-320-16,0 0 0 0,0 0 4224 0,0 0 768 16,0 0 144-16,5 5 48 0,0-1-2816 0,2 1-576 15,1 0-96-15,3 0-32 0,-2-1-832 0,2 2-192 0,0 1-16 0,0-1-16 16,1 2-304-16,0 0-64 0,1-1-16 0,-2 0 0 15,-1 0-224-15,1 0 0 0,-1-1 0 0,2 0-160 16,-2 0 160-16,1 0-208 0,1-1 80 0,-1 0 128 31,-1-2-1824-31,1 2-240 0,0-3-48 0,-2 2-10080 16,-2 0-2016-16</inkml:trace>
  <inkml:trace contextRef="#ctx0" brushRef="#br0" timeOffset="-197091.917">16076 13188 46079 0,'0'0'2048'0,"2"-5"400"0,0-1-1952 0,1 0-496 0,1 0 0 0,0-2 0 0,0-2 1376 0,0 1 176 15,1-2 48-15,2-2 0 0,0-1-752 0,2 0-144 16,-2 0-16-16,2 0-16 0,1 0-496 0,0 1-176 15,0-1 0-15,0 1 144 16,2 0-1472-16,0 1-288 0,0-1-64 0</inkml:trace>
  <inkml:trace contextRef="#ctx0" brushRef="#br0" timeOffset="-194566.18">15707 11736 28671 0,'0'0'1280'0,"-6"0"256"0,6 0-1232 0,-6 1-304 0,6-1 0 0,0 0 0 16,0 0 320-16,0 0 0 0,0 0 0 0,0 0-9024 16,6 4-1792-16</inkml:trace>
  <inkml:trace contextRef="#ctx0" brushRef="#br0" timeOffset="-191297.509">18435 11619 16575 0,'0'0'1472'0,"0"0"-1168"16,0 0-304-16,0 0 0 0,0 0 3776 0,0 0 688 0,0 0 144 0,1 3 16 15,0 2-2752-15,1 0-544 0,-1 0-112 0,0 2-32 16,1-1-288-16,0 2-64 0,0 0-16 0,1 2 0 16,0 3-192-16,0 2-48 0,0 2 0 0,1 9 0 15,0 3-112-15,-1 3-16 0,0-5-16 0,0 4 0 16,0 3-192-16,0 0-48 0,0 2 0 0,-1-3 0 16,-1 0 0-16,0 2-16 0,-1 3 0 0,0 5 0 15,1 5 48-15,-1-2 16 0,0-2 0 0,0-2 0 16,-1-2-80-16,-1-2-16 0,-1 0 0 0,0 4 0 15,0 3-16-15,0 1-128 0,0 0 192 0,-1 7-64 16,0-7-128-16,1-4 128 0,1-2-128 0,1-3 128 16,0-3-128-16,1 3 0 0,1 2 0 0,1 0 0 15,0 0 0-15,0-9 0 0,1-3 0 0,-1-1 0 0,0-1 0 16,0-1 0-16,0 0 0 0,0-1 0 0,1 1 0 16,-2 7 0-16,0-2 0 0,0 1 0 0,0-1 0 0,0-1 0 15,-1 0 0-15,0-3 0 0,1-1 0 0,0-1 0 16,-1-2 0-16,1-2 0 0,-1-3 0 0,0-1 0 15,0-1 0-15,0-1 0 0,0-2-128 0,0-2 128 16,-1 1 0-16,0 0 0 0,0-1-176 0,-1-1 48 16,-1-2 0-16,0 1 0 15,-1-1-896-15,0 2-192 0,0-3-16 0,-2-3-18304 0</inkml:trace>
  <inkml:trace contextRef="#ctx0" brushRef="#br0" timeOffset="-190662.527">17214 12904 11967 0,'7'0'1072'0,"2"0"-864"0,2-4-208 0,2 3 0 15,2-1 3792-15,0 1 720 16,2 0 144-16,3-1 16 0,1-1-2480 0,3 0-496 15,5 0-96-15,2 1-32 0,5-2-32 0,4 0 0 0,5-1 0 0,0 0 0 16,0 0-320-16,3-1-64 0,3 1 0 0,5 0-16 16,7 2-496-16,0 0-112 0,-2 1-16 15,2 0 0-15,2-1 0 0,6 1 0 0,6 1 0 0,-1 0 0 16,-6 0 64-16,3 1 0 0,4 0 0 0,0 1 0 16,-1 0-208-16,-2 0-48 0,-4-1 0 0,-1 0 0 15,6 0-192-15,-5 0-128 0,-3-1 160 0,-4 0-160 16,-8-1 128-16,-4 0-128 0,-3-2 0 0,-4 1 0 0,-4 0 0 15,-2-1 0-15,-4 3 0 0,-2-1 0 0,-4 2-144 16,-5 1-32-16,-3 1 0 0,-5-1 0 0,-3 2 32 16,-1-1 0-16,-4 1 0 0,-2 0 0 15,1-1-336-15,-6-2-64 0,0 0-16 0,0 0 0 16,0 0-1696-16,0 0-352 0,0 0-64 0</inkml:trace>
  <inkml:trace contextRef="#ctx0" brushRef="#br0" timeOffset="-190201.206">17718 13561 20271 0,'0'0'1792'15,"0"0"-1424"-15,0 0-368 0,-3-4 0 0,0 0 2016 16,0-1 336-16,0 0 64 0,1-1 16 0,0 0-1920 0,1-1-384 16,-1 1-128-16</inkml:trace>
  <inkml:trace contextRef="#ctx0" brushRef="#br0" timeOffset="-190013.206">17747 13475 23615 0,'0'0'1040'0,"0"0"224"0,0 0-1008 0,0 0-256 16,0 0 0-16,5 4 0 0,0 0 912 0,0-1 144 0,-5-3 32 15,5 2-8752-15,-5-2-1744 16</inkml:trace>
  <inkml:trace contextRef="#ctx0" brushRef="#br0" timeOffset="-189899.576">17873 13494 23039 0,'0'0'2048'0,"-5"3"-1648"0,-2 1-400 0,0-2 0 0,1-1 1936 0,0-1 304 15,1-3 64-15,0-1 16 0,1 0-1808 0,1-2-384 16,0-3-128-16,1-1-13952 16</inkml:trace>
  <inkml:trace contextRef="#ctx0" brushRef="#br0" timeOffset="-189768.187">17865 13306 18431 0,'0'0'816'0,"-3"4"160"0,-2 0-784 0,1 0-192 0,1 1 0 0,-1 0 0 0,1 0 4032 0,1-1 752 0,2-4 144 16,-2 5 48-16,2-5-3776 0,0 0-752 16,0 0-160-16,0 0-11200 15,0 0-2240-15</inkml:trace>
  <inkml:trace contextRef="#ctx0" brushRef="#br0" timeOffset="-189614.629">18037 13360 29311 0,'0'0'1296'0,"0"0"272"0,-6 1-1248 0,1 0-320 0,-1-1 0 0,1-1 0 16,0-1 1024-16,1-1 160 0,0-1 32 0,1-1 0 31,1-1-2176-31,1 0-448 0</inkml:trace>
  <inkml:trace contextRef="#ctx0" brushRef="#br0" timeOffset="-189455.075">17983 13257 21183 0,'0'0'944'0,"0"0"192"0,-2 5-912 0,-2-1-224 0,4-4 0 0,0 0 0 0,0 0 2592 15,0 0 480-15,0 0 80 0,0 0 32 0,5 3-2592 0,0 0-592 16,2-2 0-16,1 0-14416 15</inkml:trace>
  <inkml:trace contextRef="#ctx0" brushRef="#br0" timeOffset="-189331.487">18153 13351 11055 0,'0'0'480'0,"-3"-2"112"0,-2 2-464 0,-1-4-128 15,0 0 0-15,1-1 0 0,0 0 4832 0,1-2 944 16,0 0 192-16,2-6 48 0,-1 1-4976 0,1-2-1040 15,1-2 0-15</inkml:trace>
  <inkml:trace contextRef="#ctx0" brushRef="#br0" timeOffset="-189194.943">18114 13135 29199 0,'0'0'1280'0,"0"0"288"0,-2 5-1248 0,2 0-320 0,-1 1 0 15,0-1 0-15,0-1 1808 0,1 1 304 0,0-5 64 0,1 5 16 16,-1-5-1248-16,0 0-256 0,4 5-48 0,0-3-16 15,-4-2-624-15,7 2 0 0,0-2-192 0,1-1-17168 16</inkml:trace>
  <inkml:trace contextRef="#ctx0" brushRef="#br0" timeOffset="-189072.127">18216 13205 36575 0,'-8'2'1616'0,"8"-2"336"0,-5 1-1568 0,1-1-384 0,-1-1 0 0,0-1 0 0,1 0 1168 15,1-3 160-15,1 0 16 0,0-5 16 0,1-1-1024 0,1-1-208 16,-1-2-128-16,3-1 160 16,0 0-2080-16,1-1-400 0,0 0-96 0</inkml:trace>
  <inkml:trace contextRef="#ctx0" brushRef="#br0" timeOffset="-188941.511">18229 13030 26367 0,'2'14'1168'0,"-1"-7"240"0,-1 1-1120 0,0 1-288 16,2 1 0-16,0 0 0 0,0 1 1120 0,1 1 160 16,1-3 48-16,0 1 0 0,1-1-1024 0,2-2-304 0,0-2 128 0</inkml:trace>
  <inkml:trace contextRef="#ctx0" brushRef="#br0" timeOffset="-188785.99">18278 13036 36287 0,'-14'-2'1600'0,"7"0"336"0,-1-2-1552 0,1 1-384 0,0-1 0 0,1-1 0 16,0-1 736-16,2-1 64 0,2 0 16 0,2-2 0 15,1 2-688-15,1-1-128 0,1 1 0 0,3 1-11616 16,-2-2-2304-16</inkml:trace>
  <inkml:trace contextRef="#ctx0" brushRef="#br0" timeOffset="-188625.686">18396 12959 22111 0,'0'0'1968'0,"-5"2"-1584"0,0 1-384 0,0 0 0 0,5-3 3472 0,0 0 624 15,0 0 112-15,0 0 16 0,0 0-3040 0,0 0-608 16,3-6-128-16,2-1-32 16,2-1-1856-16,1 1-368 0</inkml:trace>
  <inkml:trace contextRef="#ctx0" brushRef="#br0" timeOffset="-188488.915">18495 12777 17503 0,'-6'10'1552'0,"2"-5"-1232"15,-2 0-320-15,-1 0 0 0,2-1 4800 0,-1 0 896 16,2 3 176-16,1-2 32 0,3-5-4032 0,0 0-800 0,0 0-176 0,0 0-16 16,8 0-688-16,0-2-192 0,3 0 0 0,0-1 128 31,0 0-1792-31,-1-2-368 0</inkml:trace>
  <inkml:trace contextRef="#ctx0" brushRef="#br0" timeOffset="-188357.737">18607 12818 12895 0,'0'0'576'0,"-7"2"112"0,-1 0-560 0,0-2-128 0,1 0 0 0,1-4 0 15,0-1 5888-15,2-2 1152 0,1-3 240 0,2-3 32 16,1-4-5824-16,2 0-1168 0,2-2-320 0,1 1-17408 15</inkml:trace>
  <inkml:trace contextRef="#ctx0" brushRef="#br0" timeOffset="-188209.239">18644 12546 15663 0,'0'0'1392'0,"-3"2"-1120"15,-2 1-272-15,0 0 0 0,0 0 5120 0,2 0 960 16,3-3 192-16,0 0 32 0,0 0-4560 0,0 0-912 15,0 0-176-15,0 0-32 0,6 2-624 0,1 0 0 16,0-1 0-16,3-1-12016 16,1 0-2368-16</inkml:trace>
  <inkml:trace contextRef="#ctx0" brushRef="#br0" timeOffset="-188014.368">18774 12656 35359 0,'0'0'1568'0,"0"0"320"0,0 0-1504 0,0 0-384 0,0 0 0 0,0 0 0 16,0 0 1056-16,0 0 144 0,0 0 16 0,1-5 16 16,-1-1-928-16,0-1-304 0,2-2 160 15,0-1-11968-15,1 0-2400 16</inkml:trace>
  <inkml:trace contextRef="#ctx0" brushRef="#br0" timeOffset="-187802.44">18737 12487 19343 0,'0'0'1728'0,"0"0"-1392"0,-3 3-336 0,3-3 0 0,0 0 2848 0,0 0 496 16,0 0 112-16,0 0 0 0,4 4-2688 0,1-1-560 15,4 0-208-15</inkml:trace>
  <inkml:trace contextRef="#ctx0" brushRef="#br0" timeOffset="-187605.17">18964 12613 32831 0,'-8'-6'1456'0,"5"2"288"0,1-3-1392 0,-1-1-352 15,0-1 0-15,1-2 0 0,0-1 560 0,2 2 32 16,0 0 16-16,2-2 0 16,0-1-2144-16,0 0-448 0</inkml:trace>
  <inkml:trace contextRef="#ctx0" brushRef="#br0" timeOffset="-187495.998">18913 12382 24879 0,'-7'8'1088'0,"5"-3"256"0,-2 2-1088 0,1-1-256 15,0-1 0-15,1 0 0 0,2-5 3360 0,0 0 608 0,0 0 128 0,0 0 32 16,4 3-3168-16,1-2-624 0,1-1-128 0,4-2-16 16,1-2-2160-1,0 0-416-15</inkml:trace>
  <inkml:trace contextRef="#ctx0" brushRef="#br0" timeOffset="-187333.62">19092 12471 11967 0,'0'0'528'0,"0"0"112"0,0 0-512 0,0 0-128 16,0 0 0-16,0 0 0 0,0 0 5104 0,0 0 976 16,5 2 208-16,0-1 48 0,0-1-4864 0,2-1-960 15,2-2-192-15,-1-2-16048 0</inkml:trace>
  <inkml:trace contextRef="#ctx0" brushRef="#br0" timeOffset="-187164.086">19186 12213 17503 0,'-20'4'768'0,"10"-2"176"0,-3 0-752 0,0 0-192 0,2-1 0 0,-1-1 0 15,1-2 5872-15,3-1 1136 16,3-1 224-16,2-1 64 0,2-2-5600 0,3-1-1120 15,2 0-208-15,4-2-13504 16,2-1-2704-16</inkml:trace>
  <inkml:trace contextRef="#ctx0" brushRef="#br0" timeOffset="-187013.182">19237 12299 22111 0,'0'0'1968'0,"-3"5"-1584"0,0 0-384 0,3-5 0 0,0 0 3648 0,0 0 640 16,0 0 128-16,4 5 16 0,1-1-3136 16,1-4-624-16,0-3-128 0,0 1-12144 15,0-2-2432-15</inkml:trace>
  <inkml:trace contextRef="#ctx0" brushRef="#br0" timeOffset="-186898.571">19414 12095 42559 0,'-13'6'1888'0,"8"-3"384"0,-1-1-1824 0,-1 3-448 0,1-3 0 0,1 1 0 15,-1 0 1088-15,6-3 112 0,0 0 16 0,0 0 16 16,-5 2-2128-16,5-2-416 0,0 0-96 0</inkml:trace>
  <inkml:trace contextRef="#ctx0" brushRef="#br0" timeOffset="-186678.009">19299 12116 46991 0,'0'0'1024'0,"-5"1"224"0,-3 0 32 0,1 0 64 0,0 1-1088 0,1-1-256 0,0 0 0 0,3-1 0 0,3 0 1008 0,0 0 144 16,2-5 16-16,3-1 16 15,1-2-1440-15,2 0-272 0,1-3-64 0,1-2-21584 16</inkml:trace>
  <inkml:trace contextRef="#ctx0" brushRef="#br1" timeOffset="-182419.159">18573 12693 21471 0,'0'0'960'0,"0"0"192"0,0 0-928 0,0 0-224 0,0 0 0 0,0 0 0 16,0 0 1856-16,0 0 320 0,0 0 64 0,-2 5 0 0,2-5-912 0,-2 5-192 15,2-5-48-15,0 0 0 0,0 0-608 0,1 5-128 16,-1-5-32-16,0 0 0 0,0 0 288 0,0 0 48 15,0 0 16-15,4 3 0 0,-4-3 16 0,0 0 0 16,0 0 0-16,6-1 0 0,0-1-112 0,0-1 0 16,-1 1-16-16,-1-2 0 0,0 1-48 0,1 0-16 15,0-2 0-15,0 1 0 0,-1 0-16 0,1 0 0 16,0 1 0-16,0 1 0 0,-5 2-256 0,5-5-48 16,1 0-16-16,1 0 0 0,-1 1-160 0,1 0 192 15,0 0-192-15,0 0 192 0,-2-1-192 0,2 0 192 16,1-2-192-16,0 1 192 0,1 0-192 0,1 1 192 15,-1-3-192-15,1 1 192 0,-1 1-192 0,0 0 160 16,-1 1-160-16,2-2 160 0,0 1-160 0,-1 1 0 16,1 0 0-16,-2 0 128 0,1 0-128 0,1 0 0 0,-2 0 0 15,1 1 128-15,-1 1-128 0,0-2 0 16,0 1 0-16,-1-1 0 0,-1 0 0 0,-1 1 128 0,1 1-128 0,0-1 0 16,0 0 0-16,0-1 128 15,1-1-128-15,1 1 0 0,-1 0 0 0,-1 0 128 0,2 0-128 0,0 1 0 16,0-1 0-16,-1 0 0 0,0 2 0 0,0-2 0 15,1 0 0-15,0 1 0 0,0 0 0 0,-1 0 0 16,0 0 0-16,-1 0 0 0,1 0 128 0,0-1-128 16,-1-2 0-16,1 1 0 0,1-1 0 0,-2-1 128 15,1 1-128-15,1-3 0 0,-1 0 0 0,3-4 0 0,0 1 0 16,-1 0 0-16,0-1 128 0,1 1-128 0,0 2 0 16,-2 2 0-16,-1 1 0 0,1 0 0 0,1 1 144 0,0 1-144 15,-1 0 160-15,-1 1-160 0,1-3 224 0,3 0-48 16,-2 1-16-16,-1 1 0 0,0-1-32 0,1 1-128 15,-1 0 192-15,2 0-64 0,-2 0-128 0,-1-1 0 16,2 1 0-16,-1-1 128 0,2 0-128 0,-1 0 0 16,-2 1 0-16,1 1 0 0,-1-2 0 0,0 2 0 15,0 0 0-15,0 0 0 0,-1 0 0 0,-1 1 128 16,0-1-128-16,0 2 0 0,-5 3 272 0,6-3-16 16,-1 0-16-16,1 0 0 0,0-1-112 0,1 0 0 15,0 1-128-15,1-4 192 0,0 1-192 0,-1-1 0 16,2 0 0-16,-1 1 0 0,0-2 0 0,-1 1 128 15,-2 1-128-15,-1 1 0 0,-2 0 0 0,0 1 0 16,-2 0 0-16,0 4 0 0,0 0 0 0,-2-3 0 16,0-1-128-16,2 4 128 15,-4-2-1920-15,1 1-288 0,-1 0-48 0,0 0-17968 0</inkml:trace>
  <inkml:trace contextRef="#ctx0" brushRef="#br1" timeOffset="-182075.244">19426 11934 27119 0,'0'0'1200'0,"0"0"256"0,0 0-1168 0,6-1-288 0,-1-2 0 0,2 0 0 0,0 0 1536 0,0 0 240 15,0-1 48-15,1 0 16 0,0-1-880 0,0 2-192 16,1-2-16-16,1 1-16 0,0 1-464 0,0 1-80 16,1 0-32-16,-1 1 0 0,-1 1 0 0,-1 0 0 15,-2 1 0-15,0 2 0 0,-2 0 432 0,-1 2 96 16,-1 0 16-16,0 0 0 0,-1 0 304 0,-1 2 64 16,-1 0 16-16,0 2 0 0,0 0-352 0,0 0-64 15,-2 0-16-15,1-3 0 0,0 2-240 0,0 0-48 16,1-1-16-16,0 0 0 0,0 0-352 0,0 0 128 15,1-7-128-15,-1 4 0 0,1-4-192 0,0 0-96 16,0 0-32-16,0 0 0 16,0 0-2640-16,0 0-544 0</inkml:trace>
  <inkml:trace contextRef="#ctx0" brushRef="#br1" timeOffset="-181356.373">19694 11497 31439 0,'0'0'688'0,"0"0"144"0,0 0 16 0,0 0 48 0,0 0-704 0,0 0-192 16,0 0 0-16,0 0 0 0,-1 8 832 0,-1 2 128 0,-1 0 16 0,0 1 16 15,-2 3-32-15,0 0-16 0,-1 1 0 0,-1-1 0 16,0 0-496-16,2-1-80 0,-1 1-32 0,3-3 0 16,2 0 352-16,2-1 64 0,3-3 16 0,2 0 0 15,1-3-768-15,2 0 0 0,2-2-192 0,0-1 32 16,0-2 160-16,2-2 256 0,-1-2-64 0,0-1-16 15,-2-4-176-15,1 1 0 0,-1-2 0 0,-1 0 0 16,-1-1-544-16,-3 1-144 16,0 0-16-16,-1 1-16 0,-1 0 432 0,-1 4 96 0,-2-2 0 0,0 3 16 15,0 5 512-15,0 0 112 0,0 0 0 0,0 0 16 0,-5 0 288 0,5 0 48 16,-5 4 16-16,0 1 0 0,2 0-288 0,0 3-48 16,0-2-16-16,1 3 0 0,1-1-464 0,0 0 0 15,1-1 0-15,1 1 0 16,1-1-400-16,1 0-176 0,1-1-48 15,0 0-12496-15,3 0-2512 0</inkml:trace>
  <inkml:trace contextRef="#ctx0" brushRef="#br1" timeOffset="-181201.59">19896 11632 11055 0,'0'0'976'0,"-4"5"-784"15,-2 0-192-15,1 0 0 0,1 0 5408 0,1 1 1040 16,0 0 208-16,0 2 32 0,2 0-4720 0,0 1-944 0,0 1-192 0,0-1-48 15,1 2-784-15,0 2 0 0,0 0-256 0,0 0-16496 16</inkml:trace>
  <inkml:trace contextRef="#ctx0" brushRef="#br1" timeOffset="-180080.797">18230 12387 7359 0,'0'0'320'0,"0"0"80"0,0 7-400 0,0 1 0 16,2 0 0-16,0 2 0 0,-1 2 4688 0,3 3 864 0,-1-3 160 0,2 0 48 16,0 2-4272-16,2 1-848 15,1 0-160-15,1 2-32 0,-1-1-448 0,0 2 128 16,2 0-128-16,0-1 0 0,1 0 0 0,0-2 0 15,-1-4 0-15,1 0 0 0,3 0 0 0,-3-3 0 0,1-4 0 0,-3-2 0 16,-2 0-304-16,-2-2-32 0</inkml:trace>
  <inkml:trace contextRef="#ctx0" brushRef="#br1" timeOffset="-179489.362">18164 12537 16575 0,'0'0'1472'0,"0"0"-1168"0,0 0-304 15,0 0 0-15,0 0 2816 0,0 0 512 0,0 0 112 0,0 0 16 16,-3-4-2000-16,1 1-400 0,0-1-80 0,1-1-16 15,0-1-32-15,1-1-16 0,1-1 0 0,0-2 0 16,1-2 288-16,-1 0 48 0,1 0 16 0,0-4 0 16,-1 0-128-16,1 4-32 0,-1-2 0 0,1 4 0 15,0 1-560-15,0 2-112 0,1 5-32 0,-3 2 0 16,0 0-176-16,5 1-32 0,0 4-16 0,1 3 0 0,1 1-176 0,-1 3 192 16,1-1-192-16,1 2 192 0,-1-2-192 0,0 0 0 15,0-1 0-15,-1-2 0 16,0 0-1376-16,2-1-208 0,-2-2-32 0,0 0-17456 15</inkml:trace>
  <inkml:trace contextRef="#ctx0" brushRef="#br1" timeOffset="-178862.879">17898 11972 7359 0,'0'0'656'0,"0"0"-528"16,0 0-128-16,0 0 0 0,-4 5 4480 0,-1 1 880 16,0 1 160-16,0 1 48 0,0 0-3584 0,1 1-720 15,0 0-144-15,0 0-32 0,1-1-224 0,1 1-48 16,2 0-16-16,1-1 0 0,0 0-256 0,2 1-48 16,1-3-16-16,1 0 0 0,3 0-224 0,1-2-32 15,-2-3-16-15,2 0 0 0,0 0-80 0,1-2 0 0,0-1-128 0,0 0 192 16,0-4-192-16,0 0 128 15,0-1-128-15,-1 1 0 0,-1-2 160 0,0 2-160 16,-1 1 160-16,0 2-160 0,-1-2 128 0,-2 2-128 16,-4 3 0-16,3 1 144 0,-3-1-144 0,4 4 128 0,-1 1-128 0,0 0 128 15,0 2 224-15,1 1 32 0,-2-2 16 0,0 1 0 16,0 0-64-16,1-2-16 0,-1 2 0 0,1-2 0 16,0-1-192-16,1 0-128 0,-1-1 128 0,-3-3-128 31,4 1-928-31,-1-1-256 0,1 0-48 0</inkml:trace>
  <inkml:trace contextRef="#ctx0" brushRef="#br1" timeOffset="-178550.392">18140 12111 19343 0,'0'0'1728'0,"0"0"-1392"0,-5-3-336 0,5 3 0 0,-3-2 3632 0,3 2 656 15,-1-3 128-15,1-2 16 0,1 0-2960 0,2-1-608 16,1 0-112-16,2 1-32 0,-1 0-528 0,1 1-192 16,0 0 144-16,0 1-144 0,1 3 0 0,-1 0 0 15,0 1 128-15,-1 2-128 0,-2 1 0 0,0 2 0 16,0-1 0-16,-2 2 0 0,-1 0 0 0,-1 1 0 16,0 0 144-16,-1 1-144 0,-1 1 416 0,0 1 16 15,-1-2 0-15,0 0 0 0,0 0 624 0,0 1 128 16,1-2 32-16,0 1 0 0,1-1-512 0,2-2-80 15,0-6-32-15,0 0 0 0,4 3-400 16,2-1-192-16,2-2 160 0,1-1-160 0,0-1 0 16,3-1 0-16,1 0 0 0,1 0 0 15,-1-1-800-15,0 1-208 0,0-1-32 0,-2 1-18672 0</inkml:trace>
  <inkml:trace contextRef="#ctx0" brushRef="#br1" timeOffset="-130287.237">14770 7620 31263 0,'0'0'1392'0,"0"0"272"0,0 0-1328 0,6 0-336 15,2 1 0-15,4 1 0 0,5 1 1920 0,4 0 304 16,2-1 64-16,9 1 16 0,6-3-720 0,9 1-144 0,9-1-32 0,3 2 0 16,3-2-640-16,5 0-144 0,5 0-32 0,4 1 0 15,3 1 144-15,0 1 32 0,-3-1 0 0,2 0 0 16,3 0-208-16,-3-1-48 0,-2 0 0 0,-3-1 0 0,-1-1-256 15,2 0-64-15,-2 0-16 0,-5 1 0 0,-4 0-176 16,-6-1 160-16,-6 1-160 0,-4-3 160 0,-3 1-160 0,-4 0 0 16,-5 0-192-16,-4 1 192 0,-3-2-208 0,-2 1 80 15,-7-1 128-15,-3 0-208 16,-3-1-1008-16,-4 1-192 0,-4-2-32 0,-4 1-20016 16</inkml:trace>
  <inkml:trace contextRef="#ctx0" brushRef="#br0" timeOffset="-81174.753">20135 12687 29487 0,'0'0'2624'0,"0"0"-2112"16,5-1-512-16,1 1 0 0,0 0 3968 0,1 1 672 0,1-1 144 15,2 0 16-15,0-1-2960 0,4 0-608 16,2 0-112-16,0-1-32 0,3 0-736 0,1 0-160 16,-2 0-16-16,3 2-16 0,0-3-160 0,0 1-256 15,-1 0 64-15,0 1 16 16,-3 0-2208-16,-1 1-448 0,-2 0-96 0</inkml:trace>
  <inkml:trace contextRef="#ctx0" brushRef="#br0" timeOffset="-81003.692">20212 12873 41007 0,'-16'7'1808'0,"11"-2"384"0,0 0-1744 0,2 1-448 0,0 2 0 0,2-1 0 16,0-1 1936-16,3 0 304 0,3-1 64 0,3 0 16 15,3-1-1136-15,3-1-224 0,2-1-64 0,5 0 0 16,1 0-544-16,3-1-112 0,2-2-32 0,2 0 0 16,1 0-208-16,-2-1 0 0,1 0 0 0,-9-1-160 31,1-1-2416-31,-3 0-496 0,1 0-80 0</inkml:trace>
  <inkml:trace contextRef="#ctx0" brushRef="#br0" timeOffset="-80227.832">20648 12588 38463 0,'0'0'1712'0,"2"7"336"0,0 1-1632 0,2 1-416 0,3 2 0 0,-1 0 0 16,2 1 2096-16,1 3 336 0,0-4 64 0,1 2 0 16,0 3-1264-16,2 0-256 0,3-2-48 0,1 0-16 0,2-1-656 0,1-2-256 15,-1 0 176-15,2-1-176 0,-2-1 0 0,4 0-288 16,-3 0 32-16,-2-3 16 15,-1 0-3024-15,-4-1-624 0</inkml:trace>
  <inkml:trace contextRef="#ctx0" brushRef="#br0" timeOffset="-80039.841">20826 12975 21183 0,'0'0'944'0,"0"0"192"0,0 0-912 0,0-5-224 0,0 0 0 0,0 5 0 0,2-4 6208 0,1 0 1184 15,2-2 240-15,1-1 48 0,1 0-5648 0,2-2-1136 0,4-3-240 0,2 0-32 16,-2-3-464-16,1 0-160 16,0-1 0-16,-2-2 144 15,1-4-1984-15,0 0-400 0,11-25-64 0,-6 7-32 0</inkml:trace>
  <inkml:trace contextRef="#ctx0" brushRef="#br0" timeOffset="-75786.539">22946 12081 14735 0,'7'-15'1312'0,"-3"6"-1056"0,-1-6-256 0,1 0 0 15,-1-2 2752-15,-1-1 480 0,1-3 96 0,0 0 32 16,-1 0-1312-16,-1 3-272 0,1 1-48 0,0 2-16 16,-1 0 128-16,0 5 16 0,-1-1 16 0,1 1 0 15,-1 0-160-15,1 1-48 0,0 1 0 0,0 1 0 0,1 2-496 0,-2 5-96 16,0 0-32-16,0 0 0 0,0 0-432 0,-1 11-96 15,1 8 0-15,0 7-16 0,1 7-240 0,-1 5-32 16,0 3-16-16,-1 2 0 0,-1 4 80 0,0 12 16 16,0 9 0-16,0 1 0 0,-1 1 0 0,0-1 0 15,0 3 0-15,1 4 0 0,1 2-112 0,0-9 0 16,0-1-16-16,1-1 0 0,-1 2-176 0,2-3 0 16,-1-2 0-16,0-6 0 0,0-4 0 0,0-3 0 15,-1-5 0-15,-1-2 0 0,1-1 0 0,0-4 0 16,1 0 0-16,-1-3 0 0,0-3 0 0,0-6 0 0,1 0 0 0,-1-6 0 15,0-3-192-15,1-4-32 0,0-2 0 0,0-4 0 32,0-3-544-32,0-5-128 0,0 0 0 0,0 0-16 15,0 0-720-15,-1-8-144 0,-1-4-16 0,0 0-16 16,-3-1-272-16,0-4-48 0,-1 1-16 0,0-3-15344 0</inkml:trace>
  <inkml:trace contextRef="#ctx0" brushRef="#br0" timeOffset="-75351.237">21818 12802 30687 0,'0'0'1360'0,"6"-4"288"0,0 1-1328 0,6-2-320 16,4-2 0-16,8 2 0 0,7 0 1024 0,7 3 128 15,8 1 16-15,8 1 16 0,1 0 928 0,12 0 192 16,13 2 48-16,5 0 0 0,-1 1-336 0,9 1-64 15,11 0-16-15,0 1 0 0,-4-2-592 0,5 0-128 0,11 2-32 16,33 2 0-16,-24-2-736 0,-59-1-160 16,10 1-32-16,3-3 0 0,0 1-80 0,5-3-32 15,4 0 0-15,-4-1 0 0,-4-2 48 0,71-6 16 0,-25 0 0 16,-22-1 0 0,-17-3-208-16,-11-1 144 0,-11 1-144 0,-3 0 128 0,-4 1-128 0,-26 7 0 0,1-1 0 15,-1 2 0-15,-2 1 0 0,-4 1 0 0,-7 1 0 0,-6 2 0 31,-7 1-1024-31,-9 3-128 0,-9 0-16 0</inkml:trace>
  <inkml:trace contextRef="#ctx0" brushRef="#br0" timeOffset="-62366.242">21910 13607 6447 0,'0'0'272'0,"0"0"80"0,0 0-352 0,0 0 0 15,0 0 0-15,0 0 0 0,-2 6 8704 0,2-6 1664 16,0 0 320-16,-3 5 80 0,0 0-7488 0,3-5-1488 0,0 0-320 0,0 0-48 16,0 0-928-16,0 0-192 15,0 5-48-15,0-5 0 16,0 0-1120-16,0 0-224 0,0 0-64 0,7-2-13344 15,-1-3-2672-15</inkml:trace>
  <inkml:trace contextRef="#ctx0" brushRef="#br0" timeOffset="-62192.133">22008 13513 22111 0,'0'0'1968'0,"0"0"-1584"0,0 0-384 0,-4 1 0 0,4-1 3584 0,0 0 640 15,-4 1 128-15,4-1 32 0,0 0-3024 0,0 0-592 16,0 0-128-16,3-3-32 16,1-1-2384-16,1-1-464 0</inkml:trace>
  <inkml:trace contextRef="#ctx0" brushRef="#br0" timeOffset="-62036.649">22081 13532 34271 0,'0'0'1520'0,"0"0"304"0,-4 0-1456 0,4 0-368 16,-4-1 0-16,1-1 0 0,1-2 880 0,1 0 96 16,0-1 32-16,1 5 0 15,1-4-2544-15,1-1-496 0</inkml:trace>
  <inkml:trace contextRef="#ctx0" brushRef="#br0" timeOffset="-61884.811">22177 13473 18431 0,'0'0'1632'0,"0"0"-1312"0,0 0-320 0,0 0 0 15,-2-4 2320-15,1 1 400 0,1-2 80 0,1 1-9968 16,0 0-1984-16</inkml:trace>
  <inkml:trace contextRef="#ctx0" brushRef="#br0" timeOffset="-61721.702">22271 13404 13823 0,'0'0'608'0,"0"0"128"0,0 0-592 0,0 0-144 0,0 0 0 0,0 0 0 0,0 0 4928 0,-2-5 960 16,2 0 192-16,1 0 48 16,2 0-5680-16,0 1-1152 0,1-2-208 0</inkml:trace>
  <inkml:trace contextRef="#ctx0" brushRef="#br0" timeOffset="-61547.266">22353 13324 22111 0,'0'0'1968'0,"0"0"-1584"16,0 0-384-16,0 0 0 0,0 0 2896 0,1-5 496 16,1-1 112-16,0 1-12176 15,2 1-2432-15</inkml:trace>
  <inkml:trace contextRef="#ctx0" brushRef="#br0" timeOffset="-61367.202">22443 13264 14735 0,'0'0'1312'0,"-4"2"-1056"0,-1 0-256 0,5-2 0 16,0 0 5184-16,0 0 960 16,0 0 208-16,0 0 48 0,0 0-4720 0,0 0-928 15,3-6-192-15,2 1-12064 0,1 0-2400 0</inkml:trace>
  <inkml:trace contextRef="#ctx0" brushRef="#br0" timeOffset="-61191.194">22556 13196 34319 0,'0'0'752'0,"0"0"144"0,0 0 48 0,0 0 32 0,0 0-784 0,0 0-192 0,0 0 0 0,0 0 0 15,5-3 160-15,1-2-16 0,0-1 0 0,-1 0 0 0</inkml:trace>
  <inkml:trace contextRef="#ctx0" brushRef="#br0" timeOffset="-61006.809">22635 13143 24879 0,'0'0'1088'0,"0"0"256"0,-5 2-1088 0,5-2-256 16,0 0 0-16,0 0 0 0,0 0 3952 0,0 0 720 15,-4-4 160-15,4 4 32 16,-1-5-4480-16,1-2-896 0,1 0-192 0,2 1-17392 0</inkml:trace>
  <inkml:trace contextRef="#ctx0" brushRef="#br0" timeOffset="-60863.29">22693 13103 33407 0,'0'0'1472'0,"0"0"320"0,0 0-1440 0,0 0-352 0,0 0 0 0,-3-4 0 15,2 0 1600-15,1-1 240 0,2-1 48 0,0 0 16 16,1 0-1904-16,2-1-240 0,0-1-112 0,0 2-17152 15</inkml:trace>
  <inkml:trace contextRef="#ctx0" brushRef="#br0" timeOffset="-60699.836">22784 12965 41759 0,'0'0'1856'0,"-5"1"368"0,-2 2-1776 0,1-3-448 0,1 1 0 0,5-1 0 15,0 0 1008-15,0 0 112 0,0 0 32 0,0-5 0 32,4-1-2112-32,1 0-400 0,1-1-96 0,2-1-16 0</inkml:trace>
  <inkml:trace contextRef="#ctx0" brushRef="#br0" timeOffset="-60530.21">22876 12896 31903 0,'0'0'1408'0,"0"0"304"0,0 0-1376 0,0 0-336 0,0 0 0 0,3-5 0 0,2 0 1024 16,0-1 128-16,1-1 16 0,0 1-11344 15,0-2-2256-15</inkml:trace>
  <inkml:trace contextRef="#ctx0" brushRef="#br0" timeOffset="-60351.235">22939 12852 41055 0,'0'0'896'0,"0"0"192"0,0 0 48 0,0 0 16 16,0 0-912-16,0 0-240 0,0 0 0 0,0 0 0 0,0 0 656 0,2-5 96 15,2 1 16-15,2-1 0 16,0-1-1536-16,0-1-288 0,1-1-64 0,1 0-16 0</inkml:trace>
  <inkml:trace contextRef="#ctx0" brushRef="#br0" timeOffset="-60132.86">23022 12799 39679 0,'-8'7'1760'0,"8"-7"352"0,-5 3-1680 0,0 0-432 0,0 0 0 15,0-1 0-15,5-2 2336 0,0 0 384 0,0 0 80 0,0 0 16 16,0 0-2032-16,0 0-400 0,3-5-64 0,2-2-32 31,1-2-1888-31,1-1-368 0,2-2-80 0,1 1 0 0</inkml:trace>
  <inkml:trace contextRef="#ctx0" brushRef="#br0" timeOffset="-60020.238">23078 12761 19343 0,'0'0'1728'0,"-6"3"-1392"0,1-1-336 0,-1-1 0 16,1-1 5408-16,5 0 1008 0,0 0 208 0,0 0 32 0,-2-4-4480 15,2-3-912-15,3-1-176 0,3-5-48 16,1-1-2464-16,-1 6-496 0,2-2-112 0</inkml:trace>
  <inkml:trace contextRef="#ctx0" brushRef="#br0" timeOffset="-59858.75">23163 12676 10127 0,'0'0'896'0,"0"0"-704"15,0 0-192-15,0 0 0 0,0 0 6032 0,0 0 1184 16,1-3 224-16,2-2 48 0,1-1-5568 0,1-2-1136 15,1-1-208-15,2-1-64 16,0-1-1968-16,1 0-400 0</inkml:trace>
  <inkml:trace contextRef="#ctx0" brushRef="#br0" timeOffset="-59742.14">23254 12574 23039 0,'0'0'1024'0,"-5"1"192"0,1 1-960 0,4-2-256 0,-4 2 0 0,4-2 0 15,0 0 4816-15,0 0 928 0,0 0 176 0,3-7 32 16,1 0-4512-16,2 0-912 0,1 0-176 0,0 0-32 16,1-2-1952-16,2 0-384 0,0 2-80 0,0-3-16 15</inkml:trace>
  <inkml:trace contextRef="#ctx0" brushRef="#br0" timeOffset="-59562.767">23345 12490 19343 0,'0'0'1728'0,"0"0"-1392"0,0 0-336 0,0 0 0 0,0 0 4160 0,0 0 768 16,-4 0 160-16,4 0 32 0,0 0-2976 0,0 0-592 16,1-6-112-16,3 0-32 0,2-1-1200 0,-1 0-208 15,0 0 0-15,0 0-12736 16,0-1-2432-16</inkml:trace>
  <inkml:trace contextRef="#ctx0" brushRef="#br0" timeOffset="-59384.983">23405 12424 38815 0,'0'0'1728'0,"0"0"336"0,0 0-1648 0,0 0-416 15,0 0 0-15,0 0 0 0,-2-5 1216 0,3-1 144 0,1 0 48 0,1-1 0 32,1-4-2240-32,1 1-448 0,0 0-96 0,-1 2-16 0</inkml:trace>
  <inkml:trace contextRef="#ctx0" brushRef="#br0" timeOffset="-59202.145">23463 12350 23039 0,'0'0'2048'0,"0"0"-1648"0,0 0-400 0,0 0 0 0,0 0 3408 0,1-5 608 16,1 0 112-16,1-2 32 0,1 0-3152 0,1 0-624 16,1-3-128-16,3-4-32 15,1 1-1824-15,-1 2-352 0,2-6-80 16,-5 1-13168-16</inkml:trace>
  <inkml:trace contextRef="#ctx0" brushRef="#br0" timeOffset="-58996.628">23569 12229 24879 0,'0'0'1088'0,"0"0"256"0,-6 2-1088 0,2-2-256 16,4 0 0-16,0 0 0 0,0 0 4480 0,0 0 848 15,0 0 176-15,0 0 16 0,3-5-4112 0,4-4-816 16,-1 0-160-16,4-1-48 15,1 1-3264-15,0-1-640 0</inkml:trace>
  <inkml:trace contextRef="#ctx0" brushRef="#br0" timeOffset="-58880.483">23725 12135 26719 0,'-11'4'1184'0,"11"-4"240"0,0 0-1136 0,-5 2-288 0,5-2 0 0,0 0 0 16,0 0 3664-16,0 0 688 0,0 0 128 0,3-6 16 15,1 0-4080 1,1 0-816-16,1 0-176 0,4-3-17904 0</inkml:trace>
  <inkml:trace contextRef="#ctx0" brushRef="#br0" timeOffset="-58783.293">23811 12093 20271 0,'0'0'1792'0,"-4"0"-1424"0,4 0-368 0,0 0 0 0,0 0 4800 0,0 0 896 15,0 0 192-15,0 0 16 0,0-4-4112 0,2-1-832 16,2 0-176-16,1 0-16 16,1-3-1344-16,2 2-272 0,1-1-48 0,1 1-16 15,-1-1-2208-15,-1 2-432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1:56.2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78 51 5063 0 0,'0'0'390'0'0,"9"-1"152"0"0,17-22 15746 0 0,-21 9-15477 0 0,-4 13-154 0 0,-1 1-168 0 0,0 0-69 0 0,-9-11 1119 0 0,3 12-1464 0 0,0 1 0 0 0,-1 0 1 0 0,2 1-1 0 0,-1 0 0 0 0,0 0 0 0 0,0 0 0 0 0,1 0 0 0 0,0 1 1 0 0,-1 0-1 0 0,2 0 0 0 0,-1 0 0 0 0,0 1 0 0 0,1 0 1 0 0,0 0-1 0 0,0 0 0 0 0,0 0 0 0 0,1 1 0 0 0,-1-1 0 0 0,1 1 1 0 0,1 0-1 0 0,-1 0-75 0 0,1 1 26 0 0,1 1 0 0 0,-1-1 0 0 0,2 0 0 0 0,-1 0 0 0 0,1 0 1 0 0,0 0-1 0 0,0 1 0 0 0,1-1 0 0 0,0 0 0 0 0,0 0 0 0 0,1 0 0 0 0,0 0 0 0 0,0 0 1 0 0,1 0-1 0 0,0-1 0 0 0,0 1 0 0 0,0-1 0 0 0,1 0 0 0 0,0 0 0 0 0,0 0 1 0 0,1 0-1 0 0,-1-1 0 0 0,1 1 0 0 0,0-1 0 0 0,1-1 0 0 0,-1 1 0 0 0,1-1 0 0 0,0 0 1 0 0,0 0-1 0 0,1 0 0 0 0,-1-1 0 0 0,1 0 0 0 0,-1 0 0 0 0,1-1 0 0 0,0 0 0 0 0,0 0 1 0 0,0-1-1 0 0,0 0 0 0 0,0 0 0 0 0,6 0-26 0 0,-7 0-13 0 0,-1 0 0 0 0,0-1 0 0 0,0 1 0 0 0,0-1 0 0 0,1 0 0 0 0,-1 0 0 0 0,0-1 0 0 0,0 0 0 0 0,1 0 0 0 0,-1 0 0 0 0,0 0 0 0 0,0-1 0 0 0,0 0 0 0 0,0 0 0 0 0,-1 0 0 0 0,1-1 0 0 0,-1 1 0 0 0,1-1 0 0 0,-1 0-1 0 0,0-1 1 0 0,0 1 0 0 0,0-1 0 0 0,0 1 0 0 0,-1-1 0 0 0,0 0 0 0 0,1-1 0 0 0,-1 1 0 0 0,-1-1 0 0 0,1 1 0 0 0,-1-1 0 0 0,0 0 0 0 0,0 0 0 0 0,0 1 0 0 0,0-2 0 0 0,-1 1 13 0 0,-1-2-13 0 0,0-1 0 0 0,0 1-1 0 0,-1-1 1 0 0,1 1 0 0 0,-2 0 0 0 0,1-1-1 0 0,-1 1 1 0 0,0 0 0 0 0,-1 0 0 0 0,0 0 0 0 0,0 0-1 0 0,0 1 1 0 0,-1-1 0 0 0,0 1 0 0 0,0 0-1 0 0,0 0 1 0 0,-1 0 0 0 0,0 1 0 0 0,0 0-1 0 0,-1-1 1 0 0,1 2 0 0 0,-1-1 0 0 0,0 1 0 0 0,-1 0-1 0 0,1 0 1 0 0,-4-1 13 0 0,1-1-27 0 0,1-1-1875 0 0,3 5-6505 0 0,5 2 775 0 0</inkml:trace>
  <inkml:trace contextRef="#ctx0" brushRef="#br0" timeOffset="400.704">428 15 11055 0 0,'0'0'506'0'0,"0"0"-10"0"0,0 0 8 0 0,0 0 1205 0 0,0 0 568 0 0,0 1 868 0 0,0 7-1754 0 0,14 168 2973 0 0,-13-176-4327 0 0,-1-1 1 0 0,1 1-1 0 0,-1 0 1 0 0,0-1-1 0 0,1 1 0 0 0,-1 0 1 0 0,1-1-1 0 0,-1 1 0 0 0,1 0 1 0 0,-1 0-1 0 0,1 0 1 0 0,-1-1-1 0 0,1 1 0 0 0,-1 0 1 0 0,1 0-1 0 0,-1 0 0 0 0,1 0 1 0 0,-1 0-1 0 0,1 0 1 0 0,-1 0-1 0 0,1 0 0 0 0,-1 0 1 0 0,1 0-1 0 0,0 0 0 0 0,-1 0 1 0 0,1 0-1 0 0,-1 0 1 0 0,1 1-1 0 0,-1-1 0 0 0,1 0 1 0 0,-1 0-1 0 0,1 1 0 0 0,-1-1 1 0 0,0 0-1 0 0,1 0 1 0 0,-1 1-1 0 0,1-1 0 0 0,-1 1 1 0 0,0-1-1 0 0,1 0 0 0 0,-1 1 1 0 0,0-1-1 0 0,1 1 0 0 0,-1-1 1 0 0,0 1-1 0 0,0-1 1 0 0,1 1-1 0 0,-1-1 0 0 0,0 1 1 0 0,0-1-1 0 0,0 1 0 0 0,0-1 1 0 0,0 1-1 0 0,0-1 1 0 0,0 1-1 0 0,0-1 0 0 0,0 1 1 0 0,0 0-1 0 0,0-1 0 0 0,0 1 1 0 0,0-1-1 0 0,0 1 1 0 0,0-1-1 0 0,0 1 0 0 0,-1-1 1 0 0,1 1-1 0 0,0-1 0 0 0,0 1-37 0 0,120-142 918 0 0,-114 136-896 0 0,55-44 6 0 0,-59 47-25 0 0,1 1 0 0 0,-1-1 0 0 0,1 1 1 0 0,0 0-1 0 0,-1 0 0 0 0,1 0 1 0 0,0 0-1 0 0,-1 1 0 0 0,1-1 0 0 0,0 1 1 0 0,0 0-1 0 0,0 0 0 0 0,0-1 1 0 0,-1 2-1 0 0,1-1 0 0 0,0 0 0 0 0,0 1 1 0 0,0-1-1 0 0,0 1 0 0 0,-1 0 1 0 0,1 0-1 0 0,0 0 0 0 0,-1 0 0 0 0,1 0 1 0 0,0 1-4 0 0,2 4 62 0 0,0-1-1 0 0,-1 1 1 0 0,0 0 0 0 0,0 0 0 0 0,-1 0 0 0 0,0 1 0 0 0,0 0 0 0 0,0-1-1 0 0,-1 1 1 0 0,1 0 0 0 0,-2 0 0 0 0,1 0 0 0 0,-1 0 0 0 0,0 0-1 0 0,-1 0 1 0 0,1 1 0 0 0,-2-1 0 0 0,1 5-62 0 0,-2 131 664 0 0,3-136-744 0 0,-1-6-328 0 0,0-1-113 0 0,0 0-14 0 0,15-23-2734 0 0,-7 8 1802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22.4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0 11975 0 0,'-13'1'524'0'0,"2"2"9358"0"0,15 2-8411 0 0,-3-4-1422 0 0,19 16 312 0 0,0 1 0 0 0,-2 1 0 0 0,-1 0 0 0 0,0 2 0 0 0,12 19-361 0 0,42 102 133 0 0,-67-133-119 0 0,-1 1 1 0 0,0 0 0 0 0,-1-1-1 0 0,0 1 1 0 0,-1 0-1 0 0,0 0 1 0 0,0 0 0 0 0,-1 0-1 0 0,0 0 1 0 0,-1 0-1 0 0,0 0 1 0 0,-1 0-1 0 0,0 0 1 0 0,-2 6-15 0 0,1-9 25 0 0,0 0 0 0 0,-1-1 0 0 0,1 1-1 0 0,-1-1 1 0 0,-1 1 0 0 0,1-1 0 0 0,-1 0 0 0 0,0-1 0 0 0,0 1-1 0 0,-1-1 1 0 0,0 0 0 0 0,0-1 0 0 0,0 1 0 0 0,0-1 0 0 0,-1 0-1 0 0,1-1 1 0 0,-1 1 0 0 0,0-1 0 0 0,0-1 0 0 0,0 1 0 0 0,-1-1-1 0 0,1-1 1 0 0,0 1 0 0 0,-6-1-25 0 0,0-1-1083 0 0,0-1-378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20.7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135 537 9847 0 0,'0'0'448'0'0,"0"0"-6"0"0,0 0-136 0 0,0 0 484 0 0,-10 5 3926 0 0,3-5-3141 0 0,3 1-1260 0 0,1-1 1 0 0,-1 0-1 0 0,1 0 1 0 0,-1 0-1 0 0,0 0 1 0 0,1-1-1 0 0,-1 1 1 0 0,0-1 0 0 0,1 0-1 0 0,-1 0 1 0 0,1-1-1 0 0,0 1 1 0 0,-1-1-1 0 0,1 1 1 0 0,0-1-1 0 0,0 0 1 0 0,0 0 0 0 0,0 0-1 0 0,-2-3-315 0 0,-9-8 585 0 0,11 11-510 0 0,1 1 0 0 0,-1-1 0 0 0,1-1 0 0 0,-1 1 1 0 0,1 0-1 0 0,0-1 0 0 0,0 1 0 0 0,0-1 0 0 0,0 0 1 0 0,0 1-1 0 0,1-1 0 0 0,0 0 0 0 0,-1 0 0 0 0,1 0 1 0 0,0 0-1 0 0,0 0 0 0 0,0 0 0 0 0,1-1 0 0 0,-1 0-75 0 0,1-17 39 0 0,2 1-1 0 0,0-1 1 0 0,1 1-1 0 0,1 0 1 0 0,1 0-1 0 0,0 1 1 0 0,2-1-1 0 0,0 1 1 0 0,1 1-1 0 0,1-1 1 0 0,1 1-1 0 0,0 1 1 0 0,2 0-1 0 0,0 0-38 0 0,57-74 80 0 0,-12 16-480 0 0,-56 74 88 0 0,-1 1 0 0 0,0 0-199 0 0,0 0-833 0 0,0 0-353 0 0</inkml:trace>
  <inkml:trace contextRef="#ctx0" brushRef="#br0" timeOffset="513.714">421 87 4607 0 0,'0'0'208'0'0,"0"1"262"0"0,-21 45 5844 0 0,-9-1-3331 0 0,-8 14-791 0 0,32-49-1886 0 0,0 1 0 0 0,1 0 0 0 0,0 0 0 0 0,1 0 1 0 0,0 0-1 0 0,0 1 0 0 0,1 0 0 0 0,1 0 0 0 0,0 0 0 0 0,1 0 0 0 0,0 0 1 0 0,1 0-1 0 0,0 0 0 0 0,1 0 0 0 0,0 0 0 0 0,1 0 0 0 0,0 0 0 0 0,2 3-306 0 0,-4-15 6 0 0,1 2 4 0 0,-1-1 0 0 0,0 0 0 0 0,1 0 0 0 0,-1 0 0 0 0,1 0 0 0 0,-1 1 0 0 0,1-1 0 0 0,-1 0 1 0 0,1 0-1 0 0,0 0 0 0 0,-1 0 0 0 0,1-1 0 0 0,0 1 0 0 0,0 0 0 0 0,0 0 0 0 0,0 0 1 0 0,0-1-1 0 0,0 1 0 0 0,0 0 0 0 0,0-1 0 0 0,0 1 0 0 0,0-1 0 0 0,0 1 0 0 0,1-1 0 0 0,-1 0 1 0 0,0 1-1 0 0,0-1 0 0 0,0 0 0 0 0,1 0 0 0 0,-1 0 0 0 0,0 0 0 0 0,0 0 0 0 0,0 0 0 0 0,1 0 1 0 0,-1 0-1 0 0,0 0 0 0 0,0-1 0 0 0,0 1 0 0 0,0 0 0 0 0,1-1 0 0 0,-1 1 0 0 0,0-1 1 0 0,0 0-12 0 0,1 1-55 0 0,0-1-1 0 0,0 0 0 0 0,0 0 1 0 0,0 0-1 0 0,0 0 0 0 0,0 0 1 0 0,0 0-1 0 0,0-1 0 0 0,-1 1 1 0 0,1-1-1 0 0,-1 1 0 0 0,1-1 1 0 0,-1 1-1 0 0,1-1 0 0 0,-1 0 1 0 0,0 0-1 0 0,0 0 0 0 0,0 0 1 0 0,0 0-1 0 0,0 0 0 0 0,0 0 1 0 0,-1 0-1 0 0,1 0 0 0 0,-1 0 58 0 0,2-14-1319 0 0</inkml:trace>
  <inkml:trace contextRef="#ctx0" brushRef="#br0" timeOffset="772.38">234 312 6911 0 0,'0'0'315'0'0,"-1"1"-7"0"0,-6 1-199 0 0,-2-2 338 0 0,8 0 1810 0 0,-7-1 5121 0 0,14-1-1281 0 0,5 0-2847 0 0,-2 0-4416 0 0,135-12 1099 0 0,-100 6-547 0 0,-16 7-2937 0 0,-27 1-4380 0 0</inkml:trace>
  <inkml:trace contextRef="#ctx0" brushRef="#br0" timeOffset="1024.238">499 544 7831 0 0,'0'0'603'0'0,"-2"-1"-396"0"0,-4-1 242 0 0,4 2 1764 0 0,2 0 763 0 0,0 0 147 0 0,0 0-287 0 0,0 0-1313 0 0,1-1-578 0 0,78-37 2137 0 0,-13 1-3071 0 0,-45 14-2450 0 0,-20 21 1070 0 0</inkml:trace>
  <inkml:trace contextRef="#ctx0" brushRef="#br0" timeOffset="1353.128">1047 210 7831 0 0,'0'0'356'0'0,"0"0"-6"0"0,-11-11-208 0 0,8 9 522 0 0,0 0-1 0 0,-1 0 0 0 0,1 1 1 0 0,-1-1-1 0 0,0 1 0 0 0,1 0 1 0 0,-1 0-1 0 0,0 0 0 0 0,0 0 1 0 0,0 1-1 0 0,0-1 0 0 0,0 1 1 0 0,1 0-1 0 0,-1 0 0 0 0,-1 1-663 0 0,-36 3 2232 0 0,-35 19 458 0 0,38-7-1123 0 0,37-15-1529 0 0,0 1 1 0 0,0-1-1 0 0,0 1 1 0 0,1 0-1 0 0,-1-1 1 0 0,0 1-1 0 0,1-1 1 0 0,-1 1-1 0 0,1 0 1 0 0,-1 0-1 0 0,1-1 1 0 0,0 1-1 0 0,0 0 1 0 0,0 0-1 0 0,0-1 1 0 0,0 1-1 0 0,0 0 1 0 0,1 0-1 0 0,-1-1 1 0 0,0 1-1 0 0,1 0 1 0 0,-1-1-1 0 0,1 1 1 0 0,0 0-1 0 0,0-1 1 0 0,-1 1-1 0 0,1-1 1 0 0,0 1-1 0 0,0-1 1 0 0,1 1-1 0 0,-1-1 1 0 0,0 0 0 0 0,0 0-1 0 0,1 1 1 0 0,-1-1-1 0 0,0 0 1 0 0,1 0-1 0 0,-1 0 1 0 0,1-1-1 0 0,0 1 1 0 0,-1 0-1 0 0,2 0-38 0 0,94 65 0 0 0,-96-65 1 0 0,1 1 1 0 0,0-1-1 0 0,-1 1 1 0 0,1-1-1 0 0,-1 1 1 0 0,1-1-1 0 0,-1 1 0 0 0,0 0 1 0 0,0 0-1 0 0,0 0 1 0 0,0 0-1 0 0,0 0 0 0 0,0 0 1 0 0,0 0-1 0 0,-1 0 1 0 0,1 0-1 0 0,-1 0 0 0 0,1 0 1 0 0,-1 0-1 0 0,0 0 1 0 0,0 1-1 0 0,0-1 0 0 0,0 0 1 0 0,0 0-1 0 0,0 0 1 0 0,-1 0-1 0 0,1 1 0 0 0,-1-1 1 0 0,0 0-1 0 0,1 0 1 0 0,-1 0-1 0 0,0 0 0 0 0,0 0 1 0 0,0-1-1 0 0,0 1 1 0 0,-1 0-1 0 0,1 0 0 0 0,-1 0-1 0 0,-6 3 22 0 0,0 0 0 0 0,0 0-1 0 0,0 0 1 0 0,-1-1-1 0 0,0-1 1 0 0,0 0 0 0 0,0 0-1 0 0,0 0 1 0 0,0-1-1 0 0,0-1 1 0 0,-1 1 0 0 0,1-2-1 0 0,-1 1 1 0 0,-9-2-22 0 0,14 2 15 0 0,-7-1 27 0 0,4-3-47 0 0,20-14-1688 0 0,-5 12 755 0 0,7-3-5849 0 0,-2-1-859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25.2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185 116 3223 0 0,'3'-4'1704'0'0,"-3"2"1978"0"0,0 1 3754 0 0,-3 0-7287 0 0,0 0 0 0 0,0 0 0 0 0,0 0 1 0 0,0 0-1 0 0,0 0 0 0 0,-1 1 0 0 0,1-1 1 0 0,0 1-1 0 0,0 0 0 0 0,0 0 0 0 0,-1 0 1 0 0,1 1-1 0 0,0-1 0 0 0,0 1 0 0 0,0-1 1 0 0,0 1-1 0 0,0 0 0 0 0,0 0 0 0 0,0 0 1 0 0,0 1-1 0 0,0-1 0 0 0,0 1 1 0 0,0 0-1 0 0,1-1 0 0 0,-1 1 0 0 0,1 1 1 0 0,-2 0-150 0 0,-61 69 943 0 0,61-67-872 0 0,0 0 0 0 0,0 0-1 0 0,0 1 1 0 0,1 0 0 0 0,0-1 0 0 0,0 1 0 0 0,1 1 0 0 0,0-1 0 0 0,0 0 0 0 0,0 1-1 0 0,0-1 1 0 0,1 1 0 0 0,0-1 0 0 0,1 1 0 0 0,-1-1 0 0 0,1 1 0 0 0,1 0-1 0 0,-1-1 1 0 0,1 1 0 0 0,0-1 0 0 0,1 1 0 0 0,-1-1 0 0 0,1 0 0 0 0,1 1-1 0 0,-1-1 1 0 0,1 0 0 0 0,0 0 0 0 0,0-1 0 0 0,1 1 0 0 0,0-1 0 0 0,0 1 0 0 0,0-1-1 0 0,1 0 1 0 0,-1-1 0 0 0,1 1 0 0 0,0-1 0 0 0,0 0 0 0 0,1 0 0 0 0,-1-1-1 0 0,2 1-70 0 0,2-1-107 0 0,1 0-1 0 0,0 0 0 0 0,1-1 0 0 0,-1 0 0 0 0,0-1 0 0 0,1 0 1 0 0,-1-1-1 0 0,0 0 0 0 0,1-1 0 0 0,-1 0 0 0 0,1-1 0 0 0,-1 0 1 0 0,0 0-1 0 0,0-1 0 0 0,0 0 0 0 0,-1-1 0 0 0,4-1 108 0 0,2-2-1636 0 0</inkml:trace>
  <inkml:trace contextRef="#ctx0" brushRef="#br0" timeOffset="328.179">408 231 4143 0 0,'0'0'319'0'0,"0"0"202"0"0,0 0 1631 0 0,4-3 4486 0 0,5-3-3336 0 0,38-15-1122 0 0,-40 18-2169 0 0,0 1-1 0 0,0-1 0 0 0,0 0 1 0 0,0 0-1 0 0,0-1 1 0 0,-1 0-1 0 0,0 0 1 0 0,0-1-1 0 0,0 1 0 0 0,0-2 1 0 0,2-2-11 0 0,-1-4 76 0 0,-6 11 39 0 0,-7-6 291 0 0,1 6-334 0 0,0 0-1 0 0,-1 0 1 0 0,1 0 0 0 0,0 1-1 0 0,-1 0 1 0 0,1 0 0 0 0,-1 0-1 0 0,1 0 1 0 0,0 1 0 0 0,-1 0-1 0 0,1 0 1 0 0,0 1-1 0 0,0-1 1 0 0,-1 1 0 0 0,1 0-1 0 0,1 1 1 0 0,-1-1 0 0 0,0 1-1 0 0,0 0 1 0 0,1 0 0 0 0,0 0-1 0 0,-2 2-71 0 0,-1 0 95 0 0,0 0 0 0 0,0 0 0 0 0,1 1-1 0 0,0-1 1 0 0,0 1 0 0 0,1 1 0 0 0,-1-1 0 0 0,1 1-1 0 0,1 0 1 0 0,-1 0-95 0 0,3-4 27 0 0,1 0-1 0 0,-1-1 1 0 0,1 1 0 0 0,0 0-1 0 0,0-1 1 0 0,0 1-1 0 0,0 0 1 0 0,0 0 0 0 0,1 0-1 0 0,-1 0 1 0 0,1 0 0 0 0,0 0-1 0 0,0 0 1 0 0,0 0-1 0 0,0 0 1 0 0,1 0 0 0 0,-1 0-1 0 0,1 0 1 0 0,-1 0 0 0 0,1 0-1 0 0,0 0 1 0 0,0-1-1 0 0,1 1 1 0 0,-1 0 0 0 0,0-1-1 0 0,1 1 1 0 0,0-1 0 0 0,0 1-1 0 0,0 0-26 0 0,3 1-76 0 0,0 0-1 0 0,1-1 1 0 0,-1 0 0 0 0,1 0-1 0 0,-1-1 1 0 0,1 1 0 0 0,0-1-1 0 0,0 0 1 0 0,0-1-1 0 0,0 0 1 0 0,0 1 0 0 0,0-2-1 0 0,0 1 1 0 0,0-1 0 0 0,0 0-1 0 0,0 0 1 0 0,1-1 0 0 0,-1 0-1 0 0,0 0 1 0 0,0 0-1 0 0,0-1 1 0 0,0 0 0 0 0,-1 0-1 0 0,1 0 1 0 0,0-1 0 0 0,-1 0-1 0 0,1 0 1 0 0,-1 0 0 0 0,4-4 76 0 0,8-4-1186 0 0</inkml:trace>
  <inkml:trace contextRef="#ctx0" brushRef="#br0" timeOffset="715.3">661 143 9215 0 0,'0'0'707'0'0,"-10"-3"1427"0"0,6 3 5880 0 0,2 4-7921 0 0,0 1 0 0 0,0-1 0 0 0,1 1 0 0 0,0-1 0 0 0,0 1 1 0 0,0-1-1 0 0,1 1 0 0 0,-1 0 0 0 0,1 0 0 0 0,0-1 0 0 0,0 1 0 0 0,1 0 0 0 0,-1-1 0 0 0,1 1 0 0 0,0 0 1 0 0,1-1-1 0 0,0 2-93 0 0,1 17 178 0 0,9 40-103 0 0,-12-61-17 0 0,0-2 28 0 0,0 0-17 0 0,11-19 59 0 0,16-41 70 0 0,-21 43-148 0 0,1 0 1 0 0,1 1-1 0 0,0 0 1 0 0,1 0-1 0 0,1 1 0 0 0,1 0 1 0 0,9-10-51 0 0,-9 17 209 0 0,-10 7-97 0 0,7 2 824 0 0,-2 7-829 0 0,-1 0-1 0 0,-1 0 1 0 0,1 0-1 0 0,-1 0 1 0 0,-1 1-1 0 0,0 0 1 0 0,0-1-1 0 0,-1 1 1 0 0,0 0-1 0 0,0 1 1 0 0,-1-1-1 0 0,0 0 1 0 0,-1 2-107 0 0,6 27-1 0 0,-3-24-12 0 0,-3-5-58 0 0,2-1 0 0 0,-1 0 0 0 0,1-1 1 0 0,0 1-1 0 0,1 0 0 0 0,0 0 0 0 0,0-1 0 0 0,1 0 0 0 0,2 5 71 0 0,14-12-4413 0 0,-13-2-411 0 0,0-2-1896 0 0</inkml:trace>
  <inkml:trace contextRef="#ctx0" brushRef="#br0" timeOffset="965.568">1068 1 9215 0 0,'0'0'422'0'0,"0"0"-13"0"0,0 2-264 0 0,2 44 8714 0 0,2 2-6036 0 0,3 51-2481 0 0,-7-78-428 0 0,0 13-492 0 0,-4-13-3428 0 0,3-20 2544 0 0,-3 3-102 0 0</inkml:trace>
  <inkml:trace contextRef="#ctx0" brushRef="#br0" timeOffset="1229.254">1017 231 4607 0 0,'-10'-9'448'0'0,"2"1"2123"0"0,8 8 313 0 0,0 0 136 0 0,0 0-256 0 0,0 0-1179 0 0,0 0-517 0 0,0 0-106 0 0,0 0-110 0 0,0 0-366 0 0,0 0-155 0 0,1 0-38 0 0,23 4-126 0 0,-13-1-154 0 0,-1-1 0 0 0,1 0 0 0 0,-1 0 0 0 0,1-1 1 0 0,0 0-1 0 0,0-1 0 0 0,-1 0 0 0 0,1-1 0 0 0,0 0 0 0 0,0-1 0 0 0,-1 0 0 0 0,1 0 0 0 0,-1-1 1 0 0,0-1-1 0 0,0 0 0 0 0,0 0 0 0 0,0-1 0 0 0,-1 0 0 0 0,5-3-13 0 0,23-38 11 0 0,-37 45-6 0 0,1 0 1 0 0,0 0-1 0 0,-1 0 1 0 0,1-1-1 0 0,-1 1 1 0 0,1 0-1 0 0,-1-1 1 0 0,0 1-1 0 0,0 0 1 0 0,0-1-1 0 0,1 1 1 0 0,-1 0-1 0 0,0-1 1 0 0,-1 1-1 0 0,1 0 1 0 0,0-1-1 0 0,0 1 1 0 0,0 0-1 0 0,-1-1 1 0 0,1 1-1 0 0,-1 0 1 0 0,1-1-1 0 0,-1 1 1 0 0,0 0-1 0 0,1 0 1 0 0,-1 0-1 0 0,0 0 1 0 0,0 0-1 0 0,0 0 1 0 0,0 0-1 0 0,0 0 1 0 0,0 0-1 0 0,0 0 1 0 0,0 0-1 0 0,0 0 1 0 0,0 1-1 0 0,0-1 1 0 0,0 0-1 0 0,-1 1 1 0 0,0-1-6 0 0,-2 1 60 0 0,-1-1 0 0 0,1 2 0 0 0,0-1 1 0 0,-1 0-1 0 0,1 1 0 0 0,0-1 0 0 0,-1 1 0 0 0,1 1 0 0 0,0-1 1 0 0,0 0-1 0 0,0 1 0 0 0,0 0 0 0 0,0 0 0 0 0,0 0 1 0 0,1 0-1 0 0,-1 1 0 0 0,1-1 0 0 0,0 1 0 0 0,-1 0 1 0 0,1 0-1 0 0,0 1 0 0 0,1-1 0 0 0,-1 0 0 0 0,0 1 0 0 0,1 0 1 0 0,0-1-1 0 0,0 1 0 0 0,0 0 0 0 0,-1 3-60 0 0,1-3 16 0 0,1 0 1 0 0,-1 0-1 0 0,1 0 0 0 0,-1 1 0 0 0,1-1 1 0 0,0 0-1 0 0,1 1 0 0 0,-1-1 0 0 0,1 0 0 0 0,0 1 1 0 0,0-1-1 0 0,0 0 0 0 0,1 1 0 0 0,-1-1 1 0 0,1 0-1 0 0,0 1 0 0 0,0-1 0 0 0,1 0 0 0 0,-1 0 1 0 0,1 0-1 0 0,0 0 0 0 0,0 0 0 0 0,0 0 1 0 0,1-1-1 0 0,-1 1 0 0 0,1-1 0 0 0,0 1 1 0 0,0-1-1 0 0,0 0 0 0 0,0 0 0 0 0,1 0 0 0 0,-1-1 1 0 0,1 1-1 0 0,0-1 0 0 0,3 2-16 0 0,60 6-451 0 0,-23-19-2802 0 0,-30 2 1469 0 0</inkml:trace>
  <inkml:trace contextRef="#ctx0" brushRef="#br0" timeOffset="1540.945">1419 143 14831 0 0,'0'0'679'0'0,"-2"0"-15"0"0,-14 0 2587 0 0,16 0-2271 0 0,0 9 52 0 0,18 111 82 0 0,-16-47-135 0 0,-2-72-762 0 0,0-1 60 0 0,0 0 10 0 0,0 0 14 0 0,5-20 830 0 0,-3 11-975 0 0,-1-3-7 0 0,2-1 1 0 0,-1 0-1 0 0,1 1 1 0 0,1-1 0 0 0,1 1-1 0 0,0 0 1 0 0,0 1 0 0 0,1-1-1 0 0,0 1 1 0 0,1 0 0 0 0,0 0-1 0 0,1 1 1 0 0,0 0-1 0 0,1 1 1 0 0,9-9-150 0 0,-3 7 52 0 0,0 1 1 0 0,0 0-1 0 0,2 1 0 0 0,-1 1 1 0 0,1 0-1 0 0,11-3-52 0 0,1 5-3138 0 0,0 3-3391 0 0,-23 3-1574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29.9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184 297 10479 0 0,'0'0'480'0'0,"0"0"-10"0"0,1-1-302 0 0,2-2-22 0 0,0-5 4594 0 0,-29 1-2752 0 0,19 9-1789 0 0,1-1 0 0 0,0 1 0 0 0,0 1 0 0 0,0-1 0 0 0,0 1 0 0 0,0 0 0 0 0,0 1 0 0 0,0-1 0 0 0,1 1 0 0 0,0 0 0 0 0,0 0 0 0 0,0 1 0 0 0,0-1 0 0 0,1 1 0 0 0,0 0-1 0 0,0 1 1 0 0,0-1 0 0 0,0 1 0 0 0,1 0 0 0 0,0-1 0 0 0,0 1 0 0 0,1 1 0 0 0,-2 4-199 0 0,5-7 6 0 0,0-1 0 0 0,1 0 0 0 0,-1 0 0 0 0,1 0 1 0 0,0 0-1 0 0,0 0 0 0 0,0 0 0 0 0,0 0 0 0 0,0-1 0 0 0,1 1 0 0 0,-1-1 0 0 0,1 0 0 0 0,0 1 0 0 0,-1-1 0 0 0,1 0 0 0 0,0-1 1 0 0,0 1-1 0 0,0 0 0 0 0,1-1 0 0 0,-1 0 0 0 0,0 0 0 0 0,0 0 0 0 0,1 0 0 0 0,-1 0 0 0 0,1-1 0 0 0,-1 1 0 0 0,1-1 0 0 0,-1 0 1 0 0,1 0-1 0 0,-1 0 0 0 0,1-1 0 0 0,0 1-6 0 0,136-23-2497 0 0,-117 17 879 0 0</inkml:trace>
  <inkml:trace contextRef="#ctx0" brushRef="#br0" timeOffset="288.999">494 307 4607 0 0,'0'0'354'0'0,"1"-6"1075"0"0,-1 5 3150 0 0,-1 1 4717 0 0,-3 2-9222 0 0,1-1 1 0 0,-1 1 0 0 0,1 0-1 0 0,-1 0 1 0 0,1 0 0 0 0,0 1 0 0 0,0-1-1 0 0,0 1 1 0 0,0 0 0 0 0,0 0-1 0 0,0 0 1 0 0,1 0 0 0 0,0 0 0 0 0,-1 0-1 0 0,1 1 1 0 0,0-1 0 0 0,1 1-1 0 0,-1 0 1 0 0,1-1 0 0 0,-1 1 0 0 0,1 0-1 0 0,0 0 1 0 0,1 0 0 0 0,-1 0-1 0 0,1 0 1 0 0,-1 1-75 0 0,3-2 0 0 0,-1 0 0 0 0,0 0 0 0 0,1-1 0 0 0,0 1 0 0 0,0-1 0 0 0,0 0 0 0 0,0 1 0 0 0,0-1 0 0 0,0 0 0 0 0,0 0 0 0 0,1 0 0 0 0,-1 0 0 0 0,1-1 0 0 0,-1 1 0 0 0,1-1 0 0 0,0 1 0 0 0,0-1 0 0 0,0 0 0 0 0,0 0 0 0 0,0 0 0 0 0,0 0 0 0 0,0-1 0 0 0,0 0 0 0 0,0 1 0 0 0,0-1 0 0 0,0 0 0 0 0,0 0 0 0 0,0 0 0 0 0,0-1 0 0 0,0 1 0 0 0,0-1 0 0 0,0 0 0 0 0,0 0 0 0 0,0 0 0 0 0,0 0 0 0 0,2-1 0 0 0,-2 1 6 0 0,0 0-1 0 0,0 0 0 0 0,0 0 1 0 0,0-1-1 0 0,0 1 1 0 0,0-1-1 0 0,0 1 1 0 0,-1-1-1 0 0,1 0 0 0 0,0 0 1 0 0,-1 0-1 0 0,0-1 1 0 0,1 1-1 0 0,-1 0 1 0 0,0-1-1 0 0,0 0 0 0 0,-1 1 1 0 0,1-1-1 0 0,0 0 1 0 0,-1 0-1 0 0,0 0 1 0 0,0 0-1 0 0,0 0 1 0 0,0 0-1 0 0,0 0 0 0 0,0-1 1 0 0,-1 1-6 0 0,-24-23-520 0 0,11 21-6908 0 0,13 5 1213 0 0</inkml:trace>
  <inkml:trace contextRef="#ctx0" brushRef="#br0" timeOffset="852.719">697 292 4143 0 0,'0'0'319'0'0,"-3"9"-198"0"0,-6 56 13387 0 0,11-35-10106 0 0,14-37-3032 0 0,39-64 89 0 0,-46 60-413 0 0,-7 8-26 0 0,0 0 0 0 0,0 0 0 0 0,0 0-1 0 0,1 0 1 0 0,-1 0 0 0 0,1 0-1 0 0,0 1 1 0 0,0-1 0 0 0,0 1-1 0 0,0 0 1 0 0,1 0 0 0 0,-1 0 0 0 0,0 0-1 0 0,1 0 1 0 0,-1 1 0 0 0,1 0-1 0 0,0 0 1 0 0,0 0 0 0 0,-1 0-1 0 0,1 0 1 0 0,0 1 0 0 0,3-1-20 0 0,-5 1 26 0 0,0 1 0 0 0,0-1 0 0 0,0 1 0 0 0,-1-1-1 0 0,1 1 1 0 0,0-1 0 0 0,0 1 0 0 0,-1 0 0 0 0,1 0 0 0 0,-1 0 0 0 0,1 0 0 0 0,0 0 0 0 0,-1 0 0 0 0,0 0 0 0 0,1 0 0 0 0,-1 1 0 0 0,0-1-1 0 0,0 0 1 0 0,1 1 0 0 0,-1-1 0 0 0,0 1 0 0 0,0 0 0 0 0,-1-1 0 0 0,1 1 0 0 0,0 0 0 0 0,-1-1 0 0 0,1 1 0 0 0,-1 0 0 0 0,1 0 0 0 0,-1 0-1 0 0,0 0 1 0 0,1-1 0 0 0,-1 1 0 0 0,0 0 0 0 0,-1 0 0 0 0,1 1-26 0 0,-14 80 1256 0 0,14-80-1184 0 0,0-2-70 0 0,0-1-1 0 0,0 0 0 0 0,0 1 1 0 0,1-1-1 0 0,-1 0 1 0 0,0 1-1 0 0,0-1 1 0 0,0 0-1 0 0,1 1 1 0 0,-1-1-1 0 0,0 0 0 0 0,0 0 1 0 0,1 1-1 0 0,-1-1 1 0 0,0 0-1 0 0,1 0 1 0 0,-1 1-1 0 0,0-1 1 0 0,0 0-1 0 0,1 0 1 0 0,-1 0-1 0 0,1 0 0 0 0,-1 0 1 0 0,0 0-1 0 0,1 1 1 0 0,-1-1-1 0 0,0 0 1 0 0,1 0-1 0 0,-1 0 1 0 0,0 0-1 0 0,1 0 0 0 0,-1 0 1 0 0,1 0-1 0 0,-1 0 1 0 0,0-1-1 0 0,1 1 1 0 0,-1 0-1 0 0,0 0 1 0 0,1 0-1 0 0,-1 0 0 0 0,0 0 1 0 0,1-1-1 0 0,-1 1 1 0 0,0 0-1 0 0,1 0 1 0 0,-1 0-1 0 0,0-1 1 0 0,0 1-1 0 0,1 0 0 0 0,-1-1 1 0 0,0 1-2 0 0,1 0 9 0 0,109-89 108 0 0,-98 79-119 0 0,-10 7 3 0 0,1 1 0 0 0,-1 0 0 0 0,1-1 0 0 0,0 1 0 0 0,-1 0 0 0 0,1 1 0 0 0,0-1 0 0 0,0 1 0 0 0,0-1 0 0 0,0 1 0 0 0,0 0 0 0 0,0 0 0 0 0,1 0 0 0 0,-1 0 0 0 0,0 1 0 0 0,1-1 0 0 0,-1 1-1 0 0,5 17 176 0 0,-26 114 777 0 0,17-117-954 0 0,-1-6-15 0 0,1-1 0 0 0,0 1 0 0 0,1 0 0 0 0,0 0 0 0 0,0 0-1 0 0,1 0 1 0 0,0 0 0 0 0,0 0 0 0 0,1 0 0 0 0,0 0 0 0 0,0 0-1 0 0,3 3 17 0 0,-5-10-66 0 0,1 0-1 0 0,-1 0 1 0 0,1 0-1 0 0,-1 0 1 0 0,1-1-1 0 0,0 1 1 0 0,-1 0-1 0 0,1-1 1 0 0,0 1 0 0 0,0 0-1 0 0,-1-1 1 0 0,1 1-1 0 0,0-1 1 0 0,0 1-1 0 0,0-1 1 0 0,0 0-1 0 0,0 1 1 0 0,0-1-1 0 0,-1 0 1 0 0,1 1-1 0 0,0-1 1 0 0,0 0-1 0 0,0 0 1 0 0,0 0-1 0 0,0 0 1 0 0,0 0-1 0 0,0 0 1 0 0,0 0-1 0 0,0 0 1 0 0,0-1-1 0 0,0 1 1 0 0,0 0-1 0 0,0 0 1 0 0,0-1-1 0 0,0 1 1 0 0,-1-1-1 0 0,1 1 1 0 0,0-1-1 0 0,0 1 67 0 0,20-17-7938 0 0,-12 6 1152 0 0</inkml:trace>
  <inkml:trace contextRef="#ctx0" brushRef="#br0" timeOffset="1130.058">1262 249 6911 0 0,'0'0'528'0'0,"0"0"8"0"0,-4 3 2845 0 0,2 0 2428 0 0,-3 7-5369 0 0,0 1 1 0 0,1-1 0 0 0,1 1 0 0 0,0 0 0 0 0,0 1-1 0 0,1-1 1 0 0,0 0 0 0 0,1 1 0 0 0,1-1-1 0 0,0 0 1 0 0,1 12-441 0 0,-2 28 746 0 0,2 89-1847 0 0,1-130-777 0 0,0-4-2765 0 0,-2-5-1879 0 0</inkml:trace>
  <inkml:trace contextRef="#ctx0" brushRef="#br0" timeOffset="1393.887">1218 276 10591 0 0,'0'0'819'0'0,"1"-14"-267"0"0,18-21 6181 0 0,35 4-5431 0 0,-50 32-1293 0 0,0-1 1 0 0,-1 1-1 0 0,1 0 1 0 0,-1 0-1 0 0,1 0 1 0 0,-1 1 0 0 0,0-1-1 0 0,1 1 1 0 0,-1 0-1 0 0,0 0 1 0 0,0 0 0 0 0,0 0-1 0 0,0 0 1 0 0,0 1-1 0 0,-1-1 1 0 0,1 1 0 0 0,-1 0-1 0 0,1 0 1 0 0,-1 0-1 0 0,0 0 1 0 0,0 0 0 0 0,-1 0-1 0 0,1 1 1 0 0,-1-1-1 0 0,1 1 1 0 0,-1-1 0 0 0,0 1-1 0 0,0-1 1 0 0,-1 1-1 0 0,1-1 1 0 0,-1 4-10 0 0,-1 1 205 0 0,-1 0 0 0 0,0 1 0 0 0,0-1 1 0 0,-1-1-1 0 0,0 1 0 0 0,-1 0 0 0 0,0-1 0 0 0,0 1 1 0 0,0-1-1 0 0,-1 0 0 0 0,0-1 0 0 0,-1 1 0 0 0,-4 4-205 0 0,-27 38 647 0 0,36-48-1453 0 0,6-10-2581 0 0,0-1-3765 0 0</inkml:trace>
  <inkml:trace contextRef="#ctx0" brushRef="#br0" timeOffset="1643.676">1512 184 8751 0 0,'0'2'399'0'0,"-26"26"-609"0"0,21-23 1160 0 0,-1 0 0 0 0,1 0-1 0 0,0 1 1 0 0,0 0 0 0 0,0 0-1 0 0,1 0 1 0 0,0 0 0 0 0,1 1 0 0 0,-1 0-1 0 0,1 0 1 0 0,0 0 0 0 0,1 0 0 0 0,0 0-1 0 0,-1 4-949 0 0,4-8 22 0 0,-1 0-1 0 0,1 0 0 0 0,0 0 1 0 0,1 0-1 0 0,-1 0 0 0 0,0 0 1 0 0,1-1-1 0 0,0 1 0 0 0,-1-1 1 0 0,1 1-1 0 0,0-1 0 0 0,0 0 1 0 0,1 1-1 0 0,-1-1 0 0 0,0 0 1 0 0,1-1-1 0 0,-1 1 0 0 0,1 0 1 0 0,0-1-1 0 0,-1 1 0 0 0,1-1 1 0 0,0 0-1 0 0,0 0 0 0 0,0 0 1 0 0,0 0-1 0 0,0 0 0 0 0,0-1 1 0 0,0 1-1 0 0,0-1 0 0 0,0 0 1 0 0,0 0-1 0 0,0 0 0 0 0,0-1 1 0 0,0 1-1 0 0,0-1 0 0 0,0 1 1 0 0,0-1-1 0 0,0 0 0 0 0,0 0 1 0 0,0 0-1 0 0,1-1-21 0 0,5-2-9 0 0,-1 0 0 0 0,1-1 0 0 0,-1 0 0 0 0,1-1 0 0 0,-1 1 1 0 0,-1-2-1 0 0,1 1 0 0 0,-1-1 0 0 0,-1 0 0 0 0,1 0 0 0 0,-1-1 0 0 0,0 0 0 0 0,-1 0 0 0 0,0 0 0 0 0,0-1 0 0 0,0 0 0 0 0,1-7 9 0 0,-14 89 481 0 0,8-71-503 0 0,1 0 0 0 0,-1 0 0 0 0,0 0 0 0 0,1 0 0 0 0,-1 0 0 0 0,1 0 0 0 0,-1 0 0 0 0,1 0 0 0 0,0 0-1 0 0,0 0 1 0 0,0 0 0 0 0,0 0 0 0 0,0-1 0 0 0,0 1 0 0 0,1 0 0 0 0,-1-1 0 0 0,0 1 0 0 0,1-1 0 0 0,-1 1 0 0 0,1-1 0 0 0,0 0-1 0 0,0 0 1 0 0,-1 0 0 0 0,1 0 0 0 0,0 0 0 0 0,0 0 0 0 0,0 0 0 0 0,0 0 0 0 0,0-1 0 0 0,0 1 0 0 0,0-1 0 0 0,0 0-1 0 0,0 1 1 0 0,0-1 0 0 0,0 0 0 0 0,0 0 0 0 0,2-1 22 0 0,26-9-3176 0 0,-16 3 1592 0 0</inkml:trace>
  <inkml:trace contextRef="#ctx0" brushRef="#br0" timeOffset="1911.847">1897 97 7367 0 0,'0'0'568'0'0,"0"0"-78"0"0,0 0 1059 0 0,0 0 503 0 0,0 0 100 0 0,0 0-160 0 0,0 0-757 0 0,-1 1-329 0 0,-15 70 2098 0 0,13 42-2808 0 0,5-94-728 0 0,5-18-906 0 0,-5-1 592 0 0</inkml:trace>
  <inkml:trace contextRef="#ctx0" brushRef="#br0" timeOffset="2290.726">1889 0 8287 0 0,'0'0'382'0'0,"0"0"-8"0"0,0 2-240 0 0,-19 61 10596 0 0,8 21-6753 0 0,10-58-3656 0 0,0-16-380 0 0,0 1-1 0 0,0 0 1 0 0,1-1-1 0 0,0 1 1 0 0,1-1-1 0 0,0 1 1 0 0,1-1-1 0 0,0 1 1 0 0,1-1-1 0 0,0 0 1 0 0,1 0-1 0 0,1 2 60 0 0,-2-6-1660 0 0</inkml:trace>
  <inkml:trace contextRef="#ctx0" brushRef="#br0" timeOffset="2536.245">1819 167 7831 0 0,'0'10'834'0'0,"-1"-9"-504"0"0,1 1 0 0 0,0-1 0 0 0,0 0 0 0 0,0 1 0 0 0,0-1 1 0 0,0 0-1 0 0,0 0 0 0 0,0 1 0 0 0,1-1 0 0 0,-1 0 0 0 0,0 0 0 0 0,1 0 1 0 0,-1 1-1 0 0,1-1 0 0 0,-1 0 0 0 0,1 0 0 0 0,-1 0 0 0 0,1 0 1 0 0,0 0-1 0 0,0 0 0 0 0,0 0 0 0 0,-1 0 0 0 0,1 0 0 0 0,0 0 0 0 0,0 0 1 0 0,0-1-1 0 0,0 1 0 0 0,0 0 0 0 0,1-1 0 0 0,-1 1-330 0 0,32 6 2749 0 0,-22-7-2791 0 0,0-2 0 0 0,-1 1 0 0 0,1-2 0 0 0,-1 1 0 0 0,1-1 0 0 0,-1-1 0 0 0,0 0 0 0 0,9-5 42 0 0,0 0-935 0 0</inkml:trace>
  <inkml:trace contextRef="#ctx0" brushRef="#br0" timeOffset="2913.172">2109 180 11231 0 0,'0'0'514'0'0,"2"1"-12"0"0,2 3-378 0 0,1-1-1 0 0,0 0 1 0 0,0 0-1 0 0,0 0 0 0 0,0-1 1 0 0,0 0-1 0 0,0 0 1 0 0,1 0-1 0 0,-1-1 0 0 0,1 0 1 0 0,-1 0-1 0 0,1 0 1 0 0,-1 0-1 0 0,1-1 1 0 0,0 0-1 0 0,-1 0 0 0 0,1-1 1 0 0,0 0-1 0 0,-1 1 1 0 0,1-2-1 0 0,-1 1 1 0 0,1-1-1 0 0,1-1-123 0 0,-3 2 15 0 0,0 0-1 0 0,0-1 1 0 0,-1 1 0 0 0,1-1-1 0 0,-1 0 1 0 0,1 0 0 0 0,-1-1-1 0 0,0 1 1 0 0,0-1 0 0 0,0 1-1 0 0,0-1 1 0 0,-1 0 0 0 0,1 0-1 0 0,-1 0 1 0 0,1 0 0 0 0,-1-1-1 0 0,0 1 1 0 0,0-1 0 0 0,-1 1-1 0 0,1-1 1 0 0,-1 1 0 0 0,0-1-1 0 0,0 0 1 0 0,0 0 0 0 0,0 0-1 0 0,0 0 1 0 0,-1 0 0 0 0,0 0-1 0 0,0 0 1 0 0,0 0 0 0 0,0 1-1 0 0,-1-3-14 0 0,-1 4 141 0 0,0-1-1 0 0,-1 1 0 0 0,1-1 0 0 0,0 1 1 0 0,-1 0-1 0 0,0-1 0 0 0,1 1 0 0 0,-1 1 1 0 0,0-1-1 0 0,0 0 0 0 0,0 1 0 0 0,0 0 1 0 0,0-1-1 0 0,-1 1 0 0 0,1 0 0 0 0,0 1 1 0 0,-1-1-1 0 0,1 0 0 0 0,0 1 0 0 0,-1 0 1 0 0,1 0-1 0 0,0 0 0 0 0,-1 0 0 0 0,1 1 1 0 0,-1-1-1 0 0,1 1 0 0 0,0 0 0 0 0,0 0 1 0 0,-1 0-1 0 0,1 0 0 0 0,0 1 0 0 0,0-1 1 0 0,0 1-1 0 0,0 0 0 0 0,1-1 0 0 0,-1 2 1 0 0,-1-1-141 0 0,0 1 108 0 0,-1 0 1 0 0,1 0 0 0 0,0 0 0 0 0,0 1 0 0 0,0-1 0 0 0,0 1 0 0 0,1 0 0 0 0,-1 0 0 0 0,1 0-1 0 0,0 1 1 0 0,0-1 0 0 0,0 1 0 0 0,1 0 0 0 0,0 0 0 0 0,0-1 0 0 0,0 1 0 0 0,0 1-1 0 0,1-1 1 0 0,0 0 0 0 0,0 0 0 0 0,0 0 0 0 0,1 1 0 0 0,0-1 0 0 0,0 0 0 0 0,0 1 0 0 0,1-1-1 0 0,-1 0 1 0 0,1 0 0 0 0,1 1 0 0 0,-1-1 0 0 0,1 0 0 0 0,-1 0 0 0 0,2 0 0 0 0,-1 0 0 0 0,0-1-1 0 0,1 1 1 0 0,0-1 0 0 0,0 1 0 0 0,0-1 0 0 0,1 0 0 0 0,-1 0 0 0 0,1 0-109 0 0,2 0-7 0 0,0 0 1 0 0,0 0 0 0 0,1 0-1 0 0,0-1 1 0 0,-1 0-1 0 0,1 0 1 0 0,0-1 0 0 0,0 0-1 0 0,0 0 1 0 0,1-1-1 0 0,-1 0 1 0 0,0 0-1 0 0,1 0 1 0 0,-1-1 0 0 0,0 0-1 0 0,1-1 1 0 0,-1 1-1 0 0,1-1 1 0 0,-1-1 0 0 0,0 0-1 0 0,0 0 1 0 0,0 0-1 0 0,0-1 1 0 0,0 0 0 0 0,-1 0-1 0 0,1 0 1 0 0,-1-1-1 0 0,0 0 1 0 0,0-1 0 0 0,0 1-1 0 0,0-1 7 0 0,10-19-1764 0 0,-8 11 32 0 0</inkml:trace>
  <inkml:trace contextRef="#ctx0" brushRef="#br0" timeOffset="3893.836">44 915 9615 0 0,'0'0'439'0'0,"0"0"-10"0"0,2 0-177 0 0,2-1 15 0 0,-1 0 0 0 0,1-1 0 0 0,0 1 1 0 0,-1-1-1 0 0,1 1 0 0 0,-1-1 0 0 0,0 0 0 0 0,1 0 0 0 0,-1 0 0 0 0,0-1 0 0 0,0 1 0 0 0,0-1 0 0 0,-1 0 0 0 0,1 0 0 0 0,-1 0 0 0 0,1 0 0 0 0,-1 0 0 0 0,0 0 0 0 0,0-1 0 0 0,-1 1 0 0 0,2-4-267 0 0,-2 5 86 0 0,1-1-1 0 0,-1 0 1 0 0,-1 0-1 0 0,1 1 1 0 0,0-1-1 0 0,-1 0 1 0 0,1 0-1 0 0,-1 0 1 0 0,0 0-1 0 0,0 0 1 0 0,0 1-1 0 0,0-1 1 0 0,-1 0-1 0 0,1 0 1 0 0,-1 0-1 0 0,0 0 1 0 0,1 1-1 0 0,-1-1 0 0 0,-1 0 1 0 0,1 1-1 0 0,0-1 1 0 0,-1 1-1 0 0,1-1 1 0 0,-1 1-1 0 0,0-1 1 0 0,-1 0-86 0 0,3 2 22 0 0,-1 0 1 0 0,0 0-1 0 0,0 1 1 0 0,0-1-1 0 0,0 0 0 0 0,0 0 1 0 0,0 1-1 0 0,-1-1 1 0 0,1 1-1 0 0,0-1 1 0 0,0 1-1 0 0,0 0 0 0 0,-1-1 1 0 0,1 1-1 0 0,0 0 1 0 0,0 0-1 0 0,0 0 1 0 0,-1 0-1 0 0,1 0 0 0 0,0 0 1 0 0,0 0-1 0 0,-1 0 1 0 0,1 1-1 0 0,0-1 0 0 0,0 0 1 0 0,0 1-1 0 0,-1-1 1 0 0,1 1-1 0 0,0-1 1 0 0,0 1-1 0 0,0-1 0 0 0,0 1 1 0 0,0 0-1 0 0,0 0 1 0 0,0-1-1 0 0,0 1 1 0 0,0 0-23 0 0,-29 36 973 0 0,28-35-871 0 0,-1 3-40 0 0,0-1 0 0 0,1 0 0 0 0,-1 1 0 0 0,1 0 0 0 0,0-1 0 0 0,0 1-1 0 0,0 0 1 0 0,1 0 0 0 0,-1 0 0 0 0,1 0 0 0 0,1 0 0 0 0,-1 1 0 0 0,1-1 0 0 0,0 0 0 0 0,0 0-1 0 0,0 0 1 0 0,1 1 0 0 0,-1-1 0 0 0,1 0 0 0 0,1 0 0 0 0,-1 0 0 0 0,1 0 0 0 0,0 0 0 0 0,0-1 0 0 0,0 1-1 0 0,0 0 1 0 0,1-1 0 0 0,0 0 0 0 0,0 1 0 0 0,0-1 0 0 0,1 0 0 0 0,-1-1 0 0 0,1 1 0 0 0,0-1-1 0 0,0 1 1 0 0,0-1 0 0 0,1 0 0 0 0,0 0-62 0 0,69 24-169 0 0,-41-25-2796 0 0,-23-3 1435 0 0</inkml:trace>
  <inkml:trace contextRef="#ctx0" brushRef="#br0" timeOffset="4141.228">309 839 5983 0 0,'0'0'464'0'0,"0"0"-49"0"0,-12 14 6284 0 0,-20 68-2133 0 0,30-76-4539 0 0,2-5-43 0 0,0-1-281 0 0,0 0-131 0 0,0 0-1088 0 0,0 0-4254 0 0</inkml:trace>
  <inkml:trace contextRef="#ctx0" brushRef="#br0" timeOffset="4329.135">303 691 2759 0 0,'-9'3'248'0'0,"-54"34"15756"0"0,62-36-15488 0 0,-1 8-486 0 0,15 2-1822 0 0,-3-5-2759 0 0,2-1-1144 0 0</inkml:trace>
  <inkml:trace contextRef="#ctx0" brushRef="#br0" timeOffset="4706.459">533 830 3679 0 0,'0'0'284'0'0,"0"0"112"0"0,0 0 1167 0 0,0 0 533 0 0,0 0 103 0 0,-8 19 3525 0 0,-37 27-3020 0 0,32-24-2688 0 0,14-21-68 0 0,-1-1 0 0 0,0 1 1 0 0,0 0-1 0 0,1 0 1 0 0,-1 0-1 0 0,1 0 1 0 0,-1 0-1 0 0,1-1 1 0 0,-1 1-1 0 0,1 0 1 0 0,-1-1-1 0 0,1 1 1 0 0,0 0-1 0 0,-1-1 0 0 0,1 1 1 0 0,0 0-1 0 0,-1-1 1 0 0,1 1-1 0 0,0-1 1 0 0,0 0-1 0 0,0 1 1 0 0,-1-1-1 0 0,1 0 1 0 0,0 1-1 0 0,0-1 0 0 0,0 0 1 0 0,0 0-1 0 0,0 0 1 0 0,0 1-1 0 0,0-1 1 0 0,0 0-1 0 0,0-1 52 0 0,1 1-70 0 0,1 0-1 0 0,-1-1 0 0 0,0 1 0 0 0,0-1 1 0 0,1 0-1 0 0,-1 0 0 0 0,0 0 1 0 0,0 0-1 0 0,0 0 0 0 0,0 0 0 0 0,0 0 1 0 0,-1-1-1 0 0,1 1 0 0 0,0-1 1 0 0,0 1-1 0 0,-1-1 0 0 0,1 0 0 0 0,-1 0 1 0 0,0 1-1 0 0,1-1 0 0 0,-1 0 1 0 0,0 0-1 0 0,0-1 0 0 0,0 1 0 0 0,0 0 1 0 0,-1 0-1 0 0,1-1 71 0 0,-2 3 4197 0 0,-5 32-3889 0 0,11 186 820 0 0,-7-191-863 0 0,1-11-117 0 0,0 0 0 0 0,-1 0 0 0 0,-1 0 0 0 0,-1 0 0 0 0,0-1 0 0 0,-1 1 1 0 0,-6 12-149 0 0,11-26 7 0 0,-1 0 1 0 0,0-1 0 0 0,0 1 0 0 0,-1 0-1 0 0,1-1 1 0 0,0 1 0 0 0,0 0 0 0 0,-1-1 0 0 0,1 0-1 0 0,-1 1 1 0 0,0-1 0 0 0,1 0 0 0 0,-1 0 0 0 0,0 0-1 0 0,1 0 1 0 0,-1 0 0 0 0,0 0 0 0 0,0 0 0 0 0,0-1-1 0 0,0 1 1 0 0,0-1 0 0 0,0 1 0 0 0,0-1 0 0 0,0 0-1 0 0,0 0 1 0 0,0 0 0 0 0,0 0 0 0 0,0 0 0 0 0,0 0-1 0 0,0 0 1 0 0,0-1 0 0 0,0 1 0 0 0,0-1 0 0 0,0 0-1 0 0,0 1 1 0 0,0-1 0 0 0,0 0 0 0 0,0 0-1 0 0,1 0 1 0 0,-1 0 0 0 0,0-1 0 0 0,1 1 0 0 0,-2-1-8 0 0,-3-3-54 0 0,-1 0 1 0 0,1-1 0 0 0,0 0 0 0 0,0 0-1 0 0,1 0 1 0 0,0 0 0 0 0,0-1 0 0 0,0 0-1 0 0,1 0 1 0 0,-2-5 53 0 0,-9-35-2130 0 0,12 27-3272 0 0,3 3-770 0 0</inkml:trace>
  <inkml:trace contextRef="#ctx0" brushRef="#br0" timeOffset="5080.076">700 916 4143 0 0,'0'0'319'0'0,"2"0"-210"0"0,3 0 630 0 0,1 0-1 0 0,0-1 0 0 0,0 0 1 0 0,-1 0-1 0 0,1 0 0 0 0,0-1 1 0 0,-1 0-1 0 0,0 0 0 0 0,1-1 1 0 0,-1 1-1 0 0,0-1 0 0 0,4-3-738 0 0,15-17 416 0 0,-24 21-353 0 0,1 1 0 0 0,-1 0-1 0 0,0 0 1 0 0,0 0-1 0 0,-1 0 1 0 0,1 0 0 0 0,0 0-1 0 0,0 0 1 0 0,0 0-1 0 0,-1 0 1 0 0,1 0 0 0 0,0 0-1 0 0,-1 0 1 0 0,1 0 0 0 0,-1 1-1 0 0,1-1 1 0 0,-1 0-1 0 0,0 0 1 0 0,1 0 0 0 0,-1 0-1 0 0,0 1 1 0 0,1-1-1 0 0,-1 0 1 0 0,0 1 0 0 0,0-1-1 0 0,0 0 1 0 0,0 1-1 0 0,0-1 1 0 0,0 1 0 0 0,0 0-1 0 0,0-1 1 0 0,0 1 0 0 0,0 0-1 0 0,0-1 1 0 0,0 1-1 0 0,0 0 1 0 0,0 0 0 0 0,0 0-1 0 0,0 0 1 0 0,0 0-1 0 0,0 0 1 0 0,0 0 0 0 0,0 0-1 0 0,0 1 1 0 0,0-1 0 0 0,0 0-1 0 0,0 1 1 0 0,0-1-1 0 0,0 0 1 0 0,0 1 0 0 0,0-1-1 0 0,0 1-62 0 0,-6 1 335 0 0,-1 1 0 0 0,1-1 0 0 0,-1 1 0 0 0,1 1 1 0 0,0-1-1 0 0,0 1 0 0 0,0 1 0 0 0,1-1 0 0 0,0 1 0 0 0,-1 0 0 0 0,2 1 0 0 0,-1-1 0 0 0,1 1 0 0 0,0 0 0 0 0,0 1 0 0 0,0-1 0 0 0,-3 7-335 0 0,7-11 12 0 0,1 0 0 0 0,-1-1 0 0 0,0 1 0 0 0,1 0 0 0 0,-1 0 0 0 0,1 0 0 0 0,0 0 0 0 0,0 0 0 0 0,-1 0 0 0 0,1 0 0 0 0,0 0 0 0 0,1 0 0 0 0,-1 0 0 0 0,0 0 0 0 0,1 0 0 0 0,-1 0 0 0 0,1 0 0 0 0,-1-1 0 0 0,1 1-1 0 0,0 0 1 0 0,0 0 0 0 0,0 0 0 0 0,0-1 0 0 0,0 1 0 0 0,0 0 0 0 0,0-1 0 0 0,1 1 0 0 0,-1-1 0 0 0,0 0 0 0 0,1 1 0 0 0,-1-1 0 0 0,1 0 0 0 0,0 0 0 0 0,-1 0 0 0 0,1 0 0 0 0,0 0 0 0 0,0 0 0 0 0,0-1 0 0 0,0 1 0 0 0,0 0-12 0 0,4 1-54 0 0,0-1 0 0 0,0 1 0 0 0,0-1 0 0 0,0 0 0 0 0,1-1 0 0 0,-1 1 0 0 0,0-1 0 0 0,1 0 0 0 0,-1-1 0 0 0,0 0 0 0 0,0 0 0 0 0,2 0 54 0 0,0-2-595 0 0,-1 1 0 0 0,0-1 0 0 0,0 0 1 0 0,0-1-1 0 0,0 1 0 0 0,0-1 0 0 0,-1-1 0 0 0,0 1 0 0 0,0-1 1 0 0,0 0-1 0 0,0-1 0 0 0,-1 1 0 0 0,0-1 0 0 0,0 0 0 0 0,-1-1 1 0 0,2-1 594 0 0,1-5-1338 0 0</inkml:trace>
  <inkml:trace contextRef="#ctx0" brushRef="#br0" timeOffset="5389.039">894 827 4143 0 0,'0'0'319'0'0,"0"0"86"0"0,0 0 1143 0 0,0 0 520 0 0,-7 5 4289 0 0,-2 2-4007 0 0,7-2-2165 0 0,0 1 0 0 0,0-1 0 0 0,1 1 0 0 0,-1-1 0 0 0,1 1 0 0 0,1 0 0 0 0,-1 0 0 0 0,1-1 0 0 0,0 1 0 0 0,0 0-1 0 0,1 0 1 0 0,-1-1 0 0 0,1 1 0 0 0,0 0 0 0 0,2 1-185 0 0,-2 0 123 0 0,-1-6-35 0 0,0 0-55 0 0,1 0 1 0 0,0 0-1 0 0,-1 0 0 0 0,1-1 0 0 0,0 1 1 0 0,-1 0-1 0 0,1-1 0 0 0,0 1 0 0 0,0 0 1 0 0,0-1-1 0 0,0 1 0 0 0,-1-1 0 0 0,1 0 1 0 0,0 1-1 0 0,0-1 0 0 0,0 0 0 0 0,0 1 1 0 0,0-1-1 0 0,0 0 0 0 0,0 0 0 0 0,0 0 1 0 0,0 0-1 0 0,0 0 0 0 0,0 0 0 0 0,0 0 1 0 0,0 0-1 0 0,0 0 0 0 0,0 0 0 0 0,0-1 0 0 0,0 1 1 0 0,0 0-1 0 0,0-1 0 0 0,0 1 0 0 0,0-1 1 0 0,-1 1-1 0 0,1-1 0 0 0,0 1 0 0 0,0-1 1 0 0,0 1-1 0 0,-1-1 0 0 0,1 0 0 0 0,0 0 1 0 0,-1 1-1 0 0,1-1 0 0 0,0-1-33 0 0,62-49 128 0 0,-61 49-98 0 0,0-1 1 0 0,1 1-1 0 0,-1-1 0 0 0,1 1 0 0 0,0 0 1 0 0,0 0-1 0 0,0 1 0 0 0,0-1 0 0 0,0 0 0 0 0,0 1 1 0 0,0 0-1 0 0,0 0 0 0 0,1 0 0 0 0,-1 0 0 0 0,0 0 1 0 0,1 1-1 0 0,-1-1 0 0 0,2 1-30 0 0,-3 1 50 0 0,-1 1 0 0 0,1-1 0 0 0,0 1 0 0 0,-1-1 0 0 0,0 1 0 0 0,1 0 0 0 0,-1-1 1 0 0,0 1-1 0 0,0 0 0 0 0,0 0 0 0 0,0 0 0 0 0,0 0 0 0 0,0 0 0 0 0,-1 0 0 0 0,1 0 0 0 0,-1 0 0 0 0,1 0 0 0 0,-1 0 0 0 0,0 1 0 0 0,0-1 0 0 0,0 0 0 0 0,0 0 0 0 0,0 0 0 0 0,0 0 0 0 0,-1 2-50 0 0,1 4 78 0 0,4 37 9 0 0,1-12-4781 0 0,3-36 3124 0 0</inkml:trace>
  <inkml:trace contextRef="#ctx0" brushRef="#br0" timeOffset="5654.037">1187 827 7367 0 0,'0'0'568'0'0,"0"0"-69"0"0,0 0 1097 0 0,-4 7 2728 0 0,-13 24 718 0 0,14 22-3659 0 0,30-4-1357 0 0,-27-48 0 0 0,1 0 1 0 0,-1-1-1 0 0,1 1 1 0 0,0-1-1 0 0,0 1 1 0 0,-1-1-1 0 0,1 1 1 0 0,0-1 0 0 0,0 1-1 0 0,-1-1 1 0 0,1 0-1 0 0,0 1 1 0 0,0-1-1 0 0,0 0 1 0 0,0 0 0 0 0,0 0-1 0 0,0 0 1 0 0,-1 0-1 0 0,1 0 1 0 0,0 0-1 0 0,0 0 1 0 0,0 0 0 0 0,0 0-1 0 0,0 0 1 0 0,0 0-1 0 0,-1-1 1 0 0,1 1-1 0 0,0 0 1 0 0,0-1 0 0 0,0 1-1 0 0,-1 0 1 0 0,1-1-1 0 0,0 1 1 0 0,0-1-1 0 0,-1 0 1 0 0,1 1 0 0 0,0-1-1 0 0,-1 1 1 0 0,1-1-1 0 0,-1 0 1 0 0,1 1-1 0 0,-1-1-26 0 0,26-31 591 0 0,31-94-1965 0 0,-57 125-397 0 0,0 1-3136 0 0,0 0-1337 0 0</inkml:trace>
  <inkml:trace contextRef="#ctx0" brushRef="#br0" timeOffset="5948.706">1369 860 8287 0 0,'0'0'382'0'0,"0"0"-8"0"0,0 0 21 0 0,5 6 2115 0 0,-1-4 2444 0 0,0-2-4938 0 0,1 1-1 0 0,-1-1 1 0 0,0 0 0 0 0,1-1 0 0 0,-1 1 0 0 0,0-1-1 0 0,1 0 1 0 0,-1 0 0 0 0,0 0 0 0 0,0 0-1 0 0,0-1 1 0 0,0 0 0 0 0,0 0 0 0 0,0 0-1 0 0,0 0 1 0 0,-1-1 0 0 0,1 1 0 0 0,-1-1 0 0 0,1 0-1 0 0,-1 0 1 0 0,0 0 0 0 0,0 0 0 0 0,-1-1-1 0 0,1 1 1 0 0,-1-1 0 0 0,1 0 0 0 0,-1 1-1 0 0,0-1 1 0 0,1-4-16 0 0,-3 6 5 0 0,0 1-1 0 0,-1 0 0 0 0,1-1 1 0 0,-1 1-1 0 0,1-1 1 0 0,-1 1-1 0 0,1 0 1 0 0,-1-1-1 0 0,0 1 0 0 0,1 0 1 0 0,-1 0-1 0 0,0-1 1 0 0,0 1-1 0 0,0 0 0 0 0,0 0 1 0 0,0 0-1 0 0,0 0 1 0 0,0 0-1 0 0,0 1 0 0 0,-1-1 1 0 0,1 0-1 0 0,0 0 1 0 0,-1 1-1 0 0,1-1 0 0 0,0 1 1 0 0,-1-1-1 0 0,1 1 1 0 0,0-1-1 0 0,-1 1 0 0 0,1 0 1 0 0,-1 0-1 0 0,1 0 1 0 0,-1 0-1 0 0,1 0 1 0 0,-1 0-1 0 0,1 0 0 0 0,0 0 1 0 0,-1 1-1 0 0,1-1 1 0 0,-1 0-1 0 0,1 1 0 0 0,0-1 1 0 0,-1 1-1 0 0,1 0 1 0 0,0-1-1 0 0,-1 1 0 0 0,1 0 1 0 0,0 0-1 0 0,-1 1-4 0 0,-7 1 255 0 0,1 2-1 0 0,0-1 0 0 0,0 1 1 0 0,0 1-1 0 0,0 0 1 0 0,1 0-1 0 0,0 0 1 0 0,0 1-1 0 0,0 0 0 0 0,1 0 1 0 0,0 0-1 0 0,1 1 1 0 0,0 0-1 0 0,0 0 0 0 0,0 1 1 0 0,1 0-255 0 0,3-7 27 0 0,0 0 1 0 0,1 0-1 0 0,-1 0 0 0 0,1-1 1 0 0,0 1-1 0 0,0 0 1 0 0,0 0-1 0 0,-1 0 0 0 0,2 0 1 0 0,-1 0-1 0 0,0 0 1 0 0,0 0-1 0 0,1-1 0 0 0,-1 1 1 0 0,1 0-1 0 0,-1 0 1 0 0,1 0-1 0 0,0-1 0 0 0,-1 1 1 0 0,1 0-1 0 0,0-1 0 0 0,0 1 1 0 0,1-1-1 0 0,-1 1 1 0 0,0-1-1 0 0,0 1 0 0 0,1-1 1 0 0,-1 0-1 0 0,1 0 1 0 0,-1 0-1 0 0,1 0 0 0 0,-1 0 1 0 0,1 0-1 0 0,0 0 1 0 0,-1 0-1 0 0,1 0 0 0 0,0-1 1 0 0,0 1-28 0 0,73 9-3722 0 0,-59-11-3212 0 0</inkml:trace>
  <inkml:trace contextRef="#ctx0" brushRef="#br0" timeOffset="6197.258">1697 786 3223 0 0,'-8'-5'3122'0'0,"-15"-10"8082"0"0,22 14-10143 0 0,-13 6 1423 0 0,10-3-2370 0 0,1 1 1 0 0,-1 0 0 0 0,1-1-1 0 0,0 1 1 0 0,0 1 0 0 0,0-1-1 0 0,1 0 1 0 0,-1 1-1 0 0,1-1 1 0 0,0 1 0 0 0,0-1-1 0 0,0 1 1 0 0,0 0 0 0 0,0 0-1 0 0,1 0 1 0 0,0 0 0 0 0,0 1-1 0 0,0-1 1 0 0,0 0-1 0 0,1 0 1 0 0,0 0 0 0 0,0 1-1 0 0,0-1 1 0 0,0 0 0 0 0,1 0-1 0 0,-1 1 1 0 0,1-1-1 0 0,0 0 1 0 0,0 0 0 0 0,1 0-1 0 0,-1 0 1 0 0,1 0 0 0 0,0 0-1 0 0,0 0 1 0 0,1 0-115 0 0,-1 0-24 0 0,1-1 0 0 0,-1 1 0 0 0,1-1 0 0 0,-1 0 0 0 0,1 0 0 0 0,0 0 0 0 0,0-1 0 0 0,1 1 0 0 0,-1-1 1 0 0,1 1-1 0 0,-1-1 0 0 0,1 0 0 0 0,0-1 0 0 0,-1 1 0 0 0,1 0 0 0 0,0-1 0 0 0,0 0 0 0 0,2 0 24 0 0,-3-1-146 0 0,-1 0 0 0 0,0 0 0 0 0,0 0 0 0 0,1 0 0 0 0,-1 0-1 0 0,0-1 1 0 0,0 1 0 0 0,1-1 0 0 0,-1 0 0 0 0,0 1 0 0 0,0-1 0 0 0,0 0 0 0 0,0-1-1 0 0,0 1 1 0 0,0 0 0 0 0,0 0 0 0 0,0-1 0 0 0,-1 1 0 0 0,1-1 0 0 0,0 0 0 0 0,-1 1 0 0 0,2-3 146 0 0,6-7-5323 0 0,-1-1-1632 0 0</inkml:trace>
  <inkml:trace contextRef="#ctx0" brushRef="#br0" timeOffset="6431.219">1846 619 6447 0 0,'0'0'298'0'0,"0"0"-10"0"0,-3 7-178 0 0,-14 54 10373 0 0,18 33-7198 0 0,1-85-3362 0 0,-1-1 1 0 0,0 0-1 0 0,0 1 0 0 0,-1-1 0 0 0,-1 1 0 0 0,1-1 1 0 0,-1 0-1 0 0,0 1 0 0 0,-1-1 0 0 0,0 0 1 0 0,0 0-1 0 0,-1 0 0 0 0,0 0 0 0 0,-1 0 0 0 0,1-1 1 0 0,-2 1-1 0 0,-1 3 77 0 0,-7-3-3587 0 0,6-6-2401 0 0</inkml:trace>
  <inkml:trace contextRef="#ctx0" brushRef="#br0" timeOffset="6619.32">1753 813 15839 0 0,'0'0'363'0'0,"0"0"46"0"0,8 2 541 0 0,46 11 2160 0 0,20 8-3234 0 0,-39-25-2500 0 0,-12-2-4273 0 0,-15 3 2110 0 0</inkml:trace>
  <inkml:trace contextRef="#ctx0" brushRef="#br0" timeOffset="6842.607">2003 807 9239 0 0,'0'0'423'0'0,"0"0"-8"0"0,-11-14 5563 0 0,9 13-5805 0 0,1 1-1 0 0,-1-1 1 0 0,0 0-1 0 0,1 0 0 0 0,-1 0 1 0 0,0 1-1 0 0,0-1 1 0 0,1 1-1 0 0,-1 0 0 0 0,0-1 1 0 0,0 1-1 0 0,0 0 1 0 0,0 0-1 0 0,0 0 1 0 0,0 0-1 0 0,1 1 0 0 0,-1-1 1 0 0,0 0-1 0 0,0 1 1 0 0,0-1-1 0 0,1 1 0 0 0,-1 0 1 0 0,0-1-1 0 0,1 1 1 0 0,-1 0-1 0 0,0 0 1 0 0,1 0-1 0 0,-1 0 0 0 0,1 1 1 0 0,-1-1-1 0 0,1 0 1 0 0,0 1-1 0 0,0-1 0 0 0,-1 2-172 0 0,-33 58 586 0 0,35-59-563 0 0,0 0-1 0 0,-1 0 0 0 0,1 0 1 0 0,0 0-1 0 0,0-1 1 0 0,0 1-1 0 0,1 0 0 0 0,-1 0 1 0 0,0 0-1 0 0,1 0 1 0 0,-1 0-1 0 0,1 0 1 0 0,0 0-1 0 0,0-1 0 0 0,-1 1 1 0 0,1 0-1 0 0,0-1 1 0 0,0 1-1 0 0,1 0 0 0 0,-1-1 1 0 0,0 1-1 0 0,1-1 1 0 0,-1 0-1 0 0,0 1 0 0 0,1-1 1 0 0,-1 0-1 0 0,1 0 1 0 0,0 0-1 0 0,-1 0 1 0 0,1 0-1 0 0,0-1 0 0 0,0 1 1 0 0,0 0-1 0 0,1 0-22 0 0,66 6-29 0 0,-63-7-49 0 0,-1 0 0 0 0,1-1-1 0 0,-1 0 1 0 0,0 0 0 0 0,1 0-1 0 0,-1-1 1 0 0,0 0-1 0 0,0 0 1 0 0,0 0 0 0 0,0 0-1 0 0,-1-1 1 0 0,1 0 0 0 0,0 0-1 0 0,-1 0 1 0 0,0 0-1 0 0,0-1 1 0 0,0 0 0 0 0,0 1-1 0 0,-1-2 1 0 0,1 1-1 0 0,-1 0 1 0 0,0-1 0 0 0,0 1-1 0 0,-1-1 1 0 0,1 0 0 0 0,-1 0-1 0 0,0 0 1 0 0,-1 0-1 0 0,1 0 1 0 0,-1 0 0 0 0,0-1-1 0 0,0 1 1 0 0,0-2 78 0 0,-2 1-12 0 0,0-1 0 0 0,0 0 0 0 0,-1 1-1 0 0,0-1 1 0 0,0 1 0 0 0,0-1 0 0 0,-1 1 0 0 0,0 0 0 0 0,0 0 0 0 0,-3-4 12 0 0,-17-15-5992 0 0,15 18-266 0 0</inkml:trace>
  <inkml:trace contextRef="#ctx0" brushRef="#br0" timeOffset="7009.502">2154 842 6911 0 0,'0'0'315'0'0,"0"0"-7"0"0,-1 1-199 0 0,0 5 357 0 0,0-5 1890 0 0,1-1 828 0 0,0 0 161 0 0,0 0-326 0 0,0 0-1489 0 0,0 0-655 0 0,9-7 499 0 0,54-48-935 0 0,-42 37-2709 0 0,-1-1-3488 0 0,-8 8-1222 0 0</inkml:trace>
  <inkml:trace contextRef="#ctx0" brushRef="#br0" timeOffset="7242.952">2456 620 15263 0 0,'-2'1'696'0'0,"-4"1"-409"0"0,0 0 0 0 0,0 0 0 0 0,1 0 0 0 0,-1 1 1 0 0,1 0-1 0 0,-1 0 0 0 0,1 1 0 0 0,0-1 0 0 0,0 1 0 0 0,0 0 0 0 0,1 1 0 0 0,-1-1 0 0 0,1 1 0 0 0,0 0 0 0 0,0 0 0 0 0,1 0 0 0 0,0 0 0 0 0,-1 1 0 0 0,2 0 0 0 0,-1-1 0 0 0,1 1 0 0 0,0 0 0 0 0,0 0 1 0 0,0 3-289 0 0,2-4 31 0 0,1 0-1 0 0,0 0 0 0 0,1 0 0 0 0,-1 0 0 0 0,1-1 0 0 0,0 1 0 0 0,0 0 0 0 0,0-1 0 0 0,1 1 0 0 0,-1-1 1 0 0,1 0-1 0 0,0 0 0 0 0,4 3-29 0 0,8 15 44 0 0,-14-20-35 0 0,0 0 0 0 0,0 0 0 0 0,-1 0 0 0 0,1 0 0 0 0,0 0 0 0 0,-1 0 0 0 0,1 0 0 0 0,-1 1 0 0 0,0-1-1 0 0,0 0 1 0 0,1 0 0 0 0,-1 0 0 0 0,-1 1 0 0 0,1-1 0 0 0,0 0 0 0 0,-1 0 0 0 0,1 0 0 0 0,-1 0 0 0 0,1 0 0 0 0,-2 2-9 0 0,-3 0 158 0 0,-1 0 0 0 0,0-1 0 0 0,1 1 0 0 0,-1-1 0 0 0,-1-1 0 0 0,1 1 0 0 0,0-1 0 0 0,-1 0 0 0 0,1 0 1 0 0,-1-1-1 0 0,1 0 0 0 0,-1 0 0 0 0,0-1 0 0 0,0 1 0 0 0,1-2 0 0 0,-1 1 0 0 0,0-1 0 0 0,-2 0-158 0 0,-30-6-221 0 0,15-4-6480 0 0,6-1-1617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40.3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42 122 15775 0 0,'0'0'363'0'0,"16"-4"864"0"0,-9 1-1124 0 0,0 0 1 0 0,0 0 0 0 0,0-1 0 0 0,0 0 0 0 0,-1-1 0 0 0,1 1-1 0 0,-1-1 1 0 0,0-1 0 0 0,-1 1 0 0 0,1-1 0 0 0,-1 0 0 0 0,0 0-1 0 0,0 0 1 0 0,-1-1 0 0 0,0 0 0 0 0,3-6-104 0 0,-6 12 28 0 0,-1 0 0 0 0,0 1-1 0 0,1-1 1 0 0,-1 1 0 0 0,0-1 0 0 0,0 0 0 0 0,0 1-1 0 0,1-1 1 0 0,-1 0 0 0 0,0 1 0 0 0,0-1 0 0 0,0 0-1 0 0,0 1 1 0 0,0-1 0 0 0,0 0 0 0 0,0 1 0 0 0,-1-1 0 0 0,1 0-1 0 0,0 1 1 0 0,0-1 0 0 0,0 0 0 0 0,-1 1 0 0 0,1-1-1 0 0,0 0 1 0 0,-1 1 0 0 0,1-1 0 0 0,0 1 0 0 0,-1-1-1 0 0,1 1 1 0 0,-1-1 0 0 0,1 1 0 0 0,-1-1 0 0 0,1 1 0 0 0,-1-1-1 0 0,1 1 1 0 0,-1 0 0 0 0,0-1 0 0 0,1 1 0 0 0,-1 0-1 0 0,1 0 1 0 0,-1-1 0 0 0,0 1 0 0 0,1 0 0 0 0,-1 0-1 0 0,0 0 1 0 0,1 0 0 0 0,-1 0 0 0 0,0 0 0 0 0,0 0 0 0 0,1 0-1 0 0,-1 0 1 0 0,0 0 0 0 0,1 0 0 0 0,-1 0 0 0 0,0 0-1 0 0,1 1 1 0 0,-1-1 0 0 0,0 0-28 0 0,-39 16 2027 0 0,32-10-1819 0 0,0 0 0 0 0,0 1-1 0 0,1 1 1 0 0,-1-1 0 0 0,2 1 0 0 0,-1 0 0 0 0,1 0 0 0 0,1 1-1 0 0,-1 0 1 0 0,1 0 0 0 0,1 0 0 0 0,0 1 0 0 0,0 0 0 0 0,1-1 0 0 0,0 1-1 0 0,1 0 1 0 0,0 1 0 0 0,-1 7-208 0 0,3-15-24 0 0,0-1 1 0 0,0 1-1 0 0,1 0 1 0 0,-1-1-1 0 0,1 1 0 0 0,-1 0 1 0 0,1-1-1 0 0,0 1 1 0 0,0 0-1 0 0,0-1 0 0 0,0 1 1 0 0,0-1-1 0 0,0 0 1 0 0,1 1-1 0 0,0-1 0 0 0,-1 0 1 0 0,1 0-1 0 0,0 0 0 0 0,0 0 1 0 0,0 0-1 0 0,0 0 1 0 0,0-1-1 0 0,0 1 0 0 0,1 0 1 0 0,-1-1-1 0 0,0 0 1 0 0,1 0-1 0 0,-1 0 0 0 0,1 0 1 0 0,0 0-1 0 0,-1 0 1 0 0,1-1-1 0 0,0 1 0 0 0,-1-1 1 0 0,1 0-1 0 0,1 1 24 0 0,4-1-151 0 0,0 0 0 0 0,1 0 0 0 0,-1-1 0 0 0,0 0 0 0 0,1 0 0 0 0,-1-1-1 0 0,0 0 1 0 0,0 0 0 0 0,0-1 0 0 0,0 0 0 0 0,3-2 151 0 0,15-9-1712 0 0,-2-3-72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42.6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 16415 0 0,'0'0'752'0'0,"0"0"-20"0"0,0 0-250 0 0,2 9 2183 0 0,-8 67 3382 0 0,0-36-5277 0 0,2-4-474 0 0,0 18-778 0 0,-1-19-2736 0 0,2-19-5674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41.6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91 1 8751 0 0,'0'0'674'0'0,"0"0"-180"0"0,15 6 4549 0 0,26 37 1837 0 0,-13 48-4076 0 0,-23-69-2227 0 0,1 5-625 0 0,-2 0-1 0 0,-1 0 1 0 0,-1 0-1 0 0,-1 0 1 0 0,-2 0-1 0 0,-2 15 49 0 0,-3-16-3086 0 0,0-17-4889 0 0</inkml:trace>
  <inkml:trace contextRef="#ctx0" brushRef="#br0" timeOffset="421.274">1 200 11055 0 0,'7'-1'1144'0'0,"122"-20"5457"0"0,0 7-7122 0 0,1 3-7869 0 0,-158 25 14358 0 0,-16 9-331 0 0,43-23-4947 0 0,0 2-230 0 0,0 0-441 0 0,0 0 0 0 0,1 0 0 0 0,-1 0 0 0 0,0 0 0 0 0,1 0 0 0 0,0 1-1 0 0,-1-1 1 0 0,1 0 0 0 0,0 0 0 0 0,0 0 0 0 0,0 1 0 0 0,0-1 0 0 0,1 0-1 0 0,-1 0 1 0 0,0 0 0 0 0,1 0 0 0 0,0 1 0 0 0,0-1 0 0 0,-1 0-1 0 0,1 0 1 0 0,0 0 0 0 0,0 0 0 0 0,1-1 0 0 0,-1 1 0 0 0,0 0 0 0 0,1 0-1 0 0,-1-1 1 0 0,1 1 0 0 0,-1-1 0 0 0,1 1 0 0 0,0-1 0 0 0,0 0-1 0 0,0 1 1 0 0,0-1 0 0 0,0 0 0 0 0,0 0 0 0 0,1 0-19 0 0,84 23 505 0 0,-72-23-505 0 0,-1-1 0 0 0,0-1 0 0 0,0-1 0 0 0,0 0 0 0 0,0 0 0 0 0,0-2 0 0 0,0 0 0 0 0,-1 0 0 0 0,1-1 0 0 0,4-3 0 0 0,-17 7 5 0 0,0 1 0 0 0,0 0 0 0 0,1-1-1 0 0,-1 0 1 0 0,0 1 0 0 0,0-1 0 0 0,0 0 0 0 0,0 1-1 0 0,0-1 1 0 0,0 0 0 0 0,0 0 0 0 0,-1 0 0 0 0,1 0-1 0 0,0 0 1 0 0,0 0 0 0 0,-1 0 0 0 0,1 0 0 0 0,0 0-1 0 0,-1 0 1 0 0,1-1 0 0 0,-1 1 0 0 0,0 0 0 0 0,1 0-1 0 0,-1 0 1 0 0,0-1 0 0 0,0 1 0 0 0,0 0 0 0 0,0 0-1 0 0,0-1 1 0 0,0 1 0 0 0,0 0 0 0 0,0-1 0 0 0,0 1-1 0 0,0 0 1 0 0,-1 0 0 0 0,1 0 0 0 0,-1-1 0 0 0,1 1-1 0 0,-1 0 1 0 0,1 0 0 0 0,-1 0 0 0 0,0 0 0 0 0,1 0-1 0 0,-1 0 1 0 0,0 0 0 0 0,0 0 0 0 0,0 0 0 0 0,0 0-1 0 0,0 0 1 0 0,0 1 0 0 0,0-1 0 0 0,0 0 0 0 0,0 1-1 0 0,0-1 1 0 0,0 0-5 0 0,-164-75 1032 0 0,161 73-1239 0 0,-7-4-3183 0 0,11 7 1795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40.7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215 149 16415 0 0,'0'0'752'0'0,"0"0"-20"0"0,-9 0 504 0 0,-45 21 3083 0 0,-15 39-3254 0 0,60-52-980 0 0,1-1 1 0 0,1 2-1 0 0,0-1 0 0 0,0 1 1 0 0,0 0-1 0 0,1 1 0 0 0,1 0 1 0 0,-1 0-1 0 0,2 0 0 0 0,-1 0 1 0 0,1 1-1 0 0,1 0 0 0 0,-2 7-85 0 0,5-15 11 0 0,1 0-1 0 0,-1 1 1 0 0,0-1-1 0 0,1 0 1 0 0,0 0-1 0 0,0 0 0 0 0,0 0 1 0 0,0 0-1 0 0,0 0 1 0 0,1 0-1 0 0,-1 0 1 0 0,1 0-1 0 0,0-1 0 0 0,-1 1 1 0 0,1-1-1 0 0,1 1 1 0 0,-1-1-1 0 0,0 0 1 0 0,1 0-1 0 0,-1 0 0 0 0,1 0 1 0 0,-1 0-1 0 0,1 0 1 0 0,0-1-1 0 0,0 1 1 0 0,0-1-1 0 0,0 0 0 0 0,0 0-10 0 0,5 3-15 0 0,0-1-1 0 0,0-1 1 0 0,0 1-1 0 0,0-1 0 0 0,1-1 1 0 0,-1 0-1 0 0,1 0 1 0 0,-1 0-1 0 0,1-1 0 0 0,0-1 16 0 0,50-19-1528 0 0,-40 7 715 0 0</inkml:trace>
  <inkml:trace contextRef="#ctx0" brushRef="#br0" timeOffset="188.632">405 1 6911 0 0,'-5'4'1033'0'0,"0"1"0"0"0,0 0 0 0 0,1 1-1 0 0,-1-1 1 0 0,1 1 0 0 0,1 0-1 0 0,-1 0 1 0 0,1 0 0 0 0,0 0 0 0 0,0 1-1 0 0,1-1 1 0 0,0 1 0 0 0,0-1 0 0 0,0 1-1 0 0,1 0 1 0 0,0 6-1033 0 0,-6 73 4344 0 0,6-56-5657 0 0,0 66-382 0 0,1-72-729 0 0,0-4-5756 0 0</inkml:trace>
  <inkml:trace contextRef="#ctx0" brushRef="#br0" timeOffset="440.665">336 204 16351 0 0,'0'0'728'0'0,"9"-2"144"0"0,-1-1-696 0 0,2 0-176 0 0,2-1 0 0 0,2 0 0 0 0,0 1 840 0 0,2 0 136 0 0,0 0 24 0 0,0 2 8 0 0,0-1-648 0 0,0 1-128 0 0,1-1-24 0 0,-3 1-8 0 0,-1-2-488 0 0,-1 2-96 0 0,-4-1-16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38.9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6 164 5063 0 0,'0'0'390'0'0,"0"0"120"0"0,0 0 1437 0 0,0 0 654 0 0,0 2 137 0 0,-3 56 3823 0 0,0 4-4806 0 0,4 38-1244 0 0,4-1 1 0 0,13 70-512 0 0,-17-167-1218 0 0,-1-2-337 0 0</inkml:trace>
  <inkml:trace contextRef="#ctx0" brushRef="#br0" timeOffset="311.035">17 174 14831 0 0,'-1'-15'263'0'0,"-1"12"-63"0"0,1 0 1 0 0,0 0-1 0 0,1 0 1 0 0,-1 0-1 0 0,0 0 1 0 0,1 0-1 0 0,0-1 1 0 0,0 1-1 0 0,0 0 1 0 0,0 0-1 0 0,0 0 1 0 0,0 0-1 0 0,1 0 1 0 0,0 0-1 0 0,-1 0 1 0 0,1 0-1 0 0,0 0 1 0 0,1 0-1 0 0,-1 0 1 0 0,0 0-1 0 0,1 1 1 0 0,0-1-1 0 0,-1 0 1 0 0,1 1-1 0 0,0 0 1 0 0,0-1-1 0 0,1 1 1 0 0,-1 0-1 0 0,0 0 1 0 0,1 0-1 0 0,-1 0 1 0 0,1 0-1 0 0,0 1 1 0 0,-1-1-1 0 0,3 1-200 0 0,0-1 3 0 0,0 1-1 0 0,1 0 1 0 0,-1 0 0 0 0,1 0-1 0 0,-1 1 1 0 0,1 0 0 0 0,-1 0-1 0 0,1 0 1 0 0,-1 1 0 0 0,1-1-1 0 0,-1 1 1 0 0,0 1 0 0 0,1-1-1 0 0,-1 1 1 0 0,0 0 0 0 0,0 0-1 0 0,0 1 1 0 0,0-1 0 0 0,0 1-1 0 0,-1 0 1 0 0,1 0 0 0 0,-1 1-1 0 0,0-1 1 0 0,0 1 0 0 0,0 0-1 0 0,0 0 1 0 0,-1 1 0 0 0,1-1-1 0 0,-1 1 1 0 0,2 3-3 0 0,-5-1 17 0 0,0 0 1 0 0,0 0-1 0 0,-1 0 0 0 0,1 0 0 0 0,-2 0 1 0 0,1-1-1 0 0,-1 1 0 0 0,0 0 1 0 0,0-1-1 0 0,-1 1 0 0 0,1-1 0 0 0,-2 0 1 0 0,1 0-1 0 0,-1 0 0 0 0,1 0 0 0 0,-2 0 1 0 0,1-1-1 0 0,-1 0 0 0 0,-2 3-17 0 0,-3 4 328 0 0,0 0 0 0 0,0-1 0 0 0,-1 0 0 0 0,-1-1 0 0 0,1 0 0 0 0,-2-1 0 0 0,-12 7-328 0 0,31-29-284 0 0,37-21-5486 0 0,-32 29-1216 0 0</inkml:trace>
  <inkml:trace contextRef="#ctx0" brushRef="#br0" timeOffset="527.824">293 352 6911 0 0,'0'0'528'0'0,"0"0"15"0"0,0 0 1325 0 0,0 0 1437 0 0,-3-7-1515 0 0,2-19 2990 0 0,12-15-2395 0 0,-6 25-1680 0 0,3-6-435 0 0,1 0 0 0 0,0 1-1 0 0,1 1 1 0 0,2-1 0 0 0,0 2-1 0 0,1 0 1 0 0,1-1-270 0 0,-12 17-133 0 0,0 0 0 0 0,1 0 0 0 0,-1 0 0 0 0,0 0 0 0 0,1 0-1 0 0,0 1 1 0 0,0-1 0 0 0,-1 1 0 0 0,1 0 0 0 0,1 0 0 0 0,-1 0 0 0 0,0 0 0 0 0,0 0-1 0 0,1 1 1 0 0,-1 0 0 0 0,1-1 0 0 0,-1 1 0 0 0,1 1 0 0 0,3-2 133 0 0,3 2-1911 0 0</inkml:trace>
  <inkml:trace contextRef="#ctx0" brushRef="#br0" timeOffset="760.15">657 138 10591 0 0,'-11'8'82'0'0,"-61"55"11627"0"0,70-61-11667 0 0,1 0 1 0 0,-1 1-1 0 0,1-1 0 0 0,0 1 1 0 0,0 0-1 0 0,0-1 1 0 0,0 1-1 0 0,0 0 1 0 0,0-1-1 0 0,1 1 0 0 0,-1 0 1 0 0,1 0-1 0 0,0 0 1 0 0,0-1-1 0 0,0 1 0 0 0,0 0 1 0 0,0 0-1 0 0,1 0 1 0 0,-1 0-1 0 0,1-1 0 0 0,0 1 1 0 0,-1 0-1 0 0,1-1 1 0 0,1 1-1 0 0,-1 0 1 0 0,0-1-1 0 0,1 1 0 0 0,-1-1 1 0 0,1 0-1 0 0,0 0 1 0 0,0 1-1 0 0,0-1 0 0 0,0 0 1 0 0,0 0-1 0 0,0-1 1 0 0,0 1-1 0 0,1 0 0 0 0,-1-1 1 0 0,1 0-1 0 0,-1 1 1 0 0,1-1-1 0 0,-1 0 0 0 0,1 0 1 0 0,0 0-1 0 0,0-1 1 0 0,-1 1-1 0 0,3 0-42 0 0,0 0-2 0 0,0 1-1 0 0,0-1 1 0 0,0 0 0 0 0,1-1-1 0 0,-1 1 1 0 0,0-1 0 0 0,1 0-1 0 0,-1 0 1 0 0,0-1-1 0 0,0 1 1 0 0,1-1 0 0 0,-1 0-1 0 0,0-1 1 0 0,0 1 0 0 0,0-1-1 0 0,0 0 1 0 0,0 0-1 0 0,-1-1 1 0 0,1 0 0 0 0,-1 1-1 0 0,1-1 1 0 0,-1-1 0 0 0,0 1-1 0 0,0-1 1 0 0,0 1-1 0 0,-1-1 1 0 0,3-3 2 0 0,-5 6 1 0 0,0-1 0 0 0,0 1 0 0 0,0 0-1 0 0,0-1 1 0 0,0 1 0 0 0,0-1 0 0 0,-1 1 0 0 0,1-1 0 0 0,0 1 0 0 0,-1-1-1 0 0,0 1 1 0 0,1-1 0 0 0,-1 0 0 0 0,0 1 0 0 0,0-1 0 0 0,1 0-1 0 0,-1 1 1 0 0,-1-1 0 0 0,1 0 0 0 0,0 1 0 0 0,0-1 0 0 0,-1 0-1 0 0,1 1 1 0 0,0-1 0 0 0,-1 1 0 0 0,0-1 0 0 0,1 1 0 0 0,-1-1-1 0 0,0 1 1 0 0,0-1 0 0 0,0 0-1 0 0,-44-34 119 0 0,10 8-720 0 0,36 19-1179 0 0,2 1 48 0 0</inkml:trace>
  <inkml:trace contextRef="#ctx0" brushRef="#br0" timeOffset="1010.398">883 20 16327 0 0,'0'0'720'0'0,"-6"-3"152"0"0,-1 0-696 0 0,1 1-176 0 0,6 2 0 0 0,0 0 0 0 0,-5-5 832 0 0,5 5 128 0 0,0 0 24 0 0,0 0 8 0 0,0 0-680 0 0,0 0-136 0 0,0 0-24 0 0,0 0-8 0 0,0 0-896 0 0,0 0-176 0 0,18-3-40 0 0,5-1-8 0 0</inkml:trace>
  <inkml:trace contextRef="#ctx0" brushRef="#br0" timeOffset="1261.044">912 275 17247 0 0,'-4'5'165'0'0,"1"1"-1"0"0,0 0 0 0 0,0 0 1 0 0,1 0-1 0 0,0 0 0 0 0,0 0 1 0 0,0 1-1 0 0,1-1 1 0 0,-1 1-1 0 0,2-1 0 0 0,-1 1 1 0 0,1 0-1 0 0,0-1 1 0 0,0 1-1 0 0,1-1 0 0 0,0 1 1 0 0,0-1-1 0 0,0 1 0 0 0,1-1 1 0 0,1 3-165 0 0,3 82 1472 0 0,-9-80-1524 0 0,0 1-1 0 0,-1-1 1 0 0,0 0-1 0 0,-1 0 1 0 0,0-1 0 0 0,-1 1-1 0 0,0-1 1 0 0,-1 0-1 0 0,-3 4 53 0 0,9-12 8 0 0,-1-1 0 0 0,1 1 0 0 0,0 0 0 0 0,-1-1 0 0 0,1 0 0 0 0,-1 1 0 0 0,1-1-1 0 0,-1 0 1 0 0,0 0 0 0 0,1 0 0 0 0,-1 0 0 0 0,0 0 0 0 0,0 0 0 0 0,0-1 0 0 0,0 1 0 0 0,1 0 0 0 0,-1-1-1 0 0,0 0 1 0 0,0 1 0 0 0,0-1 0 0 0,0 0 0 0 0,0 0 0 0 0,0 0 0 0 0,0 0 0 0 0,0 0 0 0 0,0-1 0 0 0,0 1 0 0 0,0-1-1 0 0,0 1 1 0 0,0-1 0 0 0,0 0 0 0 0,0 0 0 0 0,0 1 0 0 0,1-1 0 0 0,-1-1 0 0 0,0 1 0 0 0,1 0 0 0 0,-1 0 0 0 0,1-1-1 0 0,-1 1 1 0 0,1 0 0 0 0,0-1 0 0 0,-1 1 0 0 0,1-1 0 0 0,0 0 0 0 0,0 0 0 0 0,0 1 0 0 0,0-1 0 0 0,1 0-1 0 0,-1 0 1 0 0,0 0 0 0 0,1 0 0 0 0,-1 0 0 0 0,1 0 0 0 0,0 0 0 0 0,-1 0 0 0 0,1 0-8 0 0,12-45-2485 0 0,-6 30-4577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35:48.42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17947 5877 21999 0,'0'0'960'0,"0"0"224"0,0 0-944 0,0 0-240 0,0 0 0 0,0 0 0 16,7 3 1648-16,0-1 272 0,0-1 64 0,3 0 16 0,1 1 208 0,2 0 32 15,1-1 16-15,2 0 0 0,2-1-144 0,2 2-48 16,0-1 0-16,1-1 0 0,0-1-592 0,5 1-112 15,0 0-16-15,2 0-16 0,3 0-672 0,1 0-128 16,3-1-16-16,2 1-16 0,-1 0-256 0,-1 0-48 16,-2 0-16-16,-4-1 0 0,-1-1-176 0,-3 0 0 15,-1 0 0-15,0 0 0 0,-3-2 0 0,0 1 0 16,-1 1-160-16,-5-1 160 16,-2 0-448-16,-3 0 16 0,-4 1 0 0,0 1 0 15,-6 1-320-15,0 0-64 0,0 0-16 0,0 0-13504 16,-6 0-2720-16</inkml:trace>
  <inkml:trace contextRef="#ctx0" brushRef="#br0" timeOffset="9893.878">14880 6010 17503 0,'0'0'768'0,"0"0"176"0,3-5-752 0,1 1-192 0,3-3 0 0,2 2 0 15,3 1 4816-15,3-1 944 0,3 0 176 0,6 1 32 16,4 0-3152-16,6-1-640 0,6 0-128 0,4 0-32 15,2-3-704-15,4 1-144 0,6-1-16 0,6 0-16 16,6 1-448-16,-1-2-96 0,-3 1-16 0,2 3 0 16,-3 2-320-16,-1 2-64 0,-2 1 0 0,-4 3-16 15,-4 2-176-15,-4 0 0 0,-7 3 0 0,-2 1 0 16,-4 0 0-16,0 1-144 0,-1-3 144 0,0 0-208 16,1-1-192-16,1-4-48 15,2-2 0-15,13-5 0 0,-8-2-1088 0,-16 1-208 0,-3 0-48 0,0-4-12272 16,-2-1-2448-16</inkml:trace>
  <inkml:trace contextRef="#ctx0" brushRef="#br0" timeOffset="15562.722">8516 440 18431 0,'0'0'816'0,"0"0"160"0,-1-4-784 0,1 4-192 16,-3-4 0-16,3 4 0 0,0 0 4608 0,0 0 896 15,-3 8 160-15,1 5 32 0,2 4-3328 0,0 4-688 16,0 5-128-16,0-4-16 0,1 4-672 0,1 5-128 0,2 10-32 0,-1 4 0 16,-1 7 48-16,2-3 0 0,1-1 0 0,0-1 0 15,3 12-176-15,1 4-16 16,0 2-16-16,0-1 0 0,1-6-288 0,0-5-64 0,1-5-16 0,-2-4 0 16,1 1-176-16,-1 2 0 0,1 4 144 15,-3-12-144-15,-1 1 0 0,0-3 0 0,-1-2-192 0,-1-3 64 31,1-4-960-31,-2-1-192 0,0-6-48 0,1 3 0 16,-1-4-864-16,-1-3-176 0,-1-5-48 0,0-3-10144 0,0-3-2032 0</inkml:trace>
  <inkml:trace contextRef="#ctx0" brushRef="#br0" timeOffset="15829.73">8167 1190 31327 0,'0'0'1392'0,"0"0"272"0,-1-5-1328 0,2-1-336 0,2-2 0 0,5 0 0 16,5-1 3248-16,4 1 576 0,3-1 112 0,5 1 32 16,5 0-2048-16,2 1-384 0,-1 0-96 0,6 0-16 0,3 2-512 0,4-1-96 15,5 0-32-15,3 0 0 0,5 0-320 0,12-1-64 16,7-1 304-16,-4 4-448 0,0-1-96 15,2 1-16-15,-3-1 0 0,-4-1-144 0,-3 2 0 16,-1 3 0-16,-4 1 0 0,0-3 0 0,-6 2 0 16,-6 0 0-16,-6 1 0 15,-4 1-688-15,-5 1-112 0,-2 0-32 0,-7 0 0 16,-3 1-896-16,-5 0-192 0,-3 0-48 0,-4 0-19360 0</inkml:trace>
  <inkml:trace contextRef="#ctx0" brushRef="#br0" timeOffset="16200.313">7957 1841 37663 0,'0'0'832'0,"0"0"160"0,0 0 32 16,0 0 48-16,0 0-864 0,0 0-208 0,-1-5 0 0,1 0 0 0,0 5 752 0,2-6 96 0,1-1 32 0,0 1 0 15,0 2-720-15,1-1-160 16,1 1 0-16,0-2-18128 0</inkml:trace>
  <inkml:trace contextRef="#ctx0" brushRef="#br0" timeOffset="16355.541">8121 1701 39215 0,'0'0'864'0,"0"0"176"0,-4 1 48 0,-1 0 0 0,0 0-864 0,5-1-224 0,0 0 0 16,0 0 0-16,-3-3 240 0,1 0 0 0,1-1 0 0,1-1-12016 15,1-1-2384-15</inkml:trace>
  <inkml:trace contextRef="#ctx0" brushRef="#br0" timeOffset="16484.609">8200 1577 31103 0,'0'0'1376'0,"0"0"288"16,0 0-1344-16,0 0-320 0,0 0 0 0,0 0 0 0,0 0 1152 0,0 0 144 16,0 0 48-16,-3-4 0 0,1 0-896 0,1-1-192 15,1 0-16-15,1-3-16432 0</inkml:trace>
  <inkml:trace contextRef="#ctx0" brushRef="#br0" timeOffset="16612.589">8334 1431 21183 0,'0'0'944'0,"0"0"192"0,0 0-912 0,0 0-224 0,-4 0 0 16,4 0 0-16,0 0 3072 0,0 0 560 0,-2-4 112 0,1 0 32 31,1-1-3584-31,0 0-704 0</inkml:trace>
  <inkml:trace contextRef="#ctx0" brushRef="#br0" timeOffset="16738.716">8417 1288 29823 0,'0'0'1328'0,"0"0"272"0,0 0-1280 0,0 0-320 0,-2-6 0 0,2 0 0 15,3 1 544-15,0-4 48 0,0-1 16 0,1 0-9824 16,0 1-1952-16</inkml:trace>
  <inkml:trace contextRef="#ctx0" brushRef="#br0" timeOffset="16878.995">8503 1139 31839 0,'0'0'704'0,"0"0"128"0,0 0 48 0,0 0 16 0,0-5-704 0,0 5-192 0,1-5 0 0,1 0 0 16,1-2 336-16,3-3 48 0,-1 1-14624 0</inkml:trace>
  <inkml:trace contextRef="#ctx0" brushRef="#br0" timeOffset="17019.417">8623 1025 23039 0,'0'0'2048'0,"-6"3"-1648"16,-1 1-400-16,2-1 0 0,0 1 3712 0,0-1 640 15,-1-2 144-15,1-1 32 0,5 0-2720 0,0 0-528 16,0 0-128-16,0 0 0 0,2-7-704 0,2 1-128 15,2 1-16-15,1-1-13344 16,0-2-2656-16</inkml:trace>
  <inkml:trace contextRef="#ctx0" brushRef="#br0" timeOffset="17163.379">8755 888 24879 0,'0'0'2208'0,"0"0"-1760"0,0 0-448 0,-3-3 0 16,0-2 2848-16,1 1 480 0,1-2 2880 15,2-1-4176-15,1-1-832 0,1-1-176 0,3-1-16 16,-1 0-880-16,2-2-128 0,0-1-128 0,-1 1-17968 16</inkml:trace>
  <inkml:trace contextRef="#ctx0" brushRef="#br0" timeOffset="17283.3">8868 739 17503 0,'-4'-2'1552'0,"4"2"-1232"0,0 0-320 0,0 0 0 0,-1-2 4016 0,1 1 736 15,1-3 160-15,2 1 16 0,0-2-3520 0,4-6-720 16,1 2-11008 0,0-3-2608-16</inkml:trace>
  <inkml:trace contextRef="#ctx0" brushRef="#br0" timeOffset="17430.416">8983 616 32191 0,'-12'6'1424'0,"12"-6"304"0,0 0-1392 0,0 0-336 15,-4 2 0-15,4-2 0 0,0 0 1456 0,0 0 208 0,0 0 64 16,2-5 0-16,2 0-1392 0,2 1-336 0,3-6 0 0</inkml:trace>
  <inkml:trace contextRef="#ctx0" brushRef="#br0" timeOffset="17556.264">9146 501 24879 0,'0'0'2208'15,"0"0"-1760"-15,0 0-448 0,0 0 3568 0,0 0 624 0,0 0 128 0,3-4 32 16,0-1-2736-16,1 0-528 0,1 0-128 0,0-1 0 16,0 0-752-16,0-1-208 0,-1-1 0 0,2 1-12944 15,-1 0-2688-15</inkml:trace>
  <inkml:trace contextRef="#ctx0" brushRef="#br0" timeOffset="19853.07">11114 990 30399 0,'0'0'2704'0,"6"1"-2160"0,2 0-544 0,3-1 0 16,2 1 2240-16,-1 1 352 0,1 1 64 0,1 0 16 15,1-2-1440-15,2 0-272 0,0-1-64 0,0 0-16 16,1 0-496-16,0-1-80 0,0 1-32 0,2 1 0 16,0 1-272-16,1-2 0 0,-1 0 0 0,0 1 0 15,-3 1-2144-15,-1 0-432 0</inkml:trace>
  <inkml:trace contextRef="#ctx0" brushRef="#br0" timeOffset="20038.728">11219 1186 33167 0,'-7'5'2944'0,"-1"1"-2352"16,-1 0-464-16,0 2-128 0,0-2 2368 0,2 1 464 16,1-1 96-16,2 2 16 0,2-2-1440 0,2 0-288 15,1 0-48-15,2-1-16 0,4 1-736 0,2-2-160 0,2-1-16 0,1-2-16 16,0 0-224-16,4-2 0 15,2 0 0-15,2-2 0 0,3-4 0 0,0 0 0 0,1 0 0 0,3-1-160 32,-1-1-2016-32,2-1-384 0,-2-1-96 0</inkml:trace>
  <inkml:trace contextRef="#ctx0" brushRef="#br0" timeOffset="20353.088">11701 780 21183 0,'-7'9'1888'0,"7"-9"-1504"0,-2 4-384 0,2 4 0 16,1-1 4192-16,2 2 768 0,1 1 160 0,3 0 16 15,3 2-3344-15,6 3-656 0,3-1 624 0,2 0-1088 0,1 0-224 16,3 0-32-16,-1-1-16 0,1 0-272 0,1 1-128 16,-1-1 0-16,-1 1 128 15,-2 0-2592-15,-2-1-528 0</inkml:trace>
  <inkml:trace contextRef="#ctx0" brushRef="#br0" timeOffset="20517.342">11852 1372 20271 0,'0'0'1792'0,"1"-8"-1424"0,2-2-368 0,2-3 0 16,0-1 4640-16,3 0 864 15,2-3 160-15,1-2 32 0,2-1-3392 0,1-2-704 0,2-2-128 0,0-1-16 16,2 2-896-16,0 0-176 0,-1 0-48 0,3 3 0 15,-2 1-336-15,7-4 0 0</inkml:trace>
  <inkml:trace contextRef="#ctx0" brushRef="#br0" timeOffset="21432.221">14403 556 20271 0,'0'0'1792'0,"-3"6"-1424"0,0 2-368 0,1 2 0 16,2 3 3248-16,-1 4 576 0,1 3 112 0,1 6 32 15,0 5-2032-15,0 5-400 0,0 7-64 0,0 1-32 16,1 1-656-16,-1 0-128 0,0 0-16 0,-1 2-16 16,-1 3-432-16,0 1-192 0,1 0 160 0,1-2-160 15,1-4 176-15,1-4-176 0,1-3 192 0,0-4-192 16,-1-3 160-16,1-1-160 0,0-2 128 0,0-3-128 0,-1 0 0 0,-1-3 0 15,0 0-144-15,-3-2-18816 16</inkml:trace>
  <inkml:trace contextRef="#ctx0" brushRef="#br0" timeOffset="21754.513">13723 1263 38591 0,'0'0'1712'0,"8"-5"336"0,4-1-1632 0,5 0-416 0,6-2 0 0,5 0 0 16,6 1 1568-16,5-1 224 0,3 0 64 0,2 2 0 15,2 2-672-15,3 1-128 0,6 1-32 0,4 2 0 16,3 0-368-16,-1 4-80 0,-2 1 0 0,3 1-16 16,4 1-288-16,2 2-48 0,4 1-16 0,-4 2 0 15,-1 1-208-15,3 0 144 0,2-3-144 0,1 2 128 16,-2-3 0-16,-2-2 0 0,-5-2 0 0,0-2 0 16,-2-2-128-16,-1 1-144 0,-3-4 144 0,-5 0-208 15,-6-3-848-15,-6-2-160 16,-5-2-48-16,-6-2-13392 0,-6 0-2672 0</inkml:trace>
  <inkml:trace contextRef="#ctx0" brushRef="#br0" timeOffset="22282.243">14640 966 33167 0,'0'0'1472'0,"0"0"304"0,0 0-1424 0,-2 4-352 15,2-4 0-15,0 0 0 0,0 0 1632 0,0 0 256 16,0 0 48-16,0 0 16 0,0 0-1232 0,0 0-240 15,6 2-48-15,0-4-16 0,0 0-416 0,2-1 0 0,-1-3 0 0,0 0-12368 32,-1-1-2416-32</inkml:trace>
  <inkml:trace contextRef="#ctx0" brushRef="#br0" timeOffset="22452.344">14791 887 22111 0,'0'0'976'0,"0"0"208"0,0 0-944 0,0 0-240 0,0 0 0 0,0 0 0 15,0 0 3296-15,0 0 608 0,0 0 3392 16,0 0-5632-16,4-4-1136 0,1-1-208 16,0 1-11360-1,1-2-2272-15</inkml:trace>
  <inkml:trace contextRef="#ctx0" brushRef="#br0" timeOffset="22551">14939 814 29663 0,'0'0'1312'0,"0"0"272"0,0 0-1264 0,0 0-320 0,0 0 0 0,0 0 0 16,-4 0 928-16,4 0 128 0,0 0 32 0,1-6 0 31,1-1-1664-31,2-1-320 0</inkml:trace>
  <inkml:trace contextRef="#ctx0" brushRef="#br0" timeOffset="22701.919">15077 726 14735 0,'0'0'1312'0,"0"0"-1056"0,-5 3-256 0,0-3 0 0,5 0 4544 0,0 0 864 16,0 0 160-16,-2-4 48 0,2 4-4064 0,1-6-800 16,2 1-176-16,1-1-11248 15,0 0-2256-15</inkml:trace>
  <inkml:trace contextRef="#ctx0" brushRef="#br0" timeOffset="22814.981">15227 652 13823 0,'0'0'1216'0,"-4"1"-960"0,-1 0-256 0,1 1 0 16,4-2 3872-16,0 0 736 0,0 0 128 0,0 0 48 16,0 0-3344-16,0 0-672 0,5-4 368 31,1 1-1904-31,1-1-384 0</inkml:trace>
  <inkml:trace contextRef="#ctx0" brushRef="#br0" timeOffset="22968.988">15368 590 11967 0,'0'0'528'0,"-4"2"112"0,-1 0-512 0,0 0-128 0,-1 0 0 0,-1 0 0 16,2 0 5856-16,0 0 1136 0,5-2 240 0,0 0 32 16,0 0-5296-16,0 0-1072 0,0 0-192 0,3-5-64 15,2 0-2288-15,1-1-464 16,9-10-80-16,1 4-32 0</inkml:trace>
  <inkml:trace contextRef="#ctx0" brushRef="#br0" timeOffset="23042.981">15546 511 10127 0,'10'-10'896'0,"-5"6"-704"0,0-2-192 0</inkml:trace>
  <inkml:trace contextRef="#ctx0" brushRef="#br0" timeOffset="23152.608">15693 437 11967 0,'0'0'1072'0,"5"0"-864"0,-5 0-208 0,5-1 0 0,0 1 4944 0,-5 0 944 0,0 0 192 0,0 0 48 16,0 0-2928-16,0 0-576 15,0 0-112-15,0 0-16 0,0 0-1216 0,0 0-256 16,0 0-32-16,4-4-14304 0,0 0-2880 0</inkml:trace>
  <inkml:trace contextRef="#ctx0" brushRef="#br0" timeOffset="47841.805">12074 9288 32479 0,'0'0'1440'0,"-1"-5"288"0,1-1-1376 0,0-1-352 0,-1-1 0 0,1 2 0 16,1 1 2560-16,-1 5 432 16,0 0 80-16,0 0 32 0,0 0-1184 0,4 1-224 0,1 3-48 0,0 3-16 15,0 4-640-15,0 2-128 0,1 1-32 0,0 5 0 16,-1 3-256-16,1 6-48 16,0 4-16-16,-1 3 0 0,0 2-224 0,0 2-48 0,-1 1-16 0,0-1 0 15,-1-3-224-15,-1 0 144 16,-1 0-144-16,-1 2 128 0,-1-1-128 0,0 1 0 0,-1-1 0 15,0-1 128-15,1-2-128 0,-2-1 0 0,-1-2 0 0,1-11 0 0,0-3 0 0,1 0 128 16,-2 3-128-16,1-2 0 0,-2-3 0 0,1-2 0 16,0-2 0-16,1-2 0 15,0-1-560-15,1-3-144 0,2-5-16 0,0 0-16 16,0 0-736-16,0 0-160 0,0 0-32 0,4-5 0 16,0-2-1280-16,1 0-256 0,0-2-48 0</inkml:trace>
  <inkml:trace contextRef="#ctx0" brushRef="#br0" timeOffset="48391.755">12471 9601 21183 0,'0'0'1888'0,"0"0"-1504"0,0 0-384 0,0 0 0 15,0 0 3568-15,0 0 640 0,5 3 128 0,0 2 16 0,1 2-1776 0,2 3-352 16,1 2-80-16,1 2-16 0,0 2-720 0,2-1-128 15,1 2-48-15,2 2 0 0,1 1-560 0,1 4-112 16,0 1-32-16,3 1 0 0,1 2-288 0,1-1-64 16,1 1-16-16,-1-1 0 0,2-1-160 0,-1-1 0 15,-2-4 0-15,-1-1 128 0,-1-3-128 0,-2-2-192 16,1-4 32-16,-4 0 16 16,-1-2-976-16,-2-2-192 0,-3 0-32 0,-2-1-16 15,-2-1-688-15,-4-5-144 0,0 0-32 0,0 0-16080 0</inkml:trace>
  <inkml:trace contextRef="#ctx0" brushRef="#br0" timeOffset="48596.005">12550 10086 23039 0,'-10'-1'2048'0,"10"1"-1648"0,-5 0-400 0,0 1 0 15,5-1 4048-15,0 0 736 0,0 0 144 0,-1-5 16 16,1 1-2320-16,5-3-480 0,1-1-96 0,2-1 0 15,2-3-848-15,2 0-176 0,3-3-16 16,2-1-16-16,0-3-384 0,3-2-80 0,-1-2-16 0,3-1 0 0,-1 1-272 0,-1-1-64 16,1 2-16-16,-3-1 0 0,0 5-160 15,-4 0 0-15,0 2 0 0,-3 1 128 16,-2 2-848-16,-3 2-176 0,0 2-48 16,-1 0 0-16,-1 0-1296 0,-1 1-256 0,-2-1-48 15</inkml:trace>
  <inkml:trace contextRef="#ctx0" brushRef="#br0" timeOffset="48923.928">12569 9501 15663 0,'0'0'1392'0,"2"-6"-1120"15,1 0-272-15,2-4 0 0,2 0 4384 0,0 1 816 0,0-2 176 0,0 1 16 16,-1 1-3008-16,2 1-592 0,1 2-128 0,0 0-32 16,1 1-832-16,0 2-160 0,0-1-48 0,1 2 0 15,0 1-336-15,0 1-64 0,0 1 0 0,0 2-16 16,0 1-176-16,-1 2 128 0,-1 1-128 0,1 0 128 15,-2 1-128-15,-1 1 160 0,0 0-160 0,-3 0 160 16,1-3-160-16,-2 1 0 0,0-2 144 0,0 0-144 16,-3-5-1312-1,0 0-336-15,0 0-64 0</inkml:trace>
  <inkml:trace contextRef="#ctx0" brushRef="#br0" timeOffset="49564.461">13227 9986 10127 0,'0'0'896'0,"-3"7"-704"16,-1 2-192-16,0 1 0 0,0 1 4368 0,-1 1 848 15,0 1 160-15,0 0 48 0,-1 0-3504 0,2-2-704 16,1-2-144-16,3 1-32 0,0 4-512 0,0-4-96 16,1 0-32-16,2-1 0 0,2-1-256 0,1 0-144 0,1-5 160 0,1-1-160 31,0-1-912-31,-1-3-288 0,1-1-48 0</inkml:trace>
  <inkml:trace contextRef="#ctx0" brushRef="#br0" timeOffset="49702.52">13233 9858 41583 0,'-8'1'912'0,"-2"1"192"0,0 0 48 0,0 0 0 0,0 0-912 0,3 0-240 0,0-1 0 0,1 0 0 15,6-1 576-15,0 0 80 0,0 0 16 0,0 0 0 16,6 3-2160-16,3 0-432 0</inkml:trace>
  <inkml:trace contextRef="#ctx0" brushRef="#br0" timeOffset="50145.274">13710 10101 31551 0,'-9'7'1408'0,"9"-7"272"0,-8 3-1344 0,0-1-336 15,0 0 0-15,1 1 0 0,-1-3 1712 0,-1-2 272 0,-1-1 48 0,0-2 16 16,1-3-768-16,-2 5-160 16,0 4-32-16,-1-1 0 0,0-1-608 0,-2-1-128 15,1 0-32-15,1-1 0 0,1-2-128 0,0 0-48 0,1 1 0 16,0-4 0-16,4 1 32 0,0 0 0 0,1 1 0 0,2-1 0 16,1 1-176-16,2 0-224 0,1 0 48 0,1 0 16 15,1 0 160-15,0 0 0 0,0-1 0 0,0-1 0 16,-1 1-160-16,3-1 160 0,-1-1-192 0,1 0 192 15,-1-2-128-15,0 0 128 0,0-1 0 0,0-2 0 16,0 0 0-16,0-2 0 0,-1 0 160 0,0 0-32 16,0-2-128-16,1 1 192 0,0-1-64 0,0 1 0 15,0 1 112-15,0-1 16 0,0 0 16 0,1 1 0 16,0-2-16-16,1 3 0 0,-1-4 0 0,2 1 0 16,1 1-256-16,1-2 0 0,1 0 0 0,-1-1-144 15,1 0 144-15,0-2 0 0,1 1 128 0,-1 0-128 0,1 1 0 16,-1 1 0-16,-1 2 0 0,-1 3 128 0,-2 0-320 0,-2 2-48 15,0 1-16-15,0 3-13456 16,-1 1-2704-16</inkml:trace>
  <inkml:trace contextRef="#ctx0" brushRef="#br0" timeOffset="50709.174">13623 9391 18431 0,'0'0'1632'0,"0"0"-1312"15,0 0-320-15,0 0 0 0,6-2 4224 0,2 0 784 16,1 0 160-16,1 1 16 0,2 1-2592 0,0-2-528 16,2 1-96-16,2 0-32 0,-1 0-1088 0,4-2-208 15,1 1-64-15,1 1 0 0,1-2-400 0,0 1-176 16,-1 1 128-16,-1 0-128 16,-1 0-1536-16,-3 1-384 0,-1 2-64 0</inkml:trace>
  <inkml:trace contextRef="#ctx0" brushRef="#br0" timeOffset="51053.517">14102 9478 36399 0,'0'0'1600'0,"0"0"352"0,-5 4-1568 0,1 3-384 16,1 0 0-16,-1 3 0 0,0 1 1728 0,1 5 256 15,0 2 48-15,1 3 16 0,0 1-1312 0,0 2-256 16,-1 0-48-16,1 2-16 0,-2 1-288 0,1 1-128 15,0 1 0-15,0 1 128 0,1 1-128 0,2-2 0 16,1-1 0-16,1-1 0 16,1-4-384-16,1-2-48 0,1-3-16 0,0-4-12736 15,2-4-2544-15</inkml:trace>
  <inkml:trace contextRef="#ctx0" brushRef="#br0" timeOffset="51220.278">14281 9939 25791 0,'0'0'2304'0,"0"0"-1856"0,0 0-448 0,-4 0 0 16,-1 0 3264-16,5 0 544 0,0 0 112 0,0 0 32 16,1-7-3776-16,2 0-752 15,1 0-160-15</inkml:trace>
  <inkml:trace contextRef="#ctx0" brushRef="#br0" timeOffset="51357.352">14324 9663 29487 0,'-8'3'2624'0,"0"0"-2112"16,-1 1-512-16,1 1 0 0,1-3 2672 0,1-1 416 16,0-3 96-16,6 2 16 15,0 0-3200-15,0 0-512 0,0 0-176 0</inkml:trace>
  <inkml:trace contextRef="#ctx0" brushRef="#br0" timeOffset="51739.448">14632 9467 25791 0,'3'5'2304'15,"0"1"-1856"-15,0 2-448 0,0 2 0 0,0 1 3680 0,0 3 640 16,0 1 128-16,2 0 32 0,-1 3-2800 0,2 1-544 16,0-1-112-16,1 1-32 0,-1-2-704 0,2 0-144 15,-1-2-16-15,0-2-128 0,1 0 0 0,-1-1 0 16,-1-1 0-16,1-4 0 0,0 1-240 0,-2-1 48 0,-1-2 16 0,-4-5 0 16,0 0 176-16,0 0 0 0,0 0-144 0,0 0 144 15,-6 2 0-15,-2-1 0 0,-2-2 0 0,0 0 0 31,-3-1-448-31,-2 0-32 0,0-1 0 0,-2 1 0 0,0 0-64 0,1 1-16 16,-2 2 0-16,3 1 0 0,1 1 560 0,1 1 0 0,1 2 0 0,3 0 0 0,1 1 592 0,1 1 176 16,3 3 48-16,0-1 0 0,1 3 0 0,3-2 0 15,0 3 0-15,2-1 0 0,3-3-304 16,2 1-48-16,2-3-16 0,2 0 0 0,2-2-448 16,4-3 0-16,1-1 0 0,2-4 0 15,-1-3-992-15,3-4-240 0,-6-1-48 0,1-1-12352 16,1 1-2448-16</inkml:trace>
  <inkml:trace contextRef="#ctx0" brushRef="#br0" timeOffset="52169.891">15024 9370 23951 0,'0'0'1056'0,"0"0"224"0,0 0-1024 0,0 0-256 0,0 0 0 15,6 3 0-15,-1-1 4416 0,4 2 816 0,2-3 160 0,2 0 48 16,2-1-4048-16,3-1-816 16,1 0-144-16,-1-1-48 15,1 2-1280-15,-1-1-256 0,-1 0-48 0,-1 0-16 0,-1 1 80 0,-1 1 16 16,-3-1 0-16,-3 1 0 16,0 2 416-16,-2-1 96 0,0 1 16 0,-2 1 0 0,-2 0 784 0,1 1 144 0,-2 1 48 0,1 3 0 15,-1-1 704-15,0 3 128 0,1 2 48 0,-1 3 0 16,1 1-448-16,-1 5-96 0,0 0-16 0,0 1 0 15,0 1-144-15,0 2-48 0,0 0 0 0,1-1 0 16,-1 0-256-16,1-2-48 0,0 0-16 0,1-1 0 16,0 1-192-16,-1-2 0 0,-1-1 0 0,2-2 0 15,-1 0 0-15,-1-1 144 0,-2-2-144 0,0 0 128 16,0-1 160-16,-2-2 32 0,-1-1 0 0,-1 1 0 0,-2-4 512 16,0-1 96-16,-3 0 32 0,-2-2 0 0,-2-2 0 0,-2-1 0 15,-4 0 0-15,-3-2 0 0,-2-1-512 0,0 0-80 16,-1-3-32-16,3 3 0 0,0-3-208 0,3 3-128 15,2-3 128-15,4 2-128 16,2 1-496-16,4 1-160 0,3-2-48 0,5 2 0 16,0 0-1856-16,0 0-384 0,9-2-80 0</inkml:trace>
  <inkml:trace contextRef="#ctx0" brushRef="#br0" timeOffset="52489.724">15638 9735 48383 0,'6'0'1072'0,"0"2"208"0,3-2 64 0,3 0 0 0,2-3-1088 0,0 1-256 0,2 2 0 0,0 0 0 0,-1 0 1024 0,2-2 160 15,-1 1 32-15,0-1-16288 16,2 1-3248-16</inkml:trace>
  <inkml:trace contextRef="#ctx0" brushRef="#br0" timeOffset="53674.55">16307 9511 27119 0,'0'0'1200'0,"0"0"256"0,-4 3-1168 0,-1 0-288 0,1 1 0 0,0 1 0 16,1 1 1984-16,1 0 320 0,1 1 80 0,1-1 16 16,2 2-336-16,2 1-64 0,2 2-16 0,3 0 0 15,1-1-560-15,4 3-112 0,0-1-32 0,1 1 0 16,3-1-496-16,0 1-96 0,-1-1-32 0,0-1 0 16,-1 1-416-16,1 0-96 0,2 1-16 0,-2-3 0 0,2 1-128 0,-2 1 0 15,1-1 0-15,0 0 0 16,-2 0-352-16,2 0-48 0,-2 0-16 0,1-1 0 15,0-1-160-15,-2 0-16 0,-1-1-16 16,-2-2 0-16,-2-1-800 0,-4 1-176 0,-2-1-16 0,-4-5-11248 16,-2 6-2240-16</inkml:trace>
  <inkml:trace contextRef="#ctx0" brushRef="#br0" timeOffset="53846.229">16376 9850 30399 0,'0'0'2704'0,"-4"-5"-2160"15,1-1-544-15,1-1 0 0,1 1 2464 0,2 0 384 0,1 0 80 0,2-2 16 16,1-1-1280-16,3 0-240 0,0 1-48 16,1-1-16-16,6-2-848 0,2-1-160 0,-2-1-32 0,2 1-16 15,1-2-304-15,1 0 160 16,3-2-160-16,2 0 128 0,0-4-128 0,3 3 0 0,-1-1 0 0,1 2 0 31,-2 0-2336-31,-1 2-352 0,-4 2-64 0</inkml:trace>
  <inkml:trace contextRef="#ctx0" brushRef="#br0" timeOffset="54030.477">16923 9701 19343 0,'-9'12'848'0,"5"-5"192"0,-1 0-832 0,0 3-208 0,0 1 0 0,1 1 0 0,1-1 4832 15,0 2 928-15,0 1 176 0,2 1 32 0,0 0-4176 0,1 0-832 16,2-1-160-16,1-2-32 0,1 0-624 0,2-3-144 15,1-3 0-15,2-3 0 16,1-2-928-16,1-4-224 0,3-4-32 0,0-3-16992 0</inkml:trace>
  <inkml:trace contextRef="#ctx0" brushRef="#br0" timeOffset="54174.249">16980 9582 14735 0,'-5'-3'1312'0,"-1"-2"-1056"0,-3-1-256 0,2 0 0 16,-1-1 5312-16,1 2 1024 0,2-1 192 0,0 0 32 15,3 1-4512-15,2-1-896 0,-1 0-176 0,2-1-32 16,1 0-944-16,3 1 0 16,2 0 0-16,1 0-12368 15,1 0-2400-15</inkml:trace>
  <inkml:trace contextRef="#ctx0" brushRef="#br0" timeOffset="54444.936">17266 9280 18431 0,'0'0'1632'0,"0"0"-1312"0,0 0-320 0,3-4 0 15,1 0 5440-15,2 1 1024 0,1 0 208 0,1-1 48 0,1 2-4368 0,2-1-880 16,1 2-160-16,1 1-32 0,1 0-880 0,-1 1-160 16,3 2-48-16,1-1 0 0,0 3-192 0,0 0 0 15,0 0 0-15,-1 1 0 0,1-1 0 0,-1 2 0 16,0 0 0-16,-2 1 0 0,-3-2 0 0,-3 3 0 15,0-3 0-15,-2 2 0 0,-2 1 208 0,-1-1-48 16,-1-1-16-16,-1 0 0 0,-1-1 128 0,-1 0 32 16,-1-1 0-16,2-5 0 0,0 0-304 0,-5 4 0 15,-1-2 0-15,-1-1-14672 16,-2-2-2928-16</inkml:trace>
  <inkml:trace contextRef="#ctx0" brushRef="#br0" timeOffset="54808.722">17497 9269 17503 0,'0'0'768'0,"0"0"176"0,0 0-752 0,0 0-192 0,0 0 0 0,0 0 0 0,0 0 6784 0,-3 5 1312 15,-1 0 272-15,1 3 48 0,1 0-5776 0,0 4-1152 16,1 2-224-16,1 3-48 0,-2 6-608 0,0 3-112 16,0 5-32-16,-1 3 0 0,-1 3-208 0,-1 2-32 15,0 1-16-15,0 0 0 0,-3-3-208 0,1 1 0 16,-1 2 128-16,0-2-128 0,-1 1 0 0,2-1 0 15,1-1 0-15,0-3 0 0,1-3-320 0,3-5-16 16,0-2 0-16,2-4 0 16,1-3-1040-16,0-5-208 0,1-3-32 0,2-3-16 15,-4-6-1152-15,7 0-224 0,-1-5-64 0</inkml:trace>
  <inkml:trace contextRef="#ctx0" brushRef="#br0" timeOffset="55899.581">17804 9270 7359 0,'0'0'656'0,"0"0"-528"0,0 0-128 16,0 0 0-16,0 0 4864 0,0 0 960 0,0 0 176 0,0 0 32 15,0 0-3408-15,1 8-672 0,-2 1-144 0,0 2-16 16,0 4-272-16,0 3-48 0,-1 6-16 0,0 5 0 16,-1 4-128-16,1 7-32 0,-1 2 0 0,0 2 0 15,-1 0-400-15,-1 0-64 0,0 0-32 0,-1 1 0 16,2 2-544-16,-2 0-128 0,1-3 0 0,1 0-128 16,0-4 0-16,1-5 0 0,1-8 0 0,0 0 0 15,0-3-640-15,3 0-224 0,0-5-48 0,1-3-12976 16,2-5-2576-16</inkml:trace>
  <inkml:trace contextRef="#ctx0" brushRef="#br0" timeOffset="56215.079">17922 9935 24879 0,'0'0'1088'0,"0"0"256"0,0-6-1088 0,1-1-256 16,3-1 0-16,2 0 0 0,0 1 4816 0,4-1 912 15,3-1 176-15,1 1 48 0,0 0-4448 0,3 1-880 16,0 2-176-16,0 1-48 0,0 1-400 0,-3 1 0 16,0 4 128-16,-2 0-128 0,-3 3 0 0,-1 1-272 0,-5 3 64 0,-1 2 16 15,-1 1-64-15,-3 2-16 16,-1 2 0-16,-2 1 0 0,-3 0 272 0,-1 1 0 16,-3-1 0-16,1 1 0 0,-1-1 480 0,1-2 48 15,0 0 16-15,2-2 0 0,3-2 112 0,2 0 32 0,3-2 0 16,3-1 0-16,2 0-368 0,2-1-80 0,5-4-16 15,0 1 0-15,2-1-224 0,1-1 0 0,0-2 0 0,1-2 0 16,-1-2 0-16,2 0 0 0,0 0 0 0,-2-3 0 16,1 1-1008-1,0-1-80-15,-3-1-32 0,1 0 0 0,0-1-1568 0,-1-2-320 16,-2 0-64-16</inkml:trace>
  <inkml:trace contextRef="#ctx0" brushRef="#br0" timeOffset="57495.183">18118 9267 24879 0,'-8'1'2208'0,"3"-1"-1760"0,-1-2-448 0,1-2 0 16,2 0 3552-16,3 4 624 0,0-5 128 0,2-1 32 15,2 0-2288-15,2-2-448 0,2-1-80 0,2 1-32 16,1-1-800-16,3 2-176 0,-1 0-16 0,1 2-16 16,0 2-272-16,1 2-48 0,-1 3-16 0,-1 2 0 15,-1 2-144-15,-3 0 0 0,1 3 0 0,-2 3 0 0,-3 0 0 0,-3 0 0 16,-2 1 0-16,-3 2 0 0,-4-2 0 0,-1 1 128 15,-1 0-128-15,-1 0 0 0,-1-1 208 0,-1 1-32 16,0 0-16-16,4-3 0 0,0 0 368 0,2-1 80 16,2-1 16-16,5-3 0 0,2-2-272 0,4 0-48 15,4-1-16-15,4-3 0 0,6 0-160 0,2-2-128 16,3-2 144-16,3-1-144 0,2 0 0 0,2-1 0 16,-2-3 0-16,-3 2 0 15,-1 1-2656-15,-6 0-416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1:54.37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 5 6911 0 0,'0'0'528'0'0,"0"0"-36"0"0,0 0 1114 0 0,0-1 1261 0 0,0-3-2236 0 0,0 5 7803 0 0,-8 75-7451 0 0,3 1 0 0 0,4 0 0 0 0,4 16-983 0 0,27 137-1447 0 0,-30-228-4149 0 0,0-2-1876 0 0</inkml:trace>
  <inkml:trace contextRef="#ctx0" brushRef="#br0" timeOffset="263.012">1 304 10135 0 0,'0'0'778'0'0,"0"0"-232"0"0,0 0 908 0 0,0 0 450 0 0,0 0 89 0 0,0 0-148 0 0,7-4 133 0 0,-1 2-1783 0 0,0 0 1 0 0,0 1 0 0 0,0 0-1 0 0,0 0 1 0 0,1 0 0 0 0,-1 1-1 0 0,0 0 1 0 0,0 0 0 0 0,1 0-1 0 0,-1 1 1 0 0,0 0 0 0 0,0 0-1 0 0,0 1 1 0 0,0 0 0 0 0,2 0-196 0 0,9 2 119 0 0,131 14-2212 0 0,-131-18-5662 0 0</inkml:trace>
  <inkml:trace contextRef="#ctx0" brushRef="#br0" timeOffset="532.582">390 193 16783 0 0,'0'0'770'0'0,"0"0"-18"0"0,-4 8-450 0 0,-7 81 4265 0 0,11-84-4399 0 0,0 7-67 0 0,0-1 0 0 0,1 1 0 0 0,0 0 0 0 0,1 0 1 0 0,0 0-1 0 0,1-1 0 0 0,0 1 0 0 0,1-1 1 0 0,1 0-1 0 0,3 7-101 0 0,3-11-2089 0 0,-1-7-4050 0 0,-3-4-820 0 0</inkml:trace>
  <inkml:trace contextRef="#ctx0" brushRef="#br0" timeOffset="533.582">422 126 10591 0 0,'0'0'944'0'0,"-4"-6"-752"0"0,-2 2-192 0 0,0-2 0 0 0,1-1 1312 0 0,0 0 232 0 0,-1-1 48 0 0,4 1 8 0 0,0 0-992 0 0,2 7-200 0 0,3-7-40 0 0,-3 7-8 0 0,7-7-360 0 0,2 1-64 0 0,-1 2-24 0 0,4 1-5088 0 0,1 1-1016 0 0</inkml:trace>
  <inkml:trace contextRef="#ctx0" brushRef="#br0" timeOffset="1366.738">618 123 9215 0 0,'1'9'950'0'0,"16"69"10345"0"0,8-3-7468 0 0,-25-74-3796 0 0,0 0-1 0 0,0-1 0 0 0,0 1 1 0 0,0 0-1 0 0,0 0 0 0 0,0 0 1 0 0,1-1-1 0 0,-1 1 1 0 0,0 0-1 0 0,0 0 0 0 0,1-1 1 0 0,-1 1-1 0 0,0 0 0 0 0,1-1 1 0 0,-1 1-1 0 0,1 0 1 0 0,-1-1-1 0 0,1 1 0 0 0,-1 0 1 0 0,1-1-1 0 0,-1 1 1 0 0,1-1-1 0 0,0 1 0 0 0,-1-1 1 0 0,1 1-1 0 0,0-1 0 0 0,-1 0 1 0 0,1 1-1 0 0,0-1 1 0 0,0 0-1 0 0,-1 0 0 0 0,1 1 1 0 0,0-1-1 0 0,0 0 0 0 0,-1 0 1 0 0,1 0-1 0 0,0 0 1 0 0,0 0-1 0 0,0 0 0 0 0,-1 0 1 0 0,1 0-1 0 0,0 0 1 0 0,0 0-1 0 0,0-1 0 0 0,-1 1 1 0 0,1 0-1 0 0,0-1 0 0 0,0 1 1 0 0,-1 0-1 0 0,1-1 1 0 0,0 1-1 0 0,-1-1 0 0 0,1 1 1 0 0,-1-1-1 0 0,1 1 1 0 0,0-1-1 0 0,-1 1 0 0 0,1-1 1 0 0,-1 0-1 0 0,1 1 0 0 0,-1-1-30 0 0,67-87 299 0 0,-10 31-235 0 0,-50 52-64 0 0,2 4 11 0 0,8 9 95 0 0,-14-3-77 0 0,0 0-1 0 0,0 1 1 0 0,0-1-1 0 0,-1 0 1 0 0,1 1-1 0 0,-2-1 1 0 0,1 1-1 0 0,0 0 1 0 0,-1 0-1 0 0,0 0 0 0 0,-1-1 1 0 0,1 1-1 0 0,-1 0 1 0 0,0 0-1 0 0,0 0 1 0 0,-1 0-1 0 0,0 3-28 0 0,3 50 263 0 0,0-52-198 0 0,-2-5 7 0 0,0-2 4 0 0,8-5 2 0 0,50-68 47 0 0,-31 32-72 0 0,14-2-42 0 0,-16 37-11 0 0,-7 11 0 0 0,-13 0 2 0 0,0 0-1 0 0,0 0 1 0 0,-1 1-1 0 0,0-1 1 0 0,0 1-1 0 0,0 0 1 0 0,-1 0-1 0 0,0 0 1 0 0,0 0 0 0 0,0 1-1 0 0,-1-1 1 0 0,0 1-1 0 0,0 0 1 0 0,-1 0-1 0 0,0-1 1 0 0,1 7-2 0 0,25 68-41 0 0,-26-79-105 0 0,0 0 0 0 0,0 0 0 0 0,0 0 0 0 0,1 0 0 0 0,-1 0 0 0 0,1 0-1 0 0,-1 0 1 0 0,1 0 0 0 0,0-1 0 0 0,0 1 0 0 0,-1-1 0 0 0,1 1 0 0 0,0-1 0 0 0,1 0 0 0 0,-1 0 0 0 0,0 0 0 0 0,0 0 0 0 0,0 0-1 0 0,1 0 1 0 0,-1 0 0 0 0,0-1 0 0 0,1 1 0 0 0,-1-1 0 0 0,0 0 0 0 0,1 0 0 0 0,-1 0 0 0 0,1 0 0 0 0,-1 0 0 0 0,1 0 0 0 0,-1-1-1 0 0,0 1 1 0 0,1-1 0 0 0,-1 1 0 0 0,0-1 0 0 0,0 0 0 0 0,1 0 0 0 0,-1 0 0 0 0,0 0 0 0 0,1-1 146 0 0,58-55-3456 0 0,-36 28 1275 0 0,-23 28 1991 0 0,48-4 5122 0 0,-42 3-4773 0 0,0-1-1 0 0,1-1 1 0 0,-2 1-1 0 0,1-1 1 0 0,0 0-1 0 0,-1-1 1 0 0,1 0-1 0 0,-1 0 1 0 0,-1 0-1 0 0,1-1 1 0 0,-1 0-1 0 0,0-1 1 0 0,0 1-1 0 0,-1-1 1 0 0,1 0-1 0 0,-1-1-158 0 0,-4 6 30 0 0,0 0 1 0 0,0 0-1 0 0,0 0 0 0 0,0 0 0 0 0,0 0 1 0 0,-1 0-1 0 0,1 0 0 0 0,0 0 1 0 0,-1 0-1 0 0,0 0 0 0 0,1 0 0 0 0,-1 0 1 0 0,0 0-1 0 0,0 0 0 0 0,-1 0 0 0 0,1-1 1 0 0,0 1-1 0 0,-1 0 0 0 0,1 0 0 0 0,-1 0 1 0 0,1 0-1 0 0,-1 0 0 0 0,0 0 1 0 0,0 0-1 0 0,0 0 0 0 0,0 1 0 0 0,0-1 1 0 0,0 0-1 0 0,-1 1 0 0 0,1-1 0 0 0,-1 0 1 0 0,1 1-1 0 0,-1 0 0 0 0,0-1 0 0 0,1 1 1 0 0,-1 0-1 0 0,0 0 0 0 0,0 0 1 0 0,0 0-1 0 0,0 0 0 0 0,0 0 0 0 0,0 0 1 0 0,0 1-1 0 0,0-1 0 0 0,0 1 0 0 0,0 0 1 0 0,0-1-1 0 0,0 1 0 0 0,0 0 0 0 0,0 0 1 0 0,0 0-1 0 0,-1 1 0 0 0,1-1 1 0 0,0 0-1 0 0,0 1 0 0 0,0 0 0 0 0,0-1 1 0 0,0 1-1 0 0,0 0 0 0 0,-1 1-30 0 0,-4 2 100 0 0,0 1 0 0 0,0 0 0 0 0,1 0 0 0 0,-1 0-1 0 0,1 1 1 0 0,1 0 0 0 0,-1 0 0 0 0,1 1 0 0 0,0 0 0 0 0,1 0 0 0 0,-1 0 0 0 0,1 0-1 0 0,1 0 1 0 0,0 1 0 0 0,0 0 0 0 0,-1 3-100 0 0,2-7 40 0 0,1 0 1 0 0,0 1-1 0 0,0-1 0 0 0,0 0 1 0 0,0 1-1 0 0,1-1 0 0 0,-1 1 1 0 0,1-1-1 0 0,0 0 0 0 0,1 1 1 0 0,-1-1-1 0 0,1 1 0 0 0,0-1 1 0 0,0 0-1 0 0,0 1 0 0 0,0-1 1 0 0,1 0-1 0 0,0 0 0 0 0,0 0 1 0 0,0 0-1 0 0,0 0 0 0 0,1-1 0 0 0,-1 1 1 0 0,1 0-1 0 0,0-1 0 0 0,0 0 1 0 0,0 0-1 0 0,1 0 0 0 0,-1 0 1 0 0,1-1-1 0 0,0 1-40 0 0,6 1 11 0 0,0-1-1 0 0,0 0 1 0 0,0-1 0 0 0,1 0-1 0 0,-1 0 1 0 0,1-1 0 0 0,-1-1-1 0 0,1 0 1 0 0,-1 0 0 0 0,1-1-1 0 0,-1 0 1 0 0,1-1 0 0 0,-1 0-1 0 0,0-1 1 0 0,2 0-11 0 0,0-1-237 0 0,-1 1 0 0 0,1-2 0 0 0,-1 1 1 0 0,0-2-1 0 0,0 1 0 0 0,-1-1 0 0 0,0-1 0 0 0,0 0 0 0 0,0 0 0 0 0,-1-1 0 0 0,0-1 0 0 0,0 0 237 0 0,-1-6-4967 0 0,-8 15 3321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8:51.7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164 0 3223 0 0,'0'0'507'0'0,"0"0"917"0"0,0 0 400 0 0,0 0 85 0 0,0 0-147 0 0,0 0-668 0 0,0 0-292 0 0,0 0-60 0 0,0 2-27 0 0,7 92 2958 0 0,-7-64-2926 0 0,2-1-1 0 0,1 1 1 0 0,2-1 0 0 0,4 15-747 0 0,14 34 425 0 0,-23-77-354 0 0,0-1-6 0 0,-55-24-478 0 0,50 22 433 0 0,0 0 0 0 0,0 1 0 0 0,-1 0 0 0 0,1 0 1 0 0,0 0-1 0 0,0 1 0 0 0,-1 0 0 0 0,1 0 0 0 0,0 0 0 0 0,-1 1 1 0 0,1-1-1 0 0,0 1 0 0 0,0 0 0 0 0,0 1 0 0 0,-1-1 0 0 0,1 1 1 0 0,1 0-1 0 0,-1 1 0 0 0,0-1 0 0 0,0 1 0 0 0,1 0 0 0 0,0 0 0 0 0,-1 0 1 0 0,1 0-1 0 0,1 1 0 0 0,-1 0 0 0 0,0 0 0 0 0,1 0 0 0 0,0 0 1 0 0,0 1-1 0 0,0-1 0 0 0,0 1 0 0 0,1-1 0 0 0,-2 6-20 0 0,3-7 27 0 0,1-1 0 0 0,1 1 0 0 0,-1 0-1 0 0,0 0 1 0 0,1 0 0 0 0,-1-1 0 0 0,1 1 0 0 0,0 0-1 0 0,0-1 1 0 0,0 1 0 0 0,0-1 0 0 0,0 1 0 0 0,1-1-1 0 0,-1 1 1 0 0,1-1 0 0 0,0 0 0 0 0,-1 0 0 0 0,1 0-1 0 0,0 0 1 0 0,0 0 0 0 0,0 0 0 0 0,1 0-1 0 0,-1 0 1 0 0,0-1 0 0 0,1 0 0 0 0,-1 1 0 0 0,1-1-27 0 0,73 23-4 0 0,-62-22 17 0 0,0-1 1 0 0,0-1-1 0 0,0 0 0 0 0,0-1 0 0 0,0-1 0 0 0,0 0 0 0 0,0-1 1 0 0,-1 0-1 0 0,1-1 0 0 0,5-3-13 0 0,41-27-6482 0 0,-48 24-336 0 0</inkml:trace>
  <inkml:trace contextRef="#ctx0" brushRef="#br0" timeOffset="358.932">410 302 10135 0 0,'0'0'778'0'0,"0"0"-298"0"0,0 0 625 0 0,0 0 324 0 0,0 0 67 0 0,0 0-114 0 0,0 0-516 0 0,1 2-223 0 0,5 1-550 0 0,0 0 1 0 0,0 0 0 0 0,0 0-1 0 0,1-1 1 0 0,-1 0-1 0 0,0 0 1 0 0,1-1 0 0 0,0 0-1 0 0,-1 0 1 0 0,1 0-1 0 0,0-1 1 0 0,-1 0-1 0 0,1 0 1 0 0,0 0 0 0 0,-1-1-1 0 0,1 0 1 0 0,0-1-1 0 0,-1 0 1 0 0,1 1 0 0 0,-1-2-1 0 0,1 0-93 0 0,0 1 12 0 0,0-1-1 0 0,0 0 0 0 0,0-1 1 0 0,-1 0-1 0 0,1 0 0 0 0,-1 0 1 0 0,0-1-1 0 0,0 0 0 0 0,0 0 1 0 0,-1 0-1 0 0,0-1 0 0 0,1-1-11 0 0,-4 5 4 0 0,0 0 0 0 0,0 0 1 0 0,-1 0-1 0 0,1 0 0 0 0,-1-1 0 0 0,1 1 0 0 0,-1-1 0 0 0,0 1 0 0 0,0-1 0 0 0,0 1 1 0 0,0-1-1 0 0,0 0 0 0 0,-1 1 0 0 0,1-1 0 0 0,-1 0 0 0 0,0 0 0 0 0,1 0 0 0 0,-1 1 0 0 0,-1-1 1 0 0,1 0-1 0 0,0 0 0 0 0,-1 0 0 0 0,1 1 0 0 0,-1-1 0 0 0,0 0 0 0 0,0 1 0 0 0,0-1 1 0 0,0 1-1 0 0,-1-1 0 0 0,1 1 0 0 0,0-1 0 0 0,-1 1 0 0 0,-2-2-4 0 0,2 2 37 0 0,0 0 0 0 0,-1 0-1 0 0,0 0 1 0 0,1 0 0 0 0,-1 0 0 0 0,0 1 0 0 0,0 0-1 0 0,0-1 1 0 0,0 1 0 0 0,0 0 0 0 0,0 1-1 0 0,0-1 1 0 0,0 0 0 0 0,-1 1 0 0 0,1 0-1 0 0,0 0 1 0 0,0 0 0 0 0,0 0 0 0 0,-1 0 0 0 0,1 0-1 0 0,0 1 1 0 0,0 0 0 0 0,0 0 0 0 0,0 0-1 0 0,0 0 1 0 0,0 0-37 0 0,-76 40 1148 0 0,72-37-1030 0 0,-1 1-1 0 0,1 0 1 0 0,1 1-1 0 0,-1-1 1 0 0,1 1-1 0 0,-1 0 1 0 0,2 1-1 0 0,-1-1 1 0 0,1 1-1 0 0,0 1 1 0 0,0-1 0 0 0,1 0-1 0 0,0 1 1 0 0,0 0-1 0 0,1 0 1 0 0,0 0-1 0 0,1 1 1 0 0,-1-1-1 0 0,2 1 1 0 0,-1 3-118 0 0,2-9 5 0 0,0 1 1 0 0,1 0-1 0 0,0-1 0 0 0,0 0 1 0 0,0 1-1 0 0,0-1 1 0 0,1 0-1 0 0,-1 1 1 0 0,1-1-1 0 0,0 0 0 0 0,0 0 1 0 0,0 0-1 0 0,0 0 1 0 0,0-1-1 0 0,1 1 0 0 0,-1-1 1 0 0,1 1-1 0 0,0-1 1 0 0,0 0-1 0 0,0 0 1 0 0,0 0-1 0 0,0 0 0 0 0,0 0 1 0 0,0-1-1 0 0,1 0 1 0 0,-1 1-1 0 0,0-1 0 0 0,2 0-5 0 0,102 10 90 0 0,76-31-3444 0 0,-167 17 1844 0 0</inkml:trace>
  <inkml:trace contextRef="#ctx0" brushRef="#br0" timeOffset="605.149">922 255 15055 0 0,'0'0'672'0'0,"0"0"128"0"0,0 7-640 0 0,0-7-160 0 0,0 0 0 0 0,0 9 0 0 0,0-9 664 0 0,4 8 96 0 0,2 0 16 0 0,1-3 8 0 0,3 0-520 0 0,0-2-104 0 0,2-2-16 0 0,2 0-8 0 0,2-1-136 0 0,0-1 0 0 0,0 1-104 0 0,0-3-8024 0 0</inkml:trace>
  <inkml:trace contextRef="#ctx0" brushRef="#br0" timeOffset="946.025">1433 229 12895 0 0,'0'0'595'0'0,"0"0"-18"0"0,-5-13 423 0 0,-7-49 3747 0 0,10 61-4698 0 0,1 0 0 0 0,-1 1 1 0 0,0-1-1 0 0,0 1 0 0 0,1 0 0 0 0,-1-1 0 0 0,0 1 1 0 0,0 0-1 0 0,0 0 0 0 0,0 0 0 0 0,0 0 0 0 0,1 0 1 0 0,-1 1-1 0 0,0-1 0 0 0,0 0 0 0 0,0 1 1 0 0,1 0-1 0 0,-1-1 0 0 0,0 1 0 0 0,1 0 0 0 0,-1 0 1 0 0,1 0-1 0 0,-1 0 0 0 0,1 0 0 0 0,-1 0 0 0 0,1 0 1 0 0,-1 1-50 0 0,2-2 12 0 0,-14 9 217 0 0,2 1 0 0 0,-1 0-1 0 0,1 1 1 0 0,1 0 0 0 0,0 1 0 0 0,1 0-1 0 0,0 1 1 0 0,1 0 0 0 0,-3 5-229 0 0,10-15 39 0 0,0 0 0 0 0,1 0 0 0 0,-1 0 0 0 0,1 1 1 0 0,0-1-1 0 0,0 0 0 0 0,0 1 0 0 0,0-1 0 0 0,0 0 0 0 0,1 1 0 0 0,0-1 1 0 0,0 1-1 0 0,0-1 0 0 0,0 1 0 0 0,0-1 0 0 0,1 1 0 0 0,-1-1 0 0 0,1 1 1 0 0,0-1-1 0 0,0 0 0 0 0,0 1 0 0 0,1-1 0 0 0,-1 0 0 0 0,1 0 0 0 0,-1 0 1 0 0,1 0-1 0 0,0 0 0 0 0,0 0 0 0 0,1-1 0 0 0,-1 1 0 0 0,1-1 0 0 0,-1 1 1 0 0,2 0-40 0 0,50 26-620 0 0,5-19-3593 0 0,-30-12-831 0 0,-2-2-242 0 0</inkml:trace>
  <inkml:trace contextRef="#ctx0" brushRef="#br0" timeOffset="1507.69">1551 281 8287 0 0,'0'0'382'0'0,"-5"6"126"0"0,0-2-194 0 0,4-3 1244 0 0,1-1 540 0 0,0 0 109 0 0,0 0-256 0 0,31 19-577 0 0,-21-17-1456 0 0,1 0-1 0 0,0 0 1 0 0,-1-1-1 0 0,1-1 1 0 0,0 0-1 0 0,0 0 1 0 0,0-1-1 0 0,-1 0 1 0 0,1-1-1 0 0,-1-1 1 0 0,1 1 0 0 0,-1-1-1 0 0,0-1 1 0 0,9-4 82 0 0,-18 7 5 0 0,0 1 1 0 0,1-1-1 0 0,-1 1 1 0 0,0-1-1 0 0,0 0 1 0 0,0 0 0 0 0,0 1-1 0 0,-1-1 1 0 0,1 0-1 0 0,0 0 1 0 0,0 0-1 0 0,0 0 1 0 0,-1 0 0 0 0,1 0-1 0 0,0 0 1 0 0,-1 0-1 0 0,1 0 1 0 0,-1 0-1 0 0,0 0 1 0 0,1-1 0 0 0,-1 1-1 0 0,0 0 1 0 0,1 0-1 0 0,-1 0 1 0 0,0-1-1 0 0,0 1 1 0 0,0 0 0 0 0,0-1-6 0 0,-3-1 127 0 0,0 1 0 0 0,-1-1 1 0 0,1 1-1 0 0,0 0 0 0 0,-1 0 1 0 0,1 0-1 0 0,-1 1 1 0 0,0-1-1 0 0,0 1 0 0 0,1 0 1 0 0,-1 0-1 0 0,0 0 0 0 0,0 1 1 0 0,0-1-1 0 0,0 1 1 0 0,0 0-1 0 0,0 0 0 0 0,0 0 1 0 0,0 1-1 0 0,0-1 0 0 0,0 1 1 0 0,0 0-1 0 0,0 0 1 0 0,1 0-1 0 0,-1 1 0 0 0,0-1 1 0 0,1 1-1 0 0,-1 0 0 0 0,1 0 1 0 0,-3 3-128 0 0,2-4 44 0 0,1 0-1 0 0,0 1 1 0 0,-1-1 0 0 0,1 1 0 0 0,0 0-1 0 0,0 0 1 0 0,0 0 0 0 0,1 0 0 0 0,-1 1-1 0 0,0-1 1 0 0,1 1 0 0 0,0 0 0 0 0,-1 0-1 0 0,1-1 1 0 0,0 1 0 0 0,1 1 0 0 0,-1-1-1 0 0,0 0 1 0 0,1 0 0 0 0,0 1 0 0 0,0-1-1 0 0,0 1 1 0 0,0-1 0 0 0,0 1 0 0 0,1-1-1 0 0,-1 1 1 0 0,1-1 0 0 0,0 1 0 0 0,0-1-1 0 0,1 1 1 0 0,-1 0 0 0 0,1-1 0 0 0,0 1-1 0 0,-1-1 1 0 0,1 1 0 0 0,1-1 0 0 0,-1 0-1 0 0,1 0 1 0 0,-1 1 0 0 0,1-1 0 0 0,0 0-1 0 0,0 0 1 0 0,1 1-44 0 0,2 0-50 0 0,0 0-1 0 0,0 0 1 0 0,0-1 0 0 0,0 1-1 0 0,1-1 1 0 0,-1-1 0 0 0,1 1-1 0 0,0-1 1 0 0,0 0 0 0 0,0 0-1 0 0,0 0 1 0 0,0-1 0 0 0,0 0-1 0 0,0-1 1 0 0,1 1 0 0 0,-1-1-1 0 0,0 0 1 0 0,0 0 0 0 0,1-1-1 0 0,0 0 51 0 0,0 0-275 0 0,-1 0-1 0 0,0-1 1 0 0,1 0 0 0 0,-1 0-1 0 0,0 0 1 0 0,0-1-1 0 0,0 1 1 0 0,0-1-1 0 0,0-1 1 0 0,-1 1 0 0 0,0-1-1 0 0,1 0 1 0 0,-1-1-1 0 0,-1 1 1 0 0,1-1 0 0 0,-1 0-1 0 0,0 0 1 0 0,0 0-1 0 0,1-2 276 0 0,-2-26 896 0 0,-4 32-346 0 0,1 1-78 0 0,3-13 953 0 0,1 8-1399 0 0,0 1 0 0 0,0-1 0 0 0,0 1 0 0 0,0 0 0 0 0,0 1 0 0 0,1-1 0 0 0,0 1 0 0 0,0 0 0 0 0,0 0 0 0 0,0 0 0 0 0,0 1-1 0 0,1 0 1 0 0,-1 0 0 0 0,1 0 0 0 0,-1 1 0 0 0,1-1 0 0 0,0 1 0 0 0,0 1 0 0 0,-1-1 0 0 0,1 1 0 0 0,2 0-26 0 0,-7 0 143 0 0,5 6 380 0 0,-2 1-381 0 0,0 0 1 0 0,-1 1 0 0 0,0-1 0 0 0,0 0 0 0 0,0 1 0 0 0,-1 0 0 0 0,0 0 0 0 0,0 0 0 0 0,-1 0 0 0 0,0 0 0 0 0,-1 0 0 0 0,0 0 0 0 0,0 3-143 0 0,3 29 183 0 0,-3-39-256 0 0,0-1 0 0 0,0 1 0 0 0,0 0 0 0 0,0-1 0 0 0,0 1 0 0 0,0 0 0 0 0,0-1 0 0 0,0 1 0 0 0,0 0 0 0 0,0-1 0 0 0,1 1 1 0 0,-1-1-1 0 0,0 1 0 0 0,0 0 0 0 0,1-1 0 0 0,-1 1 0 0 0,0-1 0 0 0,1 1 0 0 0,-1-1 0 0 0,0 1 0 0 0,1-1 0 0 0,-1 1 0 0 0,1-1 0 0 0,-1 1 0 0 0,1-1 0 0 0,-1 0 0 0 0,1 1 0 0 0,-1-1 1 0 0,1 0-1 0 0,-1 1 0 0 0,1-1 0 0 0,0 0 0 0 0,-1 0 0 0 0,1 0 0 0 0,-1 1 0 0 0,1-1 0 0 0,0 0 0 0 0,-1 0 0 0 0,1 0 0 0 0,0 0 0 0 0,-1 0 0 0 0,1 0 0 0 0,0 0 0 0 0,-1 0 0 0 0,1 0 1 0 0,-1-1-1 0 0,1 1 0 0 0,0 0 0 0 0,-1 0 0 0 0,1-1 0 0 0,-1 1 0 0 0,1 0 0 0 0,-1 0 0 0 0,1-1 0 0 0,0 0 73 0 0,0 1-320 0 0,7-5-6831 0 0</inkml:trace>
  <inkml:trace contextRef="#ctx0" brushRef="#br0" timeOffset="2103.366">2185 46 4607 0 0,'0'0'354'0'0,"0"0"151"0"0,0 0 1503 0 0,0 0 685 0 0,0 2 141 0 0,-19 317 7308 0 0,19-318-10192 0 0,1 0 0 0 0,-1 1 0 0 0,1-1-1 0 0,-1 0 1 0 0,0 0 0 0 0,1 0 0 0 0,-1 1 0 0 0,0-1 0 0 0,0 0-1 0 0,0 0 1 0 0,0 0 0 0 0,0 1 0 0 0,0-1 0 0 0,0 0-1 0 0,-1 0 1 0 0,1 1 0 0 0,0-1 0 0 0,-1 0 0 0 0,1 0 0 0 0,-1 0-1 0 0,1 0 1 0 0,-1 0 0 0 0,0 0 0 0 0,1 0 0 0 0,-1 0-1 0 0,0 0 1 0 0,0 0 0 0 0,1 0 0 0 0,-1 0 0 0 0,0 0 0 0 0,0 0-1 0 0,0-1 1 0 0,0 1 0 0 0,0 0 0 0 0,0-1 0 0 0,-1 1-1 0 0,1-1 1 0 0,0 1 0 0 0,0-1 0 0 0,0 0 0 0 0,0 1 0 0 0,-1-1-1 0 0,1 0 1 0 0,0 0 0 0 0,0 0 0 0 0,0 0 0 0 0,-1 0 0 0 0,1 0-1 0 0,0 0 1 0 0,0 0 0 0 0,-1 0 0 0 0,1-1 0 0 0,0 1-1 0 0,0 0 1 0 0,-1-1 50 0 0,0-1-6 0 0,1 0 1 0 0,0 0-1 0 0,0 1 0 0 0,0-1 0 0 0,0 0 1 0 0,0 0-1 0 0,0 0 0 0 0,0 0 1 0 0,1 0-1 0 0,-1-1 0 0 0,1 1 0 0 0,-1 0 1 0 0,1 0-1 0 0,0 0 0 0 0,0 0 0 0 0,0-1 1 0 0,0 1-1 0 0,0 0 0 0 0,0 0 0 0 0,1 0 1 0 0,-1 0-1 0 0,1 0 0 0 0,0-1 0 0 0,-1 1 1 0 0,1 0-1 0 0,0 0 0 0 0,0 0 1 0 0,0 1-1 0 0,1-1 0 0 0,-1 0 0 0 0,0 0 1 0 0,1 1-1 0 0,-1-1 0 0 0,1 1 0 0 0,-1-1 1 0 0,1 1-1 0 0,0-1 0 0 0,0 1 0 0 0,0 0 1 0 0,-1 0-1 0 0,1 0 0 0 0,0 0 0 0 0,0 0 1 0 0,1 1-1 0 0,-1-1 0 0 0,1 0 6 0 0,45-5 536 0 0,-34 6-509 0 0,1-1 1 0 0,-1-1-1 0 0,0-1 1 0 0,1 0 0 0 0,-1-1-1 0 0,-1 0 1 0 0,1-1-1 0 0,0 0 1 0 0,-1-2-1 0 0,0 1 1 0 0,1-2-28 0 0,-4 1 768 0 0,-18 15 923 0 0,-7 6-1160 0 0,-27 58 149 0 0,41-69-670 0 0,0-1 0 0 0,0 1 1 0 0,0 0-1 0 0,0 0 0 0 0,1 0 0 0 0,0 0 0 0 0,-1 0 0 0 0,1 0 1 0 0,0 0-1 0 0,0 0 0 0 0,1 0 0 0 0,-1 0 0 0 0,1 0 0 0 0,-1 0 1 0 0,1-1-1 0 0,0 1 0 0 0,0 0 0 0 0,0 0 0 0 0,0 0 0 0 0,1-1 1 0 0,-1 1-1 0 0,1-1 0 0 0,0 1 0 0 0,-1-1 0 0 0,1 0 0 0 0,2 2-10 0 0,1-2 3 0 0,1 0 0 0 0,-1 0-1 0 0,1-1 1 0 0,0 0-1 0 0,0 0 1 0 0,-1 0-1 0 0,1-1 1 0 0,0 0 0 0 0,0 0-1 0 0,0 0 1 0 0,0-1-1 0 0,-1 0 1 0 0,1 0-1 0 0,0 0 1 0 0,0-1-1 0 0,-1 0 1 0 0,1 0 0 0 0,-1 0-1 0 0,0-1 1 0 0,0 1-1 0 0,0-1 1 0 0,0-1-1 0 0,0 1 1 0 0,0-1-1 0 0,3-4-2 0 0,11-6 44 0 0,-2-2 0 0 0,0 0-1 0 0,0-1 1 0 0,-2-1-1 0 0,4-7-43 0 0,24-25 606 0 0,-36 45-566 0 0,1 0-1 0 0,-1 0 0 0 0,1 0 0 0 0,0 1 0 0 0,1 1 0 0 0,-1-1 0 0 0,0 1 0 0 0,1 1 0 0 0,0 0 0 0 0,0 0 0 0 0,0 0 0 0 0,0 1 0 0 0,2 1-39 0 0,37-2-2404 0 0,-35 2-854 0 0,-12 0-4385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9:19.2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 6447 0 0,'0'0'576'0'0,"0"0"-464"0"0,-5 5-112 0 0,2 4 0 0 0,3 2 768 0 0,2 0 128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9:19.1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15 148 16703 0 0,'-2'14'340'0'0,"-2"6"324"0"0,0 1 0 0 0,2 0 0 0 0,0 0 0 0 0,2 1 0 0 0,0-1 0 0 0,1 0 0 0 0,1 0 0 0 0,1 0 0 0 0,1 1-664 0 0,15 10 7 0 0,-9-35-1311 0 0,-2-3 485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9:18.3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17 225 5527 0 0,'0'0'423'0'0,"0"0"-278"0"0,-8-9 2371 0 0,8 8 304 0 0,0 1 144 0 0,0 0-266 0 0,0 0-1252 0 0,0 0-550 0 0,0 0-109 0 0,-1 2-66 0 0,-1 10-370 0 0,-1 1 0 0 0,2 0 0 0 0,0 0 0 0 0,1 0 0 0 0,0 0 1 0 0,1 0-1 0 0,2 11-351 0 0,-1 10 357 0 0,-1-15-270 0 0,0 0 0 0 0,1 0 0 0 0,1 0 0 0 0,1-1 1 0 0,0 1-1 0 0,1-1 0 0 0,2 0 0 0 0,5 13-87 0 0,7-8 0 0 0,-3-21 19 0 0,-10-6 14 0 0,0 0 0 0 0,-1-1 1 0 0,1 1-1 0 0,-1-1 0 0 0,0 0 1 0 0,0-1-1 0 0,0 1 0 0 0,-1-1 1 0 0,0 0-1 0 0,0 0 0 0 0,0 0 1 0 0,-1-1-1 0 0,0 1 0 0 0,1-4-33 0 0,-1 5 11 0 0,103-198 69 0 0,-103 198-74 0 0,0 0 1 0 0,0 0-1 0 0,0 0 0 0 0,1 1 0 0 0,0-1 0 0 0,0 1 1 0 0,0 0-1 0 0,0 0 0 0 0,1 0 0 0 0,-1 0 1 0 0,1 1-1 0 0,1-1-6 0 0,15 27 357 0 0,-17-4-161 0 0,-1 0 1 0 0,0-1-1 0 0,-1 1 0 0 0,-2 0 0 0 0,0 0 1 0 0,-2 17-197 0 0,1 39 334 0 0,4-35-250 0 0,-3-40-83 0 0,0 0 0 0 0,0-1 0 0 0,0 1 0 0 0,0 0-1 0 0,0 0 1 0 0,0 0 0 0 0,0-1 0 0 0,1 1 0 0 0,-1 0 0 0 0,0 0 0 0 0,0 0 0 0 0,0 0-1 0 0,0-1 1 0 0,0 1 0 0 0,1 0 0 0 0,-1 0 0 0 0,0 0 0 0 0,0 0 0 0 0,0 0-1 0 0,0 0 1 0 0,1-1 0 0 0,-1 1 0 0 0,0 0 0 0 0,0 0 0 0 0,0 0 0 0 0,1 0 0 0 0,-1 0-1 0 0,0 0 1 0 0,0 0 0 0 0,0 0 0 0 0,1 0 0 0 0,-1 0 0 0 0,0 0 0 0 0,0 0 0 0 0,1 0-1 0 0,-1 0 1 0 0,0 0 0 0 0,0 0 0 0 0,0 0 0 0 0,1 0 0 0 0,-1 0 0 0 0,0 1-1 0 0,0-1 1 0 0,0 0 0 0 0,1 0 0 0 0,-1 0 0 0 0,0 0 0 0 0,0 0 0 0 0,0 0 0 0 0,0 1-1 0 0,0-1 1 0 0,1 0 0 0 0,-1 0 0 0 0,0 0 0 0 0,0 0 0 0 0,0 1 0 0 0,0-1-1 0 0,0 0 1 0 0,0 0 0 0 0,0 0 0 0 0,0 1 0 0 0,1-1 0 0 0,-1 0 0 0 0,0 0 0 0 0,0 1-1 0 0,0-1 1 0 0,0 0 0 0 0,0 0 0 0 0,0 1-1 0 0,48-92 48 0 0,-29 47-32 0 0,-11 30-16 0 0,2-10 0 0 0,2 0 0 0 0,1 1 0 0 0,1 1 0 0 0,1 1 0 0 0,1 0 0 0 0,6-5 0 0 0,-1 9 0 0 0,-12 13 0 0 0,-1 6 0 0 0,-6 1 0 0 0,0 1 0 0 0,0 0 0 0 0,0 0 0 0 0,-1 0 0 0 0,1 0 0 0 0,-1 0 0 0 0,0 0 0 0 0,0 0 0 0 0,-1 1 0 0 0,1-1 0 0 0,-1 0 0 0 0,0 0 0 0 0,0 1 0 0 0,-1-1 0 0 0,1 0 0 0 0,-1 0 0 0 0,0 2 0 0 0,-14 76-21 0 0,11-67 10 0 0,1 0 0 0 0,0 0 0 0 0,0 0 0 0 0,2 0 0 0 0,0 0 0 0 0,0 1 0 0 0,2-1 0 0 0,0 0-1 0 0,0 0 1 0 0,2 1 0 0 0,1 4 11 0 0,-3-18-167 0 0,0 1-1 0 0,0-1 0 0 0,0 0 1 0 0,0 0-1 0 0,0 1 0 0 0,0-1 1 0 0,1 0-1 0 0,-1 0 0 0 0,1-1 1 0 0,0 1-1 0 0,-1 0 0 0 0,1 0 1 0 0,0-1-1 0 0,0 1 0 0 0,0-1 1 0 0,0 0-1 0 0,0 1 0 0 0,1-1 0 0 0,-1 0 1 0 0,0 0-1 0 0,1-1 0 0 0,-1 1 1 0 0,0 0-1 0 0,1-1 0 0 0,-1 1 1 0 0,1-1-1 0 0,-1 0 0 0 0,0 0 1 0 0,1 0-1 0 0,-1 0 0 0 0,1 0 1 0 0,-1 0-1 0 0,1-1 0 0 0,-1 1 1 0 0,1-1-1 0 0,-1 0 0 0 0,0 0 0 0 0,2 0 169 0 0,11-7-1519 0 0</inkml:trace>
  <inkml:trace contextRef="#ctx0" brushRef="#br0" timeOffset="248.006">833 359 9671 0 0,'-21'77'1211'0'0,"16"-44"3594"0"0,3-7 616 0 0,8-2-3541 0 0,-6-24-1887 0 0,1 0 0 0 0,0 1 0 0 0,-1-1 0 0 0,1 0 0 0 0,0 1 0 0 0,-1-1 0 0 0,1 0 0 0 0,0 0 0 0 0,0 0 0 0 0,0 0 0 0 0,-1 0 0 0 0,1 0 0 0 0,0 0-1 0 0,0 0 1 0 0,-1 0 0 0 0,1 0 0 0 0,0 0 0 0 0,0 0 0 0 0,-1 0 0 0 0,1-1 0 0 0,0 1 0 0 0,0 0 0 0 0,-1-1 0 0 0,1 1 0 0 0,0 0 0 0 0,-1-1-1 0 0,1 1 1 0 0,0-1 0 0 0,-1 1 0 0 0,1-1 0 0 0,-1 1 0 0 0,1-1 0 0 0,-1 0 0 0 0,1 1 0 0 0,-1-1 0 0 0,1 0 7 0 0,14-26-1823 0 0,-9 10-25 0 0</inkml:trace>
  <inkml:trace contextRef="#ctx0" brushRef="#br0" timeOffset="403.391">843 1 6911 0 0,'0'0'608'0'0,"0"0"-480"0"0,0 0-128 0 0,-6 3 0 0 0,6-3 1320 0 0,-4 7 248 0 0,2 2 40 0 0,2 1 16 0 0,0 1-1280 0 0,3 2-256 0 0</inkml:trace>
  <inkml:trace contextRef="#ctx0" brushRef="#br0" timeOffset="587.232">958 496 16183 0 0,'-9'21'1906'0'0,"8"-19"-933"0"0,1-2 283 0 0,0 0 59 0 0,0 0-82 0 0,-3-18 907 0 0,9-7-1941 0 0,0 1 0 0 0,1 0 1 0 0,1 0-1 0 0,1 0 0 0 0,2 1 1 0 0,0 1-1 0 0,1 0 0 0 0,1 0 1 0 0,2 2-1 0 0,15-20-199 0 0,-22 30 0 0 0,0 0 0 0 0,0 1 0 0 0,1 0 0 0 0,1 0 0 0 0,0 1 0 0 0,0 0 0 0 0,0 1 0 0 0,1 0 0 0 0,0 0 0 0 0,0 1 0 0 0,1 1 0 0 0,0 0 0 0 0,-10 4 0 0 0,0 1 0 0 0,0-1 0 0 0,-1 1 0 0 0,1 0 0 0 0,0 0 0 0 0,0-1-1 0 0,0 1 1 0 0,0 1 0 0 0,-1-1 0 0 0,1 0 0 0 0,0 0 0 0 0,0 1 0 0 0,0-1 0 0 0,-1 1 0 0 0,1-1 0 0 0,0 1 0 0 0,-1 0-1 0 0,1-1 1 0 0,0 1 0 0 0,-1 0 0 0 0,1 0 0 0 0,-1 1 0 0 0,1-1 0 0 0,-1 0 0 0 0,0 0 0 0 0,1 1 0 0 0,-1-1 0 0 0,0 0-1 0 0,0 1 1 0 0,0-1 0 0 0,0 1 0 0 0,0 0 0 0 0,-1-1 0 0 0,1 1 0 0 0,0 0 0 0 0,-1-1 0 0 0,1 2 0 0 0,12 69 16 0 0,-38 193 427 0 0,32-234-856 0 0,17-35-4599 0 0,-12-5-3131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9:17.0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190 1 16151 0 0,'0'0'738'0'0,"0"0"-14"0"0,-6 6-286 0 0,3 1-36 0 0,-1 1 1 0 0,1-1-1 0 0,1 0 0 0 0,-1 1 0 0 0,1 0 0 0 0,1 0 0 0 0,0-1 0 0 0,0 1 1 0 0,0 0-1 0 0,1 0 0 0 0,0 1-402 0 0,-2 17 361 0 0,-6 101 259 0 0,6 1 0 0 0,5-1 0 0 0,8 25-620 0 0,-8-125-311 0 0,2 73-75 0 0,-10-34-3412 0 0,2-55-3572 0 0</inkml:trace>
  <inkml:trace contextRef="#ctx0" brushRef="#br0" timeOffset="404.456">0 539 15607 0 0,'0'0'712'0'0,"0"0"-14"0"0,9-12-62 0 0,0 6-482 0 0,1 1 0 0 0,0-1 1 0 0,0 2-1 0 0,1 0 0 0 0,-1 0 1 0 0,1 0-1 0 0,0 2 0 0 0,0-1 1 0 0,0 1-1 0 0,9 0-154 0 0,-13 1 43 0 0,116-17-263 0 0,101-1 220 0 0,-219 18 29 0 0,-1 1 0 0 0,1 0 0 0 0,0 0 0 0 0,-1 0 0 0 0,1 1 0 0 0,0 0 0 0 0,-1-1 0 0 0,1 2 0 0 0,-1-1-1 0 0,1 0 1 0 0,-1 1 0 0 0,1 0 0 0 0,0 0-29 0 0,-4 1 144 0 0,0 0-1 0 0,0 0 0 0 0,-1 0 1 0 0,1-1-1 0 0,-1 1 0 0 0,1 0 1 0 0,-1 0-1 0 0,0 0 0 0 0,0 0 1 0 0,0 0-1 0 0,0 0 0 0 0,-1 0 1 0 0,1 0-1 0 0,-1 0 0 0 0,0-1 1 0 0,0 1-1 0 0,0 0 0 0 0,0 0 1 0 0,0-1-1 0 0,-1 1 0 0 0,1-1 1 0 0,-1 1-1 0 0,-1 1-143 0 0,3-3 26 0 0,-93 159 2967 0 0,91-157-2972 0 0,0-1-1 0 0,1 1 0 0 0,-1 0 1 0 0,0 0-1 0 0,1 0 1 0 0,-1 0-1 0 0,1 0 0 0 0,0 1 1 0 0,0-1-1 0 0,0 0 1 0 0,1 0-1 0 0,-1 1 0 0 0,1-1 1 0 0,0 1-1 0 0,0-1 1 0 0,0 0-1 0 0,0 1 0 0 0,1-1 1 0 0,-1 0-1 0 0,1 1 1 0 0,0-1-1 0 0,0 0 0 0 0,0 0 1 0 0,0 0-1 0 0,0 1 1 0 0,1-1-1 0 0,-1-1 0 0 0,1 1 1 0 0,0 0-1 0 0,0 0 0 0 0,0-1 1 0 0,1 1-1 0 0,-1-1 1 0 0,0 1-1 0 0,1-1 0 0 0,0 0 1 0 0,-1 0-1 0 0,1 0 1 0 0,0 0-1 0 0,3 0-20 0 0,2 2 0 0 0,0-1-1 0 0,0-1 1 0 0,1 0-1 0 0,-1 0 1 0 0,1 0-1 0 0,0-1 1 0 0,-1 0-1 0 0,1-1 1 0 0,0 0-1 0 0,-1-1 1 0 0,1 1-1 0 0,0-2 1 0 0,-1 1-1 0 0,1-1 1 0 0,-1 0-1 0 0,1-1 1 0 0,-1 0-1 0 0,0-1 1 0 0,0 1-1 0 0,0-1 1 0 0,-1-1-1 0 0,1 0 1 0 0,-1 0-1 0 0,0 0 1 0 0,-1-1-1 0 0,1 0 1 0 0,0-1 0 0 0,-5 4-2 0 0,0 1 0 0 0,0-1-1 0 0,-1 0 1 0 0,1 0 0 0 0,-1 0 0 0 0,1 0 0 0 0,-1 0 0 0 0,0 0 0 0 0,0 0 0 0 0,-1 0 0 0 0,1-1-1 0 0,-1 1 1 0 0,1 0 0 0 0,-1 0 0 0 0,0-1 0 0 0,0 1 0 0 0,-1 0 0 0 0,1 0 0 0 0,-1-1 0 0 0,1 1 0 0 0,-1 0-1 0 0,0 0 1 0 0,0 0 0 0 0,-1 0 0 0 0,1 0 0 0 0,0 0 0 0 0,-1 0 0 0 0,0 0 0 0 0,0 0 2 0 0,-2-3 9 0 0,-1 0 0 0 0,0 1 1 0 0,0-1-1 0 0,0 1 0 0 0,-1 0 1 0 0,1 0-1 0 0,-1 1 0 0 0,-1 0 1 0 0,1 0-1 0 0,0 0 0 0 0,-1 1 0 0 0,-3-1-9 0 0,-106-39-764 0 0,100 36-140 0 0,2-3-57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9:15.0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68 14511 0 0,'2'-1'663'0'0,"70"-20"368"0"0,-16 13 581 0 0,1 1 0 0 0,1 4 0 0 0,20 2-1612 0 0,141-13-438 0 0,-166 5-2062 0 0,-28 5-4100 0 0</inkml:trace>
  <inkml:trace contextRef="#ctx0" brushRef="#br0" timeOffset="265.309">276 55 10591 0 0,'0'0'819'0'0,"0"0"-324"0"0,0 0 619 0 0,0 1 330 0 0,-9 47 3693 0 0,9 27-2925 0 0,1-33-1441 0 0,6 303 1101 0 0,8-219-2548 0 0,0-104-3973 0 0,-8-20-2442 0 0</inkml:trace>
  <inkml:trace contextRef="#ctx0" brushRef="#br0" timeOffset="637.87">561 371 7367 0 0,'0'0'334'0'0,"0"0"-1"0"0,0 0 176 0 0,1 2 1526 0 0,4 32 5973 0 0,-4 23-5121 0 0,-1-18-1889 0 0,3 180 474 0 0,-1-211-1472 0 0,1-1 11 0 0,6-23 42 0 0,18-59 219 0 0,3 2 0 0 0,3 1 0 0 0,24-36-272 0 0,-2 45 232 0 0,-52 61-224 0 0,-1 1-1 0 0,0 0 0 0 0,1-1 1 0 0,-1 1-1 0 0,1 0 1 0 0,0 0-1 0 0,-1 0 1 0 0,1 0-1 0 0,0 1 0 0 0,-1-1 1 0 0,1 1-1 0 0,0 0 1 0 0,0 0-1 0 0,0 0 1 0 0,-1 0-1 0 0,1 0 0 0 0,0 0 1 0 0,0 1-1 0 0,-1-1 1 0 0,1 1-1 0 0,0 0 1 0 0,-1 0-1 0 0,1 0 0 0 0,-1 0 1 0 0,1 0-1 0 0,-1 1 1 0 0,1-1-1 0 0,1 2-7 0 0,46 37-3080 0 0,-43-34 1632 0 0</inkml:trace>
  <inkml:trace contextRef="#ctx0" brushRef="#br0" timeOffset="887.157">995 456 5983 0 0,'0'0'274'0'0,"0"0"-6"0"0,-1 9 2060 0 0,0 21 5037 0 0,2 16-3986 0 0,0-3-2009 0 0,-1-38-1227 0 0,0 1-84 0 0,0 0 1 0 0,0 0 0 0 0,1 0-1 0 0,0 0 1 0 0,0 0 0 0 0,0 0-1 0 0,1 0 1 0 0,0 0 0 0 0,0 0-1 0 0,0-1 1 0 0,2 3-60 0 0,-4-7-468 0 0,0-1-179 0 0,2 0-1266 0 0,5 0-4922 0 0</inkml:trace>
  <inkml:trace contextRef="#ctx0" brushRef="#br0" timeOffset="1149.798">1112 114 11519 0 0,'0'0'1024'0'0,"0"0"-824"0"0,-7 1-200 0 0,-2 1 0 0 0,2-1 1056 0 0,7-1 160 0 0,0 0 40 0 0,0 0 8 0 0,0 0-728 0 0,0 0-152 0 0,-3 7-24 0 0,3-7-8 0 0,3 9-288 0 0,1-1-64 0 0,2 1 0 0 0,1 0-7704 0 0</inkml:trace>
  <inkml:trace contextRef="#ctx0" brushRef="#br0" timeOffset="1323.048">1224 479 13991 0 0,'1'1'639'0'0,"2"2"-531"0"0,0-1 0 0 0,-1 0 0 0 0,1 0 0 0 0,0 0 0 0 0,0 0 0 0 0,0-1 0 0 0,0 1 0 0 0,0-1 0 0 0,0 0 0 0 0,1 0 0 0 0,-1 0 0 0 0,0 0 0 0 0,1-1 0 0 0,-1 1 0 0 0,1-1 0 0 0,-1 0 0 0 0,1 0 0 0 0,-1 0 0 0 0,0 0 0 0 0,1 0 0 0 0,-1-1 1 0 0,1 0-1 0 0,-1 0 0 0 0,2-1-108 0 0,80-35 1708 0 0,-78 34-1682 0 0,0-1 0 0 0,-1 0 0 0 0,1 0-1 0 0,-1-1 1 0 0,0 0 0 0 0,-1 0 0 0 0,1 0 0 0 0,-1-1-1 0 0,0 1 1 0 0,0-1 0 0 0,0-1 0 0 0,-1 1 0 0 0,0-1-1 0 0,-1 1 1 0 0,1-1 0 0 0,-1 0 0 0 0,0 0 0 0 0,-1-1-1 0 0,0 1 1 0 0,0 0 0 0 0,-1-1 0 0 0,0 0 0 0 0,0-1-26 0 0,-2 6 28 0 0,1 1 1 0 0,-2-1 0 0 0,1 1-1 0 0,0-1 1 0 0,-1 1 0 0 0,1 0-1 0 0,-1 0 1 0 0,1 0 0 0 0,-1-1-1 0 0,0 2 1 0 0,0-1 0 0 0,0 0-1 0 0,0 0 1 0 0,0 1 0 0 0,-1-1-1 0 0,1 1 1 0 0,0 0 0 0 0,-1-1-1 0 0,1 1 1 0 0,-1 0 0 0 0,1 0 0 0 0,-1 1-1 0 0,0-1 1 0 0,1 1 0 0 0,-1-1-1 0 0,0 1 1 0 0,1 0 0 0 0,-1 0-1 0 0,0 0 1 0 0,1 0 0 0 0,-1 0-1 0 0,0 1 1 0 0,1-1 0 0 0,-1 1-1 0 0,0 0 1 0 0,1 0 0 0 0,-1 0-1 0 0,1 0 1 0 0,-1 0 0 0 0,1 0-1 0 0,0 1 1 0 0,0-1 0 0 0,-1 1-1 0 0,1-1 1 0 0,0 1 0 0 0,0 0 0 0 0,-1 2-29 0 0,-10 5 235 0 0,1 0 0 0 0,0 1 0 0 0,0 1 0 0 0,1 0 1 0 0,1 0-1 0 0,0 1 0 0 0,0 1 0 0 0,1 0 0 0 0,1 0 1 0 0,0 0-1 0 0,1 1 0 0 0,-3 9-235 0 0,8-19 20 0 0,0 0 1 0 0,0 1-1 0 0,1-1 0 0 0,0 1 0 0 0,0-1 1 0 0,0 1-1 0 0,0 0 0 0 0,1-1 0 0 0,0 1 1 0 0,-1 0-1 0 0,2-1 0 0 0,-1 1 0 0 0,1 0 1 0 0,-1-1-1 0 0,1 1 0 0 0,1 0 0 0 0,-1-1 1 0 0,1 0-1 0 0,-1 1 0 0 0,1-1 0 0 0,1 0 1 0 0,-1 0-1 0 0,0 0 0 0 0,1 0 0 0 0,0 0 1 0 0,0 0-1 0 0,0-1 0 0 0,0 1 0 0 0,1-1 1 0 0,-1 0-1 0 0,1 0 0 0 0,2 1-20 0 0,4 0-171 0 0,0-1 0 0 0,0 0 1 0 0,0 0-1 0 0,0-1 0 0 0,0-1 0 0 0,0 1 0 0 0,0-2 0 0 0,1 1 0 0 0,-1-2 0 0 0,0 1 1 0 0,1-1-1 0 0,-1-1 0 0 0,3 0 171 0 0,16-4-1139 0 0</inkml:trace>
  <inkml:trace contextRef="#ctx0" brushRef="#br0" timeOffset="1567.887">1726 258 6447 0 0,'-1'-1'499'0'0,"-24"-9"-187"0"0,-49 9 13294 0 0,43 12-11731 0 0,30-10-1459 0 0,1-1-28 0 0,0 0-49 0 0,2 7-167 0 0,1-5-168 0 0,-1 1 1 0 0,1-1-1 0 0,0 0 0 0 0,1 0 1 0 0,-1 0-1 0 0,0 0 1 0 0,0-1-1 0 0,1 1 0 0 0,-1-1 1 0 0,1 0-1 0 0,-1 0 0 0 0,1 0 1 0 0,0 0-1 0 0,-1-1 1 0 0,1 1-1 0 0,1-1-4 0 0,6 2 3 0 0,-2-2-27 0 0,1 1 0 0 0,-1 0 0 0 0,0 1 0 0 0,0 0 0 0 0,0 1 1 0 0,0 0-1 0 0,0 0 0 0 0,0 1 0 0 0,-1 0 0 0 0,1 1 0 0 0,-1-1 0 0 0,-1 2 0 0 0,1-1 0 0 0,0 1 0 0 0,-1 0 0 0 0,-1 1 0 0 0,1-1 0 0 0,-1 1 0 0 0,0 1 0 0 0,0-1 0 0 0,0 2 24 0 0,-3-2 26 0 0,0 0-1 0 0,-1 0 0 0 0,0 0 0 0 0,0 0 0 0 0,0 0 0 0 0,-1 0 0 0 0,0 1 1 0 0,-1-1-1 0 0,1 0 0 0 0,-2 1 0 0 0,1-1 0 0 0,-1 0 0 0 0,0 0 0 0 0,0 1 1 0 0,-1-1-1 0 0,0 0 0 0 0,0 0 0 0 0,0 0 0 0 0,-1-1 0 0 0,-1 1 0 0 0,-2 5-25 0 0,1-3 219 0 0,-1 0 0 0 0,0 0 0 0 0,0-1 0 0 0,-1 1 0 0 0,0-2-1 0 0,-1 1 1 0 0,0-1 0 0 0,0 0 0 0 0,0 0 0 0 0,-1-1 0 0 0,0 0-1 0 0,0-1 1 0 0,0 0 0 0 0,-1 0 0 0 0,1-1 0 0 0,-10 2-219 0 0,17-5 6 0 0,1 0 0 0 0,-1-1 0 0 0,0 0 0 0 0,1 1 0 0 0,-1-1 0 0 0,0 0 0 0 0,1 0 0 0 0,-1 0 0 0 0,0 0 0 0 0,1 0 0 0 0,-1 0 1 0 0,0 0-1 0 0,1-1 0 0 0,-1 1 0 0 0,0-1 0 0 0,1 1 0 0 0,-1-1 0 0 0,1 1 0 0 0,-1-1 0 0 0,1 0 0 0 0,-1 0 0 0 0,1 0 0 0 0,-1 0 0 0 0,1 0 0 0 0,0 0 0 0 0,0 0 1 0 0,-1 0-1 0 0,1-1 0 0 0,0 1 0 0 0,0 0 0 0 0,0-1 0 0 0,0 1 0 0 0,1-1 0 0 0,-1 1 0 0 0,0-1 0 0 0,1 1 0 0 0,-1-1 0 0 0,1 0 0 0 0,-1 1 0 0 0,1-1 0 0 0,0 0 1 0 0,0 1-1 0 0,-1-1 0 0 0,1 0-6 0 0,11-75-2273 0 0,-2 51 92 0 0,3 0-3664 0 0,1 1-1770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9:23.4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1 117 6447 0 0,'0'0'499'0'0,"7"-11"46"0"0,-5 6 4075 0 0,3 7-719 0 0,7 41-2546 0 0,-19 212 2537 0 0,15-226-3773 0 0,-7-28-113 0 0,-1-1 1 0 0,1 0-1 0 0,0 0 1 0 0,0 0-1 0 0,0 1 0 0 0,-1-1 1 0 0,1 0-1 0 0,0 0 1 0 0,0 0-1 0 0,0-1 0 0 0,0 1 1 0 0,-1 0-1 0 0,1 0 1 0 0,0 0-1 0 0,0-1 0 0 0,0 1 1 0 0,-1 0-1 0 0,1-1 1 0 0,0 1-1 0 0,-1 0 1 0 0,1-1-1 0 0,0 1 0 0 0,-1-1 1 0 0,1 1-1 0 0,0-1 1 0 0,-1 0-1 0 0,1 1 0 0 0,-1-1 1 0 0,1 0-1 0 0,-1 1 1 0 0,1-1-1 0 0,-1 0-6 0 0,9-11 147 0 0,-2-1 0 0 0,1 0 0 0 0,-2 0 0 0 0,0-1 0 0 0,0 1 0 0 0,-1-1 0 0 0,1-10-147 0 0,12-28 343 0 0,-1 7-102 0 0,-11 25-165 0 0,1 0-1 0 0,1 1 1 0 0,1 0-1 0 0,0 1 1 0 0,2 0 0 0 0,0 0-1 0 0,0 1 1 0 0,2 0-1 0 0,4-3-75 0 0,16-1 147 0 0,-20 35 173 0 0,-9-5-221 0 0,-1 1 0 0 0,-1 0 0 0 0,1 0 0 0 0,-2 0 0 0 0,1 0 0 0 0,-2 1 0 0 0,1-1 0 0 0,-1 0 0 0 0,-1 0 0 0 0,-1 9-99 0 0,1 7 90 0 0,-2 20-25 0 0,6 80 86 0 0,-1-118-167 0 0,-2-7-36 0 0,9-4 149 0 0,-6 0-96 0 0,1 0 0 0 0,-1-1 0 0 0,0 1 0 0 0,-1-1 0 0 0,1 1 0 0 0,0-1 0 0 0,-1 0 0 0 0,0 0 0 0 0,0 0-1 0 0,0 0 1 0 0,0 0 0 0 0,-1-1 0 0 0,0 1-1 0 0,5-11-1 0 0,14-30 1 0 0,-4 7 0 0 0,1 1 0 0 0,2 0 0 0 0,2 2 0 0 0,8-11 0 0 0,-29 46 0 0 0,0 0 0 0 0,1 0 1 0 0,-1-1-1 0 0,0 1 0 0 0,1 0 0 0 0,-1 0 0 0 0,0 0 0 0 0,1 0 0 0 0,-1-1 0 0 0,0 1 1 0 0,1 0-1 0 0,-1 0 0 0 0,1 0 0 0 0,-1 0 0 0 0,0 0 0 0 0,1 0 0 0 0,-1 0 1 0 0,0 0-1 0 0,1 0 0 0 0,-1 0 0 0 0,0 0 0 0 0,1 0 0 0 0,-1 0 0 0 0,1 1 1 0 0,-1-1-1 0 0,0 0 0 0 0,1 0 0 0 0,-1 0 0 0 0,0 0 0 0 0,1 1 0 0 0,-1-1 1 0 0,0 0-1 0 0,0 0 0 0 0,1 0 0 0 0,-1 1 0 0 0,0-1 0 0 0,0 0 0 0 0,1 1 1 0 0,-1-1-1 0 0,0 0 0 0 0,0 1 0 0 0,0-1 0 0 0,1 0 0 0 0,-1 1 0 0 0,0-1 0 0 0,0 0 1 0 0,0 1-1 0 0,0-1 0 0 0,0 0 0 0 0,0 1 0 0 0,0-1 0 0 0,0 0 0 0 0,0 1 1 0 0,0-1-1 0 0,0 1 0 0 0,0-1 0 0 0,0 0 0 0 0,0 1 0 0 0,0-1 0 0 0,0 0 1 0 0,0 1-1 0 0,-1-1 0 0 0,1 0 0 0 0,0 1 0 0 0,0-1 2 0 0,10 242-600 0 0,-9-236 235 0 0,5 21-1385 0 0,0-10-4331 0 0,1-5-1216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9:24.3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1 237 15663 0 0,'0'0'719'0'0,"2"1"-20"0"0,9 0-473 0 0,1 0 0 0 0,0-1 0 0 0,0 0 0 0 0,0-1 0 0 0,0 0 0 0 0,0-1 1 0 0,-1 0-1 0 0,1-1 0 0 0,-1 0 0 0 0,1-1 0 0 0,-1 0 0 0 0,0-1 1 0 0,5-3-227 0 0,-8 4 14 0 0,-1 0 1 0 0,1 0-1 0 0,-1-1 1 0 0,0 0-1 0 0,-1 0 1 0 0,1-1 0 0 0,-1 0-1 0 0,0 0 1 0 0,0-1-1 0 0,2-3-14 0 0,-6 8 35 0 0,0-1 0 0 0,-1 1 0 0 0,1-1 1 0 0,0 0-1 0 0,-1 0 0 0 0,0 1 0 0 0,1-1 0 0 0,-1 0 0 0 0,-1 0 0 0 0,1 0 0 0 0,0 0 0 0 0,-1 0 0 0 0,1-1 0 0 0,-1 1 0 0 0,0 0 0 0 0,0 0 0 0 0,0 0 0 0 0,0 0 1 0 0,-1 0-1 0 0,1 0 0 0 0,-1 0 0 0 0,0 0 0 0 0,0 0 0 0 0,0 0 0 0 0,0 0 0 0 0,0 0 0 0 0,-1 0 0 0 0,0 1 0 0 0,-1-3-35 0 0,2 3 104 0 0,-1-1 0 0 0,0 1 0 0 0,-1 0 0 0 0,1 0 0 0 0,0 0 0 0 0,-1 0 1 0 0,1 1-1 0 0,-1-1 0 0 0,1 1 0 0 0,-1-1 0 0 0,0 1 0 0 0,0 0 0 0 0,0 0 0 0 0,0 0 0 0 0,1 0 0 0 0,-1 1 0 0 0,0-1 0 0 0,0 1 0 0 0,0 0 0 0 0,-1 0 0 0 0,1 0 0 0 0,0 0 0 0 0,0 0 0 0 0,0 1 0 0 0,0-1 0 0 0,0 1 0 0 0,1 0 0 0 0,-1 0 1 0 0,0 0-1 0 0,0 0 0 0 0,0 0 0 0 0,0 1-104 0 0,-5 2 212 0 0,0 0 1 0 0,0 1-1 0 0,1 0 1 0 0,0 0-1 0 0,0 1 1 0 0,0 0-1 0 0,0 0 1 0 0,1 0-1 0 0,0 1 1 0 0,-2 3-213 0 0,3-2 74 0 0,0 0 1 0 0,1 1 0 0 0,0-1-1 0 0,1 1 1 0 0,-1 0 0 0 0,2 0-1 0 0,-1 0 1 0 0,1 0-1 0 0,1 1 1 0 0,0-1 0 0 0,0 0-1 0 0,1 1 1 0 0,0-1 0 0 0,0 1-1 0 0,1 3-74 0 0,0-7-27 0 0,0-1 0 0 0,-1 0 0 0 0,2 0 0 0 0,-1 1-1 0 0,1-1 1 0 0,-1 0 0 0 0,1 0 0 0 0,1 0 0 0 0,-1-1 0 0 0,1 1 0 0 0,0 0-1 0 0,0-1 1 0 0,0 0 0 0 0,0 0 0 0 0,1 0 0 0 0,0 0 0 0 0,0 0 0 0 0,0-1 0 0 0,0 1-1 0 0,0-1 1 0 0,1 0 0 0 0,-1-1 0 0 0,1 1 0 0 0,0-1 0 0 0,0 0 0 0 0,0 0-1 0 0,4 1 28 0 0,-3-2-420 0 0,0 0 0 0 0,1-1 0 0 0,-1 0 0 0 0,0 0 0 0 0,0 0 0 0 0,1-1 0 0 0,-1 1 0 0 0,0-2 0 0 0,0 1 0 0 0,0-1 0 0 0,0 0-1 0 0,0 0 1 0 0,0 0 0 0 0,0-1 0 0 0,3-2 420 0 0,9-5-1924 0 0</inkml:trace>
  <inkml:trace contextRef="#ctx0" brushRef="#br0" timeOffset="278.256">422 89 5063 0 0,'0'0'390'0'0,"0"0"79"0"0,0 0 1263 0 0,0 0 577 0 0,0 0 115 0 0,0 0-210 0 0,0 0-998 0 0,0 9 260 0 0,0 27 87 0 0,1-1 1 0 0,2 1-1 0 0,2-1 1 0 0,7 30-1564 0 0,0-39 2796 0 0,6-40-1764 0 0,33-62 271 0 0,-33 51-1226 0 0,1 1 0 0 0,1 1 0 0 0,1 1-1 0 0,1 0 1 0 0,0 2 0 0 0,2 1 0 0 0,0 0 0 0 0,1 2 0 0 0,1 1 0 0 0,24-11-77 0 0,-32 21-2592 0 0,0 10-4104 0 0,-12 0-1976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9:23.6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70 177 11055 0 0,'-7'6'545'0'0,"1"-1"-1"0"0,1 1 0 0 0,-1 1 1 0 0,1-1-1 0 0,0 1 1 0 0,0 0-1 0 0,1 0 0 0 0,0 0 1 0 0,0 0-1 0 0,0 1 0 0 0,1 0 1 0 0,1 0-1 0 0,-1 0 0 0 0,1 0 1 0 0,1 0-1 0 0,-1 0 0 0 0,1 1 1 0 0,0 6-545 0 0,26 1-1636 0 0,-15-16-5263 0 0</inkml:trace>
  <inkml:trace contextRef="#ctx0" brushRef="#br0" timeOffset="172.055">142 3 10135 0 0,'-15'-1'448'0'0,"8"1"96"0"0,-2-2-440 0 0,-1 2-104 0 0,0 0 0 0 0,0 2 0 0 0,3-2 1272 0 0,1 0 232 0 0,6 0 40 0 0,0 0 16 0 0,0 0-1720 0 0,0 0-352 0 0</inkml:trace>
  <inkml:trace contextRef="#ctx0" brushRef="#br0" timeOffset="374.608">196 217 16847 0 0,'0'0'770'0'0,"0"0"-18"0"0,6-4 130 0 0,129-111 3297 0 0,-129 110-4163 0 0,0 1 1 0 0,1-1-1 0 0,-1 1 1 0 0,1 1-1 0 0,0-1 0 0 0,0 1 1 0 0,0 1-1 0 0,0-1 1 0 0,1 1-1 0 0,-1 0 1 0 0,1 1-1 0 0,7-1-16 0 0,-14 2 2 0 0,1 1-1 0 0,-1 0 0 0 0,1 0 1 0 0,-1 0-1 0 0,0 0 1 0 0,1 0-1 0 0,-1 0 1 0 0,0 0-1 0 0,0 1 1 0 0,0-1-1 0 0,0 0 0 0 0,0 1 1 0 0,0-1-1 0 0,0 0 1 0 0,0 1-1 0 0,0-1 1 0 0,-1 1-1 0 0,1 0 0 0 0,-1-1 1 0 0,1 1-1 0 0,-1-1 1 0 0,0 1-1 0 0,1 0 1 0 0,-1-1-1 0 0,0 2-1 0 0,0 7 249 0 0,0 0 0 0 0,0 0 0 0 0,-1 0 0 0 0,-1 0 1 0 0,1 0-1 0 0,-2 0 0 0 0,1 0 0 0 0,-3 5-249 0 0,-1 6 142 0 0,-27 135 666 0 0,32-148-796 0 0,0 0 0 0 0,1-1 0 0 0,0 1 0 0 0,0 0 0 0 0,0-1 0 0 0,1 1 0 0 0,0-1 0 0 0,1 1 0 0 0,0-1 0 0 0,0 1 0 0 0,3 5-12 0 0,-4-12-60 0 0,0 0 0 0 0,0-1-1 0 0,0 1 1 0 0,0 0 0 0 0,1-1 0 0 0,-1 1 0 0 0,0-1 0 0 0,1 1 0 0 0,-1-1 0 0 0,0 1 0 0 0,1-1 0 0 0,-1 0 0 0 0,1 0-1 0 0,-1 0 1 0 0,0 0 0 0 0,1 0 0 0 0,-1 0 0 0 0,1 0 0 0 0,-1 0 0 0 0,0 0 0 0 0,1-1 0 0 0,-1 1 0 0 0,0 0 0 0 0,1-1-1 0 0,-1 0 1 0 0,0 1 0 0 0,0-1 0 0 0,1 0 60 0 0,8-6-1285 0 0,1-4-54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37:24.69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7685 3031 15663 0,'0'0'688'0,"0"0"144"0,0 0-656 0,0 0-176 16,0 0 0-16,0 0 0 0,0 0 5568 0,6 3 1088 0,0 1 224 15,3 3 32-15,2 1-3968 0,1 2-784 0,2 3-176 16,2 2-16-16,0 4-752 0,2 3-128 0,2 5-48 15,0 1 0-15,4 1-352 0,-2 1-80 0,1-1-16 0,0-1 0 16,-1 0-208-16,1-2-32 0,1 1-16 0,2 0 0 16,-1 2-336-16,3 2 128 0,2-3-128 0,-1 0 0 15,0 0 128-15,-2-3-128 0,1 0 160 0,-2-3-160 16,-3 1 0-16,-2-4 0 0,-4 0 0 0,-2-3 0 0,0-3 0 0,-5-2 0 16,-1-2 0-16,-2-3 0 15,-1 1-400-15,-1-2 16 0,-2-1 16 0,-3-4 0 16,0 0-1312-16,0 0-272 0,0 0-48 0,0 0-16 15,-6 1-1424-15,-1-1-272 0</inkml:trace>
  <inkml:trace contextRef="#ctx0" brushRef="#br0" timeOffset="280.599">7877 3886 22111 0,'0'0'976'0,"-5"-1"208"0,-1 0-944 0,2 0-240 16,4 1 0-16,-3-7 0 0,2-1 3200 0,2-1 576 16,1-1 128-16,3-2 32 0,2-1-1760 0,3-2-368 15,3-2-64-15,1-2-16 0,2-5 16 0,3-4 0 16,-2-4 0-16,3-5 0 0,1-3-496 0,4 1-96 0,-2 1-32 0,1 1 0 16,0 1-480-16,0-2-112 15,0-2-16-15,0-2 0 0,-1-3-368 0,-2-2-144 0,0 2 0 0,-3 2 144 16,1 4-144-16,-4 6 0 0,-4 3 144 0,0 3-144 15,-3 2 0-15,-2 4 0 16,-2 2 0-16,-1 3 0 16,-1 3-384-16,-3 2-32 0,-1 2-16 0,-1 1 0 15,-1 3-1616-15,-1 2-336 0,-1 2-64 0</inkml:trace>
  <inkml:trace contextRef="#ctx0" brushRef="#br0" timeOffset="729.445">8736 3297 11967 0,'0'0'1072'0,"5"0"-864"0,0 0-208 0,2 2 0 15,2-1 6080-15,2 0 1152 0,-1-1 256 0,2 0 32 16,1 0-4080-16,0 0-816 0,1 1-176 0,1 0-16 16,-1 0-1344-16,0 0-272 0,0-1-48 0,0 1-16 0,-2 1-560 0,1 1-192 15,-2 2 144-15,-1-1-144 16,-4 1-992-16,0-1-288 15,-6-4-48-15</inkml:trace>
  <inkml:trace contextRef="#ctx0" brushRef="#br0" timeOffset="915.996">8761 3591 42383 0,'-8'11'3776'0,"6"-6"-3024"0,0 0-608 0,2-5-144 0,0 0 2304 0,5 3 448 15,2-1 64-15,1 0 32 0,1-1-1632 0,0-1-336 16,4-1-64-16,1-1-16 0,1 0-544 0,3-1-96 15,2-1-32-15,1 1 0 0,2-2-128 0,-1-1 0 16,0-1 0-16,0 1-16640 16,1 0-3232-16</inkml:trace>
  <inkml:trace contextRef="#ctx0" brushRef="#br0" timeOffset="2186.527">9886 3035 11967 0,'0'0'528'0,"0"0"112"0,5-4-512 0,1 0-128 0,1 0 0 0,-1 2 0 16,-1-2 3424-16,-1 1 656 0,-4 3 128 0,3-4 16 15,-1-1-2048-15,-1 0-400 0,-1 5-96 0,0 0-16 16,0 0-320-16,-7 1-80 0,-2 1-16 0,-2 4 0 16,-2 3-240-16,-1 5-48 0,-4 4-16 0,-1 6 0 15,-2 3-240-15,-1 5-32 0,0 7-16 0,-1 10 0 0,1 2-528 16,4-6-128-16,1 1 0 0,3 2 1136 15,5-2 192-15,2 1 32 0,7 5 16 0,4-4-1104 16,3-7-272-16,4-9 0 0,4-5 240 16,3-6-16-16,3-3 0 0,3-2 0 0,4-5-224 0,1-2 0 15,2-4 0-15,1-5 0 0,-3-2 0 0,-2-3-192 16,0-3 192-16,-4-1-160 0,-2-3-32 0,-3 1 0 16,-2-5 0-16,-4 0 0 0,-5-2 0 0,-1-2-16 15,-4 0 0-15,-4-2 0 0,-3 1 208 0,-2-1 0 16,-3 3 0-16,-3 0 0 0,-1 3 0 0,-2 3 0 0,-2 1 0 0,-3 2 0 15,-5 3 160-15,1 2-160 0,-2 2 128 0,2 1-128 16,1 1 0-16,1 0 128 0,2 0-128 16,2 1 0-16,3 1 0 0,4-1 0 0,1 0 0 15,3-1 0 1,2-1-1136-16,6 2-256 0,0 0-48 0,0 0-11872 0,3-5-2368 0</inkml:trace>
  <inkml:trace contextRef="#ctx0" brushRef="#br0" timeOffset="2561.214">10268 3200 17503 0,'0'0'768'0,"0"0"176"0,-4-3-752 0,1 1-192 0,3 2 0 0,0 0 0 0,-3-3 5392 15,3 3 1056-15,-4-1 208 0,4 1 32 16,0 0-4576-16,-4 5-928 0,0 2-176 0,0 5-48 0,0 3-768 15,1 0-192-15,-2 0 0 0,0 2 208 0,0 1 0 16,0-1 0-16,1 1 0 0,0-2-208 0,0 1 0 16,0 0 128-16,1 4-128 0,2-2 0 15,0-4 0-15,2 0 0 0,2-1 176 0,1-3-16 16,1 0 0-16,2-2 0 0,2-3 32 0,0-1 0 16,-1-2 0-16,2-2 0 0,1-1 256 0,1-1 48 15,0-1 16-15,0-1 0 0,1-1 0 0,-1 0 0 16,-1 1 0-16,2 0 0 0,0 2-176 0,-3 0-16 15,1 0-16-15,-1 0 0 0,1-1-304 0,-1 1 160 16,1-1-160-16,2 1 128 0,-1 0-128 0,0 1 0 0,0-1 0 0,1 1 0 16,0-1-208-16,-2 0-80 0,-1 0-16 0,-2 0 0 31,1 0-2368-31,-1 0-464 0,-8 1-112 0</inkml:trace>
  <inkml:trace contextRef="#ctx0" brushRef="#br0" timeOffset="2774.487">10467 3150 46079 0,'0'0'2048'0,"-8"0"400"0,2 0-1952 0,-1 2-496 16,0 2 0-16,2 3 0 0,0 2 1296 0,1 5 176 16,-1 5 16-16,2 3 16 0,1 2-656 0,1 2-128 15,-1 1-16-15,1 4-16 16,1 2-304-16,0 5-48 0,-2 6-16 0,1 4 0 0,1 2-192 0,0-2-128 15,0-4 160-15,1-4-160 16,1-3-448-16,0-3-176 0,2-1-32 0,-1-3-16 16,0-2-2272-16,1-3-448 0</inkml:trace>
  <inkml:trace contextRef="#ctx0" brushRef="#br0" timeOffset="5496.378">10826 3428 25791 0,'0'0'2304'0,"0"0"-1856"0,0 0-448 0,0 0 0 0,0 0 3312 0,5 6 560 15,-1 3 112-15,1 0 32 0,-1 5-2256 0,0-1-448 16,1 3-96-16,3 2 0 0,0 0-864 0,1 4-160 16,4-3-48-16,-1 1 0 0,3-2-144 0,-2-4 0 15,0-2 0-15,6 2 0 0,1-3 0 16,-3 0 0-16,0-1 0 15,-3-3-2144-15,-1 0-416 0,1 1-64 0,-3-1-14736 0</inkml:trace>
  <inkml:trace contextRef="#ctx0" brushRef="#br0" timeOffset="5668.493">10824 3781 15663 0,'0'0'1392'0,"0"0"-1120"0,0 0-272 0,0 0 0 15,-4-3 4352-15,4 3 800 0,1-5 160 0,2-2 48 16,2-2-2736-16,1-1-560 0,2 0-96 0,1-4-32 15,2 1-976-15,2-1-192 0,1-3-32 0,1-1-16 16,1 0-448-16,2-2-80 0,1 1-32 0,1-2 0 16,-2 1-160-16,1-2 0 0,-2 1 0 0,1 4 0 31,-1-2-1328-31,-3 3-336 0,-1-1-80 0</inkml:trace>
  <inkml:trace contextRef="#ctx0" brushRef="#br0" timeOffset="6064.517">11364 3167 35135 0,'0'0'1552'15,"3"-6"320"-15,2 0-1488 0,2-1-384 0,1 0 0 0,2 0 0 0,1-1 800 0,2 1 96 16,0 1 0-16,2 1 16 0,0 0-432 0,0 3-96 16,0 3 0-16,0 0-16 0,-1 2 16 0,-2 4 0 15,0 1 0-15,-3 3 0 0,-1 3 240 0,-1 2 48 16,-3 1 16-16,-1 4 0 0,-3-1-240 0,-2 4-32 16,-2-1-16-16,-3 0 0 0,-2-3-16 0,-3 1 0 15,-1-1 0-15,0-1 0 0,1 0 192 0,-1 1 16 16,1 0 16-16,1-2 0 0,3 1 16 0,1-5 0 0,1 0 0 15,3-1 0-15,3-1-288 0,1-1-48 0,1-3-16 0,3-1 0 16,3-3-272-16,2-2 0 0,4-2 0 0,4-3 0 16,-1-2 0-16,3-2 0 15,1-2 0-15,1 0-144 0,1-3-160 0,1-1-16 0,0 0-16 0,1 1 0 32,-1-1-2480-32,1 1-512 0,-2 0-80 0</inkml:trace>
  <inkml:trace contextRef="#ctx0" brushRef="#br0" timeOffset="6513.429">12042 3096 37263 0,'0'0'816'0,"0"0"160"15,0 0 48-15,0 0 32 0,5-3-848 0,1 0-208 0,1-1 0 0,0 1 0 0,0 0 400 0,0 2 48 16,-1-1 0-16,0 0 0 0,0-1-448 0,-6 3 128 16,0 0-128-16,0 0 0 0,0 0 192 0,0 0-32 15,0 0-16-15,-6 1 0 0,0 2 816 0,-2 2 176 0,-4 4 16 0,-3 1 16 16,-1 3-80-16,-3-1-32 16,-2 3 0-16,-2-1 0 0,1 1-304 0,1 1-64 15,1-1-16-15,5-2 0 0,3 1 32 0,3-3 0 0,5 0 0 16,5-1 0-16,5-3-432 0,4 0-80 15,6-1 0-15,2 0-16 0,3 1-176 0,0-2 0 0,3-2 0 16,-2 1 0-16,0-1 0 0,0 2 0 0,-1 2 0 0,-3-1 0 16,0 0 0-16,-4 1 0 0,-4 1 0 0,-2 0 0 15,-3 2-160-15,-4 1 160 0,-5 1 0 0,-4 0-144 16,0 0 144-16,-2 3 0 0,-3 2 0 0,-2 1 128 16,-1-1 48-16,-2 1 16 0,-1-1 0 0,-3 0 0 15,-7 2-48-15,0-3 0 0,5-3 0 0,2-4 0 16,5-4-144-16,2-4 0 0,5-3 0 0,5-3-176 31,5-4-992-31,3-2-208 0,6-1-32 0,5-3-16 0,4-2-1760 0,1 0-336 16</inkml:trace>
  <inkml:trace contextRef="#ctx0" brushRef="#br0" timeOffset="6831.455">12619 3094 37087 0,'0'0'1648'0,"0"0"336"0,0 0-1600 0,-5 4-384 16,-1 0 0-16,-2 4 0 0,-3 3 2288 0,-1 2 368 15,-2 4 80-15,-1 4 16 0,-2 3-1280 0,0 2-256 16,-1 4-64-16,0-1 0 0,0 0-256 0,0 4-48 16,2 1-16-16,1 2 0 0,3 1 0 0,5 1 0 15,4 0 0-15,3-1 0 0,3-3-832 0,4-3-240 0,4-3-16 16,2-5 0-16,2-6 256 0,3-3 0 15,2-3 0-15,1-3 160 0,1-3-160 0,1-2-144 16,2-5 144-16,-2-5-208 0,-2-5-64 0,-4-3-16 0,-2-2 0 16,-2-4 0-16,-4-1-32 0,-3-2-16 0,-5-1 0 0,-3-1 0 15,-4 2 336-15,-4 2 0 0,-7 3 0 0,-3 1 0 16,-1 3 0-16,-4 2 160 0,0 2-32 0,-1 3-128 31,0 3-432-31,-2 0-192 0,-2 1-32 0,0 0-22784 0</inkml:trace>
  <inkml:trace contextRef="#ctx0" brushRef="#br0" timeOffset="12057.426">8107 12464 7359 0,'0'0'320'0,"0"0"80"0,0 0-400 0,0 0 0 15,0 0 0-15,0 0 0 0,0 0 5856 0,0 0 1088 16,0 0 224-16,5 3 32 0,1 1-4496 0,2 0-896 16,3 1-176-16,2 0-32 0,0-1-192 0,1 2-16 15,2 0-16-15,3 3 0 0,1 1-656 0,-1 1-128 16,-1 1-16-16,-4-2-16 0,0 3-304 0,-1 2-48 15,0 0-16-15,-1 2 0 0,-2 1-192 0,0-3 0 16,-1 1 0-16,2 2 0 16,0-2-1552-16,-3-2-208 0,1-3-32 0,-2-1-16 15,-1-1-224-15,0-2-32 0,1-1-16 0,-4-1-13632 0</inkml:trace>
  <inkml:trace contextRef="#ctx0" brushRef="#br0" timeOffset="12258.688">8216 12758 30399 0,'0'0'2704'0,"0"0"-2160"16,2-7-544-16,1 0 0 0,1-2 3248 0,2 0 528 16,1 0 128-16,2-2 0 0,-1-2-2112 0,3-2-416 0,0 1-96 0,3-2 0 15,-1 0-784-15,3 0-160 0,-1 0-16 0,0 2-16 16,0 2-304-16,0-1 0 0,-2 3 128 0,0 0-128 0,0 0 0 15,-2 1-224-15,1 1 32 0,-1 1 16 16,0 2-2592-16,-1 1-528 0,-3 0-96 0</inkml:trace>
  <inkml:trace contextRef="#ctx0" brushRef="#br0" timeOffset="12483.37">8606 12618 7359 0,'0'0'656'0,"-3"5"-528"0,-1 2-128 16,0-1 0-16,-1 2 7584 0,1 2 1488 15,0 3 288-15,1 1 64 0,0 3-6400 0,1-2-1280 0,1 2-256 0,3-2-48 16,0 0-928-16,2-2-176 16,1 0-32-16,2-3-16 0,3-2-288 0,1-4 0 15,2 0-128-15,1-6 128 16,1-1-1536-16,2-5-192 0,-2-4-64 0,-1-4-11120 15,1-2-2224-15</inkml:trace>
  <inkml:trace contextRef="#ctx0" brushRef="#br0" timeOffset="12617.058">8607 12368 44351 0,'-7'0'976'0,"-3"0"208"0,-3 1 32 0,1-1 16 0,4 0-976 0,-1 0-256 0,0-1 0 15,2 1 0-15,2-4 512 0,5 4 64 0,0-5 16 0,3 0 0 31,2-1-976-31,4 0-192 0,0-1-32 0,2 0-12784 0,3 2-2560 0</inkml:trace>
  <inkml:trace contextRef="#ctx0" brushRef="#br0" timeOffset="12918.906">9160 12471 38991 0,'0'0'1728'0,"0"0"352"0,0 0-1664 0,0 0-416 15,0 0 0-15,0 0 0 0,0 0 2016 0,7 3 320 0,0 0 64 0,0 0 16 16,1-1-1424-16,2 1-288 16,2 0-48-16,-1-1-16 0,-2 0-512 0,2-2-128 0,1 1 0 0,0 0 0 31,-2 2-2064-31,0-3-448 0,-1 0-96 0</inkml:trace>
  <inkml:trace contextRef="#ctx0" brushRef="#br0" timeOffset="13067.725">9208 12725 39615 0,'0'0'1760'0,"7"0"352"0,0-2-1680 0,1 1-432 0,3 0 0 0,1 0 0 0,1-1 976 16,0 0 112-16,2-1 32 0,4-1-13536 16,1-1-2688-16</inkml:trace>
  <inkml:trace contextRef="#ctx0" brushRef="#br0" timeOffset="14012.655">9941 11647 7359 0,'0'0'656'0,"0"0"-528"0,0 0-128 0,0 0 0 0,0 0 2928 0,5-1 544 15,1 1 112-15,0 0 32 0,-1 1-1136 0,1 0-240 16,0 0-32-16,2 0-16 0,0 1-336 0,1-1-80 16,1 0-16-16,1-1 0 0,2 0-352 0,1 0-64 15,-1 0 0-15,2 0-16 0,1-1-736 0,0 0-144 16,4 0-16-16,1-1-16 0,2 0-272 0,0 0-144 16,1 1 160-16,-1-2-160 15,1 1-368-15,0-1-160 0,1 1-48 0,-1-3-17152 0</inkml:trace>
  <inkml:trace contextRef="#ctx0" brushRef="#br0" timeOffset="14562.703">9945 11729 11055 0,'0'0'976'0,"0"0"-784"16,2-5-192-16,0 2 0 0,0-2 3408 0,1 1 640 15,0 0 128-15,0 1 32 0,0-1-2368 0,1 2-480 16,-4 2-80-16,0 0-32 0,0 0-560 0,5 2-112 16,0 3-32-16,-1 1 0 0,0 3-16 0,-1 2 0 15,-1 2 0-15,0 2 0 0,-1 6 16 0,0 2 0 16,0 6 0-16,0-4 0 0,1 2-96 0,-1 2-32 16,0 1 0-16,0 0 0 0,-1 2-64 0,0 0-16 15,0 1 0-15,-1 12 0 0,0 0-144 0,0 1-16 16,0 0-16-16,0-2 0 0,0-3-160 0,0-2 128 0,2-3-128 15,-1 1 128-15,0 0-128 0,1 1 0 0,0 2 144 16,0 1-144-16,1-4 0 0,1 0 0 16,0 0 0-16,-1-3 0 0,0-2-288 0,0-1-32 0,-1 1 0 15,0-1 0-15,-1 1 64 0,0 0 0 0,0 3 0 0,1-2 0 16,-1-2 256-16,2-1-160 16,0-2 160-16,0-1-128 0,0 0 128 0,1-4-208 0,0 0 80 0,-1-1 128 15,-1 1-416-15,0-1 32 0,0 3 16 0,-1-3 0 31,-1 2-112-31,-1-1-32 0,0 0 0 0,0-1 0 16,0-2 0-16,0-1 0 0,-1-3 0 0,0-3 0 0,1-1 192 0,0 0 48 0,0-3 0 0,0-1 0 31,-1-2-208-31,0 0-32 0,0 0-16 0,1-1 0 0,-1 0 176 0,3-5 32 0,-1 5 16 0,0 0 0 16,2 0-528 0,-1-5-128-16,0 3 0 0</inkml:trace>
  <inkml:trace contextRef="#ctx0" brushRef="#br0" timeOffset="15191.638">10050 13508 9215 0,'0'0'816'0,"0"0"-656"15,0 0-160-15,3 5 0 0,1 0 3264 0,0 0 640 16,1-2 112-16,1 1 16 0,2 0-2976 0,1 0-608 15,0-1-112-15,0 2-16 0,2-2-320 0,0 1 160 16,3-1-160-16,0-1 128 0,1 0-128 0,0 0 0 16,0-1 0-16,0 0 128 0,1 0-128 0,-3 0 0 15,0-1 144-15,-1 0-144 16,-3 0-688-16,0 1-208 0,-1 0-32 0,0-1-16 16,0 0-160-16,-1 0-48 0,-2 0 0 0,0 0 0 0,-5 0 960 0,4-2 192 0,-4 2 0 15,4-4 0-15,0-1 928 0,-1 0 160 0,0-1 16 0,0-3 16 16,-1 0-320-16,0-1-64 0,1-2-16 0,-1-2 0 15,1 1-112-15,0 0-32 0,-2-2 0 0,2 0 0 16,1 0 64-16,-1 0 16 0,0 1 0 0,0 1 0 16,-1 1 112-16,1-2 0 0,-1 0 16 0,0 1 0 15,-1 0-80-15,0 0-32 0,0 0 0 0,0-2 0 16,-1 0-224-16,1-2-32 0,-1-1-16 0,0-1 0 16,0-6-64-16,1 1-16 0,0-3 0 0,0 0 0 15,1-2-144-15,-1 0-48 0,0 1 0 0,0 0 0 16,1 1-128-16,0 0 0 0,-1-3 0 0,0 0 0 0,-1-2 0 0,0-1 128 15,0-2-128-15,0 2 0 0,0 1 0 16,0 1 0-16,0-1 128 0,0 4-128 0,0 0 128 0,0 1 0 16,0 1 0-16,-1-2 0 0,-1 0-128 0,0-1 128 15,0-4-128-15,1 1 128 0,-1 0-128 0,2 2 128 16,1-3-128-16,0 3 128 0,0 1 0 0,0 6-128 16,0 1 192-16,0-1-64 0,0 0-128 0,-1-1 192 15,0-2-192-15,0-2 192 0,-1-2-192 0,1-1 0 16,-1 0 0-16,0-10 128 0,0 5-128 0,0 4 0 15,0 3 0-15,1 1 0 0,0 3 0 0,0 0 128 16,-1 3-128-16,1-1 0 0,0 0 0 0,0 4 0 16,-1-1 0-16,1 0 0 0,0 2 0 0,0 2 0 15,-1 2 0-15,-1 4 0 16,0 1-416-16,-1 1-16 0,-1 1 0 0,-2 4-16624 0</inkml:trace>
  <inkml:trace contextRef="#ctx0" brushRef="#br0" timeOffset="15454.96">10005 11857 37951 0,'3'-18'832'0,"-3"18"192"0,5-3 16 0,1 0 16 0,3-1-848 0,1 0-208 0,2 0 0 0,1 1 0 0,2-2 496 0,3 1 48 16,1 0 16-16,5 0 0 0,2 0-432 0,1 1-128 16,2 0 0-16,-1-1 0 15,1 3-1264-15,-3-1-352 0</inkml:trace>
  <inkml:trace contextRef="#ctx0" brushRef="#br0" timeOffset="15666.248">10060 12074 20271 0,'-12'5'896'0,"7"-3"192"0,0 1-880 0,5-3-208 16,0 0 0-16,0 0 0 0,0 0 3152 0,0 0 592 0,0 0 112 0,8 0 32 15,2-2-2688-15,2 0-544 0,3-1-96 0,4 0-32 16,2-4-208-16,3 1-64 0,3 0 0 0,1 0 0 16,1 0-112-16,-1 1-16 0,0 0-128 0,-2 1-10976 15,-4 1-2304-15</inkml:trace>
  <inkml:trace contextRef="#ctx0" brushRef="#br0" timeOffset="15842.366">10056 12271 11967 0,'-8'8'528'0,"8"-8"112"0,-4 2-512 0,4-2-128 0,0 0 0 0,0 0 0 0,5 4 4976 0,4-3 960 15,1 0 192-15,4-2 32 0,2 0-4144 0,2-2-832 16,3 1-160-16,2-2-48 0,2 0-544 0,-1 0-112 16,2 0-32-16,-1-1 0 0,0-1-288 0,-2 2 0 15,-3 0 0-15,-2 1-17232 0</inkml:trace>
  <inkml:trace contextRef="#ctx0" brushRef="#br0" timeOffset="16004.939">10075 12503 20271 0,'-6'8'1792'0,"6"-8"-1424"0,-3 4-368 0,3-4 0 16,0 0 3312-16,0 0 592 15,6 1 112-15,3 0 16 0,2 1-2288 0,1-2-464 0,4 0-80 0,4-2-32 16,3 0-656-16,3 1-128 0,1-3-16 0,1 1-16 15,2 1-352-15,-2-1 0 0,-1 1 0 0,-2-1-17920 16</inkml:trace>
  <inkml:trace contextRef="#ctx0" brushRef="#br0" timeOffset="16181.656">10107 12800 25791 0,'0'0'2304'0,"-2"5"-1856"0,1-1-448 0,1-4 0 0,2 5 2752 0,4-1 464 16,2-2 96-16,4-2 16 0,2-1-2112 0,3-1-400 16,4-1-96-16,1-1-16 0,2 1-512 0,0-3-192 15,2 1 144-15,-1-1-144 16,-1-1-896-16,-1 1-256 0,-4 0-48 0</inkml:trace>
  <inkml:trace contextRef="#ctx0" brushRef="#br0" timeOffset="16356.47">10062 13051 26719 0,'-5'7'2368'0,"0"2"-1888"15,2-1-480-15,2 0 0 0,2-2 2176 0,2-1 320 16,2-2 80-16,1-1 16 0,3 0-1792 0,2-2-352 16,3-1-80-16,2-2-16 0,4-1-352 0,1-1 0 0,2 0 0 0,0 0 128 15,1 1-128-15,-1 2 144 0,0-1-144 0,-3 1 160 31,-1 1-1600-31,-2 2-320 0,-1 0-64 0</inkml:trace>
  <inkml:trace contextRef="#ctx0" brushRef="#br0" timeOffset="16521.403">10066 13237 20271 0,'-5'5'1792'0,"2"1"-1424"0,-2 0-368 0,1 0 0 0,4-6 2240 15,0 0 384-15,0 0 80 0,5 4 16 0,0-1-2176 0,3 0-544 16,1-2 0-16,3-1 0 0,2 0 0 15,1-1 0-15,4-2 0 0,2 0 0 0,4 1 0 0,0-3 0 16,2-2 0-16,-1 2 0 16,1-1-960-16,-1 0-80 0</inkml:trace>
  <inkml:trace contextRef="#ctx0" brushRef="#br0" timeOffset="16980.271">10591 12475 9215 0,'11'-9'816'0,"-4"5"-656"0,-1 1-160 0,2 0 0 16,0 0 2960-16,0 0 560 0,3 0 128 0,-2 0 0 16,0 1-1344-16,-1-1-288 0,1 1-48 0,1 2-16 15,-1-2-160-15,0 1-16 0,-2 1-16 16,0 1 0-16,-2 1-512 0,1-1-96 0,-2 0-32 0,-4-1 0 16,2 5-544-16,0 1-128 0,-3 0 0 0,-1 0-16 15,-2 1-80-15,-2 1-16 0,-2 2 0 0,0 0 0 16,-2-2-192-16,0 2-144 0,-1 1 192 0,0 1-192 15,1-1 0-15,0 1 0 0,1-1 0 0,3 1 0 16,2-3 576-16,3 1 0 0,1-1 0 0,4 0 0 16,2-1 224-16,4-2 48 0,0 0 16 0,2-1 0 15,2-2-240-15,2-1-48 0,1-3-16 0,1-1 0 0,1-3-368 0,-2 0-192 16,1-3 192-16,-1 0-192 16,0-1-384-16,0-1-176 0,-1-1-32 0,1 1-16 15,-2-1-2912-15,-1 0-576 0</inkml:trace>
  <inkml:trace contextRef="#ctx0" brushRef="#br0" timeOffset="17354.233">11023 12412 11055 0,'0'0'480'0,"6"0"112"0,1-1-464 0,2 0-128 16,1-1 0-16,0 0 0 0,0 1 3168 0,2-2 608 15,-2 1 128-15,0-1 32 0,0 0-3104 0,1 0-640 16,-3 0-192-16,-1 0 128 0,0 0-352 0,-2 1-64 0,-2 0-16 0,-3 2 0 15,0 0 304-15,0 0-128 0,0 0 128 0,0 0 0 16,-7 0 1344-16,-1 2 384 0,-1 0 80 0,-2 1 16 16,0 1 400-16,-2 1 80 0,-2 1 0 0,-1-1 16 15,0 2-464-15,-1 2-112 0,-1 2-16 0,1-1 0 16,1-2-592-16,4 1-128 0,1-3-32 0,3 0 0 16,2-1-400-16,3 0-64 0,3-5-32 0,0 0 0 15,0 0-480-15,6 6 128 0,3-3-128 0,1 0 0 16,1-1 0-16,0 1 0 0,2 0 0 15,0 1 0-15,-2 1 0 0,0 1 0 0,-1 0 0 0,-2 2 0 16,-2 1 0-16,-2 1 0 0,-1 2 0 0,-3 2 0 16,-2 0 144-16,-2 3-144 0,-2-1 128 0,-2 0-128 15,-1 2 128-15,-1 0-128 0,0-2 0 0,-2-1 128 0,-1-1-128 0,1-3 0 16,2-2 144-16,0-2-144 0,1-3 0 0,2-1 0 16,2-5 0-16,5 2-128 15,-1-7-1232-15,3-1-240 0,3-3-64 0,3 0 0 16,2-3-1968-16,2-1-400 0</inkml:trace>
  <inkml:trace contextRef="#ctx0" brushRef="#br0" timeOffset="17661.886">11348 12439 13823 0,'0'0'1216'0,"0"0"-960"0,0 0-256 0,0 0 0 16,0 0 5504-16,0 0 1040 15,0 0 224-15,-4 3 32 0,-2 0-3872 0,0 2-784 16,-1 0-160-16,-1 1-16 0,-1 2-1136 0,-1 0-240 15,2 2-32-15,-1 2-16 0,-1 0-256 0,1 1-48 0,2 3-16 0,0 2 0 16,2 3-16-16,1 0 0 0,0 2 0 0,3-1 0 16,3 0-208-16,2-3 128 0,3-1-128 0,1-2 0 15,4-3 0-15,1-3 0 0,0-2 0 0,1-3 0 16,1-2 0-16,-2-4-208 0,1-1 32 0,-2-1 16 16,-3-1-48-16,-3-1-16 0,-3-1 0 0,-2-1 0 15,-3-1 560-15,-4 1 112 0,-2-1 32 0,-2-1 0 0,-2 1 304 16,0 1 64-16,-1-1 16 0,0 1 0 0,0-1-480 15,0-2-112-15,2 2-16 0,1-2 0 16,1 0-928-16,5-1-192 0,-1-1-32 16,3 1-21936-16</inkml:trace>
  <inkml:trace contextRef="#ctx0" brushRef="#br0" timeOffset="73547.229">19053 3207 24127 0,'0'0'1072'0,"0"0"208"0,4-4-1024 0,1-1-256 0,-1-1 0 0,0 1 0 15,1 0 1648-15,-1 1 272 0,0 0 48 0,-4 4 16 16,0 0-640-16,0 0-128 0,0 0-32 0,0 0 0 16,0 0-208-16,0 0-32 0,2 8-16 0,-1 3 0 15,-2 3-160-15,-1 2-48 0,0 3 0 0,-2 0 0 16,-1 2-272-16,0-1-64 0,1 2-16 0,0-3 0 15,1-1 32-15,1 2 16 0,2-2 0 0,1 1 0 0,2-1 80 16,1-1 16-16,1 1 0 0,2-6 0 0,2 0-96 0,0-1-16 16,3-3 0-16,0-2 0 0,0-4-48 0,3-1-16 15,1-2 0-15,0-1 0 0,2-4-80 0,0-2-32 16,-1-3 0-16,0-1 0 0,-2 1-64 0,-2-3-16 16,0-1 0-16,-3 3 0 0,-1-2-144 0,-1-1 192 15,-1 0-192-15,-2-2 192 0,-2-2-192 0,0 1 192 16,-1 0-192-16,-1 0 192 0,1-4-64 0,-2 3-128 15,0 2 192-15,-1 1-64 0,1 3-128 0,-1-1 0 16,-1 3-192-16,0 3 192 16,1 1-1456-16,1 7-160 0,0 0-48 0,0 0-12400 15,0 0-2480-15</inkml:trace>
  <inkml:trace contextRef="#ctx0" brushRef="#br0" timeOffset="74190.661">19446 3417 17503 0,'0'0'1552'0,"0"0"-1232"0,0 0-320 0,0 0 0 0,0 0 3072 0,0 0 544 15,0 0 112-15,-1 7 32 0,0 0-1840 0,0 0-384 16,1 2-64-16,0 0 0 0,-1 1-752 0,2-1-144 16,0 1-16-16,0 1-16 0,0 0-352 0,0-1-64 15,1-2 0-15,0 0-128 0,0 0 0 0,1-1 0 16,-1-1 0-16,2-2 0 16,-4-4-1280-16,0 0-384 0,6 0-64 0</inkml:trace>
  <inkml:trace contextRef="#ctx0" brushRef="#br0" timeOffset="74614.416">19740 3535 30399 0,'0'0'2704'0,"0"0"-2160"0,0-5-544 0,-1 0 0 0,1-3 3344 0,0 0 560 16,1 2 128-16,1-4 0 0,0 0-2496 0,2 0-512 15,0-1-112-15,1 1-16 0,0 1-688 0,1 1-208 16,0 1 0-16,0-1 128 15,1 1-2240-15,-1 2-448 0,0 0-96 0</inkml:trace>
  <inkml:trace contextRef="#ctx0" brushRef="#br0" timeOffset="74897.796">20105 3483 15663 0,'0'0'1392'0,"0"0"-1120"0,0 0-272 0,-3-3 0 16,-1 0 5648-16,4 3 1072 0,0 0 224 0,-3-2 32 15,-1-1-4224-15,4 3-864 0,-3-4-160 0,3 4-48 16,0 0-1328-16,0 0-352 0,0 0 0 0,2-5-13808 16,1 1-2848-16</inkml:trace>
  <inkml:trace contextRef="#ctx0" brushRef="#br0" timeOffset="75034.379">20218 3503 18431 0,'0'0'1632'0,"0"0"-1312"0,0 0-320 0,0 0 0 0,0 0 4864 0,0 0 896 16,0 0 176-16,0 0 32 0,0 0-4416 0,0 0-880 16,5-5-176-16,0 0-18704 15</inkml:trace>
  <inkml:trace contextRef="#ctx0" brushRef="#br0" timeOffset="75156.082">20354 3474 23039 0,'-8'10'2048'0,"5"-5"-1648"16,0 0-400-16,-1-1 0 0,0-1 4992 0,4-3 896 15,-5 4 192-15,5-4 48 0,0 0-3696 0,0 0-752 0,0 0-144 0,0 0-16 16,0 0-1216-16,3-4-304 0,3-1 0 0,2 0-14912 31,1-2-3024-31</inkml:trace>
  <inkml:trace contextRef="#ctx0" brushRef="#br0" timeOffset="75363.69">20582 3655 11967 0,'0'0'1072'0,"2"6"-864"0,-1 1-208 0,-1-7 0 0,0 0 6624 0,5 4 1280 16,0-1 256-16,1-3 48 0,0-3-5008 0,1-2-992 16,0-2-208-16,0-1-32 0,1-3-1264 0,2-1-256 15,2 0-64-15,-2-2 0 0,2-2-384 0,0 0 0 16,0 3 0-16,-2-4 0 15,-2 1-2112-15,0 0-320 0,-1 1-48 0</inkml:trace>
  <inkml:trace contextRef="#ctx0" brushRef="#br0" timeOffset="75937.2">21118 3153 7359 0,'0'0'656'0,"0"0"-528"16,0 0-128-16,0 0 0 0,0 0 6528 0,0 0 1264 15,-1 6 256-15,0 2 48 0,0 3-4928 0,0 2-992 16,-1 2-192-16,0 1-32 0,1 3-944 0,0 1-192 16,0 2-48-16,0-1 0 0,1-1-144 0,1-1-48 15,0-1 0-15,0 2 0 0,2 0-320 0,2 1-64 16,2-2 0-16,0 1-16 0,0-6-176 0,2 0 0 15,1-2 0-15,2-3 0 0,3-2 0 0,-1-4 0 16,2-2 0-16,0-4 0 0,0-5 0 0,0-2 0 16,0-2 0-16,-1-1 0 0,0-1 128 0,-1 0-128 15,-3-2 0-15,0 1 128 0,0-2-128 0,-2 0 0 16,-1-2 0-16,0-1 128 0,-1-1-128 0,0-1 0 16,-2 1-160-16,1-1 160 0,-2 3 0 0,-1 2 0 15,-1 4 0-15,-1 1 0 0,-1 2 192 0,-1 3-192 16,1 7 192-16,0 0-192 0,0 0 432 0,0 0-32 0,-4 8 0 0,-1 3 0 15,1 2-96-15,2 3-32 0,0 0 0 0,1 1 0 16,1 1-272-16,2 1 160 16,0-2-160-16,1-3 128 0,1 0-352 0,2-4-80 0,0 1-16 15,1 0 0 1,1-1-1680-16,1-1-352 0,0 0-64 0,0 0-11280 0,0-3-2240 0</inkml:trace>
  <inkml:trace contextRef="#ctx0" brushRef="#br0" timeOffset="81277.343">17498 12370 8287 0,'0'0'736'0,"0"0"-592"0,0 0-144 0,0 0 0 0,0 0 4544 0,0 0 864 16,0-2 176-16,0 2 48 16,0-5-2672-16,1 1-528 0,1 0-96 0,2 0-32 0,0 0-592 0,2-1-128 15,3-2-32-15,1 0 0 0,1 2-592 0,1-3-128 16,2 2-32-16,2-1 0 0,0 0-352 0,1 0-80 16,-1 1-16-16,-1 1 0 0,0 0-352 0,-1 0 128 15,0 1-128-15,0 0 0 0,-4 3 0 0,1 2 128 16,0 1-128-16,0 1 0 0,-3 1 0 0,-3 2 0 15,0 1 0-15,-1 4 128 0,-1 1-128 0,-3 2 176 16,-1 1-176-16,-1 2 192 0,-1 1-48 0,-3 0 0 16,0 1 0-16,-2-3 0 0,0 1 272 0,-2-1 48 15,1-1 16-15,0 0 0 0,-2-1 16 0,1-1 0 16,0 1 0-16,3 0 0 0,1-2-176 0,0 0-16 16,2 0-16-16,1 0 0 0,2-2-288 0,2 0 0 15,1-1 0-15,3-2 0 0,1 0 0 0,-1-2 0 16,1-1 0-16,1 0 0 0,2-3 0 0,-1 1 0 15,0-1 0-15,0-1 0 0,0-1 0 0,1 0-144 0,1-1 16 0,0-1 0 32,-2 1-1456-32,2-2-272 0,-2 2-64 0,2-1-12288 15,-1 0-2432-15</inkml:trace>
  <inkml:trace contextRef="#ctx0" brushRef="#br0" timeOffset="81461.745">18007 12544 14735 0,'0'0'1312'0,"-3"7"-1056"0,-2-2-256 0,0 0 0 15,0 1 4752-15,1 2 896 0,1 1 176 0,2 0 48 0,0 0-4384 0,2 0-864 16,0 0-176-16,1 0-48 0,1-2-400 0,1 0 0 16,2-1 0-16,0-1 0 15,0-1-1216-15,0-1-256 0</inkml:trace>
  <inkml:trace contextRef="#ctx0" brushRef="#br0" timeOffset="81597.883">18089 12482 10127 0,'-10'2'448'0,"5"-3"96"16,-1-1-544-16,-1 0 0 0,1 0 0 0,0 0 0 0,0 0 6928 0,1 0 1280 15,1 0 256-15,4 2 48 16,-3-4-7408-16,3 4-1488 0,2-5-288 0</inkml:trace>
  <inkml:trace contextRef="#ctx0" brushRef="#br0" timeOffset="81833.91">18420 12336 41983 0,'0'0'928'0,"0"0"192"0,0 0 32 0,0 0 16 0,4 1-928 0,1 2-240 0,0-2 0 0,1 1 0 16,1 0 608-16,1-1 80 0,0 0 16 0,1 0 0 15,1 1-992-15,-1-2-192 0,0 0-32 0</inkml:trace>
  <inkml:trace contextRef="#ctx0" brushRef="#br0" timeOffset="81992.162">18382 12507 20271 0,'0'0'1792'0,"0"0"-1424"16,0 0-368-16,0 0 0 0,0 0 5840 0,7 2 1104 15,1 0 224-15,3 1 32 0,0-3-5264 0,2 0-1040 16,2 0-224-16,0 0-32 15,0-3-1920-15,4-1-384 0</inkml:trace>
  <inkml:trace contextRef="#ctx0" brushRef="#br0" timeOffset="82599.054">18951 11704 18431 0,'0'0'1632'0,"0"0"-1312"0,0 0-320 0,0 0 0 16,8 0 4256-16,1 0 784 0,1 0 144 0,1 0 48 15,-1 0-2832-15,4-2-560 0,2 2-112 0,0 0-32 16,4-1-672-16,1 0-128 0,4 0-16 0,2-2-16 16,2 2-576-16,-1 0-112 0,-1 1-32 0,0-2 0 15,-5 2-288-15,-1 0-64 0,-3 0-16 0,-1 2 0 16,-2-2-3072-16,-3 2-608 0</inkml:trace>
  <inkml:trace contextRef="#ctx0" brushRef="#br0" timeOffset="83385.162">18962 11704 23039 0,'0'0'2048'0,"0"0"-1648"0,0 0-400 0,0 0 0 16,0 0 3040-16,0 0 528 0,0 0 96 0,0 0 32 16,0 0-2080-16,0 0-400 0,1 8-96 0,-1 3-16 15,1 3-464-15,-1 3-112 16,0 5-16-16,0 3 0 0,0 5-176 0,0-3-32 16,0 6-16-16,1 2 0 0,0-1-32 0,0 0 0 0,-1 1 0 0,0 5 0 15,0 7-112-15,0 3-16 0,1 2-128 0,0 0 192 16,-1-3-192-16,1 0 0 0,-1-3 0 15,1 5 0-15,-1 4 0 0,1 0 128 0,0-2-128 0,1 8 0 16,-1-7 0-16,-1-4 0 0,0-3 128 0,0 1-128 16,-1 2 0-16,0-1 0 0,-1-1 0 0,0-3 0 15,0-6 0-15,1-10 0 0,0-2 0 0,0-1 0 16,-1 0 192-16,1 1-48 0,1-1-16 0,0-1 0 16,0 0-128-16,0 3 0 0,1-4 0 0,1-2 0 15,0-5 0-15,1-4 0 0,-1-2 0 0,1-2 0 16,-1-3 0-16,-2-6 0 0,0 0 0 0,0 0 0 15,0 0 0-15,0 0 128 0,0 0 32 0,0 0 0 16,0 0 96-16,0 0 0 0,2-6 16 0,-1-1 0 0,0 1-112 16,0-1-32-16,0-1 0 0,0-1 0 0,1 1-128 0,0-1 160 15,0-1-160-15,1 1 160 0,0 0-160 0,2 0 0 16,0 0 0-16,1 0 0 0,-1 3 0 0,3-1 0 16,1 1 0-16,2 2 0 0,1-1 0 0,3 1 0 15,0 1 0-15,3 1 0 0,3 0 0 0,1 0 0 16,2 1 0-16,2 0 0 0,0 0 0 0,1 0 0 0,-4-1 0 15,0 1 0-15,-3 1 0 0,1-2 0 16,-4 1-160-16,0-1 160 0,-1 0-304 0,-3 0 48 16,-1 0 0-16,0 1 0 0,-2 1 64 0,-3 0 32 15,-7 0 0-15,6 0 0 0,0-2 160 0,-6 2 0 16,0 0 0-16,0 0 0 0,0 0 0 0,0 0 0 16,2-6 128-16,0 0-128 0,-1-1 256 0,-1-2-32 0,0 1 0 0,-2-4 0 15,1-1 80-15,0-4 16 0,1-3 0 16,0-4 0-16,0-2-64 0,0-3-16 0,0-3 0 0,0 0 0 15,0-1-80-15,0-1-16 0,1 0 0 0,0-6 0 16,-1-5-144-16,0-3 192 0,0-6-192 0,1 3 192 16,0-2-192-16,-1 2 0 0,-1 0 0 0,1-3 128 0,1-5-128 15,-1-2 160-15,0 0-160 0,0 2 160 16,-1 3-160-16,-1 0 192 0,-1-2-192 0,1 0 192 0,0 6-192 16,-1 5 192-16,-2 6-192 0,-1 6 192 0,1 5-64 0,-1 4 0 15,0 4 0-15,0 3 0 0,0 4-128 0,2 2 128 16,0-1-128-16,1 6 128 0,0-1-128 0,2 3 0 15,0 1-192-15,1 5 192 16,0 0-1696-16,0 0-224 0,0 0-32 0,0 0-18736 0</inkml:trace>
  <inkml:trace contextRef="#ctx0" brushRef="#br0" timeOffset="83759.417">19004 12004 20271 0,'0'0'1792'0,"0"0"-1424"0,8-2-368 0,2 0 0 15,2-1 3504-15,1 3 624 0,2 0 128 0,1 0 32 0,-2 2-2848 16,2 0-560-16,2 0-112 0,-1 1-32 15,1 0-528-15,0 1-208 0,2-1 176 0,-3 0-11568 16,5 2-2320-16</inkml:trace>
  <inkml:trace contextRef="#ctx0" brushRef="#br0" timeOffset="83929.579">19048 12161 17503 0,'-15'11'1552'0,"10"-5"-1232"16,-2 2-320-16,1-1 0 0,2-1 4912 0,3 1 912 15,1 0 192-15,2-1 48 0,2 1-3968 0,4-2-800 16,3-3-144-16,3 1-48 0,5-3-656 0,1 0-128 16,7 0-16-16,0-2-16 0,3 0-288 0,1-1 0 15,-4 0 0-15,1-1 0 16,-4-1-2064-16,-1 0-528 0,-2 0-96 0</inkml:trace>
  <inkml:trace contextRef="#ctx0" brushRef="#br0" timeOffset="84094.826">19038 12427 35935 0,'-16'11'1600'0,"11"-7"320"0,1 0-1536 0,0 1-384 0,1-1 0 0,3-4 0 16,0 4 1456-16,0-4 208 0,3 3 64 0,3 1 0 15,2-1-640-15,4-1-112 0,3 0-16 0,4 0-16 16,4-1-560-16,2-1-96 0,3 0-32 0,0 0 0 16,2 0-256-16,-3 0 0 0,-1 0 128 0,-2 0-128 15,-1-1-1504-15,-3 0-352 0,0 1-80 16,-3 0-10704-16,-1 1-2144 0</inkml:trace>
  <inkml:trace contextRef="#ctx0" brushRef="#br0" timeOffset="84236.979">19014 12630 14735 0,'-7'9'640'0,"7"-9"160"0,-3 6-640 0,3-6-160 16,0 6 0-16,2-1 0 0,2 0 4048 0,4-3 784 15,2-1 160-15,4-1 16 0,5-2-3472 0,3-1-704 16,3 0-144-16,3-1-32 15,1 1-1472-15,-1 0-288 0</inkml:trace>
  <inkml:trace contextRef="#ctx0" brushRef="#br0" timeOffset="84401.991">19096 12916 49295 0,'0'0'1088'0,"-5"6"208"0,3-1 48 0,2-5 64 0,2 5-1136 0,2 0-272 16,2-1 0-16,4-1 0 0,4-1 672 0,4-1 80 0,3 0 16 0,2-1 0 15,3-1-512-15,0 0-112 0,-2 0-16 0,2-1 0 16,-1 0-128-16,0 0 0 0,-2-3 0 0,3-1-176 31,1-1-3024-31,-1-1-624 0</inkml:trace>
  <inkml:trace contextRef="#ctx0" brushRef="#br0" timeOffset="98169.273">21603 3487 23039 0,'0'0'1024'0,"0"0"192"0,-5 2-960 0,1-2-256 15,4 0 0-15,0 0 0 0,0 0 4000 0,0 0 752 16,2-5 160-16,2 0 16 0,2 1-3392 0,1 2-672 16,2 0-144-16,2-2-16 0,-2 1-464 0,2 2-96 15,-1 0-16-15,0 1 0 0,-1 1-128 0,1 2 0 16,-2 0 0-16,0 3 0 0,-2 2 0 0,0 2 192 15,-2 1-192-15,-2 1 192 0,1-2 32 0,0 2 16 16,-2 1 0-16,-1 0 0 0,-1 1 144 0,0-1 16 16,-1-2 16-16,1 0 0 0,-2-1 32 0,1 0 16 15,-1 0 0-15,0-2 0 0,0-3-48 0,0 1-16 16,0-1 0-16,0 0 0 0,3-5-176 0,-2 6-32 16,2-6-16-16,-2 5 0 0,-1 0-176 0,3-5 128 15,0 0-128-15,0 0 128 0,0 0-128 0,0 0-272 16,0 5 64-16,0-5 16 15,0 0-320-15,5 2-48 0,1-2-16 0,3-3 0 16,-1 0-320-16,2 0-80 0,0-1-16 0,1 1 0 16,0-2-112-16,1 0-32 0,-1-1 0 0,0 1 0 15,-1 1-1696-15,-1 2-352 0,-1 0-64 0,0 0-16 0</inkml:trace>
  <inkml:trace contextRef="#ctx0" brushRef="#br0" timeOffset="98539.933">21960 3484 11055 0,'0'0'976'0,"0"0"-784"16,0 0-192-16,6-2 0 0,0-1 3904 0,2-1 720 15,0 1 160-15,2 0 16 0,0 0-2496 0,1 1-512 16,1 0-112-16,-1 1-16 0,2-2-800 0,0 1-160 15,-1-1-48-15,1 1 0 0,1 1-336 0,-2 0-80 16,-2 1-16-16,0-1 0 0,-1-2-224 0,-2 1 144 16,-1 2-144-16,-2-2 128 0,-4 2-128 0,0 0-192 0,0 0 32 0,0 0-10960 31,0 0-2192-31</inkml:trace>
  <inkml:trace contextRef="#ctx0" brushRef="#br0" timeOffset="98901.767">21993 3471 35535 0,'0'0'768'0,"-3"4"176"0,1 1 16 0,-2 0 64 0,0 0-832 0,1 1-192 0,0 1 0 0,0-1 0 15,-2 1 1264-15,1-1 208 0,0 2 32 0,2-1 16 16,0 0-816-16,1-1-176 0,1 0-16 0,1-1-16 16,-1-5-304-16,3 4-48 0,-3-4-16 0,0 0 0 15,7 2-128-15,0-1 160 0,-1-1-160 0,0-1 160 16,-1-1 320-16,-5 2 64 0,4-2 16 0,-4 2 0 0,0 0 272 0,0 0 48 15,5 0 16-15,0-2 0 0,1 2-240 0,0 2-32 16,0 0-16-16,2 2 0 0,-2 1-352 0,2 1-64 16,0 1 0-16,1 0-16 0,0 1-176 0,-1 0 0 15,1 1 0-15,0 1 0 0,-1 1 0 0,0-1 0 16,-1 0 128-16,-1 2-128 0,-2-3 0 0,0 1 0 16,-1 0 0-16,-1 0 128 0,-3-2-128 0,-2 0 0 15,-3-3 144-15,0 2-144 0,-5-2 480 0,-2 1 32 16,-2-1 0-16,0-1 0 0,-3-4-112 0,1 0-16 0,-1 0 0 0,1-2 0 15,1-1-224-15,0-4-160 16,1 0 192-16,3-1-192 16,1-3-1552-16,4-1-432 0,3-2-64 0,3 0-32 0</inkml:trace>
  <inkml:trace contextRef="#ctx0" brushRef="#br0" timeOffset="114795.951">19832 12274 33343 0,'0'0'1472'0,"0"0"320"0,0 0-1440 0,-3-2-352 16,3 2 0-16,0 0 0 0,-5-3 2480 0,5 3 416 16,0 0 96-16,-2-5 16 0,2-1-1600 0,3 1-304 15,1-3-64-15,2 0-16 0,3 0-608 0,2 0-128 16,1-1-32-16,1 1 0 0,0 2-128 0,2-1-128 16,2 1 144-16,0 2-144 0,0 1 144 0,-2 1-144 15,1 2 128-15,-3 1-128 0,-1 1 208 0,-2 2-32 16,-2 2-16-16,-3 1 0 0,-2 2 128 0,-1 2 32 15,-4 2 0-15,-2 2 0 0,-3 4 128 0,-1-2 16 16,-4 2 16-16,0 1 0 0,-4 1-48 0,1-2-16 0,3-1 0 0,-1 0 0 16,0-1-112-16,2-2-32 0,2-4 0 15,1 0 0-15,1-1-144 0,1-3-128 0,1 0 192 0,2-1-192 16,3-6 176-16,0 0-176 0,0 0 160 0,0 0-160 16,5 5 176-16,1-2-176 0,1-1 192 0,1-1-192 15,0-2 320-15,-1 0-64 0,3 1 0 0,2-1 0 16,1-1-256-16,0 0 0 0,1 0 0 0,1 0 0 0,0 0 0 15,-1 0 0-15,1-1 0 0,1 0 0 16,0 1 0-16,-3-1 0 0,-2 0 0 0,-2 1 0 16,0-1-336-16,-2 0-176 0,1-1-48 15,-1 1 0-15,-1-1-1680 0,1-1-352 0,0-2-64 16</inkml:trace>
  <inkml:trace contextRef="#ctx0" brushRef="#br0" timeOffset="115190.235">20373 12127 17503 0,'0'0'1552'0,"0"0"-1232"16,0 0-320-16,0 0 0 0,0 0 2800 0,0 0 496 16,6 2 96-16,0-1 32 0,0 0-2272 0,1 0-448 0,-1-1-80 0,2 0-32 15,2 0-80-15,1 0-32 0,-1-1 0 0,-1 0 0 16,2 0 208-16,-1 0 32 0,0 0 16 0,0 0 0 15,0-1-112-15,-1 1-32 0,-2 1 0 0,0-1 0 16,-3-1-272-16,0 1-64 0,0 1-16 0,-4 0 0 16,0 0-240-16,0 0 0 0,0 0 0 0,0 0 0 0,3 4 0 0,-3-4-240 15,0 0 32-15,2 5 0 16,-2-5-688-16,4 4-128 0,-4-4-16 0,0 0-9776 16,0 0-1968-16</inkml:trace>
  <inkml:trace contextRef="#ctx0" brushRef="#br0" timeOffset="115538.54">20400 12161 29599 0,'-16'3'1312'0,"8"-1"272"0,-2 1-1264 0,2 1-320 0,-1 1 0 0,-1 0 0 0,0 0 2192 0,0 0 384 16,1 0 80-16,0 1 16 0,2 0-1328 0,1 0-256 16,0 0-48-16,1 0-16 0,1-1-352 0,2-1-80 15,-1 2-16-15,3-6 0 0,0 6-128 0,0-6-48 16,0 0 0-16,4 6 0 0,1-1-96 0,1-1-32 0,1-1 0 15,1 0 0-15,0-1 0 0,0 0 0 16,-2 0 0-16,2 1 0 0,1-2-112 0,1 4-32 0,1-2 0 0,0 2 0 16,2 1 0-16,1 1 0 0,0 1 0 15,1 1 0-15,2 0 240 0,-3 2 32 0,1 0 16 0,-3 1 0 16,-2-1-416-16,-2 1 0 0,0 1 0 0,-3-2 0 16,-3 1 0-16,0 0 208 0,-3-3-48 0,-3 1-16 15,-1-2 656-15,-3 0 128 0,-1 0 32 0,-2-1 0 16,-2-2-224-16,-2-2-32 0,1 0-16 0,-2-1 0 15,-1-2-368-15,3 1-64 0,0-1 0 0,0-1-16 16,1-1-240-16,2-2 0 0,2-1 0 0,3 1 0 16,1 0-704-16,2-1-224 15,1-1-48-15,1 0-15632 0,1-2-3120 0</inkml:trace>
  <inkml:trace contextRef="#ctx0" brushRef="#br0" timeOffset="120181.016">19060 1224 16127 0,'0'0'704'0,"-4"5"160"0,-2-1-688 0,0-1-176 0,0 1 0 0,0 0 0 16,0 0 512-16,0 0 64 0,1 0 0 0,0 1 16 16,5-5 288-16,-3 3 48 0,3-3 16 0,-4 4 0 0,0 0 1296 0,4-4 272 15,-3 4 48-15,3-4 16 0,0 0-400 0,0 0-64 16,0 0-32-16,0 0 0 0,0 0-336 0,0 0-64 16,6-1-16-16,2-1 0 0,2-2-432 0,4-2-80 15,3-1-32-15,4-4 0 0,1 0-480 0,5 1-80 16,3 0-32-16,1 0 0 0,2 0-336 0,-4 2-64 15,-2 2 0-15,-2 1-128 0,-1 1 144 0,-2 2-144 16,-3 2 0-16,1 1 144 0,-3 3-144 0,-1 2 0 16,-2 0 0-16,-3 2 128 0,-1 2-128 0,-3 3 128 15,-1 0-128-15,-3 4 128 0,-4 2-128 0,-2 0 0 16,-3 2 0-16,-2 0 0 0,-3 0 160 0,-2 1 96 16,-1 3 32-16,-3-1 0 0,0 2 128 0,-5-1 32 15,-1 4 0-15,-4 2 0 0,-1-1-32 0,0 1 0 16,0-2 0-16,3-2 0 0,4-3-96 0,4-1-32 15,1-3 0-15,3-4 0 0,3-1-48 0,2-1-16 16,3-3 0-16,3-1 0 0,3-2-224 0,2-2 128 16,1-1-128-16,4-1 0 0,2-1 128 0,5 0-128 0,3-1 0 15,0-1 0-15,4-1 208 0,1 1-48 0,0-1-16 16,0 0 0-16,0-1 64 0,-3 0 16 0,1-1 0 0,-2 1 0 16,2 1-224-16,-1 1 128 0,1-1-128 15,-1 0 0-15,1-1 0 0,-1 1 128 16,-3 0-128-16,2 0 64 0,-1-1-64 0,1 1 0 0,-1 0 0 0,-2 0 0 15,1-2 0-15,-3 0 0 0,-2 1 0 0,0-1 0 0,-3 0 0 0,-1 0 0 16,-1-1-160-16,-2 0 160 0,-5 3-400 16,0 0 0-16,3-4 0 0,-1-1 0 15,-3-1-1328-15,-1 1-272 0,-1-3-48 16,-1 2-21376-16</inkml:trace>
  <inkml:trace contextRef="#ctx0" brushRef="#br0" timeOffset="120838.027">19947 1406 33119 0,'0'0'1472'0,"6"1"288"0,2-1-1408 16,2 1-352-16,2 0 0 0,4-1 0 0,0-1 2032 0,2 0 336 16,-1 1 64-16,0 0 0 0,-1 0-1168 0,-1 0-240 15,-1-1-64-15,0 1 0 0,-2 0-656 0,-1 1-144 16,-2-1-32-16,-1 0 0 0,0-1-128 0,-2 1-272 0,-2 1 64 0,-4-1 16 31,3 5-2720-31,-3 0-544 0,-3 2-96 0,0-1-32 0</inkml:trace>
  <inkml:trace contextRef="#ctx0" brushRef="#br0" timeOffset="120983.767">19886 1586 21183 0,'-4'3'1888'0,"4"-3"-1504"0,0 0-384 0,0 0 0 15,0 0 4784-15,0 0 880 0,0 0 176 0,8 0 48 16,1-1-3024-16,1-1-608 0,0 0-112 0,2 1-32 16,2 0-1040-16,1-2-224 0,0 1-32 0,2 1-16 0,0 0-528 0,-1 0-96 15,-1 0-32-15,-1 0 0 16,-2 0-1488-16,0 2-288 0,0 0-64 0,-3 0-16 15</inkml:trace>
  <inkml:trace contextRef="#ctx0" brushRef="#br0" timeOffset="122117.201">20805 1378 8287 0,'0'0'736'0,"9"-1"-592"15,-1-3-144-15,1 0 0 0,1 0 3344 0,-1 0 640 16,1-3 128-16,1 1 32 0,0-2-1584 0,-2 1-304 16,1 0-64-16,-2-1-16 0,0 0-256 0,0-1-48 15,-2-1-16-15,-1 1 0 0,1 1-176 0,-2 1-32 16,-1 1-16-16,-1 1 0 0,-2 5-384 0,0 0-80 15,0 0-16-15,-5 2 0 0,-1 3-448 0,-3 4-80 16,-4 2-32-16,-5 5 0 0,-3 3-336 0,-6 0-80 0,-1 3-16 16,-1 2 0-16,-1 2 32 0,1 5 0 15,2-1 0-15,0 4 0 0,4-1 144 0,3 0 48 0,5-1 0 0,3-2 0 16,4-1-80-16,3-5-16 16,4-3 0-16,3-3 0 0,4-1-288 0,4-2 0 0,4-6 128 15,3 0-128-15,4-2 0 0,3-2 0 0,5-3 0 0,3-2 0 16,1-4 0-16,-1-2 0 15,-1-2 0-15,-4 1 0 0,-4 0-272 0,-2-5 32 16,-5 1 16-16,-3-2 0 0,-3 2 16 0,-3-2 0 0,-3 0 0 0,-4 1 0 16,-4-1 208-16,-2 2 0 0,-4 0 0 0,-3 2 0 15,-3 2 144-15,-5 1 32 0,-3 2 0 0,-3 1 0 16,2 0-48-16,0 0-128 0,0 1 192 0,4-1-64 16,0 0-128-16,4-1 0 0,5 1 0 0,2-1 0 0,2-2-304 15,4 0-32-15,6 0-16 0,4-4 0 16,2-2-1824-16,5 2-352 0,3 0-80 0,4-1-17744 15</inkml:trace>
  <inkml:trace contextRef="#ctx0" brushRef="#br0" timeOffset="122468.211">21203 1311 38175 0,'0'0'1696'0,"0"0"352"0,0 0-1648 0,0 0-400 0,0 0 0 0,0 0 0 15,0 0 1488-15,0 0 224 16,-4 5 32-16,1 0 16 0,2 2-848 0,-1 1-160 0,-1 1-48 0,0 0 0 16,-1 0-576-16,0 1-128 15,-1-1 0-15,-1 2 0 0,0 3 288 0,0-1 64 16,1 2 16-16,-1-1 0 0,3 0-176 0,2 1-48 0,-1-1 0 0,1-1 0 16,0 0 96-16,1-1 16 0,1-2 0 0,1 0 0 15,1-1 64-15,1-2 0 0,1-1 16 0,2-1 0 16,3-3-112-16,2-1-32 0,2-2 0 0,0 0 0 15,2-3-192-15,1-1 144 16,0 0-144-16,0-2 128 0,-2 1-128 0,0 0 0 0,-2 2 0 0,0 0 0 16,-1-1 0-16,1 0 0 0,-3 0 128 0,-1 1-128 15,1 1 0-15,-2 0 0 0,-1 0 0 0,1 2 0 16,-2 0-192-16,-1 2-80 0,0-2-16 0,0-1 0 16,0-1-1024-1,-1 0-208-15,-1-2-32 0,0 2-16 0,-1-2-1248 0,1 0-256 0,0-2-64 16</inkml:trace>
  <inkml:trace contextRef="#ctx0" brushRef="#br0" timeOffset="122690.726">21510 1192 39327 0,'0'0'1744'0,"0"0"368"0,0 0-1696 0,0 0-416 16,0 0 0-16,0 0 0 0,-2 7 2000 0,0 1 320 15,0 2 64-15,-1 3 16 0,-1 4-1072 0,0 2-224 16,-1 0-32-16,1 3-16 0,-3-1-512 0,0 2-96 15,0 1-32-15,2-1 0 0,-2 0-224 0,2 4-32 16,-1 1-16-16,0 2 0 0,2-1-144 0,1-3 0 16,2-1 0-16,1-1 0 15,2-4-464-15,2-2 16 0,2-4 16 0,1-3 0 16,2-5-1248-16,1-4-256 0,2-4-48 0,2-3-12240 16,0-3-2448-16</inkml:trace>
  <inkml:trace contextRef="#ctx0" brushRef="#br0" timeOffset="122938.336">21746 1418 43311 0,'0'0'960'0,"0"0"192"0,0 0 32 0,0 0 32 0,0 0-976 0,0 0-240 0,0 0 0 0,4 3 0 16,0 0 1280-16,0 2 192 0,0 1 64 0,1 0 0 15,2 3-560-15,0 0-96 0,1 2-32 0,2 2 0 16,1 0-496-16,1 2-96 0,4 1-32 0,0-4 0 15,1 3-224-15,1-2 0 0,0 0 128 0,2-2-128 16,0-1 0-16,2-1 0 0,-1 0-144 0,0-2 144 0,-1 0-160 0,-3 1 160 16,-2-3-160-16,-2 0 160 15,-4-1-464-15,-2 2 0 0,0-2 0 0,-4 0 0 16,-3-4-1344-16,0 0-272 0,0 0-48 0,-5 4-18208 16</inkml:trace>
  <inkml:trace contextRef="#ctx0" brushRef="#br0" timeOffset="123135.684">21805 1711 41007 0,'0'0'1808'0,"-3"-4"384"0,1-1-1744 0,1-1-448 0,1-2 0 0,1-2 0 16,1 1 2080-16,1-3 336 16,1-2 64-16,2-1 16 0,2 1-1408 0,2-5-256 15,1 1-64-15,3 0-16 0,3-2-752 0,0 1 0 16,1 0 0-16,-1 2 0 0,0 0-304 0,-1 2 0 0,2 1 0 0,-2 1 0 31,1 0-1744-31,-1-1-368 0,-5 1-64 0,1-1-16 0</inkml:trace>
  <inkml:trace contextRef="#ctx0" brushRef="#br0" timeOffset="123634.13">22310 1235 40319 0,'0'0'896'0,"0"0"176"0,0 0 32 0,0 0 16 0,2-5-896 0,1 1-224 16,2-2 0-16,2 0 0 0,2-1 1408 0,0 1 256 15,2-2 32-15,3 1 16 0,2 2-976 0,4-1-192 16,0 1-32-16,0 1-16 0,1 0-496 0,-1 1 128 16,-2 1-128-16,-2 2 0 0,-2 0 0 0,-2 2 0 15,-1 2 0-15,-3 2 0 0,-2-1 0 0,-1 2 0 0,0-2 0 0,-3 3 0 16,-2 2 128-16,-3 2 16 0,-1 1 16 0,-4 0 0 15,-2 1 176-15,-4 1 48 16,-3-3 0-16,-1 3 0 0,-2 1 192 0,1-1 64 0,-2 0 0 0,2-1 0 16,4-3-320-16,0 1-48 15,1 0-16-15,3 1 0 0,1-2 640 0,5 3 128 16,2 0 32-16,3-4 0 0,4 2-1056 0,2-1-384 16,3-1 16-16,3-3 0 0,6-1 368 0,3-2 0 0,2-1 128 0,1-2-128 0,1 0 0 15,-3-2 0-15,0-1 0 0,-4-1 0 0,0-1-416 0,-1-1 32 16,-2 0 16-16,0-2 0 15,-1 0-640-15,-2-1-128 0,0-2-16 0,-1 1-16 16,0 0-1744-16,-2-3-352 0</inkml:trace>
  <inkml:trace contextRef="#ctx0" brushRef="#br0" timeOffset="124096.398">22939 1144 23039 0,'0'0'2048'15,"8"2"-1648"-15,0-2-400 0,0 0 0 0,2 0 3152 0,0 0 560 16,1 0 96-16,0 0 32 0,1 0-2768 0,0-2-560 16,-1 2-96-16,0-2-32 0,-1 2-384 0,0-2 0 15,-1 1 0-15,-2 0 0 0,-4-2-192 0,-3 3 192 16,4-5-160-16,-4 5 160 0,0 0 176 0,-2-4 128 0,-1 0 16 0,-3 1 16 15,-2-2 704-15,-1 2 144 0,-2 1 32 0,0 0 0 16,-1 4 0-16,-3-2 0 0,-1 2 0 0,-4 1 0 16,-2 2-368-16,0-1-64 0,-1 1-16 0,3 1 0 15,0 2-128-15,5-2-16 0,2 1-16 16,3 1 0-16,3-1-288 0,3 2-64 0,4 0-16 0,3 1 0 16,3 1-240-16,2 1 0 0,4 1 0 0,2 2 0 15,2 0 0-15,3-1 0 0,-1 2 0 0,0 0 0 16,0 0 144-16,-3 1 48 0,1-2 0 0,-4 0 0 15,-3 0-192-15,-1 0 0 0,-2-1 0 0,-2 0 0 0,-1 2 0 16,-3 0 0-16,-3 1 0 0,-2-1-176 16,-3 0 48-16,-2-1 0 0,-1-3 0 0,-3 0 0 15,-3-1 656-15,0-3 144 0,-2-2 32 0,0-3 0 16,-2-2-1136-16,2-3-208 0,0-3-64 0,3-3 0 16,5-2-2096-16,4-2-416 0,-1-20-96 0,6 7-16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10.9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0 383 8751 0 0,'2'0'674'0'0,"44"8"1935"0"0,0-3 0 0 0,0-1-1 0 0,1-3 1 0 0,-1-1 0 0 0,16-4-2609 0 0,-61 4 1 0 0,496-43 4720 0 0,30-3-4392 0 0,-81 26-818 0 0,-423 16 32 0 0,-21 4 194 0 0,-2 0-110 0 0,0 0-459 0 0,0 0-199 0 0,4-6-6491 0 0,-1-1 368 0 0</inkml:trace>
  <inkml:trace contextRef="#ctx0" brushRef="#br0" timeOffset="463.808">1791 0 9671 0 0,'-6'3'1004'0'0,"0"-2"-666"0"0,5 0 1263 0 0,1-1 540 0 0,0 0 106 0 0,0 0-191 0 0,13 11 587 0 0,97 27-870 0 0,-38-17-1544 0 0,-59-17-205 0 0,0 1 0 0 0,0 0 1 0 0,0 1-1 0 0,-1 0 0 0 0,0 1 0 0 0,-1 0 0 0 0,1 1 0 0 0,-1 0 1 0 0,-1 1-1 0 0,1 0 0 0 0,-2 1 0 0 0,1 0 0 0 0,-1 0 0 0 0,-1 1 0 0 0,0 0 1 0 0,0 1-1 0 0,-1 1-24 0 0,-3-7 119 0 0,-1 0 1 0 0,1 0-1 0 0,-1 0 1 0 0,-1 1-1 0 0,1-1 0 0 0,-1 1 1 0 0,-1-1-1 0 0,1 1 1 0 0,-1 0-1 0 0,0 0 1 0 0,0-1-1 0 0,-1 1 1 0 0,0 0-1 0 0,0 0 1 0 0,-1 0-1 0 0,0 0 0 0 0,0-1 1 0 0,-1 1-1 0 0,1 0 1 0 0,-1-1-1 0 0,-1 1 1 0 0,1-1-1 0 0,-1 0 1 0 0,0 1-1 0 0,-1-2 0 0 0,0 1 1 0 0,1 0-1 0 0,-2-1 1 0 0,1 1-1 0 0,-1-1 1 0 0,0 0-1 0 0,0-1 1 0 0,0 1-1 0 0,-2 0-119 0 0,-10 3 200 0 0,0-2 0 0 0,-1 0 0 0 0,0 0 0 0 0,0-2 0 0 0,0 0 0 0 0,-14 1-200 0 0,-25 5 27 0 0,55-10-390 0 0,2 0-138 0 0,2-1-38 0 0,32-15-2996 0 0,-16 8 1926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41:02.0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10821 6836 13823 0,'0'0'1216'0,"0"0"-960"0,0 0-256 0,0 0 0 15,6 0 1872-15,0 0 336 0,-6 0 64 0,6-1 16 16,0 0-768-16,-6 1-160 0,6-2-16 0,-6 2-16 15,0 0-160-15,0 0-16 0,0 0-16 0,0 0 0 16,0 0 0-16,0 0 0 0,0 0 0 0,0 0 0 16,0 0-528-16,0 0-96 0,-5 0-32 0,-1 1 0 0,-1 1-96 0,-1 2-32 15,-1 1 0-15,-1 1 0 0,-2 3 416 0,-1 1 96 16,-2 3 16-16,2 0 0 0,-1 1 144 0,2-2 16 16,2 3 16-16,2-3 0 0,2-1-272 0,4 1-48 15,4-1-16-15,4-1 0 0,3-2-480 0,3 0-112 16,4-3 0-16,1 0-128 0,2 0 0 0,2 0 0 15,0 0 0-15,2 1 0 0,-2-1 0 0,2 3 0 16,-4 2 0-16,0 1 0 0,-4 1 128 0,-2 1-128 16,-4 4 0-16,-3 0 0 0,-5 4 0 0,-5 1 0 15,-5 2 0-15,-3-1 0 0,-1 1 0 0,-5-3 0 0,-3-1 0 0,0-3 0 16,1-3 160-16,0-3-160 0,-1-4 128 0,2-3-128 16,0-2 512-16,3-3 0 0,-1-4 16 0,3-2 0 15,3-4-128-15,1-2-16 16,3-3-16-16,3-5 0 0,3-1-224 0,4-3-144 0,4-2 192 0,5-1-192 15,0-1 0-15,3 0 0 0,1 4 0 0,1-2 0 16,3 4 0-16,0-2 0 0,1 3 0 16,0 0 0-16,2 1 0 0,-1-1 0 0,-2 2 0 0,-3 0 0 15,1 0 0-15,-2 3 0 0,-4 0 0 0,-2 3 0 16,-3 0 0-16,-2 1 0 0,-3 2 0 0,-3-1 0 16,-2 2 0-16,-3 1 0 0,-2 1 0 15,-3 2 0-15,-1-1 176 0,-4 1-32 0,-1 0 0 0,-2 2 0 0,-5-3-144 16,0 2 128-16,5-1-128 0,2 2 128 0,1-1-128 0,4 1-144 15,1 0 144-15,2-1-15616 16,2-1-2992-16</inkml:trace>
  <inkml:trace contextRef="#ctx0" brushRef="#br0" timeOffset="15644.219">13024 6763 18431 0,'0'0'816'0,"1"6"160"0,0 1-784 0,0 2-192 16,1 4 0-16,-1 3 0 0,-1 1 4368 0,-1 3 832 15,0 0 176-15,0 2 16 0,-1-1-3088 0,0 4-640 16,-1 2-112-16,-1 4-16 0,0 0-432 0,0 1-80 16,1 1 0-16,-1 0-16 0,0-2-800 0,2-1-208 15,1 0 0-15,1-5 0 0,0-4 0 0,1-2 0 16,2-3 128-16,1-3-128 0,0-1 0 0,-1-2-272 15,2-2 64-15,2-2 16 16,2-3-2000-16,1 0-400 0,1-3-80 0,0-3-15264 0</inkml:trace>
  <inkml:trace contextRef="#ctx0" brushRef="#br0" timeOffset="15945.641">13382 6960 22111 0,'0'0'976'0,"0"0"208"0,0 0-944 0,0 0-240 0,-4 3 0 0,-2 2 0 16,0-2 3776-16,0 3 720 0,1 1 144 0,-2 3 32 16,0 2-2992-16,-1 5-592 15,-1 1-112-15,1 4-16 0,1 3-640 0,-1 4-128 0,2 1-32 0,0-1 0 16,2 2-160-16,0-4 0 0,2-2 144 0,2-2-144 16,2-1 224-16,2-4-32 0,1-1 0 0,3-3 0 0,2-1-192 0,1-2 0 15,2-2 0-15,1-3-160 0,0-4 160 0,2-1-208 16,1-2 80-16,-3 0 128 15,0-3-560-15,-2-1 16 0,-2-1 0 16,-3 0 0-16,-2 1 96 0,-4-2 0 0,-4 0 16 0,-2-1 0 0,-4 0 432 0,-4 1 0 16,-3 0 144-16,-1 1-144 0,-2 0 704 0,0 1 48 15,-2 2 0-15,2-1 0 0,6 1-48 0,-1 1-16 16,2-1 0-16,2 2 0 0,-1 0-464 0,3-1-96 16,1 1 0-16,2-1-128 15,5 2-1088-15,0 0-320 0,1-6-64 0</inkml:trace>
  <inkml:trace contextRef="#ctx0" brushRef="#br0" timeOffset="16643.814">15795 6910 23039 0,'0'0'2048'0,"0"0"-1648"0,0 0-400 0,0 0 0 16,0 0 3584-16,0 0 624 15,0 0 128-15,4-5 16 0,2-1-2096 0,3-3-416 16,3 0-96-16,4-3-16 0,2 0-816 0,1-1-160 16,3 1-48-16,0 1 0 0,2 2-336 0,-3 2-80 15,0 2-16-15,-4 2 0 0,0 3 16 0,-4 4 0 0,-3 3 0 16,-1 3 0-16,-2 1 96 0,-2 4 0 15,-3 3 16-15,-2-1 0 0,-3 3-16 0,-4-3-16 0,-4 3 0 16,-1 2 0-16,-3 4-48 0,-4 1-16 0,-2 3 0 0,1 0 0 16,2 0 0-16,-1 0 0 0,1 0 0 0,2-2 0 15,1 0-48-15,4-3-16 0,2-4 0 0,4 0 0 16,2-6-240-16,5-2 176 0,3-1-176 0,4-2 160 16,1-2-160-16,5-1 0 0,3-5 0 0,2 0 0 15,4-1 0-15,1-1 0 0,0-1 0 0,0-3 0 16,-2-1 0-16,1-1-176 0,-2 0 176 0,1-2-128 15,-2 0-240-15,0-3-32 0,-2-2-16 16,-4 1 0-16,0 0-1376 0,-1 1-288 0,-3-3-48 0,0 0-12528 16,-3 1-2496-16</inkml:trace>
  <inkml:trace contextRef="#ctx0" brushRef="#br0" timeOffset="16966.901">16492 6897 41407 0,'0'0'912'0,"0"0"192"0,0 0 48 0,0 0 0 0,0 0-928 0,0 0-224 15,0 0 0-15,-1 7 0 0,0-2 1184 0,0 2 192 16,0 0 32-16,0 1 16 0,0 2-576 0,1-1-112 16,0 0-32-16,-2 2 0 0,-1 0-112 0,0 1-16 15,-1 0-16-15,-1 3 0 0,-2 1-96 0,0 0-16 16,-1 2 0-16,1-1 0 0,-3 1-176 0,1-1-32 15,1-1-16-15,1 0 0 0,1-2-224 0,4-2 0 0,2-1 0 0,2-2 0 16,3-2 0-16,3-2 0 0,2-3 0 0,2-1 0 16,2-2 0-16,2-3 0 0,0-3 0 0,1 1 0 15,2-5 0-15,2 1 0 0,0 1 0 0,0-2 0 16,2-2 0-16,-2 1 0 0,-1 2 128 0,0 0-128 16,1 1 0-16,-1 0 0 0,-3 1-128 0,0-1 128 15,-3-1-896 1,0 0-64-16,-1 0 0 0,-1 1-16 0,-2-2-1776 0,-1 1-336 15</inkml:trace>
  <inkml:trace contextRef="#ctx0" brushRef="#br0" timeOffset="17169.066">16860 6817 51887 0,'-26'16'2304'0,"12"-7"464"0,-3 3-2208 16,-3-1-560-16,-2 5 0 0,2 0 0 0,-1 0 1232 0,3 4 144 15,0 1 32-15,2 5 0 0,4 1-944 0,0 2-176 16,2 2-32-16,2 1-16 0,3 1-240 0,2 1 0 0,3-1 0 0,1-2 0 31,3-4-496-31,2-3-144 0,4-2-16 0,2-2-16 16,-3-4-2464-16,3-4-480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42:50.16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14533 13684 16575 0,'0'0'1472'0,"1"5"-1168"15,-1 3-304-15,1-3 0 0,2 0 3600 0,1 0 672 16,1-1 128-16,0 0 16 0,2-1-2624 0,3-1-544 15,1-1-96-15,2-1-32 0,1-1-576 0,4 1-112 16,2-4-32-16,1 1 0 0,1-2-144 0,-4 1-48 0,1-1 0 0,-3-1 0 16,0 0-208-16,-1-1 176 15,-1-1-176-15,0-1 160 0,-3-2-160 0,0-1 128 0,-1 1-128 0,-4 0 128 16,-3 0-128-16,-1 1 192 0,-3 3-192 0,-2 0 192 16,-1 2 112-16,-3 0 16 0,-1 3 16 0,-1 1 0 15,-3 2 224-15,-1 2 32 0,-1 1 16 0,0 2 0 16,-1 1-288-16,-1 2-64 0,1 1-16 0,1 0 0 15,1 3 16-15,1-4 0 0,1 1 0 0,2 0 0 16,1 1 32-16,3 0 16 0,1-1 0 0,3 0 0 0,2 1-32 16,2-1 0-16,4-2 0 0,2 1 0 0,3-1-272 0,2 0 128 15,1-1-128-15,4-2 0 0,0-3 0 16,2 0 0-16,0-2 0 0,-1 0 0 0,-2 0 0 0,1-2-224 16,0 0 16-16,-2-1 0 15,1-1-1888-15,-2 0-368 0,0-1-80 0,-2 1-15472 16</inkml:trace>
  <inkml:trace contextRef="#ctx0" brushRef="#br0" timeOffset="165.416">15014 13639 7359 0,'0'0'320'0,"0"5"80"0,1-1-400 0,1 3 0 15,0 0 0-15,1 1 0 0,2 0 7664 0,0 0 1440 16,-1 0 304-16,4 5 48 0,1 0-7056 0,2 1-1408 0,-1-1-288 0,0 2-48 15,1-1-656-15,0 1 0 16,2 0 0-16,-3-2 0 16,1-1-2080-16,1 1-288 0,-3-3-64 0</inkml:trace>
  <inkml:trace contextRef="#ctx0" brushRef="#br0" timeOffset="339.735">15007 13771 13823 0,'0'0'1216'0,"0"0"-960"0,0 0-256 0,0 0 0 0,0 0 5648 0,0 0 1088 0,0 0 224 0,0 0 32 15,7-2-4992-15,1-1-992 0,1 0-208 0,1-1-32 16,4-1-576-16,1-1-192 0,-1 0 0 0,2 0-12304 16,3 0-2576-16</inkml:trace>
  <inkml:trace contextRef="#ctx0" brushRef="#br0" timeOffset="520.725">15337 13649 22111 0,'0'0'1968'0,"-1"3"-1584"16,-1 2-384-16,0 1 0 0,1 1 4224 0,0 0 752 16,1 2 144-16,0 0 48 0,-1 2-3184 0,2 4-640 15,0 1-128-15,0 2-32 0,-1 1-816 0,0-1-176 16,2 2-16-16,-1-4-16 15,0 1-1472-15,1-1-288 0,1-1-64 0,0 0-16912 0</inkml:trace>
  <inkml:trace contextRef="#ctx0" brushRef="#br0" timeOffset="775.716">15341 13712 36575 0,'0'0'1616'0,"0"0"336"0,-1-4-1568 0,0-1-384 0,1 0 0 0,0 0 0 16,1 0 1216-16,1 1 144 0,2 0 48 0,1 0 0 16,1-1-960-16,3 2-176 0,0 0-32 0,1 3-16 15,2 0-224-15,1 1 0 0,-1 1 0 0,-2 2 0 16,1 0-128-16,0 1-80 0,-2 2-16 0,0 0 0 16,-3 0-384-16,-1 1-80 0,-3 0-16 0,0 1 0 0,-2-1 256 0,-1 1 64 15,-2 0 0-15,-2 0 0 0,-1 0 384 0,-2-1 256 16,-1 2-48-16,0-1 0 0,-1-1-208 0,2-1-288 15,0-1 64-15,0-3-16672 16</inkml:trace>
  <inkml:trace contextRef="#ctx0" brushRef="#br0" timeOffset="960.117">15566 13759 29487 0,'-5'3'2624'0,"0"0"-2112"15,-2-1-512-15,1-1 0 0,6-1 4064 0,0 0 704 16,-3-4 144-16,3-3 16 0,3-2-3584 0,4-1-704 16,3 2-160-16,1-4-32 0,2 0-448 0,1 0 0 0,0 0 0 0,1 0 0 31,-1-1-1664-31,0 0-320 0,1 0-64 0,0 0-17568 0</inkml:trace>
  <inkml:trace contextRef="#ctx0" brushRef="#br0" timeOffset="1128.274">15817 13695 21183 0,'0'0'944'0,"0"0"192"0,3 4-912 0,0 0-224 0,-3-4 0 0,5 3 0 16,3 0 4192-16,1-1 800 0,0-1 144 0,1-1 48 15,3 0-4064-15,1-1-800 0,0 0-176 0,-2-2-16 16,1-2-2304-16,-1-2-448 0,-1 1-80 0</inkml:trace>
  <inkml:trace contextRef="#ctx0" brushRef="#br0" timeOffset="1256.775">15993 13617 37087 0,'0'0'816'0,"-7"2"160"0,-2 1 48 0,-2 3 16 0,-1 0-832 0,-1 1-208 0,-2 0 0 0,1 1 0 0,0 1 1984 0,0-2 336 16,1 1 80-16,4 0 16 0,0-1-1328 0,2 0-272 16,1 0-48-16,3 1-16 0,1 0-592 0,4-1-160 15,3 1 0-15,2-1 0 16,1-2-1200-16,3 0-304 0,1-4-64 0,1 0-18432 0</inkml:trace>
  <inkml:trace contextRef="#ctx0" brushRef="#br0" timeOffset="1536.986">16162 13670 39167 0,'0'0'1728'0,"0"0"368"0,-5 0-1680 0,-1 0-416 16,-1 0 0-16,-1 0 0 0,3 1 2368 0,-2 0 400 0,-1-1 80 0,1 1 16 15,-2 1-1744-15,0 0-352 0,2 0-64 16,1 0 0-16,1 1-496 0,5-3-80 0,0 0-128 15,0 0 176-15,0 0-368 0,0 0-64 0,7 3 0 0,3-2-16 32,-2 0-368-32,2 0-64 0,0 1 0 0,0 0-16 15,-2 1 192-15,1-2 32 0,0 3 16 0,0-1 0 0,-1 2 480 0,-1 1 0 0,-3 1 0 0,0 1 0 16,-1-1 528-16,0 2 48 0,-2 1 16 0,-1 1 0 0,-2 1 32 0,-2 2 0 16,-1 0 0-16,0 0 0 0,-3 0-240 15,2-1-32-15,-1 1-16 0,0-1 0 0,0 0-160 0,1-1-48 16,1-3 0-16,0-1 0 0,1-4-288 0,4-4-64 15,-3-2-16-15,2-4 0 16,2-2-2000-16,2-4-384 16,1-3-96-16,2 0-17824 0</inkml:trace>
  <inkml:trace contextRef="#ctx0" brushRef="#br0" timeOffset="1874.723">16408 13615 19343 0,'0'0'1728'0,"3"4"-1392"15,-2 2-336-15,0 0 0 0,-1 1 3792 0,0-2 688 16,-1 0 144-16,0 2 32 0,-1-1-2128 0,-2 3-416 0,-1-1-96 0,0 0-16 16,-1-1-832-16,-1 2-160 15,-1-3-48-15,1 1 0 0,0 0 0 0,1 1 0 16,0-3 0-16,2 1 0 0,1-1-560 0,3-5-112 16,0 0-32-16,0 0 0 0,0 0-256 0,7 2-144 15,0-2 16-15,3-2 0 0,3 0 128 0,-1-1 128 0,0 0-128 0,0 0 176 16,0 2-432-16,-1-1-64 15,-1 2-32-15,-1 2 0 0,0-1 128 0,-2 1 32 16,0 1 0-16,-3 1 0 0,-1 0 192 0,-1 1 0 16,-2 1 0-16,0 1 160 0,-2 1 336 0,-2-1 64 0,-2 4 16 0,-1 0 0 15,-2 0 128-15,-2 0 48 0,0 0 0 0,-2 0 0 16,0 0-432-16,3-3-64 0,-1-2-32 0,1 1 0 0,1-1-224 16,1-2 0-16,1-2-192 0,3-2 192 15,1-1-2112-15,2-3-304 0,3-3-64 0,1-3-19264 16</inkml:trace>
  <inkml:trace contextRef="#ctx0" brushRef="#br0" timeOffset="2022.981">16618 13709 27647 0,'0'0'1216'0,"0"0"256"0,-1 4-1168 0,0 1-304 0,-1 0 0 0,1 2 0 0,-1-1 4512 0,0 2 848 15,0 0 160-15,2-1 48 0,-1 4-4128 0,0-2-816 16,1 1-176-16,1-2-16 15,1 0-1072-15,1-1-224 0,-3-7-32 0,5 2-13136 16,0 1-2624-16</inkml:trace>
  <inkml:trace contextRef="#ctx0" brushRef="#br0" timeOffset="2150.819">16678 13623 23039 0,'0'0'2048'0,"-7"-2"-1648"0,0 0-400 15,1-1 0-15,-1 0 4384 0,2 0 800 0,0-1 144 0,5 4 48 16,-1-4-4480-16,1 4-896 0,3-4-192 0,1 0-18416 15</inkml:trace>
  <inkml:trace contextRef="#ctx0" brushRef="#br0" timeOffset="2394.078">16768 13731 21183 0,'-8'7'944'0,"4"-1"192"0,-1 2-912 0,1-1-224 0,0 1 0 0,1 0 0 16,1 1 5008-16,1-1 960 0,3 1 192 0,0-1 48 15,2-2-4864-15,1-1-976 0,2-2-192 0,1 0-48 16,0 0-512-16,-1-2-96 16,1-2-32-16,0-2 0 0,1-2-640 0,1-1-144 0,1-3-32 0,0-1 0 15,-3 0 368-15,1-4 80 0,-2 1 16 0,0 0 0 0,-3 1 1696 0,-2-1 352 16,-1 0 64-16,-1 2 16 0,-2-1 752 0,-1 2 160 16,-1 0 16-16,-1-1 16 0,0 1-816 0,1 2-176 15,0 0-16-15,1 1-16 0,0 1-912 0,3 6-272 16,0 0 128-16,0 0-128 15,0 0-1536-15,0 0-368 0,0 0-80 0,5 4-11968 16,0 3-2416-16</inkml:trace>
  <inkml:trace contextRef="#ctx0" brushRef="#br0" timeOffset="2611.434">16917 13766 39791 0,'0'0'1760'0,"0"0"368"0,0 0-1696 0,0 0-432 0,1 4 0 0,-1-4 0 16,0 0 2448-16,0 0 416 15,5-3 80-15,-1-2 0 0,3 0-1600 0,0-3-320 0,0 0-64 16,2-1 0-16,0 0-544 0,1-1-96 0,5-1-32 0,0-1 0 15,0 3-288-15,2 0 0 0,-1 2 128 0,-2 2-128 16,2 0 0-16,-2 2 0 16,-2 2 0-16,0 2 0 0,-1 1 0 0,0 4 0 0,-4 0 128 0,-1 3-128 15,-2 1 336-15,-1 0 16 0,-3 2 0 0,-2 1 0 16,0 1-96-16,-1 0 0 0,-1 1-16 0,0-1 0 31,1 1-816-31,2 0-144 0,-2-1-48 0,0-2-15728 0,0 0-3152 0</inkml:trace>
  <inkml:trace contextRef="#ctx0" brushRef="#br0" timeOffset="8738.037">10227 8472 27647 0,'0'0'1216'0,"-3"-4"256"0,1-1-1168 0,-1 0-304 15,2 0 0-15,1 5 0 0,0 0 1536 0,0 0 256 16,0 0 64-16,0 0 0 0,7 0-576 0,1 4-128 0,0 1 0 0,3 3-16 16,2 2-400-16,-3 0-80 0,-1 0-16 0,2 3 0 15,-1 2-384-15,1 1-64 0,-2 3-32 0,2 1 0 16,-1 2-160-16,1 7 128 0,-1 1-128 0,-1-3 128 16,-1 0-128-16,-2-1-144 0,-2-2 144 0,1-1-208 31,-2-3-2320-31,-1-1-464 0</inkml:trace>
  <inkml:trace contextRef="#ctx0" brushRef="#br0" timeOffset="8897.144">10274 8788 35007 0,'0'0'1552'0,"0"0"320"16,0-7-1488-16,2 0-384 0,2-2 0 0,1 2 0 0,0-3 1232 0,2 0 176 15,1 0 48-15,1 0 0 0,1 0-880 0,3 0-160 16,-1 0-32-16,0 0-16 15,0 2-928-15,1 0-176 0,-1 0-32 0,0 1-11088 16,-1-1-2224-16</inkml:trace>
  <inkml:trace contextRef="#ctx0" brushRef="#br0" timeOffset="9011.981">10559 8642 29135 0,'8'13'1280'0,"-3"-6"288"0,-1 1-1248 0,2 3-320 16,-1 0 0-16,1 1 0 0,0-1 1792 0,0 2 320 15,-1-2 48-15,0 1 16 0,0-3-1216 0,1-1-224 16,-1-1-48-16,-1-1-16 0,0-2-672 0,-4-4 0 0,0 0 0 0,0 0-17488 15</inkml:trace>
  <inkml:trace contextRef="#ctx0" brushRef="#br0" timeOffset="9156.709">10533 8477 25791 0,'0'0'2304'0,"-5"2"-1856"0,-1-2-448 0,6 0 0 16,-6 2 2336-16,6-2 368 0,0 0 80 0,0 0 16 15,0 0-1968-15,0 0-400 0,0 0-80 0,0 0-11184 16,0 0-2240-16</inkml:trace>
  <inkml:trace contextRef="#ctx0" brushRef="#br0" timeOffset="9368.578">10733 8274 19343 0,'0'0'1728'0,"0"0"-1392"15,0 0-336-15,0 0 0 0,0 0 4528 0,4 5 832 16,-1 4 160-16,1 0 48 0,0 3-3008 0,1 2-576 16,1 4-128-16,-2 2-32 0,2 2-1104 0,0 2-208 15,0 0-64-15,0 0 0 0,-1 0-320 0,0-1-128 16,1 2 0-16,-2-3 144 0,-1 3-144 0,1-1 0 0,1 0 0 0,0-2 0 31,0-1-944-31,0-3-208 0,0-3-64 0,1-3-12192 16,0-4-2448-16</inkml:trace>
  <inkml:trace contextRef="#ctx0" brushRef="#br0" timeOffset="9584.531">11007 8172 23951 0,'0'0'2128'0,"0"0"-1696"0,0 0-432 0,-3 7 0 16,2 0 4560-16,0 3 832 0,0 2 176 0,2 5 16 15,1 1-3792-15,1 5-752 0,0-1-144 0,1 4-48 16,2 3-528-16,1-1-96 0,0 2-32 0,3-1 0 16,-1-2-192-16,0 0 0 0,0-2 128 0,2-1-128 31,0-3-624-31,1 2-160 0,-2-5-48 0,-2 1 0 16,0-5-2384-16,-1 1-496 0</inkml:trace>
  <inkml:trace contextRef="#ctx0" brushRef="#br0" timeOffset="9728.233">11027 8569 17503 0,'0'0'1552'0,"0"0"-1232"0,0 0-320 0,0 0 0 0,2-6 5536 0,4-1 1056 16,4 0 192-16,3-3 64 0,2-2-3712 0,4-1-720 15,3-2-160-15,1 0-16 0,-1-2-1216 0,3 0-224 16,-2 0-48-16,1 0-16 0,-2 1-592 0,1 1-144 16,-1-2 0-16,-1 2-23440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44:51.43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18150 589 18431 0,'0'0'1632'0,"0"0"-1312"15,-2 5-320-15,2-5 0 0,0 0 2224 0,0 0 368 16,-2 5 80-16,1 1 16 0,-3 1-1024 0,2 0-192 0,-1 1-32 0,1 3-16 15,0 3-320-15,1 0-64 16,0 6-16-16,0 5 0 0,-1 3-160 0,1 4-32 16,1 3-16-16,-1 2 0 0,0-2 0 0,0 1 0 15,0-2 0-15,-1 2 0 0,0 3-304 0,-1 2-64 16,1-1-16-16,0 2 0 0,0-2-208 0,1-2-32 0,0-3-16 0,1-3 0 16,1-3-176-16,1-4 0 0,1-2 0 15,0-1 128-15,-1-5-128 0,2-1 0 0,0-1 0 0,-1-2 0 31,0 0-688-31,-1-1-160 0,0-1-48 0,-1-3-11920 0,0 1-2400 0</inkml:trace>
  <inkml:trace contextRef="#ctx0" brushRef="#br0" timeOffset="5425.364">18201 617 17503 0,'0'0'768'0,"0"0"176"0,0 0-752 0,0 0-192 0,3-4 0 0,2 1 0 15,1-1 3472-15,1 2 672 0,2 0 128 0,1-1 16 0,1-2-2224 0,1 0-448 16,1 1-80-16,3 1-32 16,3-1-352-16,3 1-64 0,1 0 0 0,2 1-16 0,2-2-80 0,-2 0-16 15,1 0 0-15,-3 1 0 0,0 1-368 0,-1 1-80 16,2 2-16-16,0-1 0 0,2 0-192 16,2 0-32-16,-1-1-16 0,5 1 0 0,5 1 0 0,0 1 0 15,1 0 0-15,-2-1 0 0,-3 1-128 0,1-2-16 16,-2 1-128-16,2 1 192 0,1 0-192 0,2 1 176 15,2-1-176-15,2 1 160 0,3-1-160 0,-1 0 128 16,-2 1-128-16,-2-1 128 0,-2 0 112 0,2 1 16 16,2-2 0-16,3 0 0 0,3-2-80 0,2 0-16 15,0 1 0-15,-2 0 0 0,-6-2-32 0,1 1-128 16,-1 0 192-16,1 0-64 0,1-1-128 0,2 1 0 16,2 0-160-16,-2 1 160 0,-3 0 0 0,-2 1 0 15,-5 2 0-15,0-2 0 0,3 0 0 0,-1 0 0 0,-1 1 0 16,2-2 0-16,2 1 0 0,0 1 0 0,1 0 128 15,-3-2-128-15,-5 0 128 0,-1 1-128 0,-3 1 144 0,2-1-144 16,-1-1 0-16,1 0 0 0,0 1 0 0,-1 0 0 16,2-2 0-16,0 2 128 0,0 0-128 0,-3 1 0 15,-1 0 0-15,-2 0 128 0,-2 3-128 0,-2-4 0 16,-2 0 0-16,0 1 0 0,-1-1 0 0,2 0 0 16,-1-1 0-16,2 1 0 0,0 1 128 0,0-2-128 15,0 0 0-15,3 0 128 0,1 0-128 0,2 0 0 16,-2 0 144-16,0 1-144 0,-1 0 128 0,-3 0-128 0,-2 1 0 15,-2-1 0-15,-3-1 0 0,-1 0 0 16,-2 0 0-16,-2 0 128 0,1-1-128 0,-1 0 0 0,0 0 0 16,0 0 0-16,-1 0 0 0,0 0 0 0,0-3 0 0,1 2 0 15,0-1 128-15,1 0-128 0,1 1 0 0,-1 0 0 16,-1 0 0-16,1-1 0 0,0 0 0 16,-2 1 0-16,-3 1 0 0,-1-1 0 0,-5 2 0 0,7-1 0 15,-2-1 0-15,0 2 0 0,-5 0 0 0,0 0 0 16,6-3 0-16,-6 3 0 0,5-1 0 0,-5 1 0 15,0 0 0-15,6-1 0 0,0 1 0 0,-2-2 0 16,1 1 0-16,0 1 0 0,-5 0 0 0,7 1 0 16,-7-1 0-16,0 0 0 0,5 0 0 0,-5 0 0 15,0 0 0-15,0 0 0 0,0 0 0 0,3 7 0 16,-1 0 0-16,-1 1 0 0,-2 1 0 0,0 3 0 16,-2 4 0-16,0 3 0 0,-1 3 0 0,1 2 0 15,0 3 0-15,0 1 0 0,1 0 0 0,0 2 0 16,0 1 0-16,0-3 0 0,2-1 0 0,-1-3 128 15,-1 0-128-15,0 1 192 0,0 4-192 0,0-2 0 16,1 1 0-16,-2 4-176 0,0-2 176 0,0 1 0 16,0-1 0-16,2-1 0 0,0 0 0 0,2-1 0 0,-2-3 0 15,1-2 0-15,0-5 0 0,-1 0 0 0,1-3 0 0,-1 2 0 16,0-1 0-16,0 0 0 0,-1 2 0 0,1-3 0 16,-1-1 0-16,0 0 0 0,0-1 0 0,2 0-128 15,-1-1 128-15,0 0 0 0,0-1-144 0,1-1 144 16,-1 1 0-16,0-2-176 0,1-1 176 0,-1-1-128 15,1 0 128-15,-1 0-192 0,0 0 192 0,-1-1-192 16,0-1 192-16,2-5 0 0,0 0 128 0,-2 5-128 16,-1 0 0-16,3-5 0 0,-5 2 0 0,-1 1-128 15,-1-2 128-15,1 0-128 0,-2-2 128 0,1 1-128 16,-1-3-112-16,0 1-16 0,0-3 0 0,-1 0 0 16,2-1-192-16,-2-1-64 0,-1-1 0 0,0 0 0 15,-2 2 208-15,0-1 48 0,-2 1 0 0,-3 1 0 0,-3-3 0 0,-4 1 0 16,-4 2 0-16,-1 1 0 0,-3 2 256 0,-1 0 0 15,-2 0 0-15,0 0 0 0,1-1 160 0,-1 1 96 16,1-1 0-16,-5 2 16 0,-4 2-16 0,-1 2-16 16,-1-2 0-16,0 0 0 0,1-1 0 0,2 0 0 15,3 0 0-15,-1 0 0 0,-1 1-112 0,-4 1-128 16,-4-2 176-16,-2 2-176 0,0 0 160 0,2 0-160 16,2-1 128-16,2 1-128 0,1 1 192 0,-3 0-32 15,-3 0-16-15,-2 1 0 0,1-3 16 0,3 1 0 16,3 0 0-16,3-1 0 0,2 0-32 0,-1 0 0 15,-3-1 0-15,-2-1 0 0,1-1-128 0,1 0 0 16,1 0 0-16,1-1 128 0,4 0-128 0,2-2 0 0,3 0 0 16,-1 2 0-16,-3-1 0 0,-1 0 0 0,-2 0 0 0,-1 2 0 15,0 0 160-15,2 1-160 0,0 0 192 0,1 1-192 16,1 0 176-16,-2 2-176 0,-4 1 160 0,-2 2-160 16,-4 2 144-16,-3 2-144 0,0 3 128 0,2 1-128 15,4 0 176-15,1-3-48 0,-3 2-128 0,2-1 192 16,0-1-64-16,3-3-128 0,6 0 176 0,4-2-176 15,4-2 160-15,4-2-160 0,3-2 128 0,3-2-128 16,3 0 0-16,2-3-304 0,2-1 48 0,3 0 16 16,0-2-1360-16,2-1-288 0,2 0-48 0,1 1-20080 15</inkml:trace>
  <inkml:trace contextRef="#ctx0" brushRef="#br0" timeOffset="6574.926">16849 1102 21183 0,'-11'-2'1888'0,"11"2"-1504"0,-4-2-384 0,0 0 0 0,4 2 3584 0,-1-4 640 16,1-1 128-16,3-2 16 0,2 2-2368 0,2-1-464 16,4 1-112-16,1-3-16 0,2 2-864 0,0-3-176 15,2 1-48-15,0 2 0 0,1-1-320 0,1 3 128 16,-1 2-128-16,0 1 0 0,1 1 0 0,-3 1 0 16,-2 2 0-16,0 2 128 0,-3 1-128 0,-2 1 0 0,-4 1 0 0,-2 3 0 15,-3 0 0-15,-4 3 128 16,-4 1-128-16,0 0 128 0,-3 1 320 0,-2 1 64 15,-1-5 0-15,1 1 16 0,1-1 336 0,0-2 64 16,2-1 16-16,2-1 0 0,1-3-256 0,2-3-48 16,6-2-16-16,0 0 0 0,0 0-368 0,0 0-80 0,1-6-16 0,2 1 0 15,2 1-160-15,2 2 0 0,1 0 0 16,1 4 0-16,3 0 0 0,1 3 0 0,1 1 0 0,-1 2 0 16,1 2 0-16,0 1 0 0,-1 0 0 0,-1 2 0 15,-2 0 0-15,-1 1 0 0,-4 1 0 0,-1-1 0 16,-4 2 0-16,-2 0 0 0,-3-3 0 0,-2 1 0 15,-3-2 0-15,-2 0 128 0,-2-1-128 0,-2 0 128 16,0 2 16-16,-1-2 0 0,0-3 0 0,0-1 0 16,4-1-16-16,-1-2 0 0,1-3 0 0,4-2 0 15,0-4-128-15,2-3 0 0,1 0 0 0,2 0-176 16,3-3-1008 0,1-1-208-16,2-1-32 0,2 0-13328 0,2-1-2656 0</inkml:trace>
  <inkml:trace contextRef="#ctx0" brushRef="#br0" timeOffset="6820.743">17311 1046 38879 0,'0'0'848'0,"0"0"176"0,0 0 48 0,8 6 16 0,-8 3-864 0,-1 3-224 15,-1 2 0-15,0 3 0 0,-1 4 1024 0,0 2 176 0,0-2 16 0,0-2 16 16,0 4-848-16,-1-1-160 16,0 2-32-16,0-2-16 0,0 0 80 0,0-3 0 0,1 1 16 0,-1 2 0 15,1-4-272-15,1-2 0 0,1-3 0 0,2-1 0 32,0-3-1664-32,1-1-352 0,1-1-64 0,-3-7-15776 0</inkml:trace>
  <inkml:trace contextRef="#ctx0" brushRef="#br0" timeOffset="7901.146">17699 1059 9215 0,'0'0'816'0,"0"0"-656"0,1-5-160 0,-1 5 0 16,0-4 4128-16,0 4 800 0,-2-4 144 0,-2 0 48 15,-1 0-2544-15,-1 1-496 0,-1 1-96 0,0 2-32 16,-3 0-672-16,-2 3-144 0,-2 2-32 0,0 1 0 16,-3 1-144-16,0 1-16 0,-3 1-16 0,2 4 0 0,1 2-192 0,1 3-32 15,0 2-16-15,2-2 0 0,2 3-288 0,2-1-48 16,2 0-16-16,2-1 0 16,2-1-192-16,2 0-144 0,1-4 192 0,2 0-192 15,1-1 0-15,4-4 0 0,0-1 0 0,2-3 0 0,0-2 0 16,3-2 0-16,0-2-208 0,2-3 80 15,2-3-320-15,1-2-48 0,-1-4-16 0,2-2 0 16,-1 0-288-16,-1-2-64 0,-1-1-16 0,0 0 0 16,-2-2 288-16,0 2 48 0,-1 0 16 0,-2 2 0 15,-2 4 528-15,-1-1-128 0,-2 4 128 0,0 1 0 16,-2 1 336-16,-1 3 128 0,-1 4 32 0,0 0 0 16,0 0 288-16,0 0 64 0,-4 4 16 0,1 5 0 0,-2 3-224 0,-1 4-32 15,1-1-16-15,-2 3 0 0,0 0-176 0,1 3-32 16,1 0-16-16,0 1 0 0,0-2-224 0,0-2-144 15,2 0 192-15,2-1-192 0,-1-2 0 0,1 0 0 0,1-3-192 0,1-1 48 32,1-3-2192-32,0-1-432 0,2-2-96 0</inkml:trace>
  <inkml:trace contextRef="#ctx0" brushRef="#br0" timeOffset="8221.364">17821 1039 33519 0,'0'0'1472'0,"0"0"320"0,0 0-1424 0,0 0-368 0,0 0 0 15,0 0 0-15,0 0 1344 0,0 0 192 0,5 6 32 0,0 1 16 16,0 0-832-16,1 3-176 0,0 3-16 0,-1-1-16 16,1 0-368-16,-1 3-176 0,-1 2 160 0,-1 0-160 15,-2 2 128-15,-2 0-128 0,-2 1 0 0,-2 0 0 16,-1-1 0-16,-2 1 0 0,-2-1-128 0,-2 0 128 0,0-2 320 0,0 1 160 15,1-3 32-15,-1-2 16 0,2 0 848 0,2-1 160 16,2-3 48-16,1 1 0 0,1-3-752 0,4 0-160 16,1-1-32-16,2 0 0 0,2-1-192 0,3-2-64 15,2-1 0-15,3-1 0 0,1-1-384 0,2-1 0 16,2-1 0-16,0 0 0 16,1-2-432-16,0-1-160 0,-2 0-48 0,1-1-14528 15,-3-1-2928-15</inkml:trace>
  <inkml:trace contextRef="#ctx0" brushRef="#br0" timeOffset="10838.862">19377 237 20271 0,'0'0'896'0,"0"0"192"0,0 0-880 0,0 0-208 16,0 0 0-16,0 0 0 0,0 0 2032 0,7-2 352 16,0 1 80-16,1-2 16 0,1 1-1456 0,0-1-304 15,2 0-48-15,0 0-16 0,1 0-320 0,1-1-64 16,0 1-16-16,-1 0 0 0,2 0 0 0,-2 1 0 0,-2 0 0 0,0 0 0 16,-2 1 0-16,-2-1-16 15,-6 2 0-15,0 0 0 0,0 0 176 0,0 0 32 16,-4 2 16-16,-2-2 0 0,-2 2 336 0,-2 1 64 15,-1-2 16-15,-1 3 0 0,-1-1-160 0,1 1-16 16,-2 0-16-16,1-1 0 0,1 0-96 0,0 2-16 16,0-2 0-16,1 1 0 0,2-1-64 0,0 0-32 15,2-1 0-15,2 1 0 0,5-3-160 0,0 0-16 0,0 0-16 0,-1 6 0 16,2 0-288-16,2-1 0 0,2 1 0 0,2 1 0 16,-1 0 0-16,1 3 0 15,2-1 128-15,0 1-128 0,-2 1 0 0,2 1 0 0,-1 1 0 0,0 0-144 16,-1 1 144-16,-1 0 0 0,-1-1 0 0,-1-1 0 15,-2 1 0-15,-2 0 0 0,-2 1 0 0,-2-1 128 16,-1 0-128-16,-2-3 0 0,-1 1 128 0,-2-1-128 16,2-1 0-16,-2-3 144 0,0-1-144 0,2-1 0 0,0 0 128 15,0-1-128-15,1-1 0 0,2-3 0 16,5 1 0-16,-3-7-272 0,1-1 48 0,2 2 16 16,1-4-1456-16,2 0-272 15,2-2-64-15,2 1-10464 0,0-1-2080 0</inkml:trace>
  <inkml:trace contextRef="#ctx0" brushRef="#br0" timeOffset="11192.037">19849 257 20271 0,'0'0'1792'0,"0"0"-1424"15,0 0-368-15,-5-2 0 0,-1-1 3376 0,1 1 592 16,1 2 128-16,-1-1 32 0,-1-1-2176 0,0 1-432 15,-1 1-96-15,1 1-16 0,-2 2-544 0,0 1-112 16,-1 1-32-16,0 2 0 0,-2 1-464 0,1 3-112 0,3 3-16 0,-1-2 0 16,2 3-128-16,1 1 128 15,3 0-128-15,1-1 128 0,2 0-128 0,4-2 0 16,1-1 0-16,2 0 0 0,0-1 0 0,3-4 0 16,2 0 0-16,3-3 0 0,0-3-320 0,2-1 48 0,0-2 16 15,1-2 0-15,1 0 384 0,-1-3 64 0,0 0 32 0,-3-2 0 16,-1-2-224-16,-3 0 0 0,-3 1-144 0,-3-1 144 15,-1-2 0-15,-3 1 0 0,-3 0 0 0,-2 1 0 16,-5 1 272-16,0 0-48 0,-3 2-16 0,-1 0 0 0,-1 2-208 16,1-1 176-16,-2 1-176 0,0 1 160 0,2 1-160 15,1 1 0-15,1 1 0 0,3-1 0 16,0 1-1536-16,3-1-176 16,4 3-32-16,0 0-10240 0,0 0-2048 0</inkml:trace>
  <inkml:trace contextRef="#ctx0" brushRef="#br0" timeOffset="11555.696">20222 240 35711 0,'0'0'1584'0,"-5"-1"320"0,-3-1-1520 0,-1 1-384 16,0 1 0-16,1 1 0 0,-1 1 1392 0,1-1 208 0,-2 1 32 0,0 2 16 15,1 1-944-15,0 2-192 16,0 1-48-16,2 0 0 0,0 1-272 0,1 2-64 16,2 1-128-16,2 3 192 0,4-1-192 0,0 1 0 15,3 0 0-15,2 1 0 0,3-2 0 0,1 1 0 16,-1-1 0-16,3-2 0 0,2-3-144 0,1-2 144 0,0-1 0 0,1-1-144 16,0-4-176-16,1-1-48 0,-1-1 0 15,-2-3 0-15,0 0-112 0,-2-1-32 16,-4 0 0-16,-1-2 0 0,-3-2 512 0,-1-1 0 0,-3-1 0 0,-3 0 0 15,-3 0 384-15,-1-2 112 0,-1-1 16 0,-1 1 16 16,-3-1-16-16,-1 1-16 0,1 1 0 0,1 2 0 16,0-1-288-16,1 1-48 0,0 1-16 0,2 2 0 15,2 0-144-15,0 1-272 0,2 0 64 0,2 1 16 16,1 5-2272-16,0 0-448 0,4-4-96 0</inkml:trace>
  <inkml:trace contextRef="#ctx0" brushRef="#br0" timeOffset="12244.894">20631 221 20495 0,'0'0'896'0,"0"0"208"0,6 1-880 0,0 0-224 0,0-1 0 0,1 1 0 0,0 0 320 0,0-1 32 16,1 0 0-16,1 0 0 0,-1-1-352 0,1 0 0 15,0-1 0-15,0-1 0 0,-1 0-144 0,-1 0 0 16,-2 0 0-16,-5 3 0 0,0 0 512 0,0 0 96 15,0 0 32-15,0 0 0 0,-4-4 1552 0,-2 1 320 16,-1 0 64-16,-2 2 16 0,-2 1-320 0,-2 1-64 16,0 0-16-16,0 1 0 0,-1 1-480 0,1 0-96 15,2 1-32-15,0-1 0 0,0 0-608 0,2-1-112 16,1 1-16-16,3 0-16 0,1 1-320 0,0 1-64 16,2 1-16-16,2 0 0 0,-1 0-288 0,2 1 0 15,1 1 0-15,2 0 0 0,-1 1 0 0,3 0 0 16,1 0 0-16,1 0 0 0,0 1 0 0,1 0 0 15,-1 0 0-15,1-2 0 0,1 0 0 0,-2 0 0 16,-2 0-192-16,-2 0 192 0,-1 0 0 0,-2-1 0 16,-3 1-128-16,-2 0 128 0,-3-1 0 0,-2 1 0 0,-2 1 0 15,-2-1 160-15,2 1 64 0,-3 0 16 0,1 1 0 0,0-2 0 16,-1-3 16-16,0 0 16 16,0-1 0-16,1-1 0 0,3-3-272 0,1-1 128 0,2 0-128 0,7 1 0 15,-2-4-128-15,2-1-144 0,3-1-32 0,3-2 0 16,1-2-1808-16,2-1-384 15,2 0-64-15,0 2-16448 0</inkml:trace>
  <inkml:trace contextRef="#ctx0" brushRef="#br0" timeOffset="14189.641">20996 230 10127 0,'0'0'448'0,"0"0"96"0,0 0-544 0,0 0 0 0,0 0 0 0,0 0 0 0,0 0 4048 0,-2-3 704 16,2 3 144-16,0 0 32 0,0 0-2912 0,-5-1-576 16,-1 1-112-16,0 0-32 0,0 0-368 0,-1 3-80 15,0-2-16-15,-2 3 0 0,-2 2-128 0,-1 2-16 16,-2 2-16-16,-1 1 0 0,0 4 0 0,-1 2 0 15,-1 0 0-15,4 2 0 0,0 0-80 0,2 1-16 16,3-2 0-16,4-1 0 0,2 1-192 0,3-2-64 16,4 0 0-16,4-2 0 0,3-4-320 0,1 0 0 15,1-2 0-15,2-1 0 0,0-2 0 0,-1-1 0 16,1 0 0-16,-2-4 0 0,-3 0-320 0,0-3-16 16,-1 0-16-16,-3 1 0 0,-2-2 32 0,-2-1 16 0,-2-1 0 0,-1 1 0 15,-1-2 304-15,-3 1 0 0,-1 0 0 0,-1-1 0 16,-2 1 304-16,-2 0-48 0,-1 1 0 0,-2 1 0 15,0 1-48-15,-1 0-16 0,1 1 0 0,-1 0 0 16,2 0-192-16,3 2 0 16,0-3 128-16,4 2-128 0,5 1-1280 0,0 0-288 0,0 0-64 0,0 0-10128 15,7-3-2016-15</inkml:trace>
  <inkml:trace contextRef="#ctx0" brushRef="#br0" timeOffset="15490.632">21379 257 22975 0,'0'0'512'0,"0"0"96"0,0 0 32 0,0 0 0 15,0 0-512-15,0 0-128 0,-3-4 0 0,0 0 0 0,1 0 1904 0,-3 1 352 16,0 0 80-16,0 1 16 0,-1 2-752 0,-1 2-128 16,-1-2-48-16,1 2 0 0,-1-1-288 0,0 1-64 15,-1 1-16-15,1 1 0 0,0 0-240 0,2 0-48 16,1-1-16-16,2 2 0 0,2 1 96 0,2 1 32 16,3-1 0-16,2 2 0 0,1-3-544 0,4 2-96 0,0-1-32 0,1 3 0 15,-2-1-208-15,2 2 0 0,-2 1 0 0,1-1 0 16,-4 1 0-16,0 1-256 15,-1 1 48-15,-1 2 16 0,-1 2-64 0,-2 0 0 16,-1 1 0-16,-2-1 0 16,-2-2-144-16,-2 0-48 0,-2-1 0 0,-1-2 0 0,1-1 64 0,-2-1 0 0,-2-2 0 0,0-2 0 15,1 0 656-15,-1-1 144 0,1-2 32 16,1-1 0-16,1-4 96 0,3-1 32 0,0-3 0 0,3 0 0 16,2-3 80-16,2-2 32 0,3-5 0 0,1 2 0 0,2-4-384 0,2-1-80 15,1 0-16-15,0-2 0 16,1-1-208-16,1 0-208 0,-1 1 32 0,0 1 16 0,1 2 160 0,0 1 0 15,-2 1 128-15,1 3-128 0,-1 1 0 16,-1 2 0-16,0 1-160 0,-3 3 160 0,-1-3-176 0,-1 2 176 16,-2 1-160-16,-1 1 160 0,-2 0 0 0,-3 1 0 15,-2 0 0-15,-2 0 0 0,-1 1 0 0,-2 0 320 16,-2 1-64-16,-1 0 0 0,0-1 32 0,-1 1 0 16,-2 1 0-16,1-2 0 0,-2 1-96 15,0 0-32-15,2-1 0 0,-1 1 0 16,1 0-1088-16,1 1-224 0,2 0-32 0,2-1-20224 15</inkml:trace>
  <inkml:trace contextRef="#ctx0" brushRef="#br0" timeOffset="19197.913">21685 594 7359 0,'0'0'656'0,"0"0"-528"0,7-2-128 0,-1 0 0 16,0 1 1760-16,1 0 320 0,0 0 64 0,-1 1 16 16,-6 0-656-16,5-3-128 0,0 1-32 0,-5 2 0 0,0 0 208 0,0 0 48 15,0 0 0-15,0 0 0 0,4 0-208 0,-4 0-48 16,0 0 0-16,0 0 0 0,0 0-128 0,0 0-16 16,5 0-16-16,-5 0 0 0,5 0-400 0,1 1-80 15,1-1 0-15,0 0-16 0,0-1-224 0,2-1-32 16,1-1-16-16,1 1 0 0,0 0-224 0,3 0-64 15,0 1 0-15,0-1 0 16,2-1-128-16,0 0 0 0,-2 1 0 0,3 0 0 0,1-1 0 0,-1 1 0 16,0 1 128-16,-2 0-128 0,-1 0 0 0,-1 1 0 15,0 1 0-15,-2-1 0 0,-1 0 0 0,-1 0 0 16,-1 1 0-16,-1-1 128 0,-1 1-128 0,0 1 0 16,0-2 0-16,-6 0 0 0,6 1 0 0,-1 0-192 15,-5-1 32-15,0 0 16 16,6 1-368-16,0 1-64 0,-2 1 0 0,0 0-16 15,-4-3-112-15,0 0 0 0,0 0-16 0,5 2 0 16,-5-2 16-16,5 2 16 0,-1 1 0 0,-4-3 0 0,0 0 688 0,5 0 0 0,-1 0 0 16,-4 0 0-16,0 0 0 0,0 0 0 0,5 1 0 0,-5-1 0 15,0 0 0-15,5 0 0 16,-5 0 144-16,6 1-144 0,-6-1 224 0,0 0-64 0,0 0-16 0,4 1 0 16,-4-1 64-16,0 0 16 0,0 0 0 0,4 4 0 15,-1 1 160-15,-1 2 16 0,-1 2 16 16,-1 1 0-16,1-1 80 0,-2 5 16 0,0 2 0 0,0 1 0 15,0 2-16-15,0 2 0 0,0 4 0 0,1 0 0 16,1 2 16-16,-1 0 0 0,1 0 0 0,0-1 0 16,-1-4-64-16,0 0 0 0,1-2 0 0,0 0 0 15,0-1-192-15,0-1-64 0,0 0 0 0,0-1 0 16,1 3-48-16,-1-1-16 0,0 0 0 0,0 1 0 16,0-2-128-16,0 0 0 0,-1-1 0 0,0 1 0 15,0-1 0-15,0 1 0 0,0-3 0 0,1-1 0 16,-1 0 0-16,1 1 0 0,-1-1 0 0,1 0 0 0,2-3 0 15,-1 0-320-15,-1-2 48 0,0 1 16 0,-1-1-96 16,1 0-16-16,0 0 0 0,-1-2 0 0,0 3 112 0,1-3 32 16,0 0 0-16,1 0 0 0,-1 0-48 0,2-2-16 15,-1 1 0-15,-1 0 0 16,0 0-144-16,1 0-16 0,0 0-16 0,0-1 0 16,0 0 16-16,0-1 0 0,-2-4 0 0,2 6 0 0,1 0 208 0,-2 0 48 15,0 0 16-15,-1-6 0 0,0 5 176 0,0-5 0 16,0 0 0-16,-1 6 0 0,0 1 0 0,1-1 144 15,0 0-144-15,0-6 160 0,0 5-160 0,0-5 0 16,0 0 0-16,0 5 0 0,0-5-192 0,0 0 192 16,0 0-160-16,0 0 160 0,-2 6-176 0,1-1 176 15,0 0-192-15,1-5 192 0,-3 5 0 0,3-5 0 16,0 0 128-16,-4 4-128 0,-2 0 352 0,1 0-32 0,-2-1 0 0,1 1 0 16,0 0 256-16,0 0 32 0,-2-2 16 0,-1 1 0 15,-4-1 0-15,0 1 0 0,-2-1 0 0,-3 0 0 16,-2 0 64-16,-2 0 16 0,-1-2 0 15,-1 0 0-15,-2 0 0 0,-3-2 0 0,3 0 0 0,-1 0 0 16,2 0-176-16,2 0-16 0,3 0-16 0,2 0 0 16,3 0-240-16,1 1-64 0,1 1 0 0,2 0 0 15,2 0-192-15,0 1 0 0,2 0 128 0,1-1-128 16,1-1-1040 0,2-1-256-16,3 2-48 0,-2-3-18864 0</inkml:trace>
  <inkml:trace contextRef="#ctx0" brushRef="#br0" timeOffset="19902.717">22472 189 11055 0,'0'0'976'0,"0"0"-784"15,0 0-192-15,0 0 0 0,-4 1 3808 0,-1 1 720 0,-1 0 144 0,-1 1 16 16,-2-1-2352-16,-1 1-480 16,-1 2-80-16,-1 0-32 0,-1 2-464 0,0 3-80 0,-3 0-32 0,-1 0 0 15,1 0-400-15,-1 0-96 16,1 2-16-16,2 1 0 0,-1-2-352 0,3 0-80 15,3 0-16-15,1 0 0 0,0 0-208 0,1-4 0 16,2 1 0-16,1 0 0 16,2-3-1456-16,2-5-224 0,0 0-48 0,0 0-14976 0</inkml:trace>
  <inkml:trace contextRef="#ctx0" brushRef="#br0" timeOffset="20136.639">22260 329 17503 0,'0'0'1552'0,"0"0"-1232"0,-6 0-320 0,3 1 0 0,-2 1 3552 0,0 0 656 16,0 1 128-16,0 1 16 0,0 4-2432 0,1-3-512 16,0 3-80-16,1 0-32 0,0 1-656 0,1 0-128 15,0-1-16-15,0 1-16 0,0 0-96 0,2 1 0 16,0-2-16-16,2 0 0 0,0-1-96 0,1 1-16 16,2 0 0-16,1-2 0 0,2-1-96 0,1-1-32 15,0 0 0-15,0-2 0 0,2 0-128 0,3-2 0 16,1-1 0-16,-1 0 0 0,0-1 0 0,0 1-144 15,0-2 144-15,1 0-160 16,-1-1-2256-16,-4 1-448 0</inkml:trace>
  <inkml:trace contextRef="#ctx0" brushRef="#br0" timeOffset="21044.168">22217 441 2751 0,'0'0'256'15,"-3"-1"-256"-15,3 1 0 0,-4-4 0 0,1 0 7168 0,-1-1 1376 0,0-1 288 16,1-1 48-16,0 1-5472 0,0-4-1088 0,0 1-208 0,0-2-64 15,1-1-896-15,1 0-176 16,0 2-32-16,1-1-16 0,0 1-416 0,1 1-96 0,0 1-16 0,0 1 0 16,1-1-400-16,0 1 0 0,0 1-224 0,-1 1-13632 15,-1 5-2720-15</inkml:trace>
  <inkml:trace contextRef="#ctx0" brushRef="#br0" timeOffset="21610.473">22748 175 27647 0,'0'0'1216'0,"0"0"256"0,0 0-1168 0,0 0-304 0,0 0 0 0,0 0 0 16,4-2 1728-16,-1-1 304 0,-3 3 48 0,4-6 16 16,0 1-912-16,-1 0-176 0,0 1-48 0,-3 4 0 15,3-5-288-15,-3 5-64 0,0 0-16 0,0 0 0 16,0-6-288-16,0 6-64 0,-4-2-16 0,4 2 0 15,0 0 96-15,-7 1 32 0,-3 1 0 0,-1 2 0 0,0 1-32 0,-1 2 0 16,1 1 0-16,0 1 0 0,1-1 64 0,1 2 0 16,0 1 0-16,3 0 0 0,2 1-64 0,1 2-16 15,2-1 0-15,2-1 0 0,3 0-304 0,1-1 0 16,3 1 128-16,2-4-128 0,1 1 0 0,2-3-224 16,3-1 32-16,0-2 16 15,1-3-2288-15,0-1-464 0,0-2-80 0</inkml:trace>
  <inkml:trace contextRef="#ctx0" brushRef="#br0" timeOffset="22131.189">23065 187 20271 0,'0'0'1792'0,"0"0"-1424"0,-4-2-368 0,0 0 0 0,-2 0 2560 16,6 2 448-16,0 0 96 0,-5 2 16 0,-1-2-1264 0,-1 1-240 15,0 0-48-15,-1 1-16 0,1 2-480 0,0 2-112 16,1-1 0-16,-1 0-16 0,0 2-176 16,2 0-48-16,1 3 0 0,1 0 0 0,2 0-224 0,2 1-48 15,1-4-16-15,2 3 0 16,1 0-432-16,2-2-176 0,0 0 16 0,0-3 0 0,1 1 160 0,1-3-160 15,0-1 160-15,0-1-160 0,-2-1 32 0,1-1 0 16,0-4 0-16,0 0 0 0,-2 0 128 0,0-1 0 16,-2 0-144-16,-1-3 144 0,0 0 0 0,-1 0 0 15,-1 1 0-15,-1 0 0 0,-2 0 128 0,0 1 0 16,0 1 0-16,-1 0 0 0,-1 1-128 0,-1 2 0 16,0-1 0-16,0 0 0 15,0 1-1184-15,5 3-272 0,0 0-48 0,0 0-16416 0</inkml:trace>
  <inkml:trace contextRef="#ctx0" brushRef="#br0" timeOffset="22449.948">23237 205 15663 0,'0'0'1392'0,"0"0"-1120"0,0 0-272 0,0 0 0 15,0 0 3872-15,-3-3 720 0,-1 0 144 0,0 1 16 16,4 2-2448-16,-5 1-512 0,0 1-80 0,-1 0-32 16,0 1-832-16,1 0-160 0,1 1-48 0,1 2 0 15,1 1-384-15,1 2-96 0,1 0-16 0,2 0 0 0,1-1-144 0,1-1 0 16,1 1 0-16,1 0 0 0,1-1-160 0,0-1 160 16,2-1-208-16,0-1 80 15,1-3-368-15,1-1-64 0,-1-1-16 0,1-2 0 16,0 0-576-16,0-2-112 0,-1-2-16 0,1 1-16 15,-2 1 320-15,-1-1 64 0,-2-1 16 0,-2 2 0 16,0 1 896-16,-4 4 256 0,0 0 0 0,0 0 16 0,0 0 1104 0,0 0 224 16,0 0 32-16,0 0 16 0,0 0-704 0,-2 5-144 15,2-5-32-15,-2 4 0 0,2-4-640 0,0 0-128 16,4 5 0-16,1 0 0 16,1-1-2208-16,1-1-352 0,-1 0-64 0</inkml:trace>
  <inkml:trace contextRef="#ctx0" brushRef="#br0" timeOffset="22758.495">23495 239 27983 0,'0'0'1232'0,"0"0"272"0,-1 7-1200 0,-1-1-304 16,0 0 0-16,1-2 0 0,1-4 1104 0,-1 6 176 15,1-6 16-15,0 6 16 0,1-1-896 0,-1-5-176 0,0 0-48 0,0 0 0 16,0 0-192-16,0 0 0 0,6 1 128 0,0-1-128 15,0-2 0-15,1-1 0 0,0-2 0 0,0 1 0 16,-2-2 0-16,2 0 0 0,1-1 0 0,0 0 0 0,1 1 176 16,-2 1-176-16,0-1 192 0,1 2-192 0,0 1 224 0,2 0-64 15,1 2-16-15,-3-2 0 0,-1 1 48 0,0 2 0 16,1 0 0-16,-2 1 0 0,-2 3 608 0,-2 0 128 16,0 1 32-16,-2 3 0 0,-2-1-160 0,-1 2-32 15,0 0 0-15,0 0 0 0,0 1-432 16,0 1-80-16,1-1-32 0,1-3 0 15,1-1-800-15,0 0-144 0,1 0-48 16,2-2-11264-16,1-1-2240 0</inkml:trace>
  <inkml:trace contextRef="#ctx0" brushRef="#br0" timeOffset="22941.15">23853 145 7359 0,'0'0'656'0,"-2"7"-528"16,1-3-128-16,0 3 0 0,0 1 3968 0,2 0 768 0,2 1 160 0,-2 2 32 15,-3-1-3648-15,1 0-704 0,1 1-160 0,0 1-32 32,0 1-720-32,1-1-160 0,0 0-16 0</inkml:trace>
  <inkml:trace contextRef="#ctx0" brushRef="#br0" timeOffset="23249.962">23848 274 25791 0,'0'0'1152'0,"0"0"224"0,0-4-1104 0,2 0-272 0,3 1 0 0,-5 3 0 0,0 0 1616 0,0 0 272 16,0 0 48-16,5-1 16 0,2 1-976 16,0 0-192-1,-2 0-32-15,-2 2-16 0,-3-2-576 0,5 5-160 0,2 0 0 0,1 2 0 16,-2 1-336-16,0-1-144 0,-1 0-32 0,1-2 0 15,-1 1-1104-15,2 1-240 0,-1-2-32 0,1-2-16 16,0 0 96-16,0-1 16 0,-2-1 0 0,1 0 0 16,0-2 1792-16,0 0 432 0,0-1 48 0,-1-2 16 0,0-2 2160 0,2 0 432 15,1-4 96-15,-1 3 16 0,-2-3-976 0,2 1-192 16,4 0-48-16,-1 0 0 0,-1-1-768 0,1 0-176 16,0 2-16-16,0-1-16 0,-1 0-560 0,1 1-96 15,0 2-32-15,2-2 0 0,-2 3-320 0,-1 1-128 16,-4 1 0-16,0 1-13312 15,0 1-2672-15</inkml:trace>
  <inkml:trace contextRef="#ctx0" brushRef="#br0" timeOffset="23425.76">24238 490 34959 0,'23'-8'1536'0,"-18"4"336"0,-6-1-1488 0,3-4-384 0,5-2 0 0,0-2 0 16,1-4 2144-16,1-2 352 0,-1-1 80 0,4-1 16 16,2 2-1920-16,3-2-384 0,0 3-80 0,-1-1-16 15,0 1-2928 1,-2 3-592-16</inkml:trace>
  <inkml:trace contextRef="#ctx0" brushRef="#br0" timeOffset="23552.722">24365 284 11055 0,'-7'-1'976'0,"0"-1"-784"16,2-1-192-16,-1-1 0 0,0-1 8032 0,-1-1 1568 16,1 0 304-16,0-2 64 0,1-2-7088 0,0-2-1424 15,1 2-288-15,0 0-48 16,1-2-1504-16,-2 1-288 0,-1 1-64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46:53.8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8710 5753 35471 0,'0'0'768'0,"0"0"176"0,0 0 16 0,0 0 64 0,-2-7-832 0,1-1-192 16,1 0 0-16,0-2 0 0,1 0 1488 0,1-2 256 15,2-6 48-15,0 0 16 0,1-5-896 0,0-2-176 16,2-5-32-16,-1-2-16 0,1 1-416 0,-1 0-80 15,0 0 0-15,1 2-16 0,-1 4-176 0,-1-1 160 16,-1 3-160-16,-1 1 160 0,0 1-160 0,0 0 128 16,1 2-128-16,-1 2 128 0,-1 1 64 0,1 4 0 15,0 2 0-15,0 3 0 0,0 2 16 0,-3 5 16 16,5 2 0-16,1 4 0 0,0 6 64 0,2 3 16 16,1 4 0-16,0 2 0 0,-1 3 16 0,0 2 16 15,2 3 0-15,1 2 0 0,1 3-128 0,-1 1-16 0,3 2-16 16,2-3 0-16,1-3-176 0,3-1 0 15,0-1 0-15,2-5 0 0,0-1 0 0,2-4 0 0,-3-3 0 0,-1-3 0 16,-1-1 0-16,-5-1 0 0,0-3-176 0,-4 0 176 16,-2 0-128-16,-4-4 128 0,-2 2-128 15,-2-6 128-15,0 0 0 0,-7 0 0 0,-5-2 0 16,-3-2 128-16,-3-2 0 0,-5-4 16 0,-4-4 0 0,-6-3 0 16,-2-3-144-16,-3-4 0 0,-2-1 144 0,-1-2-144 15,-3-2 0-15,-4 2 0 0,-2 1 0 0,1 4 128 16,2 6-128-16,2 5 192 0,4 2-64 0,5 4 0 0,5 2 352 0,3 2 80 15,5 2 16-15,4-1 0 0,5-1-368 0,4-2-64 16,3 0-16-16,6-2 0 16,5 0-128-16,5-3 128 0,5-3-128 0,5-1 128 15,8-1-128-15,7 1 0 0,7-2-160 0,3-1 160 16,6 0-144-16,0 1 144 0,-1-1-128 0,2 5 128 16,-1 0-256-16,2 2 48 0,0 4 0 0,-3 3 0 0,-3 1-48 0,-7 2 0 15,-5 1 0-15,-5 3 0 0,-6 4 256 0,-7-1 0 16,-4 0-160-16,-4 2 160 0,-7 1 128 0,-5 2 80 15,-6 4 32-15,-6 3 0 0,-11 4 576 0,-7 3 112 16,-6 4 32-16,-4 0 0 0,-2 1-192 0,-1 5-48 16,13-8 0-16,-1-3 0 0,-2-4-416 0,2-4-96 15,2-3-16-15,4-3 0 0,3-2-192 0,7-1-208 16,3-4 32-16,3-2 16 16,6-5-2432-16,7 1-480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47:30.89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10091 3672 24879 0,'0'0'1088'0,"0"0"256"15,0 0-1088-15,0 0-256 0,8-3 0 0,3 1 0 0,4-1 4832 0,3 0 912 16,3 0 176-16,5 1 32 0,1 1-3376 0,2 1-672 16,3 0-144-16,-2 1-32 0,0 1-944 0,0 0-192 15,1 0-32-15,0 0-16 0,1 1-368 0,2-2-176 16,0 1 160-16,0 0-160 16,1 0-704-16,0 1-256 0,0-2-32 0,-1-1-22368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7T22:50:50.30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17658 13892 20271 0,'-5'-4'1792'0,"5"4"-1424"0,0 0-368 0,0 0 0 16,0-5 3456-16,0 5 640 16,0 0 112-16,7-5 16 0,4 1-1792 0,1 2-384 0,3 2-64 0,4 1 0 15,2 2-464-15,7-1-96 0,6 1-16 0,6 1 0 16,8 1-320-16,2 2-64 0,0 2 0 0,-1 0-16 15,-1 0-336-15,3 0-64 0,-8-1-16 16,4-2 0-16,4 2-400 0,-1 0-64 0,-4-1-128 16,-1-1 176-16,-2-1-176 0,-1 0 0 0,-1 0 0 0,0-3 0 15,0-1 0-15,-2-1-144 0,-2-2 144 0,-4 1-208 32,-1-3-192-32,-6 1-48 0,-2 0 0 0,-4 0 0 0,-4 2-32 15,-3-1-16-15,-1-1 0 0,-4 0 0 0,-2 2 144 0,-2 1 32 0,-4 0 0 0,0 0 0 31,0 0-2176-31,0 0-416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7T23:05:17.88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337 19 10591 0 0,'2'-16'1136'0'0,"-2"16"-974"0"0,0 0-1 0 0,0 1 0 0 0,0-1 0 0 0,-1 0 1 0 0,1 0-1 0 0,0 0 0 0 0,-1 0 1 0 0,1 0-1 0 0,0 0 0 0 0,0 0 0 0 0,-1 0 1 0 0,1 0-1 0 0,0 0 0 0 0,0 0 0 0 0,-1 0 1 0 0,1 0-1 0 0,0 0 0 0 0,0 0 0 0 0,-1-1 1 0 0,1 1-1 0 0,0 0 0 0 0,0 0 1 0 0,-1 0-1 0 0,1 0 0 0 0,0 0 0 0 0,0-1 1 0 0,0 1-1 0 0,-1 0 0 0 0,1 0 0 0 0,0 0 1 0 0,0-1-1 0 0,0 1 0 0 0,0 0 1 0 0,-1 0-162 0 0,-12 31 5815 0 0,-11 46-5260 0 0,3 2 0 0 0,3 0 0 0 0,4 1 1 0 0,4 0-1 0 0,0 66-555 0 0,9-125-15 0 0,1 0-1 0 0,1-1 1 0 0,0 1 0 0 0,2-1 0 0 0,1 0-1 0 0,0 1 1 0 0,7 15 15 0 0,-11-34-173 0 0,1 0 0 0 0,-1 0 1 0 0,1-1-1 0 0,-1 1 0 0 0,1 0 0 0 0,0-1 0 0 0,0 1 0 0 0,0-1 0 0 0,0 1 1 0 0,0-1-1 0 0,0 1 0 0 0,1-1 0 0 0,-1 0 0 0 0,0 1 0 0 0,1-1 1 0 0,-1 0-1 0 0,1 0 0 0 0,-1 0 0 0 0,1 0 0 0 0,0 0 0 0 0,-1-1 0 0 0,1 1 1 0 0,0 0-1 0 0,-1-1 0 0 0,3 1 173 0 0,7-3-7839 0 0</inkml:trace>
  <inkml:trace contextRef="#ctx0" brushRef="#br0" timeOffset="350.701">591 137 7367 0 0,'-70'2'2087'0'0,"-91"19"8860"0"0,104-8-10653 0 0,-156 53 3927 0 0,156-27-2903 0 0,68-21-866 0 0,72 8-429 0 0,-65-23-21 0 0,60 10-2 0 0,-48-9 0 0 0,-1 1 0 0 0,1 1 0 0 0,-1 1 0 0 0,0 2 0 0 0,-1 1 0 0 0,20 10 0 0 0,-43-18 0 0 0,-1 0 0 0 0,0 1 0 0 0,0-1 0 0 0,0 1 0 0 0,0 0 0 0 0,0 0 0 0 0,0 0 0 0 0,-1 0 0 0 0,0 1 0 0 0,1 0 0 0 0,-1-1 0 0 0,-1 1 0 0 0,1 0 0 0 0,0 1 0 0 0,-1-1 0 0 0,0 0 0 0 0,0 1 0 0 0,0-1 0 0 0,-1 1 0 0 0,0-1 0 0 0,0 1 0 0 0,0 0 0 0 0,0 0 0 0 0,-1-1 0 0 0,1 1 0 0 0,-1 0 0 0 0,0 0 0 0 0,-1 0 0 0 0,1 0 0 0 0,-1-1 0 0 0,0 1 0 0 0,-1 3 0 0 0,-3 3 21 0 0,0-1 0 0 0,0 0 0 0 0,-1 0 0 0 0,0 0 0 0 0,-1-1 0 0 0,0 0-1 0 0,0 0 1 0 0,-1-1 0 0 0,0 1 0 0 0,-1-2 0 0 0,0 1 0 0 0,0-2 0 0 0,-1 1 0 0 0,1-1 0 0 0,-1 0 0 0 0,-6 2-21 0 0,-9 3 92 0 0,-1 0 0 0 0,0-2 0 0 0,0-1 1 0 0,-1-1-1 0 0,0-1 0 0 0,-10 0-92 0 0,25-4 24 0 0,-1 0 0 0 0,0-1 0 0 0,1-1 0 0 0,-1 0 0 0 0,0-1 0 0 0,0 0 0 0 0,1 0 0 0 0,-1-2 0 0 0,1 1 0 0 0,-7-4-24 0 0,17 5-25 0 0,0 1 0 0 0,0-1 0 0 0,0 0-1 0 0,0 0 1 0 0,1 0 0 0 0,-1 0 0 0 0,0-1 0 0 0,0 1 0 0 0,1 0 0 0 0,-1-1-1 0 0,1 1 1 0 0,-1-1 0 0 0,1 0 0 0 0,0 1 0 0 0,0-1 0 0 0,0 0-1 0 0,0 0 1 0 0,0 0 0 0 0,0 0 0 0 0,0 0 0 0 0,0 0 0 0 0,1 0-1 0 0,-1 0 1 0 0,1 0 0 0 0,0 0 0 0 0,-1 0 0 0 0,1 0 0 0 0,0 0 0 0 0,0-1-1 0 0,0 1 1 0 0,1 0 0 0 0,-1 0 0 0 0,0 0 0 0 0,1 0 0 0 0,-1 0-1 0 0,1 0 1 0 0,0 0 0 0 0,0-1 25 0 0,47-69-2884 0 0,-19 47-3120 0 0,4-1-1760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8880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Quickly draw points from last example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Switch colors to purple, draw reconstructed points on line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Equation: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Notice that there is reconstruction error!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Quickly draw points from last example on </a:t>
                </a:r>
                <a:r>
                  <a:rPr lang="en-US" b="0" i="0">
                    <a:latin typeface="Cambria Math" panose="02040503050406030204" pitchFamily="18" charset="0"/>
                  </a:rPr>
                  <a:t>𝑢_1</a:t>
                </a:r>
                <a:r>
                  <a:rPr lang="en-US" dirty="0"/>
                  <a:t>, label </a:t>
                </a:r>
                <a:r>
                  <a:rPr lang="en-US" b="0" i="0">
                    <a:latin typeface="Cambria Math" panose="02040503050406030204" pitchFamily="18" charset="0"/>
                  </a:rPr>
                  <a:t>𝑧_𝑖</a:t>
                </a:r>
                <a:endParaRPr lang="en-US" dirty="0"/>
              </a:p>
              <a:p>
                <a:r>
                  <a:rPr lang="en-US" dirty="0"/>
                  <a:t>Switch colors to purple, draw reconstructed points on line </a:t>
                </a:r>
                <a:r>
                  <a:rPr lang="en-US" b="0" i="0">
                    <a:latin typeface="Cambria Math" panose="02040503050406030204" pitchFamily="18" charset="0"/>
                  </a:rPr>
                  <a:t>𝑥 ̂</a:t>
                </a:r>
                <a:r>
                  <a:rPr lang="en-US" b="0" i="0" dirty="0">
                    <a:latin typeface="Cambria Math" panose="02040503050406030204" pitchFamily="18" charset="0"/>
                  </a:rPr>
                  <a:t>_𝑖</a:t>
                </a:r>
                <a:endParaRPr lang="en-US" dirty="0"/>
              </a:p>
              <a:p>
                <a:r>
                  <a:rPr lang="en-US" dirty="0"/>
                  <a:t>Equation: </a:t>
                </a:r>
                <a:r>
                  <a:rPr lang="en-US" b="0" i="0">
                    <a:latin typeface="Cambria Math" panose="02040503050406030204" pitchFamily="18" charset="0"/>
                  </a:rPr>
                  <a:t>𝑥 ̂</a:t>
                </a:r>
                <a:r>
                  <a:rPr lang="en-US" b="0" i="0" dirty="0">
                    <a:latin typeface="Cambria Math" panose="02040503050406030204" pitchFamily="18" charset="0"/>
                  </a:rPr>
                  <a:t>_𝑖=𝑧_𝑖 𝑢_1</a:t>
                </a:r>
                <a:endParaRPr lang="en-US" dirty="0"/>
              </a:p>
              <a:p>
                <a:r>
                  <a:rPr lang="en-US" dirty="0"/>
                  <a:t>Notice that there is reconstruction error! </a:t>
                </a:r>
                <a:r>
                  <a:rPr lang="en-US" b="0" i="0">
                    <a:latin typeface="Cambria Math" panose="02040503050406030204" pitchFamily="18" charset="0"/>
                  </a:rPr>
                  <a:t>𝑥 ̂</a:t>
                </a:r>
                <a:r>
                  <a:rPr lang="en-US" b="0" i="0" dirty="0">
                    <a:latin typeface="Cambria Math" panose="02040503050406030204" pitchFamily="18" charset="0"/>
                  </a:rPr>
                  <a:t>_1≠𝑥_1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2988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Label green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orange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Show individual projects (different colors)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If I only had to choose one line, which one would I choose? </a:t>
                </a:r>
              </a:p>
              <a:p>
                <a:pPr lvl="1"/>
                <a:r>
                  <a:rPr lang="en-US" dirty="0"/>
                  <a:t>Less reconstruction error with the line that is more spread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Label green as </a:t>
                </a:r>
                <a:r>
                  <a:rPr lang="en-US" b="0" i="0">
                    <a:latin typeface="Cambria Math" panose="02040503050406030204" pitchFamily="18" charset="0"/>
                  </a:rPr>
                  <a:t>𝑢_1</a:t>
                </a:r>
                <a:r>
                  <a:rPr lang="en-US" dirty="0"/>
                  <a:t> and orange as </a:t>
                </a:r>
                <a:r>
                  <a:rPr lang="en-US" b="0" i="0">
                    <a:latin typeface="Cambria Math" panose="02040503050406030204" pitchFamily="18" charset="0"/>
                  </a:rPr>
                  <a:t>𝑢_2</a:t>
                </a:r>
                <a:endParaRPr lang="en-US" dirty="0"/>
              </a:p>
              <a:p>
                <a:r>
                  <a:rPr lang="en-US" dirty="0"/>
                  <a:t>Show individual projects (different colors)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𝑧_𝑖 [1]=𝑢_1^𝑇 𝑥_𝑖  </a:t>
                </a:r>
                <a:r>
                  <a:rPr lang="en-US" dirty="0"/>
                  <a:t> and </a:t>
                </a:r>
                <a:r>
                  <a:rPr lang="en-US" b="0" i="0">
                    <a:latin typeface="Cambria Math" panose="02040503050406030204" pitchFamily="18" charset="0"/>
                  </a:rPr>
                  <a:t>𝑧_𝑖 [2]=𝑢_2^𝑇 𝑥_𝑖</a:t>
                </a:r>
                <a:endParaRPr lang="en-US" dirty="0"/>
              </a:p>
              <a:p>
                <a:r>
                  <a:rPr lang="en-US" dirty="0"/>
                  <a:t>If I only had to choose one line, which one would I choose? </a:t>
                </a:r>
              </a:p>
              <a:p>
                <a:pPr lvl="1"/>
                <a:r>
                  <a:rPr lang="en-US" dirty="0"/>
                  <a:t>Less reconstruction error with the line that is more spread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788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Extreme examples of mostly 1-d data</a:t>
            </a:r>
          </a:p>
          <a:p>
            <a:r>
              <a:rPr lang="en-US" dirty="0"/>
              <a:t>Choose direction with greatest variation</a:t>
            </a:r>
          </a:p>
        </p:txBody>
      </p:sp>
    </p:spTree>
    <p:extLst>
      <p:ext uri="{BB962C8B-B14F-4D97-AF65-F5344CB8AC3E}">
        <p14:creationId xmlns:p14="http://schemas.microsoft.com/office/powerpoint/2010/main" val="503329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data matrix up above</a:t>
            </a:r>
          </a:p>
          <a:p>
            <a:r>
              <a:rPr lang="en-US" dirty="0"/>
              <a:t>Draw dataset below </a:t>
            </a:r>
          </a:p>
          <a:p>
            <a:r>
              <a:rPr lang="en-US" dirty="0"/>
              <a:t>Show covariance matrix to side </a:t>
            </a:r>
          </a:p>
          <a:p>
            <a:r>
              <a:rPr lang="en-US" dirty="0"/>
              <a:t>Draw eigenvectors below</a:t>
            </a:r>
          </a:p>
          <a:p>
            <a:r>
              <a:rPr lang="en-US" dirty="0"/>
              <a:t>Show newly projected data</a:t>
            </a:r>
          </a:p>
        </p:txBody>
      </p:sp>
    </p:spTree>
    <p:extLst>
      <p:ext uri="{BB962C8B-B14F-4D97-AF65-F5344CB8AC3E}">
        <p14:creationId xmlns:p14="http://schemas.microsoft.com/office/powerpoint/2010/main" val="2360051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 of reconstructed data</a:t>
            </a:r>
          </a:p>
        </p:txBody>
      </p:sp>
    </p:spTree>
    <p:extLst>
      <p:ext uri="{BB962C8B-B14F-4D97-AF65-F5344CB8AC3E}">
        <p14:creationId xmlns:p14="http://schemas.microsoft.com/office/powerpoint/2010/main" val="457714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how input image are high dim</a:t>
            </a:r>
          </a:p>
          <a:p>
            <a:r>
              <a:rPr lang="en-US" dirty="0"/>
              <a:t>Write how each PC is still high dim, but we can use them to transform the data to 25 dimensions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18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 𝑥 ̂_𝑖=𝑋 ̅[1:𝑑]+∑𝑧_𝑗 𝑢_𝑗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831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(100 hours uploaded a minute for </a:t>
            </a:r>
            <a:r>
              <a:rPr lang="en-US" dirty="0" err="1"/>
              <a:t>youtube</a:t>
            </a:r>
            <a:r>
              <a:rPr lang="en-US" dirty="0"/>
              <a:t>)</a:t>
            </a:r>
          </a:p>
          <a:p>
            <a:r>
              <a:rPr lang="en-US" dirty="0"/>
              <a:t>Before we talk about recommender system algorithms, we are going to talk about some challenges we face with recommender systems</a:t>
            </a:r>
          </a:p>
          <a:p>
            <a:r>
              <a:rPr lang="en-US" dirty="0"/>
              <a:t>Star next to </a:t>
            </a:r>
            <a:r>
              <a:rPr lang="en-US" dirty="0" err="1"/>
              <a:t>netflix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0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“Clicked, time on site, …”</a:t>
            </a:r>
          </a:p>
        </p:txBody>
      </p:sp>
    </p:spTree>
    <p:extLst>
      <p:ext uri="{BB962C8B-B14F-4D97-AF65-F5344CB8AC3E}">
        <p14:creationId xmlns:p14="http://schemas.microsoft.com/office/powerpoint/2010/main" val="173742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Write: Image -&gt; (x, y)</a:t>
            </a:r>
          </a:p>
          <a:p>
            <a:r>
              <a:rPr lang="en-US" dirty="0"/>
              <a:t>Similar images are close together</a:t>
            </a:r>
          </a:p>
          <a:p>
            <a:r>
              <a:rPr lang="en-US" dirty="0"/>
              <a:t>Horizontal corresponds to smiling or not, vertical is about face rotation</a:t>
            </a:r>
          </a:p>
          <a:p>
            <a:r>
              <a:rPr lang="en-US" dirty="0"/>
              <a:t>We want to learn properties like this automatically from the data itself! </a:t>
            </a:r>
          </a:p>
        </p:txBody>
      </p:sp>
    </p:spTree>
    <p:extLst>
      <p:ext uri="{BB962C8B-B14F-4D97-AF65-F5344CB8AC3E}">
        <p14:creationId xmlns:p14="http://schemas.microsoft.com/office/powerpoint/2010/main" val="249018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35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Circle ”Names”, “Months”, “Places”</a:t>
            </a:r>
          </a:p>
          <a:p>
            <a:r>
              <a:rPr lang="en-US" dirty="0"/>
              <a:t>Not the same as clustering necessarily, clustering is given an embedding find the groups within it.</a:t>
            </a:r>
          </a:p>
          <a:p>
            <a:r>
              <a:rPr lang="en-US" dirty="0"/>
              <a:t>Now we are given a bunch of raw data, and want to come up with a good embedding (maybe even an embedding that makes clustering work well!)</a:t>
            </a:r>
          </a:p>
          <a:p>
            <a:r>
              <a:rPr lang="en-US" dirty="0"/>
              <a:t>These embeddings can be good to reduce the dimensionality of the data (“write dim reduction”) which can make data processing easier and/or help with visualizing data! </a:t>
            </a:r>
          </a:p>
        </p:txBody>
      </p:sp>
    </p:spTree>
    <p:extLst>
      <p:ext uri="{BB962C8B-B14F-4D97-AF65-F5344CB8AC3E}">
        <p14:creationId xmlns:p14="http://schemas.microsoft.com/office/powerpoint/2010/main" val="3759856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low intrinsic dimensionality is MNIST, only need about 5 meaningful features to make good predictions! </a:t>
            </a:r>
          </a:p>
        </p:txBody>
      </p:sp>
    </p:spTree>
    <p:extLst>
      <p:ext uri="{BB962C8B-B14F-4D97-AF65-F5344CB8AC3E}">
        <p14:creationId xmlns:p14="http://schemas.microsoft.com/office/powerpoint/2010/main" val="325834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Write: </a:t>
            </a:r>
            <a:r>
              <a:rPr lang="en-US" dirty="0" err="1"/>
              <a:t>z_i</a:t>
            </a:r>
            <a:r>
              <a:rPr lang="en-US" dirty="0"/>
              <a:t>[1] = 2.5x_i[1] + 3x_i[2] -7 </a:t>
            </a:r>
            <a:r>
              <a:rPr lang="en-US" dirty="0" err="1"/>
              <a:t>x_i</a:t>
            </a:r>
            <a:r>
              <a:rPr lang="en-US" dirty="0"/>
              <a:t>[3] + …</a:t>
            </a:r>
          </a:p>
          <a:p>
            <a:r>
              <a:rPr lang="en-US" dirty="0"/>
              <a:t>Write: </a:t>
            </a:r>
            <a:r>
              <a:rPr lang="en-US" dirty="0" err="1"/>
              <a:t>z_i</a:t>
            </a:r>
            <a:r>
              <a:rPr lang="en-US" dirty="0"/>
              <a:t>[2] = ….</a:t>
            </a:r>
          </a:p>
          <a:p>
            <a:r>
              <a:rPr lang="en-US" dirty="0"/>
              <a:t>Came up with two features based on all the others.</a:t>
            </a:r>
          </a:p>
        </p:txBody>
      </p:sp>
    </p:spTree>
    <p:extLst>
      <p:ext uri="{BB962C8B-B14F-4D97-AF65-F5344CB8AC3E}">
        <p14:creationId xmlns:p14="http://schemas.microsoft.com/office/powerpoint/2010/main" val="1761978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Draw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on green line</a:t>
                </a:r>
              </a:p>
              <a:p>
                <a:r>
                  <a:rPr lang="en-US" dirty="0"/>
                  <a:t>Label a couple points, Draw lines going down to green line from points, draw points on green line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Draw reminder of how this inner product works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Draw </a:t>
                </a:r>
                <a:r>
                  <a:rPr lang="en-US" b="0" i="0">
                    <a:latin typeface="Cambria Math" panose="02040503050406030204" pitchFamily="18" charset="0"/>
                  </a:rPr>
                  <a:t>𝑢_𝑖</a:t>
                </a:r>
                <a:r>
                  <a:rPr lang="en-US" dirty="0"/>
                  <a:t> on green line</a:t>
                </a:r>
              </a:p>
              <a:p>
                <a:r>
                  <a:rPr lang="en-US" dirty="0"/>
                  <a:t>Label a couple points, Draw lines going down to green line from points, draw points on green line </a:t>
                </a:r>
              </a:p>
              <a:p>
                <a:r>
                  <a:rPr lang="en-US" b="0" i="0">
                    <a:latin typeface="Cambria Math" panose="02040503050406030204" pitchFamily="18" charset="0"/>
                  </a:rPr>
                  <a:t>𝑧_𝑖=𝑢_1^𝑇 𝑥_𝑖</a:t>
                </a:r>
                <a:endParaRPr lang="en-US" dirty="0"/>
              </a:p>
              <a:p>
                <a:pPr lvl="1"/>
                <a:r>
                  <a:rPr lang="en-US" dirty="0"/>
                  <a:t>Draw reminder of how this inner product works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01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31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01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427538"/>
      </p:ext>
    </p:extLst>
  </p:cSld>
  <p:clrMapOvr>
    <a:masterClrMapping/>
  </p:clrMapOvr>
  <p:transition>
    <p:fade thruBlk="1"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640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5754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6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6354A335-1D9E-435F-9425-8B76017111F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7876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2302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025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77704E48-70E2-4CB8-9A7A-8A3294A95420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5B62CC26-F944-4478-9CA3-5B9F62C0D17A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312302ED-C268-422B-803F-CF3AED158755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D2D5E607-286B-4EFC-B0F8-195779B950CF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993C3909-7869-4CDA-8CC6-50305079CA6A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7441C7D1-18F6-463B-B91B-99C71E6491B0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EBBA8C72-13AE-474D-BB2B-14EE0C9ADE7A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A7FD8EDB-91F9-4AA4-863A-7513AF9FFF7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66DA164A-4B62-4E49-B850-6A3B428FE3D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26D5888-94D9-4030-A378-BFFA0EC235B7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01177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88207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9644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67" r:id="rId12"/>
    <p:sldLayoutId id="2147483668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28.xml"/><Relationship Id="rId18" Type="http://schemas.openxmlformats.org/officeDocument/2006/relationships/image" Target="../media/image39.png"/><Relationship Id="rId3" Type="http://schemas.openxmlformats.org/officeDocument/2006/relationships/customXml" Target="../ink/ink23.xml"/><Relationship Id="rId7" Type="http://schemas.openxmlformats.org/officeDocument/2006/relationships/customXml" Target="../ink/ink25.xml"/><Relationship Id="rId12" Type="http://schemas.openxmlformats.org/officeDocument/2006/relationships/image" Target="../media/image36.png"/><Relationship Id="rId17" Type="http://schemas.openxmlformats.org/officeDocument/2006/relationships/customXml" Target="../ink/ink30.xml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customXml" Target="../ink/ink27.xml"/><Relationship Id="rId5" Type="http://schemas.openxmlformats.org/officeDocument/2006/relationships/customXml" Target="../ink/ink24.xml"/><Relationship Id="rId15" Type="http://schemas.openxmlformats.org/officeDocument/2006/relationships/customXml" Target="../ink/ink29.xml"/><Relationship Id="rId10" Type="http://schemas.openxmlformats.org/officeDocument/2006/relationships/image" Target="../media/image35.png"/><Relationship Id="rId19" Type="http://schemas.openxmlformats.org/officeDocument/2006/relationships/customXml" Target="../ink/ink31.xml"/><Relationship Id="rId4" Type="http://schemas.openxmlformats.org/officeDocument/2006/relationships/image" Target="../media/image31.png"/><Relationship Id="rId9" Type="http://schemas.openxmlformats.org/officeDocument/2006/relationships/customXml" Target="../ink/ink26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customXml" Target="../ink/ink3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customXml" Target="../ink/ink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6.xm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customXml" Target="../ink/ink38.xml"/><Relationship Id="rId4" Type="http://schemas.openxmlformats.org/officeDocument/2006/relationships/customXml" Target="../ink/ink35.xml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customXml" Target="../ink/ink44.xml"/><Relationship Id="rId18" Type="http://schemas.openxmlformats.org/officeDocument/2006/relationships/image" Target="../media/image59.png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12" Type="http://schemas.openxmlformats.org/officeDocument/2006/relationships/image" Target="../media/image56.png"/><Relationship Id="rId17" Type="http://schemas.openxmlformats.org/officeDocument/2006/relationships/customXml" Target="../ink/ink4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customXml" Target="../ink/ink43.xml"/><Relationship Id="rId5" Type="http://schemas.openxmlformats.org/officeDocument/2006/relationships/customXml" Target="../ink/ink40.xml"/><Relationship Id="rId15" Type="http://schemas.openxmlformats.org/officeDocument/2006/relationships/customXml" Target="../ink/ink45.xml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customXml" Target="../ink/ink42.xm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customXml" Target="../ink/ink48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0.xml"/><Relationship Id="rId5" Type="http://schemas.openxmlformats.org/officeDocument/2006/relationships/image" Target="../media/image63.png"/><Relationship Id="rId4" Type="http://schemas.openxmlformats.org/officeDocument/2006/relationships/customXml" Target="../ink/ink49.xml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3.xml"/><Relationship Id="rId5" Type="http://schemas.openxmlformats.org/officeDocument/2006/relationships/image" Target="../media/image13.emf"/><Relationship Id="rId4" Type="http://schemas.openxmlformats.org/officeDocument/2006/relationships/customXml" Target="../ink/ink52.xml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customXml" Target="../ink/ink55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7.xml"/><Relationship Id="rId5" Type="http://schemas.openxmlformats.org/officeDocument/2006/relationships/image" Target="../media/image18.emf"/><Relationship Id="rId4" Type="http://schemas.openxmlformats.org/officeDocument/2006/relationships/customXml" Target="../ink/ink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setosa.io/ev/principal-component-analysis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7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5.xml"/><Relationship Id="rId4" Type="http://schemas.microsoft.com/office/2007/relationships/media" Target="../media/media2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7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6.xml"/><Relationship Id="rId4" Type="http://schemas.microsoft.com/office/2007/relationships/media" Target="../media/media2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.xml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.xml"/><Relationship Id="rId13" Type="http://schemas.openxmlformats.org/officeDocument/2006/relationships/image" Target="../media/image82.png"/><Relationship Id="rId18" Type="http://schemas.openxmlformats.org/officeDocument/2006/relationships/customXml" Target="../ink/ink66.xml"/><Relationship Id="rId3" Type="http://schemas.openxmlformats.org/officeDocument/2006/relationships/image" Target="../media/image180.png"/><Relationship Id="rId21" Type="http://schemas.openxmlformats.org/officeDocument/2006/relationships/image" Target="../media/image86.png"/><Relationship Id="rId7" Type="http://schemas.openxmlformats.org/officeDocument/2006/relationships/image" Target="../media/image78.png"/><Relationship Id="rId12" Type="http://schemas.openxmlformats.org/officeDocument/2006/relationships/customXml" Target="../ink/ink63.xml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65.xml"/><Relationship Id="rId20" Type="http://schemas.openxmlformats.org/officeDocument/2006/relationships/customXml" Target="../ink/ink6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0.xml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3.png"/><Relationship Id="rId23" Type="http://schemas.openxmlformats.org/officeDocument/2006/relationships/image" Target="../media/image87.png"/><Relationship Id="rId10" Type="http://schemas.openxmlformats.org/officeDocument/2006/relationships/customXml" Target="../ink/ink62.xml"/><Relationship Id="rId19" Type="http://schemas.openxmlformats.org/officeDocument/2006/relationships/image" Target="../media/image85.png"/><Relationship Id="rId4" Type="http://schemas.openxmlformats.org/officeDocument/2006/relationships/customXml" Target="../ink/ink59.xml"/><Relationship Id="rId9" Type="http://schemas.openxmlformats.org/officeDocument/2006/relationships/image" Target="../media/image79.png"/><Relationship Id="rId14" Type="http://schemas.openxmlformats.org/officeDocument/2006/relationships/customXml" Target="../ink/ink64.xml"/><Relationship Id="rId22" Type="http://schemas.openxmlformats.org/officeDocument/2006/relationships/customXml" Target="../ink/ink6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1.xml"/><Relationship Id="rId13" Type="http://schemas.openxmlformats.org/officeDocument/2006/relationships/image" Target="../media/image92.png"/><Relationship Id="rId18" Type="http://schemas.openxmlformats.org/officeDocument/2006/relationships/customXml" Target="../ink/ink76.xml"/><Relationship Id="rId3" Type="http://schemas.openxmlformats.org/officeDocument/2006/relationships/image" Target="../media/image190.png"/><Relationship Id="rId21" Type="http://schemas.openxmlformats.org/officeDocument/2006/relationships/image" Target="../media/image96.png"/><Relationship Id="rId7" Type="http://schemas.openxmlformats.org/officeDocument/2006/relationships/image" Target="../media/image89.png"/><Relationship Id="rId12" Type="http://schemas.openxmlformats.org/officeDocument/2006/relationships/customXml" Target="../ink/ink73.xml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75.xml"/><Relationship Id="rId20" Type="http://schemas.openxmlformats.org/officeDocument/2006/relationships/customXml" Target="../ink/ink7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70.xml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23" Type="http://schemas.openxmlformats.org/officeDocument/2006/relationships/image" Target="../media/image97.png"/><Relationship Id="rId10" Type="http://schemas.openxmlformats.org/officeDocument/2006/relationships/customXml" Target="../ink/ink72.xml"/><Relationship Id="rId19" Type="http://schemas.openxmlformats.org/officeDocument/2006/relationships/image" Target="../media/image95.png"/><Relationship Id="rId4" Type="http://schemas.openxmlformats.org/officeDocument/2006/relationships/customXml" Target="../ink/ink69.xml"/><Relationship Id="rId9" Type="http://schemas.openxmlformats.org/officeDocument/2006/relationships/image" Target="../media/image90.png"/><Relationship Id="rId14" Type="http://schemas.openxmlformats.org/officeDocument/2006/relationships/customXml" Target="../ink/ink74.xml"/><Relationship Id="rId22" Type="http://schemas.openxmlformats.org/officeDocument/2006/relationships/customXml" Target="../ink/ink7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customXml" Target="../ink/ink79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customXml" Target="../ink/ink8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customXml" Target="../ink/ink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2.xml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7.png"/><Relationship Id="rId5" Type="http://schemas.openxmlformats.org/officeDocument/2006/relationships/customXml" Target="../ink/ink83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4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5.xml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7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image" Target="../media/image7.png"/><Relationship Id="rId21" Type="http://schemas.openxmlformats.org/officeDocument/2006/relationships/customXml" Target="../ink/ink11.xml"/><Relationship Id="rId7" Type="http://schemas.openxmlformats.org/officeDocument/2006/relationships/customXml" Target="../ink/ink4.xml"/><Relationship Id="rId12" Type="http://schemas.openxmlformats.org/officeDocument/2006/relationships/image" Target="../media/image12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customXml" Target="../ink/ink6.xml"/><Relationship Id="rId24" Type="http://schemas.openxmlformats.org/officeDocument/2006/relationships/image" Target="../media/image18.png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10" Type="http://schemas.openxmlformats.org/officeDocument/2006/relationships/image" Target="../media/image11.png"/><Relationship Id="rId19" Type="http://schemas.openxmlformats.org/officeDocument/2006/relationships/customXml" Target="../ink/ink10.xml"/><Relationship Id="rId4" Type="http://schemas.openxmlformats.org/officeDocument/2006/relationships/image" Target="../media/image8.png"/><Relationship Id="rId9" Type="http://schemas.openxmlformats.org/officeDocument/2006/relationships/customXml" Target="../ink/ink5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20.xml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12" Type="http://schemas.openxmlformats.org/officeDocument/2006/relationships/image" Target="../media/image26.png"/><Relationship Id="rId2" Type="http://schemas.openxmlformats.org/officeDocument/2006/relationships/image" Target="../media/image3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customXml" Target="../ink/ink19.xml"/><Relationship Id="rId5" Type="http://schemas.openxmlformats.org/officeDocument/2006/relationships/customXml" Target="../ink/ink16.xml"/><Relationship Id="rId15" Type="http://schemas.openxmlformats.org/officeDocument/2006/relationships/customXml" Target="../ink/ink21.xm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customXml" Target="../ink/ink18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dirty="0"/>
            </a:br>
            <a:r>
              <a:rPr lang="en" sz="1600" dirty="0"/>
              <a:t>Recommender Systems </a:t>
            </a:r>
            <a:r>
              <a:rPr lang="en-US" sz="1600" dirty="0"/>
              <a:t>Intro </a:t>
            </a:r>
            <a:br>
              <a:rPr lang="en-US" sz="1600" dirty="0"/>
            </a:br>
            <a:r>
              <a:rPr lang="en-US" sz="1600" dirty="0"/>
              <a:t>Dimensionality Reduction</a:t>
            </a:r>
            <a:br>
              <a:rPr lang="en" sz="1600" dirty="0"/>
            </a:br>
            <a:r>
              <a:rPr lang="en" sz="1600" dirty="0"/>
              <a:t> </a:t>
            </a:r>
            <a:br>
              <a:rPr lang="en" sz="1800" dirty="0"/>
            </a:br>
            <a:br>
              <a:rPr lang="en" sz="1800" dirty="0"/>
            </a:br>
            <a:r>
              <a:rPr lang="en" sz="1000" dirty="0"/>
              <a:t>Hunter Schafer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May</a:t>
            </a:r>
            <a:r>
              <a:rPr lang="en" sz="1000" dirty="0"/>
              <a:t> 17, 2021</a:t>
            </a:r>
            <a:endParaRPr sz="1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35DF04-2C6F-469B-8CF1-83C87C304B7C}"/>
                  </a:ext>
                </a:extLst>
              </p14:cNvPr>
              <p14:cNvContentPartPr/>
              <p14:nvPr/>
            </p14:nvContentPartPr>
            <p14:xfrm>
              <a:off x="280080" y="154800"/>
              <a:ext cx="3958560" cy="4789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35DF04-2C6F-469B-8CF1-83C87C304B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720" y="145440"/>
                <a:ext cx="3977280" cy="48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986151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393868-FF9A-224C-A550-67892B35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282C9-FC11-A543-BCC4-1D8EB6779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Simplest Approach: Recommend whatever is popular</a:t>
            </a:r>
          </a:p>
          <a:p>
            <a:r>
              <a:rPr lang="en-US" dirty="0"/>
              <a:t>Rank by global popularity (i.e. Avengers Endgame)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Limitations</a:t>
            </a:r>
          </a:p>
          <a:p>
            <a:r>
              <a:rPr lang="en-US" dirty="0"/>
              <a:t>No personalization</a:t>
            </a:r>
          </a:p>
          <a:p>
            <a:r>
              <a:rPr lang="en-US" dirty="0"/>
              <a:t>Feedback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B1F29-0979-E649-A74A-8BC0FEED4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7F2ABF4-97E4-4F1F-B5A8-E773B9DF7061}"/>
                  </a:ext>
                </a:extLst>
              </p14:cNvPr>
              <p14:cNvContentPartPr/>
              <p14:nvPr/>
            </p14:nvContentPartPr>
            <p14:xfrm>
              <a:off x="3589560" y="2934000"/>
              <a:ext cx="1365840" cy="54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7F2ABF4-97E4-4F1F-B5A8-E773B9DF70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0200" y="2924640"/>
                <a:ext cx="138456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9578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CC46-90FC-0E4C-A0AC-40F51F9B0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Classification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A72E-C384-E744-9347-A9657963FB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Solution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CAC13-4AC9-1749-A16D-1A39CB9A38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948131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393868-FF9A-224C-A550-67892B35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a Classifier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282C9-FC11-A543-BCC4-1D8EB6779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Train a classifier to learn whether or not someone will like an item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Pros</a:t>
            </a:r>
            <a:endParaRPr lang="en-US" dirty="0"/>
          </a:p>
          <a:p>
            <a:r>
              <a:rPr lang="en-US" dirty="0"/>
              <a:t>Personalized</a:t>
            </a:r>
          </a:p>
          <a:p>
            <a:r>
              <a:rPr lang="en-US" dirty="0"/>
              <a:t>Features can capture context (time of day, recent history, …) </a:t>
            </a:r>
          </a:p>
          <a:p>
            <a:r>
              <a:rPr lang="en-US" dirty="0"/>
              <a:t>Can even handle limited user history (age of user, location, …)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B1F29-0979-E649-A74A-8BC0FEED4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14C81-ECBF-DA4C-A057-C6B4A979D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96" y="1153885"/>
            <a:ext cx="4545432" cy="15648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BE4C8D-6447-408C-A32E-AFE081C0D8F4}"/>
                  </a:ext>
                </a:extLst>
              </p14:cNvPr>
              <p14:cNvContentPartPr/>
              <p14:nvPr/>
            </p14:nvContentPartPr>
            <p14:xfrm>
              <a:off x="6836400" y="169560"/>
              <a:ext cx="2028600" cy="323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BE4C8D-6447-408C-A32E-AFE081C0D8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7040" y="160200"/>
                <a:ext cx="204732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93274BB-BD67-4C22-99F6-E0881B67CE92}"/>
                  </a:ext>
                </a:extLst>
              </p14:cNvPr>
              <p14:cNvContentPartPr/>
              <p14:nvPr/>
            </p14:nvContentPartPr>
            <p14:xfrm>
              <a:off x="3450321" y="86686"/>
              <a:ext cx="32760" cy="199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93274BB-BD67-4C22-99F6-E0881B67CE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1321" y="77686"/>
                <a:ext cx="5040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952D97B-427B-4C66-B04E-F4C77AA769FE}"/>
                  </a:ext>
                </a:extLst>
              </p14:cNvPr>
              <p14:cNvContentPartPr/>
              <p14:nvPr/>
            </p14:nvContentPartPr>
            <p14:xfrm>
              <a:off x="4247721" y="161926"/>
              <a:ext cx="117360" cy="964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952D97B-427B-4C66-B04E-F4C77AA769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9081" y="153286"/>
                <a:ext cx="13500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D15B678-5EFC-4D5B-8E0E-4306C7D613BB}"/>
                  </a:ext>
                </a:extLst>
              </p14:cNvPr>
              <p14:cNvContentPartPr/>
              <p14:nvPr/>
            </p14:nvContentPartPr>
            <p14:xfrm>
              <a:off x="5554881" y="160486"/>
              <a:ext cx="60120" cy="860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D15B678-5EFC-4D5B-8E0E-4306C7D613B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46241" y="151846"/>
                <a:ext cx="777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741DED7-35E1-4564-B1EE-537896845C6B}"/>
                  </a:ext>
                </a:extLst>
              </p14:cNvPr>
              <p14:cNvContentPartPr/>
              <p14:nvPr/>
            </p14:nvContentPartPr>
            <p14:xfrm>
              <a:off x="5662881" y="170206"/>
              <a:ext cx="120600" cy="72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741DED7-35E1-4564-B1EE-537896845C6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3881" y="161566"/>
                <a:ext cx="13824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32ACDB5-5072-48BB-8BF1-17ADF11A1DE8}"/>
                  </a:ext>
                </a:extLst>
              </p14:cNvPr>
              <p14:cNvContentPartPr/>
              <p14:nvPr/>
            </p14:nvContentPartPr>
            <p14:xfrm>
              <a:off x="5060961" y="136366"/>
              <a:ext cx="442080" cy="1159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32ACDB5-5072-48BB-8BF1-17ADF11A1DE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52321" y="127366"/>
                <a:ext cx="459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477FA38-A8DC-4642-8D29-68DC2F935B48}"/>
                  </a:ext>
                </a:extLst>
              </p14:cNvPr>
              <p14:cNvContentPartPr/>
              <p14:nvPr/>
            </p14:nvContentPartPr>
            <p14:xfrm>
              <a:off x="4641561" y="133846"/>
              <a:ext cx="352440" cy="303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477FA38-A8DC-4642-8D29-68DC2F935B4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32921" y="124846"/>
                <a:ext cx="37008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B3A6234-040F-4BF5-95E8-FC3679A0D8D9}"/>
                  </a:ext>
                </a:extLst>
              </p14:cNvPr>
              <p14:cNvContentPartPr/>
              <p14:nvPr/>
            </p14:nvContentPartPr>
            <p14:xfrm>
              <a:off x="3867201" y="142126"/>
              <a:ext cx="313920" cy="177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B3A6234-040F-4BF5-95E8-FC3679A0D8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58211" y="133486"/>
                <a:ext cx="33154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AA76F6C-483D-43EA-B2F4-964CB0400A32}"/>
                  </a:ext>
                </a:extLst>
              </p14:cNvPr>
              <p14:cNvContentPartPr/>
              <p14:nvPr/>
            </p14:nvContentPartPr>
            <p14:xfrm>
              <a:off x="3561921" y="171286"/>
              <a:ext cx="255960" cy="247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AA76F6C-483D-43EA-B2F4-964CB0400A3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53281" y="162286"/>
                <a:ext cx="273600" cy="26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8253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393868-FF9A-224C-A550-67892B35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a Classifier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282C9-FC11-A543-BCC4-1D8EB6779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Train a classifier to learn whether or not someone will like an item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Features might not be available or hard to work with</a:t>
            </a:r>
          </a:p>
          <a:p>
            <a:r>
              <a:rPr lang="en-US" dirty="0"/>
              <a:t>Often doesn’t perform well in practice when compared to more advanced techniques like </a:t>
            </a:r>
            <a:r>
              <a:rPr lang="en-US" b="1" dirty="0"/>
              <a:t>collaborative filtering</a:t>
            </a:r>
          </a:p>
          <a:p>
            <a:r>
              <a:rPr lang="en-US" dirty="0"/>
              <a:t>Can still lead to feedback loops.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B1F29-0979-E649-A74A-8BC0FEED4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14C81-ECBF-DA4C-A057-C6B4A979D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96" y="1153885"/>
            <a:ext cx="4545432" cy="15648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6F1AE5E-374E-4A0D-B2D8-F1644CBB3711}"/>
                  </a:ext>
                </a:extLst>
              </p14:cNvPr>
              <p14:cNvContentPartPr/>
              <p14:nvPr/>
            </p14:nvContentPartPr>
            <p14:xfrm>
              <a:off x="6108120" y="4089960"/>
              <a:ext cx="1651320" cy="37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6F1AE5E-374E-4A0D-B2D8-F1644CBB37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8760" y="4080600"/>
                <a:ext cx="1670040" cy="5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651251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1F2EB-86FF-48FB-9573-0B0DDB9C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725BA-9474-485E-811D-223B4C6CD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We will learn more advanced ideas for recommendation. Before that, we want to explore a slightly unrelated idea of dimensionality reduction.</a:t>
            </a:r>
          </a:p>
          <a:p>
            <a:r>
              <a:rPr lang="en-US" dirty="0"/>
              <a:t>This will be useful in helping us think about some key ideas for what can make recommendation useful.</a:t>
            </a:r>
          </a:p>
          <a:p>
            <a:r>
              <a:rPr lang="en-US" dirty="0"/>
              <a:t>A very general/powerful tool useful in other ML applications.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Today:</a:t>
            </a:r>
          </a:p>
          <a:p>
            <a:r>
              <a:rPr lang="en-US" dirty="0"/>
              <a:t>Recommender System Intro</a:t>
            </a:r>
          </a:p>
          <a:p>
            <a:r>
              <a:rPr lang="en-US" dirty="0"/>
              <a:t>Dimensionality Reduction (PCA)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Wednesday</a:t>
            </a:r>
          </a:p>
          <a:p>
            <a:r>
              <a:rPr lang="en-US" dirty="0"/>
              <a:t>Matrix Factorization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EDCFB-2754-45C0-ADF4-2D8B84E33F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900150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433892-4C50-4CE0-BBA1-7405557D1B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Dimensionality Reduction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70B2E15-42F7-4D5E-A4DC-F18D78431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7ABC9-4D48-4B18-BFED-3361EB0F81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1422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B2AD4B-94F4-644C-B534-3C923FAF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Pictures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E687EB-B00B-3845-9169-60F23D82D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Example: Embed high dimensional data in low dimensions to visualize the data</a:t>
            </a:r>
          </a:p>
          <a:p>
            <a:r>
              <a:rPr lang="en-US" dirty="0"/>
              <a:t>Goal: Similar images should be near each other.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78669-151A-354C-997C-56D5C05B5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FEC4E-E680-194B-B63F-09105748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1756562"/>
            <a:ext cx="2682381" cy="3386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18ACC-EB4B-8E44-8E76-5031F68F1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846" y="1756562"/>
            <a:ext cx="2896207" cy="334380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E2A9BF8-820A-4AF3-945B-73EA38BBE928}"/>
                  </a:ext>
                </a:extLst>
              </p14:cNvPr>
              <p14:cNvContentPartPr/>
              <p14:nvPr/>
            </p14:nvContentPartPr>
            <p14:xfrm>
              <a:off x="2881080" y="140040"/>
              <a:ext cx="4338360" cy="613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E2A9BF8-820A-4AF3-945B-73EA38BBE9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1720" y="130680"/>
                <a:ext cx="4357080" cy="63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284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DC6D-9AE8-AC4B-8388-06228B67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167B5-1B90-4746-80E3-4A517E40C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D00CB-E340-EC4E-BF09-897F8982EB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BBE0D-1E1F-B743-A9E1-440F2BCE31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0460" y="0"/>
            <a:ext cx="6383119" cy="47873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D3114E-AA07-474C-961F-37F02D3BE1D4}"/>
                  </a:ext>
                </a:extLst>
              </p14:cNvPr>
              <p14:cNvContentPartPr/>
              <p14:nvPr/>
            </p14:nvContentPartPr>
            <p14:xfrm>
              <a:off x="4987800" y="136080"/>
              <a:ext cx="2427120" cy="1253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D3114E-AA07-474C-961F-37F02D3BE1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8440" y="126720"/>
                <a:ext cx="2445840" cy="127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324071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DC6D-9AE8-AC4B-8388-06228B67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167B5-1B90-4746-80E3-4A517E40C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D00CB-E340-EC4E-BF09-897F8982EB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356DD-E53F-1A40-AA20-7065A2F09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9490" y="0"/>
            <a:ext cx="6310060" cy="479564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C5A9CEE-CEE7-4C91-9524-6C470EA5BA8C}"/>
                  </a:ext>
                </a:extLst>
              </p14:cNvPr>
              <p14:cNvContentPartPr/>
              <p14:nvPr/>
            </p14:nvContentPartPr>
            <p14:xfrm>
              <a:off x="3048480" y="45720"/>
              <a:ext cx="5792400" cy="4169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C5A9CEE-CEE7-4C91-9524-6C470EA5BA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9120" y="36360"/>
                <a:ext cx="5811120" cy="41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259874-72FE-4B2E-9A0E-40380B943E41}"/>
                  </a:ext>
                </a:extLst>
              </p14:cNvPr>
              <p14:cNvContentPartPr/>
              <p14:nvPr/>
            </p14:nvContentPartPr>
            <p14:xfrm>
              <a:off x="5508801" y="262726"/>
              <a:ext cx="901440" cy="203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259874-72FE-4B2E-9A0E-40380B943E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00158" y="254071"/>
                <a:ext cx="919087" cy="220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0B5C29A-844A-4EEB-91A1-A44D7A03A6B7}"/>
                  </a:ext>
                </a:extLst>
              </p14:cNvPr>
              <p14:cNvContentPartPr/>
              <p14:nvPr/>
            </p14:nvContentPartPr>
            <p14:xfrm>
              <a:off x="7240761" y="859606"/>
              <a:ext cx="972360" cy="342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0B5C29A-844A-4EEB-91A1-A44D7A03A6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2121" y="850606"/>
                <a:ext cx="99000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1A4CC5F-76DD-4339-A4BF-C41009031A0B}"/>
                  </a:ext>
                </a:extLst>
              </p14:cNvPr>
              <p14:cNvContentPartPr/>
              <p14:nvPr/>
            </p14:nvContentPartPr>
            <p14:xfrm>
              <a:off x="5166081" y="2465206"/>
              <a:ext cx="961200" cy="2736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1A4CC5F-76DD-4339-A4BF-C41009031A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57441" y="2456206"/>
                <a:ext cx="978840" cy="2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173458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BCFE-AAF8-054C-8CDD-7FD73AB1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Dimensionality Reduction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D9B85-B6DB-9549-8A98-1134AA23D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Input data might have thousands or millions of dimensions!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Dimensionality Reduction </a:t>
            </a:r>
            <a:r>
              <a:rPr lang="en-US" dirty="0"/>
              <a:t>is the the task of representing the data with a fewer number of dimensions, while keeping meaningful relations between data</a:t>
            </a:r>
          </a:p>
          <a:p>
            <a:r>
              <a:rPr lang="en-US" b="1" dirty="0"/>
              <a:t>Easier Learning</a:t>
            </a:r>
            <a:r>
              <a:rPr lang="en-US" dirty="0"/>
              <a:t>: fewer parameters, no curse of dimensionality</a:t>
            </a:r>
          </a:p>
          <a:p>
            <a:r>
              <a:rPr lang="en-US" b="1" dirty="0"/>
              <a:t>Visualization: </a:t>
            </a:r>
            <a:r>
              <a:rPr lang="en-US" dirty="0"/>
              <a:t>Hard to visualize more than 3D</a:t>
            </a:r>
          </a:p>
          <a:p>
            <a:r>
              <a:rPr lang="en-US" dirty="0"/>
              <a:t>Discover “</a:t>
            </a:r>
            <a:r>
              <a:rPr lang="en-US" b="1" dirty="0"/>
              <a:t>intrinsic dimensionality</a:t>
            </a:r>
            <a:r>
              <a:rPr lang="en-US" dirty="0"/>
              <a:t>” of the data</a:t>
            </a:r>
          </a:p>
          <a:p>
            <a:pPr lvl="1"/>
            <a:r>
              <a:rPr lang="en-US" dirty="0"/>
              <a:t>High dimensional data is can sometimes be truly lower dimensional (i.e. redundant information)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83C22-3F80-AF4F-9598-9907D2AD1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55BDF59-5F9D-4A03-94CF-C3540FDA20A1}"/>
                  </a:ext>
                </a:extLst>
              </p14:cNvPr>
              <p14:cNvContentPartPr/>
              <p14:nvPr/>
            </p14:nvContentPartPr>
            <p14:xfrm>
              <a:off x="4388481" y="3768766"/>
              <a:ext cx="145080" cy="191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55BDF59-5F9D-4A03-94CF-C3540FDA20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9841" y="3759766"/>
                <a:ext cx="16272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CD5AF7E-AEA6-48CA-A7FB-BD9DDB6E98BD}"/>
                  </a:ext>
                </a:extLst>
              </p14:cNvPr>
              <p14:cNvContentPartPr/>
              <p14:nvPr/>
            </p14:nvContentPartPr>
            <p14:xfrm>
              <a:off x="4599801" y="3909526"/>
              <a:ext cx="5040" cy="7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CD5AF7E-AEA6-48CA-A7FB-BD9DDB6E98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90801" y="3900886"/>
                <a:ext cx="2268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ACF15B-5861-46F7-BD62-E6E10A4A8E4C}"/>
                  </a:ext>
                </a:extLst>
              </p14:cNvPr>
              <p14:cNvContentPartPr/>
              <p14:nvPr/>
            </p14:nvContentPartPr>
            <p14:xfrm>
              <a:off x="4656321" y="3789646"/>
              <a:ext cx="97560" cy="312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ACF15B-5861-46F7-BD62-E6E10A4A8E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47321" y="3780646"/>
                <a:ext cx="1152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8A118AC-DB55-4258-8406-84873D989743}"/>
                  </a:ext>
                </a:extLst>
              </p14:cNvPr>
              <p14:cNvContentPartPr/>
              <p14:nvPr/>
            </p14:nvContentPartPr>
            <p14:xfrm>
              <a:off x="4847121" y="3914926"/>
              <a:ext cx="252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8A118AC-DB55-4258-8406-84873D9897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38481" y="3905926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560B8B5-6D34-4927-9837-ACB9EC20D72A}"/>
                  </a:ext>
                </a:extLst>
              </p14:cNvPr>
              <p14:cNvContentPartPr/>
              <p14:nvPr/>
            </p14:nvContentPartPr>
            <p14:xfrm>
              <a:off x="4908321" y="3877486"/>
              <a:ext cx="63360" cy="1303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560B8B5-6D34-4927-9837-ACB9EC20D72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99681" y="3868846"/>
                <a:ext cx="8100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AE461CD-D7BE-4246-A1C2-004C05CD31D4}"/>
                  </a:ext>
                </a:extLst>
              </p14:cNvPr>
              <p14:cNvContentPartPr/>
              <p14:nvPr/>
            </p14:nvContentPartPr>
            <p14:xfrm>
              <a:off x="5258601" y="3663286"/>
              <a:ext cx="1553040" cy="2984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AE461CD-D7BE-4246-A1C2-004C05CD31D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49961" y="3654286"/>
                <a:ext cx="157068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63BA6C-8E8C-4221-9F3B-BD03459FDF98}"/>
                  </a:ext>
                </a:extLst>
              </p14:cNvPr>
              <p14:cNvContentPartPr/>
              <p14:nvPr/>
            </p14:nvContentPartPr>
            <p14:xfrm>
              <a:off x="7661241" y="3698926"/>
              <a:ext cx="190440" cy="238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63BA6C-8E8C-4221-9F3B-BD03459FDF9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52601" y="3689926"/>
                <a:ext cx="2080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35FC201-BD10-40B8-9232-060826823F10}"/>
                  </a:ext>
                </a:extLst>
              </p14:cNvPr>
              <p14:cNvContentPartPr/>
              <p14:nvPr/>
            </p14:nvContentPartPr>
            <p14:xfrm>
              <a:off x="7164441" y="3715486"/>
              <a:ext cx="417240" cy="335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35FC201-BD10-40B8-9232-060826823F1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55794" y="3706486"/>
                <a:ext cx="434895" cy="35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7717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4099E1-5F8E-984A-9D0C-A4809383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Personalization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14C6E7-0C4A-5441-A68F-F3DD324BC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Personalization is transforming our experience of the world</a:t>
            </a:r>
          </a:p>
          <a:p>
            <a:pPr marL="596900" lvl="1" indent="0">
              <a:buNone/>
            </a:pPr>
            <a:r>
              <a:rPr lang="en-US" dirty="0" err="1"/>
              <a:t>Youtube</a:t>
            </a:r>
            <a:r>
              <a:rPr lang="en-US" dirty="0"/>
              <a:t> </a:t>
            </a:r>
          </a:p>
          <a:p>
            <a:pPr marL="596900" lvl="1" indent="0">
              <a:buNone/>
            </a:pPr>
            <a:r>
              <a:rPr lang="en-US" dirty="0"/>
              <a:t>Netflix </a:t>
            </a:r>
          </a:p>
          <a:p>
            <a:pPr marL="596900" lvl="1" indent="0">
              <a:buNone/>
            </a:pPr>
            <a:r>
              <a:rPr lang="en-US" dirty="0"/>
              <a:t>Amazon</a:t>
            </a:r>
          </a:p>
          <a:p>
            <a:pPr marL="596900" lvl="1" indent="0">
              <a:buNone/>
            </a:pPr>
            <a:r>
              <a:rPr lang="en-US" dirty="0"/>
              <a:t>Spotify</a:t>
            </a:r>
          </a:p>
          <a:p>
            <a:pPr marL="596900" lvl="1" indent="0">
              <a:buNone/>
            </a:pPr>
            <a:r>
              <a:rPr lang="en-US" dirty="0"/>
              <a:t>Facebook</a:t>
            </a:r>
          </a:p>
          <a:p>
            <a:pPr marL="596900" lvl="1" indent="0">
              <a:buNone/>
            </a:pPr>
            <a:r>
              <a:rPr lang="en-US" dirty="0"/>
              <a:t>Many more…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Almost all have share a common trait where there are users that use the system and items that we want the user to look at. 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dirty="0"/>
              <a:t>A recommender system recommends items to a user based on what we think will be the most “useful” for the user.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68C5C-530A-1C4E-A719-5F88F6E089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1EF163-83F4-40A4-8426-64112AD902A3}"/>
                  </a:ext>
                </a:extLst>
              </p14:cNvPr>
              <p14:cNvContentPartPr/>
              <p14:nvPr/>
            </p14:nvContentPartPr>
            <p14:xfrm>
              <a:off x="4454280" y="1240920"/>
              <a:ext cx="198360" cy="217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1EF163-83F4-40A4-8426-64112AD902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4920" y="1231560"/>
                <a:ext cx="217080" cy="2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9325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B140-94D5-2E46-88AB-8893B8029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AA8315-7088-3848-AAD8-DD21072CE9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One very popular dimensionality reduction algorithm is called </a:t>
                </a:r>
                <a:r>
                  <a:rPr lang="en-US" b="1" dirty="0"/>
                  <a:t>Principal Component Analysis (PCA)</a:t>
                </a:r>
                <a:r>
                  <a:rPr lang="en-US" dirty="0"/>
                  <a:t>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Idea: Use a linear projection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 data to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-dimensional data</a:t>
                </a:r>
              </a:p>
              <a:p>
                <a:r>
                  <a:rPr lang="en-US" dirty="0"/>
                  <a:t>E.g. 1000 dimension word vectors to 3 dimensions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Choose the projection that minimizes </a:t>
                </a:r>
                <a:r>
                  <a:rPr lang="en-US" b="1" dirty="0"/>
                  <a:t>reconstruction error</a:t>
                </a:r>
                <a:endParaRPr lang="en-US" dirty="0"/>
              </a:p>
              <a:p>
                <a:r>
                  <a:rPr lang="en-US" dirty="0"/>
                  <a:t>Idea: The information lost if you were to ”undo” the projection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AA8315-7088-3848-AAD8-DD21072CE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981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0B5EC-E19F-534F-841B-54E1F9EAFD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5585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E0E1-CD64-3A4A-A793-72F019BA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Projections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D5800-A301-A241-A00C-98386CAA8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Could do something like feature importance and find the subset of features with most meaningful information.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 popular approach is to </a:t>
            </a:r>
            <a:r>
              <a:rPr lang="en-US" b="1" dirty="0"/>
              <a:t>create new features </a:t>
            </a:r>
            <a:r>
              <a:rPr lang="en-US" dirty="0"/>
              <a:t>that are </a:t>
            </a:r>
            <a:r>
              <a:rPr lang="en-US" b="1" dirty="0"/>
              <a:t>combinations of existing features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Benefit: We can do this in the unsupervised setting when we only know x and not y!  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4E261-15C3-B746-B0A3-AEBE57463C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828C6AD-F424-4AFE-97AB-C71492F32A41}"/>
                  </a:ext>
                </a:extLst>
              </p14:cNvPr>
              <p14:cNvContentPartPr/>
              <p14:nvPr/>
            </p14:nvContentPartPr>
            <p14:xfrm>
              <a:off x="3657240" y="182880"/>
              <a:ext cx="5489640" cy="3528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828C6AD-F424-4AFE-97AB-C71492F32A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7880" y="173520"/>
                <a:ext cx="5508360" cy="354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C6C7D47-9093-4633-905D-1D22F5DC9965}"/>
                  </a:ext>
                </a:extLst>
              </p14:cNvPr>
              <p14:cNvContentPartPr/>
              <p14:nvPr/>
            </p14:nvContentPartPr>
            <p14:xfrm>
              <a:off x="2785041" y="2298166"/>
              <a:ext cx="236520" cy="145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6C7D47-9093-4633-905D-1D22F5DC99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6388" y="2289526"/>
                <a:ext cx="254187" cy="16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721049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D1D3F-9543-B045-9F28-E381AD9F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Projection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0D385-4AAB-9948-ABB2-1C720BCE1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Project</a:t>
            </a:r>
            <a:r>
              <a:rPr lang="en-US" dirty="0"/>
              <a:t> data into 1 dimension along a li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B15AE-92D2-A74B-BD6C-D97618CCBD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39D63-2B82-D04C-ABE1-598A49636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39" y="1451556"/>
            <a:ext cx="6504245" cy="22533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8E9DFB-62C9-418D-AF43-BD7955908CB1}"/>
                  </a:ext>
                </a:extLst>
              </p14:cNvPr>
              <p14:cNvContentPartPr/>
              <p14:nvPr/>
            </p14:nvContentPartPr>
            <p14:xfrm>
              <a:off x="3087360" y="164880"/>
              <a:ext cx="5666040" cy="3179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A8E9DFB-62C9-418D-AF43-BD7955908C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8000" y="155520"/>
                <a:ext cx="5684760" cy="31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CBFF419-9007-4767-A3A1-3AB996A4EB41}"/>
                  </a:ext>
                </a:extLst>
              </p14:cNvPr>
              <p14:cNvContentPartPr/>
              <p14:nvPr/>
            </p14:nvContentPartPr>
            <p14:xfrm>
              <a:off x="3019761" y="383326"/>
              <a:ext cx="16560" cy="194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CBFF419-9007-4767-A3A1-3AB996A4EB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0761" y="374326"/>
                <a:ext cx="342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A72C51C-CBBA-4221-BA27-3D3A1F002856}"/>
                  </a:ext>
                </a:extLst>
              </p14:cNvPr>
              <p14:cNvContentPartPr/>
              <p14:nvPr/>
            </p14:nvContentPartPr>
            <p14:xfrm>
              <a:off x="2701161" y="385486"/>
              <a:ext cx="222840" cy="183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A72C51C-CBBA-4221-BA27-3D3A1F0028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2161" y="376486"/>
                <a:ext cx="240480" cy="20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472686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5B753-C5FE-184E-BD71-146F8C056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Reconstruction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54B82-4D1B-FF4D-BB59-3ED5CB833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Reconstruct </a:t>
            </a:r>
            <a:r>
              <a:rPr lang="en-US" dirty="0"/>
              <a:t>original data only knowing the projection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D1E37-1B2C-364B-84CA-D237DB1970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3B93C-837E-784E-8ABD-6CE64D118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39" y="1451556"/>
            <a:ext cx="6504245" cy="2253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3063240" y="1509480"/>
              <a:ext cx="6017400" cy="1853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0000" y="1502640"/>
                <a:ext cx="6026760" cy="18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8C9EA8E-3906-463B-BEAE-BF0D8AD7DD20}"/>
                  </a:ext>
                </a:extLst>
              </p14:cNvPr>
              <p14:cNvContentPartPr/>
              <p14:nvPr/>
            </p14:nvContentPartPr>
            <p14:xfrm>
              <a:off x="3046320" y="1595880"/>
              <a:ext cx="5346360" cy="2634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8C9EA8E-3906-463B-BEAE-BF0D8AD7DD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36960" y="1586520"/>
                <a:ext cx="5365080" cy="265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7727070-E059-474C-B338-D20DD694CB4D}"/>
                  </a:ext>
                </a:extLst>
              </p14:cNvPr>
              <p14:cNvContentPartPr/>
              <p14:nvPr/>
            </p14:nvContentPartPr>
            <p14:xfrm>
              <a:off x="6619041" y="3220126"/>
              <a:ext cx="1595520" cy="246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7727070-E059-474C-B338-D20DD694CB4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10401" y="3211486"/>
                <a:ext cx="1613160" cy="26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085255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E448-83E2-1C49-AC63-A5C4E998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w/ 2 Dimensions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032715C-4D52-2C41-AE33-5A092D26446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projected onto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orthogonal vectors?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032715C-4D52-2C41-AE33-5A092D2644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422E4-A537-2643-8C4C-FBEE828DD5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5AE35-3EA9-754A-870C-F1685B310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894680"/>
            <a:ext cx="6553200" cy="22395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B65E063-0409-49AD-B069-ECFED3E0F2DD}"/>
                  </a:ext>
                </a:extLst>
              </p14:cNvPr>
              <p14:cNvContentPartPr/>
              <p14:nvPr/>
            </p14:nvContentPartPr>
            <p14:xfrm>
              <a:off x="3143520" y="75240"/>
              <a:ext cx="6003360" cy="4723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B65E063-0409-49AD-B069-ECFED3E0F2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4160" y="65880"/>
                <a:ext cx="6022080" cy="474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530716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C1A1-BFD4-D44F-892D-A35DE8E7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Line?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0EFEA-B6C5-8B48-BC34-92B72524E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Given a dataset, how do we choose which line to project 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1BA01-0F88-AC4C-B4AC-C1A4859D98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3ABAB-3FA4-B94C-9B46-56D2A4504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514" y="1914511"/>
            <a:ext cx="3350972" cy="2364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3EEB55-AF16-FF44-B72A-1ADB00682F40}"/>
              </a:ext>
            </a:extLst>
          </p:cNvPr>
          <p:cNvSpPr/>
          <p:nvPr/>
        </p:nvSpPr>
        <p:spPr>
          <a:xfrm>
            <a:off x="6977506" y="1361948"/>
            <a:ext cx="15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Extreme Example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3176640" y="1786320"/>
              <a:ext cx="5910480" cy="28670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3400" y="1782360"/>
                <a:ext cx="5920560" cy="28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CECDD3-1977-4779-AA87-B9FBFB3FE83F}"/>
                  </a:ext>
                </a:extLst>
              </p14:cNvPr>
              <p14:cNvContentPartPr/>
              <p14:nvPr/>
            </p14:nvContentPartPr>
            <p14:xfrm>
              <a:off x="8379801" y="3551686"/>
              <a:ext cx="420120" cy="258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CECDD3-1977-4779-AA87-B9FBFB3FE8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70801" y="3542686"/>
                <a:ext cx="437760" cy="27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4651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4EA3B-DB4F-3747-AC74-56D92B11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Visualized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BA4E03-F8E7-FD4C-A495-4489A5EE70B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This process can work with any dimension data (go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dimensions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dimensions).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PCA Explained Visually: </a:t>
                </a:r>
                <a:br>
                  <a:rPr lang="en-US" dirty="0"/>
                </a:br>
                <a:r>
                  <a:rPr lang="en-US" dirty="0">
                    <a:hlinkClick r:id="rId2"/>
                  </a:rPr>
                  <a:t>http://setosa.io/ev/principal-component-analysis/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BA4E03-F8E7-FD4C-A495-4489A5EE70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AF213-E067-3F4E-9FB6-95D42016E6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062396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3670D3-8AEE-1A4A-9622-62FBC2B80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Assume we were trying to reduce the dimension of 3d data to 2d data, which of the following would be the result of PCA? </a:t>
            </a:r>
            <a:r>
              <a:rPr lang="en-US" dirty="0"/>
              <a:t>Assume we are using the data from the visual demo and take pc1 and pc2 as the principal components.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CE130-B962-F744-A392-D134C185F0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E4B6F4-CE1B-8D4F-A57D-0793106D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20" name="Online Media 19" descr="data.mov">
            <a:hlinkClick r:id="" action="ppaction://media"/>
            <a:extLst>
              <a:ext uri="{FF2B5EF4-FFF2-40B4-BE49-F238E27FC236}">
                <a16:creationId xmlns:a16="http://schemas.microsoft.com/office/drawing/2014/main" id="{C9D22246-D6F1-C547-AE50-3286DD0578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051" r="3048" b="3977"/>
          <a:stretch/>
        </p:blipFill>
        <p:spPr>
          <a:xfrm>
            <a:off x="3090625" y="2007398"/>
            <a:ext cx="3125118" cy="2939253"/>
          </a:xfrm>
          <a:prstGeom prst="rect">
            <a:avLst/>
          </a:prstGeom>
        </p:spPr>
      </p:pic>
      <p:pic>
        <p:nvPicPr>
          <p:cNvPr id="21" name="Online Media 4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01EDD53B-DB7D-3244-B293-4A4EC186C8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20073.6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0376" y="4300554"/>
            <a:ext cx="1253765" cy="70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07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9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3670D3-8AEE-1A4A-9622-62FBC2B80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Assume we were trying to reduce the dimension of 3d data to 2d data, which of the following would be the result of PCA? </a:t>
            </a:r>
            <a:r>
              <a:rPr lang="en-US" dirty="0"/>
              <a:t>Assume we are using the data from the visual demo and take pc1 and pc2 as the principal components.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CE130-B962-F744-A392-D134C185F0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E4B6F4-CE1B-8D4F-A57D-0793106D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pic>
        <p:nvPicPr>
          <p:cNvPr id="20" name="Online Media 19" descr="data.mov">
            <a:hlinkClick r:id="" action="ppaction://media"/>
            <a:extLst>
              <a:ext uri="{FF2B5EF4-FFF2-40B4-BE49-F238E27FC236}">
                <a16:creationId xmlns:a16="http://schemas.microsoft.com/office/drawing/2014/main" id="{C9D22246-D6F1-C547-AE50-3286DD0578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051" r="3048" b="3977"/>
          <a:stretch/>
        </p:blipFill>
        <p:spPr>
          <a:xfrm>
            <a:off x="3090625" y="2007398"/>
            <a:ext cx="3125118" cy="2939253"/>
          </a:xfrm>
          <a:prstGeom prst="rect">
            <a:avLst/>
          </a:prstGeom>
        </p:spPr>
      </p:pic>
      <p:pic>
        <p:nvPicPr>
          <p:cNvPr id="21" name="Online Media 4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01EDD53B-DB7D-3244-B293-4A4EC186C8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60628.06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0376" y="4300554"/>
            <a:ext cx="1253765" cy="70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58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4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0B28CF-043F-694E-AFB8-2D0775D99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86ADE-4DF4-E145-84F5-C1E9A1E7C4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CBEBC-DAA6-4E4C-AF27-B5747EBF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411" y="575500"/>
            <a:ext cx="3178628" cy="39732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0992E67-4515-40FD-9F5B-5EFE69685091}"/>
                  </a:ext>
                </a:extLst>
              </p14:cNvPr>
              <p14:cNvContentPartPr/>
              <p14:nvPr/>
            </p14:nvContentPartPr>
            <p14:xfrm>
              <a:off x="2774880" y="171360"/>
              <a:ext cx="832320" cy="320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0992E67-4515-40FD-9F5B-5EFE696850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5520" y="162000"/>
                <a:ext cx="851040" cy="33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850511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4F8F-CAE1-BF47-B8AC-47C89B7DB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Recommender System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5FC08-6E75-DF47-8D62-AA1A94C1DD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BE908-6945-914A-8C7E-1B5FC33B89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291705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6D4EC7-E183-2C4E-AA0E-F22C5C95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13EDDA4F-FC0D-314D-ABF1-3594D23647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68111" y="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Input Data: 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data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Each row is an example</a:t>
                </a:r>
                <a:br>
                  <a:rPr lang="en-US" dirty="0"/>
                </a:br>
                <a:endParaRPr lang="en-US" dirty="0"/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dirty="0" err="1"/>
                  <a:t>Recenter</a:t>
                </a:r>
                <a:r>
                  <a:rPr lang="en-US" dirty="0"/>
                  <a:t> Data: Subtract mean from each row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[1: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dirty="0"/>
                  <a:t>Compute spread/orientation: Compute covariance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dirty="0"/>
                  <a:t>Find basis for orientation: Compute eigenvectors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eigenvectors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with largest eigenvalues</a:t>
                </a:r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dirty="0"/>
                  <a:t>Project Data: Project data onto principal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13EDDA4F-FC0D-314D-ABF1-3594D23647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68111" y="0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EAEA0-9BA3-2F42-B2F0-29AEF1EA24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6FC0FE-9041-8648-B59B-9F0F1A09586B}"/>
              </a:ext>
            </a:extLst>
          </p:cNvPr>
          <p:cNvCxnSpPr/>
          <p:nvPr/>
        </p:nvCxnSpPr>
        <p:spPr>
          <a:xfrm>
            <a:off x="2192747" y="3897086"/>
            <a:ext cx="375364" cy="0"/>
          </a:xfrm>
          <a:prstGeom prst="line">
            <a:avLst/>
          </a:prstGeom>
          <a:ln>
            <a:solidFill>
              <a:srgbClr val="9569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101C37-D0C2-4097-8530-52E0ED0B66C7}"/>
                  </a:ext>
                </a:extLst>
              </p14:cNvPr>
              <p14:cNvContentPartPr/>
              <p14:nvPr/>
            </p14:nvContentPartPr>
            <p14:xfrm>
              <a:off x="2867040" y="65520"/>
              <a:ext cx="6087960" cy="4932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101C37-D0C2-4097-8530-52E0ED0B66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7680" y="56160"/>
                <a:ext cx="6106680" cy="49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CA0A8D8-DD75-420B-9711-D57E3CCDBEF4}"/>
                  </a:ext>
                </a:extLst>
              </p14:cNvPr>
              <p14:cNvContentPartPr/>
              <p14:nvPr/>
            </p14:nvContentPartPr>
            <p14:xfrm>
              <a:off x="8725041" y="635326"/>
              <a:ext cx="77400" cy="198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CA0A8D8-DD75-420B-9711-D57E3CCDBE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16041" y="626326"/>
                <a:ext cx="950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11D63B4-468F-40CA-B153-8A544FA32310}"/>
                  </a:ext>
                </a:extLst>
              </p14:cNvPr>
              <p14:cNvContentPartPr/>
              <p14:nvPr/>
            </p14:nvContentPartPr>
            <p14:xfrm>
              <a:off x="8289081" y="632806"/>
              <a:ext cx="376920" cy="196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11D63B4-468F-40CA-B153-8A544FA323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0090" y="623806"/>
                <a:ext cx="394543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FEA5D2D-5A0E-49F0-BE6E-84F7C1C1BF1F}"/>
                  </a:ext>
                </a:extLst>
              </p14:cNvPr>
              <p14:cNvContentPartPr/>
              <p14:nvPr/>
            </p14:nvContentPartPr>
            <p14:xfrm>
              <a:off x="3848481" y="4142446"/>
              <a:ext cx="61668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FEA5D2D-5A0E-49F0-BE6E-84F7C1C1BF1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39481" y="4133787"/>
                <a:ext cx="634320" cy="1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57CDE1B-B088-4EBB-BCFA-CC2D1A55FFE9}"/>
                  </a:ext>
                </a:extLst>
              </p14:cNvPr>
              <p14:cNvContentPartPr/>
              <p14:nvPr/>
            </p14:nvContentPartPr>
            <p14:xfrm>
              <a:off x="5354001" y="4051006"/>
              <a:ext cx="884520" cy="4816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57CDE1B-B088-4EBB-BCFA-CC2D1A55FFE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45357" y="4042006"/>
                <a:ext cx="902167" cy="49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20DE9BF-337B-4459-B833-8931623A54DC}"/>
                  </a:ext>
                </a:extLst>
              </p14:cNvPr>
              <p14:cNvContentPartPr/>
              <p14:nvPr/>
            </p14:nvContentPartPr>
            <p14:xfrm>
              <a:off x="7898121" y="4060366"/>
              <a:ext cx="77400" cy="92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20DE9BF-337B-4459-B833-8931623A54D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89121" y="4051726"/>
                <a:ext cx="9504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7A7B412-73E3-407D-B81F-21C102AE55D7}"/>
                  </a:ext>
                </a:extLst>
              </p14:cNvPr>
              <p14:cNvContentPartPr/>
              <p14:nvPr/>
            </p14:nvContentPartPr>
            <p14:xfrm>
              <a:off x="7878681" y="4330366"/>
              <a:ext cx="10440" cy="961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7A7B412-73E3-407D-B81F-21C102AE55D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70041" y="4321726"/>
                <a:ext cx="2808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2D84FEF-772B-4F4C-8782-1B7777FCB9A3}"/>
                  </a:ext>
                </a:extLst>
              </p14:cNvPr>
              <p14:cNvContentPartPr/>
              <p14:nvPr/>
            </p14:nvContentPartPr>
            <p14:xfrm>
              <a:off x="7414281" y="4330006"/>
              <a:ext cx="222120" cy="144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2D84FEF-772B-4F4C-8782-1B7777FCB9A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05641" y="4321366"/>
                <a:ext cx="2397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FB4F82A-0DFE-43B2-A0BE-2E9A735C30A5}"/>
                  </a:ext>
                </a:extLst>
              </p14:cNvPr>
              <p14:cNvContentPartPr/>
              <p14:nvPr/>
            </p14:nvContentPartPr>
            <p14:xfrm>
              <a:off x="8033481" y="3967486"/>
              <a:ext cx="196920" cy="1648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FB4F82A-0DFE-43B2-A0BE-2E9A735C30A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24497" y="3958846"/>
                <a:ext cx="214528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3451D581-71D8-4F22-9412-D079E8114CEC}"/>
                  </a:ext>
                </a:extLst>
              </p14:cNvPr>
              <p14:cNvContentPartPr/>
              <p14:nvPr/>
            </p14:nvContentPartPr>
            <p14:xfrm>
              <a:off x="7490601" y="4020046"/>
              <a:ext cx="328680" cy="2361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3451D581-71D8-4F22-9412-D079E8114CE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1601" y="4011060"/>
                <a:ext cx="346320" cy="2537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167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704D1-8280-3D46-AD2C-BCD7FCCC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Reconstructing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21ADF20-D8DD-BA47-A96A-A36D2633808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Using principal components and the projected data, you can reconstruct the data in the original domain.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 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21ADF20-D8DD-BA47-A96A-A36D26338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3DEE0-4DCB-F846-B934-08BBB38CE3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A37A93A-F825-4D9B-9191-642C2589D994}"/>
                  </a:ext>
                </a:extLst>
              </p14:cNvPr>
              <p14:cNvContentPartPr/>
              <p14:nvPr/>
            </p14:nvContentPartPr>
            <p14:xfrm>
              <a:off x="2864160" y="154080"/>
              <a:ext cx="3865680" cy="3507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37A93A-F825-4D9B-9191-642C2589D9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4800" y="144720"/>
                <a:ext cx="3884400" cy="352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DA2FEA1-D833-42BE-BEB8-9BFDF8EB78FB}"/>
                  </a:ext>
                </a:extLst>
              </p14:cNvPr>
              <p14:cNvContentPartPr/>
              <p14:nvPr/>
            </p14:nvContentPartPr>
            <p14:xfrm>
              <a:off x="3759561" y="74086"/>
              <a:ext cx="1010160" cy="170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DA2FEA1-D833-42BE-BEB8-9BFDF8EB7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0564" y="65086"/>
                <a:ext cx="1027794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E75FB6B-B8C3-46A0-BB31-E4EE057B5846}"/>
                  </a:ext>
                </a:extLst>
              </p14:cNvPr>
              <p14:cNvContentPartPr/>
              <p14:nvPr/>
            </p14:nvContentPartPr>
            <p14:xfrm>
              <a:off x="5768361" y="2867326"/>
              <a:ext cx="2880" cy="133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E75FB6B-B8C3-46A0-BB31-E4EE057B584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59361" y="2858686"/>
                <a:ext cx="205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F0A9B1-E131-4B6D-B275-91C94BC48728}"/>
                  </a:ext>
                </a:extLst>
              </p14:cNvPr>
              <p14:cNvContentPartPr/>
              <p14:nvPr/>
            </p14:nvContentPartPr>
            <p14:xfrm>
              <a:off x="5765121" y="2993686"/>
              <a:ext cx="17640" cy="92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F0A9B1-E131-4B6D-B275-91C94BC4872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56481" y="2984686"/>
                <a:ext cx="352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98D3B18-FC08-49E4-9F81-500D64009B0C}"/>
                  </a:ext>
                </a:extLst>
              </p14:cNvPr>
              <p14:cNvContentPartPr/>
              <p14:nvPr/>
            </p14:nvContentPartPr>
            <p14:xfrm>
              <a:off x="5239881" y="2906566"/>
              <a:ext cx="464040" cy="2052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98D3B18-FC08-49E4-9F81-500D64009B0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31241" y="2897926"/>
                <a:ext cx="48168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A66961A-A690-43A1-8EAB-C4A7541A3DDC}"/>
                  </a:ext>
                </a:extLst>
              </p14:cNvPr>
              <p14:cNvContentPartPr/>
              <p14:nvPr/>
            </p14:nvContentPartPr>
            <p14:xfrm>
              <a:off x="4678641" y="2840326"/>
              <a:ext cx="259560" cy="3110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A66961A-A690-43A1-8EAB-C4A7541A3DD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69641" y="2831686"/>
                <a:ext cx="27720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A3468EF-918E-4BDD-AC8D-AC234B4429DC}"/>
                  </a:ext>
                </a:extLst>
              </p14:cNvPr>
              <p14:cNvContentPartPr/>
              <p14:nvPr/>
            </p14:nvContentPartPr>
            <p14:xfrm>
              <a:off x="3687561" y="2896486"/>
              <a:ext cx="668160" cy="265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A3468EF-918E-4BDD-AC8D-AC234B4429D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78561" y="2887498"/>
                <a:ext cx="685800" cy="282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971C6B5-B99F-4414-9710-89C9BE775ECF}"/>
                  </a:ext>
                </a:extLst>
              </p14:cNvPr>
              <p14:cNvContentPartPr/>
              <p14:nvPr/>
            </p14:nvContentPartPr>
            <p14:xfrm>
              <a:off x="5857281" y="2933206"/>
              <a:ext cx="185040" cy="1555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971C6B5-B99F-4414-9710-89C9BE775E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48641" y="2924566"/>
                <a:ext cx="20268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D931294-4120-4D62-A6AD-41F06B0C422F}"/>
                  </a:ext>
                </a:extLst>
              </p14:cNvPr>
              <p14:cNvContentPartPr/>
              <p14:nvPr/>
            </p14:nvContentPartPr>
            <p14:xfrm>
              <a:off x="6355881" y="2918806"/>
              <a:ext cx="301320" cy="1314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D931294-4120-4D62-A6AD-41F06B0C422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47241" y="2910166"/>
                <a:ext cx="3189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EE34345-3D9C-4C09-A43A-DD1A496BEDE2}"/>
                  </a:ext>
                </a:extLst>
              </p14:cNvPr>
              <p14:cNvContentPartPr/>
              <p14:nvPr/>
            </p14:nvContentPartPr>
            <p14:xfrm>
              <a:off x="6114681" y="2908366"/>
              <a:ext cx="171360" cy="169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EE34345-3D9C-4C09-A43A-DD1A496BEDE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05681" y="2899366"/>
                <a:ext cx="189000" cy="18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11743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FE00-EA80-4E4D-AE06-FD56DCF6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Eigenfaces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BED16-1AAF-3740-8096-B5E1C63F0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Apply PCA to face data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2675B-F3F3-6F49-B191-00B99AF4DD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693BC-8B73-274C-B429-5B3FF9BB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625" y="1950219"/>
            <a:ext cx="2781936" cy="20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B63447-CB82-BF46-B554-D3F8575C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3014" y="1950219"/>
            <a:ext cx="2781936" cy="208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D99D50-BB8F-9D44-90B6-BC3055759E5F}"/>
              </a:ext>
            </a:extLst>
          </p:cNvPr>
          <p:cNvSpPr/>
          <p:nvPr/>
        </p:nvSpPr>
        <p:spPr>
          <a:xfrm>
            <a:off x="3966868" y="1449091"/>
            <a:ext cx="10583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</a:rPr>
              <a:t>Input Data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0DE9D-AF4D-AA41-B7FF-CA17C099A63B}"/>
              </a:ext>
            </a:extLst>
          </p:cNvPr>
          <p:cNvSpPr/>
          <p:nvPr/>
        </p:nvSpPr>
        <p:spPr>
          <a:xfrm>
            <a:off x="6633547" y="1449091"/>
            <a:ext cx="2002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</a:rPr>
              <a:t>Principal Components</a:t>
            </a:r>
            <a:endParaRPr lang="en-US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5DD6EF3-FD39-45DF-8697-F39355DEFBDD}"/>
                  </a:ext>
                </a:extLst>
              </p14:cNvPr>
              <p14:cNvContentPartPr/>
              <p14:nvPr/>
            </p14:nvContentPartPr>
            <p14:xfrm>
              <a:off x="2766600" y="398520"/>
              <a:ext cx="5547600" cy="44863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5DD6EF3-FD39-45DF-8697-F39355DEFB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7240" y="389160"/>
                <a:ext cx="5566320" cy="450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9874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3BC0-85CE-AC40-896D-22D69CB2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Reconstructing Faces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73C2D-AB5D-9147-9C0F-8D46F3082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Depending on context, it may make sense to look at either original data or projected data.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 this case, let’s see how the original data looks after using more and more principal components for reconstruction.</a:t>
            </a:r>
          </a:p>
          <a:p>
            <a:r>
              <a:rPr lang="en-US" dirty="0"/>
              <a:t>Each image shows additional 8 principal components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89CAF-1D55-9C48-AA4C-B181CA24B1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BD622-4AC0-4A41-BB5D-8BF3B2A3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011" y="2684929"/>
            <a:ext cx="5129583" cy="230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1AC760-8378-4DE3-BBB3-9AE7A6568F1E}"/>
                  </a:ext>
                </a:extLst>
              </p14:cNvPr>
              <p14:cNvContentPartPr/>
              <p14:nvPr/>
            </p14:nvContentPartPr>
            <p14:xfrm>
              <a:off x="3850560" y="2397960"/>
              <a:ext cx="2219400" cy="264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1AC760-8378-4DE3-BBB3-9AE7A6568F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41200" y="2388600"/>
                <a:ext cx="2238120" cy="28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6951905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B331-CAC3-AA4F-BC7F-5EA2A9A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F40D9DC-D5A5-4D48-AE79-0DEBCFFBA01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Other times, it does make sense to look at the data in the projected space! (Usually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≤3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F40D9DC-D5A5-4D48-AE79-0DEBCFFBA0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55E53-A8C3-C24F-9F3C-45A0D90878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5" name="Picture 4" descr="Picture 1.png">
            <a:extLst>
              <a:ext uri="{FF2B5EF4-FFF2-40B4-BE49-F238E27FC236}">
                <a16:creationId xmlns:a16="http://schemas.microsoft.com/office/drawing/2014/main" id="{81B87CD5-D2DE-4647-9F49-24B91C3F61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1557" y="1740094"/>
            <a:ext cx="3034335" cy="30569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8F79EE-84AF-4591-9100-B707938C04A7}"/>
                  </a:ext>
                </a:extLst>
              </p14:cNvPr>
              <p14:cNvContentPartPr/>
              <p14:nvPr/>
            </p14:nvContentPartPr>
            <p14:xfrm>
              <a:off x="3678480" y="2941920"/>
              <a:ext cx="2500920" cy="2070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8F79EE-84AF-4591-9100-B707938C04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69120" y="2932560"/>
                <a:ext cx="2519640" cy="208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349052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DDF8-6123-0146-8699-86C143B0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Genes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8E1C5-C630-F749-81BA-CEE242164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Dataset of genes of Europeans (3192 people; 500,568 loci) and their country of origin, ran PCA on the data and plotted 2 principal components.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3600F-B8C1-794A-B2BB-231F1A0E96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61C14-5225-5D4D-B491-88BD8E884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047"/>
          <a:stretch/>
        </p:blipFill>
        <p:spPr>
          <a:xfrm>
            <a:off x="3890928" y="1701850"/>
            <a:ext cx="3995594" cy="31350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D08B6B0-CC0F-4AE7-AA86-CED6EA053337}"/>
                  </a:ext>
                </a:extLst>
              </p14:cNvPr>
              <p14:cNvContentPartPr/>
              <p14:nvPr/>
            </p14:nvContentPartPr>
            <p14:xfrm>
              <a:off x="6058440" y="49320"/>
              <a:ext cx="2730240" cy="544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D08B6B0-CC0F-4AE7-AA86-CED6EA0533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9080" y="39960"/>
                <a:ext cx="2748960" cy="5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9417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3670D3-8AEE-1A4A-9622-62FBC2B80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Using the PCA algorithm described in class on this gene data is an example of a: 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Supervised Learning Problem</a:t>
            </a:r>
          </a:p>
          <a:p>
            <a:r>
              <a:rPr lang="en-US" dirty="0"/>
              <a:t>Unsupervised Learning Problem</a:t>
            </a:r>
          </a:p>
          <a:p>
            <a:r>
              <a:rPr lang="en-US" dirty="0"/>
              <a:t>Neither</a:t>
            </a:r>
          </a:p>
          <a:p>
            <a:r>
              <a:rPr lang="en-US" dirty="0"/>
              <a:t>I’m not sure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CE130-B962-F744-A392-D134C185F0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E4B6F4-CE1B-8D4F-A57D-0793106D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21" name="Online Media 4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01EDD53B-DB7D-3244-B293-4A4EC186C8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73.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0376" y="4300554"/>
            <a:ext cx="1253765" cy="7052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5653F14-2DF5-4D7D-9B54-895E22635BCB}"/>
                  </a:ext>
                </a:extLst>
              </p14:cNvPr>
              <p14:cNvContentPartPr/>
              <p14:nvPr/>
            </p14:nvContentPartPr>
            <p14:xfrm>
              <a:off x="3024000" y="1874160"/>
              <a:ext cx="289440" cy="204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5653F14-2DF5-4D7D-9B54-895E22635B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14640" y="1864800"/>
                <a:ext cx="308160" cy="2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585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0F1068-6717-D842-A63C-6A9A9A84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BE1A8933-94B0-DC41-9A30-79359DAE738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Covariance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 can be very large with high-dimensional data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which can be quite large for 10,000 features</a:t>
                </a:r>
              </a:p>
              <a:p>
                <a:r>
                  <a:rPr lang="en-US" dirty="0"/>
                  <a:t>This means finding the principal components will be slow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 practice, you can use the Singular Value Decomposition (SVD)</a:t>
                </a:r>
              </a:p>
              <a:p>
                <a:r>
                  <a:rPr lang="en-US" dirty="0"/>
                  <a:t>Can be used to find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eigenvectors with largest eigenvalue</a:t>
                </a:r>
              </a:p>
              <a:p>
                <a:r>
                  <a:rPr lang="en-US" dirty="0"/>
                  <a:t>Very fast implementations available</a:t>
                </a:r>
              </a:p>
              <a:p>
                <a:r>
                  <a:rPr lang="en-US" dirty="0"/>
                  <a:t>Don’t care if you know what SVD is, but you will likely use it in practice if you are doing anything with PCA.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BE1A8933-94B0-DC41-9A30-79359DAE73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DAB13-0F83-2D49-9D8B-320376579A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C57776-C275-476E-A3D0-68DD82060095}"/>
                  </a:ext>
                </a:extLst>
              </p14:cNvPr>
              <p14:cNvContentPartPr/>
              <p14:nvPr/>
            </p14:nvContentPartPr>
            <p14:xfrm>
              <a:off x="3632760" y="1315800"/>
              <a:ext cx="220680" cy="8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C57776-C275-476E-A3D0-68DD820600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3400" y="1306440"/>
                <a:ext cx="239400" cy="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2311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D55521-E8D9-BD4B-B519-08F388A2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Failure Modes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2CCE1C-BE4D-F34E-BE92-71C73CCB5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PCA assumes there is a lower dimensional </a:t>
            </a:r>
            <a:r>
              <a:rPr lang="en-US" b="1" dirty="0"/>
              <a:t>linear subspace </a:t>
            </a:r>
            <a:r>
              <a:rPr lang="en-US" dirty="0"/>
              <a:t>that represents the data well. Works some times, but can fail in practice.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May want to look into non-linear dimensionality reduction</a:t>
            </a:r>
          </a:p>
          <a:p>
            <a:r>
              <a:rPr lang="en-US" dirty="0"/>
              <a:t>Manifold learning</a:t>
            </a:r>
          </a:p>
          <a:p>
            <a:r>
              <a:rPr lang="en-US" dirty="0"/>
              <a:t>Popular: SDD Maps, </a:t>
            </a:r>
            <a:r>
              <a:rPr lang="en-US" dirty="0" err="1"/>
              <a:t>Isomap</a:t>
            </a:r>
            <a:r>
              <a:rPr lang="en-US" dirty="0"/>
              <a:t>, LLE,  t-SNE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5DFAE-FBA4-6F4F-B91D-9DBA92EF5B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2E03F8-7AC9-C640-B7D3-E2CDCB2A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71" y="1583959"/>
            <a:ext cx="3320144" cy="24139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2275B1-CC46-2643-AB80-0DDA5E88E402}"/>
              </a:ext>
            </a:extLst>
          </p:cNvPr>
          <p:cNvSpPr/>
          <p:nvPr/>
        </p:nvSpPr>
        <p:spPr>
          <a:xfrm>
            <a:off x="3984171" y="2790929"/>
            <a:ext cx="4201886" cy="120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B760421-B2AF-4325-AE48-245233C7A60A}"/>
                  </a:ext>
                </a:extLst>
              </p14:cNvPr>
              <p14:cNvContentPartPr/>
              <p14:nvPr/>
            </p14:nvContentPartPr>
            <p14:xfrm>
              <a:off x="6355080" y="4993920"/>
              <a:ext cx="447840" cy="44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B760421-B2AF-4325-AE48-245233C7A6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5720" y="4984560"/>
                <a:ext cx="466560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0598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2BFC-D6E3-0348-9E81-D3B79826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16B6F-786A-4347-B3D4-C3D444C52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Dimensionality Reduction</a:t>
            </a:r>
          </a:p>
          <a:p>
            <a:r>
              <a:rPr lang="en-US" dirty="0"/>
              <a:t>Why and when it’s important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Principal Component Analysis (PCA)</a:t>
            </a:r>
          </a:p>
          <a:p>
            <a:r>
              <a:rPr lang="en-US" dirty="0"/>
              <a:t>High level intuition for what the algorithm is doing </a:t>
            </a:r>
          </a:p>
          <a:p>
            <a:r>
              <a:rPr lang="en-US" dirty="0"/>
              <a:t>Goal: Minimizing reconstruction error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4913F-5A93-3B4B-9F7B-10812A893A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784960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E36C-5A58-D34F-A9D2-34910B61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F898D-67D3-7D48-BD75-E79CDB0C5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Explicit - User tells us what she likes</a:t>
            </a:r>
          </a:p>
          <a:p>
            <a:pPr marL="139700" indent="0">
              <a:buNone/>
            </a:pP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Implicit – We try to infer what she likes from usage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A1D5A-E803-AF44-9A85-AC48730F64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0A8A5-5300-324B-9A06-81CC172CD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529" y="1052286"/>
            <a:ext cx="2565400" cy="622300"/>
          </a:xfrm>
          <a:prstGeom prst="rect">
            <a:avLst/>
          </a:prstGeom>
        </p:spPr>
      </p:pic>
      <p:pic>
        <p:nvPicPr>
          <p:cNvPr id="12" name="Picture 11" descr="BU009519.png">
            <a:extLst>
              <a:ext uri="{FF2B5EF4-FFF2-40B4-BE49-F238E27FC236}">
                <a16:creationId xmlns:a16="http://schemas.microsoft.com/office/drawing/2014/main" id="{55C147DB-95B3-2344-91AA-3D3CF5109B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529" y="2646425"/>
            <a:ext cx="943434" cy="9382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6E7EA5-5BEF-4E30-A7C2-AE027F379C0B}"/>
                  </a:ext>
                </a:extLst>
              </p14:cNvPr>
              <p14:cNvContentPartPr/>
              <p14:nvPr/>
            </p14:nvContentPartPr>
            <p14:xfrm>
              <a:off x="4704201" y="2643766"/>
              <a:ext cx="563400" cy="469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6E7EA5-5BEF-4E30-A7C2-AE027F379C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5555" y="2634773"/>
                <a:ext cx="581051" cy="487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DA8A885-988C-40D1-91AA-8E066A441728}"/>
                  </a:ext>
                </a:extLst>
              </p14:cNvPr>
              <p14:cNvContentPartPr/>
              <p14:nvPr/>
            </p14:nvContentPartPr>
            <p14:xfrm>
              <a:off x="6875361" y="2469526"/>
              <a:ext cx="99720" cy="156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DA8A885-988C-40D1-91AA-8E066A4417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361" y="2460526"/>
                <a:ext cx="117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5DD841-BC45-42AA-ACFC-4FEF24CE8E2C}"/>
                  </a:ext>
                </a:extLst>
              </p14:cNvPr>
              <p14:cNvContentPartPr/>
              <p14:nvPr/>
            </p14:nvContentPartPr>
            <p14:xfrm>
              <a:off x="7053561" y="2360086"/>
              <a:ext cx="295920" cy="2242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5DD841-BC45-42AA-ACFC-4FEF24CE8E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44921" y="2351086"/>
                <a:ext cx="31356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F2ECA6-3685-4280-91B3-366FBDF03976}"/>
                  </a:ext>
                </a:extLst>
              </p14:cNvPr>
              <p14:cNvContentPartPr/>
              <p14:nvPr/>
            </p14:nvContentPartPr>
            <p14:xfrm>
              <a:off x="6387561" y="2494006"/>
              <a:ext cx="283680" cy="1094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F2ECA6-3685-4280-91B3-366FBDF039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78910" y="2485366"/>
                <a:ext cx="301342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4473EB5-5E48-4142-A913-562E32816FE9}"/>
                  </a:ext>
                </a:extLst>
              </p14:cNvPr>
              <p14:cNvContentPartPr/>
              <p14:nvPr/>
            </p14:nvContentPartPr>
            <p14:xfrm>
              <a:off x="5510961" y="2430286"/>
              <a:ext cx="601920" cy="200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4473EB5-5E48-4142-A913-562E32816FE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02321" y="2421286"/>
                <a:ext cx="61956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3C1228F-60C2-4256-BAF4-338AC87CE1EA}"/>
                  </a:ext>
                </a:extLst>
              </p14:cNvPr>
              <p14:cNvContentPartPr/>
              <p14:nvPr/>
            </p14:nvContentPartPr>
            <p14:xfrm>
              <a:off x="4752081" y="3170806"/>
              <a:ext cx="788400" cy="176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3C1228F-60C2-4256-BAF4-338AC87CE1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43085" y="3161806"/>
                <a:ext cx="806032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78D2D6E-F6D6-4D3B-8B05-383577384F1A}"/>
                  </a:ext>
                </a:extLst>
              </p14:cNvPr>
              <p14:cNvContentPartPr/>
              <p14:nvPr/>
            </p14:nvContentPartPr>
            <p14:xfrm>
              <a:off x="5811921" y="3661126"/>
              <a:ext cx="213120" cy="2829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78D2D6E-F6D6-4D3B-8B05-383577384F1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02921" y="3652486"/>
                <a:ext cx="2307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9F2E67D-176B-4795-A8A8-C8742187CB2B}"/>
                  </a:ext>
                </a:extLst>
              </p14:cNvPr>
              <p14:cNvContentPartPr/>
              <p14:nvPr/>
            </p14:nvContentPartPr>
            <p14:xfrm>
              <a:off x="6747561" y="3063526"/>
              <a:ext cx="586800" cy="1756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9F2E67D-176B-4795-A8A8-C8742187CB2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38561" y="3054886"/>
                <a:ext cx="60444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DD65284-EC57-4F9A-B832-6D3A27839B00}"/>
                  </a:ext>
                </a:extLst>
              </p14:cNvPr>
              <p14:cNvContentPartPr/>
              <p14:nvPr/>
            </p14:nvContentPartPr>
            <p14:xfrm>
              <a:off x="5789241" y="3081166"/>
              <a:ext cx="684720" cy="2415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DD65284-EC57-4F9A-B832-6D3A27839B0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80601" y="3072539"/>
                <a:ext cx="702360" cy="2591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3140708-1851-4A19-836B-FB8F2E092D3B}"/>
                  </a:ext>
                </a:extLst>
              </p14:cNvPr>
              <p14:cNvContentPartPr/>
              <p14:nvPr/>
            </p14:nvContentPartPr>
            <p14:xfrm>
              <a:off x="4489641" y="3584086"/>
              <a:ext cx="1019880" cy="8510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3140708-1851-4A19-836B-FB8F2E092D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80644" y="3575086"/>
                <a:ext cx="1037514" cy="86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798FE05-C364-4C02-AEB8-6B4C59B44BB7}"/>
                  </a:ext>
                </a:extLst>
              </p14:cNvPr>
              <p14:cNvContentPartPr/>
              <p14:nvPr/>
            </p14:nvContentPartPr>
            <p14:xfrm>
              <a:off x="6120801" y="3635206"/>
              <a:ext cx="308880" cy="2840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798FE05-C364-4C02-AEB8-6B4C59B44BB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11811" y="3626206"/>
                <a:ext cx="326499" cy="30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6081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DA8E-EAB2-8540-87E9-9C953F281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Top-k vs Diverse Outputs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FEEA7-BDC1-E445-B491-655606AF2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Top-k recommendations might be very redundant</a:t>
            </a:r>
          </a:p>
          <a:p>
            <a:r>
              <a:rPr lang="en-US" dirty="0"/>
              <a:t>Someone who likes Rocky I also will likely enjoy Rocky II, Rocky III, Rocky IV, Rocky V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Diverse Recommendations</a:t>
            </a:r>
          </a:p>
          <a:p>
            <a:r>
              <a:rPr lang="en-US" dirty="0"/>
              <a:t>Users are multi-faceted &amp; we want to hedge our bets</a:t>
            </a:r>
          </a:p>
          <a:p>
            <a:r>
              <a:rPr lang="en-US" dirty="0"/>
              <a:t>Maybe recommend: Rocky II, Always Sunny in Philadelphia, Robin Hood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3ABD4-7AE9-274D-8C55-C8DE960DA6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3708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7C88A-6292-2340-9C33-FB452611F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Start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71DE4-A099-0741-82A0-FFACB6844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When a new movie comes into our system, we don’t know who likes it! This is called the </a:t>
            </a:r>
            <a:r>
              <a:rPr lang="en-US" b="1" dirty="0"/>
              <a:t>cold start </a:t>
            </a:r>
            <a:r>
              <a:rPr lang="en-US" dirty="0"/>
              <a:t>problem.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Generally, to solve we will need “side information”</a:t>
            </a:r>
          </a:p>
          <a:p>
            <a:r>
              <a:rPr lang="en-US" dirty="0"/>
              <a:t>Genre, actors, if it’s a sequel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Could also try to test users to see if they like it to learn quickly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AA3F6-D292-674B-8F0F-8910670CA4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EB8E91-BF75-4664-83FE-99E2DD65388D}"/>
                  </a:ext>
                </a:extLst>
              </p14:cNvPr>
              <p14:cNvContentPartPr/>
              <p14:nvPr/>
            </p14:nvContentPartPr>
            <p14:xfrm>
              <a:off x="5301720" y="1241640"/>
              <a:ext cx="649440" cy="37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EB8E91-BF75-4664-83FE-99E2DD6538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92360" y="1232280"/>
                <a:ext cx="668160" cy="5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0947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0BDE-E586-464F-9084-BC0AF331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So Last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947C5-47B3-1C41-BC13-3D0801C38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Interests change over time</a:t>
            </a:r>
          </a:p>
          <a:p>
            <a:r>
              <a:rPr lang="en-US" dirty="0"/>
              <a:t>Is it 1967? </a:t>
            </a:r>
          </a:p>
          <a:p>
            <a:r>
              <a:rPr lang="en-US" dirty="0"/>
              <a:t>Or 1977?</a:t>
            </a:r>
          </a:p>
          <a:p>
            <a:r>
              <a:rPr lang="en-US" dirty="0"/>
              <a:t>Or 1998? </a:t>
            </a:r>
          </a:p>
          <a:p>
            <a:r>
              <a:rPr lang="en-US" dirty="0"/>
              <a:t>Or 2011?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Models need flexibility to adapt to users</a:t>
            </a:r>
          </a:p>
          <a:p>
            <a:r>
              <a:rPr lang="en-US" dirty="0"/>
              <a:t>Macro scale</a:t>
            </a:r>
          </a:p>
          <a:p>
            <a:r>
              <a:rPr lang="en-US" dirty="0"/>
              <a:t>Micro scale (fads)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AFB0D-A930-5B44-A499-337EE29A41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 descr="jpeg.jpg">
            <a:extLst>
              <a:ext uri="{FF2B5EF4-FFF2-40B4-BE49-F238E27FC236}">
                <a16:creationId xmlns:a16="http://schemas.microsoft.com/office/drawing/2014/main" id="{1ECD9655-E194-D74A-B9DB-AA180AD43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86" y="1029502"/>
            <a:ext cx="1723483" cy="21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6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C66B-D811-114B-B754-7C1477DE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725BA3-2150-8842-9885-0D231963392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users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 movies, some approaches take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time. This can be prohibitively slow for billions of users.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Big focus has been on: </a:t>
                </a:r>
              </a:p>
              <a:p>
                <a:r>
                  <a:rPr lang="en-US" dirty="0"/>
                  <a:t>Efficient implementations</a:t>
                </a:r>
              </a:p>
              <a:p>
                <a:r>
                  <a:rPr lang="en-US" dirty="0"/>
                  <a:t>Exact or faster approximate methods as needed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725BA3-2150-8842-9885-0D23196339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02394-9706-874B-A510-D7BC4FB67B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26C4DAE-8A23-4AF5-ABE1-471D3F12469A}"/>
                  </a:ext>
                </a:extLst>
              </p14:cNvPr>
              <p14:cNvContentPartPr/>
              <p14:nvPr/>
            </p14:nvContentPartPr>
            <p14:xfrm>
              <a:off x="3606120" y="995400"/>
              <a:ext cx="476100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26C4DAE-8A23-4AF5-ABE1-471D3F1246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6760" y="986040"/>
                <a:ext cx="477972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9963736-7864-4B63-B552-F76E89415823}"/>
                  </a:ext>
                </a:extLst>
              </p14:cNvPr>
              <p14:cNvContentPartPr/>
              <p14:nvPr/>
            </p14:nvContentPartPr>
            <p14:xfrm>
              <a:off x="3348441" y="2734846"/>
              <a:ext cx="56160" cy="89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9963736-7864-4B63-B552-F76E894158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9801" y="2725846"/>
                <a:ext cx="7380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BB80DD-6F01-4A56-A746-CACD9962CBF3}"/>
                  </a:ext>
                </a:extLst>
              </p14:cNvPr>
              <p14:cNvContentPartPr/>
              <p14:nvPr/>
            </p14:nvContentPartPr>
            <p14:xfrm>
              <a:off x="3674961" y="2668966"/>
              <a:ext cx="138600" cy="190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BB80DD-6F01-4A56-A746-CACD9962CB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6321" y="2659966"/>
                <a:ext cx="15624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DA60008-C265-4C26-B9F7-DDA1B5DFF950}"/>
                  </a:ext>
                </a:extLst>
              </p14:cNvPr>
              <p14:cNvContentPartPr/>
              <p14:nvPr/>
            </p14:nvContentPartPr>
            <p14:xfrm>
              <a:off x="5062041" y="2784526"/>
              <a:ext cx="10800" cy="73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DA60008-C265-4C26-B9F7-DDA1B5DFF9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53401" y="2775526"/>
                <a:ext cx="2844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24656B4-7271-47EA-AC4F-C36F3CC9EB5D}"/>
                  </a:ext>
                </a:extLst>
              </p14:cNvPr>
              <p14:cNvContentPartPr/>
              <p14:nvPr/>
            </p14:nvContentPartPr>
            <p14:xfrm>
              <a:off x="5052681" y="2737366"/>
              <a:ext cx="1692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24656B4-7271-47EA-AC4F-C36F3CC9EB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44041" y="2728726"/>
                <a:ext cx="3456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1D9CD5F-8A59-40DB-9E12-A26BCC4B0944}"/>
                  </a:ext>
                </a:extLst>
              </p14:cNvPr>
              <p14:cNvContentPartPr/>
              <p14:nvPr/>
            </p14:nvContentPartPr>
            <p14:xfrm>
              <a:off x="3867561" y="2670046"/>
              <a:ext cx="891000" cy="206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1D9CD5F-8A59-40DB-9E12-A26BCC4B09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58921" y="2661406"/>
                <a:ext cx="9086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019108B-49C3-46DC-808E-0E00B0282900}"/>
                  </a:ext>
                </a:extLst>
              </p14:cNvPr>
              <p14:cNvContentPartPr/>
              <p14:nvPr/>
            </p14:nvContentPartPr>
            <p14:xfrm>
              <a:off x="5148081" y="2671846"/>
              <a:ext cx="835200" cy="252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019108B-49C3-46DC-808E-0E00B028290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39437" y="2663206"/>
                <a:ext cx="852848" cy="26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074732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CC46-90FC-0E4C-A0AC-40F51F9B0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Popularity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A72E-C384-E744-9347-A9657963FB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Solution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CAC13-4AC9-1749-A16D-1A39CB9A38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29703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18144</TotalTime>
  <Words>1858</Words>
  <Application>Microsoft Office PowerPoint</Application>
  <PresentationFormat>On-screen Show (16:9)</PresentationFormat>
  <Paragraphs>287</Paragraphs>
  <Slides>39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Cambria Math</vt:lpstr>
      <vt:lpstr>Open Sans</vt:lpstr>
      <vt:lpstr>Nunito Sans</vt:lpstr>
      <vt:lpstr>Georgia</vt:lpstr>
      <vt:lpstr>Arial</vt:lpstr>
      <vt:lpstr>Calibri</vt:lpstr>
      <vt:lpstr>SlideMaster</vt:lpstr>
      <vt:lpstr>CSE/STAT 416 Recommender Systems Intro  Dimensionality Reduction    Hunter Schafer Paul G. Allen School of Computer Science &amp; Engineering University of Washington  May 17, 2021</vt:lpstr>
      <vt:lpstr>Personalization</vt:lpstr>
      <vt:lpstr>Recommender System Challenges</vt:lpstr>
      <vt:lpstr>Types of Feedback</vt:lpstr>
      <vt:lpstr>Top-k vs Diverse Outputs</vt:lpstr>
      <vt:lpstr>Cold Start</vt:lpstr>
      <vt:lpstr>That’s So Last Year</vt:lpstr>
      <vt:lpstr>Scalability</vt:lpstr>
      <vt:lpstr>Popularity</vt:lpstr>
      <vt:lpstr>Popularity</vt:lpstr>
      <vt:lpstr>Classification Model</vt:lpstr>
      <vt:lpstr>Learn a Classifier</vt:lpstr>
      <vt:lpstr>Learn a Classifier</vt:lpstr>
      <vt:lpstr>Roadmap</vt:lpstr>
      <vt:lpstr>Dimensionality Reduction</vt:lpstr>
      <vt:lpstr>Embedding Pictures</vt:lpstr>
      <vt:lpstr>Embedding Words</vt:lpstr>
      <vt:lpstr>Embedding Words</vt:lpstr>
      <vt:lpstr>Dimensionality Reduction</vt:lpstr>
      <vt:lpstr>PCA</vt:lpstr>
      <vt:lpstr>Linear Projections</vt:lpstr>
      <vt:lpstr>Linear Projection</vt:lpstr>
      <vt:lpstr>Reconstruction</vt:lpstr>
      <vt:lpstr>Projection w/ 2 Dimensions</vt:lpstr>
      <vt:lpstr>Which Line?</vt:lpstr>
      <vt:lpstr>PCA Visualized</vt:lpstr>
      <vt:lpstr>1 min</vt:lpstr>
      <vt:lpstr>2 min</vt:lpstr>
      <vt:lpstr>PowerPoint Presentation</vt:lpstr>
      <vt:lpstr>PCA Algorithm</vt:lpstr>
      <vt:lpstr>Reconstructing Data</vt:lpstr>
      <vt:lpstr>Example: Eigenfaces</vt:lpstr>
      <vt:lpstr>Reconstructing Faces</vt:lpstr>
      <vt:lpstr>Embedding Images</vt:lpstr>
      <vt:lpstr>Example: Genes</vt:lpstr>
      <vt:lpstr>1 min</vt:lpstr>
      <vt:lpstr>Scaling Up</vt:lpstr>
      <vt:lpstr>PCA Failure Modes</vt:lpstr>
      <vt:lpstr>PCA 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Hunter Schafer</cp:lastModifiedBy>
  <cp:revision>479</cp:revision>
  <cp:lastPrinted>2019-08-12T15:58:43Z</cp:lastPrinted>
  <dcterms:modified xsi:type="dcterms:W3CDTF">2021-05-17T23:09:51Z</dcterms:modified>
</cp:coreProperties>
</file>