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2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notesSlides/notesSlide3.xml" ContentType="application/vnd.openxmlformats-officedocument.presentationml.notesSlide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0.xml" ContentType="application/inkml+xml"/>
  <Override PartName="/ppt/ink/ink11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12.xml" ContentType="application/inkml+xml"/>
  <Override PartName="/ppt/notesSlides/notesSlide8.xml" ContentType="application/vnd.openxmlformats-officedocument.presentationml.notesSlide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1" r:id="rId1"/>
  </p:sldMasterIdLst>
  <p:notesMasterIdLst>
    <p:notesMasterId r:id="rId61"/>
  </p:notesMasterIdLst>
  <p:handoutMasterIdLst>
    <p:handoutMasterId r:id="rId62"/>
  </p:handoutMasterIdLst>
  <p:sldIdLst>
    <p:sldId id="256" r:id="rId2"/>
    <p:sldId id="458" r:id="rId3"/>
    <p:sldId id="382" r:id="rId4"/>
    <p:sldId id="404" r:id="rId5"/>
    <p:sldId id="405" r:id="rId6"/>
    <p:sldId id="406" r:id="rId7"/>
    <p:sldId id="407" r:id="rId8"/>
    <p:sldId id="408" r:id="rId9"/>
    <p:sldId id="409" r:id="rId10"/>
    <p:sldId id="410" r:id="rId11"/>
    <p:sldId id="411" r:id="rId12"/>
    <p:sldId id="415" r:id="rId13"/>
    <p:sldId id="416" r:id="rId14"/>
    <p:sldId id="417" r:id="rId15"/>
    <p:sldId id="418" r:id="rId16"/>
    <p:sldId id="419" r:id="rId17"/>
    <p:sldId id="420" r:id="rId18"/>
    <p:sldId id="421" r:id="rId19"/>
    <p:sldId id="422" r:id="rId20"/>
    <p:sldId id="423" r:id="rId21"/>
    <p:sldId id="424" r:id="rId22"/>
    <p:sldId id="425" r:id="rId23"/>
    <p:sldId id="426" r:id="rId24"/>
    <p:sldId id="427" r:id="rId25"/>
    <p:sldId id="428" r:id="rId26"/>
    <p:sldId id="429" r:id="rId27"/>
    <p:sldId id="430" r:id="rId28"/>
    <p:sldId id="431" r:id="rId29"/>
    <p:sldId id="432" r:id="rId30"/>
    <p:sldId id="457" r:id="rId31"/>
    <p:sldId id="460" r:id="rId32"/>
    <p:sldId id="461" r:id="rId33"/>
    <p:sldId id="462" r:id="rId34"/>
    <p:sldId id="414" r:id="rId35"/>
    <p:sldId id="436" r:id="rId36"/>
    <p:sldId id="437" r:id="rId37"/>
    <p:sldId id="438" r:id="rId38"/>
    <p:sldId id="439" r:id="rId39"/>
    <p:sldId id="440" r:id="rId40"/>
    <p:sldId id="441" r:id="rId41"/>
    <p:sldId id="468" r:id="rId42"/>
    <p:sldId id="442" r:id="rId43"/>
    <p:sldId id="443" r:id="rId44"/>
    <p:sldId id="444" r:id="rId45"/>
    <p:sldId id="463" r:id="rId46"/>
    <p:sldId id="469" r:id="rId47"/>
    <p:sldId id="466" r:id="rId48"/>
    <p:sldId id="467" r:id="rId49"/>
    <p:sldId id="446" r:id="rId50"/>
    <p:sldId id="447" r:id="rId51"/>
    <p:sldId id="456" r:id="rId52"/>
    <p:sldId id="464" r:id="rId53"/>
    <p:sldId id="448" r:id="rId54"/>
    <p:sldId id="470" r:id="rId55"/>
    <p:sldId id="449" r:id="rId56"/>
    <p:sldId id="450" r:id="rId57"/>
    <p:sldId id="465" r:id="rId58"/>
    <p:sldId id="451" r:id="rId59"/>
    <p:sldId id="399" r:id="rId6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63"/>
      <p:bold r:id="rId64"/>
      <p:italic r:id="rId65"/>
      <p:boldItalic r:id="rId66"/>
    </p:embeddedFont>
    <p:embeddedFont>
      <p:font typeface="Cambria Math" panose="02040503050406030204" pitchFamily="18" charset="0"/>
      <p:regular r:id="rId67"/>
    </p:embeddedFont>
    <p:embeddedFont>
      <p:font typeface="Georgia" panose="02040502050405020303" pitchFamily="18" charset="0"/>
      <p:regular r:id="rId68"/>
      <p:bold r:id="rId69"/>
      <p:italic r:id="rId70"/>
      <p:boldItalic r:id="rId71"/>
    </p:embeddedFont>
    <p:embeddedFont>
      <p:font typeface="Nunito Sans" panose="020B0604020202020204" charset="0"/>
      <p:regular r:id="rId72"/>
      <p:bold r:id="rId73"/>
      <p:italic r:id="rId74"/>
      <p:boldItalic r:id="rId75"/>
    </p:embeddedFont>
    <p:embeddedFont>
      <p:font typeface="Open Sans" panose="020B0604020202020204" charset="0"/>
      <p:regular r:id="rId76"/>
      <p:bold r:id="rId77"/>
      <p:italic r:id="rId78"/>
      <p:boldItalic r:id="rId79"/>
    </p:embeddedFont>
    <p:embeddedFont>
      <p:font typeface="Roboto Mono for Powerline" charset="0"/>
      <p:regular r:id="rId80"/>
      <p:bold r:id="rId81"/>
      <p:italic r:id="rId82"/>
      <p:boldItalic r:id="rId83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93C5"/>
    <a:srgbClr val="95698A"/>
    <a:srgbClr val="B57BA6"/>
    <a:srgbClr val="FFAEEF"/>
    <a:srgbClr val="942093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869"/>
    <p:restoredTop sz="84629"/>
  </p:normalViewPr>
  <p:slideViewPr>
    <p:cSldViewPr snapToGrid="0" snapToObjects="1">
      <p:cViewPr>
        <p:scale>
          <a:sx n="96" d="100"/>
          <a:sy n="96" d="100"/>
        </p:scale>
        <p:origin x="63" y="1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.fntdata"/><Relationship Id="rId68" Type="http://schemas.openxmlformats.org/officeDocument/2006/relationships/font" Target="fonts/font6.fntdata"/><Relationship Id="rId84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12.fntdata"/><Relationship Id="rId79" Type="http://schemas.openxmlformats.org/officeDocument/2006/relationships/font" Target="fonts/font17.fntdata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font" Target="fonts/font2.fntdata"/><Relationship Id="rId69" Type="http://schemas.openxmlformats.org/officeDocument/2006/relationships/font" Target="fonts/font7.fntdata"/><Relationship Id="rId77" Type="http://schemas.openxmlformats.org/officeDocument/2006/relationships/font" Target="fonts/font15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0.fntdata"/><Relationship Id="rId80" Type="http://schemas.openxmlformats.org/officeDocument/2006/relationships/font" Target="fonts/font18.fntdata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handoutMaster" Target="handoutMasters/handoutMaster1.xml"/><Relationship Id="rId70" Type="http://schemas.openxmlformats.org/officeDocument/2006/relationships/font" Target="fonts/font8.fntdata"/><Relationship Id="rId75" Type="http://schemas.openxmlformats.org/officeDocument/2006/relationships/font" Target="fonts/font13.fntdata"/><Relationship Id="rId83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font" Target="fonts/font3.fntdata"/><Relationship Id="rId73" Type="http://schemas.openxmlformats.org/officeDocument/2006/relationships/font" Target="fonts/font11.fntdata"/><Relationship Id="rId78" Type="http://schemas.openxmlformats.org/officeDocument/2006/relationships/font" Target="fonts/font16.fntdata"/><Relationship Id="rId81" Type="http://schemas.openxmlformats.org/officeDocument/2006/relationships/font" Target="fonts/font19.fntdata"/><Relationship Id="rId86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4.fntdata"/><Relationship Id="rId7" Type="http://schemas.openxmlformats.org/officeDocument/2006/relationships/slide" Target="slides/slide6.xml"/><Relationship Id="rId71" Type="http://schemas.openxmlformats.org/officeDocument/2006/relationships/font" Target="fonts/font9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4.fntdata"/><Relationship Id="rId87" Type="http://schemas.openxmlformats.org/officeDocument/2006/relationships/tableStyles" Target="tableStyles.xml"/><Relationship Id="rId61" Type="http://schemas.openxmlformats.org/officeDocument/2006/relationships/notesMaster" Target="notesMasters/notesMaster1.xml"/><Relationship Id="rId82" Type="http://schemas.openxmlformats.org/officeDocument/2006/relationships/font" Target="fonts/font20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4/7/2021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7T21:16:22.432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91">
        <inkml:traceFormat>
          <inkml:channel name="X" type="integer" max="25977" units="cm"/>
          <inkml:channel name="Y" type="integer" max="17318" units="cm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T" name="resolution" value="1" units="1/dev"/>
        </inkml:channelProperties>
      </inkml:inkSource>
      <inkml:timestamp xml:id="ts1" timeString="2021-04-07T21:30:50.758"/>
    </inkml:context>
  </inkml:definitions>
  <inkml:trace contextRef="#ctx0" brushRef="#br0">956 12895 15663 0,'0'0'1392'0,"0"0"-1120"15,0 0-272-15,0 6 0 0,0 3 2560 0,0-2 464 0,0-7 96 0,0 0 16 16,0 0-1280-16,0 0-240 0,0 0-48 0,0 0-16 16,0 0-448-16,5-2-80 0,-1-1-32 0,1 0 0 15,-1-2-128-15,0-2-32 0,0 2 0 0,-1-3 0 16,-1-3-64-16,0-1-32 0,0 1 0 0,0-4 0 15,0-1-160-15,1-1-48 0,-2-3 0 0,1-1 0 16,0-3-368-16,0-1-160 0,-1-1 128 0,2 1-128 16,-1-4 0-16,-1 8 128 0,0-2-128 0,0 2 0 0,1 0 0 15,-1-1 0-15,-1-2 0 0,1 2 0 0,-1-1 0 16,0 0 0-16,1-1 128 0,-1 0-128 0,0-4 0 0,0 3 0 16,0 4 0-16,0 2 0 15,1 3 0-15,0 4 0 0,-1 2 0 0,1 3 0 0,0 2 0 0,-1 5 0 16,0 0 0-16,3 5 0 0,0 4 0 0,1 3 0 15,0 1 0-15,3 6 0 0,2 3 0 0,-1 2 0 16,0 0 0-16,2 10 0 0,1-3 0 0,1-1 0 16,0-2 0-16,-1-1 0 0,1-2 128 0,1 1 0 15,0-3 0-15,-1 0 0 0,-1-5-128 0,0-1 0 16,2-2 0-16,-2-5 0 0,0-3 0 0,0-2 160 16,1-4-16-16,1-3 0 0,-1-3-16 0,0-1 0 15,-2-4 0-15,0-3 0 0,0-2 0 0,-1-2 0 16,-1-2 0-16,-3 1 0 0,0-4-128 0,0 0 192 15,-1 2-192-15,-2-2 192 0,-1-4-192 0,-1-1 0 16,-1-3 144-16,-1-1-144 0,-1-2 0 0,0 0 128 16,0 1-128-16,0 2 0 0,0 1 0 0,2 2 0 15,-2 4 0-15,2 1 0 0,0 6 0 0,1 0 0 16,0 4 0-16,0 2 0 0,1 2 0 0,0 4 0 16,-1 4 0-16,0 0-128 0,4 1 128 0,0 5 0 0,2 2 0 0,0 4 0 15,1 2 0-15,0 4 0 0,1 3 0 0,0 5 0 16,3 15 0-16,1-3 176 0,2 1-176 0,0-5 192 15,1-2-64-15,-3-6-128 0,-1-3 192 0,1 0-64 16,0 0-128-16,1 1 0 0,-2-2 0 0,1 0 128 16,-1-2-128-16,2 5 0 0,-2-5 0 0,0-2 0 15,-2-3 0-15,1-2 0 0,-1-3-160 0,-1-2 160 16,-3-3-1312 0,2-1-160-16,0-3-48 0,-1-2 0 0,-6 1-1840 0,5-4-368 0</inkml:trace>
  <inkml:trace contextRef="#ctx0" brushRef="#br0" timeOffset="401.155">1732 12464 28671 0,'0'0'640'0,"-2"6"128"0,1 0 16 0,0 1 16 0,0 2-640 0,0-1-160 16,1 3 0-16,0 2 0 0,0-1 1008 0,1 1 160 15,0 1 48-15,2 4 0 0,0-2-496 0,1-1-80 16,-1-2-32-16,1-2 0 0,0-1-224 0,1-2-64 16,1-1 0-16,1-2 0 0,0-2-128 0,-1-1-48 15,0-4 0-15,1-1 0 0,-1-2 32 0,0-4 0 16,1 0 0-16,1-3 0 0,-1-2-176 0,-2-1 192 16,1 0-192-16,0-1 192 0,-2-1-192 0,0 3 0 15,0-1 0-15,-1 1 128 0,0 1-128 0,0 0 0 0,0 1 0 0,-1 3 128 16,-1 1-128-16,0 2 0 0,-1 6 0 0,0 0 0 15,0 0 192-15,0 0 0 0,0 0 0 16,0 0 0-16,3 5 384 0,0 1 96 0,0 2 16 0,1 0 0 16,-1 2-224-16,1 1-32 0,1-1-16 0,1 2 0 15,0 0-224-15,0-1-64 0,1-1 0 0,0 1 0 16,0 0-128-16,1-1 0 0,1-2 0 0,0 0 0 16,0-1 0-16,1-1 0 0,0-1 0 0,-1-2 0 15,-1-2-448-15,2 0-64 0,0-3 0 0,1-3-16 16,-2-1-1936-16,1-5-384 0,1-1-80 0</inkml:trace>
  <inkml:trace contextRef="#ctx0" brushRef="#br0" timeOffset="701.984">2191 12319 18431 0,'0'0'816'0,"-6"4"160"0,0-1-784 0,-1 2-192 15,-1 0 0-15,0 0 0 0,0 1 3648 0,0 1 672 0,2 0 144 16,-1 0 16-16,0 0-2816 0,2 1-576 15,2-1-128-15,2 0 0 0,2-1-528 0,2 1-112 0,1-3 0 0,2 1-16 16,2 0-304-16,1 0 0 16,2 0 0-16,1 0 0 0,0-1 0 0,0 0 0 0,1 0 0 0,0 1 0 15,-1-1 0-15,-1 1 0 16,-1 0 0-16,-1 1 0 0,-1 0 0 0,-2 0 0 0,-2 1 128 0,-1-1-128 16,-3 0 176-16,0 1-32 0,-2 1 0 0,-2 1 0 15,-1-1 384-15,0 0 80 0,-2 1 16 0,0 1 0 16,-1-1-160-16,0 0-16 0,-1-2-16 0,1 0 0 15,-3 1-240-15,1-1-64 0,0-2 0 0,3-1 0 16,0-2-128-16,1-2 0 0,1-2-192 0,5 2 192 16,-4-4-1456-16,2-1-160 15,0 0-48-15,3-2-10272 0,2 0-2064 0</inkml:trace>
  <inkml:trace contextRef="#ctx0" brushRef="#br0" timeOffset="889.037">2398 12514 16575 0,'0'0'1472'0,"0"0"-1168"16,0 0-304-16,0 0 0 0,0 0 2768 0,4 5 496 15,-1 1 112-15,0-1 16 0,-3-5-1904 0,3 6-368 16,-1 1-80-16,0-1-16 0,-1 1-704 0,0-2-128 16,0 1-48-16,-1-6 0 0,0 0-272 0,0 0-64 15,0 0-16-15,0 0-14256 0</inkml:trace>
  <inkml:trace contextRef="#ctx0" brushRef="#br0" timeOffset="1024.52">2378 12295 25855 0,'0'0'1152'0,"-2"4"224"0,-1 0-1104 0,1 1-272 16,1-2 0-16,1-3 0 0,2 4 304 0,-2-4 0 0,4 4 0 0</inkml:trace>
  <inkml:trace contextRef="#ctx0" brushRef="#br0" timeOffset="1285.344">2637 12302 15663 0,'-5'6'1392'0,"1"-1"-1120"0,-2 1-272 0,-1 0 0 0,-1 2 4096 0,-1 1 768 15,-2 1 160-15,1 1 32 0,0 0-2816 0,0 1-576 16,0 2-96-16,0-1-32 0,2 1-512 0,-1 1-128 16,1-3 0-16,2-1-16 0,1 1-240 0,3 0-32 15,0-1-16-15,3-1 0 0,4 0-336 0,-1-1-64 16,2 0 0-16,2-3-16 0,1-1-176 0,2-2-192 16,3-1 32-16,1 0 16 0,-1-2 144 0,2-2-160 15,2-1 160-15,-2 0-160 0,0-1-96 0,-1 0 0 16,0-2-16-16,0-1 0 15,-3 0-1904-15,-1 1-368 0,1-2-80 0</inkml:trace>
  <inkml:trace contextRef="#ctx0" brushRef="#br0" timeOffset="1467.969">2916 12510 24879 0,'0'0'2208'0,"0"0"-1760"0,0 0-448 0,0 0 0 16,0 0 2880-16,0 0 512 0,0 0 80 0,0 0 32 16,0 0-2352-16,0 0-448 0,0 0-112 0,0 0-16 31,2-6-1088-31,0 0-208 0,0-3-48 0,0-1-16048 0</inkml:trace>
  <inkml:trace contextRef="#ctx0" brushRef="#br0" timeOffset="1602.752">2857 12285 15663 0,'0'0'1392'0,"0"0"-1120"0,0 0-272 0,0 0 0 0,-4 3 3744 0,0 1 688 16,4-4 144-16,0 0 32 0,0 0-2880 0,0 0-576 15,0 0-128-15,0 0-11184 16,0 0-2240-16</inkml:trace>
  <inkml:trace contextRef="#ctx0" brushRef="#br0" timeOffset="2387.146">3460 12042 11967 0,'-1'-3'1072'0,"-1"0"-864"0,1 1-208 0,0 0 0 16,-1 1 4912-16,2 1 928 0,0 0 192 0,0 0 48 15,0 0-3376-15,-1 7-656 0,0 2-144 0,1 1-32 16,-1 2-624-16,2 4-128 0,1 1-32 0,-1 2 0 15,0 4-480-15,0 0-96 0,0 3-32 0,1 2 0 16,1-1-240-16,0 1-48 0,1-1-16 0,-1-2 0 16,1-1-176-16,0-4 0 0,1-1 0 0,-1 0 0 0,1-5 0 0,-1-1 0 15,0 0 0-15,0-3 0 16,-1 0-832-16,1-1-192 16,0-1-32-16,0-3-16 0,0-3-1440 0,-4-2-304 0,0 0-48 0</inkml:trace>
  <inkml:trace contextRef="#ctx0" brushRef="#br0" timeOffset="2802.849">3412 12005 30287 0,'0'0'1344'0,"-2"-5"272"0,-1 0-1296 0,0-1-320 16,1-2 0-16,1 0 0 0,2 1 1456 0,1-2 208 15,0-1 64-15,2 0 0 0,1 0-544 0,5-1-96 16,0 0-32-16,3 1 0 0,1 0-544 0,2 3-128 15,-1 0 0-15,0 4-16 0,2 0-64 0,0 3-16 0,0 3 0 0,-1 2 0 16,-1 1 32-16,0 3 16 0,-2 4 0 0,-1 3 0 16,-2 0-48-16,-2 1-16 0,-1 3 0 0,-2-3 0 15,-2 3 0-15,-1-1 0 0,-1 2 0 0,-2-3 0 16,-2 1 48-16,-1 0 0 16,0-1 0-16,-1 1 0 0,-3 3 32 0,1-5 16 0,0-1 0 0,1 0 0 15,-2-1-16-15,0-4 0 0,1 0 0 0,0-1 0 16,2-3-80-16,-2-1-16 0,0-1 0 0,2-2 0 0,5-3-128 0,-5 1-128 15,0-1 144-15,5 0-144 0,0 0 128 0,0 0-128 16,-1-4 0-16,2-1 0 0,1 1 0 0,2 1 0 16,1 2 0-16,2 1 0 0,1 0 0 0,1 2 0 15,1 1 0-15,1 2 0 0,0 2 160 0,1 0-160 16,1 2 160-16,-1 1-160 0,-2 2 192 0,1-3-48 16,2 4-16-16,1-2 0 0,-2 0-128 0,0-1 0 15,-1 0 144-15,0-1-144 0,-2 0 0 0,1 1 0 16,-2-5 0-16,0 0 128 0,-1-2-128 0,-1 1-256 15,-1-4 64-15,-5 0 0 16,5-4-1856-16,0-2-368 0,-1-1-80 0,-1-3-17776 0</inkml:trace>
  <inkml:trace contextRef="#ctx0" brushRef="#br0" timeOffset="2995.96">3899 12244 13823 0,'0'0'608'0,"-3"5"128"0,1 1-592 0,-1 0-144 16,0 1 0-16,0 0 0 0,1 0 5488 0,0 1 1056 0,1 0 224 0,1 0 32 16,0 0-4576-16,1-1-928 0,1-1-176 0,0 0-32 15,0 1-816-15,2-2-144 0,0-2-128 0,-4-3 144 16,0 0-144-16,4 2-256 0,-4-2 64 0,5-4 16 31,-1-1-2448-31,0-1-480 0,-1-2-96 0</inkml:trace>
  <inkml:trace contextRef="#ctx0" brushRef="#br0" timeOffset="3153.187">3869 12059 11967 0,'0'0'1072'0,"0"0"-864"0,-5 1-208 0,0 1 0 0,0-1 3680 16,5-1 688-16,0 0 144 0,0 0 32 0,0 0-3072 0,0 0-624 16,0 0-112-16,0 0-32 0,0 0-544 0,3 4-160 15,2 0 0-15,1-1 0 0,1 0-224 0,2-1-112 16,1-1-32-16,1-1-8576 15,1 0-1712-15</inkml:trace>
  <inkml:trace contextRef="#ctx0" brushRef="#br0" timeOffset="3419.706">4106 12082 13823 0,'0'0'1216'0,"0"0"-960"16,0 0-256-16,0 0 0 0,0 0 3584 0,-1 5 688 0,-1-2 128 0,-1 0 16 16,-2 1-2160-16,-1 0-432 15,1-1-96-15,-1 2 0 0,0 2-512 0,-1-2-112 0,1 2-16 0,-3 2 0 16,0 1-256-16,0-1-48 0,2 2-16 0,-1 1 0 15,0 1-224-15,3-2-48 16,0 2-16-16,3 0 0 0,0-2-224 0,1 2-64 0,1-3 0 0,2 0 0 16,1-1-192-16,3 2 0 0,0-1 0 0,2-2 0 15,1-1 0-15,-1-2 0 0,3-3 0 0,1 0 0 16,1-2 0-16,0-1 0 0,0-1 0 0,2 1 0 16,-1-4 0-16,0 2 0 0,0 1 0 0,-2-3 0 15,0 0-192-15,-1 0 192 0,-1-1-192 0,-1 1 192 16,-1-2-512-16,-1 0 0 15,-1-2 0-15,-1 0 0 0,-1-1-1824 0,-1 1-352 0,0-1-80 0</inkml:trace>
  <inkml:trace contextRef="#ctx0" brushRef="#br0" timeOffset="3637.351">4247 11826 34607 0,'-4'10'1536'0,"3"-5"320"0,0 2-1488 0,1 2-368 16,1 2 0-16,1 4 0 0,0-2 1424 0,0 4 224 16,1 0 32-16,1 3 16 0,1 0-736 0,0 0-128 15,0 1-48-15,0-1 0 0,0 1-448 0,0-4-80 16,-1 3-32-16,0-2 0 0,0 3-224 0,0-1 0 16,-1-1 128-16,0 0-128 15,0-1-928-15,1 0-224 0,-1-2-64 0,0-1-11216 16,-1-2-2256-16</inkml:trace>
  <inkml:trace contextRef="#ctx0" brushRef="#br0" timeOffset="3973.867">4361 12181 11055 0,'0'0'480'0,"4"-7"112"0,-1-1-464 0,1 0-128 0,-1 0 0 0,1 0 0 16,-1 0 4432-16,1-1 880 0,0 0 160 0,0 0 32 15,0 1-3536-15,0-1-720 0,0 0-144 0,0 2-16 16,0-2-576-16,-1 2-96 0,0 1-32 0,0-2 0 15,-1 1-208-15,0 1-48 0,0 0-128 0,0 2 192 16,-1 0-192-16,-1 4 128 0,0 0-128 0,0 0 0 0,0 0 240 0,0 0-48 16,0 0-16-16,-5 4 0 0,1 1 48 0,-1 1 16 15,0 2 0-15,1 1 0 0,0 1 272 0,0 0 48 16,-1 1 16-16,1 1 0 0,1 0 192 0,0 2 64 16,1 0 0-16,1 2 0 0,1-1-240 0,1 1-32 15,0-1-16-15,3 1 0 0,1 0-304 0,1-4-64 16,1 1-16-16,0-1 0 0,1-1-160 0,-1-3 0 15,2 0 0-15,1-4 0 0,1-2-144 0,0-2 144 16,3-3-192-16,0-2 192 16,0-2-576-16,0 0 0 0,0-2 0 0,0 0 0 15,-2 0-1696-15,1 1-352 0,-2 1-64 0,-1 1-13856 0</inkml:trace>
  <inkml:trace contextRef="#ctx0" brushRef="#br0" timeOffset="4503.654">4752 12507 26831 0,'0'0'1184'0,"0"0"256"0,0 0-1152 0,0 0-288 16,2-5 0-16,0 0 0 0,0-2 1856 0,1-1 320 15,0-1 64-15,1-2 16 0,1-1-624 0,0-1-128 0,1-4-32 0,1 2 0 16,0-5-384-16,1 1-96 16,1-2-16-16,-2-1 0 0,1-2-272 0,0 1-48 15,0 0-16-15,0 1 0 0,-1-1-368 0,0 4-80 0,0 1 0 0,0-1-16 16,0 3-176-16,-1 0 0 0,-1 2 0 0,0 2 0 31,-2 2-1536-31,-1 0-272 0,1 1-64 0,-1 4-16976 0</inkml:trace>
  <inkml:trace contextRef="#ctx0" brushRef="#br0" timeOffset="4659.344">4828 12135 29487 0,'-13'4'2624'0,"5"-3"-2112"0,-2-1-512 0,0 0 0 0,0-1 2816 0,1-1 464 16,-1-1 96-16,0-1 16 0,-1-2-1952 0,2-1-384 15,-1-2-80-15,0 0-16 0,0-1-816 0,0-3-144 16,2 0 0-16,-2-1-13392 15,0-3-2608-15</inkml:trace>
  <inkml:trace contextRef="#ctx0" brushRef="#br0" timeOffset="5436.404">5539 11701 25791 0,'0'0'2304'0,"0"0"-1856"0,0 4-448 0,-1 0 0 16,2 2 1968-16,0 1 288 0,0 2 64 0,0 0 16 16,0 2-640-16,1 4-128 0,1 7-32 0,0 3 0 15,0 3-528-15,2 4-112 0,-2-2-32 0,1 0 0 16,-1 0-416-16,-1-8-64 0,1 0-32 0,0 0 0 16,0 1-224-16,1-1-128 0,0 0 160 0,0-1-160 15,-1-1 0-15,1 4 0 0,0-2 0 0,0-2 0 0,0-2-272 0,-1-3-112 16,1-2 0-16,0-1-16 15,0-3-1984-15,-1-3-400 0,-3-6-80 0</inkml:trace>
  <inkml:trace contextRef="#ctx0" brushRef="#br0" timeOffset="6026.149">5569 11791 12895 0,'0'0'576'0,"-4"1"112"0,-1 0-560 0,0-1-128 16,5 0 0-16,0 0 0 0,0 0 4096 0,-3-4 800 15,1-1 160-15,1 0 16 0,1-1-3376 0,1-1-672 16,1 0-144-16,0 1-32 0,1-1-480 0,0 0-112 16,1 0 0-16,0 1-16 0,-1-1-240 0,1 2 0 15,1 1 0-15,-5 4 0 0,0 0 256 0,5-3-32 16,-5 3-16-16,0 0 0 0,0 0 432 0,0 0 64 0,5 0 32 0,-5 0 0 15,5 2-16-15,-1 2 0 0,-1 1 0 0,1 3 0 16,1 0-128-16,0 4-16 0,1 2-16 0,1 3 0 16,0 2-80-16,0 3-16 0,0 0 0 0,0 3 0 15,2 1-32-15,0 1-16 0,-1-1 0 0,1 1 0 16,0-1-112-16,2-4-32 0,-3-6 0 0,1 1 0 16,1-2-144-16,0 0-128 0,1-1 192 0,0-2-192 15,0 0 128-15,-2-1-128 0,2-2 0 0,1 0 0 0,-1-2 144 16,-2-1-144-16,-1-2 0 0,0-4 144 0,1 0-16 0,-2-5-128 15,-1-1 192-15,-1-1-64 0,-2-2-128 0,1-2 160 16,-2-1-160-16,0-1 160 0,-1-3-160 0,-1-1 0 16,0-1 144-16,0-3-144 0,0-1 0 0,-2-3 0 15,0-1 0-15,-1-3 0 0,0 0 0 0,1 0-160 16,0 0 160-16,0 3-208 0,0 2-48 0,1 1 0 16,0 3 0-16,0 2 0 0,0 2 128 0,0 3 128 15,0 1-208-15,1 3 80 0,0 4 128 0,0 5 0 16,0 0 0-16,0 0 0 0,0 0 0 0,2 4 0 15,1 3 0-15,1 3 0 0,0 1 144 0,3 4-144 16,-1 2 192-16,1 2-192 0,1 3 320 0,0 2-64 16,0 3 0-16,1 0 0 0,0 1 16 0,0 1 0 15,-1-3 0-15,0 0 0 0,3-2-128 0,-2-3-16 16,0-2-128-16,0-1 192 0,-1-3-192 0,1-1 0 16,-2-3 0-16,0-1 0 0,-1-3 0 0,1 0 0 0,-1-1 0 0,1-2-160 31,-1-1-784-31,1-1-144 0,-1-1-48 0,0-2 0 15,-1-3-1344-15,-1-1-272 0,1-1-48 0</inkml:trace>
  <inkml:trace contextRef="#ctx0" brushRef="#br0" timeOffset="6405.306">6258 11968 26831 0,'0'0'1184'0,"0"0"256"0,0 0-1152 0,0 0-288 0,0 0 0 0,-1-5 0 0,0 0 1312 0,0 0 208 15,-1 1 32-15,2 4 16 0,0 0-400 0,-2-4-80 16,2 4 0-16,0 0-16 0,-5-1-208 0,1 2-32 16,-1 1-16-16,0 2 0 0,0 2-208 0,-1 2-32 15,0 1-16-15,0 2 0 0,0 1-48 0,1 1 0 16,-1-1 0-16,2 2 0 0,1 0-112 0,3-2-16 16,0 1-16-16,1-1 0 0,2 0-176 0,2 0-48 15,0-2 0-15,2 0 0 0,1-2-144 0,2-1 0 16,-1-2 0-16,2 0 0 0,1 0 0 0,1-3 0 15,-2-1 0-15,1 1 0 0,-1-2 0 0,1-2 0 16,-3-1 0-16,0 0 0 0,0-1 0 0,-2-1 0 16,-1 0 0-16,-1 0 0 0,-1-3 0 0,-2 0 0 15,-1-2 0-15,-1 0 0 0,0-2 128 0,-2 0-128 16,-1-1 128-16,0 0-128 0,-3-2 0 0,-1 1 0 16,-1 1 128-16,0 0-128 0,1 0 0 0,1 1 0 15,-2 2 0-15,1 0 0 0,0 1-256 0,1 2-96 16,0 0-16-16,1 2 0 15,1 0-2544-15,3 0-512 0</inkml:trace>
  <inkml:trace contextRef="#ctx0" brushRef="#br0" timeOffset="6821.865">6410 11943 13823 0,'0'0'1216'0,"0"8"-960"0,-2 1-256 0,1-1 0 16,0-1 4016-16,1 2 752 0,0 0 160 0,0 0 16 0,0 0-2832 0,1-1-560 15,1 2-112-15,0 0-32 0,-1 0-496 0,0-1-96 16,1-1-32-16,0 1 0 0,0 0-240 0,0-2-48 16,0 0-16-16,1-1 0 0,0-1-160 0,0 0-16 15,-3-5-16-15,3 4 0 0,-3-4-48 0,0 0-16 16,0 0 0-16,0 0 0 0,0 0-64 0,6-2-16 16,-1-1 0-16,-2-2 0 0,1 0 176 0,-1-2 16 15,0 0 16-15,0-3 0 0,-2-1 0 0,2 0 0 16,-1-2 0-16,0-1 0 0,0 0-144 0,1-1-16 15,0-1-16-15,1 2 0 0,0-1-176 0,1 3 0 16,-1 2 0-16,0 3 128 0,-1 1-128 0,-1 0 128 16,2 2-128-16,-4 4 128 0,0 0 48 0,0 0 0 15,7 2 0-15,0 3 0 0,-1 3 96 0,0 1 32 16,-1 3 0-16,1 1 0 0,-1 0-32 0,-2 2 0 16,0 1 0-16,0-1 0 0,0 1-144 0,1-1-128 15,-1-2 192-15,-1 1-192 0,1-2 128 0,0-2-128 16,-1-1 0-16,0 1 0 0,-1-1 0 0,1 0 0 15,0 0 0-15,0-2 0 0,0 0-208 0,0-2-112 0,-2-5 0 0,0 0-16 32,0 0-1968-32,0 0-400 0,5-6-80 0,-1-2-16224 0</inkml:trace>
  <inkml:trace contextRef="#ctx0" brushRef="#br0" timeOffset="7027.214">6741 11666 12895 0,'0'0'1152'0,"0"0"-928"0,0 0-224 0,0 5 0 0,0 3 5280 0,1 1 1008 16,1 0 208-16,-1 1 32 0,0 4-3680 0,0 1-736 16,1 0-160-16,0 4-32 0,0 2-816 0,0 2-160 15,0 3-48-15,-1 0 0 0,1 0-464 0,0 1-112 16,0-1 0-16,0 0-16 0,0-4-304 0,0 0 160 16,-1-6-160-16,0 0 128 0,-1-1-128 0,0 2-144 15,0-4 144-15,0-1-208 16,0 0-1504-16,0-3-288 0,0 0-64 0,-1-3-16976 0</inkml:trace>
  <inkml:trace contextRef="#ctx0" brushRef="#br0" timeOffset="7213.709">6703 11982 41631 0,'0'0'912'0,"0"0"192"0,0 0 48 0,0 0 16 0,4-3-928 0,1 0-240 15,0-1 0-15,1 2 0 0,0-1 1280 0,1 1 192 16,0-2 64-16,0 3 0 0,1-1-896 0,1 1-160 15,0 1-32-15,2-1-16 0,-1 1-304 0,0 1-128 16,2-1 128-16,1 1-128 0,0-1 0 0,-1 2 0 0,1-2 0 0,0 1 0 31,-2 0-1904-31,1 0-256 0,1 1-48 0,-1-2-17232 0</inkml:trace>
  <inkml:trace contextRef="#ctx0" brushRef="#br0" timeOffset="7808.2">7132 11911 12895 0,'0'0'1152'0,"-3"-1"-928"0,-1 1-224 0,-2 0 0 0,1-2 4400 0,0 1 832 15,-1 0 160-15,0 1 48 0,-2 0-3088 0,1 0-624 16,0 1-112-16,-2 2-16 0,2-1-592 0,-3 3-112 16,1 1-32-16,0 1 0 0,-1 2-256 0,2 1-48 15,-2 1-16-15,3 1 0 0,1 1-64 0,0 1-16 16,0 2 0-16,3-2 0 0,0-1-272 0,3 0-48 15,0-2-16-15,0 0 0 0,1-1-128 0,3-1 0 16,1-1 0-16,2-3 0 0,2-1 0 0,2-1-192 16,1-2 64-16,0-1 128 0,0-1-416 0,0-3 32 15,0 0 16-15,-1 0 0 16,-1-3-192-16,0-1-32 0,-1-2-16 0,-2 0 0 16,0 0 64-16,-1-1 16 0,-1-1 0 0,0 0 0 0,0 0 304 0,1-1 64 15,-3 1 16-15,1-1 0 0,-1 1 144 0,1 0 0 16,-1 1 0-16,0 1-128 0,0 2 128 0,1 0 0 15,-3 1 0-15,0 2 0 0,-1 5 0 0,0 0 0 0,0 0 0 16,0 0 128-16,0 0 288 0,-2 6 64 0,-1 3 16 16,1 2 0-16,-1 1 240 0,1 3 48 0,0 1 16 0,0 1 0 15,1-1-144-15,1 2-16 0,1 1-16 0,0 1 0 16,0 0-256-16,2 4-48 0,-1-1-16 0,1 2 0 16,-1 3-112-16,0 2-32 0,0 1 0 0,1 2 0 15,-1-1 32-15,-1 0 16 0,-1-1 0 0,0 0 0 16,0-4 0-16,0 1 0 0,-1-8 0 0,-1 2 0 15,0-3-16-15,-1 2 0 0,-1-2 0 0,0 0 0 0,-1-2-32 0,0-1-16 16,-1 0 0-16,-1-1 0 0,-2-1-16 0,-1-1 0 16,-1-5 0-16,-1-2 0 0,-1-1-128 0,-1-1 128 15,0 0-128-15,-3-6 128 0,0-1-128 0,3-2 0 16,0-2 0-16,0-2 0 0,-1-4-320 0,2 0-32 16,2-2-16-16,2-2 0 15,3-1-1424-15,3 1-272 0,0-1-64 0,2-2-16 16,2-1-1312-16,0 3-272 0</inkml:trace>
  <inkml:trace contextRef="#ctx0" brushRef="#br0" timeOffset="8207.419">7397 11987 21183 0,'0'0'1888'0,"0"0"-1504"16,0 0-384-16,0-6 0 0,0 6 3216 0,0-5 576 0,0 5 112 0,-1-4 32 16,-1 2-2112-16,2 2-416 0,-2-5-96 0,2 5-16 15,-5-3-416-15,1 2-96 16,4 1-16-16,-5 0 0 0,0 2-272 0,-1 2-64 0,0 1-16 0,0 3 0 16,-1 1-16-16,0 2 0 0,0 2 0 0,2 0 0 15,1-1-16-15,0 2 0 0,0-2 0 0,1 3 0 16,1-1-64-16,0 0 0 0,1 1-16 0,1 0 0 15,2-2-304-15,2 0 128 0,0 0-128 0,2-4 0 16,-1-1 0-16,3-3 0 0,1 0 0 0,0-4 0 0,1-2 0 0,2-2 0 16,1-2 0-16,-1-1-144 0,0-2 144 0,-1-1 0 15,0-1-144-15,-1-1 144 0,-3 4 0 0,0-3-144 16,-3-1 144-16,0 0 0 0,-2 0-272 0,-1-1 48 16,-1 0 16-16,-1 0 0 0,-2 2 368 0,-1 0 80 15,0 0 16-15,-4-1 0 0,-2 3-256 0,0 1 144 16,-2 1-144-16,1 2 128 0,-1 2-128 0,0 2 0 15,1-2-192-15,0 2 192 16,1 0-1776-16,0 2-224 0,0-2-48 0</inkml:trace>
  <inkml:trace contextRef="#ctx0" brushRef="#br0" timeOffset="9291.036">7651 11961 13823 0,'0'0'1216'0,"0"0"-960"0,-4-3-256 0,0 1 0 15,0 0 3760-15,4 2 704 0,0 0 144 0,0 0 16 16,-4 1-2448-16,0 2-512 0,1 1-80 0,1 4-32 15,0-2-528-15,1 5-128 0,1-1 0 0,2 2-16 16,-2 1-384-16,1 1-80 0,0 2-16 0,1-3 0 16,0 2 16-16,1 0 0 0,-1-2 0 0,0 1 0 15,-1 0-16-15,1-1 0 0,0-1 0 0,0-1 0 16,0-1-16-16,-1 0-16 0,0-4 0 0,0 0 0 0,-1-6-48 0,0 0 0 16,0 0 0-16,0 0 0 0,0 0-64 0,0 0 0 15,0 0-16-15,3-5 0 0,0-2-240 0,0-3 128 16,0-1-128-16,-1 1 0 0,1-2 256 0,0 0-64 15,1-2 0-15,0 0 0 0,0 1-192 0,1-2 0 16,0-2 128-16,1 0-128 0,0-1 0 0,-1 0 0 16,1 1 128-16,1 1-128 0,-1 4 0 0,1 0 0 15,0 2 0-15,-1 3 0 0,0 2 176 0,-1 3-176 16,-5 2 192-16,5 4-192 0,0 2 384 0,-1 2-48 16,0 2 0-16,0 2 0 0,0-3-80 0,1 4-32 15,-2 0 0-15,0 1 0 0,-1-1-16 0,0 0 0 16,-1 0 0-16,0 0 0 0,-1 1-48 0,0 0-16 15,0-2 0-15,0 1 0 0,0 0-16 0,0-1-128 16,0 1 192-16,0-1-64 0,0-1-128 0,0-2 0 16,1 0 0-16,0-3 128 0,0-1-128 0,1-1 0 15,-2-4 0-15,0 0 0 0,0 0 0 0,4-3 0 16,0-2 0-16,1-2 0 0,1-3 0 0,0-1 0 0,2-3 0 0,0-1 0 16,0 1 0-16,2-9 0 0,3 0 0 0,-1 0 0 15,-1 1 0-15,2 0 0 0,-1 3 0 0,-1 2 0 16,-1 3 0-16,-2 5 0 0,0 2 0 0,-2 1 0 15,-1 4 0-15,1 3 0 0,-2 2 0 0,0 2 0 16,-2 2 0-16,2 2 0 0,-2 3 0 0,1 1 0 16,-1 1 0-16,0 0 0 0,0 1 0 0,-1 0 0 15,0-1 0-15,0-1 0 0,0 0 128 0,0-1-128 16,1 1 0-16,-2-1 0 0,0-1 0 0,1 2 0 0,0-3 0 16,0-1 0-16,2 0 0 0,-2-2 0 0,-1 0-192 0,0-7 0 15,0 0-16-15,0 0 0 16,0 0-1456-16,6-3-304 0,0-2-48 0,-1-2-12064 15,2-3-2400-15</inkml:trace>
  <inkml:trace contextRef="#ctx0" brushRef="#br0" timeOffset="10044.486">8126 12030 22111 0,'0'0'1968'0,"-1"5"-1584"15,-1 1-384-15,1 0 0 0,1-1 3392 0,0 1 576 16,0-6 128-16,1 6 32 0,2 1-1968 0,1 1-400 15,0-2-80-15,2 0-16 0,1 0-768 0,1 0-144 16,0-1-48-16,1 0 0 0,3-1-448 0,1-1-80 16,1 0-32-16,1-2 0 0,0-1-144 0,-2-1 0 0,2-1 0 0,-2-1 0 15,0-1 0-15,-1-1 0 16,-1 0 0-16,-2-1 128 0,0 0-128 0,-3-1 0 16,-3-1 0-16,-1-2 128 0,0 2-128 0,-2 1 192 15,-1-2-192-15,-2 0 192 0,-1 0-192 0,-2 1 160 16,-1 1-160-16,-1 0 160 0,-1 1-160 0,0 1 192 0,0 1-192 0,-1 3 192 15,0-1 64-15,-1 4 32 0,1 0 0 0,-1 3 0 16,0 1 16-16,1 1 0 0,1 1 0 0,1 1 0 16,-2 2 16-16,0 1 0 0,2 0 0 0,1 0 0 15,2 3-64-15,1-1 0 0,2-1 0 0,2 2 0 0,1 1-256 0,2-2 160 16,1 2-160-16,1 0 128 0,2-1-128 0,1 1 0 16,2-3 0-16,1-2 0 0,0-1 0 0,2-2-144 15,2-4 144-15,0-1-160 0,1-3-176 0,1-4-48 16,0-1 0-16,-1-1 0 15,0-2-272-15,-4-1-64 0,0 0-16 0,0-3 0 16,-4-1-144-16,1 2-16 0,-1-1-16 0,1 0 0 16,-3 0 80-16,-1 1 0 0,-2-1 16 0,1 1 0 15,-2 0 320-15,0 2 64 0,-1-1 16 0,0 1 0 0,1-1 272 0,-1 0 144 16,0 3-160-16,0-3 160 0,1 1 0 0,-1 1 0 16,0 2 0-16,0 1 0 0,-1 5 0 0,0 0 320 15,0 0-64-15,0 0 0 0,0 0 384 0,0 0 64 16,1 6 0-16,1 3 16 0,-1 2-80 0,1 1 0 15,-1-5-16-15,1 4 0 0,-1 0-144 0,1 1-32 16,0-1 0-16,0 1 0 0,0 1-112 0,0-1-16 16,0 0-16-16,0 1 0 0,0-1-16 0,0-1 0 15,-1 1 0-15,1 0 0 0,0-1-32 0,0-2-16 0,0-1 0 16,0-1 0-16,0-1-48 0,-1-1-16 0,-1-5 0 0,0 0 0 16,0 0-48-16,0 0 0 0,0 0 0 0,0 0 0 15,2-4-128-15,0-3 192 0,0-2-192 16,0 1 192-16,0-4-48 0,1 0 0 15,-1-2 0-15,1 1 0 0,0-1-16 0,1 0-128 0,0 1 192 0,-2-2-64 16,2 2-128-16,1-2 192 0,1-1-192 0,1 0 192 16,0 1-64-16,0-1 0 0,0 0 0 0,1 3 0 15,-2-1-128-15,1 2 160 0,0 2-160 0,0 2 160 16,0 0-160-16,-1 2 0 0,1 2 144 0,0 1-144 0,1 1 0 16,0 2 0-16,1 0 0 0,-2 0 128 0,0 2-128 0,1 0 0 15,-1 1 0-15,0 0 0 0,1 0-304 0,-2 0-16 16,1 0-16-16,1 1 0 15,1-2-1968-15,-1 1-384 0,-1 0-64 0</inkml:trace>
  <inkml:trace contextRef="#ctx0" brushRef="#br0" timeOffset="10343.97">8814 12467 36447 0,'0'0'1616'0,"0"0"336"0,0 0-1568 16,0 0-384-16,0-6 0 0,0 1 0 0,1-2 1408 0,2 0 208 15,-1-3 48-15,2-3 0 0,0 1-448 0,2-3-64 16,1 0-32-16,0-3 0 0,0-1-304 0,3-2-64 16,-1-1-16-16,2 0 0 0,0-2-320 0,1 2-64 15,-2 0-16-15,4 1 0 0,1 1-144 0,-1 0-48 0,0 0 0 0,1 0 0 16,0 1-144-16,2-1 0 0,-1 2 0 0,-1-1 128 15,1 2-128-15,0 1 0 0,-3-2 0 0,0 4 0 16,-1 0 0-16,-1 2 0 0,-3 0-144 0,0 3 144 16,-1 1-1568-1,0 1-208-15,-2 4-32 0,-5 3-12112 0,0 0-2416 0</inkml:trace>
  <inkml:trace contextRef="#ctx0" brushRef="#br0" timeOffset="10510.851">8965 12089 14735 0,'-6'0'1312'0,"-2"0"-1056"16,-3 0-256-16,0-3 0 0,2 1 6544 0,-1-3 1264 16,-1-2 240-16,-1 0 48 0,1 0-5408 0,1-2-1088 15,-1-2-224-15,0-1-32 0,-1-1-832 0,4-2-144 16,-1-1-48-16,1 0 0 0,1 0-320 0,2 1 0 16,2 0 0-16,0 0 0 15,2 1-752-15,1 3-208 0,1 0-64 0,1 2-13136 16,1 1-2640-16</inkml:trace>
  <inkml:trace contextRef="#ctx0" brushRef="#br0" timeOffset="22134.226">514 1269 6447 0,'0'0'576'0,"0"0"-576"0,0 0 0 0,0 0 0 16,0 0 3232-16,0 0 544 0,0 0 96 0,0 0 32 16,0 0-1936-16,0 0-384 0,0 0-80 0,3-6-16 15,0-3-544-15,2-3-112 0,1-1-32 0,1-5 0 16,1-4-288-16,-1-1-64 0,1-1-16 0,1-2 0 16,1 0-160-16,1-2-16 0,-1 0-16 0,1-1 0 15,-1-6-80-15,1 1-16 0,0-1 0 0,0-2 0 16,-1-1-144-16,0-1 0 0,-1 1 144 0,0 2-144 15,0 0 0-15,-1 1 144 0,1 1-144 0,-2 1 0 0,-1 4 192 16,0 4-192-16,-2 4 192 0,0 3-192 0,1 4 0 16,-2 2 0-16,-3 3 0 0,1 4 0 0,-1 5 208 0,0 0 48 15,-1 8 0-15,0 5 0 0,0 4 160 0,0 3 32 16,0 3 16-16,2 0 0 0,-2 3-208 0,1 4-64 16,1 2 0-16,1 3 0 0,0 2 64 0,2 0 16 15,1 0 0-15,1 2 0 0,-3 0 64 0,3-4 16 16,2-1 0-16,0 0 0 0,-2-3-144 0,1-1-16 15,0 1-16-15,2-2 0 0,0-2-176 0,0 1 0 16,1-6 144-16,-1 0-144 0,-1-2 0 0,1-2 0 16,0-2 0-16,-1-2 128 15,-1-2-544-15,0-2-96 0,-1-4-32 0,-1 0 0 16,0-1-432-16,-5-5-96 0,0 0-16 0,0 0-14128 16</inkml:trace>
  <inkml:trace contextRef="#ctx0" brushRef="#br0" timeOffset="22316.468">609 1054 19343 0,'0'0'848'0,"-5"0"192"0,0 0-832 0,5 0-208 0,0 0 0 0,0 0 0 16,-5 0 2400-16,5 0 432 0,0 0 96 0,0 0 16 16,0 0-1648-16,0 0-320 0,0 0-64 0,8 0-16 15,3 0-464-15,1 0-112 0,1 0 0 0,1 0-16 16,0-2-176-16,1 0-128 0,1-2 192 0,1 0-192 15,-2-1 400-15,2 0-16 0,0-3-16 0,-1 2 0 16,-1 1-912-16,2 1-176 0,0 0-48 0,1-1 0 0</inkml:trace>
  <inkml:trace contextRef="#ctx0" brushRef="#br0" timeOffset="22670.261">1095 936 13823 0,'0'0'608'0,"0"0"128"0,-2-5-592 0,0 1-144 15,-1 0 0-15,-1 3 0 0,-3 0 2784 0,-2 0 528 16,-1 1 96-16,0 1 32 0,1 0-1776 0,0 0-368 16,-2 1-64-16,1 2-16 0,0 2-256 0,1 0-64 15,-1 0-16-15,1 1 0 0,0 0-320 0,2-1-64 16,1 1-16-16,3-1 0 0,-1 0-176 0,4 0-48 16,0-6 0-16,4 6 0 0,-1 1-256 0,3-2-224 15,2 2 32-15,2-1 16 0,1-1 176 0,0 0 0 0,3 1 0 0,0 0 0 16,-2 1 0-16,0 0 0 0,-1 2 0 15,0 0 0-15,-2-1 0 0,-2 1 0 0,0 0 0 0,-2 2 0 16,-2 0 0-16,-2 1 0 0,-2-1 0 0,-1 1 128 16,-3 2 112-16,-2-2 16 0,-1 0 16 0,-2 1 0 15,-1 0 160-15,-1-2 16 0,1 1 16 0,-2-2 0 16,0-1-192-16,1-1-32 0,1-3-16 0,-1-1 0 16,0-2-96-16,2-2-128 0,1-1 176 0,1-3-176 15,1-1 0-15,2-2 0 0,1-3 0 0,2-3-192 16,2-2-1648-16,1-3-320 0,2-1-64 0,1 0-13040 15</inkml:trace>
  <inkml:trace contextRef="#ctx0" brushRef="#br0" timeOffset="22883.369">1177 719 9215 0,'0'0'816'0,"0"0"-656"15,0 0-160-15,0 0 0 0,0 0 3808 0,0 0 736 16,0 0 128-16,0 0 48 0,0 0-2400 0,0 0-464 15,6 6-112-15,-2 3-16 0,-1 2-768 0,1 1-176 16,2 4-16-16,-2 1-16 0,-3 4-336 0,2 1-64 16,0 0-16-16,0 3 0 0,-2-1-144 0,0 0-48 15,1 1 0-15,0-1 0 0,0 1-144 0,0-2 128 16,-1 2-128-16,1-3 128 0,1 2-128 0,-1-3 128 16,-3-1-128-16,2-4 128 15,3-3-448-15,-1-2-80 0,-3-3-32 0,2-3-10368 0,2 1-2064 0</inkml:trace>
  <inkml:trace contextRef="#ctx0" brushRef="#br0" timeOffset="23217.417">1251 1053 13823 0,'0'0'1216'0,"5"-5"-960"0,-1-2-256 0,0 0 0 16,1 1 2464-16,1 0 448 0,0-2 96 0,1 1 0 15,0-3-1344-15,0 1-288 0,2-1-48 0,0 0-16 16,-1 1-672-16,1 0-128 0,0 1-16 0,-1 1-16 15,0-3-192-15,-1 3-32 0,0 0-16 0,-2 1 0 0,-1 0-240 0,-1 1 176 16,-3 5-176-16,0 0 160 0,0 0-16 0,0 0 0 16,0 0 0-16,0 0 0 0,0 0-16 0,-4 5-128 15,-3 1 192-15,1 2-64 0,0 1-128 0,-1 2 0 16,0 1 144-16,1-2-144 0,2 1 416 0,0 0 16 16,0 3 0-16,2 1 0 0,1 1 128 0,3 2 16 15,1-1 16-15,2 1 0 0,0 0-160 0,2-1-48 16,1 1 0-16,1-2 0 0,2 1-224 0,-2-1-160 15,2-2 192-15,2-1-192 0,1-2 128 0,0-2-128 16,1-3 0-16,0-1 0 0,-3-2 0 0,1-2 160 16,1-2-160-16,-1-3 128 0,1-1-400 0,-1-5-96 15,0-1-16-15,-3-1-16608 16</inkml:trace>
  <inkml:trace contextRef="#ctx0" brushRef="#br0" timeOffset="24117.262">2434 726 11055 0,'0'-10'976'0,"0"10"-784"15,4-5-192-15,-2 0 0 0,-3-1 2624 0,2 1 496 16,1 0 80-16,-1-1 32 0,-1-1-1440 0,0 0-304 16,2-1-48-16,-1 3-16 0,-2 0-496 0,1 5-96 15,0 0-32-15,-1-5 0 0,0 0-272 0,1 5-48 16,-3-3-16-16,-2 3 0 0,1 3-32 0,-2 3-16 15,-2 2 0-15,0 2 0 0,-1 3-112 0,-1 5-32 16,-2 2 0-16,-2 5 0 0,1 2 288 0,0 4 48 16,1 2 16-16,2-2 0 0,1-3 16 0,2-1 0 15,2-1 0-15,3-4 0 0,1 1-32 0,2-3 0 16,1 2 0-16,2-4 0 0,2-2-400 0,1 0-80 16,4-4 0-16,1-1-128 0,1 0 128 0,0-2-128 15,3-2 0-15,0-2 0 0,-1-5 0 0,3-2 128 16,0-2-128-16,2-2 0 0,0 0 0 0,-1-4 0 15,0-1 0-15,-3 0 0 0,-2-5 0 0,-1 1 0 16,-2 0 0-16,-2-2-144 0,-2 1 144 0,-2-1-160 16,-1-2 160-16,-2-3-160 0,-2-3 160 0,-1 1-160 15,-1-1 160-15,-1-2-160 0,0 0-64 0,-2-1-16 16,-1 3 0-16,-2 1 0 16,2 1-368-16,-1 3-80 0,-1 4-16 0,1 1 0 0,-1 2-1744 0,0 3-368 0</inkml:trace>
  <inkml:trace contextRef="#ctx0" brushRef="#br0" timeOffset="24351.603">2467 982 20271 0,'-4'3'1792'15,"1"2"-1424"-15,1 0-368 0,0 0 0 0,-2 2 2256 0,2-1 384 16,1 1 80-16,1 2 16 0,0 1-1392 0,1 1-256 15,2 0-64-15,1 1-16 0,1 0-624 0,1 1-112 16,1-1-16-16,1 1-16 0,0 1-240 0,2-4 0 16,0 1 0-16,1-2 0 0,0-1 128 0,1-1-128 15,0-2 0-15,0-1 144 0,-2-3-336 0,0-2-64 16,-1-2 0-16,0-1-9920 16,-1-4-1968-16</inkml:trace>
  <inkml:trace contextRef="#ctx0" brushRef="#br0" timeOffset="24751.951">2657 957 7359 0,'-4'10'320'0,"4"-10"80"0,-3 5-400 0,1 0 0 0,0 2 0 0,0 1 0 16,0 1 4768-16,0 0 864 15,1-1 192-15,1 2 16 0,0 1-3920 0,1 0-768 0,1-1-176 0,1 0-16 0,2 0-624 0,0 0-112 16,1-2-32-16,0 0 0 0,2 0-192 0,0-3 0 15,0-2 128-15,0 0-128 16,1-1 0-16,0-2 0 0,-1-2 0 0,0-2 0 16,0-2 0-16,0-2 128 0,-2-1-128 0,1-1 0 15,0-2 0-15,-1 0 128 0,-2 1-128 0,-1-2 0 16,1 0 0-16,-1 0 0 0,0 4 0 0,-1-3-160 16,-2 1 160-16,1 1 0 0,-1 2 0 0,0 1-128 0,0 2 128 0,0 5 0 15,0 0 0-15,0 0 0 0,0 0 0 0,0 0 0 16,0 0 0-16,-2 8 0 0,-1-1 0 0,1 1 176 15,2 0-48-15,0 2 0 0,1 2 64 0,0-2 0 16,1 2 0-16,0 0 0 0,0 1 0 0,1-1 16 16,1 0 0-16,1 0 0 0,3-2-208 0,-1 1 128 15,-2-3-128-15,3 0 0 0,1-2 0 0,1 0 128 16,-2-4-128-16,1-1 0 0,1-2 0 0,-1-1-128 16,0-2 128-16,0-2-208 15,0-2-1680-15,0-1-336 0</inkml:trace>
  <inkml:trace contextRef="#ctx0" brushRef="#br0" timeOffset="25104.711">2960 1010 15663 0,'0'0'1392'0,"0"6"-1120"16,1 1-272-16,1-1 0 0,-2-6 2224 0,5 6 384 15,-1 0 80-15,4 0 0 0,-1-1-1648 0,0-2-336 0,0 1-64 0,1-2 0 16,0-2-480-16,3-1-160 0,0 0 0 0,0-2 144 15,-1 1-144-15,2-1 0 0,-2-2 144 0,-1-1-144 16,0-1 160-16,-2-1-32 0,1-2-128 0,-2 1 192 16,-2-1-64-16,-1 0-128 0,-1 1 176 0,1-1-176 15,-2-1 176-15,-1 1-176 0,-2 1 160 0,-1 1-160 16,-1 1 128-16,-1 0-128 0,-2 2 0 0,1 1 144 16,1 1 272-16,-2 1 48 0,-1 4 16 0,0-1 0 0,-1 3 208 15,-1 2 32-15,1 2 16 0,0 3 0 0,1 1-112 0,1 0-32 16,1 0 0-16,1 2 0 0,1 1-112 0,0 0-32 15,0 2 0-15,3 0 0 0,3 0-176 0,1 1-32 16,0-2-16-16,1 0 0 0,2-3-224 0,1 0 0 16,2-2 0-16,3-1 0 0,1-2 0 0,2-2-128 15,0-2-16-15,0-2 0 16,1-2-912-16,1-2-176 0,-2-2-48 0,1-2-14176 0</inkml:trace>
  <inkml:trace contextRef="#ctx0" brushRef="#br0" timeOffset="25418.689">3285 876 16575 0,'-5'-3'1472'0,"-1"0"-1168"16,0 0-304-16,-1 2 0 0,-2 2 2560 0,1 1 448 0,0 1 80 0,1 1 32 15,-1 0-1504-15,2 3-288 0,-1 1-64 0,1 1-16 16,0 0-480-16,2 0-80 0,0 1-32 0,3-1 0 16,4-1-448-16,-1-1-80 0,2 1-128 0,1-2 176 15,1 0-176-15,1 0 0 0,0 0 0 0,1 1 0 16,0-2-128-16,2 0 128 0,2-1 0 0,-1 0 0 15,-3 1 0-15,1 0 0 0,1 0 0 0,0 0 0 16,-2 0 0-16,-1 0 0 0,-3 0 0 0,-1 1 128 16,-2 0 512-16,-2 1 112 0,-2 1 16 0,-1 0 0 15,-3 1 256-15,-1-1 64 0,-1 1 16 0,-1-2 0 0,1 1-432 0,-2 0-96 16,-1-2 0-16,2-2-16 0,1 0-320 0,2-1-64 16,-1-1-16-16,0-1 0 15,0-1-160-15,1-1 0 0,1 1 144 0,6 0-144 16,-1-5-800-16,1 1-224 0,2-3-64 0,0 0 0 15,1-2-1552-15,1-1-320 0</inkml:trace>
  <inkml:trace contextRef="#ctx0" brushRef="#br0" timeOffset="25674.329">3464 664 22111 0,'-8'-4'976'0,"8"4"208"0,0 0-944 0,-5-1-240 0,0 0 0 0,5 1 0 16,-5 0 3472-16,0 2 656 15,0 1 128-15,1 3 32 0,2 4-2816 0,1 1-544 0,0 3-112 0,1 4-32 16,0 3-528-16,1 0-128 0,0 2 0 0,1 2-128 16,1 1 160-16,1 1-160 15,-1-1 128-15,-1-1-128 0,-1-3 0 0,-1 1 128 16,0-2-128-16,0 2 0 0,0-3-144 0,0 1-112 15,-1-3-32-15,0-2 0 16,-1-4-544-16,0-3-128 0,0-1 0 0,0-2-10336 0,2-6-2064 0</inkml:trace>
  <inkml:trace contextRef="#ctx0" brushRef="#br0" timeOffset="25860.172">3402 930 13823 0,'0'0'1216'0,"0"0"-960"0,0 0-256 0,-3 5 0 15,3-5 3840-15,-3 5 736 0,3-5 144 0,0 0 16 0,0 0-3152 0,3 5-640 16,1 1-128-16,1-2-32 0,0-2-560 0,2 0-224 16,1 0 176-16,3 0-176 0,2 0 0 0,1-1 0 15,2 0 0-15,-1-1 0 0,-2-2 0 0,2 0 0 16,0-3 0-16,-1 3 0 0,1 1 0 0,-2-1-192 16,-2 0 16-16</inkml:trace>
  <inkml:trace contextRef="#ctx0" brushRef="#br0" timeOffset="26045.423">3633 1027 25967 0,'0'0'1152'0,"2"6"240"0,-2 1-1120 0,1 0-272 0,1 0 0 0,-1 0 0 16,0 1 1360-16,0 0 224 0,0-1 32 0,1 1 16 15,-2-8-848-15,2 5-160 16,-2-5-48-16,0 0 0 0,4 5-416 0,-4-5-160 0,0 0 0 0,0 0 144 31,0 0-1984-31,0 0-400 0</inkml:trace>
  <inkml:trace contextRef="#ctx0" brushRef="#br0" timeOffset="26199.44">3621 821 25391 0,'0'0'1120'0,"0"0"240"0,0 0-1088 0,0 0-272 15,0 0 0-15,-5 1 0 0,5-1 1024 0,0 0 160 16,0 0 32-16,0 0 0 0,0 0-880 0,0 0-160 16,0 0-48-16,4 4-9024 15,-4-4-1792-15</inkml:trace>
  <inkml:trace contextRef="#ctx0" brushRef="#br0" timeOffset="26502.243">3828 839 28271 0,'0'0'1248'0,"0"0"272"0,-6 2-1216 0,-1 1-304 16,0 1 0-16,-2 1 0 0,-1 1 1472 0,0 2 256 15,0 1 32-15,0 0 16 0,0 1-640 0,1 3-128 16,1-2-32-16,0 0 0 0,0 2-464 0,2 0-112 16,3-1-16-16,1 2 0 0,-2 0-208 0,4-1-48 0,3-3-128 0,2 1 192 15,2 0-192-15,1-2 0 0,2-3 0 0,2-1 0 16,1-2 0-16,0-2-128 0,0-1 128 0,1-1 0 15,-3-3-352-15,1 0-16 0,0 0 0 0,0-2 0 32,-1-3-48-32,-1 0-16 0,-1 0 0 0,-3 0 0 0,-1 1 432 0,-2-1-160 0,0 1 160 0,-3-1 0 15,-1-1 0-15,-2 0 0 0,-1 0 0 0,-1 1 0 16,-1 1-160-16,1 1 32 0,-1 0 0 0,1 0 0 31,0-1-752-31,2 1-144 0,0-1-16 0,1 1-9072 0,0 2-1824 0</inkml:trace>
  <inkml:trace contextRef="#ctx0" brushRef="#br0" timeOffset="26835.987">3951 846 13823 0,'0'0'1216'0,"2"8"-960"15,-1 1-256-15,0 1 0 0,0 0 2576 0,1 3 480 16,1 0 80-16,-1 0 32 0,-1 1-1376 0,0 0-288 16,1 0-48-16,1-1-16 0,0 0-544 0,0 0-96 15,1-2-32-15,-1 2 0 0,-2-3-176 0,1 0-32 16,0-2-16-16,0-1 0 0,1-1-32 0,-3-6-16 15,0 0 0-15,0 0 0 0,0 0-64 0,0 0-16 16,0 0 0-16,4-6 0 0,0-1 32 0,0 0 16 16,0-2 0-16,0-2 0 0,0-1-272 0,0 1-64 15,0-1-128-15,0-1 192 0,0 0-192 0,2-1 0 16,1 1 0-16,0-1 0 0,-2 4 0 0,0 0 0 0,2 1 0 0,-1 1 0 16,0 1 0-16,1 3 0 0,0 0 0 0,0 2 0 15,-7 2 0-15,6 2 176 16,0 1-176-16,-1 0 160 0,0 2 176 0,-1 1 48 0,-1 1 0 0,0 1 0 15,-1 1-128-15,0 0-32 0,0 3 0 0,-1-2 0 16,0-2-224-16,1 1 128 0,0-4-128 0,0 2 0 31,1 0-1184-31,1 1-336 0,0-3-64 0,1 0-10240 0,3-5-2048 0</inkml:trace>
  <inkml:trace contextRef="#ctx0" brushRef="#br0" timeOffset="27141.155">4413 791 5519 0,'0'0'496'0,"-4"-1"-496"16,-2 0 0-16,-1-2 0 0,0 1 6288 0,-1 1 1168 16,0 1 224-16,-1 1 64 0,0 1-5056 0,0 2-992 15,0-1-208-15,3 3-32 0,-2-1-656 0,2 1-128 16,0 0-32-16,1 0 0 0,1 0-352 0,2 0-80 16,1 1-16-16,2 0 0 0,3 0-192 0,2 1 0 15,1 0 0-15,1-1-160 0,-1 2 160 0,0 0 0 16,2 0-144-16,1 0 144 0,0-1 0 0,0 0 0 15,-1 0 0-15,-1 1 0 0,-1 1 0 0,-1 0 0 16,-2-1 0-16,-1 0 0 0,0-1 256 0,-1-1 128 16,-2 0 32-16,-1 0 0 0,-2 1 304 0,-2 2 64 15,-3-1 16-15,-1 0 0 0,3-4-208 0,-2 0-32 0,0 0-16 0,-2 0 0 16,0-1-240-16,0-1-48 0,1-1-16 0,-1-2 0 16,1-2-240-16,2-2 0 0,1-2 0 0,2-2 0 31,-1 2-1664-31,0-2-256 0,0-2-64 0</inkml:trace>
  <inkml:trace contextRef="#ctx0" brushRef="#br0" timeOffset="28254.065">5140 908 11967 0,'0'0'1072'0,"0"0"-864"0,0 0-208 0,0 0 0 16,0 0 2144-16,0 0 384 0,0 0 80 0,0 0 16 16,0-5-1536-16,1-2-288 0,0 0-64 0,1 1-16 15,1 1-384-15,1-1-80 0,0-1 0 0,0 0-16 16,0 0 272-16,-1 0 48 0,-1 1 16 0,1 2 0 16,-3 4 368-16,0 0 80 0,2-3 0 0,-2 3 16 15,0 0 112-15,0 0 32 0,-3-3 0 0,-1 3 0 16,4 0-160-16,-7 5-48 0,-1 1 0 0,-1 3 0 15,-2 2-304-15,0 2-64 0,-2 0-16 0,1 5 0 16,1-1 16-16,3 0 0 0,0 1 0 0,1-3 0 16,1 0-224-16,2-2-64 0,2-1 0 0,2 0 0 0,3-1-176 0,2-1-144 15,2-1 192-15,2-2-192 0,2-4 0 0,1-1 0 16,1-2 0-16,2-3-192 0,1-1 192 0,2 0 0 16,-1-2 0-16,-1-3 0 0,-1-2 0 0,-3-1 128 15,-1 2 0-15,-1-3-128 0,0 1 128 0,-1 1-128 16,-4 1 0-16,-1-1 0 0,-2-1 128 0,-2 0-128 15,-3 2 0-15,0 0 0 0,0 2 0 0,-2 1 0 16,-1 1 0-16,-2 1 0 0,-1 1 0 0,-1 0-176 16,0 1 0-16,0 1 0 15,2 1-576-15,2 1-112 0,1 0-32 0,5 0 0 16,-5-1-1632-16,5 1-336 0,0 0-64 0,0 0-12224 0</inkml:trace>
  <inkml:trace contextRef="#ctx0" brushRef="#br0" timeOffset="28518.521">5326 903 15663 0,'0'0'1392'0,"2"5"-1120"16,-1 2-272-16,1 0 0 0,-1 2 2752 0,1 1 512 15,-1 0 80-15,0 0 32 0,0-2-1536 0,0 0-304 0,0 0-64 0,0 0-16 16,0 1-368-16,0-1-64 0,0 0 0 0,0-1-16 16,-1 0-304-16,0-7-48 15,0 0-16-15,0 0 0 0,0 0-176 0,0 0-32 0,0 0-16 0,0 0 0 16,0 0-32-16,0 0 0 0,0 0 0 0,3-5 0 15,-1 0 0-15,0-3-16 0,0 2 0 0,0-2 0 0,0-1-80 0,1-1-16 16,0-2 0-16,1 1 0 0,1-2-48 0,1-1-16 16,0 1 0-16,1-2 0 0,0 1-80 15,1 2-128-15,0-1 176 0,0 2-176 0,0-1 128 0,-1 3-128 16,-1-1 0-16,1 2 0 0,2 1 0 0,-2 1 0 16,0 0 0-16,-1 2 0 15,-1 3-832-15,1 0-240 0,-6 1-32 0,7 1-11648 16,0 2-2336-16</inkml:trace>
  <inkml:trace contextRef="#ctx0" brushRef="#br0" timeOffset="29020.622">6233 758 15663 0,'0'0'1392'0,"0"0"-1120"0,-3-1-272 0,0 0 0 15,-2 1 2528-15,-1 0 448 0,-1 0 96 0,0 2 0 0,-2-1-1440 0,1 1-288 16,-3 1-64-16,1-1-16 16,-1 1-272-16,1 1-48 0,1 0-16 0,-2 1 0 0,2-1-160 15,1 0-16-15,1 0-16 0,1 1 0 0,-1-1-352 16,1 0-80-16,2 0-16 0,4-4 0 0,-3 5-80 16,3-5-16-16,0 6 0 0,2 0 0 0,0 0-192 0,2-2 128 15,1 1-128-15,4 0 0 0,2-2 0 0,0 1 0 16,1 1 0-16,0 0 0 0,1-1 0 0,-1 1 0 15,-1 1 0-15,-2-1 0 0,-2 1 0 0,-1 1 128 16,-1 1-128-16,-3 1 0 0,-2-1 0 0,-3 1 144 16,-3 1-144-16,-2 0 128 0,-1 1 144 0,-3-2 32 15,-2 2 0-15,0 1 0 0,-1-4 192 0,0 0 32 16,2 1 16-16,0-1 0 0,-1 0-224 0,1-1-32 16,1-2-16-16,-2-1 0 0,4-2-272 15,2-2 0-15,8 0 0 16,0 0-1216-16,0 0-320 0,0-4-48 0,3-3-16160 0</inkml:trace>
  <inkml:trace contextRef="#ctx0" brushRef="#br0" timeOffset="29391.683">6380 843 25791 0,'0'0'2304'0,"-4"0"-1856"0,-2 1-448 0,-1 1 0 16,0 1 1808-16,-2 1 272 0,-1 1 48 0,0 1 16 16,0 0-1184-16,2 1-256 0,-2 1-32 0,2 1-16 15,0 2-384-15,1 2-80 0,3-2 0 0,0 1-16 16,1-1-176-16,1 0 0 0,0-4 0 0,3 2 0 16,2 0 0-16,2-1 0 0,0-2 0 0,3-2 0 0,2-2 0 0,1-2 0 15,0-1-128-15,-1-1 128 0,0 0 0 0,0-1 0 16,1-2 0-16,-3-2 0 0,0-1-144 0,0-2 144 15,-1 0-192-15,0-1 192 0,0 0-208 0,-2 0 64 16,-1 2 16-16,0-3 0 0,-1 0 128 0,0 1 0 16,-1 2-144-16,0 0 144 0,0 2 0 0,0 0 240 15,-2 2-48-15,0 5 0 0,0 0-192 0,0 0-192 16,0 0 48-16,0 0 0 0,0 0 144 0,1 8 192 16,1 1-32-16,1 2-16 0,0 0-304 0,2 0-64 15,0 1-16-15,0 2 0 16,0 0-2240-16,0 2-448 0</inkml:trace>
  <inkml:trace contextRef="#ctx0" brushRef="#br0" timeOffset="29585.633">6518 1174 9215 0,'0'0'816'0,"0"0"-656"16,0 0-160-16,0 0 0 0,0 0 4336 0,3-5 832 0,0-3 160 0,1-1 48 16,0-1-2688-16,1-5-512 0,0 0-128 0,2-1 0 15,1-1-672-15,1-1-128 0,2 0-32 0,0-2 0 16,1-1-704-16,0-2-128 0,1 0-48 0,-1-2 0 15,3 2-336-15,2-2 128 0,-2 2-128 0,1 1 0 16,-2 1 0-16,0 0 0 0,0 4 0 0,-1 2 0 16,-2 3-256-16,2 4 0 0,-3 3-16 0,-2 0 0 31,-3 0-2624-31,-5 5-528 0</inkml:trace>
  <inkml:trace contextRef="#ctx0" brushRef="#br0" timeOffset="29721.614">6669 899 18431 0,'-4'4'1632'0,"-3"-3"-1312"15,-3 0-320-15,-1-2 0 0,0 0 4128 0,0-4 752 16,0-1 160-16,1-1 16 0,1-1-3280 0,2-2-672 16,-2-1-128-16,2-2-16 0,0-1-720 0,0-2-240 15,-1-1 144-15,2 1-12048 16,-1-2-2400-16</inkml:trace>
  <inkml:trace contextRef="#ctx0" brushRef="#br0" timeOffset="30638.394">7587 603 20271 0,'0'0'1792'0,"0"0"-1424"15,-2-5-368-15,0-1 0 0,1-1 2640 0,1 1 464 16,0 6 96-16,0 0 0 0,-2-5-1328 0,2 5-272 16,0 0-48-16,0 0-16 0,0 0-352 0,0 0-80 15,0 0-16-15,1 8 0 0,0 2-320 0,-1 4-80 16,0 1-16-16,0 4 0 0,1 1-240 0,0 3-48 15,1 2-16-15,0 2 0 0,0-1-240 0,-1 2-128 0,0-1 160 0,0-3-160 16,0 0 0-16,1-2 128 16,0 0-128-16,-1-5 0 0,-1 1 0 0,1-3 0 15,1-3 0-15,0-1 0 16,0-1-416-16,0-1-80 0,0-4-16 0,-2-5 0 16,6 0-2240-16,1-3-448 0,0-4-80 0</inkml:trace>
  <inkml:trace contextRef="#ctx0" brushRef="#br0" timeOffset="30811.477">7756 490 10127 0,'-2'-10'896'0,"2"10"-704"0,0 0-192 0,0 0 0 15,0 0 4224-15,0 0 832 0,-2 5 144 0,1 3 48 16,0 1-2752-16,1 2-560 0,-1 2-96 0,0 0-32 16,1 3-592-16,0 1-112 0,1 3-16 0,-1-1-16 0,0 1-304 0,0 2-64 15,0 1-16-15,0 3 0 0,0-3-368 0,0 1-80 16,0 0-16-16,0-1 0 0,1 0-224 0,0-3 128 15,0 0-128-15,-1-1 0 16,-1-2 0-16,0 1-256 0,0-5 16 0,-1 1 16 16,-1-5-2224-16,0-1-448 0</inkml:trace>
  <inkml:trace contextRef="#ctx0" brushRef="#br0" timeOffset="31135.223">7616 830 31615 0,'0'0'1408'0,"0"0"272"0,0 0-1344 16,7-2-336-16,1 0 0 0,-1 0 0 0,1-1 1200 0,1 1 160 16,1 0 48-16,0 1 0 0,-2-1-400 0,3 1-80 15,1 0-16-15,0 1 0 0,-1 0-480 0,1 1-112 0,0 0 0 0,1 1-16 16,-1-2-304-16,1 1 160 0,-1 1-160 0,-1 0 128 16,-2-1-128-16,1 0 0 0,-2-1 0 0,-1 1 0 31,-2 1-1200-31,-5-2-160 0,0 0-48 0,0 0 0 15,5 0 368-15,-5 0 64 0,0 0 16 0,0 0 0 0,0 0 544 0,2 5 112 0,0 0 32 0,0 2 0 16,-1-1 272-16,0 3 0 0,-1-1 128 0,1 2-128 16,0 0 416-16,0 2-16 0,0 1 0 0,0-1 0 15,1 1 208-15,0-1 32 0,0 0 16 0,1-2 0 16,1 1-208-16,0-1-64 0,-1-1 0 0,1-1 0 16,1-3-256-16,-1 0-128 0,1-1 0 0,1-2 128 15,1-3-1008-15,0-3-208 0,-2-4-32 16</inkml:trace>
  <inkml:trace contextRef="#ctx0" brushRef="#br0" timeOffset="31294.489">7907 621 15663 0,'-5'0'1392'0,"1"1"-1120"15,-1 0-272-15,1 1 0 0,-1 1 4400 0,1 1 816 16,4-4 160-16,-3 5 48 0,3-5-3824 0,0 0-752 15,0 6-144-15,2 0-48 16,-2-6-1488-16,4 6-320 0,2-2-48 0</inkml:trace>
  <inkml:trace contextRef="#ctx0" brushRef="#br0" timeOffset="37097.428">7268 461 31727 0,'0'0'1408'0,"0"0"288"0,0 0-1360 0,-5-2-336 0,1-1 0 0,-2 0 0 15,2-1 1808-15,-1 0 304 16,2-3 48-16,1 3 16 0,-1-2-1024 0,0 1-192 0,0 0-32 0,1 0-16 16,1-2-688-16,1 1-224 0,0 0 128 0,2 1-128 31,0-1-784-31,1 1-224 0,1 0-32 0,0 1-11072 0,2 1-2224 0</inkml:trace>
  <inkml:trace contextRef="#ctx0" brushRef="#br0" timeOffset="37243.175">7344 422 16575 0,'0'0'1472'0,"0"0"-1168"0,0 0-304 0,-3-2 0 16,-1 0 3712-16,1-3 704 0,0 0 128 0,1-3 16 15,1 1-2736-15,0-2-544 0,-1 1-128 0,1-2 0 16,0 0-896-16,2 0-256 0,0-1 128 0,1 2-16672 16</inkml:trace>
  <inkml:trace contextRef="#ctx0" brushRef="#br0" timeOffset="37707.548">8095 424 19343 0,'0'0'848'0,"0"0"192"0,0 0-832 0,3-5-208 0,1-1 0 0,1-2 0 0,0 0 2944 0,0 2 528 16,0-1 112-16,-1 0 32 0,1 0-2560 0,-1 1-512 16,1 0-96-16,1 1-32 15,1 1-1632-15,0 0-336 0,-7 4-64 0</inkml:trace>
  <inkml:trace contextRef="#ctx0" brushRef="#br0" timeOffset="37860.757">8197 389 21183 0,'0'0'944'0,"5"-3"192"0,-1 0-912 0,0 1-224 16,2-3 0-16,0 1 0 0,1-1 4336 0,-1 0 816 16,-1 1 160-16,0-1 48 0,0-1-3328 0,0 0-672 15,1-1-128-15,1 0-16 0,2-1-1024 0,-1-1-192 16,0 2 0-16,-2 0-19904 0</inkml:trace>
  <inkml:trace contextRef="#ctx0" brushRef="#br0" timeOffset="39195.481">1267 1802 5519 0,'0'0'496'0,"0"0"-496"0,0 0 0 0,0 0 0 16,-1-4 3248-16,0-1 544 0,0 0 112 0,2 1 32 16,0 0-2096-16,-1 4-432 0,0 0-64 0,0 0-32 0,0 0-224 0,2-5-64 15,-2 5 0-15,1-5 0 0,2 0 80 0,-3 5 16 16,0 0 0-16,0 0 0 15,4-3-16-15,-4 3 0 0,0 0 0 0,0 0 0 16,4 5 96-16,0 2 16 0,0 2 0 0,0 2 0 0,-1 1-368 0,0 5-64 16,-1 4-16-16,1 2 0 15,1 3-384-15,-1 3-64 0,0 0-32 0,1 0 0 0,1 1-160 0,0-1-128 16,0-1 192-16,0-1-192 0,0-3 192 0,-1 0-64 16,1-3 0-16,-2 0-128 0,0-3 192 0,0 0-64 15,0 0 0-15,0-5-128 0,-1 1 176 0,1-2-176 16,1-3 160-16,-1-2-160 0,0 0 160 0,-3-7-160 15,0 0 160-15,0 0-160 0,0 0 256 0,0 0-32 16,0 0-16-16,4-5 0 0,-2-3 48 0,1-2 0 16,0-2 0-16,0-2 0 0,-1 1-256 0,0-1 176 15,-1 0-176-15,0 0 160 0,1-2-160 0,-1 0 0 16,0 0 0-16,0 0 128 0,1 2-128 0,0 0 0 16,0 1 0-16,1-1 128 0,2 4-128 0,0 0 0 15,0 0 0-15,0 2 0 0,3 1 0 0,0 2 0 0,2 1 0 0,0 3 0 16,1 1 0-16,0 1 0 0,0 3 0 0,-1 2 0 15,0 2 0-15,0 1 0 0,0 2 128 0,-1 0-128 16,0 3 0-16,-2 1 0 0,0 0 144 0,-2 1-144 16,-2-1 0-16,-1-1 0 0,0 1 0 0,-1 0 128 15,-2-1-128-15,-1 0 0 0,-1-2 128 0,-2 0-128 16,-1 2 0-16,0-1 144 0,1-1-144 16,-2-2 0-16,-2 0 128 0,0-1-128 0,2-2 0 0,0-2 0 15,0-1 128-15,-1-2-128 0,-1-2 0 0,0-1 0 16,0-2 0-16,1-1 0 0,-1-2 0 0,1 0 0 15,0-1-224 1,2 0-160-16,1-1-16 0,1 1-16 0,2-1-1760 0,-1 2-336 0,3 0-80 0,1 1-15968 16</inkml:trace>
  <inkml:trace contextRef="#ctx0" brushRef="#br0" timeOffset="39829.083">1709 2182 12895 0,'5'1'1152'0,"1"-1"-928"16,1 0-224-16,1 0 0 0,-1 0 3264 0,1 1 624 16,1-1 112-16,0 0 32 0,-1-1-2176 0,-1-1-448 15,0-1-64-15,2 0-32 0,-1-1-384 0,1 1-80 0,-1-3-16 0,0-1 0 16,0-1-320-16,0-1-64 16,1 0 0-16,-2-1-16 0,-1 1-240 0,0 0-64 15,-2 0 0-15,-1-1 0 0,-1 0 48 0,-2 2 0 16,-2 0 0-16,-1 1 0 0,-1-1 240 0,-1 1 48 0,-1 1 16 0,0 1 0 15,-3 2 80-15,-1 0 16 0,1 2 0 0,1 1 0 16,-3 2 48-16,1 2 16 0,1 0 0 0,0 3 0 16,0 2-128-16,0 3-32 0,1 0 0 15,1 3 0-15,-1 1-112 0,4 0-32 0,0 1 0 0,2-1 0 16,1-1-176-16,2 2-32 0,2-4-128 0,1 1 192 16,3-3-192-16,1 1 0 0,0-2 0 0,2-2 0 15,1-1 0-15,2 0 0 0,1-2 0 0,2-3 0 16,1-1 0-16,0-1 0 0,-2-1 0 0,2-1 0 31,1 0-592-31,-3-1-16 0,1-1 0 0,0 0 0 0,-1 0-1472 0,-1 1-288 0,-2 1-64 0,-2 1-16 16,2 0-448-16,-1 1-96 0,-3 0-16 0,-1 1 0 15,0 0 1792-15,1-1 336 0,-1 1 80 0,-7-1 16 0,0 0 784 16,0 0 0-16,8 0 0 0,-8 0 0 0,0 0 1296 0,0 0 176 16,6-2 16-16,-6 2 16 0,2-4 256 0,0-1 48 15,1-2 16-15,-2 1 0 0,0-1-352 0,0 0-80 16,0-1-16-16,-2-2 0 0,1 0-320 0,0-2-64 15,-2 1-16-15,1-2 0 0,-1-1-368 0,-1-1-80 16,-2-1-16-16,0-2 0 0,1 1-128 0,-1-2-48 16,0-1 0-16,2 1 0 0,1-3-144 0,0 2-48 15,-2 0 0-15,0-4 0 0,0 1-144 16,1 6 0-16,0 1 0 0,-1 2 128 0,1 3-128 16,1 0 192-16,1 2-64 0,0 2-128 0,0 1 0 0,2 2 0 0,-1 4 0 15,0 0 0-15,0 0 0 0,7-1 0 0,1 1 0 16,0 2 0-16,2 0 0 0,3 2 0 0,2 1 0 15,0 1 0-15,1 1 0 0,0 1 0 0,-1 2 0 32,-1-1-544-32,-1 1 16 0,-3 3 0 0,0 0 0 15,-2 2-1968-15,-1 1-400 0,-2 0-80 0,-2-1-14048 0</inkml:trace>
  <inkml:trace contextRef="#ctx0" brushRef="#br0" timeOffset="40000.257">2037 2155 24991 0,'0'0'1104'0,"0"0"240"0,0 0-1088 0,0 0-256 0,0 0 0 0,0 0 0 16,0-4 1440-16,1-3 224 0,1 0 64 0,5-2 0 16,3 0-1392-16,-2 1-336 0,2 0 0 15,3-1 368-15,0 1 0 0,1 0 0 0,0 1 0 16,-1 2-368-16,2 0 0 0,0 3 0 0,-1-1 0 31,2 1-480-31,0 2-160 0,0 0-48 0,0 0-8528 0,-1 2-1728 0</inkml:trace>
  <inkml:trace contextRef="#ctx0" brushRef="#br0" timeOffset="40397.266">2411 2077 27407 0,'0'0'1216'0,"0"0"256"0,0 0-1184 0,0 0-288 15,-6-1 0-15,0 0 0 0,2 0 1424 0,-3 0 240 16,-2 0 32-16,1 1 16 0,0 1-416 0,0 0-80 16,2 0 0-16,-3 1-16 0,0 0-480 0,2 1-80 0,-1 1-32 0,1 1 0 15,-1 1-240-15,0 0-48 0,1 0-16 0,1 0 0 16,2 2-160-16,1 0-16 0,2 0-128 0,1 1 192 15,2-1-192-15,2 1 0 0,1-1 0 0,1 0 0 16,1-1 0-16,2 1 0 0,0-4 0 0,2 2 0 16,0-1 0-16,1 0-128 15,-1-1 128-15,2-1 0 0,1-2 0 0,-1-1 0 0,-2-1 0 0,1 0 0 16,-1-1-160-16,-1-1 160 0,0-1-128 0,0 1 128 16,-3-2 0-16,1 0 0 0,-1-1 0 0,-2-1-128 15,-1 0 128-15,-1 0 0 0,1-3 0 0,-2 2 0 16,-3-1 0-16,-1-1 0 0,2 1 0 0,-3 1 128 15,-2 0 0-15,0 2 0 0,0 0 0 0,-1 1 0 16,-2 0 384-16,0 2 96 0,0-1 16 0,1 3 0 16,0-2-112-16,-1 2 0 0,0 0-16 0,1 1 0 15,0 0-288-15,1 0-48 0,3 0-16 0,3 0 0 0,0 0-144 0,0 0 0 16,0 0 0-16,0 0 0 16,0 0-432-16,0 0-64 0,0 0-16 0,4 0 0 15,2 0-1856-15,1 0-384 0,0-1-80 0,1 0-8576 16,0 0-1712-16</inkml:trace>
  <inkml:trace contextRef="#ctx0" brushRef="#br0" timeOffset="41029.899">2579 2043 6447 0,'0'0'576'0,"0"0"-576"15,0 0 0-15,0 0 0 0,0 0 4704 0,0 0 832 0,2 6 160 0,0 0 48 16,-2 1-3312-16,0 1-672 16,2 1-128-16,-1 1-32 0,-1 0-384 0,0 1-64 15,0-1-32-15,1 2 0 0,0 0-384 0,-1-1-80 16,0-1-16-16,1 0 0 0,0 0-80 0,0-1-32 0,0-1 0 0,1 0 0 15,1-2-80-15,0 0 0 0,-3-6-16 0,0 0 0 16,0 0-32-16,0 0 0 0,0 0 0 0,0 0 0 16,6-1 112-16,0-2 0 0,-1-2 16 0,-2-1 0 15,1-1-112-15,0 0-32 0,0-3 0 0,0 0 0 16,0-1-112-16,0 1-16 0,-1-1-16 0,1-2 0 16,-1 0-240-16,0 1 144 0,1 0-144 0,-1-1 128 15,1 2-128-15,0 0 0 0,1 0 0 0,0 2 0 16,0 1 0-16,1 3-224 0,-1-1 48 0,0 2 16 31,-1 1-1088-31,0 1-224 0,-4 2-32 0,5-1-16 0,-5 1-528 16,6 1-96-16,0 2-32 0,0 1 0 0,-6-4-128 0,4 7-16 15,2-2-16-15,-1 2 0 0,-1 0 928 0,1 1 192 0,-1-2 48 0,1 1 0 16,1-1 560-16,-1 1 112 0,0 0 32 0,0-1 0 0,1-1 896 0,-1 0 176 16,0-1 32-16,0-1 16 0,-5-3 688 0,6 2 128 15,-6-2 16-15,6 2 16 0,-6-2-352 0,7 0-64 16,0 0 0-16,-7 0-16 0,0 0-240 0,6-5-32 15,-1 1-16-15,0-1 0 0,-2-1-160 0,0-1-48 16,2-1 0-16,-2 0 0 0,-2 1-224 0,0-3-48 16,1 1-16-16,-1 0 0 0,-2 1-160 0,0 1-128 15,-1-1 144-15,-1 0-144 0,0 2 160 0,-1-1-160 16,-2 2 160-16,0 2-160 0,1 2 304 0,-2 1-48 16,-1 2 0-16,0 3 0 0,0 1 288 0,0 2 48 15,-1 2 16-15,0 1 0 0,1 1-96 0,0 2 0 0,1 1-16 0,1-1 0 16,3 0 0-16,1 0 0 0,2-1 0 0,1 0 0 15,1 0-224-15,1-1-32 0,3-2-16 0,1 0 0 16,1-1-224-16,1-1 0 0,2-2 0 0,-1-2 0 16,0 0 0-16,3-2 0 0,0-2 0 0,2-1 0 15,-1 0 128-15,1-2-128 0,2 0 0 0,0-2 0 16,-1 0 0-16,0 0 128 0,-1-1-128 0,-2-1 0 16,-2-1 0-16,-1 0 0 0,-1-1 0 0,-2 0 0 15,-1 1-304-15,0 2-48 0,0-2-16 0,-3 3 0 31,-2 0-1280-31,-1 5-256 0,0 0-48 0,0 0-10144 0,0 0-2016 0</inkml:trace>
  <inkml:trace contextRef="#ctx0" brushRef="#br0" timeOffset="41463.452">3233 2219 18431 0,'0'0'816'0,"0"0"160"0,0 0-784 0,0 0-192 15,2-5 0-15,0-1 0 0,1-2 3984 0,1 0 752 0,1-2 160 0,1-2 32 16,0-1-2624-16,1 0-512 16,3-3-96-16,-1-1-32 0,0-3-448 0,1-1-112 15,0 0-16-15,1-4 0 0,1 2-512 0,-1 0-96 0,0-1-32 0,0 2 0 16,0-1-240-16,0 2-48 0,0 0-16 0,-2 1 0 16,1 2-144-16,1 0 0 0,-2 1 0 0,0-1 0 15,-1 1 0-15,1 0 0 0,-2 3 0 0,-1 1 0 16,-2 2-288-16,1 3 16 0,-2 0 0 0,-1 3 0 31,-2 5-1344-31,0 0-272 0,0 0-48 0,0 0-10864 0,-5 4-2160 0</inkml:trace>
  <inkml:trace contextRef="#ctx0" brushRef="#br0" timeOffset="42063.769">3866 1696 19343 0,'0'0'1728'0,"0"0"-1392"16,0 0-336-16,0 0 0 0,0 0 3104 0,0 0 544 0,0 0 128 0,0 0 0 15,0 0-1600-15,-3 3-336 0,-2 2-64 0,1 2-16 16,2 1-752-16,-1 3-160 0,0 0-16 0,0 2-16 16,1 0-368-16,0 2-64 0,0 1 0 0,0 1-16 15,1 0-80-15,-1 1-16 16,1 2 0-16,0 1 0 0,0-2-16 0,1 1 0 0,0-2 0 0,0-1 0 15,1-2-16-15,1-1-16 0,0-2 0 16,1-2 0-16,0-3-224 0,0-1 176 0,0-1-176 16,-3-5 160-16,0 0-160 0,0 0 0 0,0 0 144 0,0 0-144 15,0 0 0-15,0 0 144 0,4-5-144 0,-3-1 0 0,-2-1 0 0,-2-1 0 16,-2-1 0-16,-1 2-144 16,-2-2-48-16,-3 2-16 0,0 0 0 0,-2 1 0 0,-1 1 208 15,-1 1 0-15,1 1 0 0,-1 2 0 0,0 2 0 0,0 2 0 16,-1 1 0-16,3 2 0 0,2 2 256 0,-1-1-16 15,0 3 0-15,2 0 0 0,-1 2 160 0,3 1 48 16,0 2 0-16,1 1 0 0,2 0-16 0,2 1 0 16,1-1 0-16,1-2 0 0,2 0-176 0,1-2-16 15,3-1-16-15,2-2 0 0,1 0-224 0,3-4 0 16,2-1 128-16,0-1-128 0,1-2 0 0,2-2 0 16,3-2 0-16,1-1 0 0,2-4 0 0,0 0 0 15,-1 1 0-15,1-2 0 0,-2-2 0 0,-1 0-192 16,-2 0 16-16,0 0 0 15,-1 0-480-15,-3-1-112 0,0 1 0 0,-1 2-16 16,-1-3-1744-16,-2 2-352 0,-1 1-64 0,-2 4-15232 0</inkml:trace>
  <inkml:trace contextRef="#ctx0" brushRef="#br0" timeOffset="42464.775">3995 1944 28159 0,'0'0'1248'0,"0"0"256"0,0 0-1200 0,-1 4-304 0,-2 1 0 0,0 1 0 15,0 2 1984-15,1-1 352 0,-2 0 64 0,1 2 16 16,2 1-784-16,-1 1-160 0,-1 0-16 0,2-1-16 16,1 1-720-16,1 0-144 0,0 0-16 0,1-2-16 15,1 0-272-15,1-1-48 0,0-1-16 0,-1 0 0 16,2-1-208-16,1-2 0 0,1-1 0 0,0-1 0 16,-1-1 0-16,1-1 0 0,-2-1 0 0,0-1 0 0,0-3 0 0,1 1-288 15,1-5 32-15,-2 0 16 16,0-1-448-16,1-3-80 0,-2 1-32 0,2-1 0 15,-1 1-192-15,-2-1-32 0,1 0-16 0,0 2 0 16,1 1 320-16,-3 2 64 0,-1 0 16 0,0 2 0 0,1 1 432 0,-2 5 208 16,-3-4-192-16,3 4 192 0,0 0 160 0,0 0 160 15,0 0 16-15,-3 3 16 0,0 3 304 0,1 0 64 16,0 3 16-16,0 0 0 0,0 1-96 0,1 1 0 16,2 0-16-16,-2 0 0 0,1 3-240 0,2 0-64 15,2-1 0-15,1 1 0 0,-1-1-176 0,1-1-144 16,0-1 192-16,-1 0-192 0,1-1 0 0,0-2 0 15,0-2 0-15,1-1 0 0,0-1-144 0,1-2-144 0,0 0-32 16,0-2 0 0,1 0-1856-16,-1-5-368 0,0-1-80 0,-1 0-7984 15,0-2-1600-15</inkml:trace>
  <inkml:trace contextRef="#ctx0" brushRef="#br0" timeOffset="42780.629">4248 1958 11967 0,'0'0'1072'0,"0"0"-864"0,1-5-208 0,-1 5 0 16,1-5 3472-16,-1 5 656 0,-1-4 128 0,1 4 32 15,0 0-2144-15,0 0-416 0,0 0-96 0,0 0-16 16,0 0-384-16,0 0-80 0,0 0 0 0,3 7-16 16,-1 1-608-16,0 1-112 0,0 1-32 0,0 1 0 15,1-1 32-15,-1 2 0 0,0-1 0 0,0 0 0 16,0 2-112-16,0 0-32 0,1-4 0 0,0 1 0 16,0 0 160-16,-1-2 16 0,0-1 16 0,0-1 0 15,1-1-16-15,-3-5-16 0,0 0 0 0,0 0 0 0,0 0-176 0,0 0-48 16,0 0 0-16,0 0 0 0,3-3 240 0,1 1 64 15,-1-5 0-15,0 0 0 0,0-2-336 0,0-1-176 16,0 0 192-16,0-2-192 16,0 1 128-16,0-1-128 0,0 1 0 0,1-1 0 0,-1 0 0 0,1 0 0 15,-1 1-208-15,1 0 80 0,1 0 128 0,-1 1 0 16,-1 1 0-16,1 1 128 0,1 1-128 0,1 2 0 16,-2 0 0-16,0 0 0 15,-2 0-432-15,1 2 0 0,-3 3 0 0,5-2 0 16,0 2-1776-16,-5 0-352 0,5 1-80 0,0 1-9248 15,-5-2-1840-15</inkml:trace>
  <inkml:trace contextRef="#ctx0" brushRef="#br0" timeOffset="42990.734">4480 1929 28911 0,'0'0'1280'0,"0"0"256"0,0 0-1216 0,0 0-320 0,0 0 0 0,-2 7 0 16,0 1 2016-16,1 1 352 0,0 0 64 0,0 1 0 15,-1-2-1024-15,2 3-224 0,1 0-32 0,0 0-16 16,0-1-576-16,0 0-112 0,1 1-32 0,0-1 0 16,-1 0-416-16,1-4 0 0,0 0 0 0,-2-6 0 15,0 0 0-15,0 0 0 0,0 0 0 0,0 0 0 32,0 0-384-32,5-2-176 0,-2-3-16 0,-1 0-16 0,0-4-2128 0,-1-1-416 0</inkml:trace>
  <inkml:trace contextRef="#ctx0" brushRef="#br0" timeOffset="43131.679">4482 1778 32991 0,'0'0'720'0,"0"0"160"0,-4-1 16 0,4 1 48 0,0 0-752 0,0 0-192 0,0 0 0 0,0 0 0 0,0 0 320 0,0 0 16 16,-2 5 16-16,2 1 0 15,1-1-1264-15,1 1-256 0,1 0-48 0,1 2-16 0</inkml:trace>
  <inkml:trace contextRef="#ctx0" brushRef="#br0" timeOffset="43467.354">4590 2038 37263 0,'0'0'816'0,"-2"7"160"0,1-2 48 0,0 1 32 0,0-1-848 0,0 0-208 0,1-5 0 0,0 0 0 16,0 0 1360-16,0 0 240 0,0 0 32 0,0 0 16 15,0 0-736-15,0 0-144 16,0 0-16-16,0 0-16 0,6-5-256 0,0-2-48 0,-1-1-16 0,1-1 0 15,1-1-224-15,-1 0-32 16,0-3-16-16,1 0 0 0,0 1-144 0,0-2 0 0,2-1 0 0,-1 1 0 16,0 2 0-16,1 0 0 0,-1-2 0 0,1 4-176 15,1 0 176-15,-1 1-160 0,0 2 160 0,-2 2-160 16,1 0 160-16,-1 3 0 0,-2 1 0 16,-1 2 0-16,1 2-160 0,-1 1 160 0,-1 2-160 15,0 2 160-15,-1 2 0 0,0 0 0 0,-1 7 0 16,-1 2 0-16,-1-2 0 0,1 1 0 15,1-2 0-15,-1 0 0 0,0-1 0 0,0-1 0 16,1 0 0-16,2-1-192 0,1-3 64 0,1-3 0 16,0-1-496-16,1-2-80 0,0-2-32 0,1-2 0 15,-1-2-1552-15,1-2-304 0,0-2-64 0,-1-2-8784 16,0-2-1744-16</inkml:trace>
  <inkml:trace contextRef="#ctx0" brushRef="#br0" timeOffset="43695.984">4973 1803 15663 0,'0'0'1392'0,"0"0"-1120"15,-4 5-272-15,0 2 0 0,0-2 3312 0,1 2 592 16,1 0 128-16,-1 2 32 0,0 0-2000 0,-1 1-400 0,0 1-64 0,2 2-32 16,0 0-608-16,0 1-128 0,0 1-32 0,0-2 0 15,1 2-512-15,0 1-96 16,0-4-32-16,0 3 0 0,4-3-160 0,-1 0 0 0,-1-3 0 0,1 0 128 15,1-1-128-15,2-2 0 16,1-2-160-16,0-2 160 16,1-2-1008-16,1-2-96 0,1-2-32 0,0-1 0 15,-1-2-1712-15,1 0-352 0,-1-2-64 0</inkml:trace>
  <inkml:trace contextRef="#ctx0" brushRef="#br0" timeOffset="44014.424">5077 1852 25503 0,'-1'-5'560'0,"-1"-1"112"0,0 1 32 0,-1 1 16 0,0 0-576 0,-1 1-144 0,0 0 0 0,-1 2 0 0,0 1 2352 0,0 1 432 15,-1 2 96-15,1 0 0 0,0 1-1088 0,0 2-240 16,1 2-32-16,1 1-16 0,0 2-608 0,1 3-128 16,1 0-32-16,1 2 0 0,3 1-368 0,1 0-80 15,0 2-16-15,2 0 0 0,1 1-272 0,0 1 0 16,3 1 128-16,-1 0-128 0,0-1 0 0,0 1 0 16,-2-2 0-16,2 2 0 0,-2-1 0 0,-1 2 0 15,-1 0 0-15,0 1 0 0,-2 0 0 0,-1 1 128 16,-2 0-128-16,0 0 0 0,-2-2 256 0,0-1-48 15,-2-1-16-15,0-2 0 0,-1-1 432 0,-1-1 80 16,-2-4 0-16,-2 2 16 0,-1-1-576 16,0-7-144-16,0 0 0 0,0-2 784 0,0-2 128 15,0-3 32-15,0-2 0 0,0-1-752 0,0-2-192 0,-1-2 0 0,1-1 0 16,1-3 0-16,0-1-224 16,0-2 32-16,2 0 0 15,1-2-1472-15,1-1-272 0,1-1-64 0,0 0-18800 0</inkml:trace>
  <inkml:trace contextRef="#ctx0" brushRef="#br0" timeOffset="44748.807">5376 2136 7359 0,'0'0'656'16,"0"0"-528"-16,0 0-128 0,0 0 0 0,0 0 3904 0,0 0 768 15,0 0 128-15,0 0 48 0,0 0-2640 0,0 0-528 16,2-8-96-16,2 0-32 0,1 1 240 0,1-3 64 16,-1-2 0-16,3-1 0 0,1-1-48 0,1-3 0 15,2-4 0-15,-1-1 0 0,3-3-592 0,1 1-112 16,0-1-16-16,-1-1-16 0,1 2-576 0,-3 1-112 15,1 1-32-15,0 0 0 0,-3 2-352 0,1 0 144 16,0 3-144-16,-1-1 0 0,-1 1 128 0,-1 2-128 16,0-1 0-16,-1 0 0 0,0 3 128 0,0 0-128 15,0 0 0-15,-1 2 0 0,0-1 0 0,-1 2 0 0,0 1 0 0,-2 2-144 32,-1 3-368-32,-2 4-80 0,0 0-16 0,0 0 0 15,0 0-1952-15,0 0-384 0,-1 4-64 0</inkml:trace>
  <inkml:trace contextRef="#ctx0" brushRef="#br0" timeOffset="45452.135">5910 1909 11967 0,'0'0'1072'0,"0"0"-864"16,1-5-208-16,-1-1 0 0,-1-1 3520 0,0 2 672 16,0-1 128-16,0 1 32 0,-1 0-2496 0,-1 0-480 15,0 0-96-15,0 0-32 0,0 2-576 0,-1-2-112 16,-2 2-32-16,0 0 0 16,1 0-288-16,-2 1-64 0,0 1-16 0,-1 1 0 15,0 2 112-15,-1 1 32 0,0 2 0 0,-3 4 0 0,1 2-304 16,1 0 0-16,1 1 0 0,2 0 592 0,1 1 64 15,2 0 16-15,1 0 0 0,3-2-480 0,2 1-192 16,2-1 176-16,2-3-176 0,2 0 0 0,-1-3 0 16,3-3 0-16,1 1 0 0,1-3 0 0,-1-3 0 15,2-1 0-15,-1-1 0 0,-1-2 0 0,-1 1 0 16,1-1 0-16,-1-2 0 0,-1 0-208 0,0 0 64 16,-3 1 16-16,0 1 0 0,-1-1 128 0,-2 1-128 0,-1 1 128 0,-2 6-128 15,0 0 128-15,0 0 0 0,0 0 0 0,0 0 0 16,-3 5 0-16,0 3 0 0,0 0 0 0,2 3 128 15,0 2-128-15,1 1 144 16,0 0-144-16,1-2 160 0,2 1-160 0,0 0 160 0,0-1-160 0,2 0 160 16,1-2-160-16,0 0 0 0,0-3 0 0,0-1 128 15,1 0-128-15,0-2 0 0,1 0 0 0,1-4 0 16,0 1 0-16,-1-2 0 0,0-3 0 0,0-1 0 16,0-1 160-16,0 0-160 0,-2-3 192 0,2-1-192 15,-1-1 256-15,0 0-64 0,-1 0-16 0,-2-2 0 16,-1-1 32-16,0 1 16 0,0-2 0 0,-2 1 0 15,0-1 80-15,-1 0 16 0,-1-1 0 0,0 3 0 16,-2-2-16-16,0 0 0 0,-1 1 0 0,0-1 0 16,0 1-80-16,0 1-16 0,0-2 0 0,0 1 0 0,0-2-16 15,1 0 0-15,0 1 0 0,1 0 0 0,1-1-48 0,1 2-16 16,0 0 0-16,1 1 0 16,0 1-128-16,2 1 128 0,1 2-128 0,0-1 128 0,2 1-128 0,0 2 0 15,0 2 0-15,1 1 0 0,0 2 0 0,0 0 0 16,2 2 0-16,1 2 0 0,-1-1 0 0,0 4 0 15,-2 1-144-15,1 1 144 0,-1 1-224 0,-1 2 16 16,-1-2 0-16,-1 2 0 16,-1 2-1184-16,-1 1-224 0,-2-1-48 0,-2 2-10240 15,-1-1-2048-15</inkml:trace>
  <inkml:trace contextRef="#ctx0" brushRef="#br0" timeOffset="45620.675">5995 1886 30687 0,'0'0'1360'0,"0"0"288"0,0 0-1328 0,0 0-320 0,0 0 0 0,0 0 0 16,5 4 1056-16,1-1 144 0,0 0 16 0,3 0 16 16,2 0-336-16,2-1-80 0,-1-1-16 0,4 1 0 15,1-2-592-15,-1 0-208 0,3 0 144 0,-1-2-144 16,2 1 0-16,0-1 0 0,-1 0 0 0,0-1 0 31,-2-1-1680-31,-1 1-432 0,-1-2-64 0</inkml:trace>
  <inkml:trace contextRef="#ctx0" brushRef="#br0" timeOffset="45851.527">6404 1628 32991 0,'0'0'1472'0,"-3"5"288"0,0 1-1408 0,1 1-352 16,1 1 0-16,0 2 0 0,0 1 1568 0,0 2 240 15,0 2 48-15,0 0 16 0,0 2-800 0,1 0-176 16,1 1-16-16,0 0-16 0,-1-1-512 0,1 3-96 16,0-2-32-16,1 1 0 0,-1 1-224 0,0 0 0 15,0-1 128-15,1-1-128 0,0-1-272 0,0-1-112 16,-1-5 0-16,0 0-12352 16,1-1-2448-16</inkml:trace>
  <inkml:trace contextRef="#ctx0" brushRef="#br0" timeOffset="46316.838">6310 1944 18431 0,'0'0'816'0,"0"0"160"0,0 0-784 0,0 0-192 0,0 0 0 0,0 0 0 16,6 0 3840-16,-2-2 736 0,2 1 144 0,0 1 16 16,1-1-3136-16,0 1-640 0,1 0-128 0,2 1-32 15,2-1-640-15,-1 0-160 0,2 1 0 16,-2 1 128-16,1-2-128 0,-1 1 192 0,1 0-64 0,-1-1-128 0,0-1 0 15,1 0 0-15,-1 1 0 16,-1-3 0-16,1 1 0 0,2-2 0 0,-2 2 0 16,-4-1 0-16,0 0 0 0,1 0 144 0,0 0-144 15,-1 0 0-15,0 0 0 0,-1 0 0 0,0 1 128 0,1 0-128 0,0 1 0 16,0-2 0-16,0 1 0 0,-1-2 0 0,1 1 0 16,0 0 0-16,-1 1 0 0,-1-2 0 0,0 0 0 15,1-1 0-15,-1 0-192 0,-2 0-80 0,0 0-32 16,0 0 0-16,-1 0 0 0,0 0 48 0,-1 1 16 15,-1 4 0-15,0 0 0 0,-3-5 240 0,-1 1 0 16,-1 1 0-16,0 1 0 0,-2 1 0 0,-1 1 192 16,-2 1-48-16,0 2 0 0,0 1 336 0,-1 1 64 15,0 1 16-15,-1 2 0 0,1 0 112 0,1 2 32 16,2 2 0-16,1-2 0 0,0 3-192 0,2 0-16 16,3 1-16-16,1-3 0 0,2 2-288 0,0 0-64 15,2-4-128-15,2 2 192 0,1-1-192 0,2-1 0 16,2-2 0-16,1-2 0 0,0-1-256 0,3 0-64 15,2-3 0-15,-1 0 0 16,2-2-1200-16,0-2-240 0,-1-3-48 0,1 0-16 16,-1-1-1184-16,-2-2-224 0</inkml:trace>
  <inkml:trace contextRef="#ctx0" brushRef="#br0" timeOffset="46670.618">6794 1830 28159 0,'0'0'1248'0,"0"0"256"0,0 0-1200 0,0 0-304 0,0 0 0 0,-1 5 0 15,2 1 1280-15,1 0 208 0,-2-1 48 0,1 3 0 16,2 1-512-16,-2 0-80 0,0 1-32 0,0-1 0 0,0 2-352 0,0 1-80 16,1 0-16-16,-1 0 0 15,0 0-96-15,1 0-32 0,0-2 0 0,1-2 0 16,-1 0-80-16,0 0 0 0,0-2-16 0,-1-1 0 16,-1-5 64-16,0 0 16 0,0 0 0 0,0 0 0 0,0 0 112 0,0 0 16 15,0 0 16-15,0 0 0 0,0 0 48 0,4-6 16 16,-1-2 0-16,0-1 0 0,0-1-144 0,0 0-16 15,0-1-16-15,0-2 0 0,-1 2-80 0,1-4-16 16,-1 2 0-16,1-2 0 0,0 3-64 0,0-2-32 16,0 2 0-16,0 3 0 0,0-1-160 0,0 1 0 15,1 0 0-15,0 1 128 0,-1 2-128 0,2 1 0 16,0 0 0-16,1 0 0 0,-1-1 0 0,1 2 0 16,0 0 0-16,0 1 0 0,-6 3 0 0,6-1-144 15,0-1 144-15,2 2-208 16,-1 0-352-16,0 2-64 0,-7-2-16 0,8 1 0 15,-1 1-1376-15,-1 1-288 0,-1 0-48 0</inkml:trace>
  <inkml:trace contextRef="#ctx0" brushRef="#br0" timeOffset="48151.409">8131 1744 7359 0,'9'-4'320'0,"-5"2"80"0,1-3-400 0,0 1 0 0,0-1 0 0,0 0 0 16,-1 1 3824-16,0 0 672 0,-1-3 144 0,0 2 32 16,-1 0-2432-16,-2 5-464 0,0-5-112 0,0 5 0 15,0-5 48-15,-3 2 16 0,-3 0 0 0,0 3 0 0,-2-2-288 0,-1 4-48 16,-2-1-16-16,0 3 0 16,1 2-496-16,-2 1-112 0,-2 3 0 0,0-1-16 0,-1 4-176 0,-1-1-16 15,2 2-16-15,0 0 0 0,2 1-208 0,0 1-32 16,3 0-16-16,3-1 0 0,0 1-288 0,3-1 160 15,3 1-160-15,3-2 128 0,0-1-128 0,2 0 0 16,2-3 0-16,2-2 0 0,3-1 0 0,1-2 0 16,1-2 0-16,2-1 0 0,1-2-144 0,1-3 144 15,2-2 0-15,1-4 0 16,1 0-448-16,0-2 0 0,1-1 16 0,-2 0 0 16,-2 1-2352-16,0 0-480 0</inkml:trace>
  <inkml:trace contextRef="#ctx0" brushRef="#br0" timeOffset="48384.839">8497 1524 7359 0,'0'0'656'0,"0"0"-528"0,0 0-128 0,0 0 0 15,0 0 5840-15,0 0 1136 0,0 0 240 0,-5 3 32 16,0-1-4496-16,0 2-896 0,1 2-176 0,0 0-32 15,1 3-704-15,1 1-144 16,-1 1-32-16,-1 2 0 0,0 3-448 0,0 1-80 0,0 1-32 0,1 2 0 16,-1-1-208-16,-1 1 176 0,0-2-176 0,0 1 160 0,-1 0-160 0,0-1 0 15,0 0 0-15,2-2 128 16,-1 0-128-16,2-1 0 0,0 0 0 0,1-4 0 31,1-1-512-31,2-2-64 0,1-1-32 0,3-3 0 0,1-2-2016 0,2-2-384 0,0-1-96 0</inkml:trace>
  <inkml:trace contextRef="#ctx0" brushRef="#br0" timeOffset="48771.566">8636 1706 7359 0,'0'0'656'0,"0"0"-528"16,0 0-128-16,-5 1 0 0,0 3 5248 0,-1-1 1024 15,-1 0 208-15,0 3 48 0,1 1-4304 0,-2 1-864 16,-2-1-160-16,0 2-48 0,0 0-496 0,2 2-96 15,-1 0-32-15,1 0 0 0,1-2-224 0,2 1-48 16,1 0-16-16,1 0 0 0,1 0-240 0,1-1 0 16,1 0 0-16,1-2 0 0,1-1 0 0,-2-6 0 15,4 5 0-15,3-1 0 0,0-4 0 0,0 0 0 0,1-2 0 0,1-1-160 16,-1-4 32-16,2 0 0 0,1-2 0 0,1-1 0 31,1 0-304-31,1-2-48 0,0-1-16 0,1 0 0 16,-1-1-656-16,0 0-128 0,-3 1-16 0,1 1-16 15,0 1 0-15,-3 2 0 0,-2 2 0 0,-2 3 0 0,-1 1 1056 0,-4 3 256 0,0 0 0 0,0 0 0 16,-3 5 1056-16,-1 2 272 0,0 2 48 0,-1-1 16 16,1 1-208-16,-2 1-32 0,0 0-16 0,0-1 0 15,1 1-464-15,0 0-96 0,2-1 0 0,1 1-16 0,2-1-304 0,1 0-48 16,0-1-16-16,1-2 0 0,3 1-192 0,2-1 0 16,0-2 0-16,2-1 0 15,2-2-1360-15,1-1-176 16,2-3-16-16,1-1-8624 0,-1-3-1712 0</inkml:trace>
  <inkml:trace contextRef="#ctx0" brushRef="#br0" timeOffset="49068.301">8948 1648 8287 0,'0'0'368'0,"0"0"80"0,-6 3-448 0,-2-1 0 16,0 1 0-16,0 1 0 0,2 0 5888 0,-2 1 1088 15,0-1 208-15,1 2 48 0,-2 0-4928 0,2 0-1008 16,1 0-192-16,0 1-32 0,3 1-720 0,-1-1-144 15,2 0-16-15,0 0-16 0,2-1-176 0,0 0 0 16,2 0 0-16,1 0 0 0,1-1 0 0,0 1 0 16,0 0 0-16,0 0 0 0,0 2 0 0,1-2 0 15,-1 1 0-15,0-1 0 0,0 2 0 0,-1-2 0 0,-1 1 0 0,-1 1 0 16,0 0 0-16,-1 0 0 16,-1-1 0-16,0 2 0 0,-2-1 192 0,0 1-32 0,-1-2-16 0,-1 1 0 15,-1 0 48-15,2-1 0 0,0-1 0 0,-1-1 0 16,1 0-192-16,4-5 0 0,-4 4 0 0,4-4 128 15,-5 2-128-15,5-2 0 0,0 0-192 0,-5 2 192 32,5-2-784-32,0 0-48 0,0 0 0 0,0 0-10480 0,-1-6-2096 0</inkml:trace>
  <inkml:trace contextRef="#ctx0" brushRef="#br0" timeOffset="49385.296">9107 1706 26719 0,'-12'3'2368'0,"7"-1"-1888"16,-3-1-480-16,-1 1 0 0,-2-1 2752 0,0 2 448 15,0-1 80-15,1 1 32 0,1 2-1584 0,2-2-304 16,1 0-64-16,1 1-16 0,5-4-960 0,0 0-192 16,0 0-32-16,2 6-16 0,1 0-144 0,2 0 0 15,1-1 0-15,2 0 0 0,1 0 0 0,0 1-144 16,-2 0 144-16,1 0 0 0,-1 1-144 0,-1 0 144 15,-1-1 0-15,-1 2-144 0,-2 0 144 0,-2 1 0 16,-1 1 0-16,-2 0 0 0,-1 0 0 0,-3 1 0 16,-2 1 0-16,-3-2 0 0,-1 2 576 0,-2 0 80 15,-1 0 32-15,0-3 0 0,-2 0 224 0,1-1 48 16,1-2 16-16,0-1 0 0,2-2-464 0,1-1-80 16,3-3-32-16,1-1 0 0,3-2-400 0,2-2 0 0,4-2 0 0,2 0 0 31,2-1-2304-31,5 2-320 0,2 0-80 0</inkml:trace>
  <inkml:trace contextRef="#ctx0" brushRef="#br0" timeOffset="49693.449">9368 1940 24879 0,'0'0'2208'0,"-5"1"-1760"16,0-1-448-16,1 0 0 0,-1-1 3632 0,0 0 640 15,5 1 128-15,0 0 16 0,0 0-2720 0,-5 0-544 16,5 0-128-16,0 0 0 16,0 0-1392-16,0 0-272 0,0 0-48 0,0 0-18368 0</inkml:trace>
  <inkml:trace contextRef="#ctx0" brushRef="#br0" timeOffset="50202.584">9384 1788 28159 0,'0'0'1248'0,"0"0"256"0,0 0-1200 0,0 0-304 15,0 0 0-15,0 0 0 0,0 0 1984 0,0 0 352 16,0 0 64-16,0 0 16 0,0 0-816 0,0 0-144 15,0 0-48-15,0 0 0 0,0 0-288 0,0 0-64 16,0 0-16-16,0 0 0 0,3-7-160 0,-1 0-48 16,0-1 0-16,1-2 0 0,1-3-80 0,-1-1-32 15,1-1 0-15,0-2 0 0,-1 0-128 0,0-1-16 0,0-3-16 0,0 0 0 16,-1-2-144-16,-1 2-32 16,-1-1 0-16,0 3 0 0,-1 0-176 0,0 2-32 15,-1-1-16-15,0 2 0 0,0 1-160 0,0 2 0 0,1 1 144 0,0 1-144 16,0 2 272-16,0 0-16 0,0 1 0 0,0 1 0 15,0 1-464-15,1 6-112 16,0 0 0-16,0 0-16 16,0 0-752-16,0 0-160 0,0 0-32 0,0 0 0 15,1 7-2208-15,-1 2-448 0</inkml:trace>
  <inkml:trace contextRef="#ctx0" brushRef="#br0" timeOffset="51157.072">9671 1973 26719 0,'0'0'2368'0,"0"0"-1888"15,-4 0-480-15,4 0 0 0,-4 0 2768 0,4 0 464 16,0 0 96-16,0 0 0 0,0 0-1744 0,0 0-368 16,-5-3-64-16,5 3 0 0,0 0-720 0,0 0-144 15,0 0-32-15,0 0 0 0,0 0-256 0,0 0 0 16,0 0-128-16,0 0 128 15,0 0-2272-15,2-5-352 0,0 2-80 0</inkml:trace>
  <inkml:trace contextRef="#ctx0" brushRef="#br0" timeOffset="51494.669">9662 1813 7359 0,'0'0'656'0,"0"0"-528"0,0 0-128 0,0 0 0 0,0 0 4352 0,0 0 832 16,0-5 160-16,1 0 32 15,-1 0-2800-15,1-2-560 0,0-1-112 0,1-1-32 16,1-2-144-16,-1-2-16 0,0-3-16 0,-1-1 0 15,0-1-432-15,0-1-96 0,-1 1-16 0,-1-1 0 16,1 2-272-16,0 0-64 0,0 0-16 0,1 2 0 16,-1-1-512-16,1 1-96 0,-1 2-32 0,1 0 0 15,0 0-160-15,0 2 0 0,0 1 0 0,1 0 0 0,-1 1-128 0,1 1-16 16,0 1 0-16,0 2 0 16,0-1-1200-16,-2 6-256 0,0 0-32 0,0 0-11200 15,0 0-2240-15</inkml:trace>
  <inkml:trace contextRef="#ctx0" brushRef="#br0" timeOffset="51775.093">9972 2069 6447 0,'0'0'576'0,"0"0"-576"16,-4 2 0-16,-1 0 0 0,0 0 6048 0,1 0 1104 0,0 0 208 0,4-2 64 15,0 0-5760-15,0 0-1136 0,0 0-224 0,0 0-48 31,0 0-1088-31,0 0-224 0</inkml:trace>
  <inkml:trace contextRef="#ctx0" brushRef="#br0" timeOffset="52080.493">10003 1807 21183 0,'0'0'1888'0,"2"-4"-1504"0,0-1-384 0,1 0 0 16,-2-3 3376-16,0-1 592 15,0-2 128-15,-1-2 32 0,0-3-1504 0,0-2-288 0,-1-2-64 0,0-2-16 16,0-1-1024-16,-1-2-208 0,0 0-32 0,-1 1-16 16,0 0-656-16,-2 3-144 0,-1 0-32 0,-2 2-14352 15,-2 3-2880-15</inkml:trace>
  <inkml:trace contextRef="#ctx1" brushRef="#br0">8139 11199 0,'0'0'15,"0"0"-15,0 0 16,0 0 0,0 0-16</inkml:trace>
  <inkml:trace contextRef="#ctx1" brushRef="#br0" timeOffset="3088.929">8623 10912 0,'0'0'0,"0"0"15,0 0-15,0 0 16,0 0-1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7T20:26:36.52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8866 1064 13823 0,'0'0'608'0,"0"-5"128"0,-3 0-592 0,1 1-144 0,0-2 0 0,0 0 0 16,0 1 4576-16,2 5 880 0,-1-5 176 0,-1 0 48 15,2 5-2944-15,0 0-592 0,0 0-112 0,0 0-32 16,0 0-688-16,0 0-144 0,0 0-16 0,0 0-16 16,0 7-400-16,1 4-80 0,0 2-16 0,0 3 0 15,1 3-304-15,0 3-64 0,0 4-16 0,1-2 0 16,0 1-256-16,0 1 128 0,2 0-128 0,2-3 0 16,-2-6 0-16,3 0 0 0,1-2 0 0,1-3 0 15,-1-1 0-15,2-3 0 0,1-3 0 0,0-1 0 16,0-1 0-16,1-3 0 0,0-3 0 0,-2-1 0 15,-1-2 0-15,-1-2 0 0,0-1 0 0,-2 0 0 16,-2-3 0-16,0-1 0 0,-1 0 0 0,0 3 0 0,-1-4 128 16,-1 4-128-16,-1 2 0 0,-1 3 0 0,0 5 128 0,0 0-128 15,0 0 0-15,0 0 0 0,0 5 0 0,0 3 0 16,1 2 0-16,1 1 0 0,3 0 128 0,0 3-128 16,1-4 0-16,0 1 0 0,2-2 0 0,2 0 0 15,0 0 0-15,0-2 0 0,0-2 160 0,1-4-32 16,-1-1 0-16,2-1 0 0,-2-1 192 0,1-1 16 15,-2-5 16-15,0-2 0 0,0-1 160 0,-1-3 16 16,0-2 16-16,1-2 0 0,-2-4-96 0,0 0 0 16,-1-2-16-16,-2 3 0 0,0-1-432 0,-3 4 0 15,0-2 128-15,-1 2-128 0,-1 3 224 0,-1 1 16 16,-1 3 0-16,1 2 0 0,0-2-240 0,-1 2 0 16,0 1 0-16,0 1 0 0,-1 3-160 0,1 1-80 0,0-2-16 0,3 5 0 31,0 0-1024-31,0 0-192 0,0 0-64 0,0 0 0 15,0 0-2080-15,0 0-416 0</inkml:trace>
  <inkml:trace contextRef="#ctx0" brushRef="#br0" timeOffset="1">9601 1050 20271 0,'0'0'1792'0,"0"0"-1424"0,0 0-368 16,0 0 0-16,0 0 3968 0,0 0 704 0,0 0 160 0,5 0 32 15,0 0-2688-15,0 0-544 0,-1 0-96 0,3 0-32 16,-1 1-1024-16,1-1-208 0,1 0-32 0,0 1-16 16,-1 1-224-16,2-1 0 0,0 0 0 0,-1 0-160 31,0 1-1856-31,-1 0-368 0,-1 1-80 0</inkml:trace>
  <inkml:trace contextRef="#ctx0" brushRef="#br0" timeOffset="2">9575 1234 23039 0,'0'0'1024'0,"0"0"192"0,-4 4-960 0,4-4-256 0,0 0 0 0,0 0 0 0,0 0 4384 0,0 0 832 15,1 5 160-15,1 0 48 16,-2-5-3440-16,5 5-672 0,1-1-144 0,1 0-16 0,1-2-832 0,0 1-144 16,1-3-48-16,0 1 0 0,3 0-128 0,1 0-176 15,-1 1 48-15,3-4-13760 16,2 0-2752-16</inkml:trace>
  <inkml:trace contextRef="#ctx0" brushRef="#br0" timeOffset="3">10355 1388 29599 0,'0'0'1312'0,"0"0"272"0,0 0-1264 0,0 0-320 16,0 0 0-16,0 0 0 0,0 0 1600 0,-3 4 256 15,-1-1 48-15,4-3 16 0,-3 5-656 0,0-1-128 16,-1-1-32-16,0 0 0 0,-1-1-432 0,-1 0-96 16,0-1 0-16,-2 1-16 0,-1 0 16 0,-1 1 0 15,-1 0 0-15,-1 0 0 0,-2-1 96 0,-1 1 32 0,1 0 0 0,-1-1 0 16,0 0-96-16,2 1-16 0,-2 1 0 0,2-1 0 15,1 0-144-15,1 0-16 0,1 0-16 0,2 0 0 16,1 0-160-16,4 0-48 0,-1 1 0 0,4-4 0 16,0 0-208-16,0 0 0 0,0 0 128 0,0 0-128 15,0 0 0-15,4-5 0 0,1 0 0 0,2-2 0 16,0 1 0-16,0-1 0 0,0 0 0 0,-1 0 0 16,-1 0-128-16,-2 0 128 0,3 0 0 0,-1-1 0 15,0-2 0-15,-1-1 0 0,-2-1 0 0,-1-1 0 16,-2-3 0-16,0-1 0 0,-1 0 0 0,0-3 0 15,0-1 0-15,-1-2 0 0,-1-1 0 0,0-2 0 16,0 1 0-16,2 0 0 0,-1 0 0 0,0 3 0 16,-1-2 0-16,0 3 0 0,0-1 0 0,-1 2 0 15,0-3 0-15,0 2 0 0,1 0 0 0,0 0 0 0,1 1 0 16,-2 1 0-16,0 2 0 0,1-1 0 0,-2 1 0 0,1 0 0 16,0 0 0-16,0 3 0 0,0 1 0 0,1 2 0 15,2-1 0-15,-1 2 0 0,0-2 0 0,1 2 0 16,1 0 0-16,0 2 0 0,0-1 0 15,1 1 0-15,2 0 0 0,1 1 0 0,0 2 0 0,2 0 0 16,-1 1 0-16,3 0 0 0,1-3 0 0,0 2 0 16,1 1 0-16,0 2 0 0,2 1 0 0,0 0 0 15,0 1 192-15,0 0-48 0,2 0 48 0,0 0 0 16,0-1 0-16,0 1 0 0,1 1-192 0,0-1 0 16,-2 0 0-16,2 0 0 0,0 0 0 0,-1 1 0 15,-1 0 0-15,0-1 0 16,-2-1-800-16,-1 0-192 0,0 0-32 0,1 0-16 15,-2-1-1840-15,-1 1-384 0</inkml:trace>
  <inkml:trace contextRef="#ctx0" brushRef="#br0" timeOffset="4">10577 975 36335 0,'-10'1'1600'0,"10"-1"352"0,0 0-1568 0,0 0-384 16,-5 2 0-16,1 0 0 0,4-2 1408 0,-5 3 208 15,1 1 48-15,1 1 0 0,1 1-864 0,1 1-160 16,1 1-48-16,0 2 0 0,0 2-400 0,0 1-64 16,3 0-128-16,0 4 176 0,0 1-176 0,1 0 0 0,1-2 0 0,1 0 0 15,2-2 0-15,0 0 0 0,-1-4 0 0,2-1 0 16,0 0 0-16,1 0 0 0,0-4 0 0,0-1 0 16,-1-3 0-16,1-1 160 15,0-2-160-15,-1-2 160 0,0-3 96 0,0 0 32 0,-1-2 0 0,-1 0 0 16,-1-4-112-16,-1 1-32 0,0 1 0 0,-2 3 0 15,1 0-144-15,-2 2 0 0,-2 6 144 0,0 0-144 16,0 0 128-16,0 0-128 0,1 7 160 0,0 3-160 16,1 3 224-16,-1 2-48 0,1 1-16 0,1 1 0 15,3-2 128-15,0-2 32 0,1-1 0 0,3-2 0 16,0-2-320-16,0-2-144 0,1-2 16 0,0-4 0 16,1-5 256-16,1-2 48 0,-1-2 16 0,3-3 0 15,0-1 384-15,-1-1 64 0,-2-4 32 0,2-5 0 16,-2-1-544-16,-4 2-128 0,0 1 0 15,-1 3 384-15,-1 1 32 0,-2 2 16 0,-1-4 0 0,-1 0-432 16,-1 4 0-16,-1-1 0 16,-1 2 0-16,0 2 0 0,-1 0 128 0,-3 2-128 31,-1 6-864-31,0 5-208 0,6-1-32 16</inkml:trace>
  <inkml:trace contextRef="#ctx0" brushRef="#br0" timeOffset="5">11175 1241 26543 0,'0'0'1168'0,"0"0"256"0,4-3-1136 16,-1-2-288-16,0 2 0 0,0-1 0 0,0-1 944 0,0 0 128 0,0 1 16 0,-3 4 16 16,0 0-352-16,0 0-80 0,0 0-16 0,0 0 0 15,0 0 208-15,0 0 32 0,-6 3 16 0,0 4 0 16,-1 1 304-16,-1 3 48 0,-1 2 16 0,1 1 0 16,-2 0-176-16,0 2-16 0,3-2-16 0,1 0 0 15,2 1-224-15,2-1-32 0,1-4-16 0,3 1 0 16,0-2-352-16,3 0-80 0,2-2-16 0,1-1 0 0,1-4-224 0,1 1-128 15,1-3 160-15,0 0-160 0,0-4 128 0,-1 0-128 16,0-3 0-16,-1-1 144 0,-1-1-144 0,0-1 160 16,-1 0-160-16,-1-2 160 0,-3-2-160 0,0 0 0 15,-1-1 144-15,-1 0-144 0,-1-1 0 0,-3 3 144 16,-1-3-144-16,1 4 0 0,-1 0 160 0,-1 2-160 16,-1 2 128-16,0 2-128 0,-1 1 0 0,-1 1 0 15,1 2-224-15,0 2 80 16,1 0-1456-16,1 0-304 0,5 0-48 0,-3 4-11568 15,3-4-2320-15</inkml:trace>
  <inkml:trace contextRef="#ctx0" brushRef="#br0" timeOffset="6">11421 1450 23039 0,'0'0'2048'0,"0"0"-1648"0,0 0-400 0,0 0 0 16,0 0 4656-16,4-4 848 0,1-1 160 0,1 0 32 15,0 0-3072-15,1-1-640 0,0-1-112 0,0 1-16 16,-1 0-1088-16,1-1-224 0,0 0-32 0,0 0-16 15,1-3-496-15,-2-1 128 0,0 2-128 0,-1-1 0 16,0 1-1392-16,-1 1-320 0,-1 0-64 0,0 1-19568 16</inkml:trace>
  <inkml:trace contextRef="#ctx0" brushRef="#br0" timeOffset="7">11813 987 41471 0,'0'0'912'0,"0"0"192"0,0-6 48 0,0 6 0 0,0 0-928 0,0 0-224 0,0 0 0 0,0 0 0 16,0 0 1216-16,0 0 208 0,-3 5 48 0,2 4 0 15,0 2-1184-15,-1-1-288 0,1 3 0 16,2 1 544-16,0 2 48 0,1 2 16 0,0 0 0 16,1-1-480-16,1 0-128 0,-1-2 0 0,4 2 0 15,1-3 0-15,-1-4 0 0,1-3 0 16,2-1 144-16,-1-2-144 0,1-4 192 0,0-1-192 16,1-4 128-16,-2-1-128 0,0-1 0 0,2-6 0 15,-2-1 0-15,-1 1 0 0,-3 3 0 16,2 1 0-16,-2 1 0 0,-1 1 0 0,0 3 0 0,-1 1 0 0,-3 3 0 15,5 1 0-15,-2 2 0 0,0 2 0 0,1 3 128 16,-1 0-128-16,0 2 160 0,2-4 112 0,-1 3 32 16,2-1 0-16,-1-1 0 0,0 0-144 0,2-2-32 15,-1-3 0-15,0 0 0 0,0-3 208 0,0-1 48 16,0-2 0-16,0-2 0 0,-1-3-384 0,1-1 128 16,1-2-128-16,-2 0 0 0,0-1 0 0,1 0 0 15,1 1 0-15,-1-2 0 0,-1 0 0 0,0 0 0 16,0-1 0-16,-1 1 0 0,0 2-384 0,0 1 0 15,0-3 0-15,1 2 0 16,0 1-1616-16,-1 1-320 0,0 2-64 0,-1 3-11328 16,-3 5-2272-16</inkml:trace>
  <inkml:trace contextRef="#ctx0" brushRef="#br0" timeOffset="8">12306 1169 43487 0,'0'0'960'0,"0"0"192"0,0 0 32 0,-2 5 32 0,0 2-960 0,0 1-256 15,-1 2 0-15,0 2 0 0,1-1 1008 0,0 1 144 0,0 1 48 0,0 1 0 16,0-1-496-16,1 1-112 0,0-1-16 0,1 0 0 16,0-2-448-16,1-3-128 0,1 0 0 0,1 0 0 31,0-1-1472-31,1-1-384 0,2-4-64 0</inkml:trace>
  <inkml:trace contextRef="#ctx0" brushRef="#br0" timeOffset="9">12503 1430 43935 0,'0'0'960'0,"0"0"208"0,3-6 48 0,0-1 16 0,1-2-976 16,1 0-256-16,0-2 0 0,0-1 0 0,2-1 672 0,1 3 96 15,-1-4 0-15,7-5 16 0,-2-2-624 16,-3 2-160-16,0 2 0 16,1 0-1072-16,-2 2-240 0,-2 3-48 0,-1-1-18048 0</inkml:trace>
  <inkml:trace contextRef="#ctx0" brushRef="#br0" timeOffset="10">12959 1223 24879 0,'0'0'1088'0,"0"0"256"0,0 0-1088 0,0 0-256 16,0 0 0-16,0 0 0 0,0 0 5632 0,0 0 1056 15,0 0 224-15,0 0 32 0,0 0-4768 0,0 0-960 16,0 0-192-16,0 0-48 0,0 0-736 0,5 0-240 16,1-1 128-16,1-1-128 15,0-1-2240-15,1-1-512 0,0-2-112 0</inkml:trace>
  <inkml:trace contextRef="#ctx0" brushRef="#br0" timeOffset="11">13195 1138 17503 0,'0'0'1552'0,"0"0"-1232"0,-4 4-320 0,4-4 0 16,0 0 6768-16,0 0 1296 0,0 0 256 0,0 0 48 15,0 0-6208-15,0 0-1248 0,0 0-240 0,6-3-48 31,0-2-2688-31,1 1-544 0</inkml:trace>
  <inkml:trace contextRef="#ctx0" brushRef="#br0" timeOffset="12">13384 1076 16575 0,'-10'7'736'0,"10"-7"160"0,-6 4-720 0,2 1-176 0,4-5 0 0,0 0 0 0,0 0 6992 0,0 0 1376 15,0 0 272-15,0 0 48 0,6 0-6784 0,3-2-1360 16,1 1-272-16,1-1-14576 15,0-2-2912-15</inkml:trace>
  <inkml:trace contextRef="#ctx0" brushRef="#br0" timeOffset="13">13579 1247 40719 0,'0'0'1792'0,"0"0"384"0,4-3-1728 0,2-1-448 15,0-2 0-15,1-1 0 0,1-3 1872 0,0-1 304 0,-1-1 48 0,1-1 16 16,1-3-1536-16,1 2-320 0,-1 0-48 0,0-1-14976 16,3 2-2992-16</inkml:trace>
  <inkml:trace contextRef="#ctx0" brushRef="#br0" timeOffset="14">14073 965 30063 0,'0'-10'1328'0,"0"5"272"0,-1 0-1280 0,1-3-320 16,0 0 0-16,0 1 0 0,0-1 2224 0,0 2 368 0,0-1 80 0,-1 2 16 16,1 5-960-16,0 0-176 0,0 0-32 0,0 0-16 15,-3 5-672-15,1 3-144 0,1 3-32 0,0 2 0 16,0 3-320-16,1 1-64 0,-1 0-16 0,2 3 0 15,1 0-256-15,0 2 0 0,2 0 0 0,2 1 0 16,2-3 0-16,2-2 0 0,2-3 0 0,1-2 0 16,2-3 0-16,0-2 0 0,1-5 0 0,3-3 0 15,0-3 0-15,1-5 0 0,-1-3 0 0,1-2 0 16,-1-1 0-16,-4-2 0 0,-1 0 128 0,-2 0-128 0,-4 0 240 0,-1 2-16 16,-2-2 0-16,-1 2 0 0,0 2 48 0,-2 0 16 15,-2 1 0-15,0 2 0 0,-1 2-112 0,-1 4-32 16,2 3 0-16,0 0 0 0,-5 4 80 0,1 3 16 15,1 1 0-15,1 2 0 0,1 0-240 16,3-1 128-16,1 4-128 0,5 2 0 0,3 0 0 16,0-1 0-16,1-3 0 0,0-3 0 0,0-1 0 15,-1-3 0-15,2-1 0 0,-1-3 0 0,0-3 128 16,-1-2-128-16,1-3 0 0,-1-2 128 0,0-1-128 16,-1-2 176-16,1 1-176 0,-2-2 240 0,-1-2-64 15,-1-1-16-15,-2-2 0 0,-1 0-160 0,0-1 128 16,-2 1-128-16,-1-2 128 0,-1 1-128 0,-1 1 0 15,0 1 0-15,-1 4 128 0,0 1-272 0,-2 4-64 16,2 1-16-16,-2 5 0 16,0 0-1760-16,4 3-368 0,-6 8-64 0,2 1-11664 15,1 1-2352-15</inkml:trace>
  <inkml:trace contextRef="#ctx0" brushRef="#br0" timeOffset="15">14722 1221 23951 0,'0'0'2128'0,"0"-7"-1696"0,-1-1-432 0,1-1 0 16,0-1 2576-16,1 2 432 0,0-1 96 0,0 1 16 16,0-1-880-16,-1 4-192 0,0 5-16 0,0 0-16 15,0 0-848-15,0 0-160 0,0 0-48 0,2 7 0 0,1 3-352 0,-1 2-80 16,-1 2-16-16,0 2 0 0,-1 2-240 0,0 0-48 15,-1 1-16-15,0-1 0 0,0 1-208 0,0-1 0 16,0-2 128-16,0 0-128 0,0-3 0 0,0-2 0 16,0-1 0-16,1-2 0 15,-1-2-672-15,1-6-176 0,0 0-48 0,0 0 0 16,0 0-2528-16,0 0-512 0</inkml:trace>
  <inkml:trace contextRef="#ctx0" brushRef="#br0" timeOffset="16">14739 1075 37551 0,'0'0'1664'0,"-3"-5"336"0,-1 1-1600 0,1 0-400 0,3 4 0 0,-3-3 0 15,1-2 1824-15,2 5 288 0,0 0 48 0,0 0 16 16,0 0-1296-16,6 5-256 0,4 1-48 0,2 0-16 16,0 1-384-16,0 0-176 0,4 2 160 0,-2 1-160 15,-1 3 0-15,0 1 0 0,1-1 0 0,-2 2 0 16,-1 0 0-16,0-1 128 0,-1 1-128 0,-2 2 0 15,-3-1 208-15,0 2 0 16,-2-1 0-16,-2-2 0 0,-2-1 368 0,-2 0 80 0,-2-2 16 0,0 0 0 16,-1-1-96-16,-1-2-32 0,-1-1 0 0,0-1 0 15,-1-3-224-15,2-1-64 0,-2-2 0 0,0-1 0 16,0 0-256-16,1-1 128 0,1 1-128 0,0-4 0 0,1-1 0 0,1 0 0 16,-1 0 0-16,3 0-192 15,2 0-928-15,2-1-176 0,0-1-48 0,2 0 0 16,1 1-1744-16,1-1-368 0,1-1-64 0</inkml:trace>
  <inkml:trace contextRef="#ctx0" brushRef="#br0" timeOffset="17">15270 587 27647 0,'0'0'1216'0,"0"0"256"0,0 0-1168 0,0 0-304 16,0 0 0-16,0 0 0 15,0 0 4096-15,0 0 768 0,0 0 160 0,0 0 32 16,0 0-3456-16,6 0-672 0,-1 0-144 0,2 1-16 16,2-1-544-16,1 0-96 0,3 0-128 0,1 0 176 15,-1 0-176-15,3 0 0 0,1 0 0 0,-1 0 0 0,0 0 0 16,0 0 0-16,-1 0 0 0,0 1 0 0,-2 2 0 0,-4-1 0 15,0 1 0-15,-2 1 0 0,-2 1 0 0,-1 1 0 16,-2 1 0-16,-1 4 0 0,-2 2 288 0,-2 3 32 16,-1 5 0-16,-1 3 0 0,0 6 64 0,0 0 0 15,-1 2 16-15,2 4 0 0,2-2-80 0,-1-1-32 16,1-2 0-16,1 2 0 0,0-1 16 0,1 2 0 16,1 2 0-16,1 1 0 0,0 1-96 0,1-2-16 15,2-3 0-15,1-3 0 0,1-2-192 0,0-4 0 16,0-2 128-16,0-3-128 0,-2-1 0 0,0-4 0 15,-1-1 0-15,-2-2 0 0,-1-2 192 0,-2-1-64 16,-2-3-128-16,-2 0 192 0,-1-1 224 0,-3-1 32 16,-2-1 16-16,-2-1 0 0,-1-1-144 0,-3 0-48 15,0 0 0-15,0-1 0 0,0-1-272 0,2-1 160 0,1 1-160 16,3-1 128-16,1 1-128 0,1 2-144 16,2-3 144-16,2 2-208 15,1-2-1360-15,4 3-272 0,-2-5-48 0,2 5-21712 0</inkml:trace>
  <inkml:trace contextRef="#ctx0" brushRef="#br0" timeOffset="18">19106 706 36735 0,'0'0'1632'0,"0"0"336"0,-4 5-1584 0,0 1-384 0,1 6 0 0,0-1 0 16,0 2 1392-16,1 5 192 0,0 0 32 0,1 3 16 0,1 2-784 0,0 2-144 15,1-1-48-15,0 2 0 0,1-4-448 0,0 2-80 16,0-2-128-16,0 2 176 0,0-1-176 0,0 1 0 16,0-2 144-16,1 1-144 0,0-1 0 0,0-3 0 15,-1-1 0-15,0 0 128 0,-1-2-128 0,0-3 0 16,0-2-128-16,-1-2 128 15,1-3-2416-15,-1-6-400 0</inkml:trace>
  <inkml:trace contextRef="#ctx0" brushRef="#br0" timeOffset="19">19093 672 36687 0,'-10'-6'1616'0,"7"2"352"0,-1-2-1584 16,3 0-384-16,2 1 0 0,2-1 0 0,1-1 1200 0,2 0 144 0,5 1 48 0,3 1 0 16,1 2-512-16,5 0-112 15,1 0 0-15,1 2-16 0,2 1-432 0,-1 0-96 16,-2 1-16-16,-1 4 0 0,0-2-80 0,-4 1 0 0,0 3-128 0,-3 2 192 16,-3 2-64-16,-1 1 0 0,-3 1-128 0,-2 4 192 15,-2 3 96-15,-4 3 16 0,-2-1 0 0,-1 3 0 16,-2 0-304-16,-1 0 0 0,-2-2 128 0,-2 1-128 0,-4-1 448 0,0-1 16 15,-3-5 16-15,1-1 0 0,-2-2 48 16,1-3 16-16,1-1 0 0,0-1 0 0,3-2-128 0,1-2-32 16,2-2 0-16,3 0 0 0,2 0-64 0,3-1-32 15,-1-1 0-15,5-1 0 0,0 0-112 0,0 0-32 16,0 0 0-16,5 5 0 0,0 0 16 0,2 0 0 16,2 0 0-16,1 2 0 0,1 1 32 0,0 0 0 15,3 1 0-15,0 2 0 0,0-1-192 0,-1-1 160 16,0 4-160-16,1-2 160 0,-3 1-160 0,1-2 0 15,-2 0 0-15,0 0 0 0,-2-1 0 0,2-1 0 16,-3-3 0-16,0-1 0 16,0-1-736-16,0-1-176 0,0 1-48 0,0-5 0 15,1-1-2112-15,0-1-448 0,-1-1-64 0</inkml:trace>
  <inkml:trace contextRef="#ctx0" brushRef="#br0" timeOffset="20">19590 1217 34671 0,'-9'2'1536'0,"9"-2"320"0,-4 1-1488 0,-1 0-368 0,0-1 0 0,-1 0 0 15,0-1 1808-15,1 0 304 0,-1-2 48 0,1-1 16 16,1-2-864-16,0-3-160 0,0 0-48 0,1 0 0 16,1-6-352-16,-1 0-80 0,0-1-16 0,2-2 0 15,0 0-160-15,1-1-48 0,0 0 0 0,1 1 0 16,1-1-80-16,1-1-32 0,0-2 0 0,1 0 0 15,1-1-80-15,2-1-32 0,0-1 0 0,2 1 0 16,1-3-48-16,0 2-16 0,3-1 0 0,0 3 0 0,-1 1-160 0,2 1 0 16,-1 5 144-16,1-1-144 0,-2 3 0 0,1 2 0 15,-2 3 0-15,-2 1 0 16,2 1-784-16,-2 2-240 0,0 2-32 0,0 3-16 16,-3 2-2224-16,0 2-448 0</inkml:trace>
  <inkml:trace contextRef="#ctx0" brushRef="#br0" timeOffset="21">19808 927 37663 0,'0'0'832'0,"0"0"160"0,0 0 32 0,0 0 48 0,0 0-864 0,0 0-208 0,0 0 0 0,0 0 0 15,0 0 1360-15,-1 5 240 0,-2 1 32 0,1 2 16 16,0 3-1008-16,0-1-192 16,1 1-32-16,0 1-16 0,-1 0-176 0,1 0-32 15,1 2-16-15,1 0 0 0,1-2-176 0,1 1 192 16,1-1-192-16,1-1 192 0,0-3-192 0,2-1 0 0,1-1 0 0,0-2 0 16,1-3 0-16,2-3 0 15,0-1 0-15,0-3 0 0,0-1 0 0,1-2 128 0,1-1-128 0,-1 0 128 0,0 1-128 0,0 1 192 16,-2-1-192-16,-2 2 192 15,0 1-192-15,-2 3 0 0,-1-1 0 0,-5 4 0 16,0 0 176-16,0 0-48 0,0 0-128 0,2 6 192 0,-1 2 96 16,0 1 16-16,0 0 0 0,0 2 0 15,2-1-112-15,0 1-32 0,1 0 0 0,1-2 0 0,0-1 96 0,2 0 32 16,1-1 0-16,0-2 0 0,0-3-288 16,0-1 0-16,0-2 0 0,1-2 0 0,1-3 320 0,-2-1-64 15,1-2 0-15,-2 0 0 0,0 0 80 16,0-2 16-16,-1-2 0 0,-1 2 0 0,0-1-352 0,-1 0 128 15,-1-1-128-15,1 1 0 0,0 2 0 0,-2-4 0 16,-1 1 0-16,0 1 128 0,0-1-288 0,-1 0-48 16,0 0-16-16,0 0 0 15,-1-1-2112-15,1 1-416 0,0 0-96 0,0 2-17120 0</inkml:trace>
  <inkml:trace contextRef="#ctx0" brushRef="#br0" timeOffset="22">20241 614 29487 0,'0'0'2624'0,"-1"-3"-2112"15,1 3-512-15,0-5 0 0,1 0 3008 0,-1 5 512 16,4-3 80-16,1 1 32 0,1 1-1760 0,2 2-336 16,1 1-80-16,2 3-16 0,-1 2-880 0,0 2-176 0,2 3-48 0,0 6 0 15,1 3-64-15,-1 6-16 0,0 1 0 0,-1 4 0 16,-1 1-48-16,-1 0-16 0,-1-2 0 0,-2 0 0 15,-2-3 16-15,-2-3 0 0,-2 0 0 0,-1-2 0 16,-3 3-16-16,-1 1 0 0,-1-2 0 0,-2 0 0 16,-2 0 80-16,0-2 16 0,-1-2 0 0,2 0 0 15,0-6-160-15,-1-1-128 0,2-2 144 0,0-3-144 16,1-4 0-16,1-1-288 0,6-4 32 0,0 0 16 16,-4-3-2256-16,1-2-464 0,2-2-96 0</inkml:trace>
  <inkml:trace contextRef="#ctx0" brushRef="#br0" timeOffset="23">20717 947 39503 0,'0'0'1744'0,"0"0"368"0,0 0-1680 0,0 0-432 15,0 0 0-15,7-2 0 0,0 2 1616 0,1-2 240 16,0 0 64-16,1 1 0 0,1-2-960 0,3 1-176 16,0 0-32-16,0 0-16 0,2 0-512 0,-1 1-96 15,0 0-128-15,1 1 176 0,-2 1-176 0,-1-1 192 16,-1 0-192-16,0 1 192 16,-3 1-2800-16,0 0-544 0,-2 1-112 0</inkml:trace>
  <inkml:trace contextRef="#ctx0" brushRef="#br0" timeOffset="24">20711 1014 26719 0,'-20'5'1184'0,"12"-2"240"0,-2 0-1136 0,2 0-288 0,-1-1 0 0,1 0 0 16,1 0 4384-16,7-2 816 0,0 0 176 0,0 0 16 15,0 0-3216-15,0 0-640 0,1 6-128 0,1-1-16 0,3 0-880 0,1-1-160 16,2-1-32-16,0 1-16 16,2 0-304-16,1-1 0 0,1 0 0 0,0-1 0 15,3 0-608-15,2-1-176 0,0-1-48 0,3 0 0 16,-2 0-2416-16,0-1-480 0</inkml:trace>
  <inkml:trace contextRef="#ctx0" brushRef="#br0" timeOffset="25">9797 5918 13823 0,'0'0'608'0,"0"0"128"0,1-4-592 0,0-3-144 15,0-1 0-15,0 2 0 0,0 0 2800 0,0 1 528 16,0-2 96-16,1 1 32 0,0 1-1536 0,-2 5-288 16,2-5-64-16,1 0-16 0,0 1-128 0,0-1-16 15,-3 5-16-15,0 0 0 0,0 0-64 0,0 0-16 16,0 0 0-16,5 5 0 0,0 2-416 0,-1 5-96 16,-1 3-16-16,-1 3 0 0,-1 6-272 0,0 0-64 15,0 2-16-15,0 1 0 0,0 2-80 0,1 0-16 16,-1-6 0-16,0 2 0 0,0-2-16 0,0 1-16 15,0 0 0-15,1-1 0 0,1 0-176 0,0 0-128 16,1-3 144-16,1-1-144 0,0-3 0 0,0-1 128 0,1-2-128 16,0-5 0-16,0 1 0 0,0-4-192 0,-1-3 48 0,0-2 0 31,0-2-1936-31,-1-2-384 0,-1-2-80 0,-1-4-10160 0,-1-1-2032 0</inkml:trace>
  <inkml:trace contextRef="#ctx0" brushRef="#br0" timeOffset="26">9831 5885 5519 0,'0'0'496'0,"-5"-2"-496"16,-1-1 0-16,1 0 0 0,0 0 6400 0,1 1 1200 15,0-2 224-15,4 4 48 0,-3-3-4368 0,1-1-880 16,0-2-192-16,4 1-16 0,2-4-1072 0,2 1-224 15,2-1-32-15,2 2-16 0,1-1-592 0,1 1-112 16,2 0-32-16,1 2 0 0,-1 2-80 0,2 1 0 16,-1 0-16-16,-1 2 0 0,-1 2-96 0,1 0-16 15,-3 3 0-15,1 1 0 0,-2 0 16 0,-1 2 0 16,1 0 0-16,-4 3 0 0,1 1 48 0,-2 2 16 16,-1 3 0-16,-2 3 0 0,0 0 0 0,-2 3 0 15,-1-1 0-15,-1 1 0 0,-3-1-32 0,0-1-16 16,0-2 0-16,-1 0 0 0,0-2 160 0,-1-1 16 0,-1-1 16 0,0-3 0 15,-1 0-144-15,1-2-16 0,2-2-16 0,0-2 0 16,1-4-176-16,5-2 0 16,0 0 0-16,0 0 0 0,0 0 0 0,0 0 0 15,0 0 0-15,0 0 0 0,0 0 144 0,0 0-144 0,0 0 160 0,0 0-160 16,0 0 256-16,0 7-32 0,2 0-16 0,1 1 0 16,1 2-80-16,1 0-128 0,1-1 176 0,0 0-176 15,1 0 0-15,1-1 0 0,2 0 0 0,0-2 0 16,0-3 0-16,2 0 0 0,0-2 0 0,0 2 0 15,1-2 0-15,-1 0 0 0,-2-1 0 0,-1 0 0 16,1 0 0-16,-1 1 0 0,-2 1 0 0,-7-2 0 0,0 0-192 0,0 0-32 16,0 0-16-16,0 0 0 15,0 0-1008-15,0 0-208 0,0 0-32 0,0 0-16 16,0 0-2160-16,0 0-432 0</inkml:trace>
  <inkml:trace contextRef="#ctx0" brushRef="#br0" timeOffset="27">10264 6292 31679 0,'0'0'704'0,"0"0"128"0,0 0 48 0,0 0 0 0,0 0-704 0,0 0-176 16,0 0 0-16,0 0 0 0,-3-2 1792 0,0-2 320 15,-1 0 64-15,0-2 0 0,1-3-624 0,0-1-128 16,-1-1-16-16,1 0-16 0,1-2-560 0,-1 1-128 16,-1 0 0-16,2-1-16 0,0-1-176 0,1-1-48 0,1-2 0 0,0-2 0 15,1 0-64-15,0-2-16 16,2 0 0-16,1-2 0 0,-1-1-64 0,1-1 0 0,1 2-16 0,1-1 0 16,0 1-144-16,0 3-32 0,0 1 0 0,0 2 0 15,-1 2-128-15,2 1 0 0,-1 2 0 0,1 2 0 16,0 3-144-16,2 0-64 0,-1 1-16 0,-1 1 0 15,3 1-2112-15,-1 1-416 0,0 1-96 16,0 1-16896-16</inkml:trace>
  <inkml:trace contextRef="#ctx0" brushRef="#br0" timeOffset="28">10432 5998 36047 0,'0'0'784'0,"0"0"176"0,0 0 16 0,0 0 48 0,0 0-816 0,0 0-208 15,0 0 0-15,6 7 0 0,-6 1 1056 0,-1 1 160 16,0-1 48-16,0 2 0 0,1 1-416 0,0 1-80 16,1 0 0-16,0 1-16 0,1-3-176 0,0 1-48 15,0-2 0-15,2 1 0 0,-2 1-16 0,1-1-16 16,0-2 0-16,2-2 0 0,0-1-496 0,0-1-160 15,1-1 0-15,0-2 0 0,1-2 160 0,1-2 0 16,-2-2 0-16,1 0 128 0,1 1-128 0,0-1 0 16,1 0 0-16,-2 0 128 0,0 0-128 0,0-1 0 0,5 1 0 0,-2 2 128 15,-10 3-128-15,0 0 0 0,0 0 0 0,0 0 0 16,0 0 0-16,7 6 144 0,-2 0-144 0,0 1 0 16,-1-1 160-16,1 0-160 0,1 0 128 15,1-1-128-15,-2 0 176 0,2-1-48 0,2-1-128 0,1-1 192 16,2-2-192-16,-1 0 0 0,1-3 0 0,0-1 0 15,0-2 192-15,-1 0-48 0,-3 1-16 0,-1-3 0 16,0-2 272-16,-2-1 48 0,-1 0 16 0,-1-2 0 0,-1 1-48 0,0-1-16 16,-2 0 0-16,0 0 0 0,-1 0-208 0,-1 1-64 15,-3-2 0-15,0 2 0 0,-1-1-128 0,0 3 0 16,-1-1 0-16,0 3 0 16,1-1-976-16,0 2-240 0,-1 2-32 0,3 0-13344 15,1 0-2656-15</inkml:trace>
  <inkml:trace contextRef="#ctx0" brushRef="#br0" timeOffset="29">10856 5735 39279 0,'0'0'1728'0,"0"0"384"0,-5-3-1696 0,5 3-416 16,0 0 0-16,0 0 0 0,0 0 2048 0,0 0 320 15,0 0 64-15,0 0 0 0,1 7-1440 0,3 1-288 16,2 1-64-16,2 0-16 0,2 1-432 0,2 2-64 16,0 1-128-16,3 4 176 0,1 2-176 0,-2 2 0 15,0 4 0-15,-1-2 0 0,-1 4 0 0,-1-3 0 16,-4 2 0-16,-1 0 128 0,-2 1 112 0,-4-1 16 16,-4-3 0-16,-1 0 0 0,-1-2 320 0,-3 3 64 0,-1-1 0 0,-2 2 16 15,0-2-272-15,-1 0-48 0,1-2-16 0,0-1 0 16,3-3-320-16,1 1 0 0,1-6 0 0,3-2-128 15,1-4-1888-15,3-6-368 16,0 0-80-16</inkml:trace>
  <inkml:trace contextRef="#ctx0" brushRef="#br0" timeOffset="30">11238 5945 20271 0,'0'0'1792'0,"0"0"-1424"0,0 0-368 0,0 0 0 0,0 0 2992 0,0 0 528 16,6 4 96-16,-1-1 32 0,-5-3-1456 0,7 3-272 15,0-1-64-15,0 0-16 0,0 1-944 0,1 0-176 16,-1-1-32-16,1 0-16 0,0-2-496 0,1 0-176 16,0 0 0-16,0 1 144 0,-3 1-144 0,1 1-256 15,-1 0 64-15,-6-3-18576 16</inkml:trace>
  <inkml:trace contextRef="#ctx0" brushRef="#br0" timeOffset="31">11239 6122 16575 0,'0'0'1472'0,"0"0"-1168"16,0 0-304-16,0 0 0 0,0 0 5200 0,0 0 992 16,0 0 192-16,0 0 32 0,0 0-3856 0,0 0-768 15,0 0-144-15,3 5-48 0,-3-5-1024 0,5 4-224 16,2-2-32-16,2 0-16 0,1-1-304 0,2 1 0 16,-2-2 0-16,4 0 0 15,1 0-1664-15,0 0-400 0,5-2-80 0</inkml:trace>
  <inkml:trace contextRef="#ctx0" brushRef="#br0" timeOffset="32">11752 5546 18431 0,'0'0'816'0,"0"0"160"0,0 0-784 0,0 0-192 0,0 0 0 0,0 0 0 0,0 0 4480 0,6 3 864 16,-6-3 160-16,7 2 48 0,0-1-2960 0,1 0-592 15,3 0-112-15,1 1-32 0,-1-2-896 0,0 1-192 16,2 0-48-16,1 0 0 0,0-1-400 0,2 0-64 16,2 0-32-16,-3 0 0 0,1 0-224 0,0 0 0 15,-2 0 0-15,1 0 0 0,-2 0 0 0,-1 0 0 16,1-1-192-16,-2 1 192 15,-1-1-1408-15,-1 0-192 0,-1 1-16 0,0 0-16 16,-2-2-1696-16,-6 2-352 0</inkml:trace>
  <inkml:trace contextRef="#ctx0" brushRef="#br0" timeOffset="33">11735 5577 21183 0,'0'0'1888'0,"0"0"-1504"0,0 0-384 0,-3 3 0 16,3-3 2624-16,0 0 464 0,-5 4 96 0,5-4 16 16,0 0-1120-16,-1 4-224 0,1 1-32 0,2 1-16 15,2 1-688-15,0 1-144 0,1 0-16 0,1 1-16 16,2 0-208-16,1 2-32 0,1 0-16 0,0 1 0 15,2-1-368-15,1 0-80 0,-1-1-16 0,2 0 0 16,0-1-224-16,0-1 0 0,-2 1 0 0,2 0 0 16,0-2 0-16,-1 2 0 0,-2-3 0 0,0 2 0 15,-1 1-416-15,-1-3-80 16,2 1-16-16,-2-1 0 0,-1-2-1712 0,-1 1-336 0,-2-1-80 0,0 1-14256 16</inkml:trace>
  <inkml:trace contextRef="#ctx0" brushRef="#br0" timeOffset="34">11713 6249 20271 0,'0'0'1792'0,"0"0"-1424"16,0 0-368-16,0 0 0 0,0 0 2400 0,0-5 416 15,2-2 64-15,1-2 32 0,1-2-960 0,2-1-192 0,1 0-32 16,1-1-16-16,2-2-432 0,2-2-64 0,0-2-32 0,1-1 0 16,0-1-144-16,-2-2-16 0,0 0-16 0,0 1 0 15,0 0-496-15,0 0-80 0,-1-1-32 0,1 3 0 16,1 1-400-16,-1 2 128 0,-2 2-128 0,0 1 0 16,-1 1 0-16,0 3 0 0,-2 0-224 0,0 3 80 31,-2 2-2480-31,-1 2-480 0,-3 3-96 0</inkml:trace>
  <inkml:trace contextRef="#ctx0" brushRef="#br0" timeOffset="35">11725 6246 16575 0,'0'0'736'0,"0"0"160"0,0 0-720 0,0 0-176 0,-2-4 0 0,2 4 0 0,-1-5 4160 0,1 5 784 15,0-5 176-15,0 5 16 0,0 0-2528 0,5-4-512 16,0 1-112-16,2 1 0 0,1 0-864 0,1 1-160 16,2 1-48-16,1 2 0 0,3 1-400 0,0-1-64 15,0 1-32-15,3 0 0 0,2 0-208 0,-1-1-32 16,1-1-16-16,1 0 0 0,-1 0-160 0,-1 0 0 16,1 0 0-16,-2-1 128 0,-1-2-128 0,-1 0-144 15,-3-1 144-15,1 0-208 16,-1 2-1616-16,-2-1-320 0,-2 0-64 0,0-1-16592 0</inkml:trace>
  <inkml:trace contextRef="#ctx0" brushRef="#br0" timeOffset="36">12144 6081 21183 0,'0'0'1888'0,"0"0"-1504"0,-3-2-384 0,3 2 0 0,0 0 3136 15,-6 2 576-15,6-2 96 0,-6 4 32 0,2 1-1664 0,0 1-320 16,2 1-64-16,0 1 0 0,0-1-944 0,0 2-176 16,2 0-32-16,-1 3-16 0,0-1-304 0,0 1-64 15,1 1-16-15,0 1 0 0,-1-4-240 0,2 1 0 16,0 0 0-16,0-1 0 0,0-2 0 0,0-2 0 16,1-1 0-16,-2-5 0 15,0 0-1664-15,0 0-288 0,0 0-48 0,5-5-15728 16</inkml:trace>
  <inkml:trace contextRef="#ctx0" brushRef="#br0" timeOffset="37">12097 5534 33407 0,'0'0'736'0,"0"0"160"0,0 0 16 0,0 0 16 0,0 0-736 0,0 0-192 0,0 0 0 0,0 0 0 16,0 0 1312-16,0 0 224 0,0 0 64 0,0 0 0 15,-3 5-816-15,0 0-144 0,1 2-48 0,1 1 0 0,0 1-320 0,0 2-64 16,1-2-16-16,0 2 0 0,1 1-192 0,0-2 0 16,1-2 0-16,0-1 0 31,0 1-912-31,1-1-240 0,1-1-32 0,-1 0-16288 0</inkml:trace>
  <inkml:trace contextRef="#ctx0" brushRef="#br0" timeOffset="38">13180 5769 31391 0,'0'0'1392'0,"0"0"272"0,0 0-1328 0,0 0-336 16,0 0 0-16,0 0 0 0,0 0 1728 0,0 0 256 16,0 5 64-16,0 2 16 0,0 2-1056 0,0 0-224 15,0 1-32-15,0 0-16 0,1 3-464 0,0 2-80 16,1 0-32-16,1 1 0 0,0-1-160 0,0-2 0 16,1 0 0-16,0 0 128 0,0-2-128 0,2-1 0 15,-1-2 0-15,0-2 0 0,0-2 0 0,-1-1 0 16,1-2 0-16,0-2 0 0,0-1 128 0,0-1-128 15,0-2 128-15,0 0-128 0,1-3 128 0,-1 0-128 0,-2-1 0 0,1-1 128 16,0 0-128-16,0 0 0 0,0 1 0 0,-1 1 0 16,0 1 0-16,-1 2 0 15,-2 5 0-15,0 0 0 0,0 0 0 0,2 5 0 0,-1 2-144 0,-1 2 144 16,2 0 192-16,-1 2 112 0,1 0 16 0,1-1 0 16,0-2 128-16,1 0 16 0,1-1 16 0,0-2 0 15,1-1-208-15,2-2-32 0,2-2-16 0,0-1 0 16,-1-3 192-16,1-1 32 0,1-2 16 0,0-2 0 0,-1 1 32 15,-1-5 0-15,0-1 0 0,0 1 0 0,-1-2-176 0,-1 1-48 16,-1 0 0-16,0 1 0 0,-1-1-128 0,-1 1-16 16,0 1-128-16,0 1 192 0,-3 2-192 0,0 1 0 15,0 1 0-15,-1 3-160 16,-1-3-880-16,-1 4-176 0,-1-1-48 0,3 4 0 16,-4-2-1344-16,4 2-272 0,0 0-48 0</inkml:trace>
  <inkml:trace contextRef="#ctx0" brushRef="#br0" timeOffset="39">13618 5926 43311 0,'0'0'960'0,"0"0"192"0,0 0 32 0,0 0 32 0,0 0-976 0,0 0-240 0,0 0 0 16,0 0 0-16,0 0 560 0,0 0 64 15,0 0 16-15,0 0 0 16,0 0-1776-16,0 0-336 0,18 6-80 0,-18-6-17152 0</inkml:trace>
  <inkml:trace contextRef="#ctx0" brushRef="#br0" timeOffset="40">13633 6151 24879 0,'0'0'2208'0,"0"0"-1760"0,-3 5-448 0,1 0 0 0,0-1 3216 0,2-4 560 16,-1 5 128-16,0 3 0 0,1 2-1936 0,0 1-400 16,-1-1-80-16,1 1-16 0,1 0-896 0,-1 1-192 15,-1-1-48-15,1 2 0 0,-1 2-336 0,0-1 144 16,-2 0-144-16,0-1 0 0,-1 0 208 0,-1-2-64 15,0 1-16-15,-1-2 0 0,-2-2 336 0,-1-2 64 16,-1-1 16-16,-2-2 0 0,-2-2 0 0,2-3 0 16,-1-4 0-16,0 0 0 0,2-3-416 0,1-1-128 15,1-2 0-15,1 0 0 16,0-1-1728-16,3-1-416 0,1 0-80 0</inkml:trace>
  <inkml:trace contextRef="#ctx0" brushRef="#br0" timeOffset="41">9773 8600 30399 0,'0'0'2704'0,"0"0"-2160"0,-4 2-544 0,0 0 0 16,4-2 2496-16,-3 5 384 0,1 1 64 0,1 2 32 16,2 0-1264-16,1 4-256 0,1 0-48 0,2 2-16 15,-1-1-1040-15,0 4-208 0,0 1-144 0,0 3 192 16,1-1 128-16,-1 1 16 0,-2 0 16 0,1-1 0 16,-1 0-112-16,0-1-32 0,0-1 0 0,-1-3 0 0,0 0-208 0,0-1 0 15,-1-1 0-15,0-1 0 0,0 1-176 16,0 0-80-16,1-4 0 0,-1 0-16 15,1-2-2144-15,0-2-416 0,-1-5-96 0</inkml:trace>
  <inkml:trace contextRef="#ctx0" brushRef="#br0" timeOffset="42">9778 8619 30399 0,'-10'-2'2704'0,"0"-1"-2160"15,2-4-544-15,0 0 0 0,0-1 2496 0,3-1 400 16,2-1 80-16,3-1 16 0,3-2-1488 0,3 1-288 16,4-2-64-16,2-1-16 0,5 0-736 0,2 0-144 15,2 1-16-15,3 3-16 0,-1 4 80 0,1 1 16 16,0 3 0-16,-2 2 0 0,-2 2 272 0,-2 3 64 16,-3 3 16-16,-2 2 0 0,-2 3-224 0,-3 1-32 0,-1-1-16 0,-2 3 0 15,-3 1 16-15,-1 0 0 0,-3 2 0 0,-1 3 0 16,-1 1 64-16,-3 2 16 0,0 1 0 0,-2 0 0 15,-2 0 256-15,-1-1 48 0,0 0 16 0,-2-3 0 16,-1 0-976-16,1-2-192 0,-1-4-32 0,1-1-16 16,1-3 400-16,2 0 0 0,2-2 0 0,1-1 128 15,2-1-128-15,2-3 0 0,2-1 0 0,2-3 0 16,0 0 0-16,3 5 0 0,3 0 0 0,3 1 0 16,1-1 128-16,2 0-128 0,2 0 128 0,1 2-128 0,0-3 176 0,0 1-48 15,0 0 0-15,0 1 0 0,-3 1-128 0,1 0 128 16,1 1-128-16,-3-2 128 0,-1 1-128 0,0 2 0 15,-1-3 0-15,-1 1 0 0,-3 0 0 0,2-1 0 16,-2 0 0-16,0-1 0 0,-1 0 0 0,-4-5-176 16,0 0 16-16,0 0 0 15,0 0-1264-15,8-3-256 0,0-3-48 0,-2-1-13984 16,3-3-2784-16</inkml:trace>
  <inkml:trace contextRef="#ctx0" brushRef="#br0" timeOffset="43">10278 8960 28559 0,'0'0'2544'0,"0"0"-2032"16,0 0-512-16,1 7 0 0,-1-7 2048 0,0 0 320 16,0 0 64-16,0 0 16 0,0 0-1008 0,0 0-208 0,0 0-32 0,0 0-16 15,0 0-240-15,0 0-48 0,-1-8-16 0,0 0 0 16,0-1-96-16,-1-1-16 15,-1-3 0-15,0-2 0 0,-1-2 0 0,0-4-16 16,0-1 0-16,0-2 0 0,1-2-288 0,0 0-48 0,1 1-16 0,2 0 0 16,1 1-192-16,1 1-32 15,1 3-16-15,1 1 0 0,1 2-160 0,2 1 0 0,0 3 144 0,1 1-144 16,2 0 0-16,1 1 0 0,1 1 0 0,-2 2 0 16,0 0-144-16,1 1-48 0,-1 1-16 0,-1 2 0 15,-2 2-2096-15,0 2-432 0,0 3-80 16</inkml:trace>
  <inkml:trace contextRef="#ctx0" brushRef="#br0" timeOffset="44">10435 8756 28559 0,'0'0'2544'0,"0"0"-2032"15,0 0-512-15,-3 4 0 0,0 1 2816 0,0 0 448 16,1 2 112-16,0 1 16 0,1 2-1856 0,1-1-384 15,0 2-64-15,1 0 0 0,0 0-560 0,1-1-96 16,1 1-32-16,1-1 0 0,0 0-272 0,2-1-128 16,1-3 128-16,1 0-128 0,-1-2 0 0,2 0 0 15,1-3 0-15,0 0 0 0,-3-1 0 0,2-2 128 16,0-2-128-16,-1-1 128 0,0-2-128 0,0 1 160 16,-2-3-160-16,1-1 160 0,-2-1-160 0,0 2 160 15,-2-1-160-15,-1 0 160 0,1 0-160 0,-1 2 0 0,-1 3 0 0,-1 5 0 16,0 0 0-16,0 0 0 15,0 0 0-15,1 7 0 0,-2-1 144 0,2 3 48 16,1-2 16-16,1 1 0 0,0-1-16 0,-1 1-16 16,3 0 0-16,0-1 0 0,-1-1-176 0,1 0 0 0,1-2 0 0,1-1 128 15,2-2-128-15,0-1 128 0,1 0-128 0,2-2 128 16,1-1 128-16,0-1 32 0,-1 0 0 0,-1-1 0 16,0-1 0-16,-3 0 0 0,0 0 0 0,0-1 0 15,-2 0-32-15,-1-1 0 0,0-1 0 0,-2-2 0 16,-1 0-64-16,2-2-32 0,-2-4 0 0,0 2 0 15,0-3-160-15,0-2 0 0,-1 1 0 0,-1 0 128 0,0 3-128 16,0-2 0-16,0 0 0 0,-1 4 0 16,0-1-1616-16,0 2-256 0,0 2-48 0,1 0-12416 15,-1 2-2496-15</inkml:trace>
  <inkml:trace contextRef="#ctx0" brushRef="#br0" timeOffset="45">10835 8477 26719 0,'0'0'2368'0,"0"0"-1888"16,0 0-480-16,0 0 0 0,0 0 3104 0,0 0 528 16,0 0 96-16,0 0 32 0,0 0-1424 0,6 0-288 15,1 1-48-15,-1 2-16 0,1 2-976 0,1 1-208 16,3 1-32-16,0 3-16 0,-4 1-288 0,3 2-48 0,0 1-16 0,1 4 0 16,-1 3-240-16,0 2-160 0,-2 2 192 0,0 2-192 15,-1 0 128-15,-1 0-128 16,-1-1 0-16,-2-1 0 0,0 0 0 0,-3-3 0 15,-1 0 0-15,-1-4 0 0,-1-1 160 0,-1-2-160 0,-3-2 128 0,-1-1-128 16,0-1 128-16,-1-2-128 0,1-3 128 0,0 0-128 16,2-1 0-16,0-3 0 0,6-2 0 0,0 0-176 31,-3-5-1776-31,4-2-352 0,1 0-80 0</inkml:trace>
  <inkml:trace contextRef="#ctx0" brushRef="#br0" timeOffset="46">11288 8646 41343 0,'0'0'1840'0,"0"0"368"0,0 0-1760 0,0 0-448 16,4-2 0-16,3 0 0 0,1 1 2016 0,2-1 320 15,1 0 64-15,0 1 16 0,2-1-1472 0,2 1-304 0,-1-1-48 0,2 1-16 16,-1-1-576-16,-1 1 0 16,-1 1 0-16,0 0 0 15,-1 0-1712-15,-2 1-400 0,-2 1-96 0</inkml:trace>
  <inkml:trace contextRef="#ctx0" brushRef="#br0" timeOffset="47">11337 8822 24879 0,'0'0'2208'0,"0"0"-1760"16,3 5-448-16,2-1 0 0,2-1 4176 0,2-1 752 16,3-3 160-16,-1-1 32 0,1 0-3264 0,3-1-656 0,1 0-128 0,2-2-14528 15,1-3-2912-15</inkml:trace>
  <inkml:trace contextRef="#ctx0" brushRef="#br0" timeOffset="48">12021 8236 38127 0,'0'0'1680'0,"0"0"368"0,-8 2-1648 0,2 0-400 0,1 1 0 0,5-3 0 15,0 0 1760-15,0 0 272 0,-2 6 48 0,2-6 16 16,4 4-1168-16,3-1-224 0,3-3-64 0,2-2 0 0,3-1-320 0,4-3-80 16,3 0-16-16,5 0 0 0,0 0-32 15,3-2-16-15,1 1 0 0,-3 2 0 16,-1 1-176-16,-4 2 160 0,-2 0-160 0,-4 2 160 16,-3 2-288-16,-2 3-64 0,-5-1-16 0,-3 3 0 15,-3 3-1648-15,-3 0-320 0,-4 4-64 16,-1-2-10896-16,-2 0-2192 0</inkml:trace>
  <inkml:trace contextRef="#ctx0" brushRef="#br0" timeOffset="49">11981 8274 26719 0,'0'0'1184'0,"-2"-5"240"0,2-1-1136 0,0 1-288 16,0 0 0-16,0 5 0 0,0 0 3184 0,0 0 576 15,0 0 112-15,0 0 32 0,0 0-1792 0,5 0-368 16,0 3-64-16,0 0-16 0,-1 4-576 0,2 0-128 16,-1 1-32-16,1 4 0 0,0-1-384 0,1 2-80 0,0 1-16 0,1 1 0 15,0 0-272-15,1-1-176 16,2 0 192-16,1 0-192 0,1-5 176 0,1 3-176 0,-1 0 160 0,0-1-160 16,1-1 0-16,-1 0-288 0,0-2 32 0,0 0 16 31,-2 0-1232-31,0-2-256 0,-1 0-64 0,-1 1 0 15,-1 0-864-15,-1 0-176 0</inkml:trace>
  <inkml:trace contextRef="#ctx0" brushRef="#br0" timeOffset="50">12016 8987 33343 0,'0'0'1472'0,"0"0"320"0,1-7-1440 15,0 0-352-15,1-1 0 0,0-2 0 0,1-1 1968 0,1 0 320 0,0-3 64 0,2-3 16 16,-2 0-832-16,1-5-144 16,1 0-48-16,1-2 0 0,1 1-688 0,0-1-144 0,0 2-16 0,2 0-16 15,0 2-288-15,0 0-48 16,0 3-16-16,-1 1 0 0,0 2-128 0,0 1 0 15,0 2 0-15,-2 1 0 16,-2 2-1664-16,-1 3-304 0,-4 5-64 0</inkml:trace>
  <inkml:trace contextRef="#ctx0" brushRef="#br0" timeOffset="51">12071 8930 38415 0,'0'0'1696'0,"0"0"352"0,0 0-1632 0,0 0-416 0,0 0 0 0,0 0 0 16,0 0 1984-16,0 0 320 0,0 0 64 0,6-2 16 0,0 1-1392 0,0 1-288 16,2 1-48-16,1 1-16 0,1-1-208 0,0 1-48 15,1 0-16-15,2 2 0 0,1 0-240 0,-2 1-128 16,2 1 128-16,1 2-128 16,0-2-688-16,1 2-208 0,0-2-32 0,-1 1-13568 15,-1-2-2720-15</inkml:trace>
  <inkml:trace contextRef="#ctx0" brushRef="#br0" timeOffset="52">12373 8825 25791 0,'0'0'2304'0,"-3"-4"-1856"16,3 4-448-16,-3-4 0 0,0 0 3072 0,3 4 528 15,0 0 112-15,0 0 0 0,0 0-1680 0,-1 7-352 16,1-1-64-16,1 3-16 0,0 1-896 0,1 1-176 15,0 1-32-15,1 1-16 0,-1-1-272 0,1 2-48 16,-1-3-16-16,0 2 0 0,0-1-144 0,-1 2 0 16,0-3 0-16,0 0 0 15,-1 0-320-15,2-1-112 0,-2-2-16 0,0-1 0 16,0-2-2048-16,0-5-400 0</inkml:trace>
  <inkml:trace contextRef="#ctx0" brushRef="#br0" timeOffset="53">12456 8215 32991 0,'0'0'1472'0,"0"0"288"0,0 0-1408 0,0 0-352 0,0 0 0 0,0 0 0 0,0 0 1488 0,0 0 240 15,-2 6 32-15,-1 2 16 0,0 0-912 0,0 4-176 16,-1 1-48-16,0 1 0 0,1 3-384 0,-1 1-64 16,0-1-32-16,1 3 0 0,1-2-160 0,0-1 0 15,1-7 144-15,0 2-144 16,0 0-880-16,2 1-240 0,1-3-48 0</inkml:trace>
  <inkml:trace contextRef="#ctx0" brushRef="#br0" timeOffset="54">12568 8772 39167 0,'0'0'1728'0,"0"0"368"0,-4 0-1680 0,-2 0-416 16,0 1 0-16,6-1 0 0,-6 2 1152 0,6-2 128 15,0 0 48-15,0 0 0 0,0 0-1008 0,0 0-320 16,0 0 160-16,0 0-13200 16,0 6-2640-16</inkml:trace>
  <inkml:trace contextRef="#ctx0" brushRef="#br0" timeOffset="55">12556 8951 25791 0,'0'0'1152'0,"0"0"224"0,-5 3-1104 0,1 2-272 16,0 3 0-16,2-1 0 0,2 1 3568 0,1 1 656 16,0-1 128-16,1 1 16 0,1 2-3024 0,1 1-592 15,1 0-128-15,0 2-32 0,1 0-464 0,-2 2-128 0,1 1 0 0,-1-2 0 16,-2 2 0-16,-1 0 144 0,0-1-144 0,-2 1 0 16,-2-3 128-16,0 0-128 0,-1 0 0 0,0-3 0 15,-3 0 256-15,-2-1-64 0,0 0-16 0,0-3 0 16,-1-1 64-16,2-4 16 0,-3-1 0 0,1-1 0 15,1-2-256-15,1-1 176 0,0-2-176 0,2-2 160 32,1-2-544-32,1-1-96 0,2 0-32 0,2-2-19376 0</inkml:trace>
  <inkml:trace contextRef="#ctx0" brushRef="#br0" timeOffset="56">12794 8909 35007 0,'0'0'3120'0,"0"0"-2496"16,0 0-496-16,0 0-128 0,7-2 2112 0,-1 0 384 15,0 0 96-15,0 1 16 0,1 1-1712 0,0-2-352 16,2 1-64-16,0 0-16 0,0 0-208 0,0 1-64 16,-1 0 0-16,1 0-13952 15,0 0-2816-15</inkml:trace>
  <inkml:trace contextRef="#ctx0" brushRef="#br0" timeOffset="57">12799 8985 38751 0,'0'0'1728'0,"0"0"336"0,0 0-1648 0,0 0-416 16,0 0 0-16,-1 6 0 0,1-6 1504 0,2 6 224 16,2-1 32-16,2-1 16 0,0-1-1216 0,2-1-240 15,0-2-64-15,2 0 0 16,1-1-832-16,3-1-160 0,-1-2-32 0</inkml:trace>
  <inkml:trace contextRef="#ctx0" brushRef="#br0" timeOffset="58">13280 8859 34607 0,'0'0'768'0,"0"0"144"0,0 0 48 0,0 0 0 0,-4 3-768 0,-1 1-192 0,-1 0 0 0,0 1 0 0,-1 0 1360 0,-1 1 240 15,-1-1 32-15,1 2 16 0,-2 0-496 0,1 2-112 16,-1 1-16-16,2 0 0 0,2-1-384 0,0 2-96 16,2 2-16-16,2-1 0 0,2 1-128 0,2 0-16 15,3-1-16-15,1-2 0 0,4-1-160 0,1-2-16 16,1-1-16-16,0-5 0 0,2-1-176 0,0-1 0 15,0-2 0-15,0-2 0 0,0-1 240 0,-1-2-48 16,-2 0 0-16,-1-3 0 0,-3-1 64 0,0 0 0 0,-2 1 0 0,-2-2 0 16,-2 0-112-16,-3 0-16 0,1 1 0 0,-2-1 0 15,-2-1-128-15,1 1 0 0,-1-1-160 0,0-1-14688 16,0 0-2944-16</inkml:trace>
  <inkml:trace contextRef="#ctx0" brushRef="#br0" timeOffset="59">12796 8134 27647 0,'0'0'1216'0,"0"0"256"0,0 0-1168 0,-4-2-304 16,4 2 0-16,0 0 0 0,0 0 3168 0,0 0 576 15,0 0 112-15,0 0 32 0,-2 6-2256 0,1 0-448 16,0 2-96-16,1 2 0 0,0 2-528 0,0 1-112 16,0 3 0-16,1 2-16 0,1 1-288 0,-2 2-144 15,0-4 160-15,1 0-160 0,0-1 0 0,1-2-160 16,-1-2 0-16,1-1 0 16,0-5-864-16,-2-6-160 0,3 5-32 0,-3-5-18352 0</inkml:trace>
  <inkml:trace contextRef="#ctx0" brushRef="#br0" timeOffset="60">12833 8050 34383 0,'0'0'1520'0,"0"0"320"0,0 0-1472 0,0 0-368 0,0 0 0 0,0 0 0 16,0 0 1440-16,0 0 224 15,0 0 32-15,0 0 16 0,7 0-976 0,2 3-192 0,1 0-32 0,2 3-16 16,2 0-224-16,3 3-32 0,1-2-16 0,-2 2 0 15,3 0 128-15,-2 3 32 0,-2-2 0 0,-2 3 0 16,-4-2 224-16,-2 2 48 0,-1 2 16 0,-4 1 0 0,-3 2 160 0,-4 1 48 16,-2-3 0-16,-3 2 0 0,-5-1-112 0,-2 0-32 15,0-1 0-15,-1-2 0 0,1-2-352 0,-1-2-80 16,1-1-16-16,3-4 0 0,-1-1-288 0,1-1 0 16,2-3 128-16,0-2-128 15,2 0-496-15,2-1-144 0,2 0-48 0,3-1 0 16,1-1-1744-16,2 5-368 0</inkml:trace>
  <inkml:trace contextRef="#ctx0" brushRef="#br0" timeOffset="61">13670 8448 41295 0,'0'0'896'0,"0"0"192"0,10-1 48 0,-9-6 32 0,0-3-928 0,1 1-240 0,0 1 0 0,1 1 0 0,-1 0 1104 0,0 2 176 15,-2 5 48-15,0 0 0 0,0 0-240 0,4 6-32 16,-1 2-16-16,0 4 0 0,0 3-304 0,-1 0-64 15,-1 2-16-15,0 2 0 0,0 0-320 0,-1 3-64 16,-1 0-16-16,-1 3 0 0,0 2-128 0,-1 2-128 16,0 1 144-16,0-1-144 0,0 0 128 0,1-1-128 15,0-4 0-15,2-1 0 0,-2-6 0 0,1-1 0 16,0-2 0-16,1-2 0 16,0-4-672-16,1-1-128 0,-1-7-32 0,0 0 0 15,0 0-1552-15,0 0-320 0,4-4-64 0</inkml:trace>
  <inkml:trace contextRef="#ctx0" brushRef="#br0" timeOffset="62">13866 8617 33343 0,'0'0'1472'0,"0"0"320"0,0 0-1440 0,0 0-352 0,4-3 0 0,-4 3 0 0,0 0 1808 0,0 0 304 15,0 0 48-15,0 0 16 0,2 5-704 0,-1 1-128 16,0 2-16-16,-1 2-16 0,-1 1-432 0,0 2-96 16,0 2-16-16,0 2 0 0,0-1-464 0,1 0-112 15,1-1 0-15,2-1-16 0,1-2-176 0,2-1 0 16,0-1 0-16,2-4 0 0,2-3 0 0,0-1 0 16,0-2 0-16,0-2 0 0,0-2 0 0,0-3 0 15,-2-3 0-15,1-2 0 0,-2-1 0 0,0-2 0 16,1 0 0-16,-1 1 0 0,0 1 0 0,-1 0 0 15,-1 2 0-15,-1 5 0 0,0 1 0 0,-4 5 0 16,0 0 0-16,0 0 0 0,3 6 0 0,-1 3 0 16,1 4 128-16,-1 1-128 0,1 0 0 0,1 2 128 15,0 0-128-15,0-2 128 0,1-1-128 0,-1-1 0 16,0-3 0-16,2-2 0 0,0-2 0 0,2-2 0 16,-1-2 0-16,0-2 0 0,-1-3 368 0,-1-2-16 15,1-2 0-15,0-3 0 0,-2-2 112 0,0 0 32 0,0-3 0 16,0 0 0-16,-1-2-192 0,0 0-48 0,-1 0 0 15,1 1 0-15,-1-1-256 0,-1 2 0 16,1-1 0-16,0 1 0 0,1 3 0 0,0-1-352 0,-1 2 48 0,0 2 16 31,0 3-1568-31,-1 1-320 0,-1 6-64 0,0 0-18944 0</inkml:trace>
  <inkml:trace contextRef="#ctx0" brushRef="#br0" timeOffset="63">14234 8779 41919 0,'0'0'928'0,"0"0"192"0,0 0 32 0,0 0 16 0,-1-6-928 0,0 1-240 16,1-1 0-16,1 2 0 0,1-1 448 0,1 1 64 15,0 1 0-15,-3 3 0 16,0 0-1728-16,0 0-320 0,0 0-80 0</inkml:trace>
  <inkml:trace contextRef="#ctx0" brushRef="#br0" timeOffset="64">14245 8919 34847 0,'0'0'1536'0,"0"0"320"0,0 0-1472 0,0 0-384 16,3 5 0-16,-1 1 0 0,0-1 1456 0,0 3 208 0,0 0 64 0,0 3 0 16,1 0-496-16,0 1-80 0,-1 3-32 0,1 0 0 15,0 1-480-15,-1 0-112 0,0 1-16 0,0 0 0 16,0-2-512-16,0 0 0 0,-2 1-160 0,-1 0 160 16,-2-3 240-16,0 1 160 0,-1-2 48 0,-2 0 0 15,-3-1 112-15,-1-3 16 0,1 0 16 0,-2-1 0 16,-2-2-64-16,0-3-16 0,2-1 0 0,-1-2 0 0,1-1-320 0,0-3-192 15,3-5 192-15,2-1-192 16,0-2-720-16,2-3-256 0,2-1-48 0,2 2-16 16,3-4-1984-16,2 2-400 0</inkml:trace>
  <inkml:trace contextRef="#ctx0" brushRef="#br0" timeOffset="65">14549 8408 26719 0,'0'0'2368'0,"0"0"-1888"15,0 0-480-15,0 0 0 0,0 0 4064 0,0 0 720 16,-2 5 144-16,2 3 16 0,1 2-2720 0,0 4-560 0,1 3-96 0,-1 1-32 16,0 1-704-16,0 5-160 0,-2 2-32 0,0 7 0 15,-1 2-192-15,1 4-64 0,-1 3 0 0,1-1 0 16,0-2-176-16,1-4-32 0,1-4-16 0,1-5 0 15,0-4-160-15,1-1 0 0,1-2 0 0,0-5 0 16,0-2-1152-16,2-3-176 0,1-4-16 0</inkml:trace>
  <inkml:trace contextRef="#ctx0" brushRef="#br0" timeOffset="66">9742 11241 36399 0,'-7'13'1600'0,"4"-8"352"0,-1 2-1568 0,1 0-384 15,0 2 0-15,2 2 0 0,-2 1 1536 0,1 1 208 16,0 1 48-16,1 5 16 0,0 0-864 0,0 6-176 16,0 1-48-16,1 2 0 0,1 1-400 0,0-8-64 15,0 0-32-15,3-3 0 0,0-1-16 0,0-1 0 16,0-1 0-16,0-2 0 0,1-2-416 0,0-1-96 16,0-1-16-16,-1-2-13424 15,1-2-2688-15</inkml:trace>
  <inkml:trace contextRef="#ctx0" brushRef="#br0" timeOffset="67">9734 11126 22111 0,'5'-12'976'0,"-3"6"208"0,2-3-944 0,2 0-240 0,4-3 0 0,1 1 0 16,2 1 3152-16,0 2 592 0,4 2 112 0,1 1 32 16,2 1-2080-16,2 2-400 0,-1 2-96 0,1 2-16 15,-3 2-400-15,1 3-96 0,-5 0-16 0,-1 4 0 0,-1 1-336 0,-4 4-64 16,-2 0 0-16,-4 2-16 0,-1 1-96 0,-1 0-16 16,-4 0 0-16,-2 1 0 15,-5 0 672-15,-2-4 128 0,-4 1 32 0,-2-2 0 0,-1-1-368 0,0 0-64 16,-2-1-16-16,0-3 0 0,0 0 32 0,4-2 0 15,0-1 0-15,1-1 0 0,2-3-672 0,2 0 0 16,3 0 0-16,3-1 0 0,1 0 0 0,5-2 160 16,0 0-160-16,4 5 160 0,2 0-160 0,3 3 160 15,2 0-160-15,0 0 160 0,2-1 16 0,1 2 0 16,1 1 0-16,2 0 0 0,2 0-176 0,-2 0 128 16,1 0-128-16,-3-2 128 0,2 1-128 0,-2-2 0 15,-2 2 0-15,0-1 0 0,-3-1 0 0,0 1 0 16,-2 1 0-16,-1-3 0 0,-1 2 0 0,0-2-192 15,0-1 0-15,-1-1 16 16,-1-1-1536-16,-4-3-304 0,6 0-64 0,1-2-13024 16,1-3-2624-16</inkml:trace>
  <inkml:trace contextRef="#ctx0" brushRef="#br0" timeOffset="68">10217 11559 9215 0,'0'0'816'0,"-2"6"-656"0,-2-1-160 0,-1 0 0 16,0-5 5776-16,5 0 1136 0,0 0 208 0,0 0 48 16,-7-3-4256-16,2-3-864 0,1-2-160 0,0-2-32 15,1-3-672-15,1-1-128 0,2-5-32 0,-1 0 0 0,1-2-288 0,0 0-64 16,0-3-16-16,3 2 0 0,0 0-176 0,1 3-32 16,0 0-16-16,0 2 0 0,2-1-192 0,0 0-48 15,0 1 0-15,0 1 0 0,-1 1-192 0,1 3 0 16,-1-3 0-16,1 4 0 15,1 1-1120-15,0 3-320 0,0 0-64 0</inkml:trace>
  <inkml:trace contextRef="#ctx0" brushRef="#br0" timeOffset="69">10422 11337 40479 0,'-9'10'1792'0,"6"-4"384"0,-2 0-1744 0,0 3-432 16,-1 1 0-16,2 0 0 0,1 1 1248 0,1 0 160 16,1 1 48-16,1 0 0 0,1-2-1040 0,3 1-208 15,1-1-32-15,1-2-16 0,0 0-160 0,-1-2 160 16,2-1-160-16,1-2 160 0,0-1-160 0,0-2 0 0,0-3 0 16,0-1 0-16,1-2 0 0,-1-3-176 15,0-1 176-15,1 0-192 0,-2-2 192 0,-1-1 0 16,0 0 128-16,-2 3-128 0,0 3 336 0,0 2 0 0,-4 5 0 0,0 0 0 15,0 0 272-15,0 0 48 0,4 7 16 0,0 3 0 16,0 1-128-16,0 1-32 0,0-1 0 0,2 0 0 16,-1-2-288-16,2 0-64 0,2-1-16 0,1-3 0 15,-1 0-144-15,1-1 0 0,2-4 0 0,-1-2 0 16,-2 0 0-16,-1-2 0 0,1-2 0 0,-1-3 0 0,-2-2 0 16,0 0 240-16,-1-1-64 0,-3-2-16 0,1-2 32 0,0 0 0 15,-2-3 0-15,0 2 0 0,-2 2-192 0,0 0 160 16,-1 0-160-16,0 1 160 0,0-2-160 0,-1 0-272 15,-1-1 64-15,0 3 16 16,0 0-2048-16,1 0-416 0,-1 0-80 0</inkml:trace>
  <inkml:trace contextRef="#ctx0" brushRef="#br0" timeOffset="70">10801 11077 45151 0,'0'0'992'0,"0"0"208"0,6 0 32 0,1-1 48 0,0 1-1024 0,0 2-256 16,-1 1 0-16,0 2 0 0,0 1 1296 0,-1 4 224 16,0 3 32-16,1 3 16 0,0 1-672 0,0 2-128 0,1-1-16 0,1 2-16 15,-2-1-448-15,-2 1-96 0,2 0 0 0,-3-2-16 16,-1 3-176-16,-1-1 0 16,-1 3 144-16,0-1-144 0,-2 0 192 0,-1-1-48 0,-1 1 0 0,1-4 0 15,-1 1 0-15,-1-2 0 16,-1-2 0-16,1 0 0 0,0-2-144 0,1-4 0 15,2-1 0-15,0-1 0 16,2-7-944-16,0 0-208 0,0 0-64 0,0 0 0 16,5-5-2080-16,2-2-416 0,2-2-96 0</inkml:trace>
  <inkml:trace contextRef="#ctx0" brushRef="#br0" timeOffset="71">11236 11289 51087 0,'0'0'1120'0,"0"0"224"16,0 0 64-16,0 0 32 0,5-3-1152 0,-5 3-288 0,6 2 0 0,1-1 0 0,-1-2 784 0,1 0 112 15,1 0 0-15,1-1 16 0,-1-1-736 0,3 1-176 16,-1 1 0-16,1-1 0 15,0-1-3168-15,0 1-624 0</inkml:trace>
  <inkml:trace contextRef="#ctx0" brushRef="#br0" timeOffset="72">11269 11405 46303 0,'-15'16'2048'0,"9"-8"432"0,0 1-1984 0,-1-3-496 16,2 0 0-16,2-1 0 0,3-5 2064 0,0 0 320 15,4 3 64-15,2-1 16 0,1-2-1568 0,0 0-320 16,2-3-64-16,2 1-16 0,2-4-496 0,1 1 0 0,3 0 0 0,1-1 0 31,2-2-2272-31,2-1-544 0</inkml:trace>
  <inkml:trace contextRef="#ctx0" brushRef="#br0" timeOffset="73">15896 8272 20271 0,'0'0'1792'0,"0"0"-1424"0,0-4-368 0,1-1 0 15,-1 0 3392-15,1 0 592 0,0 0 128 0,-1 5 32 16,0 0-1600-16,0 0-320 0,0 0-64 0,0 0-16 16,0 0-800-16,0 0-144 0,0 0-48 0,0 0 0 15,-2 9-448-15,0 4-112 0,1 2-16 0,-1 4 0 16,0 2-192-16,1 2-64 0,-1 4 0 0,0 1 0 16,0-1-80-16,0 0-32 0,1-2 0 0,-1 0 0 0,0 1-208 0,0 0 176 15,1 1-176-15,1 1 160 0,0-1-160 0,0-1 0 16,0-1 0-16,0 0 0 0,0-1 0 0,0-2 160 15,-1 0-160-15,1-4 160 0,0-1-160 0,-1-2-224 16,0-2 48-16,1-1 16 16,-1-2-272-16,0-4-48 0,0-1-16 0,1-5 0 15,0 0-1392-15,0 0-288 0,0-6-48 0,0-1-17424 16</inkml:trace>
  <inkml:trace contextRef="#ctx0" brushRef="#br0" timeOffset="74">16085 8226 32015 0,'0'0'1408'0,"0"0"320"0,0 0-1392 0,0 0-336 15,0-5 0-15,0 5 0 0,0 0 1712 0,0 0 272 16,0 0 48-16,0 0 16 0,0 0-768 0,0 0-128 0,1 8-48 0,0 1 0 15,1 5-256-15,-1 1-48 0,0 1-16 0,0 3 0 16,1 2-256-16,0 4-48 0,-3-1-16 0,0 2 0 16,0-2 16-16,0 0 0 0,0-2 0 0,0 1 0 15,0-4 16-15,0 3 0 0,-2 2 0 0,0 2 0 16,0 1-192-16,0 0-48 0,0-3 0 0,1-1 0 16,1 0-256-16,0-3 128 0,1-1-128 0,0-2 0 15,0-3 0-15,1-2 0 0,0-2 0 0,-1-4 0 16,1 0-608-16,-1-6-32 0,0 0 0 0,0 0 0 15,0 0-1200-15,0 0-240 0,0 0-48 0,5-4-16 16,0 0-1248-16,-2-1-256 0</inkml:trace>
  <inkml:trace contextRef="#ctx0" brushRef="#br0" timeOffset="75">16349 8522 19343 0,'0'0'1728'0,"0"0"-1392"0,0 0-336 0,0 0 0 15,3-4 3888-15,-3 4 704 0,0 0 144 0,0 0 16 0,0 0-1952 0,0 0-400 16,0 0-80-16,0 0-16 0,0 0-1088 0,5 4-240 15,-1-1-32-15,0 4-16 0,0-1-544 0,0 2-96 16,-1 3-32-16,1 2 0 0,-1 0-256 0,0 1 128 16,1 1-128-16,0-1 0 0,0 1 0 0,0-3 0 15,1-1 0-15,0-1 0 0,1-1 0 0,1-1 0 16,0-1 0-16,-1-2 0 0,-1-1 0 0,2-1 0 16,-1-2 0-16,0-1 0 0,-1-2 0 0,1-1 0 15,-2-2 0-15,0 0 0 0,-1-2 0 0,0 1 0 16,1 1 0-16,0 0 0 0,-1 1 128 0,0 0-128 15,-3 4 0-15,0 0 0 0,0 0 0 0,5 2 0 16,-5-2 0-16,5 3 0 0,0 1 0 0,-1 0 0 16,-4-4 0-16,6 4 0 0,-1 0 0 0,1-2 0 15,1-1 0-15,1-2 0 0,1-2 0 0,1-1 0 16,-2-3 0-16,4 0 0 0,0-2 0 0,0-2 0 16,0 0 192-16,1-1-192 0,-3 0 464 0,2 0-16 0,-1 0 0 0,1 2 0 15,-1 0 64-15,-3 1 16 16,-1 0 0-16,0 2 0 0,-1 2-240 0,-1 0-48 0,-1 0-16 0,-4 5 0 15,2-5-224-15,-2 5 176 0,0 0-176 0,0 0 160 16,0 0-160-16,0 0 0 0,3-5 0 0,-1 1 0 31,1-1-1456-31,1 0-160 0,0 0-48 0,1-1 0 16,-1 0-1552-16,0-3-320 0</inkml:trace>
  <inkml:trace contextRef="#ctx0" brushRef="#br0" timeOffset="76">16952 8227 37727 0,'0'0'1664'0,"0"0"352"0,0 0-1616 15,0 0-400-15,-1-5 0 0,1 5 0 0,-1-5 1936 0,1 5 304 16,0 0 64-16,0 0 16 0,0 0-1184 0,0 0-240 16,0 0-64-16,0 0 0 0,0 0-304 0,3 7-64 15,-1-1-16-15,-1 6 0 0,0 4-128 0,0 3-48 16,-1 6 0-16,-1 1 0 0,0 3-32 0,0-1-16 15,-1 0 0-15,0 1 0 0,-1-2-16 0,1-1 0 16,-1 1 0-16,0 0 0 0,0 2-208 0,0-1 176 16,1-1-176-16,-1 0 160 0,0-2-160 0,2-1 0 15,-1-2 0-15,0-2 0 0,2-6-128 0,0-2-64 16,0-1-16-16,1-5 0 16,-1-6-1248-16,0 0-240 0,0 0-48 0,4-6-16 15,2-3-1488-15,-1-1-288 0</inkml:trace>
  <inkml:trace contextRef="#ctx0" brushRef="#br0" timeOffset="77">17153 8224 32415 0,'0'0'1440'0,"2"-4"288"0,1-1-1376 0,-3 5-352 15,2-4 0-15,-2 4 0 0,0 0 2624 0,3-4 448 16,-3 4 80-16,0 0 32 0,0 0-1248 0,0 0-240 16,0 0-48-16,2 7-16 0,-1 3-704 0,1 1-144 15,-2 5-16-15,0 4-16 0,-1 2-320 0,0 3-64 16,0 2-16-16,0 0 0 0,0 2-128 0,0-3-32 15,0-2 0-15,-1 0 0 0,0-3-192 0,0 1 0 16,0-1 0-16,0 0 0 0,0 1 0 0,0-5 0 16,1 1 0-16,0-3 0 0,-1-1 0 0,1-1 0 15,-1-2 0-15,0 0-160 16,1-2-256-16,0-1-48 0,0 0-16 0,1-4 0 16,0-4-1632-16,0 0-336 0,0 0-64 0,0 0-11520 15,0 0-2304-15</inkml:trace>
  <inkml:trace contextRef="#ctx0" brushRef="#br0" timeOffset="78">17375 8789 46991 0,'0'0'1024'0,"0"0"224"0,-3 1 32 0,3-1 64 0,0 0-1088 0,0 0-256 16,-4 3 0-16,2 0 0 0,-1 1 1520 0,1 1 240 15,0 3 48-15,0 2 16 0,1 0-1248 0,0 2-256 16,0 1-64-16,0 2 0 0,1-1-128 0,1-2-128 16,0 1 192-16,-1-1-192 0,0-1 0 0,0 1 0 15,3-1 0-15,-1 0 0 16,-1-2-576-16,1-2-160 0,-1 0-32 0,1 0-16 16,-1-1-2016-16,1-1-400 0</inkml:trace>
  <inkml:trace contextRef="#ctx0" brushRef="#br0" timeOffset="79">15877 10786 5519 0,'-8'1'496'0,"8"-1"-496"0,0 0 0 0,-5-1 0 16,0 1 6208-16,1-3 1136 0,0 2 224 0,4 1 48 16,-2-5-4368-16,2 5-880 0,0 0-192 0,0 0-16 15,0 0-672-15,0 0-128 0,0 0-16 0,0 0-16 16,0 0-240-16,5 9-64 0,0 1 0 0,0 5 0 0,0 2-240 0,-1 3-48 15,1 1-16-15,-1 0 0 0,-1 4-288 0,-1 5-64 16,-1 2-16-16,0 3 0 0,-2 2-144 0,-1 2-16 16,0-1-16-16,0-10 0 0,-1-1-176 0,0 0 160 15,-1-2-160-15,1-1 160 0,-1-3-160 0,1 0 0 16,0-2 0-16,1-3 128 0,-1 3-128 0,2-6 0 16,1-3 0-16,1-3 0 15,-1-7-1200-15,0 0-112 0,3-5-32 0,0-3 0 16,0-1-1456-16,0-1-288 0,-1 0-64 0</inkml:trace>
  <inkml:trace contextRef="#ctx0" brushRef="#br0" timeOffset="80">16147 10723 17503 0,'0'0'1552'0,"0"0"-1232"0,0 0-320 0,0 0 0 15,-2-4 4832-15,2 4 912 0,0 0 176 0,0 0 32 16,0 0-3024-16,-4 9-624 0,1 2-112 0,0 2-16 16,1 4-960-16,0 3-192 0,1 3-48 0,-2 0 0 0,0 1-368 0,0 2-80 15,1 2-16-15,0 3 0 0,-1 3-128 0,0 3-16 16,1 0-16-16,1 2 0 0,0-3-176 0,0-1-48 15,-1-6 0-15,1-1 0 0,1-4-128 0,0-3 0 16,1-4 0-16,0-1 0 0,-1-2 0 0,1-4 0 16,0 0 0-16,0-3-176 15,-1-7-688-15,0 0-144 0,0 0-16 0,0 0-16 16,0 0-816-16,0 0-176 0,3-5-16 0,0-1-18064 0</inkml:trace>
  <inkml:trace contextRef="#ctx0" brushRef="#br0" timeOffset="81">16350 11085 7359 0,'4'-10'320'0,"-2"5"80"0,0-2-400 0,0-1 0 15,0 0 0-15,0 0 0 0,0 0 6816 0,-1 2 1280 0,0-1 256 0,-1 7 48 16,0 0-5200-16,0 0-1024 0,0 0-224 0,0 0-32 16,0 0-832-16,4 4-144 0,-1 4-48 0,0 1 0 15,0 2-464-15,0 3-112 0,-1 2 0 0,1 1-16 16,-1 3 0-16,-1-1 0 0,-1 1 0 0,1 1 0 16,1-3-144-16,0 1-32 0,-1-2 0 0,0-3 0 15,2-2-128-15,1-2 160 0,-1-1-160 0,1-2 160 0,1-1-160 0,2-2 0 16,-1-2 144-16,0-1-144 0,0-2 0 15,0-2 128-15,1-1-128 0,0-1 0 0,-1-2 0 0,1-2 144 16,0 1-144-16,-2-4 0 0,0 1 128 0,0 1-128 16,1 1 0-16,-1 1 0 0,-1 3 128 0,-1 0-128 15,-3 5 0-15,0 0 0 0,0 0 0 0,4 5 0 16,-1 1 128-16,0 2-128 0,0 0 0 0,-1 2 160 16,2-2-160-16,1 2 128 0,0-3-128 0,1-1 0 15,1 1 0-15,-1 0 0 0,1-4 0 0,0 0 128 16,1-1-128-16,0 0 0 0,-1-1 256 0,1 0-48 15,0-3 0-15,-2-1 0 0,2-1 48 0,1-2 0 16,-1-1 0-16,-1 0 0 0,0-3-64 0,-2-1 0 16,-1 0 0-16,0 1 0 0,0-1-192 0,-1 1 144 15,-1 0-144-15,-1 1 128 0,0 4-128 0,0-5 0 16,-1 0 0-16,1 0 0 0,0 0 0 0,0-1 0 16,0-2 0-16,0 0 0 0,1 1 0 0,-1-1-192 15,-2 1 32-15,1 1 16 16,-1 0-832-16,-1 1-176 0,-1 1-16 0,0 2-16 15,0 0-2352-15,-1 2-480 0</inkml:trace>
  <inkml:trace contextRef="#ctx0" brushRef="#br0" timeOffset="82">16877 10788 37151 0,'0'0'1648'0,"0"0"336"0,0 0-1600 0,0 0-384 0,0 0 0 0,0 0 0 0,0 0 1920 0,0 0 320 16,0 0 48-16,0 0 16 0,4 6-976 0,-2 2-192 15,1 2-48-15,-1 2 0 0,0 1-432 0,-1 2-80 16,0 2-32-16,-1 0 0 0,0 3-176 0,-1 2-48 16,0 3 0-16,-1 3 0 0,-1 3-128 0,0 3-48 15,-2 1 0-15,-1-1 0 0,0-1-144 0,0-2 0 16,1-5 0-16,1-3 128 0,0-3-128 0,2-3-144 15,1-4 144-15,2-2-208 16,1-2-1056-16,1-4-208 0,-3-5-32 0,0 0-16 16,7-4-1776-16,1-4-352 0</inkml:trace>
  <inkml:trace contextRef="#ctx0" brushRef="#br0" timeOffset="83">17074 10713 40319 0,'0'0'1792'0,"0"0"352"0,0 0-1712 0,0 0-432 0,-4 4 0 0,2 2 0 15,1 3 1824-15,1-1 288 0,1 4 48 0,1 4 16 16,2 2-896-16,-2 1-160 0,-2 3-32 0,1-1-16 16,-1 1-448-16,1 2-96 0,0 3-16 0,-1 5 0 15,-1 3-160-15,-1 0-32 0,-1 2-16 0,0 0 0 16,-1 1-176-16,0-5-128 0,1-1 144 0,0-5-144 15,-1-3 0-15,1-3 0 0,1-2-176 0,2-1 176 16,-1-4-1280-16,2-1-144 0,0-3-32 0,1-3-13904 16,-2-7-2800-16</inkml:trace>
  <inkml:trace contextRef="#ctx0" brushRef="#br0" timeOffset="84">17315 11339 4607 0,'0'0'400'0,"0"0"-400"0,0 0 0 0,0 0 0 15,0 0 5008-15,0 0 928 0,-2-4 176 0,2 4 32 16,0 0-2944-16,-2-5-608 0,0 1-112 0,2 4-32 0,0-5-336 15,0 5-64-15,3-6 0 0,0 2-16 16,2-1-624-16,-1 1-112 0,0 1-16 0,2 0-16 0,0 0-512 0,2 1-112 16,1-1 0-16,0 1-16 0,1 2-288 0,1 0-48 15,1 0-16-15,0 2 0 0,-2 1-144 0,-1-1-128 16,-1 3 192-16,-1 0-192 0,-1 1 176 0,-3 1-176 16,-2 2 160-16,0 2-160 0,-3 5 240 0,-2 0-48 15,-2 3-16-15,-3-1 0 0,-2 1 112 0,-1 0 32 16,1-1 0-16,1-3 0 0,0 1-48 0,1-1 0 15,1 0 0-15,-1-3 0 0,2 1 80 0,0-3 16 16,0-2 0-16,3-1 0 0,0-2 16 0,1 0 0 16,3-5 0-16,0 0 0 0,0 0-128 0,0 0-32 15,0 0 0-15,0 0 0 0,0 0-32 0,4 2-16 16,-4-2 0-16,5 2 0 0,1-1-48 0,1 1-128 16,1-2 192-16,2 1-64 0,1 0-128 0,3-1 0 15,2 0 144-15,0-1-144 0,3 0 0 0,-2-1 0 16,2 0 0-16,1 1 0 0,-1-1 0 0,0 1 0 15,-2-1 0-15,-1 0 0 0,-3 2 0 0,-3-1 0 0,-1 0 0 0,-2 1 0 16,-2-2 0-16,-5 2 0 16,0 0 0-16,0 0 128 0,0 0-128 0,0 0-128 15,-4-5 128-15,0 0-192 16,-1 0-720-16,0-1-160 0,-1 1-16 0,0-2-16 16,-1 1-1648-16,0 2-320 0,1-1-64 0</inkml:trace>
  <inkml:trace contextRef="#ctx0" brushRef="#br0" timeOffset="85">17322 10691 35007 0,'0'0'768'0,"0"0"176"0,0 0 16 0,0-5 16 0,1-1-784 0,0 0-192 0,0 0 0 0,1 0 0 0,0-1 1856 0,1 1 336 16,0-1 64-16,0 1 16 0,0 0-768 0,1 1-160 16,0 0-16-16,1 2-16 0,0-1-528 15,2 1-96-15,-1 1-32 0,2 1 0 0,0 1-352 0,1 1-80 16,1 0-16-16,-1 2 0 0,-1 2-32 0,0 0-16 16,-1 1 0-16,-1 2 0 0,-2 1 64 0,0 2 16 15,-3 3 0-15,-1 0 0 16,-2 1 80-16,-1 1 32 0,-2 1 0 0,-2-1 0 0,0 2-352 0,-2-1 0 15,-2-2 0-15,1 1 0 0,0-3 576 0,-1-1 160 16,1 0 32-16,3-4 0 0,-1-1-416 0,1-2-80 16,2 0-16-16,0 0 0 0,5-5-64 0,0 0 0 15,0 0-16-15,0 0 0 0,0 0-176 0,3 4 128 16,-3-4-128-16,7 2 128 0,1-2-128 0,3-1 0 16,1 0 0-16,3 0 0 0,0 0 0 0,0-2 0 0,3 1 0 0,-1 0 0 15,0 0 0-15,0 1 192 16,-1 1-32-16,1-2 0 0,-1 2-160 0,-3 0 0 15,-1 0 0-15,0 0 0 0,-4 0 0 0,-1 2 0 16,-1-2 0-16,-1 2 0 0,-5-2 0 0,4 3 0 16,-4-3-224-16,0 0 80 15,2 5-752-15,-1 0-128 0,-1-5-48 0,0 6 0 16,0-6-1680-16,-1 7-352 0</inkml:trace>
  <inkml:trace contextRef="#ctx0" brushRef="#br0" timeOffset="86">21472 474 26367 0,'0'0'1168'0,"0"0"240"0,0 0-1120 0,0 0-288 0,3-4 0 0,-1-1 0 16,0 0 1648-16,-2 5 272 0,0 0 48 0,2-5 16 16,0 0-320-16,-2 5-64 0,0 0-16 0,0 0 0 15,0 0-496-15,0 0-112 0,0 0-16 0,0 0 0 16,-1 7-320-16,0 2-80 0,0 1-16 0,0-1 0 16,0 2-192-16,0 1-32 0,-1 0-16 0,0 0 0 15,1-2-48-15,0 3 0 0,-1-2 0 0,1 0 0 0,0 0 16 0,0-2 0 16,0 0 0-16,1-1 0 0,0-1-16 0,0 0 0 15,0-1 0-15,0-1 0 0,0-5-16 0,0 0-16 16,0 0 0-16,0 0 0 0,0 0 112 0,0 0 32 16,0 0 0-16,0 0 0 0,2-6-224 0,0-1-144 15,0 0 192-15,0 1-192 0,1-3 224 0,0 0-64 16,0 1-16-16,0-2 0 0,0 1-144 0,1-2 160 16,0 0-160-16,1-1 160 0,-1 1-160 0,2-3 0 15,0 1 0-15,2-1 0 0,0 1 0 0,0 0 0 16,-1 0 0-16,1 2 0 0,-1 0 0 0,1 1 0 15,0 2 0-15,0-1 0 0,-2 3 0 0,0 1 0 16,0 1 0-16,0 3 0 0,-6 1 0 0,6 3 0 16,0-1 128-16,-1 3-128 0,-1 1 0 0,-1 3 128 15,-1-2-128-15,0 4 128 0,-1 2 0 0,0-1-128 0,-2 2 192 0,0 1-64 16,-2 0-128-16,1 0 192 16,-1-1-192-16,-1 0 192 0,0-1-192 0,0 1 192 0,0-3-192 15,0 1 192-15,0-1-48 0,2-1 0 0,-1 0 0 16,1-3 0-16,1-2-16 0,1-5-128 15,0 0 192-15,0 0-64 0,0 0-128 0,0 0 160 0,0 0-160 0,6-2 160 16,0-2-160-16,1-2 192 0,0 0-192 0,1-2 192 16,-2-2-192-16,3-1 0 0,0 1 144 0,2-3-144 15,-2-2 0-15,0 1 0 0,1-1 0 0,1 0 0 16,-1 0 0-16,0 3 0 0,-1 1 0 0,-1 0 0 0,0 1 0 0,0 3 0 16,-2 1 0-16,-1 2 0 0,0 1 0 0,0 3 0 15,-5 0 0-15,5 2 128 0,-1 2-128 0,0 2 0 16,1 2 128-16,-2 0-128 0,0 3 160 0,-1 0-32 15,0 1-128-15,0 0 192 0,-1 1-192 0,1 0 144 16,-1-2-144-16,0 1 128 0,-1 2-128 0,0-2 0 16,0-1 0-16,1 1 128 0,-1-1-128 0,0-1 0 15,0-2 0-15,1 0 0 0,0 0 0 0,1-1-176 16,-1-2 48-16,-1-5 0 16,0 0-1232-16,6 0-240 0,1-3-64 0,0-2 0 15,1-2-1888-15,-2-1-384 0</inkml:trace>
  <inkml:trace contextRef="#ctx0" brushRef="#br0" timeOffset="87">21950 500 11055 0,'0'0'480'0,"0"0"112"16,0 0-464-16,0 0-128 0,-3 5 0 0,0 0 0 0,1 0 7120 0,0 1 1408 0,-1-1 288 0,2 1 48 16,1-6-5920-16,0 5-1200 15,0-5-224-15,3 5-48 0,1-1-896 0,0 0-192 16,2-2-16-16,1 1-16 0,2-3-352 0,1 0 0 0,1 0 0 0,2 0 128 15,1-4-128-15,0 1 0 0,0-2 0 16,1-1 0-16,1-1 0 0,-1 0 0 0,-1-2 0 0,-1 0 0 16,-3-1 0-16,0-1-128 0,-1 1 128 0,-1 0 0 15,-4 0 0-15,-1 1 0 0,-2 0 0 0,-1-1-128 16,-1 2 128-16,-2 1 0 0,0 1 0 0,-3 0 0 0,-2 1 0 0,-1 3 144 16,-1 0-144-16,0 2 0 0,-4 2 384 0,0 1-48 15,0 2 0-15,-2 3 0 0,0-1 224 0,2 2 32 16,0 3 16-16,0-2 0 0,1 3-192 0,1 1-32 15,2-1-16-15,2 1 0 0,1 0-160 0,4-1-16 16,0-1-16-16,2 0 0 0,2 0-176 0,1-2 0 16,1 0 0-16,2-1 0 0,1-1 0 0,2-1 0 15,1-2 0-15,1-2 0 0,1 1-368 0,3-1 0 16,2-2 0-16,0 0 0 16,1-1-1680-16,1-1-352 15,-1-1-64-15,1 0-11904 0,-1 0-2384 0</inkml:trace>
  <inkml:trace contextRef="#ctx0" brushRef="#br0" timeOffset="88">22343 491 18431 0,'0'0'1632'0,"3"-5"-1312"15,-2 1-320-15,0-1 0 0,0-1 4448 0,-1 0 816 16,-2 0 176-16,0 1 16 0,2 5-2640 0,-3-4-544 16,0 1-96-16,3 3-32 0,-6 0-976 0,-1 2-192 0,-1 1-32 0,0 1-16 15,0 1-400-15,2 2-80 16,-2 1 0-16,1 1-16 0,-1 1-224 0,0 1-32 15,-1 1-16-15,2-1 0 0,0 1-160 0,0 2 0 16,1-2 144-16,1-1-144 0,2 0 0 0,2 0 0 16,1 0 0-16,2-1 0 0,2-2 0 0,1 0 0 0,2-1 0 0,2-2 0 15,-1-2-144-15,2-3 144 0,1-3-160 0,1 1 160 0,0-3-192 0,2-2 48 16,0 0 16-16,-1-2 0 0,-3 0-96 0,2-1-16 16,-1-1 0-16,0-1 0 15,-3 0-80-15,0-2 0 0,-2 1-16 0,-1 1 0 0,-1 0 336 0,-2 3-176 16,-1-1 176-16,-1 1-128 0,-1 3 128 0,-1 0 0 15,-2 2 0-15,-1 2 0 0,-1 2 352 0,1 1 0 16,1 3 0-16,-1-1 0 0,0 2-64 0,-1 0-16 16,1 1 0-16,0 2 0 0,0-1-272 0,2 1 160 15,0 0-160-15,2-1 128 0,1 1-128 0,1 0 0 16,1-1 0-16,1 0 0 0,2-1 0 0,2-2-256 16,1 0 64-16,1-1 16 15,3-1-1280-15,2 1-256 0,0-3-48 0,2-2-16 16,1 0-848-16,0-2-192 0,1-1-16 0,1-2-8448 15,-1 0-1696-15</inkml:trace>
  <inkml:trace contextRef="#ctx0" brushRef="#br0" timeOffset="89">22709 420 29951 0,'4'-7'656'0,"-4"7"144"0,0 0 32 0,0 0 0 0,-1-5-672 0,1 5-160 16,0 0 0-16,-5-4 0 0,-2 3 2384 0,-1-1 448 16,-2 2 96-16,-1 3 16 0,0 1-864 0,-1 1-160 15,-1 1-48-15,0 1 0 0,1 0-784 0,2 0-144 16,0-1-48-16,2 1 0 0,1 1-448 0,3 0-80 0,2-1-32 0,4-1 0 15,2 2-336-15,2-2 0 16,2 1 0-16,1 0 0 0,-1-3 0 0,2 1 0 16,0 0 0-16,0-1 0 0,1 2 0 0,-2 0 0 0,-1 0 0 0,0 0 0 15,-2 0 0-15,0 1 0 0,-2 0 0 0,0 1 0 16,-3-1 0-16,-1 1 0 0,-1 0 128 0,-3 2-128 16,-1 0 320-16,-2 1 0 0,-2 0 0 0,-2 1 0 15,-1-2 64-15,-2 0 16 0,0-1 0 16,-1 0 0-16,-2-1-144 0,1 0-48 0,1-5 0 0,0 0 0 0,1-2-208 0,3-1 0 15,0-2 0-15,3-1 0 16,2-2-608-16,2-1-160 0,2 1-48 0,3-5 0 16,2 0-1184-16,4 0-240 0,2 1-64 0</inkml:trace>
  <inkml:trace contextRef="#ctx0" brushRef="#br0" timeOffset="90">22858 456 42447 0,'0'0'928'0,"0"0"192"0,0 0 32 0,-5-1 64 0,5 1-976 0,-5 1-240 15,-1 0 0-15,-1 2 0 0,0 1 1104 0,0 1 176 16,-2 1 48-16,1 1 0 0,0 1-288 0,1-1-48 16,0 3-16-16,2 1 0 0,0-1-688 0,1 0-144 15,1-1-16-15,3 0-128 0,3 2 144 0,1-3-144 16,0 0 0-16,2-1 144 0,4-1-144 0,3-2 0 0,1-2 0 0,0-2 0 15,2-1 0-15,0-1 0 0,0-1 0 0,0-1 0 16,0-4 0-16,-2 1-192 16,0 0 64-16,0-1 128 0,-3-3-368 0,1 0 48 0,-3-1 16 0,-1 1 0 15,-2-1 304-15,1-1 0 0,-2 3 0 0,-1 1 0 16,-2-1 0-16,0 1 0 0,0 2 0 0,-2 7 0 16,-1-4 0-16,1 4 0 0,0 0 0 0,0 0 0 15,-6 3 256-15,0 2-32 0,0 1-16 0,1 2 0 16,-1 2 80-16,0 0 16 0,1 2 0 0,1 1 0 0,0 0 160 0,1 0 48 15,1 1 0-15,1-1 0 16,2-3-512-16,2 0 0 0,1 0 0 0,2-2 0 16,1-1-672-1,3-1-80-15,1-1-16 0,1-3 0 0,0-2-1536 0,-1-1-304 0,0-2-64 0,0-1-16 16,-1-3 48-16,0-1 0 0,-2-1 0 0,1-1-7920 16,-1 1-1600-16</inkml:trace>
  <inkml:trace contextRef="#ctx0" brushRef="#br0" timeOffset="91">23193 438 32255 0,'0'0'704'0,"0"0"160"0,0 0 32 0,0 0 0 0,0 0-720 0,0 0-176 16,0 0 0-16,0 0 0 0,1 7 1856 0,0 0 352 16,-2 2 64-16,-1 1 16 0,-1-1-704 0,1 1-144 15,0 0-32-15,0 1 0 0,-1 1-192 0,1-3-32 16,1 0-16-16,1 1 0 0,-1-1-864 0,1 0-176 16,0-1-128-16,1 2 144 0,-1-4-16 0,1 1-128 0,1 0 192 0,0-1-64 15,-2-6 240-15,2 4 32 16,-2-4 16-16,0 0 0 0,4 4-144 0,-4-4-16 15,0 0-16-15,0 0 0 0,5-2-64 0,1-3-16 0,-1 1 0 0,1-3 0 16,2 0 112-16,-2-1 32 0,2-1 0 0,1-1 0 16,0-3-304-16,2 0 0 15,-1 0 0-15,3 2 0 0,-1-3 0 0,1 1 0 0,-2 1-192 0,1 0 192 16,-1 1 0-16,-1 2 0 0,-2 1 176 0,-1 4-48 31,-1-4-512-31,0 3-80 0,-1 1-32 0,-1 1 0 16,-4 3-880-16,0 0-176 0,0 0-48 0,5 2 0 15,-5-2-2176-15,4 2-432 0,7 4-80 0,-2 0-32 0</inkml:trace>
  <inkml:trace contextRef="#ctx0" brushRef="#br0" timeOffset="92">23437 529 19343 0,'0'0'848'0,"0"0"192"0,0 0-832 0,2 4-208 16,0-1 0-16,-2-3 0 0,0 0 5056 0,4 3 960 15,1 0 192-15,0 0 32 0,1-1-4064 0,-1 1-800 16,0-3-160-16,2 0-48 0,-1 0-784 0,0 0-144 15,2 0-48-15,-1 0 0 0,1-2-192 0,0 0 144 16,0-1-144-16,-1 0 128 0,0-1-128 0,0 1 0 16,0-2 0-16,-1 1-176 0,-1-3 176 0,-1 0-128 15,-1 0 128-15,-1 0-128 0,-1 1 128 0,0-2 0 16,-3 2 128-16,0-1-128 0,-1 1 256 0,-2 1-32 16,-1 1 0-16,-2 1 0 0,-1 1-64 0,-1 1-16 15,-1 2 0-15,-2 2 0 0,-1 2 352 0,1 1 64 16,-1-1 16-16,0 3 0 0,1 1 192 0,1 2 64 15,0 0 0-15,2 1 0 0,1-1 256 0,3 2 48 16,2 0 16-16,4 0 0 0,2 0-960 0,3-1-192 0,2 1 0 0,3 0 0 16,3 2 0-16,1-1 224 0,1-3-48 0,3 0-16 15,0-3-160-15,3-1 0 0,0 1 0 0,1-3 0 16,-5-2 0-16,-2-3 0 0,1 0 0 0,-2 0-176 16,0-5 176-16,-1-1 0 0,-1 1-144 0,-2-2 144 15,-1-1-320-15,-1-1 16 0,0 1 0 0,-2 1 0 31,-2-3-720-31,0-1-128 0,-2 1-48 0,0 1 0 0,-2-1-960 16,0 0-192-16,-1 0-32 0,0 2-18304 0</inkml:trace>
  <inkml:trace contextRef="#ctx0" brushRef="#br0" timeOffset="93">22456 1042 4607 0,'0'0'400'0,"0"0"-400"15,0 0 0-15,0 0 0 0,0 0 4736 0,0 0 880 16,0 0 160-16,7-4 48 0,-1-1-3264 0,-6 5-656 15,0 0-128-15,7-4-32 0,-7 4-192 0,0 0-32 16,6-5-16-16,-6 5 0 0,0 0-48 0,0 0-16 16,0 0 0-16,0 0 0 0,-3-1-464 0,-2 1-80 15,-2 4-32-15,-3-1 0 0,-1 4-528 0,-1 2-96 16,1 0-32-16,-1 4 0 0,-2 1 432 0,3 0 96 16,2 1 16-16,0 1 0 0,1-1-176 0,3-2-48 15,1 1 0-15,3-1 0 0,1-1-224 0,3-2-48 16,3-1-16-16,2-2 0 0,1-1-240 0,1-2 128 15,2-1-128-15,3-3 0 0,1 0 0 0,0-2 0 16,1 0 0-16,-1-3 0 0,1-1 0 0,-1-1 128 0,-2-3-128 0,0 0 0 16,-3 1 0-16,-1-2 0 0,-3-3 0 0,-1 1 0 15,-1 1 0-15,-1-1 0 16,-2 0 0-16,-2 1 0 0,-2 0 0 0,-1-1 0 16,-2 1 0-16,-1 3 0 0,0 0-144 0,-1 2 144 15,-5-1-208-15,2 2 80 0,0 0 128 0,2 2-128 16,-3 1 128-16,2-1-128 15,2 1-528-15,1 1-112 0,0 1 0 0,6 1-16 0,0 0-1536 0,0 0-304 0,0 0-64 0,0 0-10048 16,7 5-1984-16</inkml:trace>
  <inkml:trace contextRef="#ctx0" brushRef="#br0" timeOffset="94">22721 1167 4607 0,'13'7'192'0,"-6"-6"64"0,1 1-256 0,1 0 0 15,0 0 0-15,0-1 0 0,-1-1 3520 0,0 0 640 16,-1-1 144-16,0 0 32 0,0-2-1712 0,-2 1-320 15,-5 2-80-15,0 0-16 0,3-5 32 0,-1-1 16 16,-2-1 0-16,-1-1 0 0,-1 1-368 0,-1-4-80 16,-1 1-16-16,0 0 0 0,-1 0-672 0,0 1-144 15,0-5-16-15,0 1-16 0,-1 2-288 0,1-1-48 16,-2-1-16-16,-1 1 0 0,0 2-192 0,1-1-32 16,0-1-16-16,1 1 0 0,0 2-64 0,1-1-16 15,0-1 0-15,2 1 0 0,1 0-272 0,1 2 128 16,2-1-128-16,1 0 0 0,0 1 0 0,2 0 0 0,1 1 0 0,2 0 0 15,-1 0 0-15,3 1 0 0,1 2 0 0,1 2 0 16,-2-2 0-16,1 3 0 0,2 1 0 0,1 0 0 16,0 2 0-16,3 1 128 0,-1 2-128 0,0 0 0 15,1-1 0-15,-1 2-144 16,-2 0-16-16,-1 0 0 16,-3 0-2192-16,-3 0-432 0,-2 1-96 0,-2 0 0 0</inkml:trace>
  <inkml:trace contextRef="#ctx0" brushRef="#br0" timeOffset="95">22676 1076 40319 0,'0'0'1792'0,"0"0"352"0,7 0-1712 0,0-2-432 0,1 0 0 0,2 0 0 16,2 2 1792-16,0-1 256 0,0-2 64 0,1 1 16 0,1-1-1072 0,0 2-224 16,2-2-32-16,1 1-16 0,-1 1-640 0,2-1-144 15,-1 0 0-15,-1 2-15040 16,0 0-3008-16</inkml:trace>
  <inkml:trace contextRef="#ctx0" brushRef="#br0" timeOffset="96">21324 1596 25279 0,'0'0'560'0,"6"-1"112"0,0-1 32 0,1 1 0 0,0 0-576 0,1-1-128 0,0-1 0 0,-1 0 0 0,0 0 1424 0,-1-1 256 15,0-1 48-15,0 1 16 0,-1 1-80 0,1-1 0 16,-3 1-16-16,-3 3 0 0,0 0-208 0,0 0-32 15,0 0-16-15,-5-1 0 0,-1 1-416 0,-2 3-80 16,-2 3 0-16,-1 2-16 0,-2 1-496 0,-3 1-112 16,-1 3-16-16,-3 2 0 0,-1 1-256 0,0 2 160 15,1 1-160-15,1-1 128 0,1 2 32 0,3-3 0 16,1-1 0-16,3-1 0 0,4-1 32 0,3 1 16 16,2-2 0-16,3-1 0 0,4 0-208 0,4-3 128 15,4 0-128-15,2-5 0 0,4 1 160 0,3-2-160 16,2-1 160-16,-1-1-160 0,0-2 160 0,1-1-160 15,-1-3 160-15,-2 0-160 0,0-1 0 0,-2-1 0 16,0 0 0-16,-1-3 0 0,-3 0 0 0,0 0 0 16,-1-2 0-16,-4 0 0 0,-4 1 128 0,-1-3-128 15,-2-2 0-15,-3 1 144 0,-3-1-144 0,-2 0 192 0,-2 2-192 0,0-2 192 16,-2 2-192-16,-1 2 0 0,-1 2 144 0,2 0-144 16,-3 1 0-16,0 2 0 15,0 0 0-15,2 3 0 16,-2 0-1088-16,1 1-144 0,1 1-32 0,2 3 0 15,4-1-1216-15,4 0-240 0,0 0-48 0,-3 5-14384 0</inkml:trace>
  <inkml:trace contextRef="#ctx0" brushRef="#br0" timeOffset="97">21567 1621 30575 0,'0'0'1344'0,"0"0"304"0,0 0-1328 0,2-5-320 0,-2 5 0 0,3-4 0 0,-3 4 2112 0,0 0 368 16,0 0 64-16,0 0 16 0,0 0-896 0,0 0-160 15,0 0-32-15,0 0-16 16,0 0-752-16,1 8-160 0,-1 1-32 0,-1 3 0 0,0 1-288 0,0 2-64 16,-1 0-16-16,1 2 0 0,0-2-144 0,0 2 0 15,0-2 0-15,1-1 128 0,0-1-128 0,1 0 0 16,0-1 0-16,1-1 0 0,0 0 0 0,1-1 0 16,1-2 144-16,0-2-144 0,0-2 272 0,-4-4-16 15,5 3 0-15,1-2 0 0,0-2 128 0,1-3 0 16,0 0 16-16,1-3 0 0,2-2-48 0,-2 0-16 15,1-4 0-15,1 0 0 0,2-3-144 0,-2-1-16 16,2 1-16-16,-1-1 0 0,0 0-160 0,-3-1 0 0,2 1 0 0,-2 2 0 16,-1 0 0-16,1 1 0 15,-2 3 0-15,-1 1 0 0,0 0 0 0,-1 2 0 16,0 1 0-16,1 1 0 16,-2-1-1056-16,0 2-96 0,-1 1 0 0,-2 4-16 15,0 0-1632-15,5 0-320 0,1 0-64 0,-1 0-14704 0</inkml:trace>
  <inkml:trace contextRef="#ctx0" brushRef="#br0" timeOffset="98">21846 1639 17503 0,'0'0'1552'0,"0"7"-1232"0,0-2-320 0,0 2 0 16,1 0 3456-16,-1-1 640 0,1 1 128 0,0-1 32 15,-1-6-2016-15,3 5-384 0,-3-5-96 0,4 5-16 16,1 0-752-16,0-2-160 0,-5-3-16 0,8 2-16 16,0 0-336-16,-1-4-64 0,2 0-16 0,1-1 0 15,1 0-208-15,-1-2-48 0,-2 0-128 0,-1-1 192 0,1-1-192 0,0-1 0 16,-2 0 128-16,-1 2-128 0,-2-1 0 0,-1-1 0 15,-1 1 0-15,-2 1 0 0,-2-1 0 0,0 0 0 16,-1 1 128-16,-3 1-128 0,-3 0 0 0,0 3 176 16,-2-1-176-16,0 3 160 0,-2 3 192 0,1 0 32 15,-2 3 16-15,1 3 0 0,0 1 256 0,0-2 48 16,2 3 16-16,1 2 0 0,0 2-80 0,2 0 0 16,1 1-16-16,2 0 0 0,0-1-192 0,5 0-48 15,2 0 0-15,0-1 0 0,4 0-240 0,1-1-144 16,2-1 160-16,3 0-160 0,1-1 128 0,1-1-128 15,1-2 0-15,2-1 0 0,0-1 0 0,1-2 0 16,-2-1 0-16,3-2 0 0,0-2 0 0,-2-2-240 16,2-1 48-16,-2-1 16 15,0-2-432-15,-1 0-96 0,-2-2 0 0,-2-1-16 16,0-1-2224-16,-2 0-448 0,-2 0-96 0</inkml:trace>
  <inkml:trace contextRef="#ctx0" brushRef="#br0" timeOffset="99">22165 1715 10127 0,'0'0'896'0,"0"0"-704"0,0 0-192 0,0 0 0 15,0 0 4832-15,0 0 928 0,-4-2 192 0,4 2 48 16,0 0-3504-16,0 0-704 0,0 0-144 0,0 0-32 16,0 0-400-16,0 0-64 0,0 0-32 0,0 0 0 15,0 0-352-15,-4 4-80 0,4-4-16 0,-2 7 0 0,-1 0 32 0,1 1 16 16,0 0 0-16,2 1 0 0,-2 0-336 0,1-1-80 15,1 1-16-15,1 0 0 0,1-1-80 0,1-1-16 16,-1 0 0-16,0 0 0 16,0 0-192-16,0-2 176 0,-2-5-176 0,0 0 160 0,3 4 16 0,-3-4 0 15,0 0 0-15,0 0 0 0,0 0 48 0,0 0 16 16,0 0 0-16,4-4 0 0,-1-1-16 0,0-1 0 16,0 0 0-16,-1-3 0 0,1 1-64 0,-1-2-16 15,-1-1 0-15,0 0 0 0,0 1-144 0,1-1 128 16,1-1-128-16,-2 1 128 0,0 0-128 0,1-1 160 15,0 1-160-15,0 1 160 0,1-1-160 0,1 1 0 16,-1 0 144-16,0 1-144 0,1 0 0 0,0 3 128 16,-1 0-128-16,1 0 0 0,1 0 0 0,0 1 0 0,0 0 0 0,0 1 0 15,0 0 0-15,0 1 0 16,1 2 0-16,0 0 0 0,0-1-128 0,-6 2 0 16,7 0 0-16,-1 0 0 15,-6 0-1952-15,0 0-384 0,7 3-80 0,-7-3-17856 0</inkml:trace>
  <inkml:trace contextRef="#ctx0" brushRef="#br0" timeOffset="100">22419 1795 11967 0,'0'0'1072'0,"0"0"-864"0,0 0-208 0,0 0 0 16,0 0 5776-16,0 0 1120 0,0 0 208 0,1 6 64 15,-1-6-4224-15,0 0-848 0,0 0-176 0,0 0-16 0,0 0-784 0,0 0-160 16,0 0-16-16,5 2-16 0,-5-2-288 0,4-1-64 15,1-2-16-15,0-1 0 0,-1-1-176 0,0-1-48 16,1-2 0-16,-2-1 0 0,-1 0-96 0,0-3-32 16,0-1 0-16,1-2 0 0,-1-1 16 0,0-3 0 15,0 0 0-15,0-2 0 0,-1 0-224 0,0-2 0 16,0-1 0-16,0 0 0 0,0 1 128 0,0 1-128 16,0 2 0-16,0 2 144 0,0 1-144 0,0 3 0 15,-1 0 0-15,1 1 0 0,1 2 0 0,0 1 128 16,1 1-128-16,1 0 0 0,1 2 0 0,0 1 0 15,0 1 128-15,1 0-128 0,0 0 0 0,2 2 0 16,1 1 0-16,0 1 0 0,0 1 0 0,0 2 0 16,3 2 0-16,-1-1 0 0,0 4-144 0,0-1 144 15,2 0 0-15,-2 2 0 0,-1 0-240 0,-2 0 64 16,0 0 16-16,-2 1 0 16,-1-1-416-16,-2 3-96 0,-2 1-16 0,-2 1 0 15,-1-1-1760-15,-1 2-368 0,-4 0-64 0,-2 0-10128 0,-1 0-2032 0</inkml:trace>
  <inkml:trace contextRef="#ctx0" brushRef="#br0" timeOffset="101">22367 1683 18431 0,'-9'6'816'0,"9"-6"160"0,-5 3-784 0,0 1-192 0,1-2 0 0,4-2 0 15,0 0 4864-15,0 0 912 0,0 0 192 0,0 0 48 16,0 0-3712-16,8 3-752 0,0-2-144 0,2 0-16 16,2 0-576-16,1-1-112 0,2 0-32 0,1 0 0 15,0 0-464-15,2 0-80 0,-1 0-128 0,2 2 176 0,-1-2-176 0,-2 1 0 16,1 1-192-16,-2 0 192 15,1-1-1712-15,-1 1-208 0,-1-1-64 16,1-1-10880-16,-2 1-2192 0</inkml:trace>
  <inkml:trace contextRef="#ctx0" brushRef="#br0" timeOffset="102">22737 1682 31391 0,'0'0'1392'0,"0"0"272"0,0 0-1328 0,0 0-336 15,0 0 0-15,0 0 0 0,0 0 2608 0,-2 6 448 16,-1-1 80-16,1 1 32 0,0 1-1712 0,1-1-352 15,-1 0-64-15,1 1-16 0,-1 1-640 0,1-2-144 16,0 1-32-16,0-1 0 0,1 0-208 0,-1-1 0 16,1-5-144-16,0 0 144 15,0 0-1904-15,0 0-272 0,0 0-64 0,0 0-16384 0</inkml:trace>
  <inkml:trace contextRef="#ctx0" brushRef="#br0" timeOffset="103">22809 1482 23039 0,'0'0'1024'0,"-4"-3"192"0,0-2-960 0,-1 1-256 0,0 1 0 0,0 0 0 0,0 1 4272 0,5 2 800 15,0 0 176-15,0 0 16 0,-3-2-3520 0,3 2-704 16,-5-2-144-16,5 2-16 0,0 0-880 0,0 0-160 16,0 0-32-16,0 0-13056 15,0 0-2624-15</inkml:trace>
  <inkml:trace contextRef="#ctx0" brushRef="#br0" timeOffset="104">22976 1393 11967 0,'0'0'528'0,"0"0"112"0,0 0-512 0,-3 6-128 16,1-1 0-16,-1-1 0 0,0 2 6880 0,0 2 1344 16,-1 1 272-16,1 2 48 0,-1 1-5856 0,0 3-1184 15,0 2-224-15,0 1-64 0,-1 2-528 0,1 1-112 16,0 2-32-16,0 1 0 0,1 1-304 0,0-1-64 15,0 0-16-15,0-3 0 0,1-1-160 0,1-2 0 16,-1-1 0-16,1-2-176 16,0-1-1216-16,0-3-240 0,0-1-48 0,0-1-16 15,-1-3-1296-15,-2-1-256 0,-3 0-48 0,7-5-16 0</inkml:trace>
  <inkml:trace contextRef="#ctx0" brushRef="#br0" timeOffset="105">22811 1638 38015 0,'0'0'832'0,"0"0"192"0,0 0 16 0,6 1 16 0,1-1-848 0,0 0-208 0,1-1 0 0,2 1 0 16,0 1 1984-16,0 1 336 0,3-2 80 0,-1 2 16 15,-1 1-1456-15,1 0-304 0,1 0-48 0,0 1-16 16,-2 0-464-16,1 0-128 0,0 2 0 0,0-3 0 16,-1 2 0-16,1-3 0 0,1 0-128 0,-1-1 128 15,-2-2-1360-15,3 0-192 16,-1-2-48-16,1-2-11840 0,-2-1-2368 0</inkml:trace>
  <inkml:trace contextRef="#ctx0" brushRef="#br0" timeOffset="106">23249 1418 43071 0,'0'0'960'0,"-5"3"192"0,0 2 32 0,-1 0 16 0,0 1-960 0,0 2-240 15,1-1 0-15,-1 3 0 0,0 1 1296 0,2 2 224 16,0 1 32-16,0 3 16 0,0 1-848 0,0 1-160 16,1 0-48-16,0 2 0 0,2 1-256 0,-3-1-64 15,0 1-16-15,1-2 0 0,0-1-176 0,1-2 0 16,0-2 0-16,1-1 0 16,1-2-1536-16,0-2-384 0,-1 0-64 0,0-2-32 15,0-1-1632-15,0-2-320 0</inkml:trace>
  <inkml:trace contextRef="#ctx0" brushRef="#br0" timeOffset="107">23117 1666 21183 0,'0'0'944'0,"0"0"192"0,6-2-912 0,0 1-224 0,-1 0 0 0,1 0 0 16,2 1 4928-16,-1 0 928 0,-1 0 192 0,0 0 32 15,1 1-3744-15,-1 0-752 0,0 0-160 0,1 1-16 16,1-1-880-16,1 1-160 0,1-2-48 0,1 1 0 15,4 0-320-15,-1-1 128 0,-1 0-128 0,1 0 0 16,2-2-1104-16,-1-1-304 0,0-1-48 16,-1 0-16-16,-2-1-2176 0,11-7-432 0,-9 2-80 0,-9 6-32 0</inkml:trace>
  <inkml:trace contextRef="#ctx0" brushRef="#br0" timeOffset="108">23409 1642 42447 0,'0'0'928'0,"0"0"192"0,-2 6 32 0,0 1 64 0,-1 1-976 0,-1 0-240 15,1 2 0-15,-1 0 0 0,1 0 1024 0,0 0 176 16,0-1 16-16,0 1 16 0,0 0-544 0,1-1-112 16,0-1-32-16,0 0 0 0,0-2-544 0,1 0 0 15,1-6 0-15,0 0 0 16,0 0-2144-16,0 0-544 0,0 0-96 0,6-2-32 0</inkml:trace>
  <inkml:trace contextRef="#ctx0" brushRef="#br0" timeOffset="109">23476 1450 15663 0,'0'0'1392'0,"-5"0"-1120"0,0 1-272 0,0 1 0 16,1 0 4800-16,-1 1 896 0,5-3 176 0,-3 4 32 16,3-4-4368-16,-2 6-864 0,0 1-176 0,2 0-11712 15,2 1-2352-15</inkml:trace>
  <inkml:trace contextRef="#ctx0" brushRef="#br0" timeOffset="110">23545 1682 15663 0,'-2'6'1392'0,"0"2"-1120"16,-1-1-272-16,0 1 0 0,0-1 5392 0,0 1 1024 16,1-1 208-16,0 0 32 0,1 0-3904 0,0-1-768 15,0 0-176-15,1 0-16 0,0-6-1088 0,0 5-224 16,0-5-32-16,0 0-16 0,0 0-80 0,0 0-16 15,5 3 0-15,-5-3 0 0,5-1-176 0,1-1-32 16,0-2-128-16,-1-1 192 0,0 0-192 0,1-3-128 0,1-2 128 0,0-3-208 16,1 1 208-16,0-2 192 15,0-2-48-15,-1 4 0 0,2 0-144 0,1-1 0 16,2-1 144-16,-1 3-144 0,-3-1 0 0,-1 1 0 16,1 1-160-16,0 2 160 0,0 0 0 0,-1 2-128 15,0 1 128-15,-1 3 0 0,-1-1 0 0,-1 3 0 0,-4 0 0 0,0 0 0 16,4 5 0-16,-2 2 0 0,0 0 0 0,-2 1 0 15,-1 0 0-15,0 2 128 0,-1 1-128 0,-1 0 0 16,-1 0 128-16,0 1-128 0,0 0 0 0,0-1 144 16,1-1-144-16,0 0 0 0,0-2-160 0,2 1 160 31,0-3-1888-31,2-2-288 0,-1-4-48 0,0 0-17440 0</inkml:trace>
  <inkml:trace contextRef="#ctx0" brushRef="#br0" timeOffset="111">23937 1527 13823 0,'-5'1'1216'0,"-1"3"-960"15,2-2-256-15,-2 3 0 0,-1 0 5120 0,0 3 992 16,0 1 192-16,0 1 32 0,0 1-3904 0,1 0-768 16,-1 2-176-16,1 1-16 0,0 0-576 0,1 1-128 15,1 0 0-15,0-1-16 0,-1 2-304 0,3-2-48 16,1-2-16-16,1 1 0 0,0 1-384 0,1-2 0 15,0-3-192-15,2-1 192 0,0-1-128 0,1-2 128 16,-4-5 0-16,6 2 0 0,-1-2-288 0,1-2 16 16,0-2 0-16,1-1 0 15,-1-1-112-15,1-2-32 0,1 0 0 0,0-2 0 0,0-1 96 0,0-1 0 16,-2-1 16-16,1 0 0 0,-1 0 304 0,0 1-192 16,-1-2 192-16,1 1-160 0,-2 1 160 0,-1 1 0 15,-2-1 0-15,0 2 0 0,0 1 448 0,-1 1 64 16,-1 2 0-16,-1 1 16 0,-2 0 224 0,1 2 32 15,-1 0 16-15,-2 3 0 0,1 2-16 0,0 1 0 16,1 3 0-16,-1 1 0 0,0 1-192 0,0 2-32 16,0 3-16-16,1 2 0 0,-1 1-144 0,2 2-16 0,1 0-16 0,2 1 0 15,1 0-64-15,0 3-16 0,-2-2 0 0,-1 1 0 16,1 3-288-16,0 1 0 0,-1 1 0 16,0 2 0-16,1 0 224 0,-2 1-16 0,-2 1 0 0,1-2 0 15,-2-1-208-15,0-1 0 0,-1-3 0 0,-1 0 0 16,0-5 480-16,1 0 0 0,0-2 0 0,-4 0 0 15,3-6-480-15,0-1 0 0,0-3 0 0,1-2 0 16,-1-1 0-16,0-2 128 0,0-2-128 0,0-2 0 16,0-1 0-16,-1-2 0 0,0-3 0 0,-1 0 0 15,1-1-1136 1,1-2-320-16,-2-1-64 0,1 1-16 0,0 0-1152 0,0-2-224 0,1 0-48 0,-1 2-16 0</inkml:trace>
  <inkml:trace contextRef="#ctx0" brushRef="#br0" timeOffset="112">12361 6058 30399 0,'0'0'2704'16,"0"0"-2160"-16,0 0-544 0,-4-2 0 0,0 0 2976 0,-1 1 480 16,1 0 112-16,-1 0 16 0,0-1-1984 0,1 1-400 15,-1 0-80-15,5 1-16 0,0 0-832 0,0 0-272 16,0 0 160-16,0 0-160 15,0 0-880-15,0 0-256 16,0 0-48-16,0 0-12176 0,0 0-2432 0</inkml:trace>
  <inkml:trace contextRef="#ctx0" brushRef="#br0" timeOffset="113">12299 6277 27647 0,'0'0'2448'0,"0"0"-1952"16,0 0-496-16,-1 6 0 0,1 1 2352 0,0-3 368 16,0 2 80-16,1 1 16 0,1 0-960 0,0 1-192 15,-1 2-48-15,2-1 0 0,0 0-848 0,0 1-160 16,0 2-32-16,0-3-16 0,0 2-304 0,2 1-64 0,-2 0-16 0,-1-2 0 16,0 0-176-16,-2 1 0 0,-1 1 0 0,-1-1 128 15,-2 0-128-15,-1 0 192 0,-1-1-192 0,-1-1 192 16,0-1 16-16,-2-1 16 15,0-2 0-15,0-1 0 0,-1-1-32 0,1-1-16 16,1-2 0-16,0-1 0 0,0-2-176 0,0-2 0 0,1-2 0 0,2 1 0 16,-1-1-256-16,2 0-16 15,1-1-16-15,1 0 0 16,0 0-1344-16,1 1-272 0,1-1-48 0,1 0-10800 0,1-1-2160 0</inkml:trace>
  <inkml:trace contextRef="#ctx0" brushRef="#br0" timeOffset="114">12519 6158 33519 0,'0'0'1472'0,"0"0"320"0,0-5-1424 16,0 5-368-16,1-5 0 0,1 1 0 0,0 0 1664 0,2 0 272 0,-4 4 48 0,5-3 16 15,0 1-672-15,1 1-144 0,-6 1-32 0,6 0 0 16,-6 0-784-16,8 1-176 16,0 0-16-16,-2 0-16 15,-6-1-1248-15,7 2-256 0,1 1-64 0</inkml:trace>
  <inkml:trace contextRef="#ctx0" brushRef="#br0" timeOffset="115">12531 6288 34959 0,'0'0'1536'0,"0"0"336"0,-4 2-1488 0,4-2-384 16,-3 1 0-16,3-1 0 0,0 0 1040 0,0 0 144 0,0 0 32 0,0 0 0 15,0 0-832-15,6-1-144 0,2-1-48 0,1-1 0 32,0-1-2080-32,0 0-416 0</inkml:trace>
  <inkml:trace contextRef="#ctx0" brushRef="#br0" timeOffset="116">12863 6150 26719 0,'0'0'2368'0,"-4"-2"-1888"15,-1 0-480-15,-1 0 0 0,0 1 3360 0,-1 1 576 16,0 0 112-16,-2 1 32 0,0 1-2208 0,0 1-432 16,-1 1-96-16,1 1 0 0,0-1-912 0,1 4-176 15,-1-2-48-15,2 2 0 0,2 1-208 0,0 1 128 16,2-2-128-16,1 2 0 0,3-1 0 0,2 0 0 15,2-1 0-15,1-1 0 0,2-1 0 0,1-1 0 16,1-1 0-16,1-3 0 0,0-1 0 0,3-2 0 16,-2-3 0-16,-1-1 0 0,0 1 0 0,0-2 0 15,-1-1 0-15,-1-1 0 0,-2-1 0 0,-1 1 128 16,-1-1-128-16,-2 0 0 0,-2 1 176 0,-1-1-176 16,0 0 192-16,-1 1-192 0,-2 1 176 0,-1-1-176 15,0 2 160-15,0 0-160 16,-2 1-544-16,1 0-208 0,0 0-32 0,2 0-12912 0,0-1-2592 0</inkml:trace>
  <inkml:trace contextRef="#ctx0" brushRef="#br0" timeOffset="117">12433 5543 19343 0,'0'0'848'0,"0"0"192"0,0-4-832 0,0-1-208 0,0 5 0 0,0 0 0 15,0 0 3952-15,0 0 736 0,0 0 160 0,0 0 16 16,0 0-2368-16,0 0-496 16,-3 5-80-16,2 2-32 0,-2 1-912 0,1 2-176 15,-1 2-32-15,1 0-16 0,1 2-368 0,0 1-64 16,0 0 0-16,1 1-16 0,1 0-304 0,0-2 0 0,0 0 128 0,1-1-128 15,0-1 0-15,1-1 0 0,0 0 0 16,0-1 0-16,0-1 0 0,-1-2-176 0,1-2 32 0,-3-5 0 16,0 0-1920-16,6 2-384 0,0-3-80 0,0-2-15872 15</inkml:trace>
  <inkml:trace contextRef="#ctx0" brushRef="#br0" timeOffset="118">12466 5464 25791 0,'0'0'2304'0,"-5"1"-1856"16,-2 0-448-16,2 0 0 0,5-1 3456 0,0 0 576 15,0 0 128-15,0 0 32 0,0 0-2464 0,0 0-512 16,0 0-80-16,7 4-32 0,2 0-848 0,1 0-256 16,1 1 0-16,2 1 128 0,0 1-128 0,0 0 0 15,2 2 0-15,-1 2 0 0,-1-2 0 0,0 1 0 0,2 0 0 0,-1 2 0 16,-5 0 0-16,0 0 192 15,-2 1-64-15,-2 1 0 0,-3-1 0 0,-1 1 0 0,-3-2 0 0,-3 1 0 16,-3-1 96-16,-2 0 32 16,-2-1 0-16,-2-1 0 0,0-2 272 0,0 1 64 0,-2-4 16 0,2-1 0 15,1-1-400-15,1-2-80 0,1-3 0 0,2-1-128 32,3-3-1584-32,3-3-416 0</inkml:trace>
  <inkml:trace contextRef="#ctx0" brushRef="#br0" timeOffset="119">16378 4691 5519 0,'0'0'240'0,"5"-3"64"0,-2-1-304 0,0 0 0 0,0 0 0 0,0 0 0 16,0 0 5248-16,-1 0 1008 0,3 2 192 0,-5 2 32 15,5-3-3408-15,-1 1-704 0,0 0-128 0,1 1-16 16,-5 1-288-16,0 0-48 0,4 3-16 0,0 2 0 15,0 1-528-15,-3 3-128 0,-1 3 0 0,-1 3-16 16,-1 2-240-16,0 2-64 0,-3 1 0 0,0 2 0 16,-1-1-320-16,0 1-80 0,0-2-16 0,1 0 0 15,2-2-224-15,0-1-32 0,0-2-16 0,1-3 0 16,0-1-208-16,1 0 0 0,1 0 128 0,1-3-128 16,-1-2 0-16,1 0 0 0,0-1 0 0,-1-5 0 15,0 0-512-15,0 0 16 0,5-1 0 0,0-1 0 16,0-3-1792-16,2-1-352 0,-2-3-80 0,1-2-17568 15</inkml:trace>
  <inkml:trace contextRef="#ctx0" brushRef="#br0" timeOffset="120">16547 4557 8287 0,'0'0'368'0,"-5"-3"80"0,-1 1-448 0,1 0 0 15,0 0 0-15,0 1 0 0,0 1 6544 0,5 0 1232 16,-4-2 240-16,4 2 48 0,0 0-5024 0,0 0-1008 15,0 0-208-15,0 0-32 0,0 0-928 0,5-2-176 0,2 1-48 0,1 0 0 16,2 1-128-16,1-1-16 16,2 1-16-16,1 1 0 0,0 0-32 0,2 2-16 15,1 0 0-15,1 1 0 0,-1 1-128 0,-1 1-32 0,2 2 0 0,-1 2 0 16,0 3-80-16,-2 2 0 0,-4 0-16 0,0 2 0 16,-3 1 16-16,-3 1 0 0,-2 3 0 0,-3-1 0 15,-2 0 64-15,-3 0 0 0,-3 2 16 0,-1-4 0 16,-1 2 48-16,-3-2 0 0,-1 0 0 0,-2-2 0 15,0-1-320-15,-2-2 0 0,1-2-176 0,-1-2 176 16,0 0 352-16,1-1 176 0,0-1 48 0,2-3 0 16,-2-2-432-16,1-1-144 0,3-2 0 0,-1-2 144 0,0 0-144 0,2-1-176 15,0 0 48-15,2-3 0 16,2 1-896 0,2-1-160-16,3 0-32 0,3-2-16 0,2 3-912 15,3-3-176-15,3-1-48 0,3-1-17840 0</inkml:trace>
  <inkml:trace contextRef="#ctx0" brushRef="#br0" timeOffset="121">16907 4787 20271 0,'0'0'1792'0,"0"0"-1424"16,5-1-368-16,1-1 0 0,-1 0 3072 0,-2 0 528 16,1-1 112-16,1 0 32 0,-5 3-1344 0,0 0-272 15,3-4-48-15,-3 4-16 0,0 0-656 0,0 0-144 16,0 0-32-16,0 0 0 0,0 0-432 0,-7 3-96 15,-1 3 0-15,-1 3-16 0,-3 1-224 0,-1 3-32 16,0-1-16-16,-3 3 0 0,2 0-96 0,2 1 0 0,0-1-16 0,3-2 0 16,3 1 32-16,3-1 16 0,1-3 0 0,5 0 0 15,4-1-224-15,3 0-128 16,3-1 160-16,0-4-160 0,3 0 0 0,1-2 128 0,-1-1-128 0,3-2 0 16,-1-3 0-16,0 0 128 15,0 0-128-15,-1-3 0 0,1-1 0 0,-1-1 0 0,0 0 0 0,-1 0 0 16,-3-2 0-16,0-2 0 0,-3 1 0 0,-1 0 0 15,-3-1 0-15,-1 1 0 0,-3 0 0 0,-1 2 0 16,-3-1 128-16,-1 1-128 0,-1-1 0 0,-1 3 0 0,-3-3 0 16,-1 2 0-16,0 1 0 0,-1 1 0 15,0 1 0-15,0-1 0 0,1 1-208 0,1 1 64 16,2 0-416-16,1 1-80 16,5 4 0-16,0 0-16 0,0 0-1520 0,0 0-320 0,4-2-48 0,2 0-16 15,1 0-768-15,1 2-176 0,0 1-16 0</inkml:trace>
  <inkml:trace contextRef="#ctx0" brushRef="#br0" timeOffset="122">17188 4766 17503 0,'0'0'1552'0,"0"0"-1232"16,0 0-320-16,0 0 0 0,0 0 4288 0,0 0 784 15,0 0 176-15,0 0 16 0,0 0-2304 0,0 0-464 16,4 4-80-16,1-1-32 0,1-1-1120 0,1 1-240 16,0-1-32-16,1 0-16 0,1-1-448 0,2 0-80 0,1 1-32 0,2-2 0 15,-3 0-256-15,0 0-160 16,1 0 192-16,-1 0-192 0,-1-2 128 0,1 0-128 15,0-1 0-15,0 0 0 0,-2-1 0 0,1 0 0 16,0-3 0-16,0 2 0 0,2-1 0 0,-4-1 0 16,0 0 0-16,-1-2 0 0,-2 1 0 0,-1 0 0 15,-1 1 0-15,-1 2 0 0,-2 0 0 0,0 5 0 0,-3-5 0 0,-2 3 0 16,-1 2 0-16,-2 1 160 0,-1 2-160 16,1 2 128-16,-3 1 128 0,-2 1 0 0,-2 3 16 0,0 2 0 15,-2 1 144-15,0 1 32 0,-2-1 0 0,0 2 0 16,0 0 32-16,2 2 16 0,3 0 0 0,1 0 0 15,3 0-224-15,2-2-32 0,5-1-16 0,3-2 0 16,3 0-224-16,4-2 0 0,3 0 0 0,3-2 0 16,4-2 0-16,3-1 0 0,0-1 0 0,2-3 0 15,1-2-352-15,1-2 32 0,-1-2 16 0,2-1 0 32,-1 0-928-32,1-1-192 0,-2 1-48 0,0-1 0 0,0-1-672 0,-3-1-144 15,0 1-16-15,-1-2-16 0,-2 1-112 0,0-1-32 0,-2 0 0 16,0 1 0-16,0 0 1440 0,-1 1 304 0,-2-1 48 0,-2 1 16 0,-1 0 656 0,0-1 0 15,-2 1 0-15,2-1 176 0,-2 2 1152 0,-1-1 224 16,0 2 48-16,0-2 16 0,-1 2-144 0,-1 0-16 16,0 0-16-16,1 0 0 0,-1 1-400 0,-1-2-80 15,-1 2 0-15,-1 0-16 0,0 2-240 0,-1 3-32 16,0-5-16-16,0 5 0 0,-4-5-80 0,-1 3 0 16,-2-1-16-16,0 3 0 0,-3 0-64 0,-2 1-16 15,-2 2 0-15,-1 1 0 0,-3 1-16 0,-1-1 0 16,-4 3 0-16,1 0 0 0,-1 2-80 0,3-2 0 15,1 1-16-15,1 0 0 0,3 1 16 0,2-2 0 16,3 0 0-16,3 0 0 0,3 0-192 0,4 0-16 16,3 1-16-16,3 0 0 0,1-2-160 0,6 0 0 15,3-1 0-15,4 0 0 0,1-1 0 0,2 1 0 16,0 0 0-16,-1 1 0 0,-3 0 0 0,-3 0 0 0,-1 1 0 16,-3 1 0-16,-4-4 0 0,-1 4 0 0,-3-1 0 0,-1 1 0 15,-3-2 0-15,-2 1 128 0,-2-1-128 0,-2 2 192 16,-3-3 32-16,-4 0 16 15,-3 0 0-15,-2 0 0 0,-3-1-240 0,0 0 144 0,-4-1-144 0,3 0 128 16,1 0 0-16,1-2-128 16,-1 1 192-16,4-1-64 0,2 0-672 0,3-1-144 0,4-1-16 0,4-1-16 31,4 2-768-31,3-4-160 0,3 2-16 0,3-3-16 0,3 1-1280 0,1-1-256 0,5 1-48 16,0 1-15120-16</inkml:trace>
  <inkml:trace contextRef="#ctx0" brushRef="#br0" timeOffset="123">17895 4835 34095 0,'0'0'1504'0,"4"-6"320"0,1 0-1456 0,-1 1-368 16,-1-3 0-16,0 1 0 0,0 1 2576 0,0 0 448 15,-1-1 96-15,-1 1 16 0,-1 0-1504 0,0 2-288 16,0-1-64-16,0 5-16 0,0 0-480 0,0 0-80 16,0 0-32-16,0 0 0 0,0 0-256 0,-1 5-48 15,0 1-16-15,-1 3 0 0,-2 0-112 0,0 1-32 16,1 1 0-16,-1 1 0 0,0 0-16 0,0 1-16 15,1-1 0-15,0 0 0 0,0-2-48 0,1-2 0 16,1 1 0-16,1 0 0 0,0-9 0 0,2 5-128 0,-2-5 192 16,4 3-64-16,0-2-128 0,2-1 160 15,0-2-160-15,2-2 160 0,1-3-32 0,2-1 0 16,1-3 0-16,2 0 0 0,1-3-128 0,1-1 0 0,1 0 144 0,1-1-144 16,-1 0 0-16,1 2 0 0,-1-2 0 15,-2 4 0-15,-1-1 0 0,-2 2 0 16,0 3 0-16,0 0 0 0,-3 2 0 0,-2 2 0 0,-3 4 0 15,-4 0 0-15,5 2 0 0,-2 3 0 0,-1 2 0 0,-1 2 128 16,-1 3-128-16,-2 1 176 0,-1 2-176 0,0 1 192 16,0 0-192-16,-1 2 128 15,0 1-128-15,1-2 128 0,-1 0-128 0,1-2 0 0,-2 1 0 0,3-3 0 16,1-1 0-16,0 0 0 0,0-2 0 0,1-2 0 16,1-1-464-16,-1-7 16 0,4 4 16 0,-4-4 0 15,8-1-1040-15,-1-2-224 0,0-3-32 0,3-3-16 16,0-1-1456-1,1-2-304-15,-1-2-48 0</inkml:trace>
  <inkml:trace contextRef="#ctx0" brushRef="#br0" timeOffset="124">18348 4622 23951 0,'0'0'2128'0,"0"0"-1696"0,0 0-432 0,-3 5 0 0,0 0 4192 0,1 0 752 15,0 2 160-15,1-2 16 0,0 0-2624 0,1 0-544 16,-1 0-96-16,1 2-32 0,1-1-624 0,2-1-128 15,1-1-32-15,2-1 0 0,1-1-336 0,1-1-64 16,1-1 0-16,1-2-16 0,2-3-352 0,2-1-64 16,0-2-16-16,0 1 0 0,2-4-192 0,-1-1 0 0,1-1 0 0,0 2 0 15,0-4-128-15,0 2-128 0,-1-1-32 0,-1 1 0 32,1-2-864-32,-2 3-192 0,-1 0-16 0,-1 0-16 15,0 1-576-15,-2 0-112 0,-1 3-32 0,-2 0-11392 0,0 0-2272 0</inkml:trace>
  <inkml:trace contextRef="#ctx0" brushRef="#br0" timeOffset="125">18723 4439 22111 0,'0'0'1968'0,"0"0"-1584"0,0 0-384 0,0 0 0 15,0 0 3792-15,-2 5 688 0,-1 0 128 0,1 2 16 16,-1 2-2320-16,0-1-448 0,1 1-112 0,0 1-16 15,-1 1-560-15,0 1-112 0,0 0-32 0,0 1 0 16,0 4-336-16,0 2-80 0,0 2-16 0,-2 3 0 16,-2 1-304-16,0 2-64 0,0 2-16 0,-1 0 0 15,0-2-208-15,2 2 0 0,-1 0 0 0,1-3 0 0,1-2 0 0,0-3 0 16,1-1 0-16,1-1 0 16,0-3-352-16,1-1-112 0,0-1-32 0,1-5 0 15,0-1-1648-15,0-2-336 0,1-6-64 0,0 0-10672 16,0 0-2144-16</inkml:trace>
  <inkml:trace contextRef="#ctx0" brushRef="#br0" timeOffset="126">18529 4868 11967 0,'0'0'1072'0,"0"0"-864"15,0 0-208-15,0 0 0 0,6-4 7472 0,0 2 1440 16,-1-1 304-16,1 0 48 0,0-1-5744 0,2 0-1136 16,1 1-224-16,1-2-48 0,1 2-992 0,0-1-192 15,2-1-32-15,3 0-16 0,1 1-288 0,1 1-48 16,0 0-16-16,1 0 0 0,1 1-288 0,-1 0-64 15,1 1-16-15,-1 0 0 0,1 0-160 0,-2 0 0 0,-1 0 0 0,-1 0 0 32,-3-2-624-32,-1 2-48 0,-1-3-16 0,-2 1 0 15,-3-2-2672-15,0 0-544 0,0-6-96 0,-6 11-32 0</inkml:trace>
  <inkml:trace contextRef="#ctx0" brushRef="#br0" timeOffset="127">19418 4726 11055 0,'0'0'480'0,"0"-6"112"0,0-2-464 0,0 1-128 15,0-2 0-15,0 0 0 0,0 0 5584 0,1 2 1104 16,0-1 224-16,0 1 32 0,0 0-3888 0,0 2-784 16,-1 5-160-16,0 0-16 0,0 0-720 0,0 0-144 15,0 0-16-15,-2 6-16 0,-1 4-368 0,0 3-64 16,0 5 0-16,-1 1-16 0,0 3-368 0,0 1-64 16,2 2 0-16,0-2-16 0,1 2-176 0,1-5-128 15,1-1 192-15,2-2-192 0,0-3 0 0,1-1 0 0,3-1 0 0,2-3 0 16,2-3 0-16,1-1 0 0,3-2 0 0,0-2 0 15,1-2 144-15,1-1-144 0,-1-2 0 0,1-1 144 16,-2-1-144-16,-1 0 0 0,0-2 0 0,-1-2 128 16,-1-1-128-16,-2 1 0 0,-1 1 0 0,-1 0 128 15,-2 0-128-15,-1 2 0 0,-2-1 0 0,0 3 128 16,-2-1-128-16,-1 6 192 0,0 0-192 0,0 0 192 16,0 0 96-16,0 0 32 0,0 0 0 0,0 0 0 15,-4 5 0-15,1 0 0 0,0 2 0 0,1 1 0 0,0 2-128 16,1 0 0-16,1 0-16 0,2 0 0 0,2-1-176 0,2-1 0 15,0-2 0-15,3-1 128 0,1-1-128 0,2 0 0 16,-1-3 0-16,2 0 0 0,1-3 160 0,2-1-160 16,-2-2 192-16,1-3-192 0,1-3 192 0,-1-2-64 15,2-1 0-15,-2-2-128 0,0-1 176 0,-1-2-176 16,-1-1 160-16,-1 0-160 0,-2-1 128 0,-1 1-128 16,-2-1 0-16,-2 1 144 0,-2 0-144 0,-1 2 0 15,-1 1 144-15,0 2-144 0,-1 2 0 0,-2 1 0 16,-1 1 0-16,0 2 128 0,-3 0-128 0,0 3 0 15,-1 1-176-15,0 1 176 0,-2 2-384 0,1 1 32 16,1 2 0-16,0 1 0 16,0 1-800-16,2 2-176 0,0 1-16 0,2 0-16 15,1 2-720-15,2 1-144 0,2 1-16 0,2-1-16 16,2 1-1056-16,2 3-208 0,1-2-32 0,1 1-7008 0,1-1-1408 0</inkml:trace>
  <inkml:trace contextRef="#ctx0" brushRef="#br0" timeOffset="128">20042 4755 12895 0,'9'1'1152'0,"1"1"-928"16,2-1-224-16,1 1 0 0,-3-2 2928 0,0 0 528 0,0-1 128 0,-1 0 0 15,-1 0-1072-15,-1-3-208 0,-1 1-64 0,0-2 0 16,0 0-256-16,-2 0-64 0,0-3-16 0,-1 1 0 16,-1-1-256-16,-1 2-48 15,-1-2-16-15,-1 0 0 0,1 1-544 0,-3 0-96 16,-1 1-32-16,-1 1 0 0,-1 2-224 0,-1 0-48 0,1 1-16 0,-5 2 0 16,-2 2-176-16,-1 2-48 0,-1 3 0 0,-2 2 0 15,-1 2-48-15,1 2-16 0,-2 2 0 0,4 2 0 16,1-1-112-16,2 0-32 0,4 2 0 0,4-2 0 15,2 2-192-15,4 0 128 0,2-1-128 0,4-2 0 16,3-1 128-16,2-2-128 0,1-2 0 0,2-1 144 16,1-2-144-16,-1-1 0 0,2-2 0 0,-2-3 0 0,-1 0 192 15,1-2-64-15,-3-2 0 0,0 0 0 0,-1-2-128 0,-2-2 0 16,-1-1 0-16,-1-2 0 0,-1 0 0 0,0-1 128 16,-3-3-128-16,-1-1 128 0,-1 0-128 0,-2-1 0 15,-1-1 0-15,-1 2 0 0,0-1 0 0,0 1 0 16,-1 1 144-16,-1-1-144 0,-1 0 0 0,0 3 0 15,0 0 0-15,2 3-128 0,-3-1 128 0,0 3 0 16,0 1 0-16,1 2 0 16,1-1-912-16,4 5-160 0,0 0-16 0,0 0-16 15,0 0-656-15,0 0-128 0,0 0-32 0,6 2 0 16,2 1-288-16,2-2-64 0,0 1-16 0,2 0 0 16,0 0 960-16,0-1 192 0,-2 0 48 0,0 0 0 15,1 0 144-15,-1-1 48 0,-3 1 0 0,1 0 0 0,0-1 896 0,-1 1 0 16,-7-1 240-16,0 0-48 0,6 0 1264 0,-6 0 256 15,0 0 48-15,0 0 16 0,0 0 336 0,0 0 64 0,0 0 0 0,0 0 16 16,2 6-880-16,0 2-176 0,-1 0-48 0,0 1 0 16,-1-3-416-16,1 3-96 0,-1 2 0 0,1 1-16 15,-1 0-176-15,1-1-16 0,0 2-16 0,0 0 0 16,0 2 96-16,0 2 0 0,-1-1 16 0,0 0 0 16,1-1-112-16,1 0-32 0,-1-3 0 0,2 1 0 0,0-3-192 0,-1 0-128 15,-1-2 160-15,0-3-160 0,-1-5 192 16,0 0-48-16,0 0-16 0,0 0 0 15,0 0 48-15,0 0 0 0,6-1 0 0,-1-3 0 0,0-3 64 0,0-2 16 16,0-3 0-16,-1-2 0 0,0 1-256 0,1-4 0 16,0 1 0-16,1-1 0 0,1-3 0 0,0 1 0 15,1-2 0-15,-1 2 0 0,2-1 0 0,1 2 128 16,-1 0-128-16,1 1 0 0,-2 1 0 0,2 1 0 16,-1 2 0-16,-1 3 0 0,0 0 0 0,-1 2 0 15,0 1 0-15,-1 1 0 0,0 2-240 0,-1 1-32 16,0-1-16-16,1 0 0 0,0 0-32 0,-6 4-16 15,4-2 0-15,-4 2 0 16,5 0-1312-16,1 0-256 0,0 1-48 0,2-1-16 16,0 0-1552-16,0-1-304 0</inkml:trace>
  <inkml:trace contextRef="#ctx0" brushRef="#br0" timeOffset="129">20705 4484 22111 0,'0'0'1968'0,"0"0"-1584"15,0 0-384-15,2-6 0 0,-1 0 3840 0,-1 6 672 16,1-5 144-16,-1 5 16 0,0 0-2080 0,0 0-416 16,0 0-96-16,0 0-16 0,-4 4-752 0,0 3-160 0,0 2-16 0,-2 1-16 15,-1 2-544-15,0 2-96 16,1 0-32-16,0 3 0 0,-1 2-256 0,1 1-64 0,0 1-128 0,0 2 192 16,1 1-192-16,0-1 0 0,0 0 0 0,3-1 0 15,-2 2 0-15,2-3 0 16,2-1 0-16,-1-3 0 0,0 0-144 0,1-4-128 0,1-1-32 0,-1 0 0 31,0-4-1232-31,0-2-240 0,0-6-48 0,0 0-16 16,0 0-1552-16,0 0-320 0,0 0-64 0</inkml:trace>
  <inkml:trace contextRef="#ctx0" brushRef="#br0" timeOffset="130">20601 4862 37151 0,'0'0'816'0,"0"0"160"0,0 0 48 0,0 0 16 0,6-3-832 0,0 0-208 0,1-1 0 0,0-1 0 0,2 1 2032 0,2-1 352 15,1-2 80-15,1 0 16 0,2-1-960 0,-1 0-192 16,1-1-48-16,2 1 0 0,1-3-512 0,0 0-128 15,1 0 0-15,-1 0-16 0,1 0-336 0,-1-2-64 16,-2 1-16-16,-1 2 0 0,-1-1-208 0,-1 0 128 16,-2 1-128-16,0 2 0 0,-2-2 0 0,-2 1 0 15,0 2 0-15,-1-1 0 0,-2 1 0 0,0 0-160 16,-2 1 0-16,-2 1 0 0,0 5-80 0,-2-4-16 16,2 4 0-16,-6-1 0 0,-2 1 256 0,-1 3-192 0,-1 2 192 0,-2 2-192 15,-1 2 192-15,-1 3 0 0,0 4 0 0,1-1 0 16,1 2 320-16,3 3 0 15,0-1 0-15,2 2 0 0,3-1 128 0,3 1 16 16,3-1 16-16,3 1 0 0,3-3 32 0,2 0 0 0,2-2 0 0,3-2 0 16,2-2-208-16,-1-1-48 0,1-2 0 0,-2-1 0 15,2 0-128-15,-1-3-128 0,-2-3 144 0,2 0-144 16,-2-2 0-16,-2-1 128 0,1-2-128 0,-1-1 0 16,-2 0 0-16,-1-1-240 0,1 0 48 0,-2-1 16 31,-2-1-1232-31,-1-1-256 0,0 0-64 0,-1 0-14272 0,-2 1-2848 0</inkml:trace>
  <inkml:trace contextRef="#ctx0" brushRef="#br0" timeOffset="131">17345 5671 22047 0,'0'0'976'0,"3"-5"208"0,-2-2-944 0,-1 1-240 15,1-1 0-15,0 1 0 0,1 0 2048 0,0 1 352 16,-1 0 80-16,1 0 16 0,-2 5-560 0,0 0-96 16,0 0-32-16,0 0 0 0,0 0-448 0,0 0-80 15,0 0-32-15,-1 7 0 0,-1 2-480 0,2 4-80 16,-1 1-32-16,2 0 0 0,-1 1-400 0,0 2-64 15,0-3-32-15,1 1 0 0,1 1-160 0,0-4 0 0,1 2 0 0,0 0 0 16,0-1 0-16,0-2 0 16,2-1 0-16,0-1 0 0,1-2 176 0,0 0-48 15,1-5-128-15,1 0 192 0,0-3-64 0,0-2-128 16,1-2 176-16,1-1-176 0,0 0 160 0,-3-2-160 16,1 0 128-16,0-1-128 0,-2 0 128 0,1 0-128 15,-1 0 0-15,-1 1 128 0,0 0-128 0,-1 2 0 16,0 0 0-16,-1 2 128 0,-3 4-128 0,0 0 0 15,0 0 144-15,0 0-144 0,0 0 0 0,-2 6 144 0,0 2-144 0,0 0 0 16,0 3 144-16,1 2-144 0,0-1 0 0,1 0 144 0,2 1 0 0,1 0 0 16,1-3 0-16,1 1 0 15,2 0 96-15,1-3 16 0,1-1 0 0,0-2 0 16,1 0 80-16,1-1 32 0,0-1 0 0,0-3 0 16,0-2-48-16,1-1 0 0,0-4 0 0,0 0 0 15,1-3 16-15,-1-2 0 0,-1 0 0 0,-1-1 0 16,-1-1-16-16,1-1-16 0,-2 0 0 0,-2-2 0 0,0 0-112 15,1-2 0-15,-2-2-16 0,-1-1 0 0,-2-1-176 0,1-1 128 16,-1 0-128-16,-1 1 128 0,0 1-128 0,-1 2 0 16,-1 1 0-16,0 5 0 0,0 1 0 0,0 3 0 15,-2 3 128-15,-1 4-128 0,4 3-144 0,-6 1-64 16,-1 4-16-16,1 2 0 16,0 3-1568-16,2 1-304 0,0 0-64 0,1 2-12304 15,0-1-2448-15</inkml:trace>
  <inkml:trace contextRef="#ctx0" brushRef="#br0" timeOffset="132">18100 5599 22399 0,'0'0'992'0,"-4"0"208"0,-1 1-960 0,-1 0-240 0,0 0 0 0,-1 1 0 0,2 1 2112 0,0 1 384 15,-1-2 80-15,0 1 16 0,1-1 160 0,1 2 16 16,0-1 16-16,4-3 0 0,0 0-960 0,0 0-192 16,0 0-32-16,0 0-16 0,5 6-624 0,2-2-128 15,2 0-32-15,1 1 0 0,-1-1-304 0,1-3-64 16,0 0-16-16,0-1 0 0,-1 0-256 0,3 0-160 16,-1-1 192-16,2 0-192 0,-2-3 0 0,1 1 0 15,-1 0 0-15,0 0 0 16,-3 0-1648-16,0 1-336 0,-1 0-64 0,-7 2-19024 0</inkml:trace>
  <inkml:trace contextRef="#ctx0" brushRef="#br0" timeOffset="133">18066 5763 25791 0,'0'0'2304'0,"-4"2"-1856"16,-1 0-448-16,5-2 0 0,0 0 4560 0,0 0 816 15,0 0 176-15,0 0 16 0,0 0-3376 0,0 0-672 16,6 3-144-16,2-1-32 0,0 0-608 0,2 0-128 0,-1-1-32 0,0 1 0 15,0 0-304-15,0 0-64 16,0 0-16-16,1-1 0 0,0 1-192 0,-1 0 0 0,1-1 0 0,0 0 0 16,0 0-656-1,0 1-176-15,1-2-48 0,0 0 0 0,-1-2-2176 16,2 0-432-16</inkml:trace>
  <inkml:trace contextRef="#ctx0" brushRef="#br0" timeOffset="134">18596 5385 21183 0,'0'0'944'0,"-5"1"192"0,0-2-912 0,5 1-224 16,0 0 0-16,0 0 0 0,0 0 4640 0,0 0 880 15,0 0 176-15,4-3 48 0,2 0-3424 0,1 1-672 0,3 0-144 0,2 0-32 16,2 1-384-16,0-2-96 0,4 2-16 0,1 1 0 16,2 0-336-16,1 0-64 0,2 0 0 0,0 0-16 15,0 2-368-15,9 0-64 0,-6-1 0 0,-10 0-128 16,-1 0 0-16,-2 1 0 0,0-1 0 0,-2-1 0 16,0 0 0-16,-4 1-304 0,0-1 48 0,-1 0 0 15,-1 0-1408 1,-6 0-256-16,6 1-64 0,-6-1-16 0,0 0-1296 0,0 0-256 0</inkml:trace>
  <inkml:trace contextRef="#ctx0" brushRef="#br0" timeOffset="135">18611 5410 24879 0,'0'0'2208'0,"-4"-2"-1760"15,4 2-448-15,0 0 0 0,-6-1 3264 0,3 1 576 16,3 0 128-16,-5 3 0 0,0-2-1664 0,5-1-320 15,-3 4-80-15,0 2-16 0,1 0-864 0,0 4-160 16,0 0-32-16,1 3-16 0,1 1-128 0,0 2-32 16,0 0 0-16,0 3 0 0,0 2-144 0,0 0-48 15,0 1 0-15,0 1 0 0,-1-1-192 0,0 1-32 0,1-3-16 0,-1 1 0 16,-1-3-48-16,0 1-16 0,-1-1 0 16,0-2 0-16,0 1-160 0,1 1 0 15,0-3 0-15,-1 1 128 0,0-1-128 0,0-2 0 16,0-1 0-16,2-1 0 0,-1-2 0 0,0-3 0 0,0 0 0 0,2-6 0 15,0 0 0-15,0 0 0 0,0 0 128 0,0 0-128 16,0 0 0-16,0 0 0 0,0 0 0 0,0 0 0 16,6-3 160-16,2-2-160 0,-2 0 192 0,2 0-192 15,1-1 256-15,1 1-48 0,1 0-16 0,-1 1 0 16,2 1 32-16,1 0 0 0,1 1 0 0,-1 0 0 16,1 1-96-16,-1 1 0 0,-1 0-128 0,2 1 192 15,0-1-192-15,0 0 0 0,1 0 128 0,0 0-128 16,-1 0 0-16,0 0 0 0,0 0 0 0,-2 0 0 15,0-1 0-15,0 1 0 0,-1-2 0 0,-2 0 0 0,1 1 0 0,-2-1 0 16,-1-1 0-16,0 0 0 0,-2 0-144 0,0 1-32 16,-2-1 0-16,-3 3 0 15,0 0-352-15,0 0-80 0,3-4-16 0,-3 4 0 16,0 0-1120-16,0 0-240 0,0 0-32 0,0 0-16 16,0 0-592-16,0 0-128 0,2-5-32 0,-2 5-15216 0</inkml:trace>
  <inkml:trace contextRef="#ctx0" brushRef="#br0" timeOffset="136">19239 5414 13823 0,'0'0'1216'0,"0"0"-960"0,0 0-256 0,0 0 0 0,0 0 4832 0,0 0 928 15,0 0 176-15,0 0 32 0,0 0-3088 0,0 0-608 16,0 0-128-16,0 0-32 0,-1 8-640 0,-1 2-144 16,-1 3-32-16,0 1 0 0,0 1-448 0,0 1-80 15,0 1-32-15,-1 2 0 0,1-1-288 0,-1 2-48 16,-1 0-16-16,1-1 0 0,0 0-160 0,0-2-32 16,-1 1-16-16,1-2 0 0,0-2-176 0,0-1 0 15,0-1 0-15,1-2 128 0,-1 0-128 0,0-1 0 16,-1-1 0-16,1 1-176 15,-1-3-688-15,1 0-144 0,-1 1-16 0,1-1-16 16,1-1-880-16,3-5-192 0,0 0-16 0,0 0-16 16,0 0-1056-16,0 0-192 0</inkml:trace>
  <inkml:trace contextRef="#ctx0" brushRef="#br0" timeOffset="137">19528 5495 26207 0,'0'0'1152'0,"4"-3"256"0,0-2-1136 0,0 1-272 0,0 0 0 0,-4 4 0 16,3-4 1856-16,-3 4 304 0,0 0 64 0,0 0 16 0,0 0-528 0,0 0-112 15,0 0 0-15,0 0-16 0,-5 2-288 0,-2 2-48 16,-2 2-16-16,-1 2 0 15,-1 1-256-15,-2 3-48 0,0 2-16 0,-1 2 0 16,1 2-80-16,-1 2-32 0,3 2 0 0,-1-2 0 16,2-1-144-16,3 0-16 0,0-2-16 0,2 0 0 15,3-4-240-15,2 1-64 0,1-4 0 0,4 1 0 0,0-2-320 0,2-1 128 16,1-2-128-16,2-1 0 0,3-2 0 0,-1-2 0 16,2-2 0-16,0-1 0 0,1-2 0 0,1 0-192 15,0-2 192-15,-1-1-192 0,2-2 0 0,-2-1-16 16,0 0 0-16,-1-2 0 0,1-2-48 0,-4 0-16 15,-1 0 0-15,-1-3 0 0,-2 1 272 0,-1-1-160 16,-3 0 160-16,-1 1-128 0,-1 0 128 0,-2 0 0 16,0 2 0-16,-2 1 0 0,-3-2 0 0,-1 2 128 15,0 4-128-15,-2-2 128 0,-2 2-128 0,2 2 144 0,-1 1-144 0,0 1 160 16,0 1-160-16,1 1 0 0,-1 1 0 16,3 1-176-1,2 0-1104-15,1 1-208 0,4 0-48 0,0 0-12944 16,0 0-2592-16</inkml:trace>
  <inkml:trace contextRef="#ctx0" brushRef="#br0" timeOffset="138">20030 5450 29599 0,'0'0'1312'0,"-4"-2"272"0,-1 0-1264 0,-1 1-320 0,-1 0 0 0,-1 2 0 0,-3 1 1776 0,0 3 288 16,0 0 64-16,-1 4 16 0,-3 2-416 0,-1 4-96 15,1-2-16-15,-2 3 0 0,1 1-384 0,2 1-80 16,1 2 0-16,1 0-16 0,2 1-144 0,2 0-32 16,3-1 0-16,1-2 0 0,2-1-400 0,3-1-96 15,1-2-16-15,2 0 0 0,1-1-224 0,3-2-48 16,0-2-16-16,3-1 0 0,0-1-160 0,2-4 0 15,1-1-160-15,1-2 160 0,-1-2 0 0,0-1 0 16,2-2 0-16,0 0 0 0,0-2 0 0,0 0 0 16,-1-3-128-16,-2-1 128 0,0-1 0 0,0-1 0 15,-3-2 0-15,0-3 0 0,-2-1 0 0,0-1 0 16,-2-2 128-16,0 0-128 0,-4 0 0 0,0-1 0 16,-1 2 0-16,-2-1 0 0,-1 3 0 0,-2 1 0 15,-1 3 0-15,-1 1 0 0,-2 1 128 0,-1 1-128 16,-1 3 0-16,0 3 0 0,-2 1 0 0,1 0 0 15,0 3 0-15,3 1-192 16,0 2-272-16,2 2-48 0,1 1-16 0,2 1 0 16,3 0-1472-16,2 2-304 0,3 1-48 0,2 1-16 15,3 1-256-15,1 1-48 0,3-1-16 0,2 1-13360 0</inkml:trace>
  <inkml:trace contextRef="#ctx0" brushRef="#br0" timeOffset="139">20324 5576 13823 0,'7'-4'1216'0,"-1"-1"-960"15,0-1-256-15,2-1 0 0,-1-1 3600 0,-2 2 688 16,0-1 128-16,0 0 16 0,-1 0-1744 0,-2 1-336 16,-2 0-80-16,-2 1-16 0,0 2-400 0,-2 1-64 15,4 2-32-15,-7-3 0 16,0 2-608-16,-1 2-112 0,-3 2-16 0,-1 1-16 0,1 1-176 0,-2 3-48 16,0 2 0-16,0 2 0 15,1 0-176-15,0 4-32 0,2 2-16 0,0 0 0 0,2 1-48 0,0 0 0 16,2-1 0-16,2-1 0 0,3-2-304 0,0 0-64 15,2-3-16-15,2-1 0 0,1 0-128 0,2-1 0 16,2-2 0-16,0-2 0 0,3-2 0 0,1-2-144 16,3-1 144-16,-1-2-208 0,3-1 208 0,-1-3 0 0,0-2 0 0,1-1 0 15,0-2 0-15,1-2 0 0,-1-1 0 0,-2-3 0 16,-1-1 0-16,-1 0-192 16,-2-2 48-16,0 1 16 0,-2-1 128 0,0 1-208 15,-3 0 80-15,-1 1 128 0,-2-1-128 0,-1 2 128 16,-3 2 0-16,-1 3 0 0,-1-2 0 0,-1 3-144 15,-3 2 144-15,0 3 0 0,-1 0-288 0,-1 2 48 0,0 1 16 0,2 1 0 32,-1 1-1120-32,0 1-208 0,3 2-48 0,5-3-16 15,0 0-1456-15,4 8-304 0,2 2-48 0</inkml:trace>
  <inkml:trace contextRef="#ctx0" brushRef="#br0" timeOffset="140">20707 5564 7359 0,'0'0'320'0,"0"0"80"0,1-5-400 0,-1-1 0 0,1-1 0 0,-1 1 0 16,-1-1 6592-16,-1 0 1248 0,0 0 240 0,-1 0 48 15,0 1-5328-15,0 1-1072 0,-1 1-224 0,0 0-32 0,0 3-464 0,4 1-96 16,-6 0-16-16,0 1 0 0,0 3-400 0,-1 0-96 16,-1 3-16-16,0 2 0 0,1 3 112 0,-1 0 16 15,1 3 0-15,-1 3 0 0,1 1 96 0,1 2 32 16,0-1 0-16,1 0 0 0,1-1-128 0,2-2 0 15,2-1-16-15,2-2 0 0,1 1-304 0,2-3-64 16,1 0-128-16,2-3 192 0,1-1-192 0,1-2 0 16,2-1 0-16,-1-2 0 0,0-1-128 0,0-2 128 15,2-1 0-15,0-3 0 0,0-2 0 0,-1-1 0 16,1-2 0-16,-1 2 144 0,-2-4-144 0,-1 0 0 16,0-2 0-16,0 0 0 0,-2-3 0 0,-1 0 128 0,-2-1-128 0,-2-1 128 15,0 1 32-15,-1-2 0 16,-3 0 0-16,-1 2 0 0,0-1-16 0,-2 3 0 15,0 1 0-15,-2-1 0 0,-2 3-144 0,1 1 0 16,1 2 0-16,-1 1 0 0,0 1 0 0,1 2 0 16,2 2 128-16,1 0-128 0,0 0 0 0,4 3-192 15,0 0 32-15,0 0 16 16,0 0-960-16,0 0-192 0,5 6-48 0,1 0 0 16,1 1-896-16,1 1-176 0,1 0-32 0,0-1-16848 0</inkml:trace>
  <inkml:trace contextRef="#ctx0" brushRef="#br0" timeOffset="141">21171 5493 30399 0,'0'0'672'0,"-3"-3"144"0,0 0 16 0,-2 0 16 0,-1 0-672 0,1 1-176 0,-3 1 0 0,-1 2 0 0,0 0 1984 0,-1 2 352 16,1 1 80-16,-3 3 16 0,-1 0-672 0,0 2-128 16,1 3-32-16,-1 1 0 0,-1 0-208 0,3 2-48 15,0 2-16-15,1 0 0 0,1 2-432 0,1-2-96 16,3 2-16-16,2-2 0 0,1-2-368 0,2 0-80 16,2-1-16-16,2-1 0 0,0-2-320 0,2-1 0 15,1-1 0-15,2-2-128 0,1-2 128 0,0-1 176 16,1-1-48-16,1-2 0 0,1-1-128 0,0-1 0 15,0-2 0-15,1-1 0 0,-1-1 0 0,3-4 128 16,-1 0-128-16,-3-1 128 0,0-3-128 0,-1-1 0 0,0-2 0 16,-1 0 0-16,-2-4 0 0,-1 2 128 15,-2-1-128-15,-1 1 128 0,-2 2-128 0,-1-1 0 0,-2 1-160 0,-2 2 160 16,-1 0-192-16,-1 2 192 0,-2 1-208 0,0 2 80 16,-2 0-48-16,0 2 0 15,-1 1 0-15,1 2 0 0,2 0-16 0,-2 2-16 0,2 1 0 16,2-1 0-1,5 2-1008-15,0 0-208 0,0 0-48 0,0 0 0 16,0 7-1200-16,2 0-240 0,2 1-48 0</inkml:trace>
  <inkml:trace contextRef="#ctx0" brushRef="#br0" timeOffset="142">21489 5534 18431 0,'0'0'1632'0,"4"-5"-1312"15,0 0-320-15,0-2 0 0,0 0 3312 0,1 1 592 16,0-1 112-16,0 2 16 0,0-2-2528 0,-2 1-512 16,0 1-96-16,-1 2-32 0,-2 3 400 0,0 0 80 15,0 0 0-15,0 0 16 0,-6 3-64 0,-2 1-16 16,-1 4 0-16,0 1 0 0,-4 0-160 0,0 3-32 16,-1 2-16-16,1 0 0 0,-2 4-304 0,0 0-48 0,1 0-16 0,0 1 0 15,1-1 16-15,2 0 0 16,1 0 0-16,4-3 0 0,3 0-384 0,4-1-80 0,1-2 0 0,2 1-16 15,3 0-240-15,1-3 144 16,0-3-144-16,4 0 128 0,2 1-128 0,-1-5 128 0,2-1-128 0,1-2 128 16,0-2-128-16,2-1 0 0,2-3 0 0,-2-3 0 15,2-1 0-15,-2-3 0 0,0-1 0 0,-1-2 0 16,-2-1 0-16,1-3 0 0,-2 0 0 0,-2-2 0 16,-3-3 0-16,-2 0 0 0,-1 1 128 0,-2 1-128 15,-1-2 0-15,-2 4 0 0,-2 1 0 0,-2 4 0 16,-2 0 0-16,-2 3 0 0,-3 2-176 0,0 4 176 15,0 1-128-15,-2 1 128 0,-2 4-128 0,1 1 128 32,0 0-448-32,-2 2 0 0,1 1 0 0,1 2 0 0,-1 0-1728 15,1 3-368-15,0 2-64 0</inkml:trace>
  <inkml:trace contextRef="#ctx0" brushRef="#br0" timeOffset="143">21753 5840 26719 0,'0'0'2368'0,"0"0"-1888"16,0 0-480-16,1-6 0 0,0 0 3920 0,2 0 688 16,1-1 144-16,0 0 32 0,-4-3-2768 0,2 0-544 15,3 0-128-15,1-1 0 0,3 0-896 0,0-2-160 16,1 0-32-16,-1 1-16 0,1-1-240 0,-2 1 128 0,0 0-128 0,-1 3 0 16,-1 0 0-16,-3 1-192 15,1 1 16-15,-2-1 0 16,-1 2-2672-16,-1 2-544 0</inkml:trace>
  <inkml:trace contextRef="#ctx0" brushRef="#br0" timeOffset="144">22169 5501 22111 0,'0'0'1968'0,"0"0"-1584"15,-4 2-384-15,4-2 0 0,0 0 4128 0,0 0 736 16,0 0 160-16,0 0 32 0,0 0-2560 0,0 0-496 15,0 0-96-15,0 0-32 0,0 0-720 0,7 4-160 16,0-2-32-16,1-2 0 0,0-1-224 0,0 0-48 16,0-1-16-16,2 0 0 0,0 0-400 0,0 0-80 15,0 0 0-15,-1-1-16 0,1 2-176 0,-1 0 0 16,-2 1 0-16,0 0 0 16,-7 0-560-16,0 0-80 0,0 0-32 0,0 0 0 15,0 0-1728-15,4 6-352 0,-4-6-64 0</inkml:trace>
  <inkml:trace contextRef="#ctx0" brushRef="#br0" timeOffset="145">22574 5321 34031 0,'0'0'1504'0,"0"0"320"0,0 0-1456 0,0 0-368 0,0 0 0 0,0 0 0 0,0 0 2016 0,0 0 336 15,0 0 64-15,0 0 16 0,0 0-976 0,0 0-192 16,-1 6-48-16,-1 2 0 16,0 2-224-16,-1 0-48 0,1 2-16 0,-1 1 0 0,-2 4-304 0,0 0-64 15,1 3-16-15,-1 1 0 0,0-1-224 0,0 2-64 16,0-3 0-16,0 2 0 0,0-2-112 0,1 0-16 15,-2-2-128-15,1-1 192 0,1-1-192 0,0-3 0 16,0-1 0-16,1-2 0 0,0-1-208 0,1-2-96 16,0-2-16-16,2-4 0 15,0 0-1312-15,0 0-272 0,5-2-48 0,1-3-16 16,4-3-1344-16,1 0-272 0,-1-2-48 0,1 0-16 0</inkml:trace>
  <inkml:trace contextRef="#ctx0" brushRef="#br0" timeOffset="146">22785 5459 29199 0,'10'-4'1280'0,"-3"1"288"0,0 0-1248 0,0-2-320 16,1 0 0-16,-2 0 0 0,0 0 1872 0,1 0 320 16,-1 2 64-16,-1-1 16 0,-1-1-608 0,-1 3-112 15,0-2-16-15,-3 4-16 0,0 0-496 0,0 0-112 0,0 0-16 0,-8 1 0 16,-2 2-224-16,-2-1-48 15,-1 3-16-15,0 3 0 0,-1 4-288 0,0 0-64 16,-1 3-16-16,-1 1 0 0,1 3 80 0,2 1 32 0,1-1 0 0,2 0 0 16,2 1 32-16,2-2 16 0,3-1 0 0,3-1 0 15,1-1-128-15,4-3-16 0,2 0-16 0,5-3 0 16,2-1-240-16,2-2 0 0,1-3 0 0,2-2 0 0,1-2 128 0,3-3-128 16,0-2 0-16,0-1 144 0,-1-3-144 0,-1-3 0 15,-3-1 0-15,-1-1 0 0,-3-2 0 0,-3-1 0 16,0 1-128-16,-3-2 128 0,-2 1-160 0,0 0 160 15,-3 2-208-15,-2-1 80 0,-3 2 128 0,-1-1 0 16,-3 0 0-16,-2 3 0 0,-2 3-144 0,-2 1 144 16,-2-1-160-16,-2 3 160 0,0 1-416 0,1 1 16 15,-2 1 0-15,3 1 0 16,1 2-1024-16,2 2-208 0,3 2-32 0,3 2-16 16,2 1-1648-16,4 1-320 0</inkml:trace>
  <inkml:trace contextRef="#ctx0" brushRef="#br0" timeOffset="147">23256 5464 35471 0,'-6'-8'1568'0,"3"5"336"0,-1-2-1520 16,-1-1-384-16,-1 1 0 0,-2 1 0 0,1-1 1856 0,-1 1 288 0,-1 0 64 0,0 1 16 15,-2 3-1104-15,2 0-224 0,-3 1-32 0,-1 2-16 16,1 1-400-16,0 1-96 0,-1 3-16 0,0 2 0 15,1 1 48-15,-1 2 0 16,1 3 0-16,3-1 0 0,1 2 144 0,0 0 48 16,5 0 0-16,2 0 0 0,2 0-320 0,3-2-48 0,2 0-16 0,0-1 0 0,3-3-192 0,3 0 0 15,2-2 0-15,-1-1 0 16,2-3 0-16,-1-1 0 0,1-3-128 0,1-2 128 0,1-2 0 0,-2-2-128 16,2-1 128-16,0-2 0 0,-1-2-176 0,1 0 176 15,-3-4-160-15,-2 1 160 0,-2-2-240 0,-2 1 48 16,-2-2 16-16,-3 1 0 0,-3-1 176 0,-3 0 0 15,-3 1 0-15,-2 1 0 0,-2 0 0 0,-2 2 0 16,-1 2 0-16,-3 0 0 0,1 1 0 0,0 1 0 16,-3 0 0-16,3 1-128 15,0 3-272-15,2 1-48 0,3-1-16 0,3 1 0 16,2 2-1760-16,5 1-336 0,0 0-80 0,0 0-10224 16,7 5-2032-16</inkml:trace>
  <inkml:trace contextRef="#ctx0" brushRef="#br0" timeOffset="148">23522 5462 22111 0,'-3'-2'1968'0,"-2"1"-1584"16,-1-2-384-16,-2 2 0 0,0 0 3568 0,0 1 624 16,-3 1 128-16,-1 0 32 0,-2 2-2000 0,2 2-400 15,-2 1-80-15,0 2-16 0,1 2-768 0,-1 2-144 16,2 0-48-16,0 2 0 0,2 1-160 0,1 0-32 0,3 0-16 0,3 1 0 15,3-3-304-15,4 3-48 0,3-3-16 0,2-1 0 16,4-1-192-16,0-1-128 0,0-3 128 0,0 0-128 16,1-5 0-16,1 0 128 0,-2-2-128 0,2-3 0 15,-1 0 0-15,0-3 0 0,-2-1 0 0,1-1 0 16,-2-2 0-16,-1-1 0 0,0 1 0 0,0-3 0 16,-4-2 0-16,0 1 144 0,-1-2-144 0,-3 0 0 0,-1 0 128 0,-3 0-128 15,-2 1 0-15,0 1 0 0,-2 1 0 0,-1 0 0 16,-1 1 0-16,1 2 0 15,0 0-352-15,0 2-176 0,0 2-48 0,1 2 0 16,2 0-1792-16,4 4-352 0,0 0-80 16,0 0-10288-16,2 1-2064 0</inkml:trace>
  <inkml:trace contextRef="#ctx0" brushRef="#br0" timeOffset="149">23859 5472 9215 0,'-7'-1'816'0,"-1"-1"-656"16,2 2-160-16,-1-2 0 0,-3 0 7008 0,-1 1 1376 16,-1 1 256-16,0 0 64 0,-2 0-5664 0,0 2-1136 15,0 1-240-15,-5 0-32 0,1 4-864 0,3 2-160 0,1 0-32 0,2 0-16 16,6 0-336-16,0 2-64 0,2 1-16 0,3 1 0 16,4-1-144-16,2 1 0 15,3 0 0-15,5 0 0 0,4-1 0 0,0 1 0 0,-1-4 0 0,2 0 0 16,-1-2 0-16,-1-1-176 0,-2-3 176 0,-2-1-128 15,3-3 128-15,-3-1 0 0,-3-2 128 0,-2-2-128 16,0-1 0-16,-1-2 0 0,-4-1 0 0,0-1 0 16,-3-2 384-16,0 0 0 0,-1-2 0 15,0-1 0-15,-2 0-64 0,-1 0-16 0,-1-2 0 0,0 4 0 16,-1-2-304-16,0 2 160 0,-1 1-160 0,1 1 128 16,1 1-128-16,1 1 160 0,0 2-160 0,1 1 160 15,-1-1-160-15,1 2-176 0,0 1 48 0,1 1 0 31,4 0-512-31,-1 4-112 0,0 0-16 0,6 0 0 0,3 3-1664 16,0 0-320-16,2 1-80 0</inkml:trace>
  <inkml:trace contextRef="#ctx0" brushRef="#br0" timeOffset="150">24225 5461 11055 0,'0'0'976'0,"-6"-1"-784"0,-3 0-192 0,-1 1 0 0,0 0 5776 0,-3 0 1120 15,-2 1 208-15,-1 3 64 0,-2-1-4304 0,-1 4-864 16,1 0-160-16,0 4-48 0,2-2-672 0,3 2-144 16,4-1-16-16,1 1-16 0,2 0-400 0,3 2-80 15,3 0-16-15,4 1 0 0,2-2-80 0,3 1-32 16,3-1 0-16,5 1 0 0,-1-3-208 0,2-1-128 16,0-1 128-16,0-2-128 0,-1-2 0 0,0-2 0 0,0-2 0 0,-2-1-128 15,-1-2 128-15,-3-2 0 16,-2-2 128-16,0-1-128 0,1-3 224 0,-2 0-32 15,-2-3 0-15,-1-1 0 0,-1 1 192 0,-3-1 16 16,-1-1 16-16,0 1 0 0,-1-1-128 0,0 1-32 16,-2 2 0-16,-1 1 0 0,-1-1-256 0,0 3 160 0,0 2-160 0,0 0 128 15,0 3-128-15,0 2 128 0,0 0-128 0,2-1 128 16,-1 1-128-16,1 0 0 0,3 3 0 0,0 0 128 31,0 0-992-31,0 0-208 0,0 0-32 0,0 0-16 16,6 3-976-16,0 2-192 0,2-1-32 0,1 1-17312 0</inkml:trace>
  <inkml:trace contextRef="#ctx0" brushRef="#br0" timeOffset="151">24674 5229 30927 0,'0'0'1360'0,"0"0"304"0,6 2-1344 0,1-2-320 16,0 1 0-16,1 0 0 0,1 2 2240 0,1-3 384 16,2 1 80-16,0 0 16 0,1 0-1184 0,1-1-256 15,1 0-32-15,-3 0-16 0,-1 1-672 0,1-1-144 16,0 0-32-16,-1 0 0 0,-2 0-384 0,2 0 0 15,1 0 0-15,0 1 0 0,-6 0 128 0,1 0-128 16,1 0 128-16,-8-1-128 0,0 0 384 0,0 0 0 16,0 0 0-16,0 0 0 0,4 6 160 0,-2 2 32 0,-3 0 0 0,-1 2 0 15,-1 0-128-15,0 2 0 16,0 1-16-16,-1 0 0 0,-1 2 16 0,0 1 0 16,0-1 0-16,0 3 0 0,0 1-64 0,0 2 0 15,0 3 0-15,1 1 0 0,0 1-160 0,1 1-32 16,1-1-16-16,1-2 0 0,1-3-176 0,1-1 0 15,1-3 144-15,0-3-144 0,-1 0 224 0,1-3-32 0,0-1 0 0,0-1 0 16,-2-1-192-16,0-1 0 0,-1-1 0 0,-1-1 0 16,-1 1 144-16,-1-2-16 0,-1 0 0 0,-3 0 0 15,-1 0-128-15,-2 0 0 0,-2 1 0 0,0 0 0 16,-1-3 256-16,-3 2 64 0,2-1 0 0,0-1 16 16,2 0-208-16,2 0-128 0,0-3 128 0,2 2-128 15,1-1 0-15,1 0 0 0,2-1 0 0,5 1 0 16,-4 0-880-1,4 0-80-15,-4 0-32 0,4 0 0 0,0 0-2016 16,1 5-416-16</inkml:trace>
  <inkml:trace contextRef="#ctx0" brushRef="#br0" timeOffset="152">24506 5423 5519 0,'0'0'496'0,"0"0"-496"0,0 0 0 0,0 0 0 16,0 0 1728-16,0 0 240 0,0 0 48 0,7 2 16 16,-7-2-1728-16,0 0-304 0,0 0-144 0,7 4 16 31,-1-1-576-31,-6-3-128 0,0 0 0 0,0 0-16 0,6 1 1456 0,-6-1 288 0,0 0 64 0,0 0 16 16,0 0 1040-16,0 0 208 15,0 0 32-15,0 0 16 0,0 0-96 0,0 0-32 0,0 0 0 0,0 0 0 16,0 0-288-16,0 0-64 0,0 0-16 0,0 0 0 15,-4 6-448-15,2 1-96 0,0 0-16 0,0-1 0 16,0 2-288-16,-1 1-64 0,0 0-16 0,1 1 0 16,1-1-176-16,2 1-32 0,3 0-16 0,1 0 0 15,1 0-96-15,0 2-16 0,-1-3 0 0,-1 0 0 16,1 1-144-16,0-4-48 0,1 1 0 0,1-1 0 16,-7-6-320-16,5 5 144 0,1-2-144 0,1-2 0 0,1-1 128 0,1-1-128 15,-2-4 0-15,2-2 0 0,0-1 144 0,0 1-144 16,2-2 0-16,-1-1 144 15,0-2-144-15,-1 1 0 0,-3-2 0 0,1-1 0 16,-2 1 0-16,0 1 0 0,-2-1 0 0,-1 1 0 0,-2 3 0 0,-1-1 0 16,0 1 0-16,-1 1 0 0,-1 1-192 0,-1 1 192 15,-1 2-160-15,-2 2 160 0,2-2-400 0,-3 3 16 16,-2-1 0-16,0 4 0 16,1-1-1888-16,1 3-368 0,-3 0-80 0</inkml:trace>
  <inkml:trace contextRef="#ctx0" brushRef="#br0" timeOffset="153">17357 6381 15663 0,'0'0'688'0,"0"0"144"0,-1-4-656 0,0-3-176 16,0 1 0-16,1 1 0 0,1 0 704 0,0 0 128 15,0 0 0-15,1-2 16 0,0 1 944 0,0 0 176 16,0 0 32-16,-1 0 16 0,1 0 64 0,0 1 16 15,-2 5 0-15,0 0 0 0,0 0-240 0,0 0-32 16,0 0-16-16,0 0 0 0,0 0-352 0,0 0-80 16,0 0-16-16,2 7 0 0,-1 2-432 0,-1 3-96 15,-1 3 0-15,0 4-16 0,-1 1-240 0,0 3-32 0,0 1-16 0,-1-1 0 16,0-1-256-16,0 0-48 0,2-2-16 0,-1 0 0 16,1-1-208-16,1-2 144 15,0 0-144-15,0-1 128 0,1-1-128 0,0-1 0 0,1-3 0 0,0 0 0 16,0-1 0-16,0-2 0 0,0-1 0 0,-2-7-176 31,0 0-880-31,0 0-176 0,0 0-48 0,0 0 0 16,4-5-1536-16,0-2-304 0,0-3-64 0</inkml:trace>
  <inkml:trace contextRef="#ctx0" brushRef="#br0" timeOffset="154">17346 6263 29663 0,'10'-11'1312'0,"-5"7"272"0,0-2-1264 0,1-1-320 0,2-2 0 0,1 2 0 0,0 2 1600 0,0 2 256 16,-3 2 48-16,2 1 16 0,0 2-672 0,1 2-128 15,-1 1-32-15,0 4 0 0,0 0-272 0,-1 2-64 16,-2 2-16-16,0 2 0 0,-1-1-272 0,0 1-48 16,-1 1-16-16,0-2 0 0,-1 0-96 0,-1 0-32 15,0 0 0-15,-2-2 0 0,-1 1 48 0,-1-3 16 16,-1 1 0-16,-2-2 0 0,-3 0 256 0,-1-1 48 15,0 0 16-15,-2-3 0 0,-1 0-272 0,0-1-64 16,1 0-16-16,-2-2 0 0,0-2-304 0,3-1 0 0,-1-2 0 0,1-1 0 31,3 0-1216-31,1-1-368 0,3 0-64 0,4 5-12240 16,-2-5-2464-16</inkml:trace>
  <inkml:trace contextRef="#ctx0" brushRef="#br0" timeOffset="155">17385 6491 10127 0,'0'0'896'0,"0"0"-704"0,0 0-192 0,0 0 0 0,0 0 3936 0,0 0 752 15,0 0 160-15,0 0 16 0,0 0-3040 0,0 0-608 16,0 0-128-16,0 0-32 15,0 0 96-15,0 0 0 0,0 0 16 0,0 0 0 16,0 0-128-16,5 3-16 0,0 1-16 0,1 0 0 0,0 1-112 0,-1-1 0 16,1-1-16-16,0 1 0 0,0 1-512 0,-1-2-112 15,-5-3 0-15,0 0-16 16,5 5-1312-16,-5-5-256 0,0 0-48 0</inkml:trace>
  <inkml:trace contextRef="#ctx0" brushRef="#br0" timeOffset="156">17410 6499 14735 0,'0'0'1312'15,"0"0"-1056"-15,0 0-256 0,0 0 0 0,0 0 4480 0,0 0 832 0,0 0 160 0,2 6 32 16,1 0-3200-16,2 1-640 0,1 0-128 0,1 2-16 0,2 0-368 0,2 0-80 16,-1 1-16-16,3 0 0 15,2 1-528-15,0-2-96 0,2 0-32 0,1 1 0 16,-1 0-240-16,0-1-160 0,-2 0 192 0,1 0-192 0,-2-1 0 0,-2 1 0 16,1-4 0-16,-2 1-192 15,-2-2-2224 1,-1 1-432-16</inkml:trace>
  <inkml:trace contextRef="#ctx0" brushRef="#br0" timeOffset="157">17822 6697 21183 0,'0'0'944'0,"-3"5"192"0,-2-3-912 0,1 1-224 16,4-3 0-16,-4 3 0 0,4-3 3872 0,-6 2 736 16,6-2 128-16,0 0 48 0,0 0-2656 0,-5-2-528 15,0-1-96-15,1-2-32 0,1-4-608 0,2 0-128 16,0-2-32-16,1-2 0 0,0-2-192 0,2 0-32 16,-1 0-16-16,1-2 0 0,1-2-112 0,1 0-32 15,0-2 0-15,1 0 0 0,0-1-128 0,1-3-48 16,1 2 0-16,1 1 0 0,1 2-144 0,-1 1 0 15,0 4 0-15,1-1 128 0,-1 4-128 0,0 0 0 16,0 2 0-16,0 0 0 0,1 1 0 0,0 2 0 16,0 3 0-16,0 0 0 15,-1 2-832-15,0 2-240 0,0 1-48 0,-2 2-12944 0,0 1-2576 16</inkml:trace>
  <inkml:trace contextRef="#ctx0" brushRef="#br0" timeOffset="158">18036 6512 16575 0,'0'0'736'0,"0"0"160"0,0 0-720 0,0 0-176 15,-5 1 0-15,5-1 0 0,0 0 4976 0,-4 5 960 16,2-2 192-16,0 4 32 0,1-1-4336 0,1 2-864 16,0 1-192-16,1 0-16 0,2 0-496 0,-1 2-112 15,1 1-16-15,1-1 0 0,0 1-128 0,1 0 0 16,1-1 0-16,2-2 128 0,-1 0-128 0,-1 0 0 15,1-4 0-15,1 0 128 0,-1-3 96 0,0-1 16 16,0-1 0-16,0-2 0 0,1-3 128 0,0-1 16 16,0-1 16-16,1-1 0 0,-2 1-96 0,-1-3-32 15,1 1 0-15,0 0 0 0,-1 1-272 0,0 2 128 16,-2 0-128-16,-4 6 0 0,0 0 256 0,0 0-64 0,0 0-16 0,6 2 0 16,-6-2 192-16,7 4 32 15,-1 2 16-15,1 0 0 0,0 1-160 0,1-2-48 16,1 2 0-16,0-1 0 0,2-1-16 0,0-1-16 0,-3-1 0 0,2 0 0 15,0-1 48-15,1-2 16 0,1-1 0 0,-2-2 0 16,0-1 80-16,1 1 32 0,0-3 0 0,0 0 0 16,0-1-64-16,-1-1-16 0,-2-1 0 0,-1 1 0 15,-1-1-80-15,-1-1 0 0,-1-1-16 0,-1 1 0 16,-1 1-176-16,-1-1 160 0,-2 0-160 0,-1 0 160 16,0 1-160-16,0-1 0 0,-2 0 0 0,-2 1 128 15,0 0-128-15,0 2 0 0,-2 0 0 0,-1 0 0 16,2 1-608-16,-2 1-48 0,0 0-16 0,1 1 0 15,1 2-1776-15,0-2-368 0,2 2-64 0,1 1-16768 16</inkml:trace>
  <inkml:trace contextRef="#ctx0" brushRef="#br0" timeOffset="159">18555 6327 24879 0,'0'0'2208'0,"-3"-3"-1760"15,-2 1-448-15,1-2 0 0,0 1 3728 0,4 3 672 16,-4-3 128-16,4 3 16 0,0 0-2480 0,0 0-496 16,0 0-96-16,0 0-32 0,0 0-1056 0,0 0-192 15,7 5-64-15,1 2 0 0,0 1-128 0,2 1-144 16,1 4 144-16,1 0-208 0,-2 1 208 0,2 2 240 16,0 1-48-16,0-2-16 0,-3 3-176 0,2-1 0 15,0-1 0-15,-2 1 128 0,-2-1 112 0,-2-1 16 16,-1 1 0-16,-3 0 0 0,-1-1 336 0,-1 1 80 0,-2-1 16 0,0 1 0 15,-3 0-352-15,-1-3-64 16,-1 1-16-16,0-3 0 0,1-1-112 0,0-3-16 0,1-1-128 0,0-1 192 31,1-2-688-31,5-3-144 0,0 0-16 0,0 0-16 16,1-8-1792-16,3-2-352 0,3 1-80 0</inkml:trace>
  <inkml:trace contextRef="#ctx0" brushRef="#br0" timeOffset="160">19014 6446 10127 0,'0'0'896'0,"0"0"-704"0,0 0-192 0,0 0 0 0,0 0 7232 0,6-1 1424 16,-1 1 288-16,2 0 48 0,0-2-6096 0,0 2-1216 16,1 0-240-16,1 0-48 0,1 0-944 0,-1 1-192 15,1 0-48-15,1 0 0 0,0 1-208 0,-2 0-160 16,-1-1 32-16,-1 1 0 15,0 0-2960-15,-7-2-592 0</inkml:trace>
  <inkml:trace contextRef="#ctx0" brushRef="#br0" timeOffset="161">18978 6597 36575 0,'0'0'1616'0,"0"0"336"0,0 0-1568 0,0 0-384 15,0 0 0-15,0 0 0 0,0 0 1984 0,0 0 304 0,6-1 64 0,1 0 16 16,1 0-1088-16,2 0-224 0,0 0-32 0,2 0-16 15,0 1-688-15,3 0-128 16,1-1-16-16,1 0-16 0,1 0-304 0,0-1-64 0,3-1-16 0,0 0 0 31,-2 1-3216-31,1-2-640 0</inkml:trace>
  <inkml:trace contextRef="#ctx0" brushRef="#br0" timeOffset="162">19702 6354 38239 0,'0'0'832'0,"0"0"192"0,0 0 16 0,0 0 48 0,-2-4-880 0,0 1-208 0,-2 0 0 0,-2 3 0 0,-2 1 1344 0,-2 3 240 16,-2 3 32-16,-2 3 16 0,-2 2-816 0,-1 2-176 15,-2 3-16-15,0 1-16 0,1 2-112 0,0 2-32 16,3-4 0-16,0 2 0 0,1-1-80 0,3 1-32 15,3-1 0-15,1 1 0 0,4 0-160 0,2-2-16 16,3 2-16-16,3-5 0 0,2 0-160 0,2-2 0 16,3-4 144-16,5-2-144 0,3-2 0 0,4-5 0 0,2 0 0 0,0-5 0 15,1-4 0-15,-1-1 0 16,-1-3 0-16,-2-2 0 0,-2 0 0 0,-3-1 0 16,-1-1 0-16,-2 1-128 0,-2-3 128 0,-3 1 0 15,-2-2 0-15,-2 0 0 0,-1 0 128 0,-2-1 128 16,-1-1 0-16,-2 0 16 0,-2 2 384 0,-2-1 80 0,-3 2 16 0,-2 1 0 15,-3 2-192-15,1 1-48 0,-2 2 0 16,-2 2 0-16,-3 3-320 0,-2 1-64 0,0 2 0 0,-1 2-128 31,1 3-512-31,1 2-224 0,2 1-32 0,3 4-16 16,0-2-2208-16,3 3-432 0,-7 12-96 0,16-3 0 0</inkml:trace>
  <inkml:trace contextRef="#ctx0" brushRef="#br0" timeOffset="163">14958 8852 25215 0,'0'0'1120'15,"0"0"224"-15,0 0-1072 0,0 0-272 0,0 0 0 0,0 0 0 0,0 0 2064 0,0 0 368 16,0 0 64-16,0 0 0 0,0 0-528 0,0 0-112 15,0 0-32-15,0 0 0 0,0 0-160 0,4-4-16 16,2 2-16-16,1-1 0 0,1 1-416 0,-1 0-96 16,5 0-16-16,1 0 0 0,1 0-272 0,1 0-64 15,1 1-16-15,1 0 0 0,2-1-272 0,2 1-48 16,-2 0-16-16,1 1 0 0,-1 0-224 0,1 1-32 16,-4 0-16-16,1 0 0 0,-2 0-144 0,-2 1 0 15,1 0 144-15,-3 1-144 0,-1 0 0 0,-1 1 0 16,-1-3 0-16,-1 1 128 0,-1-1-128 0,1 1 0 15,-2-1 0-15,-5-1 0 16,0 0-480-16,0 0-16 0,4-3 0 0,-1-1 0 16,-2-4-1104-16,0 0-208 0,-1-1-48 0,-1 1-16 15,0 0-1456-15,-1 0-272 0</inkml:trace>
  <inkml:trace contextRef="#ctx0" brushRef="#br0" timeOffset="164">14970 8597 7359 0,'0'0'656'0,"0"0"-528"16,0 0-128-16,0 0 0 0,0 0 5328 0,0 0 1040 16,0 0 208-16,0 0 32 0,0 0-3104 0,0 0-624 15,0 0-128-15,7-2-32 0,0 1-624 0,0 0-128 16,1 1-32-16,2 1 0 0,1-1-592 0,1 1-128 16,-1-1-32-16,2 0 0 0,2 0-384 0,1 0-80 15,3 0-16-15,1-1 0 0,1 1-256 0,1-2-48 16,1-1-16-16,-2 1 0 0,0 1-144 0,-2-3-48 0,-3 2 0 0,-1 0 0 15,-2 1-192-15,-1-2 0 0,-2 3 128 0,-1-1-128 16,-3 0 0-16,-6 1 0 0,0 0 0 0,0 0 0 16,0 0-144-16,0 0-80 15,0 0-16-15,0 0 0 16,-7-3-1264-16,1 0-256 0,0-1-48 0,-1 1-16 0,-1-2-1392 0,1 1-288 0,-1 0-48 16</inkml:trace>
  <inkml:trace contextRef="#ctx0" brushRef="#br0" timeOffset="165">14971 8359 6447 0,'0'0'272'0,"0"0"80"0,0 0-352 0,0 0 0 0,0 0 0 0,0 0 0 16,0 0 5184-16,0 0 960 0,0 0 192 0,1 5 32 15,-1-5-3360-15,0 0-656 0,0 0-144 0,0 0-32 16,0 0-416-16,0 0-96 0,0 0 0 0,0 0-16 16,5-2-368-16,1 0-64 0,0-3 0 0,-2-1-16 0,0 0-544 0,2-3-96 15,1 0-32-15,0 0 0 0,0-2-240 0,0 0-48 16,0 0-16-16,1-1 0 0,0-1-224 0,0 0 144 16,-1 1-144-16,0 0 128 0,-1 0-128 0,0 0 0 15,1 1 0-15,-1 0 0 0,-1 1 0 0,-1 1 0 16,0 1 128-16,-1 2-128 0,-1-1 0 0,0 1 0 15,-2 1 0-15,2 1 128 0,-2 4-128 0,0 0 0 16,0 0 0-16,0 0 128 0,0 0-128 0,0 0 160 16,0 0-160-16,8 4 160 0,0 1 32 0,-3 0 0 15,0 3 0-15,2-1 0 0,1 4 16 0,0 1 16 16,-1 0 0-16,1 0 0 0,0 1 96 0,0 0 0 16,0 0 16-16,0 0 0 0,0 0-32 0,1-2-16 15,-1-2 0-15,0 0 0 0,-3-1-96 0,0-1-32 0,0 0 0 0,1-1 0 16,-2-2-160-16,-1 1 192 0,-3-5-192 0,0 0 192 15,0 0-192-15,0 0 128 16,0 0-128-16,0 0 128 0,0 0 48 0,0 0 0 16,0 0 0-16,-6 1 0 0,-2-1-48 0,0 0-128 0,-2 0 192 0,-2 0-64 15,-1 0-128-15,-1 0 0 0,0 1 144 0,-1 0-144 16,0 0 0-16,0-1 0 0,1 0 0 0,2 0 128 16,1 0-128-16,1 0 0 0,0 0 0 0,0 0 0 0,1 1 0 15,-1 0 0-15,-1 0 0 0,2 0 0 0,0 1 0 0,2 1 0 16,-1 0-128-16,2 0 128 15,1 1-928 1,1 0-96-16,0 0-32 0,4-4-15200 0,0 0-3056 0</inkml:trace>
  <inkml:trace contextRef="#ctx0" brushRef="#br0" timeOffset="166">11733 10792 7359 0,'0'0'656'0,"0"0"-528"16,0 0-128-16,0 0 0 0,0 0 4032 0,0 0 784 16,0 0 160-16,0 0 16 0,0 0-2048 0,0 0-432 15,0 0-80-15,0 0 0 0,0 0-272 0,0 0-48 16,0 0-16-16,0 0 0 0,5 2-464 0,2-1-96 0,1 0 0 0,2 0-16 16,1-1-528-16,1-1-96 15,2 0-32-15,1 0 0 0,1-1-352 0,3 1-64 16,1-2 0-16,2 1-16 0,-1 0 64 0,1 0 16 15,0-1 0-15,-1 0 0 0,-2 0-512 0,1-1 0 0,-3 0 0 0,-3 1 0 16,0 2 0-16,-1 0-128 0,-2 0 128 0,-1 1 0 0,0-2 0 0,-2 1 0 16,-2 0 0-16,-1 1 0 15,-5 0-256-15,0 0 48 0,0 0 16 0,0 0 0 16,0 0-496-16,0 0-80 0,0 0-32 16,0 0 0-16,0 0-1392 0,0 0-288 15,0 0-48-15,0 0-16 0,0 0-960 0,0 0-192 0</inkml:trace>
  <inkml:trace contextRef="#ctx0" brushRef="#br0" timeOffset="167">11745 10852 21471 0,'0'0'960'0,"0"0"192"0,0 0-928 0,0 0-224 16,0 0 0-16,0 0 0 0,0 0 1488 0,0 0 256 0,0 0 48 0,0 0 16 16,0 0 192-16,0 0 48 15,-1 5 0-15,1-5 0 0,-1 6-16 0,1 0 0 16,1-1 0-16,1 2 0 0,0 0-528 0,2 0-96 0,1 0-32 0,1 0 0 16,1-1-416-16,-1-1-64 0,3 1-32 0,1 1 0 15,2 0-208-15,-1 0-32 0,-2 0-16 0,1 0 0 16,0 2-160-16,0 1-16 0,-2 0-16 0,0 0 0 15,1-1-176-15,0 0-48 0,1 1 0 0,-2 0 0 16,0 0-192-16,1 0 128 0,-1 0-128 0,0-1 0 0,0-1 0 16,-1-2 0-16,2-1 0 0,-2 1 0 15,-1-1 0-15,0 0 0 0,0-2 0 0,-1 0-160 16,-2-1-160-16,-3-2-16 0,0 0-16 0,0 0 0 16,0 0-256-16,0 0-48 15,2 4-16-15,-2-4 0 0,0 0-848 0,0 6-160 16,0-6-48-16,-2 5 0 0,-1 0-640 0,0 0-144 0,-2 0-32 0,0 0-9296 15,0 0-1856-15</inkml:trace>
  <inkml:trace contextRef="#ctx0" brushRef="#br0" timeOffset="168">11780 11558 11055 0,'0'0'976'0,"0"0"-784"15,-1 7-192-15,0 0 0 0,-1 0 2912 0,0-2 544 16,0 1 96-16,2-6 32 0,0 0-1568 0,0 0-304 16,0 0-64-16,0 0-16 0,0 0-288 0,0 0-48 15,0 0-16-15,0 0 0 0,2-6 240 0,0-2 32 0,1-1 16 0,2-1 0 16,2-4-32-16,0 2 0 0,0-2 0 15,1 0 0-15,-1-1-320 0,1 0-64 0,-1-2 0 0,0 1-16 16,1-1-304-16,0-1-64 0,-1 1-16 0,1 0 0 16,0 2-240-16,0 2-32 0,-1-1-16 0,1 1 0 15,-1 0-240-15,1-1-48 0,1 0-16 0,1 1 0 0,-2 0-160 0,-1 0 0 16,0 0 0-16,0 0 0 16,0 2 0-16,-2 1-144 0,-1 1 144 0,1 3-208 15,-2 0-320-15,-1 2-64 0,-2 4-16 0,0 0 0 16,0 0-1056-16,0 0-224 0,0 0-32 0,-4 6-16 15,-1 1-1104-15,-1 0-224 0,-1 1-32 0</inkml:trace>
  <inkml:trace contextRef="#ctx0" brushRef="#br0" timeOffset="169">11747 11577 24127 0,'0'0'1072'0,"1"7"208"0,0-1-1024 0,-1-6-256 16,0 0 0-16,5 4 0 0,-5-4 1920 0,5 4 320 15,0-1 64-15,1 0 0 0,0 0-96 0,3-3-32 16,0 1 0-16,1 0 0 0,0 0-400 0,0 1-96 16,2-2-16-16,1 0 0 0,0 0-400 0,1 0-96 15,1 0-16-15,1 0 0 0,-1 0-560 0,1 0-112 16,-2 0-32-16,2 0 0 0,-2 0-48 0,0 0-16 16,-1 0 0-16,0 0 0 0,-2 0-384 0,0 0 0 0,-1 1 128 0,1 0-128 15,-3 2 0-15,0-1 0 0,-1-1 0 0,0 1 0 16,0 0-128-16,0 0-64 15,0 0-16-15,-2-1 0 16,-5-1-432-16,0 0-64 0,5-1-32 0,0 0 0 16,-5 1-1760-16,5-4-368 0,-1 0-64 0,0-1-10144 0,-1-1-2032 0</inkml:trace>
  <inkml:trace contextRef="#ctx0" brushRef="#br0" timeOffset="170">12194 11392 5519 0,'0'0'240'0,"0"0"64"0,0-6-304 0,0 0 0 16,-1 1 0-16,1 0 0 0,0 5 6720 0,0 0 1280 15,0-4 256-15,0 4 48 0,0 0-5104 0,0 0-1008 16,0 0-208-16,0 0-32 0,0 0-640 0,0 0-128 16,-1 7-32-16,-1 3 0 0,0-2-432 0,0 2-80 15,1 4-32-15,0 0 0 0,0 0-128 0,0 0-32 16,1 2 0-16,0-1 0 0,0 1-144 0,1 0-48 15,-1-2 0-15,0 1 0 0,0 0-128 0,0-2-128 16,0 0 192-16,-1-1-192 0,0-2 128 0,0-2-128 16,1 0 0-16,-1-1 0 0,0-2 0 0,1-5 0 15,0 0 0-15,0 0 0 16,-2 5-1120-16,2-5-176 0,0 0-48 0,0 0 0 16,0 0-1856-16,0 0-368 0,1-6-80 0</inkml:trace>
  <inkml:trace contextRef="#ctx0" brushRef="#br0" timeOffset="171">12175 10754 15663 0,'0'0'1392'0,"0"0"-1120"16,0 0-272-16,0 0 0 0,0 0 3328 0,0 0 624 0,0 0 112 0,0 0 32 16,0 0-1984-16,0 0-384 0,0 0-64 0,1 6-32 15,-1 0-352-15,0 1-80 16,0 2-16-16,0-3 0 0,-1 3-480 0,0 0-80 0,1 0-32 0,0 0 0 15,-1-3-352-15,1 2-80 0,0 0-16 0,-1-2 0 16,0 1-144-16,0-1 0 0,0 0 0 0,1-1 0 16,-1 0-192-16,0 0 48 0,0 0 0 0,1 0 0 31,0-5-1456-31,0 6-304 0,0-6-48 0,0 0-16 16,0 0-464-16,0 0-112 0</inkml:trace>
  <inkml:trace contextRef="#ctx0" brushRef="#br0" timeOffset="172">12415 11379 22111 0,'0'0'976'0,"0"0"208"0,0 0-944 0,0 0-240 16,-3-4 0-16,3 4 0 0,-1-4 3968 0,1 4 736 15,-2-5 160-15,2 5 16 0,0 0-2752 0,0 0-544 16,-1-5-112-16,1 5-32 0,0 0-720 0,0 0-144 16,0 0-16-16,0 0-16 0,0 0-416 0,0 0-128 15,3-4 0-15,-3 4 0 0,0 0 0 0,0 0-176 16,5-1 0-16,-5 1 0 16,0 0-1920-16,0 0-384 0,5 4-80 0</inkml:trace>
  <inkml:trace contextRef="#ctx0" brushRef="#br0" timeOffset="173">12395 11547 9215 0,'0'0'816'0,"0"0"-656"0,0 0-160 0,0 0 0 16,0 0 4800-16,1 5 944 0,-1-5 176 0,3 6 32 15,0 0-3232-15,0-1-656 0,0 1-128 0,0-1-16 0,0 0-560 0,0 1-96 16,0 1-32-16,0 0 0 0,1 0-464 0,-1 0-80 15,0 2-32-15,0 2 0 0,-2-2-368 0,1 1-80 16,1-1-16-16,-2 1 0 0,0-1-192 0,-1 1 144 16,0 0-144-16,0-1 128 0,-1 2-128 0,-1-1 128 15,-1-1-128-15,0 0 128 0,-2 0 96 0,0-1 16 16,0 0 0-16,0-1 0 0,-1-2 32 0,1-2 16 16,-1-2 0-16,0 0 0 0,0-1-64 0,0-1-16 15,-1-2 0-15,0-2 0 0,0-1-208 0,1 0 0 16,1-1 128-16,-1 0-128 0,0-1-160 0,0 2-80 15,2-2-16-15,0 1 0 16,1 1-1472-16,1-2-320 0,0 1-48 0,2 2-10656 16,0-1-2144-16</inkml:trace>
  <inkml:trace contextRef="#ctx0" brushRef="#br0" timeOffset="174">12647 11439 13823 0,'0'0'1216'0,"0"0"-960"0,0 0-256 0,0 0 0 16,4-5 5088-16,0 0 976 0,-1 1 192 0,2 1 32 15,-5 3-3568-15,0 0-720 0,6-2-144 0,-6 2-16 0,6-1-1072 0,0 1-192 16,-6 0-64-16,6 1 0 15,-6-1-384-15,7 2-128 0,-7-2 0 0,0 0 0 16,0 0-1344-16,4 6-384 16,-4-6-80-16,0 6-16384 0</inkml:trace>
  <inkml:trace contextRef="#ctx0" brushRef="#br0" timeOffset="175">12601 11550 18431 0,'0'0'1632'0,"-4"5"-1312"15,0 0-320-15,4-5 0 0,-3 5 3904 0,3-5 720 16,0 0 144-16,0 0 32 0,4 4-2768 0,0-1-560 15,1 0-96-15,2-2-32 0,1 0-800 0,2 1-160 16,0-2-48-16,0 1 0 0,-1-1-336 0,1 0 0 16,0 0 0-16,1 0 0 15,-1 0-1520-15,-2 0-368 0,1-1-80 0</inkml:trace>
  <inkml:trace contextRef="#ctx0" brushRef="#br0" timeOffset="176">12968 11487 12895 0,'0'0'1152'0,"0"0"-928"0,2-5-224 0,-1 0 0 16,-1 5 4368-16,1-5 832 0,0 0 176 0,-1 0 16 16,0 5-2912-16,-1-5-592 0,1 5-112 0,-2-4-32 15,2 4-528-15,-4-2-96 0,0 1-32 0,-2 2 0 16,-1 3-224-16,0 1-48 0,0 1-16 0,0 3 0 15,-1 0-144-15,1 1-16 0,0 3-16 0,0 1 0 16,1 0-16-16,2 1 0 0,0 0 0 0,2-1 0 16,1-1-192-16,2 0-32 0,0-1-16 0,3-2 0 15,1-1-240-15,2-1-128 0,1-1 160 0,2-2-160 0,0-1 0 0,3-2 0 16,1-2 0-16,0 0 0 0,1-4 0 0,1 0 0 16,0-2 0-16,0 0 0 0,0-2 0 0,-2-2 0 15,-1 0 0-15,-1-2 0 0,-2 0 0 0,-1-1 0 16,-3 1 0-16,-1-1 0 0,-2-1 0 0,-3 1 0 15,-1 0 0-15,-2 1 0 0,-1 1 0 0,-2 2 0 16,-1 0 0-16,0 1 0 0,-1 1 128 0,-1 1-128 16,-3 0 0-16,1 2 144 0,2 2-144 0,-2-3 0 15,0 1 0-15,2 1-176 16,2 1-1424-16,1 1-304 0,1 0-48 0,0 0-18944 0</inkml:trace>
  <inkml:trace contextRef="#ctx0" brushRef="#br0" timeOffset="177">12563 10844 11967 0,'0'0'1072'0,"0"0"-864"15,0 0-208-15,2-6 0 0,1-1 2816 0,-2 1 512 0,1 0 96 0,0 1 32 16,-2 5-1088-16,3-5-192 15,-1 1-64-15,-2 4 0 0,0 0-256 0,0 0-64 0,0 0-16 0,0 0 0 16,0 0-160-16,0 0-16 16,1 7-16-16,-1 2 0 0,0 0-512 0,-1 2-112 15,-1 1 0-15,0 1-16 0,1-1-368 0,-1 1-80 16,0 0-16-16,1-1 0 0,1 2-288 0,-1-1-48 0,0 0-16 0,2-2 0 16,0 0-128-16,1 0 0 0,-1-2 0 0,0-2 0 31,1 0-768-31,0-2-176 0,-2-5-32 0,0 0-16 0,0 0-1824 0,0 0-352 15,0 0-80-15</inkml:trace>
  <inkml:trace contextRef="#ctx0" brushRef="#br0" timeOffset="178">12537 10738 6447 0,'0'0'576'0,"0"0"-576"0,0 0 0 0,0 0 0 0,1-6 5840 0,2 1 1072 16,2 0 192-16,2-1 64 0,2 2-4960 0,2 1-992 15,3 0-192-15,1 1-32 0,-1 2-448 0,2 0-96 16,1 3 0-16,-2 1-16 0,1 2 272 0,-2 2 48 16,-3 2 16-16,1 2 0 0,0 2 96 0,-2 1 32 15,-4 0 0-15,1 1 0 0,-2 1-352 0,-2-3-64 16,-2 1-16-16,-2 1 0 0,-1-4 80 0,-3 2 16 16,-2 0 0-16,0-2 0 0,-3 1 80 0,-1-1 32 15,-1-1 0-15,1-2 0 0,-2 1-160 0,0-2-16 16,0-1-16-16,2-2 0 0,-2-2-336 0,1-1-144 15,2-2 128-15,0 0-128 0,1-2 0 0,1 1 0 16,1-3-224-16,2 1 80 16,2 0-1280-16,0-2-256 0,2 0-48 0,1 0-19168 0</inkml:trace>
  <inkml:trace contextRef="#ctx0" brushRef="#br0" timeOffset="179">13817 11241 10127 0,'0'0'896'0,"0"0"-704"0,0 0-192 0,0 0 0 0,0 0 2912 0,0 0 544 16,0 0 128-16,0 0 0 0,3-4-1152 0,-3 4-256 15,0 0-32-15,4-4-16 0,-4 4-432 0,0 0-96 16,3-4 0-16,-3 4-16 0,0 0-352 0,5-2-64 16,-5 2-16-16,0 0 0 0,5 0-128 0,0 1-16 15,-2 2-16-15,1 2 0 0,-2-1-288 0,2 5-48 16,0 1-16-16,-1 1 0 0,-1 2-208 0,1 1-48 15,-1 0-16-15,0 1 0 0,-1 1-112 0,0-1 0 16,0 2-16-16,1 0 0 0,1-3-240 0,1-3 144 16,0 1-144-16,0-4 128 0,2-1-128 0,0-1 0 15,0 0-160-15,1-4 160 0,-1-1 0 0,1-2 0 16,-1-1 0-16,1-2 0 0,0-2 368 0,1-1-48 16,-1-3 0-16,0-2 0 0,-1-1-144 0,1 1-48 15,0-3 0-15,-1 2 0 0,0 1 16 0,1-2 0 16,0 2 0-16,-2 1 0 0,1 1-144 0,0 1 0 15,-1 1 0-15,-1 2 0 0,0-1 0 0,-1 3 0 16,-3 4 0-16,0 0 0 0,0 0 128 0,0 0-128 16,0 0 0-16,5 7 128 0,-1 2 0 0,1 1-128 15,-2 1 192-15,1 0-64 0,0-1-128 0,1 0 192 0,0 1-192 0,1-2 192 16,-1 1-192-16,0 0 192 0,1-1-192 16,-1-1 192-16,2-2 48 0,-1 1 16 0,0-2 0 15,1 0 0-15,0-2-48 0,0-1 0 0,-2-2 0 0,1-1 0 16,0-2 64-16,2-2 16 0,-1-1 0 0,0-2 0 15,-1 0-32-15,1-1 0 0,0-4 0 0,-1 2 0 16,0-1-80-16,0 0-32 0,2 0 0 0,-3 2 0 16,1-4-144-16,-1 1 128 0,-1 0-128 0,0 1 128 15,-1-2-128-15,0 1 128 0,0 1-128 0,-1-2 128 16,0 1-128-16,-2 1 0 0,2 1 0 0,-2 1 0 0,0 0-160 0,-1 2 160 16,0 0 0-16,0 2-144 0,-1 0-128 0,0 1-32 15,-1 0 0-15,3 5 0 16,-3-2-320-16,-1-1-64 0,4 3-16 0,-4-2 0 15,4 2-1168-15,0 0-240 0,0 0-64 16,-3 5 0-16,3-5-1056 0,-1 7-224 0,1 0-32 0,0 2-16 0</inkml:trace>
  <inkml:trace contextRef="#ctx0" brushRef="#br0" timeOffset="180">14379 11373 31327 0,'0'0'1392'0,"0"0"272"0,0 0-1328 0,0 0-336 0,0 0 0 0,0 0 0 0,0-5 2624 0,0 5 464 15,0 0 96-15,0 0 16 0,-1-3-1520 0,1 3-288 16,0 0-64-16,0 0-16 0,0 0-800 0,0 0-176 16,0 0-16-16,0 0-16 0,0 0-304 0,0 0 0 15,0 0 0-15,0 0 0 16,0 0-1648-16,0 0-384 0,0 0-80 15</inkml:trace>
  <inkml:trace contextRef="#ctx0" brushRef="#br0" timeOffset="181">14371 11513 40319 0,'0'0'896'0,"0"0"176"0,0 0 32 0,0 0 16 0,0 0-896 0,0 0-224 16,0 0 0-16,0 0 0 0,-1 7 1152 0,0-1 176 16,2 0 32-16,0 3 16 0,0 0-720 0,0 1-144 15,1 1-16-15,0 0-16 0,2 2-480 0,-2 0 0 16,0-1 0-16,0 2 0 0,-1 0 192 0,0 0-48 16,-1-2-16-16,0 2 0 0,0 0 112 0,-1-1 16 0,-1 1 0 0,1 0 0 15,-2-1 256-15,-1 1 48 0,-1 0 16 0,1-3 0 16,-2 0-160-16,0-2-32 0,0-1 0 0,0-2 0 15,0-2-96-15,0-1-32 0,0-2 0 0,-1-2 0 16,2-2-256-16,-1-2 0 0,1-2 0 0,0-1 0 16,-1-2 0-16,1 2 160 0,2 0-160 0,-2-1 128 15,0 1-352-15,1 1-80 0,1-1-16 0,0 1 0 32,0-1-1664-32,2 0-320 0,1 0-80 0,0 0-18256 0</inkml:trace>
  <inkml:trace contextRef="#ctx0" brushRef="#br0" timeOffset="182">14438 10894 29775 0,'0'0'640'0,"0"0"144"0,0 0 32 0,0 0 32 0,-1-5-672 0,1 5-176 0,1-5 0 0,-1 0 0 16,-1 0 1968-16,2 2 352 0,1-2 80 0,1 1 16 0,0-1-864 0,0 0-160 15,2 0-48-15,0-1 0 16,0 0-352-16,1 0-80 0,0 1-16 0,1 0 0 0,0 0-608 0,1 1-128 16,-1 1-32-16,-1 0 0 0,2 0 64 0,1 3 0 15,-1-1 0-15,-1 2 0 0,-1 0-192 0,1 2 128 16,-1 1-128-16,1 2 128 0,-1 1 64 0,-1 1 0 15,-1 3 0-15,-1-1 0 0,-2 1 368 0,-1 0 80 16,-1 1 0-16,-1 1 16 0,-1 0 32 0,-2 0 0 16,-1 1 0-16,-1 0 0 0,1-4-144 0,1 2-32 15,0-1 0-15,-1 0 0 0,-1-2-48 0,1 1-16 16,0-4 0-16,2 1 0 0,-3 0-192 0,3-1-64 16,1-2 0-16,3-4 0 0,0 0-48 0,0 0-16 15,0 0 0-15,0 0 0 0,0 0-128 0,0 0 128 16,0 0-128-16,0 0 128 0,0 0-128 0,6 1 0 15,2-1 0-15,0-1 0 0,2 0 0 0,-1 0 0 16,0 1 0-16,2 0 0 0,1 0 0 0,0 0 0 16,0 0 0-16,0 1 0 0,0 1 0 0,-1-1 0 0,-3 2 0 0,1 0 0 15,-1 1 0-15,0-2 0 16,-1 1 0-16,-1 1 0 0,-2 0 0 0,-4-4 128 0,0 0-128 0,5 5 0 16,-5-5 0-16,4 5 0 15,-4-5 0-15,0 0 0 16,0 0-832-16,0 0-64 0,0 0 0 0,0 0 0 15,0 0-1776-15,0 0-352 0</inkml:trace>
  <inkml:trace contextRef="#ctx0" brushRef="#br0" timeOffset="183">15067 11283 6447 0,'0'0'576'0,"0"0"-576"0,0 0 0 0,0 0 0 16,0 0 5024-16,0 0 896 15,0 0 176-15,0 0 48 0,0 0-2960 0,6-2-592 16,-2 0-112-16,2 1-32 0,1 0-336 0,1 1-80 0,1 0-16 0,2 0 0 16,1 0-640-16,0 0-128 0,1 0-32 0,0 0 0 15,1-1-496-15,2 0-96 0,-2 1-32 0,2-1 0 16,-2 0-288-16,-1 0-64 0,0 0-16 0,0 0 0 16,-2 0-224-16,0 0 0 0,0 0 128 0,0 1-128 15,-2-1 0-15,-2 0-256 0,1 0 48 0,-2 1 16 16,-1-2-1808-16,1 1-368 0,-6 1-64 0,5-1-11312 15,-1 0-2256-15</inkml:trace>
  <inkml:trace contextRef="#ctx0" brushRef="#br0" timeOffset="184">15136 11010 20271 0,'0'0'896'0,"0"0"192"0,0 0-880 0,0 0-208 0,0 0 0 0,0 0 0 15,0 0 4400-15,0 0 832 0,4 3 160 0,1-1 48 16,1 0-2976-16,1 1-592 0,0-2-112 16,3 0-32-16,0 0-512 0,0 1-96 0,2-1-32 0,-2 3 0 15,1-3-560-15,1 1-112 0,-1 0-32 0,-1-1 0 16,1 0-256-16,0 0-128 0,0 1 128 0,0-2-128 15,-1 0 0-15,0 0 0 0,1-1 0 0,-3 0 0 16,0-1-816-16,0 0-192 0,-1-1-32 0,0 2-16 16,-2-2-1440-16,-1 2-272 0,-4 1-64 0</inkml:trace>
  <inkml:trace contextRef="#ctx0" brushRef="#br0" timeOffset="185">15121 10783 21183 0,'0'0'1888'0,"0"0"-1504"16,0 0-384-16,0 0 0 0,3-1 2544 0,1-3 432 15,0 0 96-15,1-1 0 0,1 0-1056 0,0-3-224 16,0-1-32-16,1 1-16 0,0-2-656 0,1 1-128 15,-1-1-16-15,1 0-16 0,-1 0-272 0,0 0-48 16,0 0-16-16,0 0 0 0,-1 1-336 0,1-1-80 16,-1 0-16-16,1 1 0 0,0 1-160 0,-2 1 128 15,0-1-128-15,0 2 128 0,0 3-128 0,-1 0 0 16,0 1 0-16,-4 2 0 0,0 0 0 0,6 0 128 16,-1 2-128-16,0 1 128 0,-2 2 144 0,3 1 32 15,-1 1 0-15,0 2 0 0,0 2 64 0,-1 1 16 16,0-1 0-16,0 2 0 0,0 0 0 0,0 1 16 15,-1-1 0-15,1 2 0 0,0-1-48 0,0-1-16 0,0 1 0 0,1-1 0 16,-1 0-176-16,1-3-32 16,-1-1-128-16,1 0 192 0,-1-1-192 0,0-2 0 0,-1 0 0 0,0-1 0 15,-3-5 160-15,0 0-160 0,0 0 160 0,0 0-160 16,1 5 368-16,-1-5-32 0,0 0 0 0,-5 4 0 16,-2-1 176-16,0-1 48 15,-3 0 0-15,-2-1 0 0,-3 0-80 0,0 0-16 0,-2-1 0 0,0 1 0 16,-2 0-144-16,-1 0-48 0,1 0 0 0,1 0 0 15,1 0-144-15,2-2-128 0,1 1 192 0,4 0-192 0,0-1 0 0,3 0 0 16,2 1 0-16,1 0 0 31,1-1-512-31,3 1-144 0,0 0-48 0,0 0 0 0,0 0-1344 0,4-3-288 0,2 0-48 0</inkml:trace>
  <inkml:trace contextRef="#ctx0" brushRef="#br0" timeOffset="186">19350 7861 19343 0,'0'0'848'0,"0"0"192"0,1-5-832 0,-1-1-208 16,0 0 0-16,0 0 0 0,0 1 4080 0,0 0 768 15,0 0 144-15,1 0 48 0,-1 5-2560 0,0-5-512 16,0 0-112-16,0 5 0 0,0 0-784 0,0 0-160 16,0 0-16-16,0 0-16 0,0 0-272 0,0 0-48 15,4 5-16-15,-1 3 0 0,0 1 32 0,1 4 16 16,-2 1 0-16,-1 5 0 0,0-1-80 0,-1 4-32 16,-1 2 0-16,-1 2 0 0,0 0-160 0,-2 0-16 15,-1 0-16-15,-1-1 0 0,1 0-32 0,-3 0-16 16,-1-2 0-16,0 1 0 0,-1-1-48 0,2 0-16 0,0-2 0 0,0-3 0 15,1-1-176-15,1-2 192 16,2-4-192-16,1-1 192 0,0-2-192 0,2-2 0 16,1-6 0-16,0 0 0 0,0 0 144 0,0 0-144 15,6-1 160-15,0 0-160 0,0-3 224 0,1-1-48 16,0 0-16-16,1-1 0 0,0-1 32 0,2 1 0 16,1-2 0-16,0 2 0 0,-1-1-32 0,3 1 0 0,1 1 0 0,-1-1 0 15,2 2-32-15,1 0 0 16,1 0 0-16,1 1 0 0,-1 2-128 0,1-2 128 15,1 1-128-15,-1-1 128 0,0 2-128 0,-1 0 0 0,0 0 0 0,-1 1 128 16,-2-1-80-16,0 1-48 0,-2 3 0 0,0-2 0 16,-3 0 0-16,0 1 0 0,-1 1 0 0,-1 0 0 15,-2-2 0-15,0 2 0 0,0-1 0 0,-5-2 0 16,0 0 0-16,0 0 0 0,3 3 0 0,0-1 0 16,-3-2-240-16,0 0-32 0,0 0-16 0,0 0 0 31,0 0-960-31,0 0-192 0,4-5-32 0,0 0-16 0,-1 0-1264 15,-1-1-240-15,-1 0-48 0</inkml:trace>
  <inkml:trace contextRef="#ctx0" brushRef="#br0" timeOffset="187">19809 7793 24879 0,'0'0'2208'0,"-2"-4"-1760"16,0-1-448-16,1-2 0 0,1 1 2768 0,1 1 480 15,2 0 80-15,-3 5 32 0,0 0-1360 0,0 0-272 0,0 0-48 0,0 0-16 16,4 6-464-16,1 4-112 0,-1 2 0 0,0 5-16 16,-1 4 80-16,0 1 0 0,-1 3 16 0,0 1 0 15,-1 2-272-15,0 2-64 16,-1 0-16-16,0-1 0 0,-1-4-368 0,1-1-64 15,0-1 0-15,0-2-16 0,-1 0-176 0,1-1-48 16,1 0 0-16,1-2 0 0,-1 0-144 0,0-1 0 16,0-4 0-16,1 1 0 0,0-4 0 0,0-2 0 15,0-2 0-15,-2-6 0 0,0 0 0 0,0 0-224 16,0 0 32-16,0 0 0 16,4-4-1792-16,-1-4-336 0,-1-2-80 0</inkml:trace>
  <inkml:trace contextRef="#ctx0" brushRef="#br0" timeOffset="188">20578 8057 20271 0,'0'0'1792'0,"0"0"-1424"16,0 0-368-16,0 0 0 0,0 0 3520 0,1-3 624 15,-1 3 128-15,0 0 16 0,1-4-1920 0,-1 4-384 16,0 0-64-16,0 0-32 16,0 0-608-16,0 0-128 0,0 0-32 0,0 0 0 0,0 0-320 0,0 6-64 15,2 2-16-15,-1 1 0 0,-1 0-272 0,0 1-48 16,0-1-16-16,0 1 0 0,0 0-48 0,0 0-16 15,0 1 0-15,0-3 0 0,0 3-64 0,0-1-32 16,0-2 0-16,0-1 0 0,1 0 32 0,-1-1 16 16,0-6 0-16,0 0 0 0,0 0 16 0,0 0 0 15,0 0 0-15,0 0 0 0,0 0-80 0,0 0-16 16,0 0 0-16,2-3 0 0,1-4-48 0,0 0-16 16,0-1 0-16,2-2 0 0,1 0-128 0,0-1 0 15,1 1 0-15,-1-2 128 0,2 0-128 0,0 1 0 16,0-2 0-16,-1 1 0 0,1 1 0 0,-1 0 0 0,2 1 0 0,-1 1 0 15,0 1 0-15,0 1 0 0,0 1 0 0,-2 3 0 16,0 0 0-16,-6 3 0 0,0 0 0 0,0 0 0 16,0 0 160-16,4 7-160 15,0 3 192-15,-1 0-192 0,-1 1 192 0,-1 1-192 0,-2 1 192 0,1 1-192 16,-1-1 240-16,0-1-64 16,1 1-16-16,-1 0 0 0,0 0-160 0,0 0 128 0,0 0-128 0,0-1 128 15,0-2-128-15,0 0 0 0,0-1 0 0,1 0 0 0,0-2 0 0,0-7-144 16,2 4 144-16,-2-4-208 15,0 0-1136-15,0 0-208 16,9-3-48-16,1-2-16 0,0-2-1696 0,1-1-336 0,0-1-64 0</inkml:trace>
  <inkml:trace contextRef="#ctx0" brushRef="#br0" timeOffset="189">21083 8032 14735 0,'0'0'1312'0,"0"0"-1056"15,0 0-256-15,0-5 0 0,0 5 4864 0,-1-5 896 16,1 5 192-16,0 0 48 0,-2-4-2992 0,2 4-576 16,0 0-128-16,-4-3-32 0,-1 2-880 0,0 1-176 15,0 3-48-15,-1 0 0 0,0 2-448 0,-1 2-80 16,-2 2-32-16,0 1 0 0,1 0-96 0,1 2-32 16,-1 0 0-16,1 1 0 0,1-1-128 0,1 1-32 15,1 1 0-15,2-2 0 0,2 0-128 0,0 1-16 0,1-2-16 0,2 0 0 16,1-1-160-16,2-2 128 15,1 0-128-15,1-1 128 0,1-2-128 0,-1-1 0 0,1-1 0 0,1-1 0 16,0-2 0-16,1-1 0 0,-3-2 0 0,3-1 0 16,0-1 0-16,0 0 0 0,-2-2 0 0,1-1 0 15,-3-1 0-15,1 0 0 0,-1 0 0 0,-2-2 0 16,-1 3 0-16,0-2 0 0,-1 0 0 0,-2 1 0 16,-2 0-128-16,-1-1 128 0,-2 0 0 0,0 1 0 15,-1 0 0-15,-2 0-176 0,0 0 176 0,-2 2-128 16,0 1-128-16,1 1-32 0,-1 0 0 0,1 1 0 31,0 1-1168-31,2 1-224 0,6 2-48 0,0 0-12960 0,0 0-2592 0</inkml:trace>
  <inkml:trace contextRef="#ctx0" brushRef="#br0" timeOffset="190">21279 8087 17503 0,'0'0'768'0,"0"0"176"0,0 0-752 0,0 0-192 15,0 0 0-15,0 0 0 0,3-5 4992 0,-1 1 976 16,0 0 192-16,-2 4 48 0,3-4-4080 0,-3 4-800 16,0 0-176-16,4-2-16 0,2 1-432 0,-2 2-64 15,-4-1-32-15,4 5 0 0,0 0-80 0,0 2-16 16,-2 1 0-16,-1-1 0 0,-1 3-192 0,0 0-32 16,0 0-16-16,-2 2 0 0,-1-3 16 0,0 2 0 15,0 1 0-15,0-3 0 0,0-1 96 0,1 2 0 16,0-3 16-16,0 0 0 0,0-2-112 0,2-5-32 15,1 5 0-15,-1-5 0 0,0 0 16 0,0 0 0 16,0 0 0-16,0 0 0 0,0 0 48 0,0 0 0 16,0 0 0-16,0 0 0 0,4-5-80 0,0 0-16 15,0-2 0-15,0 0 0 0,0-2-96 0,0 1-128 0,1-2 176 0,0 0-176 16,0 0 144-16,1 2-144 16,1-1 0-16,-1-3 144 0,1 1-144 0,0 1 0 15,0-1 0-15,1 0 0 0,0 0 0 0,0-1 0 0,0 1 0 16,-1 0 0-16,0-1 0 0,0 1 0 0,0 1 0 0,-1 1 0 15,1-1-144-15,-2 3-16 0,0 1 0 16,-1 1 0 0,-1 1-896-16,-3 4-176 0,0 0-48 0,0 0 0 15,0 0-1344-15,6 0-288 0,-6 0-48 0,7 3-16512 0</inkml:trace>
  <inkml:trace contextRef="#ctx0" brushRef="#br0" timeOffset="191">21564 8111 22047 0,'0'0'976'0,"5"-1"208"0,-1-3-944 0,0 0-240 0,0 0 0 0,1-1 0 0,0-1 1088 0,-1-1 192 15,0 0 16-15,1 0 16 0,0 1 64 0,-1 0 16 16,0 2 0-16,0 0 0 0,-1 0 208 0,-3 4 64 16,0 0 0-16,0 0 0 0,0 0 0 0,0 0 0 15,0 0 0-15,0 0 0 0,0 0-464 0,1 5-96 16,-1 1-16-16,0 0 0 0,-2 2-320 0,0 2-80 15,0-3-16-15,-1 2 0 0,-1-1-128 0,0 1-32 16,0 0 0-16,1 1 0 0,-1-1-144 0,1-1-48 0,1 1 0 0,0 0 0 16,0-3-96-16,1 1-32 0,0 0 0 0,1-1 0 15,1 0-192-15,-1-6 176 0,2 3-176 16,-2-3 160-16,0 0-160 0,0 0 0 0,4 2 0 0,2-1 128 16,0-2-128-16,0-1 0 0,0-1 144 0,2-1-144 15,-1-1 0-15,0-1 144 0,1-1-144 0,0-3 0 16,0 1 0-16,1 0 0 0,0 0 0 0,0-1 0 15,0 0 160-15,2-2-160 0,-1 0 128 0,-1-1-128 16,2 0 0-16,-1 0 0 0,0 0 0 0,-2-1 0 0,2 1 0 0,0 3 0 16,-2 1 0-16,0 1 0 0,0 1 0 15,-3 2 0-15,0 2 0 0,1 3 0 0,-6 0 0 0,5 3 0 16,-2 3 0-16,0 3 0 0,-2 1 0 0,1 2 0 16,-3 3 0-16,0-1 0 0,-1 1 0 15,0 1 0-15,-1-1 0 0,1-1 0 0,-1 0 0 0,1-1 0 16,1-1 0-16,-1-1 0 0,1 2 0 0,0-3 0 15,0-1 0-15,0-2 0 0,1 0 0 0,0-1 0 16,0-6 0-16,0 0 0 0,0 0 192 0,0 0-64 16,0 0 0-16,0 0 0 0,6-2-128 0,2-2 0 15,-1-3 0-15,1-1 0 0,0-3 0 0,2-1 0 0,2-1 0 16,0-2 0-16,0-1 0 0,2-1 0 16,1-1-160-16,0-2 160 0,2 0 0 0,1 2-144 15,-1 0 144-15,0 2 0 0,0 2-240 0,-2 4 48 16,-1 1 0-16,-1 3 0 0,-3 2 192 0,0 2 0 15,0 1 0-15,-1 3 160 0,-2 3-32 0,-2 4 0 16,-1 0 0-16,0 6 0 0,-1 3 112 0,0-1 16 0,-2 2 0 0,0 1 0 16,-1 1 96-16,0-3 32 15,0-2 0-15,1 1 0 0,0-2-256 0,0 1-128 0,-1-1 128 0,1-3-128 16,1-1 0-16,1-1 0 16,-1-1 0-16,1-3 0 15,0-1-336-15,1-2-144 0,-4-3-32 0,5 0 0 0,-5 0-1840 0,6-5-368 16,-1-2-80-16,1 1-16 0</inkml:trace>
  <inkml:trace contextRef="#ctx0" brushRef="#br0" timeOffset="192">20245 9047 10127 0,'0'0'896'0,"0"0"-704"0,0 0-192 0,0 0 0 16,0 0 2528-16,0 0 480 0,0 0 80 0,0 0 32 15,0 0-752-15,-2 7-160 0,2-7-32 0,-3 5 0 16,3-5-208-16,0 0-48 0,0 0-16 0,0 0 0 16,0 0-176-16,0 0-16 0,-5 1-16 0,5-1 0 15,-6 0-400-15,1-1-80 0,1-4 0 0,0 0-16 0,0 0-384 0,0-2-80 16,0-1-16-16,0 1 0 0,-1-5-112 0,1 1-32 15,0-1 0-15,2 0 0 0,0-1-128 0,0 0-16 16,0-1-16-16,1 0 0 0,0-3-144 0,1 0-16 16,1-2-16-16,2-1 0 0,0 0-240 0,0-1 176 15,2 2-176-15,1-3 160 0,1 2-160 0,1-1 0 16,0 2 0-16,0-2 0 0,1 3 128 0,-1 1-128 16,2 0 0-16,0 4 128 0,-1 0-128 0,0 1 0 15,0 3 0-15,0 0 0 0,-2 2 0 0,0 1 0 16,0 1 0-16,0 1 0 0,-1 1 0 0,0 1-176 15,0 1 16-15,-6 1 0 16,0 0-848-16,6-2-160 0,-6 2-48 0,6 2 0 16,-6-2-960-16,0 0-208 0,0 0-48 0,3 5-16960 0</inkml:trace>
  <inkml:trace contextRef="#ctx0" brushRef="#br0" timeOffset="193">20597 8850 14735 0,'0'0'640'0,"0"0"160"0,0 0-640 0,0 0-160 16,0 0 0-16,0 0 0 0,0 0 4016 0,0 0 768 16,0 0 144-16,0 0 48 0,-4-3-2512 0,-1 1-496 15,0 0-112-15,0 0 0 0,-1 1-768 0,0 1-128 16,0 1-48-16,0 1 0 0,-1 0-416 0,0 0-96 15,0 3-16-15,-1-1 0 0,-1 2-80 0,1 2-32 0,0-1 0 0,1 2 0 16,2-1-16-16,-1 1 0 0,2 0 0 0,2 1 0 16,1-1-128-16,2 0-128 0,1 0 144 0,2 0-144 15,1 0 0-15,1 0 0 16,1-2 0-16,1 0 0 0,0-1 0 0,0-1 0 0,1-1 0 0,-1 0 0 16,0-2-176-16,1 0 32 0,-1-2 0 0,0 0 0 15,-1-1-1360-15,1 0-272 0,-1-1-48 16,0 0-16-16,0-1-1168 15,-1 1-224-15</inkml:trace>
  <inkml:trace contextRef="#ctx0" brushRef="#br0" timeOffset="194">20714 8926 13823 0,'0'0'1216'0,"3"-5"-960"0,-2 1-256 0,-1 4 0 0,0-4 3776 0,0 4 704 15,0 0 128-15,-1-3 48 0,-1 0-2192 0,-1 1-432 16,-1 1-96-16,-1 1-16 0,0 1-784 0,0 1-176 15,-1 1-16-15,1 2-16 0,0 0-384 0,0 1-80 16,2 0-16-16,0 1 0 0,-1-1-320 0,1 2-128 16,1 1 0-16,1-2 144 0,0 1-144 0,2-2 0 15,1 0 0-15,2 0 0 0,0-1 0 0,1-1 0 16,1-1-176-16,3-2 176 0,1-1 0 0,0-1-160 16,-2-1 160-16,1-1 0 0,0-2 0 0,1-1 0 15,0-1 0-15,-1 1 0 0,0-2 0 0,-1 1 0 0,-1 1 0 0,-1-2 0 16,-2 1 0-16,-1 0 0 15,-2 2 0-15,-2-1 144 0,-2 1-144 0,-1 1 0 16,-2 1 144-16,0-1-144 0,-1 1-192 0,-1 1-128 0,0 1 0 0,0-2-16 31,1 1-2176-31,1 0-432 0</inkml:trace>
  <inkml:trace contextRef="#ctx0" brushRef="#br0" timeOffset="195">20854 8837 10127 0,'0'0'896'0,"0"0"-704"16,0 0-192-16,0 0 0 0,0 0 4864 0,2 6 928 15,-2-1 192-15,0 1 32 0,0 1-3776 0,1 0-752 16,0 0-144-16,0 1-48 0,0-1-432 0,0 1-96 16,0 1 0-16,0-2-16 0,0 1-208 0,1 1-32 15,0-1-16-15,0-1 0 0,-1 0 32 0,1 0 16 16,1 0 0-16,-1-2 0 0,-2-5-112 0,0 0-32 15,0 0 0-15,2 4 0 0,-2-4-64 0,0 0-16 16,0 0 0-16,0 0 0 0,5-2 16 0,-2 0 0 16,0-3 0-16,1 0 0 0,1 0-144 0,1-2-48 15,-1-2 0-15,1 0 0 0,0-1-144 0,2 0 0 16,-2-2 0-16,2 2 0 0,0-2 0 0,1 0 0 16,-1 1 0-16,-1 1 0 0,1 0 0 0,0 2 0 15,-1 2 0-15,-1 1 0 0,0 1 0 0,-1 2 0 0,-5 2 0 0,4 0 0 16,-4 0 0-16,4 5 0 0,-1 0 0 0,0 2 0 15,-2 1 256-15,0 1 0 16,-1-1 16-16,0 1 0 0,-1 0 16 0,0 1 0 16,-1-1 0-16,0-1 0 0,-1 0-112 0,2 0-32 15,-1-1 0-15,1-1 0 0,1 0-144 0,0-6 0 16,0 0 0-16,0 0 128 0,0 0-128 0,0 0 0 0,0 0 0 16,0 0 0-16,0 0 0 0,5-1 0 0,1-3 0 0,0-1 0 15,0-1 0-15,0-1 0 0,1 0 0 0,0-2 0 0,-1 1 0 16,2-1 0-16,-2-1 0 0,1 2 0 0,1 2-128 0,-1-1 128 15,-4 2 0-15,2 2 0 0,-5 3 0 0,0 0 0 16,0 0 0-16,0 0 0 0,5 7 0 0,-2 1 0 16,-1-1 0-16,-2 2 0 0,-3 1 0 0,1 0 128 15,1 0-128-15,-1 1 0 0,0-1 0 0,1-1 128 16,1-1-128-16,1 0 0 0,0-2 0 0,-1-6 0 16,3 5 0-16,2-1 0 15,-5-4-848-15,6 3-112 0,-6-3 0 0,7-3-16 16,2-1-1392-16,0-1-256 0,2-1-64 0,0-2-15248 0</inkml:trace>
  <inkml:trace contextRef="#ctx0" brushRef="#br0" timeOffset="196">21285 8873 6447 0,'0'0'576'0,"0"0"-576"16,0 0 0-16,3 5 0 0,0-1 5504 0,0 0 976 16,-3-4 208-16,5 3 32 0,3 0-3952 0,-1 0-784 15,0-1-176-15,1 0-16 0,0 1-448 0,1-3-64 0,2 1-32 0,-2 0 0 16,-1 0-480-16,1-1-112 15,-1-1-16-15,0 0 0 0,0 0-288 0,1-3-64 16,-3 1-16-16,0-1 0 0,1 0-128 0,-2-1-16 0,-1-1-128 0,-1 0 192 16,-1 0 16-16,-1-1 0 0,0 0 0 0,-2 1 0 15,-1 0 48-15,0-1 0 0,-1 1 0 0,-2-1 0 16,0 1-48-16,-2 1 0 0,0 1 0 0,0 2 0 16,-1 0 112-16,-1 2 32 0,0 2 0 0,-1 1 0 15,0 3 64-15,-2 1 16 0,-1 2 0 0,0 1 0 0,1 0-48 0,1-1-16 16,1 1 0-16,1 0 0 15,4 0 0-15,2-1 0 0,3 0 0 0,2 0 0 0,1-1-240 0,3 2-128 16,5-3 160-16,0 1-160 0,1-1 0 0,-1-1 0 16,2 0 0-16,1-1 0 0,-1-1 0 0,2-1 0 15,-1-1 0-15,-1-2 0 0,-3 0 0 0,1 0 0 16,-1 0 0-16,-1-1 0 0,-2-1-192 0,0 0 0 16,0-1 16-16,-1 0 0 15,-1-2-848-15,0 0-192 0,-1-2-16 0,-1 0-16 16,0 0-1168-16,-1 1-224 0,0-1-48 0</inkml:trace>
  <inkml:trace contextRef="#ctx0" brushRef="#br0" timeOffset="197">21904 8602 10127 0,'0'0'896'0,"0"0"-704"0,0 0-192 0,0 0 0 0,0 0 5392 0,0 0 1056 0,-2 5 208 0,0 2 32 0,-1-2-4192 0,1 2-832 16,1 3-160-16,0 0-32 0,-1 0-720 0,1 3-144 16,1-3-32-16,-1 3 0 0,-1 1-176 0,1 0-32 15,0 1-16-15,-1 1 0 0,0-2 64 0,1-1 16 16,0-1 0-16,0 0 0 0,1-3 96 0,0 0 32 15,0-2 0-15,2-1 0 0,-2-6-128 0,0 0-32 16,0 0 0-16,0 0 0 0,0 0 112 0,0 0 0 16,0 0 16-16,0 0 0 0,0 0-16 0,0 0 0 15,0 0 0-15,4-4 0 0,0 0-112 0,0 0-16 16,1-1-16-16,0 0 0 0,1-1-192 0,3 1-48 16,2-1 0-16,1 0 0 0,-3 1-128 0,4-2 0 15,1 2 0-15,-1 1 0 0,2 2 0 0,-1 0 0 0,-2 4-176 0,-1 0 176 16,1 2-224-16,-1 2 32 0,-1 1 16 15,-2 2 0-15,-1 0 176 0,-1 2 0 16,-2 1-144-16,-1-1 144 0,-1 0 0 0,-3 0 0 0,-1 1 0 0,-2-2 0 16,-1-1 192-16,-3 0-32 0,0 0-16 0,0 0 0 15,-3-1 160-15,-1 0 16 16,0-1 16-16,0-1 0 0,-2-1-80 0,1 0-32 0,3 0 0 0,-2-1 0 16,-1-1-224-16,2-1 0 0,3-1 128 0,0-1-128 31,1-2-576-31,3 1-144 0,4 1-48 0,-2-5 0 15,2-2-864-15,3 1-176 0,3 0-48 0,2-1 0 16,0 1-1696-16,2-2-352 0</inkml:trace>
  <inkml:trace contextRef="#ctx0" brushRef="#br0" timeOffset="198">22334 8775 17503 0,'0'0'1552'0,"-5"1"-1232"16,-1 1-320-16,-1-1 0 0,-1 1 4672 0,0 1 864 16,1 1 176-16,0 1 48 0,-1 0-3216 0,0 1-640 15,-1 2-128-15,1 1-32 0,0 0-912 0,0 1-192 16,0-1-48-16,3 1 0 0,0 1-400 0,1-1-192 16,2 0 160-16,1-2-160 0,1 1 0 0,2-3 0 0,1 1 0 0,1-2 0 15,2-2-256-15,1-1-32 16,0-1-16-16,1-2 0 15,-1-2-336-15,1-2-64 0,0-2 0 0,0-1-16 16,0-1-48-16,1 0 0 0,-2 0 0 0,1-3 0 0,-1 1 432 0,0 1 80 0,-1 0 0 0,-1 1 16 16,-1 1 240-16,0 1 0 0,-1 2 0 0,0 1 0 15,-3 4 448-15,0 0 96 16,0 0 16-16,0 0 0 0,0 0 464 0,2 6 112 0,-1 2 16 0,-1 1 0 16,0 1-384-16,0 0-64 0,0-1 0 0,1 1-16 15,0 0-368-15,1 0-80 0,1-1-16 0,1 0 0 16,-1-1-224-16,2-1 0 0,0-2 0 0,2 1 0 0,2-4 0 0,1 0-240 15,1-2 48-15,2 0 16 16,-1-3-1152-16,1-1-224 16,0-2-48-16,0-1-16 0,0 0-2128 0,0-3-416 15,12-7-96-15,-6 1-16 0</inkml:trace>
  <inkml:trace contextRef="#ctx0" brushRef="#br0" timeOffset="199">22675 8768 30639 0,'0'0'672'0,"0"0"144"0,0 0 16 0,0 0 32 0,0 0-688 0,-3-3-176 15,3 3 0-15,-3-7 0 0,-2 3 1920 0,0 1 368 16,1-2 64-16,-2 2 16 0,1 1-704 0,-2 2-144 16,0 2-32-16,-1 1 0 0,-1 2-640 0,1 0-128 15,0-1-16-15,-2 4-16 0,0 1 272 0,1 2 48 16,2-2 16-16,0 1 0 0,1 3-832 0,2-2-192 16,1 1 0-16,2-3 0 0,1 1 304 0,2 0 16 15,0-1 0-15,2-1 0 0,2-1-320 0,0 0 0 16,0-1 0-16,1-1 0 0,1-1 0 0,1-1 0 15,1-2 0-15,-2-1-144 0,2-1-96 0,0-1-16 16,0-2 0-16,0-1 0 16,-1-1-1088-16,1-1-240 0,0 0-32 0,0 0-16 15,-1-1-1392-15,2-3-288 0,9-10-48 0,-6 1-16 0</inkml:trace>
  <inkml:trace contextRef="#ctx0" brushRef="#br0" timeOffset="200">22911 8554 42447 0,'0'0'928'0,"0"0"192"0,0 0 32 0,-3 2 64 0,-1 3-976 0,0 0-240 0,-1 2 0 0,0 2 0 0,0-1 1216 0,0 4 192 15,0 2 32-15,1 0 16 0,0 2-448 0,-1 2-96 16,0-1-16-16,1 3 0 0,-1-2-608 0,0 2-128 16,1 1-32-16,-1 0 0 0,0-1-128 0,1-1 0 15,2-2 0-15,-2-1 0 0,0 1 0 0,0-4-256 16,1-1 64-16,1 0 16 15,0-3-1104-15,0 0-208 0,0-2-48 0,1-2-16 16,1-5-752-16,0 0-160 0,0 0-32 0,0 0 0 16,0 0 1344-16,0 0 256 0,4-4 48 0,0-1 16 0,1 0 448 0,1 0 112 15,0 0 16-15,1-1 0 0,0 1 816 0,1-2 160 16,0 1 48-16,1-2 0 0,1 0 48 0,2 0 16 16,0-3 0-16,1 1 0 0,0-1-416 0,1 0-80 15,1-1-16-15,-3 2 0 0,0-1-192 0,-1 0-128 16,-2 1 128-16,0 2-128 0,-1-1 0 0,-1 2 0 15,0 2 0-15,-2 0 0 0,-2 1 0 0,-3 4 0 16,0 0 0-16,0 0 0 0,0 0 624 0,0 0 48 16,0 0 16-16,0 0 0 0,0 0 384 0,0 0 80 0,0 0 0 0,-4 5 16 15,0 1-160-15,0 1-48 16,2 2 0-16,-1 0 0 0,1 2-96 0,1 1-32 0,0 1 0 0,0 1 0 16,1 1-144-16,0 0-48 0,1-2 0 0,3 1 0 15,-1-1-304-15,2-2-64 16,3 0-16-16,1-1 0 0,0-2-96 0,3-1-32 0,-1-1 0 0,1-4 0 0,0 0-128 0,1-2-272 15,0-2 64-15,1-2 16 32,-1-1-1344-32,-1-2-256 0,-1-1-48 0,-3 0-20976 0</inkml:trace>
  <inkml:trace contextRef="#ctx0" brushRef="#br0" timeOffset="201">23536 8614 14735 0,'0'-7'1312'0,"0"-1"-1056"0,0 0-256 0,0-1 0 15,0 1 4192-15,1 2 784 16,-1 1 144-16,0 5 48 0,0 0-2208 0,1-4-432 16,-1 4-96-16,0 0 0 0,0 0-704 0,0 0-128 0,0 0-16 0,0 0-16 15,0 5-544-15,-1 6-128 0,-1 0 0 0,1 0-16 16,1 3-384-16,-1 1-80 0,-1 2-16 0,1 9 0 15,0-3-48-15,1-1-16 0,0-1 0 0,1-5 0 16,0-2-144-16,2 1-16 0,1-1-16 0,2 5 0 16,-1-3-160-16,1-2 0 0,0-7 0 0,0 1 128 15,-6-8-128-15,4 7 0 0,-4-7 0 0,0 0 128 16,0 0-128-16,0 0 0 0,0 0 0 0,0 0 0 0,0 0 0 0,8-6 0 16,0-3 0-16,1 0 0 0,0-4 0 0,1-2 0 15,0-3 0-15,3 0 0 0,0 1 0 0,0 2 0 16,2 0 0-16,-2 3 0 0,-2 5 0 15,-3 2 0-15,-1 2 0 0,-7 3 0 0,0 0 0 0,5 6 0 16,-1 0 0-16,-1 5 0 0,0 1 240 0,-2 4 16 16,-1 0 0-16,1 3 0 0,0 0 48 0,1 0 16 15,1-2 0-15,1-2 0 0,0-1-320 0,1-2 0 16,0-3 0-16,2 0 0 0,0 0 320 0,1-3 0 16,0-1 0-16,0-2 0 0,-2-3-320 0,1 0 0 15,1-2 0-15,1-1 0 0,-1-2 368 0,0-2 16 0,3 0 0 0,-3 0 0 16,0-1-384-16,5-9 0 15,-1-1 0-15,-3 3 128 0,1-2-128 0,1-2 0 16,1 1-176-16,-1-3 176 0,0 3-144 0,-1-1 144 16,0 1-128-16,1 1 128 0,-2 0-368 0,-1 3 16 15,-2 1 0-15,0 3 0 16,-1 0-512-16,-1 3-96 0,-1 0-32 0,-3 7 0 16,0 0-672-16,0 0-144 0,0 0-32 0,0 0 0 15,-5 7-1392-15,-1 0-288 0</inkml:trace>
  <inkml:trace contextRef="#ctx0" brushRef="#br0" timeOffset="202">24002 8835 38463 0,'0'0'1712'0,"0"0"336"0,0 0-1632 0,0 0-416 16,6 3 0-16,0-2 0 0,2-1 1216 0,0-1 144 16,1-1 48-16,1-1 0 0,0 0-672 0,2 0-128 15,0 1-32-15,1-3 0 0,-1 0-448 0,2 0-128 16,0-1 0-16,-1 1 0 0,0-1 128 0,-1-1 0 15,-1 0 0-15,-1-1 0 0,0-1-128 0,-1 1-192 16,-1-1 64-16,-3 0 0 0,-1 1 128 0,-2-1 0 16,-2 0 0-16,-1 0 0 0,-1 1 0 0,-1 1 224 15,-4 1-48-15,-1 1-16 0,-1 0 304 0,-1 4 64 16,-1-2 16-16,-2 3 0 0,0 3 80 0,0-1 16 16,-2 2 0-16,0 3 0 0,1 1 32 0,0 3 16 15,-1 1 0-15,2 1 0 0,3 2-112 0,1 1 0 16,1 0-16-16,2 1 0 0,3 0-224 0,2 1-32 15,2-4-16-15,2-1 0 0,3 0-288 0,2-1 160 16,2-1-160-16,0-2 128 0,2-1-128 0,2-1 0 0,0-3 0 0,0-1 0 16,2-1 0-16,1-2 0 0,-1-1 0 0,0-3 0 15,-2 0-224-15,1-5-80 16,0-1-16-16,-1-1 0 16,0-3-1840-16,-1-1-368 0,0-2-80 0,-3-1-19232 0</inkml:trace>
  <inkml:trace contextRef="#ctx0" brushRef="#br0" timeOffset="203">24521 8500 41695 0,'0'0'912'0,"0"0"192"0,0 0 48 0,0 0 16 0,0 0-928 0,0 0-240 0,3 7 0 0,-1-1 0 0,0 0 1888 0,-1 2 336 16,-1 0 64-16,0 1 16 0,0 3-1056 0,0 2-208 15,-1-2-32-15,1 3-16 0,1 2-400 0,-1-1-80 16,-1 2 0-16,0 0-16 0,0-1-208 0,1 1-32 15,0-5-16-15,-1 2 0 0,0-1-112 0,1-1 0 16,-2-2-128-16,1 0 192 16,0-1-192-16,1-3 144 0,0-1-144 0,0-6 128 0,0 0-128 0,0 0-176 15,0 0 48-15,0 0 0 16,0 0-304-16,0 0-48 0,-2-5-16 0,0-1 0 16,-2-1-336-16,-1-1-80 0,-3 0-16 0,0 1 0 15,-1 0-224-15,-3 2-32 0,-1 1-16 0,-1 2 0 16,-3 3 560-16,1 3 128 0,0 2 0 0,0 1 16 0,3 0 1328 0,1 3 272 15,2 1 48-15,2-1 16 0,1 2 208 0,2-1 32 16,4 1 16-16,0 0 0 0,2-4-448 0,0 1-80 0,2 0-32 0,2 0 0 16,1 0-608-16,2-3-112 15,1 1-16-15,1-2-128 0,5 1 144 0,-2-3-144 16,1-1 0-16,0-1 144 0,1-1-144 0,1-1 0 0,-2-1-192 0,1 0 192 31,-1-2-1232-31,1-3-128 0,-3-1-32 0</inkml:trace>
  <inkml:trace contextRef="#ctx0" brushRef="#br0" timeOffset="204">24771 8883 38591 0,'0'0'1712'0,"0"0"336"0,0 0-1632 0,-3 5-416 0,0-2 0 0,3-3 0 0,-3 5 1696 0,3-5 256 15,-3 6 48-15,3-6 16 0,0 0-1104 0,0 0-208 16,0 0-64-16,0 0 0 0,0 0-640 0,0 0-384 16,0 0 64-16,0 0 0 15,0 0-2992-15,3-6-592 0</inkml:trace>
  <inkml:trace contextRef="#ctx0" brushRef="#br0" timeOffset="205">24790 8719 33567 0,'0'0'1488'0,"0"0"304"0,0 0-1424 0,0 0-368 16,0 0 0-16,0 0 0 0,0 0 2688 0,0 0 480 15,-2-3 96-15,1 0 0 0,0-2-1184 0,0-2-240 16,0-1-48-16,1-1-16 0,0 0-736 0,0 0-144 0,-1-4-16 0,0 1-16 16,0 0-464-16,0 2-80 0,0-3-32 0,0 2 0 15,0-1-288-15,0 2 0 0,0-1 0 0,1 0 0 0,0 1-176 0,0 2-80 16,0 0-32-16,0 2 0 16,1 1-448-1,-1 5-96-15,0 0 0 0,0 0-16 0,0 0-1424 0,0 0-288 0,0 0-48 0</inkml:trace>
  <inkml:trace contextRef="#ctx0" brushRef="#br0" timeOffset="206">24995 8313 11967 0,'0'0'1072'0,"0"0"-864"0,0 0-208 0,6 3 0 0,-1 1 6000 0,1 1 1152 15,1 3 224-15,0 3 48 0,2 2-4032 0,1 3-800 16,0 3-160-16,0 1-48 0,0 3-1024 0,1-1-208 0,-2 1-32 0,0 0-16 16,0 1-464-16,-1-1-80 15,-1 2-32-15,0 2 0 0,-1 2-208 0,-1 5-64 16,-1 2 0-16,-1 1 0 0,0-3-256 0,-1-2 0 15,-2-2 128-15,0-3-128 0,-3-1 0 0,-1-3 0 0,-1-2-128 0,-1-3 128 16,-2 0-320-16,-1-3 16 0,0 0 16 0,0-1 0 31,-3-2-880-31,1-1-176 0,0-1-48 0</inkml:trace>
  <inkml:trace contextRef="#ctx0" brushRef="#br0" timeOffset="207">19527 10654 28271 0,'7'-7'1248'0,"-7"7"272"0,6-5-1216 0,-1 0-304 16,0 0 0-16,-1 1 0 0,0 0 2224 0,-4 4 384 16,0 0 80-16,0 0 0 0,0 0-560 0,0 0-112 15,3 6-32-15,0 4 0 0,-1 1-768 0,-1 2-176 16,-1 3-16-16,0 3-16 0,0 0-320 0,-1 2-64 16,0 4-16-16,-2-3 0 0,-1 2-96 0,-2 7 0 0,-1-1-16 0,0 0 0 15,1-1-176-15,0 0-16 0,1-2-16 0,-2-1 0 16,0-1 0-16,2-3 0 0,0-1 0 0,1-2 0 15,1-1-128-15,2 0-32 16,0-6 0-16,2 0 0 0,3-2-128 0,0-2 0 0,0-1 0 0,1-1 0 16,0-2 160-16,1-1-160 0,0-1 192 0,3-2-192 15,1 0 256-15,2 0-64 0,1 0-16 0,3-2 0 16,2 1 32-16,0-1 16 0,2-1 0 0,-2-1 0 16,2 0-32-16,-1 1-16 0,-3 0 0 0,-1 0 0 15,0-1-176-15,-3 1 0 0,1 0 144 0,-2-1-144 16,-1 1 0-16,-2 0 128 0,0 0-128 0,-2 0 0 0,-1 1 0 15,0 0 0-15,0-1 0 0,-5 3 0 16,4-2-736 0,-2-1-64-16,-2 3-16 0,3-4 0 0,0-1-848 0,2 0-160 0,-1 0-32 0,0 0-13312 15,1-2-2640-15</inkml:trace>
  <inkml:trace contextRef="#ctx0" brushRef="#br0" timeOffset="208">20144 10809 21183 0,'0'0'1888'0,"-5"0"-1504"0,-2 0-384 16,2-3 0-16,-2-1 3616 0,2 0 656 15,0-1 128-15,1-1 16 0,0 1-2032 0,1-2-400 16,1 0-96-16,1-1-16 0,1-1-624 0,2 0-128 16,1 0-32-16,1 0 0 0,2 0-368 0,2-1-80 15,0 0 0-15,2 2-16 0,0 0-256 0,3 1-48 16,-1 2-16-16,0 1 0 0,1 1-176 0,1 1-128 0,0 1 192 0,-1 2-192 15,2 3 208-15,0 1-64 0,-1 0-16 0,0 4 0 16,-3 2 16-16,-1 1 0 0,0 2 0 0,-2 3 0 16,-2 0 96-16,-2 3 16 15,-3 1 0-15,-2 1 0 0,-1-2 112 0,-4 1 16 16,-4-1 16-16,-1 2 0 0,-3-1-32 0,-1 2-16 0,-1 0 0 0,-3 2 0 16,-1-3-32-16,2 0-16 0,-2-3 0 0,2-1 0 15,-1-1-48-15,2-3 0 0,0-1 0 0,1-2 0 16,3-2-64-16,1-3-32 0,2-1 0 0,3-1 0 15,2-1-160-15,5-3 0 0,0 0 0 0,0 0 128 0,0 0-128 0,8-2 0 16,4-2 0-16,1 1 0 0,1 0 0 0,3 1 0 16,2-2 0-16,1 4 0 0,0-2 0 0,0 1 0 15,3 1 0-15,-1 1 128 16,2 1-128-16,-2-2 0 0,-1 2 0 0,-1 2 112 0,0 0-112 0,-2 1 0 16,0 1 0-16,-1 0 0 0,-1-1 0 0,-2 1 0 15,-2 0 0-15,0-1 0 0,-1 1 0 0,-1 0 0 16,-3-1 0-16,-2 1 0 0,1-2 0 0,-1 0 0 15,-1-1 0-15,1 1 0 0,-5-4 0 0,0 0 0 16,0 0 0-16,0 0 0 16,0 0-928-16,6-3-80 0,-1 0-16 0,1-3 0 15,-2 0-896-15,3-4-176 0,-1-3-32 0,1 2-20256 0</inkml:trace>
  <inkml:trace contextRef="#ctx0" brushRef="#br0" timeOffset="209">21071 10914 22287 0,'0'0'976'0,"0"0"224"0,1-5-960 0,0 0-240 0,0 0 0 0,1 0 0 16,-2 5 1680-16,3-6 304 0,0 1 48 0,0 0 16 15,-3 5-176-15,0 0-16 0,3-5-16 0,-3 5 0 16,0 0 240-16,0 0 48 0,0 0 16 0,0 0 0 16,0 0-512-16,0 7-96 0,-1 1-32 0,0 1 0 15,-1 2-672-15,0-1-128 0,0 3-16 0,0 0-16 0,0 1-208 0,0-1-32 16,0 2-16-16,1-1 0 0,-1-2-48 0,0 1-16 16,0-2 0-16,1-1 0 0,1-3-64 0,0 0-16 15,0-2 0-15,0-5 0 0,0 0-32 0,0 0-16 16,0 0 0-16,0 0 0 0,0 0-16 0,3-4 0 15,2-3 0-15,1-1 0 0,-1-4-80 0,1-2 0 16,1-1-128-16,2-1 192 0,0-2-192 0,2 1 128 16,-2-1-128-16,3 0 0 0,0 1 0 0,0 0 128 15,2 2-128-15,-2 1 0 0,1 1 0 0,0 2 0 16,0 4 0-16,-2 0 0 0,-1 2 0 0,-1 3 0 0,-1 2 0 0,0 4 0 16,-2 2 208-16,0 1-48 0,-1 2-16 0,-1 2 0 15,0 2-16-15,-1 0-128 16,0-1 192-16,-1 4-64 0,-1-2-128 0,0 2 0 15,-1 1 144-15,-1 0-144 0,1-2 0 0,-1 1 0 16,-1-1 0-16,0-1 0 0,-1 0 0 0,0-1 0 16,0-3 0-16,0-1 0 0,0-2 0 0,1-3 0 0,2-4 0 0,0 0 0 31,0 0-608-31,0 0-192 0,0 0-32 0,-1-4-16 16,1-3-1344-16,3-1-272 0,2-2-48 0,3 0-12528 0,2-1-2496 0</inkml:trace>
  <inkml:trace contextRef="#ctx0" brushRef="#br0" timeOffset="210">21568 10829 29599 0,'0'0'1312'0,"7"-2"272"0,-1-1-1264 0,-1-2-320 0,0 2 0 0,-5 3 0 0,3-4 2688 0,-3 4 464 15,0 0 112-15,0 0 0 0,0 0-1168 0,0 0-240 16,0 0-64-16,-5 2 0 0,-2 3-672 0,-1 0-144 16,-2 1-16-16,-1 3-16 0,0 1-368 0,-1 1-64 15,1 0 0-15,0 1-16 0,1 0-16 0,0 1 0 16,3 1 0-16,1 0 0 0,1-1-160 0,2 0-16 15,3 0-16-15,1 0 0 0,1 1-288 0,2-3 160 16,4 1-160-16,1-3 128 0,1 0-128 0,1-3 0 16,3 0 0-16,1-2 0 0,-1-2 0 0,2-2 0 15,1-2 0-15,0-2 0 0,0-1-256 0,-1-1 64 16,0-3 0-16,-2-1 16 0,-2 1-16 0,-3-2-16 16,-2 0 0-16,-1-1 0 0,-4 1 208 0,-1 0-176 15,-3 1 176-15,-2 0-160 0,-2 0 160 0,-2 1 0 16,-1 1 0-16,-3 1-128 0,-1 0-64 0,-1 1-16 15,1 1 0-15,0 1 0 16,0-1-896-16,4 1-176 0,2 2-48 0,2-1 0 16,1-1-1920-16,3 0-384 0</inkml:trace>
  <inkml:trace contextRef="#ctx0" brushRef="#br0" timeOffset="211">21824 10857 33407 0,'0'0'1472'0,"0"0"320"0,0 0-1440 16,0 0-352-16,0 5 0 0,0 0 0 0,0-5 2112 0,0 6 368 0,0 2 64 0,0 0 16 16,1 0-1088-16,0 1-224 0,0 0-32 0,0 1-16 15,0 3-560-15,0-2-128 0,0 1 0 0,-2 2-16 16,0 1-80-16,0-1-16 0,0 0 0 0,0 0 0 0,-1-1-32 0,0-1-16 16,1-4 0-16,0-1 0 0,0 1 32 0,0-3 0 15,0 0 0-15,0-2 0 0,1-3 16 0,0 0 16 16,0 0 0-16,0 0 0 0,0 0-160 0,1-7-16 15,1-3-16-15,1-2 0 0,0 0-32 0,0 1-16 16,1 0 0-16,1-2 0 0,0 0-32 0,1 2 0 16,0-3 0-16,-1 1 0 0,1 1-144 0,2-3 192 15,1 1-192-15,0 2 192 0,-1 1-32 0,-1 1 0 16,1 1 0-16,0-1 0 0,0 1-160 0,0 0-224 16,-1 2 48-16,1 0 16 0,-1-1-144 0,-1 2-16 15,-2 1-16-15,-1 0 0 16,0 2-1008-16,-3 3-208 0,0 0-48 0,0 0 0 15,0 0-1632-15,0 0-336 0,0 0-64 0</inkml:trace>
  <inkml:trace contextRef="#ctx0" brushRef="#br0" timeOffset="212">22087 10842 20271 0,'0'0'1792'0,"0"0"-1424"0,1 7-368 0,-1-7 0 15,-1 6 3424-15,1-6 608 0,2 6 128 0,-1 0 32 16,0 0-1808-16,-1-1-352 0,0 1-80 0,-1 0-16 15,0 1-496-15,0 2-96 0,-1-1-32 0,0 0 0 16,0 1-592-16,-1 1-112 0,0 0-32 0,3 0 0 16,-2 0 0-16,0 0-16 0,-1-1 0 0,1 0 0 15,1-2-352-15,0 0-64 0,0-2-16 0,1-5 0 0,0 0 320 16,0 0 64-16,0 0 16 0,0 0 0 16,0 0-528-16,4-3 0 0,1-2 0 0,-1 0 0 15,2-2 0-15,0-2 0 0,1-2 160 0,1 0-160 16,1 0 0-16,0-2 0 0,2 0 0 0,0 0 0 0,0 2 0 15,-2-3 0-15,1 1 0 0,0 0 0 0,0 0 0 0,-1 1 0 16,-1 0 0-16,2 3 0 0,-2 0 0 0,0 2 0 16,-1 3 0-16,0 0 0 0,-2 2 0 0,0 2 0 15,0 2 128-15,-1 2-128 0,-1 1 160 0,0 4 0 16,-1 1 0-16,0 0 0 0,-2 2-16 0,0 1 0 16,0 1 0-16,-2 0 0 0,-1 1 48 0,-1-1 16 15,0 1 0-15,0 0 0 0,-1-1 32 0,0-1 0 16,2 0 0-16,1-1 0 0,-1-3-80 0,1-1-16 15,0-2 0-15,2-6 0 0,0 0-16 0,0 0 0 16,0 0 0-16,0 0 0 0,6-5-128 0,0-2 0 0,2-1 0 0,2-4 0 16,1-2 0-16,2-1 0 0,0 0 0 0,2-1 0 15,0 0 0-15,0 0 0 0,3 0 0 0,-1 2 0 16,2-1 0-16,-1 4 0 16,-1-2 128-16,2 4-128 0,1 0 0 0,-2 2 0 15,-2 2-144-15,-2 2 144 0,0 3 0 0,-3 2 0 0,-3 2 192 0,-1 4-48 16,-1 2 80-16,0 0 16 0,-2 3 0 0,-1 2 0 15,-1 1-96-15,0 0-16 0,-2 2 0 16,-1 1 0-16,0 0-80 0,0 1-48 0,1-2 0 0,0 1 0 0,0-1 0 0,1-3 0 16,0-3 0-16,1 0 0 0,0-2-160 0,0-2 32 15,0 0 0-15,1-5 0 16,-3-3-976-16,0 0-192 16,0 0-48-16,4-2 0 0,0-2-1920 0,0-1-400 0</inkml:trace>
  <inkml:trace contextRef="#ctx0" brushRef="#br0" timeOffset="213">20428 12123 12895 0,'-1'3'1152'0,"1"-3"-928"16,0 0-224-16,-3 1 0 0,-2 2 5680 0,0-2 1088 15,0-2 208-15,0 1 64 0,-4 4-4048 0,1-3-816 16,-1-1-144-16,1 0-48 0,0-1-960 0,3-2-192 15,0 0-32-15,1-3-16 0,1-4-256 0,1 0-48 16,1 0-16-16,1-3 0 0,2-5-464 0,1-2 0 16,-1-2 0-16,3-5 0 0,1-5 176 0,-1 0-16 15,2 1 0-15,-1 3 0 0,1 1-32 0,0 4 0 16,0 2 0-16,-2 4 0 0,1 1 0 0,1 2-128 16,-1 1 192-16,1 2-64 0,-1 2-128 0,1 1 0 15,0 0 0-15,0 0 128 0,1 0-128 0,0 2 0 16,1 2 0-16,-2-1 0 15,-1 0-1840-15,1 2-240 0,0 0-48 0,1 0-18480 0</inkml:trace>
  <inkml:trace contextRef="#ctx0" brushRef="#br0" timeOffset="214">20744 11723 35583 0,'0'0'1584'0,"-2"-4"320"0,0 0-1520 0,2 4-384 0,0 0 0 0,0 0 0 16,-3-3 1952-16,3 3 320 0,0 0 64 0,0 0 16 16,-4-1-944-16,4 1-176 0,-3 4-32 0,1 2-16 15,-2-1-576-15,1 5-112 0,0 4-32 0,1 2 0 16,0 4-208-16,1 2-32 0,0 5-16 0,1 2 0 16,0 1-208-16,0-1 144 0,0-1-144 0,0-2 128 15,0-1-128-15,0-3 0 0,0-6 0 0,0 1 0 16,-1 1 0-16,1-3 0 0,-1-5-144 0,0-1 144 15,-1 2-1248 1,0-3-144-16,-1-2-16 0,3-6-16 0,0 0-1504 0,0 0-288 0,-6 0-64 0</inkml:trace>
  <inkml:trace contextRef="#ctx0" brushRef="#br0" timeOffset="215">20610 11978 13823 0,'0'0'1216'0,"0"0"-960"16,0 0-256-16,0 0 0 0,0 0 5136 0,0 0 992 15,1-5 192-15,1 2 32 0,1-4-3904 0,2 0-784 16,0-1-144-16,3 0-48 0,0 0-256 0,3 2-64 15,3-3-16-15,-1 2 0 0,0 2-688 0,0 3-144 0,-1 1-32 0,1 4 0 16,0-1-272-16,-1 3 160 0,-1 1-160 0,-1 1 128 31,0 0-1216-31,-1 0-240 0,-1 1-48 0,1-1-11808 16,0-1-2368-16</inkml:trace>
  <inkml:trace contextRef="#ctx0" brushRef="#br0" timeOffset="216">21000 11953 21183 0,'0'0'1888'0,"0"0"-1504"0,0 0-384 0,0 0 0 16,0 0 4000-16,0 0 736 0,0 0 128 0,0 0 48 16,-4-1-2416-16,-2 1-464 0,0 1-112 0,1 0 0 15,-1-1-832-15,0 2-144 0,-1 2-48 0,-1 1 0 16,-2 0-208-16,1 2-48 16,0 3-16-16,-1 0 0 0,1 3-176 0,1-1-16 0,1 1-16 0,4 1 0 15,0 0-208-15,2-1-32 0,2-2-16 0,3 2 0 16,2 0-160-16,3-1 0 0,2-3 0 0,1-2 0 15,0 0 0-15,3-1 0 0,2-4 0 0,-1-2 0 0,0-2 0 0,1-3-144 16,-1-3 144-16,-1-1-160 0,-1-1-32 0,0 0 0 16,-2 0 0-16,0-3 0 0,-3-2 0 0,-1 0-16 15,-2 0 0-15,-3-2 0 0,-1-1 208 0,-2-1 0 16,-1 1 0-16,-2 1-144 0,-3-1 144 0,-2 3 0 16,-1 1 0-16,-3 2 0 0,0 1 0 0,1 4 0 15,1-2-160-15,-1 3 160 16,0 2-1216-16,2 1-128 0,2-1-16 0,2 2-16 15,5 2-1280-15,0 0-256 0,-2-5-48 0</inkml:trace>
  <inkml:trace contextRef="#ctx0" brushRef="#br0" timeOffset="217">21414 11694 26719 0,'0'0'1184'0,"0"0"240"0,0 0-1136 0,0 0-288 0,0 0 0 0,0 0 0 16,-3 5 4352-16,-1 1 832 0,0 0 144 0,0 4 48 16,0 3-3648-16,-1 3-704 0,0 1-160 0,1 4-32 15,0 1-448-15,1 3-80 0,1 0-32 0,2-4 0 16,1 0-272-16,2 1 0 0,1 0 128 0,1-2-128 16,1-4 0-16,1-1 0 0,0-1 0 0,2 1 0 15,-2-2 0-15,0-3 0 0,0-2 0 0,-2-3 0 16,-5-5 0-16,0 0-144 0,0 0 144 0,0 0 0 0,0 0 0 0,0 0-160 15,-1-4 160-15,-1-2 0 0,-2 1-224 0,-1-3 64 16,-3 0 16-16,-1 1 0 16,-3 2 144-16,-1-1 0 0,-1-1 0 0,0 2 0 15,-2 3 0-15,0 1 0 0,-1 2 0 0,-1 1 0 0,1 0 208 0,-1 2 32 16,1 4 0-16,0-2 0 0,2 0 80 0,1 2 0 16,2 1 16-16,2 0 0 0,2-2-96 0,3 1-32 15,3 3 0-15,3-1 0 0,1-3-208 0,4 0 0 16,3-1 0-16,4 2 0 0,2 0-144 0,4-3 144 15,1-4-208-15,3 2 80 16,0-1-816-16,2-3-144 0,0-4-48 0,0 1 0 16,-4 1-1424-16,2-3-272 0,-3-3-64 0,0 1-15280 0</inkml:trace>
  <inkml:trace contextRef="#ctx0" brushRef="#br0" timeOffset="218">21674 11961 4607 0,'7'-8'400'0,"-7"8"-400"16,0 0 0-16,1-4 0 0,-1 0 6112 0,0 4 1136 0,-1-3 240 0,-1-1 32 15,-1 3-3984-15,-2-1-784 0,-2 1-176 0,-3 4-16 16,-1 0-880-16,0 3-160 16,-2 1-48-16,-1 2 0 0,0 1-720 0,-1 2-160 0,2 1-16 0,0 0-16 15,1-1-288-15,0 1-48 0,2-1-16 0,2 0 0 16,2-1-80-16,1 0-128 16,2 0 176-16,2-1-176 0,0-3 0 0,4 0 0 0,1 0 0 0,2-3 0 15,2-3 0-15,1-2 256 0,2-2-16 0,2-2-16 0,0-3-480 0,1 0-112 16,0-3-16-16,-1 1 0 0,0 0 384 0,0-1 0 15,-1-2 0-15,-1 1 0 0,-2 1 0 0,0 2 0 16,-3-2 0-16,-1 3 0 0,-1 0 176 0,-1 3 0 16,-1 1 0-16,-2 4 0 0,0 0 400 0,0 0 64 15,0 0 32-15,-1 7 0 0,0 4-32 0,0-1 0 16,0-2 0-16,1 1 0 0,1 1-336 0,2 2-80 16,1-4-16-16,1 0 0 0,2 1-208 0,0-1 0 15,1 1 0-15,0-2 0 16,1 0-464-16,0-2 16 0,0 1 0 0,2-1 0 15,-2 0-1408-15,0 0-288 0,0 0-48 0,0 0-12160 16,1 0-2432-16</inkml:trace>
  <inkml:trace contextRef="#ctx0" brushRef="#br0" timeOffset="219">21841 12316 11967 0,'0'0'528'0,"0"0"112"0,0 0-512 0,2-5-128 0,0-1 0 0,1-3 0 15,0-2 6272-15,1-2 1216 16,0-1 240-16,2-2 48 0,0 3-4832 0,-1 0-976 15,3-2-192-15,2 0-48 0,-1-2-624 0,2 0-128 0,1 2-16 0,0-1-16 16,2 1-480-16,2-2-80 16,0-4-32-16,-1 2 0 0,2-1-352 0,-1 0 0 0,-1-1 0 0,-1 3 128 31,-2 0-816-31,-2 4-144 0,0 3-48 0,-2 2 0 16,-3 3-2432-16,-1 1-480 0</inkml:trace>
  <inkml:trace contextRef="#ctx0" brushRef="#br0" timeOffset="220">21988 12034 20271 0,'-19'4'1792'0,"13"-2"-1424"0,-1 0-368 0,-2 1 0 0,-1 0 5184 0,-1-2 976 16,0-3 192-16,0-1 48 0,1-1-3520 0,-4-2-688 16,1-2-144-16,2-1-16 0,3 1-1360 0,-1-3-272 15,1-2-48-15,2 0-16 0,2 1-336 0,1-1-128 16,3-1 0-16,0 2 0 16,2 1-2400-16,1 2-480 15,1 1-80-15</inkml:trace>
  <inkml:trace contextRef="#ctx0" brushRef="#br0" timeOffset="221">22255 11568 27647 0,'0'0'2448'0,"0"0"-1952"15,-6 4-496-15,0-1 0 0,0 1 4480 0,2 1 816 16,2 1 144-16,2 0 48 0,3 0-3744 0,2 0-736 0,3 1-160 0,1 1-16 15,3 1-560-15,3 1-96 0,1 1-32 0,2 2 0 16,-2 0-144-16,1 4 0 16,0 1 0-16,-1 4 0 0,-2 1 0 0,-1 5 0 15,-3 0 0-15,-4 0 0 0,-3 0 0 0,-2 1 0 16,-2 1-176-16,-4 0 176 0,-3-2 0 0,-3 1 0 0,-2-1 0 0,0-3-128 16,-2 2 128-16,-2 1-128 0,1-2 128 0,-2-1-128 31,2-3-1520-31,1-1-288 0,-1-3-64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1-04-07T20:27:06.843"/>
    </inkml:context>
    <inkml:brush xml:id="br0">
      <inkml:brushProperty name="width" value="0.025" units="cm"/>
      <inkml:brushProperty name="height" value="0.025" units="cm"/>
      <inkml:brushProperty name="ignorePressure" value="1"/>
    </inkml:brush>
  </inkml:definitions>
  <inkml:trace contextRef="#ctx0" brushRef="#br0">0 1,'0'0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7T23:48:41.35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8797 986 29951 0,'0'0'656'0,"0"0"144"0,0 0 32 0,0 0 0 0,0 0-672 0,1-5-160 0,-1 5 0 0,0-6 0 16,2 0 992-16,-1 1 160 0,-1-1 48 0,0 0 0 15,0-1-144-15,-1 2-32 0,-1-2 0 0,0 2 0 16,-1 1-176-16,3 4-32 0,-6-2-16 0,-1 2 0 15,-2 1-96-15,-2 3 0 0,-3 4-16 0,-1 3 0 16,-3 2-176-16,-1 2-16 0,-3 3-16 0,0 5 0 16,-2 7-32-16,2 3-16 0,0 3 0 0,3 2 0 15,2 1-16-15,4 0 0 0,2-3 0 0,6-4 0 16,4-5-160-16,3-1-48 0,-1-4 0 0,6-1 0 16,3-3-208-16,4-3 0 0,1-1 0 0,4-5 0 15,2-1 0-15,1-3 0 0,2-1 0 0,10-6 0 0,-1-1 0 16,-6 1 0-16,0-2 0 15,-2-2-496-15,0-1-192 16,-4-1-32-16,0 1-16 0,-4 0-2080 0,2 0-432 0,-1 0-80 0</inkml:trace>
  <inkml:trace contextRef="#ctx0" brushRef="#br0" timeOffset="363.807">9240 1120 15663 0,'0'0'1392'0,"0"0"-1120"15,-5-1-272-15,0-2 0 0,-1 1 4032 0,0 0 768 0,-1 0 128 0,-1 2 48 16,-2 1-2448-16,-1 2-480 0,-1-1-112 0,-1 4-16 16,-1 2-752-16,0 1-144 0,-2 0-48 0,0 3 0 15,0 2-320-15,1 1-64 0,1 2-16 0,3 1 0 16,-1 0-208-16,3 2-48 0,2-2-16 0,3 1 0 16,2-1-176-16,3-2-128 0,1-1 192 0,3-2-192 15,3-4 0-15,3 1 0 0,2-3 0 0,3-2 0 16,2-3 0-16,1-1 0 0,2-1 0 0,-1-2 0 15,0-1 0-15,0-1 0 0,1 1 0 0,-1-3 0 16,-3-1 0-16,0-1-176 0,-2 1 176 0,-2-2-160 16,-3-1-48-16,-2 1-16 0,-1 0 0 0,-4-1 0 15,-1-2 224-15,-3 2-176 0,-2-1 176 0,0 2-160 0,-3-1 160 0,-2-1 0 16,-2 1 0-16,-1 2 0 0,1 0 0 16,-1 1 176-16,0 1-176 0,0 1 192 0,2-2-192 0,1 2-192 15,0 1 32-15,3 0 16 16,1 2-544-16,4 2-96 0,0 0-32 0,-2-5 0 15,2 0-2336-15,0 5-480 0</inkml:trace>
  <inkml:trace contextRef="#ctx0" brushRef="#br0" timeOffset="928.912">9446 1083 32191 0,'0'0'704'0,"0"0"160"0,0 0 32 0,0 0 0 0,0 0-720 0,0 0-176 15,0 0 0-15,-4 4 0 0,-1 1 1120 0,2 1 192 16,0 3 32-16,1 3 16 0,-1-1-528 0,1 2-96 16,0 2-32-16,1 6 0 0,1-2-560 0,1-2-144 0,2-2 0 15,1 1 672-15,0-1 96 0,-1-5 32 0,3-1 0 16,0-1-640-16,0-2-160 0,0-2 0 16,0-2 0-16,0-1 0 15,-6-1 0-15,6-3 0 0,-1-4 128 0,-1-1 64 0,0-1 0 0,2-4 0 16,0-5-192-16,-2 2 0 0,1-2 0 15,1-1 224-15,0 1 16 0,0 0 0 0,-1 2 0 0,2 0-240 0,-1 3 0 16,-1 0 0-16,0 1 0 0,1 2 0 16,-1 2 0-16,0 1 0 0,-1 2 0 0,0 1 0 15,1 0 0-15,-1 2 0 0,-4 2 0 16,0 0 160-16,5 4-160 0,0 0 160 0,-1 1-160 0,0 2 352 0,-1 2-32 16,-1 1 0-16,-1 3 0 0,0 1 16 0,-1 3 0 15,1 0 0-15,-1 2 0 0,1-1-144 0,-1-1-48 16,0 0 0-16,0-2 0 0,1 0-144 0,0-1 0 15,0-2 144-15,0-1-144 0,1 0 0 0,0-3 0 16,0-3 0-16,-2-5 128 0,0 0-128 0,6 2 0 16,0-5 0-16,-1-3 0 0,2-4 0 0,1-3 0 15,-1-2 0-15,1-3 0 0,0 0 0 0,0-1-160 16,1-1 160-16,-1 3 0 0,-1-1-304 0,0 4 48 16,-1 1 16-16,-1 3 0 0,0 0 240 0,-1 3-192 15,-1 2 192-15,-3 5-192 0,0 0 192 0,0 0 0 0,0 0 0 16,0 0 0-16,0 0 0 15,3 5 0-15,-1 1-144 0,-1 2 144 0,0 1 0 16,0 0 0-16,1 0 0 0,0-1 0 0,1 0 0 0,1 0 0 0,0-1 0 16,0-1 0-16,2-1-208 0,2-2 80 15,-2-2 128-15,-1-2 0 0</inkml:trace>
  <inkml:trace contextRef="#ctx0" brushRef="#br0" timeOffset="1365.757">9971 1077 20271 0,'0'0'1792'0,"0"0"-1424"0,0 0-368 0,0 0 0 0,0 0 3216 0,5 6 576 15,0 0 112-15,1-1 32 0,-1-1-2048 0,1-1-416 16,0 1-64-16,0 0-32 16,-1-1-800-16,1 0-144 0,1-1-48 0,0 0 0 15,-7-2-384-15,7 0 128 0,1-3-128 0,0 1 0 0,-1-3 128 0,0 0-128 16,-3-1 0-16,1 0 128 0,0-3-128 0,-2 0 0 15,-2 0 0-15,-2-1 0 16,0 3 0-16,-1-1 0 0,-2 0 0 0,-1 0 0 16,-1 1 0-16,-1 0 0 0,0 2 128 0,-6 0-128 0,-1 3 0 15,0 1 0-15,0 4 0 0,-2 0 768 16,1 3 112-16,-1-1 16 0,-4 8 16 0,3 3-720 16,2 0-192-16,2 3 0 0,4 1 1024 0,2 1 160 15,2-1 32-15,3 0 16 0,3 0-816 0,3-2-160 16,4-2-48-16,2 0 0 0,3-4-208 0,3-1 144 15,1-2-144-15,9-4 128 0,-2-3-128 0,-1-3 0 0,-2-3 0 16,1-1 0-16,-1-1 192 16,0-3-192-16,1-4 192 0,0-1-192 0,-4 1 0 0,-2 0 0 15,-4 2 0-15,-2-2 0 0,-1 1 0 0,-1 0 0 16,-3 2-256-16,-1 0 0 0,-2 0 16 0,-3-1 0 16,-1 2 240-16,-1-1 0 0,0 3 0 31,0 1-1968-31,-1 1-336 0,1 0-80 0,0 1-6544 15,0 1-1312-15,0 1-256 0</inkml:trace>
  <inkml:trace contextRef="#ctx0" brushRef="#br0" timeOffset="2364.347">10932 674 19343 0,'0'0'1728'0,"-1"-5"-1392"15,1 1-336-15,0-1 0 0,1 1 2944 0,-1 4 528 0,0 0 112 0,0 0 0 16,0 0-1312-16,0 0-272 0,-2 5-48 0,0 3-16 16,1 3-688-16,0 4-144 0,-1 2-16 0,0 5-16 15,0 2-480-15,1 4-80 0,1 2-32 0,2-2 0 16,-1 2-224-16,1-1-32 0,0-5-16 0,0 1 0 16,0-2-80-16,1 0-128 0,1-1 176 0,-2-2-176 15,0-3 144-15,1 0-144 0,1-2 0 0,0-2 144 16,0-1 0-16,-1-4 0 0,0-2 0 0,-3-6 0 15,0 0 48-15,0 0 16 0,6-3 0 0,0-3 0 16,0-2 80-16,-1-3 16 0,1-2 0 0,0-1 0 16,1 0-112-16,1 0 0 0,0-1-16 0,1 1 0 15,2 1-48-15,1-2-128 0,1-1 192 0,3 0-64 16,1 1-128-16,0 3 0 0,-2 5 0 16,2 0 0-16,-2 2 0 0,-1 1 0 0,1 2 0 15,-3 2 0-15,0 1 0 0,0 2 128 0,0 4-128 0,-1 1 0 16,0 1 0-16,-2 1 0 15,-4 1 0-15,-1 0 128 0,0 0-128 0,-3 1 128 0,-3 1 0 0,-2 1-128 16,-3 2 192-16,-1 1-64 0,-1 2 96 0,-1 2 16 16,-2-1 0-16,-3 1 0 0,-1-1-80 0,-2 1-16 15,0-4 0-15,1-2 0 0,-1-1-144 0,2-2 0 16,-1-4 0-16,2-1 128 0,2-2-128 0,2-2 0 16,3-1 0-16,2-3 0 0,0-2 0 0,3-3-144 15,1-2 0-15,2 0 0 16,1-2-976-16,4 0-192 0,2-3-32 0,10-6-8336 15,0 0-1664-15,0 3-336 16</inkml:trace>
  <inkml:trace contextRef="#ctx0" brushRef="#br0" timeOffset="2765.84">11524 980 27519 0,'0'0'1216'0,"0"0"256"0,0 0-1168 0,0 0-304 0,0 0 0 0,0 0 0 16,-5-3 1664-16,-2 1 288 0,0 1 48 0,-6 1 16 15,-2 2-1616-15,2 0-400 0,-2 2 0 16,-1 1 1616-16,0 1 240 0,0 1 64 0,1-1 0 0,3 1-1120 0,-1 2-224 16,0 3-32-16,2-1-16 15,3 0-208-15,0 1-32 0,1 0-16 0,2 0 0 16,3-1-128-16,3 0-16 0,1-2-128 0,1-1 192 16,1-2-192-16,3-1 0 0,1-5 0 0,1 0 0 15,3 0 0-15,2-5 0 0,1-3 0 0,3-1 0 16,1-2 0-16,0-1 0 0,1-2 0 0,0 1 0 15,0 0 0-15,-1 3 0 0,0 0 0 0,-1 1 0 16,-4 3 0-16,-2 2 0 0,-3 3 0 0,-3 2 0 16,-6-1 0-16,1 5 0 15,0 1 0-15,-3 2 0 0,-2 1 0 0,-2 1 0 0,0 1 0 16,1-3 0-16,3 0 0 0,1-2 336 0,2 0 128 16,-1-6 32-16,5 4 0 0,2-1-496 0,1-2 0 0,0-1-128 0,2-1 128 31,3-1-640-31,0 0 0 0,0-1-16 0,2 0 0 15,0-4-1744-15,1 1-352 0,2 0-64 0,0-1-13888 0</inkml:trace>
  <inkml:trace contextRef="#ctx0" brushRef="#br0" timeOffset="3033.324">11951 932 15663 0,'0'0'1392'0,"0"0"-1120"16,2-7-272-16,1 0 0 0,-2-1 3072 0,0 1 544 0,-1 0 112 0,0 0 32 15,0 0-1392-15,-1 2-288 0,-2 0-48 0,1 1-16 16,-4 1-544-16,-1 3-96 0,-1 1-32 0,-1 1 0 15,-1 1-432-15,0 2-80 0,-1 0-32 0,0 4 0 16,-1 2-256-16,1 1-48 0,-3-1-16 0,2 2 0 16,1 1-96-16,0 0 0 0,0-1-16 0,3 6 0 15,0 1-368-15,2 1 0 0,4-2 0 16,2-1 432-16,2 0 16 0,1-2 0 0,9 0 0 16,3-3-448-16,-1-5 0 0,3-2 0 15,3-3 0-15,1-3 0 0,1-2 128 0,0-3-128 0,0-1 0 0,-1-4 0 16,-1 1 0-16,-1-2 0 0,-2-1-208 0,-1 2-32 15,-2 0 0-15,0 0 0 16,-2-1-512-16,-3 0-96 16,1 0-32-16,-2 1 0 0,-1 0-1440 0,-2 3-304 0,-1 0-48 0,0 0-16 15,0 1-464-15,-1-3-112 0</inkml:trace>
  <inkml:trace contextRef="#ctx0" brushRef="#br0" timeOffset="3529.282">12203 748 14735 0,'0'0'640'0,"4"-4"160"0,-1-1-640 0,0 0-160 15,0 0 0-15,-3 5 0 0,0 0 4288 0,0 0 832 16,0 0 176-16,0 0 16 0,0 0-2688 0,0 0-560 16,0 0-96-16,0 0-32 0,-4 8-688 0,0 1-144 15,-1 2-16-15,1 3-16 0,-2 1-496 0,2 2-80 16,1 1-32-16,2 1 0 0,-1 2-96 0,1 0-32 16,0 0 0-16,0-2 0 0,0-1-208 0,1 0-128 15,-1-2 160-15,0 3-160 0,0-2 0 0,0-4 0 0,1-1 0 16,-1-1 0-16,1-3 0 0,0-3 0 0,0-5 0 15,0 0-192-15,0 0-64 0,0 0-32 0,0 0 0 16,1-5 288-16,1-2 0 0,0 0 0 31,0 1-704-31,1-1-64 0,1-1-32 0,1 0 0 0,1 2 608 0,0-3 192 0,0 1 0 0,3-2-160 16,1 0 160-16,-1 1 0 0,0 0 0 16,-1-1 0-16,-1 0 0 0,2 0 0 0,0 0 128 0,0 3-128 0,-1-2 0 15,0 0 0-15,0 2 128 16,-1 0-128-16,-1 1 144 0,-1 1-144 0,0 1 160 0,-2 1 32 0,-3 3 0 15,0 0 0-15,0 0 0 0,0 0 208 0,0 0 48 16,-2 8 16-16,0 1 0 0,-1-1-128 0,0 2-16 16,-1 1-16-16,1 1 0 0,-1 0-48 0,1 2-16 15,1 1 0-15,1 0 0 0,1-2 80 0,2 2 0 16,1-3 16-16,3 0 0 0,1 1-128 0,3-2-16 16,0 0-16-16,4-3 0 0,0 0-176 0,0-3 160 15,1-1-160-15,1-1 160 0,-1-3-160 0,1 0 0 16,-1 0 144-16,-2-4-144 0,0-2 0 0,-1-1 0 15,-1 1 0-15,-3-1 0 16,-1 0-1296-16,-2 0-176 0,-2-1-48 0,-2 1-19536 0</inkml:trace>
  <inkml:trace contextRef="#ctx0" brushRef="#br0" timeOffset="4513.36">13542 703 16575 0,'-12'1'736'0,"5"-1"160"0,-2-1-720 0,-1 0-176 0,0 1 0 0,1 0 0 16,0-4 4416-16,1 1 864 0,1-1 160 0,1 0 48 0,3 0-3136 0,2 0-624 15,3-1-128-15,1 0-32 16,2-3-688-16,4 2-144 0,3 0-32 0,1 0 0 15,4 1-208-15,2 0-48 0,2 0-16 0,0 0 0 16,-1 1-176-16,2-1-16 0,0 3-16 0,1 0 0 0,-1 2-224 0,1 0 0 16,-1 2 128-16,0 0-128 0,-3 1 0 15,0 2 0-15,-3 1 0 0,-2 0 0 0,-3 3 144 0,-3 2-144 16,-3 1 128-16,-3 2-128 0,-4 0 272 0,-4 0-16 16,-3 2-16-16,-3 0 0 0,-1 0 144 0,-2 1 16 15,-4 0 16-15,0 0 0 0,-1 2-16 0,3-5 0 16,-2 0 0-16,0-1 0 0,3-2-48 0,0-1-16 15,1-2 0-15,4-1 0 0,0-2-80 0,2-3-32 16,3-1 0-16,6-1 0 0,0 0-224 0,0 0 128 16,0 0-128-16,5-3 0 0,2-1 0 0,3 0 0 0,2 1 0 15,1 1 0-15,3 0 0 0,2 1 0 0,3 2 0 0,0 1 0 16,2 0 0-16,0 2 0 0,1 3 0 0,-1-1 0 16,-1 2 0-16,-2 0 0 0,0 2 0 0,-2-2 0 15,-3 1 0-15,-1 0 0 16,-4-2 0-16,-3 2 0 0,-3 0 0 0,-2 0 0 0,-3 1 0 0,-2-1 0 15,-4 1 176-15,-2 0-176 0,-2 1 192 0,-9 0-192 16,-2 1 0-16,0-2 0 0,-2-1 0 16,0-2 704-16,-2 0 16 0,2-1 16 0,-1 1 0 15,2-5-736-15,1 0 0 0,0-1 0 0,-1-2 0 16,3-2 0-16,2 0 0 0,5 0 0 16,1-2 0-16,3-2 0 0,3 1 0 0,2-1 0 15,3 0-144-15,3-1-32 0,2 0 0 0,5-1 0 16,1 2 176-16,0 1 0 0,3 0 0 15,1 1-2112-15,1 1-384 0,0 0-64 16,3 1-32-16,0 0-608 0,2 1-128 0,-2 0-32 0</inkml:trace>
  <inkml:trace contextRef="#ctx0" brushRef="#br0" timeOffset="4694.085">14139 1019 41407 0,'0'0'912'0,"0"0"192"0,0 0 48 0,0 0 0 0,0 0-928 0,0 0-224 0,-6 3 0 0,1-2 0 0,0 0 896 0,5-1 144 16,-6 1 32-16,1-1 0 0,5 0-864 15,0 0-208-15,0 0 0 0,0 0 288 0,0 0 16 16,-2-5 0-16,3-5-9344 31,2 0-1872-31,2-4-368 0</inkml:trace>
  <inkml:trace contextRef="#ctx0" brushRef="#br0" timeOffset="4874.01">14171 722 34559 0,'0'0'1536'0,"-4"0"304"0,-2-2-1472 0,1 0-368 0,1 0 0 0,-1 0 0 16,-1 0 1440-16,1 1 224 0,0-2 32 0,0 2 16 15,5 1-1376-15,-5-1-336 0,5 1 0 16,0 0 752-16,0 0 80 0,0 0 0 0,5-3-9152 31,0 2-1856-31,3-3-352 0</inkml:trace>
  <inkml:trace contextRef="#ctx0" brushRef="#br0" timeOffset="5186.524">14365 637 18431 0,'0'0'816'0,"0"0"160"0,0 0-784 0,0 0-192 0,0 0 0 0,0 0 0 0,5-3 4208 0,-5 3 784 15,0 0 176-15,4 0 16 0,-4 0-2944 0,4 4-576 16,-1 1-128-16,0 1-32 0,0 1-576 0,0 2-112 16,-3 3-32-16,1 8 0 0,-1 0-624 0,-1 2-160 15,0 0 0-15,-1 1 736 0,-1 2 112 16,-1 0 32-16,-2 6 0 0,1-2-704 0,0-5-176 0,0-4 0 15,1-2 256-15,1-2 32 16,0-4 0-16,1-1 0 0,1-1-288 0,0-3 0 0,1-1 0 0,0-6-144 31,0 0-1104-31,0 0-224 0,0 0-32 0,0 0-12208 0,6-1-2448 0</inkml:trace>
  <inkml:trace contextRef="#ctx0" brushRef="#br0" timeOffset="5683.684">14574 711 5519 0,'0'0'496'0,"0"0"-496"0,0 0 0 0,0 0 0 0,0 0 5248 0,6-3 960 16,1 1 192-16,0 0 48 0,1 0-4400 0,1-1-864 15,2 1-176-15,1-3-48 0,-1 0-496 0,2 0-96 16,1 0-32-16,-2 2 0 0,1-2-208 0,0 0-128 15,0 1 160-15,-2 0-160 0,0 0 0 0,-1-1 128 16,-1 1-128-16,-4 1 0 0,-1 0 0 0,-4 3 176 16,0 0-176-16,0 0 160 0,-4-3 288 0,-1 1 64 15,-4 2 16-15,-5 2 0 0,-2 1-528 16,1 2 0-16,-2 0 0 0,0 0 1808 0,0 1 256 16,2 1 48-16,1 2 16 0,-1-3-1152 0,1 2-224 0,3 1-48 0,0-2-16 15,1 3-224-15,2 0-32 0,0 0-16 0,3 1 0 16,0 0-128-16,3-1-32 0,3 0 0 0,4 0 0 15,1-1-128-15,4 1-128 0,2-2 144 0,3 0-144 16,2-3 0-16,2 1 0 16,-1-1 0-16,1 2 0 0,1 2 0 0,-1-1 128 0,-2 2-128 0,-3 0 0 15,-2 1 0-15,-3 1 0 0,-1 2 0 0,-4 0 0 16,-4 2 0-16,-3-1 0 0,-3-4 0 16,-3 1 544-16,-2-1 16 0,-1 0 0 0,-2-2 0 0,-2 1-48 0,-1-1 0 15,-1-1 0-15,0-1 0 16,-1-2-96-16,-1 0-32 0,1-1 0 0,1-2 0 15,2-1-160-15,1 0-32 0,0-1-16 0,1-1 0 16,4 0-176-16,0 0 0 0,0-1 0 0,3 0 0 16,1-1 0-16,6 3 0 0,-4-3-192 0,4 3 192 15,0 0-1136-15,1-3-96 0,0-3-32 16,3 1 0-16,1 0-1232 0,2 1-240 0,2-1-48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7T22:16:27.281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17431 3791 5519 0,'0'0'496'0,"0"0"-496"16,0 0 0-16,0 0 0 0,0 0 4640 0,0 0 832 15,0 0 160-15,0 0 48 0,0 0-3504 0,0 0-688 0,0 0-144 0,0 0-16 16,2-5-432-16,1 0-96 16,1 0-16-16,1 1 0 0,0 1 0 0,-1-1 0 15,2 1 0-15,1 1 0 0,2-1 384 0,0 0 80 16,0 0 16-16,-1 1 0 0,1 0 0 0,0-1 0 0,-1 1 0 0,-1 1 0 16,-1 0-240-16,-2 1-64 15,0 0 0-15,1 0 0 0,-1 1-304 0,0 0-64 0,-4-1-16 0,6 1 0 16,1 0-208-16,0 1-48 15,0-1-16-15,1 0 0 0,1 0-112 0,1-1-32 0,-1 0 0 0,1 0 0 16,0-1 0-16,1 0 0 0,-2 0 0 0,0 1 0 16,0-1-16-16,1 1 0 0,-2 1 0 0,0-1 0 0,0 0 48 0,0 0 0 15,0 1 0-15,0 0 0 16,0 0-32-16,1 0 0 0,-2-1 0 0,2 1 0 0,0 0-32 16,1 1-128-16,-1-2 192 0,0 1-64 0,2-1-128 15,0 0 192-15,0 0-192 0,-1 0 192 0,2 0-64 16,0 0-128-16,-1 0 192 0,0 0-64 0,1 0 16 0,0-1 0 15,0 1 0-15,-1 0 0 0,3 0-16 0,-1 0-128 16,-2 0 192-16,1 0-64 0,1 0 0 0,-1 0-128 16,-1 1 192-16,2-2-64 0,-2 1-128 0,0-2 192 15,-2 1-192-15,0 0 192 0,1 0-192 0,-1 0 0 16,0 0 0-16,-1 0 128 0,0-1-128 0,0 1 0 16,1 0 0-16,0 0 128 0,-3 1-128 0,1 0 0 15,0 0 144-15,-1 0-144 0,0 0 0 0,0 0 144 16,1 0-144-16,-1 0 0 0,0 0 128 0,2-1-128 15,0 1 0-15,1 0 0 0,-1 0 0 0,0-1 0 16,2 0 0-16,-1 0 0 0,1-2 0 0,0 1 0 16,1 0 0-16,1 0 0 0,0 1 0 0,-2-1 0 15,3 2 0-15,0 0 0 0,-1-1 128 0,-1 1-128 0,1 0 0 0,0 0 0 16,-1 0 0-16,-2 1 0 16,2 1 0-16,-1-2 0 0,-1 1 0 0,0 0 0 15,0 0 0-15,0 1 0 0,-1-2 0 0,0 0 0 0,0 0 0 0,0 0 0 16,-1 0 0-16,1 0 0 0,-1-2 0 0,1 1 0 15,-2 0 0-15,2 1 0 16,1 0 0-16,-1-1 0 0,-1 1 0 0,1-3 0 0,-1 1 0 16,0 1 0-16,2 0 128 0,0 0-128 0,0-1 0 15,-1 0 0-15,0 0 0 0,-1 0 0 0,1 1 0 0,1 0 0 16,0 1 128-16,-2-2-128 0,-1 2 0 0,1 0 0 0,0-1 128 0,0 1-128 16,0 0 0-16,-1 0 144 0,1-1-144 0,1 2 0 15,0 0 0-15,0 1 0 0,-1-2 0 0,-1 1 0 16,1 0 0-16,2 1 0 0,-2 0 0 0,1 0 0 15,0-1 0-15,0 1 0 0,-1 0 0 0,0-1 0 16,0-1 0-16,1 2 0 0,-1 0 0 0,-1-2 0 16,1 1 0-16,0 0 0 0,1-1 0 0,-2 0 0 15,-1 0 0-15,1 0 0 0,-2 0 0 0,1 0 0 16,0 0 0-16,1 0 0 0,-1 0 0 0,0 0 0 16,-5 0 0-16,6 0 0 0,-1-1 0 0,0 1 0 15,-1 0 0-15,1 0 0 0,-5 0 0 0,6 0 0 16,-1-1 0-16,0 1 0 0,0 0 0 0,0 0 0 15,-5 0 0-15,6 0 0 0,-1 0 0 0,1 0 0 16,-1 0 0-16,-5 0 0 0,0 0 0 0,8 0 0 16,0 0 0-16,0 0 0 0,-1-2 0 0,-1 2 0 15,0 0 0-15,0 2 0 0,-6-2 0 0,7 0 0 16,-7 0 0-16,7 0 0 0,-7 0 0 0,7 0 0 16,-7 0 0-16,5 1 0 0,-5-1 0 0,0 0 0 0,7 0 0 0,-7 0 0 15,0 0 0-15,0 0 0 16,0 0 0-16,0 0 0 0,0 0 0 0,0 0 0 0,0 0 0 0,0 0 0 15,0 0 0-15,0 0 0 0,0 0 0 0,-3 4 0 16,-1-2-304-16,-2-1 0 16,-1 1 0-16,0-1 0 15,-1 0-1888-15,2 0-384 0,6-1-80 0</inkml:trace>
  <inkml:trace contextRef="#ctx0" brushRef="#br0" timeOffset="113079.406">14306 12994 6447 0,'0'0'272'0,"0"0"80"0,0 0-352 0,0 0 0 0,0 0 0 0,0 0 0 15,0 0 1776-15,0 0 272 0,0 0 64 16,0 0 16-16</inkml:trace>
  <inkml:trace contextRef="#ctx0" brushRef="#br0">14304 649 27071 0,'0'0'1200'0,"0"0"240"0,3-5-1152 0,0 1-288 15,-3 4 0-15,3-3 0 0,1-1 1664 0,0 1 256 16,-4 3 64-16,0 0 16 0,0 0-464 0,5 1-112 16,0 1-16-16,-1 2 0 0,0 1-400 0,0 5-96 15,-1 0-16-15,1 7 0 0,-2 1-128 0,-1 3-16 0,-1 6-16 0,-1 2 0 16,0 3-80-16,-2 1-16 16,-1 1 0-16,0-2 0 0,-1-2-32 0,-1 1-16 15,0 0 0-15,-1 1 0 0,0-1-80 0,0 1-32 0,1-4 0 0,1-1 0 16,1-2-64-16,1-4-16 0,0-2 0 0,0-1 0 15,0-3-80-15,0-1-32 0,0-2 0 0,0-3 0 16,0 0-48-16,0-2-16 0,0-2 0 0,3-5 0 16,-3 4-32-16,3-4-16 0,0 0 0 0,0 0 0 15,0 0-48-15,0 0-128 0,0 0 192 0,7-2-64 16,1-1-128-16,3 1 0 0,3-1 144 0,2 1-144 16,2-2 192-16,1 1-48 0,1 1 0 0,0 1 0 15,-1 0 64-15,0 0 16 0,-1 1 0 0,0 0 0 16,1 0-224-16,1 1 144 0,0 0-144 0,0 1 128 15,-1 1-128-15,1-1 160 0,-3 1-160 0,2 2 160 0,0 0-160 0,-2 0 0 16,0-1 144-16,-2 0-144 0,1 0 0 0,-2 1 0 16,-2-1 0-16,-2 0 128 0,-1 1-128 0,-2-2 0 15,0 0 0-15,-3 1 128 0,-4-4-128 0,0 0 0 16,0 0 128-16,0 0-128 0,0 0 0 0,0 0 0 16,-4 3 0-16,-1 1 128 0,-1 0-128 0,-1-2 0 15,0-1 0-15,0-1-128 16,0-1-528-16,1-1-112 0,1 1 0 0,1-3-16 15,0 1-624-15,1-2-112 0,1-1-16 0,-1-1-16 16,2 0-1728-16,0-1-352 0</inkml:trace>
  <inkml:trace contextRef="#ctx0" brushRef="#br0">14944 741 8287 0,'0'0'368'0,"0"0"80"0,0 0-448 0,0 0 0 15,0 0 0-15,0 0 0 0,0 0 5968 0,0 0 1120 16,0 0 208-16,0 0 64 0,0 0-4784 0,0 0-944 16,0 0-192-16,2 7-32 0,2 3-288 0,0 3-48 15,-1 0-16-15,0 3 0 0,0 2 32 0,0 1 16 16,-1 3 0-16,-1 1 0 0,-1 3-144 0,0-3-16 15,-1 2-16-15,0-1 0 0,0 1-272 16,-1 0-48-16,0 0-16 0,0 0 0 0,0-2-240 0,2 1-48 16,0-2-16-16,1 0 0 0,-1-3-128 0,1 0-32 15,1-2 0-15,-1-2 0 0,0 0-128 0,0 0 128 16,-1-6-128-16,0 2 128 0,0-1-128 0,0-2 0 0,0-1 0 16,0-3 0-16,0-4 0 0,0 0 0 15,0 0 0-15,0 0 0 0,0 0 0 0,0 0-192 0,0 0 32 16,0 0 16-1,-3-4-1008-15,2-3-208 0,1-3-48 0,0-1 0 16,1 0-1728-16,0 1-368 0</inkml:trace>
  <inkml:trace contextRef="#ctx0" brushRef="#br0">15710 1020 23951 0,'0'0'2128'16,"0"0"-1696"-16,0 0-432 0,0 0 0 15,-2-4 2656-15,2 4 448 0,0 0 96 0,0 0 0 16,0 0-1456-16,0 0-288 0,0 0-64 0,0 0-16 15,0 0-576-15,-2 6-112 0,1 2-32 0,0 2 0 16,1 1-80-16,0 0-32 0,1 3 0 0,-1 2 0 16,0 1-32-16,0 0-16 0,0 1 0 0,1 0 0 15,0 0-112-15,-1-1 0 0,-1 0-16 0,1-1 0 16,0-2 16-16,0-1 0 0,1-1 0 0,-1-3 0 16,-1 1 32-16,1-3 16 0,0-1 0 0,0-6 0 0,-1 5-16 0,1-5 0 15,0 0 0-15,0 0 0 0,0 0-128 0,0 0-32 16,0 0 0-16,2-10 0 0,-1-1-256 15,1-1 0-15,1-2 0 0,1 0 272 0,0-1 0 16,0 0 0-16,2-2 0 0,0 1-272 0,2-2 128 16,0 0-128-16,0 0 0 0,-1 0 128 0,2 1-128 15,0 0 0-15,3 0 0 0,1 1 0 16,-3 3 0-16,0 2 0 0,1 2 0 0,-1 4 0 16,-2 0 0-16,-2 1 0 0,-6 4 0 0,5-1 0 15,-5 1 128-15,7 2-128 0,-1 2 176 0,-1 2-32 0,-1 0 0 0,0 3 0 16,-1 1-16-16,0 1 0 0,-1 1 0 0,0 3 0 15,-1 2 0-15,0-2 0 0,-1 3 0 0,-1 0 0 16,0 0-128-16,0 0 160 0,-1-2-160 0,0 0 160 16,0-1-160-16,1-2 0 0,-1 0 0 0,0-1 0 15,0 0 0-15,0-4 0 0,0 1 128 0,0-1-128 16,-1-1 0-16,0 0 0 0,3-7 0 0,0 0-176 47,0 0-736-47,0 0-160 0,4-6-16 0,0 0-14912 0,3-4-2960 0</inkml:trace>
  <inkml:trace contextRef="#ctx0" brushRef="#br0">16165 1032 13823 0,'0'0'608'0,"0"0"128"0,0 0-592 0,2-5-144 0,-1 0 0 0,-1 5 0 15,1-6 4704-15,-1 6 912 0,0-5 176 0,0 5 32 0,0 0-3248 0,0 0-656 16,0 0-128-16,-5-1-16 15,0 1-576-15,-1 0-112 0,0 0-32 0,-1 3 0 0,1 1-288 16,-1 1-48-16,-2 1-16 0,-3 7 0 0,1 1-560 16,1 1-144-16,-1 3 0 0,0 1 704 0,1 2 128 15,3 0 0-15,1 0 16 0,3-5-432 0,1 2-96 16,2-1 0-16,4 1-16 0,2 0-304 16,-1-3 0-16,2-3 0 0,2-1 240 0,1-2-16 15,0-3 0-15,0-2 0 0,1-1-224 0,1-3 176 16,1-1-176-16,0-4 160 0,1-1-160 0,3-4 0 15,-2 0 144-15,1-6-144 0,-1-2 0 0,-4 2 0 0,0 2 0 16,-2-3 0-16,-2 0 0 0,-2 1 0 0,-3-1 0 16,0 1 0-16,0 0 0 0,-1 0 0 0,-4 0 128 15,-2 0-128-15,-1 3 0 0,-1 3 0 16,-1 0 0-16,-1 1 0 0,-1 2 0 0,1 0 0 16,-1 1-144-16,0 2 0 0,2 1 0 0,-1-1 0 15,0 3 144-15,2-2 0 0,1 3 0 31,6 0-1824-31,0 0-336 0,0 0-64 0,0 5-16 16,2 2-1440-16,2-2-288 0</inkml:trace>
  <inkml:trace contextRef="#ctx0" brushRef="#br0">16392 1055 33855 0,'0'0'1504'0,"0"0"304"0,0 0-1440 0,0 0-368 0,-6-1 0 0,2 1 0 0,4 0 1680 0,0 0 272 15,-5 1 48-15,5-1 16 0,-4 4-800 0,1 2-176 16,0 1-16-16,1 1-16 0,0 2-432 0,1 0-96 16,0 2-16-16,1 1 0 0,0 1-16 0,0-1-16 15,0 1 0-15,1 0 0 0,1-2-112 0,0 2-32 16,0-3 0-16,1 1 0 0,-1-3-48 0,1-1-16 16,0-1 0-16,0-1 0 0,0-1-16 0,-3-5 0 15,0 0 0-15,0 0 0 0,0 0 16 0,5-1 0 16,0-1 0-16,-2-3 0 0,1-1-32 0,-1-2-16 0,0-3 0 0,0 0 0 15,0-1-176-15,0-2 128 0,1 0-128 0,0-1 128 16,2-1-128-16,0 2 0 0,0-1 0 0,1 0 0 16,1 2 0-16,-1-1 0 0,1 1 0 0,0 2 0 15,-1-1 0-15,1 2 0 0,-1 0 0 0,1-1 0 16,-3 3 0-16,0 0 0 0,-1 0 0 0,0 2 0 16,-2 1 0-16,1 1 0 0,-1-1 0 0,-2 5 0 15,0 0 0-15,0 0-144 0,0 0 144 0,0 0-208 31,0 0-1056-31,0 0-208 0,0 0-32 0,0 0-12944 0,5 5-2576 0</inkml:trace>
  <inkml:trace contextRef="#ctx0" brushRef="#br0">16622 1030 11055 0,'0'0'976'0,"0"0"-784"16,0 0-192-16,0 0 0 0,0 0 4512 0,3-5 864 16,-2-1 160-16,-1 6 32 0,0 0-3216 0,0 0-656 15,0 0-128-15,0 0-32 0,0 0-384 0,0 0-64 16,0 0-32-16,4 4 0 0,-1 2-240 0,-1 2-48 16,-1 2-16-16,-1 0 0 0,-1 1-128 0,0 3-32 15,0 2 0-15,0 0 0 0,-1-1-48 0,0 0-16 16,3 1 0-16,-2-1 0 0,-1-1-112 0,2-1-32 0,1-2 0 0,0-1 0 15,0-2-112-15,0-1-16 16,0-1-16-16,-1-6 0 0,0 0-48 0,0 0 0 0,0 0 0 0,0 0 0 16,0 0 96-16,0 0 16 0,4-5 0 0,-1-1 0 15,0-3-304-15,0 0 0 0,0 0 0 0,2-8 0 16,0 2 0-16,0-2 0 0,-1 2 0 16,1-1 0-16,0 1 0 0,0 0 0 0,2-3 0 15,2 0 0-15,0 4 0 0,-1 1 0 16,1 2 0-16,0-1 0 0,-1 3 0 0,0 0 0 15,-2 2 0-15,1 0 0 0,-1 1 0 0,0 1 0 16,1 2 0-16,0 2 0 0,-1-1 0 0,-1 1 0 16,1 2 0-16,-1 1 0 0,1 1 0 0,2 3 0 15,-2 2 0-15,-1-1 0 0,-1 2 0 16,0 0 304-16,-1 1-48 0,1 3-16 0,-2 1 0 0,-1 1-80 0,-1 2-16 16,0 1 0-16,-1 0 0 0,-1 2 48 0,0-1 16 15,0 1 0-15,-1-3 0 0,1 1-16 0,0-1 0 16,1-3 0-16,-1-1 0 0,1 0-48 0,0-5-16 15,1-2 0-15,0-6 0 0,0 0-128 0,0 0 128 16,0 0-128-16,0 0 128 0,0 0-128 0,4-6 0 16,-2-2 144-16,2-4-144 0,1-1 0 0,2-1 0 15,-1-4 0-15,0 0 0 0,1-3 0 0,0 0 0 16,0 1 0-16,2 1 0 0,0 2 0 0,-1 1 0 16,0 0 0-16,0 2 0 0,2 0 0 0,0 1 0 15,0 1 0-15,0 0-128 0,-1 2 128 0,1 1 0 16,-1 3 0-16,0 1-128 0,-2 2 128 0,-1 2 0 0,1 2 0 0,-1 2 0 15,-2 2 0-15,1 1 0 0,1-1 0 0,0 3 128 16,-2 0-128-16,0 1 128 0,0 0-128 0,0 2 128 16,-1 1-128-16,0 2 176 15,-1 0-176-15,0 3 192 0,-1 1-192 0,-1 0 192 16,-1 1-192-16,0-1 192 0,-1 0-192 0,0-1 0 16,0 0 0-16,0 0 128 0,-2-2-128 0,1 0 0 0,0-2 0 0,1-2 0 15,1-1-144-15,0-2-64 0,2-2-16 0,-1-6 0 31,0 0-1280-31,0 0-256 0,7-1-48 0,0-2-16 16,0-2-1312-16,0-1-256 0,0-2-48 0</inkml:trace>
  <inkml:trace contextRef="#ctx0" brushRef="#br0">17236 1197 33919 0,'0'0'1504'0,"0"0"304"0,0 0-1440 0,0 0-368 16,0 0 0-16,0 0 0 0,0 0 1920 0,0 0 320 15,0 0 64-15,2 6 16 0,-2-6-912 0,1 6-192 16,-1-6-48-16,0 5 0 0,0-5-720 0,0 0-128 16,2 5-48-16,-2-5 0 0,0 0-272 0,0 0 0 15,0 0-176-15,0 0 176 16,0 0-1952-16,5-4-288 0,-1-2-48 0,-1-1-16336 0</inkml:trace>
  <inkml:trace contextRef="#ctx0" brushRef="#br0">17273 1017 23039 0,'0'0'1024'0,"0"0"192"0,-3-4-960 0,-1 1-256 0,0-1 0 0,0 1 0 16,0 0 4640-16,4 3 880 0,-5-4 176 0,1 1 48 15,4 3-3568-15,0 0-720 16,0 0-144-16,-4-2-32 0,4 2-736 0,0 0-160 0,0 0-16 0,0 0-16 31,-4 0-736-31,4 0-160 0,0 0-32 0,-3 1-20880 0</inkml:trace>
  <inkml:trace contextRef="#ctx0" brushRef="#br0">18136 599 25567 0,'0'0'1136'0,"0"0"224"0,0 0-1088 0,0 0-272 15,0 0 0-15,0 0 0 0,0 0 1872 0,4 6 320 16,-4-6 64-16,4 8 16 0,-2 1-416 0,0 3-96 16,0 3-16-16,-1 1 0 0,0 3-368 0,-1 3-80 15,0 2-16-15,-1 3 0 0,0 3-320 0,0 1-80 16,0 0-16-16,0 0 0 0,0-1-288 0,0-2-64 15,1-1-16-15,-1-1 0 0,1-2-192 0,0 1-48 16,0-1 0-16,1-1 0 0,0-5-256 0,0 1 160 0,0-1-160 0,0-5 128 16,1 1-128-16,-1-4 0 15,0-1 0-15,0-1 0 0,0-3 0 0,-1-5 0 0,0 0 128 0,0 0-128 16,0 0 0-16,0 0-272 0,0 0 64 0,-4-4 16 31,0-2-1216-31,1 0-224 0,0-3-48 0,1 0-16 16,0-2-1040-16,2 1-208 0,1-2-32 0</inkml:trace>
  <inkml:trace contextRef="#ctx0" brushRef="#br0">18414 571 15663 0,'0'0'1392'0,"0"0"-1120"15,0 0-272-15,0 0 0 0,0 0 3296 0,0 0 608 16,0 0 112-16,0 0 16 0,0 0-1520 0,-2 5-304 16,-1 1-64-16,1-1-16 0,1 1-528 0,0 1-128 15,-1 1 0-15,1 0-16 0,0 3-384 0,0 2-80 16,0 2-16-16,-1 1 0 0,0 2-272 0,0 1-64 15,1 4-16-15,0 0 0 0,0 1-176 0,1 2-16 16,0 0-16-16,0-1 0 0,1 0-144 0,1 0-16 16,0-3-16-16,0 0 0 0,0-2-112 0,0 1 0 15,-1-2-128-15,0-1 192 0,0 0-192 0,-1-1 0 0,0 0 128 0,-1-1-128 16,0-2 0-16,0-2 0 16,-1 0 128-16,0-3-128 0,0 0 0 0,0-2 0 0,-1-1 0 0,0-1 0 15,3-5 0-15,0 0 0 0,-4 0 0 0,0 0 0 16,1-3-288-16,-1 0 0 0,1 0 0 0,0-1 0 31,1-1-896-31,1 0-176 0,1-1-48 0,1-1 0 16,0 0-960-16,1 0-192 0,1-1-32 0,0 1-15104 0</inkml:trace>
  <inkml:trace contextRef="#ctx0" brushRef="#br0">18603 908 26943 0,'0'0'1200'0,"0"0"240"0,0 0-1152 0,0 0-288 15,0 0 0-15,0 0 0 0,0 0 1728 0,0 0 272 16,0 0 64-16,0 0 16 0,0 0-736 0,0 0-128 15,0 0-48-15,-1 5 0 0,1 1-528 0,0 1-96 16,-1 2-32-16,1 1 0 0,0 1-192 0,0 0-64 16,1 0 0-16,0 1 0 0,0-2-64 0,1 0 0 15,0 0-16-15,1-1 0 0,1 0-176 0,1-1 160 16,0-1-160-16,0-1 160 0,-5-6-160 0,5 3 0 16,-5-3 0-16,7 2 128 0,-2-2-128 0,0-2 128 15,0-1-128-15,1-1 128 0,0 0-128 0,0-2 160 0,-1 0-160 0,-1 0 160 16,-1 0-160-16,2 1 0 0,-1-3 144 0,0 3-144 15,0 1 0-15,0-1 0 0,-2 1 0 0,-2 4 128 16,0 0-128-16,0 0 0 0,0 0 0 16,6 1 0-16,-6-1 0 0,7 5 144 0,0 0-144 0,-1 1 160 0,0 3 48 0,1-2 16 15,1 2 0-15,-1 0 0 0,0-2 32 0,0 1 16 16,2 0 0-16,0-1 0 0,2-1 32 0,-1-2 0 16,-1-1 0-16,3-1 0 15,-1-2 80-15,1 0 0 0,-3 0 16 0,1-3 0 16,-1-1 48-16,1-2 16 0,-2-1 0 0,-1 0 0 15,1-2-144-15,0 1-16 0,-2-2-16 0,0 0 0 0,-1 1-96 0,-1 0-32 16,0 1 0-16,0-1 0 0,-1 0 0 0,-1 0 0 16,-1 1 0-16,0-2 0 0,-1 0-160 0,0 0 192 15,1 0-192-15,-2 2 192 0,0-1-192 0,0 0 0 16,0 0 0-16,0 0 128 0,-1 2-128 0,0-1 0 16,0 1 0-16,1 0 0 0,0 1 0 0,1-1 0 15,0 1 0-15,0 2 0 0,0 4-336 0,0-5 0 16,0 5 0-16,0-5 0 15,0 5-1024-15,0 0-208 0,0 0-32 0,3-4-16 16,-3 4-720-16,0 0-144 0,5-3-16 0</inkml:trace>
  <inkml:trace contextRef="#ctx0" brushRef="#br0">19109 540 17503 0,'0'0'1552'0,"0"0"-1232"16,0 0-320-16,0 0 0 0,0 0 3552 0,0 0 656 15,0 0 128-15,0 0 16 0,0 0-2000 0,0 6-416 16,0 1-80-16,0 1 0 15,-1 0-624-15,1 1-112 0,0 5-32 0,0-1 0 16,0 2-256-16,0 4-64 0,-1 1-16 0,0 3 0 16,0-1-80-16,0 4-16 0,0 1 0 0,-1 1 0 0,0 0-144 0,0-1-48 15,0 0 0-15,0-2 0 0,1 1-224 0,0-4-48 16,0-3-16-16,1-2 0 0,0 0-176 0,0-1 0 16,0-2 0-16,0 0 128 0,0-1-128 0,2-3 0 15,-1-1 0-15,0-2 0 0,-1-7-352 0,0 0 0 16,0 0 0-16,0 0 0 15,0 0-1008-15,0 0-208 0,0 0-32 0,4-5-16 16,-2-1-1088-16,2 0-224 0,-1-1-32 0</inkml:trace>
  <inkml:trace contextRef="#ctx0" brushRef="#br0">19330 538 26079 0,'0'0'1152'0,"0"0"256"0,0 0-1136 0,0 0-272 16,0 0 0-16,0 0 0 15,0 0 1856-15,0 0 320 0,0 0 64 0,0 0 16 16,0 0-656-16,4 5-128 0,-1 0-16 0,0 2-16 16,-1 1-224-16,0 1-32 0,-1 3-16 0,0 2 0 15,0 1-192-15,-1 1-32 0,0 3-16 0,-1 2 0 0,0 1-176 0,0 1-48 16,0 3 0-16,0 1 0 15,-1 0-240-15,1 1-48 0,0-2-16 0,0-2 0 0,0-1-144 0,0-2-48 16,1-2 0-16,0-3 0 0,0-1-80 0,0-2 0 16,0-1-128-16,0-2 192 0,0-1-192 0,0-3 0 15,0 0 128-15,0-6-128 0,0 0 0 0,0 0 0 16,0 0-144-16,0 0 144 16,0 0-1008-16,0 0-96 0,0 0-32 0,4-6 0 15,-1 0-1296-15,0 1-256 0,-1-4-48 0</inkml:trace>
  <inkml:trace contextRef="#ctx0" brushRef="#br0">19479 1083 11967 0,'0'0'1072'0,"0"0"-864"16,0 0-208-16,0 0 0 0,0 0 4720 0,0 0 896 16,0 0 176-16,0 0 32 0,0 0-2672 0,0 0-528 0,0 0-128 0,0 0 0 15,0 0-816-15,-2 6-144 16,-1 0-48-16,1 2 0 0,0 3-560 0,1 2-112 16,-1 2-32-16,1-2 0 0,0 3-304 0,0 0-64 15,0 1-16-15,0 0 0 0,0 0-176 0,0-1-32 16,0 1-16-16,1-3 0 0,0-1-176 0,0 0 128 15,0-1-128-15,0-2 128 0,1-4-128 0,0 0 0 16,0 2 0-16,0-3 0 0,-1-5 0 0,0 0 0 0,0 0 0 0,0 0 0 31,0 0-1312-31,0 0-192 0,0-8-32 0,-1 1-20160 0</inkml:trace>
  <inkml:trace contextRef="#ctx0" brushRef="#br0">19809 759 21183 0,'0'0'944'0,"0"0"192"0,0 0-912 0,0 0-224 16,0 0 0-16,0 0 0 0,0 0 4032 0,0 0 752 15,0 0 144-15,4 7 48 0,-4-7-2816 0,7 5-560 16,1-2-128-16,0 1 0 0,0-1-576 0,2 0-128 16,1-1 0-16,0 1-16 0,3-3-496 0,0 1-80 15,-1-1-32-15,1 0 0 0,1 0-144 0,0 0 0 16,-3 0 0-16,0 1 0 16,-1 1-1104-16,-2-1-256 0,-3 1-48 0,0 2-11840 15,-6-4-2352-15</inkml:trace>
  <inkml:trace contextRef="#ctx0" brushRef="#br0">19837 913 19343 0,'-7'6'1728'0,"7"-6"-1392"15,-5 3-336-15,0-1 0 0,0 1 4064 0,5-3 736 0,0 0 160 0,0 0 32 16,0 0-2480-16,0 0-480 0,0 0-112 0,1 5 0 16,3 0-784-16,1-1-160 0,1-2-16 0,2 0-16 15,1-1-336-15,1-1-64 0,1 0-16 0,0-1 0 16,1 1-192-16,2-2-32 0,-1 0-16 0,1 1 0 0,0-2-288 0,0 1 0 15,-1 2 128-15,1-3-128 16,-2 1-528 0,-1 0-176-16,0 0-16 0,0 1-13840 0,-1 0-2768 0</inkml:trace>
  <inkml:trace contextRef="#ctx0" brushRef="#br0">20300 397 30111 0,'0'0'1344'0,"0"0"256"0,0 0-1280 0,0 0-320 0,5 3 0 0,0 0 0 0,0-3 1856 0,0 0 320 16,2 1 48-16,3 0 16 0,0 0-384 0,3 1-80 16,1-1-16-16,4 0 0 0,-1 0-672 0,3 1-144 15,-1-2-32-15,0 0 0 16,0 1-336-16,-3 0-80 0,2 0-16 0,-2 1 0 16,-1-1-256-16,0 1-48 0,0 0-16 0,2 0 0 0,-2 0-160 0,-1 0 0 15,2-1 0-15,-1 0 128 0,-2 0-128 0,0 0 0 16,-2 0 0-16,0 1 0 15,-3 0-400-15,1-2-64 0,-3 0-16 0,-6 0 0 16,0 0-2224-16,0 0-448 0,0 0-96 0,1 7-15008 0</inkml:trace>
  <inkml:trace contextRef="#ctx0" brushRef="#br0">20279 400 22111 0,'0'0'1968'0,"0"0"-1584"0,0 0-384 0,0 0 0 16,0 0 3120-16,0 0 528 16,0 0 128-16,0 0 0 0,1 8-1248 0,0-2-256 15,1 1-48-15,2 2-16 0,0 1-848 0,1 2-160 16,1 1-48-16,2 1 0 0,-2 0-480 0,3 2-96 0,1 0-32 0,2-2 0 15,0 0-272-15,1-1-48 0,4-2-16 0,-2 0 0 16,2 1-80-16,-1-1 0 0,0-2-128 0,1 1 192 16,-3-1-192-16,-1 1 0 0,-2-1 0 0,0-2 0 15,-1-1 0-15,-2-1 0 0,-1 1 0 0,0-1 0 16,-1 0-208-16,-1 0-96 0,0-2-16 0,-2 0 0 16,-3-3-1728-16,3 4-368 0,-1 0-64 0,-2-4-10768 15,0 0-2176-15</inkml:trace>
  <inkml:trace contextRef="#ctx0" brushRef="#br0">20257 1189 23727 0,'0'0'1040'0,"0"0"240"0,0 0-1024 0,0 0-256 16,0 0 0-16,6-8 0 0,1-1 1600 0,0-1 288 15,1-1 48-15,0 0 16 0,0-2-96 0,1 0-32 16,0-3 0-16,2 1 0 0,1 0-352 0,1 1-64 0,-1 0 0 16,2-1-16-16,0-1-304 0,-1-3-64 0,0-1-16 0,1-1 0 15,-1-2-624-15,-2 0-128 0,2 0-32 0,-2 2 0 16,-1 0-224-16,0 4 0 0,-2 2 0 15,1 2 0-15,-2 2 0 0,-1 1 0 0,-2 4 0 0,2 1 0 32,-2 0-1088-32,-4 5-192 0,0 0-64 0,0 0-11680 0,4 5-2336 0</inkml:trace>
  <inkml:trace contextRef="#ctx0" brushRef="#br0">20277 1271 20271 0,'0'0'1792'0,"0"0"-1424"0,0 0-368 0,0 0 0 0,0 0 2912 0,0 0 512 15,0 0 96-15,7-2 32 0,-1-1-1280 0,1 0-256 16,1-1-48-16,1 1-16 0,0-3-592 0,3 2-112 16,1 0-32-16,1 0 0 0,1 0-256 0,2 1-64 15,-1 1-16-15,2 0 0 0,-1 0-224 0,0 0-32 16,-1 1-16-16,-1 0 0 0,0 0-240 0,-1 1-48 15,0 1-16-15,-2 1 0 0,2 0-304 0,-1 0 128 16,0 0-128-16,2-1 0 0,-1 2 0 0,0-2 0 0,1 1 0 16,-1 0 0-16,-3 0 0 0,1 0-144 0,0-1-16 0,-1 0 0 31,-3 1-1008-31,-1 0-208 0,-7-2-32 0,0 0-16 16,6 3-1088-16,-6-3-224 0,0 0-32 0,8 5-14624 0</inkml:trace>
  <inkml:trace contextRef="#ctx0" brushRef="#br0">20814 914 18431 0,'0'0'816'0,"0"0"160"0,0 0-784 0,-5 2-192 0,0 1 0 0,1 0 0 0,-1 2 4352 0,-1 1 816 16,1 1 160-16,1 0 48 0,0 1-3120 0,1 1-608 15,0-1-128-15,0 2-32 0,1 0-656 0,1 1-144 16,0-1-32-16,1 4 0 0,0 0-192 0,1 0-32 16,0 2-16-16,0 0 0 0,0-1-160 0,1 2-16 15,1-2-16-15,-1 0 0 0,-1-1-224 0,0 0 128 16,0-1-128-16,0 0 0 0,0-2 0 0,-1-2 0 16,0-2 0-16,0-1 0 15,0-6-1152-15,0 0-160 0,0 0-32 0,0 0-16 16,0 0-1760-16,0 0-336 0</inkml:trace>
  <inkml:trace contextRef="#ctx0" brushRef="#br0">20714 413 21183 0,'0'0'1888'16,"0"0"-1504"-16,0 0-384 0,-3 5 0 16,3-5 3392-16,-3 3 624 0,0 1 112 0,0 1 32 0,0-1-2128 0,0 0-432 15,0 1-64-15,2 0-32 0,-1 0-896 0,2-5-176 16,0 6-48-16,0-6 0 0,0 5-384 0,0-5 0 15,0 0 0-15,5 5 0 0,-5-5-224 0,6 4-128 16,0-3-32-16,-1 1-12112 16,-5-2-2432-16</inkml:trace>
  <inkml:trace contextRef="#ctx0" brushRef="#br0">20734 482 12895 0,'0'0'1152'0,"0"0"-928"15,0 0-224-15,0 0 0 0,0 0 3328 0,-4-1 608 16,1-1 128-16,3 2 32 0,0 0-2000 0,0 0-400 16,0 0-80-16,0 0-16 0,0 0-576 0,0 0-128 15,0 0-32-15,-1 5 0 0,1 2-224 0,0 2-64 16,0 2 0-16,1 1 0 0,-1-1 48 0,0 2 0 16,0 0 0-16,0-1 0 0,0 0-208 0,0 0-32 15,-1 0-16-15,-1-1 0 0,2 1-224 0,0 0-144 16,-1-1 192-16,0-1-192 0,0 0 0 0,1-2 0 15,0 0 0-15,1-1 0 16,-1-7-2368-16,0 0-384 0</inkml:trace>
  <inkml:trace contextRef="#ctx0" brushRef="#br0">20963 998 34671 0,'0'0'1536'0,"0"0"320"0,0 0-1488 0,-2-3-368 16,1-2 0-16,1 5 0 0,-2-6 816 0,0 2 80 15,2 4 32-15,0 0 0 0,0 0-528 0,0 0-96 16,0 0-32-16,0 0-11696 0,0 0-2336 16</inkml:trace>
  <inkml:trace contextRef="#ctx0" brushRef="#br0">20939 1125 32255 0,'-5'1'2864'0,"0"1"-2288"0,-2 0-576 0,2 0 0 15,1 0 2496-15,4-2 400 0,-3 4 80 0,3-4 16 16,0 6-1584-16,1 1-304 0,1 1-64 0,2 2-16 16,1 2-720-16,1 0-160 0,-1 2-16 0,3 2-128 0,-1 1 0 0,0 2 0 15,0 0 0-15,0 2 0 0,0-2 0 0,0 1 0 16,-1 0 0-16,-1-3 0 0,-1 1 128 0,-1 1-128 15,-1-1 0-15,-1 0 0 0,-1-2 0 0,-1 1 0 16,0-2 0-16,-1 0 0 0,-1-1 160 0,-1-1-160 16,0-2 128-16,-1 0-128 0,0 0 352 0,0-3-16 15,-1-3 0-15,0 0 0 0,0-2-112 0,-1-1-32 16,-1-2 0-16,0-2 0 0,0-2-192 0,0-1 0 16,0-1 0-16,1-3 0 0,-1 0 0 0,2-1 0 15,1 0-208-15,-1-1 64 16,2 0-304-16,1 0-64 0,0-1-16 0,3 2 0 15,0-1-1328-15,1 1-256 0,2 0-48 0,2 2-10464 16,1-2-2096-16</inkml:trace>
  <inkml:trace contextRef="#ctx0" brushRef="#br0">21202 1024 25791 0,'0'0'2304'0,"0"0"-1856"16,0 0-448-16,0 0 0 0,0 0 3120 0,0 0 528 16,7 3 96-16,0-2 32 0,0 0-1888 0,1 0-368 15,1 1-80-15,1-2-16 0,1 1-912 0,0 0-176 16,0 1-32-16,1-1-16 0,0-1-288 0,0 2 0 15,-3-1 0-15,1 0 0 16,-2 0-1376-16,-1 1-288 0,-1 1-48 0,-2 0-16784 16</inkml:trace>
  <inkml:trace contextRef="#ctx0" brushRef="#br0">21146 1187 21183 0,'-6'7'1888'0,"2"-4"-1504"0,-1 1-384 0,0-3 0 16,0 1 4224-16,2 2 768 0,3-4 144 0,0 0 48 15,0 0-3040-15,0 0-608 16,0 0-112-16,6 3-16 0,1-1-688 0,1 0-128 16,2 0-16-16,1-1-16 0,3 0-384 0,1 0-176 15,1 2 160-15,1-2-160 0,1 0 0 0,-2 0 0 16,2 2 0-16,-3-3-160 16,0 0-1760-16,-1-2-368 0,-1 1-64 0,0 1-16112 0</inkml:trace>
  <inkml:trace contextRef="#ctx0" brushRef="#br0">21667 1098 11967 0,'0'0'528'15,"4"-4"112"-15,-1-2-512 0,-1 0-128 0,0 0 0 0,-1 0 0 0,-1 0 4512 0,0 1 864 16,0-1 192-16,-2 1 16 0,-1 0-3072 0,-1 1-608 15,-2 1-128-15,-1 1-32 16,-1 1-528-16,-2 1-96 0,0 1-32 0,-3 2 0 0,0 1-256 0,1 2-64 16,0 1-16-16,-1 4 0 0,0 0-32 0,1 2 0 15,-1 1 0-15,1 2 0 0,2 2-96 0,2-2-32 16,1 2 0-16,3-1 0 0,3-1-256 0,2 0-48 16,4-3-16-16,2 0 0 0,1 0-272 0,3-1 160 15,1-6-160-15,4 0 128 0,0-1-128 0,5-2 0 16,2-1 0-16,0-4 0 0,-1-1 0 0,1-1 128 15,-2-2-128-15,-2 0 0 0,-3-3 0 0,-1 0 0 16,-1-1 0-16,-1 0 0 0,-3 0 0 0,0-1 0 16,-3-1 0-16,-2-2 0 0,-1 2 0 0,-1-2 0 15,-2 0 0-15,-1 2 0 0,-2 0 128 0,-2 1-128 0,0 0 0 0,-2 2 128 16,-2 0-128-16,-2 1 128 16,-2 3-128-16,0 0 128 0,-2-1-128 0,-1 1 0 15,-1 1 0-15,1-1 128 0,1 1-128 0,0 1 0 16,0 1 0-16,2 0 0 15,2 0-928-15,3 0-160 0,1-1-48 0,2 1 0 0,2 0-2048 0,2 2-400 16</inkml:trace>
  <inkml:trace contextRef="#ctx0" brushRef="#br0">21003 433 22111 0,'0'0'1968'0,"0"0"-1584"0,0 0-384 0,0 0 0 16,0 0 3072-16,0 0 544 0,0 0 96 0,0 0 32 0,0 7-1696 0,-1-1-352 15,1 3-64-15,0 1-16 0,0 1-576 0,0 1-112 16,1 2-32-16,1 0 0 16,-1-3-304-16,0 2-64 0,0 2-16 0,1-3 0 15,0-1-192-15,0 0-64 0,-1-1 0 0,1 1 0 0,0-4-256 0,-1 2 0 16,1-1 128-16,0 0-128 0,0-3 0 0,0 0-272 16,-2-5 48-16,3 3 16 15,-3-3-2352-15,0 0-448 0,6 3-112 0</inkml:trace>
  <inkml:trace contextRef="#ctx0" brushRef="#br0">21052 440 30575 0,'-9'-4'1344'0,"5"0"304"0,0-1-1328 0,-1 0-320 0,0 1 0 0,2-1 0 15,1-2 1888-15,0 1 304 0,0 0 64 0,3 1 16 16,-1-2-752-16,2 1-160 15,1-1-16-15,1 0-16 0,1-1-752 0,2 3-128 0,1-2-48 0,2 3 0 16,0 0-192-16,2 2-32 0,1 2-16 0,1 2 0 16,-1 1 16-16,0 4 0 15,2-1 0-15,0 4 0 0,2 2 16 0,1 3 0 0,1 1 0 0,-1 1 0 16,-2 1-32-16,0 2 0 0,0 1 0 16,-4-2 0-16,0-1 176 0,-4-1 48 0,-2 1 0 0,-1-2 0 15,-3-1 112-15,-3-2 16 0,-2 2 16 0,-3-4 0 16,-3 1-64-16,-3 2-16 0,-1-3 0 0,-3 1 0 15,-1-2-64-15,1 0-32 0,-1-1 0 0,1-2 0 16,3-2-128-16,0-2-32 0,0-1 0 0,2-1 0 16,0-1-192-16,1-1 0 0,1-1 0 0,2-1 0 15,2-2-144-15,1 1-80 0,1-3-16 0,1 0 0 16,2 0-1136-16,1 0-224 0,1 0-64 0,1 0 0 16,2 1-1904-16,1 0-384 0</inkml:trace>
  <inkml:trace contextRef="#ctx0" brushRef="#br0">22206 610 22687 0,'0'0'1008'0,"0"0"208"0,0 0-976 0,0 0-240 0,0 0 0 0,0 0 0 0,0 0 1792 0,0 0 320 16,0 0 64-16,0 0 16 0,0 0-576 0,0 0-112 15,0 0-32-15,0 0 0 0,0 0-192 0,4 1-64 16,-4-1 0-16,6 3 0 0,0 2-48 0,-2-1-16 16,0 3 0-16,-1 2 0 0,-1 4-160 0,-1-1-32 15,0 4-16-15,-1 2 0 0,1 1-176 0,-2 3-48 16,0 1 0-16,1 2 0 0,0 2-176 0,2-1-32 15,-1-1-16-15,0-3 0 0,-1 0-128 0,1-2-32 16,0-1 0-16,1-2 0 0,-1-2-144 0,0 0-16 16,1-1-16-16,-1-1 0 0,-1-2-160 0,1-1 0 15,0-2 144-15,-1 0-144 0,-1-3 0 0,0 0 0 16,1-5 0-16,0 0 0 0,0 0-208 0,0 0-64 16,0 0-16-16,0 0 0 15,0 0-992-15,0 0-192 0,0 0-32 0,-4-4-16 16,2-1-400-16,0 0-96 0,2 5-16 0,-1-3 0 15,1-2-400-15,1 0-64 0,0 0-32 0</inkml:trace>
  <inkml:trace contextRef="#ctx0" brushRef="#br0">22476 853 9215 0,'6'-7'400'0,"-3"4"96"0,0-3-496 0,1 1 0 0,1-1 0 0,-1-1 0 0,0-1 3264 0,0 1 576 15,2-1 96-15,-2 2 32 0,0 0-1680 0,0 1-336 16,0 1-64-16,-4 4-16 0,0 0 96 0,0 0 16 16,0 0 0-16,0 0 0 0,0 0-448 0,0 7-64 15,-1 1-32-15,1 4 0 0,-1 0-528 0,0 2-96 16,0 1-32-16,1 0 0 0,1 1-256 0,0-1-48 16,1 1-16-16,0-1 0 0,0 0-80 0,2-2 0 0,-1 0-16 0,1-2 0 15,-1-2-64-15,1 0-16 0,1-1 0 0,-1-1 0 16,1-3-96-16,0-1 0 15,-1 1-16-15,2-2 0 0,-6-2-48 0,5 0 0 16,0-1 0-16,0-1 0 0,1 0-128 0,-1-1 128 0,2-2-128 0,-1 0 128 16,0-2-128-16,1 1 0 0,-1-2 0 0,0 1 128 15,0-1-128-15,1-1 0 0,-1 0 0 0,0 1 0 16,-1 2 0-16,0 2 0 0,-1 1 0 0,-4 3 0 16,0 0 0-16,0 0 0 0,0 0 0 0,4 5 0 15,0 2 0-15,-1 1 0 0,0-2 0 0,1 1 128 16,0 0-128-16,-1 0 0 0,1-1 0 0,1 1 0 15,-1-1 0-15,1-1 128 0,-1-1-128 0,1-1 128 16,2 0 32-16,0-2 0 0,-7-1 0 0,9 0 0 16,1-1 48-16,1 0 16 0,1-4 0 0,1 0 0 0,0 0-80 0,0-1-16 15,0-2 0-15,0-1 0 0,0-3-128 0,-1-1 160 16,0 1-160-16,0 0 160 0,-4-3-16 0,1-1 0 16,-2 2 0-16,0 0 0 0,-3 1-144 0,-1 1 0 15,0 0 0-15,-2 0 0 0,-1 1 0 0,-1 1 0 16,0 0 0-16,-1 2 0 0,0-2 0 0,1 1-192 15,-1 2 64-15,0 1 128 16,0-2-528-16,0 3 16 0,2 5 0 0,0 0 0 16,-3-4-768-16,3 4-160 0,-5-1-32 0,5 1 0 15,0 0-1216-15,-4 3-256 0,-2 3-64 0,6-6 0 0</inkml:trace>
  <inkml:trace contextRef="#ctx0" brushRef="#br0">23042 936 34607 0,'0'0'1536'0,"0"0"320"0,0 0-1488 0,0 0-368 0,-3-3 0 0,3 3 0 16,-4-4 1856-16,4 4 320 0,-3-4 48 0,3 4 16 15,-3-3-1136-15,3 3-208 0,-3-4-64 0,3 4 0 16,-2-4-624-16,2 4-208 0,0 0 128 0,0 0-128 16,0 0-320-1,0 0-112-15,2-4-16 0,-2 4-16 0,0 0-2752 0,0 0-560 0,0 0-96 0,11 3-32 0</inkml:trace>
  <inkml:trace contextRef="#ctx0" brushRef="#br0">23057 1040 28847 0,'0'0'1280'0,"0"0"256"0,0 0-1216 0,0 0-320 15,-6 0 0-15,0 1 0 0,2 0 1744 0,4-1 304 16,0 0 48-16,-5 2 16 0,0 0-512 0,5-2-112 16,-4 4-16-16,4-4 0 0,-1 5-768 0,1 2-176 15,0 0-16-15,1 0-16 0,1 1-304 0,0 2-64 16,0 0-128-16,-1 2 192 0,0 0 0 0,0 2 0 15,-1-2 0-15,0 3 0 0,-1-1 224 0,0-1 32 16,0 2 16-16,0 0 0 0,-2-2 176 0,0 1 48 0,-1-1 0 0,0-2 0 16,-1 0-368-16,0-1-64 15,0-1 0-15,1 0-16 0,-2-4-48 0,0 1 0 16,0-2 0-16,0-1 0 0,-1-1-32 0,-1-1-16 0,1-2 0 16,-1-1 0-16,-1-2-144 0,1-1 160 0,0-2-160 0,0 1 160 15,1-2-160-15,1-1 0 0,-1-3 0 0,3 2 0 16,0-1 0-16,1 0 0 0,2 0 0 0,-1 1 0 15,2-1-208-15,1 0 16 16,1 0 16-16,-1 1 0 16,1 2-336-16,0 0-64 0,1 1 0 0,-1 1-16 15,0 0-1392-15,1 1-288 0,-3 5-48 0,0 0-10576 0,4-4-2112 0</inkml:trace>
  <inkml:trace contextRef="#ctx0" brushRef="#br0">23318 530 10127 0,'0'0'896'0,"0"0"-704"0,0 0-192 0,0 0 0 16,0 0 4672-16,0 0 896 0,0 0 176 0,2 7 32 15,0-1-2640-15,0 1-544 16,0 0-96-16,0 1-32 0,0 0-944 0,1 2-192 0,0 0-48 0,0 3 0 16,-1 0-512-16,0 0-96 0,0 3-32 0,-1 1 0 15,-2 2 160-15,1 1 32 0,1 5 0 0,-1-3 0 16,-1 2-208-16,2 1-48 0,-1 1 0 0,0-2 0 16,-1 0-304-16,1-3-64 0,-2-1-16 15,1-2 0-15,0-1-192 0,0-1 128 0,0-3-128 0,0 0 0 0,0 0 0 0,2-5-240 16,-1 1 32-16,0-3 0 15,1-1-1456-15,-1-5-272 0,0 0-64 0,0 0-12192 16,0 0-2432-16</inkml:trace>
  <inkml:trace contextRef="#ctx0" brushRef="#br0">10046 6663 13823 0,'0'0'1216'0,"0"0"-960"0,3-4-256 0,-1-2 0 16,0-2 2496-16,1 1 448 0,0-1 80 0,-1 0 32 16,0-1-1104-16,1 1-224 0,0-1-32 0,0 1-16 15,0 3-192-15,-1-2-32 0,0 2-16 0,1 1 0 16,-3 4-160-16,0 0-16 0,0 0-16 0,0 0 0 0,0 0-256 0,0 0-48 16,0 0-16-16,4 6 0 0,-1 4-16 0,0 1 0 15,-1 2 0-15,-1 5 0 0,0 4-272 0,0 1-64 16,0-1-16-16,0 2 0 0,-1-1-240 0,2 1-64 15,0-2 0-15,1 0 0 0,1-2-112 0,2 0-16 16,1-2-128-16,0-2 192 0,-1-4-192 0,0-1 0 16,1-2 0-16,2-2 0 0,1-2 0 0,-1-2 0 15,-1 0 0-15,0-3 0 0,1-3 0 0,0 0 0 16,0-3 0-16,0-2 0 0,-3-1 144 0,1-3-144 16,-1-2 128-16,0 0-128 0,-1-1 128 0,-1 0-128 0,0 2 0 0,0 1 128 15,-1 0-128-15,0 2 0 16,-1 3 0-16,-1 2 0 0,-1 5 0 0,0 0 0 15,0 0 0-15,0 0 0 0,5 4 128 0,1 3-128 16,2 3 0-16,-1 1 128 0,1 2-128 0,0-1 0 16,0 0 0-16,3 0 128 0,0-1-128 0,0 0 128 15,-1-3-128-15,2 0 128 0,-1-1-128 0,0-1 160 16,-2-2-160-16,2 0 160 0,1-1-32 0,-2-2-128 0,-2-1 192 16,2-1-64-16,0-2 16 0,-1-1 0 0,-1-4 0 15,-2-1 0-15,2 0 64 0,1-2 16 0,-1 0 0 16,-1-3 0-16,-1-1-32 0,-1 0 0 0,0-2 0 0,0 1 0 15,-1-1-48-15,-2 2-16 0,0-1 0 0,0 1 0 16,-1-1-128-16,0 1 160 0,0 1-160 16,0 0 160-16,-1 0-160 0,-1 2 0 0,1-1 0 0,0 2 0 15,0 2 0-15,-1 3 0 0,0 0 0 0,0 1 0 16,0 2 0-16,1 3-224 0,-4-5 32 0,4 5 0 16,0 0-960-16,0 0-192 15,-4 0-48-15,4 0 0 0,-2 5-848 0,0 0-160 0,-2 0-32 0,1-1-17072 16</inkml:trace>
  <inkml:trace contextRef="#ctx0" brushRef="#br0">10215 6388 17503 0,'0'0'768'0,"0"0"176"0,0 0-752 0,-3 5-192 0,0-1 0 0,3-4 0 0,0 0 3376 0,0 0 640 16,0 0 128-16,0 0 16 0,0 0-2256 0,0 0-464 15,0 0-96-15,6 2 0 0,1-2-176 0,0-5-16 16,0-1-16-16,2-1 0 0,1 0 16 0,0-3 16 16,1-2 0-16,-3 0 0 0,1 1-352 0,-1-1-80 15,0 0-16-15,-1 1 0 0,-1 2-288 0,-2 0-64 16,2 2-16-16,-1 1 0 0,0-2-160 0,0 2-16 16,-1 0-16-16,1 2 0 0,1 1-160 0,-1 2 128 15,-2-1-128-15,3 2 128 0,-1 2-128 0,0-1 128 16,-1 3-128-16,1 2 128 0,0 0 0 0,-1 4-128 15,0 0 192-15,0 3-64 0,0-3 0 0,0 3-128 16,0 1 192-16,0-3-64 0,0 0-128 0,1 0 128 16,-1 0-128-16,-1 0 128 0,2-3-128 0,-1 2 0 15,-1 0 0-15,1 0 0 0,0-2 0 0,0 0 0 16,0-2 0-16,0 0 0 0,-4-6-176 0,6 2-64 16,-6-2-16-16,7-1 0 15,-1-2-1408-15,-1-2-272 0,2-2-64 0,0-1-18480 0</inkml:trace>
  <inkml:trace contextRef="#ctx0" brushRef="#br0">10849 6578 11967 0,'0'0'1072'0,"0"0"-864"0,-4 5-208 0,4-5 0 16,0 0 4928-16,0 0 928 15,0 0 192-15,0 0 32 0,0 0-3120 0,0 0-624 16,0 0-128-16,0 0-32 0,6 0-624 0,0 0-128 0,1-2-16 0,1 4-16 16,1-1-464-16,2 3-96 15,-2-2 0-15,2 0-16 0,0-1-384 0,0 0-80 16,0-1-16-16,1 1 0 0,0 1-208 0,-1 1-128 0,-1-1 128 0,1 1-128 16,0-3 0-16,-1 1 0 0,-3 0-192 0,2 2 64 15,0-2-1728 1,0 0-352-16,-2 0-64 0,-1 1-11392 0,-6-2-2272 0</inkml:trace>
  <inkml:trace contextRef="#ctx0" brushRef="#br0">10871 6718 17503 0,'-5'7'1552'0,"-1"-2"-1232"16,0 0-320-16,1 0 0 0,-1-2 4896 0,3 1 928 16,3-4 176-16,0 0 32 0,0 5-3088 0,2 0-640 15,1 0-112-15,2-3-16 0,0 1-1120 0,4-1-224 16,3 0-32-16,2-1-16 0,-1 0-224 0,3-1-48 15,0 0-16-15,0-1 0 0,2 0-320 0,-2-1-176 16,0 0 192-16,0-2-192 0,-1 1 0 0,0 0 0 16,-1 1 0-16,-3-1-192 15,-1 0-2848-15,-1 0-560 0</inkml:trace>
  <inkml:trace contextRef="#ctx0" brushRef="#br0">11678 6280 23199 0,'0'0'1024'0,"0"0"224"0,0 0-992 0,0 0-256 0,0 0 0 0,0 0 0 16,0 0 1968-16,0 0 336 15,1 6 80-15,-1 1 16 0,0-1-576 0,0 1-112 16,0-1-32-16,1 2 0 0,-1 2-528 0,1-1-96 16,-1 1-32-16,0 1 0 0,0 1-304 0,1-1-64 15,-1 2-16-15,0 0 0 0,1 1-128 0,-1-1-16 0,0-2-16 0,0 1 0 16,0-1-80-16,0 0-16 0,1-1 0 0,0-2 0 0,-1-1-128 0,0-1-48 15,0-6 0-15,0 0 0 16,0 0-208-16,0 0 144 0,0 0-144 0,0 0 128 16,0 0 304-16,0 0 48 0,0 0 16 0,6-2 0 15,-3-2-496-15,1 0 0 0,-1-1-208 0,0-1 64 16,-1 0 384-16,0 0 80 0,0-2 0 0,0 1 16 0,0-3-16 0,0 1 0 16,-1 2 0-16,1 0 0 0,0-1-128 0,2-1-16 15,-1-1-16-15,-1 0 0 0,0-1-160 0,2 1 0 16,1-3 0-16,2-2 0 15,0 3 0-15,0 1 0 0,0-1 0 0,0 2 0 0,-1 3 0 0,0 1 0 16,0 1 0-16,0 2 0 0,0 1 0 0,-6 2 0 16,0 0 128-16,7 4-128 0,-1 1 0 0,-1 0 128 15,-1 0-128-15,1 3 128 0,-1 1-128 0,-1 1 128 16,-1 0-128-16,1 1 128 0,-1 0-128 0,0 1 0 16,-1-2 144-16,-1-2-144 0,2 2 0 0,-1 0 128 15,0 0-128-15,0 0 0 0,0-1 128 0,0 0-128 16,-1-1 128-16,0 0-128 0,0 0 0 0,0-2 144 15,0 0-144-15,0 0 0 0,0-6 128 0,0 6-128 16,0-6 0-16,0 0 0 0,0 0 0 0,0 0 0 0,0 0 0 0,0 0 0 16,0 0 0-16,0 0 0 0,0 0 0 0,5-6 0 15,-1 0 0-15,1-3 0 0,-1 3 0 16,1-4 0-16,1 0 0 0,2-1 0 0,-1-1 0 0,0 0 0 16,1-2 0-16,1 1 0 0,-1 0 0 0,0 0 0 15,2-2 0-15,-3 3 0 0,1 0 0 0,0 3 0 16,-2 2 0-16,-1 3 0 0,1 2 0 0,-2 2 0 15,-4 0 128-15,3 3-128 0,2 1 0 0,-1 2 0 16,-1 1 192-16,1 1-192 0,-1 2 192 0,0 1-192 16,1-1 160-16,-1 1-160 0,0 1 128 0,0-3-128 0,0 4 128 0,0-2-128 15,-1 0 0-15,0-1 128 0,0 0-128 0,1-1 0 16,-1 1 144-16,-1-1-144 0,0 0 0 0,1-1 0 16,-2-2 0-16,1-1 0 0,-1-5 0 0,0 0 0 15,0 0 0-15,0 0 0 0,0 0 0 0,0 0-240 16,0 0 48-16,0 0 0 15,0 0-1120-15,4-1-224 0,-1-3-32 0,0 0-16 16,0-1-1216-16,1 0-240 0,1 0-48 0</inkml:trace>
  <inkml:trace contextRef="#ctx0" brushRef="#br0">12191 6389 20271 0,'0'0'896'0,"0"0"192"0,0 6-880 0,-1 0-208 16,1 2 0-16,1-2 0 0,-1 1 3600 0,0-1 688 0,1 2 128 0,-2 0 16 16,0 0-2416-16,1 0-480 15,1 1-112-15,-1-4-16 0,-1 1-784 0,1-6-176 16,1 5-16-16,-1-5-16 0,0 0-288 0,0 0-128 16,0 0 0-16,0 0 128 0,0 0-128 0,0 0-192 0,0 0 32 0,0 0 16 31,4-3-2080-31,0-2-400 0,-3-1-96 0</inkml:trace>
  <inkml:trace contextRef="#ctx0" brushRef="#br0">12215 6285 30111 0,'0'0'1344'0,"0"0"256"0,-5-5-1280 0,1 1-320 0,4 4 0 0,-3-4 0 0,0 0 1728 0,3 4 256 16,0 0 64-16,0 0 16 0,-3-4-1216 0,3 4-240 15,0 0-48-15,0 0-16 0,0 0-544 0,0 0 0 16,0 0 0-16,0 0-144 15,0 0-2288-15,6 1-448 0</inkml:trace>
  <inkml:trace contextRef="#ctx0" brushRef="#br0">12318 6276 12895 0,'0'0'1152'0,"0"0"-928"15,0 0-224-15,0 0 0 0,0 0 4224 0,0 0 784 16,0 0 176-16,0 0 16 0,0 0-2864 0,0 0-576 15,3 6-112-15,-1 0-32 0,0 0-656 0,0 1-144 16,1 2-32-16,0 0 0 0,0 0-64 0,0 1-16 16,-1 2 0-16,0 0 0 0,-1-2-64 0,1-2 0 0,0 1-16 0,-2 1 0 15,1 0 16-15,0 0 0 16,0-2 0-16,0 1 0 0,1 1 0 0,-1-1 16 16,0 0 0-16,0-3 0 0,0 0-288 0,0-1-64 15,-1-5-16-15,0 0 0 0,0 0-288 0,0 0 0 16,0 0 0-16,0 0 0 0,0 0 128 0,0 0 64 0,0 0 0 15,5-2 16-15,1-2-16 0,-1-2-16 16,0-1 0-16,1-3 0 0,0 0 208 0,-1-3 32 0,1 0 16 0,1-3 0 16,1-1-432-16,-1 1 0 0,-1-2 0 0,-1 1 0 15,3-1 0-15,-1 2 0 0,0 3 0 0,-1 1 0 16,-2 1-224-16,0 3-32 0,0 3 0 0,0 1 0 0,-4 4 256 0,0 0 0 16,0 0 0-16,0 0 0 15,0 0 0-15,4 5 160 0,0 3-160 0,0 1 128 0,-1 1-128 0,0 1 192 16,0 0-192-16,0 2 192 0,1-2-192 0,-1 3 128 15,-1 0-128-15,1 0 128 0,1 0-128 0,0-2 0 16,-1 1 0-16,0-1 128 0,0-1-128 0,0 0 0 16,0-1 0-16,-1-1 0 0,1 0 0 0,0-2 0 15,0-2 0-15,-3-5 0 16,0 0-1024-16,4 5-96 0,-4-5-16 0,0 0 0 16,0 0-1104-16,0 0-240 0,0 0-32 0,0 0-16896 0</inkml:trace>
  <inkml:trace contextRef="#ctx0" brushRef="#br0">11982 6851 16575 0,'0'0'1472'0,"4"-4"-1168"16,-1 1-304-16,1-2 0 0,-1 0 3488 0,-1 1 640 15,-2 4 128-15,0 0 32 0,0 0-1808 0,0 0-368 16,5 0-64-16,-5 0 0 0,3 4-688 0,0 2-128 15,-1 3-16-15,1 1-16 0,-2 0-400 0,0 2-80 0,-2 0-16 0,2 0 0 16,-1-1-320-16,0 1-64 16,0-1 0-16,1 0-16 0,1-1-304 0,0 0 128 0,0-1-128 0,0-1 0 15,1-1 0-15,0-1 0 0,0-2 0 0,-3-4 0 16,5 4 128-16,-2-1-128 16,-3-3 0-16,6 0 0 0,-1-2 0 0,0-1 0 0,-1 0 128 0,0 0-128 15,0-3 0-15,0 0 0 0,1 0 0 16,-1-1 0-16,-1 0 0 0,1 2 0 0,0-3 0 0,0 3 0 15,0 0 0-15,-4 5 0 0,0 0 0 16,5-2 0-16,0 1 128 0,-5 1-128 0,0 0 0 0,5 6 0 16,1 0 0-16,-1 3 160 0,-1-2-160 0,1 1 128 15,0 0 96-15,1 0 16 0,0-1 0 0,1 1 0 16,0-1 16-16,0 0 16 0,0-2 0 0,0 0 0 16,2-2-32-16,-1-1-16 0,0-2 0 0,-1-1 0 15,0-1 16-15,2 0 0 0,-1-3 0 0,1 0 0 0,0-4-32 0,1 1 0 16,1 0 0-16,-1 1 0 0,-1-2-48 0,-2 0-16 15,1 0 0-15,-1 0 0 0,-1 1-144 0,-1-1 192 16,-1-1-192-16,1 0 192 0,-2 1-192 0,-1 0 0 16,1 0 144-16,0 0-144 0,0 0 0 0,0 1 0 15,1 0 0-15,-2 0 128 0,0-1-128 0,0 1 0 16,-1 0 0-16,-1 2 0 16,-1 0-608-16,0 0-96 0,-1 0 0 0,-1 0-16 15,-1 1-2256-15,2 0-448 0</inkml:trace>
  <inkml:trace contextRef="#ctx0" brushRef="#br0">13214 6305 32831 0,'0'0'1456'0,"0"0"288"16,0 0-1392-16,-1 8-352 0,0 1 0 0,-1 0 0 0,2 2 1744 0,-1 3 288 16,1-2 48-16,0 1 16 15,0 3-656-15,0 2-128 0,0 0-32 0,1 1 0 16,0 0-304-16,0 1-64 0,0 1-16 0,1 4 0 0,0 0-336 15,0 1-80-15,-1-2-16 0,1 2 0 16,0-5-208-16,-1 1-32 0,0-3-16 0,1 0 0 0,-2-4-208 0,1 0 128 16,0-1-128-16,-1-1 0 0,0-2 0 0,-1 0 0 15,0-2 0-15,0-1 0 16,-2-2-912-16,0-1-240 0,0-2-32 0,0 1-16 16,0-1-1552-16,3-3-304 0,-5 2-64 0</inkml:trace>
  <inkml:trace contextRef="#ctx0" brushRef="#br0">13247 6473 31039 0,'-6'-7'1376'0,"4"2"288"0,-1-3-1344 16,1-2-320-16,-1-1 0 0,0-1 0 0,1-2 1760 0,1-1 288 0,1 1 48 0,1-4 16 15,1 1-800-15,1 2-160 16,2-3-16-16,2 3-16 0,1-1-368 0,0 2-80 15,1 2-16-15,1 3 0 0,-2 1-176 0,3 3-32 0,1 0-16 0,-1 2 0 16,1 2-192-16,2 3-48 16,0 2 0-16,0 4 0 0,1 1-16 0,-1 2-16 0,-3 3 0 0,1 3 0 15,-1 1 32-15,-3 2 16 0,-2 0 0 16,0-1 0-16,-2 0-48 0,-2 3-16 0,-2-2 0 0,-2 0 0 16,-3 1 16-16,-1-2 0 0,-1-1 0 0,-2-2 0 15,-2-1 0-15,-1-2 0 0,0-1 0 0,0 0 0 16,-1-1 48-16,0-1 16 0,2-2 0 0,-1-2 0 0,1-1-16 0,3-3 0 15,1 1 0-15,-1-2 0 0,2-2 16 0,6 1 0 16,0 0 0-16,0 0 0 0,0 0 32 0,0 0 16 16,0 0 0-16,0 0 0 0,0 0-272 0,2-3 0 15,-2 3-128-15,6-1 128 0,1 1 0 0,1 2 0 16,1 1 128-16,3 2-128 0,2 1 208 0,-1 2-64 16,0 1-16-16,0 0 0 0,-1 1 0 0,1 2 0 15,0-2 0-15,0-1 0 0,-2 4-128 0,0-3 160 16,0 0-160-16,0 0 160 0,-3 1-160 0,1-1 0 15,-2-1 0-15,-1-1 128 0,-1-2-128 16,-2 0 0-16,-3-6 0 0,0 0 0 0,0 7 0 16,0-7 0-16,0 0 128 0,-3 3-336 0,3-3-80 15,-5 1-16-15,0-1 0 16,0-1-1152-16,2-1-224 0,-1-2-48 0,2-1-16 16,0-2-608-16,2 0-112 0,1-2-32 0,0-1-10144 0,2-1-2032 0</inkml:trace>
  <inkml:trace contextRef="#ctx0" brushRef="#br0">13891 6319 22111 0,'0'0'1968'0,"-1"-4"-1584"0,0 1-384 0,0-2 0 15,-1 1 3328-15,-1 1 576 0,-1 0 112 0,-1 0 16 16,-2 1-1808-16,-1 1-368 0,-2 1-80 0,1 1-16 0,-5 1-496 0,-1 2-112 15,1 1 0-15,-2 2-16 0,-2 0-304 0,3 3-64 16,-1-1-16-16,1 0 0 16,3 2-336-16,0 0-64 0,3 0-16 0,1-1 0 0,2 1-208 0,4-1-128 15,2-2 160-15,0 0-160 0,4 1 0 0,2 0 0 16,2-1 0-16,3 0 0 0,3-1 0 0,0 0 0 16,2 0 0-16,0 1 0 0,1 0 0 0,0 0 0 15,-2 0 0-15,-1 0 0 0,-3 2 0 0,-2 0 0 16,-4 1 0-16,0-2 0 0,-3 3 0 0,-1 0 0 15,-3 0 0-15,-2 0 0 0,-2 2 272 0,-4 0-32 16,-1-1-16-16,-2 0 0 0,0-2 160 0,-3-1 16 16,-1-2 16-16,3 0 0 0,-2-2-160 0,0-2-16 15,3-2-16-15,-1-1 0 0,1-1-224 0,2-2 0 16,0-1 128-16,3-1-128 0,1-1 0 0,2-2-288 16,1 0 64-16,2 0 16 15,2 0-432-15,2 2-64 0,1-2-32 0,2 1 0 16,1 1-1136-16,2 1-240 0,1-1-32 0,2 0-11712 0,3 0-2336 15</inkml:trace>
  <inkml:trace contextRef="#ctx0" brushRef="#br0">14193 6335 37663 0,'-7'-8'1664'0,"7"8"352"0,-5-3-1616 0,-2 1-400 0,-2-2 0 0,0 1 0 0,-1 1 1664 0,0 1 240 16,-1-1 48-16,-2 2 16 16,0 2-688-16,1-1-144 0,-1 1-32 0,2 1 0 15,-1 1-448-15,1-2-80 0,1 1-32 0,2 1 0 0,2 1-288 0,1-1-48 16,3 1-16-16,2-5 0 0,0 6-192 0,1 1 0 16,5 0 128-16,0 1-128 0,3-1 0 0,2 1 0 15,0 3 0-15,2-1 0 0,0 2 0 0,1-1 0 16,0 2 0-16,-1 1 0 0,0 0 0 0,-1 1 0 15,-4 0 0-15,-2-2 0 0,0 1 0 0,-1 0 0 16,-2-1 0-16,-2 0 0 0,-1 1 240 0,-2 0-48 16,-1-1-16-16,-3 0 0 0,-2-2 176 0,1-1 32 15,-3 1 16-15,-1-2 0 0,-1-1-80 0,1-1-32 16,-1-1 0-16,-1-2 0 0,-1-1-128 0,2-1-32 16,-1 0 0-16,1-2 0 0,-1-3-128 0,0 0 0 0,1-1 0 0,1 0 0 15,1 1-304-15,3-2 16 16,0-2 0-16,4 1 0 15,1 0-432-15,3 1-96 0,2 1-16 0,3 0 0 16,0-1-1472-16,3 1-288 0,0 0-64 0,3 2-16 16,3 2-800-16,-1 1-176 0</inkml:trace>
  <inkml:trace contextRef="#ctx0" brushRef="#br0">14333 6686 12895 0,'0'0'1152'0,"0"0"-928"0,0 0-224 0,0 0 0 0,0 0 5248 0,-2-2 992 15,0-2 208-15,-1 0 32 0,0-1-3456 0,0-1-688 16,-1-1-144-16,-1-2-16 0,1 0-736 0,1-2-144 16,-1-1-16-16,1 0-16 0,1 0-624 0,0-1-112 15,1 1-16-15,1 0-16 0,0-5-208 0,2 1-32 16,0 1-16-16,2-1 0 0,1 0-112 0,1 1 0 16,1-2-128-16,0 0 192 0,0 1-192 0,1-1 144 15,0 1-144-15,1 0 128 0,1-4-128 0,-2 3 0 16,1 1 0-16,1 2 128 0,-1 2-128 0,0 1 0 15,0 1 0-15,0 2 0 0,0 2 0 0,-1 1-144 16,-1 1 144-16,0 1-208 16,-2 2-944-16,0 1-176 0,1 2-32 0,-2 2-16 15,-2 2-1760-15,-1 1-368 0</inkml:trace>
  <inkml:trace contextRef="#ctx0" brushRef="#br0">14536 6450 8287 0,'0'0'368'0,"0"0"80"0,0 0-448 0,0 0 0 0,0 0 0 0,0 0 0 15,-3 3 6912-15,3-3 1312 16,-4 6 256-16,1-1 48 0,-1 0-5792 0,1 2-1168 16,1 2-224-16,0 0-64 0,-1 0-560 0,2 1-112 0,0 0-32 15,0 1 0-15,1 0-176 0,1 0-32 16,0-1-16-16,2 2 0 0,-1-2-96 0,1-1 0 0,-1-1-16 0,2 0 0 15,0-1-48-15,1-2 0 0,-5-5 0 0,7 4 0 0,0-2-192 0,-1-1 176 16,0-2-176-16,0-1 160 0,2-2-16 0,0 0 0 16,-1-1 0-16,-1 0 0 0,-1 0-144 0,0 1 0 15,0 1 0-15,-1-1 0 0,-4 4 0 0,3-4 128 16,1 1-128-16,-4 3 0 0,0 0 0 0,0 0 0 16,5-5 128-16,-5 5-128 0,6-5 0 0,-6 5 0 15,5-2 0-15,2 0 0 0,-7 2 0 0,7-1 160 16,-7 1-160-16,0 0 160 0,8 0 48 0,0 0 16 15,0 0 0-15,0 0 0 0,0 0-224 0,2 0 0 16,1-1 0-16,1 0 0 0,-1 0 0 0,2-1 0 16,0-1 0-16,-1 0 0 0,-1 1 0 0,-1-2 0 15,-1 0 0-15,0 0 0 0,-3 0 0 0,0 0 0 16,-1 0 0-16,0-1 0 0,-2 0 448 0,-1 0 64 16,-2-1 0-16,1-1 0 0,-2-2-512 0,0-1 0 15,0-1 0-15,-1 2 0 0,0-3 0 0,-1 0-208 16,0 0 16-16,0 1 0 0,0-1 192 0,1 1-144 15,0 0 144-15,0 2-128 16,0 2-320-16,1-1-48 0,-2 2-16 0,0 2 0 16,0 1-2032-16,0 1-400 0,-1-1-96 0</inkml:trace>
  <inkml:trace contextRef="#ctx0" brushRef="#br0">14963 6170 37087 0,'0'0'816'0,"0"0"160"0,-6-2 48 0,2 1 16 0,4 1-832 0,0 0-208 0,0 0 0 0,-1-4 0 15,1 4 1424-15,0-4 240 16,0 4 64-16,3-5 0 0,0 1-688 0,2 2-128 16,1-2-16-16,0 4-16 0,0 1-176 0,2 2-16 15,1 2-16-15,1 2 0 0,0 1-160 0,1 4-16 16,-2 3-16-16,1 2 0 0,0 4-112 0,0 1-32 15,-1 4 0-15,1-1 0 0,-2-4-144 0,0-2-16 16,1 3-16-16,0-1 0 0,0 2-160 0,-1-2 0 16,-1 1 0-16,0-2 128 0,-1 6-128 0,-3-1 0 15,-3 0 0-15,-2-2 0 0,-3 1 128 0,-3-1-128 0,-1 0 0 0,-1-2 128 16,0 0-128-16,-3-4 160 0,-1-2-160 0,0-2 160 16,0-3-160-16,0-2 0 0,2-2 0 0,3-3 0 15,-2-2-192-15,3-3-112 0,1-5-16 0,4-3-16 31,0-2-2432-31,2-3-496 0</inkml:trace>
  <inkml:trace contextRef="#ctx0" brushRef="#br0">16526 6245 15663 0,'0'0'1392'0,"0"0"-1120"16,0 0-272-16,0 0 0 0,0 0 3360 0,0 0 608 15,0 0 128-15,0 0 32 0,0 0-2016 0,6 3-416 16,1-2-80-16,2 0-16 0,2-1-208 0,2 2-48 15,2-2-16-15,4 1 0 0,1 0-176 0,2 0-48 16,2-1 0-16,4 2 0 0,2-2-160 0,2 1-48 16,0 1 0-16,2 0 0 0,-2 0-320 0,0 1-80 15,2-2-16-15,0 0 0 0,1 0-224 0,0 1-64 16,-1 0 0-16,3-1 0 0,0 0-192 0,-1 0 0 16,-2 0 128-16,-2 0-128 0,-1 0 0 0,-1 0 0 15,-2-1 0-15,0 0 0 0,-2 0 0 0,1 1 0 16,-3-1 0-16,1 0 0 0,1 0 0 0,-2 0 0 15,2 0 0-15,-2 1 0 0,-1-1 0 0,-3 2 0 16,0-2 0-16,-5 0 0 0,-2 1 0 0,-3-1 0 16,-2 0 0-16,-2 0 0 0,-6 0-160 0,0 0 32 15,0 0 0-15,0 0 0 0,-5-1-192 0,-1 1-16 16,-1-2-16-16,-1 1 0 16,-1-1-1072-16,0 0-224 0,-1 1-32 0,1-2-16 15,-2 0-752-15,1 1-160 0,1 0-16 0</inkml:trace>
  <inkml:trace contextRef="#ctx0" brushRef="#br0">16453 6546 25215 0,'0'0'1120'0,"0"0"224"0,0 0-1072 0,0 0-272 16,8 0 0-16,0-1 0 0,1 0 1504 0,1 0 240 15,3 1 48-15,1-1 16 0,1 0-16 0,2 0-16 16,3 0 0-16,3-1 0 0,4 0-208 0,0 1-32 16,3 0-16-16,4-1 0 0,3 1-560 0,0 2-128 15,-1-1 0-15,1 0-16 0,-1-1-96 0,0 0-16 16,2 0 0-16,0 1 0 0,-1-2-448 0,3 2-112 0,2 0-16 0,-1 0 0 16,-2 0-128-16,0 0 128 0,-2-1-128 0,-2 0 128 15,-1 0-128-15,0 1 128 0,-1 0-128 0,0 0 128 16,-1-2-128-16,-2 1 0 0,2 0 0 0,-2 0 0 15,-2 1 0-15,0-2 0 0,-6 1 0 0,-2 0 0 16,-4 0 0-16,-2 1 0 0,-1 0 0 0,-4-1-176 16,-1 1 0-16,-2 0 0 0,-6 0 0 0,0 0 0 15,0 0-176-15,0 0-32 0,0 0-16 0,0 0 0 32,0 0-368-32,0 0-64 0,-6-2 0 0,0 0-16 0,0 0-2208 15,-1-1-432-15,-8-4-96 0,4 0 0 0</inkml:trace>
  <inkml:trace contextRef="#ctx0" brushRef="#br0">17622 6072 10127 0,'0'0'896'0,"0"0"-704"0,-5 0-192 0,5 0 0 16,0 0 4608-16,0 0 880 0,0 0 176 0,0 0 32 16,0 0-3168-16,0 0-640 0,0 0-128 0,0 0-32 15,0 0-336-15,0 0-80 0,3 3-16 0,0 1 0 16,2 0-192-16,0 1-32 0,3-1-16 0,1 2 0 16,1 3-256-16,1 0-48 0,0-2-16 0,1 4 0 15,0 3-288-15,0-1-64 0,1 1-16 0,0 0 0 0,2 0-176 0,-1 0-48 16,2 1 0-16,0 0 0 0,0 0 16 0,2-2 0 15,-2 2 0-15,2-4 0 0,-1 0-160 0,0 0 128 16,1 0-128-16,-1-1 128 0,1-3-128 0,-1 0 0 16,-2-2 0-16,-1 0 0 0,-2-1 0 0,-3-2 0 15,-1 1 0-15,-1-3 0 0,-7 0 0 0,0 0 0 16,5 0-192-16,-5 0 192 0,0 0-448 0,0 0 48 16,0 0 0-16,-2-5 0 15,-2-1-976-15,0 1-192 0,0 0-32 0,-2 0-16 16,2 1-1072-16,-1 1-192 0,0 1-64 0</inkml:trace>
  <inkml:trace contextRef="#ctx0" brushRef="#br0">17681 6773 2751 0,'0'0'256'0,"0"0"-256"0,0 0 0 0,0 0 0 15,0 0 6080-15,0 0 1152 0,0 0 256 0,5-4 32 16,0-3-4640-16,1 0-912 0,1-1-192 0,1-1-48 16,0 1-256-16,3-4-64 0,0-1-16 0,1-1 0 0,0 0-416 0,2-1-80 15,0 0 0-15,1-1-16 16,1 0-320-16,-1 0-64 0,-3 1-16 0,1 1 0 15,0 1-288-15,-2 2-64 0,-3-1-128 0,1 1 192 0,-1 1-64 0,0 1-128 16,-2-1 176-16,1 1-176 16,-1 1 0-16,0 1 0 0,0 1-240 0,0-1 80 15,0 2-1104-15,-1 1-208 16,-2 0-64-16,-3 4-11248 0,0 0-2256 0</inkml:trace>
  <inkml:trace contextRef="#ctx0" brushRef="#br0">18755 6153 8287 0,'0'0'368'0,"5"-2"80"0,-2-1-448 0,0-2 0 16,1 0 0-16,1-1 0 0,-1 0 4752 0,1 0 880 16,-1 2 160-16,0-3 32 0,1 1-3008 0,-1 2-592 15,-1 0-128-15,-3 4-32 0,0 0-336 0,0 0-80 16,0 0-16-16,0 0 0 0,0 8-416 0,0 3-96 16,-1 0-16-16,0 4 0 0,-1 2-576 0,0 2-112 15,0 3-32-15,1 0 0 0,1 1-128 0,1-1-16 16,2 0-16-16,1-1 0 0,2 1-224 0,1-1 176 15,0 0-176-15,1-5 160 0,2 0-160 0,1-1 0 16,0-3 0-16,-2-1 0 0,2-1 0 0,-1-2 0 16,1-2 0-16,-2-2 0 0,0-1 0 0,0-5 0 15,1 0 144-15,0-2-144 0,-2-2 128 0,1-3-128 16,0-2 128-16,0 0-128 0,-2 0 0 0,0-2 144 0,1-2-144 0,0 1 0 16,-1-1 144-16,0 1-144 15,0 1 0-15,-1 2 144 0,-2 1-144 0,0 2 0 16,0 2 0-16,-4 6 0 0,0 0 160 0,0 0-160 15,0 0 192-15,0 0-192 0,2 7 320 0,-1 3-32 0,0 2-16 0,-1 1 0 16,1 3-272-16,1 0 160 0,1-2-160 0,1 2 128 16,0-1-128-16,1-1 0 0,1 0 0 0,2 0 0 15,0-4 128-15,1 0-128 0,-2-2 0 0,2-2 128 16,-1-2 96-16,2 0 16 0,0-4 0 0,1 0 0 16,-1-2 80-16,2-1 32 0,0-4 0 0,2-1 0 15,-2 0-48-15,1-1-16 0,0-5 0 0,-1 0 0 16,2 0-80-16,-1-3-16 0,-1-1 0 0,-1 0 0 15,-1-2-48-15,0 1-16 0,-1-3 0 0,-2 2 0 16,0-1-128-16,1 2 0 0,-2 1 0 0,-1 0 128 0,-1 4-128 16,-1 0 0-16,0 1 0 0,-1 3 0 15,-1 1 0-15,-1 2 0 0,1 1 0 0,-1 1 0 0,0 5 0 0,-2-4-192 16,2 4 32-16,0 0 16 16,0 0-368-16,0 0-64 0,-5 0 0 0,0 1-16 15,5-1-1072-15,-6 2-224 0,1 0-32 0,0 1-16 16,5-3-1584-16,-5 5-320 0</inkml:trace>
  <inkml:trace contextRef="#ctx0" brushRef="#br0">19005 5907 7359 0,'0'0'656'0,"0"0"-528"0,-2 7-128 0,-1-1 0 16,0-1 3824-16,3-5 720 0,-2 5 160 0,2-5 32 0,0 0-2064 0,0 0-416 15,0 0-80-15,0 0 0 0,0 0-224 0,0 0-32 16,0 0-16-16,0 0 0 16,4-3-384-16,1-2-80 0,1-2-16 0,1-1 0 0,1 0-336 0,1-1-80 15,-1-2-16-15,1-1 0 0,0-1-432 0,1 0-96 16,-1-1-16-16,0 0 0 0,1 3-288 0,-1 0-160 16,-1 1 160-16,-1 2-160 0,-1 2 0 0,0 2 128 15,-2 0-128-15,-4 4 0 0,6-1 0 0,-6 1 0 16,0 0 128-16,7 2-128 0,-1 1 0 0,0-1 0 15,-1 1 128-15,0 2-128 0,2 1 0 0,-1 1 0 16,0 0 128-16,0 0-128 0,0 0 0 0,1 0 0 16,-2 1 0-16,1 1 0 0,0-1 0 0,0-1 0 15,1 0 0-15,-1-1 0 0,-1 0 0 0,2 1 128 16,-2-2-128-16,1 0 0 0,0-2 0 0,1 1 0 16,-2 0 0-16,1 0-160 15,-1-2-992-15,0 3-208 0,0-4-48 0,0 0-19376 0</inkml:trace>
  <inkml:trace contextRef="#ctx0" brushRef="#br0">19487 6489 17503 0,'0'0'1552'0,"0"0"-1232"0,2-6-320 0,0 1 0 16,1 0 2992-16,0 1 528 15,0-1 128-15,0 0 0 0,0 1-1200 0,-3 4-240 16,2-5-48-16,-2 5-16 0,0 0-304 0,0 0-64 16,4-4-16-16,-4 4 0 0,0 0-480 0,0 0-112 0,0 0-16 0,0 0 0 15,0 0-304-15,2 7-64 0,-2 1-16 0,0 0 0 16,0 2-320-16,0 2-80 0,-2-1-16 0,-1 0 0 16,-1-1-112-16,0 0-32 0,0-1 0 0,1 2 0 15,-1 0-48-15,1 3-16 16,0-3 0-16,1 1 0 0,0-2-16 0,1 1-128 0,1-1 192 0,0-1-64 15,0-2-128-15,1 0 0 0,0-1 0 0,-1-6 128 16,0 0-128-16,2 5 160 0,-2-5-160 0,0 0 160 0,0 0-32 0,4 4-128 16,-4-4 192-16,6 1-64 0,1-1 0 0,-2-1-128 15,0-1 192-15,1-1-64 0,1-1-128 0,2-1 128 16,2 0-128-16,0-1 128 0,2 1-128 0,0 0 160 16,2 0-160-16,0 2 160 0,-2 0-32 0,2 1-128 15,-1 0 192-15,-1 2-64 0,-1 0-128 0,0 0 192 16,-2 1-192-16,-3 1 192 0,1 1-192 0,-2 0 0 15,0 1 144-15,0 1-144 0,-1-2 0 0,1 1 144 16,-3 2-144-16,1 0 0 0,-2-1 128 0,1 0-128 16,-1 0 0-16,1 0 0 0,-3-5 0 0,0 0 0 15,1 5 0-15,-1-5 0 0,0 0 0 0,0 0 0 16,0 0 0-16,0 0 0 0,0 0 0 0,0 0-176 16,0 0 0-16,0 0 0 15,0 0-656-15,0 0-144 0,0 0-32 0,0 0 0 16,0 0-464-16,0 0-112 0,0 0-16 0,0 0 0 15,3-4-1664-15,1 1-352 0</inkml:trace>
  <inkml:trace contextRef="#ctx0" brushRef="#br0">20121 6459 23039 0,'0'0'2048'0,"0"0"-1648"0,0-6-400 0,1 1 0 16,0-1 2992-16,0 0 512 0,0 1 96 0,-1-1 32 15,0 0-1744-15,0 1-352 0,-1 0-64 0,-1 0 0 16,2 5-512-16,-3-5-80 0,-1 2-32 0,0 2 0 16,-3 0-128-16,0 2-16 0,-1 1-16 0,-2 1 0 0,-1 1-32 0,-1 1 0 15,-1 1 0-15,0 1 0 0,0 0-208 0,2 1-64 16,1 0 0-16,2 1 0 0,1 1-112 0,1-3-16 15,3 2-16-15,2-1 0 0,2 0-96 0,1-1-16 16,3 0 0-16,2-1 0 0,2 1-128 0,1 0 0 16,-1-1 144-16,1 0-144 0,0 0 160 0,0 0-32 15,-2 0-128-15,0 0 192 0,0 1-64 0,-2 1-128 16,-2 1 176-16,1 0-176 0,-2-2 256 0,-2 2-64 16,-1 0-16-16,-1 0 0 0,-2 1 80 0,-2-2 0 15,-1 1 16-15,-1-1 0 0,-3-1 96 0,0-1 16 16,-2 0 0-16,0-2 0 0,0-1-128 0,2 0 0 15,0-3-16-15,1 0 0 0,0-3-240 0,2 1 0 16,1-1 0-16,0 2 0 16,1-2-880-16,2 1-208 0,3 2-64 0,0 0-14960 0,0 0-2992 0</inkml:trace>
  <inkml:trace contextRef="#ctx0" brushRef="#br0">10614 9638 24591 0,'0'0'1088'0,"0"0"224"0,2-4-1056 0,-1-2-256 15,0 0 0-15,0 0 0 0,0 0 2240 0,1 0 400 16,0 0 80-16,0 1 16 0,0-1-752 0,1 1-160 15,-1 1-32-15,-2 4 0 0,0 0-608 0,0 0-128 0,6 3-32 0,-2 0 0 16,0 2-192-16,0 2-64 16,0 5 0-16,1 1 0 0,-1 3-128 0,-1 0-48 15,0 7 0-15,1-1 0 0,-1 3-240 0,2-3-48 16,-1 2-16-16,1-1 0 0,0-2-128 0,2-2-32 0,0 1 0 0,2-5 0 16,-3-1 0-16,2-2-128 15,1-2 192-15,-1-1-64 0,0-2-128 0,-1-2 0 0,2 0 144 16,-1-5-144-16,0-2 0 0,0-1 144 0,-1-2-144 0,0-2 0 15,3-2 144-15,-1-2-144 0,-1-2 0 0,1-2 144 16,-2 1-144-16,1-2 0 0,-1-1 0 0,0 2 128 16,0 0-128-16,1 0 0 0,-3 3 0 0,1 0 128 0,-1 2-128 0,0 2 0 15,0 3 0-15,-1 1 0 0,-4 4 0 0,0 0 0 16,7 0 0-16,-1 2 0 0,-2 2 0 0,2 4 128 16,0 3-128-16,-1 3 0 0,0 0 160 0,-1 2-160 15,0-3 192-15,1 0-192 0,1 1 192 0,-1 1-64 16,2-1 0-16,1 1-128 0,1-4 160 0,0 1-160 15,-1-2 128-15,1 3-128 0,3-3 176 0,-1-1-48 16,0-5-128-16,-1-1 192 0,0-1-48 0,0-1-16 16,0-2 0-16,-2-1 0 0,0-3 16 0,0-1 0 15,1-2 0-15,-1-2 0 0,0-3 32 0,-1-1 0 16,3-2 0-16,-1-2 0 0,-2-2-16 0,1-1 0 16,-2 1 0-16,2-1 0 0,-2 0-160 0,-1 0 192 15,-1-2-192-15,0 1 192 0,-1 1-192 0,0 0 0 16,-1 2 144-16,1 1-144 0,-2 4 0 0,0 1 0 15,0 3 0-15,0 2 128 0,0 1-128 0,-1 2 0 16,0 5 0-16,0 0 0 0,0 0 0 0,0 0 0 16,0 0 0-16,0 0-192 15,0 0-224-15,0 0-48 0,0 0-16 0,0 0 0 16,0 0-1200-16,0 0-240 0,0 0-64 0,0 0 0 16,0 0-1152-16,0 0-256 0,0 0-32 0</inkml:trace>
  <inkml:trace contextRef="#ctx0" brushRef="#br0">10802 9312 17503 0,'0'0'1552'15,"0"0"-1232"-15,0 0-320 0,0 0 0 0,0 0 3552 0,0 0 656 16,0 0 128-16,0 0 16 0,0 0-1840 0,0 0-368 0,0 0-80 0,0 0-16 15,5-2-672-15,-1-3-144 16,1 0-16-16,1-1-16 0,1-1-224 0,0-2-32 16,0-2-16-16,1-1 0 0,0 0-288 0,1 2-48 15,0-4-16-15,1 2 0 0,-2 1-192 0,0 1-64 16,-2 2 0-16,-1 0 0 0,-1 3-64 0,0 1-32 16,-4 4 0-16,0 0 0 0,0 0-32 0,7 4 0 0,1 2 0 0,-2 3 0 15,0 3 80-15,0 1 16 0,0-1 0 0,0 2 0 16,-1-1 16-16,-1 0 0 0,1 0 0 0,0-2 0 15,2-2-160-15,0-1-16 0,-1-1-128 0,-1-1 192 16,1-1-192-16,0-1 0 0,-6-4 0 0,6 2 0 16,-6-2 0-16,8-1-240 0,-2 0 48 0,1-4 16 15,0 0-1680 1,0-3-320-16,0-1-80 0,-3 1-19872 0</inkml:trace>
  <inkml:trace contextRef="#ctx0" brushRef="#br0">11659 9514 21471 0,'0'0'960'0,"0"0"192"0,0 0-928 0,0 0-224 0,0 0 0 0,0 0 0 16,0 0 1952-16,0 0 352 0,0 0 64 0,0 0 0 15,0 0-384-15,0 7-64 16,0-7-32-16,2 5 0 0,1 0-96 0,1-2 0 15,1 1-16-15,1 0 0 0,1-1-432 0,2-1-64 0,2 0-32 0,1-1 0 16,1-1-368-16,0 0-80 0,2 0-16 16,1 0 0-16,-2 0-272 0,1-1-64 0,-2 1-16 0,-1-2 0 15,0 1-224-15,-1 0-32 0,-1 0-16 0,0 0 0 16,1-1-160-16,-1 1 0 0,-1 0 0 0,-2 0 128 16,-1 0-128-16,-6 1-176 0,0 0 48 0,0 0 0 31,0 0-1280-31,0 0-240 0,0 0-48 0,0 0-16 0,0 0-1552 0,-4 5-320 15</inkml:trace>
  <inkml:trace contextRef="#ctx0" brushRef="#br0">11705 9668 34095 0,'0'0'1504'0,"-4"5"320"0,-1-4-1456 0,5-1-368 16,-5 1 0-16,5-1 0 0,0 0 2240 0,0 0 384 15,0 0 80-15,0 0 16 0,0 0-1056 0,0 0-192 16,0 0-64-16,5-4 0 0,2 1-512 0,2 0-96 15,1 1-32-15,0-1 0 0,2 2-272 0,1 1-64 16,2 0-16-16,-2 1 0 0,3 2-144 0,-1-2-16 16,-1 1-16-16,1 1 0 0,1 1-240 0,-1-2 176 15,0 1-176-15,0 0 160 0,-2-1-160 0,0 1 0 16,-2 0 0-16,-1 0 128 0,-1 0-128 0,-1 0 0 16,-2-1 0-16,-1 0 0 0,-5-2 0 0,0 0 0 15,0 0 0-15,0 0 0 0,6 1-320 0,0-1 0 0,-6 0 0 0,5-2 0 31,2-2-1392-31,-1-1-272 0,0-2-48 0,-2 2-19568 0</inkml:trace>
  <inkml:trace contextRef="#ctx0" brushRef="#br0">12846 9391 17503 0,'4'-3'1552'0,"0"-1"-1232"15,0-1-320-15,0 0 0 0,-1 1 3040 0,0-1 544 0,-1-1 128 0,0 1 0 16,-1 0-1344-16,0 0-288 16,0 0-48-16,-2-1-16 0,0 1-464 0,0-1-80 15,-1 0-32-15,0 1 0 0,-2 0-400 0,0 0-80 16,0 1 0-16,-2 1-16 0,-1 1-224 0,-2 2-32 15,-1 0-16-15,-3 1 0 0,-2 3-112 0,-1 2-32 0,-3 1 0 0,0 3 0 16,-3 1 32-16,2 7 0 16,-3 4 0-16,1 3 0 0,0 2 448 0,1 3 80 0,2-1 32 0,2 1 0 15,4 1-1120-15,2-1 0 0,4 0 0 0,3-2-240 16,2-5 240-16,5-1 240 0,5-3-48 0,5-2-16 16,2-3-176-16,4-3 0 0,4-2 0 0,7-3 0 15,4-3 0-15,1-3 0 0,3-4 128 0,0-1-128 16,0-3 0-16,1-1 0 0,0-1 0 0,-2-3 0 15,-2-2 0-15,-2 0 0 0,-1-2 128 0,-4 0-128 16,-5 1 0-16,-3 0 0 0,-4 0 0 0,-5-1 0 0,-2-1 0 0,-3-1 0 16,-4 3 0-16,-2-2 0 0,-3-2 0 0,-3 0 0 15,-2 0 128-15,-2 0-128 0,-3 1 0 0,-2 0 0 16,-1 3 0-16,-6-4 128 0,1 0-128 0,-1 5 0 16,0 0 144-16,-1 2-144 0,2 3 0 0,0 1 0 15,2 0 0-15,2 3 128 0,2 0-128 0,2 1 0 16,1 1 0-16,2 2 0 0,1-1 0 0,2 1-192 15,1 0 64-15,6 2 0 16,-3-1-656-16,3 1-128 0,0 0-32 0,0 0 0 16,0 0-464-16,0 0-112 0,0 0-16 0,6-2 0 15,1 0-1440-15,0 1-288 0,1 1-64 0</inkml:trace>
  <inkml:trace contextRef="#ctx0" brushRef="#br0">12575 9002 20271 0,'0'0'896'0,"0"0"192"0,0 0-880 0,0 0-208 16,0 0 0-16,0 0 0 0,6 0 4480 0,2 0 864 15,1 0 160-15,1-1 48 0,0-1-3008 0,3 2-608 16,1-2-112-16,1 1-32 0,3 0-624 0,2 2-128 15,-3-1-16-15,3 1-16 0,0 1-304 0,-1-2-48 16,0 1-16-16,-1 1 0 0,1 0-640 0,-3 0 0 0,0 0 0 0,-2 0 0 16,2-1 208-16,0 0 16 15,-3-1 0-15,1 0 0 0,0 0-224 0,-2 0 0 16,-2 0 128-16,-1-1-128 0,-2 0 0 0,-2 1 0 16,-5 0-192-16,0 0 192 15,0 0-576-15,0 0-16 0,0 0 0 0,0 0 0 16,0 0-1536-16,-5 3-304 0,0 1-64 0,0-1-11104 0,-1-1-2208 0</inkml:trace>
  <inkml:trace contextRef="#ctx0" brushRef="#br0">12970 8783 10127 0,'0'0'448'0,"0"0"96"0,0 0-544 0,0 0 0 0,0 0 0 0,0 0 0 0,0 0 3776 0,0 0 656 16,-6 1 128-16,6-1 32 0,-5 1-2112 0,5-1-432 15,0 0-64-15,-6 1-32 0,6-1-80 0,0 0-16 16,0 0 0-16,-4 4 0 0,1 0-320 0,2 1-80 15,0-1-16-15,2 1 0 0,0 0-400 0,2 2-80 16,0-1 0-16,2 2-16 0,2 1-288 0,0 0-48 16,1-1-16-16,1 2 0 0,1-3-160 0,0 1-48 0,-1-1 0 0,1 1 0 15,0-1-128-15,0 0-16 16,-1-1-16-16,2 0 0 0,-1 0-96 0,-1-1 0 16,-1 0-128-16,-2 0 192 0,0 0-192 0,-1 0 0 0,0 0 128 0,-5-5-128 15,0 0 0-15,0 0-128 16,0 0 128-16,0 0-208 15,0 0-1584-15,0 0-320 0,4-5-64 0,-2-1-19376 0</inkml:trace>
  <inkml:trace contextRef="#ctx0" brushRef="#br0">13589 12764 8287 0,'0'0'736'0,"0"0"-592"16,4-3-144-16,-4 3 0 0,4-5 3504 0,-1 0 656 16,-1-1 144-16,0 0 32 0,0 0-1744 0,-1 0-352 15,0 0-64-15,0 1 0 0,-1-2-320 0,-1 1-48 16,-1 1-16-16,-1-2 0 0,-1 2-240 0,-2 0-48 16,-1 1-16-16,-1 1 0 0,-3 0-288 0,-2 1-64 15,-2 2-16-15,-1 2 0 0,3-2-304 0,-1 5-64 16,-1 1-16-16,-3 5 0 0,-1 3-160 0,-1 2-16 15,0 3-16-15,0 2 0 0,-1 1-32 0,-3 6-16 16,1 0 0-16,2-1 0 0,1 1-176 0,6 3-48 0,4 1 0 0,3 1 0 16,4 2-272-16,4-2 128 0,5-3-128 0,0-8 0 15,3-3 0-15,2-1 0 0,2-2 0 0,3 1 0 16,1-3 0-16,4-3 0 0,1-2 128 0,8 0-128 16,0-3 0-16,1-2 0 0,0-4 128 15,0-2-128-15,-2-1 128 0,-1-5-128 0,-3-2 144 0,-2-1-144 16,-2-3 0-16,-2-2 128 0,-3-2-128 0,0 0 0 15,-2-1 0-15,-6 3 128 0,0-5-128 0,-1 0 0 16,-1-1 128-16,-2 2-128 0,-2 0 0 0,-1 2 0 16,-1 0 192-16,-2 1-64 0,-2 1-128 0,-3-4 192 0,-1 3-16 0,-1 0-16 15,-1 1 0-15,-1 2 0 0,0 0-160 0,0 2 128 16,1-1-128-16,0 0 128 0,2 3-128 0,0-1 0 16,0 1 0-16,2-1 0 0,-1 0 0 0,1 1 0 15,-2 1 0-15,2 0 0 0,0 2 0 0,1-2 0 16,1 2 0-16,-2 1 0 0,1 1-192 0,2 2 0 15,0 1-16-15,0 2 0 16,0 0-976-16,3 0-192 0,0 0-32 0,0 0-16 16,-1 5-1760-16,0-1-336 0</inkml:trace>
  <inkml:trace contextRef="#ctx0" brushRef="#br0">14114 12868 11967 0,'0'0'528'0,"0"0"112"0,0 0-512 0,0 0-128 16,-2 7 0-16,2-7 0 0,0 0 5072 0,0 0 992 15,0 0 192-15,0 0 32 0,0 0-3216 0,0 0-640 16,7 3-128-16,-1-1-16 0,1-2-576 0,2 0-112 15,1-1-32-15,1-1 0 0,2-1-448 0,2-1-96 16,0-1 0-16,3 0-16 0,0 0-304 0,0 0-48 16,1 0-16-16,0-3 0 0,2 0-336 0,-1 1-80 15,1-2-16-15,-2 4 0 0,-1-1-208 0,0 1 0 0,-3 0 0 0,-1 3 0 16,-2-2 0-16,-2 3 128 0,0 1-128 0,0 0 0 16,-3 0 0-16,-1 1 0 0,-1 0 0 0,-2 2 0 31,1-1-464-31,-4-2 16 0,0 0 0 0,0 0 0 0,4 4-1120 0,-4-4-224 0,0 0-32 15,0 0-16-15,0 0-688 16,-5 5-144-16,1-1-16 0,-2-1-15456 0</inkml:trace>
  <inkml:trace contextRef="#ctx0" brushRef="#br0">14184 12864 8287 0,'0'0'736'0,"0"0"-592"16,0 0-144-16,-7-1 0 0,-1-1 5408 0,1 0 1056 15,1 0 192-15,1 0 64 0,0 1-3760 0,0 0-736 16,5 1-160-16,-4 0-16 0,-2 0-416 0,2 0-80 16,4 0-16-16,0 0 0 0,-4 3-192 0,4-3-64 15,0 5 0-15,3 1 0 0,2-1-896 0,1 0-176 16,2 0-32-16,1-1-16 0,4 1 336 0,1 0 64 16,0-1 16-16,0 1 0 0,2 1-80 0,1 0-16 15,2 0 0-15,1 1 0 0,1 0-96 0,1-2-32 0,-1 2 0 0,0-1 0 16,-2 0-96-16,1 2-32 0,-4-3 0 0,0 2 0 15,0-2-224-15,-3 0 176 16,-1 0-176-16,-1-2 160 0,-1 1-160 0,-1 0 0 16,0 0 0-16,-1 2 0 0,0-2 0 0,-2 0 0 15,-2-1 128-15,0 0-128 0,-1 1 0 0,-1 0 0 16,-1-1 0-16,-1-3-176 16,0 0-256-16,-2 5-48 0,0 0-16 0,2-5 0 15,-2 4-1008-15,2-4-208 0,0 0-32 0,0 0-16 16,-6 0-992-16,1 0-192 0,0-3-32 0</inkml:trace>
  <inkml:trace contextRef="#ctx0" brushRef="#br0">14176 13153 31215 0,'0'0'1376'0,"0"0"288"0,0 0-1328 0,0 0-336 16,0 0 0-16,0 0 0 0,0 0 1680 0,0 0 272 16,0 0 48-16,4 4 16 0,1-1-128 0,2-2-32 15,-1 0 0-15,5 0 0 0,2-1-240 0,2 0-48 16,0 0-16-16,8-1 0 0,2 0-624 0,2 1-128 16,-1 0-32-16,-1 0 0 0,-1 0-128 0,-1 1-48 15,-3 2 0-15,-2-1 0 0,0 1-144 0,-2 0-16 16,-1 0-16-16,0 0 0 0,-3-1-416 0,-1 0-224 15,-1 1 32-15,0 0 0 0,-2 1 192 0,-1-3-144 16,-1 0 144-16,-6-1-128 0,0 0-64 0,0 0-16 16,0 0 0-16,0 0 0 15,0 0-832-15,0 0-176 0,0 0-16 0,0 0-16 16,0 0-544-16,0 0-96 0,0 0-32 0,0 0-12032 0,-2-5-2400 0</inkml:trace>
  <inkml:trace contextRef="#ctx0" brushRef="#br0">14274 12824 6447 0,'0'0'272'0,"0"0"80"0,0 0-352 0,0 0 0 0,0 0 0 0,6 0 0 15,-1-2 5904-15,3-1 1120 0,1 1 208 0,2 0 64 16,1-1-3984-16,1 1-800 0,2 0-144 0,0-2-48 16,0 1-736-16,1 0-160 0,1 0-16 0,-3-2-16 15,2 0-560-15,-1 0-128 0,-3 1 0 0,0-1-16 0,-1 0-240 0,-1 2-64 16,3-2 0-16,-3 0 0 0,0 0-224 0,-1 1-160 16,-1 0 192-16,3-1-192 0,0 1 0 0,-2 1 0 15,-2 0 0-15,0-1 0 16,-1 2-608-16,0-1-224 0,-2 0-64 0,-4 3 0 15,3-4-1712-15,0 1-336 0,-2 0-80 0</inkml:trace>
  <inkml:trace contextRef="#ctx0" brushRef="#br0">14989 12612 15199 0,'0'0'672'0,"0"0"144"0,0 0-656 0,3-5-160 0,-3 5 0 0,4-7 0 0,2 0 1808 0,-2 2 336 16,-4 5 64-16,3-6 16 15,1 1-224-15,-1 2-32 0,-3 3-16 0,3-6 0 0,1 3-96 0,-4 3 0 16,0 0-16-16,0 0 0 0,0 0-160 0,0 0-16 16,0 0-16-16,2 6 0 0,0 2-272 0,-1 1-48 15,-1 2-16-15,1 3 0 0,-1-2-464 0,0 3-80 16,0 6-32-16,0 0 0 0,1 3-192 0,-1 0-32 15,-1 0-16-15,1 0 0 0,0 0-144 0,-1 5-32 16,0-3 0-16,0 1 0 0,2 0-160 0,-1 1-32 16,0 0-128-16,1 1 192 0,0-1 64 0,2-1 16 15,-2-2 0-15,1-7 0 0,0-1-400 0,1-4-96 16,0 1-16-16,-1-2 0 0,0-2 240 0,0-2 0 16,-2-1 0-16,1 0 0 0,-1-1 0 0,0-6 0 15,0 0 0-15,0 0 0 0,0 0 0 0,-5-1 0 16,1-2 0-16,0 0 0 0,0-3-320 0,1-1 0 15,0-1-16-15,1-2 0 16,0 0-912-16,1-1-176 0,1-1-48 0,1 1 0 16,1-1-1184-16,1 1-240 0,1-2-48 0,-1 1-15040 0</inkml:trace>
  <inkml:trace contextRef="#ctx0" brushRef="#br0">15277 12535 15663 0,'0'0'1392'0,"0"0"-1120"0,0 0-272 0,0 0 0 0,0 0 3872 0,-4 2 720 15,0 1 144-15,0 1 16 16,1 0-2592-16,0 4-528 0,1 1-96 0,1 2-32 0,0 1-368 0,0 3-80 15,0 3-16-15,1 1 0 0,-1 2-208 0,1 1-64 16,0 3 0-16,1 0 0 0,-1 2-64 0,1-1-32 16,-1 0 0-16,1-1 0 0,0-1-224 0,0 1-64 15,-1 0 0-15,1 1 0 0,0-3-176 0,0 1-32 16,0-1-16-16,0-1 0 0,1 1-160 0,0-2 128 16,-1-1-128-16,0-1 128 0,0-3-128 0,0-1 0 15,-1-2 0-15,1-2 128 0,-1-2-128 0,0-2 0 16,0-2 0-16,0-5 128 0,-2 5-128 0,2-5 0 15,0 0 0-15,0 0 0 0,-4-3-192 0,1-2-112 16,-1-3-16-16,1-2-16 16,1 0-1232-16,0-2-240 0,0-2-48 0,2 0-16 15,1 1-1200-15,1-1-224 0</inkml:trace>
  <inkml:trace contextRef="#ctx0" brushRef="#br0">15444 12833 10127 0,'0'0'896'0,"5"-2"-704"0,-5 2-192 0,0 0 0 0,4-4 4032 0,-4 4 784 15,0 0 160-15,0 0 16 16,0 0-2256-16,0 0-464 0,0 0-96 0,2 6 0 15,-1 1-832-15,-1 3-144 0,0-1-48 0,-1 4 0 16,1 1-480-16,-1 1-96 0,0 3-32 0,0 1 0 16,0-1-48-16,1 2-16 0,1-2 0 0,1 2 0 0,1-4-288 0,0 0-64 15,0-1-128-15,2-1 192 0,0-1-192 0,2-2 144 16,2-1-144-16,-1-3 128 0,1-2-128 0,0-1 0 16,0-2 0-16,1-2 128 0,-1-3-128 0,0-2 192 15,1 0-192-15,-1-3 192 0,-1 0-64 0,1-2 0 16,-2-3 0-16,-1 2 0 0,-1-2 0 0,1 0-128 15,-1 1 192-15,-1 1-64 0,-1 0 32 0,1 3 0 16,-2-1 0-16,0 4 0 0,-2 5-32 0,0 0-128 16,0 0 192-16,0 0-64 0,0 0 48 0,0 0 0 15,3 5 0-15,2 2 0 0,-1 0-176 0,0 1 0 16,-1 2-192-16,2-1 192 0,1 1 0 0,-1-1 0 0,-1-2 144 0,1 1-16 16,1 0-128-16,1 0 0 0,-2-3 0 0,1 0 0 15,-1-1 176-15,0-1-48 16,-5-3 0-16,5 1 0 0,0-1 192 0,-5 0 16 15,6-3 16-15,-1 0 0 0,0-2-32 0,-2-1 0 0,1 0 0 0,1-2 0 16,0-1-96-16,-1-1-32 0,0 0 0 0,0 0 0 16,-1-2-192-16,0 0 176 0,0 1-176 0,0 0 160 0,-2 0-160 0,1 1 128 15,-1-3-128-15,0 4 128 0,-2-1-128 16,0-1 0-16,0 2 0 0,0 1 128 0,0 2-128 0,0-1 0 16,-1 1 0-16,1 0 128 0,0 1-128 0,1 5 0 15,-1-5 0-15,0 0 128 0,1 0-416 0,-1 1-96 16,1 4 0-16,0 0-16 15,0 0-1392-15,0 0-256 0,-3-4-64 0,0 1-11568 16,-1 1-2304-16</inkml:trace>
  <inkml:trace contextRef="#ctx0" brushRef="#br0">15467 12676 4607 0,'0'0'400'0,"0"0"-400"0,0 0 0 0,0 0 0 16,0 0 4048-16,0 0 736 0,1 6 144 0,-1-6 16 15,0 0-2848-15,0 0-576 0,0 0-112 0,0 0-32 16,0 0-192-16,5 2-32 0,1-2-16 16,1-1 0-16,0-1 96 0,1-1 32 0,0-1 0 0,0-2 0 15,2-1-176-15,1-1-48 0,1-1 0 0,0 0 0 16,0-1-240-16,1-1-48 0,0-2-16 0,0 0 0 16,-1 2-240-16,0-2-48 0,-2 0-16 0,-2 2 0 15,2 0-160-15,-3 2-16 16,-1 1-16-16,-1 1 0 0,0 2-96 0,-1 0-16 0,-2 0 0 0,-2 5 0 15,0 0-128-15,0 0 160 0,0 0-160 0,0 0 160 0,0 0 32 0,0 0 16 16,5 2 0-16,1-1 0 0,-6-1-64 0,5 6-16 16,-1 0 0-16,1 3 0 0,1 1 16 0,0 1 0 15,0 0 0-15,0 2 0 0,2 2 0 0,1-3 0 16,-1-1 0-16,1 3 0 0,1-3-144 0,1 0 128 16,-2 1-128-16,-1-2 128 0,0-2-128 0,-1 0 0 15,1-2 0-15,-1 0 0 0,0-3 0 0,-1-1-192 16,-6-2 0-16,5-1-13968 15,1-2-2800-15</inkml:trace>
  <inkml:trace contextRef="#ctx0" brushRef="#br0">15934 13171 22575 0,'0'0'992'0,"0"0"224"0,0 0-976 0,1-4-240 0,0 0 0 0,1 0 0 16,0 0 1728-16,0-1 288 0,2 0 64 0,-1 0 16 16,-1 0-432-16,1 0-64 0,0 0-32 0,-1 1 0 15,-2 4-304-15,0 0-64 0,0 0-16 0,0 0 0 0,0 0-64 0,0 0-16 16,0 0 0-16,3 6 0 0,-1 2-208 0,0 1-32 15,-3 0-16-15,0 1 0 0,-1 3-336 0,-1 1-80 16,0-1-16-16,-1-1 0 0,0 1-240 0,0-1-48 16,-1-3-128-16,1 1 192 0,1 0-192 0,1-1 144 15,0-2-144-15,2-2 128 0,0-5-128 0,1 4 0 16,-1-4 144-16,0 0-144 0,0 0 400 0,4 4 16 16,-4-4 0-16,5 3 0 0,-5-3-416 0,5 1 128 15,1 0-128-15,-1-1 0 0,-1-2 208 0,1 1-32 16,1 1-16-16,-1-2 0 0,1-1-32 0,-1 0 0 15,0 1 0-15,1-1 0 0,-1 1 0 0,-1 0-128 16,1 0 192-16,1 1-64 0,-1 1-128 0,0 0 160 16,1-2-160-16,-1 1 160 0,0 1-160 0,1 0 0 15,0 0 0-15,0 1 128 0,0 1-128 0,-1-2 0 16,0 1 0-16,0-1 0 0,-1 0 0 0,-4 0 0 16,4 4 0-16,0-4 0 0,-4 0 0 0,0 0-192 15,0 0 32-15,5-2 16 16,-1-1-928-16,-1-2-176 0,-3 5-32 0,4-4-16 15,1 0-1392-15,-5 4-288 0,0 0-48 0</inkml:trace>
  <inkml:trace contextRef="#ctx0" brushRef="#br0">16191 13273 9215 0,'0'0'816'0,"0"0"-656"16,0 0-160-16,0 0 0 0,0 0 4160 0,0 0 816 16,3-4 144-16,0-1 48 0,-1 0-2480 0,0 0-480 15,-2 5-96-15,3-6-32 0,0-3-480 0,0 0-112 16,-2 1-16-16,2-1 0 0,2-1-608 0,-2 0-128 15,-1 0-32-15,2-1 0 0,1-1-384 0,-1 2-64 16,0 0-32-16,0 1 0 0,-1 0-224 0,0 1 128 16,-1 0-128-16,1 0 0 0,-1 2 128 0,0 2-128 15,-2 4 0-15,0 0 144 0,0 0-144 0,0 0 0 16,0 0 0-16,0 0 128 0,0 0 0 0,0 0 0 16,0 0 0-16,0 0 0 0,5 2 160 0,-2 2 32 15,0 2 0-15,0 2 0 0,0 1-128 0,2 3 0 0,0 2-16 0,1 0 0 16,0-3 48-16,1 2 16 0,-2 1 0 0,2-2 0 15,-1 1-240-15,1-2 0 0,0 0 0 0,1-1 0 16,0-3 0-16,-2 1 0 16,1-1 0-16,0 0 0 0,0-3 0 0,-1-1-192 15,0-1 48-15,-6-2 0 16,4 0-1552-16,-4 0-304 0,0 0-64 0,0 0-16 16,0 0-960-16,0 0-192 0</inkml:trace>
  <inkml:trace contextRef="#ctx0" brushRef="#br0">16197 13245 19343 0,'0'0'848'0,"0"0"192"0,0 0-832 0,0 0-208 0,0 0 0 0,0 0 0 0,0 0 4000 0,0 0 752 16,0 0 160-16,0 0 16 0,0 0-3120 0,6-1-624 16,0 1-128-16,0-1-32 0,0 0-640 0,1 1-128 15,2 1-16-15,-2-1-16 0,1-1-224 0,3 0 0 16,0 1 128-16,0 0-128 15,0 0-800-15,0-1-208 0,-1 1-32 0,-2 0-16464 0</inkml:trace>
  <inkml:trace contextRef="#ctx0" brushRef="#br0">16621 13108 29023 0,'0'0'1280'0,"0"0"272"0,-4 0-1232 0,-2 0-320 0,0 1 0 0,0 1 0 15,-2-2 1632-15,0 1 272 0,-1 0 48 16,2 2 16-16,-3-3-608 0,0 3-112 0,0 1-32 15,3 0 0-15,-1-1-368 0,3 1-80 0,0 1 0 0,1-1-16 16,4-4-432-16,0 0-96 0,0 0-16 0,0 0 0 16,3 4-208-16,1 0 0 0,1 0 0 0,1 0 0 15,1-2 0-15,-1 0-128 0,1 0 128 0,0 1 0 0,0 0 0 0,0 1 0 16,0 1 0-16,-2 1 144 0,0 1-144 0,0 3 0 16,-1-4 0-16,-2 3 0 0,-1-1 0 0,-1 1 0 15,-1-1 0-15,0-1 0 0,-2 1 336 0,0 1-16 16,-2-1 0-16,0-1 0 0,-1-1 96 0,-1 0 16 15,0-1 0-15,0 0 0 0,0-2-128 0,0 0-32 16,0-1 0-16,2-1 0 0,0-2-128 0,0 1-16 16,5 0-128-16,0 0 192 0,-4-6-352 0,2 0-80 15,0 0-16-15,2 2 0 16,1-4-1248-16,1 1-256 0,1 0-48 0,1 1-16 16,0 1-1312-16,0 2-272 0</inkml:trace>
  <inkml:trace contextRef="#ctx0" brushRef="#br0">16803 13133 17503 0,'0'0'1552'0,"0"0"-1232"0,0 0-320 0,-2-6 0 16,-1 1 4704-16,-1 1 880 0,0 2 176 0,-1 0 48 15,-2 0-3328-15,-1 1-672 0,-2 1-128 0,0 0-16 16,0 1-624-16,0 0-112 0,0 2-32 0,0-2 0 0,2 2-320 0,-1 1-64 15,0 1 0-15,4-1-16 0,0 1-224 16,1-2-32-16,4-3-16 0,0 0 0 0,0 0-224 0,3 5 0 16,2-1 0-16,2 0 0 0,3-1 0 0,1-1 0 15,3-1 0-15,1 0 0 0,0 1 0 0,0 2 0 16,-1 1 0-16,-1 1 0 0,-1 2 0 0,-1 0 0 16,-2 1 0-16,-1-2 0 0,-2 5 0 0,-4-2 0 15,0-1 0-15,-2-1 0 0,-2 1 160 0,0 0-160 16,-3 0 160-16,-1 0-160 0,-2-3 272 0,-1-1-32 15,-1 1-16-15,1-1 0 0,-2 0-64 0,1-2-16 16,-1 0 0-16,2-2 0 0,0-2-144 0,0 0 0 16,0-1 0-16,2-1 0 0,1-2 0 0,2 0-144 0,1 1 0 0,1-2 0 31,1-1-464-31,0-3-96 0,0 3 0 0,0 1-16 16,3-2-1680-16,2 2-336 0,0-2-64 0,2 1-16064 0</inkml:trace>
  <inkml:trace contextRef="#ctx0" brushRef="#br0">17001 13161 32367 0,'0'0'1424'0,"0"0"304"0,0 0-1376 0,0 0-352 0,0 0 0 0,0 0 0 16,0 0 2272-16,0 0 384 0,0 0 80 0,-3 4 16 16,-1-2-1376-16,0 1-272 0,0 2-48 0,0-2-16 15,-1 1-528-15,0 0-96 0,1 0-32 0,-3 4 0 16,-1-2-128-16,1 2-48 0,1 0 0 0,1-1 0 0,0 2 96 0,1 1 16 15,2-2 0-15,0 1 0 0,2 0-320 0,0 0 0 16,1-2-208-16,1-1 80 0,0 0 320 0,3 0 80 16,1 0 16-16,2-4 0 0,2-1-288 0,1-1 0 15,0-1 0-15,2-1 0 0,1-2 0 0,-1 0 0 16,0-1 0-16,1 0 0 0,-1-2 0 0,-2 0 0 16,0-2 0-16,-2 0 0 0,-1 0 0 0,-2 0 0 15,-2-2 0-15,0 0 0 0,-3-1 0 0,0 1 0 16,-2-2 128-16,-1 0-128 0,-3 1 128 0,0 2-128 15,-3-1 144-15,-1 2-144 0,-1 0 128 0,-1 3-128 16,1-2 0-16,-1 1 144 0,1 0-336 0,0 1-80 16,2 1-16-16,1 0 0 15,2 1-2032-15,0 2-416 0,5 2-80 0</inkml:trace>
  <inkml:trace contextRef="#ctx0" brushRef="#br0">17312 12525 15663 0,'0'0'1392'0,"0"0"-1120"0,0 0-272 0,0 0 0 16,0 0 3296-16,0 0 608 0,0 0 112 0,0 0 16 16,0 0-1552-16,0 0-320 0,0 0-64 0,0 0-16 15,5 4-288-15,-1 0-64 0,-2 4-16 0,1 3 0 16,0 5-576-16,1 3-112 0,-1 1-32 0,0 4 0 15,0 0-160-15,0 2-16 0,0 2-16 0,0-1 0 0,0 0-160 0,-1 0-16 16,0-2-16-16,0 1 0 0,-1-3-480 0,-1 1-128 16,0-2 0-16,0 1 0 0,-2 0 0 0,2 0 0 15,-1-2 0-15,0 0 0 0,-1-3 0 0,0 0 0 16,-1-2 0-16,2-1 0 0,-1-5 0 0,0-1 0 16,0-2 0-16,2-7 0 15,0 0-1616-15,0 0-352 0,1-6-64 0,1-3-16 16,2-2-1376-16,1-3-288 0</inkml:trace>
  <inkml:trace contextRef="#ctx0" brushRef="#br0">17517 12470 34607 0,'0'0'1536'0,"0"0"320"0,0 0-1488 0,0 0-368 0,0 0 0 0,0 0 0 16,0 0 1792-16,0 6 304 0,-1 0 48 0,0 1 16 16,1 2-624-16,1 2-112 15,0 5-16-15,0 2-16 0,0 2-528 0,1 4-96 0,-1 2-32 0,0 2 0 16,0 2-144-16,-1-6-16 16,0 2-16-16,0 2 0 0,1-3-240 0,-1 1-64 0,-1-1 0 15,0 0 0-15,0-2-256 0,1 0 0 0,0 0 128 0,-1 4-128 16,0-1 0-16,1-4 0 0,0-2 0 0,1-3 0 31,-2-2-864-31,1-5-80 0,1-4-16 0,-1-6 0 0,0 0-1792 0,0 0-384 0</inkml:trace>
  <inkml:trace contextRef="#ctx0" brushRef="#br0">17709 13060 32879 0,'0'0'1456'0,"0"0"304"0,0 0-1408 0,0 0-352 0,0 0 0 0,0 0 0 16,3 5 2304-16,-1 0 400 0,-1-1 80 0,0 3 16 0,1 2-1008 0,-2 1-208 16,0 2-48-16,0 1 0 15,0 6-640-15,0-1-128 0,-1-1-16 0,0-1-16 16,-1-1-384-16,1 0-80 0,2-1-16 0,-1-1 0 16,0-3-256-16,0 0 0 0,0-2 0 0,0 0 0 15,0-2-944-15,0-1-192 0,0-5-32 0,0 0-13536 16,0 0-2704-16</inkml:trace>
  <inkml:trace contextRef="#ctx0" brushRef="#br0">18425 12764 20271 0,'0'0'1792'0,"0"0"-1424"0,0 0-368 0,0 0 0 16,0 0 3968-16,5 2 704 0,-1 0 160 0,3-1 32 0,0 0-2656 15,2 1-528-15,1-2-96 0,1-1-32 16,1 0-304-16,3-2-64 0,-1 0-16 0,3-1 0 16,1-2-272-16,-1 0-48 0,2-3-16 0,1 0 0 0,2 1-368 0,0 0-80 15,1-2 0-15,1 1-16 0,2 0-176 0,0 1-16 16,0 1-16-16,1-1 0 0,-2 2-160 0,-2 0 0 15,-2 1 0-15,-3 0 128 0,-3 2-128 0,-1-1 0 16,-1 3 0-16,-3-1 0 0,-3 0 0 0,-1 1 0 16,0 0-192-16,-6 1 192 15,0 0-1168-15,0 0-112 0,0 0-32 0,0 0 0 16,0 0-1008-16,0 0-208 0,0 0-32 0,-7-4-16000 16</inkml:trace>
  <inkml:trace contextRef="#ctx0" brushRef="#br0">18525 12747 42047 0,'0'0'928'0,"-3"11"192"0,3-11 32 0,-3 5 16 0,-1-1-928 0,1 2-240 0,2-1 0 0,-1 0 0 15,1 2 1152-15,1-2 176 16,1 0 32-16,1 1 16 0,-1 0-688 0,2-1-144 0,1 0-32 0,1-1 0 15,1 1 48-15,2-1 0 0,1 1 0 0,1-2 0 16,2 0-208-16,2 1-32 16,1-1-16-16,1 1 0 0,2 0-80 0,0 0-16 15,1 0 0-15,1 1 0 0,2-1 0 0,-1 1 0 0,0 0 0 0,0 1 0 0,-3-1-208 16,0 2 144-16,-2 0-144 0,-1 1 128 0,-2 0-128 0,-3 0 0 16,0-2 0-16,-1 0 128 0,-1 0-128 0,-1-1 0 15,-2-1 0-15,-1 1 0 0,1-3-288 0,-5-2 16 16,0 0 0-16,0 0 0 15,0 0-432-15,0 0-64 16,0 0-32-16,0 0 0 0,-5-2-1360 0,-4 0-272 0,-3 0-48 0,0 1-10768 16,-1 1-2176-16</inkml:trace>
  <inkml:trace contextRef="#ctx0" brushRef="#br0">18523 13029 14735 0,'0'0'1312'0,"0"0"-1056"0,-6 1-256 16,0-1 0-16,-1 0 2928 0,7 0 528 16,0 0 96-16,0 0 32 0,0 0-1360 0,0 0-272 15,0 0-48-15,0 0-16 0,0 0-16 0,0 0 0 16,0 0 0-16,5-1 0 0,-1 2-528 0,4-1-128 16,1 0 0-16,2 0-16 0,-1 2-240 0,2-1-32 15,1 0-16-15,3 1 0 0,0-1-128 0,3 1-16 0,0 0-16 0,2 1 0 16,0 0-192-16,3 1-48 0,1 2 0 0,3-1 0 15,-3-1-128-15,1 1-16 0,-2-1-16 0,0 2 0 16,-3-1-224-16,-1 0-128 0,-3 0 160 0,-1 1-160 16,-1-2 128-16,-1 1-128 0,0-2 0 0,-2 0 0 15,-3 0 128-15,0-1-128 0,-2 0 0 16,0-1 0-16,-7-1 0 0,5 1 0 0,-5-1 0 0,0 0 0 16,0 0 0-16,0 0 0 0,0 0 0 0,0 0 0 15,-2-5-240-15,2 5-32 0,-4-5-16 0,0 0 0 16,0 1-992-1,1 1-192-15,-1-1-32 0,4 4-16 0,-3-5-1616 0,3 5-336 0</inkml:trace>
  <inkml:trace contextRef="#ctx0" brushRef="#br0">19519 12437 11967 0,'0'0'1072'0,"0"0"-864"15,0 0-208-15,0 0 0 0,0 0 3744 0,0 0 704 16,0 0 144-16,0 0 16 0,0 0-2240 0,0 0-464 16,0 0-96-16,0 0-16 0,0 0 192 0,0 0 48 0,0 0 0 0,0 0 0 15,0 0-816-15,-1 6-144 0,2 3-48 0,1 1 0 16,-1 2 0-16,0 3-16 0,-1 3 0 0,0 4 0 15,0 0-272-15,0 1-48 0,0 1-16 0,1 3 0 16,1 1-224-16,-1 1-64 16,-1 1 0-16,1-1 0 0,0-1-128 0,0-2-16 0,-1-4-16 0,1 1 0 15,0-3-32-15,0 2-16 0,-1-3 0 0,0 1 0 16,-1-1-32-16,0-3 0 0,1-3 0 0,0-1 0 16,-1 0-144-16,0 1 0 0,1 0 144 0,0-4-144 15,-1 1 0-15,0-1 0 0,0 0 0 16,-1-1 128-16,1-1-128 0,-1-2 0 0,-1 2 0 0,2-4-128 15,1-3-224-15,0 0-32 0,0 0-16 0,0 0 0 32,-3-6-832-32,2 0-176 0,0-1-16 0,1-1-16 0,0 0-768 0,2-3-160 0,1 0-16 0,-1 1-10672 15,-1-4-2112-15</inkml:trace>
  <inkml:trace contextRef="#ctx0" brushRef="#br0">19678 12516 5519 0,'6'-9'496'0,"-6"9"-496"16,3-4 0-16,0 1 0 0,-3 3 5504 0,3-3 992 16,-3 3 208-16,0 0 32 0,0 0-3472 0,0 0-704 15,0 0-144-15,0 0-32 0,0 0-752 0,0 0-160 0,0 0-16 0,4 3-16 16,-1 3-544-16,0 4-96 0,0 3-32 0,1 1 0 15,-2 2-176-15,1 4-32 0,1 0-16 0,-1 4 0 16,1-1-32-16,-1 3-16 0,-1 0 0 0,1 1 0 16,0 1-16-16,-1-1 0 15,1-3 0-15,-2-1 0 0,-1 1-144 0,2-3-16 0,-1 0-16 0,-1-2 0 16,1 1-128-16,-1-3-32 0,-1 1 0 0,1-1 0 16,-1-3-144-16,0 0 0 0,0-2 144 0,2-2-144 15,-2-1 0-15,1-1 0 0,0-3 0 0,0-5 0 0,0 0-192 0,0 0-96 16,0 0-32-16,0 0 0 15,0 0-1424-15,0-7-304 0,0-1-48 16,0-2-16-16,1-1-1120 0,1-1-224 0,1 0-64 0</inkml:trace>
  <inkml:trace contextRef="#ctx0" brushRef="#br0">19853 12773 15663 0,'0'0'688'0,"0"0"144"0,2-4-656 0,0-1-176 16,-1 1 0-16,1-1 0 0,-1 0 4080 0,-1 5 784 15,1-4 144-15,-1 4 48 0,0 0-2432 0,0 0-464 16,0 0-112-16,0 0 0 0,0 0-592 0,0 0-112 16,0 0-32-16,2 10 0 0,0-1-432 0,0 3-96 0,0 1-16 0,0 1 0 15,0-1-416-15,0 1-96 0,2 0 0 0,0-2-16 16,-1 0-240-16,0-1 144 15,1 1-144-15,0 0 128 0,-1-2-128 0,2-1 0 16,0 0 0-16,0-3 0 0,-1-1 0 0,-4-5 128 16,0 0-128-16,5 4 0 0,-5-4 208 0,0 0-32 0,6-2-16 0,1-1 0 15,0-1-160-15,0-2 0 0,-2-1 0 16,1 0 0-16,-1 0 0 0,1 0 0 16,0-1 0-16,-1 3 0 0,-1 0 0 0,0 1 0 0,-4 4 0 0,4-3 0 15,-4 3-144-15,0 0 144 0,0 0 0 0,0 0 0 16,7 3 0-16,-2 1-128 0,0 0 128 0,0 0 0 15,0-1 0-15,0 1 0 0,0 1 0 0,0 0 0 0,1-1 0 0,0 1 0 16,-1-1 0-16,3 0 0 0,-1 0 0 0,0 1 0 16,-1-3 0-16,1 0 0 0,-2 0 0 0,-1 0 144 15,1 0-144-15,0-1 128 0,1-1 64 0,-2-1 16 16,0-1 0-16,-1-2 0 0,1 2 112 0,0-3 32 16,0-2 0-16,-1-2 0 0,0 1-112 0,2-2-32 15,-2 0 0-15,0-1 0 0,1-1-208 0,-1 0 0 16,0 2 0-16,0-4 0 0,-1 1 0 0,-1 2-208 15,-1-1 32-15,0 2 16 16,-1 0-1152-16,0 1-224 0,0 1-64 0,0 0 0 16,1 1-1264-16,1 0-256 0,0 1-48 0</inkml:trace>
  <inkml:trace contextRef="#ctx0" brushRef="#br0">19899 12556 12895 0,'0'0'1152'0,"0"0"-928"0,0 0-224 0,0 0 0 0,0 0 3440 0,0 6 640 15,0-1 128-15,0-5 16 0,0 0-1920 0,0 0-400 16,2 7-80-16,-2-7-16 0,6 1-480 0,-6-1-112 0,0 0 0 0,7-1-16 15,0-4-432-15,2 0-64 16,0-2-32-16,1-1 0 0,0 0-208 0,0-3-32 16,2 0-16-16,-1 0 0 0,0 2-160 0,-1-2-48 0,0-2 0 0,0 0 0 15,1 1-80-15,-3-1-128 16,0 1 176-16,0 1-176 0,0 2 144 0,-2 1-144 16,-2 1 0-16,1 1 144 0,-1 1 16 0,-2 3 0 15,-2 2 0-15,0 0 0 0,4-2 0 0,1 4 0 0,-2 1 0 0,2 1 0 16,-1 0 240-16,0 2 48 0,0 2 16 0,1 0 0 15,1-2-464-15,-1 2 0 0,0 0 0 0,1 0 0 16,1 0 0-16,-1 0 0 16,-1-2 0-16,0 1 0 0,0 0 0 0,-1-1 0 0,-1 0 0 0,1 0 0 15,0 0-144-15,1-1-128 0,0 0-32 0,0 0 0 32,0-1-2016-32,0 1-416 0,0 0-80 0,-1-2-14752 0</inkml:trace>
  <inkml:trace contextRef="#ctx0" brushRef="#br0">20353 12923 28095 0,'0'0'1248'0,"0"0"256"0,0 0-1200 0,0 0-304 15,0 0 0-15,0 0 0 0,3-4 1616 0,-3 4 272 16,0 0 48-16,0 0 16 0,0 0-320 0,0 0-64 16,0 0-16-16,0 0 0 0,0 0-320 0,0 0-64 15,3 5-16-15,-2 1 0 0,-1 2-416 0,0 0-96 16,0 2 0-16,-2 3-16 0,0-1-368 0,0 3-64 16,0-1 0-16,0 2-16 0,1-1 64 0,-1 1 16 15,0 0 0-15,1-3 0 0,0 0-64 0,1-1 0 0,0-2 0 0,1-1 0 16,-1-1 0-16,1-2 0 0,-1 0 0 0,0-6 0 15,0 0 80-15,0 0 16 0,0 0 0 0,0 0 0 16,0 0-16-16,0 0 0 16,6 2 0-16,0-2 0 0,0-1 0 0,1-1 0 0,0 0 0 15,0-1 0-15,0 0-80 0,0 1 0 0,-1-1-16 0,3 0 0 16,0 0-176-16,0 0 160 0,0 0-160 16,-1 0 160-16,0 1-160 0,1 0 0 0,0 1 0 0,0-1 0 15,-2 0 0-15,-1 1 0 0,1 1 0 0,-2-2 0 16,0 2 0-16,-1 0-144 0,0 0 0 0,-4 0 0 15,3 0-432-15,-3 0-96 16,4 2-16-16,-1-1 0 0,-3-1-1264 0,0 0-256 0,0 0-48 0,5-1-16 16,-2-2-1312-16,1 1-272 0</inkml:trace>
  <inkml:trace contextRef="#ctx0" brushRef="#br0">20691 12964 14735 0,'0'0'640'0,"3"-5"160"0,0-1-640 0,1 1-160 16,1 0 0-16,0 1 0 0,-1-1 3312 0,2 0 624 15,-1 0 128-15,-2 1 32 0,-3 4-2384 0,0 0-480 16,0 0-80-16,0 0-32 0,2-4-192 0,-2 4-32 16,0 0-16-16,0 0 0 0,0 0 288 0,0 0 64 15,-6-3 16-15,-1 1 0 0,1 1-112 0,-1 1-32 16,-2 0 0-16,0 2 0 0,0-1-208 0,1 1-32 15,1 0-16-15,-1 0 0 0,2 0-256 0,0 1-48 16,1 0-16-16,5-3 0 0,-5 3-160 0,5-3-48 16,-1 7 0-16,0-3 0 0,1 2-160 0,2 0-32 0,3 1-128 0,1 2 192 15,1-3-192-15,2 2 0 0,-1-2 0 0,0 2 0 16,1 0 0-16,0 1 0 0,0 1 0 0,-1-2 0 16,-3 3 0-16,0 2 0 15,0-2 0-15,0 5 0 0,-3-2 0 0,-1 0 0 16,-1-2 0-16,-1 0 0 0,-3 0 160 0,0-2-160 0,-3-2 160 0,0-1-160 0,-3-1 352 0,0-1-32 15,-1 0 0-15,0 0 0 0,3-5-112 0,-2 0-16 16,1 0-16-16,0 0 0 0,1-4-176 0,1 1 0 16,0 2 0-16,2-2 0 15,0-1-624-15,2-1-144 0,2 0-48 0,2-1 0 16,2-1-1744-16,1-2-336 0,2 1-80 0,1-3-16640 16</inkml:trace>
  <inkml:trace contextRef="#ctx0" brushRef="#br0">20970 12492 31391 0,'0'0'1392'0,"0"0"272"0,0-5-1328 0,0-1-336 0,0 6 0 0,0 0 0 15,0 0 1888-15,0 0 304 0,0 0 64 0,0 0 16 16,0 0-400-16,3 3-80 0,0 2 0 0,-1 3-16 16,1-1-640-16,-1 5-128 0,0 3-32 0,0 1 0 15,-1 3-272-15,0 2-64 0,-1 1-16 0,1 2 0 16,-1-2-256-16,1-1-48 0,0-1-16 0,0 3 0 0,-1-1-160 0,1 0-16 16,0-3-128-16,1 1 192 0,-2-2-192 0,0 5 0 15,0-4 128-15,-1 1-128 0,0-5 0 0,-1 1 0 16,0-2 0-16,-1-1 0 0,0-2 0 0,0 0 0 15,0-2 0-15,0-1 0 16,2-3-512-16,-2 0 0 0,3-5 0 0,0 0 0 16,0 0-1728-16,0 0-320 0,2-5-80 0,1-3-16 15,3-3-864-15,0 0-192 0</inkml:trace>
  <inkml:trace contextRef="#ctx0" brushRef="#br0">21116 12541 7359 0,'0'0'656'0,"1"-5"-528"16,-1-2-128-16,0-2 0 0,1 1 5504 0,1-1 1088 0,0 1 192 0,1 0 64 15,0-1-4160-15,0 2-832 16,0 2-176-16,-1 1-16 0,-2 4-160 0,0 0-32 0,0 0 0 0,0 0 0 16,0 0-256-16,2 7-48 15,0 2-16-15,-1 5 0 0,0 0-304 0,0 6-64 0,0 2-16 0,0 4 0 16,-2 2-176-16,-1 1-32 0,0-1-16 0,1-5 0 15,0 4-144-15,0-1-16 0,1-1-16 0,-1 0 0 16,0-2-224-16,0-2-144 0,0 0 192 0,-1 2-192 0,0-2 160 0,1-3-160 16,0-1 128-16,2-4-128 15,-1-1-560 1,1-2-192-16,0-1-32 0,1-2-16 0,-2-7-1664 0,0 0-336 0,0 0-64 0</inkml:trace>
  <inkml:trace contextRef="#ctx0" brushRef="#br0">21339 12962 44463 0,'0'0'976'0,"0"0"208"0,0 0 32 0,0 0 32 0,15 9-992 0,-15-9-256 16,1 6 0-16,-1 1 0 0,1 1 1136 0,0 2 176 16,0 2 32-16,0 2 16 0,-1 0-720 0,0 3-160 15,-1 2-32-15,1-1 0 0,-1 0-272 0,0-1-176 16,-1 1 192-16,0-2-192 0,1-2 0 0,-1 0 0 0,-1-3 0 0,0 1 0 31,-1-1-1088-31,0-2-240 0,0-2-32 0,-1 0-20016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7T23:50:32.98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16451 10612 29951 0,'0'0'656'0,"0"0"144"0,0 0 32 0,0 0 0 0,0 0-672 0,0 0-160 0,0 0 0 0,0 0 0 0,0 0 720 0,0 0 112 16,0 0 32-16,0 0 0 0,0 0-608 0,0 0-128 15,0 0-128-15,0 0 176 16,0 0-944-16,0 0-176 0,0 0-32 0</inkml:trace>
  <inkml:trace contextRef="#ctx0" brushRef="#br0" timeOffset="215.129">16484 10451 15663 0,'0'0'1392'0,"-3"3"-1120"16,-2-1-272-16,1 0 0 0,0 1 3616 0,0 0 672 15,0 0 128-15,0 1 16 0,0-2-2608 0,4-2-528 16,0 0-96-16,0 0-32 0,0 0-832 0,0 0-160 16,0 0-48-16,0 0 0 15,0 0-1728-15,0 0-336 0</inkml:trace>
  <inkml:trace contextRef="#ctx0" brushRef="#br0" timeOffset="348.385">16475 10407 7359 0,'0'0'320'0,"0"0"80"0,0 0-400 0,0 0 0 0,-4-1 0 0,4 1 0 15,0 0 3344-15,0 0 592 0,-2-5 112 0,0 1 32 16,2 4-3280-16,0-4-656 0,0 0-144 0</inkml:trace>
  <inkml:trace contextRef="#ctx0" brushRef="#br0" timeOffset="514.669">16486 10321 6447 0,'0'0'576'0,"0"0"-576"15,0 0 0-15,0 0 0 0,0 0 3952 0,0 0 672 16,0 0 144-16,0 0 32 0,0 0-3392 0,0 0-656 15,-1-5-144-15,0 0-7968 16,0-1-1600-16</inkml:trace>
  <inkml:trace contextRef="#ctx0" brushRef="#br0" timeOffset="673.909">16487 10218 10127 0,'0'0'896'0,"0"0"-704"0,0 0-192 16,0 0 0-16,0 0 2800 0,0 0 528 0,0 0 96 0,-1-4 32 15,1-1-2544-15,0-1-496 16,0 1-96-16,0-1-7184 16,0 0-1440-16</inkml:trace>
  <inkml:trace contextRef="#ctx0" brushRef="#br0" timeOffset="849.461">16494 10109 11055 0,'0'0'976'0,"0"0"-784"0,0 0-192 0,0 0 0 0,0 0 3072 0,0 0 560 16,-4-1 112-16,4 1 32 0,0 0-2880 0,-2-7-576 15,1 2-128-15</inkml:trace>
  <inkml:trace contextRef="#ctx0" brushRef="#br0" timeOffset="983.222">16493 9990 23039 0,'0'0'1024'0,"-3"3"192"0,-1 0-960 0,-1-1-256 0,0-2 0 0,5 0 0 15,-6 0 3072-15,1 0 560 16,1-3 112-16,4 3 32 0,0 0-2624 0,-1-5-528 15,0 0-112-15,1-1-11648 0,1-1-2352 16</inkml:trace>
  <inkml:trace contextRef="#ctx0" brushRef="#br0" timeOffset="1148.781">16497 9847 23951 0,'0'0'2128'0,"-3"1"-1696"0,-2 0-432 0,1-1 0 16,-1 0 1920-16,1-1 288 0,4 1 64 0,-3-1 16 16,3 1-1984-16,-1-4-304 0</inkml:trace>
  <inkml:trace contextRef="#ctx0" brushRef="#br0" timeOffset="1305.445">16485 9716 30575 0,'0'0'1344'0,"-4"-1"304"0,0 0-1328 0,0 0-320 15,0 0 0-15,4 1 0 0,0 0 320 0,-2-4 0 0,1-2 0 0,2-3 0 16,1 0-320-16,1 3 0 16,0-2-192-16</inkml:trace>
  <inkml:trace contextRef="#ctx0" brushRef="#br0" timeOffset="1483.278">16493 9588 28159 0,'0'0'1248'0,"0"0"256"0,-5 1-1200 0,5-1-304 0,-4-1 0 0,4 1 0 16,-4-2 960-16,4 2 128 0,0-5 16 0,0 0 16 15,1-2-816-15,1 0-176 0,1-1-128 16,-1 1-9504-1,2-1-2016-15</inkml:trace>
  <inkml:trace contextRef="#ctx0" brushRef="#br0" timeOffset="1616.76">16496 9431 22463 0,'0'0'992'0,"0"0"208"0,0 0-960 0,0 0-240 0,0 0 0 0,0 0 0 0,0 0 1072 0,0 0 160 16,0 0 48-16,0 0 0 0,0-6-848 0,1 0-176 15,2 1-16-15</inkml:trace>
  <inkml:trace contextRef="#ctx0" brushRef="#br0" timeOffset="1782.716">16490 9337 13823 0,'0'0'1216'0,"0"0"-960"16,-4 5-256-16,4-5 0 0,0 0 2944 0,0 0 528 15,-5-2 112-15,5 2 32 0,-3-3-2144 0,3 3-416 16,0 0-96-16,-2-5 0 0,2 0-816 0,1-2-144 16,1-2 0-16</inkml:trace>
  <inkml:trace contextRef="#ctx0" brushRef="#br0" timeOffset="1900.483">16473 9207 19343 0,'0'0'1728'0,"0"0"-1392"0,0 0-336 0,0 0 0 16,0 0 1984-16,-3-4 320 0,2-1 64 0,-1 0 0 16,1-1-1680-16,1 0-352 0,0 0-64 0,1-1-8704 15,1-1-1744-15</inkml:trace>
  <inkml:trace contextRef="#ctx0" brushRef="#br0" timeOffset="2082.594">16468 9066 16575 0,'0'0'1472'0,"0"0"-1168"16,0 0-304-16,0 0 0 0,-4-3 2384 0,4 3 432 15,0 0 64-15,-2-4 32 0,0 0-1920 0,2 4-384 0,0-6-80 0,0 0-16 16,1 0-672-16,1 0-144 0</inkml:trace>
  <inkml:trace contextRef="#ctx0" brushRef="#br0" timeOffset="2205.098">16467 8957 15663 0,'0'0'1392'0,"0"0"-1120"0,0 0-272 0,0 0 0 16,0 0 1552-16,0 0 256 0,-1-5 48 0,1 0 16 16,0 0-1552-16,1 0-320 0,0 0 0 0,0-1-6624 15,-1 0-1296 1</inkml:trace>
  <inkml:trace contextRef="#ctx0" brushRef="#br0" timeOffset="2383.553">16466 8826 16575 0,'0'0'1472'0,"0"0"-1168"0,0 0-304 0,0 0 0 0,0 0 2208 0,0 0 384 15,0 0 80-15,0 0 16 0,0 0-1440 0,0 0-288 16,0 0-48-16,0 0-16 0,0 0-640 0,-1-5-128 15,1 0-128-15,0-1-13120 16</inkml:trace>
  <inkml:trace contextRef="#ctx0" brushRef="#br0" timeOffset="2506.771">16473 8703 6447 0,'0'0'576'0,"0"0"-576"16,-5 3 0-16,1-1 0 0,-1 0 4320 0,1 0 752 15,-1 0 160-15,5-2 16 0,-3 0-3632 0,3 0-720 16,0 0-160-16,0 0-32 0,0 0-576 0,0 0-128 16,2-4 0-16</inkml:trace>
  <inkml:trace contextRef="#ctx0" brushRef="#br0" timeOffset="2683.844">16452 8622 25967 0,'0'0'1152'0,"-4"1"240"0,0-1-1120 0,4 0-272 0,-3-1 0 0,3 1 0 16,-3-2 864-16,3 2 112 0,0 0 32 0,0-6 0 15,2-1-752-15,0 0-256 0,0-1 144 0,1 0-13344 16</inkml:trace>
  <inkml:trace contextRef="#ctx0" brushRef="#br0" timeOffset="2816.369">16442 8490 14735 0,'0'0'640'0,"-5"3"160"0,0-1-640 0,1 2-160 16,-1-3 0-16,5-1 0 0,-4 2 3776 0,4-2 704 16,-5 1 160-16,5-1 32 0,0 0-3328 0,0 0-672 15,0 0-128-15,0 0-32 0,0 0-672 0,0-4-144 16,0-1-16-16,2-1-14208 0</inkml:trace>
  <inkml:trace contextRef="#ctx0" brushRef="#br0" timeOffset="2983.248">16458 8358 8287 0,'-4'2'736'0,"-1"-1"-592"15,0 0-144-15,1-1 0 0,-1 1 4992 0,5-1 960 16,0 0 192-16,-4 0 32 0,0-1-4320 0,4 1-848 16,-4-2-176-16,4 2-48 0,-1-5-560 0,1 0-224 0,1-1 176 0,1-1-176 31,3-1-384-31,0-1-160 0,0 1-32 0,-1-1-13824 0</inkml:trace>
  <inkml:trace contextRef="#ctx0" brushRef="#br0" timeOffset="3117.31">16460 8215 13823 0,'0'0'608'0,"0"0"128"0,-4 0-592 0,4 0-144 0,0 0 0 0,-5 0 0 0,0-1 3248 0,5 1 608 16,-4-1 128-16,4 1 32 0,-3-2-2464 0,3 2-480 15,-2-4-112-15,1-1 0 0,2 0-640 0,1-1-112 16,1 0-16-16,-1 0-16 15,1-2-1440-15,0 1-272 0</inkml:trace>
  <inkml:trace contextRef="#ctx0" brushRef="#br0" timeOffset="3282.603">16445 8082 21471 0,'0'0'960'0,"0"0"192"0,0 0-928 0,0 0-224 15,-2-4 0-15,1 0 0 0,1-1 896 0,1 0 128 0,0-2 16 0,0 1 16 16,0-3-1056-16,1 0-144 0</inkml:trace>
  <inkml:trace contextRef="#ctx0" brushRef="#br0" timeOffset="3397.503">16423 7922 11055 0,'0'0'976'0,"0"0"-784"0,0 0-192 0,0 0 0 16,0 0 2752-16,0 0 496 0,0 0 96 0,-1-5 32 16,1 1-2528-16,0-3-496 0,1 0-96 0,1-1-7264 15,0-1-1440-15</inkml:trace>
  <inkml:trace contextRef="#ctx0" brushRef="#br0" timeOffset="3583.55">16400 7702 11967 0,'0'0'1072'0,"0"0"-864"0,0 0-208 0,0 0 0 0,0 0 192 0</inkml:trace>
  <inkml:trace contextRef="#ctx0" brushRef="#br0" timeOffset="5385.648">16568 3544 18431 0,'0'0'1632'0,"0"0"-1312"0,0 0-320 0,0 0 0 0,-3 4 2176 0,3-4 384 16,0 0 64-16,0 0-9680 16,0 0-1936-16</inkml:trace>
  <inkml:trace contextRef="#ctx0" brushRef="#br0" timeOffset="5603.735">16570 3820 24127 0,'0'0'1072'0,"-1"7"208"0,-1-1-1024 0,1 0-256 16,1-6 0-16,-1 7 0 0,1-7 1232 0,0 0 192 16,0 5 48-16,0-5 0 0,0 0-896 0,0 0-160 15,0 0-32-15,0 0-16 0,0 0-368 0,0 0 0 16,0 0 0-16,4 3 0 0,-4-3 0 0,0 0 0 0,0 0 0 0</inkml:trace>
  <inkml:trace contextRef="#ctx0" brushRef="#br0" timeOffset="5764.31">16551 4172 17503 0,'0'0'1552'0,"-1"5"-1232"0,1-5-320 0,0 0 0 0,0 0 1008 0,0 5 144 16,1 1 16-16,0 0-7056 16,-1-6-1424-16</inkml:trace>
  <inkml:trace contextRef="#ctx0" brushRef="#br0" timeOffset="5914.096">16563 4462 17503 0,'0'0'1552'0,"0"6"-1232"16,-1 1-320-16,1-3 0 0,0-4 1856 0,0 0 304 15,1 6 64-15,-1-6 16 0,0 0-1808 0,0 0-432 16,0 0 0-16</inkml:trace>
  <inkml:trace contextRef="#ctx0" brushRef="#br0" timeOffset="6052.201">16573 4629 6447 0,'0'0'272'0,"0"0"80"0,0 0-352 0,0 0 0 0,0 0 0 0</inkml:trace>
  <inkml:trace contextRef="#ctx0" brushRef="#br0" timeOffset="6185.211">16579 4753 9215 0,'0'0'816'0,"0"0"-656"0</inkml:trace>
  <inkml:trace contextRef="#ctx0" brushRef="#br0" timeOffset="6319.009">16595 4911 24591 0,'0'0'1088'0,"0"0"224"0,0 0-1056 0,0 0-256 16,0 0 0-16,0 0-7232 0,0 0-1488 0</inkml:trace>
  <inkml:trace contextRef="#ctx0" brushRef="#br0" timeOffset="6485.444">16594 5044 21183 0,'0'0'944'0,"0"0"192"0,-1 4-912 0,1-4-224 0,0 0 0 0,0 0 0 0,-2 4 2448 0,2-4 448 15,0 0 96 1,0 0 16-16,0 0-2336 0,0 0-464 0,0 0-80 0</inkml:trace>
  <inkml:trace contextRef="#ctx0" brushRef="#br0" timeOffset="6632.88">16586 5286 20271 0,'0'0'896'0,"0"0"192"0,-1 4-880 0,0 1-208 15,1-5 0-15,0 3 0 0,0-3 1408 0,0 0 224 16,0 0 48-16,0 0-12384 0</inkml:trace>
  <inkml:trace contextRef="#ctx0" brushRef="#br0" timeOffset="6904.092">16582 5681 22975 0,'0'0'1024'0,"0"0"192"0,0 0-960 0,-1 5-256 0,1-5 0 0,0 0 0 0,0 0 896 0,0 0 128 16,0 0 16-16,0 0-8480 15,0 0-1712-15</inkml:trace>
  <inkml:trace contextRef="#ctx0" brushRef="#br0" timeOffset="7053.085">16598 5785 29823 0,'0'0'1328'0,"0"0"272"0,-4 5-1280 0,1 0-320 16,0-2 0-16,3-3 0 0,0 0 1136 0,0 0 160 15,-2 5 48-15,2-5 0 0,0 0-880 0,2 6-160 16,-2-6-48-16,4 4-10688 16,-4-4-2128-16</inkml:trace>
  <inkml:trace contextRef="#ctx0" brushRef="#br0" timeOffset="7219.403">16591 5998 17503 0,'0'0'1552'0,"0"0"-1232"0,0 0-320 0,0 0 0 16,0 0 2224-16,0 0 384 0,0 0 80 0,0 0-9504 15,0 0-1888-15</inkml:trace>
  <inkml:trace contextRef="#ctx0" brushRef="#br0" timeOffset="7355.17">16583 6186 9215 0,'0'0'816'0,"0"0"-656"15,0 0-160-15,0 0 0 0,0 0 3520 0,0 0 656 16,0 0 144-16,0 0 32 0,0 0-3648 0,0 0-704 15</inkml:trace>
  <inkml:trace contextRef="#ctx0" brushRef="#br0" timeOffset="7516.568">16593 6389 9215 0,'0'0'816'0,"0"0"-656"0,0 0-160 0,0 0 0 16,0 0 1984-16,1 6 352 16,-1-6 80-16,0 0-8944 0</inkml:trace>
  <inkml:trace contextRef="#ctx0" brushRef="#br0" timeOffset="7686.547">16581 6569 13823 0,'0'0'608'0,"0"0"128"0,0 0-592 0,0 0-144 0,0 0 0 0,0 0 0 0,0 0 2736 0,1 5 512 15,-1-5 96-15,0 0-9472 16,1 5-1888-16</inkml:trace>
  <inkml:trace contextRef="#ctx0" brushRef="#br0" timeOffset="7822.301">16568 6779 11055 0,'0'0'976'0,"-1"7"-784"15,0-1-192-15,0 1 0 0,0-1 3200 0,0 1 576 16,1-7 128-16,0 5 32 0,0-5-2768 0,0 0-544 16,1 4-112-16,-1-4-32 15,1 5-1376-15,-1-5-288 0</inkml:trace>
  <inkml:trace contextRef="#ctx0" brushRef="#br0" timeOffset="7990.093">16540 7030 11967 0,'0'0'528'0,"0"6"112"0,-1-1-512 0,1-5-128 15,0 0 0-15,0 0 0 0,0 6 3952 0,0-6 752 16,0 0 160-16,0 0 16 0,0 0-3552 0,0 0-720 15,0 0-144-15,0 0-16 0,2 5-448 0,-2-5 0 16,0 0 0-16</inkml:trace>
  <inkml:trace contextRef="#ctx0" brushRef="#br0" timeOffset="8154.705">16529 7227 11967 0,'0'0'1072'0,"-2"7"-864"0,1-2-208 0,0 1 0 0,0 1 3472 0,0-2 656 0,1-5 128 0,-1 4 32 0,0 2-2432 0,1-1-464 15,0-5-112-15,0 0 0 0,0 6-688 0,1 0-128 16,-1-6-16-16,2 5-16 0,0 1-432 0,-2-6 0 16,0 0 0-16,0 0 0 15,2 6-1760-15,-2-6-432 0</inkml:trace>
  <inkml:trace contextRef="#ctx0" brushRef="#br0" timeOffset="8314.68">16499 7461 6447 0,'0'0'272'0,"0"0"80"0,0 0-352 0,0 0 0 16,0 0 0-16,0 0 0 0,1 5 3792 0,-1-5 688 16,0 0 144-16,0 0 32 0,0 0-3200 0,0 0-640 15,0 0-128-15,0 0-32 0,0 0-128 0,0 0-16 16,0 0-16-16,0 0 0 0,0 0-496 0,0 0 128 16,1 5-128-16,-1 0-12160 0</inkml:trace>
  <inkml:trace contextRef="#ctx0" brushRef="#br0" timeOffset="8487.162">16486 7619 28095 0,'-2'11'1248'0,"1"-4"256"0,0-1-1200 0,-1 1-304 0,0 0 0 0,-1 0 0 15,1-1 1024-15,0 1 160 0,0-2 32 0,0 0 0 16,2-5-832-16,0 0-144 0,-1 5-48 0,1-5 0 16,0 0-192-16,0 0 0 0,0 0 0 0,0 0 0 31,0 0-1504-31,0 0-240 0,0 0-48 0,0 0-11104 0</inkml:trace>
  <inkml:trace contextRef="#ctx0" brushRef="#br0" timeOffset="8553.945">16432 7811 24815 0,'-8'11'1088'0,"5"-5"256"0,-1 1-1088 0,0 1-256 15,-2-3 0-15,2 1 0 0,1-1 1328 0,3-5 208 16,0 0 32-16,0 0-9888 16,0 0-1968-16</inkml:trace>
  <inkml:trace contextRef="#ctx0" brushRef="#br0" timeOffset="11756.193">16222 8933 5519 0,'0'0'496'0,"0"0"-496"15,0 0 0-15,0-6 0 0,-1 1 2368 0,1 5 384 16,-1-6 80-16,0 0 16 0,-1 1-1568 0,1 0-320 0,0 0-64 0,0 0-16 15,-1 1 64-15,1-1 16 16,0-1 0-16,0 1 0 0,0-1-352 0,0 1-64 0,1 0-16 0,0-1 0 16,0 1 112-16,-1-3 0 0,1 1 16 0,-1 0 0 15,0 1-128-15,0-2-16 0,0 2-16 0,0-1 0 16,-1-1-112-16,0 0 0 0,0 0-16 0,0 0 0 16,1 0-96-16,-1 0-16 15,0 0 0-15,0-2 0 0,0 1 32 0,1 0 0 0,-1-2 0 0,1-1 0 0,-1 0 0 0,2 1 0 16,-2-2 0-16,0 0 0 0,0 1-96 0,0 0-32 15,0-1 0-15,0 1 0 0,1 0 0 0,-1 0 0 16,0 1 0-16,0-3 0 0,0 2-32 0,0-1 0 16,0-1 0-16,0 1 0 0,0-1-128 0,0 0 0 15,0 0 144-15,1-1-144 0,1 0 128 0,-2 2-128 16,0-4 128-16,0 2-128 0,1-1 144 0,0 1-144 16,0 0 192-16,1 1-192 0,-1-2 144 0,1 1-144 15,0 2 0-15,0-1 144 0,0-1-144 0,0 2 0 16,0 0 0-16,0 0 0 0,0 0 0 0,0 2 0 15,-2 0-144-15,1-2 144 0,0 1 0 0,0-1 0 16,0-1 192-16,0 0-48 0,0 1-144 0,0-2 0 16,0 0 0-16,1 1 0 0,0 0 0 0,0-2 0 15,1 3 0-15,0-1 0 0,0 0 128 0,0 2-128 0,0-2 192 0,1 1-64 16,-1 1-288-16,1 1-64 16,-1-2-16-16,2 3 0 0,0-2 480 0,0 0 80 15,1 0 32-15,0 0 0 0,0-1-224 0,0 1-128 16,-1 1 128-16,1 0-128 0,0 1 0 0,0-1 0 0,-1-1 0 0,2 1-128 15,0 1 128-15,0-1 0 16,0 0 0-16,0 0 0 0,-2 1 0 0,2-2 0 0,1 0 0 0,0 0 0 16,0 0 0-16,0 1 0 0,0 0 0 0,0 2 0 15,-1 0 0-15,1 0 0 0,0 0 0 0,0 1 0 16,1 0 0-16,-1 2 0 0,2-1 0 0,0 1 0 16,0 0 0-16,-1 1 0 15,0 0 128-15,0 1-128 0,0-1 0 0,1 1 0 0,0 0 0 0,-2 0-128 0,1-1 128 0,1 1 0 16,0-1 0-16,1 1 0 0,0 0 0 0,1 1 0 15,0-3 128-15,-1 3-128 0,0 1 0 0,-1 0 0 16,1 0 0-16,-1 2 0 0,0 0 0 0,0 0 0 16,-2 1 0-16,0 1 0 0,-1 1 0 0,0 0 0 15,0 3 0-15,-1-1 128 0,0 1-128 0,-1 0 0 16,0 1 0-16,-1 2 0 0,0-3 0 0,0 3 0 16,0 1 0-16,0 0 128 0,0 0-128 0,0-1 0 15,1 1 0-15,0-2 0 0,0 2 0 0,0-3 0 16,0 1 0-16,1 1 0 0,-1 0 0 0,0 0 0 15,0 1 0-15,-1-1 0 0,2 0 0 0,0 1 0 16,-1 0 0-16,-1-1 0 0,1 1 0 0,0 0 0 16,0 0 0-16,0-1 0 0,-2 0 0 0,1 2 0 15,0-1 0-15,0 2 0 0,-1 0 0 0,0 2 144 16,0 1-144-16,-1-2 0 0,-1 3 128 0,-1 0-128 16,2-2 0-16,0 1 0 0,-1 1 0 0,1-1 0 0,0 1 0 0,0 0 0 15,0-1 0-15,0 2 0 16,-1-2 0-16,1-1 0 0,0 0 0 0,0 1 0 15,-1 0 128-15,0 0-128 0,0-1 0 0,0-1 0 0,0 1 0 0,0 0 0 16,0-1 0-16,-1 1 0 16,0 0 0-16,0-1 0 0,0 1 0 0,2 0 0 0,-1-1 0 0,0 1 0 15,0 0 0-15,1-2 0 0,0-1 0 0,0 1 0 16,-1 1 0-16,1-2 0 0,0 1 0 0,0 0 0 16,-1 0 0-16,2 0 0 0,-1 0 0 0,0 1 0 15,0-1 0-15,0 0 0 0,0 1 0 0,0-2 0 16,0 0 0-16,-1 1 0 0,0 1 0 0,0 0 0 15,0-3 0-15,0 3 0 0,-1 1-128 0,1-3 128 0,1 0 0 0,-1 0-176 16,0 1 176-16,0-1-160 0,0 2-32 0,0 0 0 16,0 1 0-16,1-1 0 0,-2 2 192 0,1 0-208 15,-1-1 80-15,1 0 128 0,0-1-160 0,0-1 160 16,-1 2 0-16,0-2-144 0,0 0 144 0,0-1 0 16,1 2 0-16,1-1-128 0,-2-3 128 0,0 1 0 15,0 0 0-15,0 0 0 0,-1 1 0 0,2-2 0 16,-2 1 0-16,1 1 0 0,0 1 0 0,-1-4 0 15,0 1 0-15,0 1 0 0,1 1 0 0,-1-1 0 16,1-2 0-16,-1 1 0 0,1 0 0 0,0 0 0 16,-1 0 0-16,0-1 0 0,0 1 0 0,0-1 0 15,1-1 0-15,-2 1 0 0,0-3 0 0,0 0 0 16,1 1 0-16,-2-1 0 0,-1-1 0 0,0 0 0 16,-1 1 0-16,1-1 0 0,0 0 0 0,-1-1 0 15,1 0 0-15,0-1 128 0,0 0-128 0,0 1 0 16,0-2 0-16,2 0 128 0,-2 1-128 0,1-2 0 15,0 0 0-15,1 0 0 16,0 0-1152-16,0-3-240 0,0-1-48 0,1 1-8192 16,0-1-1632-16</inkml:trace>
  <inkml:trace contextRef="#ctx0" brushRef="#br0" timeOffset="15258.631">17366 7217 15087 0,'0'0'656'0,"3"-4"160"0,-1-1-656 0,1 0-160 0,0 1 0 0,-3 4 0 0,3-4 624 0,-3 4 80 15,0 0 32-15,4-4 0 0,-4 4 304 0,0 0 64 16,4-3 16-16,-4 3 0 0,0 0-48 0,5-3-16 16,0 1 0-16,-5 2 0 0,0 0 96 0,5-2 0 15,-5 2 16-15,0 0 0 0,0 0 512 0,0 0 112 16,0 0 0-16,0 0 16 0,0 0-80 0,0 0 0 15,-3 6-16-15,-2 1 0 0,-1 1-384 0,-1 0-80 16,-2 1-16-16,-1 3 0 0,-3 1-384 0,0 1-80 16,-2 0 0-16,-3 3-16 0,-2-2-176 0,-1 2-16 15,-3 1-16-15,0 2 0 0,-1 2-128 0,0 0-32 16,2 1 0-16,0-1 0 0,1 1-176 0,0-2-32 16,3 0-16-16,1-1 0 0,2-1-160 0,3-2 0 15,0-1 0-15,3-1 0 0,0-2 0 0,2-2 0 16,1-2 0-16,1 0 0 0,0-2 0 0,1 0-192 15,1 1 32-15,1-3 16 16,3-5-1056-16,0 0-208 0,0 0-32 0,0 0-16 16,0 0-2064-16,0 0-400 0</inkml:trace>
  <inkml:trace contextRef="#ctx0" brushRef="#br0" timeOffset="15692.265">16863 7575 22175 0,'0'0'976'0,"0"0"208"0,1-5-944 0,1 1-240 16,0-1 0-16,-2 5 0 0,2-5 1376 0,1 0 224 15,0-1 64-15,0 1 0 0,-1 0-208 0,-2 5-48 16,2-3 0-16,-2 3 0 0,0 0-16 0,0 0-16 15,0 0 0-15,0 0 0 0,0 0-256 0,0 0-48 16,4 3-16-16,-1 2 0 0,0 1-304 0,-1 3-64 16,-2-2-16-16,0 2 0 0,-1 3-304 0,1 2-64 15,-2 2-16-15,0-1 0 0,0 0-128 0,0-1-32 16,-1-1 0-16,2 1 0 0,-1-1-128 0,1 0 0 16,-1 1 0-16,1-2 128 0,0-3-128 0,1 0 0 15,0-1 0-15,1-1 0 0,0 0 0 0,1-1 0 16,-2-6 0-16,0 0 0 0,0 0 0 0,5 4 0 15,0-1 0-15,1-3 0 0,0 1 0 0,1-1 0 16,1-1 0-16,1 1 0 0,0-2 0 0,0 2 0 16,2 0 0-16,0 0 0 0,-1 0 0 0,2 0 0 0,-3 0 0 0,1 2 0 15,-1-2 0-15,0 0 0 0,1 0 0 0,0 0 0 32,-1-2-1200-32,-2-1-320 0,1-1-64 0</inkml:trace>
  <inkml:trace contextRef="#ctx0" brushRef="#br0" timeOffset="16943.137">17683 6518 11967 0,'0'0'1072'0,"0"0"-864"16,0 0-208-16,0 0 0 0,0 0 4032 0,0 0 768 15,0 0 160-15,0 0 32 0,2 7-2624 0,-2 1-528 16,0 0-112-16,0 2 0 0,0-1-576 0,0 1-96 16,0 3-32-16,0-1 0 0,0 0-288 0,0 2-64 15,0 3-16-15,0-5 0 0,0 1-128 0,2 0-16 16,-1-1-16-16,1-2 0 0,0 0-176 0,0-1-48 0,0-1 0 0,0-2 0 16,0-1 16-16,0 1 0 0,-2-6 0 0,4 5 0 15,-4-5 32-15,0 0 0 0,0 0 0 0,0 0 0 16,0 0 48-16,0 0 16 0,0 0 0 0,0 0 0 15,0 0 16-15,4-5 16 0,-1-1 0 0,0 0 0 16,-1-2-160-16,-1-2-48 0,2 0 0 0,0-3 0 0,1-1-208 16,0-1 144-16,0 0-144 0,1 1 128 15,0-1-128-15,0 0 0 0,0 2 0 0,0 0 0 0,-1 1 0 0,1 2 0 16,-1-1 0-16,1 2 0 0,-1-1 0 0,0 2 0 16,0 2 128-16,0 1-128 0,-2 2 0 0,-2 3 0 15,6-5 0-15,-6 5 128 0,0 0-128 0,0 0 0 16,6 1 144-16,0 3-144 0,0-1 0 0,-1 3 128 15,-2 0-128-15,1 3 0 0,-1 0 128 0,-1 2-128 16,-1 1 128-16,0 3-128 0,-1 2 192 0,-1 0-48 16,0 1 0-16,-1 1 0 0,0-4 32 0,-1 2 0 15,0-1 0-15,-1 0 0 0,0-2 16 0,1-2 0 16,0-3 0-16,0 1 0 0,1-4-48 0,1-1 0 16,1-5 0-16,0 0 0 0,0 0-144 0,0 0 0 15,0 0 144-15,0 0-144 0,3-5 0 0,1-3 144 16,1-2-144-16,0 0 0 0,0-3 144 0,1-1-144 15,-1-1 0-15,3-2 144 0,0-2-144 0,1 1 0 16,1-1 0-16,0 2 0 0,-2 0 0 0,0 2 0 16,1 1 0-16,0 0 0 0,-1 1 0 0,0 1 0 15,-2 2 0-15,1 1 0 0,0 1 0 0,0 1 0 0,-1 2 0 0,0 2 0 16,-1 1 0-16,-5 2 0 0,4 0 0 0,1 2 0 16,1 0 0-16,-1 2 0 15,0 0 0-15,-1 2 0 0,-1 1 0 0,0 1 0 0,0 0 0 0,-1 0 0 16,1 2 0-16,-1-1 0 0,-1 1 0 0,-1 0 0 15,1 1 0-15,0 0 0 0,0 0 0 0,1-1 0 16,-2 0 0-16,1 0 0 0,0-2 0 16,-1 0 0-16,-1 0 0 0,0-2 0 0,0 0 0 0,1 0 0 15,0-6-256-15,0 0 32 0,0 0 0 0,0 0 0 16,0 0-1280 0,0 0-256-16,0 0-48 0,0 0-16 0,0 0-1376 0,6-4-256 0,0-1-64 0</inkml:trace>
  <inkml:trace contextRef="#ctx0" brushRef="#br0" timeOffset="17377.144">18233 6536 19343 0,'0'0'1728'0,"0"0"-1392"16,0 0-336-16,0 0 0 0,-2-3 3760 0,2 3 672 16,0 0 144-16,-4-4 32 0,0 1-2704 0,4 3-544 15,0 0-96-15,-5-2-32 0,-1 2-304 0,1 1-64 16,1 2-16-16,0-1 0 0,-2 2-560 0,0 1-112 15,0 1-32-15,-1 2 0 0,1 0 224 0,-1 2 32 16,2 2 16-16,0-1 0 0,1 2-32 0,0 2-16 16,-1 1 0-16,2-3 0 0,2 2-112 0,0 0 0 15,2-2-16-15,1 0 0 0,2-3-240 0,0 0 144 0,0-3-144 0,1 0 128 16,1-2-128-16,0-2 0 16,1 0 0-16,1-5 0 0,0-2 128 0,1-1-128 0,0-2 0 15,1 0 128-15,-2-3-128 0,0-2 0 0,-1-1 0 0,1 1 0 16,-3-3 0-16,1 1 0 0,-1 1-160 0,0-2 160 15,-1 2-144-15,0 2 144 0,-1 0-128 0,-1 2 128 16,0 1 0-16,-1 2 0 0,0 1 0 0,-1 5 0 16,0 0 0-16,0 0 0 0,0 0 0 0,0 0 0 15,0 0 0-15,0 0 0 0,-2 6 0 0,0 1 0 0,0 1 0 0,1 0 0 16,1 1 0-16,1-1-128 16,0 1 128-16,1 1 0 0,0 0 0 0,0-1 0 0,1-2 0 0,-1 1-192 15,0-2 192-15,1 0-192 16,-3-6-1104-16,5 4-240 0,0-1-32 0,1-1-16 15,0-4-1408-15,1-1-272 0,1-2-64 0</inkml:trace>
  <inkml:trace contextRef="#ctx0" brushRef="#br0" timeOffset="17809.877">18428 6528 6447 0,'0'0'272'0,"0"0"80"0,2-5-352 0,-2 5 0 16,0 0 0-16,0 0 0 0,0 0 5616 0,0 0 1040 15,0 0 224-15,0 0 32 0,0 0-4080 0,0 0-816 16,0 0-160-16,0 0-48 0,0 0-928 0,1 7-192 15,-1 0-48-15,0 1 0 0,1 1-352 0,-1 0-80 16,0 2-16-16,0 0 0 0,0 0-64 0,2-1 0 16,-2 1-128-16,1-1 192 0,-1 1 64 0,1-4 0 15,0 2 0-15,1-2 0 0,-1-1 64 0,0-1 32 16,-1-5 0-16,0 0 0 0,0 0-32 0,0 0 0 16,4 3 0-16,0-1 0 0,2-4-32 0,-1-1-16 15,-1-2 0-15,0-1 0 0,2-2-48 0,-1 0-16 16,0-2 0-16,1-1 0 0,0-1-64 0,1 1-16 15,0-1 0-15,-1-1 0 0,1 0-128 0,0 1 0 0,0-2 0 16,0 1 0-16,-1 1 0 0,0 1 0 0,1-1 0 0,-1 2 0 16,0 2 0-16,-1 3 0 0,-1 0 128 0,-4 5-128 15,0 0 0-15,0 0 0 0,4 0 0 0,0 3 128 16,-1 2 192-16,-1 0 16 0,-2 3 16 0,1 1 0 0,-1 1-96 0,0-1 0 16,0 0-16-16,0 2 0 0,0 0-48 0,0 0-16 15,0 0 0-15,0 1 0 0,-1-1-48 0,0-1-128 16,0 0 192-16,1 1-64 0,0-1-128 0,1-1 128 15,0-1-128-15,0-2 128 0,0 0-128 0,-1-1 0 16,0-5 0-16,0 0 0 0,0 0 0 0,0 0 0 16,0 0-192-16,0 0 192 15,0 0-1664-15,7-3-224 0,-1-1-32 0,0 0-11776 16,0 1-2336-16</inkml:trace>
  <inkml:trace contextRef="#ctx0" brushRef="#br0" timeOffset="18045.649">18667 6854 16575 0,'0'0'736'0,"0"0"160"0,0 0-720 0,0 0-176 16,0 5 0-16,0-5 0 0,0 0 4784 0,0 0 912 16,0 0 192-16,0 0 48 0,5-5-3808 0,1-5-752 15,2-2-160-15,0-1-16 0,2-2-496 0,1-2-80 16,2-1-32-16,0-3 0 0,3 0-80 0,0-2-32 0,0 1 0 0,-1-1 0 15,0 0-224-15,0 0-32 0,-1 2-16 0,-1 0 0 16,-1 2-208-16,-1 0 0 0,-1 2 128 0,-1 2-128 16,0-2 0-16,0 3 0 0,0 3-144 15,-1-1 144-15,-1 3-1584 0,-1 3-208 0,-1 1-64 0,-1 3-17024 16</inkml:trace>
  <inkml:trace contextRef="#ctx0" brushRef="#br0" timeOffset="18211.12">18839 6574 28559 0,'-6'0'2544'0,"-2"-1"-2032"16,0-2-512-16,0-1 0 0,0-1 3136 0,0 1 544 16,-1-2 96-16,0-3 32 0,1 0-2256 0,-1-1-448 15,0-1-80-15,0-2-32 0,2 0-752 0,2 0-240 16,-1 2 128-16,1 0-128 16,1 1-912-16,1-2-240 0,0 2-64 0</inkml:trace>
  <inkml:trace contextRef="#ctx0" brushRef="#br0" timeOffset="18914.416">18019 7152 12895 0,'0'0'576'0,"6"-2"112"0,-3-4-560 0,0 1-128 16,0 0 0-16,0 1 0 0,0 1 4432 0,-3 3 864 15,0 0 160-15,0 0 48 0,0 0-3072 0,-3-4-592 16,-2 2-128-16,0 2-32 0,-2 1-608 0,-2 2-128 16,-1 1-32-16,-1 0 0 0,-1 2-256 0,-1 2-48 15,-1-1-16-15,1 1 0 0,2 0-16 0,0-3-16 16,2 2 0-16,1-1 0 0,2 0-128 0,1 0-32 15,0 1 0-15,4-1 0 0,1-6-96 0,0 0-32 0,4 6 0 0,2-1 0 16,1-2-272-16,3 1 0 0,1 1 0 0,2 1 0 16,0-1 160-16,1 0-160 0,-1-2 128 15,-2 1-128-15,1 1 128 0,-2 2-128 0,-1 2 0 0,0 0 128 16,-3-4-128-16,-1 2 128 0,0 1-128 0,-3 1 128 16,-1-1 0-16,-2 1-128 0,-1-2 192 0,-2 0-64 15,-2 0 0-15,0 0-128 0,-3 1 192 0,-1-2-64 0,-2 0-128 0,1-1 128 16,-2-1-128-16,1-1 128 0,-1 0-128 15,2 0 0-15,0-1 144 0,2-2-144 0,0-2 0 0,3-1 0 16,2 0 0-16,1 0-128 16,1-1-960-16,2-1-176 0,0-1-32 0,3 0-16 15,0-4-704-15,3 2-144 0,2 2-16 0,2-3-10016 16,2-2-2000-16</inkml:trace>
  <inkml:trace contextRef="#ctx0" brushRef="#br0" timeOffset="19545.926">18149 7193 26831 0,'0'0'1184'0,"0"0"256"0,0 0-1152 0,0 0-288 16,5-2 0-16,-5 2 0 0,5-1 1904 0,-5 1 320 16,4 0 64-16,2 2 16 0,-6-2-608 0,4 5-112 15,0 0-32-15,-1 0 0 0,-1 3-656 0,0-1-128 16,0 2-16-16,-1 0-16 0,0 1-160 0,0-1-48 16,0-1 0-16,-1 1 0 0,0 0-80 0,0 0-32 15,1-1 0-15,-1-2 0 0,0-6-64 0,0 6-16 16,1 1 0-16,-1-7 0 0,0 0-64 0,0 0-16 0,0 0 0 0,0 0 0 15,0 0-48-15,0 0-16 16,0 0 0-16,3-5 0 0,1 0-192 0,-1-1 144 16,0-2-144-16,2-3 128 0,1-1-128 0,1-1 0 15,1-2 0-15,0 0 0 0,0 0 0 0,1 1 0 0,1-1 0 0,-2 2 0 16,1-1 0-16,-1 3 0 0,0-1 0 0,0 4 0 0,-2 1 0 0,0 2 0 16,-1 3 0-16,-5 2 0 15,6-2 0-15,-6 2 0 0,5 3 0 0,-1 1 0 0,0 2 0 0,-1-1 128 16,0 2-128-16,-1 2 0 0,-2-1 192 0,0 2-32 15,0-1-16-15,-1 1 0 0,-1 1 96 0,0 1 16 16,0-1 0-16,-1 1 0 0,0 0-64 0,1-1 0 16,1-2 0-16,-1-1 0 0,0-2-64 0,0 0-128 15,0 1 176-15,1-2-176 0,1-5 128 0,0 0-128 16,0 0 0-16,0 0 0 0,0 0 0 0,0 0 0 16,0 0 0-16,0 0 0 0,5-5 0 0,0-2 0 15,2-2 0-15,1-2 0 0,2-2 0 0,1-1 0 16,0 0 0-16,3 1 0 0,-2-2 0 0,1 1 0 15,1 0 0-15,0 0 0 0,0 0 0 0,-4 4 0 16,1 0-144-16,-2 3 144 0,-1 2-128 0,0 2 128 16,-4 1-128-16,1 3 128 0,-1 1 0 0,-1 2 0 0,-2 1 0 15,1 3-128-15,-2 1 128 0,-1 1 0 16,0 3 0-16,-1 0 0 0,-1 1 0 0,1 2 144 16,-2-1-144-16,0-1 0 0,1 0 144 0,-1 1-144 0,0 0 0 0,2-1 144 15,0-2-144-15,1-2 0 0,-1-5 0 0,1 2 0 16,1-7 0-16,0 5 0 0,1 1 0 0,-1-6 0 31,0 0-1008-31,5 0-80 0,0-1 0 0,2-3-16 16,1-1-752-16,1-1-160 0,0-1-32 0,1-2 0 15,0-1-1200-15,1 0-240 0,-2 1-48 0</inkml:trace>
  <inkml:trace contextRef="#ctx0" brushRef="#br0" timeOffset="19911.867">18668 7168 22047 0,'0'0'976'0,"4"-3"208"0,1-1-944 0,0-2-240 0,0 2 0 0,-2-2 0 16,2 0 1600-16,-1 0 256 0,-1 0 64 0,0 0 16 15,0 1-416-15,-1 0-96 0,-3 1-16 0,1 4 0 16,-1-4 0-16,1 4-16 0,0 0 0 0,0 0 0 0,-6 2-224 0,0 0-32 16,-1 2-16-16,0 2 0 0,-1 2-224 0,0 1-64 15,-1 2 0-15,0 1 0 0,1 1-128 0,0-2-48 16,1 3 0-16,1 0 0 0,0-2-288 0,3 2-64 16,0 0-16-16,1-2 0 0,0 0-160 0,2-1-128 15,1-3 192-15,1-1-192 0,1-1 128 0,0-2-128 16,-3-4 0-16,6 3 0 0,-1-1 0 0,2-2 0 15,1-1 0-15,-1-1 0 0,1-3 0 0,1-1 0 16,0-4 0-16,0-1 0 0,-2-1-224 0,0-1-48 16,1-3-16-16,0 2 0 0,-1 0-48 0,0 1-16 15,-1 1 0-15,-3 2 0 0,1 3 144 0,-2 1 16 16,-2 6 16-16,0 0 0 0,0 0 176 0,0 0 0 16,-2 6 0-16,0 0 0 0,-1 1 144 0,1 2-144 15,0 3 192-15,0-1-192 0,-2 0 144 0,2 2-144 16,1 0 0-16,0 0 144 0,1 1-144 0,0-1 0 15,1-1 0-15,1-3 0 0,1-1 0 0,1-1 0 0,-1-2 0 16,2-1-176 0,1-1-400-16,1-2-96 0,0-3-16 0,0-1 0 15,0-2-1568-15,0-3-320 0,1-2-64 0,0-3-9072 0,0-1-1792 0</inkml:trace>
  <inkml:trace contextRef="#ctx0" brushRef="#br0" timeOffset="20145.361">18950 6959 25855 0,'0'0'1152'0,"0"0"224"0,0 0-1104 0,0 0-272 0,0 0 0 0,0 0 0 0,0 0 2240 0,0 0 400 16,0 0 80-16,0 0 16 15,1 6-816-15,-1 2-144 0,0-1-48 0,0 2 0 0,0 0-528 0,0 2-112 16,-2 3-32-16,1 0 0 0,-1 1-384 0,0 3-80 16,-1 0-16-16,2 2 0 0,-1-1-176 0,0 1-32 15,0 0-16-15,1 1 0 0,0 0-208 0,0-1-144 16,0 1 192-16,0-4-192 0,1-2 0 0,0-2 0 15,1-3 0-15,0-1 0 16,1-1-1424-16,1-2-240 0,-3-6-64 0,5 1 0 16,0-4-1760-16,0-2-352 0</inkml:trace>
  <inkml:trace contextRef="#ctx0" brushRef="#br0" timeOffset="20359.873">19081 6906 17503 0,'0'0'1552'0,"0"0"-1232"0,0 0-320 0,-2 4 0 16,-1 1 5024-16,0 1 944 16,0 0 192-16,1 1 48 0,1 1-3440 0,-2 2-672 15,-1 1-144-15,1 2-32 0,0 2-880 0,1-1-176 0,-1 4-32 16,1 0-16-16,0 2-384 0,2 2-80 0,-2-2-16 0,0 2 0 16,0 1-176-16,2-3-32 0,0-1-128 0,-1 1 192 15,0 0-192-15,1-2 0 0,1-4 0 0,0-3 0 16,0-1-736-1,1-1-192-15,1-3-32 0,0-1-16 0,-3-5-2464 16,0 0-480-16</inkml:trace>
  <inkml:trace contextRef="#ctx0" brushRef="#br0" timeOffset="20595.951">19116 7516 18431 0,'0'0'1632'0,"0"0"-1312"16,0 0-320-16,0 0 0 0,0 0 4736 0,5-3 864 15,1-1 176-15,0-3 48 0,1-2-3456 0,2-3-672 16,3-1-144-16,-1-1-16 0,2 0-544 0,1-2-96 16,-1-2-32-16,0 1 0 0,0-1-576 0,0 1-112 15,-3 1-32-15,1-1 0 16,-3 0-752-16,-1 0-160 0,-3 0-16 0,-1 4-19968 0</inkml:trace>
  <inkml:trace contextRef="#ctx0" brushRef="#br0" timeOffset="21679.891">19658 7083 23039 0,'0'0'2048'0,"2"-5"-1648"16,-1-4-400-16,0 0 0 0,0 0 2496 0,1 0 400 15,1 1 96-15,1 0 16 0,-1 1-848 0,0 2-176 16,-3 5-16-16,0 0-16 0,4-3-592 0,-4 3-112 15,4-1-32-15,0 2 0 0,0 2-320 0,0 3-64 16,0 2 0-16,-1 2-16 0,-1 2-272 0,0 1-48 16,-1 3-16-16,0-1 0 0,1 3-192 0,-2-1-32 15,0-1-16-15,0 1 0 0,1 0-80 0,-1 1-16 16,-1-3 0-16,0-1 0 0,0 0-144 0,2-1 192 0,-1 0-192 0,0-5 192 16,0-1-192-16,1-2 192 0,-1-5-192 0,0 0 192 15,0 0-192-15,0 0 192 0,0 0-192 0,6-1 192 16,-1 0-192-16,1-3 192 0,1-3-192 0,-1 0 192 15,3 1-192-15,-1-1 128 0,-1-1-128 16,-1 1 128-16,0 1-128 0,1 0 0 0,0 1 0 0,0 1 0 16,0 3 0-16,0-1 0 0,0 1 0 0,0 1 0 0,-2 1 0 0,1 0 0 15,2 0 0-15,-1 0 0 0,-7-1 0 0,7 5 0 16,-1 2 128-16,-1-2-128 0,-5-5 0 16,3 6 0-16,-3 3 144 0,0 0-144 0,-2-1 224 0,-2-1-32 15,0-1 0-15,0 0 0 0,-3 0 64 0,0 1 16 16,-1 0 0-16,0-1 0 0,-1 1-144 0,-1 1-128 15,0-2 192-15,-1 0-192 0,2 0 0 0,1-4 0 16,0 1 0-16,1-3 0 16,1 1-560-16,6-1-160 0,0 0-48 0,0 0 0 15,0 0-768-15,1-4-144 0,3-1-48 0,1-1 0 16,2-1-1344-16,3 0-256 0,0 0-64 0</inkml:trace>
  <inkml:trace contextRef="#ctx0" brushRef="#br0" timeOffset="22046.985">20041 7180 34959 0,'0'0'1536'0,"0"0"336"0,0 0-1488 0,0 0-384 15,0 0 0-15,0 0 0 0,0 0 1968 0,0 0 320 16,-6 1 64-16,1 1 16 0,0 2-1136 0,0 1-208 0,1 1-64 0,1 3 0 16,0-2-464-16,2 1-112 15,1 1 0-15,1 1-16 0,1 1-240 0,1-2-128 0,1 3 128 0,2-3-128 16,0-2 0-16,1-2 0 0,0 2 0 0,0-3 0 15,0-1 0-15,1 0 0 0,1-3 0 0,3 0 0 16,-2-6 0-16,1 2 0 0,1-1 0 0,-1-4 0 16,-1-3 0-16,1-1-160 0,1 0 160 0,-1-2 0 0,-2 0-256 0,0 3 64 15,-1-1 16-15,0 2 0 0,-1 1 176 0,0 2-128 16,-3-1 128-16,1 4-128 0,-2-1 128 0,-3 6 0 16,0 0 0-16,0 0 0 0,0 0 0 0,0 0 256 15,0 0-64-15,0 0-16 0,0 7 144 0,-1 0 16 16,0 2 16-16,1 0 0 0,0 3-160 0,1 1-16 15,0-2-16-15,1 1 0 0,1 1-160 0,0 1 0 16,0 0 0-16,2-2 0 0,-2-1 0 0,2-1 0 16,0 0 0-16,1 0 0 15,-1-3-1136-15,2 0-144 0,1-1-48 0,-1-3 0 16,1-1-2048-16,0-4-400 0</inkml:trace>
  <inkml:trace contextRef="#ctx0" brushRef="#br0" timeOffset="22261.076">20489 7006 41183 0,'0'0'896'0,"0"0"192"0,3 2 48 0,-4 6 16 0,-1 2-912 0,0 1-240 0,-1 0 0 0,0 2 0 16,1 1 832-16,0 0 128 0,1 2 32 0,0-1 0 15,-1-2-624-15,1 4-128 0,0 0-32 0,0-2 0 16,-1 1-16-16,0-1 0 0,-1-1 0 0,-1 0 0 31,-1-1-1152-31,0-1-256 0,1-1-32 0,-1-1-16 0,-2-3-1488 16,1-3-288-16,-1-3-64 0,0-1-12288 0</inkml:trace>
  <inkml:trace contextRef="#ctx0" brushRef="#br0" timeOffset="22411.448">20341 7215 16575 0,'0'0'1472'0,"0"0"-1168"16,5-4-304-16,2 0 0 0,0 1 3968 0,-1 1 752 15,2-1 144-15,0 1 16 0,2-1-2128 0,0 1-416 16,0 0-96-16,1 1 0 0,1 1-736 0,0 1-144 15,-1-1-16-15,2 0-16 0,-1 1-1072 0,-1 0-256 16,2 1 0-16,0-1 0 0,0-1 0 0,-2 0 0 16,1 0 0-16,2 0 0 15,-2 0-1088-15,1-1-256 0,1-2-64 0,-2 0-18064 0</inkml:trace>
  <inkml:trace contextRef="#ctx0" brushRef="#br0" timeOffset="22947.328">20919 7120 27983 0,'0'0'1232'0,"0"0"272"0,4-5-1200 0,-1 0-304 0,0-2 0 0,0 1 0 15,1 0 1856-15,0 2 304 0,-1 0 64 0,-3 4 16 16,0 0-528-16,0 0-112 15,0 0 0-15,0 0-16 0,0 0-240 0,3 4-64 0,-1 4 0 0,-1 2 0 16,-1 2-576-16,0 1-112 0,0 2-16 0,0 1-16 16,-1 2-160-16,0 0-16 0,-1 0-16 0,1-1 0 15,-1 0-112-15,0-3 0 0,0 0-16 0,1-1 0 0,0 0 0 0,0-3 0 16,1-1 0-16,0-1 0 16,-1-1-16-16,1-7 0 0,0 0 0 0,0 0 0 0,0 0-32 0,0 0 0 15,0 0 0-15,0 0 0 0,0 0-16 0,5-3-16 16,-1-3 0-16,1-1 0 0,0-3-160 0,2 1 0 15,-1-4 0-15,0 0 128 0,0 0-128 0,1 2 0 16,0-4 0-16,0 2 0 0,0-1 0 0,0 1 0 16,0 1 0-16,0 1 0 0,0-1 0 0,1 1 0 15,0 0 0-15,0 1 0 0,-1 2 0 0,1 1 0 16,-1 0 0-16,0 4 0 0,-1-1 0 0,-6 4 0 16,0 0 0-16,6 4 0 0,-2 2 0 0,-1 1 192 15,-1 1-192-15,0 1 192 0,-1 3-192 0,0-1 192 16,0 1-192-16,-1 0 192 0,-2 3-192 0,0-2 160 15,0 1-160-15,-1-2 160 0,0 0-160 0,0 0 0 16,0-1 0-16,1-2 128 0,1-2-128 0,1-7 0 16,0 0 0-16,0 0 0 15,0 0-736-15,0 0-128 0,0 0-32 0,0 0 0 16,0 0-1472-16,0 0-288 0,7-5-64 0,0-1-17408 0</inkml:trace>
  <inkml:trace contextRef="#ctx0" brushRef="#br0" timeOffset="23514.52">21320 7123 40767 0,'0'0'896'0,"0"0"192"0,0 0 48 0,0 0 0 0,-5 2-912 0,0 0-224 0,-1 0 0 0,0 0 0 0,-2 2 1168 0,1 3 192 16,-2 0 48-16,-2 0 0 0,1 2-512 0,0 1-112 16,0 2-16-16,0 1 0 0,0 1-144 0,2 1-48 15,0 2 0-15,3-2 0 0,-1-2-448 0,3-1-128 16,2 0 0-16,3-1 0 0,2 1 0 0,3-5 0 15,0-1 0-15,4-1 128 0,1-2-128 0,1-1 0 16,0-2 0-16,1 0 0 0,0-3 0 0,-1 0 0 16,0-3 0-16,-1 0 0 0,-1-2 0 0,-1-1 0 15,-1-1 0-15,-1-2 128 0,0-1-128 0,-1 0 0 16,-2-2-128-16,1 0 128 16,-1 0-592-16,-1-1-48 0,1 1 0 0,-1 1 0 15,-1-1 64-15,0 1 0 0,0 2 0 0,0 3 0 16,-1-1-432-16,0 2-80 0,-1 2 0 0,-1 6-16 15,0 0-240-15,0 0-64 0,0 0 0 0,0 0 0 16,2 6 80-16,-1 1 16 0,1 1 0 0,-2 1 0 16,0 1 512-16,0 1 96 0,0-1 32 0,0 2 0 0,0-3 896 0,0 2 176 15,-1-1 48-15,1-1 0 0,0-1 928 0,0 0 192 16,0-3 32-16,0-5 16 0,-1 6-208 0,1-6-64 16,0 0 0-16,0 0 0 0,0 0-48 0,0 0-16 15,0 0 0-15,0 0 0 0,4-5-192 0,1-1-64 0,-1-2 0 16,1 0 0-16,0-1-448 0,1 0-112 0,0 0-16 15,0 1 0-15,1 0-144 0,1-1-48 0,2 1 0 0,-1-2 0 16,0 1-256-16,-1 2 0 0,1 0 0 0,0 1 0 16,0 1 0-16,-2 2 0 0,-7 3 0 0,6 1 0 15,-6-1 0-15,7 7 0 0,-2 0 0 0,-1 4 0 16,-2 0 0-16,-1 2 0 0,-2 0 0 0,0 1 0 16,-1 2 144-16,-1 1-16 0,-1-2-128 0,0 1 192 15,-1 0-48-15,3-3-16 0,-2-1 0 0,1-2 0 0,0-1-128 0,1-1 0 16,1-3 0-16,1-5 0 15,-2 6-576-15,2-6-160 0,0 0-32 16,0 0 0-16,0 0-1776 0,0 0-352 0,6-4-80 0</inkml:trace>
  <inkml:trace contextRef="#ctx0" brushRef="#br0" timeOffset="23718.274">21670 7155 46079 0,'0'0'1024'0,"0"0"192"0,0 0 64 0,9-2 0 0,-9 2-1024 0,7 0-256 15,-1 1 0-15,1 0 0 0,0 0 1216 0,0 0 208 16,0 1 48-16,-1 0 0 0,1 2-768 0,-1-3-160 16,0 1-32-16,0 1 0 0,-1 0-352 0,0-2-160 15,0 1 128-15,-2 0-128 16,3 0-576-16,-1 0-208 0,1-2-48 0,-1 0-14496 0,-5 0-2912 15</inkml:trace>
  <inkml:trace contextRef="#ctx0" brushRef="#br0" timeOffset="24166.124">21921 7050 22111 0,'0'0'976'0,"0"0"208"0,0 0-944 0,0 0-240 16,0 0 0-16,5-2 0 0,1 0 4512 0,1 1 864 16,-1 0 160-16,1 0 32 0,0 0-3392 0,1 1-672 15,0 0-144-15,0 1-16 0,0-1-1088 0,0 1-256 16,0 0 0-16,0 1 0 0,0 1 0 0,-1 2 0 15,-2 0 0-15,1-1 0 0,-1 0 0 0,0 0 160 16,-2 0-160-16,-3-4 128 0,3 7 0 0,-2-3 0 16,-2 3 0-16,-1 0 0 0,-1 2 64 0,-1-2 0 15,-2 1 0-15,-1 0 0 0,0 1 144 0,-1 1 48 16,-2 1 0-16,0-1 0 0,0 0 96 0,3 1 32 16,-2-1 0-16,0 0 0 0,1 0-112 0,2 0-16 15,0-1 0-15,3 0 0 0,-1 0-192 0,1-1-64 16,1-1 0-16,2 1 0 0,0-3 144 0,2 0 32 15,0 0 0-15,2-1 0 0,0-2-304 0,2 0 0 0,1 0 0 0,1 0 0 16,-1-2 0-16,1 0-224 0,0-2 64 0,2 1 16 31,0 1-416-31,1-1-80 0,-2-1 0 0,0-1-16 0,1 0-1728 0,0-1-352 0,0-1-64 0,-2 0-17312 16</inkml:trace>
  <inkml:trace contextRef="#ctx0" brushRef="#br0" timeOffset="24803.872">22211 7157 33567 0,'0'0'1488'0,"0"0"304"0,0 0-1424 0,0 0-368 16,0 0 0-16,0 6 0 0,1-1 2128 0,-1-5 368 16,4 6 64-16,0 0 0 0,0-1-1216 0,1-1-256 15,1 0-64-15,1 0 0 0,-1-2-400 0,0 1-96 16,1-3-16-16,0 0 0 0,0 0-512 0,1-3 0 15,1-1 0-15,-2 0 0 0,2 0 160 0,-1-1-160 16,0 0 128-16,-1 0-128 0,-1-1 0 0,-1 0-224 16,1 0 32-16,-2 1 0 0,-2-2 192 0,0-1 128 0,-1 1 0 0,-1 0-128 15,-1 0 432-15,-1 0-32 16,0 1 0-16,-1 0 0 0,-2 0-400 0,0 3 128 16,-1 1-128-16,-1-1 0 0,-1 2 0 0,0 1 0 0,-1 1 128 0,2 2-128 15,-1 1 320-15,0 1 48 0,-1 2 0 0,0 2 0 16,1 3 208-16,0-1 32 0,0 3 16 15,1 1 0-15,1 0-304 0,1 1-48 0,2 0-16 0,1-2 0 16,1 0-256-16,1 0 0 0,0-2 0 0,2-1 0 16,2-2 0-16,0-1 0 15,1-1 0-15,1-1 0 0,0-2-192 0,1 1-64 0,-1-3 0 0,0 1 0 32,2-3-400-32,1 1-96 0,0-1-16 0,1 0 0 0,-1 0-1008 0,2 0-208 15,0-1-32-15,0 1-16 0,-1-3 416 0,0 2 80 0,-3 1 0 0,1 0 16 16,-1-1-16-16,0 1-16 0,-1-2 0 0,-6 2 0 0,0 0 1232 0,5-1 320 15,0-1 0-15,-5 2 0 0,0 0 912 0,0 0 304 16,5-2 48-16,-1-1 16 0,-4 3 352 0,3-5 80 16,-1-1 16-16,1 0 0 0,0-2-480 0,1 0-96 15,0 0 0-15,0-3-16 0,3-1-336 0,0 0-64 16,0 1-16-16,0-1 0 0,0 0-336 0,0 1-64 16,0-1 0-16,0 1-16 0,0 0-176 0,0 0-128 15,0 2 192-15,0 0-192 0,-1 1 0 0,1 1 0 16,0 1 0-16,0 2 0 15,0 1-608-15,1 2-176 0,-1-1-48 0,1 2 0 16,0 2-1392-16,0-1-272 0,-1 1-64 0,1 1-16 16,-1 1-1008-16,1 0-192 0,-1 0-32 0,1 1-16 0</inkml:trace>
  <inkml:trace contextRef="#ctx0" brushRef="#br0" timeOffset="25098.753">22707 7143 23951 0,'0'0'1056'0,"0"0"224"0,0 0-1024 0,6 0-256 15,-6 0 0-15,0 0 0 0,6-1 2224 0,-6 1 384 0,0 0 80 0,0 0 0 16,5 0-672-16,-5 0-144 15,3-2-16-15,0 2-16 0,-3 0-160 0,0 0-16 16,0 0-16-16,0 0 0 0,-5 3-1136 0,0 2-208 16,-2-1-48-16,0 0-16 0,-1 1 592 0,1 1 128 0,-1 1 32 0,0 1 0 15,-1 1-512-15,3 2-96 0,0-2-32 0,1 0 0 16,1 1 80-16,1 0 16 16,1 0 0-16,1 0 0 0,2-1-144 0,1 0-32 0,1-1 0 0,1 0 0 15,0-2-272-15,3-1 0 0,1-2 0 0,2 1 0 16,1-2 0-16,0 0 0 0,2-2 0 0,0-2 0 15,1 1 0-15,-1-1 0 0,-2-2 0 0,0 0 0 0,-1-3 176 16,0 0-32-16,-1-2 0 0,-1 0 0 0,-1 0-144 0,-1 1 0 16,-2-1 0-16,-2-2-176 0,-1 1 176 0,-2-1 0 15,-2 0 128-15,0 0-128 0,-3 1 0 0,0 1-240 16,-1 0 48-16,-1 0 0 0,-3 2-64 0,1-1 0 16,-1 3 0-16,-1 1 0 15,0 2-2352-15,1 1-464 0,0 1-112 0,-1 2-16 0</inkml:trace>
  <inkml:trace contextRef="#ctx0" brushRef="#br0" timeOffset="25849.349">19782 7687 26255 0,'0'0'1152'0,"0"0"256"0,0 0-1120 0,0 0-288 0,3-5 0 0,-3 5 0 16,0 0 1472-16,0 0 256 0,3-3 32 0,-3 3 16 16,0 0-288-16,0 0-48 0,0 0-16 0,0 0 0 15,0 0-352-15,0 0-80 0,0 0-16 0,0 0 0 16,0 0 48-16,0 0 0 0,0 0 0 0,0 0 0 15,0 0-48-15,0 0 0 0,0 0 0 0,-2 6 0 0,-2 1-336 0,-1 2-64 16,-1 0 0-16,-1 2-16 0,0 2-272 0,1 0-48 16,1 2-16-16,2 1 0 0,0-1-224 0,2-1 144 15,1 1-144-15,2-1 128 0,2 0-128 0,2-1 0 16,1-2 0-16,2-3 0 0,2-1 0 0,0-2 0 16,2-2-176-16,1-2 176 15,-1-1-592-15,2-2-48 0,1-2 0 0,-1-2 0 16,0-2-1920-16,-1 1-400 0,1-4-80 0,0 1-15664 0</inkml:trace>
  <inkml:trace contextRef="#ctx0" brushRef="#br0" timeOffset="26183.476">20095 7688 28447 0,'0'0'1264'0,"0"0"256"0,-1-4-1216 0,-1 0-304 16,0-1 0-16,-1 1 0 0,3 4 1984 0,-4-2 352 15,-1-1 64-15,-1 2 16 0,0 1-608 0,-1 2-112 16,-1 2-32-16,-1 2 0 0,-2 1-704 0,1 1-128 15,-1 1-48-15,1 1 0 0,-1 3-368 0,1 0-80 16,1 1-16-16,2 2 0 0,2 1-320 0,2-1 0 16,2 1 0-16,2 0 128 0,1-3-128 0,4 0 0 0,2 0 0 0,2-5 0 15,2 1 0-15,1-2 0 0,1-3 0 0,2-3 0 16,0-1 0-16,-1-2 0 0,1-1 0 0,-2-2 0 16,0-2 0-16,0-2 0 0,-2-1 0 0,-2 0 0 15,-1-3 0-15,0 0 0 0,-3-2 0 0,-1 2 0 0,-1-1 0 16,-1 0 0-16,-1 1-144 0,-1-1 144 0,-2 0 0 0,0 0 0 15,-3 2 0-15,-1-2 0 0,0 1 0 16,-2 2 0-16,0 0 0 0,0 1 0 16,0 0-464-16,1 2 16 0,-2 0 16 0,2 0 0 15,1 1-1488-15,1 1-288 0,2 1-64 0,2 4-9776 16,0 0-1968-16</inkml:trace>
  <inkml:trace contextRef="#ctx0" brushRef="#br0" timeOffset="26516.451">20228 7789 31151 0,'0'0'1376'0,"0"0"288"0,0 0-1328 0,0 0-336 15,0 0 0-15,7 0 0 0,1-2 1472 0,0 0 240 16,-1 1 32-16,2-2 16 0,0 0-880 0,1 0-176 16,1 0-48-16,1 1 0 0,-2-1-496 0,2 2-160 15,-1-3 0-15,2 1 0 0,-2 0 0 0,0-1 0 16,-1 0 0-16,-2 1 0 0,0-1 0 0,-3-1 0 15,-1 0 0-15,-1 0 0 0,-1-1 0 0,-1 0 0 16,-2 0 0-16,-1 0 0 0,-2 1 176 0,-2 0-176 16,0 0 160-16,-3 1-160 0,-1 1 512 0,0 2 16 0,0 2 0 0,-1 2 0 15,-1 1 192-15,-1 1 48 16,0 1 0-16,0 2 0 0,2 0-160 0,0 2-32 0,1 0 0 0,1 1 0 16,2 0-64-16,3 0 0 0,1 1-16 0,2-1 0 15,1 1-304-15,3 0-64 16,1 0-128-16,2-1 192 0,2 0-192 0,1-1 0 0,3-1 0 0,1 0 0 15,-1-4 0-15,0 0-240 0,3-1 80 0,1-2 16 32,-1-1-1408-32,1-1-288 0,0-1-48 0,-2-1-11360 0,1-1-2288 0</inkml:trace>
  <inkml:trace contextRef="#ctx0" brushRef="#br0" timeOffset="26850.045">20583 7894 16575 0,'0'0'736'0,"0"0"160"0,0 0-720 0,5-4-176 15,0-1 0-15,0 0 0 0,0-1 3568 0,0 0 672 16,0-1 144-16,-1 1 32 0,-1 0-2208 0,0 0-432 16,-1-2-96-16,0 2-16 0,-1-1-352 0,-1-1-80 15,0 0-16-15,-1-1 0 0,0 1-368 0,-1-2-80 16,1 0 0-16,-2-1-16 0,-1-2-256 0,-1 0-48 16,0-2-16-16,1-1 0 0,0 1-192 0,-1-2-48 15,0 1 0-15,1 0 0 0,0 0 0 0,2 3-16 16,-1 0 0-16,1 2 0 0,-1 0 0 0,1 3 0 15,1-1 0-15,1 1 0 0,1 1-176 0,1 1 160 16,1 0-160-16,0 2 160 0,1 2-160 0,0-2 0 16,3 3 0-16,2 1 0 0,0 0 0 0,3 1 0 15,1 3 0-15,2-2 0 0,2 3 0 0,-2 0 0 0,-1 0 0 0,1 1 0 16,-3 1-192-16,1 1 48 0,-2-1 0 0,-3 0 0 31,-2 1-432-31,-2 1-64 0,-3 0-32 0,-2 0 0 16,-2 0-1168-16,-2 0-224 0,-1 1-48 0,-5 0-16 0,-3-1-896 15,0 0-176-15</inkml:trace>
  <inkml:trace contextRef="#ctx0" brushRef="#br0" timeOffset="26983.473">20457 7726 6447 0,'0'0'576'0,"0"0"-576"0,0 0 0 0,0 0 0 0,0 0 4928 0,7 1 864 16,0 1 176-16,2 0 48 0,3 1-3808 0,0-2-752 16,2 2-160-16,1 0-16 0,1 0-688 0,0-1-128 15,0 0-16-15,2 1-16 16,0-1-1168-16,-1 1-224 0,1 0-64 0</inkml:trace>
  <inkml:trace contextRef="#ctx0" brushRef="#br0" timeOffset="27317.038">20892 7828 15663 0,'0'0'1392'0,"0"0"-1120"16,5 3-272-16,-5-3 0 0,4 1 3760 0,1 0 688 16,0-1 144-16,0-1 16 0,-1-1-2288 0,-1-1-464 0,-3 3-80 0,4-3-32 15,-2-2-528-15,0 0-128 0,-1 0 0 0,0-1-16 16,0-1-496-16,-1 0-112 15,0 2-16-15,1-4 0 0,-2 1-112 0,0-1-16 16,0-1-16-16,-2 1 0 0,0-1-16 0,-1-4 0 16,0 0 0-16,0-1 0 0,0-1-32 0,1 0-16 15,-1-1 0-15,0 1 0 0,1 2 128 0,0 0 16 0,0 0 16 0,1 2 0 16,1 0 160-16,1 1 16 0,0 1 16 0,1 1 0 16,-1 2-144-16,3 0-16 15,1 1-16-15,1 1 0 0,1 1-240 0,1 1-48 0,1 1-128 0,1 1 192 16,1 2-192-16,0 1 0 0,-1 1 0 0,1 2 0 15,0 0 0-15,0 2 0 0,0 0 0 0,0 0 0 0,-1 0 0 0,-2 1-160 16,1 1 160-16,-2 0-192 16,-1-2-304-16,-2 0-64 15,0 1-16-15,-3 1 0 0,-1-1-1440 0,-2 1-288 0,-2-2-64 0,-2 1-16 16,-3 0-1280-16,-1 0-256 0</inkml:trace>
  <inkml:trace contextRef="#ctx0" brushRef="#br0" timeOffset="27416.808">20765 7701 29247 0,'0'0'1296'0,"-3"2"272"0,3-2-1248 0,0 0-320 15,0 0 0-15,0 0 0 0,0 0 2048 0,0 0 336 16,6 4 80-16,3 0 16 0,3-1-1264 0,0-1-256 16,3 0-64-16,1 1 0 0,1 0-592 0,2 0-128 15,1-1-32-15,0 0 0 16,0 1-1424-16,0-3-272 0,3 1-64 0</inkml:trace>
  <inkml:trace contextRef="#ctx0" brushRef="#br0" timeOffset="27751.059">21277 7682 41183 0,'0'0'896'0,"-6"0"192"0,-3-1 48 0,0 0 16 0,-1 1-912 0,0 0-240 15,-3-1 0-15,0 1 0 0,1 0 1344 0,-1 0 208 16,3 1 48-16,0 0 16 0,0 0-832 0,2 1-160 0,-1 0-48 0,1 1 0 16,0 1-448-16,2 0-128 15,1 0 0-15,5-4 0 0,-3 5 128 0,1-1 0 16,0 1 0-16,1 1 0 0,1 0-128 0,1 1 0 15,0-2 0-15,1 0 0 0,-2-5 0 0,4 5 0 16,1 0 0-16,0 2 0 0,0-2-160 0,0 1 160 0,-1 0-192 0,0 0 192 0,-1-1 0 0,-3-5 0 16,3 4 0-16,-1 2 0 0,-2 0 0 0,0 0 0 15,-1 1 0-15,-2-1 0 16,-1 1 128-16,-2-2 128 0,-1 2 16 0,0-2 16 0,-2 1-48 0,-1 0-16 16,-1 0 0-16,1-1 0 0,0 0-32 0,2-3-16 15,1 0 0-15,1-2 0 0,6 0-176 0,0 0 0 16,-3-4 0-16,2-3-176 15,3 0-1296-15,1 0-256 0,1 0-48 0,2 2-16 16,2 0-1872-16,-1 2-384 0</inkml:trace>
  <inkml:trace contextRef="#ctx0" brushRef="#br0" timeOffset="27924.256">21333 7862 47919 0,'0'0'1056'0,"-4"-1"224"0,4 1 32 0,-3-1 32 0,3 1-1088 0,0 0-256 16,0 0 0-16,0 0 0 0,0 0 880 0,0 0 112 16,0 0 32-16,0 0 0 0,0 0-768 0,0 0-256 15,0 0 144-15,0 0-144 16,0 0-1664-16,0 0-400 0,0 0-96 0,0-6-16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7T23:51:09.56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16459 10588 16575 0,'0'0'736'0,"0"0"160"0,0 0-720 16,0 0-176-16,0 0 0 0,0 0 0 0,0 0 3600 0,0 0 688 15,0 0 144-15,0 0 32 0,0 0-2624 0,0 0-528 16,0 0-96-16,0 0-32 0,0 0-848 0,0 0-160 16,0 0-48-16,0 0 0 0,0 0-128 0,0 0 0 15,0 0 0-15,0 0-11136 16,0 0-2112-16</inkml:trace>
  <inkml:trace contextRef="#ctx0" brushRef="#br0" timeOffset="208.241">16486 10438 6447 0,'0'0'576'0,"0"0"-576"16,0 0 0-16,0 0 0 0,0 0 6016 0,0 0 1088 15,-4 3 208-15,4-3 48 0,-5 2-4880 0,5-2-992 16,0 0-192-16,0 0-32 0,0 0-848 0,0 0-160 0,0 0-48 0,0 0 0 16,0 0-208-16,0 0 0 0,-2-5-192 0,1 0 192 31,1 1-2544-31,0-1-400 0</inkml:trace>
  <inkml:trace contextRef="#ctx0" brushRef="#br0" timeOffset="366.664">16487 10354 10127 0,'0'0'896'0,"0"0"-704"0,0 0-192 0,0 0 0 0,0 0 3904 0,-4-2 736 15,0-1 160-15,4 3 16 0,-2-3-3152 0,2 3-624 16,-2-4-128-16,2-2-16 0,0 0-704 0,1 0-192 16,0 1 0-16,1 0 0 15,0 0-1584-15,0-1-384 0</inkml:trace>
  <inkml:trace contextRef="#ctx0" brushRef="#br0" timeOffset="543">16488 10242 15663 0,'0'0'1392'0,"0"0"-1120"16,0 0-272-16,0 0 0 0,0 0 3264 0,0 0 608 16,0 0 112-16,0 0 32 0,-3-2-2416 0,3 2-464 15,0 0-112-15,-1-3 0 0,-1-2-592 0,1 0-112 16,1 5-32-16,0-5 0 0,0-1-512 0,1 1-96 15,0-1-32-15</inkml:trace>
  <inkml:trace contextRef="#ctx0" brushRef="#br0" timeOffset="706.47">16485 10118 20271 0,'0'0'1792'0,"0"0"-1424"0,-4 0-368 0,4 0 0 16,0 0 2784-16,0 0 480 0,0 0 112 0,0 0 16 15,-4 0-1920-15,4 0-368 0,0 0-80 0,0 0 0 16,0 0-704-16,0-5-128 0,0-3-16 0,1 1-16 16,0-1-1248-1,-1-1-240-15,1 1-48 0</inkml:trace>
  <inkml:trace contextRef="#ctx0" brushRef="#br0" timeOffset="845.433">16507 9948 15663 0,'0'0'688'0,"0"0"144"0,0 0-656 0,0 0-176 16,0 0 0-16,-4 0 0 0,4 0 4192 0,0 0 800 16,0 0 176-16,-5-2 16 0,1 1-3408 0,4 1-688 15,0 0-144-15,0 0-32 0,-1-5-672 0,1-1-240 16,1-1 144-16,0 0-144 16,1-1-1648-16,0-1-400 0</inkml:trace>
  <inkml:trace contextRef="#ctx0" brushRef="#br0" timeOffset="1007.053">16513 9808 15663 0,'0'0'1392'0,"0"0"-1120"0,0 0-272 0,-3-2 0 15,3 2 2960-15,-3-2 544 0,3 2 96 0,0 0 32 16,-2-3-2096-16,1 0-432 0,0-2-80 0,1 1 0 16,-1-1-704-16,2 0-144 0,0 0-32 0,1 1 0 31,0-1-560-31,-1-2-112 0,0 1-32 0</inkml:trace>
  <inkml:trace contextRef="#ctx0" brushRef="#br0" timeOffset="1159.011">16519 9670 12895 0,'0'0'576'0,"0"0"112"0,0 0-560 0,0 0-128 16,0 0 0-16,0 0 0 0,0 0 4160 0,0 0 816 15,0 0 144-15,0 0 48 0,-4-2-3712 0,4 2-752 16,0 0-128-16,-1-5-48 0,0-1-688 0,2 0-144 15,0 0-16-15</inkml:trace>
  <inkml:trace contextRef="#ctx0" brushRef="#br0" timeOffset="1296.864">16526 9535 25103 0,'0'0'1104'0,"0"0"240"0,0 0-1072 0,0 0-272 15,-1-4 0-15,1-1 0 0,0 0 960 0,1 0 144 0,0-2 32 0,1 2 0 16,-1-2-880-16,0-1-256 16,2 0 0-16</inkml:trace>
  <inkml:trace contextRef="#ctx0" brushRef="#br0" timeOffset="1461.995">16536 9374 7359 0,'0'0'656'0,"0"0"-528"0,0 0-128 0,0 0 0 0,0 0 5504 0,-4-1 1056 16,2-2 224-16,2 3 32 0,-2-6-4976 0,1 0-1008 15,1 0-192-15,0-1-32 16,1 0-1552-16,0-1-304 16</inkml:trace>
  <inkml:trace contextRef="#ctx0" brushRef="#br0" timeOffset="1621.17">16516 9217 21183 0,'0'0'1888'0,"0"0"-1504"15,0 0-384-15,0 0 0 0,0 0 2768 0,0 0 496 16,0 0 80-16,0 0 32 0,-2-5-2176 0,1 0-432 16,1-2-96-16,1 3-16 0,0-4-464 0,1 1-192 15,-1 0 128-15,1-1-10736 16,0 0-2144-16</inkml:trace>
  <inkml:trace contextRef="#ctx0" brushRef="#br0" timeOffset="1791.21">16523 9041 16575 0,'0'0'1472'0,"-4"3"-1168"16,4-3-304-16,-4 2 0 0,0-1 4064 0,4-1 752 0,0 0 160 0,0 0 16 15,0 0-3040-15,0 0-608 16,-4-2-128-16,4 2-32 0,-1-5-864 0,1-1-192 0,0 0-128 15,2 0 192 1,1-1-2160-16,0-1-416 0</inkml:trace>
  <inkml:trace contextRef="#ctx0" brushRef="#br0" timeOffset="1929.424">16526 8903 17503 0,'0'0'1552'0,"-3"4"-1232"15,3-4-320-15,-4 3 0 0,0 0 3280 0,4-3 608 16,0 0 112-16,0 0 32 0,0 0-2096 0,0 0-400 15,0 0-96-15,-2-5-16 0,2-1-992 0,0-1-208 16,1 1-32-16,1-1-16 16,-1 0-2160-16,1 0-448 0</inkml:trace>
  <inkml:trace contextRef="#ctx0" brushRef="#br0" timeOffset="2092.121">16528 8793 21183 0,'0'0'1888'0,"0"0"-1504"15,0 0-384-15,0 0 0 0,0 0 2624 0,0 0 448 16,0 0 80-16,0 0 32 0,-4-3-2096 0,4 3-432 16,0-6-80-16,0 0 0 0,0-1-784 0,1 1-160 15,0-1-16-15,1 0-16 16,0-2-2656-16,-1 2-528 0</inkml:trace>
  <inkml:trace contextRef="#ctx0" brushRef="#br0" timeOffset="2192.589">16530 8690 15663 0,'0'0'1392'0,"0"0"-1120"16,0 0-272-16,0 0 0 0,0 0 3584 0,0 0 672 15,0 0 128-15,0 0 32 0,0 0-2208 0,0 0-432 0,0 0-96 0,0 0-16 0,0 0-832 0,0 0-160 16,0 0-32-16,0 0-16 16,2-5-624-16,1-1 0 0,1 0 0 0,1 0-11696 15,0 0-2416-15</inkml:trace>
  <inkml:trace contextRef="#ctx0" brushRef="#br0" timeOffset="3021.345">16506 8649 23039 0,'0'0'1024'16,"0"0"192"-16,0 0-960 0,-3 5-256 0,0 0 0 0,0 1 0 0,0-1 2256 0,0 1 416 15,1-1 80-15,2-5 0 0,0 0-1984 0,0 0-416 16,0 0-80-16,0 0-16 15,0 0-1920-15,0 0-384 0</inkml:trace>
  <inkml:trace contextRef="#ctx0" brushRef="#br0" timeOffset="3208.567">16548 8555 13823 0,'0'0'1216'0,"0"0"-960"15,-5 1-256-15,5-1 0 0,-5 0 4096 0,5 0 768 16,0 0 144-16,0 0 48 0,-3-4-3456 0,1 1-704 16,1-3-128-16,1 1-16 0,0-1-752 0,1-3-208 15,1 0-16-15</inkml:trace>
  <inkml:trace contextRef="#ctx0" brushRef="#br0" timeOffset="3353.364">16569 8308 23039 0,'0'0'1024'0,"-5"3"192"0,-1-2-960 0,0 1-256 0,0 0 0 0,6-2 0 15,-5 0 2784-15,5 0 512 0,-5-2 96 0,5 2 32 16,-3-3-2400-16,2-2-496 0,0 0-80 0,1-1-32 16,2-1-1344-1,1-2-272-15,0 2-48 0</inkml:trace>
  <inkml:trace contextRef="#ctx0" brushRef="#br0" timeOffset="3509.123">16548 8187 20271 0,'0'0'1792'0,"0"0"-1424"16,0 0-368-16,0 0 0 0,0 0 2112 0,0 0 368 16,0 0 64-16,0 0 16 0,0 0-1600 0,0 0-304 15,0 0-64-15,0 0-9680 16,4-4-1920-16</inkml:trace>
  <inkml:trace contextRef="#ctx0" brushRef="#br0" timeOffset="3655.788">16574 8057 22111 0,'0'0'1968'0,"0"0"-1584"0,0 0-384 0,0 0 0 15,-5 2 2208-15,5-2 352 0,0 0 80 0,0 0 16 16,0 0-1792-16,-3-6-352 15,2-2-80-15,2-1-16 16,0 0-1568-16,1 0-304 0</inkml:trace>
  <inkml:trace contextRef="#ctx0" brushRef="#br0" timeOffset="3808.994">16584 7898 32879 0,'0'0'1456'0,"0"0"304"0,-4 2-1408 0,4-2-352 0,0 0 0 0,-6 1 0 15,6-1 1136-15,0 0 144 0,0 0 48 0,0 0 0 0,-2-4-896 0,1-1-176 16,2-2-48-16,1 0 0 16,-1 0-1360-16,3-2-256 0,0 0-64 0</inkml:trace>
  <inkml:trace contextRef="#ctx0" brushRef="#br0" timeOffset="3956.775">16593 7715 30927 0,'0'0'1360'0,"0"0"304"0,0 0-1344 0,-5 2-320 16,5-2 0-16,-4 3 0 0,4-3 1216 0,0 0 160 16,0 0 32-16,0 0 16 0,0 0-896 0,0 0-176 15,1-6-32-15,1-2-16 16,0-1-1712-16,1-3-352 0</inkml:trace>
  <inkml:trace contextRef="#ctx0" brushRef="#br0" timeOffset="4142.39">16615 7511 10127 0,'0'0'896'0,"-4"2"-704"0,-1 0-192 0,5-2 0 15,-6 1 5440-15,6-1 1040 16,-5 0 224-16,5 0 32 0,0 0-4640 0,0 0-944 0,-2-5-176 0,2-1-32 16,2-3-944-16,1-1 0 0,0 0-272 0,1-1-16352 15</inkml:trace>
  <inkml:trace contextRef="#ctx0" brushRef="#br0" timeOffset="4275.984">16625 7331 14735 0,'0'0'640'0,"0"0"160"0,0 0-640 0,0 0-160 16,0 0 0-16,0 0 0 0,0 0 3456 0,0 0 640 15,0 0 144-15,0 0 32 0,0 0-2992 0,0 0-608 16,-2-5-112-16,2 0-9792 15,1-4-1968-15</inkml:trace>
  <inkml:trace contextRef="#ctx0" brushRef="#br0" timeOffset="4444.532">16657 7149 10127 0,'0'0'896'0,"-5"3"-704"15,-1-2-192-15,0 1 0 0,6-2 5968 0,-6 2 1168 0,0-1 224 0,6-1 64 16,0 0-4736-16,0 0-960 0,0 0-176 0,-5-1-32 15,1-1-880-15,4 2-192 0,0 0-16 0,1-5-16 16,-1-3-416-16,2 1 0 0,1 1 0 0,1-2-12992 16,-1-1-2512-1</inkml:trace>
  <inkml:trace contextRef="#ctx0" brushRef="#br0" timeOffset="5151.619">16576 6892 38879 0,'0'0'1728'0,"-3"7"336"0,-2-2-1648 0,0 0-416 16,0-1 0-16,0-1 0 0,1 0 896 0,-1 0 112 15,5-3 16-15,0 0 0 0,0 0-560 0,0 0-96 16,0 0-32-16,0 0 0 15,-2-5-1184-15,2-2-240 0,1 1-64 0,3-4-17152 0</inkml:trace>
  <inkml:trace contextRef="#ctx0" brushRef="#br0" timeOffset="5310.041">16603 6725 16575 0,'0'0'736'0,"0"0"160"0,-4 0-720 0,-1-2-176 0,5 2 0 0,-5-3 0 0,1 0 3312 0,1-1 624 15,1-1 128-15,1-1 32 0,0-1-2560 0,2 1-512 16,0-2-112-16,1-1-16 16,0-1-1600-16,1-1-336 0,0 1-64 0</inkml:trace>
  <inkml:trace contextRef="#ctx0" brushRef="#br0" timeOffset="5457.069">16639 6493 30751 0,'0'0'1360'0,"0"0"288"0,-4 3-1328 0,-1-2-320 16,5-1 0-16,0 0 0 0,-5-1 1088 0,5 1 128 16,0 0 48-16,-4-2 0 0,4 2-656 0,-2-3-128 15,1-3-32-15,1 0 0 16,0 0-1024-16,1-2-192 0,1-2-64 0</inkml:trace>
  <inkml:trace contextRef="#ctx0" brushRef="#br0" timeOffset="5630.774">16651 6232 32543 0,'-10'3'1440'0,"4"-2"288"0,0-1-1376 0,0-1-352 0,2-1 0 0,0 0 0 16,-1 1 1312-16,1-3 192 0,0 0 32 0,1-1 16 16,1-2-880-16,1 0-176 0,2-5-48 0,1 1 0 15,-1 1-992 1,1-1-208-16,1-4-32 0,0 0-10512 0,-1 2-2096 0</inkml:trace>
  <inkml:trace contextRef="#ctx0" brushRef="#br0" timeOffset="5811.813">16608 5914 23951 0,'0'0'1056'0,"0"0"224"0,-3 1-1024 0,-1 0-256 16,4-1 0-16,0 0 0 0,-4 1 2080 0,4-1 352 15,0 0 80-15,-4-1 16 0,4 1-1680 0,-3-4-336 16,1-2-64-16,2-1 0 0,1 0-448 0,1-3-224 15,1 0 32-15,0-3-15008 16</inkml:trace>
  <inkml:trace contextRef="#ctx0" brushRef="#br0" timeOffset="5920.255">16595 5683 21183 0,'0'0'944'0,"0"0"192"0,0 0-912 0,0 0-224 15,0 0 0-15,0 0 0 0,0 0 560 0,0 0 64 16,1-6 16-16,0 1 0 0,1-1-512 0,0-3-128 16,-1 0 0-16</inkml:trace>
  <inkml:trace contextRef="#ctx0" brushRef="#br0" timeOffset="6087.549">16608 5440 18431 0,'0'0'1632'0,"0"0"-1312"0,0 0-320 0,0 0 0 0,0 0 1664 0,0 0 256 16,0 0 48-16,0 0 16 16,-3-3-848-16,0-2-176 0,0 0-16 0,2-1-16 0,1-1-624 0,1-1-128 15,0-2-32-15,1-1 0 16,0-1-1216-16,1-1-240 0</inkml:trace>
  <inkml:trace contextRef="#ctx0" brushRef="#br0" timeOffset="6237.153">16601 5151 24991 0,'0'0'1104'0,"0"0"240"0,0 0-1088 0,0 0-256 16,-5 0 0-16,5 0 0 0,-5 0 1152 0,5 0 192 15,-5-1 16-15,5 1 16 0,-4-3-480 0,2-2-112 16,1-1-16-16,1-2 0 0,1-2-576 0,1-2-192 16,1-1 128-16,1-3-128 15,0 0-320-15,0-2-128 0,1-1-32 0</inkml:trace>
  <inkml:trace contextRef="#ctx0" brushRef="#br0" timeOffset="6370.435">16614 4772 14735 0,'0'0'1312'0,"0"0"-1056"0,0 0-256 0,0 0 0 16,0 0 2160-16,0 0 368 0,0 0 80 0,0 0 16 16,0 0-1264-16,0 0-240 0,0 0-48 0,-1-4-16 15,1-4-688-15,1-1-144 0,2-3-32 0</inkml:trace>
  <inkml:trace contextRef="#ctx0" brushRef="#br0" timeOffset="6546.009">16608 4580 16575 0,'0'0'1472'0,"0"0"-1168"15,0 0-304-15,0-5 0 0,-1-4 1600 0,2-2 256 16,1-1 48-16,0 0-11200 0</inkml:trace>
  <inkml:trace contextRef="#ctx0" brushRef="#br0" timeOffset="6647.421">16615 4242 9215 0,'0'0'816'0,"0"0"-656"15,0 0-160-15,0 0 0 0</inkml:trace>
  <inkml:trace contextRef="#ctx0" brushRef="#br0" timeOffset="6811.086">16612 4091 11967 0,'0'0'1072'0,"3"-5"-864"0</inkml:trace>
  <inkml:trace contextRef="#ctx0" brushRef="#br0" timeOffset="6943.818">16651 3870 9215 0,'0'0'816'0</inkml:trace>
  <inkml:trace contextRef="#ctx0" brushRef="#br0" timeOffset="7077.941">16683 3609 22111 0,'-5'1'1968'0,"-1"1"-1584"16,-1-2-384-16,1 1 0 0,-2 0 1472 0,2 0 224 16,6-1 32-16,0 0 16 0,-5 2-1392 0,5-2-352 15</inkml:trace>
  <inkml:trace contextRef="#ctx0" brushRef="#br0" timeOffset="8463.268">17732 4975 15663 0,'0'0'688'0,"0"0"144"0,0 0-656 0,0 0-176 0,1 8 0 0,0-2 0 16,-1-6 3376-16,0 0 640 0,0 0 128 0,-2 5 16 15,-1-1-2016-15,-2 1-416 0,-1 1-64 0,-1 1-32 16,-4 1-576-16,-2 2-112 0,-2 3-32 0,-3 1 0 16,-2 4-192-16,-2 0-32 0,0 1-16 0,1 2 0 0,-2-2-64 0,3 3-16 15,-1 0 0-15,1 0 0 0,0-1-240 0,2-1-48 16,0-3-16-16,2 0 0 0,2-1-160 0,0-1-128 15,1-1 144-15,2 0-144 0,-2-2 0 0,1 2 0 16,0-2 0-16,1 0 0 0,-2-1 0 0,1 0 0 16,1 0 0-16,1-1 0 15,1-2-352-15,2-1-112 0,0-1-32 0,2-1 0 16,1-1-2240-16,4-4-448 0,0 0-80 0</inkml:trace>
  <inkml:trace contextRef="#ctx0" brushRef="#br0" timeOffset="8929.552">17200 5373 28095 0,'0'0'1248'0,"0"0"256"0,0 0-1200 0,0 0-304 0,0 0 0 0,0 0 0 0,0 0 1456 0,0 0 224 16,0 0 48-16,0 0 16 15,0 0-720-15,0 0-160 0,0 0-32 0,-3 5 0 16,-2 1-464-16,0 1-112 0,-2 2 0 0,0 2-16 0,-1 0 48 0,0 2 16 15,0 0 0-15,1 0 0 0,-1 0 144 0,2 1 16 16,1-1 16-16,1 1 0 16,1 0-112-16,1-3-32 0,1 0 0 0,1-1 0 0,1-2-192 0,2-1-144 15,0 1 192-15,2-4-192 0,1 1 128 0,1 0-128 16,1-2 0-16,3 0 0 0,1 0 0 0,1-2 0 16,1-1 128-16,1-1-128 0,1 0 0 0,-1 1 160 15,-1-3-160-15,1 0 128 0,-3 0-128 0,1-1 128 16,-1 0-128-16,-2 2 128 0,-1-1-128 0,1 0 0 15,1-1 0-15,-3 1 0 0,-1-1-208 0,-2 0-128 16,1 0-32-16,1 1-12240 16,-2 0-2464-16</inkml:trace>
  <inkml:trace contextRef="#ctx0" brushRef="#br0" timeOffset="9715.351">17751 4454 8287 0,'0'0'736'0,"0"0"-592"0,0 0-144 0,0 0 0 16,-2 6 4368-16,1 1 848 0,-1 1 160 0,1-1 48 15,1 0-3312-15,1 2-640 16,0 0-144-16,-1 1-32 0,-1 1-528 0,2-1-96 16,0 0-32-16,0 0 0 0,0 0-128 0,0-2-16 15,1 0-16-15,-1 0 0 0,-1 0-32 0,0-1 0 0,0-1 0 0,1 0 0 16,-1-6 16-16,0 0 0 0,0 0 0 0,0 0 0 16,0 0-64-16,0 0-16 0,0 0 0 0,0 0 0 15,0 0 32-15,5-2 0 0,0-1 0 0,-1-2 0 0,0-1-112 0,0-1-32 16,0 0 0-16,0-2 0 0,0 1-16 0,1-2-16 15,0 0 0-15,0 0 0 0,0 0-32 0,2-2 0 16,0-1 0-16,0 0 0 0,0 2-16 0,0-1-16 16,-1 1 0-16,0 0 0 0,1 3-176 0,-1 0 128 15,0 2-128-15,-1 2 128 0,-1 1 32 0,-4 3 0 16,0 0 0-16,0 0 0 0,6 4 64 0,-2 2 16 16,-2 2 0-16,1 1 0 0,-1 4-16 0,-2-1 0 15,0 2 0-15,0-1 0 0,-1-2-224 0,0 1 0 16,0-1 128-16,1 0-128 0,0 0 0 0,0-1 0 15,0-1 0-15,0-2 0 0,1-1-176 0,-1-6-80 16,3 5 0-16,-3-5-16 16,0 0-1600-16,0 0-320 0,7 0-64 0,-1-2-10464 15,0-1-2080-15</inkml:trace>
  <inkml:trace contextRef="#ctx0" brushRef="#br0" timeOffset="10013.279">18145 4434 28911 0,'-12'10'1280'0,"7"-5"256"0,-1 3-1216 0,-1 2-320 0,-2-1 0 0,-1 2 0 15,-2 0 1616-15,1 2 272 0,3 1 48 0,-2-4 16 16,1 2-672-16,2 0-128 0,3 0-16 0,1-2-16 16,2 0-560-16,2-1-112 0,0-1-32 0,4-1 0 15,1-2-144-15,2-2-16 0,2-1-16 0,-1-2 0 16,1-2-96-16,1-1-16 0,-1-2 0 0,0-1 0 15,-1-1 0-15,1 0-128 0,-2-2 192 0,1 0-64 16,-2-1-128-16,-2 0 160 0,1-3-160 0,-2 1 160 16,-1 0-160-16,-1-1 0 0,0-1 0 0,-2 1 128 0,-1 0-128 0,-1 0 0 15,1 2 0-15,-1-2 128 0,-1 3-128 0,1 0 0 16,-1 1 144-16,1 2-144 0,0 0 0 0,1 3-208 16,1 4 16-16,0 0 16 15,0 0-1184-15,0 0-240 0,0 0-64 0,0 0 0 16,0 0-1232-16,0 0-256 0</inkml:trace>
  <inkml:trace contextRef="#ctx0" brushRef="#br0" timeOffset="10280.187">18211 4534 17503 0,'0'0'768'0,"0"0"176"0,0 0-752 0,0 0-192 0,0 0 0 0,0 0 0 16,0 0 3584-16,0 0 704 16,0 0 128-16,2-4 16 0,1-1-2736 0,0-3-544 15,1-1-128-15,0-1 0 0,2-1-576 0,1-1-128 16,-1-2 0-16,-1 2-16 0,1 1-176 0,0 1-128 15,-1 1 192-15,1 2-192 0,1 0 0 0,-1 2 0 16,-1 2 0-16,1 0 0 0,-6 3 192 0,0 0-64 0,6-1 0 0,-6 1-128 16,7 2 448-16,-7-2 0 0,6 5-16 0,-1 1 0 15,-2 3 144-15,0 0 48 0,0 1 0 0,-1 0 0 16,-1 0-176-16,0 1-16 0,-1-1-16 0,-1 0 0 16,1-1-144-16,0 0-16 0,0-2-16 0,1 0 0 15,-1-7-240-15,0 6 176 0,0-6-176 0,0 0 160 0,0 0-160 0,0 0 0 16,4 5-160-16,-4-5 160 15,6 0-1872-15,1-2-288 0,0-1-48 16</inkml:trace>
  <inkml:trace contextRef="#ctx0" brushRef="#br0" timeOffset="10517.189">18486 4415 13823 0,'0'0'1216'0,"-3"3"-960"16,-2-1-256-16,5-2 0 0,0 0 5360 0,0 0 1024 15,0 0 208-15,0 0 32 0,0 0-3968 0,0 0-800 16,0 0-144-16,0 0-48 0,0 0-896 0,0 0-176 16,5 1-32-16,0 0-16 0,0-1-352 0,0 0-192 15,0 0 192-15,1 0-192 0,-2 1 0 0,2 0 0 16,0 0 0-16,1 0-144 15,-1-1-2400-15,1 0-464 0</inkml:trace>
  <inkml:trace contextRef="#ctx0" brushRef="#br0" timeOffset="10950.713">18693 4347 22111 0,'0'0'1968'0,"0"0"-1584"0,0 0-384 0,0 0 0 0,0 0 3456 0,0 0 624 15,0 0 112-15,0 0 32 0,0 0-2224 0,0 0-432 16,4-4-96-16,0 0 0 0,1 1-928 0,1 0-176 16,2 0-48-16,1 0 0 0,0 0-192 0,1 2-128 15,1-2 128-15,-1 2-128 0,-2 0 0 0,1 1 0 16,-1 0 0-16,-1 2 0 0,0 1 128 0,-2 0-128 15,0 2 128-15,-2 1-128 0,-1 0 0 0,-1 2 0 16,-1 0 0-16,-2 1 0 0,-1 1 0 0,0-1 0 16,-4 1 0-16,0 0 0 0,-1 2 384 0,0 0 16 15,-1 0 0-15,1-1 0 0,-2 1 240 0,1-1 64 16,0 0 0-16,2-2 0 0,2 1-208 0,-1-1-48 16,1 0 0-16,1-2 0 0,0-1-224 0,2 0-48 15,2-6-16-15,0 8 0 0,1-3-160 0,-1-5 0 16,3 5 0-16,-3-5 0 0,7 4 0 0,1-1 0 0,0-2 0 0,2-2-176 31,1 0-208-31,0-1-32 0,-1 0-16 0,2-2 0 16,0-1-1296-16,0 0-256 0,-2-1-48 0,0-1-11120 15,-2 0-2224-15</inkml:trace>
  <inkml:trace contextRef="#ctx0" brushRef="#br0" timeOffset="11314.225">18965 4446 24879 0,'0'0'2208'0,"0"0"-1760"0,0 0-448 0,0 0 0 0,0 0 3408 0,0 0 608 16,0 0 112-16,0 0 32 0,0 0-2480 0,5-3-480 15,1-1-112-15,1 0 0 16,0 0-640-16,-1 0-128 0,2 0-32 0,0 0 0 16,0 0-288-16,1-1 0 0,0 1 128 0,-1 0-128 15,0 1 176-15,-1-1-32 0,0-1 0 0,-1 0 0 0,0 0-144 0,-2 0 0 16,0-1 0-16,-1 1-176 0,-1 1 176 0,0 0-160 15,-2-1 160-15,0 0-160 0,-1 0 160 0,-1 1 0 16,-1 0 0-16,-1 1 0 0,1 1 0 0,-3 1 144 16,-2 1-144-16,-1 1 0 0,0 2 304 0,0 1-48 15,0 3-16-15,-1 2 0 0,0-3 48 0,2 4 16 16,0 1 0-16,1 1 0 0,0-1-48 0,1 1-16 16,2 0 0-16,0 1 0 0,1-2-64 0,2 1-16 15,1-2 0-15,1 0 0 0,1-2-160 0,2 0 0 16,0-3 0-16,2 0 0 0,1-1 0 0,0-1 0 15,2-2 0-15,1-1 0 16,1-1-576-16,1-1-64 0,-2-1 0 0,2-2 0 16,0-2-2096-16,0-1-416 0,-3 2-96 0,1-2-13984 0</inkml:trace>
  <inkml:trace contextRef="#ctx0" brushRef="#br0" timeOffset="11614.438">19190 4378 10127 0,'0'0'896'0,"0"0"-704"0,0 0-192 0,0 0 0 16,0 0 4784-16,0 0 912 0,0 5 192 0,-2 1 48 15,1 0-3424-15,0 0-672 0,0 3-144 0,1-2-32 16,-1 1-576-16,1 1-128 0,1 0-32 0,0-3 0 16,0 3-352-16,0-1-80 0,1 1-16 0,-1-3 0 0,1 0-176 0,0-1-48 15,-2-5 0-15,0 0 0 16,3 5 112-16,-3-5 16 0,0 0 0 0,0 0 0 0,5 0 48 0,0-2 16 16,0-1 0-16,-1-3 0 0,3 0 0 0,-1-2 0 15,0-2 0-15,0-1 0 0,0-1-176 0,0-1-16 16,0 2-16-16,0-4 0 0,0 1-96 0,0 1-16 15,0-1 0-15,-1 2 0 0,0 0-128 0,0 1 0 16,-1 0 0-16,-1 3 128 0,1 1-128 0,-1 1 0 16,0 1 0-16,0 2 0 0,-3 3 0 0,0 0 0 15,5-1-144-15,1 1 144 16,-1 3-1584-16,0-1-208 0,0 2-32 0,1 1-11664 16,2 0-2320-16</inkml:trace>
  <inkml:trace contextRef="#ctx0" brushRef="#br0" timeOffset="11947.917">19518 4392 10127 0,'0'0'896'0,"0"0"-704"0,0 0-192 0,1-4 0 15,-1-1 4720-15,0 0 912 0,-1 0 176 0,0-1 32 16,-1 1-3328-16,-1 1-656 0,-1 2-144 0,0-2-32 16,-1 3-464-16,5 1-112 0,-6 0-16 0,-1 3 0 15,0 0-320-15,0 2-64 0,-1 1 0 16,0 2-16-16,0 1-64 0,2 1-16 0,-1 0 0 0,2 0 0 15,0 2-96-15,2 0 0 0,1-1-16 0,3 2 0 16,0-1-96-16,2-3-16 0,1-1 0 0,2 0 0 16,1-2-160-16,2-1-32 0,1-1-16 0,2-2 0 15,-1-2-176-15,1-1 128 0,-1-2-128 0,1-2 128 0,0-1-128 0,1-1 192 16,-1 0-192-16,-1-2 192 0,0 0-64 0,-2-3 0 16,-1 0 0-16,-2 2 0 0,-1-1 128 0,-2-1 0 15,-1-1 16-15,-2 2 0 0,-2 0 32 0,-2 1 0 16,-2-1 0-16,-2 3 0 0,-1 0-112 0,-1 1 0 15,1 2-16-15,0 1 0 0,1 2-176 0,0-1 0 16,0 2 0-16,1 1 128 16,2 1-896-16,0 2-176 0,5-3-32 0,-3 4-14288 15,1 1-2848-15</inkml:trace>
  <inkml:trace contextRef="#ctx0" brushRef="#br0" timeOffset="12981.766">17489 7914 34383 0,'0'0'752'0,"0"0"144"0,0 0 48 0,0 0 32 0,0 0-784 0,0 0-192 0,0 0 0 0,0 0 0 16,0 0 1920-16,0 0 320 0,-5 4 80 0,-2 0 16 15,-2 1-880-15,-1 5-176 0,-2 1-48 0,-2 2 0 16,-1 2-368-16,-1 2-80 0,-2 2-16 0,1 3 0 16,-3-2-144-16,-2 1-48 15,-1 2 0-15,-1-2 0 0,-3 2-80 0,1-3-32 0,-1 1 0 0,4-2 0 16,1 0-224-16,3-3-48 0,0 1-16 0,2-1 0 15,1-3-176-15,1 0 0 0,2-1 0 0,1-2 0 16,2-1 0-16,3-1 0 0,0 0 0 0,2-3 0 31,0 0-400-31,2-1-16 0,3-4 0 0,0 0 0 16,0 0-1408-16,0 0-288 0,0 0-48 0,0 0-12160 0,0 0-2432 0</inkml:trace>
  <inkml:trace contextRef="#ctx0" brushRef="#br0" timeOffset="13316.19">16958 8288 29823 0,'0'0'1328'0,"0"0"272"0,0 0-1280 0,0 0-320 16,0 0 0-16,0 0 0 0,0 0 1792 0,0 0 320 15,0 0 48-15,0 0 16 0,0 0-752 0,0 0-144 16,0 0-16-16,0 0-16 0,0 0-464 0,0 0-80 16,-2 6-32-16,0 2 0 0,-1 1-288 0,0-2-48 15,0 2-16-15,0 1 0 0,0 1 0 0,0 0 0 16,0 0 0-16,1 1 0 0,0-1-96 0,1 0-32 16,0-2 0-16,2 1 0 0,0-1-192 0,2-1 176 15,1-1-176-15,2-2 160 0,1 0-160 0,2-3 0 0,2 1 0 0,2-3 128 16,4 0-128-16,1 0 192 0,3-3-192 0,-1 1 192 15,0-4-192-15,1 2 128 0,-2 0-128 0,0 1 128 16,-5-2-128-16,0 2 0 0,-4 1 0 0,-3-1 0 31,-7 3-1296-31,0 0-352 0,1-4-64 0</inkml:trace>
  <inkml:trace contextRef="#ctx0" brushRef="#br0" timeOffset="14801.297">17891 3971 11967 0,'0'0'528'0,"5"-1"112"0,0-4-512 0,0 1-128 0,0 1 0 0,-1-1 0 0,0-1 3824 0,0 1 720 15,-1 0 160-15,-3 4 32 16,4-5-2720-16,-4 5-544 0,0 0-96 0,0 0-32 15,1-5-48-15,-1 5-16 0,0 0 0 0,0 0 0 0,0 0-288 0,-5 0-64 16,0 2-16-16,-1 1 0 0,0 4-320 0,-1 0-64 16,-1 1-16-16,3 0 0 0,-3 2-320 0,1 2-64 15,1 1 0-15,0-1-128 0,1 2 272 0,1-1-48 16,2-1-16-16,2 0 0 0,0 0-48 0,2-1-16 16,2-2 0-16,1 0 0 0,1-1-144 0,1-2 0 15,0-1 0-15,1-1 0 0,0-2 0 0,2-1 128 16,1-1-128-16,1-2 0 0,-1-1 144 0,1-1-144 15,0-4 160-15,0 1-160 0,-2-2 176 0,-1 1-176 16,-1-1 192-16,-1-1-192 0,-1-1 160 0,-3 0-160 16,-2 1 128-16,-1-1-128 0,-3 1 208 0,-1 0-32 15,-1 0-16-15,0-1 0 0,-3 1-32 0,-1 0-128 16,2 1 192-16,-1-1-64 0,1 1-128 0,0 1 0 16,1 2-160-16,1 0 160 0,0 3 0 0,3-2 0 0,0 1-128 0,2 4 128 31,0 0-720-31,0 0-112 0,0 0 0 0,0 0-16 15,6 1-1696-15,1 2-336 0,0 0-64 0,1 0-13600 0</inkml:trace>
  <inkml:trace contextRef="#ctx0" brushRef="#br0" timeOffset="15500.489">18147 3953 9215 0,'0'0'816'0,"0"0"-656"15,0 0-160-15,0 0 0 0,0 0 4816 16,0 0 944-16,0 0 176 0,0 0 32 0,0 0-3568 0,0 0-720 15,0 0-144-15,0 0-16 0,0 0-816 0,-2 6-144 16,1 0-48-16,0 1 0 0,-2 0-240 0,2 1-48 16,0 0-16-16,1 0 0 0,0-1 32 0,0 1 0 15,-1 0 0-15,1 0 0 0,0 0 64 0,1-2 16 16,-1-6 0-16,2 6 0 0,-2-6-128 0,0 0 0 16,5 4-16-16,-5-4 0 0,0 0 176 0,5 0 32 15,0-1 16-15,-1-3 0 0,1-1-16 0,1-1-16 16,0-2 0-16,1-1 0 0,-1-2-96 0,1 1-16 15,0 1 0-15,1-2 0 0,-1-2-112 0,1 2-16 16,1 0-128-16,0 1 192 0,-3 0-192 0,0 1 128 16,0 5-128-16,-1-1 0 0,0 0 192 0,-5 5-64 15,0 0-128-15,0 0 192 0,0 0 0 0,0 0-16 16,5 6 0-16,-2 0 0 0,0 3-48 0,-1 0 0 16,0 0 0-16,0 1 0 0,0 0-128 0,-2-2 0 15,2 0 0-15,1 0 128 0,1-1-128 0,-1 0-176 16,-3-7 48-16,4 4 0 15,-4-4-496-15,5 4-80 0,-5-4-32 0,7 1 0 16,0-2-1392-16,0-1-288 0,-2-1-48 0,3 1-16 16,-1-3-48-16,1 1-16 0,0-1 0 0,-1 0 0 15,-1 0 736-15,0 1 144 0,-1 3 16 0,-1-3 16 0,-4 4 1008 0,5-1 208 0,-5 1 32 0,6-2 16 16,-6 2 2000-16,6 2 400 0,-1-2 80 0,-5 0 0 16,5 1-288-16,0 0-64 0,0-1-16 0,0 0 0 15,0 1-576-15,1-1-112 0,-1 0-32 0,1-1 0 0,0-1-432 0,1 2-80 16,2-3-32-16,-1 1 0 15,0 0-224-15,1-1-32 0,-2 2-16 0,1-2 0 16,1-1-80-16,-1 0-128 0,-1 0 176 0,0 0-176 16,-3-1 336-16,1 0-32 0,-1 0-16 0,0 0 0 0,-1 1 176 0,0 0 48 15,1-1 0-15,-4 5 0 0,0-6-16 0,-1 1 0 16,1 5 0-16,-3-5 0 0,-1 1-64 0,-1 1-16 16,-2 0 0-16,1 1 0 0,0 1 80 0,-2 2 16 15,-2 1 0-15,-1 2 0 0,1 2 0 0,-1 2 0 16,0 1 0-16,0 0 0 0,3 3-256 0,3 2-64 15,0-3 0-15,3 2 0 0,3 0-192 0,3 1 0 16,1-1 128-16,4 1-128 0,2-1 0 0,2-1 0 16,0-1 0-16,2-2 0 0,0-1 0 0,1-1 144 15,1-3-144-15,1-4 128 0,-1 0-128 0,0-2 0 0,-2 0 144 0,0-2-144 16,0-2 0-16,-2-1 0 16,-3 0 0-16,-2-1 0 15,0 0-944-15,-2-1-144 0,-3 2-48 0,-1-2-13072 16,-2 1-2624-16</inkml:trace>
  <inkml:trace contextRef="#ctx0" brushRef="#br0" timeOffset="16918.69">17801 7358 14735 0,'0'0'1312'0,"0"0"-1056"0,0 0-256 0,0 0 0 15,0 0 3616-15,0 0 672 0,0 0 128 0,0 0 16 16,0 0-1936-16,0 0-400 16,0 0-80-16,0 0-16 0,0 7-640 0,-1 1-128 0,-1 2-16 0,0 1-16 15,-1 3-448-15,0 2-96 0,1 1-16 0,-1 1 0 16,0 0-192-16,1 0-64 0,1-2 0 0,0 0 0 16,1-3-192-16,1-1-64 0,2-2 0 0,0-2 0 15,1 1-128-15,0-1 128 0,1-5-128 0,1-2 128 16,-1-2 16-16,1-1 0 0,0-2 0 0,0-1 0 15,0-2 192-15,-1-1 48 0,0-3 0 0,-1-1 0 16,0-2-48-16,1-1 0 0,0-2 0 0,0 1 0 16,1-2-144-16,-1 1-48 0,0 2 0 0,0 0 0 0,0 1-144 0,-1 2 128 15,2 1-128-15,1 0 128 0,1 1-128 0,0 3 0 16,-1 0 0-16,-1 1 0 0,2 1 0 0,0 1 0 16,-1 1 0-16,0 0 0 0,1 1-192 0,-1 1 48 15,-1 0 0-15,-1 1 0 16,-5 0-1072-16,0 0-192 0,0 0-64 0,4 4-12416 15,-4-4-2496-15</inkml:trace>
  <inkml:trace contextRef="#ctx0" brushRef="#br0" timeOffset="17218.575">18066 7416 31215 0,'0'0'1376'0,"0"0"288"0,5 2-1328 0,0-1-336 15,0-1 0-15,0 0 0 0,0 0 1520 0,1-1 224 16,1-1 48-16,0 0 16 0,-1-1-784 0,2 0-144 15,0-2-48-15,0 0 0 0,1 0-320 0,-1-1-80 16,0 0-16-16,1-3 0 0,0 1-240 0,-1 0-48 0,0 1-128 0,-1-3 192 16,1 1-192-16,-2 1 128 15,-2 0-128-15,0 2 0 0,-2 0 144 0,-1 1-144 0,-1 5 128 0,-2-3-128 16,-2-1 416-16,-1 3 0 16,-2 1 0-16,-1 2 0 0,0 2 144 0,-2 1 16 0,0 0 16 0,-2 3 0 15,1 1-16-15,-4 1-16 0,1 2 0 0,0-1 0 16,-1 5-64-16,1-1-16 0,2 2 0 0,1 0 0 15,2 0-176-15,2 2-48 0,2-1 0 0,2-1 0 0,2 0-256 0,2-2 0 16,2-3 0-16,3 0 0 0,4-1 0 0,3-2 0 16,-1-4 0-16,3-2 0 15,1-3-1024-15,1-2-96 0,4-2-32 0,-1-4 0 16,2-3-1776-16,-1-2-352 0,1-1-80 0</inkml:trace>
  <inkml:trace contextRef="#ctx0" brushRef="#br0" timeOffset="17520.102">18412 7274 36911 0,'-10'-1'1632'0,"5"1"352"0,-2 0-1600 16,0 0-384-16,1-1 0 0,-2 0 0 0,0 1 1872 0,0 1 304 15,-1-1 48-15,2 1 16 0,1 1-1296 0,0 0-256 16,1 1-48-16,5-3-16 0,0 0-96 0,0 0-16 16,0 0 0-16,-1 6 0 0,0-1-352 0,1-5-160 15,2 6 128-15,1 1-128 0,0-2 224 0,1 2-32 16,1-2-16-16,0 1 0 0,2-1-176 0,0 0 128 15,-1 2-128-15,0-2 128 0,0 1-128 0,0 2 0 0,-2 1 0 0,-1 0 128 16,-1-2-128-16,-1 1 128 0,-2 2-128 0,0 0 128 16,-2 1 144-16,-1-1 32 15,0 0 0-15,-3 1 0 0,-1 0-32 0,-1 0 0 16,0-1 0-16,2 0 0 0,-1-3-272 0,0 0 160 16,0-2-160-16,0-1 128 0,0-2-128 0,2 0 0 15,1 0 0-15,5-2-176 16,-4-2-1344-16,3-4-272 0,1-3-48 0,4-3-12624 0,2-3-2512 0</inkml:trace>
  <inkml:trace contextRef="#ctx0" brushRef="#br0" timeOffset="17695.099">18589 7135 25791 0,'0'0'2304'0,"0"0"-1856"0,0 0-448 0,-1 7 0 0,1-1 3680 0,1 1 640 15,0 1 128-15,1 2 32 0,0 1-2560 0,1 2-496 16,-1 1-96-16,1 1-32 0,0 1-640 0,-1 1-128 15,1-1-16-15,-1 1-16 0,-1 0-288 0,0 2-48 16,-1 0-16-16,-1 1 0 0,-1 2-144 0,0-1 0 16,-1 1 0-16,0-1 0 15,-1-1-2112-15,2-6-368 0,-2-1-64 0,0-4-16576 0</inkml:trace>
  <inkml:trace contextRef="#ctx0" brushRef="#br0" timeOffset="17848.502">18510 7421 35183 0,'0'0'1552'0,"0"0"336"0,1-5-1504 0,0 0-384 15,2 0 0-15,1 2 0 0,1-1 1888 0,1 1 304 16,0 0 64-16,2 1 16 0,1-1-944 0,-1 1-192 16,2 0-48-16,0 2 0 0,0-1-640 0,0 0-128 15,0 0-16-15,2 1-16 0,1 0-288 0,-2 0 0 16,0 0 0-16,1 0 0 16,1 0-832-16,-3 1-240 0,0-1-32 0,0 1-12544 0,-1 0-2512 0</inkml:trace>
  <inkml:trace contextRef="#ctx0" brushRef="#br0" timeOffset="20257.518">17830 8052 19343 0,'0'0'848'0,"0"0"192"0,0 0-832 0,0 0-208 16,0 0 0-16,0 0 0 0,0 0 2864 0,5 4 528 15,0-1 96-15,1-1 32 0,1-1-2192 0,2-1-432 0,1-1-96 0,1-1-16 16,0-3-464-16,0 1-112 16,1-2-16-16,1-1 0 0,-1 0-64 0,0-1 0 15,0 0-128-15,0 0 192 0,-2-1-192 0,-1 0 144 16,-2-1-144-16,-1 0 128 0,0 2 0 0,-3-2-128 16,-2 0 192-16,-2 0-64 0,-1 2-128 0,-2-1 192 15,-1 1-192-15,-2 1 192 0,-1 1-32 0,-1 2 0 0,-1 2 0 0,-1 1 0 16,-2 2 480-16,1 2 112 0,2 1 16 0,-1 2 0 15,-1 1 64-15,1 0 32 0,2 0 0 0,1 1 0 16,1 2-208-16,1 0-32 0,0 0-16 0,2 1 0 0,2 2-224 0,1 1-32 16,1 0-16-16,2 0 0 15,2 1-208-15,2-1-128 0,2-2 160 0,1 0-160 16,1-1 0-16,1-2 0 0,2-2 0 0,2 0 0 16,0-1 0-16,2-1 0 0,1-2 0 0,1-1 0 15,3-2-576 1,-3-3 0-16,0-2 0 0,-2-2 0 0,0-1-2496 0,0-3-512 0</inkml:trace>
  <inkml:trace contextRef="#ctx0" brushRef="#br0" timeOffset="20481.402">18155 7932 24879 0,'0'0'2208'0,"0"0"-1760"15,0 0-448-15,1 6 0 0,1-1 2256 0,1 1 368 16,2 0 80-16,1 0 16 0,0 0-1216 0,1 1-240 15,1 1-48-15,1 0-16 0,-2 0-544 0,1 1-96 16,1-2-32-16,0 1 0 0,-1 0-208 0,-2 0-32 16,2 0-16-16,0 0 0 0,0-2-272 0,-2 1 128 15,0-1-128-15,0 0 0 0,-3-1 0 0,-3-5 0 0,2 6 0 0,-2-6-144 32,-1 6-1840-32,-1-2-352 0,0 0-80 0,-3 1-13712 0</inkml:trace>
  <inkml:trace contextRef="#ctx0" brushRef="#br0" timeOffset="20649.668">18115 8133 21183 0,'0'0'1888'0,"0"0"-1504"0,0 0-384 0,0 0 0 16,0 0 2736-16,4-5 464 0,-1-1 112 0,2 0 16 15,0-1-1536-15,3-1-320 16,1 0-48-16,1-3-16 0,1-1-656 0,2 1-144 0,1-2-32 0,0 0 0 0,1 0-320 0,-1 2-80 16,-1 0-16-16,1 1 0 0,-2-1-160 0,0 1 0 15,-2 2 0-15,3-1 0 16,0 0-368-16,-1 1-96 0,0 0-32 0,0 2 0 15,-1 0-2032-15,-2 1-416 0</inkml:trace>
  <inkml:trace contextRef="#ctx0" brushRef="#br0" timeOffset="21070.797">18578 7877 13823 0,'0'0'608'0,"0"0"128"0,0 0-592 0,-4 0-144 0,4 0 0 0,-5 0 0 0,0 0 4416 0,0 0 832 16,1 1 192-16,-2 1 16 0,0 0-3312 0,-1 1-672 0,-1 1-128 0,-1 1-16 16,1 1-432-16,-1 2-96 15,-2-2-16-15,0 2 0 0,-2 3-80 0,2 0-32 16,-2 1 0-16,2-1 0 0,1 2-128 0,0 0-32 16,2 0 0-16,1-1 0 0,2 0-208 0,2-2-48 0,2 0-16 0,2-1 0 15,3-2-240-15,2 0 0 16,1-1 0-16,2-3 0 0,0-2 0 0,2-1 0 0,1-1 0 0,1-4 0 15,-1-3-128-15,3-1 128 0,-1-1-192 16,-1-4 192 0,0 0-576-16,0 0-16 0,-2-1 0 0,-2 0 0 0,0 2-272 0,-1 0-48 0,-1 1-16 0,-1 2 0 15,-1 2 544-15,-1 3 128 0,-2 1 0 0,-2 4 16 16,0 0 384-16,0 0 80 0,0 0 16 0,0 0 0 16,-2 4 528-16,-1 1 96 0,1 3 32 0,0-1 0 15,0 1-288-15,1 0-48 0,1 2-16 0,1-1 0 0,1-1-384 16,1 2-160-16,0-2 128 0,0 0-128 0,2-2 0 15,1 0 0-15,0-1 0 0,1-1 0 16,0-1-368-16,2-1-48 16,-2-2-16-16,3 0 0 0,0-2-1728 0,0-1-336 0,-2-2-80 0,0 0-8912 15,1-3-1776-15</inkml:trace>
  <inkml:trace contextRef="#ctx0" brushRef="#br0" timeOffset="21307.591">18863 7876 26943 0,'0'0'1200'0,"0"0"240"0,0 0-1152 0,0 0-288 15,0 0 0-15,0 0 0 0,-2-4 1776 0,2 4 288 16,-5-1 64-16,-2 2 16 0,0 1-672 0,-2 1-144 16,-2 0-32-16,1 2 0 0,-1 0-400 0,-1 3-64 15,-1 2-32-15,1 1 0 0,-1 0-128 0,2-1-32 16,2 2 0-16,0 1 0 0,1-1-80 0,2 1-32 16,1 0 0-16,2-1 0 0,2 1-272 0,1 0-64 15,2 0-16-15,2-2 0 0,-1-1-176 0,3-1 0 16,0-2 0-16,2 0 0 0,1-3 0 0,3 0 0 15,0-1-192-15,1-3 192 16,1-3-1440-16,1-1-160 0,1-1-48 0,-1-3-11200 0,1-3-2240 0</inkml:trace>
  <inkml:trace contextRef="#ctx0" brushRef="#br0" timeOffset="21519.529">19098 7690 39327 0,'0'0'864'0,"-5"4"176"0,1 0 48 0,-1 0 16 0,0 1-880 0,0 2-224 0,0 3 0 0,-1 0 0 0,0 0 1216 0,0 2 192 15,-1 3 32-15,2 3 16 0,0-2-688 0,-1 2-128 16,0 0-16-16,2 1-16 0,-1-1-352 0,1 1-80 16,1 1-16-16,0-1 0 0,1 0-160 0,1-2 0 15,2-1 0-15,-1-1-176 16,1-3-1280-16,1 1-256 0,0-3-48 0,1-1-17408 15</inkml:trace>
  <inkml:trace contextRef="#ctx0" brushRef="#br0" timeOffset="21851.685">19228 7727 11967 0,'0'0'528'0,"0"0"112"0,-2 5-512 0,0 1-128 0,-1 1 0 0,0 0 0 0,1 3 4208 0,0 2 800 16,-1 1 176-16,0 1 16 0,1 2-3024 0,0 1-592 16,0 0-128-16,-1 1-32 0,3 0-768 0,-1 0-144 15,0-1-48-15,0 1 0 0,-1 0-464 0,0-1 0 16,-1-1 0-16,0-1 0 16,0-1-1632-16,-1 0-272 0,1-2-48 0</inkml:trace>
  <inkml:trace contextRef="#ctx0" brushRef="#br0" timeOffset="22468.85">18914 7922 23039 0,'0'0'1024'0,"0"0"192"0,0 0-960 0,0 0-256 16,0 0 0-16,7 0 0 0,1-1 3408 0,1 0 640 0,1 0 128 0,0 0 32 16,3-1-2384-16,0 1-480 0,-1 0-80 0,1 0-32 15,-1 1-784-15,1 0-144 16,-1 0-48-16,-1 0 0 16,-1 0-944-16,-1-2-192 0,-2 1-32 0</inkml:trace>
  <inkml:trace contextRef="#ctx0" brushRef="#br0" timeOffset="22976.453">19343 8174 13823 0,'0'0'1216'0,"0"0"-960"16,0 0-256-16,4-5 0 0,-1-2 5760 0,2-1 1120 15,1 0 224-15,1-1 32 0,0-3-4368 0,1-1-864 16,1-1-176-16,1 0-48 0,1-2-784 0,0 0-176 16,0-2-16-16,1 1-16 0,-1-2-480 0,2 1-80 15,-1 2-128-15,1-1 176 0,-2 0-320 0,1 2-64 16,0 0-16-16,0 1 0 16,0 4-2336-16,-2-1-480 0,-3 4-96 0</inkml:trace>
  <inkml:trace contextRef="#ctx0" brushRef="#br0" timeOffset="23127.898">19467 7960 23951 0,'-10'3'2128'0,"10"-3"-1696"15,-6 0-432-15,0-3 0 0,0 1 4288 0,1-3 784 0,1 0 160 0,-1-1 16 16,1-1-3168-16,1-4-640 16,-1 1-128-16,2-1-32 0,-1-3-864 0,1 2-176 15,1-2-48-15,0 0 0 16,0 0-1264-16,0 1-256 0,0-1-48 0</inkml:trace>
  <inkml:trace contextRef="#ctx0" brushRef="#br0" timeOffset="23823.334">20328 7806 33055 0,'0'0'1472'0,"0"0"288"0,-5-2-1408 0,-2 0-352 0,-1 0 0 0,0 0 0 16,0 0 1056-16,0 1 144 0,-1 1 16 0,2 0 16 16,-3 1-96-16,-1 2-32 0,0 1 0 0,-2 2 0 15,-1 1-112-15,-2 4-32 0,1 0 0 0,0 4 0 16,-1 1 0-16,1 1 0 0,-1 2 0 0,3 0 0 15,2 2-192-15,1 0-64 0,2-1 0 0,3 1 0 16,4-1-352-16,1-2-80 0,3-1-16 0,3-1 0 16,5-1-64-16,0-4-32 0,3-1 0 0,3-2 0 0,2-3-16 0,4-3 0 15,2-3 0-15,2-2 0 0,2-1-144 0,1-3 128 16,0-2-128-16,0-2 128 0,-1-4-128 0,-1 0 0 16,-4-1 0-16,0-2 128 0,-5-1-128 0,-3 1 0 15,-5-1 0-15,-2 3 0 0,-3-2 0 0,-2 1 0 16,-5 2 0-16,-3 0 0 0,-4 2 128 0,-3 1-128 15,-5 3 0-15,-3 3 128 0,-3-1-128 0,-1 4 0 16,1-1 0-16,-3 2 0 16,2 0-544-16,0 1-192 0,4 1-32 0,1 0-16 15,4 0-1808-15,1 1-352 0</inkml:trace>
  <inkml:trace contextRef="#ctx0" brushRef="#br0" timeOffset="30261.694">10991 1609 18431 0,'11'-4'1632'0,"-6"3"-1312"16,-1 0-320-16,1 0 0 0,1 0 2448 0,-1-2 432 16,1 1 64-16,0 0 32 0,-1 0-976 0,0-2-192 15,1 2-32-15,-2-1-16 0,0-1-608 0,-1 0-128 16,0 0-32-16,-1-2 0 0,-2 0-64 0,0 1-16 16,-2 1 0-16,-2 0 0 0,-2-1-32 0,-2 2-16 15,-3 0 0-15,-2 2 0 0,-4 3-32 0,-3 2 0 16,-1 3 0-16,-5 3 0 0,-2 2-192 0,-1 2-64 15,0 0 0-15,2 3 0 0,0-2-192 0,2 3-64 16,4 0 0-16,4-2 0 0,3-3-16 0,5 0-16 0,3-3 0 0,4 1 0 16,5-1-144-16,4-2-16 0,7 2-128 0,3-5 192 15,3 1-192-15,5-1 0 0,-1 0 0 0,4 0 0 16,0 1 0-16,2 1 128 0,0 0-128 0,-3 0 0 16,-2 2 128-16,-1 1-128 0,-4 1 0 0,-2 0 0 15,-2 2 144-15,-6 2-144 0,-3 1 128 0,-4 2-128 16,-4 2 240-16,-4-1-48 0,-4 2 0 0,-4-2 0 15,-3-1 128-15,-2-1 32 0,-4 0 0 0,-2-1 0 16,-5-3-96-16,0 1 0 0,0-4-16 0,-2 0 0 16,0-2-112-16,1-1-128 0,-1-2 176 0,-2-4-176 15,4-2 0-15,5-1 0 0,7-1 0 16,2-2-160-16,4 0-144 0,4-2-16 0,4 0-16 31,3-1-1040-31,3 0-208 0,5-2-32 0,11 0-8816 16,1 0-1776-16,3 0-336 0</inkml:trace>
  <inkml:trace contextRef="#ctx0" brushRef="#br0" timeOffset="30595.747">11244 1741 24879 0,'-4'-11'2208'0,"4"6"-1760"15,1-2-448-15,0 0 0 0,0-2 2256 0,1-1 368 16,0-1 80-16,1 1 16 0,0-1-1168 0,1 0-224 16,1 1-48-16,-1 0-16 0,0 2-480 0,-1 1-80 15,1 0-32-15,0 3 0 0,-4 4 224 0,0 0 32 0,0 0 16 0,4 6 0 16,0 4 16-16,-2 4 0 0,-2 4 0 0,-1 4 0 16,0 4-448-16,0 1-64 15,-1 3-32-15,-1-1 0 0,0 4-32 0,0 2 0 0,0 2 0 0,0 0 0 16,1 3-144-16,1-5-48 15,1-1 0-15,0-2 0 0,0-1-192 0,1-3 128 16,0-1-128-16,0-3 0 0,0-4 0 0,1-2 0 0,1-1 0 0,0-4 0 31,-1 1-1024-31,0-6-80 0,1-2-32 0,-3-6 0 0,0 0-1232 0,6-1-256 0,0-2-64 0</inkml:trace>
  <inkml:trace contextRef="#ctx0" brushRef="#br0" timeOffset="30928.177">11303 1671 20271 0,'-12'-10'1792'0,"7"6"-1424"0,-1-1-368 0,0-1 0 0,0-2 4048 0,2 0 752 16,1 1 128-16,1-1 48 0,1 0-2848 0,2 1-560 16,-1 0-112-16,3 1-32 15,2 1-768-15,2-2-144 0,1 1-48 0,1 1 0 0,4 0-288 0,2 2-176 16,2 1 192-16,3 2-192 0,2-3 144 0,-1 4-144 15,2 2 0-15,3 6 144 0,0 3-144 16,-6-1 0-16,-3 2 0 0,-4 2 160 0,-3 0 0 16,-2 3 0-16,-3 1 0 0,-3-1 240 0,-4 3 48 15,-3-3 16-15,-2 2 0 0,-3-3 240 0,-3 0 64 16,-1-1 0-16,-2-1 0 0,-1 2-240 0,-3 0-32 16,-2-3-16-16,2 0 0 0,-1-4-224 0,2-1-64 15,0-3 0-15,-1 1 0 0,1-2-192 0,4-1 0 0,2-4 0 16,2-2 0-16,3-1-128 0,2-1 128 0,4-3-208 31,3-1-1184-31,3 0-224 0,4-2-48 0,2 1-16 16,1 0-912-16,0 0-176 0,4 1-48 0,0 2-15024 0</inkml:trace>
  <inkml:trace contextRef="#ctx0" brushRef="#br0" timeOffset="31367.56">11806 1728 13823 0,'0'0'1216'0,"0"-7"-960"16,0 0-256-16,-1-1 0 0,0-1 4416 0,-1 1 848 16,0-1 176-16,-1 2 16 0,-2-2-2960 0,0 1-608 15,-1 0-112-15,-1 2-32 16,-3 2-624-16,0 1-128 0,-2 2-32 0,0 2 0 0,-3 2-176 0,0 3-32 16,1 3-16-16,-3 4 0 0,0 2-224 0,2 3-32 15,-2 1-16-15,1 1 0 0,3 0-224 0,1-1-48 16,1 2-16-16,2-2 0 0,3 2-176 0,2-1 0 15,2 0 0-15,3-3 0 0,2 0 0 0,2-4 0 16,4-3 0-16,3-1 0 0,2-4 0 0,0-1 0 16,2-3 0-16,1-3 0 0,-1-3 0 0,2-3 0 0,0-1-128 0,0-4 128 15,-2-5-272-15,0 2 16 0,0 0 0 0,-1-1 0 16,-2-1 0-16,-1-1 0 0,-1 1 0 0,-1-1 0 16,-3 1 96-16,-1 2 32 15,-2 2 0-15,-2 3 0 0,-1 3 128 0,-2 0 0 0,0 3 0 0,1 5 0 16,0 0 384-16,-5 2 64 0,0 2 16 0,1 3 0 15,1 2 48-15,-1 3 0 0,1 2 0 0,2 0 0 16,1-4-320-16,1 2-48 0,2 1-16 0,2 0 0 16,0 3-128-16,2-2 0 15,1-3 0-15,2 1 0 0,1 0 0 0,0-1 0 0,1-3-176 0,1-2 176 16,-1 0-1456 0,1-3-208-16,-1-1-32 0,-2-1-18560 0</inkml:trace>
  <inkml:trace contextRef="#ctx0" brushRef="#br0" timeOffset="31762.207">12062 1662 13823 0,'0'0'1216'0,"0"0"-960"16,-1-5-256-16,1 5 0 0,-1-5 5072 0,0 1 976 15,1 4 192-15,0 0 32 0,0 0-3792 0,0 0-768 16,0 0-160-16,0 0-16 0,0 0-640 0,1 6-128 15,1 2-32-15,0 3 0 0,1 2-288 0,1 2-64 16,-1 0-16-16,0 2 0 0,-1-3-176 0,0 1-48 16,-1 3 0-16,0 0 0 0,0-4 80 0,-1 3 16 15,-1 1 0-15,0-3 0 0,0-1 128 0,0-1 16 16,1-2 16-16,0-1 0 0,-1-1 0 0,1-2 0 16,0-7 0-16,0 0 0 0,0 0-80 0,0 0 0 15,0 0-16-15,1-5 0 0,1-3-144 0,0-1-32 0,-1-2 0 0,3-1 0 16,-1-2-128-16,2-1 128 15,0 0-128-15,1-1 128 0,0-1-128 0,1-2 0 0,0-3 0 0,-1 0 0 16,4-1 0-16,0 2 0 0,-1-1 128 0,0 2-128 16,-1 1 0-16,0 3 0 0,2 0 0 0,1 1 0 15,-2 3 0-15,0 1 0 0,-1 4 0 16,-2 3 0-16,1 3 0 0,-1-2 0 0,0 3 0 16,0 3 0-16,0-1 0 0,-1 2 0 15,0 2-1216-15,0 1-208 0,-1 2-48 0,0-3-13056 16,-1 2-2592-16</inkml:trace>
  <inkml:trace contextRef="#ctx0" brushRef="#br0" timeOffset="32133.687">12543 1620 15663 0,'0'0'1392'0,"-6"-1"-1120"15,-1-2-272-15,1 1 0 0,-2 0 5552 0,-1 0 1040 16,0 1 224-16,-2 1 32 0,2 0-3904 0,-2 0-800 15,-1 0-160-15,0 0-16 0,1 2-768 0,-1 1-160 16,0 2-16-16,1 0-16 0,2-1-368 0,1 2-64 16,-1 1 0-16,2-1-16 0,2 1-272 0,2 1-48 15,2-1-16-15,3 2 0 0,2 0-224 0,3 2 0 16,4 0 128-16,0-1-128 0,0 1 0 0,2 0 0 16,1 0 0-16,0-1 0 0,-1 1 0 0,-1 0 0 15,0 0 0-15,-3-1 0 0,-2 2 0 0,-1 0 0 0,-1 2 0 16,-4-3 0-16,-3 3 0 0,-1 1 0 15,-2-1 0-15,-3 2 0 0,-1 0 0 0,-2-1 176 0,-3 1-176 0,-1-1 160 16,0-1 96-16,-3-3 0 16,0-1 16-16,-2-1 0 0,-1-4-112 0,3-1-32 0,1-1 0 0,1-3 0 15,2-2-128-15,2-1 0 16,3-5-192-16,3-2 192 16,1-2-1040-16,3-2-96 0,2 0-16 0,5-2 0 0,3-1-832 0,3-1-160 0,2 0-32 0,1 4-18400 15</inkml:trace>
  <inkml:trace contextRef="#ctx0" brushRef="#br0" timeOffset="32562.626">12617 1803 22111 0,'0'0'1968'0,"0"0"-1584"0,0 0-384 0,6 2 0 0,-6-2 2944 0,7 1 496 16,0-2 96-16,1-1 32 0,0 0-1680 0,-1-1-336 15,1-2-64-15,1 1-16 0,1 0-784 0,0-1-176 16,-1-1-16-16,1-3-16 0,1 0-272 0,-1-3-48 15,-2 1-16-15,1 0 0 0,-2 0-16 0,-1 1-128 16,-1-2 192-16,0 3-64 0,-3 0 224 0,-1-1 32 16,-1 0 16-16,-4 0 0 0,-1 1-400 15,0 2 0-15,-2 1 0 0,-1-2 1264 0,-1 3 160 16,-3 1 48-16,-1 1 0 0,-1 1-816 0,2 2-144 16,-2 2-48-16,-1 3 0 0,-1 3 48 0,-1 2 16 0,1 1 0 0,2 3 0 15,-1 2-80-15,3 1-32 0,4 2 0 0,0 0 0 16,2 1-192-16,3 0-32 0,3-1-16 0,4 0 0 15,3 0-176-15,3-2 0 0,1-1 144 0,3 0-144 16,2-2 0-16,2-2 0 0,2-3 0 0,0-1 0 16,2-2 0-16,-2-1 0 0,1-1 0 0,-2-2 0 15,-1-1 0-15,-2-1 0 0,-2-1 0 16,-2-1 0-16,-1 0 0 0,0-1-160 0,-3-1 160 0,-1 0 0 16,-2 0-208-16,0-1 64 0,-2-1 16 0,-1 1 0 15,0-1-192-15,-1 0-16 0,1 0-16 0,-2 0 0 16,0 1-240-16,0 5-48 0,0-5-16 0,0 0 0 15,0 1-1328 1,1-1-256-16,-1 5-48 0,3-5-18112 0</inkml:trace>
  <inkml:trace contextRef="#ctx0" brushRef="#br0" timeOffset="33899.327">13495 1538 35935 0,'0'0'1600'0,"0"0"320"0,0 0-1536 0,0 0-384 16,0 0 0-16,7 2 0 0,-1 1 1840 0,1 0 288 16,1 0 64-16,1-1 16 0,1 1-464 0,0 0-80 15,-1 0-32-15,1 1 0 0,1 0-992 0,-1 0-192 16,0 0-32-16,2 0-16 0,-2-1-160 0,1 0-48 16,0-1 0-16,1 1 0 0,-1 0-192 0,0 0 0 0,-1-1 128 0,0 0-128 15,0-1 0-15,-2 0 0 16,0 0-192-16,-1 0 192 15,-1 1-1856-15,-6-2-256 0,0 0-48 0,0 0-18624 0</inkml:trace>
  <inkml:trace contextRef="#ctx0" brushRef="#br0" timeOffset="34102.009">13506 1777 17503 0,'0'0'768'0,"0"0"176"0,-4 5-752 0,0-2-192 0,4-3 0 0,-4 3 0 15,4-3 6272-15,0 0 1232 0,0 0 240 0,0 0 64 16,0 0-5216-16,7 0-1040 0,2 0-208 0,3 0-32 15,1-3-544-15,0 2-128 16,3-1 0-16,0 0-16 0,1-1-112 0,3 0-32 0,-2-1 0 0,2 2 0 16,-1 1-240-16,5 2-48 0,-1 1 128 15,-3-2-320-15,-2 0-144 0,0 0 16 0,-2 2 0 32,-3 1-592-32,-1 0-112 0,-2 1-32 0,-1 0-14752 0,-2-1-2944 0</inkml:trace>
  <inkml:trace contextRef="#ctx0" brushRef="#br0" timeOffset="35865.926">14539 1483 22111 0,'0'0'976'0,"0"0"208"0,1-5-944 0,-1-1-240 0,0 1 0 0,0 0 0 15,0 5 3120-15,0 0 576 0,1-6 112 0,-1 6 32 16,2-4-1872-16,-2 4-368 0,0 0-80 0,0 0-16 16,0 0-336-16,0 0-64 0,4 5-16 0,-2 5 0 15,1 1-240-15,-1 4-48 0,0 1-16 0,0 3 0 16,-2 2-320-16,0-1-64 0,1 0-16 0,-1 1 0 16,-1-1-160-16,0 1-32 0,0-1-16 0,1 1 0 15,-1-1-48-15,0-3-128 0,2-2 192 0,-1-1-64 0,-1-2 48 0,0-1 0 16,1-2 0-16,0-1 0 0,0-3-176 0,0-5 0 15,-2 5 0-15,2-5 0 0,0 0 0 0,0 0 0 16,0 0 0-16,0 0 192 0,0 0-48 0,0 0 0 16,2-5 0-16,0 0 0 0,2-3 32 0,0-2 0 15,0-2 0-15,1 0 0 0,-1-4-176 0,1-1 192 16,0 0-192-16,1-3 192 0,-1 1-64 0,1-2 0 16,0-1 0-16,1-2 0 0,1 1-128 0,0 0 192 15,-1-1-192-15,1 3 192 0,0 3-192 0,0 1 0 0,-2 2 0 0,1 3 128 16,-1 1-128-16,0 2 0 15,0 2 0-15,0 2 0 0,-1 2 0 0,0-1 0 16,0 3 0-16,0 1 0 0,0 3 128 0,0 1-128 16,-1 2 128-16,0 1-128 0,0 1 128 0,0 3-128 0,0 1 128 0,0 2-128 15,0 0 144-15,0 1-144 0,-2 3 160 0,0 1-160 16,0 0 128-16,-1 2-128 0,-1-1 0 0,0 1 144 16,0-1-144-16,-1 1 0 0,-1-2 0 0,0-1 128 15,-1-1-128-15,1-2 0 0,0-1 0 0,0-1 0 16,1-6 0-16,0 0 0 0,1-7 0 0,0 0 0 15,0 0 0-15,0 0 0 0,0 0 0 0,0 0 0 16,6-4 0-16,0-2 0 0,-1-3 0 0,3-3 0 16,0-3 0-16,0-1 0 0,1-2 128 0,1-1-128 15,1-3 0-15,0-1 0 0,0-2 0 0,0 1 0 16,-1 1 0-16,2 1 0 0,-2 2 0 0,0 2 0 16,-2 2 0-16,1 2 0 0,0 1 0 0,-1 3 0 15,-1 0 0-15,-1 2 0 0,1 2 0 0,-1 1 0 16,0 1 0-16,0 4 0 0,0 2 128 0,-1 1-128 0,-5-3 0 15,5 6 0-15,-1 1 144 0,0 4-144 0,1 2 128 0,-1 4-128 16,-2 1 160-16,0 2-160 0,-1 2 176 0,0-2-176 16,-2 3 192-16,0-2-192 0,2 2 144 0,-2-4-144 15,-1 1 0-15,0-2 144 0,0 0-144 0,1-1 0 16,0-3 0-16,0-1 0 0,1-2 0 0,1-2 0 16,1-2 0-16,-2-7 0 0,0 0-256 0,0 0-16 15,0 0-16-15,5 2 0 16,-5-2-400-16,6-2-80 0,1-4 0 0,0-1-16 15,-1 1-896-15,3-2-176 0,0-3-48 0,1 0 0 16,0-4-400-16,1 1-96 0,2 1-16 0,1-1 0 16,-1 0 752-16,2 0 128 0,0 2 48 0,0 0 0 15,1 1-1856-15,1 2-368 0,-3 1-80 0,1-1-16 16,0-1 2160-16,-1 1 432 0,-1 1 96 0,0 1 16 0,-1-1 592 0,-2 2 128 16,0 1 32-16,0-1 0 0,-2 0 2080 0,-1 0 432 15,-3 2 80-15,0 0 0 0,-1 0 704 0,-3 4 128 16,0 0 16-16,0 0 16 0,0 0-640 0,0 0-128 0,0 0-32 0,-8 0 0 15,0 2-1840-15,-1 1-464 0,0 2 0 16,-3 1 2016-16,1 3 304 0,-2 2 64 0,-2 2 16 16,0 0-1552-16,-2 3-304 0,-1 1-64 0,1 0-16 15,-1 2-144-15,2-3-48 0,2 1 0 0,1 1 0 16,2-2-144-16,4 2-128 0,1-1 144 0,2 0-144 16,1-6 0-16,4 1 0 0,2-3 0 0,3-3 0 15,1 0 0-15,7-3 0 0,2-2 0 16,-2-2 0-16,3-2 0 0,0-3 0 0,-1-2 0 15,0-2-128-15,1-3 128 0,-2-2 0 0,0 1 0 16,0-5-240-16,-2 1 64 0,0 1 16 0,0-1 0 16,-1 0-32-16,-1-1-16 0,-2 0 0 0,0 2 0 15,-1 0 208-15,-1 1-176 0,-2 2 176 0,0 2-160 16,-1 2 160-16,-1 3 0 0,-3 0 0 0,0 1 0 0,-1 1 0 0,1 5 0 16,0 0 160-16,0 0-160 0,0 0 272 0,-4 4-32 15,-1 2-16-15,1 2 0 0,-1 1-32 0,1 4-16 16,1 3 0-16,0 1 0 0,0 3-176 0,1 1 160 15,1-1-160-15,2 1 160 0,-1 0-160 0,0 0 0 0,2 0 0 0,0 0 128 16,0-4-128-16,2-1 0 0,0-1 0 0,1-2 0 16,1-1 0-16,0-3 0 0,0-2-176 0,2-3 176 31,1-1-1040-31,-2-2-128 0,1-2-32 0,1-3 0 16,0-3-640-16,0-3-128 0,0-2-16 0,1-2-16 15,0-1-1232-15,0-2-240 0</inkml:trace>
  <inkml:trace contextRef="#ctx0" brushRef="#br0" timeOffset="36298.917">15598 1452 28559 0,'0'0'1264'0,"0"0"272"0,0 0-1232 0,0 0-304 0,0 0 0 0,0 0 0 15,0 0 1792-15,0 0 288 0,0 0 64 0,0 0 16 16,1 8-592-16,0 1-112 0,-1 1-32 0,1 2 0 16,-2 1-528-16,0 2-128 0,0 1 0 0,0 0-16 15,-1 2-368-15,1-1-64 0,0 1 0 0,0 0-16 16,0-1 16-16,0-1 0 0,0-2 0 0,1 0 0 15,0 2 0-15,0-2 0 0,1-3 0 0,-1-1 0 16,0-2 32-16,1-2 16 0,-1-6 0 0,0 0 0 16,2 5-80-16,-2-5-16 0,0 0 0 0,0 0 0 15,4-5 32-15,0-1 0 0,0-1 0 0,1-2 0 16,1-2-96-16,1-3-16 0,0-3 0 0,1 0 0 16,1-2-192-16,1-7 176 0,4-5-176 0,0 2 160 15,-3 5-160-15,1 2 0 0,0 3 0 0,1 4 0 16,-5 1 0-16,3 2 0 0,-1 4 0 15,-2 1 0-15,-1 3 0 0,-2 2 256 0,-5 2-48 16,6 2 0-16,0 2 0 0,-2 2-16 0,1 1 0 16,-1 3 0-16,-1 2 0 0,-2 3-64 0,0 1-128 0,-1 1 176 0,0 1-176 15,0 2 176-15,-1 0-176 16,-3 0 160-16,0 1-160 0,1 0 144 0,-1 2-144 0,0-1 128 0,1 0-128 16,1-5 0-16,-1-1 0 15,0-1 128-15,0-1-128 0,0 1 0 0,1-1 0 0,1-1 0 0,0-3 0 16,1-2-256-16,1-1-48 0,1 0 0 0,1-2 0 31,-3-5-1856-31,5 5-368 0,2-2-80 0,0 0-11584 0,0-2-2320 0</inkml:trace>
  <inkml:trace contextRef="#ctx0" brushRef="#br0" timeOffset="36533.918">15899 2067 11055 0,'0'0'976'0,"0"0"-784"0,0 0-192 0,0 5 0 0,0-5 5504 0,0 0 1040 15,0 0 224-15,0 0 32 0,5 2-4096 0,1-3-816 16,-1-4-160-16,4-1-48 16,2-2-400-16,1-5-64 0,0-2-32 0,2-2 0 15,0-5-400-15,1-1-80 0,1-2 0 0,1-1-16 0,-3 1-320 0,2-1-64 16,-1 0-16-16,-1-3 0 0,-1-1-160 0,-1-1-128 16,0 0 192-16,1-1-192 0,0 1 0 0,0 1 0 15,-1 1 0-15,2 4 0 0,0 2 0 0,-1 5 0 16,-1-1 0-16,0 4 0 15,-2-1-800-15,-1 3-224 0,-1 3-32 0,0 4-16 16,-1 3-1792-16,-7 3-352 0,0 0-80 0</inkml:trace>
  <inkml:trace contextRef="#ctx0" brushRef="#br0" timeOffset="36703.495">16200 1646 12895 0,'-14'3'576'0,"8"-1"112"0,0-1-560 0,-3 0-128 0,0-1 0 0,0-2 0 16,1-2 6896-16,0-1 1344 15,0-1 272-15,-1-1 48 0,0 0-5760 0,0-3-1152 0,1-1-240 0,0-1-32 16,0 0-912-16,1-1-176 0,0 1-32 0,1 0-16 16,2 2-240-16,1 0 0 0,0 0 0 0,1 1 0 31,0 2-1536-31,1 0-288 0,-1 0-64 0</inkml:trace>
  <inkml:trace contextRef="#ctx0" brushRef="#br0" timeOffset="37586.18">17488 1316 27695 0,'0'0'1216'0,"0"0"272"0,4-5-1184 0,0 0-304 16,-1-1 0-16,1 1 0 0,1-1 1600 0,-1 0 256 16,0 0 48-16,1 0 16 0,-1-1-336 0,-1 1-64 15,-1 1-16-15,0 0 0 0,-1 0-288 0,0 0-64 16,-2 1-16-16,0 0 0 0,1 4-208 0,0 0-32 15,-5-1-16-15,-1 1 0 0,-2 0-256 0,-2 1-48 16,-1 5-16-16,-3 5 0 0,-2 4-176 0,0 3-16 16,-1 4-16-16,-1 1 0 0,1 0-32 0,1 1-16 15,0 3 0-15,0 0 0 0,3 2 32 0,2 0 16 0,1-1 0 0,3-1 0 16,2 0-128-16,4-2-32 0,1 0 0 0,3-3 0 16,4 0-192-16,0-3 0 15,1-1 0-15,3-3 0 0,1-4 0 0,4-1 0 16,0-2 0-16,3-2 0 0,0-1 0 0,2-3 0 15,0-2 0-15,3-3 0 0,1-3 0 0,1-1 0 0,-1-3 0 0,1-3 0 16,-2-1 0-16,-1-4 0 0,-2-1 0 0,-2-2 0 16,-2 0 0-16,-2-2 0 0,-2-1 128 0,-3-1-128 15,-2 2 128-15,-1-4-128 16,-2 2 176-16,-2 0-176 0,-3 2 288 0,-1 0-48 0,-3-1-16 0,-2 2 0 16,-2-2 0-16,-1 3 0 0,-2 1 0 15,-3 1 0-15,-2 3-16 0,-1 2 0 0,-2 3 0 0,-1 2 0 16,-2 2-80-16,2 2-128 0,-1 2 176 0,3 1-176 15,3 1 128-15,1 1-128 0,1 0 0 0,4 1 0 0,1 1 0 0,2 1 0 16,2 1-208-16,4-4 80 16,0 0-768-16,0 0-128 0,5 6-48 0,3-1 0 15,2-2-464-15,0 0-80 0,5-1-32 0,2 1 0 16,1-2-1552-16,2 1-304 0</inkml:trace>
  <inkml:trace contextRef="#ctx0" brushRef="#br0" timeOffset="38083.272">18681 1455 22111 0,'-3'-4'1968'0,"0"0"-1584"16,0-2-384-16,-2 1 0 0,0 0 3120 0,-1 0 528 16,0 1 128-16,-1 1 0 0,-2 1-1664 0,-1 0-320 15,-1 2-80-15,0 2-16 0,-1 0-496 0,-2 2-112 16,-1 2 0-16,-2 3-16 0,-2 1-288 0,0 2-48 16,-2 3-16-16,2 2 0 0,0 0-96 0,2 2-32 15,3-1 0-15,1 1 0 0,2 0-288 0,5 1-64 16,3 0-16-16,4-2 0 0,4-1-224 0,3-2 0 15,3-1 0-15,3-1 0 0,2-2-128 0,4-3 128 16,0 0 0-16,2-3 0 0,0-3-208 0,1-2 64 16,0-2 16-16,2-3 0 15,-1-3-1408-15,0 0-288 0,-3-3-48 0,0-3-16 16,-1 1-1824-16,0 0-352 0</inkml:trace>
  <inkml:trace contextRef="#ctx0" brushRef="#br0" timeOffset="38450.699">18896 1504 15663 0,'0'0'1392'0,"0"0"-1120"0,3-5-272 0,-3 5 0 16,0 0 3136-16,0 0 560 0,5 0 112 0,-5 0 32 16,0 0-1344-16,0 0-256 0,0 0-48 0,0 0-16 15,0 0-416-15,-5 0-96 0,-2 2 0 0,-1 1-16 16,-1 0-704-16,-2 3-144 0,-1 1-32 0,-2 3 0 16,0 0-64-16,1 2-32 15,-2 0 0-15,2 2 0 0,1 0-240 0,2 1-48 0,1 0-16 0,3-1 0 16,2 1-144-16,1-1-32 0,2-1 0 0,2 2 0 15,2-1-48-15,2-1-16 0,3 0 0 0,2-2 0 0,1-2-128 0,3-2 0 16,3-4 0-16,-1 1 0 0,3 0-192 0,0-1 192 16,-1-2-160-16,0-3 160 0,-2-3-352 0,0-2 32 15,0-2 0-15,-2-1 0 0,0 1 16 0,0-4 16 16,-5 0 0-16,1-2 0 0,-1-1 288 0,-1 0-192 16,-2-1 192-16,-2 1-160 0,-2-2 160 0,-1 0 0 15,-2 1 0-15,-1-1 128 0,-1 1-128 0,-2 2 0 16,0 0 0-16,-1 1 128 0,-1 2-128 0,0 1-160 15,0 1 160-15,0 2-208 16,-1 3-240-16,0 1-64 0,-1-1 0 0,2 3 0 16,1 1-1440-16,2 1-288 0,4 0-64 0,0 0-16 15,0 0-752-15,0 0-128 0</inkml:trace>
  <inkml:trace contextRef="#ctx0" brushRef="#br0" timeOffset="39188.488">19134 1609 19343 0,'0'0'848'0,"0"0"192"0,0 0-832 0,-4 1-208 0,4-1 0 0,0 0 0 15,0 0 5056-15,0 0 976 0,0 0 192 0,0 0 48 16,0 0-4544-16,4-4-896 0,1 0-176 0,2 0-32 16,3 0-448-16,2 1-176 0,0-2 128 0,3 1-128 15,1-2 144-15,-1 0-144 0,3 1 160 0,-2-1-160 16,1 1 0-16,-1-2-320 0,-1 0 64 0,0 1 0 15,-1-1-400 1,-2 2-80-16,-2-2-16 0,-1 1 0 0,-1-1 320 0,-1 1 64 0,-2 0 16 0,-2-1 0 0,-2 1 352 0,-1 1 0 16,-1 0 0-16,0 0 0 0,-3-1 432 0,-1 2 48 15,-2 2 16-15,0 0 0 0,-3 1 368 0,-1 1 80 16,-4 1 16-16,-2 2 0 0,0 3-112 0,-3 2-16 16,-3 3 0-16,0 1 0 15,1 1-144-15,-1 2-48 0,3 2 0 0,1-1 0 0,2 2-128 0,4-2-16 16,2 0-16-16,4 0 0 0,2 0-288 0,4 1-64 15,2-1-128-15,2-2 192 0,3-1-192 0,3-1 0 16,2-1 0-16,2-2 0 0,4 1-384 0,1-1 48 16,4-1 0-16,0-1 0 15,1-3-352-15,-2 0-64 0,1-1-16 0,-2 0 0 16,-2 0-560-16,0 0-112 0,-3 1-32 0,1-2 0 16,-2-3 32-16,-2-1 0 0,0-1 0 0,-1 0 0 15,-1 1 672-15,-1 1 144 0,0 0 32 0,-1-2 0 0,-1-1 352 0,1 1 80 16,-1-1 16-16,0-1 0 0,0 3 144 0,0 0 0 0,-1-1 0 0,0 0 0 15,-1 0 272-15,-5 3-16 16,1-5 0-16,-1 5 0 0,0 0 432 0,4-5 80 16,-4 5 0-16,4-5 16 0,-1-1 64 0,0 1 16 0,-1-1 0 0,0-2 0 15,-1 1-32-15,0-1-16 0,0-1 0 16,0 0 0-16,0-3-144 0,0 0-32 0,-1-2 0 0,0-2 0 16,-1-1 16-16,0-1 0 0,-1-2 0 15,0-2 0-15,-2-3-128 0,1 1-16 0,1-1-16 0,0 1 0 16,-3 0-96-16,0-2-16 0,0 0 0 0,0-1 0 0,0 1-96 0,2 0-32 15,1 2 0-15,1 0 0 0,1 2-256 0,2 0 0 16,2 2 0-16,1 2 0 0,0 2 0 0,3 2 0 16,2 2 0-16,5 2 0 0,3 3 0 0,2 0 0 15,4 2 0-15,0 3 0 0,3 3 192 0,-2 3-192 16,0 0 192-16,-2 2-192 0,-2 0 0 0,-1 2 0 16,-2 2-192-16,-2 1 48 0,-2 1 16 0,0 0 0 15,-3 2 0-15,-1 1 0 16,-2 0-336-16,-2 0-64 0,-1-1-16 15,-4 1 0-15,-2 2-1584 0,-2-1-320 0,-1-1-64 0,-3-1-11216 16,-1 0-2240-16</inkml:trace>
  <inkml:trace contextRef="#ctx0" brushRef="#br0" timeOffset="39352.506">19443 1469 16575 0,'-8'1'1472'0,"1"1"-1168"16,-1-1-304-16,0 1 0 0,1 1 5120 0,2 0 960 15,5-3 192-15,0 0 32 0,0 0-3872 0,0 0-784 16,4 4-160-16,2 1-16 0,3-1-320 0,2 1-64 0,2 0-16 0,4-1 0 15,2-2-576-15,1 0-112 16,2-1-32-16,2 0 0 0,2 0-352 0,2-1 144 16,1 0-144-16,-2 0 0 15,0-1-560-15,-4 0-208 0,-2-1-64 0,-1 1 0 16,-2 0-1760-16,-2 1-352 0,-1 0-80 0,-2 1-16 0</inkml:trace>
  <inkml:trace contextRef="#ctx0" brushRef="#br0" timeOffset="39768.796">20120 1486 38639 0,'0'0'848'0,"0"0"176"0,-5-2 48 0,-2-1 16 0,-1 0-880 0,0 1-208 15,-4 1 0-15,-1-1 0 0,-2 1 1856 0,1-1 320 16,-2 2 64-16,1 2 0 0,-1-1-768 0,1 2-176 16,3 0-16-16,1 1-16 0,0-1-624 0,1 1-112 15,2 0-16-15,3 1-16 0,1 1-368 0,3 1-128 16,1 0 0-16,3 1 144 0,2-2-144 0,4 0 0 16,2 2-192-16,1 0 192 0,2 1-320 0,3-2 48 15,0 0 16-15,-2 1 0 16,1-1-192-16,-4 2-48 0,-4 0 0 0,0 1 0 0,-2 0 304 0,-3 1 48 0,-3 0 16 0,-3 0 0 15,-1-1 304-15,-3 0 64 16,-2-1 16-16,-4 0 0 0,-2 0 256 0,0-2 48 0,-1 0 16 0,0-1 0 16,-2 1-160-16,-1-2-32 15,2-1 0-15,-1-1 0 0,2 0-160 0,3 0-32 0,2-2-16 0,0 0 0 16,2 0-176-16,2 0 0 0,7-1 0 0,0 0 0 31,0 0-832-31,0 0-192 0,6-4-32 0,1-1-16 16,3 3-1392-16,3 0-288 0,2-1-48 0,3 0-16 0</inkml:trace>
  <inkml:trace contextRef="#ctx0" brushRef="#br0" timeOffset="40057.276">20215 1784 44927 0,'0'0'992'0,"0"0"208"0,0 0 32 0,0 0 16 0,0 0-992 0,0 0-256 0,0 0 0 0,0 0 0 0,1-5 256 0,0-1 0 16,-1-1 0-16,1 1-20480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7T22:24:44.754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22127 12233 36287 0,'0'0'1600'0,"0"0"336"0,0 0-1552 0,-5 3-384 0,-1 2 0 0,1 2 0 0,1 3 1536 0,1 0 208 16,-1 2 48-16,0 3 16 0,0 3-1136 0,2-1-224 16,0 3-64-16,1-2 0 0,1-1-384 0,2 1 128 15,1-3-128-15,1-1 0 0,2-1 0 0,1-2 0 16,0-3 0-16,1 0 0 0,-1-1 0 0,1-2 0 15,-1-2 0-15,1-1 0 0,0-2 0 0,-1-1 0 16,1-3 128-16,1 0-128 0,1-2 240 0,-1-1-48 16,-2-1 0-16,0 1 0 0,-1-2-64 0,0 0 0 15,-1-1-128-15,-2 1 192 0,0 1-16 0,-1 1-16 16,0-1 0-16,-1 2 0 0,-1 2 16 0,0 4 0 16,0 0 0-16,0 0 0 0,0 0-48 0,0 0-128 15,0 0 192-15,0 0-64 0,0 0-128 0,0 0 192 16,7 0-192-16,0 2 192 0,1 0-192 0,1 0 0 15,-1-2 0-15,0 1 0 0,-3 0 320 0,2-1-32 16,0 0 0-16,0-1 0 0,-7 1 176 0,6-2 48 0,-6 2 0 0,7-3 0 16,-1-1-192-16,-2-1-16 15,2-1-16-15,1 0 0 0,1-1-144 0,0-3-16 0,0-2-128 0,0 1 192 16,1-4-192-16,0 0 0 0,0 0 0 0,-1 0 0 16,-1-1 0-16,1 5 128 0,-2-2-128 0,-1 3 0 15,-2 1 0-15,-1 3-160 0,-2 1 32 0,0 5 0 31,-3-4-1280-31,3 4-256 0,-5 0-64 0,0 2-12480 0,-1 0-2512 0</inkml:trace>
  <inkml:trace contextRef="#ctx0" brushRef="#br0" timeOffset="199.647">22580 12397 31327 0,'0'0'2784'0,"-1"8"-2224"0,-1 0-560 0,0 1 0 0,1 1 4208 0,-2 0 720 15,1-1 160-15,0-1 32 0,1 2-3840 0,-1-2-752 16,0 2-144-16,1 0-48 0,1-3-336 0,0 3 0 16,0-3 0-16,0 3-15040 15,1-1-3072-15</inkml:trace>
  <inkml:trace contextRef="#ctx0" brushRef="#br0" timeOffset="50378">5419 11206 49695 0,'62'25'4416'0,"-2"3"-3520"0,-3-1-720 0,2 0-176 0,2 1 0 0,-2-1 0 16,-4 3 144-16,-7-3-144 0,-7 0-160 0,-5 0-96 15,-8-3-32-15,-6-1-14320 16,-7-4-2864-16</inkml:trace>
  <inkml:trace contextRef="#ctx0" brushRef="#br1" timeOffset="-214659.598">2064 10983 21183 0,'-10'-10'944'0,"4"5"192"16,-1-2-912-16,0 2-224 0,0-4 0 0,1 1-9376 15</inkml:trace>
  <inkml:trace contextRef="#ctx0" brushRef="#br1" timeOffset="-214286.637">1749 10801 25791 0,'0'0'1152'0,"0"0"224"0,0 0-1104 0,0 0-272 16,0 0 0-16,6-2 0 0,2 1 944 0,1 0 128 0,2 1 16 0,2-1 16 15,3 1 176-15,1 2 48 16,4 1 0-16,0 1 0 0,4 2 80 0,1 2 32 16,1 1 0-16,2 4 0 0,4 0-288 0,5 3-64 15,4 0-16-15,5 4 0 0,3 2-240 0,5 3-64 0,3 1 0 0,8 2 0 16,10 2-192-16,5 1-64 16,1 0 0-16,46 12 0 0,0-6-192 0,-4-5-32 15,-4-5-16-15,5 1 0 0,3-2-128 0,3 3-16 0,3 5-128 0,-9 2 192 16,-10 1-192-16,1 1 176 0,1 2-176 15,-10 1 160-15,-15-3-160 0,0-4 0 0,0-4 0 0,-9-2 128 16,-7 1-128-16,-9-1 128 0,-8-1-128 0,-4 1 128 16,-1-4 32-16,-20-7 0 0,2-1 0 0,-1 1 0 15,-3-1-16-15,-3-2 0 0,-2 1 0 0,-7-3 0 16,-3-4-144-16,-5-1 0 16,-3 0 0-16,-6-6 128 0,-3-1-272 0,0 0-64 0,-10-6-16 0,-7-3 0 15,-5 1-1408-15,-18-7-288 0,-3 1-48 0,0 3-11840 16,0 1-2368-16</inkml:trace>
  <inkml:trace contextRef="#ctx0" brushRef="#br1" timeOffset="-213834.623">2013 12453 34095 0,'0'-5'3024'0,"2"-4"-2416"16,2-3-480-16,5-5-128 0,4-6 1408 0,5-1 256 0,6-5 48 0,5-2 16 15,4-2-864-15,4-1-160 0,2-2-48 16,2-1 0-16,3-5 272 0,5-5 48 0,8-8 16 0,6-3 0 16,4-2 64-16,3-1 16 0,1-3 0 0,48-41 0 15,-2 4-448-15,-13 12-96 16,-9 11-16-16,3 0 0 0,6-3-272 0,-8 6-64 0,-11 4-16 0,1 10 0 16,2 8-160-16,-8 7 0 0,-8 0 0 0,-6 3 0 15,-7 1 0-15,-1 2 0 0,-1 1 128 0,-3 6-128 16,-1 2 0-16,-6 5 0 0,-6 2 0 0,-7 5 0 15,-5 4 0-15,-5 1 0 0,-3 4 0 0,-4 0 0 16,-3 3-288-16,-4 2 16 0,-10 5 0 0,0 0 0 16,0 0-1040-16,0 0-208 0,0 0-32 0,-9 8-16 15,-4 3-1504-15,-4 0-288 0</inkml:trace>
  <inkml:trace contextRef="#ctx0" brushRef="#br0">18619 5957 21135 0,'0'0'928'0,"0"0"208"0,0 0-912 0,0 0-224 16,0 0 0-16,0 0 0 0,0 0 1888 0,0 0 336 15,0 0 64-15,0 0 16 0,0 0-624 0,0 0-112 16,0 0-32-16,1-5 0 0,-1-1-304 0,2 1-64 15,1-1-16-15,0 0 0 0,-1 0-16 0,0 1-16 16,0 1 0-16,0-1 0 0,-2 5-64 0,0 0-16 16,0 0 0-16,0 0 0 0,0 0-160 0,0 0-48 15,1 6 0-15,0 3 0 0,1 2-192 0,-2 1-64 16,-1 0 0-16,1 3 0 0,0 2-192 0,-1 4-32 16,-1 1-16-16,1 2 0 0,0-2-64 0,0 2-16 15,1 0 0-15,-2 9 0 0,1-2-64 0,1-1-32 16,0-2 0-16,1-2 0 0,-1-4-160 0,1-1 128 15,1-3-128-15,0-1 128 0,-1-7-128 0,0 1 0 16,1-2 0-16,0 0 128 0,-1-2-128 0,-1-1 0 16,0-6 0-16,0 0 0 0,0 0 0 0,0 0 0 0,0 0 0 0,0 0 0 15,0 0-192-15,-4-2-64 0,-1-3 0 0,0 0-16 32,1 0-1296-32,1-1-256 0,1 0-48 0,1-1-16 15,0 0-1792-15,1 0-352 0</inkml:trace>
  <inkml:trace contextRef="#ctx0" brushRef="#br0">18875 6165 9215 0,'0'0'816'0,"3"-6"-656"0,-1-2-160 0,0 1 0 16,0 1 4208-16,0 0 800 15,0-1 176-15,1 0 16 0,0 1-2592 0,-1 0-528 0,1-1-96 0,-1 3-32 16,-2 4-480-16,0 0-112 0,0 0-16 0,0 0 0 16,0 0-384-16,0 0-96 0,3 6-16 0,0 4 0 15,-2 0-288-15,1 3-64 0,1 1-16 0,-1-1 0 16,0 1-96-16,1 0-32 0,0 0 0 0,1 0 0 15,1 1-192-15,-1 0-32 0,1-2-128 0,0 0 192 16,0-1-192-16,-1-4 128 0,1-1-128 0,1-1 0 0,0 0 128 0,0-3-128 16,1-1 0-16,0-2 144 0,-2-4-144 0,1-1 0 15,0-1 0-15,0-1 128 0,1 0 16 0,0-2 0 16,-2-1 0-16,0-1 0 0,0 0 96 0,0-1 16 16,-2 0 0-16,-1 2 0 0,0 2-48 0,0 2 0 15,-1 0 0-15,0 1 0 0,0-1-32 0,-1 1-16 16,0 5 0-16,0 0 0 0,0 0-160 0,0 0 0 15,0 0 144-15,0 0-144 0,4 6 128 0,-1 2-128 16,-1 2 160-16,0 1-160 0,0 3 240 0,-1 1-48 16,1-1-16-16,2 2 0 0,-1 0-176 0,3-2 160 15,0-1-160-15,1-2 160 0,-1-2-160 0,1-3 0 16,-1 0 0-16,0 0 0 0,0-2 0 0,1-1 128 16,1-1-128-16,0-2 128 0,0-2 128 0,-1-1 0 15,1-1 16-15,1-2 0 0,0-3 112 0,1 0 0 16,-2-2 16-16,1-2 0 0,1-1-16 0,-1-2-16 15,-1-1 0-15,-1 1 0 0,0-2-112 0,-1 2-32 16,0 0 0-16,0 0 0 0,-1 0-224 0,-1 0 128 0,0 0-128 16,-1 2 0-16,-1 0 0 0,0 3 128 0,-1-1-128 0,-1 4 0 15,-1 1 0-15,0-1 0 0,1 2 0 0,-3 2 0 16,-1 2-272-16,4 2 0 0,-6 0 0 16,1 1 0-1,0 1-720-15,0 0-144 0,1 1-16 0,-2 0-16 16,1 1-736-16,2 1-144 0,1 1-16 0,0 0-16 15,0-1-1472-15,0 0-288 0</inkml:trace>
  <inkml:trace contextRef="#ctx0" brushRef="#br0">19415 5880 11055 0,'0'0'480'0,"0"0"112"0,0 0-464 0,0 0-128 0,0 0 0 0,0 0 0 15,3-3 4384-15,-3 3 864 0,2-5 160 0,-2 5 32 16,0 0-2976-16,0 0-608 16,0 0-112-16,0 0-16 0,0 0-336 0,0 0-64 15,6 3-16-15,-1 2 0 0,-2 2-80 0,-1 2-16 0,1 2 0 0,-1 3 0 16,1 2-192-16,-3-2-32 0,-1 4-16 0,-1 0 0 15,0 4-272-15,0 0-64 0,0 1-16 0,2-1 0 16,-1-1-240-16,0-1-32 0,0 1-16 0,1-1 0 16,1 2-208-16,-1-2-128 0,1 0 128 0,0 0-128 0,-1-3 0 0,1-2 0 15,0 0 0-15,-1-3 128 0,-1-1-128 0,1 1 0 16,0-4 0-16,0-1 0 0,-1-3-192 0,1-4 32 16,0 0 16-16,0 0 0 15,0 0-384-15,0 0-80 0,0 0-16 0,2-4 0 16,0-4-1200-16,1-2-240 0,0-2-48 15,1-1-16-15,1 1-880 0,0-1-192 0,0 1-16 0</inkml:trace>
  <inkml:trace contextRef="#ctx0" brushRef="#br0">19631 5839 17503 0,'0'0'768'0,"0"0"176"16,0 0-752-16,0 0-192 0,0 0 0 0,0 0 0 0,0 0 4160 0,0 0 784 16,0 0 176-16,0 0 16 0,4 7-2800 0,-2 1-560 15,0 0-112-15,-1 2-32 0,1 1-560 0,-1 3-112 16,-1 0-32-16,0 3 0 0,0 0-96 0,0 2-32 16,-1 1 0-16,1 4 0 0,-1-1-176 0,0-1-48 15,0-3 0-15,0 0 0 0,0 2-176 0,0-1-32 0,1 0-16 0,0-2 0 16,1-2-160-16,-1 1-48 0,0-3 0 0,0 1 0 15,-1 0-144-15,1 0 0 0,0-2 0 0,0-2 128 16,0-3-128-16,1-1 0 0,-1-1-192 0,0-6 192 31,0 0-1152-31,0 0-128 0,0 0 0 0,0 0-16 0,0 0-752 0,0 0-160 0,4-5-32 0,0-1-10368 16,-1 0-2096-16</inkml:trace>
  <inkml:trace contextRef="#ctx0" brushRef="#br0">19811 6345 31039 0,'0'0'1376'0,"0"0"288"0,0 0-1344 0,0 0-320 15,0 0 0-15,0 0 0 0,0 0 2304 0,0 0 384 16,0 0 64-16,0 0 32 0,0 0-1072 0,0 0-224 15,0-5-32-15,0 5-16 0,0 0-688 0,0 0-144 16,3-3-32-16,1-1 0 0,0 0-336 0,1 2-80 16,-5 2-16-16,5-3 0 0,1 2-144 0,0 1 0 15,-6 0 0-15,6 2 0 0,-6-2 0 0,5 3 0 16,0 1 128-16,-1 1-128 0,-2-1 0 0,-1 1 0 16,-1-5 144-16,-2 8-144 0,-1-1 128 0,-1 0-128 15,-1 0 160-15,0-1-160 0,-1 1 336 0,1 1-16 0,0 0-16 0,0 0 0 16,-1-1 128-16,0-1 16 0,2-3 16 0,-1 2 0 15,1 3-80-15,1-3 0 0,0 0-16 0,3-5 0 16,0 0-112-16,0 0-32 0,0 0 0 0,0 0 0 16,-1 8-48-16,3-3-16 0,-2-5 0 0,2 5 0 15,-2-5-16-15,0 0 0 0,6 1 0 0,1 0 0 16,0 1-16-16,0-1 0 0,-2 0 0 0,1-1 0 16,1-1-128-16,0 0 128 0,0-2-128 0,-1 2 128 0,-6 1-128 0,6 1 0 15,-1 0 0-15,0-1 128 0,-5 0-128 0,0 0 0 16,6-2 0-16,-6 2 0 0,0 0 0 0,0 0 0 15,0 0 0-15,7 0 0 0,-7 0-208 0,6-2 16 16,-6 2 16-16,0 0 0 16,0 0-272-16,0 0-64 0,0 0-16 0,0 0 0 15,4-3-1200-15,0-2-224 0,-4 5-48 0,4-4-16 16,-4 4-1504-16,2-4-288 0</inkml:trace>
  <inkml:trace contextRef="#ctx0" brushRef="#br0">19865 5873 15663 0,'0'0'1392'0,"0"0"-1120"15,2-6-272-15,-1 1 0 0,0 0 3728 0,1 1 688 16,2-1 144-16,-1 0 32 0,0 0-1824 0,0 0-352 16,0 0-80-16,1 0-16 0,1 0-800 0,0 0-176 15,1 1-16-15,-1 0-16 0,-5 4-416 0,5-2-64 16,-1 1-32-16,1 0 0 0,-5 1-384 0,6-1-80 16,-6 1-16-16,0 0 0 0,7 2-112 0,-1 2-16 15,-2 0-16-15,-4-4 0 0,5 5-176 0,-2 2 192 16,0-1-192-16,-2 2 192 0,-1 2-192 0,-1-1 160 15,0-1-160-15,-1 1 160 0,-2-2-32 0,0 2-128 16,1 0 192-16,-1 1-64 0,-1 0 32 0,0 0 0 0,0 0 0 0,-1 1 0 16,2 0 32-16,0-4 0 15,2 1 0-15,1-3 0 0,1-5 32 0,1 6 16 0,1-3 0 0,1 0 0 16,-3-3-48-16,3 3 0 16,2 0 0-16,1-1 0 0,0 0-48 0,2 0-16 0,0-1 0 0,2 0 0 15,-4-1-128-15,2 0 0 0,0-1 0 0,0 0 0 16,-1 0 0-16,1 0 0 15,-3 1 128-15,1-2-128 0,-1 0-144 0,-1 1-64 0,-4 1-16 0,0 0 0 32,0 0-1232-32,0 0-240 0,0 0-48 0,0 0-16 15,0 0-1696-15,-7 5-352 0</inkml:trace>
  <inkml:trace contextRef="#ctx0" brushRef="#br0">19329 6425 33567 0,'0'0'1488'0,"0"0"304"0,0 0-1424 0,0 0-368 0,0 0 0 0,0 0 0 0,2 6 1600 0,-1 0 256 16,0 1 64-16,0-1 0 0,-1-6-736 0,0 6-144 16,0 0-16-16,0 1-16 0,0 1-528 0,0 2-96 15,0-1-32-15,1-1 0 0,-1-1-352 0,0-2 128 16,0 2-128-16,1-2 0 16,0 3-640-16,1-1-192 0,-1-1-32 0,1 1-18480 0</inkml:trace>
  <inkml:trace contextRef="#ctx0" brushRef="#br0">21732 6185 24879 0,'0'0'1088'0,"0"0"256"0,0 0-1088 0,0 0-256 16,0 0 0-16,0 0 0 0,0 0 2144 0,0 0 368 15,0 0 80-15,0 0 16 0,0 0-624 0,0 0-128 16,0 0-32-16,2 7 0 0,0-1-544 0,-1 0-128 15,0 2 0-15,0 3-16 0,0 3-288 0,1 1-48 16,-1 3-16-16,-1 0 0 0,-1 0-208 0,0 1-32 16,2 0-16-16,-2 2 0 0,0 0-256 0,0 2-48 15,0-1-16-15,0-2 0 0,-1-1-208 0,1 2 0 16,-1-4 128-16,1-2-128 0,-1-2 0 0,1-1 0 0,0-3 0 0,0 1 0 16,1 1 0-16,0-1 0 15,1-4 0-15,-1-6 0 16,0 0-768-16,0 0-192 0,0 0-32 0,0 0-16 15,3-5-1328-15,1-3-272 0,0-2-48 0</inkml:trace>
  <inkml:trace contextRef="#ctx0" brushRef="#br0">18409 5954 26255 0,'0'0'1152'0,"0"0"256"0,0 0-1120 0,0 0-288 15,0 0 0-15,0 0 0 0,0 0 1360 0,0 0 224 16,0 0 32-16,0 0 16 0,6-1-288 0,-6 1-48 16,0 0-16-16,5 4 0 0,-2 1-160 0,0 3-32 15,0 1-16-15,-1 3 0 0,-1 1-176 0,0 3-48 16,0 0 0-16,0 4 0 0,0 2-384 0,0 3-80 15,-1-1 0-15,-1 1-16 0,0-1-208 0,0 3-32 0,0-3-128 0,1 1 192 16,0-2-192-16,0-2 0 0,1 0 128 0,-1-3-128 16,1-3 0-16,1-1 0 15,-1-1 0-15,1-3 0 0,1 0-352 0,1-3-16 16,-1-2 0-16,0 0 0 16,1-1-2320-16,-4-4-448 0</inkml:trace>
  <inkml:trace contextRef="#ctx0" brushRef="#br0">21841 6199 12895 0,'0'0'1152'0,"0"-5"-928"15,0-1-224-15,0 6 0 0,0 0 4048 0,0 0 768 16,0 0 160-16,0 0 16 0,1-5-2512 0,-1 5-512 16,0 0-112-16,0 0 0 0,0 0-576 0,0 0-96 0,0 0-32 0,0 0 0 15,3 8-272-15,-1 4-64 16,0 0-16-16,0 4 0 0,-2 1-128 0,1 2-32 0,-2 4 0 0,1-1 0 15,0 1-128-15,0 0-48 0,-1 1 0 0,0 1 0 16,0-1-176-16,0-2-32 0,0-2-16 0,1-1 0 16,-1 2-240-16,0-5 176 0,1-3-176 0,0 1 160 0,-1-2-160 15,1 0 0-15,-1-2 0 0,1-2 0 0,0-8 0 0,0 0 0 16,0 0-192-16,0 0 192 16,0 0-1616-16,0 0-208 0,0 0-32 0,1-5-11648 15,-1 0-2336-15</inkml:trace>
  <inkml:trace contextRef="#ctx0" brushRef="#br0">22079 6359 13823 0,'2'-10'1216'0,"-2"10"-960"0,-1-5-256 0,1 0 0 16,0 5 4016-16,0 0 752 0,-1-3 160 0,1 3 16 15,0 0-2352-15,0 0-480 0,0 0-80 0,-2 5-32 16,0 3-640-16,0 0-128 0,0 2-16 0,0 3-16 16,0 1-608-16,0 1-112 0,0 1-32 0,1-2 0 15,0 1-192-15,1 0-32 0,1-4-16 0,1 1 0 16,0 0-208-16,2-1 0 0,1 2 128 0,-1-5-128 16,3-2 0-16,-1-2 0 0,0-1 0 0,1-1 0 15,1 0 0-15,-1-1 0 0,0-2 0 0,0-1 0 16,0-1 0-16,1-1 0 0,-1-1 0 0,0-1 0 15,-1-3 0-15,1-1 0 0,0 0 0 0,-1 0 0 0,-1 0 0 0,0 0 128 16,0 1-128-16,-1 0 0 0,-2 2 0 0,0 2 128 16,-2 5-128-16,0 0 0 0,0 0 128 0,0 0-128 15,0 0 176-15,0 0-176 0,5 5 400 0,-1 2-16 16,1 1-16-16,-1-2 0 0,-1 0-240 0,1 0-128 16,-1 0 160-16,1 2-160 0,0-2 128 0,0 2-128 15,-1-2 0-15,2 1 0 0,1-4 0 0,0 0 0 16,-6-3 0-16,8 2 0 0,-2 0 128 0,2-1-128 15,0-1 0-15,1-1 0 0,-1 1 192 0,1-3-64 16,-1 1-128-16,-1-3 192 0,1-4 128 0,1 1 0 0,-1-1 16 0,0 0 0 16,-1-1-16-16,-1 1-16 15,1-3 0-15,0 0 0 0,-1 0-96 0,-1 1-16 0,-1-1 0 16,-1-1 0-16,-1-1-192 0,-1 3 144 0,-1-3-144 16,-2 0 128-16,-2 1-128 0,0 2 0 0,-1 1 0 0,-1 2 0 31,-1 1-1104-31,0 3-208 0,0-1-32 0,0 4-16 15,0-1-1968-15,2 2-400 0</inkml:trace>
  <inkml:trace contextRef="#ctx0" brushRef="#br0">22534 6129 32879 0,'0'0'1456'0,"0"0"304"0,0 0-1408 0,0 0-352 15,0 0 0-15,0 0 0 0,0 0 1664 0,0 0 256 16,0 0 48-16,0 0 16 0,0 0-544 0,0 0-96 16,3 9-32-16,-1 1 0 0,-1 0-512 0,-1 2-96 15,0 1-32-15,0 3 0 0,-1 2-144 0,0 3-16 16,1 0-16-16,-1 1 0 0,1-1-176 0,-1 0-48 15,-1-2 0-15,1 1 0 0,0-1-272 0,0-1 160 16,1-2-160-16,0 0 128 0,0-3-128 0,0 0 0 16,-1-3 0-16,1-1 0 0,-1 1-272 0,1-2-48 15,-2-1 0-15,2-7 0 16,0 0-1728-16,0 0-368 0,0 0-64 0,0 0-10512 16,0 0-2112-16</inkml:trace>
  <inkml:trace contextRef="#ctx0" brushRef="#br0">22747 6070 25791 0,'0'0'2304'0,"-5"-1"-1856"0,1 0-448 0,4 1 0 0,-4 3 3664 0,0 0 640 16,0 2 128-16,0-1 32 0,4-4-2336 0,-4 6-464 15,-1 1-80-15,2 3-32 0,0 0-704 0,0 2-144 16,0 3-16-16,1 1-16 0,-1 0-288 0,1 2-64 15,1 1-16-15,1 4 0 0,-1-1-128 0,0 1-32 16,0-1 0-16,0 1 0 0,-1-3-144 0,0 1 0 16,1-2 0-16,1 1 128 0,-2-1-128 0,0-2 0 15,0-2 0-15,0-2 0 0,0 0-320 0,1-3-64 16,0-1 0-16,1-3 0 16,-1-1-1808-16,1-5-368 0,0 0-80 0</inkml:trace>
  <inkml:trace contextRef="#ctx0" brushRef="#br0">22816 6451 10127 0,'0'0'896'0,"0"0"-704"0,0 0-192 0,6-1 0 16,-2-1 4608-16,-4 2 896 0,0 0 192 0,0 0 16 15,3 4-2144-15,-1 3-432 0,-1-1-96 0,1 2-16 16,-3 1-1104-16,-1 1-208 0,-2 1-48 0,1 1-16 0,-2 2-688 0,-1 0-144 16,-1 0-32-16,1-1 0 15,0 1-496-15,1 0-96 0,0-2-32 0,2 1 0 0,-1-1-160 0,1-2-192 16,1 1 32-16,0-1 16 15,2-1-2720-15,0-3-528 0</inkml:trace>
  <inkml:trace contextRef="#ctx0" brushRef="#br0">22466 6547 15663 0,'0'0'688'0,"0"0"144"0,0 0-656 0,0 0-176 16,0 0 0-16,1 6 0 0,-1 1 4608 0,-1 2 896 16,0 5 192-16,-1-3 16 0,0 0-3488 0,0 2-704 15,0 1-144-15,0 1-32 0,-1-1-800 0,1 1-160 0,1-2-48 0,1 1 0 32,-1-1-896-32,1-2-176 0,0-3-32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7T23:52:19.76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18104 13140 13823 0,'0'0'1216'0,"1"-4"-960"16,0-1-256-16,0 0 0 0,-1 0 2768 0,0 0 512 15,0 0 112-15,0 0 0 0,0 1-1312 0,-1-1-272 16,-1 1-48-16,2 4-16 0,-3-5-288 0,3 5-64 15,-4-2-16-15,-2 2 0 0,0 2-240 0,-1 0-48 16,0 1-16-16,-2 3 0 0,0 2-304 0,0 2-48 16,-1 4-16-16,0 1 0 0,0 0-128 0,1 2-16 15,1 0-16-15,0-1 0 0,3 0-112 0,3-1-32 16,-1-3 0-16,3 0 0 0,3-1-224 0,1-1-48 0,2-3-128 16,2 0 192-16,1 0-192 0,2-1 0 0,1-2-144 15,2-2 144-15,0 0 0 0,0-4 0 16,-1 0 0-16,0-1 0 0,0 0 0 0,-1-1 0 0,1-2 0 0,-1-1 0 15,-3 0 128-15,1-1-128 0,-1 1 144 16,-1-1-144-16,-2 0 144 0,0-1-144 0,-2 1 128 0,-3-1-128 16,2 0 160-16,-2 0-160 0,-1 1 192 0,-1 1-192 15,-1-1 208-15,0 0-64 0,-2 1-16 0,0 2 0 16,-1-2 0-16,-1 3 0 0,-1-2 0 0,1 1 0 16,-1 1-128-16,2 0 128 0,0 0-128 0,-1 1 128 0,-1 0-128 0,1 0 0 15,1 0 0-15,5 3 0 0,-4-3 0 0,4 3-256 16,0 0 64-16,0 0 16 15,0 0-1312-15,0 0-272 0,2-4-48 0,2 1-16 16,1 0-816-16,2 0-176 0,0 1-16 16,0 0-13088-16</inkml:trace>
  <inkml:trace contextRef="#ctx0" brushRef="#br0" timeOffset="366.458">18224 13086 5519 0,'0'0'496'0,"0"0"-496"15,0 0 0-15,0 0 0 0,0 0 4544 0,0 0 832 16,0 0 144-16,0 0 48 0,6-1-3248 0,-6 1-640 15,0 0-128-15,8 4-16 0,-1 2-112 0,-1 2-16 0,-1 1 0 0,1 1 0 16,0 2-464-16,0 0-112 16,-1 2 0-16,-1 1-16 0,0-2-224 0,0 2-32 15,-1 0-16-15,1-1 0 0,-1-4-80 0,-2 0-16 16,1 0 0-16,0-1 0 0,0-2 48 0,0 0 0 16,-2-7 0-16,0 0 0 0,2 5-48 0,-2-5 0 15,0 0 0-15,0 0 0 0,0 0 0 0,0 0-16 16,0 0 0-16,0 0 0 0,0 0-48 0,-1-5 0 0,-1-3 0 0,1 0 0 15,0 1-96-15,1-3-32 0,0 1 0 16,0-3 0-16,1-1-32 0,0 0-16 0,1 1 0 0,1-3 0 16,1 2-80-16,0-1-128 15,1 1 176-15,1-1-176 0,0 4 192 0,2-1-192 0,-1-1 192 0,1 1-192 16,0 3 0-16,1 0 0 0,0 1 0 0,0 1 0 16,1 1 0-16,-2 1 0 0,0 1-128 0,-2 0 128 15,1 1-128-15,0 1 128 0,-1 1-208 0,1 1 80 31,-2 1-432-31,-1 1-80 0,0-1 0 0,-1 3-16 16,-3-5-1712-16,2 5-320 0,1 0-80 0,-1 0-15904 0</inkml:trace>
  <inkml:trace contextRef="#ctx0" brushRef="#br0" timeOffset="5136.859">19265 12996 27359 0,'0'0'1216'0,"0"0"240"0,-5-3-1168 0,1 1-288 0,-1 0 0 0,-2 1 0 15,-1 1 1984-15,-1 0 352 0,-1 0 64 0,1 1 16 16,-2 1-608-16,0-2-112 0,-1 2-32 0,2 1 0 0,-1-2-672 0,3 1-144 16,0 1-16-16,1 0-16 0,2 0-112 0,0 0-32 15,1 0 0-15,1 0 0 0,3-3-176 0,-2 4-48 16,1 1 0-16,1 0 0 0,3 1-256 0,2 1-48 15,1 0-16-15,3-1 0 0,4-1-128 0,-2 0 0 16,1 1 0-16,0-1 0 0,2 2 0 0,-1 1 0 16,-3 1 0-16,1 0 0 0,-2 0 128 0,1 5-128 15,-4-2 0-15,-1 0 128 0,-2-2 64 0,-1 1 0 16,-2-2 0-16,-1 1 0 0,-3-3 64 0,1 1 0 16,-2-1 16-16,-2-2 0 0,-2 1-16 0,0-1-16 15,-1-1 0-15,0-1 0 0,-2 0-96 0,0-1-16 16,1-1 0-16,-1 0 0 0,2-1-128 0,1 0 0 15,1 0 144-15,1 0-144 0,-1-1 0 0,1 1 0 16,0 1 0-16,0-1 0 16,1-1-464-16,2 1-16 0,4 0 0 0,0 0 0 15,0 0-1408-15,0 0-288 0,0 0-48 0,0 0-16 16,4-2-1008-16,0-2-208 0</inkml:trace>
  <inkml:trace contextRef="#ctx0" brushRef="#br0" timeOffset="5409.692">19456 12860 27647 0,'0'0'2448'0,"0"0"-1952"0,0 0-496 0,0 0 0 0,0 0 2624 0,-2 7 448 15,0-2 64-15,0 2 32 0,0 1-1696 0,0 1-320 16,1 2-80-16,0 1-16 0,0 1-416 0,-1 1-64 15,0 4-32-15,0-1 0 0,0 0-160 0,0 1-16 16,-1-1-16-16,0 2 0 0,1 1-208 0,-1-2-144 16,1 1 192-16,1-3-192 0,-1-1 128 0,0 0-128 15,0 0 0-15,1-5 0 0,-2-4 0 0,1 1 0 16,0 4-208-16,2-3 80 16,0 0-1728-16,1-3-320 0,-1-5-80 0,0 0-15952 0</inkml:trace>
  <inkml:trace contextRef="#ctx0" brushRef="#br0" timeOffset="5770.647">19593 13070 22111 0,'0'0'1968'0,"0"0"-1584"16,0 0-384-16,0 0 0 0,0 0 3056 0,0 0 528 15,0 0 96-15,-5 3 32 0,0 2-1952 0,1-2-384 0,-2 1-80 0,1 1-16 16,1 1-512-16,-1 0-128 0,0 1 0 0,0 0-16 15,-1 0-176-15,0 3-48 0,0-2 0 0,1 2 0 16,2-1-160-16,0 3-48 0,-1 0 0 0,1 0 0 16,0-3 64-16,2 2 0 15,0 0 0-15,2-1 0 0,1-1-128 0,0-2-128 0,0 2 176 0,2-3-176 16,1-1 144-16,3-2-144 0,1-1 0 0,2 0 144 16,1-2-144-16,0-3 0 0,2-1 0 15,-1-1 0-15,-2 0 304 0,2-1 16 0,-1-1 16 0,0 0 0 0,-3-1-336 0,1 0 0 16,-2-1 0-16,-1 1 0 0,-1 2 0 0,-2 0-288 15,-1-3 48-15,-2 1 16 0,-1 2 224 0,-2-2 0 16,0 2 0-16,-2 0 0 0,-1-2 144 0,-1 2-144 16,-1 3 0-16,0-2 144 0,-1 1-144 0,1 0-192 15,-2 1 32-15,1 0 16 16,0 1-480-16,1 1-80 0,0 1-32 0,1-2-12496 16,2 0-2496-16</inkml:trace>
  <inkml:trace contextRef="#ctx0" brushRef="#br0" timeOffset="6028.364">19802 13046 23951 0,'0'0'2128'0,"0"0"-1696"0,0 0-432 0,0 0 0 16,0 0 3376-16,0 0 592 0,0 0 112 0,0 0 16 15,0 0-2000-15,-2 6-416 16,3 3-80-16,-1 3 0 0,-1 3-672 0,0 3-128 15,0 0-32-15,0 2 0 0,0 1-320 0,1-1-64 0,-2-1 0 16,1 2-16-16,-1-2-192 0,1-1-48 0,0 0 0 0,0-2 0 16,1 0-128-16,0 0 0 0,1-2 0 0,1 0 0 15,1-2 0-15,-1 1-192 0,1-4 32 0,0 0 16 16,0-4-1184 0,-3-5-224-16,0 0-48 0,7 0-11808 0,-1-5-2352 0</inkml:trace>
  <inkml:trace contextRef="#ctx0" brushRef="#br0" timeOffset="6373.858">19794 13143 17503 0,'-3'-3'1552'0,"3"3"-1232"15,0 0-320-15,-6-2 0 0,0-1 5104 0,1 1 960 16,5 2 192-16,-4-3 32 0,0 0-3664 0,4 3-720 16,0 0-160-16,0-4-16 0,1-1-912 0,1 0-176 15,2-1-48-15,1 0 0 0,3-2-416 0,1 0-176 16,1 1 128-16,1 0-128 0,2 1 0 0,-3 2 0 15,2 1 0-15,-1 2 0 0,0 1 0 0,-2 2 0 16,0 2 128-16,0 1-128 0,-1 1 0 0,-2 3 0 16,-2 1 0-16,-1 3 0 0,-1-3 160 0,-1 3-160 15,-2 1 192-15,-2-3-192 0,0-3 448 0,-2 2-32 16,-1 1 0-16,0 0 0 0,-3-2-16 0,0-1 0 16,2 1 0-16,-2-4 0 0,-1-4-176 0,2 3-32 15,0 1-16-15,0 0 0 0,1-2-176 0,0 0 0 0,7-3 0 0,-7 2 0 16,1-2-208-16,1 0-80 0,1-5-16 15,4 5 0 1,0 0-1792-16,0 0-352 0,0 0-80 0,4-4-16 16,2 0-912-16,2 1-192 0</inkml:trace>
  <inkml:trace contextRef="#ctx0" brushRef="#br0" timeOffset="6838.02">20099 13183 23951 0,'0'0'2128'0,"0"0"-1696"16,0 0-432-16,0 0 0 0,7-2 2944 0,-1 2 512 15,-1 2 112-15,1 0 16 0,0-1-2128 0,0-2-432 16,0-1-64-16,1 0-32 0,1 2-480 0,0-2-112 0,0-1-16 0,0 0 0 15,0 1-320-15,0-1 128 16,-1-2-128-16,1 1 0 0,-2-1 0 0,0 0 144 0,-1-1-144 0,-2-1 0 16,2-1 176-16,-2 0-176 15,-1 1 160-15,-2 0-160 0,-1-3 208 0,0 2-48 16,0 0-16-16,-2 1 0 0,-1 1 48 0,0 0 0 16,-3 1 0-16,0-2 0 0,-1 4 64 0,-1 1 0 15,0 2 16-15,-2 3 0 0,-2 1 304 0,1 2 48 16,0 0 16-16,2 3 0 0,0 2 64 0,0 3 0 0,1 2 16 0,1 0 0 15,-2 0-32-15,2 0-16 0,1 2 0 16,1 1 0-16,2 0-272 0,3-1-48 0,2-4-16 0,2-1 0 16,2-1-336-16,4-1 128 0,3-2-128 0,2 0 0 15,1-2 128-15,2-2-128 0,1-3 128 0,2-2-128 16,-1-2 0-16,0-1 0 0,1-3 0 0,-3 0 0 0,0-2 0 16,-3 3-128-16,0 0 128 0,-3 0 0 0,-3-1-176 0,-2 1 176 15,-4 1-208-15,-2 4 80 16,-2-4-736-16,-2 0-144 0,-1-1-16 0,-2 1-13856 15,-1 0-2768-15</inkml:trace>
  <inkml:trace contextRef="#ctx0" brushRef="#br0" timeOffset="9056.268">20821 13241 13823 0,'1'8'1216'0,"0"0"-960"15,-1-8-256-15,0 0 0 0,1 3 3552 0,-1-3 672 16,0 0 128-16,0 0 16 0,0 0-2320 0,0 0-480 15,0 0-96-15,0 0 0 0,0 0-384 0,0 0-80 16,-2-5-16-16,-1-1 0 0,0 1-224 0,0-2-32 16,-1 0-16-16,-1-2 0 0,1-3-160 0,-1 1-48 15,-1 1 0-15,0-2 0 0,0-2-144 0,-1 0-48 16,1-1 0-16,0-2 0 0,-1-7-128 0,0 4-48 16,1 1 0-16,1 1 0 0,0 2-16 0,0 1 0 0,1 2 0 0,0 3 0 15,1 1 64-15,0 1 0 0,0 0 0 16,1 1 0-16,0 2 64 0,1 0 32 15,1-2 0-15,1 2 0 0,-1 5-160 0,0 0-128 16,6-5 192-16,0 1-192 0,1 2 0 0,2 0 0 16,2 0 0-16,2 0 0 0,0 1 0 0,3-2 0 15,0 2 0-15,-1 0 0 0,2 1 0 0,-2 0 0 16,0 2 0-16,-1-1 0 0,-2 1-320 0,-4 2-80 16,0 2-16-16,-3 0 0 15,-1-2-384-15,-1 4-80 0,-4-1-16 0,-2 3 0 16,-3 0-1968-16,-1 0-400 0,-3 2-64 0</inkml:trace>
  <inkml:trace contextRef="#ctx0" brushRef="#br0" timeOffset="9189.637">20701 13163 23487 0,'1'12'1040'0,"-1"-12"224"0,0 0-1008 0,0 0-256 0,4 4 0 0,1 0 0 16,0-2 1200-16,3 0 192 0,1 0 32 0,1-1 16 0,1 0-1120 0,0-1-320 15,2-2 144-15,4 0-8656 16,-4 0-1728-16</inkml:trace>
  <inkml:trace contextRef="#ctx0" brushRef="#br0" timeOffset="9526.06">21038 13095 11055 0,'0'0'976'0,"-4"2"-784"16,-1 3-192-16,-1 0 0 0,0-1 4368 0,-1 1 832 15,1 0 176-15,0 2 16 0,-2 0-3232 0,1 1-656 16,1-1-128-16,2 2-32 0,-1 0-528 0,0 1-112 15,2 0-32-15,1 0 0 0,1 1-320 0,1 0-64 16,3-6-16-16,2 2 0 0,0 3-272 0,1-3 0 16,0-2 0-16,2-1 0 0,1 0 0 0,-1-2 0 15,1-2 0-15,-1-1 0 0,1 0 0 0,-1-3 160 0,-1 0-160 0,0-2 128 16,2-5 48-16,-3 4 0 0,-3 3 0 0,-1-2 0 16,-1-4 256-16,-1 3 48 15,-1-1 16-15,-2 1 0 0,0-1-16 0,-1 0 0 16,0-1 0-16,-2 2 0 0,0-1-240 0,1 1-48 0,-1 0-16 0,0 0 0 0,0 1-176 0,1 1 0 15,1 0 0-15,1 0 0 32,1-2-640-32,2 2-128 0,0 5 0 0,2-3-16 0,2 0-1568 0,0 0-304 0,2 2-64 0,2 2-16 15,0 0-16-15,0 1 0 0,1 0 0 0</inkml:trace>
  <inkml:trace contextRef="#ctx0" brushRef="#br0" timeOffset="9723.067">21149 13195 13823 0,'0'0'1216'0,"0"0"-960"15,0 0-256-15,0 0 0 0,0 0 3264 0,0 0 592 16,0 0 128-16,0 0 32 0,0 8-1456 0,0-6-304 15,0-2-48-15,0 0-16 0,-3 3-576 0,3-3-112 16,-1-5-32-16,0 0 0 0,-1 2-528 0,0-3-112 16,2-4-32-16,0 1 0 0,0-1-32 0,0 1-16 15,0-2 0-15,1-1 0 0,1 0-272 0,-1 0-48 16,0 0-16-16,1 1 0 0,1-2-416 0,-1 3 128 16,1 1-128-16,1 1 0 0,1 1 0 0,0 2 0 0,0 2-144 0,2-1 144 31,1-2-576-31,-1 2 0 0,1 3 0 0,0-1 0 15,1-2-1168-15,1 1-240 0,-1 0-64 0,0 2-10432 0,-1 0-2080 0</inkml:trace>
  <inkml:trace contextRef="#ctx0" brushRef="#br0" timeOffset="10223.802">21680 12824 14735 0,'0'0'1312'0,"0"0"-1056"0,0 0-256 0,0 0 0 0,0 0 4752 0,0 0 896 15,0 0 176-15,-3 4 48 0,-3 1-3504 0,0 2-688 16,0 0-144-16,0 1-16 0,-2 2-704 0,2 2-144 16,0 2-32-16,0 0 0 0,0 2-192 0,1 1-32 15,1-1-16-15,0 0 0 0,0 0-48 0,1 2-16 16,0 0 0-16,0-2 0 0,0 0 16 0,2-2 0 16,-1-2 0-16,1 1 0 0,0 0-208 0,0-3-144 0,-1-2 192 0,1 1-192 15,1-3 384-15,0 0-16 16,0 0-16-16,1-1 0 0,-1-5 32 0,0 0 0 15,0 0 0-15,3 4 0 0,-3-4 64 0,4 5 32 0,-4-5 0 0,4 3 0 16,1-1-32-16,1-1 0 0,-1-1 0 0,1 0 0 16,1 1-96-16,0-1-32 15,0 0 0-15,1 3 0 0,-1-1 16 0,2 1 0 16,-1-4 0-16,1 2 0 0,-2 2-336 0,1 0 0 16,1-4 0-16,-1 0 128 0,1 1-128 0,-3 1-208 15,2-1 48-15,-1 0 16 0,0-1-96 0,1 1-16 0,-2-1 0 0,1-1 0 31,1-2-880-31,0-1-176 0,0 0-32 0,1-2-16 16,1 1-1792-16,-1-3-368 0,1 0-64 0</inkml:trace>
  <inkml:trace contextRef="#ctx0" brushRef="#br0" timeOffset="10690.823">21960 12972 37487 0,'0'0'1664'0,"0"0"336"0,-4-1-1600 0,-1-1-400 16,5 2 0-16,-4-5 0 0,1 0 1664 0,1-1 256 16,1 2 64-16,0-1 0 0,1 0-768 0,1-1-128 15,1 0-48-15,0 1 0 0,2 0-528 0,1 0-96 16,0 0-32-16,3-1 0 0,2 1-128 0,1 0-16 16,1 1-16-16,1 1 0 0,1 1-96 0,-1 0 0 15,2 2-128-15,0 2 192 0,0 0-64 0,-1 0 0 16,0 0-128-16,-3 2 192 0,1 0-32 0,-2 0-16 15,-1 1 0-15,-2 1 0 0,-2-1-144 0,-1 1 160 16,-2 1-160-16,1 1 160 0,-2-3-16 0,0 4 0 16,-3-1 0-16,-1 2 0 0,-2 1 240 0,-1 0 32 15,-2 1 16-15,0 0 0 0,-3 0-176 0,-1-1-48 16,-1 0 0-16,-1-1 0 0,-1 0 336 0,0-1 64 16,0 1 16-16,1-1 0 0,2 0-496 0,0-3-128 0,1-1 0 0,2 0 0 15,4 0 0-15,0-1 0 16,1 0 0-16,4-4 0 0,0 0 0 0,0 0 0 0,0 0 128 15,0 0-128-15,5 4 0 0,2 1 144 0,3 1-144 0,3-2 0 16,3-2 144-16,0 0-144 0,1 0 0 0,0-1 144 16,1 3-144-16,0-3 0 0,-5 1 0 0,1 1-176 15,-3 1 176-15,-1-2 0 0,-3 1 0 0,1 0 0 16,-2 2 0-16,-1-2 0 0,1-4 0 0,-6 1 0 0,3 4 0 0,-3-4-128 16,0 0 128-16,0 0-128 15,0 0-576-15,0 0-96 0,0 0-32 16,0 0 0-16,0 0-1968 0,-5-3-400 0</inkml:trace>
  <inkml:trace contextRef="#ctx0" brushRef="#br0" timeOffset="11943.438">18349 13602 32991 0,'0'0'1472'0,"0"0"288"0,0 0-1408 0,0 0-352 16,-5 4 0-16,0 1 0 0,1 1 1888 0,1 2 304 16,-1 2 64-16,0 0 16 0,-1 1-928 0,1 3-192 15,1 1-48-15,0 2 0 0,0-1-528 0,2 1-128 16,1 2 0-16,1 1-16 0,0-2-192 0,1-1-48 0,2-3 0 0,0-3 0 15,0 0-64-15,1-1 0 0,1-2-128 0,0 0 192 16,2-1-192-16,-1 0 0 16,0-2 0-16,-1-1 0 0,-1-1 128 0,-1-1-128 0,0-1 0 0,-4-1 0 0,0 0 144 0,0 0-144 15,0 0 128-15,-2-6-128 0,-2 0 144 0,-2 0-144 16,-2 0 160-16,-3 1-160 16,0-2 128-16,0 4-128 0,-2-1 0 0,0 2 0 15,1 1 0-15,1 1 128 0,-1 2-128 0,0 2 0 16,0 0 128-16,1 3 0 0,4-2-128 0,0 2 192 0,0 2 80 0,3 0 16 15,1-2 0-15,0 2 0 0,1 3-96 0,2 0-32 16,2-2 0-16,1 0 0 0,1 1-160 0,3 0 160 16,2-2-160-16,4 0 160 0,1-1-160 0,2-1 0 15,-1 0 0-15,3-5 0 0,-2-4 0 0,2 2 0 16,1 2 0-16,1-2 0 0,-1-2 0 0,1-2-176 16,-3 3 48-16,1-2 0 15,-1-4-1696-15,-2 1-336 0,1 2-64 0</inkml:trace>
  <inkml:trace contextRef="#ctx0" brushRef="#br0" timeOffset="12341.899">18617 13832 13823 0,'0'0'1216'0,"0"0"-960"0,0 0-256 0,0 0 0 0,0 0 5232 0,0 0 992 0,0 0 208 0,0 0 32 15,0 0-4048-15,0 0-816 0,0 0-176 0,0 0-16 16,0 0-592-16,5 3-112 16,0-2-32-16,1 0 0 0,1-1-432 0,0-2-96 0,0-1-16 15,1-1 0-15,-1-1-128 0,2-1 0 0,-2-3 0 0,-3 0 128 16,2 0-128-16,-2 1 0 0,0 2 0 0,-2-1 128 16,-2 1-128-16,0 0 0 0,0 1 144 0,-1-2-144 15,-2 0 128-15,-2 1-128 0,-1 2 160 0,0 1-160 0,-3-2 384 16,-1 2-32-16,0 1 0 0,0 2 0 0,-1 1 176 0,-1 3 48 15,0 1 0-15,2 1 0 16,0 1-32-16,-1 3 0 0,0 1 0 0,0 2 0 0,2 1-128 0,1 1-32 16,1 1 0-16,3-5 0 15,1 5-144-15,2-1-48 0,1 2 0 0,3 0 0 0,1 0-192 0,1 1 0 16,2-1 0-16,2-4 0 0,0-2 0 0,4 0 0 16,0 0 0-16,0-4 0 0,1-3-176 0,2 0 176 15,-1 0-160-15,1-3 160 16,2-5-1168-16,0 0-144 0,1-1-32 0,-2 0 0 15,2-4-1424-15,-1-2-304 0,-3-3-48 0,0 2-14992 0</inkml:trace>
  <inkml:trace contextRef="#ctx0" brushRef="#br0" timeOffset="12642.101">18992 13860 5519 0,'0'0'496'0,"0"0"-496"15,0 0 0-15,3-3 0 0,0-1 4688 0,0 0 848 16,0-1 160-16,-1 0 48 0,0-2-2928 0,-1 1-592 15,0 1-112-15,-1-2-32 0,-1 1-256 0,-1 1-48 0,0 0-16 0,2 5 0 16,-5-2-304-16,0 1-64 0,-2 0-16 0,-1 2 0 16,0 3-416-16,-2 0-64 0,0 1-32 0,0 1 0 15,-1 1-288-15,-1 0-48 16,0 1-16-16,3 0 0 0,-1 2-32 0,-1 0-16 0,2 2 0 0,2 0 0 16,0 1-176-16,1-1-32 0,0 1-16 0,2 2 0 15,3-5-240-15,2 0 0 0,1 4 128 0,2-3-128 16,3-1 0-16,2-3 0 0,0 3 0 0,2 0 0 15,1-4-192-15,2-2 32 0,-2-3 0 0,2 0 0 32,5 1-976-32,-1-3-192 0,-4-4-32 0,-2 0-16 0,1 2-992 0,-1-4-208 0,1-3-48 0,-2 0-9712 15,-1 3-1936-15</inkml:trace>
  <inkml:trace contextRef="#ctx0" brushRef="#br0" timeOffset="12908.957">19128 13817 12895 0,'0'0'1152'0,"0"0"-928"15,0 0-224-15,0 0 0 0,0 0 3760 0,0 0 704 16,0 0 144-16,0 0 16 0,4 4-2064 0,-1 2-400 16,-2 1-96-16,0 1-16 0,-1 1-848 0,0 0-176 15,0 2-48-15,0 0 0 0,-1 2-336 0,0 0-80 16,1 1-16-16,-1 0 0 0,-1-2 128 0,0 3 32 16,0-3 0-16,1-1 0 0,0-1 16 0,0-4 16 15,0 0 0-15,1-6 0 0,0 0-320 0,0 0-64 16,0 0-16-16,0 0 0 0,0 0-32 0,0 0-16 0,0 0 0 0,3-7 0 15,-1 0-32-15,3-1 0 0,-1-3 0 0,1 1 0 16,1-1-256-16,0 0 0 0,1-1 0 0,1-2 0 16,1-2 0-16,0 2 0 0,1 0 0 0,-1 3 0 15,-1 1 0-15,0 2 0 0,1-2 0 0,0 2 0 16,0 2-752 0,1-1-208-16,-2 1-32 0,2 2-16 0,-2 2-1776 0,1 1-352 15,-2 0-80-15</inkml:trace>
  <inkml:trace contextRef="#ctx0" brushRef="#br0" timeOffset="13442.663">19356 13922 28911 0,'0'0'1280'0,"0"0"256"0,2 9-1216 0,0-4-320 15,0-3 0-15,2 1 0 0,-1 1 1440 0,2-1 224 16,-1-2 64-16,0 2 0 0,1 0-720 0,0 0-144 16,0-3-32-16,1 0 0 0,0 0-496 0,1 0-96 15,0-2-32-15,1-1 0 0,-1-1 16 0,1-1 0 16,0-1 0-16,2-3 0 0,-2 0-224 0,-1 0 0 15,-2 2 0-15,1-3 0 0,-1 0 0 0,-1 0-336 16,-2 0 48-16,0 2 16 0,-1-3 416 0,-1 2 96 16,-2 1 16-16,-1 2 0 0,-2 2 384 0,0 3 96 15,-2-1 16-15,1 4 0 0,-4 2 192 0,0 1 32 16,-1 2 16-16,2 2 0 0,0 2-96 0,-1 0-32 16,1 2 0-16,0 2 0 0,1 1-352 0,3-1-80 15,-1 0-16-15,2-1 0 0,2 0-240 0,3 0-48 0,-1-1-128 0,1-3 192 16,2 0-192-16,1 0 0 15,0 0 0-15,1-3 0 0,1-6 0 0,0 3-208 0,1 4 64 0,1-4 16 32,-1-5-352-32,1 0-64 0,-1-2-16 0,1 1 0 15,0 0-912-15,-1-1-192 0,2-3-48 0,-2-2 0 16,0 0-608-16,0-5-128 0,-1-1-32 0,-1-1 0 0,0 0 896 16,-2 0 176-16,-2-3 48 0,0 1 0 0,-1 2 320 0,1-1 64 15,0 0 16-15,-2 5 0 0,1 2 1408 0,1 0 304 0,1 2 48 0,-1 2 16 16,-1 5 784-16,0 0 144 0,0 0 48 0,0 0 0 15,-3 9-128-15,0 3-32 0,0 2 0 0,0 2 0 16,1-3-416-16,0 3-64 0,1 2-32 0,1-2 0 0,0-3-416 0,1 2-96 16,1 1-16-16,0-1 0 0,0-1-416 0,0-1-176 15,3-2 128-15,1-3-128 0,3 2 0 0,1-3 0 16,1-4 0-16,0-1-176 0,-1 0-64 0,1-4-16 16,0-5 0-16,0 0 0 15,-1 2-336-15,3-4-80 0,-1 0-16 0,0-3 0 16,-1-1-1776-16,1 0-352 0,0-2-80 0</inkml:trace>
  <inkml:trace contextRef="#ctx0" brushRef="#br0" timeOffset="13776.865">19777 13795 11967 0,'0'0'528'0,"0"0"112"0,-5-1-512 0,-1-1-128 16,1-1 0-16,0 3 0 0,-2 1 6592 0,1 3 1280 15,-1-2 256-15,-1 2 48 0,-1 1-5248 0,1 2-1056 0,0 0-208 0,-1 2-32 16,0 2-752-16,2 0-160 15,1 1-16-15,2-2-16 0,3-3-368 0,1 1-64 0,2 0 0 0,3-1-16 16,2-1-240-16,3-3 0 0,-1 0 0 0,2-2 0 16,1-3 0-16,-1 0-240 0,0 0 80 0,0 1 16 15,-1-2-48-15,-1 2-16 0,0-1 0 0,-3 4 0 16,-1 0 208-16,0 0 0 0,-2 1 0 0,-1 2 0 16,0 3 128-16,-2 0 64 0,-1-1 0 15,-1 2 16-15,-3 3 128 0,-1 1 32 0,0 0 0 0,-1-3 0 0,-1 2 0 0,-1 0 0 16,-2-1 0-16,-2 1 0 0,-1-2-176 0,0-1-16 15,3-2-16-15,2-3 0 0,0-4-160 0,2 0 0 16,0 2-192-16,1-4 192 16,3-5-1264-16,2 1-128 0,0 2-16 0,4-4-16 15,1-4-1552-15,3 0-304 0</inkml:trace>
  <inkml:trace contextRef="#ctx0" brushRef="#br0" timeOffset="14076.431">19869 13931 26655 0,'0'0'1184'0,"5"-2"240"0,-2 0-1136 0,1 1-288 16,1 1 0-16,1 0 0 0,0-2 1664 0,1 1 256 15,-1 0 64-15,0 0 16 0,-2 0-432 0,1 1-96 0,-5 0 0 0,5 0-16 16,1-3-848-16,1 1-160 16,-1-1-48-16,0-1 0 0,0 1-192 0,-1-1-32 0,0-2-16 0,0 0 0 15,-1-1-160-15,0-1 128 16,-1 0-128-16,0-1 128 0,-1 1-128 0,-2 0 192 0,-1-1-192 0,-1 2 192 15,-1 1 304-15,-1 0 64 0,-1 1 16 0,0 1 0 16,0 0 192-16,0 2 32 0,-1 2 16 0,0 2 0 16,6-2 144-16,-7 7 48 15,1 4 0-15,-1 1 0 0,2-1-368 0,0 3-64 0,3 2 0 0,-1 2-16 16,0 1-272-16,1-1-48 0,1 2-16 0,1-2 0 16,0 5-224-16,2-4 0 0,2-2 0 0,1-1 0 15,0-3 0-15,4-4-240 0,2-6 32 0,1 0 0 16,2 1-1488-16,2-2-288 0,1-6-64 0,0-1-19216 15</inkml:trace>
  <inkml:trace contextRef="#ctx0" brushRef="#br0" timeOffset="14376.647">20237 13737 46303 0,'-8'4'1024'0,"-1"-1"192"0,-3-1 64 0,0 2 16 0,1 3-1040 0,1-2-256 15,-1-1 0-15,1 1 0 0,1 0 1088 0,4-2 144 16,1 0 48-16,4-3 0 0,0 0-832 0,0 0-144 16,0 0-48-16,6 3 0 0,3-1-256 0,2 0 160 0,1-2-160 0,0 0 128 15,-1 0-128-15,0 0 0 16,-1 5 0-16,0-1-176 0,-2 2 176 0,0 2 0 0,-1 1-144 0,-1 1 144 16,1 5 0-16,-1 1 0 15,-4-1 0-15,-1 2 0 0,-1-1 0 0,-1 0 160 16,-2-1-32-16,-1-1-128 0,-1-1 416 0,-2-1-32 15,-2-1 0-15,0-2 0 0,1-1-48 0,-2-2-16 16,-1-2 0-16,1-2 0 0,0-2-320 0,1-2 128 16,-1-2-128-16,-1-2 0 15,1-2-1024-15,0-1-288 0,-1-1-48 0,2-3-21616 0</inkml:trace>
  <inkml:trace contextRef="#ctx0" brushRef="#br0" timeOffset="15227.147">20977 13702 26495 0,'0'0'1168'0,"0"0"240"0,3-7-1120 0,-2 4-288 15,-1 3 0-15,0 0 0 0,0 0 2672 0,0 0 464 16,-7 1 112-16,-1 3 16 0,-2-3-1136 0,-2 3-208 15,-1-2-64-15,-1 4 0 0,-2 1-832 0,1 2-160 16,-2 1-32-16,-1 3-16 0,2 1-256 0,1 0-48 0,1 3-16 0,3 1 0 16,3-1-288-16,2 0-48 15,3-2-16-15,3 0 0 0,3 0-144 0,4-1 0 0,2-3 0 0,2 0 0 16,3-2 0-16,2-1 0 16,1-2 0-16,1-4 0 0,-2-1-144 0,1-1 144 0,0 0 0 0,-1-3 0 15,-2-3-416-15,-1 0 32 0,-1 4 0 0,0-3 0 31,-1-3-1984-31,-1-1-384 0,-1 1-64 0,-1 1-9856 0,-1-2-1952 0</inkml:trace>
  <inkml:trace contextRef="#ctx0" brushRef="#br0" timeOffset="15460.737">21145 13578 26831 0,'0'0'1184'0,"0"0"256"0,0 0-1152 0,0 0-288 0,0 0 0 0,0 0 0 0,0 0 2128 0,0 0 368 15,0 0 80-15,0 0 16 0,0 0-912 0,2 6-176 16,-2 0-32-16,-1 2-16 0,-1 1-416 0,0 1-80 16,0 0 0-16,1 3-16 0,0 2-304 0,-1 2-64 15,0-1-16-15,-1 4 0 0,0 2-192 0,1 0-48 16,-1 1 0-16,1-1 0 0,1 2-192 0,-1-1-128 16,0-1 160-16,1-4-160 0,0-6 0 0,1 0 0 15,1 1 0-15,-1-3 0 0,1-4-176 0,0 1-128 16,0 1-16-16,-1-8-16 15,0 0-2000-15,4-4-400 0,1-2-80 0</inkml:trace>
  <inkml:trace contextRef="#ctx0" brushRef="#br0" timeOffset="15760.988">21396 13675 10127 0,'0'0'448'0,"-2"-4"96"0,2 4-544 0,-4 1 0 0,-1 6 0 0,1-4 0 16,-3-6 6768-16,2 2 1232 0,-2 3 256 0,-1 2 64 15,-1 0-5568-15,-1 2-1088 0,-1 6-240 0,0 2-32 16,0 0-640-16,0 4-128 0,3-5-32 0,-1 1 0 16,2 3-192-16,1 0-32 0,1-1-16 0,1 2 0 15,3 1-176-15,2-3-48 0,2-2 0 0,2-1 0 0,1 1-128 0,0-3 0 16,4-4 0-16,-1-1 0 0,2-1 0 0,0-2 0 16,0-4 0-16,0-2 0 0,-1-3-144 0,0-1 144 15,-1 0 0-15,-1-4 0 0,1-1 0 0,-2 0 0 16,0-2 0-16,-1-2 0 0,-2 0-128 0,0 1 128 15,-1 2 0-15,-2 1 0 0,-1 0 0 0,-1 1 0 16,-1 3 0-16,0 0 0 0,-2 1-176 0,-1 0 176 16,-1 2-160-16,0 1 160 15,0 2-656-15,0 0-48 0,2-3 0 0,-1 3-13152 16,5 2-2640-16</inkml:trace>
  <inkml:trace contextRef="#ctx0" brushRef="#br0" timeOffset="16095.186">21559 13663 25791 0,'-11'2'2304'0,"7"-2"-1856"15,4 0-448-15,-6 0 0 0,-2 0 4032 0,1 0 704 0,1 0 128 0,6 0 48 16,0 0-2848-16,0 0-560 16,-4-4-112-16,4 4-32 0,0 0-800 0,0 0-176 15,0-4-16-15,0 4-16 0,0 0-352 0,5 3 144 16,1-2-144-16,0 3 0 0,-1 1 0 0,0 0 0 15,1 3 0-15,-1 1 0 0,1 1 0 0,-1 0 0 0,0 3 0 0,-1 0 0 16,-1 2 0-16,-1 0 0 0,-2-1 0 0,-1 1 0 16,-1 0 240-16,-1-2-64 0,0 1-16 0,-1-1 0 15,1-1 192-15,-3 0 32 0,0-2 16 0,-1 1 0 16,1-1-48-16,-1-3-16 0,1-2 0 0,-1 0 0 16,0 2-208-16,1-5-128 0,0-2 128 0,2 0-128 0,-1 0 0 0,5 0-192 15,-4-2 32-15,1-3 0 16,3 1-1104-16,0 0-208 0,2 1-64 15,1-1 0-15,1 1-1184 0,1-1-240 0,1 0-48 0</inkml:trace>
  <inkml:trace contextRef="#ctx0" brushRef="#br0" timeOffset="16761.558">21767 13784 28671 0,'0'0'1280'0,"6"0"256"0,-1 0-1232 0,0 0-304 16,-5 0 0-16,6 0 0 0,-1-3 1584 0,1 1 256 16,0 0 48-16,0 0 16 0,-2-1-704 0,0-1-144 15,1 0-32-15,0-1 0 0,-1-1-352 0,-1-1-80 16,0 0-16-16,-1 0 0 0,-1 2-160 0,0-1-32 16,-1-2-16-16,-1 0 0 0,-2 2-16 0,0-1 0 0,-1-2 0 0,-1 2 0 15,-1 3 80-15,-1-1 16 0,1-1 0 0,-2 2 0 16,-1 3 176-16,-1 0 32 15,-3 0 16-15,2 4 0 0,-1 5-32 0,3-3-16 16,-1 0 0-16,2 1 0 0,0 1-208 0,1 5-32 0,1 3-16 0,1 2 0 16,1 1-128-16,2 3-32 0,1 0 0 15,3 1 0-15,1-1-208 0,2 0 0 0,2-1 0 0,2-3 0 16,1-3 0-16,-1-3 0 0,2-1 0 16,1-2 0-16,0-3-256 0,0-4-80 0,1-2-32 0,0-1 0 31,-2-1-1040-31,1-5-224 0,-1-3-32 0,0 0-16 0,-3-2-624 0,1-1-112 0,-2-1-16 0,0 0-16 15,-1-1-368-15,-2 2-80 0,0 0-16 0,0 0 0 16,-2 2 928-16,1 0 176 0,-1 2 32 0,1-1 16 16,-1 1 272-16,0 4 48 0,0-2 16 0,0 1 0 0,-1-1 2528 0,1 1 512 15,-1 2 112-15,-1 5 0 0,0 0 592 0,0 0 112 16,0 0 32-16,0 0 0 0,0 0-368 0,0 0-80 16,0 0-16-16,2 8 0 0,-1 1-624 0,1 1-128 15,-1-2-32-15,0-1 0 0,0 5-272 0,0 1-64 16,0-1-16-16,0 0 0 0,0 1-304 0,0 0-64 15,0-4-16-15,0 3 0 0,0 1-32 0,0 0-16 16,-1-1 0-16,0-2 0 0,1-1-16 0,0 0 0 16,-1-4 0-16,0-5 0 0,0 0-96 0,0 0-32 15,0 0 0-15,0 0 0 0,2-5-48 0,1-2-16 0,-1-3 0 0,1-3 0 16,0-1-96-16,0-2 0 16,1-2-128-16,1 0 192 0,1 1-192 0,1 0 0 15,1 0 0-15,-2 0 0 0,4 4 128 0,-1-1-128 16,0 0 0-16,0 3 144 0,2-1-144 0,0 1 0 15,-2 2 144-15,-1 2-144 0,-1 4 0 0,0-2 0 0,0-1 0 0,0 0 0 16,0 1 0-16,1 1 0 0,-1 1 0 0,-1 1 0 31,0 2-1472-31,0-2-272 0,1 4-48 0,1-2-19200 0</inkml:trace>
  <inkml:trace contextRef="#ctx0" brushRef="#br0" timeOffset="17145.197">22569 13504 19343 0,'0'0'1728'0,"0"0"-1392"16,0 0-336-16,0 0 0 0,0 0 5120 0,0 0 944 16,0 0 192-16,1 7 32 0,-1 0-3872 0,0 1-784 15,-1 2-160-15,0 2-16 0,0 0-448 0,0 2-96 0,-1 1-16 0,1 1 0 16,0 0-448-16,0 1-80 0,1-1-32 0,0 2 0 15,0 0-336-15,0 2 144 16,0-5-144-16,1-2 0 0,1 2-144 0,0 0-144 16,0-2-32-16,-1 0 0 15,0-1-1280-15,-1 0-256 0,0-2-48 0,-2 2-16 0,0-5-576 0,-2-1-112 0,-1-2-16 0,-2 0-8768 16,-1-1-1728-16</inkml:trace>
  <inkml:trace contextRef="#ctx0" brushRef="#br0" timeOffset="17312.718">22409 13769 15663 0,'-1'-6'1392'0,"0"0"-1120"0,1-1-272 0,0 1 0 0,1 0 3648 0,1 2 656 15,0 0 144-15,1 0 32 0,0 1-2128 0,1 0-432 16,1 1-64-16,1 0-32 0,0 0-928 0,1 1-176 16,0 1-32-16,-1 2-16 0,-2 0-320 0,2 1-64 15,-2-1-16-15,0 1 0 0,3-2-272 0,1 1-176 16,1 0 32-16,1 0 0 16,0-2-1392-16,3-1-288 0,-1 0-48 0,1-1-16 15,0-1-928-15,1 0-192 0</inkml:trace>
  <inkml:trace contextRef="#ctx0" brushRef="#br0" timeOffset="17612.142">22698 13684 8287 0,'9'-7'368'0,"-9"7"80"0,5-1-448 0,2 0 0 0,1 1 0 0,1-2 0 0,-1 1 3440 0,0 0 592 16,-1 0 128-16,1-1 32 0,-1 0-3488 0,0 1-704 15,0-2 0-15,0 1-240 16,0-1-688-16,-1 1-144 0,0 1-16 0,-1-1-16 16,0-1 464-16,-1 1 112 0,-4 2 16 0,0 0 0 0,0 0 1584 0,0 0 320 15,0 0 64-15,0 0 16 0,-4 5 768 0,-3 3 144 16,-1-1 48-16,0 2 0 0,1 2-448 0,-2 1-96 0,3 0-16 0,-2 3 0 15,0 2-400-15,0 2-96 0,1-2-16 0,3 1 0 16,1-1-576-16,3-2-112 0,1 0-32 0,2-2 0 16,3-3-256-16,1-1-48 0,2-2-16 0,1-2 0 15,1-3-320-15,2-2 128 0,0-2-128 0,2-3 0 16,0-2 0-16,-2-3 0 0,-1 1 0 0,-1-2 0 16,-1-2 0-16,-2 0 128 0,-3-1 0 0,0-1 0 0,-2 3 128 0,-1 0 48 15,-2-1 0-15,-1 0 0 0,-1 2 64 0,0 1 16 16,-2-2 0-16,-1 2 0 0,-2-1-160 0,0 1-32 15,0 1 0-15,0 2 0 0,0 1-192 0,0 1 0 16,0-1 0-16,1 2 0 16,0 0-1696-16,1 1-224 0,1-3-64 0</inkml:trace>
  <inkml:trace contextRef="#ctx0" brushRef="#br0" timeOffset="18345.652">23760 13467 32479 0,'-8'-3'1440'0,"5"1"288"0,-3 1-1376 0,-1 2-352 16,-2 2 0-16,-2 0 0 0,-1 2 2288 0,-3 2 384 15,-2 2 80-15,0 3 0 0,2-1-1088 0,-1 1-208 16,-2 3-48-16,0 2-16 0,1 2-432 0,0 3-96 16,1 1-16-16,4 2 0 0,-2 9-224 0,4-2-48 0,4-1-16 0,5 0 0 15,3-3-208-15,4-2-32 16,3 0-16-16,3-3 0 0,2-3-80 0,2-3-16 0,1-1 0 16,1-3 0-16,3-3-208 0,0-4-192 0,1-1 48 0,-1-5 0 15,-1-2 144-15,-2-3 192 0,0-2-32 0,-2-3-16 16,-2-2-144-16,-1-2-176 15,-3 0 48-15,-1-6 0 0,-3 0 128 0,0-3 0 0,-2 0 0 0,-2-1 0 16,-2-2 0-16,-1 0 144 0,-2 1-144 0,-2 0 160 16,-2 0-32-16,-1 1-128 0,0 4 192 0,0 1-64 15,-2 0 32-15,-1 0 0 0,1 1 0 0,0-1 0 16,-1 2-160-16,1 1 0 0,2 1 0 0,-3 1 0 16,2 2 0-16,1 3 0 0,0 2 0 0,2 4 0 15,0 1-1040 1,0 2-144-16,1 3-32 0,2 2 0 0,2 1-2272 0,2 1-464 15,7 8-80-15,2-7-32 0</inkml:trace>
  <inkml:trace contextRef="#ctx0" brushRef="#br0" timeOffset="18986.614">24079 13933 33119 0,'0'0'1472'0,"0"0"288"0,0 0-1408 0,0 0-352 15,0 0 0-15,0 0 0 0,0 0 1664 0,0 0 256 0,0 0 48 0,0 0 16 16,0 0-624-16,0 0-112 0,0 0-32 0,0 0 0 15,0-4-512-15,0 4-96 0,-3-6-32 0,0 1 0 16,0 1-576-16,1 0-208 0,0 1 0 0,0 0-13504 16,-1-2-2704-1</inkml:trace>
  <inkml:trace contextRef="#ctx0" brushRef="#br0" timeOffset="19276.449">24077 13635 28335 0,'0'0'1248'0,"0"0"272"0,0 0-1216 0,0 0-304 15,0 0 0-15,0 0 0 0,0 0 2560 0,4-5 464 16,-2-1 96-16,-1-1 16 0,0 0-880 0,-1-2-160 15,-2-2-48-15,-1-1 0 0,1 1-704 0,-3 0-128 16,-1-4-48-16,0-2 0 0,-1 0-560 0,-2-4-112 16,-1 1-32-16,1-2 0 0,-3-5-320 0,2 2-144 15,-1 3 128-15,1 1-128 0,1 2-240 0,1 2-128 16,-1 5-16-16,1 3-16 16,0 2-2336-16,0 2-464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7T23:52:51.53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9261 3622 29135 0,'-13'2'640'0,"6"-1"128"0,-2 0 16 0,-1 0 48 0,2-1-656 0,-3-1-176 0,-2-1 0 0,1 0 0 0,-1-5 1664 0,0-1 288 15,1-1 64-15,1-4 16 0,0-2-736 0,1-2-144 16,0-4-16-16,2-1-16 0,1-2-384 0,1-1-80 16,1-5-16-16,1 0 0 0,2-1-64 0,1-3-32 15,4-3 0-15,2-2 0 0,3-1-96 0,2 1 0 16,4 1-16-16,3 3 0 0,1 2-144 0,2 2-32 15,-1 6 0-15,2 1 0 0,1 2-64 0,0 3-32 0,-1 4 0 0,1 2 0 16,2 4-16-16,3 1 0 16,0 2 0-16,3 5 0 0,0 2-144 0,3 3 192 0,-1 5-192 0,1-2 192 15,-1 2-192-15,0 3 160 0,0-1-160 0,-3 5 160 16,-2-2-160-16,-1 4 128 16,-2 5-128-16,-3 2 128 0,-6 5 16 0,-5 4 0 0,-4 2 0 0,-4 2 0 15,-4 2 144-15,-5 0 32 0,-4 0 0 0,-3 0 0 16,-4-1 80-16,-2 2 32 15,-4 1 0-15,-2-5 0 0,-2-2-96 0,-2-3-16 0,-1-3 0 0,-2-4 0 16,0-3-128-16,-1-5-48 0,0-2 0 0,0-3 0 16,3-5-144-16,1 0 0 0,1-4 0 0,2-2 0 15,1-5-624 1,0-1-144-16,2-3-48 0,1-4-14720 0,4-4-2944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7T23:53:08.86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9332 8937 4607 0,'0'0'400'0,"0"0"-400"0,0 0 0 0,1-3 0 16,-1-1 6000-16,0 4 1104 0,1-6 240 0,-1 6 32 16,0 0-4368-16,0 0-864 0,0 0-176 0,0 0-48 15,0 0-208-15,2 6-48 0,0 3-16 0,-1 2 0 16,0 6-352-16,-1 1-64 0,-2 6-16 0,1 1 0 15,0 3-304-15,-1 2-64 0,-1 2-16 0,1 0 0 16,-1-1-304-16,1-1-64 0,0-2-16 0,1 0 0 16,0-4-176-16,0 0-32 0,0-2-16 0,1 1 0 15,0-1-224-15,2 0 0 0,-2-3 128 0,0 0-128 16,0-3 0-16,1 1 0 0,0-2 0 0,1-4 0 0,-1-1-368 0,0-1-16 16,-1-3 0-16,0-1 0 15,0-5-976-15,0 0-208 0,0 0-32 16,0 0-16-16,-1-6-688 0,1-4-144 15,1-2-32-15,0-1-15776 0</inkml:trace>
  <inkml:trace contextRef="#ctx0" brushRef="#br0" timeOffset="233.11">9598 8848 23039 0,'0'0'2048'0,"0"0"-1648"16,0 0-400-16,0 0 0 0,0 0 3184 0,0 0 544 15,0 0 112-15,-2 7 32 0,0 1-1600 0,2 2-320 16,-2 2-64-16,1 1-16 0,1 3-656 0,1 4-144 16,-2 3-32-16,-1 2 0 0,0 5-272 0,0 2-64 0,-1 1-16 0,0 3 0 15,1-1-256-15,0-2-48 0,1-3-16 0,0-1 0 16,0-2-368-16,0-2 128 0,0-2-128 0,0-2 0 16,1 0 0-16,0-4 0 15,0-3 0-15,-1 0-128 16,-1 1-688-16,0-2-128 0,-1-3-16 0,-1-2-16 15,-1-2-1264-15,-2-1-240 0,-2-2-48 0,-1-3-16096 0</inkml:trace>
  <inkml:trace contextRef="#ctx0" brushRef="#br0" timeOffset="409.398">9341 9326 13823 0,'0'0'1216'0,"0"0"-960"0,-1-5-256 0,1 5 0 0,0 0 4432 0,0 0 848 16,4-5 160-16,-4 5 48 0,6-4-2848 0,1 0-560 15,2 0-112-15,2 2-32 0,0 0-480 0,0 0-112 16,3 0 0-16,1 1-16 15,0 1-496-15,2 1-112 0,0 0-16 0,-1 1 0 16,2 0-320-16,-1 1-64 0,-1-1 0 0,1 0-16 16,-1 0-304-16,0 0 128 0,0 1-128 0,0-2 0 15,0 0-336-15,-1 2-176 0,-2-3-48 0,0 1-13648 16,0 0-2752-16</inkml:trace>
  <inkml:trace contextRef="#ctx0" brushRef="#br0" timeOffset="666.625">9737 9673 20271 0,'0'0'1792'0,"0"0"-1424"0,0 0-368 0,0 0 0 16,0 0 3984-16,0 0 736 0,0 0 144 0,0 0 16 16,3-5-2448-16,1-2-480 15,0-1-96-15,1 0-32 0,2-1-672 0,1-2-144 0,0-4-32 0,1-2 0 16,1-4-416-16,0-1-96 15,2 0-16-15,1 0 0 0,1 1-240 0,0 0-48 0,0 2-16 0,-1 0 0 16,1 2-144-16,2-5 0 0,-1 3 0 0,1 1 128 16,-2 1-128-16,-2 2 0 0,1 0 0 0,-2 1 0 31,0 3-1232-31,-3 2-176 0,0 0-48 0,-2 4-12512 0,-1 0-2512 0</inkml:trace>
  <inkml:trace contextRef="#ctx0" brushRef="#br0" timeOffset="855.426">9912 9359 35535 0,'-15'-1'1568'0,"7"1"336"0,-2-1-1520 0,-2 0-384 0,-1-1 0 0,1 0 0 0,1-2 1792 0,-3 0 304 15,0 0 48-15,3-2 16 0,1 0-928 0,0-1-176 16,0 1-32-16,2-2-16 0,3 0-624 0,-1-1-112 16,0-1-16-16,2 0-16 0,2-2-240 0,1 2 0 15,0 2 0-15,2-1 0 0,1 1 0 0,1 1 0 0,1 1-144 0,1 1 144 31,0 1-1920-31,2 1-272 0,3 1-64 0,0-1-16592 0</inkml:trace>
  <inkml:trace contextRef="#ctx0" brushRef="#br0" timeOffset="1112.039">10128 9168 17503 0,'0'0'768'0,"0"0"176"0,0 0-752 0,0 0-192 0,1 7 0 0,-1 0 0 16,0 1 5168-16,1 2 992 0,0-1 208 0,0 5 32 0,-1 1-3904 0,0-1-768 15,-1 4-176-15,0-1-16 16,0 2-704-16,0 2-128 0,1 1-16 0,-1 3-16 0,0 0-304 16,0 1-64-16,-1 1-16 0,0-1 0 15,3 0-288-15,-1-1 128 0,-1-1-128 0,1-1 0 0,1-5 0 0,2 1 0 16,-2-5-192-16,2-1 48 31,0-5-1712-31,0-2-320 0,-3-6-80 0,0 0-10976 0,0 0-2192 0</inkml:trace>
  <inkml:trace contextRef="#ctx0" brushRef="#br0" timeOffset="1467.304">10145 9191 23039 0,'-6'-13'1024'0,"3"8"192"0,0-5-960 0,-1 1-256 15,0 1 0-15,1-1 0 0,1-1 3728 0,0 1 704 16,1 0 144-16,2-1 32 0,0-1-2560 0,2 0-496 0,2 0-96 0,2 1-32 16,0 0-800-16,2 1-176 15,3 0-16-15,1 3-16 0,-1 1-96 0,1 2-32 16,1 3 0-16,1 1 0 0,-1 2-32 0,0 1 0 16,-1 2 0-16,0 2 0 0,-1 2-64 0,-1 3 0 15,0-2-16-15,-3 3 0 0,-1 1 64 0,0 0 16 0,-3 3 0 16,-1-1 0-16,-1-2 0 0,-1 3 0 15,-2 1 0-15,-2 1 0 0,-2-2 32 0,-2-2 16 0,-2 0 0 0,0-1 0 16,-2-2 16-16,-1-1 0 0,-1-3 0 0,-1 0 0 16,-1-1-144-16,2-1-32 0,2-2 0 0,-2-1 0 15,0-2-144-15,2-1 0 0,0-1 0 0,2-2 0 32,0 0-368-32,2-3-48 0,1 0-16 0,3-1 0 15,1-1-1440-15,2-1-304 0,1-1-48 0,3 0-11792 0,0 0-2352 0</inkml:trace>
  <inkml:trace contextRef="#ctx0" brushRef="#br0" timeOffset="2167.505">10437 9168 36511 0,'0'0'1616'0,"0"0"336"0,0 0-1568 0,4 5-384 16,1 1 0-16,0-2 0 0,0-1 1664 0,2-1 240 15,0 0 48-15,2-1 16 0,2-1-1024 0,-2-1-208 16,0 0-32-16,0-1-16 0,1-1-400 0,-2 0-80 15,0 0-16-15,-1-2 0 0,1-2-192 0,-1 0 144 16,1 1-144-16,-1-1 128 0,-1-2-128 0,-1 0 128 16,0 0-128-16,-1 0 128 0,-2 3-128 0,-2-4 0 0,0 0 0 0,-2 2-176 15,-3-2 176-15,-1 1 0 0,1 1 128 0,-2-1-128 16,-1 2 0-16,0 2 0 16,1 3 0-16,-1 0 128 0,0 4 224 0,-1 1 48 0,-1 4 16 0,0 2 0 15,1 2 192-15,0 2 32 16,-1 4 16-16,2 3 0 0,0 2-144 0,1 3-16 0,1 0-16 0,2 0 0 15,0 0-144-15,1-2-16 0,1 0-16 0,2-3 0 16,2-1-160-16,2-2-16 0,1 0-128 0,1-2 192 16,3-2-192-16,1-2 0 0,2-2 0 0,1-2 0 15,0-2 0-15,3-4-208 0,0-2 32 0,2-3 16 32,-2-3-336-32,0-2-64 0,0-2-16 0,1 0 0 0,-1-2-1504 0,-1-1-304 0,-2 1-64 0,-4-2-16 15,1 0-544-15,-2 1-96 0,-2-2-32 0,-1 0 0 31,-1 2 1296-31,0 0 256 0,-2 1 48 0,0 3 16 0,-1 0 624 16,-1 1 112-16,0 1 16 0,-2 1 16 0,1 0 1824 0,0 2 352 0,1-1 80 0,-1 1 16 16,0 1 208-16,1 4 64 0,0 0 0 0,0 0 0 0,0 0-432 0,0 0-80 15,0 0 0-15,0 0-16 0,0 0-240 0,2 5-64 16,1 1 0-16,0 1 0 0,0 3-272 0,0 3-64 16,-1 0-16-16,0-1 0 0,1 2-144 0,0 0-16 15,-1-1-16-15,0 0 0 0,0 0-32 0,0-2 0 16,0-2 0-16,0 1 0 0,0 0-64 0,0-3-16 15,-1 1 0-15,0-4 0 0,-1-4 32 0,0 0 0 16,0 0 0-16,0 0 0 0,0 0-32 0,0 0-16 16,0 0 0-16,4-1 0 0,0-2 16 0,1-1 0 15,-1-2 0-15,2-2 0 0,-1-2-80 0,0-1-16 16,1-3 0-16,0-3 0 0,-2 0-64 0,2-3-16 0,-1 0 0 0,0 0 0 16,1 1-144-16,0 2 160 0,1 1-160 0,-1 1 160 15,-1 3-160-15,1 0 0 16,0 2 0-16,-1 1 128 0,0 3-128 0,0 1 0 0,2 2 0 0,-1-1 0 15,-1 3 0-15,2 1 0 0,-1 0 0 16,1 1 0-16,0 1-128 0,0 0-64 0,-2 1-16 0,1 1 0 31,1 0-1632-31,0-1-320 0,-7-3-64 0,7 4-19600 0</inkml:trace>
  <inkml:trace contextRef="#ctx0" brushRef="#br0" timeOffset="2901.795">11236 9111 12895 0,'5'-9'1152'15,"-3"3"-928"-15,1-2-224 0,0-1 0 0,1-1 2928 0,0 1 528 16,-2 0 128-16,1 1 0 0,-1 2-832 0,1 1-160 16,-3 5-32-16,0 0-16 0,0 0-352 0,0 0-64 15,0 8-16-15,0 4 0 0,-1 2-576 0,0 7-112 16,0 5-16-16,-1 3-16 0,0 3-448 0,0 0-96 16,0 1-16-16,-1 0 0 0,0-2-320 0,1 1-80 15,1 1-16-15,-1 1 0 0,1-2-112 0,1-2-32 16,1 1 0-16,1-2 0 0,0 0-144 0,1-4-128 15,1-4 192-15,-1-2-192 0,0-3 128 0,0-3-128 16,1-2 0-16,0-1 0 0,-1-5-144 0,-3-5-96 0,5 3-16 0,-5-3 0 31,5-5-1616-31,-1-3-336 0,-2-6-64 0,1-3-11936 0,0-5-2368 0</inkml:trace>
  <inkml:trace contextRef="#ctx0" brushRef="#br0" timeOffset="3268.798">11253 9131 27647 0,'0'0'2448'0,"-5"-1"-1952"0,5 1-496 0,-2-2 0 0,-1-2 2352 0,0-1 368 15,1-1 80-15,2 0 16 0,2-1-1248 0,1-1-240 16,1-1-48-16,1 0-16 0,2 0-704 0,2-1-144 16,2 0-32-16,1 0 0 0,0 1-128 0,1 2-48 15,2 0 0-15,1 1 0 0,1 2-80 0,1 2 0 16,2 1-128-16,0 1 192 0,-1 1-192 0,-1 2 128 15,-3 2-128-15,-1 1 0 0,-1 2 160 0,-3 2-160 16,-1 2 160-16,-2 3-160 0,-3-2 352 0,-3 3-32 16,-3 1 0-16,-2 0 0 0,-4 3 160 0,-1-1 32 15,-3 2 0-15,-3-1 0 0,-1-1-64 0,-3-1-16 0,-3-2 0 0,2 1 0 16,0-3-112-16,2-3 0 16,-2 0-16-16,3-1 0 0,-1-2-176 0,1-2-128 0,2-2 192 0,1-1-192 15,3 0 0-15,3-3 0 0,2 0 0 16,6 0 0-1,-2-6-672-15,2 0-240 0,3 1-48 0,2-4-16 16,4 0-992-16,3 0-192 0,2-1-32 0,0 0-10656 16,2-1-2128-16</inkml:trace>
  <inkml:trace contextRef="#ctx0" brushRef="#br0" timeOffset="4035.487">11723 9114 30287 0,'0'0'1344'0,"0"-4"272"0,0-2-1296 0,1 0-320 0,0-1 0 0,-1-1 0 0,0 1 1760 0,0-2 288 15,0 2 48-15,0 1 16 16,-1-2-512-16,-1 2-80 0,1 1-32 0,-2 1 0 0,-2 0-496 0,-1 3-96 16,-1 1-32-16,-1 0 0 0,0 3-288 0,-2 2-48 15,-2 2-16-15,-1 2 0 0,1 2-192 0,-2 1-64 16,0 3 0-16,1 3 0 0,0 1-64 0,1 2 0 16,2-1-16-16,2 1 0 0,1-1-176 0,2-1 0 15,3-2 144-15,3 0-144 0,2-1 0 0,3-5 0 16,1-1 0-16,2-1 0 0,3 0 0 0,0-4 0 15,-1-4 0-15,2-1 0 0,1-1 0 0,0-3 0 16,1-2 0-16,-1-2 0 0,0-2 0 0,-2-1 0 16,-1-4 0-16,0-3 0 0,-1 1-240 0,-2-2 48 15,-1 0 0-15,-1-1 0 0,-1 1 16 0,0 1 16 16,-2-2 0-16,1 4 0 0,0 0 160 0,-2 2 0 16,-3 4 0-16,2 1 0 0,0 2 0 0,-1 7 0 15,0 0 0-15,0 0 0 0,0 0 0 0,-2 5 0 16,-1 2 0-16,1 2 0 0,-1 2 0 0,1 1 128 15,0 2-128-15,1 0 176 0,0 2-176 0,1 1 0 16,0 0 144-16,1 1-144 0,0-2 0 0,1 1 0 0,1-1 0 16,1-4 0-16,0 1 0 0,0 0 0 0,-2-5 0 0,3 0 0 31,0-2-416-31,0-1-96 0,1-1-32 0,0-2 0 16,-1-1-1344-16,1-2-272 0,-1-2-48 0,3-3-16 0,0-1-464 0,0-2-112 0,-1-3-16 0,0 0 0 31,-1-3-288-31,0 1-64 0,0 0-16 0,0 2 0 0,-2-1 1968 0,0 1 384 0,-1 2 64 0,0 0 32 15,-1 2 1920-15,0 2 384 0,-1-1 80 0,0 2 16 0,0-1 816 0,0 1 160 16,-1 0 48-16,0 1 0 0,0 4-1056 0,0 0-208 16,0 0-32-16,0 0-16 0,0 0-32 0,0 0 0 15,0 0 0-15,0 0 0 0,0 0-320 0,1 5-64 16,-1 2 0-16,0 2-16 0,0 2-320 0,0 1-64 16,0 1-16-16,0 2 0 0,-1 0-160 0,1-1-48 15,0 2 0-15,0-1 0 0,-1-1 0 0,0 1 0 16,0-2 0-16,0-2 0 0,0-1-80 15,0-1 0-15,0-2-16 0,1-1 0 0,0-6-16 0,0 0 0 16,0 0 0-16,0 0 0 0,0 0-96 0,0 0 0 16,0 0-128-16,5-4 192 0,0-3 0 0,1-3-16 0,3-2 0 15,-1-2 0-15,1-5-176 0,0-1 128 0,1-3-128 16,0 0 128-16,0-1-128 0,1 1 0 16,-1 0 0-16,0 3 0 0,-1-2 0 0,0 4 0 15,-1 0 0-15,-2 3 0 0,1 4 0 0,-1 0 0 0,-1 2 0 0,0 3 0 16,0-1 0-16,-1 3 0 15,0 1 0-15,-4 3 0 16,0 0-464-16,6 1-80 0,-1 1-16 0,1 1 0 16,0 2-1568-16,0 0-320 0,0 1-64 0,0 0-16 15,0 1-736-15,0 0-128 0</inkml:trace>
  <inkml:trace contextRef="#ctx0" brushRef="#br0" timeOffset="4436.053">12245 9105 26207 0,'0'0'1152'0,"0"0"256"0,0 0-1136 0,0 0-272 0,0-5 0 0,0 1 0 0,0-1 1760 0,-1 0 288 15,1 0 64-15,-1-2 16 16,-1 1-496-16,0 2-96 0,-1-1-32 0,-1 0 0 16,-2 1-320-16,-1 0-64 0,1 2-16 0,-2 2 0 15,-1 2-176-15,-1 2-32 0,-1 2-16 0,1 2 0 16,-2 0-208-16,0 3-32 0,-1 1-16 0,3 3 0 16,-1 2-160-16,1 2-16 0,1 0-16 0,2 1 0 0,1 0-208 15,3-2-32-15,1-1-16 0,2-2 0 0,2-1-176 0,3 0 0 16,1-5 0-16,1 0 128 0,3 0-128 0,0-4 0 15,0 0 0-15,-1-4 0 0,3 0 0 0,1-3 0 16,1-2 0-16,-1-2 0 0,0-2-176 0,0-2 48 16,-1-2 0-16,1-3 0 0,-1-3-128 0,-1 0-32 15,-2-2 0-15,0 1 0 0,-1-1 32 0,-2 2 16 16,-1 0 0-16,-1 0 0 0,-1 1 240 0,-1 2 0 16,-2 3 0-16,0 3 0 0,-1 1 0 0,-2 3 0 15,0 4 0-15,-1 1 0 0,-1 2 0 0,-1 4 240 16,0 1-48-16,1 2-16 0,0 2-48 0,1 2-128 15,0 0 192-15,1 2-64 0,-1 1-128 0,3 0 0 16,1 1 0-16,1 0 0 0,1-2 0 0,2 2 0 16,1-2 0-16,0-3 0 0,2 1 0 0,1-1 0 15,0-2 0-15,0-2 0 16,0-1-384-16,0-2-64 0,2-2-16 0,-1 0 0 16,-1-3-1952-16,0-1-384 0,-1-4-80 0,2-1-9536 15,-1-1-1920-15</inkml:trace>
  <inkml:trace contextRef="#ctx0" brushRef="#br0" timeOffset="5037.34">12480 9043 20271 0,'0'0'1792'0,"0"0"-1424"16,0 0-368-16,0 0 0 0,0 0 3408 0,0 0 624 15,0 0 112-15,0 0 16 16,0 0-2160-16,0 0-432 0,0 0-96 0,0 0 0 16,0 0-528-16,-5 8-112 0,2 2 0 0,0 1-16 15,0 3-304-15,0 0-48 0,1 2-16 0,0 2 0 16,1 1-128-16,-1-1-48 0,1 0 0 0,0-2 0 15,1 0-128-15,0-1-16 0,-1-2-128 0,1-1 192 16,2 0-192-16,0-2 144 0,-1-3-144 0,0 0 128 0,0-2-128 0,-1-5 0 16,0 0 0-16,0 0 128 0,5 1-128 0,0-2 192 15,0-3-192-15,0-2 192 0,-1-3-64 0,2-3-128 16,0-3 192-16,2 0-64 0,-2-3-128 0,1-3 0 16,0 1 0-16,1-2 0 0,0 0 0 0,1-2 0 15,-1 1 0-15,1 1 0 0,-2 3 0 0,0 1 0 16,1 3 0-16,1 1 0 0,-1 5 0 0,-1 0 0 15,-1 3 0-15,-2 3 0 0,-4 3 0 0,0 0 0 16,0 0 128-16,4 7-128 0,-1 4 256 0,-1 1 0 16,-1 4 16-16,-1 2 0 0,-1 2 16 0,0 1 0 15,-3-2 0-15,1 2 0 0,-1 2-96 0,0-2-32 0,1 1 0 0,-1-2 0 16,0 1-160-16,0-5 160 0,1 0-160 16,1-1 160-16,0-3-160 0,0-2 192 0,1-1-192 0,0 0 192 15,0-4-192-15,1-5 0 0,0 0 0 0,0 0-176 16,0 0 176-16,7-2 0 0,0-3 0 0,1-2 0 15,0-3 0-15,2-3-128 0,1-4 128 0,0-3-128 16,0 0-128-16,1-1-32 0,0 1 0 0,0-1 0 16,-2 1-48-16,1 0-16 0,0 3 0 0,-2 1 0 15,-1 2 144-15,-1 3 16 0,-2 4 16 0,-1 0 0 0,-1 4 176 0,-3 3 0 16,0 0 0-16,0 0 0 0,2 5 144 0,-2 4 16 16,0 0 0-16,-1 3 0 0,0 1-16 0,-2 1 0 15,0 1 0-15,0 1 0 0,1 0-144 0,0 1 0 16,-1 0 144-16,1-2-144 0,0 1 0 0,1-3 0 15,2-2 0-15,0-1 0 0,0-1 0 0,2-3-240 16,-1-1 48-16,-2-5 0 16,0 0-2064-16,6 1-416 15,-1-1-80-15,2-2-15872 0</inkml:trace>
  <inkml:trace contextRef="#ctx0" brushRef="#br0" timeOffset="5440.117">12890 9136 19343 0,'0'0'1728'0,"0"0"-1392"0,0 0-336 0,-5 2 0 15,1 1 3312-15,4-3 592 0,0 0 112 0,-4 5 16 16,4-5-1728-16,-1 5-368 0,1-5-64 0,0 6-16 16,3 0-832-16,1-1-160 15,1-2-32-15,2 1-16 0,0-1-352 0,1 0-64 16,1 0-16-16,-1-1 0 0,1 0-176 0,1-1-32 0,0-1-16 0,0-1 0 16,1-1-160-16,1-1 0 15,0-1 0-15,-2 0 0 0,-1-1 0 0,0 0 128 16,-2-1-128-16,1 0 0 0,-1-1 128 0,-2-1-128 0,0-1 0 0,-1-1 128 15,-2 1-128-15,0-2 0 0,-1-1 0 0,0 1 0 16,-1-1 0-16,-1 0 0 0,-2 1 0 0,0 1 0 0,-1 2 160 0,-1 2-160 16,1-1 192-16,-3 1-192 15,-2 4 640-15,0 2 0 0,-1 2 16 0,0 3 0 16,-2 3 48-16,-1 1 0 0,0 7 0 0,0 1 0 16,-2 0-96-16,2 4-16 0,2 1 0 0,1 2 0 15,1-1-144-15,2 0-16 0,3-2-16 0,2 0 0 16,1-3-256-16,3 0-160 0,2-2 192 0,3-5-192 15,2 0 0-15,2-1 0 0,0-2 0 0,4-2 0 0,2-3 0 0,0-1 0 16,4-1 0-16,0-2 0 0,2-2-224 0,-1 0-48 16,0-2-16-16,-2-1 0 15,-1-1-896-15,-2-2-176 0,-1 0-48 0,-1-3 0 16,-2-2-640-16,-1-3-144 0,-2 1-32 0,-1-2-10928 16,-1 0-2192-16</inkml:trace>
  <inkml:trace contextRef="#ctx0" brushRef="#br0" timeOffset="5671.81">13327 8767 9215 0,'0'0'400'0,"0"0"96"0,0 0-496 0,0 0 0 15,0 0 0-15,0 0 0 0,0 0 6848 0,0 0 1264 16,-2 7 256-16,0 3 48 0,0 2-5296 0,1 2-1072 16,0 2-192-16,0 2-64 0,-1 0-624 0,2 2-128 15,0 0-16-15,-1 3-16 0,-1 0-400 0,0 4-80 0,-1 0-16 0,1 2 0 16,0 1-256-16,0 0-48 15,-1 0-16-15,1 0 0 0,0-2-192 0,0-2 0 16,1-3 0-16,-1-4 0 0,0 1-192 0,1-4-128 0,0-4-16 0,0-2-16 16,1 0-1584-16,0-5-320 0,0-5-64 0,0 0-16 15,0 0-1408-15,0 0-288 0</inkml:trace>
  <inkml:trace contextRef="#ctx0" brushRef="#br0" timeOffset="6437.433">13184 9113 13823 0,'0'0'1216'0,"0"0"-960"0,0 0-256 0,0 0 0 0,0 0 4784 0,6 0 912 15,1 1 176-15,1-1 32 0,2 0-3568 0,1-1-720 16,-1-1-144-16,2 1-16 0,1 1-736 0,-1-1-144 16,2 1-16-16,-1 1-16 0,0-1-400 0,-2 3-144 15,1-2 0-15,0 1 144 0,-1 0-144 0,-1 0 0 16,1 0 0-16,0 1 0 16,-1-1-1680-16,0 1-224 0,0 0-32 0,-1 0-16 15,-1 0-736-15,0-1-160 0,-3-1-32 0,2 0 0 16,-7-1 1664-16,7 0 336 0,-7 0 64 0,7-2 16 0,-7 2 496 0,0 0 112 15,6-3 0-15,-6 3 16 0,0 0 1328 0,0 0 256 16,4-2 48-16,-4 2 16 0,5-5 240 0,0 2 48 16,-1 0 16-16,1 1 0 0,-5 2-704 0,7-2-144 15,0 1-32-15,0 0 0 0,0 1-16 0,0 0-16 16,-1 0 0-16,1 0 0 0,0 0-256 0,-1 0-48 0,0 0-16 0,0 0 0 16,0 0-288-16,-1-1-64 0,2 1-16 0,-2-4 0 15,0 0-176-15,0 0 160 16,-1-2-160-16,1-1 160 0,-1 0-160 0,0-2 128 0,-2 0-128 0,0 1 128 15,-1-1-128-15,-1 1 0 0,0-1 144 0,-2 1-144 16,0 2 224-16,0 0-32 0,-3-1 0 0,-1 2 0 16,-1 2 288-16,-2 0 48 0,0 3 16 0,0 3 0 15,-3-1 208-15,-1 4 32 0,-1 2 16 0,1 3 0 16,-2 3-160-16,1 2-16 0,1 0-16 0,1 3 0 16,1 1-128-16,1 2-32 0,2 1 0 0,2 0 0 15,3-2-192-15,2-2-32 0,3 0-16 0,2-5 0 16,1 1-208-16,3-3 0 0,3-3 0 0,3-1 0 15,2-2 0-15,3-3-208 0,1-3 32 0,1-2 16 16,0-2-992 0,-1-1-208-16,1-1-48 0,-1-2 0 0,-2-2 304 0,-3-2 48 0,0 1 16 0,0 0 0 15,-3-1-96-15,-3 0-16 0,0 0 0 0,-1 1 0 0,-2 0 832 0,-2-2 144 16,-1 3 48-16,0 1 0 0,0 0 384 0,-1 1 64 16,-2 0 32-16,2 2 0 0,-2 1 368 0,0 5 80 15,0 0 16-15,0 0 0 0,0 0-64 0,0 0-16 16,0 0 0-16,0 0 0 0,1 4-336 0,0 3-64 15,0 2-16-15,0 2 0 0,0-1-144 0,0 2-48 16,1 3 0-16,0-3 0 0,-1 1 48 0,1-1 0 16,0-1 0-16,1 1 0 0,0-5-176 0,0 1 192 15,0-1-192-15,-3-7 192 0,4 3 0 0,-4-3 0 16,0 0 0-16,0 0 0 0,0 0 192 0,0 0 32 16,0 0 16-16,5-3 0 0,-1-4 0 0,-2 0 0 15,0 0 0-15,-1-3 0 0,0-2-112 0,0 0 0 0,0-2-16 0,0 1 0 16,0-2-96-16,1-1-16 0,1-1 0 0,2 0 0 15,0-1-192-15,2 0 176 16,1 2-176-16,0 0 160 0,2 2-160 0,1 0 0 16,1 2 0-16,0 1 0 0,2 1 0 0,0 3 128 0,-1 0-128 0,-1 2 0 15,0 0 0-15,-1 2 0 0,-2-2 128 0,0 2-128 0,-1 1 0 0,-1 0-192 16,0 0 32-16,0 0 16 16,-1 0-2288-1,-2-1-464-15</inkml:trace>
  <inkml:trace contextRef="#ctx0" brushRef="#br0" timeOffset="7222.405">14932 8776 16575 0,'0'0'736'0,"3"-7"160"0,-3-1-720 0,1 3-176 16,0-3 0-16,1 2 0 0,1 2 4032 0,-1-1 768 15,-2 5 144-15,0 0 48 0,0 0-2352 0,0 0-464 16,0 0-80-16,0 0-32 0,4 5-608 0,1 4-128 16,-2 2-32-16,-1 4 0 0,0 5-400 0,-1-1-64 0,-1 3-32 0,0 0 0 15,-1 2-416-15,0-1-64 0,1 4-32 0,-1 1 0 16,-1 3-288-16,0 0 0 0,0 1 0 0,0-1 0 16,1 0 0-16,-2-1-144 0,1-3-16 0,-1-2 0 15,0-7-384-15,0-1-80 0,2-3-16 0,-1-2 0 16,0-3-1264-16,0-4-256 0,2-5-48 0,0 0-16800 15</inkml:trace>
  <inkml:trace contextRef="#ctx0" brushRef="#br0" timeOffset="8125.604">14803 9084 23951 0,'0'0'2128'0,"0"0"-1696"0,0 0-432 0,7 0 0 0,-1-1 2288 0,2-1 368 15,0 0 80-15,1 0 16 0,0 1-928 0,1-2-176 16,3 1-48-16,0 0 0 0,1-1-496 0,0 1-96 15,0-1-32-15,1 1 0 0,-2-2-448 0,3 0-80 16,0 0-32-16,0 0 0 0,1 0-256 0,1 0-160 16,2 0 192-16,-1-1-192 0,1-1 128 0,0 0-128 15,-2 0 0-15,0 0 0 0,-3 0 0 0,1 0 0 0,-2 0 0 0,-3 1 0 16,-2 2 0-16,0 0 0 16,-3 2 0-16,-6 1 0 0,0 0 128 0,0 0-128 15,0 0 144-15,-4 4-144 0,-2 2 192 0,-1 2-64 0,-1 2-128 0,0 3 192 16,-2 1 224-16,0 2 32 0,1 0 16 0,2 1 0 15,-1-1 16-15,3 1 0 16,2-1 0-16,2 0 0 0,2-1-224 0,2 0-64 16,3-2 0-16,1-1 0 0,1-2-192 0,2-1 0 15,3-1 0-15,0-3 0 0,2-3 128 0,1-1-128 16,1-3 0-16,0-3 0 0,1-3 0 0,-1-2 0 0,1-2 0 0,-2-3 0 16,0-1 0-16,-1 1 0 0,-1-2 0 15,0 0 0-15,-1-1 0 0,-3 0-128 0,-2 2 128 0,-1 1-160 0,-1 1 160 0,-2 4 0 16,-1 4 0-16,-1 0-128 0,-2 6 128 0,0 0 0 15,0 0 0-15,-3 4 0 0,-1 3 176 0,-1 0-48 16,-2 5 0-16,1 1 0 0,2-1-128 0,1 3 192 16,0 1-192-16,1 0 192 0,1-2-192 0,1 1 0 15,1-1 0-15,1 1 0 0,1-1 0 0,1-1 0 16,1-3 0-16,2-1 0 0,0-2 0 0,2-2-144 16,1-1 144-16,0-3-160 15,1-2-416-15,1-3-64 0,1-2-32 0,-1-5 0 16,1-1-1616-16,0-2-320 0,-1-3-64 0,1 1-16 15,-1-1-320-15,-1 0-64 0,0 0 0 0,-1-1-16 16,0 1 1040-16,-1 1 192 0,-1 0 64 0,-4 3 0 0,0-2 1168 0,-1 2 240 0,0 1 64 0,0 4 0 16,-2 1 2592-16,-1 0 528 0,0 2 96 0,0 5 32 15,0 0-432-15,0 0-64 16,0 0-32-16,0 0 0 0,0 0-928 0,-4 5-176 16,1 2-32-16,2 1-16 0,-2 1-672 0,1 2-128 15,1 1-16-15,1 1-16 0,-1-1-208 0,0 2-32 16,1 1-16-16,0 0 0 0,0-2 32 0,1 2 0 15,-1-3 0-15,1 1 0 0,0 0 96 0,0-2 32 0,0-1 0 0,0-2 0 16,0-1-64-16,1-2 0 0,-2-5 0 0,0 0 0 16,0 0-96-16,5 0-32 15,0-3 0-15,0-2 0 0,1-2-128 0,1-4 160 0,0 0-160 0,1-3 160 16,0-2-160-16,2-1 0 16,0-1 144-16,0-1-144 0,0 0 0 0,0 2 0 0,-1-1 0 0,0 1 128 0,-2 1-128 0,1 0 0 15,0 1 0-15,0 3 0 0,-2 0 0 16,0 4 0-16,0 0 0 0,-2 4 128 0,-4 4-128 0,0 0 0 15,0 0 128-15,0 0-128 0,7 5 256 16,-3 3 0-16,-1 2-16 0,-1 2 0 0,0 4-48 0,-2 2-16 16,-2 2 0-16,-1 2 0 0,2 0 16 0,0 1 0 15,-1-1 0-15,0 1 0 0,0-2-192 0,1 0 0 16,1-1 0-16,0-3 128 0,0-1-128 0,1-4 0 16,1 0 0-16,0-3 0 0,0-2-144 0,-2-7-64 15,0 0-16-15,6 0 0 16,1-2-1056-16,0-4-224 0,1-4-32 0,-2-2-16 15,3-2-1280-15,1-2-256 0,0-1-48 0</inkml:trace>
  <inkml:trace contextRef="#ctx0" brushRef="#br0" timeOffset="8270.427">16016 8989 21183 0,'0'0'1888'0,"-2"5"-1504"16,-1 2-384-16,0 2 0 0,0 1 3520 0,0 1 624 15,2 0 128-15,-2 2 16 0,0-1-2304 0,1 2-448 16,-1-2-112-16,1 1-16 0,0-1-704 0,0-1-128 15,1-1-48-15,1 0 0 0,0-2-336 0,1-1-64 16,1-1 0-16,-2-6-128 0,0 0 0 0,0 0 0 16,0 0 0-16,5-4-144 15,0-2-1456-15,1-2-304 0,-2-3-48 0,2-4-9824 0,0-1-1984 0</inkml:trace>
  <inkml:trace contextRef="#ctx0" brushRef="#br0" timeOffset="8722.112">16056 8780 14735 0,'-2'-5'1312'0,"0"0"-1056"0,0 0-256 0,0 0 0 15,0 2 3456-15,2 3 640 0,0 0 128 0,0 0 32 16,0 0-2720-16,0 0-528 0,0 0-112 0,-1 6-32 16,0 2-688-16,1 4-176 0,0-1 0 0,1 2 0 15,0 1-448 1,1 2-112-16,0 0-16 0,0 2-16 0,0 0-144 0,-1 0-32 0,0-1 0 16,0-1 0-16,1 1 1120 0,-2 1 224 0,-1-1 32 0,1 0 16 0,0-2 688 0,0 0 144 15,0 0 16-15,2-3 16 0,0-1-432 0,0-2-96 16,0-2 0-16,0-1-16 0,-2-6-480 0,4 5-80 15,-4-5-32-15,0 0 0 0,0 0 32 0,0 0 0 16,5 1 0-16,-5-1 0 0,5-1 128 0,0-5 16 16,0-1 16-16,1-1 0 0,1-2-96 0,1-1 0 15,-1-2-16-15,1-1 0 0,0 1-256 0,1-2-48 16,0 0-128-16,0 1 192 0,0 0-192 0,-2 2 0 16,0 1 0-16,0 3 0 0,0 1 128 0,-1 2-128 15,-1 2 0-15,-5 3 144 0,0 0 64 0,0 0 16 16,6 5 0-16,-1 2 0 0,-2 2 224 0,-1 1 32 15,0 3 16-15,-1 1 0 0,-1-1-256 0,-1 4-48 16,0 1-16-16,0 1 0 0,-1-1 64 0,0 0 16 16,0 1 0-16,0 1 0 0,0-2-256 0,0 0 0 0,0 1 0 0,1-4 0 31,0-1-352-31,0-2-112 0,0-2-32 0,2-3 0 16,-1-7-1424-16,0 0-304 0,7 0-48 0,0-3-16 15,2-4-80-15,0-3-32 0,2-3 0 0,1-3-8080 16,-1-2-1616-16</inkml:trace>
  <inkml:trace contextRef="#ctx0" brushRef="#br0" timeOffset="9190.539">16463 8907 25215 0,'13'-7'1120'0,"-9"4"224"0,-4 3-1072 0,4-3-272 16,-4 3 0-16,0 0 0 0,0 0 2160 0,0 0 368 15,0 0 80-15,-2 6 16 0,0 1-672 0,-3 1-128 16,-1 1-32-16,-1 1 0 0,-1 1-896 0,0 2-176 16,0 1-32-16,-1-1-16 0,0 3-256 0,1 1-48 15,0-2-16-15,2 1 0 0,0 1-224 0,1-1-128 16,0 0 160-16,2-1-160 0,1 1 0 0,0-1 0 15,0-2 0-15,2 0 0 0,1-1 0 0,1-2 0 16,0-2 0-16,2-3 0 0,0-1 0 0,-4-4 0 16,6 1 0-16,0-2 0 0,1-3-192 0,1-3 192 15,0 0-192-15,1-5 192 0,0-3-160 0,0 0 160 16,0-2-128-16,-1 0 128 0,0 0-208 0,0 0 32 16,-3-2 16-16,1 1 0 0,-1 2 160 0,-1 2-128 15,0 1 128-15,-2 3-128 0,-1 0 128 0,0 3 0 16,-1 0 0-16,0 2 0 0,0 5 400 0,0 0 16 15,0 0 0-15,0 0 0 0,-5 0 288 0,0 3 64 0,0 4 16 0,0 0 0 16,1 4-256-16,1 4-48 0,-1 2-16 0,0 2 0 16,1 4-144-16,1 1-48 0,1 3 0 0,1 4 0 15,0-2-48-15,0 1-16 0,0-1 0 16,0 0 0-16,0 1-80 0,1 2-128 0,-1-3 176 0,0 2-176 16,-1 2 128-16,0-1-128 0,-1 1 0 0,-1 0 0 15,0 0 192-15,0-5-192 0,-2-1 192 0,0-1-192 16,-2-3 400-16,-1-1-16 0,-1-2-16 15,-1-3 0-15,-1-1 16 0,0 0 16 0,-3-2 0 0,0-2 0 16,-1 0-96-16,0-4-32 0,-1-1 0 16,2-2 0-16,-3-3-128 0,1-2-16 0,2-1-128 0,-1-3 192 0,1-2-192 0,2 0-128 15,1-3 128-15,-1 1-208 16,1-1-272-16,2-1-48 0,0 0-16 0,1 1 0 16,2 1-1360-16,1-2-272 0,1 1-48 0,2-1-12400 15,0-2-2480-15</inkml:trace>
  <inkml:trace contextRef="#ctx0" brushRef="#br0" timeOffset="10657.057">10533 10690 10127 0,'0'0'896'0,"0"0"-704"15,0 0-192-15,0 0 0 0,0 0 3968 0,0 0 768 16,0 0 160-16,0 0 32 0,0 0-2528 0,0 0-496 16,0 0-112-16,0 0 0 0,0 0-256 0,0 0-32 15,0 0-16-15,0 0 0 0,0 0-320 0,-1-5-64 16,-1-2-16-16,0-1 0 0,0-2-304 0,-1-1-64 16,0-1-16-16,0-2 0 0,0-2-288 0,-1 1-64 15,-1-2-16-15,-1 0 0 0,1-2-128 0,-2 0-16 16,-1-2-16-16,1-1 0 0,-1 1-48 0,0-2 0 15,1 1 0-15,0 1 0 0,0 1 0 0,0 1-128 16,2 3 192-16,0 0-64 0,1 1 0 0,1 1 0 16,1 0 0-16,2 2 0 0,1-1-128 0,0 1 0 0,1 0 0 0,1 2 0 15,1 2 0-15,1 0 0 16,1 2 0-16,3-2 0 0,0 2 0 0,-1 2 0 0,3-1 0 0,1 0 0 16,0 3 0-16,0 0 0 0,3 2 0 0,-1 0 0 15,1 0 0-15,1 1 0 0,0 2 0 0,-3 2 0 16,1 0 0-16,-1 3 0 0,-3 2 0 15,-3 0 0 1,-2 2-416-16,-3 3-16 0,-3 1 0 0,-2 1 0 0,-3 1-2064 0,-2 0-432 0,-3 1-80 16,-1 0-15104-16</inkml:trace>
  <inkml:trace contextRef="#ctx0" brushRef="#br0" timeOffset="11324.821">10384 10526 20271 0,'0'0'1792'0,"-5"5"-1424"0,1 0-368 0,1 0 0 0,3-5 3200 0,0 0 576 16,0 0 128-16,1 7 0 0,-1-7-1904 0,3 5-384 15,2 0-80-15,1-3 0 0,1 0-768 0,0-1-128 16,0-1-48-16,1 0 0 0,3-1-336 0,2-2-64 16,2 0 0-16,-1 0-16 0,2-2-176 0,-1-3 0 15,4 1 0-15,1 0 0 16,0 0-256-16,1-1-128 0,-1 1-16 0,2 1-16 16,-2 1-1712-16,0 0-352 0,-2-1-64 0,0 2-16 15,-2 1 176-15,-2 0 16 0,1 0 16 0,-2 0 0 16,-1-1 1008-16,-2 0 208 0,-1 2 48 0,-2-1 0 0,-2 1 1088 0,-5 2 240 0,0 0 32 0,0 0 16 15,0 0 2048-15,0 0 416 0,0 0 64 0,-4 6 32 16,-2 0-352-16,-1 0-80 16,-1 0-16-16,0 0 0 0,0 3-800 0,-1 0-176 15,-1-1-16-15,0 2-16 0,1 0-496 0,1 2-112 16,-1-1-16-16,3 1 0 0,1-1-336 0,2 1-80 16,2-1-16-16,2 0 0 0,2-1-192 0,2 0-144 15,1-1 192-15,2 0-192 0,0-4 0 0,3-1 0 0,1-1 0 0,0-1 0 16,0-3 0-16,1-1 0 0,-1-2 0 0,1 0 0 15,-2-4 160-15,0 0-160 0,-1 0 128 0,-2-1-128 16,-1 0 128-16,-3-1-128 16,-2 0 0-16,-1 1 128 0,-2-1-128 0,-1 2 160 0,-2-1-160 0,-2 1 160 15,-2 0-160-15,0 0 0 0,-1 2 144 0,2 2-144 16,0-1 0-16,-1 1 0 0,-1 0-160 0,1 1 160 16,2 1-496-1,1-2 16-15,1 1 0 0,4 3 0 0,0 0-1088 0,0 0-224 0,0 0-32 0,8-2-16 16,-1 2 560-16,2 2 128 0,1 1 0 0,0 1 16 15,2 1-208-15,1 1-64 0,0 1 0 0,-1-1 0 16,2 4 640-16,0 0 112 0,-3-1 16 0,-1 0 16 0,-1-2 624 0,-3 1 0 16,-1 0 0-16,-1 0 0 0,0 0 1024 0,-2-1 160 15,-1-1 32-15,-1-1 16 0,0-5 416 0,0 0 80 16,0 0 0-16,0 0 16 0,0 0-320 0,0 0-64 16,0-5-16-16,0-1 0 0,1-2-448 0,0 0-112 15,1-4-16-15,0 1 0 0,0 2-192 0,0-3-32 16,1 0-16-16,0 1 0 0,-1 1-192 0,1 0-32 15,0 1-16-15,0 1 0 0,-1 1-160 0,1 2-128 16,0-1 192-16,1 1-192 0,0 1 0 0,1 1 0 16,1 1 0-16,1 0 0 0,1-1 0 0,2 1-176 15,0 0 32-15,2 1 0 16,0 0-496-16,1-1-80 0,-1 0-32 0,1 1 0 16,1-3-1936-16,-2 1-384 0,0 1-64 0,-1-1-15072 0</inkml:trace>
  <inkml:trace contextRef="#ctx0" brushRef="#br0" timeOffset="14693.194">11726 10459 11967 0,'0'0'528'0,"0"0"112"0,0 0-512 0,0 0-128 16,0 0 0-16,0 0 0 0,0 0 2800 0,4 5 528 15,-4-5 96-15,4 5 32 0,-4-5-1616 0,6 4-320 0,0-2-64 0,0 1-16 16,0 0-272-16,1 0-48 16,0-1-16-16,0 0 0 0,1-1-464 0,1 0-80 15,0-1-32-15,0 0 0 0,-1 0-336 0,2-1-64 16,-1 0 0-16,0-3-128 0,-1 1 160 0,-1 0-160 16,1 0 128-16,0 0-128 0,-2-2 128 0,-1-1-128 15,0 1 128-15,-1-3-128 0,-1 0 160 0,-1 1-160 0,0-2 192 16,-2 0-192-16,0 0 160 0,0-3-160 0,-2 2 128 0,0 0-128 15,-1 0 128-15,-1 0-128 0,-2 2 128 0,0 0-128 16,-2 2 304-16,0 2-32 0,-1 2 0 0,-1 1 0 16,-1 1 432-16,-1 2 64 0,1 2 32 0,-1 2 0 15,0 3-112-15,0 1-32 0,2 3 0 0,-1 2 0 0,1 2-144 0,1 0-16 16,0 0-16-16,1 1 0 0,2 0-176 16,2-1-48-16,0-3 0 0,3 1 0 0,3 0-256 0,1-1 0 15,1-1 0-15,3-2 0 0,1 0 0 0,1-2 0 16,2-1 0-16,2-2 0 0,1-2 0 0,2 0 0 15,0-2 0-15,-1-1 0 0,2-2 0 0,0-1 0 16,-2-1-128-16,1 0 128 16,0-2-576-16,-1 0-32 0,0-1 0 0,0 1 0 15,-1-2-1488-15,-1 1-288 0,0 0-64 0,-1 1-16 16,-1-1-48-16,-1 0-16 0,0 1 0 0,-1 0-6240 16,-1-1-1232-16</inkml:trace>
  <inkml:trace contextRef="#ctx0" brushRef="#br0" timeOffset="15065.951">12208 10347 5519 0,'0'0'240'0,"0"0"64"0,-5 1-304 0,0 2 0 0,0-2 0 0,-1 2 0 16,-2 1 5312-16,1 0 1024 16,-1 2 192-16,0-1 32 0,-1 2-4192 0,0 0-848 0,-1 1-176 0,-1 2-16 15,0 0-176-15,-1 0-48 0,1-1 0 0,0 2 0 16,2 1-208-16,-1 1-64 0,0-3 0 0,3 2 0 15,1 0-256-15,1-1-64 0,1-2-16 0,2 1 0 16,3 0-368-16,2 0-128 0,1-2 0 0,2 0 144 0,3-1-144 0,2-2 0 16,1-1 0-16,2-1 0 0,-1-2-128 0,2-2-16 15,0-1 0-15,0-1 0 16,2-4-384-16,0 0-80 0,0 0-16 0,1 1 0 16,-3-4-208-16,0 2-32 0,-2 0-16 0,-2 1 0 15,-2-2 80-15,0 0 16 0,-2 0 0 0,-1 1 0 0,-2 0 480 0,0 1 112 16,0 0 0-16,-3 1 16 0,0 1 176 0,0 0 0 15,-1 0 0-15,0 5 0 0,0 0 0 0,0 0 192 16,0 0-32-16,-3 5-16 0,-1 2 384 0,2 0 80 16,1 0 16-16,1 0 0 0,2 1-384 0,2 0-80 15,0-1-16-15,2 0 0 0,1-1-144 0,1-1 0 16,1 1 0-16,0-1 0 0,-2 0 0 0,1-1 0 16,1-1 0-16,-1-1 0 15,-1 0-2336-15,0-2-352 0</inkml:trace>
  <inkml:trace contextRef="#ctx0" brushRef="#br0" timeOffset="15644.481">12245 10396 11055 0,'0'0'480'0,"-6"0"112"0,-1 2-464 0,0-1-128 0,0-1 0 0,2 0 0 16,-1 2 4528-16,6-2 880 15,-5 0 176-15,5 0 48 0,0 0-3536 0,0 0-704 16,0 0-144-16,0 0-32 0,0 0-608 0,2 7-128 16,2 0-32-16,2 1 0 0,1 0-96 0,3-1-32 15,1 0 0-15,2 0 0 0,1 0-64 0,1 0 0 16,-1 0-16-16,-1-2 0 0,2 1-240 0,0 0 144 0,-1 0-144 0,1 0 128 15,-1-1-128-15,-2-1 0 0,-1 1 0 16,-1-1 0 0,1-2-992-16,-3 2-288 0,-2 1-48 0</inkml:trace>
  <inkml:trace contextRef="#ctx0" brushRef="#br0" timeOffset="16011.143">12627 10408 7359 0,'0'0'320'0,"0"0"80"16,3-5-400-16,0-1 0 0,0-1 0 0,0 2 0 0,0-1 1216 0,0-1 176 15,0 1 16-15,-1-1 16 0,-1 0-1056 0,-2 1-224 0,0-1-144 0,0 2 192 16,-2 1 1088-16,-1 1 240 16,-1 1 32-16,-1 2 16 0,0 2 992 0,-2 1 192 15,-1 2 32-15,-1 3 16 0,0 1-688 0,0 3-128 0,1 3-16 0,0-1-16 16,0 4-576-16,1-2-112 0,2-1-32 0,1 1 0 16,2 0-608-16,2-2-128 15,4-1-32-15,1-2 0 0,2-2-464 0,3 0 128 16,2-1-128-16,2-2 0 0,3-2 0 0,2-2 0 0,0-2 0 0,2-1 0 31,0-2-1408-31,1-1-240 0,-2-1-32 0,3-2-15136 0</inkml:trace>
  <inkml:trace contextRef="#ctx0" brushRef="#br0" timeOffset="16345.081">12878 10180 14735 0,'0'0'1312'0,"0"0"-1056"15,-2 6-256-15,-2 1 0 0,1 1 3648 0,-1 1 688 16,0 1 128-16,1 2 16 0,0 2-2512 0,0-1-512 16,0 1-112-16,1 1 0 0,0 0-688 0,1 1-128 15,0 0-16-15,0 0-16 0,1-2-288 0,1 1-48 16,-1-2-16-16,0 0 0 0,0-2-16 0,0-1-128 16,1-3 192-16,0-1-64 0,-1-6 64 0,0 0 0 15,0 0 0-15,0 0 0 0,0 0 32 0,6-1 16 0,0-3 0 0,1-1 0 16,0-4-240-16,0-1 144 15,2 0-144-15,0-3 128 0,1 2-128 0,-1-1 0 16,-1 2 0-16,1 2 0 0,0 3 0 0,-2 1 0 16,-1 1 0-16,-6 3 0 0,8 2 528 0,-2 3 32 15,-1 2 0-15,1 3 0 0,-1 3 272 0,-1 1 64 0,-1 1 16 0,-1 1 0 16,2-2-432-16,0 1-96 0,-1 0 0 0,0-2-16 16,-1-1-240-16,1 0-128 0,-1-3 128 0,2 0-128 15,0-2 0-15,0 0 0 0,-4-7 0 0,6 3 0 31,1-1-1456-31,0-3-208 0,-1-1-32 0</inkml:trace>
  <inkml:trace contextRef="#ctx0" brushRef="#br0" timeOffset="17127.618">13910 10259 13823 0,'0'0'1216'0,"0"0"-960"15,0 0-256-15,-3 5 0 0,0-1 3808 0,-1 2 720 16,-1 0 144-16,-1-1 16 0,-1 0-2160 0,-1 0-432 16,-1-1-96-16,-1 0-16 0,0 2-544 0,-2-1-112 15,-1 1-32-15,0 1 0 0,2 1-384 0,0 0-80 16,0 0 0-16,2 0-16 0,2 2-368 0,3-2-80 16,-1 0-16-16,2-1 0 0,2 0-352 0,4 0 0 15,0-2 0-15,3 1 0 0,1-1 0 0,4-1 0 16,2 0 0-16,0-1-192 0,-1 2 192 0,2-2 0 15,0 0 0-15,-2 1 0 0,0 1 0 0,-1 0 0 16,-2 1 0-16,-2 1 128 0,-1-1-128 0,-3 2 144 16,-2 0-144-16,-2 1 160 0,-3 0 32 0,-3 1 0 0,-3 2 0 15,-1 1 0 1,-2 0-832-16,0-1-176 0,-2 2-16 0,1-3-16 0,1 0 1568 0,0-4 320 0,1 0 64 0,2-3 16 16,1-2-864-16,1-2-256 0,3-2 128 15,1-2-128 1,1 0-256-16,4-4-128 0,0 0-32 0,3-2 0 15,1 0-2320-15,2-1-464 0,0 1-80 0,2 0-14432 0</inkml:trace>
  <inkml:trace contextRef="#ctx0" brushRef="#br0" timeOffset="17465.625">14008 10443 30751 0,'0'0'1360'0,"7"-1"288"0,-1 0-1328 0,-1 0-320 0,0-1 0 0,1 0 0 16,0 2 1424-16,2-2 224 0,-1 1 32 0,0-2 16 0,0 0-768 0,2-1-160 15,1-1-16-15,0-1-16 0,1 0-464 0,0-2-80 16,-1-1-32-16,0 0 0 0,-2-1-160 0,1-2 0 16,0 0 144-16,0 1-144 0,-2-2 128 0,0 1-128 15,-2 1 160-15,-2-1-160 0,-1 0 0 0,-1 1 0 16,-2 2 0-16,-1-1 0 0,-1 2 448 0,-1 3 0 16,-2 0 0-16,-1 3 0 0,0 2 448 0,-3 2 64 15,-1 3 32-15,-1 3 0 0,0 2-208 0,1 1-32 16,-1 3-16-16,1 3 0 0,1 1-208 0,2 3-32 15,0 0-16-15,3 2 0 0,1 0-128 0,2-1-32 0,3-3 0 0,0 0 0 16,2-1-176-16,1-1-144 0,3-2 192 0,1-2-192 16,2 0 128-16,1-1-128 0,1-2 0 0,3-2 0 15,-1 0 0-15,2 0 0 16,2-3 0-16,1-2 0 16,-1 0-1008-16,2 0-144 0,-2-2-48 0,-1 0-13344 15,-2 0-2672-15</inkml:trace>
  <inkml:trace contextRef="#ctx0" brushRef="#br0" timeOffset="17634.242">14544 10161 12895 0,'0'0'576'0,"0"0"112"0,0 0-560 0,0 0-128 16,0 0 0-16,-3 5 0 0,0-1 6608 0,0 1 1296 16,1 1 256-16,0 2 48 0,1 3-5536 0,-2-1-1120 15,-1 2-208-15,1 3-64 16,1 1-720-16,0 0-160 0,-2 2-16 0,1 0-16 0,0 2-368 0,2 1 128 15,-1-1-128-15,-1 0 0 0,0-2 0 0,0 1-192 16,-1-3 32-16,0 1 0 16,-1-2-2096-16,0-3-432 0,0 0-64 0</inkml:trace>
  <inkml:trace contextRef="#ctx0" brushRef="#br0" timeOffset="18102.588">14743 10128 18431 0,'0'0'816'0,"0"0"160"0,-1-5-784 0,1 5-192 0,-1-4 0 0,1 4 0 0,0-5 3760 0,0 5 704 16,0 0 144-16,0 0 16 0,0 0-3072 0,0 0-608 15,0 0-128-15,0 0-32 0,0 0-32 0,0 0-16 16,0 0 0-16,2 8 0 0,0 1 304 0,-1 3 64 16,-1 2 16-16,0 1 0 0,0 2-224 0,0 2-64 15,-1 0 0-15,2 0 0 0,-1-1-256 0,1 0-64 16,1-1-16-16,0 1 0 0,1-1-288 0,0 0-48 16,1-1-16-16,-1-1 0 0,-1-2-144 0,0 1 0 15,-1-1 0-15,-1-2 0 16,-2-1-944-16,-1 0-272 0,0 0-48 0,-1-1-12768 15,-2-2-2560-15</inkml:trace>
  <inkml:trace contextRef="#ctx0" brushRef="#br0" timeOffset="18462.204">14932 10329 22111 0,'0'0'1968'0,"0"6"-1584"16,-2 1-384-16,2 0 0 0,-1 1 3536 0,0 1 624 16,0 0 128-16,1 0 32 0,0-1-1984 0,0 1-400 15,2-1-80-15,-1 0 0 0,-1 0-960 0,1 0-192 16,-1-3-48-16,1 1 0 0,-1-6-464 16,0 0-192-16,0 0 176 0,0 0-176 15,0 0-672-15,0 0-224 0,5-1-64 0,-1-3 0 16,-1-2-2240-16,-2-4-448 0</inkml:trace>
  <inkml:trace contextRef="#ctx0" brushRef="#br0" timeOffset="18563.514">14942 10172 10127 0,'0'0'896'0,"0"0"-704"16,0 0-192-16,0 0 0 0,0 0 2624 0,0 0 480 16,0 0 96-16,-1 7-8144 15,0 1-1648-15</inkml:trace>
  <inkml:trace contextRef="#ctx0" brushRef="#br0" timeOffset="18829.745">14958 10347 14735 0,'3'15'1312'0,"-2"-8"-1056"16,-1 1-256-16,1 1 0 0,0-1 3504 0,1 1 640 16,-2-1 128-16,1-2 16 0,0 0-1424 0,-1-6-304 0,0 0-48 0,0 0-16 15,0 0-848-15,0 0-176 0,0 0-48 0,6-1 0 16,0-2-592-16,0-3-112 0,-1-1-16 0,2-4-16 16,0 1-304-16,2-1-64 0,1-3-16 0,-1 1 0 0,-1 1-176 15,2 1-128-15,0-1 144 0,-1 1-144 16,-1 3 0-16,1 2 128 0,-1 1-128 0,-1 0 0 15,-2 2 0-15,-5 3 0 0,7 0 128 0,-1 2-128 16,-6-2 208-16,5 6 0 0,0 2 0 0,-1 1 0 0,-1 1 0 0,-1 0 0 16,0 3 0-16,-1 1 0 0,0 0-48 0,0 1-16 15,-1-2 0-15,0 1 0 0,0 0-144 0,-1-1 0 16,0-4 0-16,-1 0 128 0,2 0-128 0,0-1 0 16,0-1 0-16,0-7 0 15,0 0-1184-15,0 0-272 0,0 0-48 0,6-2-16 16,2-1-1632-16,0-4-336 0</inkml:trace>
  <inkml:trace contextRef="#ctx0" brushRef="#br0" timeOffset="19299.568">15358 10228 27695 0,'0'0'1216'0,"0"0"272"0,0 0-1184 0,0 0-304 16,0 0 0-16,0 0 0 0,0 0 2112 0,0 0 384 15,0 0 64-15,0 0 0 0,-6 7-896 0,1 2-176 16,-1 2-32-16,-1 0-16 0,1 2-720 0,-1 2-144 15,1 0-16-15,1 2-16 0,2-1-288 0,-1-1-48 16,1 2-16-16,2-2 0 0,-1 0-192 0,2-2 0 0,-1-1 0 0,1-3 0 16,1-2 0-16,-1 0 0 15,3-2 0-15,-3-5 0 0,0 0 0 0,5 1 0 16,-1-2 0-16,1-2-160 0,0-2-96 0,0-2 0 16,-1-2-16-16,-1-1 0 15,0-1-144-15,-1 0-32 0,0-3 0 0,1 1 0 0,-3-2 208 0,1 2 48 0,0 2 0 0,0 0 0 16,0 1 192-16,0 1 0 0,-1 2 0 0,-1 1-144 0,-1 2 512 0,2 4 96 15,0 0 32-15,0 0 0 0,-4 1 288 0,0 2 64 16,1 3 16-16,1 0 0 0,0 1-304 0,0 2-64 16,2 3-16-16,0 2 0 0,1 1-208 0,1 3-32 15,1-1-16-15,1 3 0 0,0-1-96 0,0 2-128 16,1-2 176-16,0 4-176 0,-1-2 160 0,0 1-160 16,-1 0 128-16,0 3-128 0,-2 0 176 0,-1 2-48 15,-1 0-128-15,-1 1 192 0,-2-1 64 0,-1 0 16 16,-2-1 0-16,0-4 0 0,0 0 144 0,-2-4 32 15,0 0 0-15,-1-2 0 0,-1-3 0 0,1-2 16 16,-3-3 0-16,1-2 0 0,0-3-176 0,-1-2-32 16,-1-1-16-16,2-4 0 0,0-3-240 0,0-3 0 15,0-2 0-15,0-3 0 16,0-4-928-16,-1-3-80 0,2-3-16 0,1 1 0 16,0-1-2256-16,0 2-464 0</inkml:trace>
  <inkml:trace contextRef="#ctx0" brushRef="#br0" timeOffset="20047.873">16265 10321 9215 0,'0'0'816'0,"0"0"-656"0,0 0-160 0,0 0 0 16,0 0 4528-16,0 0 864 16,6-5 176-16,0-1 48 0,0-1-3216 0,-1 1-640 15,0-2-128-15,0 1-32 0,-1-2-256 0,-1 2-64 0,-1 0-16 0,-1 0 0 16,0 0-128-16,-1 1-32 0,-2 2 0 0,2 4 0 16,-4-3-96-16,4 3-32 0,-6 0 0 0,0 3 0 15,-2 3-240-15,-1 2-48 16,1 2-16-16,-2 4 0 0,0 1-272 0,1 2-48 0,0 3-16 0,4-1 0 15,1 2-128-15,1-1-16 0,2-2-16 0,5-1 0 16,0-7-176-16,2 0 128 0,2 2-128 0,1-1 128 16,1-2-128-16,1-2 0 0,3-1 0 0,1-1 0 15,3-2 0-15,1-2 0 0,0-2 0 0,-2-2 0 16,-1-2 0-16,-2-1 128 0,-1 0-128 0,-1-3 0 0,-3-2 0 0,-2-1 0 16,-2 0 128-16,-2-4-128 0,-2-2 0 0,-1 0 0 15,-1-2 0-15,-3 0 0 0,0-2 0 0,-2 1 0 16,-2-1 0-16,0 3 0 0,0 1 0 0,0 2 0 15,1 4 0-15,0 1 0 0,0 2 0 0,1 1 0 16,2 2-144-16,1 1 144 16,1 1-640-16,2 4 0 0,0 0-16 0,0 0 0 15,7 0-1280-15,2 3-256 0,0 2-48 0,2 0-16 16,2 2-800-16,2 2-144 0</inkml:trace>
  <inkml:trace contextRef="#ctx0" brushRef="#br0" timeOffset="20346.824">16633 10377 19343 0,'0'0'1728'0,"-1"7"-1392"0,0 0-336 0,0-1 0 15,-1 0 3856-15,2-6 704 0,0 0 144 0,0 0 32 16,0 0-2160-16,0 0-416 16,0 0-96-16,0 0-16 0,0 0-704 0,0 0-128 15,0 0-48-15,0 0 0 0,-1-6-352 0,0-2-80 16,0-1-16-16,1-2 0 0,-1-3-240 0,0 1-48 0,0-5-16 16,-1-1 0-16,0-2-160 0,0-2-48 0,-2 0 0 0,1 1 0 15,-1 1-208-15,0-2 0 0,0 0 128 0,-1 1-128 16,0 3 0-16,1-2 0 0,1 2 0 0,-1 1 0 15,1 2 0-15,0 1 0 0,2 0 0 0,0 2 0 16,0 3 128-16,2 0-128 0,1 1 0 0,1 3 144 16,-1-2-144-16,3 4 0 0,2 0 0 0,1 3 0 15,2 1 0-15,3 0 0 0,2 2 0 0,1 2 0 16,0 0-144-16,3 3 144 0,0 3 0 0,-1-1 0 0,0 2-208 0,-3 1 64 16,-1-1 16-16,-3 1 0 15,-3 1-384-15,-4-1-64 0,-5 1 0 0,-2 0-16 16,-4 0-2176-16,-4 0-432 0,-3 0-96 0</inkml:trace>
  <inkml:trace contextRef="#ctx0" brushRef="#br0" timeOffset="20480.576">16519 10253 27647 0,'0'0'2448'15,"0"0"-1952"-15,0 0-496 0,0 0 0 0,4-2 3408 0,3 1 592 16,1 0 112-16,3 0 32 0,1-1-2080 0,2 1-400 16,3 0-96-16,3 0-16 0,1 0-656 0,4 0-144 15,1 0-32-15,1 0 0 0,1-1-496 0,0 0-96 16,-1 0-128-16,-2 1 176 15,-1-2-1440-15,-3 1-272 0,-3 0-64 0</inkml:trace>
  <inkml:trace contextRef="#ctx0" brushRef="#br0" timeOffset="21314.475">17451 9911 14735 0,'-3'-7'1312'0,"3"7"-1056"15,0 0-256-15,0 0 0 0,0 0 3792 0,0 0 704 16,0-7 144-16,0 7 32 0,0 0-1744 0,0 0-352 16,0 0-64-16,0 0-16 0,0 0-704 0,0 0-160 15,7-4-32-15,-1 4 0 0,0 3-480 0,-1 3-96 16,0 4-32-16,-1 5 0 0,-1 2-256 0,0 3-48 16,-2 5-16-16,0-2 0 0,-1 0-272 0,-2 4-48 15,0-2-16-15,-1 3 0 0,-1-1-128 0,-1 1-16 16,2 2-16-16,0-3 0 0,-1-3-32 0,1 0 0 15,0-1 0-15,0-2 0 0,1-2-144 0,0-3 0 0,-1 0 0 0,2-2 128 16,-1-6-128-16,1-1-144 16,1 0 144-16,0-7-208 15,0 0-304-15,0 0-64 0,3-9-16 0,2-1 0 16,-1-3-1584-16,3-5-304 0,0 1-64 0,1-3-18112 0</inkml:trace>
  <inkml:trace contextRef="#ctx0" brushRef="#br0" timeOffset="21547.845">17752 9866 37887 0,'0'0'1680'0,"0"0"352"0,0 0-1632 0,0 0-400 0,0 0 0 0,0 0 0 0,0 0 1728 0,0 0 272 16,0 0 48-16,-2 6 16 0,0 2-784 0,1 2-176 16,0 2-16-16,0-1-16 0,1 5-384 0,-1 0-80 15,0 2-16-15,-1 2 0 0,0 0-176 0,0 3-32 16,-1-3-16-16,1 2 0 0,-1-2-160 0,0 2-16 15,0 0-16-15,0 2 0 0,2-1-176 0,0 0 0 16,-2-2 0-16,1 0 0 0,-1-1 0 0,0-2 0 16,0-1-144-16,0-1 144 15,0-2-1280-15,0-1-128 0,-2-4-48 0,-1-2 0 16,0-2-2064-16,-2-3-400 0</inkml:trace>
  <inkml:trace contextRef="#ctx0" brushRef="#br0" timeOffset="21733.806">17472 10174 18431 0,'0'0'1632'0,"0"0"-1312"16,0 0-320-16,0 0 0 0,0 0 5184 0,2-5 976 0,2 2 192 0,1 0 48 16,0 0-3680-16,2 0-736 0,2 0-128 0,2 2-48 15,3 1-656-15,0 1-144 0,3 0-32 0,0 1 0 16,1 1-336-16,1 1-64 0,-1-1 0 0,0 2-16 16,0 0-288-16,-1-2-48 15,-1 1-16-15,1 0 0 0,-3 0-208 0,1-1 0 16,-3-1 0-16,-1 1 0 15,0-3-960-15,-1 1-256 0,-1 0-32 0,-1-1-16 16,1-2-2544-16,-1 0-512 0</inkml:trace>
  <inkml:trace contextRef="#ctx0" brushRef="#br0" timeOffset="22014.968">17996 9917 19343 0,'0'0'1728'0,"0"0"-1392"15,0 0-336-15,0 0 0 0,0 0 5568 0,0 0 1024 16,0 0 224-16,0 0 32 0,0 0-4352 0,0 0-864 16,-1 6-176-16,0 1-48 0,1 3-592 0,0 1-128 15,0 4-32-15,1-1 0 0,0 1-128 0,-1 3-16 16,-1 1-16-16,1-1 0 0,-1 1-224 0,0 0-32 16,-1 2-16-16,0 0 0 0,0 2-224 0,-2 1 176 15,1-1-176-15,-1 0 160 0,0 0-160 0,0-1 0 16,0 0 0-16,0-3 0 0,0 0 0 0,1-3 0 0,0-1-160 15,0-2 160 1,1-3-1152-16,0-3-128 0,-1-1-16 0,3-6-16 16,0 0-1488-16,0 0-288 0,0 0-64 0</inkml:trace>
  <inkml:trace contextRef="#ctx0" brushRef="#br0" timeOffset="22381.949">18029 9874 28559 0,'0'0'2544'0,"-4"-2"-2032"0,-2 0-512 0,1-1 0 16,1-1 3456-16,0 0 608 0,1 0 112 0,1-1 32 15,2-1-2352-15,2-1-448 0,1 0-112 0,3 1-16 16,2-3-848-16,1 4-176 0,5-2-48 0,-1 2 0 0,1 2-208 0,0 1 0 16,0 2 128-16,0 3-128 15,-1 1 0-15,1 3 0 0,0 1 128 0,-3 3-128 0,0 2 0 0,-1 1 0 16,0 0 0-16,-3 3 0 0,-2-1 160 0,0 1-160 15,-2 1 160-15,-1-1-160 0,-2 2 256 0,-1-1-32 16,0-4-16-16,-3 1 0 0,-1-2 240 0,0-2 64 16,-3 0 0-16,-1-3 0 0,-1 0-32 0,-1-1 0 15,0-3 0-15,-2 1 0 0,-1-3-160 0,1 1-48 16,-2-3 0-16,0 0 0 0,1-3-144 0,0 2-128 16,0 0 144-16,3-1-144 0,2 0 0 0,1 1 0 15,0-1 0-15,4 0 0 16,4 2-368-16,0 0-64 0,0 0-16 0,0 0 0 15,6-3-1408-15,1 1-272 0,2 1-64 0,0 1-12336 0,2 0-2480 0</inkml:trace>
  <inkml:trace contextRef="#ctx0" brushRef="#br0" timeOffset="22750.484">18342 10175 23951 0,'0'0'2128'0,"0"0"-1696"0,0 0-432 0,0 0 0 15,-4-2 3776-15,-1-1 688 16,-2 0 128-16,0 1 16 0,0 0-2048 0,-1 0-432 0,-2 0-80 16,2 1 0-16,-2 0-816 0,0 0-144 0,0 1-48 0,1 0 0 15,0 0-336-15,2 0-80 0,-1 0-16 0,8 0 0 16,-6 2-224-16,6-2-64 0,-6 5 0 0,6-5 0 16,-3 5-176-16,2 1-144 0,1-1 192 0,1 1-192 15,1 1 0-15,1 1 0 0,1-1 0 0,2 1 0 16,-1 4 0-16,0-1 0 0,0 0 0 0,0 0 0 15,-1 1 0-15,-1 0 0 0,0 0 0 0,0-1 0 0,0 1 0 0,-2 0 0 16,0 0 0-16,-2-1 0 0,-2 1 192 0,-1-2-192 16,-2-1 192-16,1-1-192 0,-3 0 320 0,0-1-32 15,0-1-16-15,-1-1 0 0,1-2-112 0,0-2-32 16,-1 0 0-16,1-2 0 0,2-2-128 0,0-1 0 16,1-1 0-16,2 0 0 0,0-2-192 0,1 0 0 15,2 0-16-15,1 1 0 16,0-2-1072-16,2 1-224 0,0 1-32 0,3 1-16 15,1 3-1664-15,1-2-336 0</inkml:trace>
  <inkml:trace contextRef="#ctx0" brushRef="#br0" timeOffset="22905.513">18581 10333 47919 0,'0'0'1056'0,"0"0"224"0,0 0 32 0,-3 4 32 0,3-4-1088 0,-4 5-256 0,4-5 0 0,-4 2 0 16,4-2 864-16,0 0 112 0,0 0 32 0,0 0 0 16,0 0-752-16,0 0-128 0,0 0-128 0,0 0 144 31,0 0-2000-31,0 0-416 0,0 0-80 0</inkml:trace>
  <inkml:trace contextRef="#ctx0" brushRef="#br0" timeOffset="23069.027">18555 10086 46079 0,'0'0'1024'0,"-5"0"192"0,-2-1 64 0,1 1 0 0,1-2-1024 0,5 2-256 0,0 0 0 0,0 0 0 0,-1-3 560 0,1 3 64 16,2-4 16-16,1 0 0 0,1 0-512 0,2 0-128 16,1 0 0-16,-1 0-14320 15,1 1-2880-15</inkml:trace>
  <inkml:trace contextRef="#ctx0" brushRef="#br0" timeOffset="24884.067">11930 11127 8287 0,'0'0'368'0,"0"0"80"0,0 0-448 0,2-5 0 0,-2 5 0 0,3-4 0 15,-3 4 4720-15,0 0 848 0,0 0 192 0,0 0 16 16,0 0-3200-16,0 0-640 16,3 6-128-16,0 3-16 0,0 2-48 0,-1 5 0 15,0 3 0-15,-1 1 0 0,-1-1-432 0,0 1-96 0,-1 2 0 0,1-1-16 16,0 1-368-16,0-1-80 0,1 1-16 0,1 0 0 16,0 0-416-16,2-2-96 0,0-1-16 0,2-3 0 15,-2 0-208-15,0 1 0 0,0-3 0 0,0 1 0 16,1-1 0-16,-2-2 0 0,0 2 0 0,-1-3 0 15,-2 0-864 1,2-3-224-16,-2 0-32 0,-1-1-16 0,0-1-1072 0,1-6-224 0,-4 3-32 0,-2-2-15264 16</inkml:trace>
  <inkml:trace contextRef="#ctx0" brushRef="#br0" timeOffset="25080.598">11816 11402 29423 0,'0'0'1296'0,"0"0"288"0,0 0-1264 0,0 0-320 15,0 0 0-15,0 0 0 0,0 0 1760 0,5-1 288 16,3 0 64-16,1 1 16 0,1-1-672 0,1 0-144 16,1 0-32-16,3 0 0 0,1-1-272 0,1 0-64 15,1-1-16-15,0 0 0 0,2 0-256 0,-2-2-48 16,0 1-16-16,1 0 0 0,-1-1-352 0,0 0-80 16,-1 0-16-16,-3-1 0 0,1 0-160 0,-1 1 0 15,-4 0 0-15,1 1 0 16,-1-1-2176-16,0 1-352 0,-1 0-80 0</inkml:trace>
  <inkml:trace contextRef="#ctx0" brushRef="#br0" timeOffset="25450.686">12213 11320 30287 0,'0'0'1344'0,"0"0"272"0,0 0-1296 0,0 0-320 0,0 0 0 0,0 0 0 15,0 0 1920-15,0 0 304 0,-2 6 64 0,1 1 16 16,1 1-800-16,0 0-160 0,1 1-16 0,0 3-16 0,0 2-464 0,0 0-80 15,1 0-32-15,-1 2 0 0,0-3-288 0,1-1-64 16,0 0-16-16,0-1 0 0,-1 0-64 0,0-3-16 16,1 0 0-16,0-3 0 0,-2-5-96 0,0 0-32 15,0 0 0-15,0 0 0 0,0 0-32 0,0 0-128 16,0 0 192-16,0 0-64 0,0 0 64 0,0 0 0 16,3-6 0-16,0-2 0 0,0 0 16 0,0-2 16 15,0-1 0-15,1 1 0 0,0-2 16 0,1 0 0 16,-1 0 0-16,2 0 0 0,1 1-48 0,0-1-16 15,0-2 0-15,1 2 0 0,-1 1-176 0,1 0 0 16,2 0 144-16,-3 4-144 0,0-1 0 0,0 1 0 16,0 0 0-16,0 2 128 0,0 0-128 0,0 1 0 15,-1 1 0-15,1 1 0 0,0 1 0 0,-1 1-128 16,1 2 128-16,-2 2-128 16,-1 1-832-16,-1 1-144 0,1 1-48 0,-1 2 0 15,0-3-1792-15,0 2-352 0,-1 0-80 0</inkml:trace>
  <inkml:trace contextRef="#ctx0" brushRef="#br0" timeOffset="25850.993">12544 11349 11055 0,'0'0'480'0,"0"0"112"0,0 0-464 0,0 0-128 0,0 0 0 0,0 0 0 16,0 0 4672-16,0 0 928 0,-1-3 176 0,1 3 48 16,0 0-3392-16,0 0-688 0,0 0-128 0,0 0-16 15,0 0-544-15,-6 3-96 0,0 3-32 0,1 0 0 16,0 2-384-16,0 2-80 0,-1 2-16 0,1-1 0 15,1 1-48-15,1 2-16 0,-1-1 0 0,1-1 0 0,2 0-176 0,1-2-32 16,0 0-16-16,1-2 0 16,1 0-160-16,2-2 0 0,1-2 0 0,1-2 0 0,0-3 0 0,1-1 0 15,-1-1 0-15,1-2 0 0,0-3 0 0,0-1-176 16,-1-2 176-16,1-1-128 0,0-1-16 0,-3 2 0 16,1-3 0-16,0 1 0 15,-1 1-304-15,-2 0-48 0,0-1-16 0,0 2 0 0,-2 3 144 16,0 1 32-16,0 1 0 0,0 2 0 0,0 4 336 0,0 0-144 15,0 0 144-15,0 0 0 0,0 0 0 0,0 0 0 16,0 0 0-16,0 0 144 0,0 6 0 0,3 2 0 16,1-1 0-16,0 2 0 0,0 1 96 0,1 0 16 15,0 0 0-15,1-1 0 0,-2 1-128 0,1-1 0 16,1 0-128-16,0-1 192 0,1-1-192 0,-1 0 0 16,0-2 128-16,0 0-128 0,-1-1 0 0,1-1 0 15,0-2 0-15,0-1 0 16,-1-2-1536-16,-1-1-240 0,0-2-48 0,0 0-15312 0</inkml:trace>
  <inkml:trace contextRef="#ctx0" brushRef="#br0" timeOffset="26017.755">12800 11315 22111 0,'0'0'976'0,"0"0"208"0,-2 6-944 0,0 0-240 0,0 0 0 0,0 2 0 15,0-1 3968-15,1 0 736 0,0 2 160 0,1 1 16 16,-1 1-3216-16,1 0-640 0,1 0-128 0,-1 0-16 15,1-1-624-15,0 0-128 0,1-3-128 0,0 0 176 16,1-1-176-16,-3-6 0 0,0 0-160 0,0 0 160 16,6-1-2096-1,0-3-320-15,0-3-64 0,0-1-14096 0</inkml:trace>
  <inkml:trace contextRef="#ctx0" brushRef="#br0" timeOffset="26151.181">12829 11165 30751 0,'-7'-13'1360'0,"5"8"288"0,-3-1-1328 0,1 0-320 16,0 1 0-16,0 1 0 0,0 0 1728 0,4 4 256 15,-4-3 64-15,4 3 16 0,0 0-1104 0,0 0-240 16,0 0-32-16,0 0-16 0,0 0-672 0,4 7 0 16,1 0 0-16,2 0 0 15,1 2-2224-15,0 1-368 0</inkml:trace>
  <inkml:trace contextRef="#ctx0" brushRef="#br0" timeOffset="26418.037">12944 11423 22111 0,'-4'12'976'0,"3"-6"208"0,-1-1-944 0,0 1-240 15,-1 0 0-15,3-6 0 0,0 0 4288 0,0 0 800 16,-4 3 160-16,4-3 48 0,0 0-3232 0,-3-5-640 16,1-2-128-16,1 1-16 0,2-4-608 0,1-2-112 15,0 1-32-15,1-1 0 0,0-1-256 0,1-1-48 16,1 1-16-16,1 1 0 0,0-1-32 0,1 0-16 16,0 2 0-16,2-1 0 0,-1 2-160 0,2 1 0 0,0 1-192 0,-1 3 192 15,0 1 0-15,0 2 0 0,0 2 144 0,-1 1-16 16,0 3-128-16,1 1 128 0,-1 3-128 0,0 1 128 15,-1 0-128-15,0 2 192 0,-1 1-64 0,0 0 0 16,-1 1-128-16,0 0 0 0,0 1 128 16,0 2-128-16,1-2 0 0,-1 0 0 0,-1 0 0 0,1-4 128 15,-1-2-752-15,0 1-144 0,0-4-16 0,-4-5-13520 16,0 0-2704-16</inkml:trace>
  <inkml:trace contextRef="#ctx0" brushRef="#br0" timeOffset="35229.452">14001 11247 11055 0,'0'0'976'0,"3"-5"-784"16,0-1-192-16,0-2 0 0,0 2 3296 0,0-3 608 16,0 2 128-16,-1 1 32 0,-2 0-1632 0,0 6-320 0,0 0-64 0,0 0 0 15,0 0-160-15,0 0-32 16,0 0 0-16,-1 7 0 0,-1 2-816 0,1 3-160 0,-1-1-48 0,1 3 0 15,-1 1-288-15,1-1-64 0,0 2-16 0,-1 1 0 16,0-2-224-16,1 2-48 0,2-3-16 0,-1 1 0 16,-1 2 144-16,1-4 16 15,1 0 16-15,0-1 0 0,0-2-352 0,1-2 0 0,0-1 0 0,0-1 0 16,-2-6 128-16,0 0 96 0,0 0 32 0,0 0 0 16,0 0-256-16,0 0 0 0,5-3 128 0,0-1-128 0,-1-2 0 0,0-1 0 15,0-3 0-15,0 0 0 0,0-1 0 0,0-2 0 16,0-1 0-16,1-1 0 0,0 3 0 0,0-3 192 15,1 0-48-15,1 1-16 0,0 0-128 0,1 0-176 16,0 1 48-16,-1 1 0 0,0-1 128 0,0 3 0 16,-1 2 0-16,-1 1 128 0,0 2-128 0,0 3 0 15,-5 2 0-15,0 0 0 0,6 1 0 0,-2 2 224 16,0 2-32-16,0 1 0 0,0 2-64 0,-1 1-128 16,-1 0 176-16,1 1-176 0,0-1 496 0,-1 3-16 15,-2-2 0-15,1 2 0 0,-1-2-480 0,0 2 128 16,0 0-128-16,0-1 0 0,-1-1 0 0,0 1 0 15,0-1 0-15,0 0 0 0,0-3 0 0,0-1 0 16,1-1 0-16,0-5 0 0,0 0 0 0,0 0 0 16,0 0 0-16,0 0 0 0,0 0 0 0,0 0 0 15,4-4 0-15,1-1 0 0,0-3 0 0,2-3 0 16,-1 0 0-16,3-2 0 0,1 0 0 0,1-2 0 16,1-1 0-16,2 0 0 0,1-2 0 0,-1 1 0 15,0-1 0-15,1 2 0 0,-2 4-144 0,-2 2 144 0,-1 1 0 0,-2 5-144 16,0 3 144-16,-3 3 0 0,-3 3 0 15,0 4 0-15,-1 2 0 0,0 1 0 0,-2 1 0 0,0 1 128 16,-1 0-128-16,0 2 0 0,-1-2 0 16,1 0 128-16,-1 1-128 0,1 0 0 0,0-2 0 0,1 0 0 15,0 1 0-15,2-3 0 0,1-1 0 0,0-3 0 16,1 0 0-16,0-2-160 0,-3-5 160 0,5 2-208 31,-5-2-1200-31,6-2-224 0,2-2-48 0,1-2-16 16,1-1-1808-16,1-1-352 0</inkml:trace>
  <inkml:trace contextRef="#ctx0" brushRef="#br0" timeOffset="35559.47">14585 11238 18431 0,'0'0'1632'0,"0"0"-1312"16,0 0-320-16,0 0 0 0,0 0 3360 0,0 0 608 16,0 0 112-16,-4 4 16 0,1 1-1632 0,-1 2-336 15,0-2-64-15,0 3-16 0,0 0-880 0,0 3-176 16,-1-2-32-16,1 3-16 0,2 0-384 0,-1 1-80 15,1 1-16-15,0-1 0 0,0 1-192 0,2-1-32 16,2-1-16-16,0-2 0 0,1-1-224 0,1-1 128 0,0 0-128 0,3-3 0 16,1-3 0-16,0-1 0 15,1-2 0-15,0-3 0 0,2-2 0 0,0-2 0 0,-1-1 0 0,1-2 0 16,-1 1 0-16,0-2 0 16,-1 0 0-16,-1 1 0 0,-3 1-176 0,-2-1 176 15,0 1-160-15,-2 0 160 0,-2 1 0 0,-1-1 0 16,-1 0-128-16,-2 1 128 0,-1 0 0 0,-1 1 0 15,-1-2 0-15,-3 1 0 0,1 1 0 0,-1 1 0 16,1 2 0-16,0-1 0 0,2 1 0 0,1 1 0 16,-1 1 0-16,2 0 0 0,1 1 0 0,5 2-304 0,0 0 64 0,0 0 16 31,0 0-1696-31,0 0-352 0,0 0-64 0,7-2-9696 0,1-1-1952 0</inkml:trace>
  <inkml:trace contextRef="#ctx0" brushRef="#br0" timeOffset="35993.024">14863 11091 12895 0,'0'0'1152'0,"0"0"-928"0,5-5-224 0,-1 0 0 0,1 0 4080 0,-1 1 768 15,0 1 144-15,-4 3 48 16,0 0-2416-16,0 0-464 0,3 6-112 0,-2 0 0 0,-1 3-352 0,0 3-64 16,-3 5-16-16,0 3 0 0,-1 3-608 0,0-1-128 15,0 1-32-15,1-1 0 0,1 0-272 0,0-1-48 16,0 1-16-16,1-2 0 0,1-1-272 0,1-1-64 15,0-1-16-15,1-1 0 0,1-3-160 0,1-2 0 16,1-2 0-16,1-2 0 0,-2-2 0 0,1-1 0 16,-5-4 0-16,5 2 0 0,-5-2 0 0,0 0-144 15,4-5 144-15,-3-1 0 0,0-1-224 0,-2 0 64 16,-1-3 16-16,-2 2 0 0,-1-1 0 0,-1-1 0 16,0 0 0-16,-1 2 0 0,-2 0-32 0,1 2 0 15,-1-1 0-15,-1 2 0 0,0 1 176 0,1 2 0 0,2 2 0 0,-1 0 0 16,-1 0 0-16,2 3 0 15,1 1 0-15,1 2 0 0,0 1 160 0,3 2 16 16,0 1 0-16,1 3 0 0,1 3 16 0,0-2 16 0,2 1 0 0,0 0 0 16,3-2-208-16,1 0 176 0,1-1-176 0,2-1 160 15,2-3-160-15,-1 0 0 0,2-2 0 0,0-2 0 16,0-3 0-16,0-2 0 0,3-2 0 0,-1 0 0 16,-2-1-336-16,1-1 48 0,-1-2 16 0,-1 0 0 15,-2-1-384-15,0 0-80 16,-1 0-16-16,-1 0 0 0,-1 2-1536 0,-1-2-304 0,-1 1-64 0,1 0-9248 15,-1 0-1840-15</inkml:trace>
  <inkml:trace contextRef="#ctx0" brushRef="#br0" timeOffset="36293.339">15049 11318 15663 0,'0'0'688'0,"0"0"144"0,0 0-656 0,0 0-176 16,0 0 0-16,0 0 0 0,0 0 4000 0,0 0 768 15,0 0 160-15,0 0 16 0,7 0-3024 0,-7 0-592 16,8 0-128-16,0 0-32 0,-2 0-656 0,2-2-128 15,0 0-16-15,0-1-16 0,0 2-352 0,0-3 0 16,-1-1 0-16,0 0 128 0,0 0-128 0,-1-2 0 16,-1 1 0-16,-2 0 0 0,0 1 0 0,-1-1 0 15,-1-1 0-15,-1 1 0 0,-1 1 208 0,1 5-16 16,-5-4-16-16,-1 3 0 0,-1 1 608 0,-2 3 128 16,-1 1 32-16,0 2 0 0,-1 2-48 0,-1 1 0 0,1 4 0 0,0-1 0 15,2 2-240-15,0-1-48 0,1 2-16 0,3 1 0 16,3-4-256-16,1 1-48 0,2 0-16 0,2-2 0 15,3-1-272-15,3-4 0 16,2-1 0-16,2-2 0 0,1-3 0 0,2-3 0 0,0-1 0 0,2-3-192 31,0-2-352-31,0 0-64 0,0-4-16 0,-1 2 0 16,-2-2-1744-16,0-1-336 0,-2-2-80 0,-1 0-9440 0,-2-2-1904 0</inkml:trace>
  <inkml:trace contextRef="#ctx0" brushRef="#br0" timeOffset="36471.417">15323 11099 27071 0,'0'0'1200'0,"0"0"240"0,0 0-1152 0,0 0-288 0,0 0 0 0,0 0 0 0,0 0 1920 0,0 6 336 16,-1 1 64-16,1 2 16 0,-1 1-416 0,0 3-96 16,0 0-16-16,0 3 0 0,-2 0-656 0,0 2-128 15,0-1-16-15,0 1-16 0,-1 0-464 0,0-2-80 16,2 1-32-16,-2 0 0 0,0-2-80 0,1 1-16 16,1-2 0-1,1 0 0-15,0 0-320 0,2-2 0 0,0-2 0 0,1-2-128 16,1-2-1312-16,-3-6-256 0,6 3-48 0,-1-2-17824 0</inkml:trace>
  <inkml:trace contextRef="#ctx0" brushRef="#br0" timeOffset="37517.287">15827 11199 35583 0,'0'0'1584'0,"0"0"320"0,0 0-1520 0,0 0-384 16,0 0 0-16,-3 2 0 0,3-2 1424 0,-5 5 224 15,0 2 32-15,1 2 16 0,2 0-816 0,0 2-176 16,1-2-16-16,1 2-16 0,0-1-480 0,2 2-192 16,1 0 176-16,1 1-176 0,1-3 0 0,2 1 0 15,0 0 0-15,5-1 0 0,1-3 0 0,1-1 0 16,1-2 0-16,1-2 0 0,-1-3 0 0,2 0 0 15,-2-4 128-15,-1-1-128 0,1 0 0 0,-3-1 0 16,-1-1 0-16,-2-1 0 0,-1 0 0 0,0 1 0 16,-3-1 128-16,-1 0-128 0,0 1 176 0,-2 0-16 15,-1 1 0-15,-1 2 0 0,0 1 160 0,0 4 48 16,0 0 0-16,0 0 0 0,0 0 176 0,0 0 32 16,0 0 16-16,0 0 0 0,0 0-304 0,-3 5-64 15,2 0-16-15,1 2 0 0,2 0-208 0,0 0 176 16,0 0-176-16,0 0 160 0,3-1-160 0,0 2 0 15,0 0 0-15,1 0 0 0,1 0 0 0,0 0 0 16,1-2 0-16,1 0 0 0,0-1 0 0,0 0 0 16,0-3 0-16,1-1 0 0,0-3 0 0,0 1 0 0,-1-4 128 0,0 0-128 15,-1-1 0-15,0 1 0 16,0-1 0-16,-2-3 128 0,1 0 48 0,0-1 0 0,-2 1 0 0,0-3 0 16,0 1 16-16,-1-3 0 0,-1 1 0 15,-1-1 0-15,-1 0-64 0,-1 1 0 0,-1 0 0 0,-1 2 0 16,-2-2-128-16,0 4 0 0,0-1 144 0,-1 1-144 15,1 2 0-15,-1 2 0 0,0 0 0 0,5 5 0 32,-4-1-960-32,4 1-96 0,0 0-32 0,0 0 0 15,0 0-1024-15,0 0-224 0,-1 5-32 0,1 1-10352 0,2 0-2064 0</inkml:trace>
  <inkml:trace contextRef="#ctx0" brushRef="#br0" timeOffset="37731.322">16404 11248 15663 0,'0'0'1392'0,"0"0"-1120"16,0 0-272-16,0 0 0 0,0 0 4960 0,0 0 928 15,0 0 192-15,0 0 48 0,0 0-3504 0,0 0-704 16,0 8-144-16,0 0-32 0,-1-1-704 0,0 3-144 16,0-2-16-16,0 0-16 0,1 0-864 0,1-2 0 0,-1 1 0 0,1-2 0 15,-1 0 0-15,0-5 0 16,0 0 0-16,0 0 0 15,0 0-1216-15,0 0-176 0,3-4-16 0,0-2-11616 16,0-3-2320-16</inkml:trace>
  <inkml:trace contextRef="#ctx0" brushRef="#br0" timeOffset="37877.326">16362 11057 13823 0,'0'0'608'0,"0"0"128"0,0 0-592 0,0 0-144 0,0 0 0 0,0 0 0 0,0 0 4192 0,0 5 800 16,0-5 176-16,2 6 16 15,-2-6-4032-15,4 5-800 0,0-1-160 0,1 0-48 0,1 0-272 0,1-3-64 16,-1 1-16-16,1 0-9456 16,1-2-1904-16</inkml:trace>
  <inkml:trace contextRef="#ctx0" brushRef="#br0" timeOffset="38112.041">16597 10921 15663 0,'0'0'688'0,"0"0"144"0,0 0-656 0,0 0-176 16,0 0 0-16,0 0 0 0,0 0 4896 0,0 0 944 16,-1 7 192-16,0 0 48 0,1 3-3648 0,0 2-736 15,0 1-144-15,0 5-16 0,-1-1-576 0,0 3-96 16,1 1-32-16,-1 1 0 0,0 2-464 0,0 1-112 16,0-2 0-16,1 0-16 0,0-4-240 0,0 0 0 15,0-1 128-15,0-3-128 0,0-1 0 0,0-2 0 16,-1-2 0-16,0-1 0 15,0-2-1152-15,-1-1-240 0,2-6-32 0,0 0-16 16,-4 4-1824-16,4-4-352 0</inkml:trace>
  <inkml:trace contextRef="#ctx0" brushRef="#br0" timeOffset="38611.595">16522 11194 31039 0,'0'0'1376'0,"0"0"288"0,0 0-1344 0,0 0-320 0,0 0 0 0,4 3 0 15,-4-3 1552-15,5 2 240 0,1-1 64 0,1 0 0 16,0 0-320-16,1 1-64 0,0-2-16 0,0 1 0 15,-1 0-624-15,2 0-112 0,0 1-16 0,0 0-16 0,-1-1-368 16,0 0-80-16,2 0-16 0,0-1 0 0,0-1-224 0,0-2 0 16,0-1 0-16,0-1 0 15,-1-2-384-15,1-1-112 16,-2 0-16-16,1-1-16 0,-1-1-1936 0,-1-1-384 0,0-1-80 0,0 2-16 16,-1-1 1120-16,0 0 224 0,-1-1 32 0,-1 1 16 15,0 0-240-15,-1 1-32 0,0 2-16 0,-1 1 0 0,-1 2 1680 0,-1 5 336 16,-1-4 64-16,1 4 16 0,0 0 1904 0,0 0 384 15,0 0 80-15,0 0 0 0,-2 5-832 0,0 1-160 16,0 0-32-16,0 3-16 0,1 1-560 0,0 1-128 16,0 1 0-16,0 2-16 0,1 1-384 0,0 0-80 15,0 1-16-15,0 1 0 0,0-3-96 0,0 2-32 16,0-1 0-16,0-3 0 0,0 0 32 0,1-1 0 16,0-1 0-16,0-2 0 0,0 0-32 0,1 0 0 15,0-3 0-15,-2-5 0 0,0 0 64 0,4 4 16 0,1-2 0 0,1-1 0 16,0-2-32-16,0-1 0 15,1-2 0-15,2-4 0 0,2-2-80 0,0 1-32 16,1-4 0-16,1 0 0 0,0-1-208 0,-1 1 0 16,0 1 0-16,1-2 0 0,-3 3 0 0,1 1 0 15,-1 2 0-15,-2 3 0 0,-1 2 0 0,-2 2 128 0,-2 2-128 0,1 3 0 16,0 3 352-16,-2 1 32 16,0 2 0-16,0 1 0 0,1 3-16 0,-2 1 0 0,0-1 0 0,1-1 0 15,1 2-240-15,-1-4-128 0,0 1 160 0,0-1-160 16,0-2 0-16,0-1-192 0,0-3 16 0,-2-5 0 31,5 3-2640-31,-5-3-544 0,6 0-96 0</inkml:trace>
  <inkml:trace contextRef="#ctx0" brushRef="#br0" timeOffset="39530.548">17815 11124 15663 0,'0'0'688'0,"0"0"144"16,4-4-656-16,0 1-176 0,-1-2 0 0,0 1 0 0,0 0 3568 0,-3 4 672 0,0 0 144 0,0 0 32 16,1-5-2384-16,-1 5-480 0,0-5-80 0,0 5-32 15,-4-3-288-15,4 3-64 0,-4 0-16 0,-2 0 0 0,0 0-256 0,-1 1-48 16,1 3-16-16,-2 2 0 0,-1 2-128 0,1 2-32 16,-2 2 0-16,2 0 0 0,0 2-192 0,2 0-32 15,-1-1-16-15,2 1 0 0,2-1-160 0,1-1-48 16,1 0 0-16,3-1 0 0,1-1-144 15,3-2 0-15,0-2 0 0,2 0 0 0,1-1 0 0,0-1 0 16,1-3 0-16,0-1 0 0,2-1-448 0,0-3 48 16,1-1 0-16,2 0 0 15,0 0-1328-15,0-2-272 0,1-2-48 0,-2-1-16176 0</inkml:trace>
  <inkml:trace contextRef="#ctx0" brushRef="#br0" timeOffset="39897.028">18080 11094 10127 0,'0'0'896'0,"0"0"-704"16,-5 1-192-16,1 2 0 0,0 1 5680 0,-1 1 1104 15,0 2 208-15,-1 1 48 0,0 1-4160 0,0 0-832 16,0 2-160-16,1 0-32 0,2 0-1072 0,0 0-208 16,1 1-32-16,1-1-16 0,1-1-528 0,1-1 0 15,2 1 0-15,1-3 0 0,1 0 0 0,2-2 0 0,2-1 0 0,1-3 0 16,0 0 0-16,0-2 0 15,3-2 0-15,-1 0 0 0,0-4 0 0,-2-1-144 16,0-2 144-16,2 1-128 0,-2-3 0 0,-2-1 0 16,0 0 0-16,-1 1 0 0,-1-1 128 0,-1 1-160 0,-1 2 160 15,-1-1-160-15,-1 4 160 0,-1 0 0 0,-1 7 0 0,0 0 0 16,1-5 0-16,-1 5 0 0,0 0 0 0,0 0 0 16,0 0 272-16,-3 7-16 0,0 1 0 0,1 1 0 0,1 1-256 0,1 0 160 15,0 1-160-15,2 1 128 0,-1-3-128 0,1 2 0 16,1 1-192-16,-1-3 192 0,1 1 0 0,1-2 0 15,0 0 0-15,0-1 128 0,0-2-128 0,1-1 0 16,-5-4-192-16,7 4 192 16,0-4-2064-16,-1 0-304 0,0-4-48 0,2 0-9088 15,-2-2-1808-15</inkml:trace>
  <inkml:trace contextRef="#ctx0" brushRef="#br0" timeOffset="40229.383">18338 11078 8287 0,'0'0'736'0,"0"0"-592"15,0 0-144-15,0 0 0 0,0 0 5200 0,0 0 1008 16,-3 2 208-16,3-2 48 0,-3 3-3776 0,0 1-736 16,0 0-160-16,1 2-16 0,-1 0-592 0,0 3-112 15,-1-2-32-15,2 3 0 0,0 0-512 0,0-1-96 16,0 1-32-16,0 1 0 0,0-1-208 0,1-1-64 16,0 0 0-16,1 0 0 0,0-1-128 0,1 0 128 15,0-3-128-15,0 0 128 0,-1-5 0 0,0 0 0 16,0 0 0-16,0 0 0 0,0 0-128 0,0 0 0 0,0 0 144 0,0 0-144 15,6-1 288-15,0-1-16 0,-1-3 0 0,0 0 0 16,0-2 48-16,0-1 0 16,-1-2 0-16,1-2 0 0,0 2-320 0,0 0 0 0,0-1 0 0,0 1-144 15,1 2 144-15,-1-1 176 0,0 0-48 0,0 2 0 16,0-1 0-16,1 0-128 0,0 2 192 0,1 0-64 16,-1 1-128-16,-1 1 0 0,-2 0-192 0,1 1 192 31,1 1-800-31,-5 2-32 0,5-1-16 0,-5 1 0 0,0 0-1600 0,0 0-320 0,5 3-64 0,-1 1-8432 15,-1 0-1664-15</inkml:trace>
  <inkml:trace contextRef="#ctx0" brushRef="#br0" timeOffset="40497.224">18514 11150 34031 0,'0'0'752'0,"0"0"144"0,0 6 48 0,1 0 16 0,-1 0-768 0,0 0-192 16,2-1 0-16,-2 1 0 0,1-1 1184 0,-1-5 208 15,0 5 32-15,0-5 16 0,1 5-480 0,-1-5-80 16,0 0-32-16,0 0 0 0,0 0-160 0,0 0-48 15,0 0 0-15,0 0 0 0,0 0-32 0,0 0-16 16,0 0 0-16,4-5 0 0,2-1-208 0,-1 0-32 16,0 0-16-16,-1-4 0 0,0 0-32 0,1-1-16 15,-1 0 0-15,1-1 0 0,0 1-144 0,0-2-16 16,0 2-128-16,1-1 192 0,0 0-192 0,1 0 0 0,-1 1 0 0,1 0 0 16,0 2 0-16,0 1 0 15,-1 1 0-15,0 2-160 16,0 2-992-16,-1-1-192 0,-1 1-32 0,-4 3-16 15,0 0-800-15,0 0-176 0,7 2-16 0,-7-2-16 16,6 3-928-16,-6-3-176 0</inkml:trace>
  <inkml:trace contextRef="#ctx0" brushRef="#br0" timeOffset="48636.241">18813 11078 16575 0,'0'0'1472'0,"0"0"-1168"15,0 0-304-15,0 0 0 0,-3 4 3344 0,3-4 624 16,0 0 112-16,0 0 16 0,0 0-2336 0,0 0-480 15,2 5-80-15,-2-5-32 0,3 4-768 0,1 0-144 16,0 0-48-16,2-3 0 0,1-1-208 0,2-1 0 16,1-1 0-16,-1 0 0 0,1 0 0 0,0 0 0 15,-2-2 128-15,0-1-128 0,-1 0 0 0,-1-1 0 16,1-1 0-16,-1 0 0 0,-1 0 0 0,-1 1 0 16,-2-2 0-16,0 0 0 0,0 0 0 0,-2 0 128 15,-2 0-128-15,0 2 0 0,0-3 0 0,-1 2 0 16,-1 0 128-16,-1 2-128 0,-1 0 144 0,-1 2-16 0,-1 1 0 0,-2 2 0 15,-2 1 560-15,0 3 96 0,0 1 32 16,-1 1 0-16,-1 3-48 0,0 2-16 0,0 1 0 0,0 3 0 16,2 1-128-16,0 0-32 0,2 2 0 0,2 0 0 15,2-1-208-15,2-1-64 16,2 0 0-16,3 1 0 0,2-1-320 0,1-2 128 0,2 0-128 16,2-2 0-16,1-2 0 0,2-2 0 0,0 0 0 15,3-2 0-15,1-2 0 0,0 1 0 0,2-5-128 16,-1 0 128-1,-1-2-576-15,2-2-48 0,-2-2 0 0,1-3 0 16,0-1-1792-16,-2-3-352 0,0-2-80 0,-2-1-13696 0</inkml:trace>
  <inkml:trace contextRef="#ctx0" brushRef="#br0" timeOffset="49052.212">19041 11010 13823 0,'0'0'1216'0,"0"0"-960"16,-2 5-256-16,-1 0 0 0,0 0 3184 0,1 0 592 15,-1 0 112-15,0 1 16 0,1 0-2032 0,0-1-400 16,0 2-96-16,0 0-16 0,1 0-656 0,0 0-128 16,-1-1-16-16,1 0-16 0,1 2 32 0,0 0 0 15,0 1 0-15,0-2 0 0,0 1-80 0,0-1-16 16,0 1 0-16,0-1 0 0,0 1-64 0,2-3-16 0,-2-5 0 0,0 0 0 16,0 0-80-16,0 0 0 0,0 0-16 0,0 0 0 15,0 0 128-15,0 0 16 16,0 0 16-16,0 0 0 0,4-5 32 0,0-3 0 15,0 0 0-15,1-1 0 0,0 0-288 0,0-1-48 16,2-1-16-16,1-2 0 0,1 2-144 0,0-1 128 16,-2-1-128-16,1 2 128 0,1-1-128 0,0 2 0 15,0 0 0-15,-1 1 0 0,-1 2 0 0,1 1 0 16,-1 2 0-16,0 1 0 0,-1 1 0 0,-6 2 0 16,0 0 0-16,5 4 0 0,-2 1 208 0,-1 1 16 0,-1 2 0 15,-1 3 0-15,-1 1 0 0,-1 1 0 0,-1 1 0 0,0-1 0 16,0 2-16-16,1-2 0 0,0 2 0 0,0-1 0 15,0-1-208-15,1 0 176 0,0-1-176 0,1 0 160 16,0-5-160-16,1 1 0 0,0-1 0 0,-1-7 0 0,0 0-192 0,0 0-80 16,6 2-16-16,0-4 0 15,1-3-576-15,1-4-112 16,0-2-32-16,2-4 0 0,0-2-1616 0,0 0-336 0,1-1-64 0,1 1-7984 16,0-2-1600-16</inkml:trace>
  <inkml:trace contextRef="#ctx0" brushRef="#br0" timeOffset="49389.426">19364 10860 11967 0,'0'0'528'0,"0"0"112"0,0 0-512 0,0 0-128 16,0 0 0-16,0 0 0 0,0 0 4960 0,0 6 960 16,0 1 192-16,0 1 32 0,-1 2-3968 0,1 2-816 15,0 0-144-15,1 2-48 0,-2 1-272 0,0 1-64 16,1 0-16-16,1 2 0 0,-2-1-288 0,1 2-48 16,0-3-16-16,0 0 0 0,1 2-272 0,-1-3-64 15,-1 2-128-15,1-1 192 0,0-2-192 0,1-1 0 0,-1-3 0 16,0-2 0-1,0-2-1232-15,0-6-192 0,0 0-48 0,0 0 0 16,0 0 128-16,0 0 0 0,-5-6 16 0,-1-2 0 16,1-2-1872-16,-2 0-368 0,1 0-80 0,-2 0 0 15,-1 2 2304-15,-1-2 448 0,2 1 112 0,0 1 16 0,0-1 2464 0,2 3 496 16,1-1 112-16,2 2 0 0,2 0 160 0,1 5 32 0,1-5 0 0,3 0 0 16,1 1-1024-16,2-1-192 15,0 0-32-15,3 1-16 0,1-1-464 0,2 0-112 0,0 0-16 0,0 0 0 16,1 1-272-16,0 1-64 0,-1 1-16 0,0 1 0 15,0 1-288-15,-1 1 128 0,-2 0-128 0,3 0 0 16,0 1 0-16,-2 0 0 0,-1 0 0 0,1 1 0 31,-1 0-1792-31,1-2-320 0,-2 1-64 0</inkml:trace>
  <inkml:trace contextRef="#ctx0" brushRef="#br0" timeOffset="49985.875">19997 10846 30239 0,'0'0'1344'0,"0"0"256"0,0 0-1280 0,0 0-320 15,0 0 0-15,0 0 0 0,0 0 1296 0,0 0 192 16,0 0 48-16,0 0 0 0,0 0-96 0,0 0-16 16,0 0 0-16,1 8 0 0,-1 1-592 0,0 1-112 0,0 1-16 0,0 2-16 15,-1 1-240-15,0 0-64 16,0 2 0-16,1 0 0 0,0 0-32 0,0 1-16 15,1-1 0-15,0-1 0 0,1-1-32 0,1-1-16 0,-1-2 0 0,1-1 0 0,0-1-96 0,0-1 0 16,-1-2-16-16,0-1 0 16,0-1 48-16,-2-4 16 0,0 0 0 0,0 0 0 0,0 0 64 0,0 0 16 15,0 0 0-15,5-3 0 0,-1 1-128 0,0-3-32 16,1-1 0-16,1-3 0 0,1-1-160 0,0-2 0 16,3 0 0-16,1-2 0 0,2-1 0 0,-1 1 0 15,2-1 0-15,1 2 0 0,-3 0 0 0,1 1 0 16,0 1 0-16,-1 2 0 0,-3 3 0 0,-1 2 0 15,-2 3 0-15,-1 1 0 0,-5 0 0 0,4 4 128 16,-1 5-128-16,-1 1 192 0,-2 1 64 0,0 2 32 16,-1 2 0-16,0 2 0 0,-1 0-16 0,-1 2 0 15,0-2 0-15,1 0 0 0,-1 2-80 0,1-2 0 16,0 0-16-16,1 1 0 0,0-4-176 0,0 0 0 16,2-2 0-16,0-3 128 0,0 1-128 0,1-4 0 15,0-1-160-15,-2-5 160 16,0 0-656-16,0 0-48 0,5 0 0 0,0-3 0 15,0-2-1712-15,1-3-336 0,-1-2-80 0,1 0-16752 0</inkml:trace>
  <inkml:trace contextRef="#ctx0" brushRef="#br0" timeOffset="50289.369">20433 10977 23039 0,'0'0'2048'0,"0"0"-1648"0,0 0-400 0,0 0 0 16,4-2 3248-16,-4 2 560 15,0 0 112-15,0 0 32 0,0 0-1776 0,0 0-368 0,0 0-64 0,4 4-16 0,0 1-624 0,-1 2-128 16,0 2-16-16,-1 1-16 0,0 3-512 0,0 2-112 16,0 1 0-16,-1 3-16 0,-1 0-304 0,-1 3 160 15,-1-1-160-15,0 1 128 0,0-1-128 0,1-2 0 16,1 0 0-16,-1-3-176 15,0-1-336-15,0-1-64 0,1-2 0 0,0-2-16 16,0-2-1280-16,0-2-256 0,0-6-48 0,0 0-16 16,0 0-1008-16,0 0-208 0</inkml:trace>
  <inkml:trace contextRef="#ctx0" brushRef="#br0" timeOffset="50553.37">20476 10929 21183 0,'0'0'1888'0,"-4"-4"-1504"16,-1 1-384-16,1 0 0 0,4 3 4240 0,0 0 784 16,-2-4 160-16,2 4 16 0,0 0-3200 0,3-2-640 15,2-2-128-15,1 1-16 0,1 0-704 0,2 1-128 16,0-1-16-16,2 1-16 0,1 1-352 0,-1 1 144 0,0 1-144 0,1 1 0 16,0 1 0-16,0 2 0 15,0 0 0-15,-1 1 0 0,-2 1 0 0,-1 2 0 16,-3 0 0-16,0 1 0 0,-2 0 0 0,-1 2 0 15,-2 0 0-15,-2 0 0 0,0-1 0 0,-3 1 128 0,0-1 0 16,-2 0-128-16,-1-1 464 0,1 1-16 0,-2-4 0 0,0 0 0 16,1 0-128-16,-1-4-16 0,-1 0-16 0,1-2 0 15,1 0-288-15,0-1 0 0,-1-1-176 0,-1 0 176 32,2-3-2816-32,1-1-464 0</inkml:trace>
  <inkml:trace contextRef="#ctx0" brushRef="#br0" timeOffset="51503.912">21254 10930 6447 0,'0'0'576'0,"-5"-1"-576"0,-2 0 0 0,1 1 0 15,-2 0 5296-15,-1 0 944 0,-1 0 192 0,0 1 32 16,1 0-3440-16,-2 0-688 0,1 1-144 16,2-2-16-16,0 1-720 0,3 0-144 0,-1 0-32 0,1 1 0 0,5-2-544 0,0 0-112 15,0 0-32-15,0 0 0 0,0 0-352 0,0 0-80 16,4 5-16-16,2 0 0 0,0 1-144 0,4-1 128 15,0-1-128-15,0 1 128 0,0 1-128 0,-1 0 0 16,1 0 0-16,-1 1 0 0,0 1 0 0,-2-1 0 16,-3 2 128-16,-1 0-128 0,-1-1 0 0,-4 2 192 15,-2 0-192-15,-1 1 192 0,-4 1 64 0,-2-1 0 16,-3-1 16-16,1 2 0 0,-2-1-48 0,0 0-16 16,0-3 0-16,0 0 0 0,0-2-208 0,3-1 144 15,1-2-144-15,1-1 128 0,2-2-128 0,2-1 0 16,6 1 0-16,-3-4 0 15,0-1-528-15,3-1-96 0,3-1-16 0,1 1 0 16,3-3-1792-16,3 0-384 0,3-1-64 0,-1 0-14272 0</inkml:trace>
  <inkml:trace contextRef="#ctx0" brushRef="#br0" timeOffset="51870.979">21382 11016 32479 0,'0'0'1440'0,"0"0"288"0,0 0-1376 0,0 0-352 0,0 0 0 0,0 0 0 15,0 0 1216-15,0 0 192 0,6 2 16 0,-1-2 16 16,1-1-624-16,1 0-128 0,1 0-32 0,-1-2 0 16,0 0-352-16,1-1-80 0,-2 1-16 0,2-1 0 15,0-1-80-15,-1 0-128 0,0-1 176 0,2-2-176 16,-2 0 160-16,-3 3-160 0,0 0 128 0,-1 0-128 16,0 0 192-16,-2 0-64 0,0 0 0 0,-1 0 0 15,-2 0 64-15,0 1 16 0,-2 0 0 0,0 2 0 16,-2 1 336-16,0 0 64 0,-1 2 16 0,-1 0 0 0,-1 2 128 0,-1 1 16 15,-1 1 16-15,1 2 0 0,-2 1-176 0,1 0-32 16,1 1-16-16,1 1 0 0,1 0-192 0,2 3-48 16,1-2 0-16,1 1 0 0,2 0-192 0,3 1-128 15,0-1 128-15,2 0-128 0,1-2 0 0,1 0 0 16,4-2 0-16,0 0 0 0,1-1 0 0,1-2 0 16,0-1 0-16,2 0 0 0,0-1 0 0,-1-2-256 15,0-2 64-15,2-1 0 16,0 0-1200-16,-3-1-240 0,1-2-48 0,0 1-16 15,-2 0-1504-15,-1-1-288 0</inkml:trace>
  <inkml:trace contextRef="#ctx0" brushRef="#br0" timeOffset="52076.076">21750 10754 13823 0,'0'0'1216'0,"0"0"-960"16,0 0-256-16,0 0 0 0,0 0 5264 0,-4 5 1008 15,-1 0 208-15,1 3 48 0,1 2-3904 0,0 1-768 0,2 3-144 0,-2 1-48 16,0 0-512-16,1 2-96 0,-1 0-32 0,0 0 0 16,0 2-816-16,0 0-208 15,0 1 0-15,0 0 0 0,0 2 128 0,0-2 0 0,0 2-128 0,0-5 192 16,-1 2-336-16,1 0-80 0,0-5-16 0,1 0 0 31,0-2-1296-31,0-2-272 0,-1-4-48 0,1-1-16 16,2-5-1600-16,0 0-320 0</inkml:trace>
  <inkml:trace contextRef="#ctx0" brushRef="#br0" timeOffset="52253.68">21592 10990 23039 0,'0'0'2048'0,"0"0"-1648"0,-3-1-400 0,0 0 0 0,-1 1 3456 0,4 0 624 15,0 0 112-15,0 0 32 0,0 0-2192 0,0 0-432 16,0 0-96-16,0 0-16 16,7 5-624-16,0 0-128 0,2-1-32 0,1-1 0 0,1 0-352 0,0 1-80 15,1-1-16-15,1 0 0 0,1 0-256 0,-1-1 0 16,2 0 0-16,0-1 0 0,-2 0 0 0,0 2-192 0,0-3 0 0,0 0 0 31,-1-2-512-31,-1 0-80 0,0-1-32 0,3-2 0 16,-2-1-1680-16,-2 0-320 0,-1 0-80 0</inkml:trace>
  <inkml:trace contextRef="#ctx0" brushRef="#br0" timeOffset="52504.378">21933 10832 8287 0,'0'0'368'0,"1"-6"80"0,0-1-448 0,0 2 0 0,2-2 0 0,-1 2 0 16,0 1 6192-16,-2 4 1152 16,0 0 224-16,0 0 48 0,0 0-4928 0,0 0-976 0,0 0-208 0,1 6-32 15,0 4-448-15,-1 0-64 0,0 1-32 0,0 3 0 16,-2 1-304-16,-4 7-64 0,-1 0-16 0,3-7 0 16,-1 2-224-16,1 2-32 0,-2 2-16 0,0 0 0 15,2-1-272-15,0 1 128 0,0-2-128 0,1 1 0 0,0-1 0 16,0-2-224-16,2-4 16 0,-1-1 0 15,0-1-1456-15,1-2-304 0,1-9-48 0,0 0-16 16,0 0-1136-16,0 0-224 0,0 0-64 0</inkml:trace>
  <inkml:trace contextRef="#ctx0" brushRef="#br0" timeOffset="52808.242">21827 11025 21183 0,'0'0'1888'0,"0"0"-1504"16,0 0-384-16,0 0 0 0,0 0 3392 0,0 0 592 15,0 0 128-15,0 0 32 0,0 0-1888 0,7 1-368 16,-1-1-80-16,2 1-16 0,0 0-592 0,-3 1-128 15,2-2-32-15,4 2 0 0,-1-1-464 0,-2 0-80 16,0 0-32-16,1 0 0 0,-1 0-320 0,1 0-144 16,-1 0 128-16,-1 0-128 0,2 0 0 0,0 0 0 15,-1-2 0-15,1 0 0 0,-1 0 0 0,1 0-256 16,0-1 64-16,-1 0 16 16,0 0-320-16,1-2-64 0,0 1-16 0,-4 0 0 15,-5 3 64-15,9-4 16 0,-2 1 0 0,-7 3 0 0,0 0 304 0,0 0 192 0,0 0-208 0,0 0 80 16,0 0 352-16,0 0 80 0,0 0 16 0,0 0 0 15,4 6 288-15,-2 0 64 0,-1 1 16 0,0 0 0 16,0-1-288-16,-1-1-48 0,0 1-16 0,0 2 0 16,0-1-336-16,0 0 144 0,0-2-144 0,0 0 0 15,0-5 0-15,0 5 0 0,0-5 0 0,0 0 0 32,0 0-1008-32,0 0-208 0,0 0-32 0,0 0-16 15,0 0-2000-15,0 0-384 0</inkml:trace>
  <inkml:trace contextRef="#ctx0" brushRef="#br0" timeOffset="52975.06">22154 10881 14735 0,'0'0'640'0,"-5"-2"160"0,-1 1-640 0,0-2-160 0,0 2 0 0,0 1 0 0,0 1 5696 0,0 2 1088 16,-1-2 240-16,2 3 32 0,0-1-5056 0,1 1-1008 16,2 1-208-16,0 1-32 0,2 0-752 0,1 1 0 15,1 0-192-15,1 2 32 16,1 2-2064-16,1 0-400 0,1 0-96 0,2 2-16 15,0-1-1376-15,0 0-288 0</inkml:trace>
  <inkml:trace contextRef="#ctx0" brushRef="#br0" timeOffset="53238.519">22181 11087 5519 0,'0'5'496'16,"0"2"-496"-16,-1 1 0 0,1 0 0 0,-2-1 5792 0,0-1 1056 0,2-6 224 0,0 0 32 15,0 0-3456-15,0 0-688 16,0 0-144-16,0 0-16 0,0 0-1072 0,-2-5-224 16,1-1-32-16,1-3-16 0,2 0-656 0,1 0-128 15,1-4-32-15,2 1 0 0,0-1-384 0,2 1-96 16,-1-1-16-16,3 1 0 0,0 0-144 0,0 2 0 0,0-3 0 0,0 3 0 15,0 0 0-15,0 2 0 0,0 1 0 0,-2 2 0 16,-1 1 0-16,-1 2 0 16,-6 2 0-16,0 0 0 0,0 0 0 0,5 5 0 15,-2 1 0-15,-1 2 0 0,-2 0 0 0,0 3 160 16,-1 1-160-16,-1 2 160 0,-1-2-160 0,0 3 0 0,0-2 0 0,0 1 128 16,0-2-128-16,0 1 0 0,1 0 0 0,-1-4 0 15,1 0 0-15,1 0 0 0,0-3 0 0,2-1 0 16,-1-5-768-16,0 0-192 0,0 0-48 0,5 1 0 15,0-3-1136-15,4-3-224 0,0-3-64 0,-2 2-9728 16,1-2-1968-16</inkml:trace>
  <inkml:trace contextRef="#ctx0" brushRef="#br0" timeOffset="53705.591">22517 10920 21183 0,'0'0'1888'0,"0"0"-1504"15,0 0-384-15,0 0 0 0,-4 3 3968 0,-4 2 736 16,0-2 144-16,2 1 16 0,-2 1-2688 0,1 2-560 15,1 2-96-15,-5 1-32 0,0 2-784 0,4-2-176 16,-1 0-16-16,2 1-16 0,-1 2-320 0,0 0-176 16,2-1 192-16,1 2-192 0,1 0 0 0,2-3 0 15,1-2 0-15,2 1 0 0,1-1 0 0,1-3 0 0,2-1 0 0,1-1 0 16,0-2-320-16,2-2 16 16,-1-2 16-16,0-1 0 0,0-2-48 0,1-1-16 15,-2 0 0-15,1-2 0 0,-1 0 112 0,1 0 32 16,-1-2 0-16,-1-1 0 0,-3 1 208 0,3-4 0 15,0 0 0-15,-3 6-144 0,0 0 144 0,0-1 0 0,-2 1 0 0,-1 8 0 16,0 0 256-16,-2-5 48 0,2 5 0 16,0 0 0-16,-5-2 288 0,5 2 64 0,-6 2 16 0,1 0 0 15,2 2-192-15,0 2-32 0,0 1-16 0,0 4 0 16,1 1-224-16,0 2-32 0,0 1-16 0,0 2 0 16,0 1-32-16,0 3-128 0,0 0 192 15,0 1-64-15,-1 0 32 0,1 2 0 0,0-2 0 0,-1-2 0 16,0-1-32-16,0-1-128 0,0 1 192 0,-1-1-64 15,-1 0 16-15,0 0 0 0,0 1 0 0,-1-1 0 16,-1-3 80-16,-2 1 16 0,0-1 0 0,-1-2 0 0,-1 0 64 0,0-3 16 16,1-1 0-16,-1-1 0 0,-2-2-64 0,0-2 0 15,1-2 0-15,-1-2 0 0,2-2-128 0,0 0-128 16,3-3 144-16,1-2-144 0,1-1-144 0,1-1-128 16,2 0-32-16,2 0 0 15,1 1-2032-15,2 1-416 0,1 0-64 0</inkml:trace>
  <inkml:trace contextRef="#ctx0" brushRef="#br0" timeOffset="56692.124">11950 12176 7359 0,'0'0'656'0,"0"0"-528"0,0 0-128 0,0 0 0 0,0 0 4032 0,2-5 768 16,-2 5 144-16,2-4 48 0,-2 4-2432 0,0 0-496 15,0 0-80-15,0 0-32 0,0 0-640 0,0 0-128 16,0 0-32-16,0 0 0 0,3 6-288 0,1 3-64 16,-1 2-16-16,0 4 0 0,0 3-256 0,1-1-48 15,0 3-16-15,0-2 0 0,2 3-176 0,-1 0-32 16,0-1-16-16,1 0 0 0,0-3-112 0,0-1-128 15,0-2 176-15,0-2-176 0,1-1 128 0,-2-2-128 16,2-2 0-16,1-1 0 0,-2-2 176 0,0-1-176 16,0-1 160-16,0-1-160 0,0-1 0 0,-1-1 0 15,-1-1 0-15,0-1 0 0,0 0 256 0,-1-1 144 16,0-1 48-16,0 0 0 0,-1 0-128 0,0-2-32 16,-1 0 0-16,0-1 0 0,1 0 208 0,-1-1 32 15,0-1 16-15,0 0 0 0,1 0-544 0,0-1 0 0,-1-1 0 16,0 0 0-16,1 2 160 0,0-3-160 0,1 0 128 15,1 1-128-15,0-1 0 0,1 0 0 0,-1 0 128 0,2 3-128 16,-1-3 0-16,0 3 0 0,0 0 0 0,2 1 0 16,-1 3-384-16,0 0 32 0,1 1 16 0,0 1 0 31,0 2-1088-31,-2-1-224 0,2 3-32 0,0 0-16 0,0 0-688 0,-1 1-144 16,-6-1-32-16,7 2-7680 0,-1 3-1552 0</inkml:trace>
  <inkml:trace contextRef="#ctx0" brushRef="#br0" timeOffset="57157.61">12398 12236 16991 0,'0'0'752'0,"0"0"144"0,0 0-704 0,0 0-192 16,1-5 0-16,1 0 0 0,0 0 1456 0,1 0 256 16,-2 0 48-16,0 1 16 0,0 0-496 0,0-1-112 15,-1 0-16-15,0 5 0 0,0 0-32 0,0 0-16 16,-4-3 0-16,0 0 0 0,-1 1 16 0,0 2 0 15,-1 2 0-15,-1 1 0 0,-1 1-240 0,-1 5-48 16,0-1-16-16,0 5 0 0,-2 1-176 0,0 3-48 16,0 1 0-16,1 1 0 0,1 2-16 0,1-2-16 15,2 0 0-15,3-2 0 0,1-2-288 0,3-1-48 16,1-1-16-16,2-4 0 0,2 0-208 0,1-2 0 16,0 0 0-16,0-4 0 0,1 0 0 0,1-2 0 15,-1-1 0-15,1-1 0 0,-1-2 0 0,0-2 0 0,1-2 0 16,-1-1 0-16,0-1 0 0,0 0-192 0,0-4 192 0,-1-1-160 31,0 0-224-31,0-2-32 0,-1-1-16 0,-1 2 0 16,-1 0-64-16,-1 0-16 0,-1 1 0 0,0 0 0 0,0 1 336 0,0 2 176 0,0 1-192 0,1 1 192 15,-1 2 0-15,-1 2 0 0,-1 5 0 16,0 0 0-16,0 0 0 0,0 0 272 0,0 0-16 0,0 6-16 16,0 1 160-16,0 2 48 0,-1 0 0 0,1 2 0 15,2 0-176-15,-1 1-16 0,-1 0-16 0,2 1 0 16,1 0-112-16,0 0 0 0,1-1-128 0,2 0 192 0,-1-2-192 0,-1 0 0 15,1-2 0-15,0-1 0 0,-1-1-224 0,1-2-96 16,2-2 0-16,-1-1-16 16,-1-3-1952-16,0-3-384 0,1-2-80 0,-2-2-13040 15</inkml:trace>
  <inkml:trace contextRef="#ctx0" brushRef="#br0" timeOffset="57372.595">12603 11988 15663 0,'0'0'1392'0,"0"0"-1120"16,0 0-272-16,0 0 0 0,0 0 3312 0,1 7 592 16,-1 2 128-16,0 2 32 0,0-1-1968 0,0 2-400 15,-1 1-80-15,1-1-16 0,0 1-304 0,1 2-64 16,0-1-16-16,-1 3 0 0,-1 1-320 0,0-2-80 16,0 3-16-16,1 0 0 0,0-2-544 0,0 1-96 15,0-2-32-15,0 1 0 0,1-1 16 0,-1-1 0 16,-1 1 0-16,1-1 0 0,0-5-16 0,0 2 0 15,0-3 0-15,0 0 0 16,1-3-1136-16,-1-6-224 0,0 0-48 0,0 0-11200 16,0 0-2240-16</inkml:trace>
  <inkml:trace contextRef="#ctx0" brushRef="#br0" timeOffset="57549.926">12751 12253 31839 0,'0'0'1408'0,"0"0"304"0,0 0-1376 0,-2 3-336 0,1 1 0 0,-1 0 0 16,0 0 1744-16,1 1 288 0,-1 0 48 0,0 0 16 16,0 2-1120-16,0 2-208 0,1 0-64 0,1-2 0 15,0 1-528-15,1-3-176 0,0 2 0 0,0-2 0 16,-1-5-816-16,0 0-272 0,0 0-48 0,0 0-16400 0</inkml:trace>
  <inkml:trace contextRef="#ctx0" brushRef="#br0" timeOffset="57720.923">12825 12053 38239 0,'0'0'832'0,"-4"0"192"0,-1 1 16 0,0 0 48 0,-1-1-880 0,0 2-208 0,0-1 0 0,1 1 0 16,1-1 1168-16,-2 1 192 0,1 0 48 0,1 1 0 16,0 0-896-16,4-3-192 0,0 0-16 0,0 0-16 15,0 0-288-15,0 0-256 0,7 5 64 0,0-2 0 31,2-1-2864-31,-1-1-560 0</inkml:trace>
  <inkml:trace contextRef="#ctx0" brushRef="#br0" timeOffset="58058.321">13008 12068 15663 0,'0'0'1392'0,"0"0"-1120"0,0 0-272 16,0 8 0-16,1 0 4656 0,0-1 864 0,0 0 176 0,0-1 48 15,1 1-3216-15,0 1-640 0,1 0-128 0,1 0-32 16,0-1-1104-16,0 0-240 0,0 1-32 0,0 1-16 15,1-2-336-15,-1 1-128 0,1-1 0 0,1-1 0 16,0 1 320-16,-1 0 64 0,0-1 0 0,-1-1 16 16,-1-1-272-16,-3-4 0 0,3 5 0 0,-3-5 0 15,0 0 0-15,0 0 0 0,0 0 0 0,-2 5 0 0,2-5 0 0,-4 4 0 16,-1-1 0-16,-1-1 0 16,0-1-480-16,-1 0 0 0,0 0 0 0,-2 0 0 0,-1 0 736 0,0 0 160 15,1 0 32-15,0 1 0 0,0 1-320 0,0 2-128 16,2 0 0-16,0 0 128 0,2 0 208 0,2 1 48 15,-1-1 0-15,2 1 0 0,1 1-128 0,2 0-32 16,-1 1 0-16,2-2 0 0,1-1-224 0,1 1 0 16,0-1 0-16,2 0 0 0,1 0 0 0,1-3 0 15,0 1 0-15,2-3 0 16,-1 0-1216-16,2-3-320 0,-1 1-80 0,0-3-16 16,1-1-1200-16,1 0-240 0</inkml:trace>
  <inkml:trace contextRef="#ctx0" brushRef="#br0" timeOffset="58458.606">13220 12237 5519 0,'0'0'496'0,"0"0"-496"0,0 0 0 0,1-4 0 15,-1-1 5248-15,0 0 944 0,1-1 192 0,-1 6 32 16,0-6-3712-16,-2 1-736 0,-1 0-160 0,3 5-16 16,-4-3-160-16,4 3-32 0,-7 1 0 0,1 1 0 15,0 1-576-15,0 2-128 0,2 1-32 0,0 1 0 16,1 2-512-16,0-2-96 0,0 4-32 0,2 0 0 15,1 0-224-15,2-1 0 0,-1 2 0 0,3-1 0 16,1-1 0-16,0-1 0 0,1-4 0 0,2 0 0 16,0-2-176-16,1-3 176 0,-1-2-160 0,0-3 160 15,0-1-576 1,2-1 0-16,-2-1-16 0,0-3 0 0,-2-1-144 0,0 1-32 0,-1 0 0 0,-1-2 0 0,0 1 352 0,-1 2 64 16,-1-1 16-16,0 2 0 0,0-1 336 0,-2 3 0 15,-1 0 0-15,0 1 0 0,1 6 320 0,0 0 96 16,0 0 16-16,0 0 0 0,0 0 336 0,0 0 64 15,0 0 0-15,-3 4 16 0,0 2-464 0,1 0-112 16,1 3-16-16,1 0 0 0,1 1-256 0,0 1 0 16,0 0 0-16,2 0 0 0,0-1 0 0,0 0 0 15,0 0 0-15,2-2 0 0,0 0 0 0,-1 0 0 16,2-2 0-16,0 0-144 16,1-3-992-16,0-1-192 0,0-2-32 0,0-2-16 15,-2-1-1376-15,2-2-288 0</inkml:trace>
  <inkml:trace contextRef="#ctx0" brushRef="#br0" timeOffset="58644.733">13548 11942 6447 0,'0'0'576'16,"0"0"-576"-16,0 0 0 0,0 0 0 0,0 0 6128 0,-3 6 1104 0,0 3 240 0,1 2 32 16,-2 1-4496-16,1 3-912 0,-2 1-176 0,0 0-48 15,0 2-800-15,0 0-176 0,0 1-16 0,2 0-16 16,-1 0-416-16,1 2-64 0,0-1-32 0,0 1 0 15,2-3-176-15,0 1-48 0,0-2 0 0,1 0 0 16,0-2-128-16,1-3 0 0,0-1 0 0,0-2 0 16,-1-1-1216-16,0-8-240 0,0 0-32 0,0 0-10960 15,0 0-2192-15</inkml:trace>
  <inkml:trace contextRef="#ctx0" brushRef="#br0" timeOffset="59126.758">13458 12177 10127 0,'0'0'896'0,"0"7"-704"15,-1-1-192-15,0-1 0 0,0 1 6496 0,1-1 1264 16,1 0 256-16,-1-5 48 0,1 6-5440 0,2-1-1104 16,-3-5-224-16,6 4-32 0,0 1-752 0,1-4-160 15,1 0-32-15,-1 2 0 0,2-3-320 0,0 1 0 16,0-1 0-16,1 0 128 0,-1 0-128 0,1 1 0 16,0 1 0-16,0 0 0 0,0 1 0 0,0 1 0 15,-1 0 0-15,0-2 0 0,1 2 0 0,-3 0 0 16,0 0 0-16,0 1 0 0,-1-2 0 0,0 0 0 15,-1-1 0-15,1-2 0 0,-1 0 0 0,-1 0 0 16,1 0 0-16,0-1 0 0,-1-2 0 0,1-2 0 0,1-1 0 0,-1-1 0 16,-1-1 0-16,0 0 0 0,0 2 0 0,0-4 128 15,0 1-128-15,-1 0 0 0,0 0 0 0,-2 1 0 16,0 0 0-16,-1 1 0 0,-1-2 0 0,1 3 0 16,-2 0 0-16,-1 1 0 0,-1 2 0 0,0 0 0 15,0 0 0-15,-1 2 128 0,-1 1-128 0,-1 1 128 16,-1 2 112-16,0 0 16 0,-1 2 16 0,2 4 0 15,-1-1 304-15,1 3 48 0,0 2 16 0,0 0 0 16,2 3 96-16,2-1 32 0,0 1 0 0,2 1 0 16,1-1-320-16,2 0-48 0,0 0-16 0,4-3 0 0,1 1-176 0,2-4-32 15,1-1-16-15,2-1 0 0,1-3-160 0,2 0 0 16,1-2 0-16,0 0 0 0,-1-3 0 0,-1-2 0 16,0-2 0-16,-1-1 0 0,0-3 0 0,-1 0-224 15,1-2 32-15,-2 0 0 16,-2 0-320-16,-3 2-48 0,-1-2-16 0,-2-1 0 15,1 2-944-15,-3 1-192 0,-2 2-32 0,-1-1-18976 0</inkml:trace>
  <inkml:trace contextRef="#ctx0" brushRef="#br0" timeOffset="59960.805">14588 12123 29023 0,'0'0'1280'0,"0"0"272"0,0 0-1232 0,0 0-320 0,0 0 0 0,0 0 0 0,-2-3 1920 0,2 3 320 16,0 0 64-16,0 0 0 0,0 0-576 0,0 0-128 15,0 0-32-15,0 0 0 0,0 0-400 0,0 0-80 16,-3 8 0-16,1 3-16 15,1 1-368-15,2 5-64 0,-1 3 0 0,0 0-16 0,1 1-352 0,0 0-64 16,1 1-16-16,0 0 0 0,-1 2-192 0,1-2 0 16,0-1 0-16,-1 0 0 0,-1-3 0 0,2-4 0 15,0 1 0-15,0-2 0 16,0-3-288-16,0-2-96 0,0 1-32 0,1-4 0 16,-3-5-1232-16,0 0-240 0,0 0-48 0,0 0-16 15,0 0-928-15,4-5-176 0</inkml:trace>
  <inkml:trace contextRef="#ctx0" brushRef="#br0" timeOffset="60260.7">14605 12174 16575 0,'0'0'736'0,"0"0"160"0,-5-3-720 0,0 0-176 0,3 1 0 0,-1-3 0 16,0 0 4512-16,1 0 864 0,1 0 192 0,1-1 16 16,1 0-3584-16,2-2-720 15,1 0-128-15,0 1-48 0,2-3-608 0,1 1-128 0,2 1-32 0,2 0 0 16,0 1-208-16,0 3-128 0,2 1 128 0,-1 2-128 15,-1 1 0-15,1 2 0 0,0 3 0 0,-1 2 128 16,-2 2-128-16,-1 1 128 0,0 2-128 0,-3 0 128 16,-2 1-128-16,-1 1 128 0,-2 0-128 0,-1 3 128 15,0-2 64-15,-3 0 32 0,-1 0 0 0,-1 0 0 0,0-4-32 0,-1 1 0 16,0 0 0-16,-2-3 0 0,0 1 32 0,-1-4 0 16,1 0 0-16,2-2 0 0,0-2-96 0,0-1 0 15,0-1-128-15,2-1 192 16,2-3-624-16,3 4-128 0,1-6-16 0,2-1-16 15,2-1-1456-15,2 1-272 0,2-2-64 0,0 1-14448 16</inkml:trace>
  <inkml:trace contextRef="#ctx0" brushRef="#br0" timeOffset="60405.04">14867 12265 6447 0,'0'0'576'0,"0"0"-576"16,0 0 0-16,0 0 0 0,0 0 5376 0,0-6 960 15,0-2 192-15,1 0 32 0,-2 1-3616 0,1-3-704 16,2-3-160-16,0 1-32 0,1 0-768 0,0-1-176 15,1 0-16-15,1 0-16 0,1 2-496 0,-1-3-112 16,-1 1-16-16,2 2 0 0,-1 1-208 0,-1 3-48 16,-1-1-16-16,1 3 0 0,-4 5-176 0,0 0 0 15,0 0 0-15,0 0-12992 16,0 0-2464-16</inkml:trace>
  <inkml:trace contextRef="#ctx0" brushRef="#br0" timeOffset="60860.231">15056 12244 33695 0,'0'0'1488'0,"0"0"304"0,0 0-1424 0,0 0-368 0,3-4 0 0,1 0 0 0,1-1 1104 0,0 0 160 16,0 0 16-16,1 0 16 0,1 0-496 0,0 0-96 15,0 0-32-15,1 0 0 0,-1 1-448 0,0 0-96 16,1 0 0-16,-1 0-128 0,0 0 128 0,0 0-128 15,1-1 0-15,-2 0 0 0,0-1 128 0,1 1-128 16,-1 0 0-16,0 0 0 0,-1 0 0 0,-1-1 0 16,0 0 128-16,-2 0-128 0,-1-1 0 0,-1 2 160 15,-1-1-160-15,0 1 128 0,-1 0-128 0,-2 0 128 16,-2 2-128-16,-1 1 128 0,-1 1 96 0,0-1 16 16,-1 2 0-16,0 2 0 0,-4 1 352 0,1 2 80 15,0-1 16-15,0 3 0 0,0-1-272 0,0 3-48 16,3 1-16-16,-1 1 0 0,0 0 224 0,3 0 64 15,1 0 0-15,4 0 0 0,3 1-320 0,1-1-64 16,1 0-16-16,3-1 0 0,2-1-240 0,2-1 0 16,1 0 0-16,4-1 0 0,1-1 0 0,1-2 0 15,1-1 0-15,0 0 0 0,0-1 0 0,-1 0 0 16,-2-1 0-16,1 0 0 0,-2 0-368 0,-2 0 48 16,1 0 0-16,-3 0 0 15,-1-1-384-15,-1 0-64 0,-1 0 0 0,-1 0-16 16,-2-2-304-16,0-2-64 0,1-1-16 0,-1-1 0 15,0-2-1200-15,1-1-224 0,1-1-48 0,0 1-8016 16,0-2-1600-16</inkml:trace>
  <inkml:trace contextRef="#ctx0" brushRef="#br0" timeOffset="61427.446">15529 11955 24303 0,'0'0'1072'0,"6"-2"224"0,-6 2-1040 0,5-1-256 0,-5 1 0 0,0 0 0 0,0 0 2688 0,5 4 496 15,-5-4 80-15,3 9 32 0,-1-2-1056 0,0 4-192 16,-1 1-64-16,0 1 0 0,0-1-832 0,0 1-192 15,0-1-16-15,1 0-16 0,0-2-416 0,0 2-96 16,1-1-16-16,0 0 0 0,1-1-176 16,0 1-32-16,-1-1-16 0,0 0 0 0,0-2-176 0,0 1 0 15,-1-2 0-15,2-1 128 0,-2-1-128 0,-2-5 0 16,0 0 0-16,0 0 0 0,0 0 0 0,0 0 0 16,0 0 0-16,0 0 0 0,0 0 0 0,0 0 0 15,0 0 0-15,-4-4 0 0,-2-1 0 0,-1 0 0 16,-2 0-144-16,-1 0 144 0,-3 0-160 0,-1-1 32 15,-1 1 0-15,1 2 0 0,-3-1 128 0,2 3 0 16,2 1-144-16,0 1 144 0,1 1 0 0,2 2 0 16,0 1 0-16,1 1 0 0,1 0 224 0,1 2-32 15,2 2-16-15,2-1 0 0,1 2 128 0,2-1 16 0,1 1 16 16,2 1 0-16,4 0-208 0,1-3-128 0,2 1 128 0,1 0-128 16,1-1 160-16,3-2-32 0,1 0-128 0,0-1 192 15,2-3-192-15,0-1 0 0,-1-2 0 0,1-2 0 16,-2-2-320-16,0 1 0 0,0-2 0 0,-1-2 0 31,-1-2-448-31,-1 0-80 0,-1-1-32 0,-1 0 0 16,-2 1-1440-16,0-1-304 0,-2-1-48 0,-1 1-16 15,0 0-64-15,0 0-32 0,-3 2 0 0,1 0 0 16,0 0-384-16,-1 1-80 0,1 2-16 0,-1 1 0 0,-3 4 2848 0,0 0 560 0,0 0 112 0,0 0 32 16,5-3 1488-16,-5 3 288 0,0 0 64 0,4-1 16 15,-4 1-64-15,0 0-16 0,0 0 0 0,5 1 0 0,-5-1 48 0,4 4 16 16,1 1 0-16,-1 0 0 0,-2 1-608 0,0 0-128 15,0 2-32-15,0-2 0 0,-1 1-640 0,0 0-128 16,0-2-16-16,0 2-16 0,-1-7-400 0,0 0-160 16,2 4 128-16,-2-4-128 0,0 0-240 0,0 0-128 15,0 0-16-15,5-4-12928 16,0-1-2592-16</inkml:trace>
  <inkml:trace contextRef="#ctx0" brushRef="#br0" timeOffset="61563.18">15811 12022 16575 0,'-7'4'1472'0,"7"-4"-1168"16,0 0-304-16,0 0 0 0,0 0 3872 0,0 0 720 0,0 0 144 0,0 0 16 15,0 0-3328-15,6 4-656 16,2-1-144-16,0 0-32 0,2 0-592 0,0-1 0 16,2-1-144-16,1 0 144 15,0 0-2480-15,2 0-368 0</inkml:trace>
  <inkml:trace contextRef="#ctx0" brushRef="#br0" timeOffset="61798.034">16048 12050 29487 0,'0'0'1296'0,"0"0"288"0,0 0-1264 0,0 0-320 0,0 0 0 0,-5 0 0 16,-1 0 2336-16,-1 0 416 0,0-1 64 0,-1 1 32 15,-1 1-1104-15,0 1-208 0,-2 0-64 0,-1 1 0 16,-1-2-576-16,1 2-128 0,-1 1-32 0,0 1 0 16,3 1 80-16,-1 0 16 0,0 2 0 0,3 1 0 15,2 0-624-15,2 2-208 0,1 1 144 0,3 1-144 0,0-1 0 0,4 3 0 16,2-2 128-16,2 1-128 0,3-1 0 0,2 0 0 15,0-1-192-15,3-4 192 16,1 1-576-16,0-4 16 0,2 0 0 0,1-4 0 16,-1-1-1568-16,-1-1-320 0,1-4-64 0,-1 0-16 15,-1-3-800-15,0-1-176 0</inkml:trace>
  <inkml:trace contextRef="#ctx0" brushRef="#br0" timeOffset="62461.571">16268 11925 27647 0,'0'0'1216'0,"0"0"256"0,0 0-1168 0,0 5-304 16,0 2 0-16,0-2 0 0,0 2 2208 0,1 0 384 15,0 0 80-15,0 1 16 0,1 3-896 0,-1 1-192 16,-2 1-16-16,1-1-16 0,0 1-576 0,0 2-112 16,-1-2-32-16,0 1 0 0,1-1-480 0,0 1-112 0,-2-1 0 15,1 1-16-15,0-1-240 0,0-1 0 16,1 1 128-16,0-2-128 0,-1 1 0 0,-1-1 0 0,0 0 0 0,0-1-160 31,-1 0-352-31,0-4-64 0,0 0 0 0,-1-1-16 16,-1-2-1360-16,5-3-272 0,-5 2-48 0,-1-2-16 15,0-2 960-15,1-2 192 0,-1-2 48 0,1 1 0 16,-1-3 0-16,0 1 0 0,0 0 0 0,0 0 0 0,1 0 768 0,3 1 144 0,-2 1 48 0,2 0 0 16,2 5 704-16,0 0 160 0,0-5 32 0,0 5 0 15,2-5 560-15,1 2 112 0,-3 3 32 0,5-3 0 16,3 1-640-16,-1 2-112 0,1-4-16 0,1 3-16 0,0-2-384 0,2 2-80 15,-1 1-16-15,1 0 0 16,0 0-208-16,-1 0 0 0,0 0 0 0,1 1 0 0,-1 0 0 0,0 1 0 16,0-2 128-16,0 1-128 0,-1-1 0 0,0-1 0 15,1 1 0-15,0 0 0 0,0 0 0 0,-1 0 0 16,-2-2 0-16,0 0 0 0,0 0 0 0,0 0 0 16,0-1 0-16,-1 1 0 0,-2-1 0 0,-1 0 0 15,-3 3 128-15,0 0-128 0,1-3 288 0,-1 3 16 16,0 0 0-16,0 0 0 0,0 0 240 0,-5-2 48 15,-2 2 16-15,0 2 0 0,-1 3 128 0,0-1 32 16,-1 1 0-16,1 3 0 0,0-1-384 0,1 2-64 16,0 0 0-16,2 0-16 0,2 1 144 0,1 0 16 15,1 1 16-15,2-1 0 0,2-3-304 0,2 1-176 0,1 0 192 0,2-1-192 16,2-2 0-16,0-2 0 0,1-2 0 0,1-1-192 16,0-1-16-16,-1-2 0 15,2-1 0-15,-1 0 0 0,0-3-160 0,-3 1-16 0,0-2-16 16,0 2 0-16,-2-3 400 0,0 1 0 0,-1-1 0 0,-2-1 0 15,2 0 0-15,-2-1 128 0,-2-1 0 0,0 0 0 16,-1 1-128-16,0-1 128 0,-1 0-128 0,-2 1 128 16,-1 2 96-16,-1 0 32 0,0 2 0 0,1 2 0 15,-2 0-64-15,1 0 0 0,4 5 0 0,0 0 0 0,-3-3-352 0,3 3-80 16,0 0-16-16,0 0 0 16,3 5-1376-1,2 3-288-15,2-1-48 0,3 2-16 0,0 0-1264 0,-1 1-256 0</inkml:trace>
  <inkml:trace contextRef="#ctx0" brushRef="#br0" timeOffset="62628.394">16642 12265 34031 0,'0'0'1504'0,"0"0"320"0,0 0-1456 0,0 0-368 15,0 0 0-15,-1-7 0 0,1-1 2336 0,1-1 400 16,1-1 80-16,3 0 0 0,1-3-1376 0,1 0-288 16,0 1-48-16,2 0-16 0,2-2-560 0,1 3-112 15,0 0-32-15,2 1 0 0,0 1-96 0,-1 1-32 16,1 1 0-16,0 1 0 0,-2 0-256 0,0 3 0 15,0 1 0-15,-1-1 0 0,-2 1 0 0,0 0-256 16,-1 0 64-16,1 1 0 16,-2 1-1792-16,-1-2-368 0</inkml:trace>
  <inkml:trace contextRef="#ctx0" brushRef="#br0" timeOffset="63662.987">17545 12016 11967 0,'-3'-1'1072'0,"1"1"-864"16,-1-3-208-16,0 2 0 0,0-2 6128 0,3 3 1168 15,-2-1 256-15,2 1 32 0,-3 0-4720 0,1 1-944 16,-2 2-192-16,2 1-48 16,-1-2-720-16,1 5-128 0,1-2-48 0,-1 3 0 0,2 0-512 0,2 0-96 15,0 1-32-15,2-1 0 0,1 1-144 0,1-1 0 16,2-1 0-16,-1 0 0 0,4-2 0 0,1 1 0 15,1-2 0-15,-1-2 0 0,2 0 0 0,0-2 0 16,-1-1 0-16,1-1 0 0,0 1 0 0,-2-4 0 16,-2 0 0-16,1 1 0 0,-3-1 0 0,-1-1 0 15,-1 0 0-15,-3 1 0 0,-3 5 0 0,0 0 0 16,0 0 0-16,0 0 128 0,0 0 64 0,0 0 16 16,0 0 0-16,-1 6 0 0,-1 0 48 0,1 1 0 0,1 0 0 0,0-1 0 15,0 1-256-15,2 0 144 0,0 1-144 0,2-2 128 16,2-1-128-16,2-1 0 0,1-1 0 0,2-1 0 15,-1-1 0-15,2-1 0 0,0-2 0 0,1-1 0 16,-1 0 0-16,1-2 128 16,2 0-128-16,-2-1 128 0,-1-1-128 0,-1 0 192 0,1 1-192 0,-2-2 192 15,0 0 0-15,-1 0 0 0,-2 1 0 0,-1 1 0 16,-3-2 128-16,-1 2 48 0,-1 1 0 0,-2-2 0 16,0-1-128-16,-2 0-32 0,-1 1 0 0,0 1 0 15,-1 0-208-15,1 0 0 0,0-1 128 0,0 0-128 0,1 1 0 0,0-1 0 16,1 0 0-16,0 2 0 0,1 0-208 0,-1 0 16 15,2 1 0-15,0 4 0 16,0 0-352-16,0 0-64 16,0 0-16-16,0 0 0 0,0 0-1744 0,0 0-336 0,2 9-80 0,1 0-17152 15</inkml:trace>
  <inkml:trace contextRef="#ctx0" brushRef="#br0" timeOffset="63963.44">18073 12176 21183 0,'0'0'1888'0,"0"0"-1504"15,0 0-384-15,0 0 0 0,0 0 4240 0,0 0 784 0,0 0 160 0,0 0 16 16,0 0-2896-16,4-5-576 16,0 2-112-16,0-1-16 0,1-1-448 0,2 0-96 15,-1-1-16-15,1-1 0 0,0 0-208 0,4-4-32 16,-1-1-16-16,2 0 0 0,-1-3-272 0,2-3-48 15,0-1-16-15,0-6 0 0,-1 0-144 0,1-1-48 16,0-1 0-16,-1 1 0 0,0-2-48 0,-1 3-16 16,-2 0 0-16,-1 3 0 0,-2 0-64 0,-2 4 0 0,0 3-128 0,-1 2 192 15,-1 1-192-15,-1 3 128 0,-2 2-128 0,0 1 0 16,0 2 0-16,1 4 0 0,-4-3 0 0,0 1 0 31,0 2-1168-31,0 0-288 0,0 1-48 0,1 2-14176 0,0 1-2816 0</inkml:trace>
  <inkml:trace contextRef="#ctx0" brushRef="#br0" timeOffset="64780.962">18962 11937 15663 0,'0'0'1392'0,"0"0"-1120"16,-3-5-272-16,0 1 0 0,1 2 4176 0,2 2 784 15,-2-4 160-15,2 4 16 0,0 0-2768 0,0 0-576 0,0 0-96 0,0 0-32 16,0 0-640-16,0 0-128 0,1 6-16 0,0 3-16 16,0 3-176-16,1 1-48 0,0 0 0 0,0 2 0 15,0 0-352-15,0 1-80 16,-1 0-16-16,1 0 0 0,0-1 64 0,0-1 0 15,-1-1 0-15,1-2 0 0,0 0-128 0,0-2-128 16,1-1 176-16,0-1-176 0,0-1 272 0,0-3-48 16,-3-3-16-16,0 0 0 0,4 1 112 0,1-1 32 0,-5 0 0 0,6-3 0 15,0-1 64-15,0-3 16 16,1-1 0-16,0-1 0 0,-1-2 0 0,-1 3 0 16,1-3 0-16,1-2 0 0,-1-1-96 0,3 0-16 0,1-3 0 0,-1 0 0 0,-1-1-160 0,4-4-32 15,0 3-128-15,-1 1 192 0,0 2-192 16,-2 1 0-16,0 2 0 0,0 2 0 15,-2 2 0-15,0 1 0 0,-1 2 0 0,-1 1 0 16,-5 5-912 0,0 0-128-16,0 0-32 0,0 0 0 0,5 3-1680 0,0 2-352 0,1 1-64 0</inkml:trace>
  <inkml:trace contextRef="#ctx0" brushRef="#br0" timeOffset="65213.483">19446 12000 9215 0,'0'0'400'0,"-3"-3"96"0,-2-2-496 0,2-2 0 0,-2-1 0 0,1 2 0 16,-1 0 7072-16,-1-2 1312 15,-1 1 272-15,-1 0 48 0,0 1-5824 0,1 1-1184 16,-3 0-224-16,-1 4-64 0,0 1-576 0,1 1-112 16,-1 4-16-16,-1 0-16 0,-1 2-240 0,1 2-64 15,-1 1 0-15,3 0 0 0,1 2-192 0,3 0-64 16,0 0 0-16,3-2 0 0,1 1-128 0,3-1 0 15,1 0 0-15,1-1 0 0,2-2 0 0,1 1 0 16,2-3 0-16,1 0 0 0,1 0 0 0,1-3 0 0,-1-1 0 0,1-1 0 16,0-2-128-16,2-1 128 0,-2-2 0 0,0-2 0 15,0-1 0-15,-1 0 0 16,-2-2-144-16,0-1 144 0,-1-1 0 0,0 1-192 16,-2-3 192-16,0 1-160 0,-1 0 160 0,-2 3 0 0,0-2 0 0,0 3 0 15,-1 2 0-15,-1 2 0 0,0 5 0 0,0 0 0 16,0 0 0-16,0 0 144 0,0 0-16 0,-4 5-128 0,1 0 336 0,0 4-32 15,0 1-16-15,2 1 0 0,-1 2-160 0,1 0-128 16,1-1 192-16,1 0-192 0,0 0 128 0,0 1-128 16,1-3 0-16,0-1 0 0,1 0 0 0,-1 0 0 15,1-3 0-15,2 0 0 0,0-2-240 0,-5-4-48 16,0 0-16-16,8 0 0 16,0-1-1168-16,-1-2-224 0,1-1-48 0,-1-2-16 15,1-1-736-15,0-3-128 0,-1 0-48 0,1-2-14096 16</inkml:trace>
  <inkml:trace contextRef="#ctx0" brushRef="#br0" timeOffset="65414.668">19601 11793 13823 0,'6'-11'608'0,"-4"6"128"0,-1 0-592 0,0 0-144 15,-1 5 0-15,1-4 0 0,-1 4 4864 0,0 0 928 16,0 0 192-16,0 0 32 0,0 0-3232 0,0 0-656 16,0 0-128-16,0 0-16 0,0 0-544 0,3 5-96 15,-1 3-32-15,0 2 0 0,-1 1-656 0,-1 3-128 16,0 1-16-16,-1 1-16 0,0 2-96 0,-1 2-16 15,0 1 0-15,-1 0 0 0,0-1-160 0,-1 1-32 16,-1-2-16-16,0 0 0 0,-1-1-176 0,2-4 0 0,0 1 0 16,1-3 128-16,1-1-320 0,2-1-64 0,1-1 0 0,0-2-16 31,-1-7-2016-31,0 0-400 0,6 4-64 0,0-3-16816 0</inkml:trace>
  <inkml:trace contextRef="#ctx0" brushRef="#br0" timeOffset="65588.585">19783 11983 36447 0,'0'0'1616'0,"0"0"336"0,-2 6-1568 0,1 0-384 0,0 0 0 0,0 1 0 0,0 0 1728 0,0-3 272 15,0 2 48-15,0 0 16 0,0 0-992 0,0 1-208 16,1 1-32-16,0-2-16 16,-2 0-624-16,2 1-192 0,0 1 128 0,1-3-128 15,-1 1 0-15,0 0 0 0,0-6 0 0,0 0 0 16,0 0-2576-16,0 0-576 15,0 0-112-15</inkml:trace>
  <inkml:trace contextRef="#ctx0" brushRef="#br0" timeOffset="65747.282">19791 11797 12895 0,'0'0'1152'0,"-4"0"-928"15,-2-1-224-15,1 1 0 0,5 0 5984 0,-5 0 1152 16,1 1 224-16,4-1 64 0,0 0-5200 0,0 0-1040 15,0 0-208-15,0 0-32 0,0 0-944 0,0 0-144 0,6 0-48 0,2 0-12416 32,0 0-2496-32</inkml:trace>
  <inkml:trace contextRef="#ctx0" brushRef="#br0" timeOffset="66247.085">20009 11705 19343 0,'0'0'848'0,"0"0"192"0,0 0-832 0,0 0-208 0,1 5 0 0,0 0 0 0,1 1 5008 0,0 1 960 16,1 3 192-16,-1 1 48 15,0 1-3904-15,0 3-768 0,1 2-144 0,-1 0-48 0,0 1-656 0,-1 1-144 16,0 3-32-16,0-2 0 0,-2 1-96 16,0 1-32-16,0-2 0 0,0 0 0 0,-1 0-384 0,-1-3 0 15,0-1 0-15,1-1 0 0,-1-2 0 0,0-3 0 16,1 1 0-16,1-4 0 0,0-1 0 0,1-6 0 15,0 0 0-15,0 0 0 0,0 0-272 0,0 0 64 16,0 0 16-16,6-1 0 0,0-1 192 0,-1-2 0 16,-1 0 0-16,-1 0 0 0,0-1-144 0,0 0 16 15,-3 5 0-15,2-3 0 0,1-2-112 0,-1 0-16 16,-1 0 0-16,-1 5 0 0,0 0 96 0,1-5 16 16,-1 0 0-16,0 5 0 0,0 0 16 0,-2-4 0 15,2 4 0-15,-5-5 0 0,0 0 128 0,-1 1 0 16,-1 3-144-16,-1-3 144 0,0 2 0 0,-2 0 0 15,-2 0 0-15,1 2 128 0,0 1 160 0,2 1 32 16,0 1 0-16,0 1 0 0,0 0 176 0,0 1 32 16,2 0 16-16,2-1 0 0,-1 3-144 0,1 0-16 0,1 0-16 0,2-1 0 15,1 1-176-15,1 0-48 0,1-1 0 0,2 0 0 16,2 0-144-16,1-1 0 0,2 0 0 0,-1-1 0 16,1-2 0-16,2 1 0 0,1-3 0 0,0 0 0 15,0-2-320-15,2 0 48 0,-1-1 16 0,0 0 0 31,-2-3-1024-31,2 0-192 0,-2-1-32 0,0 0-16 0,-2 0-1104 0,0 2-240 0,-1-1-32 0</inkml:trace>
  <inkml:trace contextRef="#ctx0" brushRef="#br0" timeOffset="66714.486">20300 11956 16575 0,'0'0'1472'0,"2"-5"-1168"16,-1 0-304-16,-1-1 0 0,0 0 3248 0,-1 0 592 16,0 2 112-16,-1-1 16 0,-2 1-1904 0,0 1-384 15,-1 1-80-15,0 2 0 0,-2 0-368 0,1 2-64 16,-2 1-16-16,-1 2 0 0,-1 1-272 0,0 1-64 16,0 3-16-16,0 2 0 0,0 1-272 0,0 0-48 15,2 3-16-15,1 2 0 0,-2-3-192 0,3 2-32 16,2-2-16-16,2 2 0 0,2-4-224 0,3-1 0 15,2 0 128-15,3-1-128 0,3-2 0 0,0-3 0 16,1-2-144-16,1-2 144 0,-1-2-336 0,1-3 16 0,0-2 16 0,-1-1 0 31,-2-3-144-31,1 0-16 0,2 0-16 0,-2 0 0 0,-3-2 176 0,-1-1 48 16,1 1 0-16,-1 0 0 0,-2-1 256 0,0 0 0 16,-1 0 0-16,-1 2 0 0,-3 0 0 0,0-2 128 15,0 1 0-15,0 2 16 0,0 0 272 0,0 2 48 0,-1 2 16 0,1 5 0 16,0 0-64-16,0 0-16 0,0 0 0 0,0 0 0 15,-5 5 16-15,2 2 0 0,1 0 0 0,0 1 0 16,0 2-128-16,-1 1-32 0,0 2 0 16,0-2 0-16,1 2-64 0,1-3-32 0,0 1 0 0,1-1 0 15,0-2-160-15,1 1 0 0,2-2 0 0,0 0 0 0,-1-1 0 16,-2-6 0-16,0 0 0 0,5 3 0 16,2-1-1216-16,-7-2-128 0,7-1-32 0,0-2-12224 15,-1-2-2448-15</inkml:trace>
  <inkml:trace contextRef="#ctx0" brushRef="#br0" timeOffset="66911.776">20618 11731 43775 0,'0'0'960'0,"-4"2"208"0,1 4 48 0,-1 0 0 0,0 0-976 0,2 2-240 15,1 3 0-15,0 1 0 0,-1 1 912 0,1 2 144 16,0 4 32-16,-1 0 0 0,0 1-416 0,0 1-80 15,0 2-16-15,-1-1 0 0,0 1-256 0,1-1-48 0,0-1-16 0,0-2 0 16,0 0-256-16,0-2 160 16,0-2-160-16,0-1 128 0,0-1-400 0,1-3-96 15,0-1-16-15,0-1 0 16,0-2-1808-16,1-6-368 0,0 0-80 0,0 0-16720 0</inkml:trace>
  <inkml:trace contextRef="#ctx0" brushRef="#br0" timeOffset="67220.645">20516 11947 37151 0,'0'0'1648'0,"0"0"336"0,0 0-1600 0,0 0-384 0,0 0 0 0,0 0 0 16,0 0 2016-16,1 5 320 0,-1-5 64 0,4 4 16 15,2 0-1216-15,0-2-240 0,-1 1-64 0,1-2 0 0,1 1-512 0,2 0-96 16,0-1-32-16,-1 0 0 0,0 1-256 0,0 0 160 16,2-2-160-16,-1 1 128 0,-1 0-256 0,0 0-64 15,2-2-16-15,-2 1 0 16,0 1-688-16,-1 0-144 0,0 0-32 0,-2 0 0 15,1 0-448-15,0 0-80 0,-1 0-32 0,1 1 0 16,-6-2 352-16,6 1 80 0,-6-1 16 0,6 4 0 0,-1-2 848 0,1 2 160 16,-1 0 48-16,0 1 0 0,-1 0 1056 0,0-1 224 15,0 1 32-15,-1 0 16 0,-1 1-128 0,-2-6-32 16,1 6 0-16,-1-6 0 0,1 6-432 0,-1-6-96 16,0 6 0-16,0-6-16 0,0 0-240 0,0 0-64 15,0 0 0-15,0 0 0 0,0 0-384 0,0 0-64 16,0 0-32-16,0 0 0 15,0 0-2560-15,0 0-512 0</inkml:trace>
  <inkml:trace contextRef="#ctx0" brushRef="#br0" timeOffset="67524.543">20804 11806 42959 0,'0'0'1904'0,"-4"-2"400"0,1-1-1856 0,-1 0-448 16,-1 0 0-16,1 0 0 0,4 3 1552 0,-3-3 224 15,-1 0 32-15,4 3 16 0,0 0-1232 0,0 0-240 16,0 0-48-16,0 0-16 0,0 0-448 0,0 0-96 16,0 0 0-16,0 0-16 15,0 0-2592-15,0 0-512 0,3 6-96 0</inkml:trace>
  <inkml:trace contextRef="#ctx0" brushRef="#br0" timeOffset="68098.753">20970 11935 8287 0,'0'0'736'0,"0"0"-592"15,0 0-144-15,0 0 0 0,-3-3 5792 0,3 3 1120 16,-7 0 240-16,2 0 32 0,-1 0-4288 0,0 5-848 16,-1 0-192-16,0 3-16 0,-2 2-496 0,1 0-112 15,0-1-16-15,1 2 0 0,1 1-576 0,3-1-112 16,0-2-16-16,2 1-16 0,1-1-496 0,2-1-192 15,0-2 16-15,2-1 0 0,1-2 176 0,1 0 0 16,1-2 0-16,1-2 0 0,0-1 0 0,-1-2 176 0,0 1-48 0,0-4 0 16,-1-1 64-16,0-1 0 0,-1 0 0 0,-1-2 0 15,-1-2 256-15,-1 0 64 0,0-1 16 0,-1 2 0 16,-1-1-240-16,0 2-48 0,0-1-16 0,-1 2 0 16,0 2-224-16,1 1 0 0,0-1 0 0,0 3 0 15,-1 1-192-15,1 4-64 0,0 0-32 0,0 0 0 31,0 0-1424-31,0 0-272 0,4 5-64 0,3 2-16 0,0 1-384 0,1 1-80 0,-1 1-16 0,1 0 0 16,-2 0 1136-16,1 1 208 0,0 1 48 0,-1-3 16 16,-2 1 192-16,-1 0 48 0,1-1 0 0,-3-1 0 0,-1-2 2528 0,0 1 512 15,0-7 96-15,0 0 32 0,0 0 512 0,0 0 96 16,0 0 32-16,0 0 0 0,0 0-1152 0,0 0-224 16,1-5-64-16,3-2 0 0,-1-2-720 0,1-1-160 15,0-1-16-15,4 0-16 0,0 0-320 0,2-1-64 16,1-1-16-16,0 3 0 0,3-1-160 0,-1 2 0 15,-2 0 0-15,1 2 128 0,0 1-128 0,0 3 0 16,-2 1 0-16,1 2 0 0,-1 0 144 0,-1 1 0 16,-2 3 0-16,-2 1 0 0,0 3 64 0,-1 2 16 15,-2 2 0-15,-1 2 0 0,1 0 16 0,-1 2 0 16,-1 0 0-16,1 1 0 0,0-2-112 0,0-1 0 16,0-3-128-16,1-1 192 0,0-1-192 0,1-2-128 0,-1-1 128 15,-2-6-208 1,4 5-1456-16,-4-5-304 0,0 0-48 0,6-1-16 0</inkml:trace>
  <inkml:trace contextRef="#ctx0" brushRef="#br0" timeOffset="68915.601">21940 11832 21183 0,'0'0'1888'0,"3"-5"-1504"15,-2-2-384-15,-1 0 0 0,0 2 3520 0,0-2 640 16,-2 1 128-16,-1 2 32 0,-2 0-1840 0,-2 1-368 16,-1 1-80-16,-1 2-16 0,-1 2-672 0,-2 0-144 15,-1 1-32-15,-2 3 0 0,0-1-320 0,0 1-64 16,-1 1-16-16,3 0 0 0,1 2-144 0,2-2-48 15,3-1 0-15,2 2 0 0,3-2-320 0,1-1-64 0,4-1 0 0,2 0-16 16,4 1-176-16,3 0 0 16,4-1 0-16,0 2 0 0,2 0 0 0,0 0 0 15,1 1 0-15,-1 2 0 0,-3 1 0 0,-2 0 0 16,-1 2 0-16,-4 2 0 0,-1-1 0 0,-3 3 0 16,-3-1 0-16,-2-1 0 0,-2 0 0 0,-1 0 160 15,-3-3-160-15,-2 0 160 0,-2-1-160 0,1 1 128 0,-2-2-128 0,1-2 128 16,0-1-128-16,0-1 160 0,-1-1-160 0,3-2 160 15,-1-2-160-15,2-2 0 0,1-1 0 0,3-1 0 16,0-4 0-16,2 1-144 0,0-2 0 0,3-1 0 31,1-1-1024-31,4 0-208 0,0-2-32 0,2 0-16 0,0-1-1200 0,2 1-224 0,-1 0-48 0</inkml:trace>
  <inkml:trace contextRef="#ctx0" brushRef="#br0" timeOffset="69217.802">22015 11989 13823 0,'0'0'608'0,"7"3"128"16,0-2-592-16,2 0-144 0,0-1 0 0,2 0 0 0,1-1 4688 0,0 0 912 16,2-4 176-16,0 0 48 0,-1-1-3904 0,2 1-784 15,-2-1-160-15,0-3-16 0,-1 2-608 0,0-2-112 16,-1 1-32-16,-1-2 0 0,-1 0 96 0,-1 1 16 16,-1 0 0-16,-2 0 0 0,-1 0-176 0,-2-1-16 15,-2 0-128-15,-1 1 192 0,-2 2 320 0,-2 1 48 16,-2 0 16-16,-2 2 0 0,-2 1 448 0,-1 2 112 15,-1 2 16-15,-2 2 0 0,0 2-304 0,-2 2-48 16,1 0-16-16,0 2 0 0,-1 2-128 0,3 4-16 16,0-1-16-16,2 4 0 0,3 1-192 0,3 1-48 15,4 1 0-15,2-4 0 0,3 1-384 0,2-3 128 16,1 0-128-16,3-2 0 0,3-1 0 0,1-3 0 16,4-1 0-16,0-1 0 15,-1-2-816-15,2-5-80 0,0 0-32 0,0-5 0 16,-1 0-1312-16,-1-4-256 0,-1-1-48 0</inkml:trace>
  <inkml:trace contextRef="#ctx0" brushRef="#br0" timeOffset="69402.062">22400 11634 35295 0,'0'0'1568'0,"0"0"320"0,-1 8-1504 0,0 0-384 0,0 2 0 0,0 1 0 15,0-2 1792-15,-1 5 304 0,1-1 48 0,-1 4 16 16,0 1-816-16,-1 0-144 0,1 3-48 0,-1 1 0 15,-1 1-448-15,2 1-112 0,-1 0-16 0,0-1 0 16,0 1-384-16,-1 0-64 0,0 1-128 0,0-6 176 16,-1 0-736-1,0-3-144-15,1-1-16 0,-1-2-16 0,1-3-2448 16,0-2-480-16</inkml:trace>
  <inkml:trace contextRef="#ctx0" brushRef="#br0" timeOffset="69547.244">22269 11946 6447 0,'0'0'272'0,"0"0"80"0,0 0-352 0,0 0 0 15,0 0 0-15,0 0 0 0,0 0 8064 0,0 0 1536 16,7-4 304-16,2 1 64 0,2 1-7664 0,1-1-1520 0,2 1-304 0,4-1-64 16,1 1-96-16,2-1-32 15,-1 1 0-15,2 0 0 16,-1-1-576-16,1 0-112 0,-1 0-32 0,-1-1-12608 16,-2 0-2512-16</inkml:trace>
  <inkml:trace contextRef="#ctx0" brushRef="#br0" timeOffset="72972.593">22909 12006 10127 0,'0'0'896'0,"0"0"-704"0,0 0-192 0,0 0 0 15,2 9 1824-15,-2-9 336 0,0 0 64 0,1 7 16 16,-1-7-400-16,0 0-80 0,0 0-16 0,0 0 0 16,0 0-16-16,0 0 0 0,0 0 0 0,0 0 0 15,0 0-432-15,0 0-80 0,6-7-32 0,0-3 0 16,-1-3-144-16,0-2-16 0,0-2-16 0,1-1 0 15,0-4-16-15,2-1 0 0,0 1 0 0,1-2 0 16,0-1-256-16,0-1-48 0,-1 1-16 0,1 1 0 0,-1 2-144 0,-1 0-16 16,0 2-16-16,0-1 0 0,0 0-224 0,0 0-32 15,0 1-16-15,0 0 0 0,0-1-224 0,-1 1 128 16,-1 3-128-16,-1 1 0 0,0 3 0 0,0 0 128 16,-1 2-128-16,-1 3 0 0,-2 0 0 0,0 8-192 15,0 0 48-15,0 0 0 16,0 0-960-16,0 0-192 0,-6 4-48 0,0 3 0 15,0 2-1248-15,-1 2-256 0</inkml:trace>
  <inkml:trace contextRef="#ctx0" brushRef="#br0" timeOffset="73431.014">23340 11799 10127 0,'0'0'896'0,"-8"1"-704"0,-2 0-192 0,0 1 0 15,0 0 2880-15,0 1 528 0,0 0 112 0,2 1 32 16,1 1-2160-16,0 1-432 0,-3 1-96 0,2 0-16 15,2 3-352-15,1-1-80 0,-1 1-16 0,2 1 0 16,1-1 176-16,1 1 48 0,2 1 0 0,2-1 0 16,1 0-176-16,3 1-16 0,0-1-16 0,2-1 0 15,1-1-288-15,2 1-128 0,0-4 0 0,3 0 128 16,0-2-128-16,-1-1 0 0,1-3 0 0,-1-1-9216 16,-1-1-1920-16</inkml:trace>
  <inkml:trace contextRef="#ctx0" brushRef="#br0" timeOffset="73724.761">23437 11845 16639 0,'0'0'736'0,"0"0"160"0,0 0-720 0,0 0-176 0,0 0 0 0,0 7 0 0,0 1 576 0,1 0 96 16,-1-8 16-16,1 10 0 0,-1-1-384 0,0 1-80 16,0 0-16-16,0 0 0 0,0-1 176 15,0-1 16-15,1 1 16 0,-1 0 0 0,0-9 288 0,1 10 64 16,-1-10 16-16,0 8 0 0,0-8-32 0,0 0-16 15,0 0 0-15,0 0 0 0,0 0 176 0,0 0 48 16,0 0 0-16,0 0 0 0,3-7-16 0,-1 0 0 16,-1-2 0-16,0 0 0 0,0-2-96 0,1 1-16 15,0-2 0-15,1-2 0 0,1 3-320 0,0 0-80 16,1 0-16-16,0 0 0 0,0 0-224 0,-1 0-64 16,1 0 0-16,3 2 0 0,0 0-128 0,0 4 0 15,0-2 0-15,-1 2 0 0,-1 1 0 0,-6 4 0 0,9-3 0 16,-1 2 128-1,0-1-1216-15,-8 2-256 0,10 2-64 0</inkml:trace>
  <inkml:trace contextRef="#ctx0" brushRef="#br0" timeOffset="74086.713">23683 11792 15663 0,'0'0'1392'0,"0"0"-1120"0,-3-6-272 0,-1 1 0 15,-1 1 2816-15,5 4 512 0,-6-3 112 0,6 3 16 16,-6-1-1632-16,0 3-320 0,-1 1-64 0,0 2-16 16,0 1-816-16,0 2-160 0,-1 3-48 0,0 0 0 15,0 1-256-15,1 2-144 0,1-1 160 0,1 2-160 16,2-1 224-16,1 1-48 0,0-1-16 0,2-2 0 16,1 0 48-16,1 0 16 0,1-2 0 0,2-1 0 0,1-4-64 0,2 0-16 15,1-2 0-15,-1 0 0 0,1-3-144 0,0-3 0 16,0-1 0-16,0-1 128 0,-1 0 0 0,1-4-128 15,0-1 192-15,0 1-64 0,-1-3 16 0,-2 2 0 16,-1-2 0-16,-1 1 0 0,-1 1-144 0,-1 1 192 16,-2-3-192-16,-1 2 192 0,-1 1-192 0,0 2 0 15,-2 0 144-15,1 2-144 0,3 5-208 0,-4-5-112 16,4 5-32-16,0 0 0 16,-2-5-1440-16,2 5-272 0,0 0-64 0,0 0-7600 15,6-5-1504-15</inkml:trace>
  <inkml:trace contextRef="#ctx0" brushRef="#br0" timeOffset="74299.189">23850 11770 25279 0,'0'0'1120'0,"0"0"224"0,0 0-1072 0,0 0-272 0,0 0 0 0,0 0 0 15,0 0 1984-15,0 0 320 0,-7-4 80 0,1 2 16 16,-1 1-1024-16,0 1-208 0,0 1-32 0,-1 1-16 16,0 1-528-16,1 1-96 0,1 0-32 0,-1 1 0 15,1 1-272-15,1 0-48 0,5-6-16 0,-3 8 0 16,1 0-128-16,2-8 0 0,0 9 0 0,2-1 0 15,-2-8 0-15,5 8 0 0,0-2-176 0,0 3 176 16,1-3 0-16,-1 0 0 0,-5-6 0 0,4 8-128 16,-4-8 128-16,4 9 0 0,0-2 0 0,-4-7 0 15,4 8 0-15,-4-8 0 0,0 0 0 0,0 0 0 16,6 6-1088-16,-6-6-272 16,0 0-64-16,8 0-9520 0,-8 0-1920 0</inkml:trace>
  <inkml:trace contextRef="#ctx0" brushRef="#br0" timeOffset="74770.52">23869 11765 10127 0,'0'0'896'0,"0"0"-704"0,0 0-192 0,0 0 0 15,0 0 3920-15,0 0 752 0,-8-1 160 0,0 1 32 16,-1 1-2240-16,1 1-432 0,-2 0-80 0,1 1-32 16,0 1-672-16,2 1-144 0,-1 0-32 0,3 1 0 15,1-1-656-15,4-5-144 0,-1 9-32 0,2-1 0 16,-1-8-400-16,5 9 0 0,1-2 0 0,3-1 0 15,0-2 0-15,1 1 0 0,0-2 0 0,-1 1 0 16,1 0 0-16,-1 1 0 0,-1 2 0 0,-2-2 0 16,-6-5 0-16,6 8 0 0,-3 0 0 0,-1 1 0 15,-2 1 0-15,-2 0 0 0,-1 0 128 0,-2 2-128 0,-2 0 160 0,-1 1-160 16,0-3 192-16,-2 2-192 0,-1-2 272 16,0-1-48-16,0-2-16 0,0-1 0 0,2 0 64 0,-1-2 16 15,1-1 0-15,1-2 0 0,8-1-144 0,-7-1-16 16,7 1-128-16,0 0 192 0,-4-8-192 0,3 1 0 15,2-2 0-15,3-1 0 16,0 0-992-16,2 0-240 0,2 2-48 0,1-2-10880 16,1 2-2176-16</inkml:trace>
  <inkml:trace contextRef="#ctx0" brushRef="#br0" timeOffset="75170.799">24048 11794 11967 0,'5'-7'1072'0,"-2"1"-864"0,-2-2-208 0,-1 8 0 16,1-7 4064-16,-1 7 768 0,-2-8 160 0,2 8 16 16,-6-4-2736-16,-1 3-544 0,-2-1-128 0,-1 4 0 15,-1 1-752-15,0 2-144 0,0 1-16 0,0 1-16 16,1 0-416-16,2 3-64 0,0-3-32 0,1 3 0 15,0 0-160-15,1 0 0 0,0 0 0 0,3-1 0 16,0 1 0-16,1-1 0 0,1-1 0 0,3 1 0 16,2-3-128-16,0 1 128 0,-4-7-160 0,10 6 160 15,0-1-144-15,1-1 144 0,-1 0-128 0,2 0 128 16,0 0 0-16,-1 0 0 0,-1-2 0 0,0 1 0 0,-1 0 0 0,-3 0 0 16,-6-3 0-16,0 0 0 0,5 6 0 0,-5-6 0 15,-1 8 0-15,1-8 0 0,-3 9 272 0,-3 0 48 16,-2-2 0-16,-1 0 0 0,0-1-64 0,-1 1-16 15,-1-3 0-15,1 1 0 0,1 0-240 0,0-1 176 16,0-2-176-16,1 2 160 0,1-1-160 0,1 0 0 16,0-1 0-16,6-2 0 0,-6 2 0 0,6-2-192 15,0 0 0-15,0 0-11728 16,0 0-2352-16</inkml:trace>
  <inkml:trace contextRef="#ctx0" brushRef="#br0" timeOffset="75569.204">24146 11839 9215 0,'0'0'816'0,"0"0"-656"16,0 0-160-16,0 0 0 0,0 0 4912 0,7-3 944 15,-7 3 192-15,10-1 32 0,0 0-3968 0,0 1-784 16,-2 0-176-16,1 1-16 0,0 1-752 0,0 0-128 16,0-1-48-16,-1 2 0 15,-8-3-1104-15,8 4-240 0</inkml:trace>
  <inkml:trace contextRef="#ctx0" brushRef="#br0" timeOffset="75956.518">24303 11745 11967 0,'0'0'1072'0,"0"0"-864"0,-2-7-208 0,2 7 0 16,0 0 3872-16,0 0 736 0,0 0 128 0,0 0 48 16,0 0-2736-16,0 0-560 0,0 0-96 0,0 0-32 15,0 10-720-15,0 1-128 0,0 2-48 0,1 2 0 16,1 0-224-16,-1 1-48 0,0 0-16 0,1 0 0 16,0-1-176-16,1 0 192 15,0-1-192-15,0-1 192 0,0-1-192 16,0-2 0-16,1 0 0 0,0-2 0 0,-4-8 0 0,5 7 0 0,-5-7 0 0,7 6 128 0,-7-6 64 0,0 0 0 15,9-2 0-15,-1-1 0 0,-1-2 112 0,0-2 16 16,0-2 16-16,1 0 0 0,0-2 128 0,0-1 32 16,-2-1 0-16,2 0 0 0,0-2-112 0,1 0 0 15,-1 0-16-15,0-1 0 0,-1 0-208 0,1 3-32 16,0-2-128-16,-1 2 192 0,-1 0-192 0,1 2 128 16,0 3-128-16,0 0 0 0,-7 8 0 0,6-4-128 15,-6 4-16-15</inkml:trace>
  <inkml:trace contextRef="#ctx0" brushRef="#br0" timeOffset="76387.903">24781 11842 25679 0,'0'0'1136'0,"0"0"240"0,-4-7-1104 16,1 0-272-16,1-1 0 0,1 1 0 0,0-1 1024 0,1 0 160 0,0 2 32 0,0 1 0 15,0 0-368-15,0 1-64 0,-1-1-16 0,0 1 0 16,0 0-48-16,0 1-16 0,1 3 0 0,-4-5 0 16,4 5-160-16,-6-1-32 0,-1 2-16 0,0 3 0 15,-1 1-176-15,0 3-48 0,0 2 0 0,1 1 0 16,-2 1-272-16,0 3 0 0,0 0 128 0,1 0-128 16,1 2 0-16,0-1 0 0,1 0 0 0,2 0 0 0,2-3 0 0,3 0 0 15,2-4 0-15,2 0-144 0,1-4 16 0,1-2 0 16,0-1 0-16,-7-2 0 0,9-4 128 0,0-2 0 15,-1-2 0-15,0-2 0 0,-1-3 0 0,0 0 0 16,0-3 0-16,0 0 0 0,-1 1 128 0,0 0-128 16,-1 1 128-16,-1 1-128 0,-2 1 0 0,0 2 0 15,0 1 0-15,-1 4 0 0,-1 5 0 0,0 0 0 16,1-8 0-16,-1 8-128 0,0 0 128 0,0 0-160 16,0 0 160-16,0 0-160 0,0 0 160 0,0 0 0 15,0 0 0-15,4 8 128 0,-1 0 208 0,-1 3 48 16,-2 2 16-16,0-1 0 0,0 1-128 0,1 1-16 15,0-1-16-15,1-1 0 0,0 1-240 0,1-3 144 16,1 0-144-16,0-3 128 0,1-1-128 0,-5-6 0 0,7 6-160 16</inkml:trace>
  <inkml:trace contextRef="#ctx0" brushRef="#br0" timeOffset="76619.888">25035 11644 14735 0,'0'0'640'0,"0"0"160"0,0 0-640 0,0 0-160 0,0 0 0 0,1 8 0 16,0 0 4240-16,1-1 816 0,-1 2 176 0,1 2 16 16,-1 1-2800-16,-1-1-560 0,-2 1-112 0,0 2-32 15,1-1-576-15,0 1-112 0,-1 0-32 0,1 2 0 0,3 1-512 0,1 2-96 16,-1 0-32-16,2 1 0 15,2-2-384-15,0 1 0 0,0-3 128 0,0-2-128 16,-1-1-2288-16,1-1-480 0</inkml:trace>
  <inkml:trace contextRef="#ctx0" brushRef="#br0" timeOffset="78500.749">12140 12765 21183 0,'0'0'1888'0,"0"0"-1504"16,-3 3-384-16,0 1 0 0,0 0 3040 0,0 2 544 15,2 2 96-15,-2 2 32 0,0 2-1472 0,0 1-272 0,0 7-64 0,1-2-16 16,0 3-864-16,1-1-160 16,1 0-32-16,2-1-16 0,-1 2-528 0,2-2-96 15,0-1-32-15,1 0 0 0,0-4-160 0,0 1 0 16,0-1 0-16,1-3 0 0,0 0 0 0,0-2 0 15,-1-2 0-15,-1 0 0 16,0-2-528-16,-3-5-48 0,0 0 0 0,0 0 0 16,0 0-1824-16,0 0-368 0,0 0-80 0</inkml:trace>
  <inkml:trace contextRef="#ctx0" brushRef="#br0" timeOffset="78690.653">12040 13062 11055 0,'0'0'480'0,"0"0"112"0,-2-4-464 0,0 2-128 0,0-2 0 0,0 1 0 16,0 0 5200-16,2 3 1024 0,0 0 208 0,0 0 32 15,2-6-4064-15,-2 6-816 0,0 0-176 0,6-3-16 16,0 0-400-16,1 2-80 0,0 0-16 0,1 1 0 0,1 1-352 0,0 1-80 16,0-1-16-16,1 0 0 0,0-1-256 0,1 1-64 15,0 0-128-15,2-1 192 0,1-2-192 0,0 0 128 16,0-1-128-16,2 0 0 16,-1-1-1472-16,1-1-400 0,0 0-80 0,-2 0-16 15,0 1-592-15,-1 0-112 0,-3 0-16 0</inkml:trace>
  <inkml:trace contextRef="#ctx0" brushRef="#br0" timeOffset="78989.433">12333 12966 26255 0,'0'0'1152'0,"0"0"256"0,0 0-1120 0,0 0-288 16,0 0 0-16,0 0 0 0,0 0 2208 0,0 0 384 15,0 0 80-15,0 0 16 0,0 7-1184 0,1 0-224 16,1 0-64-16,1 2 0 0,-1 0-448 0,1 0-112 16,0 1-16-16,-1-1 0 0,1 1-160 0,0 0-32 15,0 0-16-15,1-1 0 0,-1-2-176 0,0 0-16 0,-1 0-16 0,1-1 0 16,-3-6-224-16,3 5 176 15,-3-5-176-15,5 3 160 0,-5-3 64 0,4 2 16 0,-4-2 0 0,0 0 0 16,5 0 96-16,-2 0 32 0,2-2 0 0,-1-1 0 16,-1-1 96-16,1 0 32 0,-1 0 0 0,0 0 0 15,0-1-176-15,0-3-16 0,1 1-16 0,0-2 0 16,1-1-288-16,0-1 160 0,0 1-160 0,0-1 128 16,1 0-128-16,2 1 0 0,-1 0 0 0,0 1 0 0,-1 1 0 0,1 0-144 15,0 2 144-15,0 1-208 31,1 2-1168-31,-1 1-224 0,-2 1-64 0,1 1 0 0,-6 0-1536 0,7 3-304 16</inkml:trace>
  <inkml:trace contextRef="#ctx0" brushRef="#br0" timeOffset="79356.68">12694 12977 26495 0,'0'0'1168'0,"0"0"240"0,2-3-1120 0,-1 0-288 15,-1-1 0-15,0 4 0 0,0 0 2416 0,-3-3 416 16,-2 0 96-16,0 1 16 0,-3 0-1088 0,2 1-224 15,-2 0-32-15,1 1-16 0,-3 1-512 0,0 2-112 16,-1-1 0-16,1 3-16 0,1 1-512 0,-3 3-112 16,-1 1 0-16,2 0-16 0,4 1 80 0,-1 1 32 15,2-2 0-15,3 2 0 0,1-2-288 0,1-2-128 16,2 1 0-16,2-2 128 0,1 1-128 0,2-3 0 16,1-1 0-16,1-1 0 0,2-2 0 0,0-2 0 15,2-2-144-15,0-2 144 0,1-2-176 0,0-2 32 0,1 0 0 0,-1-2 0 16,1-1-208-16,-1 0-32 0,-4 2-16 0,1 0 0 15,-1 1 144-15,-2 2 48 0,-1 2 0 0,-1 0 0 16,-2 1 208-16,-3 4 0 0,0 0 0 16,0 0 0-16,0 0 176 0,3 4 80 15,-1 1 0-15,0 3 16 0,-1 2 144 0,0 2 32 0,0 0 0 0,0 1 0 0,0-3-272 16,1 3-48-16,2-3-128 0,1 0 192 16,2-2-192-16,0-3 0 0,0-1 0 0,2-4 0 15,2 0-1184 1,-1-4-128-16,-1 0-32 0,-1-1 0 0,1 0-1472 0,2-3-320 0</inkml:trace>
  <inkml:trace contextRef="#ctx0" brushRef="#br0" timeOffset="79656.822">13068 12919 26367 0,'0'0'1168'0,"0"0"240"0,0 0-1120 0,0 0-288 16,0 0 0-16,0 0 0 0,4-2 2304 0,-4 2 416 15,0 0 80-15,3-3 16 0,-3 3-1056 0,2-3-208 16,-2-1-32-16,0 4-16 0,-2-3-560 0,-2-2-112 16,-1 2-32-16,0 2 0 0,0 1-144 0,-1 1-16 0,-3 0-16 0,-1 3 0 15,0 2-144-15,0 2-32 16,0 2 0-16,-1 2 0 0,1-2 0 0,0 3 0 16,3 1 0-16,0-1 0 0,1 1-160 0,2 1-32 15,3-1-16-15,2 2 0 0,2-3-240 0,2 0 144 16,2-2-144-16,1 0 128 0,2-2-128 0,3-1 0 15,2-3 0-15,1-4 0 0,1 0 0 0,1-2-224 0,2 0 80 0,-1-4 16 32,0-3-1200-32,0-1-224 0,-2-2-48 0,0-2-16 15,0-1-1264-15,-2 0-256 0,-1 0-64 0</inkml:trace>
  <inkml:trace contextRef="#ctx0" brushRef="#br0" timeOffset="80090.529">13310 12800 32655 0,'0'0'1440'0,"0"0"304"0,-1 5-1392 0,0-1-352 0,2 2 0 0,-2 1 0 0,0 1 1536 0,-1 2 224 16,0 1 48-16,1 0 16 0,-1 2-928 0,0 0-176 15,0 0-32-15,-1 1-16 0,0 0-288 0,0 0-48 16,2 2-16-16,-1 2 0 0,1-1-64 0,1 0-32 16,0-1 0-16,1-2 0 0,1-1-32 0,0-2 0 15,1-3 0-15,-1 0 0 0,1-1-48 0,-3-7-16 16,0 0 0-16,0 0 0 0,5 0-128 0,-5 0 160 15,4-3-160-15,-1-1 160 0,-1-1-160 0,-1 0 0 16,0-1-160-16,-1 0 160 16,0 0-592-16,-1 1-32 0,-1 0 0 0,1 0 0 15,0 0-96-15,0 0-32 0,1 1 0 0,2-3 0 0,1 0 368 0,1 1 80 16,-1 0 16-16,3 0 0 0,-1 0 288 0,0 2 192 0,-1-1-16 0,0 0-16 16,-1 2 544-16,0-2 96 15,0 2 32-15,1 1 0 0,-4 2 32 0,5-4 16 0,0 0 0 0,2 1 0 16,-1 0-368-16,1 0-80 15,1 1-16-15,0-1 0 0,-1 0-160 0,1 1-16 0,1 2-16 0,0-2 0 16,-1 2-80-16,-1 2-16 0,0-1 0 0,1 3 0 16,0-1 64-16,0 2 16 0,0 2 0 0,-1 1 0 15,-1 2 96-15,2 1 16 0,0-1 0 0,-1 2 0 16,0 0-112-16,-1 0-16 0,2-2 0 0,0 0 0 16,0-1-192-16,-1-2 0 0,0-2 0 0,-1-2 0 15,1-1-656 1,0-3-240-16,0-2-32 0,1-1-16 0,-1-2-1616 15,-1 0-320-15</inkml:trace>
  <inkml:trace contextRef="#ctx0" brushRef="#br0" timeOffset="80891.405">13406 12937 9215 0,'-3'5'816'0,"-2"2"-656"0,0-1-160 0,-1 0 0 16,0 0 4000-16,2-2 768 0,0 0 160 0,1 0 16 15,3-4-3664-15,0 0-720 0,0 0-160 0,0 0-16 16,0 0 608-16,0 0 128 0,0 0 32 0,4-7 0 16,1 0 272-16,2 1 64 0,2-3 16 0,1 1 0 15,2 1-160-15,2 1-16 0,1-1-16 0,0 1 0 16,1 0-544-16,0 1-96 0,2 1-32 0,0 0 0 15,-4 2-304-15,1-1-64 0,-1 2-16 0,-1-1 0 16,0 0-256-16,0 0 0 0,-1-1 0 0,-3-2-13520 16,0 1-2800-16</inkml:trace>
  <inkml:trace contextRef="#ctx0" brushRef="#br0" timeOffset="81694.737">14316 12788 26255 0,'2'-10'1152'0,"-2"5"256"0,0-1-1120 0,1 0-288 16,0-1 0-16,1 0 0 0,0 1 1920 0,0 1 320 15,-2 5 64-15,0 0 0 0,3-4-336 0,-3 4-80 16,0 0-16-16,0 0 0 0,2 5-656 0,0 3-128 16,0 3-16-16,0 2-16 0,-2 3-256 0,0 1-48 15,-1-1-16-15,-1 2 0 0,0-1-224 0,0 2-32 16,0-2-16-16,0-1 0 0,0 1-192 0,1-1-32 15,0-2-16-15,1 0 0 0,0-1-64 0,0-1-16 0,0-3 0 0,0 0 0 16,0-1 0-16,1-1 0 16,-1-7 0-16,0 0 0 0,0 0-144 0,0 0 160 0,0 0-160 0,0 0 160 15,0 0-160-15,6-4 160 0,1-2-160 0,0-4 160 16,1 0-160-16,2 0 0 16,1-3 0-16,2 1 0 0,1-1 0 0,0 2 0 15,0-1 0-15,0 2 0 0,0 1 0 0,-3 2 0 0,0 3 0 0,0 1 0 16,-3 2 0-16,-1 2 0 0,-2 1 0 0,1 2 0 15,-1 0 0-15,-2 3 0 0,1 2 0 0,-2 2 0 0,-1 1 0 0,0 1 0 16,0 2 0-16,-2 1 128 0,0-1 0 0,0 1 0 16,0-2 0-16,0 1 0 0,1-1-128 0,0-2 128 15,-1-1-128-15,1 1 128 0,1-1-128 0,-1 0 0 16,0-3 0-16,1 0 0 16,0-2-592-16,2 1-160 0,-3-7-16 0,5 0-16 15,1-2-1712-15,0-3-352 0,0-2-64 0</inkml:trace>
  <inkml:trace contextRef="#ctx0" brushRef="#br0" timeOffset="81918.062">14687 12913 36687 0,'0'0'1616'0,"0"0"352"0,0 0-1584 0,0 0-384 0,0 0 0 0,-1 6 0 15,0 2 1792-15,0 0 288 16,0 1 48-16,-1 3 16 0,1 1-736 0,-1 1-160 15,0 2-32-15,0 2 0 0,0-1-624 0,1 0-128 16,0 0-16-16,1 0-16 0,1 1-304 0,0-2-128 16,1 0 0-16,0-2 128 0,0-2-256 0,1 2-64 0,1-3-16 0,0-3 0 31,0-2-1984-31,-4-6-400 0,0 0-80 0,0 0-16752 0</inkml:trace>
  <inkml:trace contextRef="#ctx0" brushRef="#br0" timeOffset="82192.302">14702 12846 20271 0,'0'0'1792'0,"-7"0"-1424"0,-1 1-368 0,2 0 0 0,2 1 4592 0,4-2 848 15,-6 1 160-15,6-1 32 0,0 0-3072 0,0 0-640 16,0 0-112-16,5 1-16 0,1 1-1440 0,3 0-352 16,3 0 0-16,1 0 0 0,0 0 272 0,3 1-16 15,0 1 0-15,-2 4 0 0,2-2-96 0,-2 1-32 16,-1-1 0-16,-2 2 0 0,-1 1-128 0,-3 1 0 15,-1 2 0-15,-3 0 0 0,-1 1 128 0,-3 1 0 16,-2-2 0-16,-1 1 0 0,-3-1 240 0,-1 1 32 16,-2-3 16-16,-1 2 0 0,-2-2-96 0,2-5-32 15,-1 1 0-15,1-1 0 0,-1-3-288 0,0-1 160 16,1-1-160-16,1-2 128 16,1-1-1024-16,-2-5-192 0,2-2-64 0,3 2-13440 15,1-1-2704-15</inkml:trace>
  <inkml:trace contextRef="#ctx0" brushRef="#br0" timeOffset="83061.389">15345 12948 22175 0,'0'0'976'0,"3"-4"208"0,0 0-944 0,-1-1-240 0,-1 0 0 0,1 0 0 15,0-1 2112-15,0 1 384 0,-1 0 80 0,0 0 16 16,-1 5-336-16,0 0-64 0,0 0-16 0,0 0 0 15,0 0-384-15,0 0-96 0,0 0-16 0,0 0 0 16,-1 5-544-16,0 3-112 0,1 2-32 0,0 0 0 16,0-1-576-16,1 2-112 0,0 1-32 0,2 0 0 0,0-1-272 0,2 1 0 15,1-1 128-15,0-1-128 16,2-3 0-16,1 0 0 0,-1-2 0 0,2 0 0 0,1-1 0 0,-1-1 0 16,0-3 0-16,0 0 0 0,0-2 0 0,-1 0 0 15,-1-1 0-15,1 0 0 0,-1-3 0 0,-1 0 0 16,-2 0-128-16,0-1 128 0,-1 0 0 0,-1-1 0 15,-1 2 0-15,-1 2 0 0,-1 4 0 0,0 0 0 16,0 0 0-16,0 0 0 0,0 0 0 0,0 0 0 16,0 0 0-16,0 0 0 0,0 6 0 0,1 1 0 15,0 1 0-15,2 0 0 0,2-2 0 0,1 0 0 16,1 0 0-16,0-1 0 0,2-1 0 0,0 0 0 16,0-3 0-16,2 1 0 0,-2-2 0 0,1-1 0 15,1-1 0-15,-1-1 0 0,-1-2 0 0,2-2 0 16,-1-2 0-16,1 1 0 0,1-5 0 0,-2 0 160 15,1-1-160-15,0 1 192 0,-1-1 96 0,-2 1 32 16,0 1 0-16,-2-3 0 0,-1 2-192 0,-2 1-128 0,-1 0 144 16,-1 1-144-16,-1 2 144 0,0 1-144 15,-2 2 128-15,-2 1-128 0,-1 1 0 0,0 1 0 0,5 3 0 0,-5-1 0 32,-1 3-848-32,2 1-208 0,1 1-32 0,0 2-16 15,0 0-1424-15,2 2-288 0,1 2-48 0</inkml:trace>
  <inkml:trace contextRef="#ctx0" brushRef="#br0" timeOffset="83329.155">15885 13128 27647 0,'0'0'2448'0,"-1"-5"-1952"0,0-1-496 0,2 0 0 0,2-3 3024 0,-1-2 512 16,1-1 112-16,2-1 0 0,1-2-1488 0,-1 1-304 15,1 2-64-15,0-2-16 0,2 0-544 0,0 1-96 16,-1-1-32-16,1 0 0 0,-1 2-560 0,1-3-112 16,1-1-32-16,-2 2 0 0,-1 0-208 0,1 1-64 15,-2-3 0-15,-1 1 0 0,2-2-128 0,1 1 0 16,-1-2 0-16,0-1 0 0,1 1-336 0,0-2-48 16,-1 2-16-16,1 1 0 15,0-2-560-15,1 3-96 0,0-1-32 0,-1 2 0 16,-2 0-1152-16,0 3-224 0,-2 3-48 0</inkml:trace>
  <inkml:trace contextRef="#ctx0" brushRef="#br0" timeOffset="84059.987">16688 12846 7359 0,'0'0'320'0,"0"0"80"0,2-6-400 0,-1-1 0 0,0 0 0 0,0-1 0 16,0-2 2384-16,1 2 400 0,0-1 80 0,0-1 16 16,0 0-768-16,0 2-128 0,0-2-48 0,-1 1 0 15,0 1-16-15,1 0-16 0,0 1 0 0,0 2 0 16,1-1-176-16,-1 2-16 0,-2 4-16 0,0 0 0 16,0 0-192-16,0 0-32 0,0 0-16 0,0 0 0 0,0 0-320 0,2 7-64 15,-1 2-16-15,-1 4 0 16,-1 3-288-16,-1 2-64 0,-1 3-16 0,-1-2 0 0,0 1-288 0,1 1-48 15,0-1-16-15,0 1 0 0,0-2-336 0,1 1 144 16,1-2-144-16,1 1 0 0,1-2 0 0,1-1 0 16,0-2 0-16,1-1 0 15,1-3-320-15,0-1-112 0,1-4-16 0,1-2-16 16,1-3-1584-16,2-3-304 0,0-2-64 0,-1-1-16848 16</inkml:trace>
  <inkml:trace contextRef="#ctx0" brushRef="#br0" timeOffset="84393.527">16981 12830 9215 0,'0'0'816'0,"0"0"-656"15,-6 5-160-15,1 0 0 0,0 0 6592 0,-1 1 1296 16,0 0 256-16,-1 1 48 0,1 1-5344 0,-1 0-1072 0,0 1-224 0,0 1-32 16,0 0-752-16,1-1-128 15,0 2-48-15,1 0 0 0,2-2-288 0,1 1-64 0,1 0-16 0,1 0 0 16,1-2-224-16,2 1 144 0,1-3-144 0,2 0 128 15,1 0-128-15,2-4 0 0,-1-2 0 0,3-1 0 16,1-2 0-16,-1-1 0 0,-2-2 0 0,1 0 0 16,0-3 0-16,-1 2 0 0,-3-1 0 0,-1 0 0 15,-1-1 0-15,-2 1 0 0,-2 2 0 0,-1-1 0 16,0 1 0-16,-2 0 0 0,-3 0 128 0,0 2-128 0,0 1 0 0,-2-1 0 16,-2 1 0-16,1 1 0 0,-1 1-208 0,0-2 16 15,0 3 16-15,2-2 0 16,3 0-464-16,0 0-112 15,5 2-16-15,0 0 0 0,-1-5-1792 0,3 0-384 0,2 0-64 0,1 0-13504 16</inkml:trace>
  <inkml:trace contextRef="#ctx0" brushRef="#br0" timeOffset="84793.605">17084 12870 19343 0,'0'0'1728'0,"-2"5"-1392"15,2-5-336-15,-2 7 0 0,-1-3 4096 0,-1 1 768 16,1 1 128-16,0 2 48 0,0-1-2768 0,1 1-544 15,1 0-128-15,1 1 0 0,0-3-832 0,2 2-144 16,-1 0-48-16,3-3 0 0,0 1-576 0,1-1 0 16,-5-5 0-16,7 4 0 0,1-2 0 0,2-1 0 15,-1-3 0-15,3-1 0 0,0-1 192 0,0 0 0 16,0-4 16-16,1 0 0 0,0-1-208 0,-3 2 0 16,0-3 0-16,0 2 0 0,0 0 0 0,-2 1 0 15,-3-1 0-15,1 2-160 0,-3 0 160 0,-1 1 0 0,-2 5 0 0,0 0 128 16,0 0-128-16,0 0 0 0,0 0 0 0,0 0 128 15,0 0 96-15,-3 4 32 0,0 1 0 0,1 1 0 16,1 0-80-16,1 1-16 0,1 1 0 0,2 0 0 16,3 1-160-16,1-3 0 0,0-1 0 0,1 1 0 15,1-1 0-15,0 0 0 0,-1-3 0 0,1 1 0 16,1-3 0-16,-1-2 0 0,0 0 0 0,0-1 0 16,0-1 0-16,0-2 128 0,-2 0-128 0,1 0 0 0,-2-1 128 15,0-1-128-15,-1 0 128 0,-1 0-128 0,0 0 0 0,0-1 0 16,0 0 128-16,-2 0-128 0,1 0 0 0,0 1-144 15,0 2 144-15,-1 0-208 16,-2-1-240-16,0 1-32 0,0 1-16 16,-1 0 0-16,0 0-1568 0,1 5-320 0,0 0-64 0,0 0-15408 15</inkml:trace>
  <inkml:trace contextRef="#ctx0" brushRef="#br0" timeOffset="85060.654">17481 12882 21183 0,'0'0'944'0,"0"0"192"0,0 0-912 0,3 5-224 15,0 0 0-15,-3-5 0 0,0 0 3408 0,6 4 640 16,0-1 128-16,2-2 32 0,1-2-2688 0,1-1-544 16,0 0-96-16,-1-2-32 0,1-2-544 0,0 0-112 15,-1-1-32-15,0-1 0 0,-3-1-160 0,1 1 0 16,-1-1 0-16,-2 0 0 0,-1 0 0 0,-1 1 0 0,-2 0 0 0,-1 1 0 16,-2 1 0-16,-1 1 0 15,-2 2 0-15,-2 2 0 0,0 2 160 0,-4 2 0 16,0 2 0-16,-1 1 0 0,1 2 640 0,-2 0 128 15,-2 2 32-15,2 1 0 0,0 0-256 0,2 0-64 0,2 0 0 0,1 2 0 16,1 0 32-16,2 0 0 0,1 1 0 0,2 1 0 16,2-2-464-16,2 3-80 0,3-3-128 0,2-1 176 15,1-1-176-15,3 0-192 0,0-2 32 0,3-2 16 32,3-4-1504-32,1 0-288 0,3-2-64 0,1-1-11184 0,0-2-2224 0</inkml:trace>
  <inkml:trace contextRef="#ctx0" brushRef="#br0" timeOffset="85360.782">17808 12808 25791 0,'0'0'2304'0,"-4"0"-1856"16,0-3-448-16,-1 1 0 0,0 0 3536 0,0 0 624 15,-1 0 112-15,0 0 16 0,0 2-2064 0,1 0-432 16,1 0-64-16,4 0-32 0,0 0-736 0,0 0-160 16,0 0-32-16,0 0 0 0,0 0-512 0,0 0-96 15,6 2-32-15,2 2 0 0,2 0-128 0,-1 0 0 16,-1 1 0-16,-1 3 0 0,1-1 0 0,-1 1 0 15,-1 1 0-15,0 0 0 0,-2 1 0 0,-1 2 0 16,-1-1 0-16,-2 0 0 0,-2 1 176 0,-1 1 0 16,-1 0 0-16,-1-1 0 0,-1 3 176 0,-1-3 32 15,-1-1 16-15,0 1 0 0,-2-2-80 0,-1 0 0 16,0-1-16-16,2-2 0 0,-2-1-176 0,0-1-128 16,1-2 144-16,2-1-144 0,0-2 0 0,1-4-288 15,0-1 32-15,2-2 16 16,1-2-1488-16,3-2-320 0,3-2-48 0,2 0-16 15,3 0-1744-15,1-2-368 0</inkml:trace>
  <inkml:trace contextRef="#ctx0" brushRef="#br0" timeOffset="85536.255">17905 12669 21183 0,'0'0'944'0,"0"0"192"0,0 0-912 0,0 0-224 0,0 0 0 0,5 3 0 15,-1 1 4240-15,1 1 816 0,-1 2 144 0,1 3 48 16,0 0-3392-16,0 2-656 0,-1 1-144 0,1 2-32 15,0 1-352-15,0 1-80 0,-2-1-16 0,-1-1 0 0,0 0-256 0,-1 0-48 16,-1-1-16-16,-2 2 0 0,-1-3-256 0,-1 1 0 16,-1-1 0-16,-1 0-144 15,-1-1-1328-15,0-4-256 0,-1 2-48 0,0-1-17104 16</inkml:trace>
  <inkml:trace contextRef="#ctx0" brushRef="#br0" timeOffset="85672.877">17858 12886 36863 0,'0'0'1632'0,"0"0"336"0,6-1-1584 0,1 0-384 15,1 1 0-15,2 0 0 0,1 1 1872 0,3 0 304 16,1 0 48-16,0 0 16 0,3 0-1184 0,0-1-224 16,-1 0-64-16,2 0 0 0,-2 0-400 0,1 1-96 15,-2-1-16-15,-2-1 0 0,1 0-256 0,-1 0 0 16,-1-1 0-16,-1-1-14336 16,-1 0-2944-16</inkml:trace>
  <inkml:trace contextRef="#ctx0" brushRef="#br0" timeOffset="86529.537">18732 12766 42959 0,'0'0'944'0,"0"0"192"0,0 0 32 0,-2-2 48 0,2 2-960 0,0 0-256 0,-4-1 0 0,4 1 0 0,0 0 1216 0,0 0 192 16,-3 2 32-16,1 4 16 0,1 3-864 0,1 1-160 15,0-1-48-15,0 2 0 0,1 2-256 0,0 1-128 16,0 0 128-16,1 0-128 0,0-2 128 0,0 0-128 15,0-1 0-15,0 1 128 0,1 0 0 0,0-1 0 16,0-2 0-16,2 0 0 0,0 2 64 0,1-5 0 16,-1-1 0-16,0-1 0 0,0-1-192 0,-5-3 128 15,4 0-128-15,2-1 128 0,0-2 96 0,0-1 16 16,1 0 0-16,-1-2 0 0,0 1-48 0,0-3 0 16,1 0 0-16,0 0 0 0,1 0 16 0,0-3 0 15,0 1 0-15,1 0 0 0,0-1-208 0,0 0 128 16,1 0-128-16,0 0 0 0,-3 1 128 0,2-1-128 0,-2 0 0 0,0 1 0 15,0 1 0-15,0 1 0 0,-1 0 0 16,1-1 0-16,-1 2-272 0,0 2-112 0,0 2 0 0,0 1-16 31,-1 1-1504-31,-1 2-288 0,-4-1-64 0,4 5-16 16,0-1-1056-16,0 3-192 0</inkml:trace>
  <inkml:trace contextRef="#ctx0" brushRef="#br0" timeOffset="86931.215">19166 12850 15663 0,'0'0'1392'0,"0"0"-1120"16,0 0-272-16,0 0 0 0,-3-4 4656 0,-1 1 864 16,0 0 176-16,1 0 48 0,-3 0-3184 0,0 1-640 15,-1 0-128-15,0 1-32 0,-2 0-512 0,0 1-96 16,-1 1-32-16,1 1 0 0,-1 1-480 0,-1 1-112 16,0 1-16-16,0 2 0 0,2 1-208 0,-2 1-48 15,1 1-16-15,0-1 0 0,1 1-112 0,3-1 0 16,0 1-128-16,2-1 192 0,3 0-192 0,3-1 128 15,1-2-128-15,3 0 0 0,1 0 0 0,2-4 0 16,1 1-208-16,1-3 64 0,0-3 0 0,2-1 0 16,3-2 0-16,-1-1 0 15,0 0-272-15,0-2-48 0,-1-1-16 0,1 1 0 16,-1-3-64-16,-1 2-16 0,-3 0 0 0,-1 0 0 0,-1-1 288 0,-3 2 48 16,0 0 16-16,-2 1 0 0,-2 2 208 0,-1 1 0 15,0 5 192-15,0 0-192 0,0 0 640 0,-5-1 32 16,1 2 0-16,0 2 0 0,0 0-80 0,2 3-16 15,0 0 0-15,2 2 0 0,1 0-320 0,2 2-64 16,0-1 0-16,2 1-16 0,3 0-176 0,-1-1 0 0,2 1 0 0,1 0 0 16,1-2 0-16,1 0 0 0,-2-4 0 0,3 0 0 15,-2-1-256-15,0-2-16 0,-2-1-16 0,0-2 0 32,0-1-1440-32,-1-2-304 0,1-2-48 0,-3-1-11152 0,0-2-2224 0</inkml:trace>
  <inkml:trace contextRef="#ctx0" brushRef="#br0" timeOffset="87145.541">19440 12531 24879 0,'0'0'2208'0,"-1"6"-1760"0,0 3-448 0,1 1 0 0,-1 1 3776 0,0 3 656 16,0 2 144-16,0 3 32 0,-2 1-2352 0,1 3-464 16,1 0-80-16,-1 3-32 0,-1 1-768 0,1-3-144 15,0-1-48-15,1 0 0 0,-1-3-288 0,0 0-64 16,1-4-16-16,1 1 0 0,0-2-224 0,1-1-128 15,-1-1 128-15,1-1-128 0,0-3-128 0,0-1-112 16,1 0-16-16,-1-1 0 16,-1-7-1664-16,0 0-320 0,0 0-80 0,0 0-17872 0</inkml:trace>
  <inkml:trace contextRef="#ctx0" brushRef="#br0" timeOffset="87712.451">19984 12790 10127 0,'0'0'448'0,"0"0"96"0,-2 5-544 0,-1-1 0 0,0 2 0 0,1-1 0 0,0 2 6928 0,2-2 1280 15,2 1 256-15,0 0 48 0,1 0-6240 0,2 0-1248 16,2-1-256-16,1-2-64 0,1 1-448 0,1-1-80 16,3-2-32-16,0-1 0 0,-1-1-144 0,1 0 0 15,1-2 0-15,-2-1 0 0,-1 1 0 0,-1-2 0 16,-1 0 0-16,-2-2 0 0,-1 2 0 0,-2-1 0 16,-1-3 0-16,0 1 0 0,-2-2 0 0,0 0 0 15,-2-1 0-15,0 1 0 0,-2 1 0 0,-2-1 0 16,0 0 160-16,-2 2-160 0,-1 1 192 0,-1 3-64 15,-1 1 0-15,0 2-128 0,-1 1 480 0,-1 3-16 16,0 2 0-16,0 2 0 0,-2 3 48 0,1 2 16 16,1 2 0-16,0 1 0 0,1 2 176 0,2-3 48 15,2 2 0-15,2-1 0 0,1-1-608 0,2 1-144 0,2-1 0 0,2-1 0 16,2 0 0-16,1-1 0 0,2 0 0 0,2-2 0 31,2 0-816-31,0-1-144 0,0-2-16 0,1-1-16 16,1-2-1120-16,-1-1-208 0,1-1-48 0,0-2-10176 0,0 0-2048 0</inkml:trace>
  <inkml:trace contextRef="#ctx0" brushRef="#br0" timeOffset="88046.459">20247 12818 15663 0,'0'0'688'0,"0"0"144"0,3-1-656 0,-3 1-176 0,0 0 0 0,0 0 0 0,0 0 4416 0,0 0 832 16,0 0 192-16,4 2 16 0,-4-2-2832 0,2 6-560 15,-1 1-112-15,0 1-32 0,-1-1-896 0,2 0-192 16,-2 1-48-16,0 2 0 15,0-2-256-15,0 1-48 0,1-1-16 0,0 1 0 0,1 1-32 0,-2-1-16 16,0 0 0-16,0-1 0 0,1 1-32 0,-1-1 0 16,0-2 0-16,1 0 0 0,-1-6-96 0,0 0-32 15,0 0 0-15,0 0 0 0,0 0 16 0,0 0 0 16,0 0 0-16,0 0 0 0,3-5-48 0,0-1-16 16,2-1 0-16,-1-1 0 0,0 0-32 0,1-2-16 15,0-1 0-15,0 0 0 0,0 0-32 0,0-1-128 16,1 0 192-16,-1 0-64 0,0 1-128 0,-1-1 0 15,-1 0 0-15,0 1 0 0,1 2 0 0,-1-1 0 0,2 2 0 0,0-1 0 16,1 2 0-16,-1 1 0 16,1-1-144-16,-1 2 144 15,0 1-1104-15,-5 4-112 0,0 0-32 0,7-1 0 16,-7 1-864-16,0 0-192 0,6 4-16 0,-6-4-10656 16,6 5-2128-16</inkml:trace>
  <inkml:trace contextRef="#ctx0" brushRef="#br0" timeOffset="88313.859">20465 12854 36159 0,'0'0'800'0,"0"0"160"0,0 0 48 0,0 6 0 0,0-6-816 0,0 7-192 0,0-1 0 0,0 0 0 16,0-6 1344-16,-1 7 240 0,0-1 32 0,0-1 16 0,1-5-384 0,-2 7-80 15,0-2-16-15,2-5 0 16,-3 4-736-16,1 1-160 0,2-5-16 0,0 0-16 0,0 0 176 0,0 0 48 16,0 0 0-16,0 0 0 0,0 0-240 0,0 0-32 15,0 0-16-15,0 0 0 0,5-5 16 0,1-1 0 16,1-1 0-16,2-1 0 0,0-2-176 0,-1-2 0 15,0 0 0-15,2 0 0 0,-2-2 128 0,-1 0 0 16,-1 2 0-16,0-2 0 0,-1 0-128 0,-1 1 0 16,1 2 0-16,-1 0 128 0,-1 1-128 0,0 2 0 15,1 0 0-15,0 2 0 16,-1 2-1120-16,0 0-96 0,2 1-32 0,1 2 0 16,-1 1-1584-16,1 2-320 0,1 1-64 0</inkml:trace>
  <inkml:trace contextRef="#ctx0" brushRef="#br0" timeOffset="88615.658">20740 12843 19343 0,'0'0'1728'0,"0"0"-1392"15,0 0-336-15,0 0 0 0,0 0 3536 0,0 0 640 0,0 0 128 0,0-3 32 16,-1-3-2192-16,0 1-432 16,-2 0-96-16,0 1-16 0,3 4-400 0,-5-3-96 15,0-1-16-15,0 3 0 0,-1 1-144 0,-2 0-48 0,0 3 0 0,1 1 0 16,-2 0-192-16,1 2-32 15,1 2-16-15,-1 0 0 0,-1 0-144 0,2 2-48 0,1 0 0 0,2 1 0 16,-1 1-208-16,3 1-64 0,1-1 0 0,2 2 0 16,1-3-192-16,3 2 0 0,2-3 128 0,1-1-128 0,1-1 0 0,2-3 0 15,-1-2-144-15,2-1 144 0,1-4-384 0,-1-1 0 16,0-1 16-16,-1-1 0 16,0-2-96-16,-1-2-32 0,-3-1 0 0,1 0 0 0,-1 1 240 0,-2-1 64 15,-2 0 0-15,-1 0 0 0,-2 0 48 0,-1 2 16 16,-1-2 0-16,-1 1 0 15,-1 0-448-15,0 0-64 0,0 2-32 0,1-3 0 16,1 2-2016-16,0 1-416 0,0 0-80 0</inkml:trace>
  <inkml:trace contextRef="#ctx0" brushRef="#br0" timeOffset="88980.056">20917 12774 34783 0,'0'0'1536'0,"0"0"320"0,0 0-1472 0,0 0-384 15,-3 6 0-15,0-1 0 0,0 0 1968 0,1 0 320 0,0-1 64 0,1 2 16 16,0-1-1408-16,1 2-256 16,0-1-64-16,1 2-16 0,-1 1-384 0,1-2-80 15,-1 0-16-15,0 1 0 0,0 0-144 0,0 0 0 0,0 0 0 0,0-1 128 16,0-1 80-16,0 0 16 16,0-6 0-16,-1 6 0 0,1-6-224 0,0 0 0 0,0 0 0 0,0 0 0 15,0 0 416-15,0 0 32 16,0 0 16-16,0 0 0 0,0 0-208 0,0 0-32 0,0 0-16 15,0 0 0-15,4-4 112 0,1-1 32 0,0-1 0 0,1 0 0 16,1-2-352-16,1-1 0 0,0-1-160 0,0 0 160 16,1-1 0-16,0-2 0 0,-2-2 160 0,1 1-32 15,0-1-128-15,-2 1 176 0,-1 1-176 0,0-1 192 16,0 2-192-16,-1 2 0 0,0 2 0 0,1 1 128 16,-1 1-128-16,2 1 0 0,-1 3 0 0,1 1 0 15,0-1-320-15,0 2-64 0,-1 2 0 0,1-1 0 16,2 3-2432-16,-1-1-512 15</inkml:trace>
  <inkml:trace contextRef="#ctx0" brushRef="#br0" timeOffset="91090.184">17036 9166 21183 0,'0'0'1888'0,"0"0"-1504"0,1-3-384 0,-1-3 0 16,0 6 4192-16,0-4 768 16,0 4 160-16,0 0 16 0,0 0-2704 0,0 0-528 15,0 0-112-15,0 0-32 0,0 0-528 0,0 0-96 16,0 0-32-16,-5 3 0 0,1 2-624 0,1 0-128 16,0-1-32-16,0 0 0 0,1 0-320 0,0 0 128 15,2-4-128-15,-2 4 0 16,2-4-832-16,0 0-224 0,0 0-48 0,0 0-13424 15,1-8-2688-15</inkml:trace>
  <inkml:trace contextRef="#ctx0" brushRef="#br0" timeOffset="91263.823">17044 8907 32255 0,'0'0'2864'0,"0"0"-2288"0,-5 0-576 0,0-3 0 15,5 3 2864-15,-5-4 464 0,5 4 80 0,-3-5 32 16,3 5-1616-16,0 0-320 0,-1-5-64 0,1 5-16 15,-1-5-736-15,1 5-160 0,0 0-16 0,0 0-16 16,2-5-352-16,1 1-144 0,1 0 128 0,1 0-128 16,0 0-1408-16,1 1-352 0,0 0-80 0,-2 3-16 0</inkml:trace>
  <inkml:trace contextRef="#ctx0" brushRef="#br0" timeOffset="92884.044">10213 13690 13823 0,'0'0'608'0,"0"0"128"0,0 0-592 0,0 0-144 16,0 0 0-16,0 0 0 0,-3-3 4064 0,0 0 784 15,3 3 144-15,0 0 48 0,0 0-2720 0,0 0-528 16,0 0-128-16,0 0 0 0,-5 2-544 0,5-2-96 16,-2 4-32-16,1 3 0 0,1-1-528 0,1 4-96 15,1 2-32-15,1-1 0 0,1 2-336 0,1 0 144 0,0-2-144 0,1 0 0 16,0 1 208-16,-1-1-64 0,1 0-16 0,0-2 0 16,0 0-128-16,0 0 0 15,-1-2 0-15,-1-1 0 0,-1 0 0 0,0 1 0 16,-1-2-160-16,0-2 160 0,-2-3 0 0,0 0 0 0,0 0 0 15,0 0 0-15,0 0 128 0,0 0 0 0,0 0 16 0,1-6 0 16,0-1 176-16,-1 1 48 0,0-3 0 0,1-2 0 16,-1-1-16-16,0 1 0 0,-1-1 0 0,1 1 0 0,0-2-96 0,1 3-32 15,0-2 0-15,1 1 0 0,-1 0-96 0,1 1 0 16,-1-2-128-16,1 1 192 0,1 0-192 0,0 1 176 16,0 0-176-16,0 0 160 0,0 2-160 0,1 0 0 15,0 2 0-15,1 0 0 0,1 0 0 0,1 1 0 16,1 0 0-16,1 1 0 0,2-1 0 0,-1 0 0 15,0 1 0-15,1 2 0 16,0-2-704-16,-2 1-128 0,-1 0-32 0,3 0 0 16,-2 0-1472-16,0 1-288 0,-1 1-64 0</inkml:trace>
  <inkml:trace contextRef="#ctx0" brushRef="#br0" timeOffset="93250.146">10494 13716 11967 0,'0'0'1072'16,"0"0"-864"-16,0 0-208 0,0 0 0 0,5 2 3712 0,2 0 688 16,0-2 144-16,0 0 16 0,-7 0-2736 0,9-3-544 0,-1 1-128 0,0-1 0 15,1 0-512-15,-1 0-80 0,2 0-32 0,-1 0 0 16,-2 0-256-16,0 0-48 0,0 1-16 0,-1-2 0 16,-1 2 32-16,0-1 0 0,-1-1 0 0,-4 4 0 15,3-4 128-15,-2-1 16 0,-1 0 16 0,-2 0 0 16,0-1 160-16,-1 1 16 0,-2 0 16 0,0 1 0 15,-1-1-80-15,-2 1 0 0,-1 1-16 0,-1 2 0 16,0 1 80-16,0 2 0 0,-1 2 16 0,1 1 0 16,-1 1 144-16,1 3 32 0,-2 3 0 0,2-1 0 15,1 1-224-15,0 3-32 0,1 2-16 0,3-1 0 16,1 3-256-16,2 1-48 0,2 0-16 0,1-3 0 16,2-1-176-16,2 2 0 0,3 0 0 0,1-1 0 0,2-1 0 0,0-4 0 15,1-2 0-15,3-3 0 0,1-2 0 0,0 0-192 16,2-4 64-16,-1-2 128 15,1-6-2048-15,-2-1-272 0,-1-2-64 0,2-2-16672 16</inkml:trace>
  <inkml:trace contextRef="#ctx0" brushRef="#br0" timeOffset="93439.494">10800 13510 27807 0,'0'0'1232'0,"0"0"256"0,0 0-1184 0,2 3-304 0,-1 3 0 0,0 3 0 15,0 0 1984-15,0 3 352 16,-1 1 64-16,0 3 16 0,0-1-1088 0,1 5-224 16,-1 0-32-16,1-1-16 0,0 0-592 0,0-1-112 15,1 0-32-15,-1 0 0 0,0-2-160 0,0 1-32 16,0 0-128-16,-1-3 192 0,0 1-192 0,0-1 0 16,0-2 0-16,-1-1 0 15,0-3-1408-15,1-4-384 0,-1 0-80 0</inkml:trace>
  <inkml:trace contextRef="#ctx0" brushRef="#br0" timeOffset="93916.746">10684 13794 21183 0,'0'0'944'0,"0"0"192"0,0 0-912 0,0 0-224 0,0 0 0 0,5 2 0 0,1 1 3408 0,1 1 640 16,1-1 128-16,0 0 32 0,0 0-2416 0,2-2-496 16,1 1-80-16,2 0-32 0,-1 0-640 0,2-1-128 15,-2 0-32-15,0-1 0 0,3 0-224 0,-1-1-160 16,-1-1 192-16,0 1-192 0,0-3 0 0,0 0 0 15,-3-1 0-15,0 0 0 16,0 0-304-16,-1 0-160 0,-1-2-48 0,-3 1 0 16,1-1-448-16,0 0-112 0,-1-1-16 0,-1 1 0 15,0-2 240-15,-1 3 32 0,-1 0 16 0,-1 1 0 0,0 0 496 0,-1 5 112 16,-1-5 0-16,1 5 16 0,-3-2 560 0,3 2 128 16,0 0 0-16,-5 3 16 0,-1 0 624 0,1 2 112 15,0 1 16-15,0 2 16 0,-1 2-288 0,2 3-64 16,-1-1-16-16,2 1 0 0,0 2-304 0,1 0-64 0,0-1-16 0,2 0 0 15,3-2-320-15,-1-2-64 16,1 1-16-16,1 0 0 0,0-3-144 0,0 0 0 0,2 0 0 0,1-3 0 16,2-2 0-16,0 0 0 0,-1-1 0 0,0-2 0 15,1-3-160-15,-1-2 160 16,0 0-208-16,0-3 80 16,-1-2-368-16,-1-1-64 0,1-1-16 0,-1 0 0 15,2-4-656-15,-1 0-144 0,-1 3-32 0,0 0 0 16,0 2 432-16,0 2 80 0,0 2 0 0,-1 1 16 0,2 2 592 0,-1 2 112 0,0 2 32 0,0 2 0 15,0 2 464-15,1 2 112 0,-2 1 16 0,0 3 0 16,-1 2 144-16,0 1 48 0,1-1 0 0,-2 3 0 16,1 0-288-16,0-2-48 0,1-3-16 0,-1-1 0 15,1 0-288-15,0 0 160 0,0-5-160 0,0-1 128 16,0-3-1520-16,-1-1-304 16,2-1-64-16</inkml:trace>
  <inkml:trace contextRef="#ctx0" brushRef="#br0" timeOffset="94651.477">11324 13759 16575 0,'0'0'1472'0,"0"0"-1168"15,1-5-304-15,-1 5 0 0,0-6 3536 0,0 1 656 0,1 0 128 0,-1 5 32 16,0 0-1872-16,0 0-368 16,0 0-80-16,0 0-16 0,0 0-768 0,-3 6-160 15,1 2-16-15,1 2-16 0,-1 1-592 0,1 1-112 0,0 2-32 0,1 1 0 16,1 0-320-16,0-3 144 0,0 1-144 0,0-1 0 16,0 0 0-16,0 1 0 15,1 0 0-15,0-2 0 0,-1 0 0 0,1-3 0 16,0-1 0-16,0 0 0 0,-2-7 176 0,0 0-176 0,0 0 160 0,0 0-160 15,0 0 384-15,4-6-32 0,-1 0 0 0,0-4 0 16,0 0-16-16,0-1 0 0,-1-2 0 0,1-1 0 16,1 0-160-16,-1-1-48 0,0 0 0 0,1-1 0 15,1 1-128-15,-1 2 0 0,-2 2 0 0,2 0 128 0,-1 2-128 0,1 0 0 16,0 1 0-16,1 1 0 0,-1 2 0 0,0 0-224 16,0 0 48-16,-4 5 16 15,5-2-688-15,-5 2-144 16,6 0-32-16,-2 2 0 0,-4-2-1248 0,6 3-256 0,-1 2-48 0,0 1-16 15,0 1 80-15,0 1 16 0,-1 1 0 0,0 1 0 16,0 1-976-16,-1 0-192 0,0 1-48 0,0 1 0 16,-1-1 2448-16,0 1 496 0,0 0 80 0,-1 0 32 0,0-1 3408 0,-1 1 704 15,0 0 128-15,0-4 16 0,-1-1-736 0,1 0-160 16,0 1-16-16,0-2-16 0,0-7-688 0,0 6-128 16,0-6-16-16,0 0-16 0,0 0-560 0,0 0-112 15,0 0-32-15,0 0 0 0,4-4-304 0,1-2-64 16,-1-3-16-16,1-2 0 0,0-2-160 0,1-3-16 0,0-2-16 0,1 1 0 15,1-1-208-15,1 0-32 16,1 0-16-16,-2 2 0 0,2 2-288 0,0 0 128 16,1 1-128-16,-1 1 0 0,-1 3 0 0,-1 2 0 0,-1 2 0 0,1 2 0 15,-2 2 0-15,-1 2 0 0,-1 1 0 0,1 2 0 16,1 1 0-16,-2 1 0 16,0 1 0-16,0 0 0 0,0 2 128 0,-1 0-128 15,0 1 0-15,0 0 0 0,-1 2 144 0,1 0-144 0,0 0 0 0,0-2 144 16,-1 0-144-16,1 0 0 0,0-1 0 0,0-1 0 15,-1-1 0-15,1 0 0 0,0-2 0 0,-1-1 0 32,0 1-848-32,-2-5-256 0,0 0-48 0,4 2-12688 0,-4-2-2544 0</inkml:trace>
  <inkml:trace contextRef="#ctx0" brushRef="#br0" timeOffset="96751.975">12328 13647 12895 0,'0'0'1152'0,"0"0"-928"16,0 0-224-16,0 0 0 0,0 0 2912 0,0 0 544 15,0 0 96-15,0-4 32 0,0 4-1152 0,0 0-240 16,0 0-32-16,0 0-16 0,0 0-352 0,0 0-80 16,0 0-16-16,0 0 0 0,5 2-336 0,0 3-64 15,0 2-16-15,0 2 0 0,-1 2-448 0,0 1-112 16,0 3-16-16,1 2 0 0,-2-1-224 0,0 4-48 16,-1 2-16-16,0-1 0 0,-1 0-160 0,1-3-16 15,-1 0-16-15,0 1 0 0,0-1-64 0,0-2-16 16,1 0 0-16,0-4 0 0,1-1-144 0,0-2 0 0,-2-4 0 0,1-2 128 15,-1 2 0-15,-1-5 0 0,0 0 0 0,0 0 0 16,0 0 128-16,0 0 0 0,1-5 16 0,-1-3 0 16,0-2-80-16,0-2 0 0,0-2-16 0,2 0 0 15,0 0-176-15,1-1 160 0,2 0-160 0,0 2 160 16,1-1-160-16,2 1 0 0,0 2 0 0,2 0 0 0,1 1 0 16,2 2 0-16,0 1 0 0,1 3 0 15,0 0 0-15,-1 1 0 0,2 2 0 0,0 1 0 0,-1 2 0 0,-1 1 0 16,1 2 0-16,-1 1 0 0,-4 2 0 15,1 1 0-15,-1 2 0 0,-2 1 0 0,-2 2 128 0,-1 2-128 16,-3 0 128-16,-2 2-128 0,-3 2 256 0,-1-2-16 16,-1 0-16-16,-3-3 0 0,-2 2 0 0,0-1 0 15,1-6 0-15,-1 0 0 0,-1-1-48 0,1-1-16 16,-3 0 0-16,0-4 0 0,2-4-160 0,-2 1 160 16,-1 1-160-16,2-1 160 0,1-4-160 0,1 0-224 15,1 1 48-15,0-3 16 16,4-1-976-16,1-4-192 0,3-1-32 0,3 0-16 15,2-2-1216-15,3-1-240 0,2 0-48 0,2 1-16144 0</inkml:trace>
  <inkml:trace contextRef="#ctx0" brushRef="#br0" timeOffset="97119.061">12727 13850 11055 0,'6'-1'976'0,"1"1"-784"0,1-3-192 0,1 2 0 16,0 0 2448-16,1 1 448 0,1-2 96 0,-1 2 16 15,1 0-1024-15,-1 0-208 16,0 2-48-16,-2-2 0 0,1 1-240 0,1 0-48 0,-2-1-16 0,1 0 0 16,-2 1-384-16,1-1-80 0,-1-1 0 0,1-1-16 15,-1-1-96-15,-1 1-16 0,-1-3 0 0,0 0 0 16,0-1-192-16,0 0-64 0,-1-1 0 0,-1 0 0 16,0-1-160-16,-1 2-32 0,0-2-16 0,0 3 0 15,-1-2-160-15,0 1-16 0,-1 2-16 0,0 4 0 16,-2-5 96-16,2 5 32 0,0 0 0 0,0 0 0 15,-6-1 208-15,-1 1 64 0,0 2 0 0,-2 2 0 16,0 1-48-16,-1 1 0 0,0 0 0 0,-1 3 0 16,1 1-144-16,-1 2-16 0,2 0-16 0,2-2 0 15,0 2 16-15,1 3 0 0,2 1 0 0,0 1 0 0,2-2-192 0,1-1-48 16,1 2 0-16,2-2 0 16,2-2-128-16,1 0 0 0,2 2 0 0,2-4 0 0,1-7-224 0,2 1 32 15,0 1 0-15,2-3 0 16,0-6-1280-16,-1-1-256 0,2 0-64 0,-1-2-12224 15,-1-4-2464-15</inkml:trace>
  <inkml:trace contextRef="#ctx0" brushRef="#br0" timeOffset="97455.37">13151 13731 17503 0,'0'0'1552'0,"-4"-3"-1232"0,-1 0-320 0,1 0 0 15,-3 1 5376-15,-1 2 1024 16,-2 0 208-16,-2 2 48 0,0 1-3648 0,-1-1-736 15,1 3-144-15,0-1-16 0,-3 1-992 0,2 1-192 16,2 0-32-16,2 1-16 0,1-1-496 0,2 0-80 16,2 1-32-16,4-1 0 0,1 1-272 0,4 0 0 15,2 0 0-15,2 0 0 0,4-1 0 0,2-1 0 16,1 1 0-16,2-1 0 0,1 0 0 0,-1 0 0 0,0 1 0 0,-3 2 0 16,-1-1 0-16,-3-1 0 0,-2 3-128 0,-1 1 128 15,-3 1 0-15,0 0 0 0,-2 2 0 0,-2-3 0 16,0-1 0-16,-4 4 0 0,-2 1 0 0,-1 0 0 15,-3-4 128-15,-1-2-128 0,-2 3 0 0,0-2 0 16,-1-5 128-16,-1 0-128 0,-1-1 0 0,1-1 0 16,1-2 0-16,1-1 0 0,3-1 0 0,0 0 0 15,4 0-320-15,1-2-80 0,0-3-16 0,2-3 0 16,3-3-1360-16,2-1-272 0,1-4-48 0,1 0-11952 16,4-5-2400-16</inkml:trace>
  <inkml:trace contextRef="#ctx0" brushRef="#br0" timeOffset="97624.478">13338 13681 24879 0,'0'0'2208'0,"0"0"-1760"15,0 0-448-15,2 7 0 0,0-1 3792 0,0 2 688 0,0 1 128 0,-1 1 16 16,0 1-2576-16,0 0-512 16,0 3-96-16,-2-1-32 0,1 1-800 0,0 1-160 15,0 0-48-15,0-4 0 0,0 1-240 0,0 2-160 16,0-1 192-16,0 2-192 0,0 0 0 0,0-1 0 0,0-3 0 0,0-1 0 31,-1 0-1616-31,0-3-288 0,0-2-48 0,1-5-17536 0</inkml:trace>
  <inkml:trace contextRef="#ctx0" brushRef="#br0" timeOffset="97769.569">13185 13861 35871 0,'0'0'1600'0,"-2"3"320"0,0-1-1536 0,2-2-384 0,0 0 0 0,0 0 0 15,0 0 1952-15,5 5 320 0,5-4 64 0,5 1 16 0,2 0-1136 0,3-2-240 16,3 0-32-16,0-2-16 0,0-1-480 15,3-1-112-15,-1 3-16 0,0-1 0 16,-3 1-320-16,-1 0-240 0,-4 0 48 0,1 0 0 16,-2 0-112-16,-3-1-16 0,-1 0 0 0,-1 0-13760 15,-3 0-2752-15</inkml:trace>
  <inkml:trace contextRef="#ctx0" brushRef="#br0" timeOffset="98403.296">13882 13615 38015 0,'0'0'832'0,"0"0"192"0,-2-5 16 0,-1 1 16 0,0 0-848 0,3 4-208 0,-3-3 0 0,3 3 0 15,0 0 1840-15,0 0 320 0,0 0 64 0,0 0 16 16,-3 6-992-16,3 4-192 0,0-1-32 0,0 3-16 15,1 0-496-15,0 2-112 0,0 1-16 0,0 0 0 0,0 1-128 0,1 2-16 16,0 0-16-16,-1 2 0 0,-1-2-96 0,0 1-128 16,0 0 176-16,1 0-176 0,0-2 272 0,0-4-48 15,-1 2-16-15,1 0 0 0,0-6-32 0,0 1-16 16,0 0 0-16,0-1 0 0,0-1 16 0,-1-1 0 16,0-7 0-16,0 0 0 0,0 0-16 0,0 0 0 15,0 0 0-15,3-4 0 0,1-2-160 0,1-2 128 16,1-2-128-16,1-2 128 0,1 0-128 0,1-2 0 15,0 0 0-15,1 1 128 0,2 0-128 0,0 2 0 16,0 0 0-16,-1 2 0 0,1 1 0 0,-2 1 0 16,0 1 0-16,0 2 0 0,-1 3 0 0,-1-1 0 15,0 2 0-15,-1 2 0 0,0 0 0 0,-1 3 0 16,1 1 0-16,-2 2 128 0,-1 2-128 0,1 0 192 16,-2 2-192-16,0 1 192 0,-1-1-192 0,0 2 192 15,0 0-192-15,0-1 192 0,1 2-48 0,-2-2 0 16,0-3 0-16,0-2 0 0,0 1-144 0,1-3-272 15,-1 1 64-15,0 1 16 16,0-1-864-16,-1-7-160 0,0 0-48 0,0 0 0 16,0 0-1456-16,0 0-288 0,5-3-64 0,0-2-16 0</inkml:trace>
  <inkml:trace contextRef="#ctx0" brushRef="#br0" timeOffset="98599.38">14304 13765 12895 0,'0'0'576'0,"0"0"112"0,0 0-560 0,0 0-128 0,0 0 0 0,0 0 0 0,0 0 7360 0,0 0 1456 16,-3 4 272-16,1 2 64 0,0 1-6368 0,-1 3-1280 15,0 2-256-15,0 2-48 16,0 0-608-16,3 4-112 0,-2 3-32 0,0 0 0 0,0 1-256 0,1 0-48 16,0-2-16-16,0-1 0 0,1-3-128 0,0 4 0 15,2 0 0-15,0-3 0 16,0-3-1216-16,1-3-160 0,-2-4-32 0,-1-7-16 15,0 0-1776-15,0 0-368 0</inkml:trace>
  <inkml:trace contextRef="#ctx0" brushRef="#br0" timeOffset="98940.225">14285 13766 28559 0,'0'0'1264'0,"0"0"272"0,-3-2-1232 0,3 2-304 16,0 0 0-16,0 0 0 0,0-4 4128 0,0 4 768 16,3-3 160-16,1 0 16 0,4-1-3552 0,2 0-720 0,1 1-144 0,2 0-16 15,1 2-320-15,0 2-48 16,0 1-16-16,-2 2 0 0,2 0-96 0,-2 3-32 16,-1-1 0-16,0 2 0 0,-1 0-128 0,-2 2 0 0,0 0 0 0,-3 1 128 15,0-1-128-15,-2 0 192 0,0 2-192 16,-3-1 192-16,-2-1 64 0,0-1 0 0,-3 0 16 15,1-1 0-15,0 2 48 0,-3-1 16 0,-1-1 0 0,-1-1 0 16,0-1-160-16,0-1-48 0,-2-1 0 0,-3 0 0 16,0 0-128-16,1-1 0 0,-3-2 0 0,2-2 0 31,1-2-736-31,1 0-224 0,2 1-64 0,0-2 0 0,0 1-1536 0,1 2-320 0</inkml:trace>
  <inkml:trace contextRef="#ctx0" brushRef="#br0" timeOffset="100355.775">15188 13762 22175 0,'0'0'976'0,"0"0"208"0,0 0-944 0,0 0-240 0,0 0 0 0,2-5 0 16,-2 5 1904-16,1-5 336 0,-1 5 64 0,0 0 0 16,-2-4-496-16,-1 1-96 0,-1 1-32 0,-2 2 0 15,-1 1-320-15,1 1-64 0,-2 1-16 0,-1 2 0 16,-2 3-416-16,1-1-96 0,1 1 0 0,-1 4-16 0,1-2-304 0,1 1-48 16,2-1-16-16,1-1 0 0,1 1-384 0,2-5 128 15,1 1-128-15,2-1 0 0,1 0 0 0,1-1 0 16,0-2 0-16,2 0 0 0,2-1 0 0,0-1 0 15,0-1 0-15,0-1 0 0,0 0-128 0,0-2 128 16,0-1 0-16,0-1 0 0,1-2 0 0,-1 0 0 16,-2 0 0-16,-1 2 0 0,-3-1-176 0,1 1 176 15,-1 0-128-15,-1 6 128 0,0-5-176 0,0 5 176 16,2-4-208-16,-2 4 80 0,0 0 128 0,0 0-160 16,0 0 160-16,0 0-160 0,0 0 160 0,0 0 0 15,4 0 0-15,1 1 0 0,0 2 0 0,1 0 0 16,-1 0 0-16,3 1-128 0,-2 1 128 0,2 0 0 15,2 1 0-15,1-2 0 0,-1 0 0 0,-1-1-160 0,0-1 160 0,1 0 0 16,-2-2-368-16,0 0 48 16,-1-1 0-16,0-1 0 0,-1-1-16 0,1-2 0 15,-2 0 0-15,0-2 0 0,-1 0 336 0,0 0-176 16,-1 0 176-16,-1 1-128 0,0 0 128 0,0 2 0 0,-2 4 0 0,2-4 0 16,-2 4 0-16,0 0 192 0,0 0-32 15,0 0-16-15,0 0 16 0,0 0 0 0,0 0 0 16,1 7 0-1,-1 3-1088-15,2-2-224 0,-1 0-32 0</inkml:trace>
  <inkml:trace contextRef="#ctx0" brushRef="#br0" timeOffset="101088.636">15384 13846 22111 0,'0'0'1968'0,"0"0"-1584"16,0 0-384-16,0 0 0 0,-1-6 3056 0,1-1 528 15,1-1 96-15,0 0 32 0,2-4-1856 0,1 1-352 16,1-1-80-16,2 1-16 0,1-1-464 0,1 0-112 16,-1 0 0-16,2 2-16 0,0-1-192 0,0 2-48 15,-1 2 0-15,-1 1 0 0,0 2-128 0,0 3-48 16,1 1 0-16,-2 1 0 0,0 1-240 0,-2 2-160 15,0 2 192-15,0 2-192 0,1 1 160 0,-2 1-160 16,-1-1 128-16,0 2-128 0,0 1 160 0,-1 1-160 16,0 0 192-16,-1 1-192 0,0-1 144 0,0-2-144 15,-1 2 0-15,0-3 144 0,1-1-144 0,-1 0 0 0,0-2 0 0,0-1 0 16,1 0 0-16,-1-1-176 16,0-5 48-16,0 0 0 15,0 0-1040-15,0 0-208 0,0 0-32 0,3-4-16 16,2-2-1824-16,1-1-352 0</inkml:trace>
  <inkml:trace contextRef="#ctx0" brushRef="#br0" timeOffset="101489.763">15841 13625 35711 0,'0'0'1584'0,"-1"8"320"0,-1-2-1520 0,1 1-384 0,1 2 0 0,1 1 0 0,1 0 1600 0,1-2 240 15,1 1 48-15,1 1 16 0,0 0-848 0,0 0-160 16,1-1-48-16,0-1 0 15,2 1-464-15,0 0-112 0,0-2-16 0,-2 0 0 0,2-1-256 0,-2 1 128 16,0-4-128-16,0 1 0 0,-1-1 144 0,-5-3-144 16,0 0 0-16,0 0 144 0,0 0-144 0,4-3 128 15,-2-2-128-15,-2 0 128 0,-2 0-128 0,-3 0 0 16,-2-1 144-16,-2 0-144 0,-1 0 0 0,-2 0 0 16,-2 0 0-16,0 1-192 0,-2 1 192 0,0 2 144 15,2 0-16-15,0 4-128 0,0-1 192 0,2 2-192 16,0 0 192-16,1 2-192 0,2 3 496 0,2-1-16 15,1 1 0-15,3 2 0 0,2 0-160 0,1 2-16 16,1 0-16-16,2-2 0 0,3 0-128 0,3 2-32 16,0 2 0-16,3-2 0 0,1 0-128 0,3-2 0 15,3-3 0-15,1-2 128 0,2-2-128 0,-1-2 0 16,3-1 0-16,-2-3 0 0,0-2 0 0,-3-1-272 16,-1-1 64-16,-1-1 16 15,-2-2-528-15,-2-1-112 0,-1 0 0 0,-3 0-16 16,1-1-1520-16,-2 0-288 0,-3 1-64 0,-2 2-15584 0</inkml:trace>
  <inkml:trace contextRef="#ctx0" brushRef="#br0" timeOffset="102325.637">16602 13747 7359 0,'0'0'656'0,"0"0"-528"16,0 0-128-16,0 0 0 0,0 0 3008 0,0 0 560 16,0 0 112-16,0 0 32 0,0 0-1616 0,0 0-320 15,0 0-64-15,0 0-16 0,0 0 160 0,0 0 48 16,0 0 0-16,7 1 0 0,-7-1-160 0,8 1-16 15,-2 0-16-15,1 1 0 0,0-2-704 0,1 0-144 16,0 0-32-16,0 0 0 0,0 0-512 0,0-3-96 16,1 0-32-16,1-1 0 0,-1 0-192 0,-1 0 0 15,1-2 0-15,-1 0 0 0,0 0-128 0,-1 0 128 16,-3 0 0-16,-1 0 0 0,1 0 0 0,-2 1-128 16,-1-2 128-16,-1 0 0 0,-2 1 0 0,-1 0 0 15,-1 0 0-15,0 0 0 0,-2 1 368 0,-1 1 16 16,-2 2 16-16,0-1 0 0,0 2 400 0,-2 1 80 15,0 2 16-15,-1 2 0 0,0 0-304 0,0 2-48 0,0 2-16 0,1 2 0 16,0 0-208-16,0 2-64 0,2 1 0 0,0 1 0 16,1 1-64-16,3 0 0 0,1 2-16 0,1-1 0 15,1 1-176-15,3 0 0 0,3-5 0 0,1 1 0 16,1-1 0-16,2-1 0 16,2-2 0-16,2 1 0 15,2-3-1152-15,2-2-144 0,2-2-48 0,-2-3 0 16,3-3-1856-16,-2-1-384 0</inkml:trace>
  <inkml:trace contextRef="#ctx0" brushRef="#br0" timeOffset="102656.246">16924 13649 39855 0,'-14'0'1760'0,"7"1"368"0,-3 0-1696 0,0 1-432 16,0 0 0-16,-1 0 0 0,-1 1 1712 0,2-1 256 15,3 1 48-15,-1 0 16 0,3 0-1088 0,5-3-224 16,0 0-32-16,0 0-16 0,0 0-544 0,9 4-128 15,1 0 0-15,4-1 0 0,2 0 0 0,0-1 0 16,1-1 0-16,1 3 0 0,-2-2 0 0,-1 2 0 16,-2 2-128-16,-3 0 128 0,-1 0 0 0,-2 1-176 15,-2 1 176-15,-2 0-128 0,0 2 128 0,-2 1 0 16,-2 1 0-16,-2 0 128 0,-2-1 192 0,0 3 64 16,-4-2 0-16,0-1 0 0,2-2 48 0,-2 0 16 15,-2 2 0-15,-1-1 0 0,2-2-208 0,-4 1-48 0,1-1 0 0,1-2 0 16,0-1-64-16,1-3-128 15,1 0 176-15,0-2-176 0,3-2 0 0,1-2-272 0,1-4 16 0,4-1 16 32,1-3-1664-32,2 0-336 0,2-2-64 0,2-1 0 15,1 1-1344-15,2 1-272 0</inkml:trace>
  <inkml:trace contextRef="#ctx0" brushRef="#br0" timeOffset="102842.316">17121 13480 33567 0,'0'0'1488'0,"2"6"304"0,-1 1-1424 0,0 2-368 16,0 0 0-16,0 1 0 0,0 3 2016 0,0 2 336 16,0 0 64-16,0 2 16 0,0 0-1024 0,0 0-208 15,-1-2-48-15,0 0 0 0,1 1-480 0,-1 0-96 16,-1-1-32-16,-1 2 0 0,-1 0-304 0,0-1-64 16,0 1-16-16,-1-1 0 0,0-1-160 0,0 1 0 15,2-4 0-15,-2-1 0 16,0 1-1568-1,-1-1-192-15,0-1-32 0,1-1-18112 0</inkml:trace>
  <inkml:trace contextRef="#ctx0" brushRef="#br0" timeOffset="103095.957">17050 13768 25791 0,'0'0'2304'0,"0"0"-1856"15,0 0-448-15,0 0 0 0,0 0 2992 0,0 0 496 16,0 0 96-16,7 3 32 0,0-2-1888 0,1 0-384 15,0 0-80-15,0-1-16 0,-1-1-896 0,1-1-176 0,1 1-48 0,2 0 0 16,0-1-128-16,1 1 0 16,-1 0 0-16,1 1 0 0,-1-1 0 0,-1 1 0 15,0 0 0-15,0 1 0 0,-2 1 0 0,1 1-176 0,-3 0 48 0,-2 0 0 16,0 2 128-16,0 1 0 0,0-1 0 16,-2 1 0-16,-1 1-144 0,0 0 0 0,1-1 0 0,-1-1 0 15,-1-5-16-15,1 5 0 0,-1-5 0 0,0 0 0 31,0 0-1360-31,0 0-272 0,0 0-48 0,0 0-15056 0</inkml:trace>
  <inkml:trace contextRef="#ctx0" brushRef="#br0" timeOffset="103256.139">17277 13611 18431 0,'-10'1'816'0,"6"-1"160"0,-1-1-784 0,0 0-192 16,1 1 0-16,4 0 0 0,-4 0 4848 0,4 0 912 15,0 0 192-15,0 0 48 0,0 0-4784 0,0 0-960 16,0 0-256-16,0 0 0 16,6 5-1088-16,-2 0-304 0,1 3-48 0</inkml:trace>
  <inkml:trace contextRef="#ctx0" brushRef="#br0" timeOffset="103723.484">17350 13854 17503 0,'0'0'1552'0,"0"0"-1232"0,-3 4-320 0,2-1 0 0,1-3 4448 0,0 0 832 15,0 0 160-15,0 0 48 0,0 0-2960 0,0 0-592 16,-2-6-112-16,2-3-32 0,1-1-912 0,1 1-192 0,0 1-48 0,2-2 0 16,1-1-304-16,1 0-64 0,0 0-16 0,1 0 0 15,0-2-256-15,3-4 0 16,0 3 0-16,0-1 0 0,0 1 0 0,0 3 0 0,1 0 0 0,-1 2 160 16,-1 2-160-16,1 2 0 0,-1 1 0 0,-1 3 0 15,-2 1 0-15,-2 3 0 0,-4-3 0 0,5 7 0 16,-1 1 0-16,-1 2 0 0,-1 1 0 0,-1 0 0 15,-3 1 192-15,1 2 64 0,0-2 16 0,-1 2 0 16,-1 2-32-16,0-3-16 0,1-1 0 0,-1 0 0 16,1-2-96-16,0-1-128 0,0-2 176 0,1-1-176 0,1-6 0 0,0 0 0 15,0 0 0-15,0 0 0 0,0 0 0 0,0 0 0 16,5-3 0-16,-1-2 0 0,-1-1 0 0,1-3-176 16,1-2 32-16,2-1 0 15,0 0-224-15,1-1-32 0,0 0-16 0,1 1 0 0,0 2 416 0,0 0 0 16,0 1 0-16,-2 1 0 0,0 2 0 0,0 1 0 15,0 1 0-15,-1 2 0 0,0 0 0 0,-6 2 0 16,5 2 0-16,-1 2 0 0,-1-1 0 0,0 3 0 16,0 2 0-16,-2 1 0 0,-1 0 160 0,0 2 112 15,-1-1 32-15,-1 2 0 0,0 0-304 0,-1-1 0 16,1 2 0-16,-1-1 0 0,0-1 0 0,1-2 0 16,0 1 0-16,1-2-144 0,2-2-160 0,-1-6-16 0,3 6-16 0,-3-6 0 31,0 0-2496-31,8 0-496 0,1-2-112 0,3-2-13856 0</inkml:trace>
  <inkml:trace contextRef="#ctx0" brushRef="#br0" timeOffset="104094.826">17852 13685 12895 0,'0'0'1152'0,"2"-5"-928"0,0 0-224 0,1 0 0 16,-3 0 4192-16,0 5 800 0,0 0 144 0,0 0 48 15,-6-2-2688-15,1 4-544 0,-2 0-96 0,-2 3-32 16,-1 2-336-16,-1 2-64 0,1 0-16 0,-3 3 0 15,-1 1-416-15,2 0-96 0,-1 1 0 0,1 1-16 16,2 0-480-16,1-2-80 0,3 0-32 0,1 0 0 16,1-2-288-16,3-1 0 0,2-4 0 0,1-1 0 15,2-1 0-15,3-2 0 0,-1-2 0 0,2-2-192 16,0-2-256-16,2-1-32 0,0-1-16 0,-1-2 0 16,2-1-464-16,-2 1-112 0,-1-2-16 15,0 0 0-15,-1 0 224 0,1-2 32 0,0-1 16 0,-2 2 0 0,-1 1 624 0,-1 3 192 16,-1-1 0-16,0 2 0 0,0 1 0 0,-3 5 256 15,1-5-32-15,-1 5 0 0,0 0 208 0,0 0 32 16,0 0 16-16,0 0 0 0,2 8 48 0,0 2 16 16,0-3 0-16,1 4 0 0,-1 3-32 0,0 0-16 15,0 0 0-15,1 1 0 0,0-1-368 0,1-2-128 16,0-3 0-16,0 0 144 16,0-1-1264-16,1-1-256 0,0-2-48 0,1-1-16 15,0-1-928-15,1-3-192 0,0-3-48 0</inkml:trace>
  <inkml:trace contextRef="#ctx0" brushRef="#br0" timeOffset="104279.594">18203 13470 43311 0,'-6'16'960'0,"3"-6"192"0,-1 5 32 0,-1 0 32 0,0 3-976 0,1 1-240 0,0 1 0 0,1-1 0 15,0 1 928-15,0 1 144 0,0-4 16 0,1 1 16 16,0-1-592-16,1-1-112 0,0-1-16 0,1-2-16 16,1 1-368-16,-1-2-128 0,-1-1 0 0,0-2 0 15,0 0-1648-15,-1-1-320 0,-1-2-64 0,0-1-16 0</inkml:trace>
  <inkml:trace contextRef="#ctx0" brushRef="#br0" timeOffset="104757.719">18034 13706 11055 0,'0'0'976'0,"5"-1"-784"16,0-2-192-16,1 0 0 0,1 1 5376 0,1 2 1024 16,0-3 192-16,1 2 64 0,1 1-3968 0,0 0-800 15,0 0-160-15,0 1-16 0,-1 2-496 0,1-3-80 16,1 2-32-16,-1 1 0 0,-1 1-560 0,0 0-112 16,-1 0-32-16,1 0 0 0,-3 1-160 0,1-1-48 15,1-1 0-15,-2 1 0 0,0-1-32 0,-1 0-16 16,-1 0 0-16,1 0 0 0,-2-1-144 0,2 0 0 0,-5-2 0 0,5 2 0 15,-1 0-320-15,2 1 16 16,-6-3 0-16,6 0 0 0,0 1 304 0,1 1 0 16,-1 0 0-16,0-2 0 0,0 1-176 0,2-1 32 15,-1-1 0-15,0 1 0 0,0 0-48 0,-2-3-16 0,1 1 0 16,0-2 0-16,1 1-80 0,-1-2-16 0,0-2 0 0,1 1 0 16,-3 1 176-16,1-2 128 0,-1 0-192 0,1 1 192 15,-2-2 0-15,-1 1 0 0,0-2 0 0,-1 1 0 16,1-2 0-16,-2-1 0 0,-1 1 0 0,0 2 0 15,-1-1 0-15,-1 2 0 0,-1 2 0 0,-1 0 0 16,-1 3 464-16,-1 2 160 0,-1 2 16 0,-1 4 16 16,-1 3-240-16,0 1-48 0,-1 0-16 0,-1 5 0 0,1-2 480 15,1 2 80-15,2 2 32 0,1 1 0 16,2-1-80-16,3 2-16 0,2-2 0 0,3 1 0 16,2-2-416-16,5-1-96 0,1-1-16 0,3-1 0 0,-1-4-320 0,1-2 144 15,2-1-144-15,2-2 0 0,-1-3 320 0,2-1-64 16,-3-1 0-16,1-1 0 0,-2-3-512 0,-2 0-96 15,0-1-32-15,-1 1 0 16,-2-1-816-16,-3-2-160 0,-2 1-48 0,-2 1-13984 16,-2 0-2800-16</inkml:trace>
  <inkml:trace contextRef="#ctx0" brushRef="#br0" timeOffset="105725.072">19262 13675 15663 0,'5'-14'688'0,"-2"9"144"0,1-1-656 0,-2 0-176 15,-1-2 0-15,0 1 0 0,-1 1 4320 0,-1 1 832 16,-2 2 160-16,-1-1 48 0,-2 3-2848 0,0 1-560 15,-4 0-112-15,-1 3-32 0,-2 1-800 0,0 2-176 16,-2 1-16-16,-1 2-16 16,0 1-128-16,0 1-32 0,1 0 0 0,2 0 0 0,0 0 32 0,2 1 0 15,3-1 0-15,2-1 0 0,2-1-352 0,3 0-80 16,1 0-16-16,3 0 0 0,1-3-224 0,3 1 0 16,1-3 0-16,3 1 0 0,2-3 0 0,1-1 0 15,3-3 0-15,1-1 0 0,2 0 0 0,1-2 0 16,-1-1-128-16,0 0 128 0,-1-1-192 0,-1 1 0 15,-3-3 16-15,-2 1 0 0,-3 2-160 0,-2 0-48 16,-2-1 0-16,-4 1 0 0,-1-1 112 0,-4 1 16 16,-2 0 0-16,-2 1 0 0,-2-1 64 0,-1 1 0 15,-1 0 16-15,-1 0 0 16,1 0-320-16,1 1-64 0,1 0-16 0,1 0 0 16,2 2-128-16,1-2-48 0,1 1 0 0,4 3 0 15,0 0-384-15,0 0-80 0,8-2 0 0,3 2-16 16,2 1-416-16,2 2-80 0,0 2 0 0,1 0-8144 15,1 4-1632-15</inkml:trace>
  <inkml:trace contextRef="#ctx0" brushRef="#br0" timeOffset="105958.566">19486 13776 30111 0,'0'0'1344'0,"0"0"256"0,0 0-1280 0,0 0-320 0,0-4 0 0,-1-2 0 0,1-1 2512 0,-1 0 432 16,0-4 96-16,0 1 16 0,-1-1-1024 0,1-4-208 16,-1-1-32-16,0 0-16 0,-1-3-768 0,0-1-160 15,0-4-16-15,-1-2-16 0,1-1-464 0,0 2-96 16,2 1 0-16,0-2-16 0,1 3-240 0,1 0 0 15,1 1 0-15,1 3 0 0,1 3 0 0,1 2 0 16,1 2-128-16,1 3 128 0,3 1-320 0,0 1 32 16,0 1 16-16,2 3 0 0,2 1-48 0,2 1-16 15,-1 2 0-15,1 1 0 0,0 1 64 0,-1 1 16 16,0 1 0-16,-1 0 0 0,-2 2-32 0,0-1 0 16,0 2 0-16,-3 1 0 15,-2 1-112-15,-2-2-32 0,-3 2 0 0,-2 1 0 16,0 1-1792-16,-5-1-352 0,-3 1-80 0</inkml:trace>
  <inkml:trace contextRef="#ctx0" brushRef="#br0" timeOffset="106111.272">19405 13638 12895 0,'0'0'576'0,"0"0"112"0,0 0-560 0,4 5-128 16,2-1 0-16,0 0 0 0,1 0 5376 0,2-1 1056 15,3-1 208-15,2 0 32 0,2 1-4544 0,1-2-912 16,2 0-176-16,2 0-32 0,3-1-672 0,0 0-128 15,2-1-16-15,0 0-16 16,0 0-896-16,-1-1-176 0,-4-1-48 0</inkml:trace>
  <inkml:trace contextRef="#ctx0" brushRef="#br0" timeOffset="106449.112">20277 13399 24879 0,'0'0'2208'0,"0"0"-1760"15,0 0-448-15,0 0 0 0,0 0 3888 0,0 0 688 16,0 0 144-16,-3 5 16 0,1 3-2496 0,-1 2-496 0,-1 2-96 0,1 4-32 16,0 2-752-16,0 2-160 0,0 3-16 0,1-1-16 15,-1 1-336-15,1-1-64 16,0 0-16-16,1 0 0 0,-2-1-256 0,0-3 0 0,0 1-128 0,1-2 128 31,1 0-1296-31,-1 0-176 0,0-3-16 0,0 1-12672 16,-1 0-2544-16</inkml:trace>
  <inkml:trace contextRef="#ctx0" brushRef="#br0" timeOffset="106792.391">20144 13702 20271 0,'0'-10'1792'0,"0"10"-1424"0,0 0-368 0,0 0 0 16,0 0 3808-16,4-4 688 0,-1 1 144 0,-3 3 32 16,5-3-2608-16,0 1-512 0,1 0-96 0,0 1-32 0,0 0-784 0,0 0-176 15,1 1-16-15,2 0-16 0,-1 0-176 0,0 0-48 16,0 0 0-16,0 1 0 0,1 0-80 0,1 0 0 15,0-1-128-15,0 0 192 0,1 0-192 0,1 1 0 16,1-1 0-16,-2 1 0 0,0 0 0 0,0-1 0 16,0 1 0-16,-2-1 0 0,1 0 0 0,-1 0 0 15,-1-1 0-15,-1 0 0 0,0 0 0 0,-1 0-192 16,1-1 192-16,0-1-208 16,-1 0-448-16,0-2-96 0,0 0-16 0,0-1 0 15,-1 1-304-15,0 0-64 0,0 4-16 0,0-2 0 16,0-1 320-16,-1 1 64 0,0-1 16 0,-4 4 0 0,0 0 528 0,0 0 224 15,0 0-192-15,0 0 192 0,0 0 0 0,0 0 0 16,-3-3 0-16,3 3 0 16,-3-3-1312-16,-1 1-240 0,-2 0-48 0,0 1-16 0</inkml:trace>
  <inkml:trace contextRef="#ctx0" brushRef="#br0" timeOffset="107243.394">20434 13670 6447 0,'0'0'576'0,"0"0"-576"0,0 0 0 0,0 0 0 0,0 0 5328 0,0 0 960 15,0 0 192-15,7 0 48 0,-2 0-3792 0,0 0-752 16,-5 0-160-16,8 1-32 0,0 0-304 0,2 0-64 16,-1 1-16-16,0-2 0 0,1 1-512 0,0-1-96 15,2-1-32-15,-2 1 0 0,0 1-448 0,0-2-112 16,2-2-16-16,-1 1 0 0,-2-2-48 0,1 0-16 16,-1-1 0-16,0-1 0 0,-2 1-128 0,-2 0 128 15,0-1-128-15,-1-1 128 0,0 0-128 0,-2 1 192 16,-1-2-192-16,-1 1 192 0,-1 1-192 0,0 0 128 15,-1-3-128-15,-1 1 128 0,0 1 0 0,-1 0 0 16,-1 1 0-16,0 1 0 0,0 2 128 0,-2 1 32 16,-1 1 0-16,0 4 0 0,-1 2 336 0,0 3 64 0,-1-2 16 15,0 5 0-15,-1 0-192 0,1 2-48 0,-1 0 0 0,1 0 0 16,1 2-208-16,1-3-32 16,2 0-16-16,0 2 0 0,2-1-208 0,2 0 0 15,2 0 0-15,2-1 0 0,2-2 0 0,2 1 0 16,1-1 0-16,3-2 0 0,1-1-304 0,2-3 48 0,1 0 16 0,1-1 0 31,1-3-1792-31,0 0-352 0,0-3-80 0,0-1-11344 0,0 0-2256 0</inkml:trace>
  <inkml:trace contextRef="#ctx0" brushRef="#br0" timeOffset="107543.438">20856 13567 35471 0,'-9'-6'1568'0,"5"4"336"0,-4 0-1520 0,-2 1-384 0,-2 1 0 0,0 1 0 0,2-1 2624 0,-3 1 464 15,-2 2 96-15,3 0 16 0,1 0-1600 0,1-1-304 16,1 0-64-16,2 2-16 0,4-1-816 0,3-3-160 16,-3 5-48-16,3-5 0 0,1 5-192 0,2-1 0 15,2 2 0-15,2 1 0 0,1-2-224 0,3 1 64 16,2 0 16-16,0 1 0 0,2 2-160 0,-1-1-16 16,-2 0-16-16,-1 1 0 0,0 1 144 0,-4 0 16 15,-2-1 16-15,-2 2 0 0,-2 0 160 16,-2 0 0-16,-2-2 160 0,0 1-160 0,-4 0 384 0,-1 0-32 0,-2 0 0 15,1 0 0-15,-1-3-64 0,0 0-16 16,2 0 0-16,-1 0 0 0,-1-2-272 0,2-2 0 16,0-1 128-16,0-1-128 0,0-1-176 0,2 0-80 15,0-2-32-15,2-2 0 16,1-1-1904-16,0-3-384 0,2-1-80 0,0 0-17440 0</inkml:trace>
  <inkml:trace contextRef="#ctx0" brushRef="#br0" timeOffset="107736.686">21064 13431 39855 0,'0'0'1760'0,"0"8"368"16,-2-2-1696-16,0 3-432 0,1 2 0 0,-1 1 0 0,0 3 1616 0,-1 2 240 16,0-1 64-16,1 3 0 0,0-1-1072 15,1 1-208-15,0-2-32 0,0 0-16 0,0-1-432 0,-1 0-160 16,0 0 0-16,0 0 144 0,-2-1-288 0,0-1-64 15,0-1-16-15,0-2-14176 16,-2 0-2848-16</inkml:trace>
  <inkml:trace contextRef="#ctx0" brushRef="#br0" timeOffset="107887.57">20967 13677 26719 0,'8'-5'1184'0,"-4"4"240"0,1 0-1136 0,2-2-288 16,3 1 0-16,0 0 0 0,-1 0 3744 0,2 1 688 15,1-2 144-15,0 0 32 0,-1 0-3072 0,3 1-624 16,-2-1-112-16,1 1-32 0,0-2-640 0,-2 0-128 16,-1 1 0-16,-1-2-20480 0</inkml:trace>
  <inkml:trace contextRef="#ctx0" brushRef="#br0" timeOffset="108594.491">21670 13633 23951 0,'0'0'2128'0,"0"0"-1696"0,5 5-432 0,0-3 0 15,0 1 2848-15,3-2 480 16,1-1 112-16,0 0 16 0,-1 0-2160 0,1-1-416 16,0-2-96-16,0 1-16 0,0-2-400 0,-1 1-96 0,-2 1-16 0,2-1 0 15,-1-1-96-15,-2 0-32 0,0-1 0 0,0 2 0 16,-2-2 112-16,0 1 16 0,-3 4 0 0,0-3 0 16,-1-2 0-16,-1 0 0 0,0 0 0 0,-2 0 0 15,-1-2 96-15,-1 2 32 0,0-1 0 0,-2 2 0 16,-2 1 256-16,-1 1 48 0,-1-1 16 0,0 3 0 0,-1 1-16 0,0 1 0 15,-1 1 0-15,1 0 0 0,-1 3-64 0,1 1-16 16,2 3 0-16,0 0 0 0,1 0-224 0,2 0-64 16,2 3 0-16,2 0 0 0,4-1-320 0,2 1 0 15,2-1 0-15,3 1 128 0,2-1-128 0,2 0 0 16,1-1 0-16,3-1 0 0,1-2-240 0,0 0 48 16,3-2 0-16,-1 0 0 15,2-2-1488-15,-2-2-304 0,0-3-48 0,0 0-16 16,-4-3-1312-16,1 0-272 0,-2-1-48 0</inkml:trace>
  <inkml:trace contextRef="#ctx0" brushRef="#br0" timeOffset="108927.347">21927 13626 27071 0,'4'-11'1200'0,"-2"7"240"0,-1-1-1152 0,1 1-288 15,0 1 0-15,-2 3 0 0,3-5 2128 0,-3 5 368 16,0 0 80-16,0 0 16 0,0 0-784 0,0 0-144 16,0 0-48-16,0 0 0 0,0 0-592 0,4 6-128 0,0 0-32 0,0 3 0 15,-1-1-400-15,-1 3-80 16,-1-1 0-16,0 1-16 0,-1-1-368 0,2 1 0 15,-1 1 0-15,0-1 0 0,0 1 0 0,0 0 0 16,-1-1 0-16,0-1 0 0,0 0 0 0,0 0 0 16,0-2 0-16,0-1 128 0,0-2 96 0,0-5 32 15,0 0 0-15,0 0 0 0,0 0 64 0,0 0 32 0,0 0 0 0,0 0 0 16,0 0 128-16,0 0 32 0,3-5 0 0,-1-1 0 16,0-2-16-16,0 0 0 0,-1 0 0 0,1-1 0 15,0 1-368-15,0-2-128 0,0-1 0 0,1 2 144 16,-1-1-144-16,1 0 160 0,0 0-160 0,1 1 160 0,0 0-160 0,0 1 0 15,0 1 0-15,1 1 0 0,1 1 0 16,-1 0 0-16,0 0-144 0,-1 2 144 16,0 0-528-16,-4 3 0 0,5-2 0 0,-5 2 0 15,6 0-912-15,0 0-176 0,-6 0-48 0,7 0 0 16,-1 0-816-16,0 0-160 0,1 0-48 0,0 1-14528 16</inkml:trace>
  <inkml:trace contextRef="#ctx0" brushRef="#br0" timeOffset="109197.78">22183 13638 32015 0,'0'0'1408'0,"0"0"320"0,-1 6-1392 0,1 0-336 16,-1 0 0-16,0 0 0 0,-1 2 2016 0,2-2 336 16,-1 0 64-16,0 0 16 0,1 0-1136 0,-1 2-208 15,-1-3-64-15,1 2 0 0,1-1-352 0,-1 0-80 16,1 0-16-16,0-1 0 0,0-5-112 0,0 6-16 16,0-6-16-16,0 0 0 0,0 0-288 0,0 0-144 15,0 0 160-15,0 0-160 0,0 0 448 0,0 0 0 16,0 0 0-16,0 0 0 0,5-2 16 0,-1-2 0 15,0-1 0-15,0-2 0 0,2-1-144 0,-1-1-16 16,0-1-16-16,-1 0 0 0,1-1-96 0,1-1 0 16,0-2-16-16,0 2 0 0,-1-1-32 0,1 0 0 0,-1-1 0 0,0 0 0 15,-2 2-144-15,1 1 0 0,-1 3 0 0,1 0-176 16,-1 1-16-16,0 1 0 0,0 1 0 0,-3 5 0 31,0 0-1088-31,5-2-208 0,-5 2-48 0,7 2-16 16,0 0-1248-16,-1 2-240 0,1 2-48 0</inkml:trace>
  <inkml:trace contextRef="#ctx0" brushRef="#br0" timeOffset="109527.503">22447 13631 35071 0,'0'0'768'0,"0"0"176"0,0 0 16 0,0 0 16 0,0 0-784 0,0 0-192 0,-5 0 0 0,-1 2 0 0,0-1 1872 0,0 1 336 15,-1 0 64-15,-1 1 16 0,1 0-1072 0,-1 2-224 16,1 0-32-16,1 1-16 0,-1 0-224 0,1 1-32 15,0 0-16-15,1 1 0 0,1-1-256 0,1 2-48 16,1 0-16-16,2 0 0 0,3 0-352 0,1-2 128 16,2 1-128-16,2-1 0 0,2-1 144 0,1-1-144 15,1-2 192-15,1-1-192 0,1-1 0 0,-1-2 0 16,1-2 0-16,0-1 0 16,-1-1-448-16,1 0-64 0,-1-3 0 0,-2-1 0 15,2 0 0-15,-2-1 0 0,-2 0 0 0,-2-1 0 0,0 0 240 0,-3-2 32 16,-1 0 16-16,-1 1 0 15,-2-1-352-15,-2 1-80 0,-3 1-16 0,-1-1 0 0,0 2 336 0,-2 0 64 0,-3 1 16 0,2 3 0 32,1 2-192-32,1 2-48 0,-1 1 0 0,2 2 0 15,2 3-2256-15,1 2-448 0</inkml:trace>
  <inkml:trace contextRef="#ctx0" brushRef="#br0" timeOffset="109718.718">22653 13754 44687 0,'0'0'1984'0,"-2"-6"400"0,1-2-1904 0,1 0-480 0,0-2 0 0,1-1 0 16,1-1 1472-16,2 0 208 0,1-3 48 0,1-1 0 15,1 0-800-15,1-2-160 0,2-1-16 0,0 2-16 16,1-1-608-16,2 3-128 0,0 0 0 0,2 1 0 0,-1 2 176 0,0 1 80 16,1 1 32-16,0 1 0 15,-3 3-672-15,1 2-144 0,-1 1-32 0,-2 3 0 16,-1 0-1136-16,-3 2-224 0,0 0-64 0,0 1-12368 15,-2 2-2480-15</inkml:trace>
  <inkml:trace contextRef="#ctx0" brushRef="#br0" timeOffset="110018.571">22963 13709 51551 0,'0'0'1136'0,"0"0"224"0,0 0 48 0,0 0 48 0,0 0-1168 0,0 0-288 0,0 0 0 0,0 0 0 16,0 0 512-16,0 0 32 0,0 0 16 0,0 0 0 31,3-7-1904-31,-4 2-368 0,-3-4-80 0,4 9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T" name="resolution" value="1" units="1/dev"/>
        </inkml:channelProperties>
      </inkml:inkSource>
      <inkml:timestamp xml:id="ts0" timeString="2019-07-03T19:06:30.248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1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1" timeString="2019-07-03T19:06:39.508"/>
    </inkml:context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10880 943 0,'0'0'0,"0"0"16,0 0-16,0 0 16,0 0-16,0 0 15,0 0-15,0 0 16,0 0-16,0 0 15,0 0-15</inkml:trace>
  <inkml:trace contextRef="#ctx1" brushRef="#br1">9409 7359 18 0,'2'-5'9'0,"1"5"-4"0,-3 0 10 15,5 0-14-15,0 5 1 16,1 2 2-16,-1 12 0 16,0 4-3-16,1 10 0 15,-1 7 3-15,0-5 1 16,1 8-1-16,-1 13 1 16,-3 10-2-16,1 2 1 15,0-2-2-15,-3-14 0 16,0-1-1-16,2-4 0 15,-2-2 0-15,0-3 0 0,0-4-1 16,0-5 1-16,0-7-1 16,-2-5 1-16,-1-2-1 15,0-5 0-15,1-2-3 16,-1-8 1-16,1-4-4 16,-1-4 1-16,0-3-4 15,3-3 1-15,0 1-4 16,3-5 1-16</inkml:trace>
  <inkml:trace contextRef="#ctx1" brushRef="#br1" timeOffset="771.071">9673 7681 20 0,'0'-10'10'0,"3"3"-9"0,-3 10 15 16,2 4-15-16,1 2 1 16,0 10 0-16,2 7 1 15,-2 7-3-15,-1 7 0 16,1 4 1-16,0 1 1 15,2-5-1-15,0-7 1 16,3-16-1-16,0-3 0 16,3-3-1-16,-1-1 1 15,1 2-1-15,-1-8 0 0,1-8 1 16,-3-8 0-16,0-9-1 16,0-3 0-16,0-6 0 15,0-1 0-15,-3 3 0 16,3 9 1-16,-3 7-1 15,-2 15 0-15,0 8 0 16,-1 13 0-16,1 6 1 16,2 1 0-16,0 0 0 15,3-15 0-15,0 3 0 16,0-3 1-16,0-4-1 16,0-7 0-16,3-1 0 15,-1 1 0-15,1-7 1 16,-1-8 0-16,1-11 0 15,0-2 1-15,-1-6 0 16,-2-3 1-16,0-6-2 16,-3 3 1-16,1-3-2 15,-4 0 1-15,-2 3-1 0,0 19 0 16,0-1-1-16,-2 3 0 16,-1 2-1-16,0 1 0 15,1 1-3-15,2 3 0 16,0 7-5-16,0 0 1 15,2-9-5-15,4 4 0 16</inkml:trace>
  <inkml:trace contextRef="#ctx1" brushRef="#br1" timeOffset="1036.678">10112 7975 24 0,'-5'-5'12'0,"8"-4"-10"16,-3 4 18-1,0 0-21 1,0 5 0-16,0 0-13 16,0 0 1-16</inkml:trace>
  <inkml:trace contextRef="#ctx1" brushRef="#br1" timeOffset="1427.301">10136 8090 28 0,'-13'19'14'0,"13"7"-8"0,3-19 21 0,-1 7-26 16,4 5 0-16,-1 4 1 15,3 1 0-15,0 4-3 16,-3 5 1-16,3 0 2 15,-3 0 0-15,-5-7 0 16,0-8 0-16,-2 4 0 16,-1-4 1-16,-5-1 0 15,-3-3 0-15,1-5 0 16,-3-6 0-16,-1-6-1 16,-1 8 0-16,-1-5-2 15,2-5 1-15,1-4-3 16,3-3 1-16,2-4-3 15,2-5 0-15,4-1-3 16,2 4 0-16,2-6-5 16,4-2 1-16,2-2-1 15,0-3 0-15</inkml:trace>
  <inkml:trace contextRef="#ctx1" brushRef="#br1" timeOffset="1854.538">10327 7512 12 0,'2'-10'6'0,"6"8"2"16,-5 4 7-16,0 3-13 15,-1 4 1-15,4 5 2 16,-4 8 0-16,3 1-4 16,1-7 0-16,-4 13 4 15,1 8 1-15,-3 10-1 16,-3-2 0-16,3 4-1 15,-2 3 0-15,-1-7-2 0,0-10 0 16,3-4-1 0,0-3 0-16,0-5-2 0,0-1 1 15,0-1-4-15,0-12 1 16,0-2-3-16,0-7 0 16,3 3-4-16,2-6 1 0,1-8-2 15,2-13 0-15</inkml:trace>
  <inkml:trace contextRef="#ctx1" brushRef="#br1" timeOffset="2666.925">10702 7620 18 0,'3'-7'9'0,"-3"2"-5"0,0 5 17 16,0 0-17-16,0 0 1 15,5 2 4-15,-5 3 0 16,3 2-10-16,0 0 0 15,2 3 8-15,0-10 0 16,3 7-2-16,3 2 0 16,-1 5-2-16,1 3 0 15,2-1-1-15,0-2 0 16,1 0-2-16,1 3 0 16,-1-6 0-16,-1 1 1 0,-2-2-1 15,-1-3 0-15,-2 0-2 16,-3-3 0-16,1 1-4 15,-4-2 0-15,1-1-5 16,-3 3 0-16,-3 2-3 16,3-3 1-16</inkml:trace>
  <inkml:trace contextRef="#ctx1" brushRef="#br1" timeOffset="2957.274">10753 8048 20 0,'-8'9'10'0,"0"10"-5"16,8-24 14-16,0 5-16 16,0 3 0-16,2-1 3 15,4-2 0-15,-1-5-7 0,3-2 1 16,0-5 5-16,2-6 0 16,1-4-2-16,2-1 1 15,1 2-2-15,1-3 1 16,-4-2-2-16,0 3 0 15,-1 2-1-15,-2 2 0 0,-3 5-2 16,1 2 1-16,-4 5-5 31,-2-2 0-31,0 9-6 0,0 0 1 0,0 0-1 16,6 0 1-16</inkml:trace>
  <inkml:trace contextRef="#ctx1" brushRef="#br1" timeOffset="3363.425">11065 7568 22 0,'-5'-2'11'0,"10"-3"-4"0,-5 5 21 0,0 0-24 16,0 2 1-16,3 3 4 15,-1 2 1-15,1 2-12 16,2 6 0-16,0-1 8 16,3-7 0-16,0 4-3 15,0 4 1-15,3 3-3 16,-1-1 1-16,1-1-2 15,2 1 1-15,0 2-1 16,1-3 1-16,2-4-1 16,-6 0 1-16,1-1-3 15,-3-4 1-15,-3-2-3 16,0 0 0-16,-2 0-4 16,-3-1 0-16,-3 6-5 15,-2-1 1-15,0 0-1 16,-1 3 0-16</inkml:trace>
  <inkml:trace contextRef="#ctx1" brushRef="#br1" timeOffset="3602.499">11097 8048 27 0,'-8'9'13'0,"8"-6"-9"0,0-3 25 16,0 0-27-16,0 0 1 15,0 0 1-15,2-5 1 16,1-5-6-16,2-4 0 15,3-2 3-15,-2-5 1 16,1-3-2-16,1-4 0 16,3 0-1-16,2-3 1 0,0 3-2 15,1 4 1-15,-4 1-3 16,1 6 1-16,-3 3-7 16,-3 5 0-16,3 2-3 15,0 2 1-15</inkml:trace>
  <inkml:trace contextRef="#ctx1" brushRef="#br1" timeOffset="4077.928">11560 7662 30 0,'5'-9'15'0,"3"-8"-15"0,-8 17 27 0,0 0-25 15,0 0 0-15,3 5 0 16,-3-10 1-16,0 19-4 16,-6 7 1-16,-2 10 3 15,3 7 0-15,2 4 0 16,1 5 1-16,2-2-1 0,2-5 0 15,6-7-1-15,8-8 1 16,0-6-2-16,5-5 1 16,3-11-2-16,0-8 0 15,0-9 0-15,-3-3 0 16,-3-8 1-16,1-8 0 16,-3-7 1-16,-6-3 1 15,-2-1 0-15,-8 18 1 16,-5 2 1-16,-6 3 1 15,-7 5-1-15,-9 2 0 16,-2 4-2-16,0 5 0 16,-10 3-19-1,9-3 1-15,1-2-4 16,0-9 1-16</inkml:trace>
  <inkml:trace contextRef="#ctx1" brushRef="#br1" timeOffset="7791.158">17857 7591 17 0,'5'-14'8'0,"3"3"-2"0,-5 8 8 16,2 3-12-16,0 3 0 15,3 4 2-15,-3 7 0 16,1 5-4-16,-4 9 1 16,-2 17 3-16,-2 9 1 15,-1 9-2-15,3-4 1 0,0-3-1 16,3 3 0-16,-1 0-1 16,4 0 0-16,-1-10-2 15,0-9 1-15,1-7-1 16,-1-7 0-16,0-7-3 15,0-3 0-15,-2-9-5 16,0-11 1-16,-3-4-4 16,2-10 1-16</inkml:trace>
  <inkml:trace contextRef="#ctx1" brushRef="#br1" timeOffset="8400.5">18182 7857 21 0,'-2'-7'10'0,"-4"33"-9"0,4-19 16 0,-1 10-16 16,0 8 0-16,1 6 1 16,-1-10 1-16,3 7-3 15,0 5 0-15,3 3 2 16,2-8 1-16,3-2-1 16,2-7 1-16,6-10-2 15,3-7 1-15,2-11-1 16,0-10 1-16,0 7-2 15,1-4 1-15,1-8-1 16,1 1 1-16,-8-1-1 16,-5 8 0-16,-3 6 0 15,-8 10 1-15,0 7-1 16,-3 5 0-16,3 2 0 16,0-4 1-16,3-1-1 15,4 3 1-15,4 0-1 16,2-1 1-16,3-4-1 0,0-2 1 15,3-2-1-15,-4-8 1 16,-1-2-1-16,-4 0 0 16,1 0 1-16,-1-7 0 15,1-10 0-15,0-9 1 16,2 0-1-16,-3-2 1 16,-2-3-1-16,0 3 1 15,-5 2-2-15,-3 3 1 16,0 8-1-16,-3 6 1 15,1 6-6-15,-1 6 1 0,-2 8-8 16,2 1 1-16</inkml:trace>
  <inkml:trace contextRef="#ctx1" brushRef="#br1" timeOffset="8713.859">18725 8015 21 0,'0'-12'10'0,"5"-2"-1"0,-5 9 7 15,3 1-13-15,-3-1 0 16,0 5 0-16,0 0 0 16,0 0-5-16,0 2 1 15,2 3-4-15,-2 2 1 16,3 0-4-16,2 2 0 16</inkml:trace>
  <inkml:trace contextRef="#ctx1" brushRef="#br1" timeOffset="9045.236">18756 8095 23 0,'-13'12'11'0,"5"11"-6"16,8-16 17-16,0 3-20 16,0 4 1-16,0 4 0 15,0 8 0-15,3 0-4 16,-1 0 0-16,-2 7 3 15,3-2 1-15,-3-3-2 0,0-2 0 16,-3-3 1-16,1-2 0 16,-3-4 0-16,-3-3 1 15,-3-2-1-15,-5-3 0 16,3-2-1-16,0-2 1 16,-1-3-2-16,1-4 1 15,0-3-1-15,2-4 0 16,1-5-1-16,-1-5 0 15,3-2-4-15,0-1 0 16,3-1-6-16,2-1 0 16,6-4-1-16,5 2 1 15</inkml:trace>
  <inkml:trace contextRef="#ctx1" brushRef="#br1" timeOffset="9513.951">18973 7568 28 0,'0'16'14'0,"0"20"-15"0,0-36 28 16,3 11-25-16,2 13 1 15,-2 4 1-15,0 12 0 16,-3 3-5-16,2 4 0 16,-2 4 4-16,3-4 0 0,-1-9-2 15,1 0 1 1,-3-3-1-16,0 5 0 16,-3-5-1-16,1-7 0 0,-1-4-3 15,1-5 1-15,2-10-7 16,0-9 0-16,5-5-3 15,5-6 1-15</inkml:trace>
  <inkml:trace contextRef="#ctx1" brushRef="#br1" timeOffset="14481.676">19378 7940 24 0,'-3'0'12'0,"3"-12"-7"16,3 7 13-16,0-2-16 15,2-5 0 1,3-2 1-16,3-5 0 15,2 1-4-15,0 1 1 16,3 3 2-16,-3 2 1 0,3 8-2 16,-5 11 0-16,-1 9 0 0,-2 0 0 15,3 1 0-15,2-1 0 16,3 1-1-16,2-1 1 16,3-2 0-16,6-2 1 15,2-5-2-15,0-2 1 16,-5-5 0-16,-3-5 0 15,-2-2 0-15,-3 0 0 16,-1 0-1-16,-1-5 1 16,-4-2 0-16,-2 5 0 15,-5-1-3-15,-1 1 1 16,-4 0-4-16,-1 4 0 0,0 5-5 16,1 2 0-16,-6-4-1 15,-3 4 0-15</inkml:trace>
  <inkml:trace contextRef="#ctx1" brushRef="#br1" timeOffset="14902.994">19394 8231 35 0,'-13'-16'17'0,"13"-3"-24"0,2 12 36 15,6-5-29-15,0-4 1 16,5-1 0-16,6-4 1 16,2 7-3-16,3 2 1 15,0 5 0-15,-3 2 1 16,0 8-1-16,-5 6 0 0,0 3 0 15,0 4 1-15,-3 3-1 16,0 2 1-16,3 1 0 31,0-8 0-31,5-3 0 16,3-6 0-16,-6-3 0 16,1-4 0-16,2-7-1 15,0-1 1-15,-2-1-1 16,-1-1 1-16,-4 0-1 15,-4 0 0-15,1 3-5 0,-9 2 1 16,-2 2-7-16,-2-2 1 16</inkml:trace>
  <inkml:trace contextRef="#ctx1" brushRef="#br1" timeOffset="15426.751">20227 7900 24 0,'-5'-15'12'0,"5"11"-11"0,0 6 14 16,3 3-15-16,-3 2 1 15,0 5 1-15,0 6 1 16,0 8-3-16,0-7 1 0,0 5 1 16,0 6 0-16,-3 1 0 31,0-3 0-31,3-4-1 15,-5-6 0-15,5-4-1 0,0-4 1 16,0-3 0-16,0-7 0 16,5-7 0-16,-5-7 1 15,3-3 0-15,0 8 0 16,2-5 0-16,3-7 0 16,3-3-1-16,4-6 1 15,1 6-2-15,0 5 1 16,0-2-1-16,0 7 1 15,-3 2-1-15,0 3 1 16,1 6-3-16,-4 1 1 16,-2 2-7-16,0 2 0 0,0 3-3 15,-3 0 0-15</inkml:trace>
  <inkml:trace contextRef="#ctx1" brushRef="#br1" timeOffset="15795.627">20397 8064 25 0,'-6'10'12'0,"14"-8"-12"16,-2-2 19-16,2 0-19 15,2-5 0-15,6 1 0 16,3 6 0-16,2-7 0 16,3-2 0-16,-3-2 0 15,-5-5 0-15,-1 0 0 16,-1-3 0-16,-4-2 0 15,-2 3 1-15,3 4 0 0,-6-4 1 16,-2 4 0-16,-1 0 0 16,-2 12 1-16,0 0 1 15,-13 2-1-15,-8 8 1 16,0 6-1-16,0 10 0 16,0-9-2-16,5 6 1 0,2 3-1 15,9 2 0-15,8-7-2 16,7-4 1-16,6-3-4 15,5-5 0-15,1-9-6 16,1-4 1-16,4-6-2 16,-1 3 1-16</inkml:trace>
  <inkml:trace contextRef="#ctx1" brushRef="#br1" timeOffset="16149.044">20807 7928 23 0,'2'-12'11'0,"-12"10"-9"0,5 4 19 16,-3 3-19-1,-3 4 1-15,-5 5 1 0,-2 7 1 0,-3 3-6 16,2-8 0-16,3 6 4 31,3 6 0-31,5-7-2 16,3-2 1-16,5-3-2 16,5-4 1-16,6-10-1 15,4-4 0-15,4-7 0 16,-1-3 0-16,4 2-1 0,-6-1 1 15,-1-8-1-15,-1-5 1 16,-4 3 0-16,-2 2 0 16,-3 5 0-16,-2 5 1 15,-3 4 0-15,-3 10 1 16,-2 7-1-16,0 4 1 16,0-9-1-16,2 7 1 0,3 7-1 15,3-4 0-15,4-3-2 16,4-5 0-16,10-6-6 15,0-10 1-15,6 2-5 16,-1-4 0-16</inkml:trace>
  <inkml:trace contextRef="#ctx1" brushRef="#br1" timeOffset="16824.254">21331 7935 16 0,'0'-2'8'0,"5"-1"3"15,-8 3 3-15,1 3-11 16,-4-1 0-16,-4 3 5 15,-1 4 0-15,-5 3-9 16,3 4 1-16,-5-2 7 16,2 0 0-16,0 3-2 15,5 6 1-15,6-1-3 0,5-4 0 16,5-4-1-16,6-4 0 16,7-5-3-16,6-5 0 15,-3-7 0-15,6-3 0 16,-6 3-1-16,0-2 1 15,-10-3 0-15,-3-2 0 0,-6-3 0 16,-4 3 0-16,-6 0-2 16,-8 0 0-16,-5 0-6 15,0 0 0-15,-1-3-3 16,-4 1 0-16</inkml:trace>
  <inkml:trace contextRef="#ctx1" brushRef="#br1" timeOffset="18270.469">21032 7975 16 0,'2'-10'8'0,"6"-4"2"0,-5 10 1 15,0-3-10-15,-1-3 1 16,1 3 1-16,0 2 1 16,-3 3-5-16,-3 0 0 15,-2-1 3-15,-1 6 1 16,-2 4 0-16,-5 5 0 0,-5 2 1 16,4 0 0-16,6 0-1 15,8-2 1-15,8-3-1 16,0-2 0-16,3 0-2 15,2 0 1-15,0 0-2 16,3 3 1-16,-3-8-1 16,-2 7 1-16,-6 6 0 15,-5-1 0-15,-5 2-1 16,-6 1 1-16,-2-3-1 16,-11 2 1-16,-2-2-1 15,-3-4 0-15,0-3 0 16,10-5 0-16,9-7-5 15,10 1 0-15,10-3-7 16,14-10 1-16</inkml:trace>
  <inkml:trace contextRef="#ctx1" brushRef="#br1" timeOffset="19404.541">21439 7970 28 0,'-2'-9'14'0,"-1"2"-7"0,3 7 17 16,0 2-23-16,0 3 1 15,0 4 0-15,-3 5 1 0,3 0-4 16,0-4 1-16,0 4 1 15,0 2 1-15,3 3-2 16,0-2 1-16,-1-6-1 16,1-4 1-16,2-2-2 15,0-7 1-15,3-8 0 16,0 8 1-16,0-5 0 16,3-5 1-16,-1-2 0 15,6-5 0-15,-2 0 0 0,-1 3 1 16,0 2-1-16,0 2 0 15,0 5-1-15,-2 2 0 16,0 5 0-16,-3 5 0 16,-1 4-1-16,-1 6 1 15,-4-1-1-15,-2-5 1 16,0 5-1-16,0-2 1 16,8 2-2-16,-2-7 1 15,2-4-5-15,2-6 1 16,3 3-4-16,3-5 0 0,5-2-2 15,6-4 0-15,-3-1 0 16,-6-5 0-16,-5 1 5 16,3-1 1-16,-2 3 4 31,-7-2 1-31,1 2 4 0,0 4 1 0,-5 1 1 16,-3 4 0-16,0 5 0 15,-5 3 1-15,-3 4-2 16,-5 4 1-16,-3 8-3 15,0 2 1-15,3-4-2 16,2-3 0-16,6 0-1 16,5 0 0-1,5 0-2-15,6-7 1 16,2-2-2-16,-3-3 1 16,1-4-2-16,0-5 1 15,-4-7-1-15,7-3 0 16,-4 1 1-16,-2 0 0 0,0 1 0 15,-3 4 0-15,-5 1 2 16,0 3 0-16,0 10 0 16,0 6 1-16,0 5-1 15,0 5 1-15,0-5-1 16,0 5 1-16,8 2-2 16,3-5 0-16,2 8-4 15,0-17 1-15,9-7-5 16,-7-7 1-16,9 2-5 15,-3-6 0-15,-2-11-1 16,0-1 0-16</inkml:trace>
  <inkml:trace contextRef="#ctx1" brushRef="#br1" timeOffset="19833.665">22185 7714 21 0,'6'-31'10'0,"-9"29"-7"16,3 2 20-16,-3 5-21 15,-5 4 1-15,6 3 2 16,-6 7 1-16,-3 4-7 15,1 10 1-15,-4-2 4 16,6 4 1-16,1 0-2 16,-1 0 1-16,2-6-2 0,1-8 1 15,-6-2-1-15,11-3 1 16,-2-4-1-16,2-5 0 16,2 0-1-16,4-7 1 15,2-9-2-15,0-6 1 16,5-3-1-16,3-1 1 15,2-5-2-15,3 1 1 16,-2 2 0-16,-3 4 0 16,-3 5 0-16,-2 8 0 15,-3 6 0-15,-1 3 1 16,1 4-1-16,-8 8 0 16,0 6 1-16,0 3 0 0,-8-5 1 15,1 10 0-15,-7-3 0 16,-2 3 1-16,3-6-2 15,-5 1 1-15,4-5-1 16,4-9 1-16,5-7-6 31,2-12 1-31,6-12-8 16,2 3 1-16,5-6-6 16,9-13 1-16</inkml:trace>
  <inkml:trace contextRef="#ctx1" brushRef="#br1" timeOffset="20335.561">22460 7721 33 0,'0'12'16'0,"-21"63"-8"0,13-54 24 16,0 3-32-16,1 6 1 0,-1 1-1 15,0-1 1-15,2-11-2 16,4 2 1-16,2-2-1 15,2-7 1-15,4 0-1 16,2-8 0-16,0 1 0 16,-1-3 1-16,9-2-1 15,-2 7 1-15,-1-2-1 16,3-7 1-16,-3 2 0 0,-3-3 1 16,9 6-1-16,-3-6 0 15,0 6 0-15,0-3 1 16,-1-3-1-16,4-6 0 15,-6-3 0-15,-2 0 1 16,-1-2-1-16,-2 0 0 16,0 0 0-16,-2 0 1 15,-6 2-1-15,0 5 1 0,0-2 1 16,-3 6 1-16,-8 3 1 16,-12 5 1-16,1 5 0 15,-1 6 0-15,7 3 1 16,0-3 1-16,5 3-3 15,6 0 1-15,16 2-3 16,4 0 1 0,12-2-3-16,-1-7 1 15,3-7-4-15,8-3 0 16,-2-7-7-16,-6-4 1 16,-3-3-8-16,-4 0 0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T" name="resolution" value="1" units="1/dev"/>
        </inkml:channelProperties>
      </inkml:inkSource>
      <inkml:timestamp xml:id="ts0" timeString="2021-04-07T21:28:08.266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1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1" timeString="2021-04-07T23:55:09.168"/>
    </inkml:context>
  </inkml:definitions>
  <inkml:trace contextRef="#ctx0" brushRef="#br0">4656 11573 0,'0'0'16,"0"0"-16,-42 2 16,44 35-1</inkml:trace>
  <inkml:trace contextRef="#ctx1" brushRef="#br0">9189 6612 32255 0,'-11'5'2864'0,"-2"-1"-2288"0,-3 1-576 0,1-3 0 15,1-2 1936-15,-1 0 288 0,0-2 48 0,-1-1 16 16,-1-5-672-16,2-1-128 0,-1 1-16 0,1-5-16 16,3-2-688-16,-1-2-144 0,-1-3-32 0,2-4 0 0,2-6-304 0,1-2-64 15,1-1-16-15,3-3 0 0,3-4-208 0,3 1 0 16,1 0 128-16,4 1-128 0,3 1 0 0,2 0 0 16,1-2 0-16,5 2 0 0,3 1 0 15,4 2 0-15,1 2 0 0,5 3 0 0,0 6 0 0,1 4 0 16,2 6 0-16,0 1 0 0,-1 2 160 0,2 3-160 15,2 4 160-15,3 3-160 0,-1 5 128 0,1 4-128 16,0 3 0-16,-1 4 0 0,-2 2 144 0,-2 5-144 16,0 4 128-16,-4 1-128 0,-2 5 160 0,-2 0-160 15,-3 1 192-15,-2 3-192 0,-4 4 144 0,-2 1-144 16,-3 0 0-16,-3-1 144 0,-4 0 32 0,-4-2 0 16,-2-2 0-16,-3-1 0 0,-6-1 256 0,-3 1 48 15,-3 1 16-15,-3-1 0 0,-5-1 48 0,-2-1 16 16,-2-1 0-16,-6-2 0 0,-3-3-128 0,-2-4-32 15,-2-3 0-15,-1-4 0 0,-1-5-208 0,2-3-32 16,1-5-16-16,1-5 0 0,1-5-144 0,-1-5 0 0,-2-4 0 0,2-3 128 16,0-4-128-16,4 0 0 0,3-1-192 15,3-1 192-15,6 1-384 0,3 3 32 0,6 4 16 0,3 1 0 32,4 2-1360-32,3 2-272 0,2-1-48 0,3 2-20352 0</inkml:trace>
  <inkml:trace contextRef="#ctx1" brushRef="#br0" timeOffset="2534.817">12087 7384 12895 0,'0'0'1152'0,"0"0"-928"16,3-5-224-16,-1 2 0 0,1-2 2272 0,0 0 416 15,0-1 64-15,0 0 32 0,0 1-1296 0,0 0-256 0,-1-3-48 0,0 2-16 16,-1-1 96-16,0 1 16 15,-1 1 0-15,0 5 0 0,-3-5 304 0,-1 3 64 0,-1 1 16 0,-3 2 0 16,-2 1-288-16,0 3-48 0,-2 1-16 0,0 2 0 16,0 1-416-16,-1 0-96 0,0 0-16 0,1-1 0 15,3 2-272-15,1-2-48 0,4 1-16 0,1-1 0 16,3-1-208-16,3 0-48 0,3 0-16 0,3-1 0 16,1 0-176-16,4-1 0 0,-1-2 0 0,1 1 0 0,3 0 160 0,-1 0-160 15,-2 0 192-15,0 1-192 16,-1 1 192-16,-2 0-192 0,0 1 192 0,-3-1-192 15,-2 1 160-15,-2 0-160 0,-2 3 128 0,-2 1-128 0,-2-2 336 0,-2 3-16 16,-2 2 0-16,-2 1 0 0,-2 0-32 0,-1 1-16 16,-3-1 0-16,-2 1 0 15,1-1-144-15,-3-3-128 0,0 0 144 0,2-2-144 0,-1-3 0 0,3-1 128 16,0-1-128-16,2-2 0 0,2-2 0 0,4 0 0 16,0-1 0-16,2-1 0 15,4 1-864-15,0-6-160 0,3-3-48 0,2-1 0 16,1-1-1248-16,4 0-256 0,2-3-48 0</inkml:trace>
  <inkml:trace contextRef="#ctx1" brushRef="#br0" timeOffset="2967.88">12492 7414 11055 0,'0'0'480'0,"2"-5"112"0,-1-1-464 0,-1 6-128 0,0 0 0 0,-2-5 0 15,-1 0 5088-15,-1 2 992 16,-1 0 208-16,-1 2 48 0,-3 2-3968 0,-2 2-768 16,0 0-176-16,-2 3-16 0,-4 1-608 0,1 2-112 0,0 1-32 0,0 2 0 0,0 3-128 0,2 1-16 15,-1-3-16-15,2 3 0 16,3 0-208-16,1-2-32 0,1 1-16 0,3-2 0 16,2 0-112-16,3-2-128 0,3 0 176 0,2-1-176 15,0-2 160-15,3-2-160 0,2-1 128 0,1-2-128 0,2-2-128 0,2-2-128 16,2-4 0-16,1-2-16 15,-2-3-368-15,1-2-64 16,0-1 0-16,-2 0-16 0,1-2-480 0,-3 0-80 0,-2 1-32 0,-1 1 0 16,-3 1 416-16,-2 2 96 0,-2 2 16 0,-2 1 0 0,-1 7 976 0,0 0 208 15,0 0 48-15,0 0 0 0,-6 0 880 0,0 0 176 16,0 3 32-16,0 1 16 0,1 1-448 0,0 0-80 16,2 2-32-16,1 1 0 0,0-1-464 0,1 0-80 15,1-1-32-15,2-1 0 0,0 0-256 0,3 0-160 16,-1 0 192-16,3-1-192 0,0 0 0 0,2-1 0 15,-1-1 0-15,2 0 0 0,-2-4-144 0,2 0-96 16,1-2-16-16,-1-1 0 16,0-1-2592-16,2-1-528 0</inkml:trace>
  <inkml:trace contextRef="#ctx1" brushRef="#br0" timeOffset="3534.845">12687 7359 30687 0,'0'0'1360'0,"0"0"288"0,0 0-1328 0,0 0-320 0,0 0 0 0,0 0 0 15,0 0 1488-15,0 0 240 16,0 0 32-16,3 8 16 0,-1 2-560 0,0 2-96 16,-1 2-32-16,0 1 0 0,0 3-464 0,-1 1-112 0,0 1 0 0,0 0-16 15,0-1-112-15,0 0-32 0,1 0 0 0,0-2 0 16,1-1-160-16,0-1-16 0,1-2-16 16,0-3 0-16,0-1-160 0,0-2 192 0,0-2-192 0,-3-5 192 15,0 0-16-15,0 0 0 0,5-1 0 0,0-2 0 16,-1-2 80-16,0-3 32 0,-1-2 0 0,1-2 0 15,-1-2-112-15,2-2-32 0,-1-1 0 0,1-1 0 0,0 1-144 0,2-3 0 16,0 2 0-16,0 1 128 0,0-3-128 0,1 3 0 16,1 1 0-16,-1 0 0 0,1 1 0 0,-1 2 0 15,3-1 0-15,-1 6 0 0,-2 0 0 0,0 3 0 16,-1 1 0-16,2 2 0 0,-1 2 0 0,0 1 0 16,-2 2-176-16,0 2 176 0,-2 1 128 0,1 2 96 15,-1 2 32-15,-1 1 0 0,0 2 0 0,-1 0 0 16,-2 2 0-16,0 2 0 0,-1 0 48 0,0 2 16 15,-1-3 0-15,0 2 0 0,0-1-48 0,0-1 0 16,-1 0 0-16,1-2 0 0,0-2-80 0,1 0-32 16,0-2 0-16,0-2 0 0,1-8-160 0,0 0 0 15,0 0 0-15,0 0 128 0,0 0-128 0,0 0 0 16,3-6 0-16,2-3 0 0,0-3-256 0,2-3 64 16,2-2 0-16,1-2 16 15,-1-1-384-15,2-2-80 0,1 1 0 0,-1 1-16 16,-1 3-240-16,0 2-64 0,0 4 0 0,-1 1 0 0,-2 2 544 0,-1 4 96 0,-2-1 32 0,-4 5 0 15,0 0 288-15,0 0 0 0,0 0 0 0,5 5 0 16,-1 2 512-16,-1 0 16 0,-1 3 0 0,0 2 0 16,-2 0-368-16,0 1-160 0,-1 3 128 0,0-1-128 15,-1-3 256-15,1 3-48 0,0-3 0 0,1 1 0 16,1-2-208-16,1 0 0 0,0-1 0 0,0 0 0 16,1-2-192-16,1 0-96 0,0-2-16 0,2-2 0 15,0-2-1856 1,0-3-368-16,1-3-80 0,1-2-9424 0,0-3-1904 0</inkml:trace>
  <inkml:trace contextRef="#ctx1" brushRef="#br0" timeOffset="3901.895">13209 7490 19343 0,'0'0'848'0,"0"0"192"0,0 0-832 0,0 0-208 0,0 0 0 0,1 6 0 0,3-1 3424 0,0-1 640 16,2-1 128-16,-2 0 32 0,1-1-2400 0,2 0-480 16,0-1-80-16,1-1-32 0,2-1-496 0,-1 0-96 15,1-1-32-15,1 0 0 0,0-1-288 0,-1-1-64 16,0-1-16-16,1-1 0 0,0 1-240 0,-2 0 144 15,0 0-144-15,0-2 128 0,0-2-128 0,-1-1 0 16,-1-1 0-16,-1 2 128 0,0-2 0 0,0 1-128 16,-1 0 192-16,-1 0-64 0,-2-1 0 0,-1 0 0 15,-3-1 0-15,-1 3 0 0,-2 0 112 0,-1 1 16 16,-1 2 0-16,0 3 0 0,-3 1 432 0,-1 4 80 16,0 3 32-16,-1 2 0 0,-3 4 48 0,0 1 16 0,-1 4 0 15,-1 4 0-15,2 2-192 0,2 2-32 16,0 2-16-16,3 1 0 0,4 1-64 0,2-1-16 0,3-1 0 0,4-1 0 15,4-3-336-15,2-2-64 16,2-3-16-16,2-4 0 0,5-1-128 0,0-3 0 16,0-2 0-16,3-4 0 0,1-2 0 0,1-1 128 0,-4-2-128 0,2-4 0 15,-1-2 0-15,0-1 0 0,-1-2 0 0,-3 0 0 0,-1-1 0 0,-2-2-256 16,-4 0 48-16,0 1 0 16,-3-1-832-1,-1-1-176-15,-3 1-16 0,-1 0-16 0,-1-1-1632 16,-2 1-336-16</inkml:trace>
  <inkml:trace contextRef="#ctx1" brushRef="#br0" timeOffset="4822.859">14605 7339 11055 0,'0'0'976'0,"0"0"-784"16,0 0-192-16,0 0 0 0,0 0 4320 0,0 0 816 16,-1-4 176-16,-2 0 16 0,-2 0-2512 0,0 1-512 15,-2 1-112-15,-1 2-16 0,-1 1-896 0,-2 2-192 16,1-2-48-16,-4 2 0 0,-2 2-368 0,-1 2-80 15,0 0-16-15,0 1 0 0,-1 2 0 0,0 1 0 16,2 0 0-16,0 0 0 0,1 2-192 0,3 2-64 0,2 0 0 0,2 1 0 16,1-1-192-16,2-1-128 15,3 0 128-15,3 0-128 0,3-2 0 0,2 0 0 0,2 0 0 0,4-2 0 16,0-3 0-16,2-1 0 0,1-2 0 0,1-1-128 16,3-5 128-16,-1-1 0 0,2-4 0 0,0 0 0 15,-1-3-256-15,0-2 48 0,-1-2 0 0,-1 0 0 31,0-1-240-31,-3 0-64 0,0 0 0 0,-2-1 0 0,-3 1 192 0,-2 1 48 0,-1 2 0 0,-2 2 0 0,-1 2 272 0,-2 0 0 16,-1 8 0-16,0 0 0 0,0 0 224 0,-5 1 96 16,-1 2 32-16,-1 1 0 0,1 2 288 15,1 3 64-15,-1 2 16 0,2 1 0 0,2 0-272 16,1 1-64-16,0-1-16 0,2 0 0 0,2-1-368 0,2 0 128 16,1-1-128-16,0-2 0 0,2-1 0 0,2-1 0 15,2-3 0-15,0-2 0 16,3-2-1104-16,1-3-144 0,0-3-32 0,3-3 0 15,0-2-1584-15,0-1-320 0,2 0-64 0</inkml:trace>
  <inkml:trace contextRef="#ctx1" brushRef="#br0" timeOffset="5122.729">14972 7255 30751 0,'0'0'1360'0,"0"0"288"0,-6-1-1328 0,-1 1-320 0,0 0 0 0,0 1 0 16,-2 1 2352-16,-1-1 400 15,0 1 64-15,-2 0 32 0,1 2-1136 0,-1 2-240 0,0 1-32 0,0 0-16 16,-1-1-592-16,0 1-128 15,1-1-32-15,3 2 0 0,1 1-352 0,3 0-64 16,2-2 0-16,3 0-16 0,2-1-240 0,4 2 0 16,3 0 0-16,1-1 0 0,4 0 0 0,1-2 0 15,0 2 0-15,1-2 0 0,1 1 0 0,-2 0 0 16,-1 0 0-16,-1 1 0 0,-3 1 0 0,-1 1 0 0,-2-2 0 0,-2 2 0 16,-1 0 0-16,-2-1 0 0,-3 0 144 15,-2-1-144-15,-2 2 288 0,-2-1-32 16,-3-1 0-16,0 1 0 0,-4-1 96 0,-2 1 16 0,0 0 0 0,-2 0 0 15,-1-2-368-15,1-1 128 0,-2-2-128 0,2-1 0 16,2-1 0-16,2-1 0 0,3-1 0 0,2-2 128 16,4-1-944-1,3-1-176-15,2 0-32 0,3-4-16 0,4 0-1648 0,3 1-336 0,2-2-64 0</inkml:trace>
  <inkml:trace contextRef="#ctx1" brushRef="#br0" timeOffset="5687.253">15526 7133 18431 0,'0'0'816'0,"0"0"160"0,0 0-784 0,0 0-192 16,0 0 0-16,0 0 0 0,0 0 3584 0,0 0 688 15,-2 7 128-15,1 3 16 0,1-1-2688 0,0 4-560 0,1 1-96 0,1 4-32 16,0 2-464-16,1-1-80 15,1 0-32-15,0 1 0 0,1-1-208 0,-1 1-32 0,0 0-16 16,-1-1 0-16,0 2-32 0,-1-4-16 0,-1 2 0 0,2 0 0 0,-1-4 288 0,-1-1 48 16,0-2 16-16,0-2 0 0,0-1 64 0,1-2 0 15,-1-2 16-15,-1-5 0 0,0 0-96 0,0 0-32 16,0 0 0-16,0 0 0 0,3-8-16 0,0-2-16 16,0-1 0-16,2 0 0 0,-1-3-240 0,2 0-32 15,0-1-16-15,1-1 0 0,3 0-144 0,0 1 0 16,1-2 0-16,1 2 0 0,1-2 0 0,0 2 0 15,1 2 0-15,-2 1 0 0,1-1 0 0,-1 4 0 16,-3 3 0-16,2 2 0 0,-2 4 0 0,-1 0 0 16,-1 3-176-16,0 3 176 0,-3 1 0 0,1 2 0 15,-1 1 0-15,-1 2-128 0,-2 1 128 0,-1 2 0 16,-1 2 0-16,-1-2 128 0,-1 4-128 0,0-1 128 16,-1 2-128-16,1-1 128 0,0-1-128 0,-1 0 128 0,0-3-128 0,1 1 128 15,3-2-128-15,-1-3 0 16,1-2 0-16,1 0 0 0,2-4 0 0,-3-5-240 15,0 0 64-15,6 0 16 16,0-5-2272-16,2 0-464 0,1-2-96 0</inkml:trace>
  <inkml:trace contextRef="#ctx1" brushRef="#br0" timeOffset="5920.807">15927 7613 29487 0,'0'0'2624'0,"0"0"-2112"0,0 0-512 0,0 0 0 0,0 0 3280 0,0 0 560 16,1-5 96-16,1-2 32 0,2-2-2512 0,2-1-496 15,1-1-112-15,3 0-16 0,1-4-512 0,2-2-96 16,1-1-32-16,1-1 0 0,1 1-64 0,0-4-128 16,-1 2 176-16,1 0-176 15,0 2-352-15,0-1-176 0,-1 0-48 0,-1 2 0 16,1 0-736-16,-2 1-160 0,-2 3-16 0,-2 1-11168 15,0 1-2224-15</inkml:trace>
  <inkml:trace contextRef="#ctx1" brushRef="#br0" timeOffset="6073.944">16116 7386 34383 0,'-14'6'1520'0,"7"-4"320"0,-1 2-1472 0,-1-1-368 16,2-1 0-16,-1-1 0 0,-1 0 2432 0,1-3 432 0,2 0 80 0,0-1 0 15,1-1-1488-15,0-1-304 16,-2-2-64-16,2-1-16 0,2 0-640 0,0-2-128 15,1-2-32-15,0-1 0 0,2-1-272 0,-1 0-224 16,0-2 32-16,1 1 16 16,-1 2-1600-16,-2 0-320 0,0 1-64 0</inkml:trace>
  <inkml:trace contextRef="#ctx1" brushRef="#br0" timeOffset="6772.867">16385 7311 21183 0,'0'0'1888'0,"0"0"-1504"15,0-6-384-15,1 1 0 0,-1 5 2160 0,3-4 352 16,0-1 80-16,-3 5 16 0,0 0-512 0,4-2-112 16,-1-1 0-16,-3 3-16 0,5 4-528 0,-1 3-96 15,-1 1-32-15,0 3 0 0,-1 3-352 0,0 3-64 16,-2 2 0-16,-1 5-16 0,-2 2-288 0,-1 2-48 15,0 2-16-15,0 0 0 0,0 1-240 0,-1 2-48 16,-1-2-16-16,1-3 0 0,1-2-224 0,1-4 128 16,0-2-128-16,1-4 0 0,2-2 0 0,0-3-256 15,0-3 16-15,2-3 16 16,-2-5-784-16,0 0-144 0,5-3-48 0,1-4 0 16,0-6-2288-16,0-4-464 0,2-23-80 0,0 5-32 0</inkml:trace>
  <inkml:trace contextRef="#ctx1" brushRef="#br0" timeOffset="7037.241">16394 7333 12895 0,'0'0'1152'0,"0"0"-928"16,-3-3-224-16,-1 0 0 0,4 3 4288 0,0 0 832 0,-2-4 144 0,2 4 48 15,-1-6-2944-15,2 0-592 16,1 0-112-16,1 2-32 0,2-1-672 0,2 0-128 0,2 0-16 0,1 0-16 16,2-1-80-16,-2 0-16 0,1 0 0 0,1 2 0 15,1 0-560-15,0 1-144 16,1 0 0-16,1 1 0 0,-2 1 0 0,1 1 0 15,-1 1 0-15,-2 2 0 0,-3 2 0 0,1 1 0 16,-1 0 0-16,-2 2 0 0,-3 2 448 0,-2 1 16 16,-2 0 0-16,-2 3 0 0,-3-1-192 0,-2 2-32 0,-3-3-16 15,0 3 0-15,-3 0-224 0,-1-2 144 0,0 0-144 0,0-1 128 16,0-1-128-16,1-2 128 0,-1 0-128 0,1-4 128 16,3 0-128-16,-1 0-192 0,2-4 32 0,1 0 16 15,3-2-1376-15,2-2-272 0,2-2-48 0,2-1-10608 16,3-1-2128-16</inkml:trace>
  <inkml:trace contextRef="#ctx1" brushRef="#br0" timeOffset="7374.032">16645 7388 32303 0,'0'0'1424'0,"0"0"304"0,0 0-1376 0,0 0-352 16,5 5 0-16,0 0 0 0,-5-5 1376 0,6 3 208 15,-1-1 32-15,2-2 16 0,1 1-640 0,1-1-128 16,1-1-32-16,0-3 0 0,1 1-416 0,0-1-96 15,1-3 0-15,-2 0-16 0,1 0-128 0,1 0-32 16,-1-2 0-16,0 1 0 0,-1-1-144 0,-1 0 0 16,0-1 0-16,-3 0 0 0,-2 1 0 0,-3-1 208 15,-1 1-16-15,-2 1-16 0,-3 2-176 0,-2 3 0 0,-2 2 0 0,0 2 0 16,-1 1 0-16,-1 2 0 16,-4 3 0-16,-1 1 0 0,-1 2 464 0,0 0 64 0,0 3 16 0,1 1 0 15,0-1-176-15,3 1-48 0,1 1 0 0,3 1 0 16,3-1-64-16,2 2 0 0,2-2-16 0,3 0 0 15,2-2-240-15,3-1 0 0,2-2 0 0,1-1 0 16,2-1 0-16,3-2 0 0,3-3 0 0,1-3 0 16,0-2-368-16,1-2 48 0,-1-1 0 0,2-2 0 15,0-1-2112 1,1 0-432-16,-4-1-80 0</inkml:trace>
  <inkml:trace contextRef="#ctx1" brushRef="#br0" timeOffset="7672.314">16943 7349 31967 0,'0'0'1408'0,"0"0"304"0,-5-2-1376 0,5 2-336 15,-6 0 0-15,6 0 0 0,0 0 1776 0,-5 2 272 16,2 2 64-16,3-4 16 0,-1 6-1104 0,0 0-208 16,1 0-48-16,1 2-16 0,1 0-400 0,-1 0-80 15,1 1-16-15,0 0 0 0,1 1-16 0,-1 0-16 16,-1 0 0-16,0 1 0 0,0-1 48 0,-1 0 16 16,0-2 0-16,0 0 0 0,-1-1 16 0,0-1 0 15,1-6 0-15,0 0 0 0,0 0 80 0,0 0 32 16,0 0 0-16,0 0 0 0,0 0 48 0,0 0 16 0,-2-5 0 0,1-3 0 15,2-2-208-15,1-2-32 16,1-4-16-16,1 1 0 0,1-2-224 0,1 1 0 16,0 1 0-16,1-2 0 0,-1 0 128 0,1 1-128 15,1-1 0-15,0 2 0 0,0 2 160 0,0 1-160 16,-1 1 160-16,1 2-160 0,0 1 0 0,1 1 0 16,0 1-128-16,-1 2 128 0,0 1-224 0,0 3 64 0,0 0 16 0,0 0 0 31,-1 1-1552-31,0 1-304 0,1 0-64 0,-1 1-18000 0</inkml:trace>
  <inkml:trace contextRef="#ctx1" brushRef="#br0" timeOffset="7937.751">17311 7262 26719 0,'0'0'1184'0,"0"0"240"0,-4-2-1136 0,-1-1-288 0,5 3 0 0,0 0 0 0,-5 1 3392 0,5-1 640 16,-5 3 112-16,1 2 16 0,0 1-2752 0,2 3-544 16,0 2-112-16,1 2-32 0,0 1-528 0,1 3-192 15,0 1 144-15,0 4-144 0,0 0 0 0,0 1 0 16,-1 1 128-16,0 1-128 0,1 0 0 0,0-2 0 16,0 0 0-16,1 0 0 0,1-4 0 0,-1-1 0 15,-1-3 0-15,0-1 0 0,1-2-272 0,0-4 16 16,0-1 0-16,-1-7 0 15,0 0-1408-15,0 0-288 0,0 0-48 0,0 0-15360 0</inkml:trace>
  <inkml:trace contextRef="#ctx1" brushRef="#br0" timeOffset="8671.641">17685 7316 9215 0,'0'0'400'0,"0"0"96"0,0 0-496 0,-1-5 0 0,-2 0 0 0,-1 1 0 16,1 0 6144-16,-2 1 1152 0,-1 0 208 0,0 1 48 15,-1 2-5120-15,0 0-1040 0,-2 0-208 0,1 2-32 16,-2 0-624-16,0 2-112 15,-1 1-32-15,1 1 0 0,-2 2-192 0,0 2-32 16,-1 0-16-16,2 2 0 0,0 0-144 0,0 1 128 0,2 0-128 0,2 1 128 0,2 2-128 0,1-1 0 16,0-2 0-16,4 0 128 15,2-3-128-15,1-1 0 0,2-3 0 0,1 1 0 16,3-4-192-16,2-1 192 0,2-2-160 0,0-3 160 16,1-3-528-1,1-1-16-15,-1-3 0 0,2-1 0 0,1 1-208 0,-3-1-32 0,0 0-16 0,0-1 0 16,-2 1 288-16,0-1 48 0,-1-1 16 0,-2 1 0 0,-1 2 320 0,-2 3 128 15,-1-1 0-15,-2 2-144 0,-1 2 592 0,-2 4 128 16,0 0 32-16,0 0 0 0,0 0 528 0,-4 5 96 16,0 1 32-16,0 1 0 0,0 0-464 0,2 2-96 15,-1 0 0-15,1 1-16 0,1 0-432 0,2 1-64 16,0-1-32-16,1 0 0 0,1 1-160 0,0-3 0 16,1 1 0-16,2-1 0 0,0-1-384 0,1-2 0 15,0-2 0-15,1-1 0 16,0-1-1824-16,0-1-368 0,1-2-80 0</inkml:trace>
  <inkml:trace contextRef="#ctx1" brushRef="#br0" timeOffset="11794.749">17300 7349 23615 0,'0'0'1040'0,"0"0"224"0,0 0-1008 0,0 0-256 0,0 0 0 0,0 0 0 0,0 0 1248 0,5-5 208 16,0-3 32-16,1 1 16 0,0 0-464 0,2 1-80 15,0-2-32-15,1 2 0 0,0 0 96 0,0 0 0 16,-2 0 16-16,1 2 0 0,0 3-416 0,-2 1-96 15,1 2-16-15,-1 1 0 0,-6-3-176 0,5 6-32 16,0 2-16-16,-1-1 0 0,-3 2-64 0,1 0-16 16,-1 1 0-16,-1 1 0 0,-1-2-32 0,-1 2-16 15,0 1 0-15,-2-2 0 0,1-1-32 0,0 1-128 0,-1-2 192 0,0-1-64 16,0-3-128-16,4-4 160 16,-5 2-160-16,5-2 160 0,-6-1-160 0,0-1 0 15,0-1 144-15,-1 0-144 0,2-1 0 0,-2-1 0 16,0 0 0-16,1 0 0 15,0 0-1808-15,1 0-288 0,1 0-48 0</inkml:trace>
  <inkml:trace contextRef="#ctx1" brushRef="#br0" timeOffset="12498.615">17993 7329 11967 0,'0'0'1072'0,"0"0"-864"15,-4 1-208-15,0 0 0 0,4-1 2240 0,-4 0 416 16,-1-2 80-16,0 1 16 0,5 1-2176 0,-5 0-448 16</inkml:trace>
  <inkml:trace contextRef="#ctx1" brushRef="#br0" timeOffset="12874.626">17955 7326 23903 0,'0'0'1056'0,"0"0"224"0,0 0-1024 0,0 0-256 0,-4-3 0 0,4 3 0 16,0 0 1120-16,0 0 176 0,0 0 48 0,0 0 0 15,0 0-96-15,0 0-16 0,3-4 0 0,-3 4 0 16,0 0-160-16,0 0-48 0,0 0 0 0,0 0 0 15,0 0 112-15,4 5 16 0,-1 0 0 0,-2 1 0 16,-1 3-384-16,-1-2-64 0,-1 2 0 0,-1 2-16 16,-1-1-432-16,0-1-64 0,0 0-32 0,0 1 0 15,2-1-160-15,-1-1 0 0,1-2 0 0,1-1 0 0,1-5 0 16,0 0 0-16,0 0 128 0,0 0-128 0,0 0 0 0,0 0 128 16,0 0-128-16,5-5 128 0,-1-1 48 0,2-1 0 15,0-1 0-15,0 0 0 16,0 0-176-16,0 0 192 0,0-2-192 0,0 1 192 0,0 0-192 0,1 0 0 15,1 0 144-15,0 0-144 0,0 0 0 0,0 0 0 16,2 0 0-16,0 2 0 0,0-1 0 0,1 2 0 16,-3-2 0-16,1 2 0 15,0 0-1040-15,1 3-240 0,-1-1-32 0,-1 2-11360 16,0 1-2288-16</inkml:trace>
  <inkml:trace contextRef="#ctx1" brushRef="#br0" timeOffset="13277.695">18323 7261 21183 0,'0'0'1888'0,"-5"-2"-1504"0,-1-2-384 0,-1 1 0 16,0 1 2560-16,0 0 432 15,0 1 80-15,-1 1 32 0,-1 0-1392 0,0 2-288 16,1 2-48-16,1 1-16 0,-3 0-432 0,0 3-96 0,0 2 0 0,0 1-16 15,0 1-368-15,1 0-80 0,0 1-16 0,1 2 0 16,2-2-96-16,2 1-32 0,1-1 0 16,2-1 0-16,2 0-224 0,2-1 0 0,1-1 0 0,2-2 0 15,1 0 0-15,1-2 0 16,0-2 0-16,1-1 0 0,0-1 0 0,2-2 0 0,-1-2 0 16,2-4-160-16,-2-1 160 0,2-1-160 0,-1-1 160 0,-1-1-160 15,-1 0-96-15,0-2 0 0,-1 3-16 0,-1-2 0 16,-1-1-176-16,-1 1-48 0,-1 2 0 0,-1-2 0 0,-1 2 240 0,0 1 32 15,-1 3 16-15,-1-1 0 0,-1 2 208 0,1 4 0 16,0 0 0-16,0 0 0 0,0 0 352 0,0 0-32 16,0 0-16-16,-4 3 0 0,1 0 0 0,0 2 0 15,1 1 0-15,1 2 0 0,0 0-160 0,2 2-16 16,0-1-128-16,2-1 192 0,1 2-192 0,0-2-240 16,2 1 48-16,1-2 16 15,1 1-1936-15,0-1-384 0,0-1-64 0</inkml:trace>
  <inkml:trace contextRef="#ctx1" brushRef="#br0" timeOffset="14142.228">18525 7264 28671 0,'0'0'1280'0,"0"0"256"0,-3-3-1232 16,3 3-304-16,0 0 0 0,0 0 0 0,0 0 1216 0,0 0 176 15,0 0 32-15,0 0 16 0,-4 3-784 0,1 2-144 0,0 1-48 0,2 1 0 16,0 0-224-16,0 1-48 0,0 0-16 0,1 1 0 15,1 1-176-15,0 0 160 0,0 0-160 16,-1-1 160-16,1 1-160 0,0 0 0 0,0-1 0 0,0-1 0 16,1-2 0-16,-1 1 0 0,-1-7 0 0,0 0 0 15,2 5 256-15,-2-5-48 0,0 0 0 0,0 0 0 16,0 0 32-16,6-3 0 0,0-3 0 0,0 0 0 16,1-1 16-16,0 0 0 0,-1-3 0 0,2-1 0 15,0 0-256-15,0-1 128 0,-2-1-128 0,1 0 0 0,-1 1 128 0,1 1-128 16,-2 0 0-16,1 0 144 0,0 1 32 0,0 0 0 15,-1 1 0-15,1 1 0 0,-2 1-16 0,1 3 0 16,1 1 0-16,-6 3 0 0,6-2-160 0,-6 2 160 16,0 0-160-16,5 5 160 0,-2 1 240 0,0 2 48 15,-2 1 16-15,0 2 0 0,-1 0-112 0,-1 0-32 16,-2 1 0-16,1-2 0 0,1 1-112 0,-1 0-16 16,-1 0-16-16,1-1 0 0,0-1-48 0,1-2-128 15,-1 0 192-15,1 0-64 0,0 0-128 0,2 0 0 16,-1-7 0-16,0 0 0 0,0 0 0 0,0 0 0 15,6 0 0-15,-6 0 0 0,6-3 0 0,1-1 0 16,0-1-160-16,-1-2 160 0,2-2-128 0,0 0 128 16,0-1 0-16,1-1-144 0,1 0 144 0,0 0-128 15,1-1 128-15,0-2-128 0,-1 2 128 0,0 1 0 16,1-1-144-16,-2 3 144 0,-1 2 0 0,-1 3 0 16,-2 1-144-16,0 3 144 0,-5 0 0 0,3 4 0 0,-2 1 0 0,0 3 0 15,-1 2 0-15,0 1 176 16,-1 0-32-16,0 0 0 0,-1-1-144 0,1 0 160 15,0-1-160-15,1 1 160 0,1 0-160 0,1-2 0 0,0 2 0 0,1-5 0 16,0 1 0-16,1-1 0 0,1-1 0 0,0 0 0 16,1-1 0-16,0 0 0 15,2-1 0-15,0-1 0 0,2-2-176 0,-1-1 48 0,-1-1 0 0,2 0 0 16,-1 0 128-16,1 0-160 0,-1 0 160 0,-2 0-160 16,1-2 160-16,0 0 0 0,0-2 0 0,0 1 0 15,-1-1 0-15,-1 0 0 0,0-1 0 0,0 0-128 16,0-1-64-16,0-1 0 0,-1-1 0 0,-1 1 0 15,-1 2 0-15,-1 0 0 0,0 0 0 0,-1 0 0 16,-1 1 192-16,0 1 0 0,-1 2-144 0,-1 0 144 0,-1 1 0 0,3 3 0 16,-4 0 160-16,-1 0-160 0,0 0 192 0,0 0-64 15,-1 3 0-15,-1 1-128 0,0 0 320 0,-1 4-64 16,1 1 0-16,-1 2 0 0,-1 0 96 0,0-1 16 16,2 2 0-16,-1 1 0 0,1 0 80 0,2 1 32 15,1 0 0-15,2-1 0 0,1-1-192 0,3 1-32 16,0-2-16-16,2 0 0 0,2-1-240 0,1 0 0 15,1 0 0-15,1-2 0 0,2-2 0 0,1-3 0 16,1-1-128-16,0-2 128 16,1-2-1280-16,3-1-160 0,0-1-32 0,0-3 0 15,0-2-864-15,1-2-176 0,-1 0-48 0,-2-1 0 16,0 0 96-16,-1-2 16 0,-2 2 0 0,1-3-5808 0,-2-2-1168 0</inkml:trace>
  <inkml:trace contextRef="#ctx1" brushRef="#br0" timeOffset="14313.431">19320 7084 7359 0,'5'-10'656'0,"-3"6"-528"15,1 0-128-15,-3 4 0 0,0 0 4128 0,0 0 800 0,0 0 144 0,0 0 48 16,0 0-2448-16,-4 4-496 0,-1 2-80 0,0 3-32 16,1 1-704-16,0 2-144 0,0 1-16 0,0 1-16 15,-1 4-256-15,0 0-48 0,0 1-16 0,0 1 0 16,1-2-240-16,0 0-48 0,0-2-16 0,1 1 0 16,0-1-288-16,1-2-48 0,1 0-16 0,1-2 0 15,-2-1-208-15,1-3 128 0,1 0-128 16,0-1 0-16,0 1 0 0,0-8 0 0,0 0 0 0,0 0-160 15,0 0-480-15,0 0-80 0,0 0-32 0,0 0 0 16,-2-5-2096-16,-2-2-416 0,-1-1-96 0</inkml:trace>
  <inkml:trace contextRef="#ctx1" brushRef="#br0" timeOffset="14675.785">19148 7257 29423 0,'0'0'1296'0,"0"0"288"0,0 0-1264 0,0 0-320 16,0 0 0-16,0 0 0 0,8 2 960 0,1 0 144 15,0-1 32-15,1 3 0 0,0-1-176 0,1 1-16 16,-1 0-16-16,1 1 0 0,0 2-192 0,0-2-32 15,0 0-16-15,1 1 0 0,0 0-352 0,0 0-64 16,-2-1-16-16,1 1 0 0,0 0-256 0,1-1 0 16,-3 0 128-16,2 0-128 0,-1-4 0 0,0 2 0 15,0-3 0-15,-2 0 0 0,0 0-272 0,0-2-64 16,0 0-16-16,-1-1 0 16,0-2-256-16,-2-1-48 0,2-1-16 0,0 0 0 0,-1-1 224 0,0 1 32 0,-2 1 16 0,1 0 0 15,-1-3 144-15,-2 1 16 0,-1 0 16 0,-1 2 0 16,-2 2 224-16,1 0 0 15,0 1 0-15,-2-1-144 0,-1 2 336 0,0 0 80 16,0 0 16-16,4 2 0 0,-6 1 352 0,0 2 80 0,1 1 16 0,-1 1 0 16,1 1 64-16,-1 1 16 0,1 2 0 0,1 1 0 15,-1 2-176-15,1 0-48 0,0 3 0 0,1-1 0 16,2-1-336-16,0-1-80 0,1 1-16 0,1-1 0 16,1-1-160-16,2 1 0 0,1-3 0 0,2 0 0 15,0-3-384-15,1-3-64 16,2-2-16-16,2-1 0 0,2-3-1920 0,-2 1-384 0,2-5-80 0,0-1-7840 15,-1 0-1552-15</inkml:trace>
  <inkml:trace contextRef="#ctx1" brushRef="#br0" timeOffset="14946.896">19618 7289 7359 0,'0'0'656'0,"0"0"-528"15,0 0-128-15,1-5 0 0,0-1 3616 0,-1 6 688 16,0 0 144-16,0 0 32 0,0-5-2368 0,0 5-448 16,-2-4-112-16,2 4-16 0,0 0-496 0,0 0-96 15,0 0-32-15,-2 7 0 0,0 1-528 0,1-2-128 16,0 1 0-16,0 1-16 0,1 1-80 0,-1 1-16 15,1-1 0-15,0 0 0 0,-1-1 128 0,1 0 32 16,0 0 0-16,0 0 0 0,1 0 240 0,0-1 48 16,0-1 16-16,2-1 0 0,-3-5-160 0,5 3-16 15,-5-3-16-15,7 2 0 0,2-1-144 0,-1-1-16 16,-1 0-16-16,0-3 0 0,4-2-80 0,-1-1-16 0,1-2 0 0,-1 0 0 16,1-3-144-16,-1 1 0 15,1 1 144-15,0-2-144 0,-2-1 0 0,0 0 0 16,0 3 0-16,-2 1 128 0,-1-1-128 0,-2 3 0 0,2 0 0 15,-3 1 0-15,-3 5 0 0,0 0 0 0,0 0 128 0,0 0-128 32,0 0-1824-32,0 0-432 0</inkml:trace>
  <inkml:trace contextRef="#ctx1" brushRef="#br0" timeOffset="15593.621">19741 7264 25279 0,'0'0'1120'0,"0"0"224"0,0 0-1072 0,-4 4-272 0,1 1 0 0,0 1 0 15,-1 0 1216-15,0 1 192 0,-1 1 48 0,1 1 0 16,0 3-368-16,-1-2-80 0,2 1-16 0,0 0 0 15,0-1-384-15,0 0-80 0,0 0-16 0,0 0 0 16,0 0 0-16,1-2-16 0,1-1 0 0,0-1 0 16,1-6 64-16,0 0 16 0,0 0 0 0,0 0 0 15,5 3-176-15,1-3-16 0,-1-2-16 0,0-1 0 16,2-1 128-16,0-1 16 0,1-2 16 0,0-1 0 16,1-1-80-16,-1 1-32 0,2-4 0 0,0 0 0 0,-1 1-224 0,0-1-64 15,-1 0 0-15,1 1 0 0,-1-2-128 0,0 1 0 16,0 1 144-16,-1 2-144 0,2 0 0 0,-1 0 0 15,1 2 0-15,2 1 0 0,0 0 128 0,-2 1-128 16,-1 1 128-16,0 1-128 16,0 2-1120-16,-8 1-288 0,0 0-64 0</inkml:trace>
  <inkml:trace contextRef="#ctx1" brushRef="#br0" timeOffset="16501.169">20690 6937 27647 0,'0'0'2448'0,"0"0"-1952"0,-3 2-496 0,-1 2 0 16,0 2 2352-16,0 1 368 15,0 2 80-15,1 1 16 0,-2 2-928 0,1 1-176 16,-1 1-48-16,1 3 0 0,-2 2-656 0,0 1-144 15,0 0-32-15,1 2 0 0,1 0-512 0,0 0-96 16,1-1-32-16,1 0 0 0,1-1-192 0,1-2 0 0,2-2 0 0,0-4 0 16,0 0 0-16,0-1 0 0,0-1 0 0,-1-2 0 31,1-1-544-31,0-1-48 0,-1-1-16 0,-1-5 0 16,0 0-1904-16,0 0-384 0,0 0-80 0,0 0-8608 0,0 0-1712 0</inkml:trace>
  <inkml:trace contextRef="#ctx1" brushRef="#br0" timeOffset="17014.99">20512 7224 17503 0,'0'0'1552'0,"0"0"-1232"0,-5-3-320 0,5 3 0 0,0 0 3280 0,0 0 608 16,0 0 112-16,0 0 32 16,0 0-2160-16,0 0-416 0,6 1-96 0,0 1-16 0,1-1-288 0,2 3-64 15,0-2-16-15,3 2 0 0,0 0-400 0,0 0-96 16,1 0-16-16,2 1 0 0,-1-3-272 0,1 1-48 16,1-1-16-16,-1 0 0 0,1 1-128 0,1-1 0 15,0-1 0-15,0 0 0 0,0-1 0 0,-1-1 0 16,0 0 0-16,-1-2 0 15,-2 2-256-15,0 0-144 0,-1-2-32 0,-2-1 0 0,0-1 96 0,0-1 16 16,-2 0 0-16,-1 0 0 0,-2 0 144 0,-2 0 48 16,-1 3 0-16,-2 3 0 0,-1-5 128 0,-1 1 0 15,2 4 0-15,-3-3 0 0,-2 1 176 0,0 2 64 16,-1 1 16-16,-1 1 0 0,-2 0 288 0,1 2 64 16,1 1 16-16,-1 1 0 0,0 2-144 0,0 1-32 15,1 1 0-15,1 1 0 0,1-1-208 0,2 1-48 0,1-1-16 0,2 0 0 16,2 0-176-16,2 0 0 15,0-2 0-15,3 0 0 0,2-1 0 0,0-1 0 16,1-1 0-16,0 0 0 0,3-1 0 0,1-2 0 0,0-1-176 0,0-1 176 16,-1-2-224-16,0-2 32 15,1-1 16-15,-1-2 0 0,-2 0-128 0,-1-2-16 16,1 0-16-16,-1-1 0 0,-2 1 128 0,-1-1 16 0,-1-1 16 16,-2 1 0-16,0 2 176 0,-1-1 0 0,-1 2 0 0,-2 7 0 15,0 0 0-15,0 0 0 0,0 0 0 0,0 0 0 16,0 0 288-16,-1 8-16 0,0 0 0 0,0 0 0 15,1 2-96-15,1 1-32 0,0-1 0 0,2 1 0 16,-1-1-144-16,1-2 0 0,-1 0 0 0,1-1 0 16,1-1 0-16,1 1-176 0,0 0 176 0,1-2-128 15,-6-5-400-15,7 2-80 0,-1-4-16 0,1 0 0 16,1-1-2240-16,0-2-448 0</inkml:trace>
  <inkml:trace contextRef="#ctx1" brushRef="#br0" timeOffset="17349.788">21194 7165 29599 0,'0'0'1312'0,"0"0"272"0,0 0-1264 0,-4 3-320 16,0 0 0-16,1 0 0 0,3-3 1136 0,-3 7 160 15,0 1 48-15,1 1 0 0,-1 1-448 0,1 0-96 16,1 3-16-16,0 0 0 0,0 0-384 0,1-3-80 16,0 1 0-16,1 0-16 0,0 0-304 0,1-2 0 15,1 0 0-15,0 0 0 0,0-2 0 0,0 0 0 16,2-1 0-16,-1-3 0 0,-4-3 0 0,4 3 0 0,-4-3 0 0,6 0 0 15,-1-2 432-15,1 0-32 0,-1-1 0 0,1-2 0 16,1-3-112-16,2-2-32 16,-2-1 0-16,2-1 0 0,0-2-128 0,1 0-128 15,-1 1 192-15,0-1-192 0,2 0 192 0,-2 0-192 0,0 0 192 0,-1 1-192 16,0 2 128-16,0 2-128 0,1-1 0 0,-2 3 0 16,-1 3 0-16,-2 0 0 0,2 1 0 0,-6 3 0 15,0 0 304-15,3 6-48 0,-1-1-16 0,0 3 0 16,0 1 144-16,-1 1 16 0,-1 2 16 0,0 1 0 15,0-1-224-15,0 2-64 0,0 0 0 0,1 0 0 16,-1-1-128-16,0 0 0 0,0-1 0 0,0-2 0 0,0 1-160 0,1-2-64 16,1-2-16-16,0-1 0 15,-1 0-1872 1,-1-6-384-16,0 0-80 0</inkml:trace>
  <inkml:trace contextRef="#ctx1" brushRef="#br0" timeOffset="17514.764">21472 7246 31727 0,'0'0'1408'0,"0"0"288"0,-3 7-1360 0,1 0-336 15,0-1 0-15,1-1 0 0,1-5 784 0,-2 5 96 16,2-5 16-16,1 6 0 0,-1 1-576 0,1-2-128 16,-1-5 0-16,0 0-16 15,0 0-880-15,0 0-160 0,0 0-32 0</inkml:trace>
  <inkml:trace contextRef="#ctx1" brushRef="#br0" timeOffset="17711.417">21516 7051 16575 0,'0'0'1472'0,"0"0"-1168"0,-5 4-304 0,1-1 0 15,1 2 3200-15,0 1 592 0,2 1 112 0,0 0 32 16,1 0-3008-16,2 1-608 0,0 1-112 0,0 1-16 15,2 1-192-15,1 0 0 0,0 2 0 0,0 0-13984 16</inkml:trace>
  <inkml:trace contextRef="#ctx1" brushRef="#br0" timeOffset="17979.149">21559 7354 12895 0,'0'0'576'0,"0"0"112"0,0 0-560 0,0 0-128 16,0 0 0-16,-3-4 0 0,2 0 4864 0,1-2 960 15,1-1 176-15,1-3 32 0,1-2-3856 0,2-2-768 16,2-1-144-16,1-1-48 0,1-3-640 0,2-1-128 15,2 1-16-15,1 0-16 0,-1 0-288 0,1 0-128 16,1-1 0-16,0 4 128 0,-1 0-128 0,0 4 0 16,-3 1 0-16,1 2 0 0,-3 3 0 0,-2 2 0 15,-1 2 0-15,-1 2 0 0,0 0 0 0,0 1 0 16,-2 1 0-16,-1 3 0 0,1 1-128 0,-2 3 128 16,0-2 0-16,1 3 0 0,-2 0 0 0,0 2 0 15,-1 0 0-15,0 2 0 0,-1 0 0 0,1 1 0 16,0-1 0-16,-1 2 0 0,-1-2 0 0,2 0 0 0,-1-1 0 0,-1 1 128 15,2-4-128-15,0 0 0 16,0-1 0-16,0-1 0 16,0-1-256-16,1-7-144 0,0 0-32 0,0 0 0 15,0 0-2544-15,5 0-512 0</inkml:trace>
  <inkml:trace contextRef="#ctx1" brushRef="#br0" timeOffset="18416.879">21908 7088 12895 0,'0'0'1152'0,"0"0"-928"0,0 0-224 0,-4 6 0 16,0-1 3456-16,-1 1 656 0,0 2 128 0,1 0 32 16,-2-1-2704-16,1 2-544 0,0 1-96 0,1-1-32 15,2 1-592-15,0-1-128 0,0 1-32 0,0 0 0 0,1 0-144 0,0 0 0 16,1-1 0-16,0-2 0 16,0 0 0-16,0-1-192 0,1-1 32 0,-1-5 16 15,0 0-112-15,0 0 0 0,3 4-16 0,-3-4 0 16,0 0 64-16,5-3 16 0,0-1 0 0,-1-1 0 0,0-2 192 15,0-1 0-15,-1-1 0 0,0 1 0 0,0-2 0 0,0 0 0 16,0 1 0-16,0 1 0 0,-2 1 192 0,1 0-32 16,-1 2 0-16,-1 5 0 0,0 0 656 0,0 0 128 15,0 0 16-15,0 0 16 0,0 0 48 0,0 0 0 16,0 0 0-16,-2 8 0 0,0 2-512 0,2 0-112 16,0 3-16-16,0 1 0 0,0 0-256 0,0 2-128 15,1 0 128-15,0 0-128 0,-1 1 0 0,-1 1 0 16,1-1 0-16,0 1 0 0,0 0 128 0,-1 1-128 15,1-2 0-15,-2 2 128 0,-1 0 256 0,1-1 32 16,-2 0 16-16,0-2 0 0,-1 0 224 0,0-1 48 16,0-3 16-16,-1 1 0 0,0-1-80 0,1 1-32 0,-1-3 0 0,-2-1 0 15,0-1-176-15,-1-1-48 0,0-1 0 0,1-3 0 16,0 0-160-16,0-2-32 0,0-2-16 0,1-2 0 16,0 0-176-16,1-4 0 0,0 0-160 0,2-1 160 31,3-2-1392-31,1 1-176 0,1 0-32 0,2-3-16 15,2 1-1264-15,2 0-256 0</inkml:trace>
  <inkml:trace contextRef="#ctx1" brushRef="#br0" timeOffset="18606.141">22125 7341 11967 0,'0'0'1072'0,"0"0"-864"15,0 0-208-15,0 0 0 0,-5 4 6336 0,1 0 1232 16,4-4 240-16,-6 0 64 0,0 2-5440 0,1 0-1088 16,5-2-224-16,0 0-32 0,0 0-832 0,0 0-256 15,0 0 160-15,0 0-13280 16,0 0-2640-16</inkml:trace>
  <inkml:trace contextRef="#ctx1" brushRef="#br0" timeOffset="18864.308">22206 7129 17503 0,'0'0'1552'0,"0"0"-1232"0,-4-2-320 0,4 2 0 15,0 0 3008-15,-2-4 528 0,0 1 112 0,1-2 32 16,0 0-1376-16,1-2-288 0,-1-1-48 0,2 0-16 15,1-3-416-15,-1-1-96 0,1-1-16 0,0 0 0 16,0-1-480-16,1 0-112 0,-2 2 0 0,1 0-16 16,-1-1-448-16,0-1-96 0,1 3-16 0,-1-1 0 15,-1 1-256-15,-1 1 0 0,0 2-176 0,0 0 176 16,-1-1-2304-16,0 3-336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7-03T15:50:07.119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9866 6448 19 0,'0'-2'9'16,"-2"-19"0"-16,4 14 10 0,-2-3-16 15,0 1 0-15,0 9 1 16,3-2 1-16,-3 2-7 16,5-3 1-16,1 8 4 15,-4 7 1-15,1 4-2 16,-3 5 0-16,2 1-1 15,-2 11 0 1,3-5 0-16,2-5 0 0,1-4-1 16,-1-5 0-16,3-9 1 15,-3-7 0-15,1-8 0 16,-1-4 1-16,0-2-1 16,0-3 1-16,-2 5-1 15,-3 0 0-15,0 2 0 16,0 5 0-16,0 7 0 15,3 7 1-15,-1 5-2 16,4 2 1-16,2 5 0 16,2-1 1-16,3-1 0 15,3 2 0-15,0-8-1 16,0-1 1-16,0-8 1 0,2-4 0 16,4-8-1-16,-1-6 0 15,0-5 1-15,-3 0 0 16,-2-3-1-16,-5 1 0 15,-1-6 0-15,-2 13 0 16,-5-1 0-16,0 10 0 16,-3 0-1-16,-3 3 1 15,0 1-3-15,-2 1 1 16,0 2-6-16,-3 0 1 16,0-7-8-16,3 4 0 15,-1 1-5-15,9 0 0 0</inkml:trace>
  <inkml:trace contextRef="#ctx0" brushRef="#br0" timeOffset="15.63">9940 6291 12 0,'-5'5'6'0,"2"2"7"0,3-5-2 16,0 0-7-16,0 1 1 16,0-3 5-16,0 0 0 15,3-5-10-15,0-2 1 16,2-5 8-16,3 3 0 0,0-8-2 16,0-4 0-16,2 2-3 15,-2-4 1-15,3 4-3 16,-3 3 0-16,0 4-2 15,-3 2 1-15,0 6-1 0,1 8 0 16,-1 8 0-16,0 2 0 16,1 0 0-16,-1-2 0 15,0-2 0-15,-2 1 0 16,-1-1 0-16,1-1 1 0,2 1-4 16,-5 1 0-16,3-4-5 15,0 0 0-15,2 0-7 16,0-2 1-16</inkml:trace>
  <inkml:trace contextRef="#ctx0" brushRef="#br0" timeOffset="16.631">10343 6397 47 0,'-3'2'23'0,"3"3"-24"0,3-3 40 15,-1-2-38-15,4 2 0 16,1-2-1-16,7 0 1 16,2 0-5-16,2-2 1 15,3 0-5-15,3-3 0 0,-8 0-6 16,0 1 0 0</inkml:trace>
  <inkml:trace contextRef="#ctx0" brushRef="#br0" timeOffset="17.631">10311 6545 42 0,'-8'9'21'0,"5"-6"-18"15,6-6 37-15,5-1-37 16,5-3 0-16,6-3 1 16,2 3 0-16,3 2-6 15,-1 1 1-15,-1 1-1 16,-1 3 0-16,-5 3-10 15,-3-1 0-15,8-4-3 16,-5 4 0-16</inkml:trace>
  <inkml:trace contextRef="#ctx0" brushRef="#br0" timeOffset="18.631">10903 6218 35 0,'3'-7'17'0,"-3"0"-16"0,3 9 30 15,-3 3-29-15,0 2 0 16,0 0 1-16,0 7 0 16,0 7-4-16,0 1 0 0,0-1 2 15,0-3 1-15,2 1-1 16,1-9 1-16,0 1-1 15,-1-6 1-15,1 2 0 16,0-4 0-16,2-6 0 16,0-4 0-16,1-7-1 31,-1-2 0-31,5-6 0 0,1 4 0 16,0-4-1-16,2 1 0 15,3-2 0-15,-3 4 0 16,-3 7 1-16,1 5 0 15,-3 5 0-15,-3 11 0 16,1 1 1-16,-4 4 0 16,-2 5 0-16,0 4 1 15,0-2-2-15,0-2 1 0,0-3-1 16,0-4 0-16,6-2-1 16,-1-6 1-16,0-4-1 15,0-4 0-15,1-6-1 16,2-4 1-16,0-2 0 15,-3 4 0-15,3-2 0 16,-3-3 0-16,3 3 0 16,0 2 0-16,-3 5 0 15,1 7 0 1,-4 12 0-16,1 5 1 16,-3 1-1-16,0 4 0 15,0-4 0-15,0-1 0 16,2-3-5-16,1-5 1 15,2-4-7-15,3-5 0 16,3-7-6-16,7-9 1 16</inkml:trace>
  <inkml:trace contextRef="#ctx0" brushRef="#br0" timeOffset="19.631">11298 6237 24 0,'-3'9'12'0,"8"-6"-7"0,-2 4 12 0,0 0-14 16,-1 4 0-16,1 1 0 16,2 0 0-16,-2 0-5 15,2-3 1-15,-2-2-2 16,-1-4 0-16,1-3-6 16,5-10 1-16</inkml:trace>
  <inkml:trace contextRef="#ctx0" brushRef="#br0" timeOffset="20.631">11324 6112 36 0,'-10'5'18'0,"7"0"-26"0,3-5 32 16,5 2-37-16,1 3 1 15,1 2-5-15,9 2 0 16</inkml:trace>
  <inkml:trace contextRef="#ctx0" brushRef="#br0" timeOffset="21.631">11417 6347 41 0,'0'-2'20'0,"8"-22"-26"0,-3 15 40 0,3-5-34 16,3 2 0-16,-1-9 0 15,6 0 0-15,-3 0 0 16,0 7 1-16,-2 4 1 31,-3 5 0-31,0 8 1 16,-3 4 0-16,0 2 0 15,1 5 1-15,-1 3-2 0,0 4 1 16,1 0-5-16,-1-2 1 16,3-3-9-16,-5-1 1 15,2-6-5-15,3-2 0 16</inkml:trace>
  <inkml:trace contextRef="#ctx0" brushRef="#br0" timeOffset="22.631">11052 6653 23 0,'-3'-19'11'0,"11"-4"3"16,-5 13 12-16,2-1-24 15,3 1 1-15,-3 5 2 16,0 5 1-16,-2 8-8 0,0 8 1 16,-3 3 4-16,2 4 0 15,1 3-2-15,0 2 1 16,2-2-2-16,0-7 0 15,1-5 0-15,-1-2 0 16,3-7-1-16,2-5 1 0,1-10 0 16,2-4 0-16,0-5 0 15,1 5 0-15,-1 0 1 16,-5 2 0-16,-3 3 0 16,-2 7 1-16,-1 6-1 15,1 6 1-15,0 6-1 0,2-2 1 16,3 0-1-16,2 1 0 15,1-6 0-15,2-2 1 16,0-5 0-16,3-4 0 0,0-5 1 16,-3-7 0-16,3-3-1 15,0-1 0-15,-5-6 0 16,-3 0 0-16,-3-1-1 16,-5 6 1-16,-3 2-1 15,-5 3 0-15,1 2-1 16,-1 1 0-16,0 1-5 15,2 1 1-15,1-3-11 16,0 3 0-16,2-5-2 16,-5-3 0-16</inkml:trace>
  <inkml:trace contextRef="#ctx0" brushRef="#br0" timeOffset="23.631">11959 6169 29 0,'0'-7'14'0,"0"16"-6"0,3-4 22 0,-3 6-27 15,2 8 1-15,1 7 3 16,0 9 1-16,2-2-10 15,0 7 1-15,-2 3 5 16,0 6 0-16,-1 0-2 16,-2-4 0-16,0-5-4 15,0-5 0-15,0-6-7 16,-2-11 0-16,2-8-5 16,0-10 0-16</inkml:trace>
  <inkml:trace contextRef="#ctx0" brushRef="#br0" timeOffset="24.631">11954 6244 38 0,'-8'-5'19'0,"-5"-9"-18"0,13 7 31 16,2-5-32-16,4-2 1 15,2-2-1-15,5-1 1 16,8 1-2-16,8 2 0 0,3 4 1 15,5 6 0-15,3 6 0 16,-3 7 0-16,-6 8 0 16,-9 2 1-16,-15 4 1 15,-9 8 0-15,-11 2 1 16,-11-3 0-16,-5-2 1 16,-3 1 1-16,3-1-1 15,2-5 1-15,6-4-1 16,5-5 0-16,8-4-1 15,8-3 0-15,11 0 0 16,7-3 0-16,6 4-1 0,5 3 0 16,3 6 0-16,0 4 1 15,-3 5-2-15,-5 0 1 16,-6 2-5-16,-2-2 1 16,-5-5-5-16,-3-2 1 15,-3-8-6-15,0-3 0 0,1-8-6 16,-1-8 0-16,5-15 2 15,12-3 0-15</inkml:trace>
  <inkml:trace contextRef="#ctx0" brushRef="#br0" timeOffset="25.631">12570 6260 18 0,'11'-18'9'0,"-11"18"-2"0,0-5 16 16,-5 0-18-16,-3 3 1 15,-6 2 4-15,-4 0 0 16,-3 0-11-16,-6 4 0 15,4 6 8-15,1 4 1 16,6-2-4-16,6 2 1 0,2 0-3 16,11 0 1-16,10 0-3 15,8 0 0-15,8-4 0 16,3-3 0-16,0 2 0 16,-3 5 1-16,-5 5 0 15,-11 2 0-15,-11 0 0 16,-7 1 1-16,-11 6-1 0,-8-2 1 15,-7 0-2-15,-4-5 1 16,4-10-3-16,-1-1 1 16,3-8-4-16,8-9 0 15,7-2-5-15,6-3 1 16,8-2-7-16,8 0 1 16</inkml:trace>
  <inkml:trace contextRef="#ctx0" brushRef="#br0" timeOffset="26.631">12787 6211 46 0,'-18'-7'23'0,"-30"9"-26"16,35-2 41-16,-8 5-36 15,5 0 0 1,16 2-1-1,10 0 1-15,12 5-3 16,-4 4 0-16,3 0 2 16,1 6 0-16,-4-6-1 15,-2 3 1-15,-6 4 1 16,-7 6 1-16,-8 1 0 16,-8 1 1-16,-9 4 0 15,-12-2 0-15,0-5-2 16,-6-4 1-16,6-10-4 15,4-7 0-15,9-12-6 0,13-7 0 16,8-2-7-16,14 0 1 16,7-5-4-16,8 3 0 15</inkml:trace>
  <inkml:trace contextRef="#ctx0" brushRef="#br0" timeOffset="27.631">12922 6503 35 0,'-16'-3'17'0,"1"-27"-14"0,12 18 29 0,-2-5-32 15,2 1 1-15,0-10 0 16,6-7 0-16,2 0-2 16,6-4 1-16,2 1 0 15,0-1 0-15,0 8-4 16,1 6 0-16,-4 9-7 15,4 4 0-15</inkml:trace>
  <inkml:trace contextRef="#ctx0" brushRef="#br0" timeOffset="28.631">13100 6380 41 0,'-16'10'20'0,"-3"-15"-19"0,16 5 33 15,1 2-32-15,-3 3 0 16,5 2 0-16,2 0 1 16,3 0-4-16,3-2 0 15,6-3 2-15,-1-6 0 16,0-4-1-16,3 1 0 16,-3 5 0-16,-2-3 0 15,-3 3 0-15,0 2 1 16,-3-5-1-16,0 10 0 15,-2 7 1-15,0 4 0 16,2 3 0-16,0-2 1 16,6-3 0-16,2 0 0 15,5-10 0-15,1-1 1 0,2-8-1 16,-2-4 1-16,-1-10-1 16,-2 7 0-16,-3-7-1 15,-2-4 1-15,-6-3-1 16,-2-2 0-16,-3 4-3 15,-3 1 1-15,-5-1-4 16,-2 5 0-16,-4 5-5 16,1 5 0-16,3 2-4 15,2 2 0-15,8-2-1 0,10 0 0 16</inkml:trace>
  <inkml:trace contextRef="#ctx0" brushRef="#br0" timeOffset="29.631">13488 6079 34 0,'-10'-7'17'0,"-14"-5"-11"16,16 12 33-16,5-2-36 31,1 0 0-31,7 4 1 0,6 5 1 16,5 0-6-16,2 7 0 15,3 7 4-15,-2 8 1 16,-1 1-2-16,-2 6 0 15,-3 1 0-15,-2-6 1 16,-3 4-1-16,-3 0 0 16,-5-2 1-16,-2-2 0 15,-6-5-2-15,-3-5 1 16,0-7-5-16,-2-7 0 0,0-2-7 16,-3-5 1-16,3-10-9 15,2-1 0-15</inkml:trace>
  <inkml:trace contextRef="#ctx0" brushRef="#br0" timeOffset="30.631">13039 6401 41 0,'21'-18'20'0,"3"4"-19"0,-19 4 31 0,0-4-30 16,1 0 1-16,-4 2-3 15,-2 0 1-15,0 3-10 16,0 2 0-16,8-2-3 16,0 4 1-16</inkml:trace>
  <inkml:trace contextRef="#ctx0" brushRef="#br0" timeOffset="31.631">15253 6244 10 0,'-8'5'5'0,"3"4"7"16,5-7 5-16,0-2-14 16,0 0 0-16,5 0 3 15,3-2 0-15,5-3-7 16,3-2 0-16,8 3 5 16,5-6 0-16,0-4-2 15,0-2 1-15,3-1-2 16,-5 3 0-16,-4-3-1 15,-7-1 1-15,-5 1 0 16,-11 1 0-16,-8 2-1 16,-8 4 0-16,-8 8 0 0,-5 2 1 15,-5 9 1-15,5 8 0 16,-3 6 1-16,3 3 0 16,8 5 1-16,7 2 0 15,9-3-1-15,5-2 0 0,8-2-1 16,13-5 0-16,11-2-1 15,10-9 0-15,3-6-4 16,3 1 1-16,-6-7-5 16,-7-3 0-16,-6-4-7 15,-5-10 1-15</inkml:trace>
  <inkml:trace contextRef="#ctx0" brushRef="#br0" timeOffset="32.631">15708 6105 27 0,'-8'0'13'0,"16"10"-7"0,-5-6 17 16,2 3-22 0,1 7 1-1,1 5 0-15,7 0 0 16,2 2-3-16,2 5 0 15,1 2 2-15,2-4 0 16,-3-5-1-16,-2-3 0 0,-3-4-2 16,-2-3 1-16,-6 1-6 15,-5-1 1-15,-10-2-4 16,-4-2 1-16</inkml:trace>
  <inkml:trace contextRef="#ctx0" brushRef="#br0" timeOffset="33.631">15642 6406 23 0,'-18'5'11'0,"10"-17"-1"15,10 7 19-15,6-2-25 16,0-2 0-16,3-5 2 16,5-5 0-16,5 0-8 0,8 3 0 15,0-8 6-15,3 1 0 16,2-3-5 0,1 2 1-16,-1 3-8 15,0 5 1-15,-4 2-5 16,-1-1 0-16</inkml:trace>
  <inkml:trace contextRef="#ctx0" brushRef="#br0" timeOffset="34.631">16193 6150 20 0,'-3'9'10'0,"0"-4"-4"15,3-5 11-15,0 0-14 16,0 0 1-16,-2-5 1 15,-1 0 1-15,-5 1-7 16,-5 6 0-16,-3 3 5 16,0 9 1-16,-10 0 0 15,-9 3 0-15,1 4-1 16,2 5 1-16,6 2-1 0,7-5 0 16,8-6-2-16,14-5 1 15,10-3-2-15,11-4 0 16,-3-8-2-16,3-6 1 15,5-8-4-15,6 1 1 16,-9-5-1-16,-2-7 1 16,-6 4 0-16,-7 3 0 15,-6 4 0-15,-7 3 0 16,-4 5 4-16,-4 7 0 16,-1 4 2-16,-2 10 1 15,2-1-1-15,3 8 0 0,3 2 0 16,2 8 0-16,9-3-1 15,4-8 0-15,6-4-2 16,5 1 0-16,6-4-5 16,2-6 1-16,3-7-5 15,-1-5 0-15,-1-8-4 16,-4-1 1-16,-2 2-1 16,2-5 0-16,-5-4 2 31,3 11 11-31,-26-9 1 15,20-10 1 1,-7 8 8 0,-3 4 0-16,-6 5 3 15,-10 7 1-15,-7 4-4 16,-7 8 1-16,-1 4-3 0,-1 12 1 16,5-4-5-1,3 4 0-15,8 0-3 0,8 0 1 16,11 1-1-16,13-6 0 15,0-6-3-15,2-8 0 16,6-4-5-16,5-8 0 16,-5 3-7-16,-3-9 1 15,-3-8-2-15,-2 1 0 16</inkml:trace>
  <inkml:trace contextRef="#ctx0" brushRef="#br0" timeOffset="35.631">16820 5811 39 0,'-14'7'19'0,"1"3"-21"15,10-8 38-15,1 7-32 16,-3 8 0-16,2 2 1 16,3 6 0-16,0 11-7 15,0 1 0-15,-3 8 4 16,-5 2 1-16,3-2-5 15,0-1 1-15,-1-1-6 16,4-6 1-16,-1-6-5 16,0-10 1-16,-2-7-4 15,0-7 0-15</inkml:trace>
  <inkml:trace contextRef="#ctx0" brushRef="#br0" timeOffset="36.631">16637 6164 38 0,'-11'-2'19'0,"9"-10"-20"0,4 9 37 15,4 1-35-15,2 0 1 16,5-1 1-16,3 1 0 16,5 0-5-16,3-1 1 15,2 3-2-15,3 0 1 16,-2-2-8-16,-3 0 0 16,7-8-3-16,-2-4 1 0</inkml:trace>
  <inkml:trace contextRef="#ctx0" brushRef="#br0" timeOffset="37.631">17063 5898 28 0,'-13'-2'14'0,"5"2"-5"16,5 0 24-16,3 2-31 16,-2 5 1-16,-1 0 3 15,0 5 0-15,1 12-7 16,-1 4 0-16,-2 5 4 15,-1 7 1-15,-2 0-6 16,3 0 0-16,2 0-10 16,3 0 0-16,8-5-2 15,3-7 1-15</inkml:trace>
  <inkml:trace contextRef="#ctx0" brushRef="#br0" timeOffset="38.631">17145 6470 37 0,'5'-17'18'0,"22"-23"-18"0,-17 31 35 16,4-3-34-16,9-4 1 15,-4-6-1-15,-1-1 1 0,4-5-4 16,1-8 1-16,1-4-5 15,0 5 0-15,-3 2-6 16,0 0 1-16</inkml:trace>
  <inkml:trace contextRef="#ctx0" brushRef="#br0" timeOffset="39.631">17232 6246 49 0,'-37'-2'24'0,"19"-12"-28"15,12 7 45-15,1-7-42 16,-3-3 1-16,3-2-10 16,-3 0 1-16,0 1 0 15,3-3 1-15</inkml:trace>
  <inkml:trace contextRef="#ctx0" brushRef="#br0" timeOffset="40.631">18164 6143 16 0,'8'-12'8'0,"2"-14"7"0,-7 17-2 15,-3-3-11-15,0-2 1 16,-5 2 4-16,-3 3 0 15,0 9-8-15,-6 4 1 16,-7 8 5-16,-10 2 1 16,-1 10-1-16,3 2 0 15,5 4-2-15,8 3 1 16,11-2-2-16,15-5 1 16,14-3-2-16,3-9 1 15,7-9-1-15,8-7 0 0,3-5-1 16,-2-5 1-1,-9 5-1-15,-8-10 1 0,-10-2-2 16,-10 5 1-16,-12 0-1 16,-10 0 0-16,-7 0-2 15,-1 7 0-15,3 0-1 16,-1 0 0-16,4 0-3 16,7 0 0-16,9 0-4 15,2-3 1-15,8-4-1 16,10 0 0-16</inkml:trace>
  <inkml:trace contextRef="#ctx0" brushRef="#br0" timeOffset="41.631">18465 5828 34 0,'-18'0'17'0,"10"-5"-18"0,8 5 35 15,-3 5-31-15,-2 9 0 16,0 7 3-16,2 2 0 15,0 13-8-15,3 1 1 16,-5 3 4-16,0 10 1 16,-1-8-4-16,4-7 0 15,-1-2-6-15,0-7 1 16,3-7-8-16,3-7 1 16,2-8-2-16,11-6 1 0</inkml:trace>
  <inkml:trace contextRef="#ctx0" brushRef="#br0" timeOffset="42.631">18777 5724 31 0,'0'5'15'0,"-5"25"-12"15,5-18 29-15,-5 5-30 16,0 13 1-16,-1 1 1 15,1 9 0-15,0 2-5 0,-1 5 0 16,4 0 3-16,-1 0 0 16,3-14-1-16,3-5 0 15,-1-4-1-15,1-8 1 16,-3-4 0-16,-5-7 0 16,-3-8-1-16,-8-4 0 15,-8-4 0-15,-2 1 0 16,-1 3 0-16,-2 5 0 15,-5 2 2 1,2 7 0-16,6 5 1 16,7 2 0-16,8-3 0 15,14 4 0-15,10-1-1 16,3 0 1-16,13-2-3 16,14-1 1-16,2-6-9 15,5-5 0-15,3-2-7 16,-6-3 0-16</inkml:trace>
  <inkml:trace contextRef="#ctx0" brushRef="#br0" timeOffset="43.631">19346 6079 36 0,'-10'-9'18'0,"10"9"-12"15,0 2 24-15,0 3-26 16,-3 7 0-16,-2 9 1 0,0 7 0 15,-3 5-7-15,2 7 0 16,1 5 5-16,2-1 0 16,1-1-5-16,2-3 0 15,2-12-5-15,6-2 0 16,0-10-7-16,3-11 1 16</inkml:trace>
  <inkml:trace contextRef="#ctx0" brushRef="#br0" timeOffset="44.631">19328 5992 37 0,'-29'-28'18'0,"15"19"-17"0,17 4 28 0,5 0-27 16,3 0 0-16,2 3 0 15,0 2 0-15,6 2-3 16,4 1 0-16,7 9 2 15,-4 4 0-15,-2 5-1 16,-3 5 1-16,-13 2 0 16,-8 1 1-16,-11 1 0 15,-10-2 0 1,-13-2-1 0,-3-7 1-16,5-7-7 15,11-3 1-15,10-9-9 16,11-7 0-16</inkml:trace>
  <inkml:trace contextRef="#ctx0" brushRef="#br0" timeOffset="45.631">19608 6011 30 0,'-8'-2'15'0,"0"-8"-4"0,8 13 18 16,0-1-28-16,0 5 0 15,0 5 1-15,0 4 1 16,3 3-3-16,0 2 1 0,-1 0 2 16,1 1 1-16,-3-4-1 15,0 1 0-15,0-5 0 16,0-4 1-16,0-6-2 16,0-4 1-16,3-7-1 15,-1-2 0-15,1-5-1 16,5-5 0-16,2 0-1 15,1-2 0-15,5 2-5 16,0-2 0-16,0 7-5 0,2-5 1 16,-2 5-7-16,-3 5 1 15</inkml:trace>
  <inkml:trace contextRef="#ctx0" brushRef="#br0" timeOffset="46.631">19931 5980 38 0,'-3'-2'19'0,"-10"-12"-17"0,8 12 31 0,-3 2-29 15,-5 4 1-15,0 3 2 16,-3 3 0-16,2 6-9 16,-1 1 0-16,1 6 6 15,4 3 1-15,4 2-4 16,6 1 1-16,6-4-2 15,10-8 1-15,7-1-1 16,1-4 0-16,0-10 0 16,0-9 0-16,-3-4 0 15,-5-6 1-15,-6-2 0 16,-4-2 1-16,-9-5-1 16,-10 0 0-16,-8 5-1 15,-6 5 1-15,3 2-4 16,3 9 0-16,3-2-8 15,5 2 1-15,10-2-7 0,11 3 1 16</inkml:trace>
  <inkml:trace contextRef="#ctx0" brushRef="#br0" timeOffset="47.631">20204 5879 9 0,'-14'-21'4'0,"12"5"13"0,2 11-7 0,0 0-6 16,2 1 0-16,-2-1 4 16,3 0 1-16,-3 5-9 15,0 3 0-15,3 6 8 16,-1 10 0-16,1 2-2 16,0 5 1-16,-1 7-2 15,1 0 0-15,-3 0-2 16,-3 2 1-16,1-5-3 15,-1-1 1-15,0-3-1 16,1-10 1-16,2-7-1 16,0-4 0-16,0-5-1 15,2-7 1-15,6-5-1 16,8-7 0-16,5 1-1 0,6-6 1 16,4 5-1-16,4 5 1 15,-3 5-1-15,-1 9 1 16,-2 9 1-16,-7 3 0 15,-12 4 0-15,-7 8 1 0,-8 2-1 16,-11 0 1-16,-5-3 0 16,-9 1 0-16,-1-3-1 15,-1-5 0-15,5-4-2 16,4-5 0-16,7-7-4 0,3-9 1 16,2-8-7-16,8-2 0 15,9-4-6-15,10-12 1 16</inkml:trace>
  <inkml:trace contextRef="#ctx0" brushRef="#br0" timeOffset="48.631">20600 5835 25 0,'3'-5'12'0,"2"3"-4"0,-5 2 14 0,0 2-20 15,0 5 1-15,0 7 1 16,0 7 1-16,0 10-6 15,-5 4 1-15,0 3 3 16,-3 2 0-16,3 4-1 16,2-6 0-16,3-7-2 15,5-6 1-15,3-6-3 16,-3-5 1-16,3-9-2 16,3-3 1-16,0-2 0 15,-1-2 0-15,1-3 0 16,-1 8 0-16,-2-3 2 31,3-3 0-31,-1 3 1 0,1-2 1 16,2 2 0-16,3-9 0 15,3-1-1-15,2-2 1 16,0-6-1-16,3 1 0 0,0-2-1 16,-6 5 1-16,-5-5-1 15,-2 5 1-15,-11 0 0 16,0 0 0-16,-16 5 0 15,3 2 0-15,-16 11 1 16,5 1 1-16,-10 16 0 16,7-7 1-16,1 12-1 15,4-5 1-15,7 10-1 16,1-8 0-16,20 3-2 0,-1-7 1 16,29-5-4-16,-7-2 1 15,28-10-5-15,-12 1 1 16,2-13-6-16,-14 3 1 15,12-12-3-15,-12 5 1 0,-7-12 1 16,-5 8 1-16,-9-13 6 16,1 8 0-16,-8-6 8 15,-1 8 0-15,-4 7 4 16,2 5 1-16,-6 11 1 16,4 0 0-16,2 15-3 15,0-5 1-15,-6 13-4 16,6-3 1-16,-2 8-3 15,2-4 0-15,0-2-2 16,0-6 0-16,2-3 0 16,-2-4 1-16,8-6-1 15,-2 0 1-15,7-19 0 16,-3 4 0-16,12-18-1 16,-7 7 1-16,12-17-1 15,-6 10 1-15,6 0-1 16,-6 4 0-16,0 5 0 0,-5 8 1 15,-3 4-1-15,-2 0 0 16,-6 16 1-16,-2-2 0 16,-6 12 0-16,3-3 0 15,-3 3 0-15,1-5 0 16,-1-4-1-16,0-3 1 16,9-3 0-16,-1 1 0 15,13-12-1-15,1 0 0 16,7-17 0-16,-2 6 1 15,8-13-1-15,-8 10 0 16,10 0 1-16,-5 4 0 0,0 13 1 16,-5-1 1-16,-3 12 1 31,-5 0 0-31,-5 16-1 0,-3-4 1 16,-6 14-2-16,1-9 0 15,-3-1-8-15,0-4 1 16,0 5-11-16,0-6 0 15,8-11-3-15,0-2 1 16</inkml:trace>
  <inkml:trace contextRef="#ctx0" brushRef="#br0" timeOffset="49.631">21923 6124 35 0,'-8'7'17'0,"-5"-14"-9"0,11 5 28 16,4 4-32-16,-2 0 1 15,-2 1 1-15,2-3 0 16,0 4-9-16,0 1 0 16,-3-3-3-16,0 1 0 15,3-3-8-15,0 0 0 16</inkml:trace>
  <inkml:trace contextRef="#ctx0" brushRef="#br0" timeOffset="50.631">21852 5945 39 0,'5'-7'19'0,"1"-7"-9"0,-4 9 28 0,3-9-34 16,1 2 1-16,2-11 5 15,0 6 1-15,0-15-13 16,0 3 1-16,-11-1 7 15,0 6 0-15,-5 1-2 16,3 4 0-16,-6 2-6 16,9 6 1-16,-4 6-6 0,1 0 0 15,3 12-7-15,-1-2 0 16,6 2-6-16,-1-2 1 16</inkml:trace>
  <inkml:trace contextRef="#ctx0" brushRef="#br0" timeOffset="51.631">10036 7763 26 0,'-3'0'13'0,"6"-2"-2"15,2-1 19-15,0 1-26 16,3 0 0-16,5-3 3 16,1 0 1-16,7 1-9 15,3 1 0-15,2 1 6 16,3 4 1-16,0-2-3 0,-2 0 0 15,2-4-1-15,0 1 0 16,0 1-2-16,-2 0 1 16,-4-1-4-16,-4 1 1 15,-6-1-3-15,-5 3 0 16,-5 0-5-16,-6 3 0 16,-2-1-3-16,-3 3 0 15,0 0 0-15,3-3 0 16</inkml:trace>
  <inkml:trace contextRef="#ctx0" brushRef="#br0" timeOffset="52.631">10570 7570 24 0,'-24'10'12'0,"11"-10"0"16,10 0 22-16,1 0-30 15,-1 0 0-15,0 0 4 0,3 0 0 16,0 0-10-16,6 0 1 16,-1 0 6-16,3 2 1 15,5 0-3-15,6 3 0 16,2 2-2-16,3-2 1 16,-3-3-3-16,-5 1 0 15,0-1-5-15,-3 0 0 16,-3 1-7-16,-2 1 1 15,-2-1-3-15,-1-1 0 0</inkml:trace>
  <inkml:trace contextRef="#ctx0" brushRef="#br0" timeOffset="53.631">10470 7893 22 0,'-24'7'11'0,"21"4"-2"0,3-11 16 16,0 0-22-16,5-2 1 15,6-3 4-15,2-2 0 16,3-9-8-16,8-1 0 16,2-4 6-16,1-2 1 15,-1-1-2-15,-2 1 0 16,-5-1-2-16,-1 5 0 0,-5 0-5 15,-5 5 0-15,-2 5-7 16,-4 2 1-16,1 0-7 16,-3 7 0-16</inkml:trace>
  <inkml:trace contextRef="#ctx0" brushRef="#br0" timeOffset="54.631">11176 7570 21 0,'5'-26'10'0,"9"-6"1"0,-9 27 8 0,0 0-16 31,3 0 1-31,0 3 2 0,0 0 0 16,-3 6-7-16,1 8 0 15,-1 7 4-15,0 5 1 16,0-3-2-16,3 7 0 16,0-2-2-16,3 0 1 15,-1-3-1-15,1-6 0 16,0-3 0-16,4-5 0 15,1-7 0-15,0-4 0 16,0-10 0-16,-3-4 0 16,3 7 0-16,-3-3 1 15,-2 0-1-15,0 3 1 16,-3 2-1-16,-3 4 0 16,0 6 0-16,3-6 0 0,0 8 0 15,3 4 0-15,-1 1 0 16,1 1 1-16,2-1-1 15,0-3 1-15,3-5 1 16,0-4 0-16,5-5 1 16,-2-3 0-16,-1 1 0 15,1-5 0-15,-1-7 0 16,-2-3 1-16,-3-2-2 16,-2 5 1-16,-3-2-2 15,-3-1 1-15,-2 5-1 16,-3 3 0-16,0 4-1 15,-3 3 0-15,0 4-4 16,1 7 0-16,-1 3-5 16,3 2 0-16,3-2-7 15,2 0 0-15</inkml:trace>
  <inkml:trace contextRef="#ctx0" brushRef="#br0" timeOffset="55.631">11861 7648 31 0,'0'2'15'0,"3"-9"-8"15,-3 7 21-15,0-4-26 16,-3 4 0-16,1 2 1 0,-1 3 0 16,0 4-4-16,1 5 1 15,-4 0 3-15,1 3 1 16,2-1-1-16,-2 3 0 15,5-7 0-15,0 2 0 16,3-2 0-16,-3-3 1 16,5-2-2-16,0-2 1 15,3-1 0-15,3-4 0 16,0 3 1-16,-1-6 0 16,3 1-1-16,1-3 1 0,-4 3-1 15,3-3 0 1,3 1-1-16,-3 1 0 0,1-1-2 15,-1 4 1-15,0 0-2 16,-2 0 1-16,-3 0-4 16,-3 2 0-16,-5 0-4 15,0 1 0-15,-3-1-6 16,1 0 1-16,2-2-5 16,2-7 0-16</inkml:trace>
  <inkml:trace contextRef="#ctx0" brushRef="#br0" timeOffset="56.631">12271 7646 26 0,'6'-22'13'0,"-9"29"-4"0,0-7 15 16,1 0-21-16,-6 3 0 16,-3-6 1-16,-5 3 1 15,-2 5-6-15,-3 2 1 0,-1 3 4 16,1 1 0-16,5 1-1 15,6-2 0-15,7-3-1 16,9 2 0-16,4-4-1 16,6-1 1-16,5 3-1 15,3 3 0-15,-3-1 0 16,-2 5 0-16,-6 1 0 16,-5 1 1-16,-6 0-1 15,-9 6 1-15,-4-6-1 16,-5-2 1-16,-2-4-1 15,-4-6 1-15,-1 3-3 16,-1-9 0-16,0-5-7 16,3 0 0-16,2 0-7 15,9 2 0-15</inkml:trace>
  <inkml:trace contextRef="#ctx0" brushRef="#br0" timeOffset="57.631">11329 7363 24 0,'-2'0'12'0,"10"-11"-3"16,-3 4 8-16,3-3-14 15,3-6 0-15,4-5 0 0,4 2 1 16,-1-5-5-16,1 1 0 15,0-1 3-15,-4 3 0 16,-1 5-1-16,-4 4 1 16,1 5-1-16,-3 4 1 15,-3 8 0-15,0 4 0 16,1 1 1-16,-1 4 1 16,3 7-1-16,0 0 1 15,2 0-2-15,1 1 1 16,2-6-1-16,0-2 0 15,1-4-8-15,2-6 0 16,-1-1-8-16,1-10 0 0</inkml:trace>
  <inkml:trace contextRef="#ctx0" brushRef="#br0" timeOffset="58.631">14589 7102 17 0,'-3'0'8'0,"9"-4"0"15,-4 1 9-15,4 1-13 16,2 0 1-16,5-1 2 15,5 1 1-15,9-1-10 16,2 1 0-16,0 0 6 16,-5-1 1-16,2-1-3 15,1-1 0-15,-1 3-3 16,-2-1 0-16,0 1-5 0,-3 2 1 16,-5 2-6-16,-3-2 1 15</inkml:trace>
  <inkml:trace contextRef="#ctx0" brushRef="#br0" timeOffset="59.631">14788 7121 23 0,'-8'-5'11'0,"13"-2"-5"15,-2 5 15-15,-3 2-17 16,2 2 0-16,4 5 1 16,-1 5 1-16,0 5-8 0,0 1 0 15,1 6 5-15,-4 2 1 16,-2 2-3-16,0 0 0 31,-2 1-4-31,-1-4 0 0,3-6-5 0,0-2 1 16,3-3-4-16,2-5 1 15</inkml:trace>
  <inkml:trace contextRef="#ctx0" brushRef="#br0" timeOffset="60.631">14994 7123 25 0,'-3'-14'12'0,"6"7"-13"16,-3 7 20-16,3 5-18 15,-1 4 0-15,1 6 0 16,0 3 1-16,-1 1-2 15,1 2 1-15,-3 5 1 16,2-2 1-16,-2-3 0 16,0-2 0-16,3-5-1 0,0-5 1 15,-1-2-2-15,4-4 1 16,2-8-1-16,0-2 0 16,2-7-1-16,3-3 1 15,1 6-1-15,-1 1 1 16,3 3-2-16,-3 0 1 15,0 9 0-15,-2 1 0 16,-1 8 0-16,-2 1 0 16,0 2 0-16,-5 3 1 15,0-3-1-15,-1-2 1 0,3-1-2 16,-5 1 0-16,3-5-5 16,2 0 0-16,1-2-5 15,2-7 1-15</inkml:trace>
  <inkml:trace contextRef="#ctx0" brushRef="#br0" timeOffset="61.631">15288 7203 18 0,'-16'17'9'0,"5"-17"-7"15,11 2 9-15,0 8-17 16,0-1 0-16,0-2-4 15,8-2 1-15</inkml:trace>
  <inkml:trace contextRef="#ctx0" brushRef="#br0" timeOffset="62.631">15301 7131 24 0,'-29'-3'12'0,"16"-2"-16"0,13 1 23 0,0-1-25 16,2 0 0-16,1 1-6 15,5-1 0-15</inkml:trace>
  <inkml:trace contextRef="#ctx0" brushRef="#br0" timeOffset="63.631">15251 7274 21 0,'0'2'10'0,"0"-2"-5"0,0 0 16 15,2 3-20-15,-2 4 0 16,3 2 0-16,0 1 0 16,-3-1-2-16,0 3 1 15,0-1-1-15,0-1 1 16,2-3-7-16,3-5 1 16,1-2-2-16,4-7 1 0</inkml:trace>
  <inkml:trace contextRef="#ctx0" brushRef="#br0" timeOffset="64.631">15433 7178 29 0,'-10'2'14'0,"-4"-4"-19"15,12 2 29-15,-1 2-24 16,-2 3 0-16,-1-1 0 15,4 3 0-15,2-4-1 16,2-1 1-16,4 3 0 16,2 2 0-16,0 0-1 15,0 0 1-15,0 0 0 16,-1 2 0-16,-1 1 1 0,-4 2 1 16,-4 2 0-16,-4 2 0 15,-7 1 0-15,-5-3 1 16,-1 2-1-16,1 1 1 15,2-3-3-15,3-5 0 16,5-4-5-16,8-5 0 16,5-2-5-16,8-8 1 15</inkml:trace>
  <inkml:trace contextRef="#ctx0" brushRef="#br0" timeOffset="65.631">15925 7163 30 0,'-10'10'15'0,"-1"20"-16"16,8-27 24-16,1 6-23 15,-1 5 0-15,1 5-4 0,-1-2 1 16,3-3-4 0,3 0 1-16</inkml:trace>
  <inkml:trace contextRef="#ctx0" brushRef="#br0" timeOffset="66.631">16079 7159 25 0,'-11'9'12'0,"-2"-6"-10"16,10-3 17-16,1 0-20 15,2 0 1-15,5-3-2 16,0 1 1-16,3 2-1 15,3 0 1-15,5 5-1 0,-3-1 0 16,-3 6 0-16,1-3 1 16,-3 2 1-16,-3 3 1 15,-2 7 3-15,-6-5 0 16,-2 2 0 0,-3-4 1-16,0 0-1 15,0 0 0-15,-2-3-2 16,-1-2 0-16,-5-2-9 0,6-8 0 15,2-6-2-15,0-5 0 16</inkml:trace>
  <inkml:trace contextRef="#ctx0" brushRef="#br0" timeOffset="67.631">15920 7079 42 0,'-45'7'21'0,"26"-7"-20"0,19 0 41 15,0 0-43-15,6-5 1 16,2 5-6-16,2-2 1 16,6-5-5-16,8-5 0 15</inkml:trace>
  <inkml:trace contextRef="#ctx0" brushRef="#br0" timeOffset="68.631">16933 7126 18 0,'11'-19'9'0,"-3"3"3"0,-8 16-1 0,-5 0-9 16,-3 2 0-16,0 5 3 15,-6 5 0-15,-7 4-5 16,0 1 0-16,-3 4 4 15,3 5 0-15,13 0-2 16,8-3 1-16,13-2-2 16,3-4 0-1,3-8-1-15,7-2 0 0,9-7-6 0,2-7 1 16,0-5-5-16,0-2 1 16</inkml:trace>
  <inkml:trace contextRef="#ctx0" brushRef="#br0" timeOffset="69.631">17171 7088 23 0,'-23'0'11'0,"-6"17"0"0,21-13 14 0,-3 6-23 15,-2 2 0-15,0 2 0 16,2 2 0-16,3-4-4 16,5 0 1-16,6-3 1 15,5 0 1-15,5-2-2 16,0-7 0-16,6 0 0 15,-1-4 1-15,-2-6-1 16,0-4 0-16,-3-2 0 16,-5-1 1-16,-2 1 0 15,-6 4 1-15,-6 5 0 16,1 5 1-16,0 4 0 16,0 7 1-16,2 8-1 0,3-1 1 15,3 1-1-15,4 2 0 16,7-3-2-16,2 3 1 15,2-5-6-15,-2-5 1 16,0-6-7-16,-3-3 0 16</inkml:trace>
  <inkml:trace contextRef="#ctx0" brushRef="#br0" timeOffset="70.631">17367 6846 29 0,'0'0'14'0,"0"28"-6"16,0-21 19-16,-2 5-26 15,-4 7 1-15,1 11 0 16,0 1 1-16,-1 4-4 16,1 5 0-16,3-5 0 0,2-2 1 15,2-4-6 1,1-3 1-16,5-8-6 0,0-11 1 15</inkml:trace>
  <inkml:trace contextRef="#ctx0" brushRef="#br0" timeOffset="71.631">17531 6790 30 0,'-8'9'15'0,"0"36"-11"0,6-31 24 0,-1 9-26 15,-2 10 0-15,-6 5 1 16,1 6 0-16,-1 6-4 16,3-5 0-16,0-1 1 15,3-1 0-15,2-8-6 16,3-7 0-16,3-7-5 16,2-9 0-16</inkml:trace>
  <inkml:trace contextRef="#ctx0" brushRef="#br0" timeOffset="72.631">17656 7178 31 0,'-16'11'15'0,"18"-1"-16"16,1-10 25-16,2 0-24 0,3-3 0 16,3-1 0-16,-1-3 1 15,-2-3-2-15,0-2 1 16,0-2 0-16,-2-2 1 15,-1 2-1-15,-2 2 1 16,-1-2-1-16,-2 2 1 0,-8 3 0 16,3-1 1-16,-16 13 1 15,-8 4 0-15,0 12 0 16,2 6 0-16,6-3 0 16,10 8 0-16,6 1-1 15,13-5 0-15,11-3-3 16,4-4 1-16,1-7-6 15,0-10 1-15,2-4-7 16,4-12 0-16</inkml:trace>
  <inkml:trace contextRef="#ctx0" brushRef="#br0" timeOffset="73.631">18018 6928 37 0,'-10'19'18'0,"7"19"-17"0,0-27 28 16,1 4-28-16,-1 3 1 16,0 6 1-16,3-1 0 15,3 1-4-15,2-3 0 16,1-4 2-16,-1-3 1 0,0-7-1 16,0-5 0-16,-2-7-1 31,-3-6 0-31,-3-1 1 15,-5-2 0-15,-5 4 0 16,-8 1 0-16,-11 7 0 16,-2 6 0-16,0 10 2 15,2 5 0-15,8 0-1 16,5 5 1-16,9-1 0 16,10-4 1-16,16 0-1 15,10-10 1-15,11-9-3 0,11-7 0 16,0-2-8-16,-11-5 0 15,-6-3-9-15,-2-4 0 16</inkml:trace>
  <inkml:trace contextRef="#ctx0" brushRef="#br0" timeOffset="74.631">18881 6794 20 0,'-6'-14'10'0,"6"2"1"0,0 8 10 0,3-1-16 16,-3 5 1-16,0 0 2 15,-3 5 0-15,1 6-9 16,-4 8 0-16,4 9 7 16,-3 8 0-16,-1 4-3 15,1 2 1-15,2 3-2 16,6 2 0-16,2-7-2 15,1-5 1-15,1-2-4 16,-1-5 1-16,-4-9-5 16,-4-7 1-16,-4-8-5 15,-7-1 0-15,-5-8-3 16,-3-7 1-16,-3-2 5 16,3 0 0-16,2 2 7 15,8-2 0-15,9 2 7 16,7 3 0-16,6 0 4 0,10 2 0 15,8-3-2-15,3-2 1 16,-3 3-4-16,3-3 0 16,-1 3-2-16,1-3 0 15,0-2-3-15,-3 0 1 16,-5 0-4-16,-6 0 1 16,-5-3-1-16,-2-2 1 0,-3-4-1 15,-5 4 0-15,-3 3 1 16,-3-1 0-16,0 8 3 15,-2 6 0-15,2 8 2 16,1 4 0-16,-1 10 1 16,-2 10 0-16,0 3 0 15,-1 6 1-15,1 4-2 16,2-4 0-16,1 0-1 16,4-5 1-16,1 0-3 15,2-10 1-15,3-7-1 0,0-8 0 16,5-8 0-16,-2-3 1 15,0 1-1-15,-1-1 0 16,1-1 0-16,-3 1 0 16,0 3 0-16,2 0 0 15,1 0 0-15,-1 0 0 16,4 0-1-16,1 3 1 16,1-3 0-16,5-3 0 15,3 1 0-15,-5-3 0 16,-1 1 0-16,3-6 0 15,1 1 0-15,-1-5 1 0,0-5-1 16,-3 5 0-16,-2-5 0 16,-5 0 1-16,-8 0 0 15,-9 5 0-15,-2 3-1 16,-5 6 1-16,-3 10 0 16,-8 2 1-16,-2 4 0 15,0 8 0-15,2 7 0 16,10 0 1-16,14 4 1 15,14-1 1-15,4-6-1 0,9-2 0 16,12-7-1-16,6-4 0 16,8-10-1-16,-8-2 0 15,-2-8-1-15,-12 1 1 16,-12-3-6-16,-11-2 0 16,-11 0-7-16,-10 2 1 15,-6 0-10-15,-4 0 1 0</inkml:trace>
  <inkml:trace contextRef="#ctx0" brushRef="#br0" timeOffset="75.631">20484 6757 21 0,'13'-24'10'0,"11"-2"6"16,-16 21 11-16,0-2-23 15,0 7 1-15,-3 7 4 16,0 5 0-16,-2 2-10 16,-3 17 1-16,-3 9 6 15,1 5 0-15,-3 2-2 16,-1 4 0-16,-2-4-2 0,6-2 0 16,-1-10-2-16,0-2 1 15,3-7-3-15,6-5 0 16,-1-9-6-16,3-5 0 15,2-9-6-15,1-8 0 16,0-4-2-16,-3 3 1 16</inkml:trace>
  <inkml:trace contextRef="#ctx0" brushRef="#br0" timeOffset="76.631">20608 7091 22 0,'-2'2'11'0,"12"0"-9"0,-4-4 19 0,4 0-17 15,6-3 0-15,8 0 2 16,2 0 1-16,3-2-9 15,-2 0 0-15,2-4 5 16,-3-1 1-16,-2-2-2 16,-3 2 0-16,-2-5-1 15,-8 1 0-15,-11 0 0 16,-8 1 0-16,-6 4 0 31,-4 4 1-31,-6 7 1 16,-5 4 0-16,-3 6 0 15,0 9 1-15,6 2 0 16,5 2 1-16,5 3-2 16,8 2 0-16,8 1-2 0,8-6 1 15,10-2-2-15,12-4 0 16,1-13-4-16,12-6 0 0,2-10-5 16,-6-4 1-16,-2-1-6 15,-2-4 1-15,-1-5-2 16,-7 3 0-16,-6-1 4 31,37 22 11-31,-108-15 2 16,52 3 0-16,-2 5 6 15,0 2 0-15,-2 5 3 16,-6 4 1-16,-5 7-6 16,-3 8 1-16,0-1-4 15,0 1 1-15,8 2-2 16,5-1 0-16,6-1-2 15,8-3 1-15,2-7-1 16,-3-7 0-16,6-5-1 16,3-4 1-16,2-10 0 0,0 0 0 15,-5 0-1-15,-5 1 1 16,-6 3 0-16,-5 4 0 16,-5 6 0-16,-3 7 0 15,-3 5 0-15,3 8 0 16,0 1 0-16,6-2 0 15,2 3-4-15,5-1 1 0,5-4-7 16,9-5 0-16,7-5-2 16,9-4 1-16</inkml:trace>
  <inkml:trace contextRef="#ctx0" brushRef="#br0" timeOffset="77.631">21392 6869 37 0,'-37'-4'18'0,"-22"-10"-18"15,46 14 36-15,-8 4-35 0,0 1 1 16,2 2-1-16,9 3 1 16,10-1-3-16,8 0 0 15,15 1 1-15,9 4 1 16,0 5-1-16,-6 2 0 16,1 2 0-1,-11 3 0-15,-6 2 2 16,-4 3 0-16,-9-3 1 15,-16-2 0-15,-2-2 0 0,-11-1 0 16,1-6-1-16,2-6 1 16,2-6-5-16,6-3 1 15,8-11-8-15,10-10 0 16,14-4-6-16,13-13 1 16</inkml:trace>
  <inkml:trace contextRef="#ctx0" brushRef="#br0" timeOffset="78.631">21497 6681 45 0,'-13'14'22'0,"0"33"-26"16,10-35 39-16,1 14-33 16,2 7 1-16,-3 0-1 0,0 9 1 15,1 1-8-15,-4-3 0 16,4-3-5-16,-1-6 1 15,0-8-5-15,3-9 1 16</inkml:trace>
  <inkml:trace contextRef="#ctx0" brushRef="#br0" timeOffset="79.631">21392 7051 28 0,'-6'-24'14'0,"17"15"-3"0,-3 4 24 16,0 3-32-16,0-3 0 15,8 0 1-15,-1 3 0 16,12-3-6-16,-3 3 1 15,2-3-4-15,1 5 1 0,-4 0-8 32,7-2 0-32</inkml:trace>
  <inkml:trace contextRef="#ctx0" brushRef="#br0" timeOffset="80.631">22349 6938 21 0,'11'-12'10'0,"-8"-9"-2"0,-3 16 10 16,-6-2-13-16,-4 2 0 15,-4 1 2-15,-1 1 1 0,-7 6-10 16,1 1 1-16,-3 1 7 15,3 4 0-15,5 1-3 16,8 4 1-16,14-2-3 16,4 4 1-16,4 1-1 15,7 4 0-15,3-5-1 16,-1 5 0 0,-1 3 0-16,-7-1 1 15,-7 1 0-15,-10-1 1 0,-12-6-2 16,1 2 1-16,-5-5 0 15,-9-5 0-15,-4-2-4 16,1-2 1-16,9-7-3 16,3-5 1-16,10-3-5 15,8-2 1-15,10 1-6 16,12-6 1-16,4 3 2 0,8-2 0 16</inkml:trace>
  <inkml:trace contextRef="#ctx0" brushRef="#br0" timeOffset="81.631">22667 6999 22 0,'-5'0'11'0,"5"-19"-2"0,-3 14 21 0,-2 1-28 15,-9-1 0-15,-1 0 1 16,-4 3 0-16,-7 4-4 16,-4 5 0-16,4 3 3 15,0 4 0-15,4 2-2 16,4-2 1-16,13 3-1 15,5-3 0-15,13-5-1 16,-3 1 1-16,19-10-1 16,9-3 1-16,-9-6-1 15,0-10 0-15,-5 0 0 16,2-4 0-16,-7 4-1 16,-6-2 1-16,-5 2 0 15,-6 5 1-15,-2 0 2 16,-2 7 0-16,-4 7 0 15,-2 4 1-15,1 6 1 16,-4 6 1-16,-8 8 0 16,4-1 0-16,-7 10-1 0,4 5 1 15,-1 2-2-15,3-2 1 16,1 6-3-16,1-4 1 16,4-2-1-16,4-8 0 15,4-4-1-15,2-5 0 16,8-6-1-16,8-6 1 15,0-4-4-15,7-10 0 16,-2-4-5-16,-2-8 0 16,0-9-6-16,10-7 0 15</inkml:trace>
  <inkml:trace contextRef="#ctx0" brushRef="#br0" timeOffset="82.631">22902 6841 19 0,'3'-14'9'0,"0"7"5"16,-3 7 6-16,0 0-16 15,-6 7 0-15,-2 5 2 16,-2 7 0-16,-6 4-8 16,-5 5 1-16,0 8 4 15,-1-6 1-15,1 3-3 16,5-2 1-16,6-5-2 15,5-3 1-15,5-6-2 16,13-10 1-16,0-7-1 16,6-7 0-16,4-3-1 0,-2-6 0 15,17-8-1-15,-7 1 1 16,-2-1-1-16,-2-2 0 16,-6 8 1-16,-5 3 0 15,-6 6 2-15,-4 4 1 16,-6 8 1-16,-6 4 1 15,-1 4 1-15,-7 8 0 16,4 0-1-16,2 2 0 16,2 0-2-16,6 1 1 15,8-6-2-15,3-4 0 16,5-5-4-16,0-5 1 0,2-4-5 16,3-8 1-16,9-6-4 15,-4-3 0-15</inkml:trace>
  <inkml:trace contextRef="#ctx0" brushRef="#br0" timeOffset="83.631">23273 6829 23 0,'-13'5'11'0,"-19"7"-3"15,19-7 17-15,-1 4-22 16,-2 5 0-16,1 3 1 16,-1 4 0-16,0 5-6 15,3 0 1-15,5-3 3 0,2-2 0 16,4-2-2-16,4-7 0 15,6-5-2-15,6-2 1 16,7-10-2-16,0-5 1 16,-3-4-1-16,4-4 0 15,1-4 1-15,-9-1 0 16,-6 4 2-16,-1 0 1 16,-1 10 2-16,-6 4 0 15,-6 10 0-15,4 4 0 16,-3 10 0-16,2 2 0 0,3 3-3 15,3-3 1-15,4 0-1 16,1-2 1-16,6 0-1 16,-6-5 0-1,5-5 0-15,-3-6 0 0,4-6 0 16,1-2 1-16,7-11 0 16,-6-3 0-16,5-4-1 15,-5-3 1-15,-1-2-1 16,-1-3 0-16,-1 3-5 15,-3 4 0-15,-2 8-5 16,0 4 1-16,-2 7-2 16,-1 8 0-16</inkml:trace>
  <inkml:trace contextRef="#ctx0" brushRef="#br0" timeOffset="84.631">23529 6952 18 0,'6'12'9'0,"7"6"-4"15,-5-15 14-15,2-1-18 0,4-2 1 16,2 0 0-16,-1-5 0 15,7-2-3-15,-7 0 1 16,4-5 1-16,-3-2 0 16,-6-7-1-16,4 2 0 15,-6 1 0-15,-8-1 1 16,0 5 1-16,-14 4 1 16,-1 10 1-16,-9 5 0 15,0 9 1-15,-3 7 1 16,4 5-2-16,9 5 1 15,4-3-3-15,5 0 0 0,12-2-7 16,9-2 1-16,5-8-8 16,9-7 0-16</inkml:trace>
  <inkml:trace contextRef="#ctx0" brushRef="#br0" timeOffset="85.631">23932 6818 38 0,'-24'-17'19'0,"-13"13"-15"16,23 4 29-16,-4 2-31 16,-1 0 1-16,9 5-2 15,2 3 0-15,11 4-3 16,12 2 1-16,7 1 0 16,7 4 1-16,0 5-3 15,0 7 1-15,-5-5-1 16,-8 3 1-16,-3 1 3 15,-18-1 0-15,-11-5 3 0,0-5 1 16,-13-4 0-16,-3-3 1 16,3-5-1-16,0-9 1 15,0-5-8-15,7-9 0 0,-1 2-12 16,9 1 1-16,4 1-3 16,-3-1 1-16</inkml:trace>
  <inkml:trace contextRef="#ctx0" brushRef="#br0" timeOffset="86.631">20415 7368 14 0,'11'-2'7'0,"5"9"4"0,-6-7 5 0,6 0-10 16,13 2 0-16,8-2 6 16,27 2 0-16,31-2-14 15,24-4 1-15,43-3 9 16,39 0 0-16,29-3-3 15,26 1 0-15,22 2-2 16,16 2 0-16,2 5-3 31,-13 5 1-31,-29 9-3 16,8 0 0-16,-39 2-5 0,-17-4 0 0,-23-2-6 16,-30-6 1-16,-39-1-2 15,-32-6 0-15</inkml:trace>
  <inkml:trace contextRef="#ctx0" brushRef="#br0" timeOffset="87.631">15198 7954 26 0,'-19'-3'13'0,"-21"13"-1"0,30-3 13 15,-6 2-23-15,-3 3 0 16,1 0 1-16,7-3 0 16,9-2-4-16,10 0 0 15,10-4 2-15,11-1 1 16,-2 3-2-16,-1 4 1 15,1-2-1-15,-6-5 1 16,-3 8-1-16,-7 6 1 16,-6 1 0-16,-5 2 0 15,-8-3 1-15,-13 3 0 16,-8-3 0-16,-5 1 0 0,-3-3 0 16,5-7 0-16,8-5-3 15,11-6 1-15,8-3-8 16,10-5 1-16,13-2-6 31,14-7 1-31</inkml:trace>
  <inkml:trace contextRef="#ctx0" brushRef="#br0" timeOffset="88.631">15460 8020 40 0,'-6'-15'20'0,"-10"4"-21"0,11 11 32 16,-5 2-30-16,-4 5 0 16,-4 5 1-16,2-3 0 15,0 1-2-15,5 8 0 16,6 1 1-16,8 0 0 16,10-2-1-16,8-6 1 15,11-6 0-15,2-5 0 16,1-7-1-16,2-7 0 15,-5 4 1-15,-9-1 0 0,-4-3 0 16,-6-3 1-16,-8-2-2 16,-10 5 1-16,-11 2-3 15,-5 5 1-15,-5 5-1 16,-3 2 0-16,2 0-4 16,6 0 0-16,10 0-7 15,11-2 1-15,8-8 0 16,11 3 1-16</inkml:trace>
  <inkml:trace contextRef="#ctx0" brushRef="#br0" timeOffset="89.631">15804 7747 23 0,'0'-21'11'16,"5"11"-2"-16,-5 10 19 0,0 2-26 15,-3 6 1-15,-2 3 1 16,-3 10 0-16,0 10-5 16,-3 9 1-16,1 2 2 15,-1 3 1-15,3-10-2 16,3 1 1-16,2-3-6 16,6-3 1-16,2-9-7 15,3-4 0-15,8-13-2 16,3-11 1-16</inkml:trace>
  <inkml:trace contextRef="#ctx0" brushRef="#br0" timeOffset="90.631">15944 7996 40 0,'-35'16'20'0,"9"15"-23"0,21-24 42 16,-1 0-39-16,1-9 0 15,5 2 0-15,5 0 0 16,6 2-2-16,7-7 0 15,4 10-4-15,4-5 1 0,1-7-2 16,-6-9 1-16,0-1 0 16,-5 3 1-16,-3 0 5 15,-5 5 1-15,-3 4 5 16,-5 7 1-16,3 5 2 16,-3 7 0-16,-3 3-1 15,3-8 1-15,3 5-5 16,0 5 0-16,2-5-3 15,3-2 1-15,5-3-3 16,0-4 1-16,3-10-3 16,0-6 0-16,0 8-2 15,0-6 1-15,0-5-5 16,-3-5 1-16,-3 0-6 16,1-2 0-16</inkml:trace>
  <inkml:trace contextRef="#ctx0" brushRef="#br0" timeOffset="91.631">16354 7648 33 0,'3'-21'16'0,"4"30"-12"0,-7-9 26 16,0 0-25-16,0 7 0 15,0 10 4-15,0 6 0 16,-2 8-12-16,-1 9 1 0,-2 0 7 16,2 4 1-16,1-1-4 15,-1-3 0-15,0-7-6 16,3-15 0-16,-2-3-7 16,-1 6 0-16,0-12-4 15,3-4 0-15</inkml:trace>
  <inkml:trace contextRef="#ctx0" brushRef="#br0" timeOffset="92.631">16227 7963 46 0,'10'7'23'0,"22"-12"-31"16,-21 3 42-16,2-3-34 15,3 1 0-15,2-1-2 16,4 0 0-16,1 1-2 15,-1-3 0-15,-4 2-5 0,-2 2 1 16,0 1-1-16,0 0 1 31,-6 4 3-31,-2 3 1 16,0 2 7-16,-3 5 0 16,-2-1 4-16,0 3 0 15,-3 1 0-15,0 1 0 0,0-2-7 16,0-2 1-16,2-7-10 15,1 6 0-15</inkml:trace>
  <inkml:trace contextRef="#ctx0" brushRef="#br0" timeOffset="93.631">16521 7784 27 0,'-22'-2'13'0,"20"2"-16"15,4-2 15-15,4 2-22 16,4 0 0-16,9-3-2 16,5 1 1-16</inkml:trace>
  <inkml:trace contextRef="#ctx0" brushRef="#br0" timeOffset="94.631">16716 7895 37 0,'-15'14'18'0,"-15"-12"-21"15,22 1 39-15,-5 4-34 16,0 2 0-16,0 5 1 16,2 3 0-16,6-3-5 0,5 0 1 15,8-2 1-15,8-3 1 16,5-4-2-16,0-3 0 16,0-4-1-16,3-3 0 15,-3-4 1-15,-5-3 0 16,-3 0-1-16,-2-2 1 15,-3-2 0-15,-3-1 0 16,-2-2-4-16,-3 3 1 0,2 4-7 16,4 5 1-16</inkml:trace>
  <inkml:trace contextRef="#ctx0" brushRef="#br0" timeOffset="95.631">16880 7998 37 0,'-5'10'18'0,"5"-13"-12"15,0-1 31 1,5-3-35-16,-2-5 1 16,2-2-1-16,3 0 1 0,6-3-5 15,1 3 1-15,1 0 2 16,3 5 0-16,2 9-1 16,-3 2 1-16,1 7-1 15,-3 8 0-15,-3 6 0 16,-2 3 1-1,-1 2-8 1,-2-6 1-16,-2-1-8 16,-1-9 1-1</inkml:trace>
  <inkml:trace contextRef="#ctx0" brushRef="#br0" timeOffset="96.631">9713 8965 26 0,'3'2'13'0,"15"1"-2"0,-10-3 14 16,3 0-22-16,2-5 1 0,3 5 1 15,2 0 1-15,3-2-8 16,-5 2 1-16,3 0 4 16,2 0 1-16,0 0-2 15,0-3 0-15,3-1-4 16,-3-1 1-16,-2 3-6 16,-3-1 1-16,-3 1-7 15,-5-3 1-15</inkml:trace>
  <inkml:trace contextRef="#ctx0" brushRef="#br0" timeOffset="97.631">9877 8984 18 0,'-8'2'9'0,"11"-16"-4"0,-1 9 7 15,-2 5-10-15,0 0 0 16,0 5 4-16,3 4 1 16,-3 8-7-16,3 6 1 15,-3 8 5-15,0 7 0 16,0 2-1-16,-3 2 1 15,3-11-4-15,0-6 1 16,0 1-2-16,0-2 0 0,-3-1-5 16,1-4 0-16,-4-5-8 15,1-2 1-15</inkml:trace>
  <inkml:trace contextRef="#ctx0" brushRef="#br0" timeOffset="98.631">9702 9334 29 0,'0'0'14'0,"11"-4"-1"16,-6 1 17-16,6 1-25 15,2-1 0-15,5-1 2 16,1 1 1-16,5-1-11 16,-8 1 1-16,2-1 6 15,1-1 0-15,-1 3-3 0,1-1 0 16,-3 3-6-16,0 0 0 15,-3 0-7-15,-3 3 1 16,1-3-4-16,0-3 1 16</inkml:trace>
  <inkml:trace contextRef="#ctx0" brushRef="#br0" timeOffset="99.631">10247 9327 28 0,'-2'3'14'0,"-1"-20"-9"0,3 22 23 15,0-3-26-15,0 0 0 16,-3-2 2-16,1-2 0 15,-1-3-4-15,-2-2 0 16,0-4 4-16,-6-6 0 0,-5-4-1 16,3 0 0-16,0-10-1 15,-3-2 0-15,2 0-1 16,4 5 0-16,2 2-1 16,3 3 0-16,5 2 0 15,2-1 0-15,9 6 0 16,5 2 0-16,2 2 0 15,3 3 0-15,1 4-1 16,-1 3 1-16,-3 6-5 16,-2 3 1-16,-5 5-6 15,-6 2 0-15,-5 7-4 16,-3 1 1-16</inkml:trace>
  <inkml:trace contextRef="#ctx0" brushRef="#br0" timeOffset="100.631">10099 9242 24 0,'-24'17'12'0,"11"-12"-2"0,13-5 19 15,11-5-26-15,-1 0 1 16,6-2 1-16,8 0 1 16,2-2-8-16,4 2 0 15,-7 0 4-15,1 2 0 16,-3 3-9-16,0 2 0 16,3 2-5-16,0 0 0 15</inkml:trace>
  <inkml:trace contextRef="#ctx0" brushRef="#br0" timeOffset="101.631">11134 9155 14 0,'-3'-4'7'0,"0"1"1"0,3-4 7 15,3-2-12-15,0-3 0 16,-1 0 4-16,1-2 1 15,-3 5-9-15,0 0 1 16,-5 4 6-16,-6 7 0 16,-7 8-1-16,-9 4 0 15,-2 9-1-15,0 8 1 16,5 6-1-16,6-11 0 16,7-2-1-16,8-3 0 15,11 0-1-15,8-9 0 0,5-7-2 16,3 4 1-16,-3-4-1 15,-2-5 0-15,-3-10-1 16,-3-6 1-16,-2-3-1 16,-6-2 0-16,0 2-1 15,-5 5 1-15,3 2 0 16,-3 3 0-16,2 2 1 16,-2 7 0-16,3 4 1 15,0 6 0-15,2 2 0 16,3 2 0-16,2 0-1 15,1 0 1-15,2-2-2 16,6-3 0-16,-3-4-7 16,0-3 1-16,-1-4-7 15,1-5 0-15</inkml:trace>
  <inkml:trace contextRef="#ctx0" brushRef="#br0" timeOffset="102.631">11319 9146 27 0,'-5'-2'13'0,"7"-3"-3"0,-2 5 15 15,0 0-23-15,0 2 0 16,0-2 1-16,3 7 0 16,-3 10-3-16,0 2 0 0,0 4 3 15,0 3 0-15,0-9 0 16,0-8 0-16,0 3-1 15,0-5 1-15,3-3-2 16,2 4 1-16,0-1-1 16,3-7 1-16,3-12-2 15,5-7 1-15,2-2-1 16,3-7 0-16,0-5 0 16,1 2 0-16,-4 8 0 15,-5 4 0-15,1 7 1 16,-4 10 0-16,-2 4 0 15,-3 10 0-15,1 0 0 16,-4 4 1-16,1 8-1 16,-3 1 0-16,3 1-1 15,-3-2 1-15,2-3-2 16,-2-9 0-16,3-8-7 16,2-1 0-16,0 11-7 0,6-9 0 15</inkml:trace>
  <inkml:trace contextRef="#ctx0" brushRef="#br0" timeOffset="103.631">11665 9386 7 0,'-10'26'3'0,"15"-19"9"0,-5-7-11 16,5-2 3-16,3-1 0 15,0-2 4-15,0-2 1 16,0 0-8-16,0-2 0 16,0-5 8-16,0 0 0 15,3 7-2-15,2-5 1 0,8-9-3 16,5-10 1-16,1-2-5 16,2-2 1-16,-5-3-7 15,-3 5 1-15,-5 5-9 16,-3 7 1-16</inkml:trace>
  <inkml:trace contextRef="#ctx0" brushRef="#br0" timeOffset="104.631">11800 9252 42 0,'-34'12'21'0,"2"-22"-15"15,22 3 34-15,-4-2-40 16,1-5 1-16,0 0-2 15,2-1 1-15,3 1-4 16,3-2 1-16,5-3-11 0,5 0 1 16</inkml:trace>
  <inkml:trace contextRef="#ctx0" brushRef="#br0" timeOffset="105.631">12425 9083 27 0,'5'-24'13'0,"6"3"0"0,-9 14 10 0,1 2-19 15,0 0 1-15,-3 5 2 16,0 0 0-16,-3 7-9 15,0 10 0-15,1 2 6 16,2 2 0-16,0 5-2 16,5 0 0-16,0 2-2 15,3-2 1-15,3-5-1 16,5-7 1-16,0-7-1 16,2-5 0-16,1-9 1 31,-4-4 0-31,4-1-1 15,0-5 1-15,-6 1 0 16,-3-1 0-16,-2 10-1 0,-2 5 1 16,-6 4-1-16,0 3 1 15,2 5-1-15,1 1 1 16,2 3 0-16,3-2 0 0,3 0-1 16,5-3 1-16,-1-2 0 15,4-2 0-15,-6-5 0 16,0-5 1-16,1 1 0 15,-1-6 0-15,-3-1-1 0,1-1 1 16,-3-5-1-16,0-4 1 16,2 0-2-16,1-3 1 15,-3-1-1-15,0-1 1 16,0 5-4-16,-3 2 1 16,-2 2-6-16,-1 5 1 0,-2 5-10 15,0 7 0-15</inkml:trace>
  <inkml:trace contextRef="#ctx0" brushRef="#br0" timeOffset="106.631">12943 9163 30 0,'-8'-10'15'0,"8"17"1"0,0-7 13 16,0 0-26-16,0 0 1 15,-2 0 0-15,-1 0 0 16,1-5-7-16,-1 5 0 15,0 8-3-15,3-1 1 16,0 0-8-16,6 2 1 16</inkml:trace>
  <inkml:trace contextRef="#ctx0" brushRef="#br0" timeOffset="107.631">12922 9318 30 0,'-18'-3'15'0,"10"3"-12"16,8 0 20-16,0 0-23 31,0 3 1-31,0-3 0 0,5-5 0 16,3 10-1-16,0 7 0 15,0 4 2-15,0 5 0 16,-6 10 1-16,-2-1 0 15,-5 1 1-15,-5-1 1 16,-6 1 0-16,3-7 1 0,-6 4-2 16,0-7 1-16,4-2-2 15,4-8 0-15,0-11-4 16,3-7 1-16,3-4-6 16,0-3 1-16,2-3-6 15,1-4 0-15,4-3-4 16,6-4 0-16</inkml:trace>
  <inkml:trace contextRef="#ctx0" brushRef="#br0" timeOffset="108.631">13184 9087 36 0,'-5'-2'18'0,"13"7"-14"0,-8-5 31 0,2 0-30 16,4 2 1-16,2 0 2 16,2 1 1-16,4 1-12 15,1-1 1-15,4-1 7 16,-1 3 0-16,4-1-3 15,-1-1 0-15,-3-1-6 16,-2 1 1-16,-3-1-7 16,1-2 1-16,-6 0-7 15,-3 0 0-15</inkml:trace>
  <inkml:trace contextRef="#ctx0" brushRef="#br0" timeOffset="109.631">13208 9226 40 0,'-19'7'20'0,"14"0"-11"0,5-5 32 0,3 1-38 16,-3-1 0-16,2 1 2 16,4-3 1-16,4 0-8 15,6-5 1-15,5 0 4 16,1-2 0-16,1 2-3 16,1 1 1-16,-3 1-7 15,-2 6 0-15,-3-1-10 16,-6 3 1-16,1 2-2 31,-8-3 1-31</inkml:trace>
  <inkml:trace contextRef="#ctx0" brushRef="#br0" timeOffset="110.631">13137 9355 41 0,'-3'-7'20'0,"32"-19"-23"0,-24 29 40 0,3-8-33 16,5-4 0-16,6-8 2 16,2-9 1-16,6 0-9 15,-1 1 1-15,1-1 4 16,-6 0 1-16,-3-2-5 15,1 4 0-15,-1 1-8 16,-2 1 0-16,-3 8-6 0,1-2 0 16</inkml:trace>
  <inkml:trace contextRef="#ctx0" brushRef="#br0" timeOffset="111.631">13716 8991 23 0,'-5'-12'11'0,"-3"7"-2"15,5 5 9-15,-2 3-14 16,-6 4 1-1,-2 7 4-15,0 9 0 0,-3 6-9 0,3 6 1 16,2 3 7-16,6 2 0 16,2-8-2-16,8-3 0 15,6-6-3-15,10-6 1 16,8-8-4-16,3-7 1 16,0-6-2-16,-8-1 1 15,5-14-1-15,-5 0 0 16,-3-6 1-16,-11-4 0 15,-7-6 0-15,-8 7 1 0,-9 0 1 16,-9 4 0-16,-6 8-1 31,-3 4 1-31,3 2-4 16,2 6 0-16,6 1-10 16,8 1 0-16,13 0-5 15,8-1 1-15</inkml:trace>
  <inkml:trace contextRef="#ctx0" brushRef="#br0" timeOffset="112.631">14121 9301 57 0,'16'-19'28'0,"15"-18"-35"0,-23 25 53 0,0 0-46 16,0-2 0-16,3 2-7 15,-6 1 0-15,0-1-5 16,-2-9 0-16</inkml:trace>
  <inkml:trace contextRef="#ctx0" brushRef="#br0" timeOffset="113.631">14843 8906 36 0,'0'-14'18'0,"3"23"-11"0,-1-1 19 16,1 6-24-16,-3 12 0 15,0 2 3-15,0 7 0 16,0 0-6-16,0 5 0 15,3 0 3-15,-1 3 1 16,4-8-5 0,-4-14 1-16,1-7-7 15,0 0 0-15,-3-2-5 16,-3-5 0-16</inkml:trace>
  <inkml:trace contextRef="#ctx0" brushRef="#br0" timeOffset="114.631">14690 9172 26 0,'-11'-9'13'0,"40"9"-7"16,-16-8 18-16,6 1-21 15,-1 0 0-15,4-2 1 16,1-3 1-16,7-2-7 16,4 2 1-16,0-2 3 0,1-2 0 15,-4 2-1-15,-4-5 0 16,-3 0-1-16,-3 3 1 15,-8-6-2-15,-2 8 1 16,-6 5-1-16,-5 2 1 16,-3 7-1-16,-2 7 1 15,0 7-1-15,-3 5 1 16,0 7 0-16,0 2 1 16,3-5-1-16,2 6 1 15,6-1-1-15,2 0 1 16,3-2-1-16,3-7 1 0,2-5-1 15,3-7 0-15,-1-5 0 16,1-6 1-16,0-6-1 16,0-2 0-16,-3-2 0 15,1-5 0-15,-4 3 1 16,-2 4 0-16,-3 5 0 16,-5 7 0-16,0 5 0 15,3 2 1-15,0 0 0 16,-1 5 0-16,4 4-1 15,2-2 1-15,-1 0-1 16,4-2 0-16,5-2-1 16,5-6 0-16,3-4-3 15,2-4 1-15,1-6-2 16,-3 1 1-16,-6-5-1 16,-5-3 0-16,-2-4 0 15,-8 5 1-15,-6 4 2 0,-5 5 0 16,-5 4 2-16,-6 8 1 15,1 5 2-15,-1 1 0 16,1 8-1-16,7 9 1 16,6 1 0-16,5-8 0 15,8-2-2-15,5-1 0 16,8-6-3-16,3-5 0 16,2-2-6-16,4-3 0 15,1-11-5-15,1-8 0 16,-3-4-2-16,-5 0 1 15,-3-2 1 1,-2 44 12-16,-30-68 1 16,16 25 0-16,-2 11 7 15,0 6 0-15,-3 5 1 16,0 5 1-16,0 4-5 16,-3 8 0-16,6-3-1 15,-1 2 0-15,1-2-1 16,2-2 0-16,3-5-1 15,0-5 1-15,3-4-1 16,-1-10 1-16,4-2-2 16,1-5 1-16,4-4-1 15,2-3 1-15,3 2-1 16,-3 6 1-16,-2 6 0 16,-4 10 0-16,-4 11 0 15,-3 0 1-15,-5 10 0 0,-1 9 0 16,-2 5 0-16,0-7 0 15,0-5-2-15,3-2 0 16,2-5-7-16,3-7 0 16,0 5-11-16,3-12 1 15</inkml:trace>
  <inkml:trace contextRef="#ctx0" brushRef="#br0" timeOffset="115.631">16595 8883 28 0,'0'-3'14'0,"8"-4"-5"0,-8 7 15 15,2 5-21-15,4-3 0 16,1 8 1-16,1 9 1 15,0 4-6-15,3 10 0 16,0 2 4-16,-1-2 0 16,-2 2-1-16,0 1 0 15,-3-3-5 1,-2 2 0-16,0-7-6 0,-3-2 0 0,-3-12-3 16,0 0 0-16</inkml:trace>
  <inkml:trace contextRef="#ctx0" brushRef="#br0" timeOffset="116.631">16592 8866 29 0,'-18'-19'14'0,"18"-16"-12"0,5 23 24 15,5-2-27-15,6 5 1 16,5-1 0-16,9 1 0 16,7 4 0-16,2 3 0 15,-4 4 0-15,-4 10 1 16,-4 7 0-16,-6 0 0 16,-8 9 0-16,-7 5 0 15,-12 4 1-15,-15 1 0 16,-11-3 1-16,-5-2 1 0,0-2 1 15,6-8 0-15,7-4-1 16,8-5 1-16,8-2-1 16,8-3 0-16,10-1-3 15,6-4 1-15,13 1-1 16,3 2 0-16,3 2-1 16,-9-2 1-16,-2 5-1 31,0-5 0-31,-6 0-5 15,-5 0 1-15,-2 0-7 16,-3 1 0-16,0-4-4 16,0-1 1-16</inkml:trace>
  <inkml:trace contextRef="#ctx0" brushRef="#br0" timeOffset="117.631">17222 8847 28 0,'-24'-7'14'0,"-5"0"-10"0,24 7 21 16,-3 3-24-16,-6 1 1 15,1 3 0-15,0 0 1 16,5 0-4-16,5 3 0 15,11 2 2-15,8-1 0 16,11 1-1-16,2 2 1 0,0-2-1 16,-3 2 1-16,-2 0 0 15,-5 3 0-15,-6 4-1 16,-8 2 1-16,-5 3 0 16,-13-2 1-16,-11-1-1 15,-8 3 0-15,-7-2 0 16,-4-3 0-16,1-5-1 15,5-6 1-15,8-6-2 16,8-6 0-16,13-5-5 16,13 0 0-16,11-5-6 15,10-7 1-15</inkml:trace>
  <inkml:trace contextRef="#ctx0" brushRef="#br0" timeOffset="118.631">17582 8814 35 0,'-45'-7'17'0,"-8"3"-11"0,34 4 28 16,-2 2-33-16,-3 3 0 16,6-1 0-16,2 4 1 15,5-1-3-15,9 2 0 16,12 0 1-16,11-2 1 15,8 5-2-15,11 5 1 16,0 1 0-16,-3 6 0 16,-8 4 0-16,-8 0 0 15,-13 3 1-15,-13 0 0 16,-8-6 0-16,-14-1 1 0,-5-1-1 16,-2-4 1-16,0-2-1 15,2-5 1-15,8-8-4 16,3-4 1-16,5 0-7 15,8-7 1-15,11-7-7 16,12-2 1-16</inkml:trace>
  <inkml:trace contextRef="#ctx0" brushRef="#br0" timeOffset="119.631">17727 9228 38 0,'-10'-4'19'0,"12"-25"-20"0,-2 20 31 15,0-10-29-15,0-9 1 16,5-3 1-16,-2-6 0 16,2-1-4-16,3-4 0 15,3-3 2-15,2 0 1 16,-2 10-1-16,-1 7 0 15,1 7-3-15,2 4 1 16,0 6-7-16,1-1 0 16,1 5-4-16,-1 9 0 15</inkml:trace>
  <inkml:trace contextRef="#ctx0" brushRef="#br0" timeOffset="120.631">18023 8986 20 0,'-8'-5'10'0,"1"-6"0"15,7 4 10-15,0 2-18 16,-3 0 1-16,-2 8 0 16,2 1 0-16,0 6-4 0,-2 1 0 15,2 6 3-15,1 2 0 16,2 0-1-16,5-1 0 15,3-1-1-15,0-3 1 16,2-5-1-16,4-4 1 16,-1-7-1-16,0-5 1 15,3-3-1-15,-3 3 0 16,-2 2 0-16,-3 5 0 16,0 3 0-16,-6-1 0 15,4 8 1-15,-1-1 1 0,-2-2-1 16,2 0 1-16,3-2-1 15,2-3 1-15,4-4 0 16,2-3 0-16,2-4-1 16,1-5 0-16,-1-3 0 15,1 1 0-15,-4-3 0 16,-1-5 0-16,-4 3 0 16,-4 0 1-16,-6 5-4 15,-3 4 1-15,-2-2-6 0,-1 2 1 16,1 2-6-16,5-4 0 15</inkml:trace>
  <inkml:trace contextRef="#ctx0" brushRef="#br0" timeOffset="121.631">18404 8683 24 0,'-13'4'12'0,"26"6"1"16,-2-5 13-16,2 2-23 31,6 7 0-31,2 2 1 0,-5 8 1 0,0-1-7 15,0 5 1-15,-1 8 3 16,-1 1 1-16,-6 6-3 16,-6-1 1-16,-2-2-2 15,-2-5 0-15,2-2 0 16,-3-5 0-16,-5-6-2 0,0-6 0 16,0-7-8-16,3-1 1 15,5-18-1-15,0 1 1 16</inkml:trace>
  <inkml:trace contextRef="#ctx0" brushRef="#br0" timeOffset="122.631">18875 8880 43 0,'-18'3'21'0,"7"15"-24"16,11-10 45-16,-2 3-42 15,2 10 1-15,-3-2-1 0,6 2 1 16,-1 3-6-16,-2 2 0 16,-2-5-7-16,2 0 1 15,2-7-2-15,-2-4 0 16</inkml:trace>
  <inkml:trace contextRef="#ctx0" brushRef="#br0" timeOffset="123.631">18743 9050 27 0,'-10'-5'13'0,"15"-2"-5"0,0 5 24 16,3-3-30-16,3 0 0 16,4 0 0-16,7 3 1 0,-1 0-6 15,3 2 0-15,-1 0-6 16,-1-3 1-16,1-1-3 15,1-1 0-15</inkml:trace>
  <inkml:trace contextRef="#ctx0" brushRef="#br0" timeOffset="124.631">19196 8683 40 0,'-3'-12'20'0,"11"21"-22"16,-3-2 40-16,3 3-36 0,-3 2 1 31,14 25 1-31,-1 1 1 16,1 0-7-16,-3-3 1 15,0 0 0-15,-3 0 1 16,-3-6-6-16,1-6 0 16,0-4-8-16,-1-7 1 15</inkml:trace>
  <inkml:trace contextRef="#ctx0" brushRef="#br0" timeOffset="125.631">19092 9148 47 0,'-16'-7'23'0,"43"-30"-25"16,-16 23 40-16,4-3-40 16,4-2 0-16,5 1-1 31,-3-1 1-31,3 2-3 15,-3 3 1-15,-5 0-9 0,2-2 1 16</inkml:trace>
  <inkml:trace contextRef="#ctx0" brushRef="#br0" timeOffset="126.631">19545 8742 23 0,'-8'-3'11'0,"5"-16"5"0,3 19 12 0,3-2-26 16,-1-3 1-16,4 5 0 16,-1 5 1-16,0 0-5 15,1 6 1-15,-1 11 3 16,0 4 1-16,1 4-2 15,-4 8 1-15,-2 2-4 16,-2 2 1-16,-1 0-3 16,0-6 0-16,1-8-5 15,2-7 0-15,2-9-5 16,1-7 0-16</inkml:trace>
  <inkml:trace contextRef="#ctx0" brushRef="#br0" timeOffset="127.631">19786 8600 29 0,'2'-9'14'0,"3"0"-8"0,-5 11 22 16,0 5-25-16,0 7 1 16,-5 10 3-16,0 4 1 15,-3 10-9-15,0 4 0 16,0 5 5-16,3 2 1 15,2-4-3-15,1 2 1 16,2-7-3-16,0-5 1 16,0-7-6-16,0-9 0 15,5-9-7-15,0-6 0 16,3-11-2-16,0-9 0 0</inkml:trace>
  <inkml:trace contextRef="#ctx0" brushRef="#br0" timeOffset="128.631">19942 8798 22 0,'-6'-19'11'0,"9"0"0"0,0 17 17 15,-3 2-25-15,2 2 1 16,-2 8 0-16,3 4 1 0,0 7-7 16,-1-4 1-16,4 1 3 15,-1 3 1-15,0 1-2 16,3-1 0-16,0-5-1 15,0-4 0-15,3-3 0 16,2-13 0-16,0-6-1 16,0 1 1-16,-2 0 0 15,-1-1 0-15,-4 3-1 16,-4 2 1-16,-2 5 0 16,-2-2 0-16,-1 7 0 15,3 2 0-15,3 2 0 16,2 5 0-16,8 5 1 15,3-12 0-15,3 3 1 16,-4-6 0-16,1-6 0 16,0 0 1-16,0-5-1 15,0-5 1-15,2-2-1 16,-4 4 1-16,-6 1-2 16,-3-1 0-16,-2 3-3 0,-3-2 0 15,-3 0-5-15,0-3 1 0,3-2-6 16,3 0 0-16,2-3-3 15,8 1 1-15</inkml:trace>
  <inkml:trace contextRef="#ctx0" brushRef="#br0" timeOffset="129.631">20394 8624 30 0,'-3'0'15'0,"1"5"-12"0,2-3 28 15,-3 5-29-15,1 12 1 0,-4-3 0 16,1 8 0-16,2 9-4 16,1 0 0-16,-1 2 2 15,0 0 1-15,1 1-6 16,-1-4 0-16,3-6-6 16,0-2 1-16,5-15-3 15,1-9 1-15</inkml:trace>
  <inkml:trace contextRef="#ctx0" brushRef="#br0" timeOffset="130.631">20574 8565 41 0,'-16'17'20'0,"0"16"-25"15,11-17 43-15,-3 5-36 0,0 10 1 16,0 9-1-16,3-5 1 15,0 7-5-15,2-2 1 16,0-2-1-16,1-3 0 16,-1 1-7-16,0-8 0 31,6-7-4-31,2-7 1 16</inkml:trace>
  <inkml:trace contextRef="#ctx0" brushRef="#br0" timeOffset="131.631">20667 8930 37 0,'-3'-10'18'0,"24"-9"-19"0,-13 17 33 16,5-3-32-16,3 1 1 15,3 1-1-15,-3 3 1 16,-1 0-2-16,-1 0 1 15,-4 7 1-15,-4 3 0 16,-6 4-1-16,-6 5 1 16,-4 0 2-16,-6-1 0 0,-3 1 2 15,1 2 0 1,2-2-1-16,5-2 1 0,6-3-2 31,5-2 1-31,8-5-3 0,3-3 1 0,4-1-4 16,1-6 1-16,0-1-6 15,-3-3 1 1</inkml:trace>
  <inkml:trace contextRef="#ctx0" brushRef="#br0" timeOffset="132.631">20667 8544 34 0,'2'-26'17'0,"41"-7"-9"15,-28 26 4-15,7 2-11 16,1 3 0-16,-1 0 1 15,-1 9 1-15,0 7-3 16,-8 2 1-16,-8 3 2 16,-7 2 0-16,-6 1 2 15,-8 1 0-15,-3 5 1 0,1-4 0 16,2-3-1-16,6-9 1 16,7 2-2-16,8-5 1 15,8-2-3-15,6 3 1 16,-1-6-5-16,4-1 1 15,-1-6-13-15,-3-1 1 16,-4-10-3-16,-12 2 0 16</inkml:trace>
  <inkml:trace contextRef="#ctx0" brushRef="#br0" timeOffset="133.631">21156 8845 40 0,'-5'5'20'0,"44"-5"-14"0,-23-3 33 16,8 1-38-16,8 0 1 0,5-1 0 16,-3-1 0-16,3-1-4 15,6 3 1-15,-4-1-6 16,-7 3 1-16,-5 3-8 15,-6-1 1-15</inkml:trace>
  <inkml:trace contextRef="#ctx0" brushRef="#br0" timeOffset="134.631">21146 8993 42 0,'-22'7'21'0,"36"-4"-16"0,-4-3 33 16,3 2-36-16,6-2 1 15,7 0 0-15,6 2 1 0,5-2-6 16,-2 0 1-16,-6 0-2 16,2 0 0-16,-4-2-9 15,-1 0 0-15,3-5-3 16,-2-1 1-16</inkml:trace>
  <inkml:trace contextRef="#ctx0" brushRef="#br0" timeOffset="135.631">21796 8883 30 0,'-13'-5'15'0,"16"-4"-12"0,-1 1 26 16,6-6-28-16,3-2 0 16,-3-3 0-16,2 0 0 15,-2-2-2-15,8 2 0 16,-2 5 1-16,-1 2 1 15,-3 8-1-15,1 8 0 16,0 3 0-16,-4 8 1 16,9 3 0-16,0 4 0 0,5-4 0 15,3 1 1-15,0 0-1 16,2-5 0-16,4-4 0 31,1-6 0-31,-4-4-1 0,-3-4 1 0,-3-8-1 16,-5-2 1-16,-3-3-1 15,-5 1 1-15,-8 2-1 16,-8 2 1-16,-11 5 0 16,-4 2 1-1,-9 7 0-15,-19 13 1 16,4 6 1-16,2 2 0 16,-5 8 0-16,2-1 1 0,8 1-2 15,6-3 0-15,7-4-7 16,12-1 1-16,4-6-13 15,8-10 1-15</inkml:trace>
  <inkml:trace contextRef="#ctx0" brushRef="#br0" timeOffset="136.631">9710 10059 27 0,'0'-3'13'0,"19"-9"-5"16,-9 8 13-16,6 1-20 0,3 1 1 15,2 0 0-15,-3-1 1 16,4 1-4-16,-1 0 0 16,3-1 2-16,-1 1 0 15,4 0-4-15,-3-1 1 16,-1 1-5-16,-1 0 1 16,-7-1-4-16,-4 1 1 15</inkml:trace>
  <inkml:trace contextRef="#ctx0" brushRef="#br0" timeOffset="137.631">9882 10042 22 0,'-5'2'11'0,"2"-2"-7"16,3 3 17-16,0-1-18 16,0 8 0-16,0 1 1 15,3 1 1-15,-3 12-7 16,3 4 1-16,-3 0 3 16,0 3 1-16,0-1-6 15,0 3 1-15,0-2-4 16,0-5 1-16,-3-5-4 15,-2-2 0-15</inkml:trace>
  <inkml:trace contextRef="#ctx0" brushRef="#br0" timeOffset="138.631">9702 10421 20 0,'6'-3'10'0,"17"-25"-3"0,-12 21 15 16,5-5-19-16,2 3 1 15,4 0 1-15,-4-1 0 16,1 3-7-16,-1 2 0 16,3 1 4-16,0-1 0 0,1 5-7 15,-1 0 0-15,0 0-5 16,0-2 1-16</inkml:trace>
  <inkml:trace contextRef="#ctx0" brushRef="#br0" timeOffset="139.631">10303 10393 13 0,'-3'7'6'0,"9"-10"8"15,-6-1 2-15,0-1-11 0,0-2 0 16,0-3 3-16,0 3 0 31,-3-21-10-31,-5-5 0 16,-5-4 7-16,-3 4 0 16,0 0-3-16,0 0 1 15,0 2-3-15,6 3 1 16,7 4-1-16,6 3 0 15,5 2 0-15,5 5 0 16,0 0 0-16,0 7 0 16,3 2 0-16,0-2 0 0,0 7-4 15,-3 5 1-15,-2 7-6 16,-6 2 0-16,-5 5-2 16,-5 2 1-16</inkml:trace>
  <inkml:trace contextRef="#ctx0" brushRef="#br0" timeOffset="140.631">10202 10233 31 0,'-18'14'15'0,"7"-7"-12"16,17-5 30-16,1-2-31 16,7 0 1-16,2-5 0 15,2 3 0-15,1-3-4 16,2-2 0-16,3 0-3 16,-1 0 1-16,4 3-9 15,-3-4 1-15</inkml:trace>
  <inkml:trace contextRef="#ctx0" brushRef="#br0" timeOffset="141.631">10861 10096 17 0,'0'-19'8'0,"3"3"2"0,-1 11 2 0,1-2-10 16,-3 7 1-16,0 3 1 16,0 8 0-16,0 3-5 15,3 1 1-15,-1 8 2 16,4 8 1-16,-1-3-2 16,3 0 1-16,2-4-2 15,4-3 1-15,4-7-1 31,1-5 1-31,5-9-1 16,-3-4 1-16,3-8 0 16,-3-7 0-16,-5-2 0 15,-1 4 0-15,-4-1-1 0,-3 1 1 0,-3 3 0 16,1 7 0-16,-4 5-1 16,1 2 1-16,0 4-1 15,2 8 1-15,3 2-1 16,0 3 1-16,2-6-1 15,3 1 1-15,1-2 0 16,2-6 0-16,2 1 0 0,-2-7 1 16,0-5 0-16,0-5 0 15,-3-2 0-15,0 2 1 16,0-7-1-16,-2-2 1 16,-3-3-2-16,0 1 1 15,-3-1-1-15,-2 6 1 16,-3 6-3-16,-3 2 1 15,1 1-5-15,-4 2 0 16,1 2-6-16,2 0 0 16,3 3-3-16,0 2 1 0</inkml:trace>
  <inkml:trace contextRef="#ctx0" brushRef="#br0" timeOffset="142.631">11536 10080 22 0,'-3'-3'11'0,"3"1"-3"0,0 2 18 0,0 0-21 16,5-5 0-16,1 3 4 15,2 0 0-15,2-1-12 16,6 3 1-16,-3 0 7 16,3 0 0-16,0 0-3 15,0 0 1-15,0 3-8 16,-3-1 1-16,0 0-8 31,-2 3 1-31,0-3-3 16,-4 1 1-16</inkml:trace>
  <inkml:trace contextRef="#ctx0" brushRef="#br0" timeOffset="143.631">11528 10169 42 0,'-5'0'21'0,"5"5"-27"0,0-5 44 16,2-3-34-16,1 1 0 16,2 0 1-16,3-1 0 15,3-4-7-15,7 5 0 16,1-3 4-16,2 5 1 0,0-2-5 16,-2 0 1-16,-1-1-6 15,-2 1 0-15,0 0-6 16,-3 2 1-16,3 0-2 15,3 0 0-15</inkml:trace>
  <inkml:trace contextRef="#ctx0" brushRef="#br0" timeOffset="144.631">12173 9993 12 0,'3'0'6'0,"-3"-10"4"0,0 8 6 16,0-3-14-16,-3 3 0 0,1-3 2 16,-6 5 0-16,-3 3-4 15,-5 4 1-15,-5 9 4 0,-3 8 0 16,3 4 0-16,0 5 1 15,8 0 0-15,2 2 1 16,6 0-2-16,10-2 0 16,9-7-2-16,9-2 1 15,9-10-2-15,5-7 1 16,3-7-3-16,0-5 1 0,-9-7-2 16,-4-2 1-16,-6-5-1 15,-8-2 1-15,-2 0-1 16,-9-5 1-16,-7-4 0 15,-8-1 0-15,-6 3 1 16,3 7 1-16,-7-1 0 16,1 11 0-16,1-1-1 15,3 2 0-15,5 3-2 16,2 3 0-16,6-1-7 16,5 5 1-16,5-2-8 31,3 4 0-31</inkml:trace>
  <inkml:trace contextRef="#ctx0" brushRef="#br0" timeOffset="145.631">12017 9816 25 0,'-15'5'12'0,"9"2"4"0,6-7 11 0,0 0-23 16,8-2 0-16,0 2 5 15,5-5 0-15,3-2-11 16,3 2 1-16,2-2 6 16,0 5 0-16,-2-3-4 15,-4 5 0-15,-1 3-9 16,-1-3 1-16,0 0-8 16,3-5 1-16</inkml:trace>
  <inkml:trace contextRef="#ctx0" brushRef="#br0" timeOffset="146.631">12189 9727 38 0,'-18'0'19'0,"13"-7"-14"0,5 7 27 0,2 2-30 15,1 3 1-15,2 4 0 16,3 5 1-16,0 3-6 15,3-1 1-15,2 1-3 16,0-8 0-16,0-2-9 16,6-4 0-16</inkml:trace>
  <inkml:trace contextRef="#ctx0" brushRef="#br0" timeOffset="147.631">13145 10289 25 0,'0'-9'12'0,"-3"-15"1"0,0 17 13 16,1-5-22-16,-6-6 1 15,-3 8 3-15,-2-4 0 0,-3-5-10 16,-3-4 1-16,6-8 5 16,3 3 1-16,4-10-3 15,12-6 1-15,7 1-3 16,8-1 0-16,3-1 0 15,-6 12 0-15,4 5-4 16,1 4 1-16,4 8-6 16,2 2 0-16,0 4-5 15,0 1 1-15</inkml:trace>
  <inkml:trace contextRef="#ctx0" brushRef="#br0" timeOffset="148.631">13436 9950 16 0,'-3'-4'8'0,"-10"1"-1"0,10 6 4 0,-5 6-8 15,-8 1 1-15,-5 6 3 16,-3 10 0-16,0 2-8 15,6-7 0-15,5 0 5 16,5 1 1-16,5-1-3 16,8-7 1-16,6-7-2 15,7-7 0-15,6 2-1 16,5-9 1-16,3-9-1 16,-3-5 0-16,0-3 0 15,-7 1 1-15,-7-1 0 16,-7 5 0-16,-2 5 0 15,-12 7 0 1,-4 7-1-16,-1 5 1 16,-2 6-1-16,2 8 1 15,6 5-1-15,2 4 1 0,9-14-1 16,2 5 1-16,2 0-1 16,3 0 1-16,1-8-5 15,2-1 0-15,-3-10-5 16,0-5 1-16,-2 0-3 0,-1-4 0 15</inkml:trace>
  <inkml:trace contextRef="#ctx0" brushRef="#br0" timeOffset="149.631">13629 9720 28 0,'0'2'14'0,"0"15"-13"0,0-10 27 0,0 7-26 15,0 5 0-15,0 7 1 16,-3 14 1-16,0-3-5 16,1 6 0-16,-1 1 3 15,0-6 0-15,3-8-5 16,0 3 1-16,3-9-6 16,0-5 1-16,-1-12-4 15,4 2 1-15</inkml:trace>
  <inkml:trace contextRef="#ctx0" brushRef="#br0" timeOffset="150.631">13811 9685 15 0,'-2'0'7'0,"-6"9"5"0,5-2 9 15,-2 0-18-15,-3 12 0 16,0 7 3-16,-3 7 0 15,1 9-7-15,-1 5 0 16,1 3 4-16,4-1 1 16,4-16-2-16,2 0 0 15,2 0-3-15,4-5 1 16,-1-5-7-16,3-8 1 16,2-6-4-16,4-9 0 15</inkml:trace>
  <inkml:trace contextRef="#ctx0" brushRef="#br0" timeOffset="151.631">14007 10009 34 0,'-3'-12'17'0,"3"8"-19"0,0 4 29 15,3 2-27-15,-3 3 1 16,0 4-1-16,0 8 1 15,0 1-2-15,0 6 1 16,3-8 0-16,-1-1 0 16,4 1-1-16,-1-2 1 15,3-4 0-15,0-8 0 16,0 5 0-16,0-5 1 16,0-6-1-1,-3-3 0-15,0-5 0 0,0-2 1 0,1 2-1 31,-4 5 0-31,-2 7 0 0,3 7 0 0,2 5 0 16,1-5 0-16,4 4 1 16,3 6 0-16,1-1 0 15,2 1 1-15,-1-5 0 16,4-3 0-16,5-7 1 16,-3-6 1-16,0-10-1 15,0 7 0-15,0-10-1 16,-2-6 0-16,-3-6 0 0,0 1 0 15,-6-5-5-15,4-2 0 16,-7 4-5-16,-1 8 1 16,-1-1-7-16,0 8 1 15</inkml:trace>
  <inkml:trace contextRef="#ctx0" brushRef="#br0" timeOffset="152.631">14420 10127 37 0,'-3'0'18'0,"3"2"-22"16,0 3 30-16,0 0-26 15,0-3 0-15,0-2-8 16,0 2 0-16,3 5 2 16,2-2 1-16</inkml:trace>
  <inkml:trace contextRef="#ctx0" brushRef="#br0" timeOffset="153.631">14422 10268 34 0,'0'12'17'0,"0"11"-17"0,0-11 28 0,0 7-28 16,0 2 0-16,0 7 1 16,-2 3 1-16,2 2-2 15,-3-3 0-15,-2-16 2 16,-3 7 0-16,-3-2 1 31,-5-5 0-31,-2-4-1 16,-3-8 1-16,0 5-2 15,-1-7 1-15,4-9-4 16,5-12 0-16,5-5-5 0,5-5 0 16,6-4-6-16,7 2 0 15</inkml:trace>
  <inkml:trace contextRef="#ctx0" brushRef="#br0" timeOffset="154.631">14634 9990 28 0,'-13'-7'14'0,"18"12"-3"16,0-10 20-16,1 1-30 16,2 4 0-16,2 0 0 15,6 0 0-15,0-3-4 16,3 6 1-16,2-1-7 16,0 0 1-16,-5 1-3 15,0-1 1-15</inkml:trace>
  <inkml:trace contextRef="#ctx0" brushRef="#br0" timeOffset="155.631">14600 10164 40 0,'-14'5'20'0,"25"-5"-24"0,-3 0 40 16,3 0-36-16,2-2 1 16,8-1-1-16,3 1 0 15,2-3-6-15,-5 3 0 0,3-3-6 16,3-4 1-16</inkml:trace>
  <inkml:trace contextRef="#ctx0" brushRef="#br0" timeOffset="156.631">15057 9960 35 0,'-13'-5'17'0,"-3"-4"-18"15,11 11 26-15,-6 3-24 16,-4 2 1-16,-7 7 0 16,1 9 1-16,-3 6-3 15,9-8 0-15,4 7 2 16,8 0 1-16,11-4-2 16,11-5 1-16,7-5-1 15,-2-10 0-15,5-4-1 16,0-4 1-16,-2 1 0 0,-6-6 0 15,-3-5 0-15,-4-5 1 16,-6-4-1-16,-3 1 1 16,-8-6-1-16,-5 2 1 15,-5-2-3-15,0 2 0 16,-3 7-4-16,3 3 1 16,5 2-9-16,5 2 1 15,8 0-1-15,11 3 0 16</inkml:trace>
  <inkml:trace contextRef="#ctx0" brushRef="#br0" timeOffset="157.631">15296 9635 42 0,'-22'12'21'0,"22"12"-25"0,3-17 44 15,5 0-39-15,8 14 1 16,5 9-1-16,5 3 1 15,4 5-3-15,-4 7 0 16,-2 2-1-16,-6 4 0 16,-2-8-1-16,-5-1 1 15,-6 3-1-15,-5-3 1 0,-5-2 0 32,-3-7 0-32,-3-2 1 0,-2-8 1 0,3-6-9 15,2-10 1-15,8-14-3 16,0-5 1-16</inkml:trace>
  <inkml:trace contextRef="#ctx0" brushRef="#br0" timeOffset="158.631">15692 10444 22 0,'0'-2'11'0,"6"-17"1"15,2 14 12-15,-3-4-20 16,6 0 1-16,2-6 1 15,3 1 0-15,2-4-8 16,1-4 0-16,-1 6 5 16,-2-3 1-16,-3-2-6 15,1 0 0-15,-4 0-8 16,3-1 0-16,3 6-2 0,-3 0 1 16</inkml:trace>
  <inkml:trace contextRef="#ctx0" brushRef="#br0" timeOffset="159.631">16513 9776 18 0,'-8'-11'9'0,"8"8"-4"16,0 3 12-16,0 3-15 15,0 6 1-15,2 5 2 16,-2 10 1-16,0 6-7 16,0 3 1-16,0 7 3 15,0 2 1-15,0 1-2 16,0-8 0-16,0 3-1 16,3-8 0-16,2-6-2 15,-2-3 0-15,0-9-6 16,-1-8 1-16,-2-8-4 15,0-3 1-15</inkml:trace>
  <inkml:trace contextRef="#ctx0" brushRef="#br0" timeOffset="160.631">16420 10000 20 0,'-24'2'10'0,"0"5"3"0,22-4 13 0,2-1-24 16,5 0 0-16,6 1 1 15,5-1 0-15,-1-2-4 16,4-5 1-16,7 1 1 15,3-1 1-15,3-2-5 16,0-7 1-16,-3-3-4 16,0-2 1-16,-2-2-3 15,-6 0 1-15,-3 2 0 16,-7 0 1-16,0 5 5 16,-6 5 0-16,-5 2 4 15,0 7 1-15,0 5 2 16,0 6 1-16,0 8-2 15,0 5 1-15,0-1-3 16,0 5 1-16,0 5-2 16,0 0 0-16,2-7-2 0,1-2 1 31,0-10-1-31,-1-2 0 16,4-1 0-16,2-1 0 15,2-6 0-15,3-8 0 16,3-8-1-16,3-5 1 0,-1 1 0 15,1 0 0-15,-3 6-1 16,-3 3 1-16,-2 7 1 16,-6 5 1-16,0 7 0 15,0 6 0-15,3 1 0 16,0-9 0-16,3 1 0 16,2-1 0-16,3 1-2 15,0-3 1-15,0-6-1 16,0 0 0-16,-1-2 0 15,1-2 1-15,0-10-2 16,-3-7 1-16,1-4-1 0,-4-3 1 16,1-2-1-16,-6 4 0 15,-2 5 0-15,-6 8 1 16,-2 6 0-16,-6 5 1 16,-5 9 1-16,-2 12 0 15,2 5 0-15,3 0 0 16,5-7-1-16,5 7 1 15,6-7-1-15,5 0 1 16,5-5-5-16,3-7 0 16,2-7-5-16,4-7 0 15,4 4-3-15,-2-6 0 0,0-8 0 16,-3-1 0-16,-3-1 4 16,-2 0 0-16,0 3 7 15,-5 4 1-15,-3 2 4 16,-3 6 1-16,0 6 1 0,-2 5 0 15,-3 5-1-15,2 4 1 16,1-2-3-16,2 3 0 16,1-3-2-16,-1-7 0 15,0-2-2-15,1 2 1 16,2-3-1-16,-3-4 1 16,3-9-1-16,0-5 1 15,2-5-1-15,4-2 0 0,1 5 1 16,4-3 0-16,-1 5 0 15,1 4 1-15,-3 5 1 16,-3 5 0-16,-2 12 1 16,-3 9 1-16,-3 8-2 15,-2-8 1-15,-1 7-1 16,1 0 0-16,-1-2-5 16,4-7 1-16,-1-3-12 15,6-9 0-15,2-16-1 16,-5-5 1-16</inkml:trace>
  <inkml:trace contextRef="#ctx0" brushRef="#br0" timeOffset="161.631">18119 9788 14 0,'-8'-19'7'0,"8"17"3"0,2 0 7 0,4 6-14 15,-1 3 0-15,-2 5 3 16,-1 12 0-16,1 11-8 15,0 0 1-15,2 10 4 16,0 2 0-16,0-9-4 16,1 6 1-16,-4-4-6 15,1-5 1-15,0-6-4 16,-1-13 0-16</inkml:trace>
  <inkml:trace contextRef="#ctx0" brushRef="#br0" timeOffset="162.631">18121 9758 27 0,'-10'7'13'0,"4"-33"-15"0,12 19 23 16,-1 0-21-16,0-3 1 15,9 1-1-15,7-3 0 16,8 3 0-16,5 4 0 15,1 5 0-15,2 5 0 16,-3 2 0-16,-2 7 0 16,-14 9 1-16,-10 8 0 15,-13 4 1-15,-11 8 0 16,-5-8 1-16,-8 2 1 16,2-1 1-16,1-3 0 15,5-5 0-15,8-5 0 16,5-4-2-16,8-2 1 0,8-8-2 15,7 0 0-15,9-1-2 32,5 1 0-32,3-2-3 15,8 0 1-15,-6-2-7 16,-2-1 0-16,-8-1-4 16,2-8 0-16</inkml:trace>
  <inkml:trace contextRef="#ctx0" brushRef="#br0" timeOffset="163.631">18846 9718 21 0,'-26'-3'10'0,"-24"6"-2"0,36-3 12 16,-9 0-18-16,-9 0 1 15,3 0 1-15,2 4 1 16,3 6-7-16,3 1 0 0,8 1 4 15,5 5 0-15,5-3-2 16,9 0 0-16,10 2-1 16,7 6 1-16,6-4-1 15,1 8 1-15,-4-5 0 16,-5 5 1-16,-8 5 0 16,-7-1 0-16,-12 1 1 15,-9-3 0-15,-15-7 0 16,1-2 0-16,0-7 0 15,-2-3 0-15,-1 3-1 16,5-7 0-16,6-5-5 16,11-7 0-16,10-3-5 15,5-1 1-15,8-4-3 16,8-1 0-16</inkml:trace>
  <inkml:trace contextRef="#ctx0" brushRef="#br0" timeOffset="164.631">19066 9706 34 0,'-21'-10'17'0,"-14"8"-20"0,25 2 33 0,-3 2-28 16,-9 3 0-16,-7 0 1 15,-3 9 1-15,1 2-5 16,4 6 0-16,9-4 2 15,7 4 1-15,16-4-1 16,11 4 0-16,11-6-1 16,-3 5 0-16,2 0-1 15,1-2 1-15,-4 0 1 16,-7 2 0-16,-8 0-1 16,-8 3 1-16,-8-3 1 0,-5 2 0 15,-13 1-1-15,-12-5 1 16,-4-3-1-16,0-6 0 15,-1-3-4-15,12-5 1 16,7-4-6-16,16-3 0 16,11-2-5-16,13-2 0 15</inkml:trace>
  <inkml:trace contextRef="#ctx0" brushRef="#br0" timeOffset="165.631">19148 10150 30 0,'-19'14'15'0,"6"-30"-11"15,13 7 23-15,0-13-26 16,3-3 1-16,2-8-1 16,3-7 1-16,3-7-3 15,4-3 1-15,4 5 0 16,0 1 1-16,-1 4-2 0,1 7 0 15,-4 7-7 1,1 7 1-16,-2 7-3 0,1 5 0 16</inkml:trace>
  <inkml:trace contextRef="#ctx0" brushRef="#br0" timeOffset="166.631">19365 9885 24 0,'-13'7'12'0,"-1"30"-13"0,12-32 18 0,4 7-18 16,1-3 0-16,2 3 0 16,1-3 1-16,2-2 0 15,-3-2 0-15,5-5-1 16,1 0 1-16,0-2 0 15,-1-3 0-15,-2 0 0 16,0 1 0-16,-3 4 1 16,-2-3 0-16,0 6 0 15,-1 1 1-15,1-1 0 16,5-1 1-16,2 0 0 0,6 1 1 16,0-3-2-16,3 0 1 15,2 2-1-15,-3-4 1 16,4-8-2-16,-1 3 1 15,-3-5-1-15,-2 1 0 16,-3-3-1-16,-5 2 0 16,-2-2-5-16,-6 2 0 15,0-2-5-15,0 0 1 16</inkml:trace>
  <inkml:trace contextRef="#ctx0" brushRef="#br0" timeOffset="167.631">19749 9640 26 0,'-24'2'13'0,"10"-2"-3"15,14 0 18-15,0 0-28 16,6 0 0-16,4 3 0 16,1 4 0-16,2 7 0 15,6 2 0-15,2 10-1 16,0 7 0-16,-2 5-2 15,-4 6 1-15,-7-4 0 16,-2 0 0-16,-6 0 0 16,-6-2 0-16,-2-5 1 15,-5-5 0-15,5-4-1 16,0-8 1-16,0-9-6 16,3-4 0-16</inkml:trace>
  <inkml:trace contextRef="#ctx0" brushRef="#br0" timeOffset="168.631">20148 9713 37 0,'-18'5'18'0,"12"35"-21"16,1-29 32-16,0 6-29 15,-3 9 1-15,2 7-1 16,1-3 0-16,0-4-8 15,2 0 1-15,8-5-3 16,-2-4 0-16</inkml:trace>
  <inkml:trace contextRef="#ctx0" brushRef="#br0" timeOffset="169.631">19997 9880 43 0,'-16'-3'21'0,"30"8"-21"0,-6-5 41 15,10 0-41-15,3-5 0 0,3 1-6 16,2-3 0-16,-2-3-4 16,5-6 0-16</inkml:trace>
  <inkml:trace contextRef="#ctx0" brushRef="#br0" timeOffset="170.631">20511 9574 26 0,'-11'-7'13'0,"11"5"-1"15,0 4 13-15,0 0-21 16,5 5 1-16,1 8 3 16,4 8 1-16,6 5-11 15,0 5 0-15,0 5 7 16,2 2 0-16,3 5-3 15,1-5 1-15,1-5-3 16,-1-2 0-16,-1-3-5 16,-3-6 1-16,-5-5-5 0,-5-8 1 15,-5-4-7-15,-11-4 1 16</inkml:trace>
  <inkml:trace contextRef="#ctx0" brushRef="#br0" timeOffset="171.631">20444 10019 18 0,'-31'11'9'0,"25"-4"1"0,12-9 7 16,-1 0-12-16,5-3 1 0,6-2 4 16,8 0 0-16,3-3-12 15,-4-4 1-15,-1 0 7 16,-4-2 1-16,-2-1-3 16,-3 6 0-16,0 1-9 15,-2-2 0-15,-3 5-8 16,3-7 0-16</inkml:trace>
  <inkml:trace contextRef="#ctx0" brushRef="#br0" timeOffset="172.631">20981 9487 22 0,'3'-9'11'0,"0"9"-2"0,-3 0 7 15,0 7-13-15,-3 2 0 16,0 8 2-16,-2 8 1 16,0 11-8-16,-3 8 1 0,3 8 4 15,-3 0 1-15,-3 2-3 16,1-7 1-16,-1 0-3 16,0-7 1-16,9-9-6 15,-1-5 1-15,0-10-5 16,6-7 0-16</inkml:trace>
  <inkml:trace contextRef="#ctx0" brushRef="#br0" timeOffset="173.631">21101 9480 21 0,'-8'2'10'0,"-6"-4"3"15,12 4 11-15,-1 3-22 0,-2 4 0 16,-1 6 1-16,1 6 1 16,0 9-5-16,2 6 1 15,1 11 2-15,-1 2 1 16,0 0-2-16,-5 3 1 16,6-2-2-16,-1-8 1 15,0-4-5-15,1-10 1 16,2-5-4-16,-3-6 1 15,3-8-5-15,0-7 0 16</inkml:trace>
  <inkml:trace contextRef="#ctx0" brushRef="#br0" timeOffset="174.631">21265 9696 27 0,'-8'-14'13'0,"2"10"-14"0,6 6 22 16,0 3-21-16,-2-1 0 16,-4 8 0-16,6 12 1 15,0 1-1-15,6 4 0 16,2-1 0-16,2 0 0 15,3-4 0-15,-5-6 0 16,11-3 0-16,-3-6 0 16,0-7 0-16,2-6 0 0,-5-6 0 15,3 1 1-15,-5-3 0 16,-3 3 0-16,0-1 0 16,-6 6 1-16,6 6-1 15,-2 0 0-15,-4 1-1 16,-2-3 1-16,6 2 0 15,-1 3 1-15,0-3-1 16,0 0 1-16,3 3-1 16,0 0 1-16,0-1-1 15,0 4 0-15,0-4-1 16,-3 1 1-16,3-3-1 16,0-2 1-16,0-4-1 15,0-6 0-15,-3-4-4 16,3-5 1-16,3-7-6 15,-3 3 0-15,0 4-2 16,2-9 1-16</inkml:trace>
  <inkml:trace contextRef="#ctx0" brushRef="#br0" timeOffset="175.631">21722 9475 8 0,'3'-14'4'0,"10"-2"1"16,-8 16 2-16,1 0-4 16,2 4 0-16,-3 6 3 15,-2 11 1-15,-6 7-8 16,-2 10 1-16,-1 7 5 16,-2 4 1-16,1-2-3 15,-4 0 1-15,-2 0-4 16,5-9 0-16,2-3-6 15,4-9 1-15,4-12-3 16,12-14 0-16</inkml:trace>
  <inkml:trace contextRef="#ctx0" brushRef="#br0" timeOffset="176.631">21844 9536 26 0,'-11'45'13'16,"3"12"-17"-16,8-41 25 0,0 8-21 16,-2 6 0-16,-1 1 0 15,-2 2 0-15,0 0-5 16,2-3 1-16,3-4-3 16,5-7 0-16</inkml:trace>
  <inkml:trace contextRef="#ctx0" brushRef="#br0" timeOffset="177.631">21915 9814 24 0,'-15'-12'12'0,"25"-18"-11"0,-5 20 21 15,9 1-23-15,-1-1 1 16,3 6-1-16,0 4 0 15,0 4 1-15,-3 6 0 16,-3 2-2-16,-4 4 1 16,-9 3 0-16,-8 2 1 15,-4 3 1-15,-7 1 1 16,4-1 2-16,-1 2 1 16,3-3-1-16,6-1 1 15,5-4 0-15,7-4 0 16,6-2-3-16,5-5 0 15,6-4-2-15,-1-3 0 0,6-3-6 16,-3-1 1-16,-5-1-6 16,-2-2 0-16</inkml:trace>
  <inkml:trace contextRef="#ctx0" brushRef="#br0" timeOffset="178.631">21913 9424 24 0,'0'-19'12'0,"29"0"-12"0,-19 12 15 16,4 5-15-16,-1 2 0 15,3 9 0-15,-6-2 1 16,6 5-1-16,-5 0 0 16,-3 4 2-16,-6 3 1 15,-2 0 1-15,0 2 0 0,-7-5 1 16,1-2 1-16,-2 0 0 31,3-2 0-31,2 0-3 16,6-3 1-16,5-2-2 15,3-2 1-15,2 0-3 16,3-3 0-16,-1 1-6 0,12-3 0 16,-9 0-6-1,1 0 0-15</inkml:trace>
  <inkml:trace contextRef="#ctx0" brushRef="#br0" timeOffset="179.631">22281 9668 48 0,'-8'3'24'0,"29"-6"-28"16,-11 1 41-16,9-1-37 15,5 1 0-15,5 2 0 16,0 0 0-16,-3 2-6 16,3 3 0-16,-2 0-7 15,-9 0 0-15</inkml:trace>
  <inkml:trace contextRef="#ctx0" brushRef="#br0" timeOffset="180.631">22283 9842 49 0,'0'0'24'0,"21"3"-25"0,-7-6 40 15,-1 3-39-15,5-2 1 16,4 4-3-16,-7-4 1 16,9 0-10-16,-5-3 1 15,10-7-4-15,3 3 1 16</inkml:trace>
  <inkml:trace contextRef="#ctx0" brushRef="#br0" timeOffset="181.631">22712 9609 23 0,'0'-18'11'0,"16"1"3"16,-8 10 5-16,2 0-17 15,1 2 1-15,-1 3 1 16,-2 4 1-16,-2 12-6 16,-4 12 1-16,-2 10 3 15,0 6 1-15,-2 5-2 16,-4 7 0-16,-2-5-3 0,6 1 1 15,-4-8-5-15,6-7 0 16,-2-9-6-16,2-7 0 16,2-10-1-16,4-9 1 15</inkml:trace>
  <inkml:trace contextRef="#ctx0" brushRef="#br0" timeOffset="182.631">22826 9548 25 0,'-24'-7'12'0,"-5"0"-3"16,23 5 25-16,-2-1-33 16,8-1 0-16,0-1 0 15,8 0 1-15,11 1-3 16,-1 1 1-16,9 3 0 16,10 0 1-16,-3 5-1 15,-5 4 0-15,1 3 0 16,-4 2 0-16,-10 3 0 15,-13 2 1-15,-6 6 0 16,-13-1 0-16,-10 4 1 16,-6 0 1-16,-3 1 0 0,1-4 1 15,2 1-1-15,8-5 1 16,14-2-1-16,5-2 0 16,5-1-1-16,13-2 0 15,3-4-2-15,5-1 1 16,5 1-5-16,3-1 1 15,1-4-8-15,-1-1 1 16,-6-1-5-16,7-6 1 0</inkml:trace>
  <inkml:trace contextRef="#ctx0" brushRef="#br0" timeOffset="183.631">23413 9532 28 0,'-13'-10'14'0,"-32"6"-3"16,29 4 21-16,-11 0-29 16,-2 4 1-16,-8 3 2 15,-2 0 1-15,10 3-9 16,-1-1 0-16,15 3 5 16,4 2 1-16,8 3-3 15,9 4 0-15,17-2-2 16,4 2 1-16,2 2 0 0,-3 6 0 15,1-1-1-15,-11-2 1 16,-8 2-1-16,-14 0 1 16,-4 0 0-16,-14 0 0 15,-10-4 0-15,10-5 0 16,-3-7-1-16,1-1 1 0,5-11-5 16,7-4 0-16,7-10-6 31,12-5 1-31,11-10-4 15,15-6 1-15</inkml:trace>
  <inkml:trace contextRef="#ctx0" brushRef="#br0" timeOffset="184.631">23548 9508 38 0,'-34'3'19'0,"15"-1"-19"0,8-2 36 15,3 2-35-15,-2 1 0 16,2 1-1-16,5 3 1 16,9 3-2-16,2-1 1 0,5 5 0 15,3 5 0-15,7 5 0 16,4 4 0-16,-9 0 0 16,-2 3 0-16,-5 2 0 15,-8 0 1-15,-11-3 0 16,-6-4 1-16,-4 2-1 15,-9-7 0-15,-4-2 0 16,-6-5 1-16,0-7-2 16,5-2 1-16,5-10-6 15,11-4 0-15,9-3-8 16,7 0 1-16,21-2-1 16,3 3 0-16</inkml:trace>
  <inkml:trace contextRef="#ctx0" brushRef="#br0" timeOffset="185.631">23783 9943 37 0,'-23'-18'18'0,"12"-8"-22"0,8 16 37 0,1-4-31 15,-4-12 0-15,4-4 1 16,-4-10 1-16,6-5-6 16,8-4 1-16,6-1 2 15,-1 3 1-15,3 10-3 16,-3 4 1-16,-2 7-5 16,2 9 1-16,-3 10-6 15,4 10 0-15,-1 4-2 0,5 7 1 16</inkml:trace>
  <inkml:trace contextRef="#ctx0" brushRef="#br0" timeOffset="186.631">23982 9715 19 0,'-16'5'9'0,"-3"21"-2"15,17-19 14-15,-3 0-17 16,5 2 0-16,0 3 0 16,0-3 0-16,7 1-6 15,1-3 0-15,3-2 4 16,5-5 0-16,0-5-3 15,0-2 1-15,-3 2-1 16,-3-2 1-16,4 2 0 16,-6 3 0-16,-3 2 1 15,-2 2 0-15,4 5 1 16,-1-2 0-16,-4 0 1 16,9-3 0-16,0 1 1 15,4-3 1-15,7-3-3 16,7-4 1-16,0-5-1 0,-5 1 1 15,-3-1-2-15,-5 0 0 16,-8 3-1-16,5-1 1 16,-11 1 0-16,-2 0 1 15,-7-1-5-15,-1-2 1 16,-3 1-4-16,0-4 1 16,3 1-6-16,8 0 0 15,8-2-2-15,6-5 0 16</inkml:trace>
  <inkml:trace contextRef="#ctx0" brushRef="#br0" timeOffset="187.631">24347 9426 26 0,'-13'-14'13'0,"13"14"0"15,2 2 23-15,4 1-32 16,7 4 1-16,-3 4 0 15,4 11 1-15,2 3-9 16,-1 8 1-16,4 5 5 16,-8 2 0-16,-3 9-3 15,-3-2 1-15,-10-2-1 16,-6-5 1-16,-8-5-1 16,4 1 1-16,-1-11-1 15,-6-3 0-15,4-6-5 0,5-7 1 16,0-6-10-16,5-3 1 15,16-10-1 1,-3-4 0-16</inkml:trace>
  <inkml:trace contextRef="#ctx0" brushRef="#br0" timeOffset="188.631">24657 9600 18 0,'-8'0'9'0,"0"2"-1"0,8-2 10 0,0 0-15 15,0 0 1-15,0 0 1 16,0 0 0-16,0 3-6 15,0 1 0-15,0-4 5 16,8 0 1-16,0 0-1 16,-1-4 1-16,7-1 0 15,-1-2 1-15,-2 2-1 16,2-2 0-16,3-2-2 16,-3-1 1-16,-3 3-3 15,4 0 1-15,2 3-1 16,-9-1 0-16,7 5-5 15,-6 0 0-15,5 0-5 16,-5 0 1-16,0 0-7 16,0 2 1-16</inkml:trace>
  <inkml:trace contextRef="#ctx0" brushRef="#br0" timeOffset="189.631">24694 9628 25 0,'-11'-9'12'0,"-2"-1"0"0,13 6 13 16,-6 1-22-16,-1 1 1 15,4 2 2-15,-2 0 1 0,10 2-8 16,-2 5 1-16,4 0 6 31,7 3 0-31,-6-1-2 16,0 3 0-16,0 0-1 15,-3 0 1-15,-3 4-3 16,4-2 1-16,2 3-6 16,5-1 1-16,-5 0-7 15,0-6 0-15,-6-1-6 16,4-4 1-16</inkml:trace>
  <inkml:trace contextRef="#ctx0" brushRef="#br0" timeOffset="190.631">24858 9689 19 0,'-8'-4'9'0,"8"-10"-1"16,0 9 7-16,5-2-14 16,-2-3 0-16,5-1 0 15,5-1 0-15,0 2-1 16,3 3 0-16,-6 0 1 16,4 7 1-16,-1 10 0 15,-5 1 1-15,0 4-1 16,0-1 1-16,0 2-1 15,0 1 1-15,7-6 0 16,4 1 0-16,-3-5-2 0,0-4 0 16,0-6 0-16,-3-1 1 15,-5-6-1-15,0-2 0 16,5-2-1-16,-10-5 1 16,5 1-1-16,-3 6 1 15,-3-2-2-15,4 0 1 16,-4 4 0-16,4 6 0 15,-6 1 0-15,0 8 0 16,-8 4 0-16,-13 8 0 16,-8 2 0-16,-9-1 1 0,-1-1 0 15,2 4 0-15,0-2-1 16,5-5 1-16,5-5-3 16,9-4 0-16,5-5-10 15,5-5 1-15</inkml:trace>
  <inkml:trace contextRef="#ctx0" brushRef="#br0" timeOffset="191.631">9623 11242 29 0,'3'4'14'0,"26"-6"-3"0,-19 2 15 0,9-2-25 16,7 2 1-16,3-5-1 16,3-2 1-16,-3 0-3 15,0-3 1-15,3 1-2 16,0 2 1-16,0-3-6 15,-3 3 1-15,-6 3-5 16,-1-6 1-16</inkml:trace>
  <inkml:trace contextRef="#ctx0" brushRef="#br0" timeOffset="192.631">9843 11227 28 0,'-3'3'14'0,"0"13"-9"0,3-4 24 16,-2 7-27-16,-1 7 1 15,0 0 0-15,3 11 1 16,-2 10-5-16,-1 5 0 31,3-3 2-31,-3-2 1 0,3-4-6 16,0-6 1-1,0-8-6-15,0-8 0 0,3-7-3 16,0-14 1 0</inkml:trace>
  <inkml:trace contextRef="#ctx0" brushRef="#br0" timeOffset="193.631">10067 11263 22 0,'3'-17'11'0,"8"15"-10"0,-9 0 19 16,4 4-16-16,-1 10 0 15,0 9 1-15,0 7 0 0,-2-2-7 16,-3 9 1-16,0 10 4 15,0 4 1-15,-3-4-2 0,1 0 0 16,-1-8-1-16,1-4 0 16,2-7-1-16,2-12 1 0,3-9-1 15,3-7 0-15,6-15 0 16,4-9 0-16,6-9 0 16,0-3 0-16,-3 8-1 15,0 4 1-15,-5 5 0 16,-3 4 0-16,-2 8 0 31,-1-1 1-31,1 10 0 16,-3 10 1-16,0 4-1 15,-6 7 1-15,1 5-1 16,0 0 1-16,2 0-1 16,0-5 0-16,3-5-1 15,3-4 0-15,2-5-1 16,0-4 1-16,3-11-2 0,3-3 0 15,-1-1 0-15,3 3 0 16,-5 1 0-16,-2 1 1 16,-1 3-1-16,0 1 1 15,-2-1 1-15,2-1 0 16,0 0 0-16,0-2 1 16,0-5-1-16,3-2 0 15,-2 0 0-15,-1-7 1 0,-3 5-1 16,-4 4 1-16,-4 0-1 15,-2 3 0-15,-5 2 0 16,-3 4 1-16,-5-1-1 16,-6 8 1-16,1 6 0 15,-6 8 1-15,0 8 1 16,0 7 0-16,3 0 0 16,8 0 1-16,8-2-2 15,7-3 1-15,9-7-1 0,7-7 0 16,12-9-4-16,4-5 0 15,0-12-6-15,-5-4 1 16,-2-8-7-16,-6 3 1 16</inkml:trace>
  <inkml:trace contextRef="#ctx0" brushRef="#br0" timeOffset="194.631">10716 11406 27 0,'0'5'13'0,"2"4"-4"0,-2-2 16 0,0 7-24 15,0 5 1-15,0 10 0 16,-2-1 1-16,2 2-4 16,0-1 0-16,0-4 3 15,0-1 0-15,2-10-1 16,1-5 0-16,0-4 0 16,-1-5 1-16,4-9 1 15,1-8 0-15,4-9-1 16,0-2 1-16,-1-2-1 15,1 1 0-15,2 6-1 16,0-1 1-16,3 1-5 16,-3 2 1-16,1 7-6 0,-1 4 1 15,-3 3-6-15,-2 12 0 16</inkml:trace>
  <inkml:trace contextRef="#ctx0" brushRef="#br0" timeOffset="195.631">10941 11507 24 0,'10'12'12'0,"14"5"-7"0,-19-17 13 16,6 0-16-16,2 0 1 16,0-3-1-16,3-2 1 0,-3-2-4 15,3-4 0-15,-3-1 2 16,-2-7 0-16,-3 5-1 16,0 0 1-16,-3 4-1 15,-2-1 1-15,-6-1 1 16,-5 5 0-16,-5 2 1 15,-5 5 0-15,-4-5 2 16,1 10 0-16,0 9 0 16,3 7 1-16,4 3-3 15,9 4 1-15,5 3-2 16,11-3 1-16,10-4-3 16,5-8 1-16,-2-2-4 0,2-4 0 15,4-3 0-15,-1-5 0 16,-6-4 0-16,-1-1 1 15,-4-6-1-15,-5 2 0 16,-2-5 3-16,-6 0 0 16,-2-2 0-16,-3-2 1 15,-3-6-1-15,-2-8 1 16,-3 9-1-16,0-7 0 16,-2-8 0-16,-4-4 0 15,4 5 0-15,-1 0 1 16,6-3-1-16,2 5 1 0,3 3-1 15,3 4 1-15,2 0-1 16,6 12 0-16,2 4-1 16,5 6 1-16,-2 4-1 15,3 9 0-15,-1 7-4 16,-4 1 0-16,-4 9-6 16,-5 2 1-16,-7 3-2 15,-6 2 1-15</inkml:trace>
  <inkml:trace contextRef="#ctx0" brushRef="#br0" timeOffset="196.631">11118 11477 22 0,'-21'16'11'0,"15"-9"-10"16,6-7 20-16,8-2-21 15,0-3 0-15,5-2-1 16,9-2 1-16,4-3-4 0,8 3 0 16,-2 2-3-16,0-1 1 15</inkml:trace>
  <inkml:trace contextRef="#ctx0" brushRef="#br0" timeOffset="197.631">11435 11423 21 0,'-5'-5'10'0,"-19"5"-4"0,19-2 16 16,-3-1-18-16,-3 1 1 15,1 4 1-15,-3 1 1 16,-1 6-8-16,1 7 0 16,3 3 6-16,2 7 0 15,5 5-3-15,8-1 1 0,6-6-2 16,5-3 0-16,5-5-1 15,5-4 0-15,1-9-1 16,-3-10 1-16,-3-8 0 16,-3-3 0-16,-2-6 0 15,-8-9 0-15,0 10 0 16,-3-3 1-16,-7 0-1 16,-6 2 1-16,0 3-2 15,-3 2 0-15,1 5-2 16,2 7 0-16,5 5-3 15,3 4 0-15,5 5-3 16,6 0 0-16,2-4 0 16,0 1 1-16,1 8 2 15,-1-5 0-15,-3 5 6 16,-2 0 0-16,0 4 6 16,0 1 0-16,-5 1 2 0,-3 1 0 15,0-5 1-15,0 0 0 16,0-2-3-16,0-5 0 15,3-4-2-15,2-8 0 16,0-7-1-16,3-4 0 16,-3-5-1-16,3 2 0 15,3 0-1-15,-1-5 1 16,4 1-2-16,-1-3 1 16,3 5-7-16,0 4 0 15,0 6-8-15,-3 4 1 0</inkml:trace>
  <inkml:trace contextRef="#ctx0" brushRef="#br0" timeOffset="198.631">11830 11456 24 0,'-3'25'12'0,"13"-13"-5"16,-4-7 10-16,2-3-17 16,2-2 0-16,-2-2 0 15,5-7 1-15,-2-3-1 16,0-5 1-16,-3 6-1 15,-1-4 0-15,1-1 1 16,-2-3 0-16,-6-2 2 16,-3 2 0-16,-5 5 2 15,-5 5 0-15,-6 6 2 16,-2 8 0-16,-3 7 0 16,3-3 1-16,3 10-2 15,4 9 1-15,7 3-4 16,7 2 1-16,13-3-2 0,5-2 0 15,9-6-2-15,-3-11 1 32,5-6-6-32,0-5 1 15,3-7-6-15,-6-2 0 16,-5-3-7-16,0-2 0 0</inkml:trace>
  <inkml:trace contextRef="#ctx0" brushRef="#br0" timeOffset="199.631">12078 11804 47 0,'0'-12'23'0,"35"-35"-24"15,-25 30 39-15,3-4-38 16,1-2 0-16,2-3-19 15,-1 2 0-15,1 1 15 16,-8 4 1-16</inkml:trace>
  <inkml:trace contextRef="#ctx0" brushRef="#br0" timeOffset="200.631">12840 11409 13 0,'3'2'6'0,"-6"-14"4"16,3 5 6-16,0 2-13 15,0 1 0-15,0-3 4 0,3 0 1 16,0 0-8-16,-1 2 0 16,3 5 6-16,1 7 0 15,-1 0 0-15,0 7 1 16,1 12-3-16,2 2 0 16,0 3-2-16,2 2 1 15,3-3-2-15,1-6 1 16,1-5-2-16,1-3 0 15,0-7 0-15,3-9 0 16,-3-9 0-16,2-7 0 16,-2-8 0-16,0-7 1 15,-6 10-1-15,4-2 1 0,-6 2-1 16,0 4 0-16,-3 5 0 16,0 8 0-16,0-1 0 15,1 10 0-15,-1 9 0 16,3 5 0-16,0 4-1 15,2 1 1-15,-2-3 0 0,0 0 0 16,3-5 0-16,-1-6 1 16,4-5 0-16,-1-5 0 15,3-10 0-15,2-9 0 16,1-9 0-16,-3 5 1 31,0-3-1-31,-3 0 0 16,-5 0 0-16,-3 5 1 0,-2 2-2 15,-3 5 1-15,0 2-5 16,-3 3 0-16,3 2-6 16,0 2 1-16,3 0-7 15,-1 1 1-15</inkml:trace>
  <inkml:trace contextRef="#ctx0" brushRef="#br0" timeOffset="201.631">13033 11239 26 0,'-8'-2'13'0,"11"0"-5"0,-3 2 16 15,8-3-21-15,0-2 1 16,3-6 2-16,2-6 1 0,5-2-7 15,-2-4 0-15,0-1 5 16,-3-4 0-16,-2 0-2 16,-1 9 1-16,-2 3-3 15,-2 2 1-15,-1 6-2 16,-2 4 1-16,-1 8-1 16,1 4 1-16,0 6 0 15,-3 2 1-15,2 3-1 16,1 4 1-16,-1 1 0 15,1-3 0-15,0-4-1 16,-1-1 1-16,4-4-3 16,-1-10 0-16,0-4-8 15,1-8 0-15,2 3-7 16,2-7 1-16</inkml:trace>
  <inkml:trace contextRef="#ctx0" brushRef="#br0" timeOffset="202.631">13631 11293 22 0,'-2'3'11'0,"2"-3"4"16,0 0 11-16,2 2-21 16,1 3 0-16,2-1 4 15,3 1 1-15,5 0-12 16,9-3 0-16,1-2 8 0,7 0 0 15,1-2-2 1,4-1 0-16,-1 1-2 16,-5 2 1-16,-2 0-6 0,-6 2 0 15,-5 3-9-15,-3 0 0 16,-5 2-4-16,-8-5 1 16</inkml:trace>
  <inkml:trace contextRef="#ctx0" brushRef="#br0" timeOffset="203.631">13682 11498 24 0,'-35'12'12'0,"14"-12"3"0,18 0 16 0,1 0-28 16,-1-3 1-16,3-1 3 15,5 4 1-15,3-5-9 16,8 0 0-16,5 3 6 15,6-3 0-15,2 3-2 16,5-1 1-16,1 3-2 16,2 3 0-16,-3-3-2 15,-5 2 1-15,-5 1-3 16,-3-3 1-16,-5 0-2 16,-5 0 0-16,-3 0-4 15,-8 0 0-15,-6-3-4 16,1 3 0-16,0-2-3 0,2-1 1 15</inkml:trace>
  <inkml:trace contextRef="#ctx0" brushRef="#br0" timeOffset="204.631">14478 11235 14 0,'-5'-12'7'0,"10"-14"4"16,0 14 4-16,1 0-13 16,-1-4 0-16,-2 4 2 15,-3 3 1-15,-3 4-6 16,-2 3 1-16,-6 9 3 16,0 7 1-16,-4 9-1 15,-9 8 1-15,0 9-1 0,0-5 1 31,21 22 0-31,11-8 1 16,3-4-1-16,8-15 0 16,10-9-1-16,5-9 0 15,0-9-1-15,1-13 1 16,-1-6-2-16,-10-1 0 16,-8-6 0-16,-8-6 0 15,-6-6 0-15,-7 7 0 16,-8-5-1-16,-3 0 1 15,-2 3-1-15,-4 1 0 0,4 6 0 16,-1-1 1 0,6 5-1-16,3 5 1 0,2 5-4 15,2 4 1-15,6 5-7 16,3 3 1-16,2 4-6 16,6 2 0-16</inkml:trace>
  <inkml:trace contextRef="#ctx0" brushRef="#br0" timeOffset="205.631">14303 10936 17 0,'-10'-3'8'16,"12"-4"7"-16,-2 7 2 0,0 0-11 15,0 0 0-15,6 3 4 16,2-1 0-16,5 3-11 15,3-3 0-15,0 3 9 16,-3-3 0-16,0 3-4 16,3-5 1-16,3 0-2 15,-1-5 0-15,1 3-2 16,-1 0 1-16,-2-3-3 16,-3 2 1-16,-2 1-3 15,-3 0 0-15,-8 2-6 16,0 0 1-16,0 0-7 15,-3 0 0-15,0 0 1 16,3 0 0-16</inkml:trace>
  <inkml:trace contextRef="#ctx0" brushRef="#br0" timeOffset="206.631">14475 10825 24 0,'0'-2'12'0,"6"2"-7"0,-4-2 24 0,4 2-25 16,-1-3 0-16,0 6 1 16,3 4 1-16,-3 7-8 15,3 5 1-15,-2 2 4 16,-1-2 1-16,3-3-2 15,2-4 1-15,4-3-7 16,4-6 0-16,-2-8-8 16,-3-7 0-16</inkml:trace>
  <inkml:trace contextRef="#ctx0" brushRef="#br0" timeOffset="207.631">15468 11326 22 0,'10'-19'11'0,"1"10"1"15,-11 9 12-15,0 2-22 16,0 8 1-16,0 4 0 16,0 5 1-16,0-5-6 15,0 0 1-15,0 5 3 16,2 2 0-16,1-7-2 16,0-2 0-16,2-3-7 15,0-11 1-15,1-8-4 16,1-4 0-16</inkml:trace>
  <inkml:trace contextRef="#ctx0" brushRef="#br0" timeOffset="208.631">15468 11020 17 0,'-14'-4'8'0,"12"-1"-7"0,2 5 8 0,5 0-18 15,3 2 1-15</inkml:trace>
  <inkml:trace contextRef="#ctx0" brushRef="#br0" timeOffset="209.631">15706 11416 20 0,'-11'9'10'0,"14"-11"-8"0,-3-3 20 15,2-2-21-15,4-5 1 16,-4-7 1-16,1-4 1 16,0-1-5-16,-3-9 1 15,0-4 3-15,-3-1 0 0,-2 0-1 16,-3 1 0 0,2-1-1-16,1 12 1 0,3 3-1 15,2 2 0-15,5 2-1 16,5 5 1-16,9 2-1 15,-1 5 1-15,4 7-2 16,1-2 0-16,-1 4-6 16,-4 7 0-16,-5 3-3 31,-2 0 1-31</inkml:trace>
  <inkml:trace contextRef="#ctx0" brushRef="#br0" timeOffset="210.631">15661 11246 37 0,'-16'7'18'0,"21"0"-17"0,-5-7 35 16,5-2-33-16,6-3 0 0,10 1 0 16,8 1 1-16,6 3-9 15,-1-4 1-15,6-3-7 16,5-3 0-16</inkml:trace>
  <inkml:trace contextRef="#ctx0" brushRef="#br0" timeOffset="211.631">16592 10849 40 0,'-11'-5'20'0,"14"17"-17"15,2-3 28-15,6 8-27 16,7 6 1-16,6 3 1 16,11 7 1-16,2 7-10 15,2 5 1-15,-7-3 5 16,-5 0 1-16,2 3-4 16,-8-5 0-16,-3-5-5 15,-4-6 1-15,-6-6-6 16,-6-6 1-16,-4-8-6 15,-6-2 1-15</inkml:trace>
  <inkml:trace contextRef="#ctx0" brushRef="#br0" timeOffset="212.631">16568 11397 24 0,'6'-7'12'0,"20"-10"1"0,-15 10 14 15,4-5-22-15,4-2 0 16,2-4 3-16,6 1 1 15,-1 1-12-15,0-6 1 16,1-1 7-16,-3-1 0 16,-3 1-8-16,0-1 1 15,-8-2-10-15,-2 5 1 16,2 0-3-16,6 2 0 0</inkml:trace>
  <inkml:trace contextRef="#ctx0" brushRef="#br0" timeOffset="213.631">17283 11044 39 0,'0'0'19'0,"18"2"-26"16,-13-4 38-16,3 4-31 15,6-2 0-15,1 0-9 0,4 0 1 16,-1 5 2 0,4 0 0-16</inkml:trace>
  <inkml:trace contextRef="#ctx0" brushRef="#br0" timeOffset="214.631">17261 11211 46 0,'-21'-5'23'0,"42"12"-32"0,-10-9 42 0,-3 0-33 16,5-1 1-16,6 1-10 15,5-3 0-15,5 3 2 16,2 0 0-16</inkml:trace>
  <inkml:trace contextRef="#ctx0" brushRef="#br0" timeOffset="215.631">17714 11206 28 0,'-3'-9'14'0,"-2"-22"-13"0,8 22 16 16,-1-5-17-16,1-7 0 15,0-8 0-15,-1 6 0 16,3 2-1-16,1 2 1 16,2 5 0-16,0 4 1 15,2 3 0-15,1 7 1 16,-1 10 0-16,4 6 1 15,-1 8 0-15,3 2 0 16,5 2 0-16,3 0 0 16,5-7-2-16,0-4 0 0,3-1-1 15,-1-9 1-15,-2-12-1 16,-5-4 0-16,0-7 0 16,-5-3 1-16,-6 0-1 15,-5-2 1-15,0 2 0 16,-11 5 0-16,-7 7-1 15,-14 7 1-15,-8 7 0 16,-5 7 1-16,-11 10 0 16,1 4 1-16,4 2-2 15,1 6 1-15,0-3-1 16,2-5 1-16,3-5-8 0,8-4 0 0,8-10-7 16,10-9 1-16</inkml:trace>
  <inkml:trace contextRef="#ctx0" brushRef="#br0" timeOffset="216.631">13888 13045 21 0,'21'-14'10'0,"0"-12"-4"0,-15 17 11 0,-1 0-14 16,0-3 1 0,-2 0 1-16,-3 0 1 15,-5 5-7-15,-6 7 0 16,-5 7 5-16,-8 12 1 0,-7 14 0 16,-9 7 0-16,0 14 1 15,3 0 0-15,5 10 0 16,11-8 0-16,11-11-1 15,12-5 1-15,17-5-3 0,10-7 1 16,19-14-2-16,4-2 1 16,-1-5-1-16,2-14 0 0,-3-9-1 15,-5-10 0-15,-5 0 0 16,-9-9 1-16,-10-3-2 16,-10-9 1-16,-8 5 0 15,-11-5 0-15,-5 4-1 16,-6 6 1-16,0 6-1 15,1 5 1-15,-3 5-1 16,2 9 0-16,1 1-2 16,5 1 0-16,2 3-4 15,8 2 0-15,3-2-7 16,6 5 1-16,2 0-6 16,7-1 0-16</inkml:trace>
  <inkml:trace contextRef="#ctx0" brushRef="#br0" timeOffset="217.631">14568 13111 22 0,'-11'10'11'0,"9"-8"3"0,2 0 8 16,2 1-18-16,6-3 1 15,6-5 7-15,1-7 0 16,9 5-13-16,8-5 0 15,5-4 9-15,-5-3 1 16,2 0-3-16,1-2 0 16,2 0-4-16,0 2 1 15,0 0-2-15,-6 5 0 16,-1 5-4-16,-7 2 1 0,-7 2-5 16,-3 3 1-16,-7-1-8 15,-6 3 1 1</inkml:trace>
  <inkml:trace contextRef="#ctx0" brushRef="#br0" timeOffset="218.631">14647 13104 21 0,'-23'7'10'0,"-4"-2"3"0,22-3-2 0,-1 3-8 16,1 0 1-16,5-1 4 16,3 1 0-16,5 0-7 15,5-3 1-15,11 3 7 16,8 2 0-16,2 0 1 16,-2 0 0-16,-3 2-2 15,0 3 0-15,-3 2-3 16,-2 0 1-16,-3-2-3 15,-2 2 1-15,-3-4-3 16,-3-1 0-16,0-4-1 16,-2-3 0-16,-3-2-3 15,-3 0 0-15,-5 0-4 16,0 0 1-16,-3-2-5 16,-2 2 0-16,0-2-5 0,0 2 1 15,-3 2-1-15,0 0 1 16</inkml:trace>
  <inkml:trace contextRef="#ctx0" brushRef="#br0" timeOffset="219.631">14610 13401 34 0,'-8'-3'17'0,"11"-1"-12"15,-3 4 31-15,5-3-30 16,3 1 0-16,3-3 4 16,5 0 1-16,8-2-12 15,7 7 0-15,-4-2 9 16,2-3 0-16,3 3-3 16,2-3 0-16,3 5-2 15,-3 0 0-15,-2 0-3 16,0 0 1-16,-8 0 0 15,-6 0 0-15,-5 0-3 16,-5 0 1-16,-8 0-5 16,-5 0 1-16,-3 0-5 0,-2 5 0 15,-1-3-7-15,0-2 0 16,6-2-1-16,5 2 1 16</inkml:trace>
  <inkml:trace contextRef="#ctx0" brushRef="#br0" timeOffset="220.631">15438 12803 17 0,'6'-12'8'0,"4"3"4"15,-7 4 9-15,-3 5-16 16,3-4 0-16,-1 6 5 16,1 5 0-16,0 7-11 0,2 7 1 15,-3 12 8-15,1 7 0 16,-3 0-2-16,0 17 0 15,-3-6-2-15,1 6 0 16,-1-10-3-16,1 0 1 16,2-7-1-16,2-7 1 15,-2-5-2-15,0-7 1 16,0-7-4-16,-2 0 1 16,-1-4-4-1,0-5 1-15,-2-1-5 16,2-4 1-16,1 0-5 15,-1 0 1-15,3 0-1 16,5-7 1-16</inkml:trace>
  <inkml:trace contextRef="#ctx0" brushRef="#br0" timeOffset="221.631">15769 13052 23 0,'8'-14'11'0,"0"0"-4"16,-8 14 19-16,0 0-23 15,0 5 0-15,-3 2 1 16,3 2 1-16,0 10-6 16,3 2 0-16,2 3 4 15,3 2 0-15,0-3-2 16,3 1 0-16,2-1 0 0,0-9 0 16,3-4-1-16,3-10 0 15,2-5 0-15,0-4 1 16,-5-8-1-16,-3-4 1 15,-5 2-1-15,-5-2 1 0,-1 7 0 16,1 2 0-16,-3 10-1 31,-3 4 1-31,1 12-1 0,2 3 1 0,5-1-1 32,3 5 1-32,0 3-1 15,5-3 0-15,3-7 1 16,-5 3 1-16,2-8-1 15,3-6 1-15,2-6 1 16,6-4 0-16,-6-5 1 0,1-4 0 16,-3-3-1-16,-3-2 1 15,-2-3-1-15,-6 3 0 16,-2 5-2-16,-6-3 1 0,-2 2-3 16,-1 1 1-16,1 2-4 15,0 0 0-15,0 0-4 16,-1 2 0-16,1 0-7 15,0 7 1-15,5-2-2 16,5 5 1-16</inkml:trace>
  <inkml:trace contextRef="#ctx0" brushRef="#br0" timeOffset="222.631">15647 12817 23 0,'0'-14'11'0,"6"19"-4"0,-6 0 18 0,-3 4-23 16,0 5 1-16,1 10 1 15,-1 6 0-15,-2 10-5 16,5 7 0-16,0-2 3 16,3 2 1-16,-3 0-2 15,0-5 1-15,0-2-2 16,0-7 0-16,-3-5-5 0,3-9 0 15,0-7-6-15,3-5 1 16</inkml:trace>
  <inkml:trace contextRef="#ctx0" brushRef="#br0" timeOffset="223.631">15883 12897 22 0,'-3'7'11'0,"9"-4"1"16,-1-3 11-16,0-5-20 15,6-7 1-15,2 3 0 16,3-8 1-16,0 1-7 16,-3-1 1-16,0-1 3 15,-2 1 1-15,-3 3-2 16,0 2 0-16,-3 3-1 0,0 2 1 15,1 2-1-15,-1 10 1 16,3-3 0-16,0 10 0 16,0-3-1-16,-6 3 1 15,1 0 0-15,0 0 0 16,-1-1-3-16,1-4 1 16,0-2-8-16,-1 0 0 15,3-5-3-15,9 0 1 16</inkml:trace>
  <inkml:trace contextRef="#ctx0" brushRef="#br0" timeOffset="224.631">16351 12744 22 0,'-5'-2'11'0,"10"0"-11"0,-2 4 16 0,2 3-14 15,0 2 1-15,3 7 3 16,0 5 1-16,0 4-7 16,-2 3 0-16,-4 7 4 15,1 2 1-15,-3-2-1 16,0 7 0-16,-3 0-3 15,-2-2 1-15,2-3-4 16,-2-7 0-16,0-2-6 16,2 0 1-16,0-5-4 15,1-14 0-15</inkml:trace>
  <inkml:trace contextRef="#ctx0" brushRef="#br0" timeOffset="225.631">16518 12704 25 0,'-8'-4'12'0,"8"-6"-4"16,0 13 19-16,0 1-25 16,0 6 1-16,0 4 1 15,0 7 1-15,0 5-6 16,0 7 1-16,3 9 3 15,-1 3 0-15,1-3-2 32,0 5 1-32,-1-7-2 15,1-2 1-15,0-8-4 0,-3-4 0 16,0-2-8-16,2-8 1 16,6-9-2-16,3-7 1 15</inkml:trace>
  <inkml:trace contextRef="#ctx0" brushRef="#br0" timeOffset="226.631">16661 13097 24 0,'-13'12'12'0,"13"-17"-5"15,0 5 21-15,5-7-26 16,0 0 0-16,3 0 1 16,3 0 0-16,2 2-5 15,3-2 1-15,0 5 2 16,0 2 1-16,-1 0-2 16,-4 2 1-16,-6 10 0 0,-2 2 0 15,-3 0 1-15,-8 10 0 16,-3-1 2-16,-2 1 1 15,-3-1-1-15,0 3 1 16,1-5 0-16,1-4 1 16,6-8-1-16,3-2 1 15,5 0-2-15,5 3 1 16,6-6-2-16,2 1 1 0,3-3-2 16,3 1 1-16,-1-1-2 15,1 1 0-15,-3-3-3 16,-6 0 1-16,-2-5-5 15,-3 5 0-15,-2-3-7 16,0-1 1-16,-1-3-7 0,4-5 0 16</inkml:trace>
  <inkml:trace contextRef="#ctx0" brushRef="#br0" timeOffset="227.631">16650 12662 26 0,'-8'5'13'0,"11"-15"0"16,2 8 14-16,6 0-25 15,2-1 1-15,6 3 0 16,4 0 0-16,1 0-4 16,3 0 0-16,-4 5 3 15,-4 2 0-15,-6 0 0 16,0 7 0-16,-7 3 0 16,-6-3 0-16,-11 2 1 15,-2 3 0-15,-6-5 1 16,4 3 0-16,-1-3 0 15,5-5 0-15,3 3 0 16,3 0 0-16,2-3-1 16,8 3 0-16,6 0-2 0,5-3 1 15,5-4-2-15,0-1 0 16,0-4-6-16,-5 3 1 16,-2-3-10-16,-4 0 0 15,6 0-2-15,-3-5 0 16</inkml:trace>
  <inkml:trace contextRef="#ctx0" brushRef="#br0" timeOffset="228.631">17349 12989 26 0,'0'-2'13'0,"10"-1"0"16,-2 1 18-16,5-3-26 15,9 3 1-15,7-8 4 16,8-1 1-16,8 1-13 15,-3-4 0-15,3 2 8 16,-3 1 0-16,-2-1-3 0,-5 5 0 16,-6 0-4-16,-6 2 0 15,-7 5-5-15,-5 2 0 16,-8 3-6-16,-9 0 0 16,-2-3-5-16,-2 5 1 15</inkml:trace>
  <inkml:trace contextRef="#ctx0" brushRef="#br0" timeOffset="229.631">17425 13029 28 0,'-7'-12'14'0,"14"3"-5"0,-1 4 21 0,2 0-23 15,2 1 1-15,4-1 5 16,1 5 0-16,1 5-15 15,0 4 0-15,5 3 11 16,0 4 0-16,3 5-4 16,3 1 0-16,-3-1-3 15,-3 0 1-15,0-2-2 16,0-5 0-16,0-5-5 16,-5-2 1-16,-3-2-5 15,-5-3 1-15,-2-2-7 16,-9 0 0-16,-2 0-5 15,-9-2 0-15</inkml:trace>
  <inkml:trace contextRef="#ctx0" brushRef="#br0" timeOffset="230.631">17367 13255 37 0,'-10'0'18'0,"12"4"-11"16,4-1 30-16,2 2-31 15,2-5 1-15,6 2 5 16,8-2 0-16,5 2-14 16,8-2 0-16,3 0 9 15,-1 5 0-15,-2-5-3 16,-5 2 0-16,-3-2-5 0,-2 7 0 16,-3-2-5-16,-3 2 1 15,-5-2-5-15,-3-3 0 16,-5 0-8-16,-3-4 0 15,0-7 1-15,1-1 0 16</inkml:trace>
  <inkml:trace contextRef="#ctx0" brushRef="#br0" timeOffset="231.631">18140 12679 22 0,'0'-26'11'0,"5"19"-7"0,-5 7 16 16,0 0-16-16,0 0 0 0,3 0 3 15,2 9 0-15,0 5-8 16,3 12 1-16,-2 12 7 16,-1 4 0-16,3 5-2 15,0 5 1-15,-3-3-2 16,0 10 1-16,-2-7-2 16,-6-3 0-16,1-2-2 15,-4-9 1-15,-2-3-6 16,1-9 1-16,1-5-5 15,-2-4 1-15,3-6-6 0,0-4 1 32,2-2-3-32,3-12 0 15</inkml:trace>
  <inkml:trace contextRef="#ctx0" brushRef="#br0" timeOffset="232.631">18399 12660 19 0,'5'-10'9'0,"1"6"-1"16,-6 4 13-16,2 2-16 15,1 0 0-15,0 10 4 16,-1 5 0-16,-2 8-10 15,-2 15 0-15,-1 3 8 16,0 6 1-16,1 3-3 16,-1 7 1-16,0 2-2 15,1-5 0-15,-1 1-3 0,0-15 1 16,3-7-2 0,0-6 0-16,0-11-6 15,0-4 0-15,3-9-8 0,2-12 1 16,3-12-2-16,-2-2 1 15</inkml:trace>
  <inkml:trace contextRef="#ctx0" brushRef="#br0" timeOffset="233.631">18587 12930 10 0,'5'-7'5'0,"-2"14"8"0,-3-2 2 0,0 7-14 16,0 9 0-16,0-2 1 15,0 4 0-15,3 5-3 16,2 3 1-16,0-5 1 16,3-3 1-16,0-1-1 15,3-6 0-15,2-7 0 16,3-2 0-16,0-4-1 15,2-10 1-15,1-5 0 0,-3-2 0 16,-3 0 0 0,-3-3 1-16,-4 10-1 0,-1 5 1 15,-2 4-1-15,-1 5 0 16,1 5 0-16,5 0 0 16,2-3-1-16,6 5 1 15,3 0 0-15,-1-7 0 16,3-2 1-16,1-7 0 15,-1-5 0-15,0-5 1 16,3-7-1-16,0-2 1 0,-1-5-1 16,-1-2 0-16,-4-3 1 15,-5 3 0-15,-2 2-2 16,-6 0 0-16,-2 5-1 16,-3 7 1-16,-3 2-5 15,-2 5 1-15,0 3-7 16,-1 6 0-16,4-2-2 15,4 2 1-15</inkml:trace>
  <inkml:trace contextRef="#ctx0" brushRef="#br0" timeOffset="234.631">19092 13205 4 0,'-10'-7'2'0,"23"0"6"0,-8 7-7 16,3-7 2-16,0 0 0 15,3-2 6-15,-1-1 0 16,1 3-8-16,-3 0 0 15,-3 5 8-15,-2 4 0 16,-6 3-1-16,-2 4 1 16,-3 5-2-16,-5 10 0 0,-3-1-2 15,0-4 1-15,-3 10-3 16,6-4 0-16,5-1-1 16,6-3 1-16,2-4-2 15,2-6 1-15,4-4-1 16,1-2 1-16,4-10 0 15,5 3 1-15,0-5-1 16,0-2 1-16,0 1 0 16,-3 1 1-16,0 0-2 15,0 7 1-15,0-2-1 16,1-3 0-16,-1 5-1 16,-2 0 1-16,-1 5-4 0,-2-3 1 15,0-2-4-15,-3 0 0 16,1 0-6-16,-1 0 1 15,3 0-9-15,2 0 1 16,6-7 1-16,0 0 1 16</inkml:trace>
  <inkml:trace contextRef="#ctx0" brushRef="#br0" timeOffset="235.631">19518 13158 29 0,'-2'-21'14'0,"-6"-5"-11"0,2 24 28 0,-1-3-28 16,-7 5 0-16,-4 0 2 15,2 5 1-15,0 2-7 16,5 2 0-16,1 1 4 16,2-1 1-16,3 10-3 15,5-5 1-15,8 5-2 16,7 0 1-16,7-3-1 15,4 3 1-15,-5-5-1 16,-5 0 0-16,-5 0 1 16,-6 0 0-16,-8-2 0 15,-7 7 1-15,-9-5 0 16,-7-2 0-16,5-5-1 16,-6 0 1-16,-2-5-5 0,0-4 0 31,5-3-7-31,6-2 0 15,10 0-5-15,13 0 1 16</inkml:trace>
  <inkml:trace contextRef="#ctx0" brushRef="#br0" timeOffset="236.631">18688 12742 23 0,'-3'7'11'0,"16"-16"0"0,-8-1 13 15,9 1-21-15,-1-5 1 16,3 0 1-16,0 2 1 16,-1-2-8-16,-1 0 0 15,-1 2 5-15,-2 3 0 16,-4-1-2-16,-4 5 0 15,-3 5-1-15,0 3 1 0,0-1-1 16,3 5 1-16,2 3-1 16,3-1 0-16,3 0 0 15,2 3 1-15,3 0 0 16,0-3 0-16,-3 3-2 16,0-5 0-16,0 0-7 15,0 0 1-15,3-2-5 0,6-3 1 16</inkml:trace>
  <inkml:trace contextRef="#ctx0" brushRef="#br0" timeOffset="237.631">19767 12669 25 0,'-8'-7'12'0,"5"7"-2"15,3 0 16-15,6 5-22 16,-4 4 0-16,1 3 2 0,0 7 0 15,-1 7-8-15,1 9 1 16,0 0 5-16,-1 5 0 16,-4 0-2-16,2 7 0 15,0 0-3-15,0-7 0 16,-3 0-5-16,3-5 0 16,-3-4-6-16,-2-10 1 15,5 0-2-15,5-11 0 16</inkml:trace>
  <inkml:trace contextRef="#ctx0" brushRef="#br0" timeOffset="238.631">19981 12570 26 0,'-21'5'13'0,"13"2"-4"15,8-2 24-15,0 4-31 16,3 3 0-16,0 9 2 16,-1 10 0-16,1 6-5 15,-1 10 0-15,-2 0 4 16,0 5 0-16,0-5-1 16,-2 5 0-16,-3-5-1 15,-1-5 0-15,-2-2-3 16,0-7 0-16,3-7-7 15,0-7 1-15,2-10-5 0,11-9 1 16</inkml:trace>
  <inkml:trace contextRef="#ctx0" brushRef="#br0" timeOffset="239.631">20087 13050 34 0,'-8'-5'17'0,"27"-16"-17"0,-14 14 28 0,6 0-28 15,2 0 0-15,0-2 0 16,0-1 0-16,1 3-1 16,-1 0 1-16,0 7-1 15,-2 7 0-15,-3 3 0 16,-1 4 1-16,-7 0 1 15,-5 5 0-15,3 2 3 16,-6 0 0-16,-3 0 2 16,-5 3 1-16,3-1-1 15,0-4 1-15,5-3-2 16,5 1 0-16,3-5-3 16,5-3 0-16,6-2-2 15,-3-2 1-15,2-3-2 16,1-4 1-16,2 0-4 15,1-3 0-15,1 0-3 16,-4-2 0-16,-3-5-7 0,-3 5 0 16,6-12-1-16,-3 5 0 15</inkml:trace>
  <inkml:trace contextRef="#ctx0" brushRef="#br0" timeOffset="240.631">20114 12589 24 0,'-32'-23'12'16,"35"-13"-11"-16,4 27 20 0,9-5-20 15,0 2 0-15,3 3 2 16,2 2 1-16,3 4-4 15,2 6 1-15,1-1 2 16,-6 5 0-16,-5 12 0 16,-6 7 0-16,-7-3-1 15,-6 3 0-15,-2 7 1 16,-3-5 0-16,0-2 1 16,3-2 0-16,2-8-1 15,6-2 1-15,7-2-1 16,6-3 1-16,5-6-3 15,3-3 1-15,0-3-2 16,0-1 1-16,0-3-2 16,-3 2 0-16,-5 3-7 15,-3-3 1-15,-5 0-7 0,2-2 0 16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7T21:33:10.61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17473 3607 17503 0,'0'0'1552'0,"0"0"-1232"0,7-2-320 0,-1 0 0 16,0 0 3168-16,-1 0 576 16,-5 2 112-16,0 0 32 0,5-2-1824 0,2 0-352 15,0 0-80-15,1 1-16 0,0 0-336 0,1 0-80 0,0 1-16 0,2 0 0 16,2 0-336-16,-1 0-64 0,2 0-16 0,1 0 0 16,0 0-80-16,2 0-32 0,0 0 0 0,0 0 0 15,0 2-16-15,1-2 0 0,-2 0 0 0,2 0 0 16,-1-1-80-16,4 0-32 0,1 1 0 0,2-2 0 0,-1 0-80 15,4 1-32-15,0-3 0 0,2 1 0 16,2 1-16-16,-2 0 0 0,0-1 0 0,-2 2 0 0,-3 0-208 16,-1 0-64-16,-2-1 0 0,1 1 0 0,-2 0-128 0,2 1 192 15,1 0-192-15,0 0 192 0,-1-1-192 0,1 1 0 16,-1 1 0-16,3 0 128 0,0 1-128 0,3 0 0 16,0-1 0-16,-2 1 0 0,-1 1-176 0,-1 2-64 15,-2-2-16-15,-2 1 0 0,2 0 416 0,-2 0 80 16,0-1 16-16,0 0 0 0,1-1-112 0,0 0-16 15,1 0 0-15,0-2 0 0,2 0-128 0,-1 0 0 16,2 0 0-16,0 0 0 0,-1-1 0 0,-2 0 128 16,-1 0-128-16,-3 0 128 0,0 0-128 0,-3 0 0 15,-2 0 0-15,0 1 128 0,-3-1 288 0,-2 0 48 16,1 1 16-16,-2 0 0 0,-2-1-480 0,0 1-160 16,-5 0 0-16,5 0 0 0,-5 0 160 0,0 0 0 0,5 0 0 0,-5 0 0 15,0 0-352-15,0 0-32 16,0 0-16-16,0 0 0 15,0 0-864-15,0 0-160 0,0 0-48 0,0 0-21632 0</inkml:trace>
  <inkml:trace contextRef="#ctx0" brushRef="#br0" timeOffset="12340.13">16303 767 20271 0,'0'0'1792'0,"0"0"-1424"0,-4-1-368 0,1-3 0 0,0-1 2480 0,0 1 416 16,3 4 96-16,0 0 16 0,-2-4-1152 0,2 4-240 16,0 0-32-16,0 0-16 0,0 0-560 0,-2 5-112 15,0 2-32-15,0 3 0 0,-1 4-352 0,0 3-80 16,0 2-16-16,-1 1 0 0,0 3 32 0,-1 0 16 15,-1 0 0-15,-1 0 0 0,0 2-16 0,0-2 0 16,-1 2 0-16,1 1 0 0,-2 2-64 0,0 1-32 16,0-2 0-16,2-1 0 0,0 1-32 0,-1-3 0 15,1 0 0-15,1-2 0 0,0 0 0 0,1-6 0 16,1 0 0-16,2-3 0 0,-1-1 0 0,1-3-16 16,2-2 0-16,0-2 0 0,0-5-48 0,0 0 0 15,0 0 0-15,0 0 0 0,0 0-32 0,0 0-16 0,5 0 0 0,1 1 0 16,0 0-16-16,1 1 0 15,0-2 0-15,2 0 0 0,-1 0 0 0,2 0 0 0,0 0 0 0,0 0 0 16,0 0-64-16,1 1-128 0,0-1 176 0,1 0-176 16,-1 0 128-16,1 0-128 0,1 0 0 0,0 0 0 15,-2 0 128-15,1 0-128 0,0 0 0 0,1-1 0 16,-2-1 0-16,1-1 0 0,0 0 0 0,-2-1 0 31,1 0-880-31,0-1-176 0,-1-1-32 0,-1-1-16 16,-1-2-2000-16,-1-1-400 0</inkml:trace>
  <inkml:trace contextRef="#ctx0" brushRef="#br0" timeOffset="12924.324">16558 897 13823 0,'-7'-9'608'0,"7"9"128"0,-3-3-592 0,0-4-144 15,1 0 0-15,1-1 0 0,1 0 4736 0,0-1 928 16,0 0 176-16,1 2 48 0,1-2-3216 0,1 0-640 16,1-1-128-16,1 1-32 0,0 2-720 0,2 0-128 15,0-1-48-15,4 0 0 0,2 1-784 16,0 0-192-16,0 3 0 0,-1-1 592 0,2 4 80 16,0 1 16-16,1 2 0 0,-1 0-448 0,-3 2-96 0,-1 3-16 0,-1 3 0 15,0 2-128-15,-3 2 160 0,-2 3-160 0,-3 2 160 16,-2 3-160-16,-3 1 128 0,-3 1-128 15,-2 0 128-15,-2-3-128 0,-4 4 0 0,-5 5 144 16,1-3-144-16,1-6 0 16,1 0 0-16,3 2 160 0,0-5-32 0,2-1-128 0,1-2 192 15,0-3 64-15,1-1 0 0,2-2 0 0,1-1 0 16,1-1-64-16,3-3 0 0,3-4 0 0,-5 5 0 16,5-5-192-16,0 0 0 15,0 0 0-15,0 0 336 0,0 0 32 0,0 0 0 0,0 0 0 16,4-3-176-16,1 1-48 0,3 0 0 0,1 1 0 15,1-1-16-15,3 0 0 0,0 0 0 0,3 0 0 16,1 0 0-16,-1 1 0 0,3-2 0 0,0 2 0 16,1 1 16-16,0 2 0 0,1 1 0 0,-1 1 0 15,-1 0-144-15,-1 0 160 0,-2 1-160 0,-1 1 160 0,-1 2-160 16,-3-2 0-16,-1 1 144 0,-2 0-144 0,-1 1 0 0,-1 0 0 16,-2 0 0-16,-1-1 128 0,1-1-128 15,-1-1 0-15,-3-5 0 0,0 0 0 0,0 0 0 0,0 0 0 16,0 0 0-16,0 0 0 15,0 0-448-15,0 0 0 0,0 0 0 0,0 0 0 16,-2-7-1712-16,0-1-336 0,1-1-80 0,0 0-18384 16</inkml:trace>
  <inkml:trace contextRef="#ctx0" brushRef="#br0" timeOffset="13392.201">17131 1045 16575 0,'0'0'1472'0,"0"0"-1168"0,0 0-304 0,0 0 0 15,2-5 3200-15,-2 5 576 0,0 0 112 0,0 0 16 16,0 0-2048-16,0 0-400 0,0 0-96 0,0 0-16 15,0 0-336-15,0 0-80 0,-1 7-16 0,-1-1 0 16,-1 0-208-16,0 1-32 0,0 2-16 0,0 3 0 16,-1-1-80-16,-1 0-32 0,1 0 0 0,1 0 0 15,2 0-32-15,-1-4-16 0,0 2 0 0,1 0 0 16,0-2-48-16,1-1-16 0,0-6 0 0,0 0 0 16,0 0-96-16,0 0-16 0,0 0 0 0,0 0 0 15,5-3-48-15,-1-2-16 0,1-2 0 0,1-1 0 16,1-1-32-16,1 0-16 0,1-2 0 0,-1 0 0 15,2-3-80-15,0 1-128 0,1 0 176 0,1 0-176 16,0 1 128-16,4-2-128 0,-1 3 0 0,-1 2 0 16,-3 2 0-16,-1 2 0 0,-1 0 0 0,-3 2 0 15,1 1 0-15,-2 3 0 0,1 2 0 0,-2 3 128 16,-1-2-128-16,1 4 0 0,-2 1 192 0,0 1-64 16,-1 0 0-16,1 2-128 0,-2 0 160 0,0 2-160 15,0-1 128-15,1 1-128 0,-1-1 0 0,0-1 0 16,0-2 128-16,1-1-128 0,0 0 0 0,0 0 0 15,0-3 0-15,-1-6 0 0,0 0-160 0,0 0-16 16,0 0 0-16,5-1 0 16,0-2-1600-16,1-2-320 0,0-1-64 0,1-1-11312 0,1-2-2272 0</inkml:trace>
  <inkml:trace contextRef="#ctx0" brushRef="#br0" timeOffset="13724.969">17496 1023 11967 0,'0'0'1072'0,"0"0"-864"0,0 0-208 0,0 0 0 15,0 0 4432-15,0 0 848 0,0 0 160 0,-4 2 48 16,-1 0-3184-16,0 3-640 0,0-2-128 0,0 2-32 16,-1 0-624-16,1 2-128 0,0 0-32 0,2 2 0 15,-1 1-272-15,1 1-64 0,-1 0-16 0,2 1 0 16,1 2-48-16,2-1-16 0,1-1 0 0,0-2 0 16,1-1-128-16,1 0-32 0,1-3 0 0,2-1 0 15,0-1 16-15,1-1 0 0,0-2 0 0,0-1 0 16,0-1 144-16,1 0 16 0,0-5 16 0,0 0 0 0,0-3-16 15,-2-1-16-15,0-1 0 0,0 0 0 0,-1 0-128 0,-1 0-32 16,-2 0 0-16,-1 0 0 0,-1 1-144 0,-1-1 0 16,-2 0 144-16,0 3-144 0,-2 0 0 0,0 2 128 15,0 0-128-15,-1 1 0 0,-1 0 0 0,1 1-208 16,0 1 16-16,0 1 16 16,1 1-1472-16,4 1-288 0,0 0-64 0,0 0-16 15,0 0-1296-15,0 0-256 0</inkml:trace>
  <inkml:trace contextRef="#ctx0" brushRef="#br0" timeOffset="13925.325">17694 1142 30063 0,'0'0'1328'0,"0"0"272"0,0 0-1280 0,0 0-320 0,0 0 0 16,0 0 0-16,0 0 2240 0,0 0 368 0,0 0 80 0,0 0 0 16,0 0-1120-16,0 0-224 0,1-7-64 0,1 0 0 15,-1-2-704-15,2 1-128 0,0-3-48 0,0 3 0 16,1-4-272-16,-1 2-128 0,1-1 128 0,0 2-128 15,1-2 0-15,0 0 0 0,0 1 0 0,0 1 0 16,-1 0 0-16,1 2-144 0,2 0 144 0,-3 1-208 31,1 0-288-31,0 2-48 0,0 1-16 0,0 2 0 0,-5 1-224 0,0 0-48 0,7-2-16 0,-7 2 0 16,7 1-1936-16,-1 1-384 0</inkml:trace>
  <inkml:trace contextRef="#ctx0" brushRef="#br0" timeOffset="14477.695">17861 1143 30575 0,'0'0'1344'0,"0"0"304"0,0 0-1328 0,0 0-320 15,0 0 0-15,0 0 0 0,0 0 1472 0,0-4 208 16,0-1 48-16,1-2 16 0,2-1-720 0,1 0-160 15,0-2-32-15,0 2 0 0,-1-1-464 0,1 0-112 16,2 0 0-16,-1 2-16 0,2-1-240 0,0 1 0 16,0 1 0-16,0 0 0 0,1 1 0 0,-1 1 0 15,0 3 0-15,0-1 0 0,0 1 0 0,-1 1 0 16,0 1 0-16,0 1 0 0,-2 1 144 0,-1 1-144 0,0 1 128 0,0 1-128 16,0 1 256-16,-1 0-48 0,0 1 0 0,-1 0 0 15,-1 0 176-15,1 1 16 0,-1-3 16 0,0 1 0 16,0 2-32-16,1-3-16 0,1 0 0 0,-2-6 0 15,0 0-80-15,0 0-16 0,0 0 0 0,0 0 0 16,0 0-64-16,0 0-16 0,0 0 0 0,0 0 0 16,4-2 0-16,0-2-16 0,1-1 0 0,0-1 0 15,1-1-176-15,0 0 0 0,2 0 144 0,0-1-144 16,1-2 0-16,1 0 0 0,-2 1 0 0,2 1 0 16,-2 2 0-16,0 1 0 0,1 0 0 0,-3 0 0 15,1 0 0-15,1 2 0 0,-2-1 0 0,1 4 0 16,-1 0 0-16,-1 2 0 0,-1 0 0 0,2 0 0 0,-1 2 0 0,-1 0 0 15,-4-4 0-15,4 8 128 0,0 2 128 0,0 1 16 16,-1 0 16-16,-1 2 0 0,-1 0 96 0,1 0 32 16,-1 0 0-16,2 1 0 0,-2-2-224 15,1-2-64-15,0-1 0 0,-1-1 0 0,2-2-128 0,1-2 0 16,-4-4 0-16,0 0 0 0,6 0 0 16,-6 0 0-16,6-2 0 15,-1-1-3200-15,-1-3-656 0</inkml:trace>
  <inkml:trace contextRef="#ctx0" brushRef="#br0" timeOffset="15876.555">19187 627 24415 0,'0'0'1088'0,"0"0"208"0,0 0-1040 0,0 0-256 16,0 0 0-16,0 0 0 0,0 0 1552 0,-1-5 256 16,1 5 48-16,0 0 16 0,0 0-528 0,0 0-96 15,0 0-32-15,0-5 0 0,0 5-224 0,0 0-48 16,2-4-16-16,-2 4 0 0,0 0-160 0,0 0-48 16,0 0 0-16,4 3 0 0,0 1-64 0,-1 2-16 15,-2 5 0-15,-1 0 0 0,0 2-128 0,-1 6-48 0,-1 3 0 0,-1 3 0 16,1 0-32-16,-1 1-16 0,-1 1 0 0,1-1 0 15,0-2-48-15,0 1-16 0,-1-4 0 0,1 0 0 16,-1-2-144-16,1-1-16 0,0-2-16 0,0-1 0 16,0-2-176-16,1-2 128 0,0 0-128 0,1 0 128 15,0 0-128-15,0-2 0 0,0 0 0 16,0-1 0-16,0-1 0 0,0 0 0 0,1-7 0 0,0 0 0 16,0 0 0-16,0 0 0 0,0 0-192 0,0 0 192 15,0 0-576-15,0 0 0 0,0 0 0 16,0 0 0-16,0 0-1136 0,2-7-208 0,0 0-64 15,1 1 0-15,0-2-1232 0,0 1-256 0</inkml:trace>
  <inkml:trace contextRef="#ctx0" brushRef="#br0" timeOffset="16460.546">19402 594 6447 0,'0'0'576'0,"0"0"-576"0,0 0 0 0,0 0 0 15,0 0 4832-15,0 0 864 0,0 0 160 0,0 0 32 16,0 0-3440-16,0 0-688 0,0 0-144 0,0 0-16 15,0 0-320-15,0 0-64 0,0 0-16 0,0 0 0 16,0 0-240-16,0 0-32 0,0 0-16 0,0 7 0 0,-1 0-272 0,1 1-64 16,1 3-16-16,-1 2 0 0,-1 3-112 0,0 2 0 15,-1 2-16-15,0 2 0 0,0 2 64 0,1 0 16 16,0 2 0-16,0 0 0 0,0-1-80 0,-1 0-16 16,0-2 0-16,1 1 0 0,-1-6-128 0,0 0-32 15,0-2 0-15,2-2 0 0,-1 0-128 0,0 0-128 16,1-3 192-16,0 0-192 0,-1-1 128 0,0-1-128 15,0-1 0-15,1 1 0 0,0-2 0 0,0-1 0 16,-1 0 0-16,1-6 0 0,0 0 0 0,0 0 0 16,0 0 0-16,0 0 0 15,0 0-512-15,0 0-16 0,0 0 0 0,0 0 0 16,0 0-944-16,-2-5-176 0,1-1-32 0,1 0-16 16,1-1-944-16,1 1-192 0,0-2-48 0</inkml:trace>
  <inkml:trace contextRef="#ctx0" brushRef="#br0" timeOffset="17231.69">19590 822 12895 0,'0'0'1152'0,"0"0"-928"16,1-6-224-16,0 1 0 0,0-1 4144 0,0 1 784 15,0-1 144-15,-1 6 48 0,0 0-2768 0,0 0-560 16,0 0-96-16,0 0-32 0,1 7-464 0,0 1-112 0,-1 1 0 0,1 2-16 15,0 0-544-15,0 3-96 16,0 0-32-16,1 0 0 0,0 1-160 0,0-1-48 0,0-1 0 0,1 0 0 16,1-2 64-16,0-1 16 0,0-1 0 0,1-2 0 15,1-1 0-15,0-1 0 0,0 0 0 0,0-3 0 16,0 1 0-16,0-2 0 0,1-1 0 0,0 0 0 16,-1-1-16-16,0 1-16 0,1-3 0 0,-2-1 0 15,1-1-112-15,-1-1 0 0,-1-1-128 0,1 2 192 0,-2-1-192 0,0 0 144 16,1 0-144-16,-1 0 128 0,0 0-128 0,-1 2 0 15,-2 4 0-15,0 0 0 0,0 0 0 0,0 0 0 16,0 0 0-16,3 5 0 0,-1 0 0 0,1 0 128 16,-1 1-128-16,0 1 0 0,1 0 128 0,-1 0-128 15,1 0 0-15,0-1 128 0,-3-6-128 0,4 5 128 16,-4-5-128-16,5 5 128 0,-5-5 0 0,6 4 0 16,0-1 0-16,-1-1 0 0,-5-2 32 0,6-4 0 15,1 0 0-15,0 0 0 0,1 1 176 0,-1-3 48 16,-2 0 0-16,0-2 0 0,2-1-192 0,0-2-48 15,-2-2 0-15,1 1 0 0,-1 1-144 0,0 0 0 16,-1-3 0-16,-1 1 0 0,1-3 0 0,0 0 0 16,-1 1 0-16,1-1 0 0,-1-2 0 0,0 3 0 15,-2 1 0-15,0-1 0 0,0 3 0 0,-1 3 0 0,-2 2 0 0,0 1 0 16,-1 1-192-16,0 1 16 16,-1 2 16-16,0 2 0 15,4 0-1312-15,-5 2-256 0,1 2-48 0,-1 1-16 16,3 1-1184-16,0 0-240 0</inkml:trace>
  <inkml:trace contextRef="#ctx0" brushRef="#br0" timeOffset="17729.088">20132 536 33695 0,'0'0'736'0,"0"0"160"0,0 0 16 0,0 0 48 0,0 0-768 0,0 0-192 16,0 0 0-16,0 0 0 0,0 0 1488 0,3 6 272 16,-2 2 48-16,0-1 16 0,-1 1-672 0,1 0-144 15,-1 2-32-15,0 2 0 0,-1 1-352 0,0 1-80 16,-1 3-16-16,0 2 0 0,1 2 16 0,-1 2 0 15,0-1 0-15,0 2 0 0,0 0 32 0,2 0 16 16,-1 2 0-16,0-4 0 0,0 0-592 0,0-5 0 0,1-1-144 0,1-1 144 16,-1-1 0-16,0-1 0 0,0-1 0 0,0-2 0 15,1-3 0-15,0-1 0 0,0-1-128 0,0 0 128 32,1 0-1296-32,-2-5-192 0,1 5-48 0,-1-5 0 15,0 0-960-15,0 0-208 0,0 0-48 0,0 0-13952 0</inkml:trace>
  <inkml:trace contextRef="#ctx0" brushRef="#br0" timeOffset="18079.251">20310 546 15663 0,'0'0'688'0,"0"0"144"0,-1-5-656 0,1 5-176 15,0-5 0-15,0 5 0 0,0 0 4128 0,0 0 800 16,0 0 144-16,1-4 48 0,-1 4-2704 0,0 0-544 16,0 0-96-16,0 0-32 0,0 0-448 0,1 6-80 15,0 3-32-15,-1 0 0 0,0 0-448 0,-1 1-96 16,-1 2 0-16,0 2-16 0,-1 2-176 0,0 4-16 15,-1 0-16-15,0 2 0 0,0 2-32 0,1 2-16 16,-2-3 0-16,1 2 0 0,1-1-64 0,1 1-16 16,0-3 0-16,0-2 0 0,0-3-160 0,1-1-128 15,0-2 144-15,1-3-144 0,0-1 0 0,0-1 0 0,1-4 0 16,-1-5 0 0,0 0-704-16,0 0-224 0,0 0-48 0,0 0-16 15,0 0-1328-15,0 0-272 0,6-3-48 0</inkml:trace>
  <inkml:trace contextRef="#ctx0" brushRef="#br0" timeOffset="19913.512">20401 1000 23039 0,'0'0'1024'0,"0"0"192"0,0 0-960 0,0 0-256 0,0 0 0 0,0 0 0 16,2-4 3536-16,-1-1 672 0,2-1 128 0,2 1 16 15,3 1-2832-15,-1 1-576 0,1-1-112 0,0 1-32 0,1-2-528 0,-1 2-96 16,1-1-32-16,-1 1 0 16,-1 2 144-16,1 0 32 0,-3 1 0 0,0 1 0 15,-1 1-160-15,-1 2-32 0,-3-4 0 0,2 5 0 16,-2-5 112-16,-1 6 16 0,-1-1 0 0,-2 2 0 16,0 1 320-16,-2 0 64 0,0 0 0 0,-2 0 16 15,-1 3-128-15,0-1-16 0,-1-1-16 0,2 1 0 0,-1-1 16 0,1 0 0 16,0-1 0-16,1 2 0 0,0-1-272 0,3-1-48 15,1 0-16-15,0-1 0 0,1 0 16 0,0-1 16 16,1 0 0-16,1-6 0 0,1 5-80 0,-1-5 0 16,2 6-128-16,1-1 192 0,1-1-64 0,0 0-128 15,1-1 176-15,1-1-176 0,1 0 208 0,2-2-64 16,-2 0-16-16,1 0 0 0,-1-2-128 0,2 2 128 16,0-2-128-16,0 0 128 0,1 0-128 0,-2-1 0 15,1-1 0-15,-1 1 0 0,0 3 0 0,-1-4 0 16,-1 0 128-16,-1 3-128 0,2-2 0 0,-2 1 0 15,-1-1 0-15,1 1 0 0,-5 2-368 0,0 0 48 16,0 0 16-16,5-2 0 16,-1 0-1248-16,-4 2-256 0,0 0-48 0,4-3-16 15,-1-1-1632-15,-1 2-320 0</inkml:trace>
  <inkml:trace contextRef="#ctx0" brushRef="#br0" timeOffset="20480.514">20507 523 25103 0,'0'0'1104'0,"0"0"240"0,0 0-1072 15,0 0-272-15,1-6 0 0,-1 1 0 0,0 5 1376 0,1-5 224 16,1 0 32-16,0 0 16 0,1-1-368 0,2 1-80 15,-1 1-16-15,0 0 0 0,1 0-112 0,-1 1-32 16,0 0 0-16,2 1 0 0,-1 0-288 0,0 1-64 16,0 1-16-16,0 1 0 0,-5-1-224 0,5 5-64 15,0 0 0-15,-2 1 0 0,0-2 64 0,-1 2 0 0,0 0 0 0,-1 1 0 16,-1 1 32-16,0 1 16 0,-1 0 0 0,-1 0 0 16,-2-2-112-16,1 0-32 15,-1 1 0-15,-1-2 0 0,1 0 80 0,-2 1 16 16,0 1 0-16,0-2 0 0,0 0 0 0,0 0 16 0,1-1 0 0,-1-1 0 15,0 1-48-15,1-2-16 0,5-3 0 0,-3 4 0 16,3-4-176-16,-1 5-32 0,1-5-16 0,0 0 0 16,5 3-176-16,1 0 0 0,2 0 0 0,0-1 0 15,3-2 160-15,2-2-160 0,0 0 192 0,1 1-192 16,2-1 128-16,1 1-128 0,-1 0 0 0,0-1 0 16,-4-2 0-16,-1 1 0 0,0 0 0 0,-3 1 0 15,-8 2-1968 1,0 0-288-16,0 0-64 0</inkml:trace>
  <inkml:trace contextRef="#ctx0" brushRef="#br0" timeOffset="28694.413">20960 725 8287 0,'0'0'736'0,"0"0"-592"16,0 0-144-16,0 0 0 0,0 0 6000 0,0 0 1168 15,0 0 224-15,0 0 48 0,0 0-4688 0,0 0-960 16,6 2-176-16,0 0-32 0,-1-1-672 0,1 1-128 16,0 0-16-16,2-1-16 0,0-1-544 0,2 0-208 15,-2 1 176-15,3 0-176 0,0-1 128 0,-1-1-128 16,1 2 0-16,0 1 0 0,-2-2 0 0,-1 1-336 0,-8-1 48 0,7 3-12560 31,-7-3-2512-31</inkml:trace>
  <inkml:trace contextRef="#ctx0" brushRef="#br0" timeOffset="28876.04">20917 911 18431 0,'0'0'816'0,"0"0"160"0,0 0-784 0,0 0-192 0,0 0 0 0,6 2 0 16,0-2 3568-16,0 0 656 0,2-2 144 0,1 1 32 16,0 0-2800-16,2 0-576 0,-2 1-96 0,3-2-32 15,0 1-640-15,2 1-256 0,-1 0 176 0,2 0-11312 16,1 0-2272-16</inkml:trace>
  <inkml:trace contextRef="#ctx0" brushRef="#br0" timeOffset="29589.726">21439 406 23727 0,'0'0'1040'0,"0"0"240"0,0 0-1024 0,0 0-256 16,0 0 0-16,0 0 0 0,5-2 1664 0,1 1 304 15,0-2 48-15,0 1 16 0,3 1-416 0,0 0-80 0,0 0 0 0,2 0-16 16,0 1-256-16,0-1-48 16,0 0-16-16,1 0 0 0,0 1-352 0,2 0-64 15,0 0-16-15,-1 1 0 0,1 0-528 0,0 0-112 16,0-1-128-16,1 1 176 0,-1 0-176 0,-1 0 0 16,2 0 0-16,-2 1 0 0,-1-2 0 0,-1 0-256 0,1 0 64 0,-2 0 16 15,-1-1-1664-15,0 0-336 16,-2 1-64-16,-1 0-14752 0</inkml:trace>
  <inkml:trace contextRef="#ctx0" brushRef="#br0" timeOffset="29925.764">21435 433 12895 0,'0'0'576'0,"0"0"112"0,-4 4-560 0,-1-1-128 15,5-3 0-15,-5 2 0 0,1 1 5264 0,4-3 1024 16,-2 5 208-16,0 0 32 0,1 1-3936 0,1 1-800 16,1 0-144-16,1 0-48 0,0 2-544 0,3 0-112 15,0 0-32-15,-1 0 0 0,2-1-336 0,1-1-64 16,2 1 0-16,0-1-16 0,1 0-288 0,1-2-48 15,2 1-16-15,-2-1 0 0,0 1-144 0,0-1 0 0,1 0 0 0,-3 0 128 16,1 0-128-16,-1 1-144 16,0-1 144-16,-2 1-208 15,-1-1-480-15,-3 1-80 0,0 0-32 0,-1 1 0 16,-1 2-1440-16,-1-2-272 0,-2 0-64 0,0 1-16 16,0 0-352-16,0 1-80 0</inkml:trace>
  <inkml:trace contextRef="#ctx0" brushRef="#br0" timeOffset="30217.163">21408 1012 19343 0,'0'0'1728'0,"0"0"-1392"0,0 0-336 0,0 0 0 0,1-4 3632 0,1-3 656 15,1 1 128-15,-1-2 16 0,1-1-2192 0,1 0-448 16,0 1-96-16,1-2-16 0,1-1-816 0,1-3-160 16,0 1-48-16,1-1 0 0,0 0-288 0,1-1-64 15,-1 0-16-15,2 0 0 0,0 1-288 0,1-1 0 16,-1-3 128-16,-1 3-128 0,2 0 0 0,0 1 0 16,0 2 0-16,0 0 0 15,-3 1-320-15,-1 3-112 0,-1 1-16 0,-1 2-16 16,-2 1-2544-16,-3 4-512 0</inkml:trace>
  <inkml:trace contextRef="#ctx0" brushRef="#br0" timeOffset="30462.47">21379 1013 28447 0,'0'0'1264'0,"0"0"256"0,0 0-1216 0,0 0-304 0,0 0 0 0,5 4 0 15,-5-4 1904-15,7 2 320 0,0 1 64 0,1-1 16 16,0 1-752-16,0-2-144 0,1 1-16 0,1 1-16 16,0-1-704-16,0 0-144 0,2 0-16 0,1-1-16 15,-1-1-336-15,0 1-160 0,0-1 160 0,1 0-160 0,-1 0 0 16,1-1 0-16,1-1 0 0,0 0 0 16,-2 1 0-16,1 0-128 0,-1-1-16 0,-1 2 0 15,-1-2-2096-15,-2 1-400 0,-2 0-96 0,-6 1-16 0</inkml:trace>
  <inkml:trace contextRef="#ctx0" brushRef="#br0" timeOffset="30726.214">21768 899 11967 0,'0'0'528'0,"0"0"112"0,0 0-512 0,0 0-128 15,0 0 0-15,0 0 0 0,0 0 5440 0,0 0 1072 16,0 0 208-16,0 0 32 0,0 0-4176 0,0 0-832 16,0 0-160-16,0 6-48 0,-2 2-704 0,-1-2-160 0,0 0-32 0,0 2 0 15,0 0-304-15,0 1-64 16,-1 0-16-16,0-1 0 0,0 0-96 0,1-1-32 0,0 1 0 0,1-3 0 16,2-5-128-16,0 0 0 0,0 0 0 0,0 0 0 31,0 0-384-31,0 0-96 0,0 0-32 0,0 0 0 0,0 0-2192 0,0 0-448 0,0 0-96 0,0 0-16 15</inkml:trace>
  <inkml:trace contextRef="#ctx0" brushRef="#br0" timeOffset="31104.754">21829 296 20271 0,'0'0'896'0,"0"0"192"0,0 0-880 0,0 0-208 16,0 0 0-16,0 0 0 0,-5 3 3472 0,0 0 656 0,1 1 128 0,1 0 32 15,1 2-2512-15,-1 1-496 0,1 2-112 0,-1 1-16 16,0 1-688-16,1 1-144 0,1-1-16 0,1 2-16 16,-2-2-160-16,1 2-128 15,0-2 144-15,1 1-144 0,0-5 144 0,1 1-144 0,0-1 128 0,1-1-128 31,1-1-1264-31,-3-5-336 0,0 0-64 0,4 4 0 0</inkml:trace>
  <inkml:trace contextRef="#ctx0" brushRef="#br0" timeOffset="31634.686">21900 978 23903 0,'0'0'1056'0,"0"0"224"0,0 0-1024 0,0 0-256 0,0 0 0 0,0 0 0 16,0 0 1776-16,0 0 304 0,0 0 64 0,0 0 16 15,0 0-864-15,0 0-160 0,0 0-48 0,-3 3 0 16,-2 0-432-16,0 1-80 0,0 0-32 0,0 1 0 16,0 0-48-16,2 0-16 0,0-1 0 0,1 2 0 0,1 0-160 0,1 0-48 15,0 1 0-15,1-1 0 0,1 0-272 0,1 0 0 16,1-3 128-16,1 1-128 0,0-1 0 0,1-1 0 15,0-2 0-15,1-1 0 16,2 0-1168-16,0-1-240 0,0-3-64 0,-1 1-14976 16</inkml:trace>
  <inkml:trace contextRef="#ctx0" brushRef="#br0" timeOffset="31844.302">21944 821 6447 0,'0'0'576'0,"-4"1"-576"0,-3-1 0 0,1 0 0 16,2 0 5952-16,4 0 1072 16,0 0 208-16,0 0 64 0,0 0-5200 0,0 0-1040 15,0 0-208-15,0 0-32 0,0 0-816 0,0 0 0 16,7-1 0-16,1-2-15808 0</inkml:trace>
  <inkml:trace contextRef="#ctx0" brushRef="#br0" timeOffset="32041.631">22038 954 34271 0,'0'0'1520'0,"0"0"304"0,0 0-1456 0,0 0-368 15,0 0 0-15,0 0 0 0,0 0 1632 0,6 2 256 16,1-2 48-16,2 0 16 0,2-1-1056 0,-2 0-192 15,2 0-64-15,1 1 0 0,0 0-480 0,-1 0-160 16,1-1 0-16,-1 1 0 16,-1 0-784-16,-2 0-272 0,1 0-48 0,-2 1-16 15,-1 0-2000-15,-1 0-400 0,-5-1-64 0,0 0-32 0</inkml:trace>
  <inkml:trace contextRef="#ctx0" brushRef="#br0" timeOffset="32191.43">22051 1023 32127 0,'0'0'1424'0,"0"0"304"0,0 0-1392 0,0 0-336 0,0 0 0 0,0 0 0 16,0 0 1600-16,0 0 240 16,0 0 48-16,0 0 16 0,6 4-992 0,1 1-192 15,1-4-32-15,0 1-16 0,3-1-432 0,0 0-96 0,0 0-16 16,-1 0 0 0,2-1-1376-16,0 1-288 0,-1-1-48 0,-1 0-15424 0</inkml:trace>
  <inkml:trace contextRef="#ctx0" brushRef="#br0" timeOffset="32440.929">22381 874 30575 0,'0'0'1344'0,"0"0"304"0,0 0-1328 0,0 0-320 15,0 0 0-15,0 0 0 16,0 6 2176-16,-1 0 384 0,0 1 64 0,0 3 0 0,0 0-1280 0,-1-1-256 15,0 0-48-15,0 0-16 0,0 0-400 0,1 0-96 16,0 0-16-16,0-1 0 0,-1 1-384 0,0-1-128 16,0 0 0-16,1-2 0 0,1 0 0 0,0 0 0 15,0-6-176-15,1 6 176 16,-1-6-2208-16,0 0-336 0,0 0-64 0</inkml:trace>
  <inkml:trace contextRef="#ctx0" brushRef="#br0" timeOffset="34392.943">22096 289 6447 0,'0'0'576'0,"0"0"-576"0,0 0 0 0,0-5 0 0,1 0 3984 0,-1 5 688 16,1-5 144-16,-1 0 32 0,0 0-2496 0,0 5-496 16,0 0-112-16,1-4-16 0,-1 4-288 0,0 0-64 15,0 0-16-15,0 0 0 0,0 0-272 0,0 0-64 16,0 0-16-16,0 0 0 0,0 0-240 0,0 0-64 16,-1 6 0-16,0 2 0 0,-1 1-432 0,0 2-80 15,1 1-32-15,0-1 0 0,0 2-160 0,1 1 0 16,0 0 144-16,0-2-144 0,0 1 160 0,1-2-32 15,0-2-128-15,2-1 192 0,-2-1-192 0,0 0-160 16,0-2 32-16,-1-5 0 16,0 0-1520-16,0 0-288 0,0 0-64 0,0 0-14592 0</inkml:trace>
  <inkml:trace contextRef="#ctx0" brushRef="#br0" timeOffset="34742.95">22122 207 13823 0,'-4'-3'1216'0,"0"1"-960"0,-1-2-256 0,0 1 0 16,1 0 4544-16,4 3 848 0,-4-2 176 0,4 2 48 15,0 0-3312-15,0 0-640 0,0 0-144 0,0 0-32 16,0 0-944-16,9-1-192 0,3 1-32 0,0 1-16 16,2 1-304-16,1 0 0 0,0 1 0 0,2 2 0 15,1-2 0-15,-1 2 0 0,0 1 0 0,-2 1 0 16,1 4 0-16,-1-1 0 0,-2 1 0 0,-1 0 0 0,-3 2 128 0,-1-1-128 15,-3 1 0-15,-2-1 0 0,-3 1 320 0,-3 0 16 16,-3-1 0-16,-2-1 0 0,-1 0 256 0,-2-3 48 16,0-1 16-16,-2-3 0 0,0 0-240 0,2 0-48 15,0-2-16-15,0-2 0 16,0-2-352-16,2 0 128 0,1 0-128 0,0 1 0 0,1-1 0 0,7 2 0 16,-5-2 0-16,0-1-128 15,5 3-1264-15,0 0-240 0,0 0-48 0,0 0-16768 0</inkml:trace>
  <inkml:trace contextRef="#ctx0" brushRef="#br0" timeOffset="35576.757">21854 1088 5519 0,'0'0'240'0,"0"0"64"0,0 0-304 0,0 0 0 0,0 0 0 0,0 0 0 0,0 0 6064 0,0 0 1152 16,0 0 224-16,0 0 48 0,0 0-4880 0,0 0-992 15,0 0-192-15,0 0-32 0,0 0-656 0,0 0-128 16,0 0-32-16,0 0 0 0,0 0-192 0,1 8-32 16,0 0-16-16,-1 2 0 0,0 1-144 0,0 1-48 15,0-1 0-15,-1 1 0 0,-1 0-144 0,1 0 160 16,-1 0-160-16,-1-1 160 0,-1 1 112 0,0-1 32 15,1-2 0-15,-1 0 0 0,-1-1 160 0,0-1 48 16,1-1 0-16,-1-1 0 0,1-1-64 0,-1-2 0 16,5-2 0-16,0 0 0 0,-7-2-240 0,2-1-48 15,1-1-16-15,0-1 0 0,1-3-144 0,0 0 0 16,1-1-160-16,1 1 160 16,1 1-1424-16,1-2-192 0,1-1-48 0,1 1-17280 0</inkml:trace>
  <inkml:trace contextRef="#ctx0" brushRef="#br0" timeOffset="37027.772">22861 654 9215 0,'0'0'816'0,"0"0"-656"16,0 0-160-16,1-5 0 0,-1 5 3712 0,0 0 720 15,3-5 144-15,-1 0 32 0,-2 5-2096 0,0 0-400 16,0 0-96-16,2-5-16 0,-2 5-464 0,0 0-80 16,0 0-32-16,0 0 0 0,0 0-144 0,0 0-48 15,0 0 0-15,0 0 0 0,0 0-272 0,-7 4-64 16,-1 2-16-16,1 2 0 0,0 0-240 0,2 3-32 16,-1 2-16-16,1 1 0 0,0-1-208 0,1 2-32 15,0 0-16-15,2-2 0 0,1 1-96 0,1-1-32 16,2-1 0-16,1-1 0 0,1-2-208 0,2-1 144 15,1-3-144-15,2 0 128 0,2-2-128 0,0-3 128 16,-1 0-128-16,1-1 128 0,2-2-128 0,-2-1 160 0,0 0-160 0,-1-2 160 16,0-1-160-16,-1-1 128 0,0-2-128 0,-3 2 128 15,2-2-128-15,-2 1 0 16,-1 1 0-16,1 1 0 0,-3 1 0 0,0 2 0 16,-3 4 0-16,0 0 0 0,0 0 0 0,0 0 0 0,0 0 0 0,0 0 0 15,0 0 0-15,1 5 0 16,-2 0 0-16,0 2 0 0,0-1 0 0,2 1 0 0,-1-1 0 0,1 0 0 15,-1-6 0-15,0 0 0 16,2 5 0-16,-2-5 0 0,4 4 176 0,-4-4-48 0,0 0-128 0,4 1 192 0,1-1 128 16,0-1 32-16,-1-3 0 0,1-2 0 0,1-2-352 0,0-1 0 15,1 0 0-15,-1-1-192 0,0-4 192 16,0 1 0-16,1 0 0 0,-1 1 128 0,0-1-128 16,0-1 0-16,1 2 0 0,0 1 0 0,-2-1 0 0,0 1-128 15,-1 2 0-15,-1 1 0 16,0 1-432-16,-1 1-80 15,-2 0 0-15,0 6-16 0,0 0-1648 0,0 0-336 0,0 0-64 0,0 0-16640 16</inkml:trace>
  <inkml:trace contextRef="#ctx0" brushRef="#br0" timeOffset="37199.614">23179 804 17503 0,'0'0'1552'0,"0"0"-1232"16,0 0-320-16,0 0 0 0,-2-3 4240 0,0-2 800 15,-1 2 144-15,3 3 48 0,-3-3-2896 0,3 3-576 16,-2-4-112-16,2 4-32 0,-1-5-1104 0,1 5-208 16,0 0-48-16,0 0-16 15,0 0-1216-15,0 0-240 0,0 0-64 0,0 0-16560 0</inkml:trace>
  <inkml:trace contextRef="#ctx0" brushRef="#br0" timeOffset="37477.82">23165 904 6447 0,'0'0'272'16,"0"0"80"-16,-3 5-352 0,1 1 0 0,0 0 0 0,0-1 0 0,0 1 6544 0,1 0 1248 16,0 1 240-16,0-2 48 0,0 1-5264 0,1 1-1072 15,0 0-208-15,0 1-32 0,0 0-624 0,0 1-128 16,0 1-32-16,0-3 0 0,-1 3-128 0,0 0-16 15,0 0-16-15,-1 1 0 0,0 0-48 0,0 0 0 16,-1 1 0-16,0-3 0 0,0 0-160 0,-1 1-32 16,-1-2-16-16,0 0 0 0,-1-1-112 0,0-3 0 15,0 1-16-15,0-1 0 0,1-2 16 0,0-1 0 16,0-2 0-16,0-1 0 0,0-2-192 0,1-1 128 16,1 0-128-16,0-4 128 0,-1 0-128 0,2 0-176 15,0-1 48-15,1 0 0 16,0-2-1312-16,1 1-256 0,0 0-48 0,2 1-11888 15,0 0-2384-15</inkml:trace>
  <inkml:trace contextRef="#ctx0" brushRef="#br0" timeOffset="38345.064">23301 316 11967 0,'0'0'528'0,"0"0"112"0,-4-3-512 0,4 3-128 0,-3-5 0 0,2 2 0 0,1 3 5440 0,2-4 1040 16,0-2 224-16,0 1 32 15,1 0-4384-15,1 0-880 0,0 1-192 0,2 0-16 0,2-1-704 0,0 1-144 16,0 3-32-16,2-2 0 0,-2 1-128 15,0 2-16-15,-1 1-16 0,-1 0 0 0,0 2-96 0,1-1 0 16,-2 2-128-16,-2 1 192 0,0 0 80 0,0 1 16 16,-1 1 0-16,-1 1 0 0,-1 0 48 0,0 2 16 15,-2 0 0-15,0 1 0 0,-1 1 224 0,0-1 64 16,1 0 0-16,-2 1 0 0,-1-3 48 0,0 1 16 16,0-2 0-16,1 0 0 0,0-1-128 0,1-1-32 15,0-1 0-15,0-1 0 0,3-4-160 0,-3 5-16 16,3-5-16-16,0 0 0 0,0 0-112 0,0 0-32 15,0 0 0-15,4 5 0 0,3-1-208 0,0 0 176 16,0-3-176-16,2 0 160 0,1 1-160 0,1-2 0 16,0 0 144-16,1 0-144 0,-2 0 0 0,1 0 0 15,1 0 0-15,-1 0 128 0,-1 0-128 0,0 0 0 0,-2-2 0 0,-1 1 0 32,0 1-720-32,-7 0-176 0,0 0-16 0,0 0-14832 15,-1-2-2944-15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7T21:38:20.01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10513 703 19343 0,'0'0'848'0,"0"0"192"0,0 0-832 0,0 0-208 0,-2-3 0 0,2 3 0 16,0 0 4336-16,0 0 816 0,0 0 160 0,-4 4 48 15,0 4-2928-15,1 4-576 0,0 4-112 0,0 2-16 16,-1 4-832-16,3 2-176 0,0 3-16 0,-1 1-16 16,0 0 16-16,0 1 16 0,0-2 0 0,1 2 0 0,1 0-720 0,-1 2-320 15,0-2 32-15,1 0 0 16,0-3 288-16,1 0 0 0,2-6 0 0,1 0 0 15,0-4 0-15,1-2-160 0,0-3 160 0,8-10-192 32,2-11-1472-32,-2-3-320 0</inkml:trace>
  <inkml:trace contextRef="#ctx0" brushRef="#br0" timeOffset="200.112">10631 772 18431 0,'0'0'1632'16,"0"0"-1312"-16,0 0-320 0,0 0 0 0,0 0 3584 0,0 0 656 15,0 0 3648-15,-1 8-5040 0,1 2-1008 16,0 2-208-16,1 2-32 0,-1 0-704 0,3 2-144 16,1 2-32-16,0 1 0 0,2 2-432 0,-1 0-96 15,-1 0 0-15,1-1-16 0,-1-2 48 0,0 3 16 0,0 1 0 0,-1-2 0 32,0-1-1152-32,1 2-240 0,-2-4-32 0,0 0-16 15,0-3-2256-15</inkml:trace>
  <inkml:trace contextRef="#ctx0" brushRef="#br0" timeOffset="350.09">10503 1077 16575 0,'-3'-10'1472'0,"3"10"-1168"0,-2-3-304 0,0-5 0 15,2 2 0-15,0 1 0 0,1 0 0 16,-1 5 4704-16,3-5 880 0,2 0 176 0,2 2 48 16,0 0-4320-16,2 1-848 0,4-1-192 0,0 2-16 15,2 1-304-15,2 1-128 0,1 2 128 0,2-2-128 16,0 1-432-16,1 1-160 0,-1 1-48 0</inkml:trace>
  <inkml:trace contextRef="#ctx0" brushRef="#br0" timeOffset="538.429">10908 1437 30687 0,'0'0'1360'0,"0"0"288"0,0 0-1328 0,0 0-320 15,0 0 0-15,0 0 0 0,0 0 1664 0,2-5 272 16,0-2 48-16,1-1 16 0,1-3-816 0,4-6-160 16,4-10-48-16,0-3 0 15,0 3-784-15,0 0-192 0,-1 1 320 0,1 0 0 16,1-1 16-16,1 3 0 0,-1 1-336 0,1 3 0 0,-1 2 0 0,-3 2 0 31,0 2-1616-31,-1 3-400 0,-1 3-80 0</inkml:trace>
  <inkml:trace contextRef="#ctx0" brushRef="#br0" timeOffset="706.7">11024 1137 6447 0,'-7'-2'576'16,"-3"0"-576"-16,-4-2 0 0,2-1 0 0,-1-2 6880 0,-1-1 1264 0,1-2 256 0,0-1 48 16,-1-2-5584-16,1 0-1136 0,2 2-208 0,0 0-48 0,3 1-960 0,3 2-192 15,1-1-48-15,1 3 0 0,2-1-272 0,2 0 0 16,1 0 0-16,2 2-144 15,1 3-2240-15,2 1-448 0</inkml:trace>
  <inkml:trace contextRef="#ctx0" brushRef="#br0" timeOffset="949.807">11203 997 19343 0,'1'14'1728'0,"0"-7"-1392"15,0 2-336-15,0 0 0 0,0 2 3344 0,-1 1 608 16,0 2 112-16,0 2 32 0,0 2-1888 0,0 2-368 0,0 0-80 0,1 2-16 16,-1-5-880-16,1 3-176 15,1-3-48-15,0-1 0 0,0 1-432 0,0-2-80 0,-1-3-128 0,1 0 176 16,1-2-176-16,0-2-192 0,0-3 32 0,-3-5 16 31,5 3-2064-31,1-1-416 0,-6-2-64 0</inkml:trace>
  <inkml:trace contextRef="#ctx0" brushRef="#br0" timeOffset="1200.68">11217 1035 22111 0,'-3'-2'1968'0,"-1"-2"-1584"0,-1-1-384 0,1 0 0 16,-1-1 3248-16,1 1 560 0,1-1 112 0,1-1 32 16,1-1-2160-16,2 0-448 0,1 1-64 0,2-2-32 15,1 0-864-15,2 0-192 0,1-1-16 0,2 0-16 0,1 1-160 16,1 1 0-16,-1-2 0 0,3 3 0 0,0 2 0 0,0 2 0 15,-1 2 0-15,0 1 0 0,-3 1 0 0,-1 1 0 16,0 2 0-16,-2 3 0 0,-3 2 144 0,-3 2-144 16,0 1 160-16,-2 1-160 0,-2 0 320 0,-4 0-16 15,-1 2-16-15,-2 0 0 0,1-1-80 0,-2 2-16 16,-1 0 0-16,1-2 0 0,3-1-192 0,-2-1 128 16,0-1-128-16,1-3 0 0,2 0 0 0,4-2-288 15,3-6 32-15,0 0 16 16,0 0-2656-16,0 0-544 0</inkml:trace>
  <inkml:trace contextRef="#ctx0" brushRef="#br0" timeOffset="1500.557">11431 948 31215 0,'0'0'1376'0,"0"0"288"0,0 0-1328 0,7 3-336 0,1-1 0 0,1-1 0 16,1 0 1152-16,0-1 176 0,2 1 16 0,0-3 16 15,1-2-784-15,-1 0-144 0,0-1-48 0,1 0 0 16,-3 0-240-16,0-1-144 0,1 1 160 0,-3-2-160 16,-1-1 128-16,-2 0-128 0,0 0 0 0,-2 1 0 15,-2 2 0-15,-1 0 0 0,0 5 0 0,-4-4 0 16,-1 1 128-16,-2 3-128 0,-1 2 0 0,-1 3 0 16,-1 1 320-16,0 3-48 0,-1 2 0 0,0 2 0 15,0-1 528-15,1 3 96 0,2 1 32 0,2-1 0 16,2 0-240-16,2 1-48 0,2-4-16 0,2 1 0 15,2-1-368-15,2 1-80 0,2-4-16 0,2 0 0 16,2-2-160-16,1-2 0 0,2-3 0 0,0-1 0 16,-1-2-608-16,1-3-48 0,1-1-16 15,1-2-12272-15,-1 0-2464 0</inkml:trace>
  <inkml:trace contextRef="#ctx0" brushRef="#br0" timeOffset="1750.568">11730 1022 32879 0,'0'0'720'0,"2"6"160"0,-1-1 16 0,2 0 32 0,-3-5-736 0,5 5-192 16,0-1 0-16,2-1 0 0,0-3 512 0,0 0 64 15,1-3 0-15,-2 0 16 0,1 0-64 0,-1-1-16 16,-1-1 0-16,0-2 0 0,0 0 128 0,0 0 0 16,-1 1 16-16,-2-4 0 0,1-1 176 0,0 0 16 0,-1 1 16 0,0-3 0 15,-1 1-144-15,1-2-16 0,0 0-16 16,1 0 0-1,1 3-560-15,1 2-128 0,1-2 544 0,0 1 80 0,0 1 16 0,2 1 0 16,2 1-512-16,-1 0-128 0,0 1 0 0,0 1 0 16,1 1 0-16,-1 1-160 0,-1 0 16 0,0 2-13744 15,0 0-2752-15</inkml:trace>
  <inkml:trace contextRef="#ctx0" brushRef="#br0" timeOffset="2059.356">12168 833 13823 0,'0'0'1216'0,"0"0"-960"16,0 0-256-16,0 0 0 0,0 0 4320 0,-3 6 816 16,0 3 176-16,0 3 16 0,0 4-2896 0,2-1-576 15,0 3-112-15,1 0-16 0,0 1-960 0,0 1-176 0,0-1-32 0,1 3-16 16,0 3-304-16,0-1-64 16,1 3-16-16,2 4 0 0,1-1-160 0,-2-5 0 0,1-5 0 31,2-3-848-31,0-4-208 0,0-3-32 0,0-5-10624 0,-1-1-2128 0</inkml:trace>
  <inkml:trace contextRef="#ctx0" brushRef="#br0" timeOffset="2353.092">12160 795 23039 0,'0'0'1024'0,"0"0"192"0,-4-4-960 0,1 2-256 0,3 2 0 0,-1-6 0 16,1 6 3456-16,2-5 640 0,0 1 128 0,2 1 16 15,3-2-2768-15,1 1-576 0,2 1-96 0,1 1-32 16,1 1-480-16,-1 1-96 0,3 2-32 0,-1 1 0 16,0 2-160-16,-2 0 128 0,0 0-128 0,0 3 128 15,-3 1-128-15,-3 2 160 0,1 1-160 0,-4 2 160 0,-3 1-160 16,-3 0 0-16,0 1 0 0,-4-4 416 0,-3 3 48 16,-2-2 16-16,0 0 0 0,-2 0-160 0,-2-2-16 15,2-1-16-15,-4 0 0 0,1-1-288 16,3-1 0-16,3-3 0 0,2 0 0 0,4-4 128 15,6-1-128-15,0 0 0 16,0 0-2032-16,5-3-512 0,0 0-96 0</inkml:trace>
  <inkml:trace contextRef="#ctx0" brushRef="#br0" timeOffset="2751.834">12545 823 34207 0,'0'0'752'0,"0"0"144"0,0 0 48 0,0 0 16 0,0 0-768 0,-6 0-192 0,-2-1 0 0,1 2 0 16,-1 2 1712-16,-1 0 288 0,-1 2 64 0,-1 4 16 16,0 1-1664-16,0 1-416 0,2 1 0 15,0 1 1120-15,2 1 144 0,3 1 16 0,0-4 16 16,1 1-944-16,3-1-192 0,1-2-32 0,2-1-128 16,1 1 0-16,1-2 0 0,2-2 0 0,3-2 0 15,-1-3 0-15,2-2 0 0,-1-3-192 0,2-1 192 16,0-1-432-1,0-1 16-15,-3-3 0 0,2-2 0 0,-1-3-592 0,-1 0-112 0,-4-1-32 0,2 1 0 16,-1-1 48-16,-2 1 0 0,-1 1 0 0,-1 1 0 0,0 1 688 0,-2 2 144 16,-1 4 16-16,-1 2 16 0,-1 1 560 0,3 4 128 15,0 0 0-15,-4 4 16 0,0 3 432 0,0 1 64 16,1 3 32-16,0 1 0 0,2 2-352 0,0 0-80 16,1 2-16-16,0 1 0 0,0-4-368 0,1 0-176 15,0-1 160-15,3-1-160 0,0 1 128 0,2-1-128 16,0-2 0-16,1-3 0 0,0-2 0 0,1 0 0 15,-2-4-208-15,2 0 64 16,1 0-2224-16,0-2-432 0</inkml:trace>
  <inkml:trace contextRef="#ctx0" brushRef="#br0" timeOffset="2902.034">12775 966 22111 0,'0'0'1968'0,"-5"1"-1584"16,-1-1-384-16,1 0 0 0,0-3 3712 0,1-2 672 15,0-1 128-15,2-1 32 0,-1 1-2496 0,1-2-512 0,2 0-80 0,2-1-32 16,1-3-912-16,3 0-192 0,2-1-48 0,1 1 0 16,1-1-272-16,1 0-272 0,2 0 48 0,6-4-8512 31,-2 1-1696-31,1 4-352 0</inkml:trace>
  <inkml:trace contextRef="#ctx0" brushRef="#br0" timeOffset="3251.611">13040 746 31503 0,'0'0'1392'0,"-5"4"288"0,-1 2-1344 0,-2-1-336 15,-2 0 0-15,2 2 0 0,-1 2 1872 0,1-1 304 16,-2 3 64-16,1 0 16 0,1 0-992 0,0 1-208 16,2 2-32-16,1 0-16 0,1 0-512 0,1-1-112 15,2 0 0-15,2-1-16 0,0-3-368 0,3 0 144 16,2-1-144-16,2-2 0 0,1 0 0 0,3-3 0 15,2-2 0-15,1-3-144 0,-1-2-208 0,1-2-32 16,1-2-16-16,-2-1 0 16,1 0-496-16,-2-2-80 0,-1-3-32 0,-1 0 0 15,-1 1-288-15,-2 0-64 0,-2-1-16 0,-1 1 0 16,-1-1 416-16,-1 1 96 0,-1 2 16 0,-1-1 0 0,-1 3 560 0,0 3 112 16,0 6 32-16,0 0 0 0,0 0 656 0,0 0 144 0,-5 1 32 15,1 3 0-15,2 2 400 0,-1 2 96 0,1 1 16 0,1 3 0 16,1 0-448-16,1 1-96 15,0 0-16-15,2 6 0 0,2 0-512 0,0-6-128 0,0-1 0 16,1-2 144-16,0-1 0 0,2-2 0 16,-1 0 0-1,-1-2-1184-15,2-1-240 0,0-1-64 0,1-3-9840 0,-1-3-1968 0</inkml:trace>
  <inkml:trace contextRef="#ctx0" brushRef="#br0" timeOffset="3852.988">13337 699 20271 0,'0'0'1792'0,"-1"5"-1424"15,-2 3-368-15,0 2 0 0,0 2 3184 0,0 0 560 16,0 3 112-16,1 0 32 0,0-1-2128 0,1 2-416 16,0 1-96-16,1-2-16 0,0 1-592 0,0-1-112 15,1-1-16-15,-1-1-16 0,0-1-240 0,1-2-64 16,1-2 0-16,1 1 0 0,0-2 80 0,0 0 16 15,0-2 0-15,-3-5 0 0,0 0 0 0,0 0 0 16,0 0 0-16,6-4 0 0,-1-1-80 0,0-2-16 16,-1 0 0-16,1-3 0 0,-1-3-192 0,2-2-160 0,-1 0 32 0,2-1 0 15,0-1 304-15,-1 1 64 16,-1 0 16-16,1-1 0 0,1 2-256 0,1 0 0 16,0 1 0-16,-1 3 0 0,-3 0 0 0,1 2 0 0,1 2 0 0,-2 2 0 15,-4 5 0-15,5-1 128 0,-5 1-128 16,6 3 0-16,-1 3 208 0,-1 2 0 15,-1 2 0-15,-1 1 0 0,0 2 144 0,-1 1 32 0,-1 0 0 0,0 0 0 16,0 1-96-16,0-2-16 0,0-1 0 0,0 1 0 16,0-1-144-16,0-1-128 0,0-3 192 0,1-1-192 15,0-2 0-15,-1-5 0 0,0 0 0 0,0 0 0 16,0 0 0-16,6 2 0 0,-6-2 0 0,6-3 0 16,1-4 0-16,0-1 0 0,0 0 0 0,1-3-144 15,1-1 144-15,-1 1 0 0,2-1-144 0,-2 1 144 0,0-2-272 0,0 3 16 16,-1 1 0-16,-1 2 0 15,2 1 64-15,-1 1 32 0,-1 1 0 0,1 3 0 16,-2 1 160-16,-1 1 0 0,-1 4 0 0,-1 1-128 16,0 2 128-16,0 1 0 0,-2 1 0 0,-1 1 0 15,1 0 160-15,-1 1-32 0,-1 2-128 0,1-2 192 16,1-1-192-16,0-1 0 0,0 0 0 0,1-1 0 0,1-1 0 0,0-3 0 16,2-2 0-16,-4-3 0 15,6 2-704-15,1-2-48 0,1-2 0 0,1-1 0 16,0-2-2384-16,3-3-464 0,1 0-112 0</inkml:trace>
  <inkml:trace contextRef="#ctx0" brushRef="#br0" timeOffset="4102.103">13798 834 6447 0,'0'0'576'0,"0"0"-576"16,0 0 0-16,0 0 0 0,0 0 4992 0,0 0 896 15,0 0 192-15,3-3 16 0,1-2-2976 0,0-2-608 16,-2-1-112-16,2 0-32 0,0-1-1232 0,0 2-256 16,-2-1-48-16,2-2-16 0,1-1-512 0,-1 0-112 15,-1 3 0-15,-1-6-16 0,0 2-176 0,-1 3 0 0,-1 2 0 16,-1-1 0-16,-1 2 128 15,0 2-128-15,-2-1 128 0,-1 1 32 0,-1 3 0 0,0 1 0 0,-1 0 0 16,-1 3 384-16,0 4 80 16,-2 0 16-16,0 4 0 0,-1 1 256 0,2 4 64 0,-3 2 16 0,1 1 0 15,2 3-80-15,1 0-32 0,3 1 0 0,2-2 0 16,1 0-320-16,2-2-64 0,4 0-16 16,1-5 0-16,4-2-464 0,2-2 0 0,2-1 0 15,1 0 0-15,3-5 0 0,1 1-288 0,-2-2 32 0,4-2 16 31,-1-2-1680-31,0-2-352 0,-1-2-64 0,-1-1-11392 0,-1-3-2272 0</inkml:trace>
  <inkml:trace contextRef="#ctx0" brushRef="#br0" timeOffset="4304.071">14109 570 24879 0,'0'0'2208'15,"0"0"-1760"-15,0 0-448 0,0 0 0 0,-3 6 4112 0,-1 1 752 16,0 2 128-16,1-1 48 0,0 2-2656 0,0-1-528 15,0 5-96-15,0 2-32 0,0 1-832 0,0 4-192 16,1 1-16-16,0 3-16 0,0-2-400 0,1 2-80 16,0 0 0-16,1-2-16 0,0 0-176 0,0-2 0 15,1-2 0-15,-1-2 0 16,1-3-1136-16,0-2-144 0,0-2-48 0,0-2 0 16,0-1-2288-16,-1-1-464 0</inkml:trace>
  <inkml:trace contextRef="#ctx0" brushRef="#br0" timeOffset="4653.421">13998 819 34783 0,'0'0'1536'0,"0"0"320"0,0 0-1472 0,0 0-384 0,4-2 0 0,1 1 0 15,0 1 1936-15,0 0 320 0,0 1 64 0,0 0 16 16,1 0-1120-16,0 1-240 0,1-1-32 0,0 1-16 16,0 0-736-16,1 0-192 0,0-1 0 0,1 0 0 15,2 0 0-15,0 0 0 0,0-1 0 0,2 0 0 31,0 0-560-31,-1 0 16 0,1 1 0 0,0-1 0 16,0 0-480-16,-1 0-112 0,1-1-16 0,-2 1 0 16,-2 1 320-16,-2-1 64 0,1 0 16 0,0 0 0 0,0 0 448 0,-2-1 96 0,1-1 16 0,-1 0 0 15,0 0 192-15,0 0 0 0,0-1-160 0,-1-2 160 16,0 1 0-16,0-1 0 0,0-1 0 0,-1 0 0 16,0 1 272-16,-2 2-16 0,1-2-16 0,-1 0 0 15,-1 0 336-15,-1 5 64 0,1-5 0 0,-1 5 16 16,0 0 48-16,0 0 16 0,0 0 0 0,-5 2 0 0,-1 0 80 0,1 2 16 15,-2 2 0-15,1 2 0 0,0 1-208 0,0 1-32 16,1 1-16-16,1 0 0 0,0-2-256 0,2 2-48 16,1-1-16-16,1 0 0 0,2 0-240 0,1-2 0 0,2 0 0 0,1-1 0 31,1-4-768-31,1-1-192 0,1 0-32 0,0-2-16 16,1-2-1424-16,0-1-272 0,0-2-64 0</inkml:trace>
  <inkml:trace contextRef="#ctx0" brushRef="#br0" timeOffset="4952.818">14475 746 6447 0,'0'0'576'0,"0"-4"-576"0,0-1 0 0,0 5 0 0,0 0 5728 0,0 0 1040 0,0 0 208 0,0 0 32 16,0 0-4000-16,0 0-784 0,-3 6-176 0,2 2-16 15,-1 4-944-15,1 1-192 0,2 1-48 0,-1 2 0 16,1 1-432-16,1 0-96 16,0 1 0-16,0 0-16 0,2-3-304 0,0 0 128 15,0-1-128-15,0-3 0 0,0-1 0 0,1-1 0 0,-1-1 0 0,1-3 0 16,2-5 192-16,-2 0 0 0,0-2-16 0,0-3 0 15,0-2 336-15,-1-2 80 0,0-4 16 0,0 0 0 16,-2-3 64-16,1-1 16 0,2 0 0 0,-1-2 0 16,1 0-96-16,1-1-16 0,3 0 0 0,-1 2 0 15,-1 3-112-15,2 2-16 0,0 2-16 0,0-1 0 16,0 1-432-16,-1 3 0 0,-1 0 128 0,0 3-128 16,-7 5-1664-16,0 0-352 0,6 3-80 0,1-1-16 15</inkml:trace>
  <inkml:trace contextRef="#ctx0" brushRef="#br0" timeOffset="5591.752">15553 532 23951 0,'0'0'2128'0,"0"0"-1696"0,0 0-432 0,0 0 0 16,0 0 2640-16,0 0 448 15,-3 3 96-15,1 4 16 0,1 1-1104 0,1 2-224 0,-1 0-32 0,1 2-16 16,0 0-816-16,0 2-176 0,0 1-16 0,0 4-16 16,0-1-416-16,0 4-96 0,0 2-16 0,-1 9 0 15,-1-1-272-15,1-7 0 0,-2 1 0 16,0-5 0-16,-1-2 0 0,-1-3-208 0,-1-2-8848 31,2-3-1760-31,-1-5-368 0</inkml:trace>
  <inkml:trace contextRef="#ctx0" brushRef="#br0" timeOffset="6090.947">15402 702 23951 0,'0'0'2128'0,"0"0"-1696"0,-2 7-432 0,2-7 0 0,0 5 2800 0,0-5 464 16,4 5 112-16,0 0 16 0,1 0-1552 0,2 0-304 15,1-2-64-15,1 0-16 0,3-2-832 0,2-1-176 16,1-2-16-16,3-1-16 0,2-1-256 0,-1 1-160 16,1 0 192-16,1 1-192 0,-1 1 0 0,-1 0 0 15,0 0 0-15,2-1 0 0,1 1 0 16,-5 0 0-16,1 0 0 0,-2-1 0 16,-4 0 0-16,-2 1 0 15,-3-3-4976-15,-1 1-1104 0,-6 3-208 0,0 0-48 0,0 0 4992 0,0 0 1024 16,0 0 192-16,0 0 128 0,-3-4 1536 0,0-1 384 0,-2 0 96 0,0 3 16 15,0 2-112-15,0 2 0 0,-1 1-16 0,0 1 0 16,0 1-688-16,1 1-144 0,-1 3-32 0,1 4 0 16,0 3-336-16,2 1-80 0,0 3-16 0,0 1 0 15,2-1-176-15,1-1-48 0,1 1 0 0,2-3 0 16,-1 0-192-16,3-1-64 0,2-5 0 0,2 0 0 16,-1-5-128-16,3-2 0 0,0-2 0 0,1-2 0 15,-1-1 0-15,1-2 0 0,-1-3 0 0,3-3 0 31,-1-1-512-31,-2-3 0 0,-1-1 16 0,0 0 0 16,-1-1-1424-16,-1 1-304 0,-2-2-48 0,-1 1-16 16,-1 1 656-16,-1 1 128 0,0 1 32 0,-1 2 0 15,-1 0-64-15,-1 3-16 0,-1 2 0 0,1 5 0 0,0 0 2016 0,-6 1 416 0,1 2 80 0,1 1 0 16,1 0 944-16,2 2 176 0,-1 1 32 0,1 2 16 16,0 1-496-16,1 0-96 0,1 1-32 0,1 0 0 0,-1 0-864 15,3-1-192-15,1-2-16 0,2 1-16 16,0 0-288-16,1-2-128 0,0-2 0 0,-1 0 128 0,2 0-128 0,0-1 0 15,0-2 0-15,-1-1 0 16,-1-2-1488-16,-1-2-336 0,2-1-64 0</inkml:trace>
  <inkml:trace contextRef="#ctx0" brushRef="#br0" timeOffset="6488.485">16052 709 24879 0,'0'0'2208'0,"-4"5"-1760"15,0 0-448-15,-1 3 0 0,1 2 2656 0,0 1 448 16,0 2 96-16,1 0 0 0,1 0-1536 0,1 1-304 16,1 1-64-16,0-1-16 0,1-1-640 0,1 0-128 0,0 0-16 0,1-2-16 15,1-2-208-15,1 0-32 0,-1-2-16 0,0-1 0 16,1-2-80-16,1-1-16 16,-6-3 0-16,7 0 0 0,-1-3-128 0,0-2 192 15,0-2-192-15,0-3 192 0,-2-1-64 0,2 0 0 0,-1-2 0 0,1-2 0 16,0 2 48-16,0-1 0 0,0-2 0 0,-1 2 0 15,-1 2-176-15,0 0 192 0,1 2-192 0,-1 2 192 16,-1 0-192-16,0 2 0 0,-3 6 0 0,0 0 0 16,0 0 144-16,0 0-144 0,3 5 160 0,-2 2-160 15,0 0 256-15,-1 3-32 0,-1 3-16 0,1 0 0 16,0 0-80-16,0 1 0 0,-1 0-128 0,1-1 192 16,1-1-192-16,0 0 0 0,0-1 0 0,1-2 0 0,0 1 0 0,1 0 0 15,0-3 0-15,2-2 0 16,-5-5-1008-16,7 3-192 0,1-3-32 15,0-3-16-15,1-3-1824 0,1-2-384 0</inkml:trace>
  <inkml:trace contextRef="#ctx0" brushRef="#br0" timeOffset="6637.328">16355 717 23039 0,'0'0'2048'0,"-3"6"-1648"16,-2 2-400-16,0 0 0 0,0 0 3584 0,0 2 640 15,0 1 128-15,1 0 32 0,1 0-2592 0,2 0-512 16,0-1-96-16,2 0-32 0,1-2-832 0,1-2-192 15,0 0-128-15,1 1 192 0,1-2-384 0,0-3-80 16,-5-2-16-16,7-1 0 16,-1-3-2592-16,1-2-512 0</inkml:trace>
  <inkml:trace contextRef="#ctx0" brushRef="#br0" timeOffset="6737.772">16398 579 14735 0,'0'0'640'0,"-5"-3"160"0,-1 0-640 0,0 1-160 16,0 1 0-16,1-1 0 0,0 1 5056 0,-1 1 992 0,6 0 192 0,0 0 32 15,0 0-4528-15,0 0-912 0,0 0-176 0,0 5-32 16,2 1-624-16,2 1-320 0,1 1 48 0,2 2-11296 16,0 0-2256-16</inkml:trace>
  <inkml:trace contextRef="#ctx0" brushRef="#br0" timeOffset="6987.658">16460 802 11967 0,'1'14'1072'0,"-1"-7"-864"0,0 0-208 0,-1-1 0 0,0 2 4720 0,1 1 896 15,0-9 176-15,0 0 32 0,0 0-2752 0,0 0-544 16,0 0-112-16,0 0-32 0,0 0-1184 0,3-8-240 15,2-1-64-15,-1-1 0 0,0-5-528 0,1-2-112 16,1 2-32-16,-1-1 0 0,2 0-224 0,1 3 0 16,0-2 0-16,0 3 0 0,0 2 0 0,-1-1 0 15,1 4 0-15,-1 2 0 0,-2 2 0 0,-5 3 0 16,0 0 0-16,6 4 0 0,-1 1 0 0,-2 2 0 16,-1 3 0-16,-1 1 0 0,-1 4 0 0,0 1 0 15,0 1 0-15,0 1 0 0,0-2 0 0,1 0 0 16,1-1 0-16,0-3 0 0,-1 0 0 0,3-2-288 15,0-2 64-15,1-2 16 16,0-1-1856-16,1-3-368 0,0-2-80 0</inkml:trace>
  <inkml:trace contextRef="#ctx0" brushRef="#br0" timeOffset="7138.025">16780 660 29423 0,'-12'11'1296'0,"7"-3"288"0,-1 0-1264 0,-1 4-320 0,1 1 0 0,0 1 0 16,0 0 1216-16,1-1 192 16,2 2 48-16,1 0 0 0,1 0-976 0,1-1-192 0,1 0-32 0,2-3-16 31,1 0-800-31,2-1-144 0,1-4-48 0,1 0-14288 0</inkml:trace>
  <inkml:trace contextRef="#ctx0" brushRef="#br0" timeOffset="7438.09">16883 664 25791 0,'0'0'1152'0,"-3"-1"224"0,-2-1-1104 0,0 1-272 16,0-1 0-16,0 2 0 0,-1 0 1616 0,1 0 272 15,0 0 48-15,-1 2 16 0,1 1-752 0,0 1-160 16,1 1-16-16,0 2-16 0,1 2-544 0,0 3-96 16,2 2-32-16,1 3 0 0,1 2-80 0,1 2-32 15,1 1 0-15,4 9 0 0,1 0-224 16,-2-3 0-16,1-1 0 0,2-2 1008 0,-2 3 144 15,-2-4 48-15,0 2 0 0,-1 2-368 0,-1 1-64 16,-2 1 0-16,0 1-16 0,-1-2 48 0,0-1 16 16,-2 0 0-16,-2-4 0 0,-1-3-16 0,-1-3 0 0,-3-2 0 0,-1-2 0 15,0-1-96-15,-2-2-32 16,-3-1 0-16,0-5 0 0,-3-3-256 0,1-2-48 16,-1-2-16-16,1-5 0 0,0-2-352 0,2-3 0 15,-2-1 0-15,4-3 0 16,1-1-1104-16,4-1-240 0,0-3-64 0,4 4-14016 15,2-2-2816-15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5T20:14:19.34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15430 9399 21183 0,'0'0'944'0,"0"0"192"0,0 0-912 16,-4-2-224-16,4 2 0 0,-4-2 0 0,0 1 1712 0,4 1 288 15,-5-2 64-15,0 0 16 0,5 2-608 0,0 0-128 16,-4-3-32-16,4 3 0 0,0 0-528 0,0 0-96 16,0 0-32-16,0 0 0 0,0 0-128 0,0 0-16 15,0 0-16-15,0 0 0 0,0 0 0 0,0 0 0 16,0 0 0-16,0 0 0 0,0 0 16 0,0 0 0 15,0 0 0-15,0 0 0 0,5 0-32 0,-1 1 0 16,0 0 0-16,1 0 0 0,0 0-144 0,-1 1-16 16,1 0-16-16,0 0 0 0,3 0 16 0,0 1 0 15,1-2 0-15,1 3 0 0,0-3 16 0,1 1 16 16,0 0 0-16,-2-2 0 0,1 1 0 0,1-1 0 16,-1 0 0-16,1 0 0 0,-1 0-96 0,0 1 0 15,1-1-16-15,-1 0 0 0,0 1-80 0,0 0-16 16,0 0 0-16,-1 0 0 0,0-1-144 0,1 2 160 15,0 0-160-15,0 0 160 0,0 0-160 0,1 1 192 16,0-2-192-16,0 1 192 0,0 0 0 0,0 0 0 16,0-1 0-16,1 1 0 0,0-1 16 0,-1 0 16 0,0 0 0 0,1 0 0 15,0 0-96-15,-1 0-128 0,1 0 176 0,0 0-176 16,-1 0 176-16,-1 0-176 0,1-1 160 0,1 1-160 16,-1 0 128-16,1 0-128 0,-1 0 0 0,0 0 144 15,0-1-144-15,2 0 0 0,-2 0 0 0,0 0 128 16,0 0-128-16,0 0 0 0,1-1 0 0,-2 2 128 15,-2-2-128-15,2 0 128 0,-1 0-128 0,0 0 128 16,0 0-128-16,0 1 0 0,-1 0 144 0,0 0-144 0,0-1 0 16,1 0 128-16,0 1-128 0,-1 0 0 0,0 0 0 0,1 0 128 15,1-1-128-15,-1 0 0 0,1 0 0 0,0 0 0 16,1 0 0-16,-1 1 0 0,0-1 0 0,1 0 0 16,1 0 0-16,0 1 128 0,-2-2-128 0,0 1 0 15,1 0 0-15,0 0 0 0,0 1 0 0,1-2 0 16,-1 1 0-16,1 0 0 0,0 1 0 0,-1 0 0 15,0-1 128-15,0 1-128 0,-1-2 192 0,2 1-16 16,-2-1-16-16,0 0 0 0,-1 0-32 0,0 1-128 16,0 0 192-16,0 1-64 0,-1-1-128 0,1 0 0 15,-1 0 0-15,0 1 128 0,0 0-128 0,1 0 0 16,-1 1 0-16,1 0 0 0,0 0 128 0,0-1-128 16,1 1 0-16,-1 0 128 0,0 1-128 0,2 0 0 15,0 0 144-15,-1 1-144 0,0-2 128 0,1 1-128 16,-1 0 128-16,0-2-128 0,-1 1 144 0,1 0-144 15,-1 0 192-15,1 1-192 0,-2-2 176 0,3 1-176 16,0-1 160-16,2 0-160 0,-2 0 176 0,1-1-176 16,1 1 192-16,0-2-192 0,-3 1 144 0,1 1-144 0,1 0 0 0,-1 0 144 15,-1-1-144-15,0 0 0 0,-2 1 0 0,0 0 0 16,-1 0 0-16,-2 0 0 0,0 0 0 0,0 0 0 31,-1 0-896-31,0 0-256 0,-4 0-48 0,6 0-14672 0,3 0-2928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5T20:19:25.82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10543 997 24879 0,'0'0'1088'0,"0"0"256"0,0 0-1088 0,0 0-256 16,0 0 0-16,0 0 0 0,0 0 1632 0,0 0 272 0,0 0 48 0,2-4 16 16,1-2-704-16,0 0-144 0,1 0-32 0,0 0 0 15,1 1-352-15,0-1-80 0,0-2-16 16,1-1 0-16,1-2-144 0,-1 0-48 0,2-3 0 0,0-2 0 15,1-1-192-15,3-7-64 0,-3-3 0 0,3-5 0 16,-1 0-192-16,-1 4 0 0,-3 2 0 16,0 4 0-16,0 2 144 0,-2 3-144 0,-1 0 128 15,-1 1-128-15,0 1 0 0,0 2 0 0,-2 0 0 16,0 1 0-16,-1 4 0 0,0-1 0 16,1 2 0-16,-2 1 128 0,0 2-128 0,1 4 0 15,0 0 192-15,0 0-64 0,0 0 0 0,0 0 0 16,0 0 176-16,2 8 16 0,0 0 16 0,0 3 0 15,1 1-144-15,1 1-16 0,0 3-16 0,2 2 0 0,2-3-160 0,-1 4 128 16,0 2-128-16,0 2 128 0,1 1-128 16,0 1 0-16,0-1 0 0,0-1 128 0,0 0-128 0,0-1 0 15,1-3 0-15,0 0 0 0,0-3 0 0,-1-1 0 16,-3 0 0-16,3-4 0 0,-1 0-304 0,0-3 16 16,-2-1 0-16,-1-1 0 15,-4-6-1568-15,0 0-320 0,0 0-64 0</inkml:trace>
  <inkml:trace contextRef="#ctx0" brushRef="#br0" timeOffset="192.384">10666 849 35135 0,'0'0'1552'0,"0"0"320"0,0 0-1488 0,0 0-384 0,0 0 0 0,4-4 0 16,-4 4 1424-16,5-2 224 0,1 2 32 0,2 0 16 15,0 1-864-15,1 1-160 0,1 0-32 0,0 1-16 16,2 0-624-16,1 1 0 0,-1 0 0 0,-1-1 0 31,1 0-832-31,1-1-176 0,-1-1-32 0,2-1-17184 0</inkml:trace>
  <inkml:trace contextRef="#ctx0" brushRef="#br0" timeOffset="542.963">11048 468 31327 0,'0'0'1392'0,"0"0"272"0,-5 0-1328 0,5 0-336 15,0 0 0-15,0 0 0 0,-4 3 1408 0,2 3 192 16,1 1 64-16,1 2 0 0,1 3-608 0,1 0-112 16,0 1-32-16,0 3 0 0,0 3-464 0,0-2-112 0,-1 1-16 0,0 2 0 15,0 4-128-15,-1 1-48 0,0 3 0 0,1 0 0 16,0-1-144-16,0 0 128 0,0-1-128 0,0-2 128 16,1-4-128-16,0-1 0 15,1-4 0-15,0-1 0 16,0-2-416-16,0-3-112 0,-1-3-32 0,1-1-11696 0,-3-5-2336 0</inkml:trace>
  <inkml:trace contextRef="#ctx0" brushRef="#br0" timeOffset="742.344">11239 492 19343 0,'0'0'1728'0,"0"0"-1392"0,-4 5-336 0,1 1 0 15,0 1 3840-15,1 2 704 0,-1 0 144 0,1 2 32 0,0 0-2768 0,0-1-544 16,1-1-128-16,0 2 0 16,0 3-816-16,0 0-144 0,1-1-48 0,0 3 0 0,1 0-272 0,0 1 0 15,0 1 128-15,1 0-128 0,-1 0 0 0,1 1 0 16,1-1-208-16,0-1 80 16,0-2-1536-16,1-1-288 0,0 0-64 0</inkml:trace>
  <inkml:trace contextRef="#ctx0" brushRef="#br0" timeOffset="1244.575">11929 555 20271 0,'0'0'896'0,"0"0"192"0,0 0-880 0,0 0-208 0,0 0 0 0,1-5 0 16,-1-1 3392-16,-1 1 624 0,-1 1 128 0,-2 1 16 15,-2-2-2448-15,-1 3-496 0,-1 0-112 0,-3 0-16 0,-3 2-608 0,-1 2-128 16,-2 0-32-16,-2 1 0 0,0 1-64 16,0 2-32-16,2 1 0 0,1 1 0 0,0-1 144 0,3 0 16 15,0 0 16-15,2 1 0 16,1 2-16-16,3-2-16 0,2 0 0 0,3-2 0 0,1 1-240 0,3 1-128 16,3 0 128-16,1-1-128 0,3-2 0 0,2 1 0 15,1-1 0-15,2 2 0 0,3 0 0 0,-1-1 0 16,0 2 0-16,1 1 0 0,-1 0 0 0,-3 2 0 15,-1 2 0-15,-2 0 0 0,-3 0 0 0,-3 2 0 16,-2-1 128-16,-2 1-128 0,-2-1 384 0,-4 0 0 16,-3-1 0-16,-2 1 0 0,-2 0 0 0,0-3 0 15,-1-1 0-15,0-1 0 0,1 0-160 0,0-3-32 0,0-2 0 0,1-1 0 16,2-2-192-16,1-1 0 0,0 0 0 0,2-2 0 31,1-3-352-31,3-1-112 0,2 0-32 0,1-3 0 16,4 0-2240-16,1 1-448 0,1-2-80 0</inkml:trace>
  <inkml:trace contextRef="#ctx0" brushRef="#br0" timeOffset="1643.682">12082 697 7359 0,'0'0'656'0,"0"0"-528"0,0 0-128 0,0 0 0 0,0 0 4000 0,0 0 768 0,0 0 160 0,0 0 16 15,0 0-3008-15,0 0-592 0,-6 5-128 0,0-1-32 16,0 2-208-16,0 1-32 0,-1 3-16 0,1 0 0 16,1-1 112-16,1 4 32 0,0-1 0 0,1 0 0 0,2-1-320 0,1 1-64 15,1-1-16-15,1-1 0 0,1-1-416 0,2-1-96 16,0-1-16-16,2-2 0 0,1-2-144 0,2-2 0 16,0-2 0-16,1-2 128 0,2-4-128 0,-1-1 192 15,1-1-192-15,-1-3 192 0,1-3-448 0,0-2-96 16,-2 0-16-16,-1 0 0 0,1 0-16 0,-1 0 0 15,-3 3 0-15,-1 3 0 0,0-2 256 0,-2 3 128 16,-3 2-160-16,0 3 160 0,-1 5 128 0,0 0 128 16,0 0 32-16,0 0 0 0,-4 3 480 0,0 3 80 15,0 3 32-15,0 3 0 0,0 1-208 0,-1 2-32 16,2 0-16-16,2 0 0 0,0 2-368 0,2 0-80 16,2-1-16-16,0-1 0 0,1-2-160 0,0-2 0 0,2-1 0 0,1 0 0 15,2-4 0-15,0-1-144 16,1-1 144-16,0-4-208 15,1-4-1216-15,0-3-240 0,1-2-64 0,-2-1-15968 0</inkml:trace>
  <inkml:trace contextRef="#ctx0" brushRef="#br0" timeOffset="2093.804">12499 485 9215 0,'-4'1'816'0,"-1"1"-656"0,0 1-160 0,1 1 0 0,1 2 6016 0,-1 2 1184 16,0 1 224-16,2 0 64 0,0 1-5120 0,0 1-1024 16,0 1-208-16,1 0-48 0,0 3-752 0,0-1-144 15,0 0-48-15,1 2 0 0,0 0-144 0,0 0 0 16,0 2 0-16,0 0 128 0,-1 0 48 0,1 0 0 16,0-3 0-16,1 1 0 0,-1-4 288 0,1-1 64 15,0-4 16-15,2 0 0 0,-3-7-32 0,0 0 0 16,0 0 0-16,6 0 0 0,-2-4 48 0,2-4 0 15,-1 0 0-15,3-3 0 0,0-4-560 0,1 1 0 16,0 0 0-16,0-1 0 0,1 3 0 0,0 1 160 16,0 1 0-16,-1 3 0 0,0 0-160 0,1 3-144 15,0 2 144-15,-2 0-208 0,-1 1 208 0,-1 2 0 16,0 2 0-16,-1 1 0 0,-1 1 0 0,-1 1 160 16,-1 2-32-16,-1 4 0 0,-2-1 80 0,0 4 16 15,-3 1 0-15,-1-2 0 0,-2 4-224 0,0-2 144 16,0 0-144-16,-2 2 128 0,-1-3-128 0,-1 2 160 15,1-3-160-15,-1-1 160 0,1-2-160 0,2-1 0 0,-1-2 0 0,3-2 128 16,0-2-128-16,6-4-176 16,-6-1 48-16,4-3 0 15,1-2-1664-15,2-4-336 0,2-3-64 0,3-1-17184 0</inkml:trace>
  <inkml:trace contextRef="#ctx0" brushRef="#br0" timeOffset="2394.393">12984 485 19343 0,'-13'8'1728'0,"6"-3"-1392"0,-4 0-336 0,-1 1 0 15,-3 1 5296-15,1 0 976 0,-3 0 208 0,1 2 48 16,0-1-3744-16,1 0-736 0,-1 0-160 0,3-1-32 16,1-2-1024-16,3 2-192 0,1 0-64 0,4-1 0 15,1-1-400-15,3-5-176 0,1 6 128 0,3 0-128 16,-1 1 0-16,3-1 0 0,2 0 0 0,5 0 0 0,1-1 0 15,-2 0 0-15,2 0 0 0,-2 0-400 0,-1 0 32 16,0 2 16-16,-1 0 0 0,-2 0 192 0,-2 1 160 16,-2 3-208-16,-2-1 80 0,-2 3 128 0,-2 3 0 15,0 1 0-15,-3 2 128 0,0-1-128 0,-3 3 192 16,-2-3-64-16,1-1 0 0,0 0 48 0,-1-2 16 16,0-1 0-16,1-2 0 0,0-1-192 0,1-4 0 15,0-1 0-15,1-1 128 0,1-3-320 0,1-2-80 0,1-3-16 16,2-3 0-1,0-3-3136-15,2 0-624 0</inkml:trace>
  <inkml:trace contextRef="#ctx0" brushRef="#br0" timeOffset="2745.151">13052 662 29311 0,'12'2'1296'0,"-6"-2"272"0,2-1-1248 16,1 0-320-16,0 0 0 0,1 0 0 0,2 1 1360 0,-1 0 224 0,0 0 32 0,0-1 16 15,1 0-544-15,-1 0-96 0,0 0-32 0,0 0 0 16,0 0-512-16,0 0-96 0,-2 0-32 0,0-1 0 16,-1-1-320-16,0-2 0 0,1 0 0 0,-2-1 0 15,-3 1 0-15,2 0 0 0,-1 0 0 0,-1 0 0 16,-1-2 128-16,-2 0 16 0,-2 2 0 0,0 0 0 0,-2 0 368 0,3 5 80 16,-5-4 16-16,-1 1 0 0,1 0 192 0,-3 1 32 15,-1 2 16-15,-1 0 0 0,-2 2-16 0,1 2 0 16,-5 2 0-16,0 0 0 0,0 2-48 0,-1 1-16 15,0 1 0-15,1 3 0 0,1 2-176 0,2 2-32 16,1 4-16-16,3 0 0 0,1 2-288 0,4 0-48 16,2 1-16-16,3-2 0 0,4 0-192 0,3-4 0 15,4-2 0-15,0-1 0 0,5-3-208 0,-1-3 16 16,0 0 0-16,1-4 0 16,1-4-960-16,-1-4-192 0,-1-3-48 0,-1-4 0 15,1-2-1280-15,0-5-256 0,0-2-48 0</inkml:trace>
  <inkml:trace contextRef="#ctx0" brushRef="#br0" timeOffset="2943.777">13538 396 9215 0,'7'-4'400'0,"-7"4"96"0,0 0-496 0,0 0 0 0,0 0 0 0,2 5 0 16,-1 4 7248-16,0 3 1360 0,-3 0 272 0,-1 3 48 16,-1 3-5536-16,0 0-1120 0,-1 1-224 0,-2 2-32 15,-1-2-752-15,1 1-160 0,1-1-16 0,0 2-16 16,1-1-592-16,0 2-112 0,0-3-32 0,0 4 0 15,1 0-336-15,1 1 0 0,-1-3 0 0,1-1 0 16,0-2-1344-16,0-3-272 0,1-3-64 0,-1-2-13184 16,-2-3-2640-16</inkml:trace>
  <inkml:trace contextRef="#ctx0" brushRef="#br0" timeOffset="3075.808">13347 650 26719 0,'0'0'1184'0,"0"0"240"0,0 0-1136 0,0 0-288 15,7-1 0-15,0 1 0 0,1 0 3728 0,2 1 688 16,1 1 144-16,0-1 32 0,2 0-3136 0,4 0-624 16,1-1-128-16,2 0-32 0,3 1-672 0,0 0 0 15,0 0 0-15,3-1 0 16,-2-1-2192-16,2 0-432 0,-1 1-64 0</inkml:trace>
  <inkml:trace contextRef="#ctx0" brushRef="#br0" timeOffset="3346.014">13872 584 12895 0,'-6'-5'1152'0,"3"3"-928"15,-3 1-224-15,-2 0 0 0,-2 0 5552 0,-1 0 1056 16,-3 2 224-16,-1-1 32 0,-1 0-3664 0,-1 0-752 16,2 1-144-16,-2 1-16 0,1 3-944 0,1-2-176 0,2 1-32 0,3 0-16 15,1 0-576-15,4-1-112 0,5-3-32 0,0 0 0 16,1 6-400-16,4 1 0 0,2-1 0 0,3-1 0 16,3-1 0-16,0 0 0 0,3 1 0 0,1 0-176 15,-1 0 32-15,1 0 0 0,-1 2 0 0,-3 1 0 16,-1 0 144-16,-2 3-128 0,-3 2 128 0,-2 1-128 15,-4 2 128-15,-3 0 256 0,-4 0-64 0,-2 0-16 16,-1 0 496-16,-3 1 96 0,-1-1 32 0,-1-4 0 0,-2 1-80 0,2-1-16 16,0-3 0-16,1-1 0 0,1-3-576 0,2-2-128 15,1-2 0-15,2-2 0 16,1-2-2048 0,1-4-336-16</inkml:trace>
  <inkml:trace contextRef="#ctx0" brushRef="#br0" timeOffset="23943.296">19736 2149 12895 0,'0'0'576'0,"0"0"112"0,0 0-560 0,0 0-128 0,0 0 0 0,0 0 0 16,0 0 3200-16,0 0 592 0,0 0 128 0,0 0 32 16,0 0-2320-16,3-5-464 0,-1-3-80 0,0-2-32 0,1-3-368 0,1-1-80 15,0-4-16-15,0 1 0 0,0-4 64 0,0 1 16 16,0-3 0-16,-1 2 0 0,0-1 48 0,0 1 16 15,-1 0 0-15,-1 2 0 0,0 3-112 0,0-1-32 16,0 3 0-16,0 2 0 0,-1 0-144 0,0 2-48 16,0-1 0-16,1 5 0 0,-1-2-112 0,0 2-32 15,1 0 0-15,-1 6 0 0,0 0-256 0,0 0 0 16,0 0 0-16,0 0 0 0,4 7 144 0,0 3-144 16,-1 1 0-16,0 3 144 0,-1 2-144 0,1 1 0 15,0 5 0-15,1-2 0 0,-1 3 192 0,2-1-64 16,1 0 0-16,0-2 0 0,0 2-128 0,2-2-176 15,1 0 48-15,1-3 0 0,-1-4 128 0,3 0 0 0,1-2 0 0,0-2 0 16,-1-2 0-16,2-2 0 16,-1-3 0-16,-2 0 0 0,0-2 0 0,-1-3 144 0,0 1-16 0,-2-5-128 15,-2 0 384-15,1-5-48 16,0-3 0-16,-2-2 0 0,-1-5-16 0,-1-1-16 16,-2-7 0-16,0 0 0 0,-2 0-160 0,-1-1-16 15,-1 1-128-15,-1 3 192 0,0 0-192 0,-1 5 0 0,-1-1 0 0,1 5 0 16,0 2 0-16,-1 3 0 15,-1 3 0-15,-1 3 0 0,0 2 0 0,1 1-192 0,1 4 16 0,-1 4 0 32,1 1-1712-32,0 1-352 0,3 2-64 0,1 0-9760 0,1 2-1952 0</inkml:trace>
  <inkml:trace contextRef="#ctx0" brushRef="#br0" timeOffset="24292.771">20223 1983 30111 0,'-2'-10'1344'0,"1"5"256"0,-1 0-1280 0,1-1-320 0,0-1 0 0,0 1 0 0,0-1 1152 0,0 5 144 16,1 2 48-16,0 0 0 0,0 0-736 0,-5 0-144 15,0 0-16-15,-2 6-16 0,0 4-304 0,0 3-128 16,-1 2 0-16,2 1 128 0,0 4 48 0,0-1 0 15,1 2 0-15,2-2 0 0,1-1-16 0,1-1 0 16,1-3 0-16,3 0 0 0,0 0-160 0,2-5 0 16,1 0 0-16,1-2 0 0,1-1 0 0,-1-2 0 15,1-1 0-15,0-2 0 0,0-4 0 0,-1-2 0 16,1-1 0-16,-1-1 0 0,0-2 0 0,0 0 0 16,-1-5 0-16,-2 0 0 0,1 0-224 0,-1-2-80 15,-1-1-16-15,-1 2 0 0,-2 0-64 0,-1 2 0 16,0 2-16-16,-1 0 0 15,-1 1-992-15,0 1-192 0,-1 1-32 0</inkml:trace>
  <inkml:trace contextRef="#ctx0" brushRef="#br0" timeOffset="24443.102">20323 1976 23039 0,'-6'8'2048'0,"4"-3"-1648"0,-1 0-400 0,-1 1 0 15,-1 1 2784-15,1 1 480 0,1 0 80 0,1 1 32 0,-1-1-1840 0,2 1-384 16,1-2-64-16,1 1 0 0,1-2-800 0,0 0-160 16,-2-6-128-16,0 0-11536 15,5 5-2416-15</inkml:trace>
  <inkml:trace contextRef="#ctx0" brushRef="#br0" timeOffset="24642.504">20408 1788 20271 0,'-8'-4'1792'0,"4"3"-1424"15,-2 0-368-15,0 1 0 0,1 0 1776 0,0 0 272 16,0-1 64-16,5 1 16 0,-4 3-1760 0,4-3-368 16,0 0 0-16,0 0-12384 0</inkml:trace>
  <inkml:trace contextRef="#ctx0" brushRef="#br0" timeOffset="24842.948">20442 1844 17503 0,'0'0'1552'0,"0"0"-1232"0,-3 3-320 0,-1 2 0 15,0 1 3264-15,1 1 608 0,1 0 112 0,1 1 32 16,2-2-1648-16,0 0-336 0,1 1-64 0,2 1-16 16,1 0-976-16,2 0-192 0,1-1-32 0,1-1-16 15,0 2-480-15,0-1-80 0,1 1-32 0,-3 2 0 16,1-2-144-16,-1 0 192 0,-1 1-192 0,-1 1 192 15,0 1-192-15,-2 0 0 0,-1-1 144 0,-1 3-144 0,-2-2 192 0,-2 1-48 16,-1 2 0-16,-1-1 0 16,0-2 48-16,-2-3 0 0,-1-1 0 0,0 0 0 0,1-1-32 0,-1-1 0 15,1-2 0-15,1 0 0 0,0-1-160 0,1-2 0 16,1-3 0-16,2-2 0 16,-1-2-2160-16,2-2-352 0,2 0-80 0</inkml:trace>
  <inkml:trace contextRef="#ctx0" brushRef="#br0" timeOffset="25193.148">20595 1986 16575 0,'0'0'1472'15,"0"0"-1168"-15,0 0-304 0,0 0 0 0,6 1 3712 0,1 1 704 16,0-2 128-16,0 0 16 0,-1 0-2512 0,2-2-496 16,0 0-96-16,0 0-32 0,1-1-832 0,-2 1-160 15,1-2-48-15,0-1 0 0,-1-1-208 0,1 0-48 16,-1 0-128-16,-2-1 192 0,-2-2-192 0,0 0 0 15,-2 0 0-15,-1-1 0 0,0 3-160 0,-2 0-80 16,-2 2-16-16,-1-1 0 0,-3-1 128 0,-1 2 128 16,1 1-208-16,-1 2 80 0,-1 2 128 0,-1 2 224 0,0 2-48 0,1 3-16 15,-1 2 688-15,0 1 144 0,1 3 32 0,2 2 0 16,1 0 48-16,3 2 16 0,-1 0 0 0,2 0 0 16,2 3-528-16,1-1-112 0,2 1 0 0,2-3-16 15,0-2-288-15,3-1-144 0,0-2 160 0,2-1-160 16,2-2 0-16,1 0 128 0,2-2-128 0,1-2 0 15,0-2 0-15,1-3 0 0,0 0 0 0,-1-3 0 16,1-1-480-16,-1-1 16 0,-2-2 0 0,0 0 0 16,-1 0-1952-16,-1 0-384 0,-3-2-80 0</inkml:trace>
  <inkml:trace contextRef="#ctx0" brushRef="#br0" timeOffset="25643.3">21389 1891 5519 0,'0'0'240'0,"0"0"64"0,6 0-304 0,0 1 0 15,0 0 0-15,0-1 0 0,-6 0 5648 0,6-2 1072 16,0 1 224-16,-6 1 32 0,7-1-4480 0,-7 1-912 16,7-2-176-16,-1 0-48 0,-1-1-400 0,-5 3-96 15,5-4-16-15,-5 4 0 0,2-3-80 0,-2 3-32 0,0 0 0 0,0 0 0 16,-3-4-224-16,-1 4-32 0,-2 2-16 0,-2 1 0 16,-2 2-144-16,0 2-16 0,0 2-16 0,-2 3 0 15,-1 2 80-15,0 2 16 0,-1 1 0 0,1 1 0 16,1 0 16-16,4 0 16 0,2-1 0 0,3 0 0 15,3-1-48-15,4-2-16 0,3 0 0 0,2-3 0 16,3-1-352-16,2-6 0 0,0-2 0 0,3-2 0 0,2-2 0 16,-1-1 0-16,2-4 0 0,-1-2 0 0,-1-2 0 0,-1-1-160 15,-3 0 160-15,-2-1 0 0,-1-2-128 0,-2 1 128 16,-3-1 0-16,-2 0 0 0,-2 1 0 0,-2 0 0 16,-3 0 0-16,0 2 0 0,-1-1 0 0,-3 2-192 15,-3 1 192-15,-1 2-160 16,1 3-1888-16,1 1-384 0,0 0-80 0</inkml:trace>
  <inkml:trace contextRef="#ctx0" brushRef="#br0" timeOffset="26043.939">21644 1847 23951 0,'-3'3'2128'16,"0"4"-1696"-16,1 0-432 0,-1 2 0 0,0 1 4096 0,0 0 720 15,3 4 160-15,-1-1 16 0,1 2-2944 0,1-3-576 16,1 3-128-16,1-3-32 0,0 0-816 0,-1 1-176 16,2-2-16-16,1 1-16 0,0-3-288 0,1-1 128 0,-1-1-128 0,0-1 0 15,0-1 0-15,2-1 0 0,-2-4 0 0,1-1 0 16,1-2 0-16,1-3 0 0,-2-2 0 0,0 0 0 16,1-3 144-16,-1 0-144 0,0-3 0 0,1 0 144 15,1 1-144-15,-1-3 0 0,1 1 0 0,0 2 0 16,0-2 0-16,1 0 0 0,0 2 0 0,0 1 0 15,-1 3 0-15,1 2 0 0,-1 2 0 0,-1 0 0 16,-1 1 0-16,0 2 0 0,-6 2 0 0,0 0 0 16,0 0 0-16,5 6 0 0,-1 2 0 0,-1 2 0 0,-2 2 288 0,-2 2 32 15,0 2 0-15,-1 1 0 0,1 0-48 0,-2 2 0 16,1 0 0-16,-1-1 0 0,1 0-272 0,0-2 0 16,1-2 128-16,1 0-128 0,1-4 0 0,1 0 0 15,1-2-128-15,0-3 128 16,-3-5-1520-16,8-1-208 0,0-4-32 0,2-3-12000 15,0-3-2416-15</inkml:trace>
  <inkml:trace contextRef="#ctx0" brushRef="#br0" timeOffset="26193.274">22102 1715 26719 0,'0'0'2368'0,"-5"1"-1888"15,-1 2-480-15,0 3 0 0,0 2 3552 0,1 2 608 16,-2 1 128-16,0 0 32 0,-1 1-2496 0,2 2-496 15,0 1-112-15,1 4 0 0,0 3-784 0,1 0-160 16,2 2-16-16,1 2-16 0,1-1-240 0,1 3-160 16,3 0 32-16,0 0-13872 15,2 0-2768-15</inkml:trace>
  <inkml:trace contextRef="#ctx0" brushRef="#br0" timeOffset="26369.736">22167 2325 32303 0,'0'0'1424'0,"2"-5"304"0,0-5-1376 0,1-1-352 0,1-1 0 0,1-2 0 16,1-1 2496-16,1 0 448 0,1-2 64 0,0-2 32 15,2-1-1600-15,1-2-320 0,-1-1-64 0,0-1-16 16,1-1-624-16,1-1-128 0,2 0-32 0,-1 0 0 0,0 0-256 0,2 0 0 16,0 2 0-16,1 2 0 15,2 1-704-15,-2 3-192 0,-1 1-32 0,-2 3-12704 16,-1 5-2528-16</inkml:trace>
  <inkml:trace contextRef="#ctx0" brushRef="#br0" timeOffset="26544.026">22272 2001 19343 0,'-8'-2'1728'0,"-2"-1"-1392"16,1 1-336-16,-1-5 0 0,0-1 5984 0,2-2 1120 15,-1-2 240-15,2-1 32 0,0-2-5264 0,1 0-1072 16,0 0-208-16,1 2-32 15,2-1-1392-15,2 2-288 0,1 1-48 0,3 3-19808 0</inkml:trace>
  <inkml:trace contextRef="#ctx0" brushRef="#br0" timeOffset="27121.943">22649 1979 31327 0,'-8'6'2784'0,"8"-6"-2224"0,-4 2-560 0,-1 1 0 15,0 1 3840-15,0 1 672 0,0-2 128 0,1 1 32 16,4-4-2784-16,-3 5-544 0,3-5-128 0,0 0 0 16,0 0-976-16,0 0-240 0,0 0 0 0,0 0 0 15,0 0-2608-15,5-4-560 0,8-6-112 0,-4-3-32 0</inkml:trace>
  <inkml:trace contextRef="#ctx0" brushRef="#br0" timeOffset="27278.521">22636 1744 41983 0,'-13'0'1856'0,"8"0"384"0,-1 0-1792 0,0-1-448 16,1 0 0-16,5 1 0 0,-4 0 1040 0,4 0 112 15,0 0 32-15,0 0 0 16,0 0-2368-16,0 0-480 0</inkml:trace>
  <inkml:trace contextRef="#ctx0" brushRef="#br0" timeOffset="28829.43">20532 2711 16575 0,'0'0'1472'0,"0"0"-1168"15,0 0-304-15,0 0 0 0,0 0 3424 0,0 0 624 16,-6 3 128-16,1 2 32 0,0 2-2352 0,0 0-448 16,-1 2-112-16,1 2-16 0,0 2-576 0,2 0-112 15,-1 2-16-15,0 1-16 0,1-1-240 0,1 2-64 16,1-2 0-16,2-2 0 0,1 2-48 0,2-1-16 16,1-2 0-16,0-1 0 0,2-3-64 0,2-1-128 15,-1-2 176-15,1-1-176 0,-1-2 256 0,1 0-48 16,0-1-16-16,0-1 0 0,0-2-16 0,-1-1-16 0,-1-2 0 0,0-1 0 15,-2 0-160-15,0 0 160 16,-1-1-160-16,-1-1 160 0,-1-2-160 0,-1-2 160 16,-1 0-160-16,-1-1 160 0,0 1-32 0,-1 0 0 15,0 0 0-15,0 2 0 0,-1 1 128 0,0 1 32 0,0 2 0 0,0 2 0 16,3 4 32-16,0 0 16 16,0 0 0-16,0 0 0 0,2 5-16 0,0 3 0 15,2 2 0-15,0 1 0 0,1 3-112 0,1 2-16 0,0-2-16 0,0 2 0 16,1 1-176-16,0 0 192 0,-1-1-192 0,1 0 192 15,0 2 32-15,-2 0 16 0,-1 1 0 0,0 1 0 16,-1 0-112-16,1 2-128 0,-2 0 176 0,0 1-176 16,0-2 128-16,-1 1-128 0,-1-1 0 0,-1 0 0 15,-1-2 128-15,-1-1-128 0,-1-2 0 0,0 0 0 16,-2-1 128-16,1 0-128 0,-2-2 0 0,-2 0 0 16,-1-2 0-16,-1-2 0 0,0-3 0 0,-1 1 0 0,-2 0-192 15,2 0-32-15,0 0-16 0,1-5 0 16,1-2 240-16,2-2-176 0,3-2 176 0,0 0-160 0,5 4 160 0,-2-7 0 15,2-3 0-15,3-2 0 0,0-5 0 0,1-3 0 16,2 0-192-16,1-4 64 0,2 0 304 0,-1-1 64 16,0-2 16-16,0 1 0 0,1 1-48 0,1 2 0 15,-1 2 0-15,0 2 0 0,-1 2-208 0,1 3 144 16,-1 0-144-16,0 2 128 0,-1 2-128 0,0 2 0 16,0 0 144-16,1 1-144 0,0 0 0 0,-1 0 0 15,1-1 0-15,0 1 128 0,0 1-128 0,1-1 0 16,1 0-176-16,0 1 176 0,-2 1 0 0,1-3 0 15,-1 3 0-15,-1 0 0 16,-2 1-848-16,0 1-240 0,-5 3-32 0,0 0-16 16,0 0-1264-16,0 0-256 0,0 0-48 0</inkml:trace>
  <inkml:trace contextRef="#ctx0" brushRef="#br0" timeOffset="29033.064">20921 2979 17503 0,'0'0'1552'0,"0"0"-1232"0,0 0-320 0,0 0 0 0,0 0 4496 0,0 0 848 0,0 6 160 0,0-6 48 16,0 5-3184-16,0 0-640 0,0 1-128 0,0 0-32 15,0-6-896-15,0 7-176 0,0 1-48 0,0 1 0 16,0-3-320-16,0 2-128 0,-1 0 0 0,1 0 0 0,1-1-192 0,0 0-144 15,0-2-32-15,-1-5 0 16,0 0-2640-16,0 0-544 0</inkml:trace>
  <inkml:trace contextRef="#ctx0" brushRef="#br0" timeOffset="29178.723">20985 2792 10127 0,'0'0'896'0,"-6"-2"-704"16,0 1-192-16,-1 0 0 0,0 0 4560 0,1 1 880 15,0 0 192-15,1 0 16 0,1 1-4080 0,4-1-816 16,0 0-176-16,0 0-9936 16,0 0-2000-16</inkml:trace>
  <inkml:trace contextRef="#ctx0" brushRef="#br0" timeOffset="29703.764">21216 2746 21183 0,'0'0'1888'0,"0"0"-1504"15,0 0-384-15,0 0 0 0,0 0 3856 0,0 0 704 0,7 1 144 0,0-1 32 16,1 1-2336-16,-1 0-464 0,2-1-80 0,1 0-32 16,0 0-1376-16,0-1-288 0,2 0-160 0,-1 0 192 31,0 1-768-31,-1 0-160 0,-2 0-32 0,1 0-18528 0</inkml:trace>
  <inkml:trace contextRef="#ctx0" brushRef="#br0" timeOffset="29880.188">21215 2911 46191 0,'-13'5'2048'0,"9"-3"416"0,4-2-1968 0,0 0-496 0,0 0 0 0,0 0 0 0,0 0 1552 0,5 4 224 15,4-1 32-15,1 0 16 0,2 0-1072 0,0 0-224 16,4-2-32-16,-1-1-16 0,0-1-480 0,1-1 0 16,-1-1 0-16,-1 0 0 15,0 0-2688-15,0-1-496 0</inkml:trace>
  <inkml:trace contextRef="#ctx0" brushRef="#br0" timeOffset="31348.914">21900 2770 8287 0,'0'0'368'0,"0"0"80"0,0 0-448 0,0 0 0 0,0 0 0 0,0 0 0 16,0-5 5824-16,0 0 1072 0,0 5 208 0,0-5 64 0,0 5-4560 0,1-6-912 15,-1 6-176-15,-1-5-48 0,1 5-384 0,0 0-64 16,0 0-32-16,0 0 0 0,-3-3-176 0,3 3-48 16,0 0 0-16,0 0 0 0,-6-2-128 0,6 2-48 15,-6-1 0-15,6 1 0 0,-8 0-128 0,2 0-16 16,-1 1-16-16,1 1 0 0,0 1-48 0,0 0 0 15,-2 0 0-15,1 2 0 0,0 1 112 0,-1 0 16 16,1 0 0-16,-2 4 0 0,0 0 0 0,2 1 16 16,-2 0 0-16,1 1 0 0,1 1-160 0,-1 1-48 15,1-2 0-15,1 1 0 0,1-3-192 0,2-1-128 16,0-1 160-16,2-2-160 0,3 2 0 0,1-3 0 16,1-1 0-16,1-1 0 0,0-1 0 0,2-2-192 15,-1-3 192-15,0 0-160 0,1 0 160 0,-1-1-192 16,0-1 192-16,-1-2-192 0,0 2 192 0,-2 1 0 15,-1 0 0-15,-2 4 0 0,0 0 0 0,0 0 0 0,0 0 0 16,0 0 0-16,-7 3 0 0,-1 2 144 16,-2 2-144-16,0 3 160 0,-3 1 0 0,0 1 0 15,-1-2 0-15,2 2 0 0,0 0 80 0,3 1 16 0,1-1 0 16,5 1 0-16,1 2-128 0,3-3 0 0,2 1-128 0,4-1 192 16,2-1-192-16,2-2 0 0,1 0 0 0,1-2 0 15,0-2 0-15,0-1-192 0,0-3 192 0,1-1-160 16,-1-3-128-16,-1 0-32 0,1-4 0 0,0 1 0 15,-2-1-128 1,-2 0-48-16,-1 1 0 0,-1-1 0 0,-2 0-16 16,-1 1 0-16,-2 0 0 0,-2 1 0 0,-1 0-704 0,1 5-160 15,-2-4-32-15,2 4 0 0,0 0-1280 0,0 0-256 0,0 0-48 0,0 0-14960 16</inkml:trace>
  <inkml:trace contextRef="#ctx0" brushRef="#br0" timeOffset="31525.944">21998 3003 19343 0,'0'0'848'0,"0"0"192"0,0 0-832 0,0 0-208 15,0 0 0-15,0 0 0 0,0 0 5136 0,0 0 992 16,0 0 192-16,0 0 32 0,0 0-4048 0,0 0-832 16,-1 7-144-16,0 0-48 0,0 0-640 0,0 0-144 15,1-2-32-15,0 2 0 0,0-1-288 0,1 0-176 16,1-1 192-16,-2-5-192 15,0 0-1088-15,0 0-336 0,5 1-64 0,1-1-16 16,0-1-1488-16,-1-1-288 0</inkml:trace>
  <inkml:trace contextRef="#ctx0" brushRef="#br0" timeOffset="31647.693">22013 2926 22111 0,'-9'-5'976'0,"9"5"208"0,-6-1-944 0,0 0-240 0,1 0 0 0,-1-1 0 16,1-2 3648-16,1 0 704 0,0-1 128 0,1 2-13760 15,3 3-2736-15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5T20:24:28.528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7587 3809 21183 0,'0'0'1888'0,"0"0"-1504"16,0 0-384-16,0 0 0 0,1-7 2944 0,-2 1 512 16,0-1 96-16,1 2 32 0,0-1-1296 0,0-1-256 15,-1 0-48-15,1-3-16 0,1 0-816 0,1 0-144 16,0-2-48-16,0-1 0 0,0-3-256 0,0 2-64 16,-1-2-16-16,1 0 0 0,0-2-272 0,0 1-48 15,1 0-16-15,-1 0 0 0,0 0-288 0,1-5 0 16,0 2 0-16,0 4 0 0,-1 0 0 0,0 4-256 15,0-1 64-15,0 3 0 16,0 3-624-16,1 2-112 0,-3 5-32 0,0 0 0 16,0 0-1600-16,0 0-336 0,0 0-64 0</inkml:trace>
  <inkml:trace contextRef="#ctx0" brushRef="#br0" timeOffset="218.692">7609 3585 23039 0,'0'0'1024'0,"-3"3"192"0,3-3-960 0,0 0-256 0,-4 5 0 0,2 0 0 0,2-5 3888 0,-1 5 720 16,1-1 160-16,1 2 32 0,1-1-3184 0,2 1-624 16,1-1-128-16,1 0-32 0,2-1-608 0,1 0-224 15,1 0 144-15,1 0-144 0,-1-1 0 0,2 2 0 16,-2-1 0-16,3 1 0 0,0-2 0 0,0 1 0 15,1-1 0-15,-2-1 0 0,0-1 0 0,-2 0-224 16,-1 0 32-16,0-1 0 16,0-2-1536-16,-1 1-288 0,-2-1-64 0</inkml:trace>
  <inkml:trace contextRef="#ctx0" brushRef="#br0" timeOffset="600.864">7754 3419 34095 0,'0'0'1504'0,"0"0"320"0,0 0-1456 0,0 0-368 15,0 0 0-15,0 0 0 0,0 0 1184 0,0 0 160 16,0 0 48-16,0 0 0 0,9-1-752 0,-2 2-128 16,0-1-48-16,1 2 0 0,-1 2-464 0,2 0 0 0,0 0 0 0,0 1 0 15,0-2 144-15,-2 2-144 0,2-1 128 0,-1 0-128 16,-2-1 0-16,1 1 0 0,-1-3 0 0,0 1-176 15,-6-2 176-15,0 0 0 0,0 0 0 0,0 0 0 16,0 0 0-16,0 0 0 0,0 0 0 0,0 0 0 16,-1-5 192-16,-2 0-16 0,-1-1-16 0,-1-1 0 15,-1-1 96-15,0 0 0 0,-3-1 16 0,1 0 0 0,0-1 96 16,1 0 16-16,1 2 0 0,1-2 0 16,0 2-144-16,0 1-32 0,0 0 0 0,1 2 0 0,1-2-80 0,0 1-128 15,-1 1 176-15,2 0-176 0,2 5 0 0,0 0 0 16,0 0 0-16,0 0 0 15,0-7-1904-15,2 2-272 0,0 0-64 0</inkml:trace>
  <inkml:trace contextRef="#ctx0" brushRef="#br0" timeOffset="1351.055">7823 3167 34271 0,'0'0'1520'0,"0"0"304"0,0 0-1456 0,0 0-368 16,0 0 0-16,0 0 0 0,3 5 1408 0,-3-5 224 16,6 3 32-16,0 0 16 0,0-1-1136 0,1 0-224 15,0-1-64-15,1-1 0 0,0 0-256 0,0-1 128 16,-1-2-128-16,1 1 0 0,-2-3 0 0,1 0-144 0,0-2-16 0,-2 0 0 16,-1-1 32-16,-1 0 0 15,-1 0 0-15,-1 0 0 0,-1-3 128 0,-1 0 0 0,1-1 0 0,-2 1 0 16,-2 0 0-16,-1 0 0 0,0 0 0 15,-2 2 128-15,1-1-128 0,1 1 144 0,-2 0-144 0,1 1 160 16,0 3 32-16,1 0 16 0,1 1 0 0,0 1 0 16,2-1 112-16,2 4 32 0,0 0 0 0,0 0 0 15,0 0-32-15,0 0 0 0,5 0 0 0,1 1 0 16,0 0 80-16,1 0 16 0,0 0 0 0,1 0 0 0,-3 1-160 16,1 0-16-16,0-1-16 0,0-1 0 0,0-2-224 0,0-1 0 15,0 0 0-15,-2-1 0 0,-1 0 0 0,1-4 0 16,0 0 0-16,-1 0 0 0,-1 1 0 0,-1-2 0 15,-1-1 0-15,0-2 0 0,-1 1-128 0,1 0 128 16,-1 1-192-16,-1 1 192 16,0 0-576-16,0 2 0 0,0-1 0 0,0 2 0 15,1 0-256-15,-1 1-48 0,2 5-16 0,-2-3 0 16,1-2-384-16,1 5-64 0,0 0-32 0,-2-4 0 16,1-1-288-16,0-1-64 0,-1 0-16 0,1 0 0 15,1-3 0-15,1 2 0 0,0 1 0 0,0-3 0 0,-1 1 1136 0,1 0 224 16,0 0 64-16,0-1 0 0,0 3 1408 0,0 0 304 15,2 1 48-15,0-1 16 0,-1-2 496 0,1 0 96 16,0 1 32-16,0 1 0 0,0 0-624 0,0 1-128 16,0-1-32-16,0 0 0 0,0-2-544 0,1 2-112 15,1-2-32-15,-3 0 0 0,-1-1-320 0,1 0-64 16,0-1-16-16,-1 1 0 0,0 0-208 0,-1 1 144 16,0 0-144-16,-1 0 128 0,-1 0 0 0,0-1 0 15,-1 2 0-15,-1 1 0 0,-1 1 256 0,0 1 32 16,0 2 16-16,0 0 0 0,-1 1 208 0,0 2 64 0,0 2 0 15,1 1 0-15,-2 0-320 0,3 1-48 0,1 2-16 0,0 2 0 16,-1 0 112-16,2 3 16 0,1-3 0 0,2 2 0 16,0 1-272-16,2-1-48 0,1 1-128 0,2-3 192 15,2-1-192-15,-2-2 176 0,2-1-176 0,1-1 160 16,0-1-160-16,1-2 0 0,-1-3 0 0,2-2 0 16,2-3 0-16,-2-1 0 0,-2-2 0 0,2-2 0 0,0-1-128 0,0 1 128 15,-2-3-160-15,1 2 160 16,-3-1-432-16,-1 1 16 0,-2-3 0 0,0 2 0 15,-1-1-928-15,-1 1-176 0,-1 1-32 0,-1-1-11888 16,0 0-2384-16</inkml:trace>
  <inkml:trace contextRef="#ctx0" brushRef="#br0" timeOffset="7053.293">9709 1090 27359 0,'0'0'1216'0,"0"0"240"0,0 0-1168 0,0 0-288 0,0 0 0 0,-3 3 0 16,-3-2 1920-16,1 1 336 0,5-2 64 0,-5 1 16 16,5-1-544-16,-5-1-128 0,5 1 0 0,-5-3-16 15,1 0-576-15,4 3-112 0,-3-5-32 0,1-1 0 16,-1-1-240-16,1 1-48 0,0 1-16 0,1 0 0 16,1 0-192-16,-1 0-48 0,1 5 0 0,0-5 0 15,-1 1-176-15,1-1-32 0,1 0-16 0,0 0 0 16,-1 5-160-16,3-4 0 0,1 0 144 0,-4 4-144 0,6-2 176 0,-6 2-48 15,0 0 0-15,6 1 0 0,0 0-128 0,-6-1 0 16,0 0-192-16,5 5 192 0,-2 1 0 0,-1 2 0 16,-2 0 0-16,0 1 0 0,-1-3 128 0,-1 3-128 15,-1 1 0-15,-1-2 128 0,-1-1-128 0,0-1 128 16,1-2-128-16,0 0 128 0,4-4 80 0,0 0 16 16,0 0 0-16,-6 0 0 0,1-1 16 0,0-2 0 15,3-1 0-15,-1 0 0 0,-1-1-48 0,1-2-16 16,1-1 0-16,0 0 0 0,0 1 0 0,1 1 0 15,0 0 0-15,1 0 0 0,0 0-48 0,1 1 0 16,0 0 0-16,-1 5 0 0,4-5-128 0,-1 1 128 0,-3 4-128 0,5-4 128 16,-1 2-128-16,2 0 0 15,-1 1 0-15,1 1 0 0,-1 0 192 0,-5 0 0 0,0 0 0 0,5 3 0 16,-5-3-192-16,0 0 0 0,4 4 0 0,-4-4 0 16,0 0 0-16,-2 6 0 15,0 0 0-15,-2 0 0 0,-2 0 128 0,1 0 112 0,1-2 16 0,-1 1 0 16,-2 0-80-16,1 0-16 15,0-1 0-15,1 0 0 0,5-4 48 0,-4 3 16 0,-2-1 0 0,6-2 0 16,0 0-32-16,0 0-16 0,-5-2 0 0,1-2 0 16,2-2-176-16,3 0 0 0,0 0 0 0,1-2 128 15,2 0-128-15,0 1 0 0,1-3 0 0,1 2 0 32,1-1-1536-32,2-1-256 0,1 2-32 0,-5 1-16 0</inkml:trace>
  <inkml:trace contextRef="#ctx0" brushRef="#br0" timeOffset="36141.826">9711 1111 13983 0,'0'0'304'0,"0"0"64"0,0 0 16 0,0 0 16 0,0 0-400 0,0 0 0 15,0 0 0-15,0 0 0 0,0 0 400 0,0 0 0 16,0 0 0-16,0 0 0 0,0 0-48 0,0 0-16 15,0 0 0-15,0 0 0 0,0 0 80 0,0 0 16 0,0 0 0 0,0 0 0 16,0 0 448-16,0 0 80 0,0 0 32 0,0 0 0 16,0 0-32-16,0 0 0 0,0 0 0 0,0 0 0 15,0 0-384-15,0 0-96 0,0 0-16 0,0 0 0 16,-4-2-464-16,4 2 0 0,-1-3 0 0,1 3 0 16</inkml:trace>
  <inkml:trace contextRef="#ctx0" brushRef="#br0" timeOffset="37693.978">9721 1050 13823 0,'0'0'1216'0,"0"0"-960"16,0 0-256-16,0 0 0 0,0 0 2880 0,0 0 512 15,0 0 128-15,0 0 0 0,0 0-1472 0,0 0-320 16,0 0-48-16,0 0-16 0,0 0-448 0,0 0-80 16,0 0-32-16,0 0 0 0,0 0-160 0,0 0-48 15,0 0 0-15,0 0 0 0,0 0-416 0,0 0-96 16,6 3 0-16,-6-3-16 0,0 0 32 0,4 3 16 15,2 0 0-15,0-1 0 0,-6-2-112 0,6 3-32 16,-6-3 0-16,6 1 0 0,1 2 16 0,-1-1 0 0,0 0 0 0,-6-2 0 16,6 3-80-16,-1 0-16 0,-5-3 0 0,6 4 0 15,-1-2 16-15,0 1 0 0,-5-3 0 0,5 3 0 16,-1 1 48-16,0 0 0 0,-4-4 0 0,5 3 0 16,0 1-80-16,-1 0-16 0,0 1 0 0,1-3 0 15,-1 1-32-15,1 0-128 0,-5-3 192 0,6 4-64 16,1-1 0-16,0 0-128 0,-1-1 192 0,1 1-64 15,-1-2-128-15,1 1 160 0,-1 0-160 0,1 0 160 16,-1 1-160-16,0 1 128 0,1-2-128 0,-2 1 128 16,1 1-128-16,-1-1 160 0,1-1-160 0,-1 2 160 15,0-1-160-15,-1 1 192 0,1 0-192 0,-1 1 192 16,-1-1-192-16,1 0 128 0,1-1-128 0,-1 2 128 16,1-3-128-16,0 2 0 0,-1 0 144 0,1 0-144 0,1 0 0 0,-1-1 0 15,-1 0 0-15,1 1 128 0,-1-3-128 16,1 3 0-16,0 0 128 0,0 0-128 0,-1 1 128 0,1 0-128 15,0 0 128-15,-1 0-128 0,1 0 0 0,0 0 144 16,0-2-144-16,0 2 0 0,-5-5 160 0,5 5-160 16,0-1 128-16,0 0-128 0,-5-4 128 0,5 5-128 15,-5-5 0-15,5 4 128 0,-5-4 0 0,5 3-128 16,-5-3 192-16,5 3-64 0,-5-3 64 0,0 0 0 16,0 0 0-16,7 2 0 0,-7-2 16 0,7 1 16 15,-7-1 0-15,0 0 0 0,0 0-32 0,7 1 0 16,-1-1 0-16,-6 0 0 0,0 0-192 0,0 0 176 0,6 1-176 0,1 0 160 15,-7-1-160-15,7 2 0 16,-1-2 144-16,-6 0-144 0,7 1 0 0,0 0 144 0,-7-1-144 0,6 0 0 16,0 2 128-16,1-2-128 0,-1 1 0 15,1 0 0-15,-1-1 128 0,1 0-128 0,0 0 0 0,-2 3 0 16,1-3 0-16,0 0 128 0,0 0-128 0,0 1 0 16,-1 0 144-16,0 0-144 0,0 0 0 0,-1 0 144 15,1 0-144-15,1 1 0 0,-6-2 0 0,6 2 128 16,0 0-128-16,-1 0 0 0,-5-2 0 0,6 4 128 15,-1-2-128-15,0 1 0 0,-1 0 0 0,0-1 128 16,-4-2-128-16,5 2 0 0,0 1 144 0,1-2-144 16,0 0 0-16,0 0 128 0,-2 0-128 0,3-1 0 15,-2 0 128-15,0 0-128 0,0 0 128 0,1 0-128 16,-1 0 0-16,-5 0 144 0,0 0-144 0,6 1 0 16,-1-1 144-16,0 1-144 0,-5-1 0 0,5 1 144 15,1 0-144-15,0 0 0 0,-6-1 144 0,0 0-144 0,6 1 0 16,-6-1 128-16,6 1-128 0,0 1 0 0,-6-2 0 0,6 2 128 15,0 0-128-15,-1-1 0 16,-5-1 0-16,6 1 128 0,0 0-128 0,0 1 0 0,-6-2 0 16,6 2 0-16,-6-2 0 0,6 3 128 0,-6-3-128 0,6 3 0 15,0-1 0-15,-6-2 0 0,0 0 0 0,7 4 0 16,-2-2 0-16,1 1 128 0,-6-3-128 0,6 4 0 16,-6-4 0-16,6 2 128 0,-6-2-128 0,0 0 0 15,5 3 0-15,-5-3 128 0,6 4-128 0,-6-4 0 16,0 0 0-16,7 5 128 0,-7-5-128 0,6 2-208 15,-6-2 48-15,6 3 16 0,-6-3 272 0,6 3 64 16,-6-3 16-16,7 2 0 0,-2 0-208 0,-5-2 0 0,6 3 0 0,-6-3 0 16,0 0 128-16,7 3-128 0,-1-2 0 0,-6-1 0 15,6 1 0-15,-6-1 0 0,0 0 0 0,6 3 0 16,-6-3 0-16,0 0 0 0,0 0 0 0,0 0 0 16,0 0 128-16,0 0-128 0,0 0 0 0,0 0 0 15,0 0 0-15,-4 6 0 0,-1-1 0 0,-2 1 0 31,-1-1-2112-31,0 1-320 0,-2 1-64 0</inkml:trace>
  <inkml:trace contextRef="#ctx0" brushRef="#br0" timeOffset="39627.263">10424 1427 20271 0,'0'0'1792'0,"0"0"-1424"0,0 0-368 0,0 0 0 16,0 0 1840-16,0 0 288 0,0 0 64 0,0 0 16 16,0 0-880-16,0 0-176 0,0 0-48 0,0 0 0 15,0 0 48-15,0 0 0 0,0 0 0 0,6 2 0 16,-6-2-112-16,7 2-16 0,-2 2 0 0,4 1 0 16,-2 0-816-16,-7-5-208 0,9 4 0 15,-2-1 1136-15,-7-3 176 0,8 4 32 0,-8-4 16 0,9 4-752 0,-1-1-160 16,1-1-16-16,0 0-16 0,-9-2-64 0,11 0-16 15,-2-2 0-15,-1 1 0 0,0 0-128 0,-8 1-16 16,10-1-16-16,0 1 0 0,-1-3-176 0,-2 2 160 16,-7 1-160-16,10-1 160 0,-10 1 32 0,10 0 0 15,-1 1 0-15,-9-1 0 0,9 2 48 0,-9-2 16 16,8 5 0-16,-1-1 0 0,-7-4-96 0,8 5-16 16,-1-1 0-16,0-1 0 0,-7-3-16 0,10 4 0 15,-3 1 0-15,1-3 0 0,-1 0 0 0,1-2-128 16,-8 0 192-16,8 1-64 0,-1 0-128 0,0-1 192 15,-7 0-192-15,9 0 192 0,-1 3-192 0,0-3 192 16,0 0-192-16,0 0 192 0,0 1-64 0,-8-1-128 16,8 0 192-16,0 0-64 0,-8 0-128 0,10 1 192 15,-2 0-192-15,0 1 192 0,-8-2-192 0,8 1 192 16,-8-1-192-16,9 4 192 0,0-1-192 0,-1 1 0 0,-8-4 144 0,8 6-144 16,-8-6 0-16,10 5 144 0,-2-2-144 15,1 1 0-15,-9-4 176 0,9 4-176 0,0-1 160 0,0 0-160 16,-9-3 128-16,10 5-128 0,0-2 0 0,-1 1 0 15,-9-4 128-15,12 4-128 0,-2 0 0 0,0 0 0 16,-1-1 128-16,0 1-128 0,1-1 0 0,-1 1 144 16,0-3-144-16,-2 2 0 0,-7-3 144 0,11 5-144 15,-1-1 128-15,0 1-128 0,0 0 128 0,-1 0-128 0,1-1 128 16,1 1-128-16,-1-3 128 0,-2 2-128 0,0 0 128 0,1 1-128 16,0-1 128-16,1 1-128 0,-1 0 0 0,2 0 144 15,-2 0-144-15,0 0 0 0,-1 1 144 0,0-4-144 16,1 1 0-16,1 1 144 0,-1-2-144 0,1 0 0 15,0 0 0-15,2 0 128 0,1-1-128 0,-1 0 128 16,0-2-128-16,1 1 128 0,0 0-128 0,-2 0 0 16,1 0 0-16,1 1 0 0,1 0 0 0,-1 0 0 15,1 0 0-15,0 1 0 0,0 1 0 0,0-2 0 16,-1 3 128-16,-1-2-128 0,2 1 0 0,-1 2 0 16,-1-2 0-16,0 1 0 0,-1 1 0 0,2 1 0 15,-2-1 0-15,1 0 0 0,-1 0 0 0,0-1 0 16,-2 0 0-16,2 0 0 0,0 0 0 0,0-1 0 15,0 0 0-15,1 1 0 0,0-2 0 0,1 1 0 16,-1 0 0-16,2 0 0 0,-2-1 0 0,-1 0 0 16,0 1 0-16,1-2 0 0,1 1 0 0,-1 0 0 15,0-1 128-15,0 1-128 0,1 0 0 0,-2 0 0 0,0-1 0 16,1 0 0-16,0 0 0 0,0 0 0 16,3 1 0-16,-1 0 0 0,-3 0 176 0,1 0-48 0,0-1-128 0,0 1 192 15,-2-1-192-15,2 1 0 0,-1 0 0 0,-1 0-160 16,-3-1 160-16,1-1 0 0,0 0 128 0,0 2-128 15,-8-2 0-15,9 1 0 0,-2 0 0 0,-7-1 0 16,8 3 0-16,0-1 0 0,0-1 0 0,0 0 0 16,-8-1 176-16,10 2-48 0,-2-2 0 0,1 1 0 15,1 0-128-15,-1 0 0 0,-9-1 0 0,10 0 0 16,1 0 0-16,0 0 0 0,0 0 0 0,-1 1 0 0,-1 0 128 0,1 1 0 16,1-2 0-16,-2 1 0 0,-1-1-128 0,2 1 0 15,2 0 0-15,-1 0 0 0,-1-1 0 0,-1 2 0 16,2-1 0-16,-1 1 0 0,1-2 0 0,-1 2 0 15,0-1 0-15,0 1 0 0,1-2 0 0,-2 1 0 16,0-1 144-16,0 1-144 0,0-1 128 0,1 1-128 16,-2 0 128-16,0 0-128 0,-8-1 0 0,9 0 0 15,-2 0 0-15,1 0 128 0,-1 1-128 0,-7-1 0 16,8 3 0-16,-8-3-128 0,10 2 128 0,-2 1 0 16,-8-3 0-16,8 4 0 0,-8-4 0 0,9 5 0 15,-2-2 0-15,1 1 0 0,-1-1 0 0,0 0 144 16,-1 2-144-16,-6-5 0 0,0 0 128 0,9 6-128 15,1-1 0-15,-1 0 0 0,-2 0 0 0,-7-5 0 16,9 4 128-16,-1-1-128 0,-8-3 0 0,0 0 0 16,8 3 0-16,-8-3 0 0,9 3 128 0,-9-3-128 15,10 3 0-15,-1-3 0 0,-9 0 128 0,9 0-128 16,-9 0 0-16,9 0 0 0,0 0 128 0,-9 0-128 16,9 1 0-16,-9-1 0 0,8 1 128 0,-8-1-128 15,0 0 0-15,9 3 0 0,-9-3 144 0,8 4-144 0,-8-4 0 0,8 2 144 16,-8-2-96-16,0 0-48 0,7 3 0 0,-7-3 0 15,0 0 0-15,0 0 0 0,0 0 0 0,0 0 0 16,0 0 0-16,-1 8 0 0,-2-2 0 0,-1 0 0 16,-1-2-384-1,-2 1-64-15,-2 0 0 0,1 1-16752 0,-4-1-3344 0</inkml:trace>
  <inkml:trace contextRef="#ctx0" brushRef="#br0" timeOffset="41832.645">12515 1882 16175 0,'0'0'704'0,"0"0"176"0,0 0-704 0,0 0-176 16,0 0 0-16,0 0 0 0,0 0 1216 0,0 0 192 15,0 0 64-15,0 0 0 0,0 0 0 0,0 0 16 16,0 0 0-16,0 0 0 0,0 0-528 0,0 0-128 16,0 0 0-16,0 0-16 0,0 0-432 0,0 0-96 15,0 0-16-15,0 0 0 0,0 0-272 0,0 0 128 16,0 0-128-16,0 0 0 0,0 0 160 0,0 0-160 0,0 0 128 15,0 0-128 1,0 0-832-16,0 0-240 0,0 0-48 0,0 0-16 0</inkml:trace>
  <inkml:trace contextRef="#ctx0" brushRef="#br0" timeOffset="42678.45">12500 1922 12895 0,'0'0'576'0,"0"0"112"0,0 0-560 0,0 0-128 0,0 0 0 0,0 0 0 0,0 0 1840 0,0 0 336 15,0 0 64-15,0 0 0 0,0 0-880 0,0 0-176 16,0 0-32-16,0 0-16 0,0 0-64 0,0 0-16 15,0 0 0-15,0 0 0 0,0 0-192 16,0 0-32-16,0 0-16 0,0 0 0 0,0 0-544 0,0 0-96 16,0 0-32-16,0 0 0 0,0 0-144 0,0 0 0 15,0 0 0-15,0 0 0 0,0 0 208 0,0 0 16 16,0 0 0-16,0 0 0 0,0 0 16 0,0 0 0 16,0 0 0-16,0 0 0 0,0 0 192 0,0 0 32 15,0 0 16-15,0 0 0 0,0 0 160 0,0 0 48 16,0 0 0-16,0 0 0 0,0 0-144 0,0 0-32 15,0 0 0-15,0 0 0 0,0 0-192 0,0 0-64 16,0 0 0-16,0 0 0 0,0 0-256 0,0 0 0 0,0 0 128 0,0 0-128 16,0 0 0-16,0 0 0 15,0 0 0-15,0 0 0 0,0 0 0 0,0 0 0 0,0 0 0 0,0 0 0 16,0 0 0-16,0 0 0 16,0 0 0-16,0 0 0 0,0 0 0 0,0 0 0 0,0 0 0 0,0 0 0 15,0 0-400-15,0 0-96 0,0 0-16 0,0 0 0 31,7 5-2496-31,-7-5-512 0</inkml:trace>
  <inkml:trace contextRef="#ctx0" brushRef="#br0" timeOffset="49566.548">12579 1902 14735 0,'0'0'640'0,"0"0"160"0,0 0-640 0,0 0-160 0,-7-4 0 0,7 4 0 16,0 0 2176-16,0 0 416 0,0 0 80 0,0 0 16 0,0 0-1088 0,0 0-224 16,-4-4-32-16,4 4-16 0,0 0-480 0,0 0-80 15,0 0-32-15,0 0 0 0,2-6-16 0,-2 6 0 16,6-3 0-16,-6 3 0 0,6-5-112 0,1 2-32 16,0 1 0-16,0 0 0 0,-7 2 48 0,8-4 0 15,-3 0 0-15,-5 4 0 0,7-2-112 0,-7 2 0 16,0 0-16-16,8-2 0 0,-8 2 0 0,0 0 0 15,0 0 0-15,0 0 0 0,0 0 0 0,0 0 0 16,0 0 0-16,0 0 0 0,0 0-48 0,0 0-16 16,0 0 0-16,1 8 0 0,1 0-128 0,-2-8-32 15,-1 8 0-15,1-8 0 0,0 0-80 0,1 7-32 16,-1-7 0-16,0 0 0 0,0 0-160 0,4 6 192 16,-4-6-192-16,0 0 192 0,7 4-192 0,-7-4 192 15,6 5-192-15,-6-5 192 0,8 0 32 0,0 1 16 16,-8-1 0-16,0 0 0 0,0 0-240 0,0 0 0 15,7 4 0-15,-7-4 0 0,6 3 0 0,-6-3 176 16,6 3-48-16,0 1-128 0,-6-4 144 0,6 5-144 16,-1-2 0-16,-5-3 144 0,6 5-144 0,0-1 0 15,0 1 0-15,0-3 0 0,-6-2 128 0,9 2-128 0,-9-2 128 0,8 3-128 16,0-1 128-16,0 0-128 0,-1 0 128 0,1 0-128 16,0-1 128-16,-2 1-128 0,1 0 128 0,-7-2-128 15,8 1 128-15,-2-1-128 0,-6 0 128 0,8 2-128 16,-8-2 128-16,7 1-128 0,-7-1 128 0,7 2-128 15,-7-2 0-15,8 3 128 0,-8-3-128 0,0 0 0 16,8 3 0-16,-8-3 128 0,0 0-128 0,9 3 0 16,-9-3 0-16,8 2 0 0,-8-2 128 0,9 3-128 0,-9-3 0 15,8 5 0-15,-8-5 0 0,9 2 0 0,-1 1 0 16,-8-3 0-16,9 2 128 0,-1 1-128 0,-8-3 0 0,7 2 0 16,-7-2 0-16,0 0 0 0,10 3 0 0,-1-1 0 15,-9-2 128-15,9 2-128 0,-9-2 0 0,10 1 0 16,-2-1 0-16,-8 0 0 0,9 1 0 0,-9-1 0 15,9 0 0-15,0 0 0 0,-9 0 0 0,9 1 0 16,-9-1 0-16,8 2 0 0,-8-2 0 0,9 0 0 16,-9 0 128-16,10 1-128 0,-2 0 0 0,-8-1 0 15,0 0 0-15,9 2 128 0,-9-2-128 0,7 2 0 16,-7-2 0-16,9 1 0 0,-9-1 0 0,9 2 0 16,-1-2 0-16,-8 0 0 0,9 0 0 0,-2 0 0 15,0 0 0-15,-7 0 0 0,8 0 0 0,-8 0 0 16,9 0 0-16,-1-2 0 0,-8 2 0 0,8-1 128 15,-8 1-128-15,0 0 0 0,7-1 128 0,0 1-128 16,-7 0 0-16,7 0 128 0,-7 0-128 0,7 1 0 16,0 0 0-16,-7-1 0 0,9 2 0 0,-3-2 128 0,-6 0-128 0,0 0 0 15,8 2 0-15,-8-2 128 0,8 5-128 0,-1-2 0 16,-7-3 0-16,0 0 0 0,0 0 0 16,8 3 0-16,-8-3 0 0,7 4 0 0,-7-4 128 0,0 0-128 15,7 4 0-15,-7-4 0 0,6 4 0 0,-6-4 0 16,0 0 0-16,8 3 0 0,-8-3 0 0,0 0 0 15,0 0 0-15,9 4 0 0,-9-4 0 0,9 1 0 16,-9-1 0-16,0 0 0 0,8 0 128 0,-8 0-128 16,0 0 0-16,9 0 0 0,-9 0 0 0,8 0 128 0,-8 0-128 15,0 0 0-15,8 2 0 0,-8-2 0 0,0 0 128 16,0 0-128-16,0 0 128 0,8 2-128 0,-8-2 144 0,0 0-144 16,0 0 160-16,0 0-160 0,8 1 160 0,-8-1-160 15,0 0 160-15,0 0-160 0,0 0 128 0,0 0-128 16,7 4 0-16,-7-4 144 0,0 0-144 0,0 0 0 15,8 1 0-15,-8-1 0 0,0 0 0 0,0 0 0 16,8 2 0-16,-8-2 0 0,0 0 0 0,0 0 0 16,0 0 128-16,9 2-128 0,-9-2 0 0,9 0 0 15,-9 0 0-15,0 0 0 0,0 0 0 0,8 3 0 16,-8-3 0-16,0 0 0 0,0 0 0 0,0 0 0 16,0 0 0-16,0 0 0 0,0 0 0 0,8 2 0 15,-8-2 128-15,0 0-128 0,0 0 0 0,0 0 0 16,0 0 0-16,0 0 0 0,0 0 0 0,0 0 0 15,0 0 0-15,0 0 0 0,0 0 0 0,0 0 128 16,0 0-128-16,0 0 0 0,0 0 0 0,0 0 128 16,0 0-128-16,8 2 0 0,-8-2 0 0,0 0 0 15,0 0 128-15,0 0-128 0,0 0 0 0,0 0 0 16,0 0 0-16,0 0 0 0,0 0 0 0,0 0 128 0,0 0-128 0,0 0 0 16,0 0 0-16,0 0 0 0,0 0 0 0,0 0 0 15,0 0 0-15,0 0 0 0,0 0 0 0,0 0 0 16,0 0 0-16,0 0 0 0,0 0 0 15,0 0 0-15,0 0 0 0,0 0 0 0,0 0 0 0,0 0 0 16,0 0 0-16,0 0 0 0,0 0 0 0,0 0 0 16,0 0 0-16,3 8 0 0,-3-8 0 0,0 0 0 15,0 0 0-15,0 0 0 0,0 0 0 0,0 0 0 16,0 0 0-16,0 0 0 0,0 0 0 0,0 0 0 0,0 0 0 0,4 9 0 16,-4-9 0-16,0 0 0 0,0 0 0 0,0 0 0 15,0 0 0-15,0 0 0 0,0 0 0 0,0 0 0 16,0 0 0-16,0 0 0 0,0 0 0 0,0 0 0 15,0 0 0-15,0 0 0 0,0 0 0 0,0 0 0 16,0 0 128-16,0 0-128 0,0 0 0 0,2 9 0 16,-2-9 0-16,0 0 0 0,0 0 0 0,0 0 0 15,0 0 0-15,0 0 0 0,0 0 0 0,0 0 0 16,0 0 0-16,0 0 0 0,0 0 0 0,0 0 0 16,0 0 0-16,0 0 0 0,0 0 0 0,0 0 0 15,0 0 0-15,0 0 0 0,0 0 0 0,0 0 0 16,0 0 0-16,0 0 0 0,0 0 0 0,0 0 0 15,0 0 0-15,0 0 0 0,0 0 0 0,0 0 0 16,0 0 0-16,0 0 0 0,0 0 0 0,0 0 0 16,0 0 0-16,0 0 0 0,0 0 0 0,0 0 0 15,0 0 0-15,0 0 0 0,0 0 0 0,0 0 0 0,0 0 0 0,0 0 0 16,0 0 0-16,0 0 0 16,0 0 0-16,0 0 0 0,0 0 0 0,0 0 0 0,0 0 0 0,0 0 0 15,0 0 0-15,0 0 0 0,0 0 0 0,0 0 0 16,0 0 0-16,8 3 0 0,-8-3 0 15,0 0 0-15,0 0 0 0,0 0 0 0,0 0 0 0,0 0 0 16,0 0 0-16,0 0 0 0,0 0 0 16,0 0 0-16,0 0 0 0,0 0 0 0,0 0 0 0,0 0 0 15,0 0 0-15,0 0 0 0,0 0 0 0,0 0 0 0,0 0 0 0,0 0 0 16,0 0 0-16,0 0 0 16,0 0 0-16,0 0 0 0,0 0 0 0,0 0 0 0,0 0 0 0,0 0 0 15,0 0 0-15,0 0 0 0,0 0 0 0,0 0 0 16,0 0 0-16,0 0 0 0,0 0 0 0,0 0 0 15,0 0 0-15,0 0 0 0,0 0 0 0,0 0 0 16,0 0 0-16,0 0 0 0,0 0 0 0,0 0 0 16,0 0 0-16,0 0 0 0,0 0 0 0,0 0 0 15,0 0 0-15,0 0 0 0,0 0 0 0,0 0 0 16,0 0 0-16,0 0 0 0,0 0 0 0,0 0 0 16,0 0 0-16,0 0 0 0,0 0 0 0,0 0 0 15,0 0 0-15,0 0 0 0,0 0 0 0,0 0 0 16,0 0 0-16,0 0 0 0,0 0 0 0,0 0 0 15,0 0 0-15,0 0 0 0,0 0 0 0,0 0 0 16,0 0 0-16,0 0 0 0,0 0 0 0,5 6 0 16,-5-6 0-16,0 0 0 0,0 0 0 0,0 0 0 15,0 0 0-15,2 8 0 0,-2-8 0 0,0 0 0 16,0 0 0-16,0 0 0 0,0 0 0 0,1 8 0 16,-1-8 0-16,0 0 0 0,0 0 0 0,0 0 0 15,0 0 0-15,0 0 0 0,0 0 0 0,0 0 0 0,0 0 0 0,0 0 0 16,0 0 0-16,0 0 0 0,0 0 0 0,0 0 0 15,0 0 0-15,0 0 0 0,0 8 0 0,0-8 0 16,0 0 0-16,0 0 0 0,0 0 0 0,0 0 0 16,0 0 0-16,0 0 0 0,0 0 0 0,0 0 0 15,0 0 0-15,0 0 0 0,0 0 0 0,0 0 0 16,0 0 0-16,0 0 0 0,0 0 0 0,0 0 0 16,0 0 0-16,0 0 0 0,0 0 0 0,0 0 0 0,0 0 0 0,0 0 0 15,0 0 0-15,0 0 0 0,0 0 0 0,0 0 0 16,0 0 0-16,0 0 0 0,0 0 0 0,0 0 0 15,0 0 0-15,0 0 0 0,0 0 0 0,0 0 0 16,0 0 0-16,0 0 0 0,0 0 0 0,0 0 0 16,0 0 128-16,0 0-128 0,0 0 0 0,0 0 0 15,0 0 0-15,0 0 0 0,0 0 0 0,0 0 0 16,0 0 0-16,0 0 0 0,0 0 0 0,0 0 0 16,0 0 0-16,0 0 0 0,0 0 0 0,0 0 0 15,0 0 0-15,0 0 0 0,0 0 0 0,0 0 0 16,0 0 0-16,0 0 0 0,0 0 0 0,0 0 0 15,0 0 0-15,0 0 0 0,0 0 0 0,2 8 0 16,-2-8 0-16,0 0 0 0,0 0 0 0,0 0 0 16,0 0 0-16,0 0 0 0,0 0 0 0,0 0 0 15,0 0 0-15,0 0 0 0,0 0 0 0,0 0 0 16,0 0 0-16,0 0 0 0,0 0 0 0,0 0 0 16,0 0 0-16,0 0 0 0,0 0 0 0,0 0 0 0,0 0 0 0,0 0 0 15,0 0 0-15,0 0 0 0,0 0 0 16,0 0 0-16,0 0 0 0,0 0 0 0,0 0 0 0,0 0 0 15,6 6 0-15,-6-6 0 0,0 0 0 0,0 0 0 16,0 0 0-16,0 0 0 0,0 0 0 0,0 0 0 16,7 5 0-16,-7-5 0 0,0 0 0 0,0 0 0 15,0 0 0-15,0 0 0 0,0 0 0 0,0 0 0 16,0 0 0-16,0 0 0 0,7 3 0 0,-7-3 0 16,0 0 0-16,0 0 0 0,0 0 0 0,0 0 0 0,0 0 0 0,8 3 0 15,-8-3 0-15,0 0 0 0,0 0 0 0,0 0 0 16,0 0 0-16,0 0 0 0,0 0 0 15,0 0 0-15,0 0 0 0,0 0 0 0,9 3 0 0,-9-3 0 16,0 0 0-16,0 0 0 0,0 0 0 0,0 0 0 16,0 0 0-16,7 1 0 0,-7-1 0 0,0 0 0 15,0 0 0-15,0 0 0 0,0 0 0 0,8 1 0 16,-8-1 0-16,0 0 0 0,0 0 0 0,0 0 0 16,0 0 0-16,0 0 0 0,8 3 0 0,-8-3 0 15,0 0 0-15,0 0 0 0,0 0 0 0,0 0 0 16,7 5 0-16,-7-5 0 0,0 0 0 0,0 0 0 15,8 1 0-15,-8-1 0 0,7 2 0 0,-7-2 0 16,7 3 0-16,0-1 0 0,-7-2 0 0,0 0 0 16,8 0 0-16,-8 0 0 0,0 0 0 0,8 2 0 15,-8-2 0-15,0 0 0 0,0 0 0 0,0 0 0 16,7 2 0-16,-7-2 0 0,0 0 0 0,0 0 0 16,7 3 0-16,-7-3 0 0,0 0 0 0,6 2 0 15,-6-2 0-15,0 0 0 0,7 2 0 0,-7-2 0 16,0 0 0-16,0 0 0 0,7 1 0 0,-7-1 0 0,8 3 0 15,-8-3 0-15,0 0 0 0,7 0 0 0,-7 0 0 0,0 0 0 16,7 1 0-16,-7-1 0 0,6 1 0 0,-6-1 0 16,6 1 0-16,-6-1 0 0,0 0 0 0,8 1 0 15,-8-1 0-15,8 3 0 0,-8-3 0 0,7 2 0 16,-7-2 0-16,7 0 0 0,-7 0 0 0,7 1 0 16,-7-1 0-16,6 2 0 0,-6-2 0 0,0 0 0 15,7 2 0-15,-7-2 0 0,8 2 0 0,-8-2 0 16,0 0 0-16,0 0 0 0,8 2 0 0,-8-2 0 0,9 3 0 0,-9-3 0 15,0 0 0-15,8 3 0 0,-8-3 0 0,9 1 0 16,-9-1 0-16,9 1 0 0,-9-1 0 0,9 3 0 16,-9-3 0-16,9 3 0 0,-9-3 0 0,8 0 0 15,-8 0 0-15,9 1 0 0,-9-1 0 0,9 4 0 16,-9-4 0-16,8 2 0 0,-8-2 0 0,9 1 0 16,-9-1 0-16,0 0 0 0,0 0 0 0,10 4 0 15,0-1 0-15,-10-3 0 0,0 0 0 0,10 2 0 16,-10-2 0-16,9 2 0 0,-9-2 0 0,10 2 0 15,-10-2 0-15,9 2 0 0,0-1 0 0,-9-1 0 16,10 0 0-16,-1 0 0 0,0 1 0 0,-9-1 0 16,0 0 0-16,9 2 0 0,0-4 0 0,-1 1 0 15,0 0 0-15,-8 1 0 0,9 0 0 0,-2 1 0 16,1 2 0-16,0-3 0 0,0-2 0 0,-1 2 0 16,-7 0 0-16,8 0 0 0,-2 2 0 0,-6-2 0 15,8 2 0-15,-1 1 0 0,-7-3 0 0,9 0 0 0,-9 0 0 0,8 1 0 16,-1 1 0-16,-7-2 0 0,7 4 0 0,-1-1 0 15,-6-3 0-15,8 0 0 0,0 0 0 0,-2 1 0 16,-6-1 0-16,7 3 0 0,-7-3 0 0,7 2 0 16,-7-2 0-16,8 0 0 0,-1-1 0 0,-7 1 0 15,0 0 0-15,9 3 0 0,-1-1 0 0,-1-1 0 16,-7-1 0-16,9-1 0 0,-1 0 0 0,-8 1 0 16,10 1 0-16,-1 1 0 0,-9-2 0 0,9 1 0 15,-1-2 0-15,-8 1 0 0,10 0 0 0,0 0 128 16,-1 0-128-16,-1 0 0 0,1 1 0 0,-1-1 128 15,-8 0-128-15,10-3 0 0,0 0 0 0,-1 2 0 16,0 1 0-16,0 0 0 0,0 0 128 0,0-1-128 0,-1 0 0 0,0 0 0 16,0-1 0-16,-8 2 0 0,10 0 0 0,0-1 128 15,-3 2-128-15,2-1 0 0,0-1 0 0,0 1 0 16,0 0 0-16,-1 0 0 0,0 0 0 0,0 0 0 16,-1 1 0-16,0-1 0 0,0-1 0 0,0-1 0 15,1 1 0-15,0 1 0 0,1 0 0 0,-1 0 0 16,0 1 128-16,-1-1-128 0,0-1 0 0,1-1 0 15,-1 0 0-15,-7 2 0 0,8 0 0 0,-1 2 128 16,2-2-128-16,-1 0 0 0,-8 0 0 0,9-3 128 16,0 1-128-16,-1 2 0 0,-8 0 0 0,11 0 0 15,-1 0 128-15,-1 0-128 0,-9 0 0 0,11-2 0 16,-4 0 0-16,2 1 0 0,-9 1 0 0,10 1 0 16,-10-1 128-16,11 1-128 0,-1-1 0 0,-2 0 0 15,-8 0 0-15,10 1 0 0,-1-1 0 0,0 2 0 16,-9-2 0-16,9 0 0 0,0 0 0 0,-9 0 0 0,11-2 128 15,-2 1-128-15,0 0 0 0,-1 0 0 0,0 1 144 0,1-2-144 16,0 0 0-16,0 1 144 0,0 0-144 16,0 0 0-16,-1 0 144 0,0 0-144 0,-1 0 0 0,0 1 144 15,-1-1-144-15,1 0 0 0,-7 1 144 0,8-1-144 16,-8 1 0-16,9-1 0 0,0 1 0 0,-2 0 128 16,-7 0-128-16,7 1 0 0,0-2 0 0,-7 1 0 15,8 0 0-15,-1 1 0 0,-7-1 0 0,7 1 0 16,-7-1 0-16,7-1 0 0,-7 1 0 0,7 0 128 15,0 0-128-15,-7 0 0 0,9 1 0 0,-9-1 0 0,0 0 0 0,10 0 0 16,0-2 0-16,-2 2 0 16,-8 0 0-16,9 2 0 0,0 0 0 0,-1-1 0 0,-8-1 0 0,9-1 0 15,-2-1 0-15,1 2 128 16,0 0-128-16,-8 0 0 0,8 1 0 0,0-1 128 0,-8 0-128 0,10-1 0 16,-1 0 0-16,-9 1 0 0,10 0 0 0,-2 0 0 15,1 0 0-15,-2 0 0 0,-7 0 0 0,7-2 0 16,0 1 0-16,0 0 0 0,-1 1 0 0,1 0 0 15,-1 0 0-15,0 0 0 0,1-2 0 0,-1 1 0 16,-6 1 0-16,6 0 0 0,0 0 0 0,0 1 0 16,-1-1 0-16,0 0 0 0,-1 0 0 0,1 0 0 15,0 0 0-15,1 2 128 0,-1-2-128 0,0 0 0 16,0 0 0-16,0 0 0 0,0 0 0 0,-1 1 0 16,2 1 0-16,-1-1 0 0,-5-1 0 0,6 0 0 15,-1 0 0-15,0 1 0 0,0-1 0 0,1 0 0 16,-6 0 0-16,5 0 0 0,1 1 0 0,-1-1 0 15,-5 0 0-15,6 0 0 0,-1 1 0 0,1 0 0 0,-6-1 0 0,5 1 0 16,-5-1 0-16,5 0 0 0,-5 0 0 0,4 1 0 16,-4-1 0-16,5 2 0 0,-5-2 0 0,5 1 0 15,0-1 0-15,1 0 0 0,-6 0 0 0,0 0 0 16,0 0 0-16,6 2 0 0,-1 0 0 0,-5-2 0 16,5 0 0-16,-5 0 0 0,0 0 0 0,6 0 128 15,0 1-128-15,-6-1 0 0,6 1 0 0,0 0 0 16,1-1 0-16,-1 0 0 0,-6 0 0 0,9-2 0 0,-9 2 0 15,9 1 0-15,-9-1 0 0,9 0 0 0,-9 0 0 0,9-2 0 16,-9 2 0-16,0 0 0 0,9 0 0 0,-1-2 0 16,-8 2 0-16,7-1 0 0,-7 1 0 0,0 0 0 15,10-1 0-15,-10 1 128 0,0 0-128 0,9-1 0 16,-9 1 0-16,0 0 0 0,9 0 0 0,-9 0 0 16,9-1 0-16,-9 1 0 0,7-1 0 0,-7 1 0 15,8-2 0-15,-8 2 128 0,0 0-128 0,7 0 0 16,-7 0 0-16,7 0 0 0,-1-1 0 0,-6 1 0 15,6-1 0-15,0 1 0 0,-6 0 0 0,5 0 0 16,1 0 0-16,0-1 0 0,-6 1 0 0,7 0 0 16,-1-1 0-16,-6 1 0 0,6-1 0 0,0 1 0 15,-6 0 0-15,6 0 0 0,1-1 0 0,0 0 0 16,-1 0 0-16,0 1 128 0,0 0-128 0,0 0 0 16,-1 0 0-16,1 0 0 0,0 0 0 0,-1 0 0 15,-5 0 0-15,6 0 0 0,-1 0 0 0,-5 0 0 16,6 1 0-16,-1 0 0 0,-1-1 0 0,2 1 0 15,-1-1 0-15,0 1 0 0,-5-1 0 0,6 1 0 16,-1 1 0-16,1-1 0 0,-6-1 0 0,5 0 0 16,-5 0 0-16,5 0 0 0,0 1 0 0,0 0 0 15,0 0 0-15,-5-1 0 0,0 0 0 0,5 0 0 0,-5 0 0 0,6 1 0 16,-6-1 0-16,6 0 0 0,0-1 0 0,0 1 0 16,-6 0 0-16,6 0 0 0,-6 0 0 0,6 0 0 15,-6 0 0-15,6-1 0 0,0 0 0 0,-6 1 0 16,6 0 0-16,-6 0 0 0,6-1 0 0,0 1 0 15,-1-1 0-15,-5 1 0 0,0 0 0 0,7-1 0 16,0 1 0-16,-1 0 0 0,-6 0 0 0,6 0 0 16,-6 0 0-16,7-1 0 0,-1 1 0 0,-1 0 0 15,-5 0 0-15,7 0 0 0,-1 1 0 0,0-1 128 16,-6 0-128-16,7-1 0 0,0 0 0 0,0 1 0 0,-7 0 0 0,6 1 0 16,1-1 0-16,-1 1 0 0,1-1 0 0,0-1 0 15,-1 1 0-15,0 0 0 0,-1 0 0 0,1 0 0 16,0 0 0-16,0 0 0 0,-6 0 0 0,7 0 0 15,0-3 0-15,0 2 0 0,-2 1 0 0,1 0 0 16,0 0 0-16,1 0 0 0,-1-1 0 0,0 1 0 16,0 0 0-16,-1-2 0 0,1 1 0 0,0 1 0 15,0 0 0-15,1 0 0 0,-1-1 0 0,-1 0 0 16,-5 1 0-16,6 0 0 0,-1 0 0 0,1 0 0 16,0 0 0-16,1 0 0 0,1 0 0 0,-2 0 0 15,0 0 0-15,-1 0 0 0,1 0 0 0,0 0 0 16,0-2 0-16,-1 1 0 0,0 1 0 0,1 0 0 15,-1-1 0-15,0 0 0 0,1 1 0 0,0-2 0 16,0 0 0-16,1 0 0 0,1 1 0 0,-2 0 0 0,1 0 0 16,0 0 128-16,1-1-128 0,-1 1 0 0,0-2 0 0,0 2 0 15,-1 0 0-15,0 1 0 0,1 0 0 0,-1 0 0 16,-6 0 0-16,8 0 0 0,0-3 0 0,-1 1 0 16,-1 2 0-16,2 0 0 0,0 0 0 0,0 0 0 15,-1-2 0-15,0 0 0 0,1 1 0 0,1 0 0 16,0 1 0-16,0 0 0 0,-2 0 0 0,2-1 0 15,0-1 0-15,1 2 128 0,-1-3-128 0,-1 2 128 0,1 0-128 0,1 1 0 16,-1 0 0-16,1 0 128 0,-4-1-128 0,2 0 0 16,-1-1 0-16,1 1 0 0,-1 1 0 0,2 0 0 15,-3-2 0-15,1 1 0 0,-1 1 0 0,0 0 0 16,0 0 0-16,0 0-128 0,1-1 128 0,-2-1 0 16,1 0 0-16,0 2 0 0,0 0 0 0,0 0 0 15,0 0 0-15,1-2 0 0,-2 0 0 0,1 1 0 16,2-2 0-16,0 2 0 0,-1 1 0 0,1 0 0 15,-1 0 0-15,1-1 128 0,0 1-128 0,1-3 0 16,-1 1 0-16,0 0 0 0,0 0 0 0,2 1 0 16,1 0 0-16,0 0 0 0,-2 0 0 0,2-1 0 15,1 0 0-15,0-1 128 0,-1 2-128 0,1 0 176 16,1-1-176-16,0 0 192 0,-1-1-192 0,0 0 0 16,0 0 0-16,-1 0 0 0,1 0 0 0,0 1 0 15,-1 1 0-15,-1-2 0 0,0 0 0 0,-1-2 0 0,0 2 0 0,1-1 0 16,-2 0 0-16,1 0 0 15,-1 0 128-15,1 1-128 0,-1-2 208 0,-1 1 16 16,2-1 0-16,0 0 0 0,1 0-224 0,1 2-256 0,-2-2 48 16,2 0 16-16,2 0 192 0,-2-1 256 0,-2 0-48 0,2 2-16 15,0 0-192-15,0 1-256 0,-1 0 48 0,-1 0 16 16,1 0 192-16,0 0 0 0,-1 0 0 0,0 0 0 16,0-1 0-16,1-1 0 0,1 1 0 0,-2 1 0 15,2 0 0-15,0-1 0 0,-1 1 0 0,0 0 0 16,0-1 0-16,1 1 0 0,-1-2 0 0,1 1 0 15,0 0 0-15,-1-1 0 0,-1-1 0 0,1 2 0 16,-2-1 0-16,1 1 0 0,0-1 0 0,1 0 0 0,-2 0 0 16,-1 0 0-16,1 0 0 0,1 0 0 0,0-1 0 0,0 0 0 15,-1 1 0-15,0 0 0 0,2 0 0 0,1 2 0 16,-1-2 0-16,-1 0 0 0,1-1 0 0,0 0 0 16,0 1 0-16,-1 1 0 0,1-2 128 0,1 1-128 15,0 0 0-15,1 0 0 0,0-3 0 0,3 2 0 16,1 0 0-16,-1 2 0 0,3 0 0 0,-3 0 0 15,0-1 0-15,0 2 0 0,-1-1 0 0,0 1 0 16,-1-1 0-16,0 0 0 0,-3-1 0 0,0 1 0 16,-1-1 0-16,1 0 0 0,-2 0 0 0,1 0 0 15,-1 0 0-15,1 0 0 0,0-1 0 0,-1 0 0 16,1 1 0-16,2 0 0 0,-1 0 0 0,1 1 0 16,-1-1 0-16,1 0 0 0,0-1 0 0,0 2 0 15,0-3 0-15,1 3 0 0,0-1 0 0,0 0 0 16,-2-1 0-16,2 1 0 0,0 0 0 0,0 0 0 15,1 0 0-15,0 1 0 0,0 1 0 0,-2-1 0 16,1-1 0-16,0 0 0 0,1 0 128 0,-2 0-128 16,0-1 0-16,0 0 0 0,1 1 128 0,-3-1-128 15,1 0 192-15,0-1-192 0,1 0 0 0,-3 0 0 0,1-1 0 0,0 2 0 16,1-1 0-16,-1 1 0 0,-1 0 0 0,1 0 0 16,0-1 0-16,1 2 0 0,0-1 0 0,-1 1 0 15,2 0 0-15,-1 0 0 0,1 0 0 0,-1-1 0 16,0 1 0-16,0-1 0 0,0 1 0 0,-1 0 0 15,2-1 0-15,0 1 0 0,0-2 0 0,0 1 0 16,1 1 128-16,0 0-128 0,0 0 0 0,-1 2 80 0,0-1-80 16,1 1 0-16,-2 0 0 0,0 1 0 0,1-1 0 0,-1 0 0 15,0 0 0-15,0 1 0 0,-1-1 0 0,2 1 0 16,-3-1 0-16,0 0 0 0,-1 0 0 0,0-1 0 16,-2 1 0-16,1-1 0 0,2 1 0 0,0-2 0 15,-1 0 0-15,0-1 0 0,0 0 0 0,1 0 0 16,2-1 0-16,-1 2 0 0,-1-1 0 0,0 1 0 15,0-2 0-15,-1 1 0 0,1 0 0 0,1 0 0 16,-1 0 0-16,1 1 0 0,-2-2 0 0,2 1 0 16,0 0 0-16,2 0 0 0,0 0 0 0,0 1 0 15,0 1 0-15,-1-2 0 0,0 0 0 0,0 0 0 16,0 0 0-16,0 1 0 0,0 1 0 0,-2 1 0 16,0-1 0-16,0 0 0 0,1-1 0 0,-2 0 0 15,0 0 0-15,0-2 0 0,2 0 0 0,0 0 0 16,-1-1 0-16,1 1 0 0,-1-1 0 0,0 1 0 15,0 0 0-15,-2 1 0 0,-1 1 0 0,1 2 0 16,0-2 0-16,1 0 0 0,-2-1 0 0,1 1 0 16,-1-1 0-16,1 2 0 0,-1-1 0 0,1 1 0 0,1 0 0 0,-1 0 0 15,1 0 0-15,0-1 0 0,-1-1 0 0,-1 1 0 16,1 0 0-16,1 1 0 0,-1 0 0 0,-1 1 0 16,1 0 0-16,0 0 0 0,-2-2 0 0,1 2 0 15,1 1 0-15,0-2 0 0,0 1 0 0,0 0 0 16,1-1 0-16,0 1 0 0,-1 0 0 0,0 0 0 15,0 0 0-15,-1 1 0 0,0 1 0 0,0-1 0 16,0-1 0-16,0 1 0 0,0 0 0 0,1 1 0 0,-1 0 0 16,0-1 0-16,0 0 0 0,0 1 0 0,0-1 0 15,1 0 0-15,-1 1 0 0,2-3 0 0,1 3 0 16,-1-2 0-16,0 1 0 0,0-2 0 0,1 1 0 0,-1 1 0 16,0-2 0-16,0 2 0 0,0 0 0 0,0-1 0 15,-1-1 0-15,0 1 0 0,1 0 0 0,0 1 0 16,0-2 0-16,-2 1 0 0,0 1 0 0,0-1 0 15,-1 0 0-15,1 0 0 0,0 0 0 0,0 1 0 16,0-2 0-16,1 1 0 0,-1 0 0 0,0 0 0 16,-1 0 0-16,0-1 0 0,1 0 0 0,0 1 0 15,0-2 0-15,0 1 0 0,-1-1 0 0,1 0 0 16,0 1 0-16,0-2 0 0,-1 1 0 0,1 2 0 16,-1-2 0-16,2 1 0 0,-2 0 0 0,0 0 0 15,-1-2 0-15,1 3 0 0,-4 3 0 0,4-1 0 16,-1-3 0-16,-3 4 0 0,3-5 0 0,-1 2 0 15,0 0 0-15,-1 0 0 0,-1 3 0 0,0 0 0 16,2-4-160-16,1 3 160 0,0-3 0 0,1 3 0 0,1-2 0 0,0 1 0 16,0 0 0-16,0 1 0 0,0 0 0 0,0 1 128 15,-1 0-128-15,1 0 0 0,-1-2-128 0,0 1 128 32,-4 1-448-32,0 0-16 0,0 0 0 0,0 0 0 15,0 0-1712-15,0 0-320 0,0 0-80 0,-9-1-20208 0</inkml:trace>
  <inkml:trace contextRef="#ctx0" brushRef="#br0" timeOffset="58324.232">15114 2216 29775 0,'0'0'1312'0,"0"0"288"0,0 0-1280 0,0 0-320 15,0 0 0-15,0 0 0 0,0 0 1808 0,0 0 304 16,0 0 64-16,7 2 16 0,-7-2-736 0,5 3-160 16,-1 0-16-16,0 1-16 0,-1 1-496 0,-1 1-80 15,-1-1-32-15,0 3 0 0,0 1-416 0,-1 2-96 16,-1 2-16-16,-1 0 0 0,-2 2-128 0,0 2 0 16,0 0 0-16,0 1 128 0,1-2-128 0,0 1 0 15,0-1 0-15,1-1 0 16,1 0-544-16,0-4-144 0,1-2-16 0,0-2-18656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7T21:48:52.25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19529 2033 15663 0,'0'0'1392'0,"0"0"-1120"0,0 0-272 0,0 0 0 16,0 0 3440-16,0 0 624 0,0 4 128 0,1 1 32 15,1 0-2096-15,0 2-400 0,0-1-96 0,0 1-16 16,0 1-704-16,-1 3-144 0,2-1-16 0,0 3-16 16,1-3-32-16,0 1 0 0,0 0 0 0,0 2 0 0,-1-2-128 0,0 2-48 15,1-3 0-15,1 3 0 0,-2 1-272 0,0 1-48 16,0-1-16-16,0 3 0 0,-1-2-192 0,-1 1 0 15,1-1 0-15,-2 1 0 0,0 0 0 0,-1 2 0 16,-1-5 0-16,0-1 0 16,0 0-1152-16,0-1-256 0,-1-1-64 0,0-2-10816 15,0 1-2144-15</inkml:trace>
  <inkml:trace contextRef="#ctx0" brushRef="#br0" timeOffset="298.47">19493 2358 19343 0,'0'0'1728'0,"0"0"-1392"0,0 0-336 0,0 0 0 16,0 0 2560-16,0 0 448 15,0 0 96-15,0 0 16 0,-1 6-1568 0,1 2-304 0,0 1-64 0,1 2-16 16,0 0-688-16,0 1-144 0,1-1-16 0,0 2-16 16,0-3-64-16,1 0-16 0,0-2 0 0,1 0 0 15,0 1 96-15,0-2 0 0,0-2 16 0,0 0 0 16,2-2 112-16,0 0 0 0,0-1 16 0,1-1 0 15,0-2 80-15,0 0 16 0,0 0 0 0,2-1 0 16,0 1-64-16,1-3-16 0,-1 0 0 0,-1 0 0 16,2 1-208-16,-1-2-32 0,0 0-16 0,-2 0 0 15,-1-2-224-15,1 2 128 0,-2-3-128 0,0-1 0 16,1 0 0-16,-2-1-160 0,0 1 0 0,0-4 0 16,-1 0-1504-16,-1-1-320 0,0 0-48 0,-2-1-15344 15</inkml:trace>
  <inkml:trace contextRef="#ctx0" brushRef="#br0" timeOffset="1916.826">19024 1711 7359 0,'0'0'656'0,"0"0"-528"16,-3-4-128-16,3 4 0 0,-4-3 4288 0,0 0 816 15,0-4 160-15,1 1 48 0,0 1-3168 0,1 0-624 16,-1 0-128-16,2-1-32 0,0-2-640 0,0 0-128 0,1-2-16 0,0-1-16 16,0 0-144-16,-1-1-32 15,0-1 0-15,0 1 0 0,0-5 160 0,0 1 32 16,0-1 0-16,-1 1 0 0,1 1 32 0,-1 1 16 0,-1 0 0 0,0 1 0 15,0 2-16-15,-1 0 0 0,0 1 0 0,1 0 0 16,-2 0-112-16,1 1-32 0,0 0 0 0,2 1 0 16,-2 1-112-16,0-1-32 0,0 1 0 0,1 1 0 15,-1 1-112-15,1 1-16 0,3 4-16 0,-3-5 0 16,1-1-176-16,2 1 0 0,0 5 144 0,0-4-144 16,1-3 0-16,1 1 0 0,1-1 0 0,1 1 0 15,2 0 0-15,0-2 0 0,0 0 0 0,1 2 0 0,3-1 0 0,1 1 0 16,1 0 0-16,-1 1 0 15,2-1 0-15,1 1 0 0,-1 2 0 0,2 0 0 0,-1 2 0 0,-1 1 0 16,-1 0 0-16,0 0 0 0,-1 1-144 0,-2 2-48 16,-2-1-16-16,-1 2 0 15,-2 1-2784-15,-4 2-544 0,-8 8-112 0,-1 3-32 0</inkml:trace>
  <inkml:trace contextRef="#ctx0" brushRef="#br0" timeOffset="2065.949">18938 1452 29599 0,'0'0'1312'0,"0"0"272"0,0 0-1264 0,6-2-320 15,1-2 0-15,0 1 0 0,1 1 1344 0,1-1 192 16,1 0 64-16,0-2 0 0,3 1-720 0,1 0-144 16,0 0-32-16,1 0 0 0,2-1-384 0,-1 1-96 15,3-1-16-15,0 1 0 16,-2 2-1248-16,-1 1-256 0</inkml:trace>
  <inkml:trace contextRef="#ctx0" brushRef="#br0" timeOffset="2267.971">19225 1493 18431 0,'0'0'816'0,"-2"6"160"0,-2 3-784 0,1 1-192 16,1 2 0-16,-1 0 0 0,1 5 4576 0,0-2 864 15,-1 2 192-15,1 1 16 0,1-1-3728 0,0-1-768 16,1 0-128-16,1-1-48 0,1 0-720 0,2-2-128 16,0-2-128-16,0-2 144 15,2-2-1552-15,1-2-304 0,0-2-64 0</inkml:trace>
  <inkml:trace contextRef="#ctx0" brushRef="#br0" timeOffset="3267.464">20213 2113 19343 0,'0'0'1728'0,"0"0"-1392"16,0 0-336-16,1-3 0 0,0-2 2672 0,0 0 464 16,-1 5 80-16,0 0 32 0,0 0-1376 0,0 0-272 15,0 0-48-15,0 0-16 0,0 0-512 0,1 7-128 0,0 0 0 0,-1 3-16 16,-1 1-320-16,-1 0-64 0,0 0-16 0,0 2 0 16,0 1-208-16,0 1-32 15,1-1-16-15,-1 1 0 0,-1 0-224 0,1 0 144 16,1 1-144-16,0-1 128 0,0 1-128 0,1 0 0 0,-1-3 0 0,0 0 0 31,1-2-1088-31,0-1-192 0,0-1-32 0,0-2-16224 0</inkml:trace>
  <inkml:trace contextRef="#ctx0" brushRef="#br0" timeOffset="3517.367">20116 2311 30239 0,'0'0'1344'0,"0"0"256"0,0 0-1280 0,0 0-320 0,0 0 0 0,0 6 0 0,0 2 1472 0,0 0 240 16,0 3 32-16,1 2 16 16,0 0-800-16,1 1-176 0,0 2-16 0,1 1-16 0,-1-3-448 0,0 2-96 15,0-1-16-15,1-1 0 0,1 0-192 0,-1-2 0 16,1-4 128-16,1 0-128 0,0 0 0 0,1-2 0 16,0-3 0-16,2-3 0 0,1-3 144 0,0-2-16 15,1-1 0-15,2-2 0 0,0-1 336 0,0-4 64 16,0 0 16-16,2 1 0 0,-2-1-32 0,1 0-16 15,-2-1 0-15,-2 1 0 0,-1-1-272 0,0 1-48 16,-3 2-16-16,-1-1 0 16,-2 3-768-16,-1 2-160 0,-2 0-16 0,-3 0-18352 0</inkml:trace>
  <inkml:trace contextRef="#ctx0" brushRef="#br0" timeOffset="4068.714">20131 1713 14735 0,'0'0'1312'0,"0"0"-1056"0,0 0-256 0,0 0 0 0,0 0 3536 0,0 0 656 15,0 0 128-15,0 0 32 0,0 0-1872 0,0 0-368 16,0 0-80-16,0-5-16 0,2 0-544 0,-1-2-128 15,0-2 0-15,-1 0-16 0,0-3-480 0,0-1-80 16,0-1-32-16,0 1 0 0,-1-2-288 0,0-1-64 16,0 0-16-16,0-1 0 0,1 0-176 0,0 1-48 15,-1-1 0-15,0 2 0 0,0 3-144 0,0 0 0 16,0 1 0-16,1-1 0 0,0 2 0 0,0 0 0 16,0 0 128-16,1 2-128 0,0 3 0 0,0 1 0 15,0-1 0-15,1 1 0 0,2-1 0 0,0 1 0 16,-1 0 0-16,0 0 0 0,2 2 0 0,1-3 0 15,0 2 0-15,1 1 0 0,1 1 0 0,0 0 0 0,1 0 0 0,2 1 0 16,0-1 0-16,-1 1 0 16,-1 0 0-16,2 0 0 0,-1 0-144 0,1 0 144 0,-2 0 0 0,-1 1 0 15,0 0-1344-15,-8-1-176 0,0 0-16 0,0 0-17712 16</inkml:trace>
  <inkml:trace contextRef="#ctx0" brushRef="#br0" timeOffset="4191.939">20059 1556 17503 0,'0'0'1552'0,"0"0"-1232"16,5 0-320-16,2-1 0 0,2 0 3664 0,2-4 688 15,-2 0 128-15,2 0 16 0,1 2-2608 0,1-1-528 16,0-1-96-16,2 0-32 0,1-1-848 0,0 1-192 16,3 1-16-16,-1 1-16 0,2-1-160 0,-1 1 0 15,0 1-192-15,1 1 192 16,-1 0-2800-16,0 1-432 0</inkml:trace>
  <inkml:trace contextRef="#ctx0" brushRef="#br0" timeOffset="23301.797">19240 1545 26655 0,'0'0'1184'0,"0"0"240"0,1-5-1136 0,-1 1-288 16,0 0 0-16,0-1 0 0,0 5 1152 0,0-5 160 16,0 5 32-16,0 0 16 0,1-6-656 0,-1 6-128 15,0 0-16-15,0 0-16 0,0 0-160 0,0 0-16 16,-3 9-16-16,0 1 0 0,-1 1 96 0,0 2 0 0,-1 1 16 0,0 0 0 15,1 2-16-15,0 0-16 16,0-1 0-16,1 2 0 0,1-3 80 0,1 0 32 16,3-1 0-16,1-1 0 0,1-1-32 0,2-3-16 15,2 0 0-15,2-1 0 0,1-4-64 0,1 0-16 16,1-2 0-16,-1-1 0 0,0 0 0 0,0-2 0 0,-1-1 0 0,0-1 0 16,-2-2-64-16,1-1-16 0,-2-1 0 15,0 0 0-15,0-2-80 0,-1-1-32 0,-1-1 0 0,-2 1 0 16,-1-1-32-16,-2-1 0 0,0 1 0 0,-1 0 0 15,-1-2-64-15,1 1 0 0,-2 2-128 0,-1 0 192 16,-2 1-48-16,0 0-16 0,0 1 0 0,0 1 0 16,-1 2 0-16,0-1 0 0,1 0 0 0,0 3 0 15,0-1-128-15,0 1 0 0,1 1 144 0,0 1-144 16,4 2 0-16,0 0 0 0,-3-5 0 0,3 5 0 16,-1-4-1408-16,1 4-208 0,0 0-48 0,0 0-18352 15</inkml:trace>
  <inkml:trace contextRef="#ctx0" brushRef="#br0" timeOffset="26812.932">20353 1651 30239 0,'0'0'1344'0,"0"0"256"0,0 0-1280 0,0 0-320 0,0 0 0 0,0 0 0 16,0 0 2144-16,0 0 352 0,0 0 80 0,0 0 16 16,0 0-832-16,0 0-160 0,3 5-48 0,-2 2 0 15,-1 0-496-15,-1 1-96 0,-1 1-32 0,0 1 0 0,1 1-480 0,0-1-112 16,0 1-16-16,0-1 0 0,1 0-320 0,0-1 0 16,0-1 0-16,1 1 0 15,0-1-992-15,0 0-272 0,2-1-48 0,0-3-19424 0</inkml:trace>
  <inkml:trace contextRef="#ctx0" brushRef="#br0" timeOffset="35317.43">18828 3617 23039 0,'0'0'2048'0,"0"0"-1648"15,0 0-400-15,0 0 0 0,0 0 3968 0,0 0 704 16,6 2 128-16,0-1 48 0,0 1-2576 0,1-2-512 16,1 0-96-16,0 0-32 0,2-2-864 0,1 1-192 15,0 0-16-15,0 0-16 0,1 1-96 0,0-3-32 16,0 1 0-16,0 0 0 0,1 0-416 0,0 1 0 16,0-1 128-16,0 0-128 0,-1 0-288 0,-1 0-96 15,-3 1 0-15,1 0-16 16,-2 0-2048-16,-7 1-416 0,6 0-80 0</inkml:trace>
  <inkml:trace contextRef="#ctx0" brushRef="#br0" timeOffset="35685.753">19104 3435 33919 0,'0'0'1504'0,"0"0"304"0,-8-1-1440 0,1 0-368 0,3-1 0 0,0 2 0 0,4 0 1840 0,0 0 288 16,0 0 64-16,0 0 16 15,0 0-944-15,0 0-192 0,0 0-48 0,0 0 0 16,0 0-512-16,5 2-128 0,1 0 0 0,1 1-16 0,1 2-240 0,1-2-128 16,0 2 160-16,0 1-160 0,0 0 128 0,1 2-128 15,-1-3 0-15,0 3 144 0,-1 1-144 0,-2 1 0 16,-2 1 0-16,0 0 0 0,-4-1 128 0,-2 1-128 15,-3 1 128-15,-2-3-128 0,-1 1 512 0,-2 0 0 16,-1 0 16-16,-2 0 0 0,-1-2 112 0,-1 1 32 16,1-1 0-16,2 0 0 0,-1-5-320 0,4 0-64 15,0 1-16-15,2-2 0 16,7-2-720-16,0 0-128 0,0 0-48 0,0 0-22288 0</inkml:trace>
  <inkml:trace contextRef="#ctx0" brushRef="#br0" timeOffset="71863.285">20679 8468 18431 0,'0'0'1632'0,"0"0"-1312"0,0 0-320 0,0 0 0 0,0 0 3184 0,0 0 560 16,0 0 112-16,0 0 32 0,0 0-1424 0,0 0-288 16,0 0-48-16,0 0-16 0,1 4-896 0,0-1-192 15,-1 2-48-15,1 1 0 0,-1 2-368 0,-1-1-80 16,0 3-16-16,0 1 0 0,-1 2-64 0,0 1 0 16,0 1-16-16,0 1 0 0,0 0-80 0,1 2-16 15,-2-3 0-15,2 3 0 0,1-1-128 0,1-3-16 16,0 0-16-16,1-2 0 0,1-2-32 0,0 1 0 15,1-2 0-15,0-2 0 0,0-1-144 0,-1-1 0 16,1 0 0-16,-4-5 0 0,0 0 0 0,0 0 0 16,0 0 0-16,0 0 0 0,0 0 0 0,0 0 0 15,0 0 144-15,0 0-144 0,0 0 128 0,0 0-128 16,0 0 128-16,0 0-128 0,0 0 0 0,-3 3 0 16,3-3 0-16,-3 2 128 0,3-2-128 0,0 0 0 15,0 0 0-15,0 0 0 0,0 0-384 0,0 0 16 16,-5-4 0-16,2 2 0 15,0-5-3168-15,1 0-640 0</inkml:trace>
  <inkml:trace contextRef="#ctx0" brushRef="#br0" timeOffset="72931.485">20667 8544 14271 0,'0'0'640'0,"0"0"128"0,0 0-624 0,0 0-144 15,0 0 0-15,0 0 0 0,-4-1 1920 0,4 1 368 0,-5-2 64 0,1 0 16 16,4 2-352-16,-5-2-64 0,5 2-16 0,0 0 0 16,-4-4-336-16,1 0-80 0,1-1-16 0,2 5 0 15,0-5-272-15,0 0-48 0,1 0-16 0,-1 5 0 16,2-5 32-16,1 1 0 0,1 0 0 0,2 1 0 15,-1 0-384-15,2 0-80 0,-1 0-16 0,4 0 0 16,2 1-400-16,1 0-64 0,-1 1-32 0,3 0 0 16,2 0-224-16,1 1 176 0,2 0-176 0,0 1 160 15,-1 1-160-15,-2 1 128 0,1 1-128 0,-2 3 128 16,-2-1-128-16,-2 2 0 0,-1 1 0 0,-3 1 0 0,-2 2 0 0,-2 1-176 16,-1 2 48-16,-2 1 0 0,-3 0 320 0,-2 3 80 15,0-1 16-15,-4 2 0 0,-2-2 144 0,-1 1 16 16,-3-1 16-16,-3-2 0 0,-4 0 160 0,1 0 16 15,-2-4 16-15,2 0 0 0,1-1-112 0,2-1-32 16,0-3 0-16,1 0 0 0,2-2-256 0,1 0-48 16,1-3-16-16,3-1 0 0,2-2-192 0,1-1 0 15,2-3 0-15,2-3 0 16,3-3-2048-16,3-2-288 0,2-2-64 0</inkml:trace>
  <inkml:trace contextRef="#ctx0" brushRef="#br0" timeOffset="117819.263">22472 2113 6447 0,'0'0'272'0,"0"0"80"15,0 0-352-15,0 0 0 0,0 0 0 0,0 0 0 0,0 0 5072 0,0 0 944 16,0 0 192-16,0 0 48 0,0 0-3744 0,0 0-736 16,0 0-160-16,0 0-16 0,0 0-304 0,0 0-48 15,0 0-16-15,0 6 0 0,-2 0-272 0,-1 1-48 16,-1 2-16-16,0-1 0 0,-1 1-304 0,1 2-64 15,-2 0-16-15,-1 2 0 0,0 0-144 0,1 4-48 16,-1 0 0-16,1-1 0 0,0 1-192 0,1-1-128 16,1 2 128-16,0 0-128 0,1-3 0 0,0 2 0 15,1-4 0-15,-1-2 0 0,1 0-128 0,0-1-112 0,1-2-16 16,-1-1 0 0,1-2-2320-16,1 0-480 0,0-5-80 0,0 0-32 0</inkml:trace>
  <inkml:trace contextRef="#ctx0" brushRef="#br0" timeOffset="118118.878">22294 2380 18431 0,'0'0'816'0,"0"0"160"0,0 0-784 0,0 0-192 0,0 0 0 0,0 0 0 16,-3 5 3328-16,0-1 608 0,0 1 128 0,1 3 32 15,0 0-2528-15,0 1-496 0,0 2-112 0,1 0 0 16,1 0-448-16,0 0-96 0,0-1-16 0,1 1 0 15,1 0-400-15,1 1 128 0,1-3-128 0,2-1 0 0,0-1 0 0,3-3 0 16,1 0 128-16,1-1-128 0,-1 0 304 16,1-3 16-16,3 0 16 0,1-1 0 0,0 0 320 0,1-1 64 15,-1-1 16-15,-2-2 0 0,0-2-224 0,1-1-32 16,-3 0-16-16,-1 2 0 0,-2 1-288 0,0-3-176 16,-2 1 192-16,-1 0-192 0,-2 1 0 0,-1 1 0 15,-1-2 0-15,0 0 0 16,-1-1-992-16,0 0-304 15,0 0-64-15,0 0-10864 0,-2 0-2176 0</inkml:trace>
  <inkml:trace contextRef="#ctx0" brushRef="#br0" timeOffset="118786.973">22399 1715 6447 0,'0'0'576'0,"0"0"-576"15,0 0 0-15,0 0 0 0,0 0 4192 0,0 0 736 16,0 0 128-16,0 0 48 0,0 0-2336 0,0 0-464 16,-2-3-80-16,1-2-32 0,2 0-480 0,1 0-112 15,0-1 0-15,1-1-16 0,1 1-512 0,0-3-112 16,0-1 0-16,0 0-16 0,0 0-368 0,0 0-64 16,-2 0 0-16,1-2-16 0,0 1-80 0,0-2-16 15,-1 1 0-15,0 0 0 0,-1-2-96 0,0 2-32 16,0-1 0-16,-1 1 0 0,-1 3-112 0,0 0-32 15,0-2 0-15,-1 2 0 0,0 1-128 0,0 1 0 16,-1 2 0-16,1 0 0 0,-1-2 0 0,1 1 0 16,0 1 0-16,0 1 0 0,2 4 0 0,0 0 0 15,0 0 0-15,3-5 0 0,0 1 0 0,2 0 0 0,1 1 0 0,2 1 0 16,1 0 0-16,2-1 128 16,-1 0-128-16,3 1 128 0,1 1-128 0,-1 0 128 15,0 1-128-15,0-1 128 0,1 1-128 0,-2-1 0 0,1-1-160 0,0 1 160 16,-1 1 0-16,0 1 0 0,-1 0 0 0,-1 0 0 0,-2-1-256 0,0 1 32 15,-2 0 16-15,-6-1 0 16,0 0-1968-16,2 5-384 0,-1 1-64 0,-3-1-15120 16</inkml:trace>
  <inkml:trace contextRef="#ctx0" brushRef="#br0" timeOffset="118886.149">22444 1511 27407 0,'0'0'1216'0,"0"0"256"0,0 0-1184 0,0 0-288 0,7 1 0 0,0-2 0 0,1 0 1376 0,0-1 224 15,2 0 32-15,2 1 16 0,1 1-944 0,0 0-192 16,0 0-48-16,1-1 0 0,0 1-304 0,0 0-160 16,0 0 160-16,0 0-160 15,1 1-672-15,0 1-224 0,-1 0-64 0</inkml:trace>
  <inkml:trace contextRef="#ctx0" brushRef="#br0" timeOffset="119186.023">22723 1614 17503 0,'0'0'1552'0,"0"0"-1232"0,0 0-320 0,0 0 0 16,0 0 3072-16,0 6 544 0,-2 1 112 0,-1 0 32 16,0 2-1728-16,0 1-352 0,-1 0-64 0,1 0-16 15,-2 0-704-15,1 0-128 0,1 0-48 0,-1 0 0 16,0-1-400-16,1 2-64 0,-2 0-32 0,1-2 0 16,0-2-224-16,2-1-208 0,0 0 32 0,1 0 16 15,1-1-1920-15,0-5-384 0,0 0-80 0</inkml:trace>
  <inkml:trace contextRef="#ctx0" brushRef="#br0" timeOffset="119486.927">22771 1591 20271 0,'0'0'1792'0,"-1"-5"-1424"15,1 5-368-15,0 0 0 0,-1-4 3360 0,1 4 608 16,-1-5 112-16,1 5 16 0,0 0-2272 0,0 0-464 15,0 0-80-15,0 0-32 0,0 0-704 0,0 0-144 16,7 5-16-16,0 0-16 0,3 2-176 0,2 2-16 16,2 2-16-16,-1 0 0 0,2 1-160 0,-2 2 0 15,-2 2 0-15,0-2 0 0,-2 1 0 0,-3-2 0 0,-3-1-192 0,-1 2 192 16,-4-1 0-16,-3-1 0 0,-4 1 0 0,-2-1 128 16,-2-2 224-16,-3-2 32 15,-1 1 16-15,1-1 0 0,0 0-64 0,1-1-16 0,1 1 0 0,0-5 0 16,2-2-320-16,3-1 144 0,0-1-144 0,3-1 0 15,3-1-1984 1,3 3-496-16,-2-12-96 0,2 12-32 0</inkml:trace>
  <inkml:trace contextRef="#ctx0" brushRef="#br0" timeOffset="121995.175">21177 8596 10127 0,'0'0'896'0,"0"0"-704"15,0 0-192-15,0 0 0 0,2-5 5360 0,-2 5 1040 16,4-4 192-16,-4 4 64 16,0 0-3536-16,0 0-704 0,0 0-144 0,0 0-32 0,0 5-768 0,-1 3-176 15,-1 1-16-15,0 3-16 0,-1 1-576 0,0 3-112 16,-1 3-32-16,0-2 0 0,0 3-352 0,0-3-64 15,1 2 0-15,1-1-128 0,0-1 272 0,2-1-48 16,0-3-16-16,0-1 0 16,1-2-1440-16,-1-2-304 0,0-1-48 0,0-7-12208 15,0 0-2448-15</inkml:trace>
  <inkml:trace contextRef="#ctx0" brushRef="#br0" timeOffset="122162.094">21101 8676 35759 0,'0'0'1584'0,"0"0"336"0,0 0-1536 0,0 0-384 16,0 0 0-16,0 0 0 0,6-1 1920 0,-6 1 320 0,4-1 64 0,1 1 16 16,0 1-1168-16,-5-1-256 0,0 0-32 0,8 3-16 15,1 0-608-15,2 0-240 0,0-1 176 0,2 0-176 32,1-1-848-32,1-1-272 0,1 0-48 0,1-1-12192 0,-1-1-2432 0</inkml:trace>
  <inkml:trace contextRef="#ctx0" brushRef="#br0" timeOffset="122405.275">21421 8535 22111 0,'0'0'1968'0,"0"0"-1584"16,0 0-384-16,0 0 0 0,0 0 4976 0,0 0 912 16,0 0 176-16,0 0 32 0,-4 4-3680 0,2 2-752 15,-1 3-128-15,0 1-48 0,0 3-784 0,1 1-144 16,0 4-48-16,0 1 0 0,1 3-208 0,0 1-48 15,-1 2-16-15,1 0 0 0,1 0-240 0,0-2 0 16,0-1 0-16,1-5 0 16,1-2-1280-16,1-5-320 0,1-2-48 0</inkml:trace>
  <inkml:trace contextRef="#ctx0" brushRef="#br0" timeOffset="150740.456">22743 2940 28559 0,'0'0'1264'0,"5"-1"272"0,3-2-1232 0,0 1-304 16,1-2 0-16,1 1 0 0,2 0 1440 0,2 1 224 16,1 0 64-16,0 0 0 0,2 1-320 0,-1 0-48 15,1-3-16-15,-1 3 0 0,0 2-448 0,-4-1-112 16,-1 0-16-16,0 1 0 0,-2 2-256 0,1-3-64 0,0 1-16 0,1 0 0 15,-3 1-176-15,4 1-16 0,0 0-16 0,-1 0 0 16,-1 0-16-16,1 1 0 0,1 1 0 0,0 0 0 16,-4-2-208-16,1 2 0 0,0 0 128 0,-1 2-128 15,-1-1 192-15,-1 3 0 16,-1 0 0-16,1 0 0 0,-1 1 192 0,-1 2 16 16,-1-1 16-16,0 1 0 0,0 2-48 0,0-2-16 0,-1 0 0 0,0 1 0 15,0 1-32-15,0 0 0 0,-1-2 0 0,0 3 0 16,-1-3-64-16,-1 1-32 0,0 1 0 0,-2 2 0 0,-1-2 0 0,-1 2 0 15,-1-1 0-15,1 0 0 0,-2 0 16 0,0 0 0 16,1-2 0-16,-3 1 0 0,0-1 16 0,-1 0 0 16,1 3 0-16,2 0 0 0,-2-1-48 0,1 1 0 15,1 1 0-15,1 0 0 0,2 2-208 0,0-1 176 16,-1 1-176-16,0 0 160 0,0 3-160 0,-1-1 0 16,1 1 0-16,-1 0 128 0,0-1-128 0,0 1 128 15,-1-4-128-15,-3 1 128 0,-3-2 32 0,1 0 0 16,-1 0 0-16,-2 1 0 0,-1 1 64 0,2-1 16 15,-1 1 0-15,1 0 0 0,1 1-96 0,0 1-16 0,1 0 0 0,2 2 0 16,0-5-128-16,1 3 0 16,-1 0 144-16,1 2-144 0,2-2 0 0,0 1 144 15,1-2-144-15,0-2 0 0,3-5 128 0,0 1-128 0,1 1 0 0,2-1 0 16,-1 0 0-16,0 1 0 16,1 0 128-16,0 1-128 0,1 1 0 0,0-1 0 15,1 0 128-15,1 4-128 0,2-2 0 0,-1 0 0 16,0-3 0-16,2 1 0 0,0-1 0 0,2-5 0 15,1 1 0-15,1 0 0 0,1-1 0 0,-1 1 0 0,2-1 0 16,0-1 0-16,-1-1 0 0,-1 0 0 0,1 0 0 16,-1-2 0-16,0 0 0 0,1 1 0 0,3-1 0 0,-2-2 0 15,-1 0 0-15,-2 0 0 0,2-2-128 0,-2-1 128 16,0-1 0-16,0-1 0 0,-1 1 0 0,1-1 0 16,-1-1 0-16,1 0 0 0,-2 0 0 0,-1 2 0 15,1-2 0-15,-1 1 0 0,-6 1-128 0,6-2 128 16,-1 2 0-16,-5 0 0 0,0 0 0 0,0 0 0 0,0 0 0 0,0 0 0 15,0 0 0-15,0 0 0 0,0 0 0 0,0 0 0 16,0 0 0-16,0 0 0 0,0 0 0 0,0 0 0 16,0 0 0-16,0 0 0 0,0 0 0 0,0 0 0 15,0 0 0-15,0 0 0 0,0 0 0 0,-3 5 0 16,0 2 0-16,0 1 0 0,0 1 0 0,0 1 0 16,0 1 0-16,0 0 0 0,-1 0 0 0,2 4 0 15,-3 0 0-15,0 0 0 0,0 2 128 0,-1 1-128 16,0 4 0-16,0-2 0 0,1 3 128 0,1 0-128 15,2 1 0-15,0 1 0 0,0 0 128 0,0 0-128 16,1 0 0-16,0-1 0 0,-1 1 128 0,1-3-128 16,2 0 0-16,-1 0 0 0,0 1 0 0,1 0 128 0,0 2-128 0,0 2 0 15,0 0 128-15,0 1-128 16,0 0 0-16,0 0 0 0,0-1 192 0,1-1-64 16,-1-1 0-16,1-1-128 0,0-4 208 0,0 0-64 15,-1 0-16-15,0-1 0 0,0 1-128 0,-1 1-176 16,-1 1 48-16,0 1 0 0,1 1 128 0,-1 1 0 15,-1 0 0-15,2 2 128 0,0 0-128 0,0 1 176 16,0 0-176-16,1-2 192 0,-1-2-192 0,1-1-192 0,1-2 32 0,0 1 16 16,-2 0 144-16,1 0-128 15,1 2 128-15,1 3-128 0,-2 3 128 0,1 2 176 0,0 0-48 0,0 2 0 16,1 0-128-16,-1-2 0 0,1-4 0 0,0-1 0 16,-2-2 0-16,0-1 0 0,-1 2 0 0,1 0 0 15,-2-1 128-15,0 3-128 0,0 1 128 0,0 4-16 0,0-4-112 0,0 1 0 16,-1 1 0-16,0-1 0 0,-1-3 0 0,0 0 0 15,-1-3 0-15,0 1-160 16,-1 0-224 0,0 0-64-16,0 5 0 0,-2-2 0 0,-2 3 736 0,1 0 144 0,0 0 16 0,-2 1 16 0,-2-1-464 0,-1-2 0 15,0-2 0-15,-1-1 0 16,-2-6-256-16,-2 0-160 0,2-4-32 0,-1 0 0 0,2-1 448 0,0-3 0 16,0-1 0-16,1 0 0 0,-1-2 0 0,0-2 0 15,1-2 0-15,1-4-128 0,1-1 128 0,0-1 0 16,-1-4 0-16,1-4 0 15,0-2-2192-15,1-2-512 0,1-4-112 0,0-4 0 16,-7-27-4896-16,4 2-976 0,5 21-192 0,-1-5-32 0</inkml:trace>
  <inkml:trace contextRef="#ctx0" brushRef="#br0" timeOffset="151693.952">23400 4379 14735 0,'0'0'640'0,"0"0"160"0,-3 5-640 0,0-2-160 0,3-3 0 0,-5 4 0 16,-1-1 4784-16,1-1 912 0,5-2 192 0,0 0 48 15,0 0-3248-15,0 0-656 0,0 0-128 0,0 0-32 16,0 0-576-16,0 0-112 0,0 0-32 0,0 0 0 15,4-3-656-15,0 0-144 0,1 1-32 16,1-1 0-16,1-1 160 0,1 1 32 0,0-2 0 0,1 1 0 0,1 0-304 0,1 0-48 16,0-1-16-16,1 2 0 0,0-1-144 0,-1 1 160 15,0 1-160-15,-1 2 160 16,-1 0-160-16,-2 2 0 0,-1 1 0 0,0 1 128 0,-6-4 0 0,3 6 0 16,-1 2 0-16,-1 1 0 0,-2 1 96 15,-1 2 16-15,-1 1 0 0,-1 2 0 0,-2 2-48 0,0-2 0 16,-1 2 0-16,0-2 0 0,-2 1-48 0,0-1-16 15,0-2 0-15,1 1 0 0,0 0 96 0,-2 0 16 16,0-1 0-16,1 0 0 0,3-1 96 0,-2-1 32 16,0 3 0-16,0-3 0 0,1 1-32 0,1-1 0 15,0 1 0-15,2-2 0 0,0-1-80 0,1-2-32 16,2 1 0-16,0-1 0 0,1-2-96 0,0-5 0 16,1 5-128-16,0-2 192 0,-1-3-192 0,0 0 0 15,6 2 128-15,-1 0-128 0,-5-2 0 0,6 1 0 16,3-1 128-16,-1 1-128 0,1-1 0 0,0 2 0 15,0-1 0-15,1 0 0 0,0 0 0 0,0 1 0 16,1-1 0-16,-2 1 0 0,1-1 128 0,-1 1-128 16,0 0 0-16,-2 1 144 0,1 0-144 0,0 1 0 0,0-1 0 15,0 1 0-15,0-1 0 0,-2-1 0 0,2 0 0 0,0 0-176 16,0-1 48-16,0-1 0 0,0-1 0 16,-1-1 0-1,0-1-640-15,2-2-128 0,-1-1-32 0,0 0 0 16,-3 0-832-16,-2-2-160 0,0-1-48 0,-1-1-20256 0</inkml:trace>
  <inkml:trace contextRef="#ctx0" brushRef="#br0" timeOffset="152573.477">23811 4048 6447 0,'0'0'272'0,"0"0"80"0,0 0-352 0,0 0 0 15,0 0 0-15,0 0 0 0,0 0 768 0,0 0 64 16,0 0 32-16,0 0 0 0,0 0 1568 0,3-5 320 0,-3 5 64 0,0 0 16 15,0-5-304-15,0 5-64 16,0 0-16-16,3-5 0 0,-3 5-528 0,2-5-96 0,-2 5-32 0,1-5 0 16,2 2-304-16,-3 3-64 0,0 0-16 0,2-5 0 15,-2 5-256-15,0 0-48 16,0 0-16-16,0 0 0 0,0 0-256 0,0 0-48 0,0 0-16 0,0 0 0 16,0 5 64-16,0 2 16 0,-3 1 0 0,1 2 0 15,0 2-320-15,1 0-64 0,0 1-16 0,0-1 0 16,-1 2-16-16,1 0-16 0,1-1 0 0,-1-1 0 15,-2 2-208-15,1 0-32 0,2-1-16 0,0 0 0 16,0 0-32-16,0-1-128 0,1-2 192 0,0 0-64 16,-1-1-128-16,1 0 0 0,0-5 0 0,2 0-176 15,-3-4-144-15,0 0-48 0,0 0 0 16,0 0 0-16,6-4-1296 0,0 1-272 0,-2-3-48 0,-2-1-12336 16,1 0-2448-16</inkml:trace>
  <inkml:trace contextRef="#ctx0" brushRef="#br0" timeOffset="153022.919">23898 3940 30399 0,'0'0'1344'0,"0"0"288"0,0 0-1312 0,0 0-320 0,0-5 0 0,0 0 0 15,0 0 1792-15,1 0 304 0,-1 1 48 0,2-3 16 16,0 1-736-16,1 1-144 16,1 0-16-16,0 0-16 0,0 0-400 0,1 2-80 15,-5 3 0-15,6-2-16 0,0 0-400 0,1 2-80 16,1 2-16-16,0 0 0 0,0 2 0 0,-1 2 0 0,0 0 0 0,-1 2 0 15,1 2-96-15,1 1-32 0,-1 2 0 0,-1 2 0 16,-1 0 0-16,0 2 0 0,-1 1 0 0,0 4 0 16,-1 1 0-16,-2-4 0 0,-2 0 0 0,-3-3 0 15,-1 0 256-15,-2-1 64 0,0-2 0 0,-3 2 0 16,-2 1 64-16,-1-2 32 0,0-1 0 0,-1-1 0 16,1-2-32-16,1 1 0 0,0-3 0 0,1-1 0 15,2 0-192-15,0-4-32 0,2-1-16 0,0 0 0 0,1 0-272 16,6-2 0-16,-5-3 0 0,5 3 0 15,-3-5-320-15,3 5-80 0,-1-6-16 0,2 0 0 16,1-1-1248-16,1 2-256 0,0-2-64 0,1 2 0 16,2-1-1824-16,1 0-368 0</inkml:trace>
  <inkml:trace contextRef="#ctx0" brushRef="#br0" timeOffset="153286.324">24240 4035 29663 0,'0'0'1312'0,"0"0"272"0,0 0-1264 0,0 0-320 16,0 0 0-16,-1 6 0 0,-1-1 2112 0,1 1 384 0,0-1 64 0,0 2 0 15,0 0-1024-15,0 2-192 16,-1-1-64-16,1 0 0 0,2 1-560 0,-1 0-112 0,0-1-32 0,0 1 0 16,-1 1-352-16,1-1-80 0,0-2-16 0,-1 0 0 15,-1 1-128-15,1-2 0 0,-1-2 0 0,2 2-176 32,0-6-1552-32,0 0-304 0,-3 4-64 0,3-4-16160 0</inkml:trace>
  <inkml:trace contextRef="#ctx0" brushRef="#br0" timeOffset="153476.515">24168 4126 9215 0,'0'0'816'0,"2"-2"-656"16,1 0-160-16,0 0 0 0,-3 2 5872 0,5-1 1136 16,1-1 224-16,-1 2 64 0,1-2-3792 0,1 1-752 15,0 0-160-15,-1 1-32 0,-1 1-1472 0,2 0-320 16,-2-1-48-16,1 2-16 0,0-2-272 0,0 1-64 16,0-1-16-16,0 1 0 0,0-3-352 0,0 2 0 15,-1-2 0-15,1 1 0 16,1-1-1936-16,1-1-304 0,0-2-64 0</inkml:trace>
  <inkml:trace contextRef="#ctx0" brushRef="#br0" timeOffset="153647.955">24487 3909 38239 0,'0'0'1696'0,"0"0"352"0,-2 0-1648 0,-1 0-400 15,0 0 0-15,-1 2 0 0,0-1 2272 0,-1 1 368 0,0 2 80 0,-1 3 16 16,1 2-1200-16,-2 2-224 0,0 2-48 0,0 0-16 15,-1 2-608-15,2 2-112 0,0 1-16 0,1 1-16 16,0 0-304-16,0 0-48 0,0-3-16 0,3 0 0 16,1-1-128-16,2-3 0 0,1 0 0 0,1-2 0 15,1-1-1536-15,1 0-176 16,1-1-32-16</inkml:trace>
  <inkml:trace contextRef="#ctx0" brushRef="#br0" timeOffset="184506.505">19483 8148 12895 0,'0'0'1152'0,"0"0"-928"0,0 0-224 0,0 0 0 16,0 0 2080-16,0 0 368 0,2-5 80 0,-2 5 16 16,3-3-1296-16,1 0-256 0,0-2-48 0,0 1-16 15,0 0 0-15,1 0 0 0,0-1 0 0,0 1 0 16,-1 0 96-16,-2 1 0 0,1 0 16 0,0 0 0 0,-3 3 64 0,0 0 16 16,0 0 0-16,0 0 0 0,0 0 48 0,0 0 16 15,0 0 0-15,0 0 0 0,0 0-352 0,0 0-64 16,0 6 0-16,-1 1-16 0,0 1-320 0,0-2-64 15,0 0-16-15,1 1 0 0,0-1-160 0,2 2-48 16,0 0 0-16,1-1 0 0,1 0-144 0,1-1 192 16,1 0-192-16,1-2 192 0,-1 2-16 0,0-3 0 15,2 0 0-15,2-1 0 0,-1 0 48 0,1-2 16 16,0 0 0-16,1 0 0 0,0-2-64 0,-1 2-16 16,1-2 0-16,-1 1 0 0,0-2 32 0,1 1 16 15,-2 0 0-15,0 0 0 0,0 1 16 0,-1 0 0 16,1 0 0-16,-2 0 0 0,-1 1-224 0,1-1 0 15,1 0 128-15,1 1-128 0,-1-1 0 0,1 0 176 0,-1-1-176 0,1 0 160 16,1 1-160-16,2-2 128 16,-1 1-128-16,2 0 128 0,-1-1-128 0,0 0 0 15,-1 1 0-15,2-2 128 0,-1 1-128 0,1 1 128 16,1 0-128-16,-1 0 128 0,0 0-128 0,-1 1 128 16,3 0-128-16,-1 1 128 0,-2 0-128 0,1 0 192 0,1 1-192 0,-3 0 192 15,1 0-192-15,1 1 192 0,-2-1-192 0,0 1 192 16,-1-1-192-16,0 0 0 15,0 0 144-15,-1 0-144 0,1-1 0 0,0 0 128 16,-1 0-128-16,1 0 0 0,-1 0 0 0,2-1 128 0,1 0-128 0,0 1 0 16,-1 0 0-16,1-1 128 0,2 0-128 0,-1 0 0 15,1 0 0-15,0 0 128 0,-1 1-128 0,1-1 0 0,1 0 0 0,1 0 128 16,0 1-128-16,1 0 0 0,-1-1 0 16,2 0 128-16,-1 0-128 0,-2 1 0 0,1-2 0 15,-1 1 128-15,-2 0-128 0,1 1 0 0,-2 0 0 0,-1 0 0 16,1 0 0-16,0 0 128 0,0-2-128 0,-1 2 0 15,1 0 0-15,-1 0 0 0,1 0 0 0,0 0 0 16,2 0 0-16,0-1 128 0,-1 1-128 0,-1 1 0 16,1-1 128-16,0 0-128 0,0 0 128 0,1 2-128 15,0-2 128-15,0 0-128 0,1 1 0 0,0 0 128 16,-1 1-128-16,0-1 0 0,0 2 0 0,-2 0 0 16,0 0 0-16,0 0 128 0,-1 0-128 0,-2 1 0 15,1 0 0-15,-2 0 0 0,-1 1 0 0,0-2 0 16,-2 0 0-16,-1 0 0 0,2 1 0 0,-2 0 128 15,0 1-128-15,0-2 0 0,1 0 0 0,-5-3 0 16,4 4 0-16,0-1 128 0,-4-3-128 0,4 3 0 16,-4-3 0-16,5 4 0 0,-1-1 0 0,-4-3 0 15,6 2 0-15,0 1 0 0,-6-3 0 0,6 0 0 16,-6 0 0-16,6 0 0 0,-6 0 0 0,6-2 0 16,0 0 0-16,-1 1 128 0,1-2-128 0,0 0 0 15,0 0 0-15,0 0 0 0,-1 0 0 0,1 0 0 0,1 0 0 0,-1-1 0 16,1 1 0-16,0-2 0 0,0 1 0 0,1 1 0 15,0-1 0-15,-1-1 0 16,0 0 0-16,2 0 0 0,2-1 0 0,1 2 0 0,0 0 0 16,2 0 0-16,2-1 0 0,-1 2 0 0,0-1 0 0,1 1 0 15,0 0 0-15,0 1 0 0,-2-1 0 0,-1 1 0 16,-1 0 0-16,1 1 0 0,-3 1 0 0,0-2 128 16,0 1-128-16,-2 1 0 0,0 0 0 0,-1 1 0 15,2 1 0-15,0-2 0 0,0 0 0 0,0 1 0 0,-1-1 0 0,1 1 0 16,0-1 0-16,1 1 0 0,1 0 0 0,0-1 0 15,0 0 0-15,1-1 0 0,0 2 0 0,1 0 0 16,-2 0 0-16,2 0 0 0,0 0 0 0,2 0 0 16,-1 0 0-16,0 0 0 0,2 0 0 0,-1 1 0 15,-1 0 0-15,0 0 0 0,0 0 0 0,-1 1 0 16,1-3 0-16,-1 4 0 0,-1-2 0 0,-2 0 0 16,1-1 0-16,1 0 0 0,-1 0 320 0,2-1 0 15,0 0 0-15,2-1 0 0,0 0-448 0,2 0-112 16,1 0-16-16,2 0 0 0,0-1 256 0,-1 0 0 15,4 1 0-15,-1 0 0 0,2 1 0 0,-2 0 0 16,1 0 0-16,0 0 0 0,-1 0 0 0,0-2 128 16,-4 1-128-16,0-1 0 0,-1-1 208 0,-1-1-64 15,2-1-16-15,0 0 0 0,-1-1 0 0,2-1-128 16,0 0 192-16,0 0-64 0,0-3-128 0,-1 1 0 0,-2 0 0 0,-3 1 0 16,0 1 0-16,-2 0 0 0,-2 0 0 0,-3 1 0 15,-2 0 0-15,-2 1 0 0,-3 0 0 16,-2 1 0-1,-2-1-1600-15,-5 1-336 0,-1-1-80 0,-2 2-20304 0</inkml:trace>
  <inkml:trace contextRef="#ctx0" brushRef="#br0" timeOffset="185207.145">19512 9081 31503 0,'0'0'1392'0,"0"0"288"0,3-5-1344 0,2-2-336 16,1 1 0-16,2-2 0 0,1 0 1088 0,2 1 160 16,0 0 32-16,0 1 0 0,4 1-416 0,-1 0-80 15,-1 1-16-15,1 2 0 0,-1 1-272 0,-1 2-64 16,-1 1-16-16,-1 3 0 0,-2 1-192 0,-1 4-32 15,-3 2-16-15,-2 2 0 0,-1 0-16 0,-1 3 0 16,-3 1 0-16,-2-2 0 0,-1 2 0 0,-2-1 0 0,-1 1 0 0,-1-2 0 16,1-1 416-16,-1-1 64 15,1-2 32-15,1-2 0 0,0 0 32 0,3-2 0 16,0 0 0-16,2-2 0 0,3-6-336 0,0 0-64 16,0 0-16-16,0 0 0 0,6 3-288 0,0 0 0 15,1-3 0-15,1 0 0 0,2-3 0 0,0 1-176 16,-1 0 32-16,1-1 0 15,1-2-2560-15,0-2-512 0</inkml:trace>
  <inkml:trace contextRef="#ctx0" brushRef="#br0" timeOffset="185408.626">19900 9096 19343 0,'-9'-2'1728'0,"9"2"-1392"0,-5-1-336 0,-1-1 0 0,0 1 4080 0,1-1 736 16,5 2 160-16,-5-2 16 0,0 0-3232 0,5 2-656 15,0 0-128-15,0 0-16 0,0 0-752 0,0 0-208 16,0 0 0-16,0 0-12016 16,0 0-2496-16</inkml:trace>
  <inkml:trace contextRef="#ctx0" brushRef="#br0" timeOffset="185758.516">20133 9031 17503 0,'0'0'1552'0,"0"0"-1232"15,4-5-320-15,-1-1 0 0,1 0 4544 0,0 0 864 16,1 0 160-16,0 1 48 0,0 0-3440 0,0 2-704 0,0-2-128 0,-5 5-16 16,6-3-768-16,-6 3-160 15,5-2-16-15,-5 2-16 0,0 0-224 0,4 4-144 16,-4-4 192-16,4 6-192 0,-2 1 192 0,-2 2-192 15,-2 1 192-15,-1 1-192 0,0 1 144 0,-1 1-144 16,-2 1 0-16,0-1 144 0,-2 1-16 0,0 1 0 0,0 1 0 16,1 0 0-16,0-1 384 0,0 0 80 0,0 0 16 15,1-1 0-15,1-3-16 0,2 1 0 0,2 0 0 0,2-3 0 16,1-2-272-16,2-1-64 0,2-1-16 0,1 0 0 16,0-2-240-16,2-1 0 0,0-1 0 0,2-2 0 15,1-1 0-15,1-3 0 0,-1 0 0 0,4-1 0 16,-1 0-240-16,1 0-32 0,1-1-16 0,0-3 0 15,-1 0-2032 1,0-1-416-16,-3 0-80 0</inkml:trace>
  <inkml:trace contextRef="#ctx0" brushRef="#br0" timeOffset="185907.616">20438 9092 36911 0,'-9'2'1632'0,"9"-2"352"0,-6 1-1600 0,0 0-384 16,0 0 0-16,1 0 0 0,2 1 1840 0,3-2 272 15,-4 1 64-15,4-1 16 0,0 0-1424 0,0 0-304 16,0 0-48-16,5 1-16 16,2 1-1312-16,1-2-272 0,1-2-48 0,1 1-18080 0</inkml:trace>
  <inkml:trace contextRef="#ctx0" brushRef="#br0" timeOffset="186208.069">20660 9026 11967 0,'0'0'1072'0,"0"0"-864"0,0 0-208 0,0 0 0 16,-3-4 6784-16,3 4 1296 15,0-4 272-15,3-1 48 0,1 0-5984 0,0 1-1200 0,2 0-256 0,3 0-32 16,2 2-592-16,0-1-112 0,-1 1-32 0,2 2 0 16,1 0-192-16,0 2 0 0,-1 1 0 0,-1 0 0 15,0 2 0-15,-2 1 0 0,-3 1 0 0,-1 1 0 16,-1 1 0-16,-3 2-192 15,-3 1 192-15,-2 0-160 0,-1 2 160 0,-1-1 0 0,-4 2 0 0,0 0 128 16,-1 0 208-16,2 0 48 0,0-1 16 0,0 0 0 0,0 0 432 0,1-1 64 16,2-1 32-16,2 0 0 0,1-3-528 0,2-1-96 15,1 0-32-15,2 0 0 0,2-3-272 0,0 0 128 16,2-2-128-16,2 1 0 0,2-3 0 0,3 0 0 16,1-1 0-16,2-1 0 15,1 0-608-15,0-2-176 0,0-1-48 0,0-1 0 16,-1-1-2624-16,0-2-512 0</inkml:trace>
  <inkml:trace contextRef="#ctx0" brushRef="#br0" timeOffset="186358.48">21005 9132 44175 0,'0'0'960'0,"0"0"208"0,0 0 48 0,0 0 32 0,0 0-992 0,0 0-256 16,0 0 0-16,0 0 0 0,0 0 512 0,0 0 48 15,0 0 16-15,9 2 0 16,-3-2-1152-16,0-1-208 0,2 0-48 0,0-1-18880 0</inkml:trace>
  <inkml:trace contextRef="#ctx0" brushRef="#br0" timeOffset="186708.174">21324 9046 38463 0,'0'0'848'0,"0"0"176"0,4-5 48 0,-2-1 0 0,2 0-864 0,1 0-208 16,1 1 0-16,0 0 0 0,1 0 1072 0,0 0 160 16,0 1 48-16,-1 1 0 15,2 1-768-15,-1 2-160 0,0-2-32 0,0 2 0 0,-1 2-320 0,-1-1 0 16,0 3 0-16,-1-1-128 0,-1 3 304 0,-2 1 64 16,-1 0 16-16,-1 2 0 0,-1 0 128 0,-2 1 48 15,-1 1 0-15,0 0 0 0,-3 3 128 0,1 1 16 16,-3-1 16-16,0 3 0 0,2 0 96 0,-2-1 16 15,-1 1 0-15,0-1 0 0,1-2-64 0,2 0 0 16,1-1 0-16,2-2 0 0,2-1-432 0,3 0-80 16,2-3-128-16,2 0 176 0,2-2-176 0,1 0 0 15,1-1 0-15,2-1 0 0,0-2-128 0,1-1-16 16,0-1 0-16,1-1 0 16,1-1-1376-16,0-1-272 0,-1-1-48 0,2 1-12816 15,-2-4-2560-15</inkml:trace>
  <inkml:trace contextRef="#ctx0" brushRef="#br0" timeOffset="186858.725">21629 9134 28559 0,'-13'4'1264'0,"8"-1"272"0,-1-2-1232 0,0 1-304 0,0 0 0 0,2 0 0 15,0 0 4256-15,4-2 800 0,0 0 144 0,0 0 48 16,0 0-3936-16,0 0-784 0,0 0-144 0,7 0-48 15,1-1-1568-15,1-1-320 0,3 1-64 0</inkml:trace>
  <inkml:trace contextRef="#ctx0" brushRef="#br0" timeOffset="187008.851">21813 9120 38927 0,'0'0'1728'0,"0"0"352"0,-3-1-1664 0,3 1-416 16,0 0 0-16,0 0 0 0,0 0 1760 0,0 0 272 15,0 0 48-15,0 0 16 0,2-4-1472 0,1-1-304 16,2 0-48-16,0 0-16 16,2 0-1456-16,1 1-288 0,0-1-64 0,0 1-17952 15</inkml:trace>
  <inkml:trace contextRef="#ctx0" brushRef="#br0" timeOffset="187207.498">21978 9069 9215 0,'0'0'816'0,"0"0"-656"0,0 0-160 0,0 0 0 15,0 0 2480-15,0 0 464 0,0 0 80 0,6 1 32 16,-6-1-2416-16,6 1-464 16,1 0-176-16,-1 0 0 0,-6-1 0 0,8 1 0 0,-1 1 0 0,1-2-144 15,-2 1 144-15,1 1 0 0,0 0 0 0,0-2-128 16,1 0 1216-16,-1 1 240 0,-1-1 48 0,-1-1 16 16,1 1-128-16,1-3-32 0,-1 1 0 0,0-2 0 15,-1 0-800-15,0 1-176 0,3-7-16 16,1 4-16-16</inkml:trace>
  <inkml:trace contextRef="#ctx0" brushRef="#br0" timeOffset="187659.822">22377 8979 40767 0,'0'0'896'0,"0"0"192"0,3-7 48 0,4 3 0 0,3 1-912 0,0 0-224 15,0-2 0-15,1 2 0 0,-1 0 448 0,3 1 64 16,-1 0 0-16,-1 1 0 0,1 0-512 0,-2 1-208 16,-1 2 16-16,-2-1 0 15,-2 0-912-15,-2 2-176 0,-3-3-48 0,0 0 0 16,0 6 368-16,-2 1 80 0,-2 1 16 0,0-1 0 0,-2 2 1264 0,1 2 256 16,-1 1 48-16,1-1 16 0,1 2 1216 0,2 0 240 0,-1 1 64 0,2-1 0 15,1-1-736-15,1 2-144 0,2-3-16 0,0 0-16 16,3-1-752-16,0 0-128 0,1-1-48 0,-1-1 0 15,1-1-400-15,0 0 0 0,1-2 0 0,0-1 0 16,1-2 0-16,-1-1 0 0,1-2-224 0,0 0 80 16,0-2-1120-16,2-1-208 0,-1-1-64 0,0-2 0 15,2 1-1472-15,1 0-320 0,9-7-48 0,-7 4-16 0</inkml:trace>
  <inkml:trace contextRef="#ctx0" brushRef="#br0" timeOffset="187908.811">22238 9136 46767 0,'0'0'1024'0,"0"0"224"0,0 0 32 0,0 0 32 0,0 0-1056 0,0 0-256 15,0 0 0-15,3-4 0 0,-5-1 560 0,1 0 48 16,0 1 16-16,1-3-22048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TODO, pre-annotate</a:t>
            </a:r>
          </a:p>
        </p:txBody>
      </p:sp>
    </p:spTree>
    <p:extLst>
      <p:ext uri="{BB962C8B-B14F-4D97-AF65-F5344CB8AC3E}">
        <p14:creationId xmlns:p14="http://schemas.microsoft.com/office/powerpoint/2010/main" val="2814024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visualization of Ridge coefficient path</a:t>
            </a:r>
          </a:p>
        </p:txBody>
      </p:sp>
    </p:spTree>
    <p:extLst>
      <p:ext uri="{BB962C8B-B14F-4D97-AF65-F5344CB8AC3E}">
        <p14:creationId xmlns:p14="http://schemas.microsoft.com/office/powerpoint/2010/main" val="1224785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Draw: L(w) = RSS(w)</a:t>
            </a:r>
          </a:p>
        </p:txBody>
      </p:sp>
    </p:spTree>
    <p:extLst>
      <p:ext uri="{BB962C8B-B14F-4D97-AF65-F5344CB8AC3E}">
        <p14:creationId xmlns:p14="http://schemas.microsoft.com/office/powerpoint/2010/main" val="134503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TODO Annotate</a:t>
            </a:r>
          </a:p>
        </p:txBody>
      </p:sp>
    </p:spTree>
    <p:extLst>
      <p:ext uri="{BB962C8B-B14F-4D97-AF65-F5344CB8AC3E}">
        <p14:creationId xmlns:p14="http://schemas.microsoft.com/office/powerpoint/2010/main" val="27271300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216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9876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TODO, pre-annotate</a:t>
            </a:r>
          </a:p>
        </p:txBody>
      </p:sp>
    </p:spTree>
    <p:extLst>
      <p:ext uri="{BB962C8B-B14F-4D97-AF65-F5344CB8AC3E}">
        <p14:creationId xmlns:p14="http://schemas.microsoft.com/office/powerpoint/2010/main" val="24806548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44511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 userDrawn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3340844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41482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46075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10468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782E7C6C-1655-4FD1-8408-B6CBD3CA3385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729902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552554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21275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459E29E7-DCB5-40DA-B7DA-7F4C81A300FB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0E230D7C-4FEE-428D-9CB5-6C7BFFD76185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3586AF32-B74D-47C0-8108-D836B6B555F3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B2370C4A-4C26-4C65-986C-FB87908A4C26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28499FB7-55AD-4D11-ABC3-9FE1F930933E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AA87CBA7-0785-44D9-B753-5CF50245B2CE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8FA0E5ED-9D3A-42C7-9FEB-A25F49D2A01D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E24647E6-7468-46C8-9E31-FF35C282F294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E357776E-407A-4407-9A6D-ABA3759EEFF0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53594EBA-D710-4ABA-B6DC-EAD2E7CCA260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178016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48523559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5948163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67" r:id="rId10"/>
    <p:sldLayoutId id="2147483668" r:id="rId11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image" Target="../media/image6.tif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emf"/><Relationship Id="rId4" Type="http://schemas.openxmlformats.org/officeDocument/2006/relationships/customXml" Target="../ink/ink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1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0.png"/><Relationship Id="rId7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1.xml"/><Relationship Id="rId5" Type="http://schemas.openxmlformats.org/officeDocument/2006/relationships/image" Target="../media/image21.png"/><Relationship Id="rId4" Type="http://schemas.openxmlformats.org/officeDocument/2006/relationships/customXml" Target="../ink/ink10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4.xml"/><Relationship Id="rId5" Type="http://schemas.openxmlformats.org/officeDocument/2006/relationships/image" Target="../media/image8.emf"/><Relationship Id="rId4" Type="http://schemas.openxmlformats.org/officeDocument/2006/relationships/customXml" Target="../ink/ink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7.png"/><Relationship Id="rId4" Type="http://schemas.openxmlformats.org/officeDocument/2006/relationships/customXml" Target="../ink/ink1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0.png"/><Relationship Id="rId5" Type="http://schemas.openxmlformats.org/officeDocument/2006/relationships/customXml" Target="../ink/ink14.xml"/><Relationship Id="rId4" Type="http://schemas.openxmlformats.org/officeDocument/2006/relationships/image" Target="../media/image2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2.png"/><Relationship Id="rId5" Type="http://schemas.openxmlformats.org/officeDocument/2006/relationships/customXml" Target="../ink/ink15.xml"/><Relationship Id="rId4" Type="http://schemas.openxmlformats.org/officeDocument/2006/relationships/image" Target="../media/image28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3.png"/><Relationship Id="rId4" Type="http://schemas.openxmlformats.org/officeDocument/2006/relationships/hyperlink" Target="https://developers.google.com/machine-learning/crash-course/regularization-for-sparsity/l1-regularization" TargetMode="Externa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tiff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6.png"/><Relationship Id="rId4" Type="http://schemas.openxmlformats.org/officeDocument/2006/relationships/customXml" Target="../ink/ink1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0.png"/><Relationship Id="rId7" Type="http://schemas.openxmlformats.org/officeDocument/2006/relationships/image" Target="../media/image370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0.png"/><Relationship Id="rId5" Type="http://schemas.openxmlformats.org/officeDocument/2006/relationships/image" Target="../media/image350.png"/><Relationship Id="rId4" Type="http://schemas.openxmlformats.org/officeDocument/2006/relationships/image" Target="../media/image3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gif"/><Relationship Id="rId1" Type="http://schemas.openxmlformats.org/officeDocument/2006/relationships/slideLayout" Target="../slideLayouts/slideLayout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8.xml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1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9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0.pn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customXml" Target="../ink/ink20.xml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5.xml"/><Relationship Id="rId5" Type="http://schemas.openxmlformats.org/officeDocument/2006/relationships/image" Target="../media/image9.png"/><Relationship Id="rId4" Type="http://schemas.openxmlformats.org/officeDocument/2006/relationships/image" Target="../media/image80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CSE/STAT 416</a:t>
            </a:r>
            <a:br>
              <a:rPr lang="en" dirty="0"/>
            </a:br>
            <a:r>
              <a:rPr lang="en" sz="1600" dirty="0"/>
              <a:t>Regularization – LASSO Regression</a:t>
            </a:r>
            <a:br>
              <a:rPr lang="en" sz="1800" dirty="0"/>
            </a:br>
            <a:br>
              <a:rPr lang="en" sz="1800" dirty="0"/>
            </a:br>
            <a:r>
              <a:rPr lang="en" sz="1000" dirty="0"/>
              <a:t>Hunter Schafer</a:t>
            </a:r>
            <a:br>
              <a:rPr lang="en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r>
              <a:rPr lang="en" sz="1000" dirty="0"/>
              <a:t>April 7, 2021</a:t>
            </a:r>
            <a:endParaRPr sz="1000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DC99DDD-EDCC-461F-861D-E0A43A75A407}"/>
                  </a:ext>
                </a:extLst>
              </p14:cNvPr>
              <p14:cNvContentPartPr/>
              <p14:nvPr/>
            </p14:nvContentPartPr>
            <p14:xfrm>
              <a:off x="185040" y="106560"/>
              <a:ext cx="3420000" cy="454392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DC99DDD-EDCC-461F-861D-E0A43A75A40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5680" y="97200"/>
                <a:ext cx="3438720" cy="456264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E0016-A816-BE47-8F92-0E80DA5D5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Sparsity: Housing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8D1982-1F55-A441-964A-E610FD7FC0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Might have many features to potentially use. Which are useful?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2565A5-580A-F54A-9DEB-D220D2073B5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BC2F8DC-7E97-9846-A567-FEF23913E6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399697"/>
              </p:ext>
            </p:extLst>
          </p:nvPr>
        </p:nvGraphicFramePr>
        <p:xfrm>
          <a:off x="3492920" y="1014731"/>
          <a:ext cx="4572529" cy="3931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66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6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3396"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Lot size</a:t>
                      </a:r>
                    </a:p>
                    <a:p>
                      <a:r>
                        <a:rPr lang="fr-FR" dirty="0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Single </a:t>
                      </a:r>
                      <a:r>
                        <a:rPr lang="fr-FR" dirty="0" err="1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Family</a:t>
                      </a:r>
                      <a:endParaRPr lang="fr-FR" dirty="0">
                        <a:solidFill>
                          <a:srgbClr val="95698A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r>
                        <a:rPr lang="nl-NL" dirty="0" err="1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Year</a:t>
                      </a:r>
                      <a:r>
                        <a:rPr lang="nl-NL" dirty="0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built</a:t>
                      </a:r>
                    </a:p>
                    <a:p>
                      <a:r>
                        <a:rPr lang="en-US" dirty="0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Last sold price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Last sale price/</a:t>
                      </a:r>
                      <a:r>
                        <a:rPr lang="en-US" dirty="0" err="1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sqft</a:t>
                      </a:r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Finished </a:t>
                      </a:r>
                      <a:r>
                        <a:rPr lang="en-US" dirty="0" err="1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sqft</a:t>
                      </a:r>
                      <a:endParaRPr lang="en-US" dirty="0">
                        <a:solidFill>
                          <a:srgbClr val="95698A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Unfinished </a:t>
                      </a:r>
                      <a:r>
                        <a:rPr lang="en-US" dirty="0" err="1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sqft</a:t>
                      </a:r>
                      <a:endParaRPr lang="en-US" dirty="0">
                        <a:solidFill>
                          <a:srgbClr val="95698A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Finished basement </a:t>
                      </a:r>
                      <a:r>
                        <a:rPr lang="en-US" dirty="0" err="1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sqft</a:t>
                      </a:r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# floors</a:t>
                      </a:r>
                    </a:p>
                    <a:p>
                      <a:r>
                        <a:rPr lang="en-US" dirty="0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Flooring types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Parking type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Parking amount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Cooling</a:t>
                      </a:r>
                    </a:p>
                    <a:p>
                      <a:r>
                        <a:rPr lang="en-US" dirty="0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Heating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Exterior materials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Roof type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Structure style</a:t>
                      </a:r>
                    </a:p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Dishwasher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Garbage disposal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Microwave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Range / Oven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Refrigerator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Washer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Dryer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Laundry</a:t>
                      </a:r>
                      <a:r>
                        <a:rPr lang="en-US" baseline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location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Heating type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Jetted Tub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Deck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Fenced Yard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Lawn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Garden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Sprinkler System</a:t>
                      </a:r>
                    </a:p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… 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29294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63CF0-EC1D-5741-A4C9-4EB88F354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Sparsity:</a:t>
            </a:r>
            <a:br>
              <a:rPr lang="en-US" dirty="0"/>
            </a:br>
            <a:r>
              <a:rPr lang="en-US" sz="2200" dirty="0"/>
              <a:t>Reading Minds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FBA48B-DA3B-BD43-BBEA-3D8BB499C1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How happy are you? What part of the brain controls happiness?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575B05-63A0-9A48-80F3-BBD2A775615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B9201D-71CD-E94B-8BE1-5A5781F4A3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25" y="1592476"/>
            <a:ext cx="3060700" cy="30607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318075DE-B992-C442-B779-30C7463D08BE}"/>
                  </a:ext>
                </a:extLst>
              </p:cNvPr>
              <p:cNvSpPr/>
              <p:nvPr/>
            </p:nvSpPr>
            <p:spPr>
              <a:xfrm>
                <a:off x="4429737" y="1245236"/>
                <a:ext cx="382477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  <a:ea typeface="Nunito Sans" pitchFamily="2" charset="77"/>
                    <a:cs typeface="Nunito Sans" pitchFamily="2" charset="77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  <a:ea typeface="Nunito Sans" pitchFamily="2" charset="77"/>
                        <a:cs typeface="Nunito Sans" pitchFamily="2" charset="77"/>
                      </a:rPr>
                      <m:t>𝑥</m:t>
                    </m:r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318075DE-B992-C442-B779-30C7463D08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9737" y="1245236"/>
                <a:ext cx="382477" cy="3077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3937941F-AED2-2743-AB5E-ACB659279FD1}"/>
                  </a:ext>
                </a:extLst>
              </p:cNvPr>
              <p:cNvSpPr/>
              <p:nvPr/>
            </p:nvSpPr>
            <p:spPr>
              <a:xfrm>
                <a:off x="7266709" y="1245235"/>
                <a:ext cx="384913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  <a:ea typeface="Nunito Sans" pitchFamily="2" charset="77"/>
                    <a:cs typeface="Nunito Sans" pitchFamily="2" charset="77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  <a:ea typeface="Nunito Sans" pitchFamily="2" charset="77"/>
                        <a:cs typeface="Nunito Sans" pitchFamily="2" charset="77"/>
                      </a:rPr>
                      <m:t>𝑦</m:t>
                    </m:r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3937941F-AED2-2743-AB5E-ACB659279F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66709" y="1245235"/>
                <a:ext cx="384913" cy="3077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91E3D513-4E7A-244C-AB06-A32807428A3E}"/>
              </a:ext>
            </a:extLst>
          </p:cNvPr>
          <p:cNvSpPr/>
          <p:nvPr/>
        </p:nvSpPr>
        <p:spPr>
          <a:xfrm>
            <a:off x="7238288" y="1592476"/>
            <a:ext cx="441754" cy="3060700"/>
          </a:xfrm>
          <a:prstGeom prst="rect">
            <a:avLst/>
          </a:prstGeom>
          <a:gradFill flip="none" rotWithShape="1">
            <a:gsLst>
              <a:gs pos="49000">
                <a:srgbClr val="F4F8FC"/>
              </a:gs>
              <a:gs pos="0">
                <a:schemeClr val="accent3"/>
              </a:gs>
              <a:gs pos="100000">
                <a:schemeClr val="accent1"/>
              </a:gs>
            </a:gsLst>
            <a:lin ang="5400000" scaled="1"/>
            <a:tileRect/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9211382-FDA0-DF47-A919-92291EEED26C}"/>
              </a:ext>
            </a:extLst>
          </p:cNvPr>
          <p:cNvSpPr/>
          <p:nvPr/>
        </p:nvSpPr>
        <p:spPr>
          <a:xfrm>
            <a:off x="7708471" y="1438587"/>
            <a:ext cx="14077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10 – Happy 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  <a:sym typeface="Wingdings" pitchFamily="2" charset="2"/>
              </a:rPr>
              <a:t></a:t>
            </a:r>
            <a:r>
              <a:rPr lang="en-US" dirty="0"/>
              <a:t>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0948402-7CF7-7A40-9CBF-522528A8AD99}"/>
              </a:ext>
            </a:extLst>
          </p:cNvPr>
          <p:cNvSpPr/>
          <p:nvPr/>
        </p:nvSpPr>
        <p:spPr>
          <a:xfrm>
            <a:off x="7707529" y="4499287"/>
            <a:ext cx="13970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0 – Sad 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  <a:sym typeface="Wingdings" pitchFamily="2" charset="2"/>
              </a:rPr>
              <a:t> 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</a:t>
            </a:r>
            <a:r>
              <a:rPr lang="en-US" dirty="0"/>
              <a:t> </a:t>
            </a:r>
          </a:p>
        </p:txBody>
      </p:sp>
      <p:pic>
        <p:nvPicPr>
          <p:cNvPr id="24" name="Graphic 23" descr="Arrow: Slight curve">
            <a:extLst>
              <a:ext uri="{FF2B5EF4-FFF2-40B4-BE49-F238E27FC236}">
                <a16:creationId xmlns:a16="http://schemas.microsoft.com/office/drawing/2014/main" id="{F5A8EEB7-6061-D241-AEAB-5F7917C73D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9471470">
            <a:off x="6082374" y="2366045"/>
            <a:ext cx="1232812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105162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 </a:t>
            </a:r>
            <a:br>
              <a:rPr lang="en-US" dirty="0"/>
            </a:br>
            <a:r>
              <a:rPr lang="en-US" dirty="0"/>
              <a:t>Size 0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𝑅𝑆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𝑡𝑟𝑎𝑖𝑛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blipFill>
                <a:blip r:embed="rId2"/>
                <a:stretch>
                  <a:fillRect r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B6393DBD-690B-42EC-870B-4A79267D1C67}"/>
                  </a:ext>
                </a:extLst>
              </p14:cNvPr>
              <p14:cNvContentPartPr/>
              <p14:nvPr/>
            </p14:nvContentPartPr>
            <p14:xfrm>
              <a:off x="3795480" y="141120"/>
              <a:ext cx="4358520" cy="10746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B6393DBD-690B-42EC-870B-4A79267D1C6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786120" y="131760"/>
                <a:ext cx="4377240" cy="1093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3975138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</a:t>
            </a:r>
            <a:br>
              <a:rPr lang="en-US" dirty="0"/>
            </a:br>
            <a:r>
              <a:rPr lang="en-US" dirty="0"/>
              <a:t>Size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𝑅𝑆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𝑡𝑟𝑎𝑖𝑛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blipFill>
                <a:blip r:embed="rId2"/>
                <a:stretch>
                  <a:fillRect r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B57BA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</p:spTree>
    <p:extLst>
      <p:ext uri="{BB962C8B-B14F-4D97-AF65-F5344CB8AC3E}">
        <p14:creationId xmlns:p14="http://schemas.microsoft.com/office/powerpoint/2010/main" val="13620040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</a:t>
            </a:r>
            <a:br>
              <a:rPr lang="en-US" dirty="0"/>
            </a:br>
            <a:r>
              <a:rPr lang="en-US" dirty="0"/>
              <a:t>Size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𝑅𝑆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𝑡𝑟𝑎𝑖𝑛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blipFill>
                <a:blip r:embed="rId2"/>
                <a:stretch>
                  <a:fillRect r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B57BA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</p:spTree>
    <p:extLst>
      <p:ext uri="{BB962C8B-B14F-4D97-AF65-F5344CB8AC3E}">
        <p14:creationId xmlns:p14="http://schemas.microsoft.com/office/powerpoint/2010/main" val="17410569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</a:t>
            </a:r>
            <a:br>
              <a:rPr lang="en-US" dirty="0"/>
            </a:br>
            <a:r>
              <a:rPr lang="en-US" dirty="0"/>
              <a:t>Size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𝑅𝑆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𝑡𝑟𝑎𝑖𝑛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blipFill>
                <a:blip r:embed="rId2"/>
                <a:stretch>
                  <a:fillRect r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B57BA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B57BA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1559619-A4DF-3D49-B774-F5CA17144FEE}"/>
              </a:ext>
            </a:extLst>
          </p:cNvPr>
          <p:cNvSpPr/>
          <p:nvPr/>
        </p:nvSpPr>
        <p:spPr>
          <a:xfrm>
            <a:off x="3878359" y="217331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6093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</a:t>
            </a:r>
            <a:br>
              <a:rPr lang="en-US" dirty="0"/>
            </a:br>
            <a:r>
              <a:rPr lang="en-US" dirty="0"/>
              <a:t>Size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𝑅𝑆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𝑡𝑟𝑎𝑖𝑛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blipFill>
                <a:blip r:embed="rId2"/>
                <a:stretch>
                  <a:fillRect r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B57BA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B57BA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B2F3E70-99F2-6148-8263-03D9C5CC194E}"/>
              </a:ext>
            </a:extLst>
          </p:cNvPr>
          <p:cNvSpPr/>
          <p:nvPr/>
        </p:nvSpPr>
        <p:spPr>
          <a:xfrm>
            <a:off x="3878359" y="217331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6078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</a:t>
            </a:r>
            <a:br>
              <a:rPr lang="en-US" dirty="0"/>
            </a:br>
            <a:r>
              <a:rPr lang="en-US" dirty="0"/>
              <a:t>Size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𝑅𝑆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𝑡𝑟𝑎𝑖𝑛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blipFill>
                <a:blip r:embed="rId2"/>
                <a:stretch>
                  <a:fillRect r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B57BA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EAD8332-6219-734A-9FBA-0D6D9FCFDCC0}"/>
              </a:ext>
            </a:extLst>
          </p:cNvPr>
          <p:cNvSpPr/>
          <p:nvPr/>
        </p:nvSpPr>
        <p:spPr>
          <a:xfrm>
            <a:off x="3878359" y="217331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5823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</a:t>
            </a:r>
            <a:br>
              <a:rPr lang="en-US" dirty="0"/>
            </a:br>
            <a:r>
              <a:rPr lang="en-US" dirty="0"/>
              <a:t>Size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𝑅𝑆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𝑡𝑟𝑎𝑖𝑛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blipFill>
                <a:blip r:embed="rId2"/>
                <a:stretch>
                  <a:fillRect r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F69CFFA1-0331-EE4F-A998-1A6867A416C8}"/>
              </a:ext>
            </a:extLst>
          </p:cNvPr>
          <p:cNvSpPr/>
          <p:nvPr/>
        </p:nvSpPr>
        <p:spPr>
          <a:xfrm>
            <a:off x="3895380" y="9567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B57BA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C28A8CE-F5CA-854D-B6B6-D6B24CB8284F}"/>
              </a:ext>
            </a:extLst>
          </p:cNvPr>
          <p:cNvSpPr/>
          <p:nvPr/>
        </p:nvSpPr>
        <p:spPr>
          <a:xfrm>
            <a:off x="3878359" y="217331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494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</a:t>
            </a:r>
            <a:br>
              <a:rPr lang="en-US" dirty="0"/>
            </a:br>
            <a:r>
              <a:rPr lang="en-US" dirty="0"/>
              <a:t>Size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𝑅𝑆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𝑡𝑟𝑎𝑖𝑛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blipFill>
                <a:blip r:embed="rId2"/>
                <a:stretch>
                  <a:fillRect r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F69CFFA1-0331-EE4F-A998-1A6867A416C8}"/>
              </a:ext>
            </a:extLst>
          </p:cNvPr>
          <p:cNvSpPr/>
          <p:nvPr/>
        </p:nvSpPr>
        <p:spPr>
          <a:xfrm>
            <a:off x="3895380" y="9567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1D6934AB-B0D5-8940-933D-B255C0E8DA08}"/>
              </a:ext>
            </a:extLst>
          </p:cNvPr>
          <p:cNvSpPr/>
          <p:nvPr/>
        </p:nvSpPr>
        <p:spPr>
          <a:xfrm>
            <a:off x="3889607" y="1372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B57BA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632E152-D94E-6D40-ACE1-C7CDD04979FA}"/>
              </a:ext>
            </a:extLst>
          </p:cNvPr>
          <p:cNvSpPr/>
          <p:nvPr/>
        </p:nvSpPr>
        <p:spPr>
          <a:xfrm>
            <a:off x="3878359" y="217331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353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DD2D5-9150-644D-BC8E-ECB5A07DCD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Pre-Lecture Video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6A1280-7B0C-A94F-96D8-A53636856C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Recap Ridge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0BFB03-8D96-204A-B71F-9E922C27F01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026242949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</a:t>
            </a:r>
            <a:br>
              <a:rPr lang="en-US" dirty="0"/>
            </a:br>
            <a:r>
              <a:rPr lang="en-US" dirty="0"/>
              <a:t>Size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𝑅𝑆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𝑡𝑟𝑎𝑖𝑛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blipFill>
                <a:blip r:embed="rId2"/>
                <a:stretch>
                  <a:fillRect r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F69CFFA1-0331-EE4F-A998-1A6867A416C8}"/>
              </a:ext>
            </a:extLst>
          </p:cNvPr>
          <p:cNvSpPr/>
          <p:nvPr/>
        </p:nvSpPr>
        <p:spPr>
          <a:xfrm>
            <a:off x="3895380" y="9567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255FD03D-920B-6840-AF87-1199C2B56AB6}"/>
              </a:ext>
            </a:extLst>
          </p:cNvPr>
          <p:cNvSpPr/>
          <p:nvPr/>
        </p:nvSpPr>
        <p:spPr>
          <a:xfrm>
            <a:off x="3889607" y="171879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1D6934AB-B0D5-8940-933D-B255C0E8DA08}"/>
              </a:ext>
            </a:extLst>
          </p:cNvPr>
          <p:cNvSpPr/>
          <p:nvPr/>
        </p:nvSpPr>
        <p:spPr>
          <a:xfrm>
            <a:off x="3889607" y="1372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B57BA6"/>
                </a:solidFill>
                <a:latin typeface="Nunito Sans" pitchFamily="2" charset="77"/>
              </a:rPr>
              <a:t>waterfront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2A0DC04-0578-E04E-B115-D701C253A3B0}"/>
              </a:ext>
            </a:extLst>
          </p:cNvPr>
          <p:cNvSpPr/>
          <p:nvPr/>
        </p:nvSpPr>
        <p:spPr>
          <a:xfrm>
            <a:off x="3878359" y="217331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2958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</a:t>
            </a:r>
            <a:br>
              <a:rPr lang="en-US" dirty="0"/>
            </a:br>
            <a:r>
              <a:rPr lang="en-US" dirty="0"/>
              <a:t>Size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𝑅𝑆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𝑡𝑟𝑎𝑖𝑛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blipFill>
                <a:blip r:embed="rId2"/>
                <a:stretch>
                  <a:fillRect r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4" name="Oval 183">
            <a:extLst>
              <a:ext uri="{FF2B5EF4-FFF2-40B4-BE49-F238E27FC236}">
                <a16:creationId xmlns:a16="http://schemas.microsoft.com/office/drawing/2014/main" id="{C8B8C4EF-39E2-D542-9099-6ACA77DABA75}"/>
              </a:ext>
            </a:extLst>
          </p:cNvPr>
          <p:cNvSpPr/>
          <p:nvPr/>
        </p:nvSpPr>
        <p:spPr>
          <a:xfrm>
            <a:off x="3884568" y="2178729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F69CFFA1-0331-EE4F-A998-1A6867A416C8}"/>
              </a:ext>
            </a:extLst>
          </p:cNvPr>
          <p:cNvSpPr/>
          <p:nvPr/>
        </p:nvSpPr>
        <p:spPr>
          <a:xfrm>
            <a:off x="3895380" y="9567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255FD03D-920B-6840-AF87-1199C2B56AB6}"/>
              </a:ext>
            </a:extLst>
          </p:cNvPr>
          <p:cNvSpPr/>
          <p:nvPr/>
        </p:nvSpPr>
        <p:spPr>
          <a:xfrm>
            <a:off x="3889607" y="171879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1D6934AB-B0D5-8940-933D-B255C0E8DA08}"/>
              </a:ext>
            </a:extLst>
          </p:cNvPr>
          <p:cNvSpPr/>
          <p:nvPr/>
        </p:nvSpPr>
        <p:spPr>
          <a:xfrm>
            <a:off x="3889607" y="1372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B57BA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B57BA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</p:spTree>
    <p:extLst>
      <p:ext uri="{BB962C8B-B14F-4D97-AF65-F5344CB8AC3E}">
        <p14:creationId xmlns:p14="http://schemas.microsoft.com/office/powerpoint/2010/main" val="428727090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</a:t>
            </a:r>
            <a:br>
              <a:rPr lang="en-US" dirty="0"/>
            </a:br>
            <a:r>
              <a:rPr lang="en-US" dirty="0"/>
              <a:t>Size 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𝑅𝑆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𝑡𝑟𝑎𝑖𝑛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blipFill>
                <a:blip r:embed="rId2"/>
                <a:stretch>
                  <a:fillRect r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4" name="Oval 183">
            <a:extLst>
              <a:ext uri="{FF2B5EF4-FFF2-40B4-BE49-F238E27FC236}">
                <a16:creationId xmlns:a16="http://schemas.microsoft.com/office/drawing/2014/main" id="{C8B8C4EF-39E2-D542-9099-6ACA77DABA75}"/>
              </a:ext>
            </a:extLst>
          </p:cNvPr>
          <p:cNvSpPr/>
          <p:nvPr/>
        </p:nvSpPr>
        <p:spPr>
          <a:xfrm>
            <a:off x="3884568" y="2178729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F69CFFA1-0331-EE4F-A998-1A6867A416C8}"/>
              </a:ext>
            </a:extLst>
          </p:cNvPr>
          <p:cNvSpPr/>
          <p:nvPr/>
        </p:nvSpPr>
        <p:spPr>
          <a:xfrm>
            <a:off x="3895380" y="9567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255FD03D-920B-6840-AF87-1199C2B56AB6}"/>
              </a:ext>
            </a:extLst>
          </p:cNvPr>
          <p:cNvSpPr/>
          <p:nvPr/>
        </p:nvSpPr>
        <p:spPr>
          <a:xfrm>
            <a:off x="3889607" y="171879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1D6934AB-B0D5-8940-933D-B255C0E8DA08}"/>
              </a:ext>
            </a:extLst>
          </p:cNvPr>
          <p:cNvSpPr/>
          <p:nvPr/>
        </p:nvSpPr>
        <p:spPr>
          <a:xfrm>
            <a:off x="3889607" y="1372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Oval 199">
            <a:extLst>
              <a:ext uri="{FF2B5EF4-FFF2-40B4-BE49-F238E27FC236}">
                <a16:creationId xmlns:a16="http://schemas.microsoft.com/office/drawing/2014/main" id="{A8A10497-10D3-AA4D-86FA-DAD923039C90}"/>
              </a:ext>
            </a:extLst>
          </p:cNvPr>
          <p:cNvSpPr/>
          <p:nvPr/>
        </p:nvSpPr>
        <p:spPr>
          <a:xfrm>
            <a:off x="4218055" y="14751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Oval 200">
            <a:extLst>
              <a:ext uri="{FF2B5EF4-FFF2-40B4-BE49-F238E27FC236}">
                <a16:creationId xmlns:a16="http://schemas.microsoft.com/office/drawing/2014/main" id="{8C908FF7-845E-A749-8CB0-4105CCFBD163}"/>
              </a:ext>
            </a:extLst>
          </p:cNvPr>
          <p:cNvSpPr/>
          <p:nvPr/>
        </p:nvSpPr>
        <p:spPr>
          <a:xfrm>
            <a:off x="4212283" y="15328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Oval 201">
            <a:extLst>
              <a:ext uri="{FF2B5EF4-FFF2-40B4-BE49-F238E27FC236}">
                <a16:creationId xmlns:a16="http://schemas.microsoft.com/office/drawing/2014/main" id="{C9C0D2F7-9E4F-5A43-9A20-2D9A1152E956}"/>
              </a:ext>
            </a:extLst>
          </p:cNvPr>
          <p:cNvSpPr/>
          <p:nvPr/>
        </p:nvSpPr>
        <p:spPr>
          <a:xfrm>
            <a:off x="4212283" y="13943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Oval 202">
            <a:extLst>
              <a:ext uri="{FF2B5EF4-FFF2-40B4-BE49-F238E27FC236}">
                <a16:creationId xmlns:a16="http://schemas.microsoft.com/office/drawing/2014/main" id="{50E40769-01F2-5146-AB87-004F3814B510}"/>
              </a:ext>
            </a:extLst>
          </p:cNvPr>
          <p:cNvSpPr/>
          <p:nvPr/>
        </p:nvSpPr>
        <p:spPr>
          <a:xfrm>
            <a:off x="4212283" y="12904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Oval 203">
            <a:extLst>
              <a:ext uri="{FF2B5EF4-FFF2-40B4-BE49-F238E27FC236}">
                <a16:creationId xmlns:a16="http://schemas.microsoft.com/office/drawing/2014/main" id="{9B51DC37-B330-1C45-99F0-6D638D30DC04}"/>
              </a:ext>
            </a:extLst>
          </p:cNvPr>
          <p:cNvSpPr/>
          <p:nvPr/>
        </p:nvSpPr>
        <p:spPr>
          <a:xfrm>
            <a:off x="4212283" y="115187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0D158A5E-90A1-E34B-85D3-84B4B07F356B}"/>
              </a:ext>
            </a:extLst>
          </p:cNvPr>
          <p:cNvSpPr/>
          <p:nvPr/>
        </p:nvSpPr>
        <p:spPr>
          <a:xfrm>
            <a:off x="4212283" y="10479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6C7F2863-A1AE-9A46-A6B1-1913ACEB2B62}"/>
              </a:ext>
            </a:extLst>
          </p:cNvPr>
          <p:cNvSpPr/>
          <p:nvPr/>
        </p:nvSpPr>
        <p:spPr>
          <a:xfrm>
            <a:off x="4229600" y="253730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32132F9C-203A-3C4A-B8C2-42CDC63A8D93}"/>
              </a:ext>
            </a:extLst>
          </p:cNvPr>
          <p:cNvSpPr/>
          <p:nvPr/>
        </p:nvSpPr>
        <p:spPr>
          <a:xfrm>
            <a:off x="4223828" y="259506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CEFADF0-3F89-594A-96A4-2D2B31D070C2}"/>
              </a:ext>
            </a:extLst>
          </p:cNvPr>
          <p:cNvSpPr/>
          <p:nvPr/>
        </p:nvSpPr>
        <p:spPr>
          <a:xfrm>
            <a:off x="4223828" y="245651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Oval 208">
            <a:extLst>
              <a:ext uri="{FF2B5EF4-FFF2-40B4-BE49-F238E27FC236}">
                <a16:creationId xmlns:a16="http://schemas.microsoft.com/office/drawing/2014/main" id="{7E6146DC-DCEF-E749-9AFB-325C540062BE}"/>
              </a:ext>
            </a:extLst>
          </p:cNvPr>
          <p:cNvSpPr/>
          <p:nvPr/>
        </p:nvSpPr>
        <p:spPr>
          <a:xfrm>
            <a:off x="4223828" y="23526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Oval 209">
            <a:extLst>
              <a:ext uri="{FF2B5EF4-FFF2-40B4-BE49-F238E27FC236}">
                <a16:creationId xmlns:a16="http://schemas.microsoft.com/office/drawing/2014/main" id="{3F9DDB5B-EAC7-DB40-88F8-26F785F1B3FB}"/>
              </a:ext>
            </a:extLst>
          </p:cNvPr>
          <p:cNvSpPr/>
          <p:nvPr/>
        </p:nvSpPr>
        <p:spPr>
          <a:xfrm>
            <a:off x="4223828" y="21101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Oval 210">
            <a:extLst>
              <a:ext uri="{FF2B5EF4-FFF2-40B4-BE49-F238E27FC236}">
                <a16:creationId xmlns:a16="http://schemas.microsoft.com/office/drawing/2014/main" id="{84951112-175A-744F-A7FD-4377944F7417}"/>
              </a:ext>
            </a:extLst>
          </p:cNvPr>
          <p:cNvSpPr/>
          <p:nvPr/>
        </p:nvSpPr>
        <p:spPr>
          <a:xfrm>
            <a:off x="4223828" y="184460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Oval 261">
            <a:extLst>
              <a:ext uri="{FF2B5EF4-FFF2-40B4-BE49-F238E27FC236}">
                <a16:creationId xmlns:a16="http://schemas.microsoft.com/office/drawing/2014/main" id="{281C563F-7763-784E-AEDB-B77410B36F7B}"/>
              </a:ext>
            </a:extLst>
          </p:cNvPr>
          <p:cNvSpPr/>
          <p:nvPr/>
        </p:nvSpPr>
        <p:spPr>
          <a:xfrm>
            <a:off x="4214152" y="2748542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0       1      2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B57BA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B57BA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FB7C4216-5EF9-C140-8085-BC52805CB612}"/>
              </a:ext>
            </a:extLst>
          </p:cNvPr>
          <p:cNvSpPr/>
          <p:nvPr/>
        </p:nvSpPr>
        <p:spPr>
          <a:xfrm>
            <a:off x="5844098" y="332534"/>
            <a:ext cx="2670924" cy="954107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Not necessarily nested!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Best Model – Size 1: </a:t>
            </a:r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living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Best Model – Size 2: 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 # bathrooms &amp; # bedrooms</a:t>
            </a:r>
          </a:p>
        </p:txBody>
      </p:sp>
    </p:spTree>
    <p:extLst>
      <p:ext uri="{BB962C8B-B14F-4D97-AF65-F5344CB8AC3E}">
        <p14:creationId xmlns:p14="http://schemas.microsoft.com/office/powerpoint/2010/main" val="359803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</a:t>
            </a:r>
            <a:br>
              <a:rPr lang="en-US" dirty="0"/>
            </a:br>
            <a:r>
              <a:rPr lang="en-US" dirty="0"/>
              <a:t>Size 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𝑅𝑆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𝑡𝑟𝑎𝑖𝑛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blipFill>
                <a:blip r:embed="rId2"/>
                <a:stretch>
                  <a:fillRect r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4" name="Oval 183">
            <a:extLst>
              <a:ext uri="{FF2B5EF4-FFF2-40B4-BE49-F238E27FC236}">
                <a16:creationId xmlns:a16="http://schemas.microsoft.com/office/drawing/2014/main" id="{C8B8C4EF-39E2-D542-9099-6ACA77DABA75}"/>
              </a:ext>
            </a:extLst>
          </p:cNvPr>
          <p:cNvSpPr/>
          <p:nvPr/>
        </p:nvSpPr>
        <p:spPr>
          <a:xfrm>
            <a:off x="3884568" y="2178729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F69CFFA1-0331-EE4F-A998-1A6867A416C8}"/>
              </a:ext>
            </a:extLst>
          </p:cNvPr>
          <p:cNvSpPr/>
          <p:nvPr/>
        </p:nvSpPr>
        <p:spPr>
          <a:xfrm>
            <a:off x="3895380" y="9567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255FD03D-920B-6840-AF87-1199C2B56AB6}"/>
              </a:ext>
            </a:extLst>
          </p:cNvPr>
          <p:cNvSpPr/>
          <p:nvPr/>
        </p:nvSpPr>
        <p:spPr>
          <a:xfrm>
            <a:off x="3889607" y="171879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1D6934AB-B0D5-8940-933D-B255C0E8DA08}"/>
              </a:ext>
            </a:extLst>
          </p:cNvPr>
          <p:cNvSpPr/>
          <p:nvPr/>
        </p:nvSpPr>
        <p:spPr>
          <a:xfrm>
            <a:off x="3889607" y="1372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Oval 199">
            <a:extLst>
              <a:ext uri="{FF2B5EF4-FFF2-40B4-BE49-F238E27FC236}">
                <a16:creationId xmlns:a16="http://schemas.microsoft.com/office/drawing/2014/main" id="{A8A10497-10D3-AA4D-86FA-DAD923039C90}"/>
              </a:ext>
            </a:extLst>
          </p:cNvPr>
          <p:cNvSpPr/>
          <p:nvPr/>
        </p:nvSpPr>
        <p:spPr>
          <a:xfrm>
            <a:off x="4218055" y="14751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Oval 200">
            <a:extLst>
              <a:ext uri="{FF2B5EF4-FFF2-40B4-BE49-F238E27FC236}">
                <a16:creationId xmlns:a16="http://schemas.microsoft.com/office/drawing/2014/main" id="{8C908FF7-845E-A749-8CB0-4105CCFBD163}"/>
              </a:ext>
            </a:extLst>
          </p:cNvPr>
          <p:cNvSpPr/>
          <p:nvPr/>
        </p:nvSpPr>
        <p:spPr>
          <a:xfrm>
            <a:off x="4212283" y="15328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Oval 201">
            <a:extLst>
              <a:ext uri="{FF2B5EF4-FFF2-40B4-BE49-F238E27FC236}">
                <a16:creationId xmlns:a16="http://schemas.microsoft.com/office/drawing/2014/main" id="{C9C0D2F7-9E4F-5A43-9A20-2D9A1152E956}"/>
              </a:ext>
            </a:extLst>
          </p:cNvPr>
          <p:cNvSpPr/>
          <p:nvPr/>
        </p:nvSpPr>
        <p:spPr>
          <a:xfrm>
            <a:off x="4212283" y="13943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Oval 202">
            <a:extLst>
              <a:ext uri="{FF2B5EF4-FFF2-40B4-BE49-F238E27FC236}">
                <a16:creationId xmlns:a16="http://schemas.microsoft.com/office/drawing/2014/main" id="{50E40769-01F2-5146-AB87-004F3814B510}"/>
              </a:ext>
            </a:extLst>
          </p:cNvPr>
          <p:cNvSpPr/>
          <p:nvPr/>
        </p:nvSpPr>
        <p:spPr>
          <a:xfrm>
            <a:off x="4212283" y="12904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Oval 203">
            <a:extLst>
              <a:ext uri="{FF2B5EF4-FFF2-40B4-BE49-F238E27FC236}">
                <a16:creationId xmlns:a16="http://schemas.microsoft.com/office/drawing/2014/main" id="{9B51DC37-B330-1C45-99F0-6D638D30DC04}"/>
              </a:ext>
            </a:extLst>
          </p:cNvPr>
          <p:cNvSpPr/>
          <p:nvPr/>
        </p:nvSpPr>
        <p:spPr>
          <a:xfrm>
            <a:off x="4212283" y="115187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0D158A5E-90A1-E34B-85D3-84B4B07F356B}"/>
              </a:ext>
            </a:extLst>
          </p:cNvPr>
          <p:cNvSpPr/>
          <p:nvPr/>
        </p:nvSpPr>
        <p:spPr>
          <a:xfrm>
            <a:off x="4212283" y="10479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6C7F2863-A1AE-9A46-A6B1-1913ACEB2B62}"/>
              </a:ext>
            </a:extLst>
          </p:cNvPr>
          <p:cNvSpPr/>
          <p:nvPr/>
        </p:nvSpPr>
        <p:spPr>
          <a:xfrm>
            <a:off x="4229600" y="253730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32132F9C-203A-3C4A-B8C2-42CDC63A8D93}"/>
              </a:ext>
            </a:extLst>
          </p:cNvPr>
          <p:cNvSpPr/>
          <p:nvPr/>
        </p:nvSpPr>
        <p:spPr>
          <a:xfrm>
            <a:off x="4223828" y="259506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CEFADF0-3F89-594A-96A4-2D2B31D070C2}"/>
              </a:ext>
            </a:extLst>
          </p:cNvPr>
          <p:cNvSpPr/>
          <p:nvPr/>
        </p:nvSpPr>
        <p:spPr>
          <a:xfrm>
            <a:off x="4223828" y="245651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Oval 208">
            <a:extLst>
              <a:ext uri="{FF2B5EF4-FFF2-40B4-BE49-F238E27FC236}">
                <a16:creationId xmlns:a16="http://schemas.microsoft.com/office/drawing/2014/main" id="{7E6146DC-DCEF-E749-9AFB-325C540062BE}"/>
              </a:ext>
            </a:extLst>
          </p:cNvPr>
          <p:cNvSpPr/>
          <p:nvPr/>
        </p:nvSpPr>
        <p:spPr>
          <a:xfrm>
            <a:off x="4223828" y="23526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Oval 209">
            <a:extLst>
              <a:ext uri="{FF2B5EF4-FFF2-40B4-BE49-F238E27FC236}">
                <a16:creationId xmlns:a16="http://schemas.microsoft.com/office/drawing/2014/main" id="{3F9DDB5B-EAC7-DB40-88F8-26F785F1B3FB}"/>
              </a:ext>
            </a:extLst>
          </p:cNvPr>
          <p:cNvSpPr/>
          <p:nvPr/>
        </p:nvSpPr>
        <p:spPr>
          <a:xfrm>
            <a:off x="4223828" y="21101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Oval 210">
            <a:extLst>
              <a:ext uri="{FF2B5EF4-FFF2-40B4-BE49-F238E27FC236}">
                <a16:creationId xmlns:a16="http://schemas.microsoft.com/office/drawing/2014/main" id="{84951112-175A-744F-A7FD-4377944F7417}"/>
              </a:ext>
            </a:extLst>
          </p:cNvPr>
          <p:cNvSpPr/>
          <p:nvPr/>
        </p:nvSpPr>
        <p:spPr>
          <a:xfrm>
            <a:off x="4223828" y="184460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A63D22A5-88EA-B742-B5C6-55896E41FD0C}"/>
              </a:ext>
            </a:extLst>
          </p:cNvPr>
          <p:cNvSpPr/>
          <p:nvPr/>
        </p:nvSpPr>
        <p:spPr>
          <a:xfrm>
            <a:off x="4531719" y="1836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Oval 224">
            <a:extLst>
              <a:ext uri="{FF2B5EF4-FFF2-40B4-BE49-F238E27FC236}">
                <a16:creationId xmlns:a16="http://schemas.microsoft.com/office/drawing/2014/main" id="{62C2076A-AC72-7F42-A426-E88FB13C7A4A}"/>
              </a:ext>
            </a:extLst>
          </p:cNvPr>
          <p:cNvSpPr/>
          <p:nvPr/>
        </p:nvSpPr>
        <p:spPr>
          <a:xfrm>
            <a:off x="4531719" y="20673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Oval 225">
            <a:extLst>
              <a:ext uri="{FF2B5EF4-FFF2-40B4-BE49-F238E27FC236}">
                <a16:creationId xmlns:a16="http://schemas.microsoft.com/office/drawing/2014/main" id="{3BD9947F-0183-8942-9360-ABF9980DD1DE}"/>
              </a:ext>
            </a:extLst>
          </p:cNvPr>
          <p:cNvSpPr/>
          <p:nvPr/>
        </p:nvSpPr>
        <p:spPr>
          <a:xfrm>
            <a:off x="4531719" y="175566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Oval 226">
            <a:extLst>
              <a:ext uri="{FF2B5EF4-FFF2-40B4-BE49-F238E27FC236}">
                <a16:creationId xmlns:a16="http://schemas.microsoft.com/office/drawing/2014/main" id="{63D04716-0962-AC41-B5D1-B21143CC1161}"/>
              </a:ext>
            </a:extLst>
          </p:cNvPr>
          <p:cNvSpPr/>
          <p:nvPr/>
        </p:nvSpPr>
        <p:spPr>
          <a:xfrm>
            <a:off x="4531719" y="16517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Oval 227">
            <a:extLst>
              <a:ext uri="{FF2B5EF4-FFF2-40B4-BE49-F238E27FC236}">
                <a16:creationId xmlns:a16="http://schemas.microsoft.com/office/drawing/2014/main" id="{2EC5D97C-DFA8-664C-900D-6FC16B8BE729}"/>
              </a:ext>
            </a:extLst>
          </p:cNvPr>
          <p:cNvSpPr/>
          <p:nvPr/>
        </p:nvSpPr>
        <p:spPr>
          <a:xfrm>
            <a:off x="4531719" y="151320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Oval 228">
            <a:extLst>
              <a:ext uri="{FF2B5EF4-FFF2-40B4-BE49-F238E27FC236}">
                <a16:creationId xmlns:a16="http://schemas.microsoft.com/office/drawing/2014/main" id="{5D71B1D7-3F0A-EF46-BD22-73CE4BF71E97}"/>
              </a:ext>
            </a:extLst>
          </p:cNvPr>
          <p:cNvSpPr/>
          <p:nvPr/>
        </p:nvSpPr>
        <p:spPr>
          <a:xfrm>
            <a:off x="4531719" y="1409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Oval 229">
            <a:extLst>
              <a:ext uri="{FF2B5EF4-FFF2-40B4-BE49-F238E27FC236}">
                <a16:creationId xmlns:a16="http://schemas.microsoft.com/office/drawing/2014/main" id="{CD21C6C7-9A9A-B046-A6FC-D3A2DC8EE2B1}"/>
              </a:ext>
            </a:extLst>
          </p:cNvPr>
          <p:cNvSpPr/>
          <p:nvPr/>
        </p:nvSpPr>
        <p:spPr>
          <a:xfrm>
            <a:off x="4531719" y="274854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Oval 230">
            <a:extLst>
              <a:ext uri="{FF2B5EF4-FFF2-40B4-BE49-F238E27FC236}">
                <a16:creationId xmlns:a16="http://schemas.microsoft.com/office/drawing/2014/main" id="{C7DEE053-DA82-1147-89F3-09CC8C7F5738}"/>
              </a:ext>
            </a:extLst>
          </p:cNvPr>
          <p:cNvSpPr/>
          <p:nvPr/>
        </p:nvSpPr>
        <p:spPr>
          <a:xfrm>
            <a:off x="4531719" y="2806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Oval 231">
            <a:extLst>
              <a:ext uri="{FF2B5EF4-FFF2-40B4-BE49-F238E27FC236}">
                <a16:creationId xmlns:a16="http://schemas.microsoft.com/office/drawing/2014/main" id="{A139FE8F-65C2-7047-9D29-290FE04C83C4}"/>
              </a:ext>
            </a:extLst>
          </p:cNvPr>
          <p:cNvSpPr/>
          <p:nvPr/>
        </p:nvSpPr>
        <p:spPr>
          <a:xfrm>
            <a:off x="4531719" y="266775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Oval 232">
            <a:extLst>
              <a:ext uri="{FF2B5EF4-FFF2-40B4-BE49-F238E27FC236}">
                <a16:creationId xmlns:a16="http://schemas.microsoft.com/office/drawing/2014/main" id="{52376A13-9FBE-4945-A997-BD87FD82D943}"/>
              </a:ext>
            </a:extLst>
          </p:cNvPr>
          <p:cNvSpPr/>
          <p:nvPr/>
        </p:nvSpPr>
        <p:spPr>
          <a:xfrm>
            <a:off x="4531719" y="256384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Oval 233">
            <a:extLst>
              <a:ext uri="{FF2B5EF4-FFF2-40B4-BE49-F238E27FC236}">
                <a16:creationId xmlns:a16="http://schemas.microsoft.com/office/drawing/2014/main" id="{87061BF0-9B7F-6645-893C-91EB158EFF32}"/>
              </a:ext>
            </a:extLst>
          </p:cNvPr>
          <p:cNvSpPr/>
          <p:nvPr/>
        </p:nvSpPr>
        <p:spPr>
          <a:xfrm>
            <a:off x="4531719" y="242529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Oval 234">
            <a:extLst>
              <a:ext uri="{FF2B5EF4-FFF2-40B4-BE49-F238E27FC236}">
                <a16:creationId xmlns:a16="http://schemas.microsoft.com/office/drawing/2014/main" id="{FCF3ABF8-6162-F54B-A8E4-E9A77B32B507}"/>
              </a:ext>
            </a:extLst>
          </p:cNvPr>
          <p:cNvSpPr/>
          <p:nvPr/>
        </p:nvSpPr>
        <p:spPr>
          <a:xfrm>
            <a:off x="4531719" y="215975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Oval 235">
            <a:extLst>
              <a:ext uri="{FF2B5EF4-FFF2-40B4-BE49-F238E27FC236}">
                <a16:creationId xmlns:a16="http://schemas.microsoft.com/office/drawing/2014/main" id="{C1424FF7-01CA-0144-90D7-A0F7D8C40FBB}"/>
              </a:ext>
            </a:extLst>
          </p:cNvPr>
          <p:cNvSpPr/>
          <p:nvPr/>
        </p:nvSpPr>
        <p:spPr>
          <a:xfrm>
            <a:off x="4531719" y="123842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Oval 236">
            <a:extLst>
              <a:ext uri="{FF2B5EF4-FFF2-40B4-BE49-F238E27FC236}">
                <a16:creationId xmlns:a16="http://schemas.microsoft.com/office/drawing/2014/main" id="{BDDAE793-6165-F146-97BF-48B4D2D911CA}"/>
              </a:ext>
            </a:extLst>
          </p:cNvPr>
          <p:cNvSpPr/>
          <p:nvPr/>
        </p:nvSpPr>
        <p:spPr>
          <a:xfrm>
            <a:off x="4531499" y="11165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Oval 261">
            <a:extLst>
              <a:ext uri="{FF2B5EF4-FFF2-40B4-BE49-F238E27FC236}">
                <a16:creationId xmlns:a16="http://schemas.microsoft.com/office/drawing/2014/main" id="{281C563F-7763-784E-AEDB-B77410B36F7B}"/>
              </a:ext>
            </a:extLst>
          </p:cNvPr>
          <p:cNvSpPr/>
          <p:nvPr/>
        </p:nvSpPr>
        <p:spPr>
          <a:xfrm>
            <a:off x="4214152" y="2748542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Oval 262">
            <a:extLst>
              <a:ext uri="{FF2B5EF4-FFF2-40B4-BE49-F238E27FC236}">
                <a16:creationId xmlns:a16="http://schemas.microsoft.com/office/drawing/2014/main" id="{79050C31-FD3E-1E45-9C06-036F212C0C95}"/>
              </a:ext>
            </a:extLst>
          </p:cNvPr>
          <p:cNvSpPr/>
          <p:nvPr/>
        </p:nvSpPr>
        <p:spPr>
          <a:xfrm>
            <a:off x="4528200" y="308194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0       1      2     3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</p:spTree>
    <p:extLst>
      <p:ext uri="{BB962C8B-B14F-4D97-AF65-F5344CB8AC3E}">
        <p14:creationId xmlns:p14="http://schemas.microsoft.com/office/powerpoint/2010/main" val="296087485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 Size 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𝑅𝑆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𝑡𝑟𝑎𝑖𝑛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blipFill>
                <a:blip r:embed="rId2"/>
                <a:stretch>
                  <a:fillRect r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4" name="Oval 183">
            <a:extLst>
              <a:ext uri="{FF2B5EF4-FFF2-40B4-BE49-F238E27FC236}">
                <a16:creationId xmlns:a16="http://schemas.microsoft.com/office/drawing/2014/main" id="{C8B8C4EF-39E2-D542-9099-6ACA77DABA75}"/>
              </a:ext>
            </a:extLst>
          </p:cNvPr>
          <p:cNvSpPr/>
          <p:nvPr/>
        </p:nvSpPr>
        <p:spPr>
          <a:xfrm>
            <a:off x="3884568" y="2178729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F69CFFA1-0331-EE4F-A998-1A6867A416C8}"/>
              </a:ext>
            </a:extLst>
          </p:cNvPr>
          <p:cNvSpPr/>
          <p:nvPr/>
        </p:nvSpPr>
        <p:spPr>
          <a:xfrm>
            <a:off x="3895380" y="9567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255FD03D-920B-6840-AF87-1199C2B56AB6}"/>
              </a:ext>
            </a:extLst>
          </p:cNvPr>
          <p:cNvSpPr/>
          <p:nvPr/>
        </p:nvSpPr>
        <p:spPr>
          <a:xfrm>
            <a:off x="3889607" y="171879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1D6934AB-B0D5-8940-933D-B255C0E8DA08}"/>
              </a:ext>
            </a:extLst>
          </p:cNvPr>
          <p:cNvSpPr/>
          <p:nvPr/>
        </p:nvSpPr>
        <p:spPr>
          <a:xfrm>
            <a:off x="3889607" y="1372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Oval 199">
            <a:extLst>
              <a:ext uri="{FF2B5EF4-FFF2-40B4-BE49-F238E27FC236}">
                <a16:creationId xmlns:a16="http://schemas.microsoft.com/office/drawing/2014/main" id="{A8A10497-10D3-AA4D-86FA-DAD923039C90}"/>
              </a:ext>
            </a:extLst>
          </p:cNvPr>
          <p:cNvSpPr/>
          <p:nvPr/>
        </p:nvSpPr>
        <p:spPr>
          <a:xfrm>
            <a:off x="4218055" y="14751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Oval 200">
            <a:extLst>
              <a:ext uri="{FF2B5EF4-FFF2-40B4-BE49-F238E27FC236}">
                <a16:creationId xmlns:a16="http://schemas.microsoft.com/office/drawing/2014/main" id="{8C908FF7-845E-A749-8CB0-4105CCFBD163}"/>
              </a:ext>
            </a:extLst>
          </p:cNvPr>
          <p:cNvSpPr/>
          <p:nvPr/>
        </p:nvSpPr>
        <p:spPr>
          <a:xfrm>
            <a:off x="4212283" y="15328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Oval 201">
            <a:extLst>
              <a:ext uri="{FF2B5EF4-FFF2-40B4-BE49-F238E27FC236}">
                <a16:creationId xmlns:a16="http://schemas.microsoft.com/office/drawing/2014/main" id="{C9C0D2F7-9E4F-5A43-9A20-2D9A1152E956}"/>
              </a:ext>
            </a:extLst>
          </p:cNvPr>
          <p:cNvSpPr/>
          <p:nvPr/>
        </p:nvSpPr>
        <p:spPr>
          <a:xfrm>
            <a:off x="4212283" y="13943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Oval 202">
            <a:extLst>
              <a:ext uri="{FF2B5EF4-FFF2-40B4-BE49-F238E27FC236}">
                <a16:creationId xmlns:a16="http://schemas.microsoft.com/office/drawing/2014/main" id="{50E40769-01F2-5146-AB87-004F3814B510}"/>
              </a:ext>
            </a:extLst>
          </p:cNvPr>
          <p:cNvSpPr/>
          <p:nvPr/>
        </p:nvSpPr>
        <p:spPr>
          <a:xfrm>
            <a:off x="4212283" y="12904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Oval 203">
            <a:extLst>
              <a:ext uri="{FF2B5EF4-FFF2-40B4-BE49-F238E27FC236}">
                <a16:creationId xmlns:a16="http://schemas.microsoft.com/office/drawing/2014/main" id="{9B51DC37-B330-1C45-99F0-6D638D30DC04}"/>
              </a:ext>
            </a:extLst>
          </p:cNvPr>
          <p:cNvSpPr/>
          <p:nvPr/>
        </p:nvSpPr>
        <p:spPr>
          <a:xfrm>
            <a:off x="4212283" y="115187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0D158A5E-90A1-E34B-85D3-84B4B07F356B}"/>
              </a:ext>
            </a:extLst>
          </p:cNvPr>
          <p:cNvSpPr/>
          <p:nvPr/>
        </p:nvSpPr>
        <p:spPr>
          <a:xfrm>
            <a:off x="4212283" y="10479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6C7F2863-A1AE-9A46-A6B1-1913ACEB2B62}"/>
              </a:ext>
            </a:extLst>
          </p:cNvPr>
          <p:cNvSpPr/>
          <p:nvPr/>
        </p:nvSpPr>
        <p:spPr>
          <a:xfrm>
            <a:off x="4229600" y="253730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32132F9C-203A-3C4A-B8C2-42CDC63A8D93}"/>
              </a:ext>
            </a:extLst>
          </p:cNvPr>
          <p:cNvSpPr/>
          <p:nvPr/>
        </p:nvSpPr>
        <p:spPr>
          <a:xfrm>
            <a:off x="4223828" y="259506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CEFADF0-3F89-594A-96A4-2D2B31D070C2}"/>
              </a:ext>
            </a:extLst>
          </p:cNvPr>
          <p:cNvSpPr/>
          <p:nvPr/>
        </p:nvSpPr>
        <p:spPr>
          <a:xfrm>
            <a:off x="4223828" y="245651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Oval 208">
            <a:extLst>
              <a:ext uri="{FF2B5EF4-FFF2-40B4-BE49-F238E27FC236}">
                <a16:creationId xmlns:a16="http://schemas.microsoft.com/office/drawing/2014/main" id="{7E6146DC-DCEF-E749-9AFB-325C540062BE}"/>
              </a:ext>
            </a:extLst>
          </p:cNvPr>
          <p:cNvSpPr/>
          <p:nvPr/>
        </p:nvSpPr>
        <p:spPr>
          <a:xfrm>
            <a:off x="4223828" y="23526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Oval 209">
            <a:extLst>
              <a:ext uri="{FF2B5EF4-FFF2-40B4-BE49-F238E27FC236}">
                <a16:creationId xmlns:a16="http://schemas.microsoft.com/office/drawing/2014/main" id="{3F9DDB5B-EAC7-DB40-88F8-26F785F1B3FB}"/>
              </a:ext>
            </a:extLst>
          </p:cNvPr>
          <p:cNvSpPr/>
          <p:nvPr/>
        </p:nvSpPr>
        <p:spPr>
          <a:xfrm>
            <a:off x="4223828" y="21101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Oval 210">
            <a:extLst>
              <a:ext uri="{FF2B5EF4-FFF2-40B4-BE49-F238E27FC236}">
                <a16:creationId xmlns:a16="http://schemas.microsoft.com/office/drawing/2014/main" id="{84951112-175A-744F-A7FD-4377944F7417}"/>
              </a:ext>
            </a:extLst>
          </p:cNvPr>
          <p:cNvSpPr/>
          <p:nvPr/>
        </p:nvSpPr>
        <p:spPr>
          <a:xfrm>
            <a:off x="4223828" y="184460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A63D22A5-88EA-B742-B5C6-55896E41FD0C}"/>
              </a:ext>
            </a:extLst>
          </p:cNvPr>
          <p:cNvSpPr/>
          <p:nvPr/>
        </p:nvSpPr>
        <p:spPr>
          <a:xfrm>
            <a:off x="4531719" y="1836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Oval 224">
            <a:extLst>
              <a:ext uri="{FF2B5EF4-FFF2-40B4-BE49-F238E27FC236}">
                <a16:creationId xmlns:a16="http://schemas.microsoft.com/office/drawing/2014/main" id="{62C2076A-AC72-7F42-A426-E88FB13C7A4A}"/>
              </a:ext>
            </a:extLst>
          </p:cNvPr>
          <p:cNvSpPr/>
          <p:nvPr/>
        </p:nvSpPr>
        <p:spPr>
          <a:xfrm>
            <a:off x="4531719" y="20673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Oval 225">
            <a:extLst>
              <a:ext uri="{FF2B5EF4-FFF2-40B4-BE49-F238E27FC236}">
                <a16:creationId xmlns:a16="http://schemas.microsoft.com/office/drawing/2014/main" id="{3BD9947F-0183-8942-9360-ABF9980DD1DE}"/>
              </a:ext>
            </a:extLst>
          </p:cNvPr>
          <p:cNvSpPr/>
          <p:nvPr/>
        </p:nvSpPr>
        <p:spPr>
          <a:xfrm>
            <a:off x="4531719" y="175566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Oval 226">
            <a:extLst>
              <a:ext uri="{FF2B5EF4-FFF2-40B4-BE49-F238E27FC236}">
                <a16:creationId xmlns:a16="http://schemas.microsoft.com/office/drawing/2014/main" id="{63D04716-0962-AC41-B5D1-B21143CC1161}"/>
              </a:ext>
            </a:extLst>
          </p:cNvPr>
          <p:cNvSpPr/>
          <p:nvPr/>
        </p:nvSpPr>
        <p:spPr>
          <a:xfrm>
            <a:off x="4531719" y="16517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Oval 227">
            <a:extLst>
              <a:ext uri="{FF2B5EF4-FFF2-40B4-BE49-F238E27FC236}">
                <a16:creationId xmlns:a16="http://schemas.microsoft.com/office/drawing/2014/main" id="{2EC5D97C-DFA8-664C-900D-6FC16B8BE729}"/>
              </a:ext>
            </a:extLst>
          </p:cNvPr>
          <p:cNvSpPr/>
          <p:nvPr/>
        </p:nvSpPr>
        <p:spPr>
          <a:xfrm>
            <a:off x="4531719" y="151320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Oval 228">
            <a:extLst>
              <a:ext uri="{FF2B5EF4-FFF2-40B4-BE49-F238E27FC236}">
                <a16:creationId xmlns:a16="http://schemas.microsoft.com/office/drawing/2014/main" id="{5D71B1D7-3F0A-EF46-BD22-73CE4BF71E97}"/>
              </a:ext>
            </a:extLst>
          </p:cNvPr>
          <p:cNvSpPr/>
          <p:nvPr/>
        </p:nvSpPr>
        <p:spPr>
          <a:xfrm>
            <a:off x="4531719" y="1409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Oval 229">
            <a:extLst>
              <a:ext uri="{FF2B5EF4-FFF2-40B4-BE49-F238E27FC236}">
                <a16:creationId xmlns:a16="http://schemas.microsoft.com/office/drawing/2014/main" id="{CD21C6C7-9A9A-B046-A6FC-D3A2DC8EE2B1}"/>
              </a:ext>
            </a:extLst>
          </p:cNvPr>
          <p:cNvSpPr/>
          <p:nvPr/>
        </p:nvSpPr>
        <p:spPr>
          <a:xfrm>
            <a:off x="4531719" y="274854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Oval 230">
            <a:extLst>
              <a:ext uri="{FF2B5EF4-FFF2-40B4-BE49-F238E27FC236}">
                <a16:creationId xmlns:a16="http://schemas.microsoft.com/office/drawing/2014/main" id="{C7DEE053-DA82-1147-89F3-09CC8C7F5738}"/>
              </a:ext>
            </a:extLst>
          </p:cNvPr>
          <p:cNvSpPr/>
          <p:nvPr/>
        </p:nvSpPr>
        <p:spPr>
          <a:xfrm>
            <a:off x="4531719" y="2806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Oval 231">
            <a:extLst>
              <a:ext uri="{FF2B5EF4-FFF2-40B4-BE49-F238E27FC236}">
                <a16:creationId xmlns:a16="http://schemas.microsoft.com/office/drawing/2014/main" id="{A139FE8F-65C2-7047-9D29-290FE04C83C4}"/>
              </a:ext>
            </a:extLst>
          </p:cNvPr>
          <p:cNvSpPr/>
          <p:nvPr/>
        </p:nvSpPr>
        <p:spPr>
          <a:xfrm>
            <a:off x="4531719" y="266775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Oval 232">
            <a:extLst>
              <a:ext uri="{FF2B5EF4-FFF2-40B4-BE49-F238E27FC236}">
                <a16:creationId xmlns:a16="http://schemas.microsoft.com/office/drawing/2014/main" id="{52376A13-9FBE-4945-A997-BD87FD82D943}"/>
              </a:ext>
            </a:extLst>
          </p:cNvPr>
          <p:cNvSpPr/>
          <p:nvPr/>
        </p:nvSpPr>
        <p:spPr>
          <a:xfrm>
            <a:off x="4531719" y="256384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Oval 233">
            <a:extLst>
              <a:ext uri="{FF2B5EF4-FFF2-40B4-BE49-F238E27FC236}">
                <a16:creationId xmlns:a16="http://schemas.microsoft.com/office/drawing/2014/main" id="{87061BF0-9B7F-6645-893C-91EB158EFF32}"/>
              </a:ext>
            </a:extLst>
          </p:cNvPr>
          <p:cNvSpPr/>
          <p:nvPr/>
        </p:nvSpPr>
        <p:spPr>
          <a:xfrm>
            <a:off x="4531719" y="242529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Oval 234">
            <a:extLst>
              <a:ext uri="{FF2B5EF4-FFF2-40B4-BE49-F238E27FC236}">
                <a16:creationId xmlns:a16="http://schemas.microsoft.com/office/drawing/2014/main" id="{FCF3ABF8-6162-F54B-A8E4-E9A77B32B507}"/>
              </a:ext>
            </a:extLst>
          </p:cNvPr>
          <p:cNvSpPr/>
          <p:nvPr/>
        </p:nvSpPr>
        <p:spPr>
          <a:xfrm>
            <a:off x="4531719" y="215975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Oval 235">
            <a:extLst>
              <a:ext uri="{FF2B5EF4-FFF2-40B4-BE49-F238E27FC236}">
                <a16:creationId xmlns:a16="http://schemas.microsoft.com/office/drawing/2014/main" id="{C1424FF7-01CA-0144-90D7-A0F7D8C40FBB}"/>
              </a:ext>
            </a:extLst>
          </p:cNvPr>
          <p:cNvSpPr/>
          <p:nvPr/>
        </p:nvSpPr>
        <p:spPr>
          <a:xfrm>
            <a:off x="4531719" y="123842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Oval 236">
            <a:extLst>
              <a:ext uri="{FF2B5EF4-FFF2-40B4-BE49-F238E27FC236}">
                <a16:creationId xmlns:a16="http://schemas.microsoft.com/office/drawing/2014/main" id="{BDDAE793-6165-F146-97BF-48B4D2D911CA}"/>
              </a:ext>
            </a:extLst>
          </p:cNvPr>
          <p:cNvSpPr/>
          <p:nvPr/>
        </p:nvSpPr>
        <p:spPr>
          <a:xfrm>
            <a:off x="4531499" y="11165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Oval 237">
            <a:extLst>
              <a:ext uri="{FF2B5EF4-FFF2-40B4-BE49-F238E27FC236}">
                <a16:creationId xmlns:a16="http://schemas.microsoft.com/office/drawing/2014/main" id="{77AC292B-3C98-2142-B4D1-1673A53C5C1C}"/>
              </a:ext>
            </a:extLst>
          </p:cNvPr>
          <p:cNvSpPr/>
          <p:nvPr/>
        </p:nvSpPr>
        <p:spPr>
          <a:xfrm>
            <a:off x="4875956" y="30819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Oval 238">
            <a:extLst>
              <a:ext uri="{FF2B5EF4-FFF2-40B4-BE49-F238E27FC236}">
                <a16:creationId xmlns:a16="http://schemas.microsoft.com/office/drawing/2014/main" id="{58166283-71AE-0B4F-9999-166BC9FC0F91}"/>
              </a:ext>
            </a:extLst>
          </p:cNvPr>
          <p:cNvSpPr/>
          <p:nvPr/>
        </p:nvSpPr>
        <p:spPr>
          <a:xfrm>
            <a:off x="4875956" y="31396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Oval 239">
            <a:extLst>
              <a:ext uri="{FF2B5EF4-FFF2-40B4-BE49-F238E27FC236}">
                <a16:creationId xmlns:a16="http://schemas.microsoft.com/office/drawing/2014/main" id="{239D72D5-A7DF-8D48-A7CA-FD55409BDD31}"/>
              </a:ext>
            </a:extLst>
          </p:cNvPr>
          <p:cNvSpPr/>
          <p:nvPr/>
        </p:nvSpPr>
        <p:spPr>
          <a:xfrm>
            <a:off x="4875956" y="30011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1" name="Oval 240">
            <a:extLst>
              <a:ext uri="{FF2B5EF4-FFF2-40B4-BE49-F238E27FC236}">
                <a16:creationId xmlns:a16="http://schemas.microsoft.com/office/drawing/2014/main" id="{B0BB3134-2555-A948-95A6-8B1FE0FC61FF}"/>
              </a:ext>
            </a:extLst>
          </p:cNvPr>
          <p:cNvSpPr/>
          <p:nvPr/>
        </p:nvSpPr>
        <p:spPr>
          <a:xfrm>
            <a:off x="4875956" y="28972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2" name="Oval 241">
            <a:extLst>
              <a:ext uri="{FF2B5EF4-FFF2-40B4-BE49-F238E27FC236}">
                <a16:creationId xmlns:a16="http://schemas.microsoft.com/office/drawing/2014/main" id="{D889A1F2-735F-4E42-97F0-32729993773E}"/>
              </a:ext>
            </a:extLst>
          </p:cNvPr>
          <p:cNvSpPr/>
          <p:nvPr/>
        </p:nvSpPr>
        <p:spPr>
          <a:xfrm>
            <a:off x="4875956" y="275867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3" name="Oval 242">
            <a:extLst>
              <a:ext uri="{FF2B5EF4-FFF2-40B4-BE49-F238E27FC236}">
                <a16:creationId xmlns:a16="http://schemas.microsoft.com/office/drawing/2014/main" id="{79FBA20B-7160-504B-8875-5555678BE62B}"/>
              </a:ext>
            </a:extLst>
          </p:cNvPr>
          <p:cNvSpPr/>
          <p:nvPr/>
        </p:nvSpPr>
        <p:spPr>
          <a:xfrm>
            <a:off x="4875956" y="263167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4" name="Oval 243">
            <a:extLst>
              <a:ext uri="{FF2B5EF4-FFF2-40B4-BE49-F238E27FC236}">
                <a16:creationId xmlns:a16="http://schemas.microsoft.com/office/drawing/2014/main" id="{936AA085-7B89-9D40-8925-B6A3964B0797}"/>
              </a:ext>
            </a:extLst>
          </p:cNvPr>
          <p:cNvSpPr/>
          <p:nvPr/>
        </p:nvSpPr>
        <p:spPr>
          <a:xfrm>
            <a:off x="4875955" y="248158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" name="Oval 244">
            <a:extLst>
              <a:ext uri="{FF2B5EF4-FFF2-40B4-BE49-F238E27FC236}">
                <a16:creationId xmlns:a16="http://schemas.microsoft.com/office/drawing/2014/main" id="{A476D2F7-56CA-9343-949E-7210524835A6}"/>
              </a:ext>
            </a:extLst>
          </p:cNvPr>
          <p:cNvSpPr/>
          <p:nvPr/>
        </p:nvSpPr>
        <p:spPr>
          <a:xfrm>
            <a:off x="4875956" y="228527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6" name="Oval 245">
            <a:extLst>
              <a:ext uri="{FF2B5EF4-FFF2-40B4-BE49-F238E27FC236}">
                <a16:creationId xmlns:a16="http://schemas.microsoft.com/office/drawing/2014/main" id="{3427358B-2543-F742-85DF-17CB0BA55D76}"/>
              </a:ext>
            </a:extLst>
          </p:cNvPr>
          <p:cNvSpPr/>
          <p:nvPr/>
        </p:nvSpPr>
        <p:spPr>
          <a:xfrm>
            <a:off x="4875956" y="220449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Oval 246">
            <a:extLst>
              <a:ext uri="{FF2B5EF4-FFF2-40B4-BE49-F238E27FC236}">
                <a16:creationId xmlns:a16="http://schemas.microsoft.com/office/drawing/2014/main" id="{780A99FE-6C2D-A543-9D62-3451A8C16F41}"/>
              </a:ext>
            </a:extLst>
          </p:cNvPr>
          <p:cNvSpPr/>
          <p:nvPr/>
        </p:nvSpPr>
        <p:spPr>
          <a:xfrm>
            <a:off x="4875956" y="210058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Oval 247">
            <a:extLst>
              <a:ext uri="{FF2B5EF4-FFF2-40B4-BE49-F238E27FC236}">
                <a16:creationId xmlns:a16="http://schemas.microsoft.com/office/drawing/2014/main" id="{D7CF455B-2A30-FC41-A124-68CC4A7D688D}"/>
              </a:ext>
            </a:extLst>
          </p:cNvPr>
          <p:cNvSpPr/>
          <p:nvPr/>
        </p:nvSpPr>
        <p:spPr>
          <a:xfrm>
            <a:off x="4875956" y="196203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" name="Oval 248">
            <a:extLst>
              <a:ext uri="{FF2B5EF4-FFF2-40B4-BE49-F238E27FC236}">
                <a16:creationId xmlns:a16="http://schemas.microsoft.com/office/drawing/2014/main" id="{491A8B3F-C9C9-6144-9E36-806749CEB750}"/>
              </a:ext>
            </a:extLst>
          </p:cNvPr>
          <p:cNvSpPr/>
          <p:nvPr/>
        </p:nvSpPr>
        <p:spPr>
          <a:xfrm>
            <a:off x="4875956" y="169649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0" name="Oval 249">
            <a:extLst>
              <a:ext uri="{FF2B5EF4-FFF2-40B4-BE49-F238E27FC236}">
                <a16:creationId xmlns:a16="http://schemas.microsoft.com/office/drawing/2014/main" id="{2932126A-D0DF-0A49-9584-2E8468B3D492}"/>
              </a:ext>
            </a:extLst>
          </p:cNvPr>
          <p:cNvSpPr/>
          <p:nvPr/>
        </p:nvSpPr>
        <p:spPr>
          <a:xfrm>
            <a:off x="4875956" y="154870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1" name="Oval 250">
            <a:extLst>
              <a:ext uri="{FF2B5EF4-FFF2-40B4-BE49-F238E27FC236}">
                <a16:creationId xmlns:a16="http://schemas.microsoft.com/office/drawing/2014/main" id="{36109102-F292-E546-8C2C-04A2D1017AAD}"/>
              </a:ext>
            </a:extLst>
          </p:cNvPr>
          <p:cNvSpPr/>
          <p:nvPr/>
        </p:nvSpPr>
        <p:spPr>
          <a:xfrm>
            <a:off x="4875956" y="130626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Oval 261">
            <a:extLst>
              <a:ext uri="{FF2B5EF4-FFF2-40B4-BE49-F238E27FC236}">
                <a16:creationId xmlns:a16="http://schemas.microsoft.com/office/drawing/2014/main" id="{281C563F-7763-784E-AEDB-B77410B36F7B}"/>
              </a:ext>
            </a:extLst>
          </p:cNvPr>
          <p:cNvSpPr/>
          <p:nvPr/>
        </p:nvSpPr>
        <p:spPr>
          <a:xfrm>
            <a:off x="4214152" y="2748542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Oval 262">
            <a:extLst>
              <a:ext uri="{FF2B5EF4-FFF2-40B4-BE49-F238E27FC236}">
                <a16:creationId xmlns:a16="http://schemas.microsoft.com/office/drawing/2014/main" id="{79050C31-FD3E-1E45-9C06-036F212C0C95}"/>
              </a:ext>
            </a:extLst>
          </p:cNvPr>
          <p:cNvSpPr/>
          <p:nvPr/>
        </p:nvSpPr>
        <p:spPr>
          <a:xfrm>
            <a:off x="4528200" y="308194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Oval 263">
            <a:extLst>
              <a:ext uri="{FF2B5EF4-FFF2-40B4-BE49-F238E27FC236}">
                <a16:creationId xmlns:a16="http://schemas.microsoft.com/office/drawing/2014/main" id="{F0F1570F-C7E7-184D-B41A-8FA15F3454E7}"/>
              </a:ext>
            </a:extLst>
          </p:cNvPr>
          <p:cNvSpPr/>
          <p:nvPr/>
        </p:nvSpPr>
        <p:spPr>
          <a:xfrm>
            <a:off x="4869936" y="326826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0       1      2     3     4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</p:spTree>
    <p:extLst>
      <p:ext uri="{BB962C8B-B14F-4D97-AF65-F5344CB8AC3E}">
        <p14:creationId xmlns:p14="http://schemas.microsoft.com/office/powerpoint/2010/main" val="388300715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 Size 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𝑅𝑆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𝑡𝑟𝑎𝑖𝑛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blipFill>
                <a:blip r:embed="rId2"/>
                <a:stretch>
                  <a:fillRect r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4" name="Oval 183">
            <a:extLst>
              <a:ext uri="{FF2B5EF4-FFF2-40B4-BE49-F238E27FC236}">
                <a16:creationId xmlns:a16="http://schemas.microsoft.com/office/drawing/2014/main" id="{C8B8C4EF-39E2-D542-9099-6ACA77DABA75}"/>
              </a:ext>
            </a:extLst>
          </p:cNvPr>
          <p:cNvSpPr/>
          <p:nvPr/>
        </p:nvSpPr>
        <p:spPr>
          <a:xfrm>
            <a:off x="3884568" y="2178729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F69CFFA1-0331-EE4F-A998-1A6867A416C8}"/>
              </a:ext>
            </a:extLst>
          </p:cNvPr>
          <p:cNvSpPr/>
          <p:nvPr/>
        </p:nvSpPr>
        <p:spPr>
          <a:xfrm>
            <a:off x="3895380" y="9567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255FD03D-920B-6840-AF87-1199C2B56AB6}"/>
              </a:ext>
            </a:extLst>
          </p:cNvPr>
          <p:cNvSpPr/>
          <p:nvPr/>
        </p:nvSpPr>
        <p:spPr>
          <a:xfrm>
            <a:off x="3889607" y="171879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1D6934AB-B0D5-8940-933D-B255C0E8DA08}"/>
              </a:ext>
            </a:extLst>
          </p:cNvPr>
          <p:cNvSpPr/>
          <p:nvPr/>
        </p:nvSpPr>
        <p:spPr>
          <a:xfrm>
            <a:off x="3889607" y="1372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Oval 199">
            <a:extLst>
              <a:ext uri="{FF2B5EF4-FFF2-40B4-BE49-F238E27FC236}">
                <a16:creationId xmlns:a16="http://schemas.microsoft.com/office/drawing/2014/main" id="{A8A10497-10D3-AA4D-86FA-DAD923039C90}"/>
              </a:ext>
            </a:extLst>
          </p:cNvPr>
          <p:cNvSpPr/>
          <p:nvPr/>
        </p:nvSpPr>
        <p:spPr>
          <a:xfrm>
            <a:off x="4218055" y="14751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Oval 200">
            <a:extLst>
              <a:ext uri="{FF2B5EF4-FFF2-40B4-BE49-F238E27FC236}">
                <a16:creationId xmlns:a16="http://schemas.microsoft.com/office/drawing/2014/main" id="{8C908FF7-845E-A749-8CB0-4105CCFBD163}"/>
              </a:ext>
            </a:extLst>
          </p:cNvPr>
          <p:cNvSpPr/>
          <p:nvPr/>
        </p:nvSpPr>
        <p:spPr>
          <a:xfrm>
            <a:off x="4212283" y="15328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Oval 201">
            <a:extLst>
              <a:ext uri="{FF2B5EF4-FFF2-40B4-BE49-F238E27FC236}">
                <a16:creationId xmlns:a16="http://schemas.microsoft.com/office/drawing/2014/main" id="{C9C0D2F7-9E4F-5A43-9A20-2D9A1152E956}"/>
              </a:ext>
            </a:extLst>
          </p:cNvPr>
          <p:cNvSpPr/>
          <p:nvPr/>
        </p:nvSpPr>
        <p:spPr>
          <a:xfrm>
            <a:off x="4212283" y="13943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Oval 202">
            <a:extLst>
              <a:ext uri="{FF2B5EF4-FFF2-40B4-BE49-F238E27FC236}">
                <a16:creationId xmlns:a16="http://schemas.microsoft.com/office/drawing/2014/main" id="{50E40769-01F2-5146-AB87-004F3814B510}"/>
              </a:ext>
            </a:extLst>
          </p:cNvPr>
          <p:cNvSpPr/>
          <p:nvPr/>
        </p:nvSpPr>
        <p:spPr>
          <a:xfrm>
            <a:off x="4212283" y="12904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Oval 203">
            <a:extLst>
              <a:ext uri="{FF2B5EF4-FFF2-40B4-BE49-F238E27FC236}">
                <a16:creationId xmlns:a16="http://schemas.microsoft.com/office/drawing/2014/main" id="{9B51DC37-B330-1C45-99F0-6D638D30DC04}"/>
              </a:ext>
            </a:extLst>
          </p:cNvPr>
          <p:cNvSpPr/>
          <p:nvPr/>
        </p:nvSpPr>
        <p:spPr>
          <a:xfrm>
            <a:off x="4212283" y="115187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0D158A5E-90A1-E34B-85D3-84B4B07F356B}"/>
              </a:ext>
            </a:extLst>
          </p:cNvPr>
          <p:cNvSpPr/>
          <p:nvPr/>
        </p:nvSpPr>
        <p:spPr>
          <a:xfrm>
            <a:off x="4212283" y="10479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6C7F2863-A1AE-9A46-A6B1-1913ACEB2B62}"/>
              </a:ext>
            </a:extLst>
          </p:cNvPr>
          <p:cNvSpPr/>
          <p:nvPr/>
        </p:nvSpPr>
        <p:spPr>
          <a:xfrm>
            <a:off x="4229600" y="253730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32132F9C-203A-3C4A-B8C2-42CDC63A8D93}"/>
              </a:ext>
            </a:extLst>
          </p:cNvPr>
          <p:cNvSpPr/>
          <p:nvPr/>
        </p:nvSpPr>
        <p:spPr>
          <a:xfrm>
            <a:off x="4223828" y="259506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CEFADF0-3F89-594A-96A4-2D2B31D070C2}"/>
              </a:ext>
            </a:extLst>
          </p:cNvPr>
          <p:cNvSpPr/>
          <p:nvPr/>
        </p:nvSpPr>
        <p:spPr>
          <a:xfrm>
            <a:off x="4223828" y="245651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Oval 208">
            <a:extLst>
              <a:ext uri="{FF2B5EF4-FFF2-40B4-BE49-F238E27FC236}">
                <a16:creationId xmlns:a16="http://schemas.microsoft.com/office/drawing/2014/main" id="{7E6146DC-DCEF-E749-9AFB-325C540062BE}"/>
              </a:ext>
            </a:extLst>
          </p:cNvPr>
          <p:cNvSpPr/>
          <p:nvPr/>
        </p:nvSpPr>
        <p:spPr>
          <a:xfrm>
            <a:off x="4223828" y="23526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Oval 209">
            <a:extLst>
              <a:ext uri="{FF2B5EF4-FFF2-40B4-BE49-F238E27FC236}">
                <a16:creationId xmlns:a16="http://schemas.microsoft.com/office/drawing/2014/main" id="{3F9DDB5B-EAC7-DB40-88F8-26F785F1B3FB}"/>
              </a:ext>
            </a:extLst>
          </p:cNvPr>
          <p:cNvSpPr/>
          <p:nvPr/>
        </p:nvSpPr>
        <p:spPr>
          <a:xfrm>
            <a:off x="4223828" y="21101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Oval 210">
            <a:extLst>
              <a:ext uri="{FF2B5EF4-FFF2-40B4-BE49-F238E27FC236}">
                <a16:creationId xmlns:a16="http://schemas.microsoft.com/office/drawing/2014/main" id="{84951112-175A-744F-A7FD-4377944F7417}"/>
              </a:ext>
            </a:extLst>
          </p:cNvPr>
          <p:cNvSpPr/>
          <p:nvPr/>
        </p:nvSpPr>
        <p:spPr>
          <a:xfrm>
            <a:off x="4223828" y="184460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A63D22A5-88EA-B742-B5C6-55896E41FD0C}"/>
              </a:ext>
            </a:extLst>
          </p:cNvPr>
          <p:cNvSpPr/>
          <p:nvPr/>
        </p:nvSpPr>
        <p:spPr>
          <a:xfrm>
            <a:off x="4531719" y="1836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Oval 224">
            <a:extLst>
              <a:ext uri="{FF2B5EF4-FFF2-40B4-BE49-F238E27FC236}">
                <a16:creationId xmlns:a16="http://schemas.microsoft.com/office/drawing/2014/main" id="{62C2076A-AC72-7F42-A426-E88FB13C7A4A}"/>
              </a:ext>
            </a:extLst>
          </p:cNvPr>
          <p:cNvSpPr/>
          <p:nvPr/>
        </p:nvSpPr>
        <p:spPr>
          <a:xfrm>
            <a:off x="4531719" y="20673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Oval 225">
            <a:extLst>
              <a:ext uri="{FF2B5EF4-FFF2-40B4-BE49-F238E27FC236}">
                <a16:creationId xmlns:a16="http://schemas.microsoft.com/office/drawing/2014/main" id="{3BD9947F-0183-8942-9360-ABF9980DD1DE}"/>
              </a:ext>
            </a:extLst>
          </p:cNvPr>
          <p:cNvSpPr/>
          <p:nvPr/>
        </p:nvSpPr>
        <p:spPr>
          <a:xfrm>
            <a:off x="4531719" y="175566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Oval 226">
            <a:extLst>
              <a:ext uri="{FF2B5EF4-FFF2-40B4-BE49-F238E27FC236}">
                <a16:creationId xmlns:a16="http://schemas.microsoft.com/office/drawing/2014/main" id="{63D04716-0962-AC41-B5D1-B21143CC1161}"/>
              </a:ext>
            </a:extLst>
          </p:cNvPr>
          <p:cNvSpPr/>
          <p:nvPr/>
        </p:nvSpPr>
        <p:spPr>
          <a:xfrm>
            <a:off x="4531719" y="16517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Oval 227">
            <a:extLst>
              <a:ext uri="{FF2B5EF4-FFF2-40B4-BE49-F238E27FC236}">
                <a16:creationId xmlns:a16="http://schemas.microsoft.com/office/drawing/2014/main" id="{2EC5D97C-DFA8-664C-900D-6FC16B8BE729}"/>
              </a:ext>
            </a:extLst>
          </p:cNvPr>
          <p:cNvSpPr/>
          <p:nvPr/>
        </p:nvSpPr>
        <p:spPr>
          <a:xfrm>
            <a:off x="4531719" y="151320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Oval 228">
            <a:extLst>
              <a:ext uri="{FF2B5EF4-FFF2-40B4-BE49-F238E27FC236}">
                <a16:creationId xmlns:a16="http://schemas.microsoft.com/office/drawing/2014/main" id="{5D71B1D7-3F0A-EF46-BD22-73CE4BF71E97}"/>
              </a:ext>
            </a:extLst>
          </p:cNvPr>
          <p:cNvSpPr/>
          <p:nvPr/>
        </p:nvSpPr>
        <p:spPr>
          <a:xfrm>
            <a:off x="4531719" y="1409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Oval 229">
            <a:extLst>
              <a:ext uri="{FF2B5EF4-FFF2-40B4-BE49-F238E27FC236}">
                <a16:creationId xmlns:a16="http://schemas.microsoft.com/office/drawing/2014/main" id="{CD21C6C7-9A9A-B046-A6FC-D3A2DC8EE2B1}"/>
              </a:ext>
            </a:extLst>
          </p:cNvPr>
          <p:cNvSpPr/>
          <p:nvPr/>
        </p:nvSpPr>
        <p:spPr>
          <a:xfrm>
            <a:off x="4531719" y="274854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Oval 230">
            <a:extLst>
              <a:ext uri="{FF2B5EF4-FFF2-40B4-BE49-F238E27FC236}">
                <a16:creationId xmlns:a16="http://schemas.microsoft.com/office/drawing/2014/main" id="{C7DEE053-DA82-1147-89F3-09CC8C7F5738}"/>
              </a:ext>
            </a:extLst>
          </p:cNvPr>
          <p:cNvSpPr/>
          <p:nvPr/>
        </p:nvSpPr>
        <p:spPr>
          <a:xfrm>
            <a:off x="4531719" y="2806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Oval 231">
            <a:extLst>
              <a:ext uri="{FF2B5EF4-FFF2-40B4-BE49-F238E27FC236}">
                <a16:creationId xmlns:a16="http://schemas.microsoft.com/office/drawing/2014/main" id="{A139FE8F-65C2-7047-9D29-290FE04C83C4}"/>
              </a:ext>
            </a:extLst>
          </p:cNvPr>
          <p:cNvSpPr/>
          <p:nvPr/>
        </p:nvSpPr>
        <p:spPr>
          <a:xfrm>
            <a:off x="4531719" y="266775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Oval 232">
            <a:extLst>
              <a:ext uri="{FF2B5EF4-FFF2-40B4-BE49-F238E27FC236}">
                <a16:creationId xmlns:a16="http://schemas.microsoft.com/office/drawing/2014/main" id="{52376A13-9FBE-4945-A997-BD87FD82D943}"/>
              </a:ext>
            </a:extLst>
          </p:cNvPr>
          <p:cNvSpPr/>
          <p:nvPr/>
        </p:nvSpPr>
        <p:spPr>
          <a:xfrm>
            <a:off x="4531719" y="256384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Oval 233">
            <a:extLst>
              <a:ext uri="{FF2B5EF4-FFF2-40B4-BE49-F238E27FC236}">
                <a16:creationId xmlns:a16="http://schemas.microsoft.com/office/drawing/2014/main" id="{87061BF0-9B7F-6645-893C-91EB158EFF32}"/>
              </a:ext>
            </a:extLst>
          </p:cNvPr>
          <p:cNvSpPr/>
          <p:nvPr/>
        </p:nvSpPr>
        <p:spPr>
          <a:xfrm>
            <a:off x="4531719" y="242529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Oval 234">
            <a:extLst>
              <a:ext uri="{FF2B5EF4-FFF2-40B4-BE49-F238E27FC236}">
                <a16:creationId xmlns:a16="http://schemas.microsoft.com/office/drawing/2014/main" id="{FCF3ABF8-6162-F54B-A8E4-E9A77B32B507}"/>
              </a:ext>
            </a:extLst>
          </p:cNvPr>
          <p:cNvSpPr/>
          <p:nvPr/>
        </p:nvSpPr>
        <p:spPr>
          <a:xfrm>
            <a:off x="4531719" y="215975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Oval 235">
            <a:extLst>
              <a:ext uri="{FF2B5EF4-FFF2-40B4-BE49-F238E27FC236}">
                <a16:creationId xmlns:a16="http://schemas.microsoft.com/office/drawing/2014/main" id="{C1424FF7-01CA-0144-90D7-A0F7D8C40FBB}"/>
              </a:ext>
            </a:extLst>
          </p:cNvPr>
          <p:cNvSpPr/>
          <p:nvPr/>
        </p:nvSpPr>
        <p:spPr>
          <a:xfrm>
            <a:off x="4531719" y="123842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Oval 236">
            <a:extLst>
              <a:ext uri="{FF2B5EF4-FFF2-40B4-BE49-F238E27FC236}">
                <a16:creationId xmlns:a16="http://schemas.microsoft.com/office/drawing/2014/main" id="{BDDAE793-6165-F146-97BF-48B4D2D911CA}"/>
              </a:ext>
            </a:extLst>
          </p:cNvPr>
          <p:cNvSpPr/>
          <p:nvPr/>
        </p:nvSpPr>
        <p:spPr>
          <a:xfrm>
            <a:off x="4531499" y="11165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Oval 237">
            <a:extLst>
              <a:ext uri="{FF2B5EF4-FFF2-40B4-BE49-F238E27FC236}">
                <a16:creationId xmlns:a16="http://schemas.microsoft.com/office/drawing/2014/main" id="{77AC292B-3C98-2142-B4D1-1673A53C5C1C}"/>
              </a:ext>
            </a:extLst>
          </p:cNvPr>
          <p:cNvSpPr/>
          <p:nvPr/>
        </p:nvSpPr>
        <p:spPr>
          <a:xfrm>
            <a:off x="4875956" y="30819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Oval 238">
            <a:extLst>
              <a:ext uri="{FF2B5EF4-FFF2-40B4-BE49-F238E27FC236}">
                <a16:creationId xmlns:a16="http://schemas.microsoft.com/office/drawing/2014/main" id="{58166283-71AE-0B4F-9999-166BC9FC0F91}"/>
              </a:ext>
            </a:extLst>
          </p:cNvPr>
          <p:cNvSpPr/>
          <p:nvPr/>
        </p:nvSpPr>
        <p:spPr>
          <a:xfrm>
            <a:off x="4875956" y="31396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Oval 239">
            <a:extLst>
              <a:ext uri="{FF2B5EF4-FFF2-40B4-BE49-F238E27FC236}">
                <a16:creationId xmlns:a16="http://schemas.microsoft.com/office/drawing/2014/main" id="{239D72D5-A7DF-8D48-A7CA-FD55409BDD31}"/>
              </a:ext>
            </a:extLst>
          </p:cNvPr>
          <p:cNvSpPr/>
          <p:nvPr/>
        </p:nvSpPr>
        <p:spPr>
          <a:xfrm>
            <a:off x="4875956" y="30011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1" name="Oval 240">
            <a:extLst>
              <a:ext uri="{FF2B5EF4-FFF2-40B4-BE49-F238E27FC236}">
                <a16:creationId xmlns:a16="http://schemas.microsoft.com/office/drawing/2014/main" id="{B0BB3134-2555-A948-95A6-8B1FE0FC61FF}"/>
              </a:ext>
            </a:extLst>
          </p:cNvPr>
          <p:cNvSpPr/>
          <p:nvPr/>
        </p:nvSpPr>
        <p:spPr>
          <a:xfrm>
            <a:off x="4875956" y="28972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2" name="Oval 241">
            <a:extLst>
              <a:ext uri="{FF2B5EF4-FFF2-40B4-BE49-F238E27FC236}">
                <a16:creationId xmlns:a16="http://schemas.microsoft.com/office/drawing/2014/main" id="{D889A1F2-735F-4E42-97F0-32729993773E}"/>
              </a:ext>
            </a:extLst>
          </p:cNvPr>
          <p:cNvSpPr/>
          <p:nvPr/>
        </p:nvSpPr>
        <p:spPr>
          <a:xfrm>
            <a:off x="4875956" y="275867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3" name="Oval 242">
            <a:extLst>
              <a:ext uri="{FF2B5EF4-FFF2-40B4-BE49-F238E27FC236}">
                <a16:creationId xmlns:a16="http://schemas.microsoft.com/office/drawing/2014/main" id="{79FBA20B-7160-504B-8875-5555678BE62B}"/>
              </a:ext>
            </a:extLst>
          </p:cNvPr>
          <p:cNvSpPr/>
          <p:nvPr/>
        </p:nvSpPr>
        <p:spPr>
          <a:xfrm>
            <a:off x="4875956" y="263167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4" name="Oval 243">
            <a:extLst>
              <a:ext uri="{FF2B5EF4-FFF2-40B4-BE49-F238E27FC236}">
                <a16:creationId xmlns:a16="http://schemas.microsoft.com/office/drawing/2014/main" id="{936AA085-7B89-9D40-8925-B6A3964B0797}"/>
              </a:ext>
            </a:extLst>
          </p:cNvPr>
          <p:cNvSpPr/>
          <p:nvPr/>
        </p:nvSpPr>
        <p:spPr>
          <a:xfrm>
            <a:off x="4875955" y="248158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" name="Oval 244">
            <a:extLst>
              <a:ext uri="{FF2B5EF4-FFF2-40B4-BE49-F238E27FC236}">
                <a16:creationId xmlns:a16="http://schemas.microsoft.com/office/drawing/2014/main" id="{A476D2F7-56CA-9343-949E-7210524835A6}"/>
              </a:ext>
            </a:extLst>
          </p:cNvPr>
          <p:cNvSpPr/>
          <p:nvPr/>
        </p:nvSpPr>
        <p:spPr>
          <a:xfrm>
            <a:off x="4875956" y="228527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6" name="Oval 245">
            <a:extLst>
              <a:ext uri="{FF2B5EF4-FFF2-40B4-BE49-F238E27FC236}">
                <a16:creationId xmlns:a16="http://schemas.microsoft.com/office/drawing/2014/main" id="{3427358B-2543-F742-85DF-17CB0BA55D76}"/>
              </a:ext>
            </a:extLst>
          </p:cNvPr>
          <p:cNvSpPr/>
          <p:nvPr/>
        </p:nvSpPr>
        <p:spPr>
          <a:xfrm>
            <a:off x="4875956" y="220449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Oval 246">
            <a:extLst>
              <a:ext uri="{FF2B5EF4-FFF2-40B4-BE49-F238E27FC236}">
                <a16:creationId xmlns:a16="http://schemas.microsoft.com/office/drawing/2014/main" id="{780A99FE-6C2D-A543-9D62-3451A8C16F41}"/>
              </a:ext>
            </a:extLst>
          </p:cNvPr>
          <p:cNvSpPr/>
          <p:nvPr/>
        </p:nvSpPr>
        <p:spPr>
          <a:xfrm>
            <a:off x="4875956" y="210058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Oval 247">
            <a:extLst>
              <a:ext uri="{FF2B5EF4-FFF2-40B4-BE49-F238E27FC236}">
                <a16:creationId xmlns:a16="http://schemas.microsoft.com/office/drawing/2014/main" id="{D7CF455B-2A30-FC41-A124-68CC4A7D688D}"/>
              </a:ext>
            </a:extLst>
          </p:cNvPr>
          <p:cNvSpPr/>
          <p:nvPr/>
        </p:nvSpPr>
        <p:spPr>
          <a:xfrm>
            <a:off x="4875956" y="196203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" name="Oval 248">
            <a:extLst>
              <a:ext uri="{FF2B5EF4-FFF2-40B4-BE49-F238E27FC236}">
                <a16:creationId xmlns:a16="http://schemas.microsoft.com/office/drawing/2014/main" id="{491A8B3F-C9C9-6144-9E36-806749CEB750}"/>
              </a:ext>
            </a:extLst>
          </p:cNvPr>
          <p:cNvSpPr/>
          <p:nvPr/>
        </p:nvSpPr>
        <p:spPr>
          <a:xfrm>
            <a:off x="4875956" y="169649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0" name="Oval 249">
            <a:extLst>
              <a:ext uri="{FF2B5EF4-FFF2-40B4-BE49-F238E27FC236}">
                <a16:creationId xmlns:a16="http://schemas.microsoft.com/office/drawing/2014/main" id="{2932126A-D0DF-0A49-9584-2E8468B3D492}"/>
              </a:ext>
            </a:extLst>
          </p:cNvPr>
          <p:cNvSpPr/>
          <p:nvPr/>
        </p:nvSpPr>
        <p:spPr>
          <a:xfrm>
            <a:off x="4875956" y="154870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1" name="Oval 250">
            <a:extLst>
              <a:ext uri="{FF2B5EF4-FFF2-40B4-BE49-F238E27FC236}">
                <a16:creationId xmlns:a16="http://schemas.microsoft.com/office/drawing/2014/main" id="{36109102-F292-E546-8C2C-04A2D1017AAD}"/>
              </a:ext>
            </a:extLst>
          </p:cNvPr>
          <p:cNvSpPr/>
          <p:nvPr/>
        </p:nvSpPr>
        <p:spPr>
          <a:xfrm>
            <a:off x="4875956" y="130626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2" name="Oval 251">
            <a:extLst>
              <a:ext uri="{FF2B5EF4-FFF2-40B4-BE49-F238E27FC236}">
                <a16:creationId xmlns:a16="http://schemas.microsoft.com/office/drawing/2014/main" id="{19260464-7A4B-784E-9269-C63B77792352}"/>
              </a:ext>
            </a:extLst>
          </p:cNvPr>
          <p:cNvSpPr/>
          <p:nvPr/>
        </p:nvSpPr>
        <p:spPr>
          <a:xfrm>
            <a:off x="5231099" y="2870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3" name="Oval 252">
            <a:extLst>
              <a:ext uri="{FF2B5EF4-FFF2-40B4-BE49-F238E27FC236}">
                <a16:creationId xmlns:a16="http://schemas.microsoft.com/office/drawing/2014/main" id="{74E049F0-7A42-9B45-8849-2A85015F723A}"/>
              </a:ext>
            </a:extLst>
          </p:cNvPr>
          <p:cNvSpPr/>
          <p:nvPr/>
        </p:nvSpPr>
        <p:spPr>
          <a:xfrm>
            <a:off x="5231099" y="278964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4" name="Oval 253">
            <a:extLst>
              <a:ext uri="{FF2B5EF4-FFF2-40B4-BE49-F238E27FC236}">
                <a16:creationId xmlns:a16="http://schemas.microsoft.com/office/drawing/2014/main" id="{1F2B6829-2236-3649-805B-FCEB2C45989D}"/>
              </a:ext>
            </a:extLst>
          </p:cNvPr>
          <p:cNvSpPr/>
          <p:nvPr/>
        </p:nvSpPr>
        <p:spPr>
          <a:xfrm>
            <a:off x="5231099" y="268573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5" name="Oval 254">
            <a:extLst>
              <a:ext uri="{FF2B5EF4-FFF2-40B4-BE49-F238E27FC236}">
                <a16:creationId xmlns:a16="http://schemas.microsoft.com/office/drawing/2014/main" id="{C0823B3A-185F-1548-B95D-DB78E527317D}"/>
              </a:ext>
            </a:extLst>
          </p:cNvPr>
          <p:cNvSpPr/>
          <p:nvPr/>
        </p:nvSpPr>
        <p:spPr>
          <a:xfrm>
            <a:off x="5231099" y="254718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" name="Oval 255">
            <a:extLst>
              <a:ext uri="{FF2B5EF4-FFF2-40B4-BE49-F238E27FC236}">
                <a16:creationId xmlns:a16="http://schemas.microsoft.com/office/drawing/2014/main" id="{F8154E49-9F75-6E45-8850-B18915AB6968}"/>
              </a:ext>
            </a:extLst>
          </p:cNvPr>
          <p:cNvSpPr/>
          <p:nvPr/>
        </p:nvSpPr>
        <p:spPr>
          <a:xfrm>
            <a:off x="5231099" y="244328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" name="Oval 256">
            <a:extLst>
              <a:ext uri="{FF2B5EF4-FFF2-40B4-BE49-F238E27FC236}">
                <a16:creationId xmlns:a16="http://schemas.microsoft.com/office/drawing/2014/main" id="{5DE20F78-F454-CC48-AFDE-207042ABDC2B}"/>
              </a:ext>
            </a:extLst>
          </p:cNvPr>
          <p:cNvSpPr/>
          <p:nvPr/>
        </p:nvSpPr>
        <p:spPr>
          <a:xfrm>
            <a:off x="5231099" y="179673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Oval 257">
            <a:extLst>
              <a:ext uri="{FF2B5EF4-FFF2-40B4-BE49-F238E27FC236}">
                <a16:creationId xmlns:a16="http://schemas.microsoft.com/office/drawing/2014/main" id="{A1B54483-31A1-1847-8FCF-10AFF0C5ECF3}"/>
              </a:ext>
            </a:extLst>
          </p:cNvPr>
          <p:cNvSpPr/>
          <p:nvPr/>
        </p:nvSpPr>
        <p:spPr>
          <a:xfrm>
            <a:off x="5231099" y="31937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Oval 258">
            <a:extLst>
              <a:ext uri="{FF2B5EF4-FFF2-40B4-BE49-F238E27FC236}">
                <a16:creationId xmlns:a16="http://schemas.microsoft.com/office/drawing/2014/main" id="{8A17342D-FD0C-6B44-9908-EE03503C6036}"/>
              </a:ext>
            </a:extLst>
          </p:cNvPr>
          <p:cNvSpPr/>
          <p:nvPr/>
        </p:nvSpPr>
        <p:spPr>
          <a:xfrm>
            <a:off x="5231099" y="22724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0" name="Oval 259">
            <a:extLst>
              <a:ext uri="{FF2B5EF4-FFF2-40B4-BE49-F238E27FC236}">
                <a16:creationId xmlns:a16="http://schemas.microsoft.com/office/drawing/2014/main" id="{E91C816A-E332-2745-99F4-613684392317}"/>
              </a:ext>
            </a:extLst>
          </p:cNvPr>
          <p:cNvSpPr/>
          <p:nvPr/>
        </p:nvSpPr>
        <p:spPr>
          <a:xfrm>
            <a:off x="5231099" y="207613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1" name="Oval 260">
            <a:extLst>
              <a:ext uri="{FF2B5EF4-FFF2-40B4-BE49-F238E27FC236}">
                <a16:creationId xmlns:a16="http://schemas.microsoft.com/office/drawing/2014/main" id="{E91818A1-CCA6-8845-AB76-8B0FC991DC2B}"/>
              </a:ext>
            </a:extLst>
          </p:cNvPr>
          <p:cNvSpPr/>
          <p:nvPr/>
        </p:nvSpPr>
        <p:spPr>
          <a:xfrm>
            <a:off x="5231099" y="310137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Oval 261">
            <a:extLst>
              <a:ext uri="{FF2B5EF4-FFF2-40B4-BE49-F238E27FC236}">
                <a16:creationId xmlns:a16="http://schemas.microsoft.com/office/drawing/2014/main" id="{281C563F-7763-784E-AEDB-B77410B36F7B}"/>
              </a:ext>
            </a:extLst>
          </p:cNvPr>
          <p:cNvSpPr/>
          <p:nvPr/>
        </p:nvSpPr>
        <p:spPr>
          <a:xfrm>
            <a:off x="4214152" y="2748542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Oval 262">
            <a:extLst>
              <a:ext uri="{FF2B5EF4-FFF2-40B4-BE49-F238E27FC236}">
                <a16:creationId xmlns:a16="http://schemas.microsoft.com/office/drawing/2014/main" id="{79050C31-FD3E-1E45-9C06-036F212C0C95}"/>
              </a:ext>
            </a:extLst>
          </p:cNvPr>
          <p:cNvSpPr/>
          <p:nvPr/>
        </p:nvSpPr>
        <p:spPr>
          <a:xfrm>
            <a:off x="4528200" y="308194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Oval 263">
            <a:extLst>
              <a:ext uri="{FF2B5EF4-FFF2-40B4-BE49-F238E27FC236}">
                <a16:creationId xmlns:a16="http://schemas.microsoft.com/office/drawing/2014/main" id="{F0F1570F-C7E7-184D-B41A-8FA15F3454E7}"/>
              </a:ext>
            </a:extLst>
          </p:cNvPr>
          <p:cNvSpPr/>
          <p:nvPr/>
        </p:nvSpPr>
        <p:spPr>
          <a:xfrm>
            <a:off x="4869936" y="326826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Oval 264">
            <a:extLst>
              <a:ext uri="{FF2B5EF4-FFF2-40B4-BE49-F238E27FC236}">
                <a16:creationId xmlns:a16="http://schemas.microsoft.com/office/drawing/2014/main" id="{3D285579-C2FB-E74F-B898-187641BDCAE1}"/>
              </a:ext>
            </a:extLst>
          </p:cNvPr>
          <p:cNvSpPr/>
          <p:nvPr/>
        </p:nvSpPr>
        <p:spPr>
          <a:xfrm>
            <a:off x="5236435" y="341164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0       1      2     3     4     5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</p:spTree>
    <p:extLst>
      <p:ext uri="{BB962C8B-B14F-4D97-AF65-F5344CB8AC3E}">
        <p14:creationId xmlns:p14="http://schemas.microsoft.com/office/powerpoint/2010/main" val="156337689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 Size 6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𝑅𝑆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𝑡𝑟𝑎𝑖𝑛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blipFill>
                <a:blip r:embed="rId2"/>
                <a:stretch>
                  <a:fillRect r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4" name="Oval 183">
            <a:extLst>
              <a:ext uri="{FF2B5EF4-FFF2-40B4-BE49-F238E27FC236}">
                <a16:creationId xmlns:a16="http://schemas.microsoft.com/office/drawing/2014/main" id="{C8B8C4EF-39E2-D542-9099-6ACA77DABA75}"/>
              </a:ext>
            </a:extLst>
          </p:cNvPr>
          <p:cNvSpPr/>
          <p:nvPr/>
        </p:nvSpPr>
        <p:spPr>
          <a:xfrm>
            <a:off x="3884568" y="2178729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F69CFFA1-0331-EE4F-A998-1A6867A416C8}"/>
              </a:ext>
            </a:extLst>
          </p:cNvPr>
          <p:cNvSpPr/>
          <p:nvPr/>
        </p:nvSpPr>
        <p:spPr>
          <a:xfrm>
            <a:off x="3895380" y="9567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255FD03D-920B-6840-AF87-1199C2B56AB6}"/>
              </a:ext>
            </a:extLst>
          </p:cNvPr>
          <p:cNvSpPr/>
          <p:nvPr/>
        </p:nvSpPr>
        <p:spPr>
          <a:xfrm>
            <a:off x="3889607" y="171879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1D6934AB-B0D5-8940-933D-B255C0E8DA08}"/>
              </a:ext>
            </a:extLst>
          </p:cNvPr>
          <p:cNvSpPr/>
          <p:nvPr/>
        </p:nvSpPr>
        <p:spPr>
          <a:xfrm>
            <a:off x="3889607" y="1372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Oval 199">
            <a:extLst>
              <a:ext uri="{FF2B5EF4-FFF2-40B4-BE49-F238E27FC236}">
                <a16:creationId xmlns:a16="http://schemas.microsoft.com/office/drawing/2014/main" id="{A8A10497-10D3-AA4D-86FA-DAD923039C90}"/>
              </a:ext>
            </a:extLst>
          </p:cNvPr>
          <p:cNvSpPr/>
          <p:nvPr/>
        </p:nvSpPr>
        <p:spPr>
          <a:xfrm>
            <a:off x="4218055" y="14751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Oval 200">
            <a:extLst>
              <a:ext uri="{FF2B5EF4-FFF2-40B4-BE49-F238E27FC236}">
                <a16:creationId xmlns:a16="http://schemas.microsoft.com/office/drawing/2014/main" id="{8C908FF7-845E-A749-8CB0-4105CCFBD163}"/>
              </a:ext>
            </a:extLst>
          </p:cNvPr>
          <p:cNvSpPr/>
          <p:nvPr/>
        </p:nvSpPr>
        <p:spPr>
          <a:xfrm>
            <a:off x="4212283" y="15328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Oval 201">
            <a:extLst>
              <a:ext uri="{FF2B5EF4-FFF2-40B4-BE49-F238E27FC236}">
                <a16:creationId xmlns:a16="http://schemas.microsoft.com/office/drawing/2014/main" id="{C9C0D2F7-9E4F-5A43-9A20-2D9A1152E956}"/>
              </a:ext>
            </a:extLst>
          </p:cNvPr>
          <p:cNvSpPr/>
          <p:nvPr/>
        </p:nvSpPr>
        <p:spPr>
          <a:xfrm>
            <a:off x="4212283" y="13943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Oval 202">
            <a:extLst>
              <a:ext uri="{FF2B5EF4-FFF2-40B4-BE49-F238E27FC236}">
                <a16:creationId xmlns:a16="http://schemas.microsoft.com/office/drawing/2014/main" id="{50E40769-01F2-5146-AB87-004F3814B510}"/>
              </a:ext>
            </a:extLst>
          </p:cNvPr>
          <p:cNvSpPr/>
          <p:nvPr/>
        </p:nvSpPr>
        <p:spPr>
          <a:xfrm>
            <a:off x="4212283" y="12904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Oval 203">
            <a:extLst>
              <a:ext uri="{FF2B5EF4-FFF2-40B4-BE49-F238E27FC236}">
                <a16:creationId xmlns:a16="http://schemas.microsoft.com/office/drawing/2014/main" id="{9B51DC37-B330-1C45-99F0-6D638D30DC04}"/>
              </a:ext>
            </a:extLst>
          </p:cNvPr>
          <p:cNvSpPr/>
          <p:nvPr/>
        </p:nvSpPr>
        <p:spPr>
          <a:xfrm>
            <a:off x="4212283" y="115187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0D158A5E-90A1-E34B-85D3-84B4B07F356B}"/>
              </a:ext>
            </a:extLst>
          </p:cNvPr>
          <p:cNvSpPr/>
          <p:nvPr/>
        </p:nvSpPr>
        <p:spPr>
          <a:xfrm>
            <a:off x="4212283" y="10479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6C7F2863-A1AE-9A46-A6B1-1913ACEB2B62}"/>
              </a:ext>
            </a:extLst>
          </p:cNvPr>
          <p:cNvSpPr/>
          <p:nvPr/>
        </p:nvSpPr>
        <p:spPr>
          <a:xfrm>
            <a:off x="4229600" y="253730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32132F9C-203A-3C4A-B8C2-42CDC63A8D93}"/>
              </a:ext>
            </a:extLst>
          </p:cNvPr>
          <p:cNvSpPr/>
          <p:nvPr/>
        </p:nvSpPr>
        <p:spPr>
          <a:xfrm>
            <a:off x="4223828" y="259506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CEFADF0-3F89-594A-96A4-2D2B31D070C2}"/>
              </a:ext>
            </a:extLst>
          </p:cNvPr>
          <p:cNvSpPr/>
          <p:nvPr/>
        </p:nvSpPr>
        <p:spPr>
          <a:xfrm>
            <a:off x="4223828" y="245651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Oval 208">
            <a:extLst>
              <a:ext uri="{FF2B5EF4-FFF2-40B4-BE49-F238E27FC236}">
                <a16:creationId xmlns:a16="http://schemas.microsoft.com/office/drawing/2014/main" id="{7E6146DC-DCEF-E749-9AFB-325C540062BE}"/>
              </a:ext>
            </a:extLst>
          </p:cNvPr>
          <p:cNvSpPr/>
          <p:nvPr/>
        </p:nvSpPr>
        <p:spPr>
          <a:xfrm>
            <a:off x="4223828" y="23526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Oval 209">
            <a:extLst>
              <a:ext uri="{FF2B5EF4-FFF2-40B4-BE49-F238E27FC236}">
                <a16:creationId xmlns:a16="http://schemas.microsoft.com/office/drawing/2014/main" id="{3F9DDB5B-EAC7-DB40-88F8-26F785F1B3FB}"/>
              </a:ext>
            </a:extLst>
          </p:cNvPr>
          <p:cNvSpPr/>
          <p:nvPr/>
        </p:nvSpPr>
        <p:spPr>
          <a:xfrm>
            <a:off x="4223828" y="21101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Oval 210">
            <a:extLst>
              <a:ext uri="{FF2B5EF4-FFF2-40B4-BE49-F238E27FC236}">
                <a16:creationId xmlns:a16="http://schemas.microsoft.com/office/drawing/2014/main" id="{84951112-175A-744F-A7FD-4377944F7417}"/>
              </a:ext>
            </a:extLst>
          </p:cNvPr>
          <p:cNvSpPr/>
          <p:nvPr/>
        </p:nvSpPr>
        <p:spPr>
          <a:xfrm>
            <a:off x="4223828" y="184460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Oval 211">
            <a:extLst>
              <a:ext uri="{FF2B5EF4-FFF2-40B4-BE49-F238E27FC236}">
                <a16:creationId xmlns:a16="http://schemas.microsoft.com/office/drawing/2014/main" id="{A66809F0-F283-7D4B-810D-1F240A514E5D}"/>
              </a:ext>
            </a:extLst>
          </p:cNvPr>
          <p:cNvSpPr/>
          <p:nvPr/>
        </p:nvSpPr>
        <p:spPr>
          <a:xfrm>
            <a:off x="5593071" y="32589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18464036-0158-1846-B646-B77849265803}"/>
              </a:ext>
            </a:extLst>
          </p:cNvPr>
          <p:cNvSpPr/>
          <p:nvPr/>
        </p:nvSpPr>
        <p:spPr>
          <a:xfrm>
            <a:off x="5587299" y="331670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Oval 213">
            <a:extLst>
              <a:ext uri="{FF2B5EF4-FFF2-40B4-BE49-F238E27FC236}">
                <a16:creationId xmlns:a16="http://schemas.microsoft.com/office/drawing/2014/main" id="{6E285AF3-3E18-CA4C-81AD-DC6F872ECC04}"/>
              </a:ext>
            </a:extLst>
          </p:cNvPr>
          <p:cNvSpPr/>
          <p:nvPr/>
        </p:nvSpPr>
        <p:spPr>
          <a:xfrm>
            <a:off x="5587299" y="317815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Oval 214">
            <a:extLst>
              <a:ext uri="{FF2B5EF4-FFF2-40B4-BE49-F238E27FC236}">
                <a16:creationId xmlns:a16="http://schemas.microsoft.com/office/drawing/2014/main" id="{4CDB71BC-4E7B-0E4C-8938-503215FF1380}"/>
              </a:ext>
            </a:extLst>
          </p:cNvPr>
          <p:cNvSpPr/>
          <p:nvPr/>
        </p:nvSpPr>
        <p:spPr>
          <a:xfrm>
            <a:off x="5587299" y="307424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Oval 215">
            <a:extLst>
              <a:ext uri="{FF2B5EF4-FFF2-40B4-BE49-F238E27FC236}">
                <a16:creationId xmlns:a16="http://schemas.microsoft.com/office/drawing/2014/main" id="{19D54F16-7FFF-C54E-8542-A0AC271CDF22}"/>
              </a:ext>
            </a:extLst>
          </p:cNvPr>
          <p:cNvSpPr/>
          <p:nvPr/>
        </p:nvSpPr>
        <p:spPr>
          <a:xfrm>
            <a:off x="5587299" y="258934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Oval 216">
            <a:extLst>
              <a:ext uri="{FF2B5EF4-FFF2-40B4-BE49-F238E27FC236}">
                <a16:creationId xmlns:a16="http://schemas.microsoft.com/office/drawing/2014/main" id="{815C570B-C14F-F347-BD7D-378AABA96C09}"/>
              </a:ext>
            </a:extLst>
          </p:cNvPr>
          <p:cNvSpPr/>
          <p:nvPr/>
        </p:nvSpPr>
        <p:spPr>
          <a:xfrm>
            <a:off x="5587299" y="232380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Oval 217">
            <a:extLst>
              <a:ext uri="{FF2B5EF4-FFF2-40B4-BE49-F238E27FC236}">
                <a16:creationId xmlns:a16="http://schemas.microsoft.com/office/drawing/2014/main" id="{54D8A393-D4BF-D245-A1DF-6B64F633E551}"/>
              </a:ext>
            </a:extLst>
          </p:cNvPr>
          <p:cNvSpPr/>
          <p:nvPr/>
        </p:nvSpPr>
        <p:spPr>
          <a:xfrm>
            <a:off x="5593072" y="331666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Oval 218">
            <a:extLst>
              <a:ext uri="{FF2B5EF4-FFF2-40B4-BE49-F238E27FC236}">
                <a16:creationId xmlns:a16="http://schemas.microsoft.com/office/drawing/2014/main" id="{A4A3861B-5D5F-D943-8C89-A8BCA908EDA0}"/>
              </a:ext>
            </a:extLst>
          </p:cNvPr>
          <p:cNvSpPr/>
          <p:nvPr/>
        </p:nvSpPr>
        <p:spPr>
          <a:xfrm>
            <a:off x="5587300" y="337442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Oval 219">
            <a:extLst>
              <a:ext uri="{FF2B5EF4-FFF2-40B4-BE49-F238E27FC236}">
                <a16:creationId xmlns:a16="http://schemas.microsoft.com/office/drawing/2014/main" id="{E4503A9A-D5A0-364E-B415-42848209E472}"/>
              </a:ext>
            </a:extLst>
          </p:cNvPr>
          <p:cNvSpPr/>
          <p:nvPr/>
        </p:nvSpPr>
        <p:spPr>
          <a:xfrm>
            <a:off x="5587300" y="323588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Oval 220">
            <a:extLst>
              <a:ext uri="{FF2B5EF4-FFF2-40B4-BE49-F238E27FC236}">
                <a16:creationId xmlns:a16="http://schemas.microsoft.com/office/drawing/2014/main" id="{224CC104-76EF-5C44-8B45-4E2CB3BA28E3}"/>
              </a:ext>
            </a:extLst>
          </p:cNvPr>
          <p:cNvSpPr/>
          <p:nvPr/>
        </p:nvSpPr>
        <p:spPr>
          <a:xfrm>
            <a:off x="5587300" y="313197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Oval 221">
            <a:extLst>
              <a:ext uri="{FF2B5EF4-FFF2-40B4-BE49-F238E27FC236}">
                <a16:creationId xmlns:a16="http://schemas.microsoft.com/office/drawing/2014/main" id="{E88DDEA2-3B38-A046-BF5A-F2401F64052C}"/>
              </a:ext>
            </a:extLst>
          </p:cNvPr>
          <p:cNvSpPr/>
          <p:nvPr/>
        </p:nvSpPr>
        <p:spPr>
          <a:xfrm>
            <a:off x="5587300" y="299342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Oval 222">
            <a:extLst>
              <a:ext uri="{FF2B5EF4-FFF2-40B4-BE49-F238E27FC236}">
                <a16:creationId xmlns:a16="http://schemas.microsoft.com/office/drawing/2014/main" id="{036F388C-F9EC-5F4B-8066-B24543133CD6}"/>
              </a:ext>
            </a:extLst>
          </p:cNvPr>
          <p:cNvSpPr/>
          <p:nvPr/>
        </p:nvSpPr>
        <p:spPr>
          <a:xfrm>
            <a:off x="5587300" y="28895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A63D22A5-88EA-B742-B5C6-55896E41FD0C}"/>
              </a:ext>
            </a:extLst>
          </p:cNvPr>
          <p:cNvSpPr/>
          <p:nvPr/>
        </p:nvSpPr>
        <p:spPr>
          <a:xfrm>
            <a:off x="4531719" y="1836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Oval 224">
            <a:extLst>
              <a:ext uri="{FF2B5EF4-FFF2-40B4-BE49-F238E27FC236}">
                <a16:creationId xmlns:a16="http://schemas.microsoft.com/office/drawing/2014/main" id="{62C2076A-AC72-7F42-A426-E88FB13C7A4A}"/>
              </a:ext>
            </a:extLst>
          </p:cNvPr>
          <p:cNvSpPr/>
          <p:nvPr/>
        </p:nvSpPr>
        <p:spPr>
          <a:xfrm>
            <a:off x="4531719" y="20673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Oval 225">
            <a:extLst>
              <a:ext uri="{FF2B5EF4-FFF2-40B4-BE49-F238E27FC236}">
                <a16:creationId xmlns:a16="http://schemas.microsoft.com/office/drawing/2014/main" id="{3BD9947F-0183-8942-9360-ABF9980DD1DE}"/>
              </a:ext>
            </a:extLst>
          </p:cNvPr>
          <p:cNvSpPr/>
          <p:nvPr/>
        </p:nvSpPr>
        <p:spPr>
          <a:xfrm>
            <a:off x="4531719" y="175566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Oval 226">
            <a:extLst>
              <a:ext uri="{FF2B5EF4-FFF2-40B4-BE49-F238E27FC236}">
                <a16:creationId xmlns:a16="http://schemas.microsoft.com/office/drawing/2014/main" id="{63D04716-0962-AC41-B5D1-B21143CC1161}"/>
              </a:ext>
            </a:extLst>
          </p:cNvPr>
          <p:cNvSpPr/>
          <p:nvPr/>
        </p:nvSpPr>
        <p:spPr>
          <a:xfrm>
            <a:off x="4531719" y="16517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Oval 227">
            <a:extLst>
              <a:ext uri="{FF2B5EF4-FFF2-40B4-BE49-F238E27FC236}">
                <a16:creationId xmlns:a16="http://schemas.microsoft.com/office/drawing/2014/main" id="{2EC5D97C-DFA8-664C-900D-6FC16B8BE729}"/>
              </a:ext>
            </a:extLst>
          </p:cNvPr>
          <p:cNvSpPr/>
          <p:nvPr/>
        </p:nvSpPr>
        <p:spPr>
          <a:xfrm>
            <a:off x="4531719" y="151320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Oval 228">
            <a:extLst>
              <a:ext uri="{FF2B5EF4-FFF2-40B4-BE49-F238E27FC236}">
                <a16:creationId xmlns:a16="http://schemas.microsoft.com/office/drawing/2014/main" id="{5D71B1D7-3F0A-EF46-BD22-73CE4BF71E97}"/>
              </a:ext>
            </a:extLst>
          </p:cNvPr>
          <p:cNvSpPr/>
          <p:nvPr/>
        </p:nvSpPr>
        <p:spPr>
          <a:xfrm>
            <a:off x="4531719" y="1409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Oval 229">
            <a:extLst>
              <a:ext uri="{FF2B5EF4-FFF2-40B4-BE49-F238E27FC236}">
                <a16:creationId xmlns:a16="http://schemas.microsoft.com/office/drawing/2014/main" id="{CD21C6C7-9A9A-B046-A6FC-D3A2DC8EE2B1}"/>
              </a:ext>
            </a:extLst>
          </p:cNvPr>
          <p:cNvSpPr/>
          <p:nvPr/>
        </p:nvSpPr>
        <p:spPr>
          <a:xfrm>
            <a:off x="4531719" y="274854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Oval 230">
            <a:extLst>
              <a:ext uri="{FF2B5EF4-FFF2-40B4-BE49-F238E27FC236}">
                <a16:creationId xmlns:a16="http://schemas.microsoft.com/office/drawing/2014/main" id="{C7DEE053-DA82-1147-89F3-09CC8C7F5738}"/>
              </a:ext>
            </a:extLst>
          </p:cNvPr>
          <p:cNvSpPr/>
          <p:nvPr/>
        </p:nvSpPr>
        <p:spPr>
          <a:xfrm>
            <a:off x="4531719" y="2806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Oval 231">
            <a:extLst>
              <a:ext uri="{FF2B5EF4-FFF2-40B4-BE49-F238E27FC236}">
                <a16:creationId xmlns:a16="http://schemas.microsoft.com/office/drawing/2014/main" id="{A139FE8F-65C2-7047-9D29-290FE04C83C4}"/>
              </a:ext>
            </a:extLst>
          </p:cNvPr>
          <p:cNvSpPr/>
          <p:nvPr/>
        </p:nvSpPr>
        <p:spPr>
          <a:xfrm>
            <a:off x="4531719" y="266775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Oval 232">
            <a:extLst>
              <a:ext uri="{FF2B5EF4-FFF2-40B4-BE49-F238E27FC236}">
                <a16:creationId xmlns:a16="http://schemas.microsoft.com/office/drawing/2014/main" id="{52376A13-9FBE-4945-A997-BD87FD82D943}"/>
              </a:ext>
            </a:extLst>
          </p:cNvPr>
          <p:cNvSpPr/>
          <p:nvPr/>
        </p:nvSpPr>
        <p:spPr>
          <a:xfrm>
            <a:off x="4531719" y="256384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Oval 233">
            <a:extLst>
              <a:ext uri="{FF2B5EF4-FFF2-40B4-BE49-F238E27FC236}">
                <a16:creationId xmlns:a16="http://schemas.microsoft.com/office/drawing/2014/main" id="{87061BF0-9B7F-6645-893C-91EB158EFF32}"/>
              </a:ext>
            </a:extLst>
          </p:cNvPr>
          <p:cNvSpPr/>
          <p:nvPr/>
        </p:nvSpPr>
        <p:spPr>
          <a:xfrm>
            <a:off x="4531719" y="242529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Oval 234">
            <a:extLst>
              <a:ext uri="{FF2B5EF4-FFF2-40B4-BE49-F238E27FC236}">
                <a16:creationId xmlns:a16="http://schemas.microsoft.com/office/drawing/2014/main" id="{FCF3ABF8-6162-F54B-A8E4-E9A77B32B507}"/>
              </a:ext>
            </a:extLst>
          </p:cNvPr>
          <p:cNvSpPr/>
          <p:nvPr/>
        </p:nvSpPr>
        <p:spPr>
          <a:xfrm>
            <a:off x="4531719" y="215975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Oval 235">
            <a:extLst>
              <a:ext uri="{FF2B5EF4-FFF2-40B4-BE49-F238E27FC236}">
                <a16:creationId xmlns:a16="http://schemas.microsoft.com/office/drawing/2014/main" id="{C1424FF7-01CA-0144-90D7-A0F7D8C40FBB}"/>
              </a:ext>
            </a:extLst>
          </p:cNvPr>
          <p:cNvSpPr/>
          <p:nvPr/>
        </p:nvSpPr>
        <p:spPr>
          <a:xfrm>
            <a:off x="4531719" y="123842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Oval 236">
            <a:extLst>
              <a:ext uri="{FF2B5EF4-FFF2-40B4-BE49-F238E27FC236}">
                <a16:creationId xmlns:a16="http://schemas.microsoft.com/office/drawing/2014/main" id="{BDDAE793-6165-F146-97BF-48B4D2D911CA}"/>
              </a:ext>
            </a:extLst>
          </p:cNvPr>
          <p:cNvSpPr/>
          <p:nvPr/>
        </p:nvSpPr>
        <p:spPr>
          <a:xfrm>
            <a:off x="4531499" y="11165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Oval 237">
            <a:extLst>
              <a:ext uri="{FF2B5EF4-FFF2-40B4-BE49-F238E27FC236}">
                <a16:creationId xmlns:a16="http://schemas.microsoft.com/office/drawing/2014/main" id="{77AC292B-3C98-2142-B4D1-1673A53C5C1C}"/>
              </a:ext>
            </a:extLst>
          </p:cNvPr>
          <p:cNvSpPr/>
          <p:nvPr/>
        </p:nvSpPr>
        <p:spPr>
          <a:xfrm>
            <a:off x="4875956" y="30819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Oval 238">
            <a:extLst>
              <a:ext uri="{FF2B5EF4-FFF2-40B4-BE49-F238E27FC236}">
                <a16:creationId xmlns:a16="http://schemas.microsoft.com/office/drawing/2014/main" id="{58166283-71AE-0B4F-9999-166BC9FC0F91}"/>
              </a:ext>
            </a:extLst>
          </p:cNvPr>
          <p:cNvSpPr/>
          <p:nvPr/>
        </p:nvSpPr>
        <p:spPr>
          <a:xfrm>
            <a:off x="4875956" y="31396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Oval 239">
            <a:extLst>
              <a:ext uri="{FF2B5EF4-FFF2-40B4-BE49-F238E27FC236}">
                <a16:creationId xmlns:a16="http://schemas.microsoft.com/office/drawing/2014/main" id="{239D72D5-A7DF-8D48-A7CA-FD55409BDD31}"/>
              </a:ext>
            </a:extLst>
          </p:cNvPr>
          <p:cNvSpPr/>
          <p:nvPr/>
        </p:nvSpPr>
        <p:spPr>
          <a:xfrm>
            <a:off x="4875956" y="30011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1" name="Oval 240">
            <a:extLst>
              <a:ext uri="{FF2B5EF4-FFF2-40B4-BE49-F238E27FC236}">
                <a16:creationId xmlns:a16="http://schemas.microsoft.com/office/drawing/2014/main" id="{B0BB3134-2555-A948-95A6-8B1FE0FC61FF}"/>
              </a:ext>
            </a:extLst>
          </p:cNvPr>
          <p:cNvSpPr/>
          <p:nvPr/>
        </p:nvSpPr>
        <p:spPr>
          <a:xfrm>
            <a:off x="4875956" y="28972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2" name="Oval 241">
            <a:extLst>
              <a:ext uri="{FF2B5EF4-FFF2-40B4-BE49-F238E27FC236}">
                <a16:creationId xmlns:a16="http://schemas.microsoft.com/office/drawing/2014/main" id="{D889A1F2-735F-4E42-97F0-32729993773E}"/>
              </a:ext>
            </a:extLst>
          </p:cNvPr>
          <p:cNvSpPr/>
          <p:nvPr/>
        </p:nvSpPr>
        <p:spPr>
          <a:xfrm>
            <a:off x="4875956" y="275867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3" name="Oval 242">
            <a:extLst>
              <a:ext uri="{FF2B5EF4-FFF2-40B4-BE49-F238E27FC236}">
                <a16:creationId xmlns:a16="http://schemas.microsoft.com/office/drawing/2014/main" id="{79FBA20B-7160-504B-8875-5555678BE62B}"/>
              </a:ext>
            </a:extLst>
          </p:cNvPr>
          <p:cNvSpPr/>
          <p:nvPr/>
        </p:nvSpPr>
        <p:spPr>
          <a:xfrm>
            <a:off x="4875956" y="263167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4" name="Oval 243">
            <a:extLst>
              <a:ext uri="{FF2B5EF4-FFF2-40B4-BE49-F238E27FC236}">
                <a16:creationId xmlns:a16="http://schemas.microsoft.com/office/drawing/2014/main" id="{936AA085-7B89-9D40-8925-B6A3964B0797}"/>
              </a:ext>
            </a:extLst>
          </p:cNvPr>
          <p:cNvSpPr/>
          <p:nvPr/>
        </p:nvSpPr>
        <p:spPr>
          <a:xfrm>
            <a:off x="4875955" y="248158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" name="Oval 244">
            <a:extLst>
              <a:ext uri="{FF2B5EF4-FFF2-40B4-BE49-F238E27FC236}">
                <a16:creationId xmlns:a16="http://schemas.microsoft.com/office/drawing/2014/main" id="{A476D2F7-56CA-9343-949E-7210524835A6}"/>
              </a:ext>
            </a:extLst>
          </p:cNvPr>
          <p:cNvSpPr/>
          <p:nvPr/>
        </p:nvSpPr>
        <p:spPr>
          <a:xfrm>
            <a:off x="4875956" y="228527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6" name="Oval 245">
            <a:extLst>
              <a:ext uri="{FF2B5EF4-FFF2-40B4-BE49-F238E27FC236}">
                <a16:creationId xmlns:a16="http://schemas.microsoft.com/office/drawing/2014/main" id="{3427358B-2543-F742-85DF-17CB0BA55D76}"/>
              </a:ext>
            </a:extLst>
          </p:cNvPr>
          <p:cNvSpPr/>
          <p:nvPr/>
        </p:nvSpPr>
        <p:spPr>
          <a:xfrm>
            <a:off x="4875956" y="220449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Oval 246">
            <a:extLst>
              <a:ext uri="{FF2B5EF4-FFF2-40B4-BE49-F238E27FC236}">
                <a16:creationId xmlns:a16="http://schemas.microsoft.com/office/drawing/2014/main" id="{780A99FE-6C2D-A543-9D62-3451A8C16F41}"/>
              </a:ext>
            </a:extLst>
          </p:cNvPr>
          <p:cNvSpPr/>
          <p:nvPr/>
        </p:nvSpPr>
        <p:spPr>
          <a:xfrm>
            <a:off x="4875956" y="210058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Oval 247">
            <a:extLst>
              <a:ext uri="{FF2B5EF4-FFF2-40B4-BE49-F238E27FC236}">
                <a16:creationId xmlns:a16="http://schemas.microsoft.com/office/drawing/2014/main" id="{D7CF455B-2A30-FC41-A124-68CC4A7D688D}"/>
              </a:ext>
            </a:extLst>
          </p:cNvPr>
          <p:cNvSpPr/>
          <p:nvPr/>
        </p:nvSpPr>
        <p:spPr>
          <a:xfrm>
            <a:off x="4875956" y="196203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" name="Oval 248">
            <a:extLst>
              <a:ext uri="{FF2B5EF4-FFF2-40B4-BE49-F238E27FC236}">
                <a16:creationId xmlns:a16="http://schemas.microsoft.com/office/drawing/2014/main" id="{491A8B3F-C9C9-6144-9E36-806749CEB750}"/>
              </a:ext>
            </a:extLst>
          </p:cNvPr>
          <p:cNvSpPr/>
          <p:nvPr/>
        </p:nvSpPr>
        <p:spPr>
          <a:xfrm>
            <a:off x="4875956" y="169649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0" name="Oval 249">
            <a:extLst>
              <a:ext uri="{FF2B5EF4-FFF2-40B4-BE49-F238E27FC236}">
                <a16:creationId xmlns:a16="http://schemas.microsoft.com/office/drawing/2014/main" id="{2932126A-D0DF-0A49-9584-2E8468B3D492}"/>
              </a:ext>
            </a:extLst>
          </p:cNvPr>
          <p:cNvSpPr/>
          <p:nvPr/>
        </p:nvSpPr>
        <p:spPr>
          <a:xfrm>
            <a:off x="4875956" y="154870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1" name="Oval 250">
            <a:extLst>
              <a:ext uri="{FF2B5EF4-FFF2-40B4-BE49-F238E27FC236}">
                <a16:creationId xmlns:a16="http://schemas.microsoft.com/office/drawing/2014/main" id="{36109102-F292-E546-8C2C-04A2D1017AAD}"/>
              </a:ext>
            </a:extLst>
          </p:cNvPr>
          <p:cNvSpPr/>
          <p:nvPr/>
        </p:nvSpPr>
        <p:spPr>
          <a:xfrm>
            <a:off x="4875956" y="130626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2" name="Oval 251">
            <a:extLst>
              <a:ext uri="{FF2B5EF4-FFF2-40B4-BE49-F238E27FC236}">
                <a16:creationId xmlns:a16="http://schemas.microsoft.com/office/drawing/2014/main" id="{19260464-7A4B-784E-9269-C63B77792352}"/>
              </a:ext>
            </a:extLst>
          </p:cNvPr>
          <p:cNvSpPr/>
          <p:nvPr/>
        </p:nvSpPr>
        <p:spPr>
          <a:xfrm>
            <a:off x="5231099" y="2870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3" name="Oval 252">
            <a:extLst>
              <a:ext uri="{FF2B5EF4-FFF2-40B4-BE49-F238E27FC236}">
                <a16:creationId xmlns:a16="http://schemas.microsoft.com/office/drawing/2014/main" id="{74E049F0-7A42-9B45-8849-2A85015F723A}"/>
              </a:ext>
            </a:extLst>
          </p:cNvPr>
          <p:cNvSpPr/>
          <p:nvPr/>
        </p:nvSpPr>
        <p:spPr>
          <a:xfrm>
            <a:off x="5231099" y="278964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4" name="Oval 253">
            <a:extLst>
              <a:ext uri="{FF2B5EF4-FFF2-40B4-BE49-F238E27FC236}">
                <a16:creationId xmlns:a16="http://schemas.microsoft.com/office/drawing/2014/main" id="{1F2B6829-2236-3649-805B-FCEB2C45989D}"/>
              </a:ext>
            </a:extLst>
          </p:cNvPr>
          <p:cNvSpPr/>
          <p:nvPr/>
        </p:nvSpPr>
        <p:spPr>
          <a:xfrm>
            <a:off x="5231099" y="268573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5" name="Oval 254">
            <a:extLst>
              <a:ext uri="{FF2B5EF4-FFF2-40B4-BE49-F238E27FC236}">
                <a16:creationId xmlns:a16="http://schemas.microsoft.com/office/drawing/2014/main" id="{C0823B3A-185F-1548-B95D-DB78E527317D}"/>
              </a:ext>
            </a:extLst>
          </p:cNvPr>
          <p:cNvSpPr/>
          <p:nvPr/>
        </p:nvSpPr>
        <p:spPr>
          <a:xfrm>
            <a:off x="5231099" y="254718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" name="Oval 255">
            <a:extLst>
              <a:ext uri="{FF2B5EF4-FFF2-40B4-BE49-F238E27FC236}">
                <a16:creationId xmlns:a16="http://schemas.microsoft.com/office/drawing/2014/main" id="{F8154E49-9F75-6E45-8850-B18915AB6968}"/>
              </a:ext>
            </a:extLst>
          </p:cNvPr>
          <p:cNvSpPr/>
          <p:nvPr/>
        </p:nvSpPr>
        <p:spPr>
          <a:xfrm>
            <a:off x="5231099" y="244328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" name="Oval 256">
            <a:extLst>
              <a:ext uri="{FF2B5EF4-FFF2-40B4-BE49-F238E27FC236}">
                <a16:creationId xmlns:a16="http://schemas.microsoft.com/office/drawing/2014/main" id="{5DE20F78-F454-CC48-AFDE-207042ABDC2B}"/>
              </a:ext>
            </a:extLst>
          </p:cNvPr>
          <p:cNvSpPr/>
          <p:nvPr/>
        </p:nvSpPr>
        <p:spPr>
          <a:xfrm>
            <a:off x="5231099" y="179673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Oval 257">
            <a:extLst>
              <a:ext uri="{FF2B5EF4-FFF2-40B4-BE49-F238E27FC236}">
                <a16:creationId xmlns:a16="http://schemas.microsoft.com/office/drawing/2014/main" id="{A1B54483-31A1-1847-8FCF-10AFF0C5ECF3}"/>
              </a:ext>
            </a:extLst>
          </p:cNvPr>
          <p:cNvSpPr/>
          <p:nvPr/>
        </p:nvSpPr>
        <p:spPr>
          <a:xfrm>
            <a:off x="5231099" y="31937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Oval 258">
            <a:extLst>
              <a:ext uri="{FF2B5EF4-FFF2-40B4-BE49-F238E27FC236}">
                <a16:creationId xmlns:a16="http://schemas.microsoft.com/office/drawing/2014/main" id="{8A17342D-FD0C-6B44-9908-EE03503C6036}"/>
              </a:ext>
            </a:extLst>
          </p:cNvPr>
          <p:cNvSpPr/>
          <p:nvPr/>
        </p:nvSpPr>
        <p:spPr>
          <a:xfrm>
            <a:off x="5231099" y="22724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0" name="Oval 259">
            <a:extLst>
              <a:ext uri="{FF2B5EF4-FFF2-40B4-BE49-F238E27FC236}">
                <a16:creationId xmlns:a16="http://schemas.microsoft.com/office/drawing/2014/main" id="{E91C816A-E332-2745-99F4-613684392317}"/>
              </a:ext>
            </a:extLst>
          </p:cNvPr>
          <p:cNvSpPr/>
          <p:nvPr/>
        </p:nvSpPr>
        <p:spPr>
          <a:xfrm>
            <a:off x="5231099" y="207613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1" name="Oval 260">
            <a:extLst>
              <a:ext uri="{FF2B5EF4-FFF2-40B4-BE49-F238E27FC236}">
                <a16:creationId xmlns:a16="http://schemas.microsoft.com/office/drawing/2014/main" id="{E91818A1-CCA6-8845-AB76-8B0FC991DC2B}"/>
              </a:ext>
            </a:extLst>
          </p:cNvPr>
          <p:cNvSpPr/>
          <p:nvPr/>
        </p:nvSpPr>
        <p:spPr>
          <a:xfrm>
            <a:off x="5231099" y="310137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Oval 261">
            <a:extLst>
              <a:ext uri="{FF2B5EF4-FFF2-40B4-BE49-F238E27FC236}">
                <a16:creationId xmlns:a16="http://schemas.microsoft.com/office/drawing/2014/main" id="{281C563F-7763-784E-AEDB-B77410B36F7B}"/>
              </a:ext>
            </a:extLst>
          </p:cNvPr>
          <p:cNvSpPr/>
          <p:nvPr/>
        </p:nvSpPr>
        <p:spPr>
          <a:xfrm>
            <a:off x="4214152" y="2748542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Oval 262">
            <a:extLst>
              <a:ext uri="{FF2B5EF4-FFF2-40B4-BE49-F238E27FC236}">
                <a16:creationId xmlns:a16="http://schemas.microsoft.com/office/drawing/2014/main" id="{79050C31-FD3E-1E45-9C06-036F212C0C95}"/>
              </a:ext>
            </a:extLst>
          </p:cNvPr>
          <p:cNvSpPr/>
          <p:nvPr/>
        </p:nvSpPr>
        <p:spPr>
          <a:xfrm>
            <a:off x="4528200" y="308194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Oval 263">
            <a:extLst>
              <a:ext uri="{FF2B5EF4-FFF2-40B4-BE49-F238E27FC236}">
                <a16:creationId xmlns:a16="http://schemas.microsoft.com/office/drawing/2014/main" id="{F0F1570F-C7E7-184D-B41A-8FA15F3454E7}"/>
              </a:ext>
            </a:extLst>
          </p:cNvPr>
          <p:cNvSpPr/>
          <p:nvPr/>
        </p:nvSpPr>
        <p:spPr>
          <a:xfrm>
            <a:off x="4869936" y="326826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Oval 264">
            <a:extLst>
              <a:ext uri="{FF2B5EF4-FFF2-40B4-BE49-F238E27FC236}">
                <a16:creationId xmlns:a16="http://schemas.microsoft.com/office/drawing/2014/main" id="{3D285579-C2FB-E74F-B898-187641BDCAE1}"/>
              </a:ext>
            </a:extLst>
          </p:cNvPr>
          <p:cNvSpPr/>
          <p:nvPr/>
        </p:nvSpPr>
        <p:spPr>
          <a:xfrm>
            <a:off x="5236435" y="341164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" name="Oval 265">
            <a:extLst>
              <a:ext uri="{FF2B5EF4-FFF2-40B4-BE49-F238E27FC236}">
                <a16:creationId xmlns:a16="http://schemas.microsoft.com/office/drawing/2014/main" id="{583A1199-D442-BD40-839F-CA54D7E035AA}"/>
              </a:ext>
            </a:extLst>
          </p:cNvPr>
          <p:cNvSpPr/>
          <p:nvPr/>
        </p:nvSpPr>
        <p:spPr>
          <a:xfrm>
            <a:off x="5586101" y="3491952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0       1      2     3     4     5     6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</p:spTree>
    <p:extLst>
      <p:ext uri="{BB962C8B-B14F-4D97-AF65-F5344CB8AC3E}">
        <p14:creationId xmlns:p14="http://schemas.microsoft.com/office/powerpoint/2010/main" val="35355611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 Size 7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𝑅𝑆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𝑡𝑟𝑎𝑖𝑛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blipFill>
                <a:blip r:embed="rId2"/>
                <a:stretch>
                  <a:fillRect r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4" name="Oval 183">
            <a:extLst>
              <a:ext uri="{FF2B5EF4-FFF2-40B4-BE49-F238E27FC236}">
                <a16:creationId xmlns:a16="http://schemas.microsoft.com/office/drawing/2014/main" id="{C8B8C4EF-39E2-D542-9099-6ACA77DABA75}"/>
              </a:ext>
            </a:extLst>
          </p:cNvPr>
          <p:cNvSpPr/>
          <p:nvPr/>
        </p:nvSpPr>
        <p:spPr>
          <a:xfrm>
            <a:off x="3884568" y="2178729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F69CFFA1-0331-EE4F-A998-1A6867A416C8}"/>
              </a:ext>
            </a:extLst>
          </p:cNvPr>
          <p:cNvSpPr/>
          <p:nvPr/>
        </p:nvSpPr>
        <p:spPr>
          <a:xfrm>
            <a:off x="3895380" y="9567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255FD03D-920B-6840-AF87-1199C2B56AB6}"/>
              </a:ext>
            </a:extLst>
          </p:cNvPr>
          <p:cNvSpPr/>
          <p:nvPr/>
        </p:nvSpPr>
        <p:spPr>
          <a:xfrm>
            <a:off x="3889607" y="171879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1D6934AB-B0D5-8940-933D-B255C0E8DA08}"/>
              </a:ext>
            </a:extLst>
          </p:cNvPr>
          <p:cNvSpPr/>
          <p:nvPr/>
        </p:nvSpPr>
        <p:spPr>
          <a:xfrm>
            <a:off x="3889607" y="1372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Oval 192">
            <a:extLst>
              <a:ext uri="{FF2B5EF4-FFF2-40B4-BE49-F238E27FC236}">
                <a16:creationId xmlns:a16="http://schemas.microsoft.com/office/drawing/2014/main" id="{A2DFC2F6-8C27-8A42-8BF3-B3B6A319736D}"/>
              </a:ext>
            </a:extLst>
          </p:cNvPr>
          <p:cNvSpPr/>
          <p:nvPr/>
        </p:nvSpPr>
        <p:spPr>
          <a:xfrm>
            <a:off x="5910595" y="345700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Oval 193">
            <a:extLst>
              <a:ext uri="{FF2B5EF4-FFF2-40B4-BE49-F238E27FC236}">
                <a16:creationId xmlns:a16="http://schemas.microsoft.com/office/drawing/2014/main" id="{BD601536-1548-D947-AB32-381BB7AA1EE8}"/>
              </a:ext>
            </a:extLst>
          </p:cNvPr>
          <p:cNvSpPr/>
          <p:nvPr/>
        </p:nvSpPr>
        <p:spPr>
          <a:xfrm>
            <a:off x="5912908" y="33207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Oval 194">
            <a:extLst>
              <a:ext uri="{FF2B5EF4-FFF2-40B4-BE49-F238E27FC236}">
                <a16:creationId xmlns:a16="http://schemas.microsoft.com/office/drawing/2014/main" id="{EE19270C-B618-5B47-8A8E-C678245B35FE}"/>
              </a:ext>
            </a:extLst>
          </p:cNvPr>
          <p:cNvSpPr/>
          <p:nvPr/>
        </p:nvSpPr>
        <p:spPr>
          <a:xfrm>
            <a:off x="5907136" y="337852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Oval 195">
            <a:extLst>
              <a:ext uri="{FF2B5EF4-FFF2-40B4-BE49-F238E27FC236}">
                <a16:creationId xmlns:a16="http://schemas.microsoft.com/office/drawing/2014/main" id="{4FE5D5FF-5B6B-254C-BD23-8889116F3D72}"/>
              </a:ext>
            </a:extLst>
          </p:cNvPr>
          <p:cNvSpPr/>
          <p:nvPr/>
        </p:nvSpPr>
        <p:spPr>
          <a:xfrm>
            <a:off x="5907136" y="323998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Oval 196">
            <a:extLst>
              <a:ext uri="{FF2B5EF4-FFF2-40B4-BE49-F238E27FC236}">
                <a16:creationId xmlns:a16="http://schemas.microsoft.com/office/drawing/2014/main" id="{D3B944B6-2B9B-A649-ADDF-5BE02B754484}"/>
              </a:ext>
            </a:extLst>
          </p:cNvPr>
          <p:cNvSpPr/>
          <p:nvPr/>
        </p:nvSpPr>
        <p:spPr>
          <a:xfrm>
            <a:off x="5907136" y="313607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Oval 197">
            <a:extLst>
              <a:ext uri="{FF2B5EF4-FFF2-40B4-BE49-F238E27FC236}">
                <a16:creationId xmlns:a16="http://schemas.microsoft.com/office/drawing/2014/main" id="{4C65EF4B-0E73-8D4F-A5B7-3DC9714B22CE}"/>
              </a:ext>
            </a:extLst>
          </p:cNvPr>
          <p:cNvSpPr/>
          <p:nvPr/>
        </p:nvSpPr>
        <p:spPr>
          <a:xfrm>
            <a:off x="5907136" y="299752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Oval 198">
            <a:extLst>
              <a:ext uri="{FF2B5EF4-FFF2-40B4-BE49-F238E27FC236}">
                <a16:creationId xmlns:a16="http://schemas.microsoft.com/office/drawing/2014/main" id="{45F7472E-5ACC-2F43-9317-05EA2A8E71A1}"/>
              </a:ext>
            </a:extLst>
          </p:cNvPr>
          <p:cNvSpPr/>
          <p:nvPr/>
        </p:nvSpPr>
        <p:spPr>
          <a:xfrm>
            <a:off x="5907136" y="289362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Oval 199">
            <a:extLst>
              <a:ext uri="{FF2B5EF4-FFF2-40B4-BE49-F238E27FC236}">
                <a16:creationId xmlns:a16="http://schemas.microsoft.com/office/drawing/2014/main" id="{A8A10497-10D3-AA4D-86FA-DAD923039C90}"/>
              </a:ext>
            </a:extLst>
          </p:cNvPr>
          <p:cNvSpPr/>
          <p:nvPr/>
        </p:nvSpPr>
        <p:spPr>
          <a:xfrm>
            <a:off x="4218055" y="14751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Oval 200">
            <a:extLst>
              <a:ext uri="{FF2B5EF4-FFF2-40B4-BE49-F238E27FC236}">
                <a16:creationId xmlns:a16="http://schemas.microsoft.com/office/drawing/2014/main" id="{8C908FF7-845E-A749-8CB0-4105CCFBD163}"/>
              </a:ext>
            </a:extLst>
          </p:cNvPr>
          <p:cNvSpPr/>
          <p:nvPr/>
        </p:nvSpPr>
        <p:spPr>
          <a:xfrm>
            <a:off x="4212283" y="15328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Oval 201">
            <a:extLst>
              <a:ext uri="{FF2B5EF4-FFF2-40B4-BE49-F238E27FC236}">
                <a16:creationId xmlns:a16="http://schemas.microsoft.com/office/drawing/2014/main" id="{C9C0D2F7-9E4F-5A43-9A20-2D9A1152E956}"/>
              </a:ext>
            </a:extLst>
          </p:cNvPr>
          <p:cNvSpPr/>
          <p:nvPr/>
        </p:nvSpPr>
        <p:spPr>
          <a:xfrm>
            <a:off x="4212283" y="13943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Oval 202">
            <a:extLst>
              <a:ext uri="{FF2B5EF4-FFF2-40B4-BE49-F238E27FC236}">
                <a16:creationId xmlns:a16="http://schemas.microsoft.com/office/drawing/2014/main" id="{50E40769-01F2-5146-AB87-004F3814B510}"/>
              </a:ext>
            </a:extLst>
          </p:cNvPr>
          <p:cNvSpPr/>
          <p:nvPr/>
        </p:nvSpPr>
        <p:spPr>
          <a:xfrm>
            <a:off x="4212283" y="12904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Oval 203">
            <a:extLst>
              <a:ext uri="{FF2B5EF4-FFF2-40B4-BE49-F238E27FC236}">
                <a16:creationId xmlns:a16="http://schemas.microsoft.com/office/drawing/2014/main" id="{9B51DC37-B330-1C45-99F0-6D638D30DC04}"/>
              </a:ext>
            </a:extLst>
          </p:cNvPr>
          <p:cNvSpPr/>
          <p:nvPr/>
        </p:nvSpPr>
        <p:spPr>
          <a:xfrm>
            <a:off x="4212283" y="115187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0D158A5E-90A1-E34B-85D3-84B4B07F356B}"/>
              </a:ext>
            </a:extLst>
          </p:cNvPr>
          <p:cNvSpPr/>
          <p:nvPr/>
        </p:nvSpPr>
        <p:spPr>
          <a:xfrm>
            <a:off x="4212283" y="10479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6C7F2863-A1AE-9A46-A6B1-1913ACEB2B62}"/>
              </a:ext>
            </a:extLst>
          </p:cNvPr>
          <p:cNvSpPr/>
          <p:nvPr/>
        </p:nvSpPr>
        <p:spPr>
          <a:xfrm>
            <a:off x="4229600" y="253730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32132F9C-203A-3C4A-B8C2-42CDC63A8D93}"/>
              </a:ext>
            </a:extLst>
          </p:cNvPr>
          <p:cNvSpPr/>
          <p:nvPr/>
        </p:nvSpPr>
        <p:spPr>
          <a:xfrm>
            <a:off x="4223828" y="259506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CEFADF0-3F89-594A-96A4-2D2B31D070C2}"/>
              </a:ext>
            </a:extLst>
          </p:cNvPr>
          <p:cNvSpPr/>
          <p:nvPr/>
        </p:nvSpPr>
        <p:spPr>
          <a:xfrm>
            <a:off x="4223828" y="245651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Oval 208">
            <a:extLst>
              <a:ext uri="{FF2B5EF4-FFF2-40B4-BE49-F238E27FC236}">
                <a16:creationId xmlns:a16="http://schemas.microsoft.com/office/drawing/2014/main" id="{7E6146DC-DCEF-E749-9AFB-325C540062BE}"/>
              </a:ext>
            </a:extLst>
          </p:cNvPr>
          <p:cNvSpPr/>
          <p:nvPr/>
        </p:nvSpPr>
        <p:spPr>
          <a:xfrm>
            <a:off x="4223828" y="23526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Oval 209">
            <a:extLst>
              <a:ext uri="{FF2B5EF4-FFF2-40B4-BE49-F238E27FC236}">
                <a16:creationId xmlns:a16="http://schemas.microsoft.com/office/drawing/2014/main" id="{3F9DDB5B-EAC7-DB40-88F8-26F785F1B3FB}"/>
              </a:ext>
            </a:extLst>
          </p:cNvPr>
          <p:cNvSpPr/>
          <p:nvPr/>
        </p:nvSpPr>
        <p:spPr>
          <a:xfrm>
            <a:off x="4223828" y="21101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Oval 210">
            <a:extLst>
              <a:ext uri="{FF2B5EF4-FFF2-40B4-BE49-F238E27FC236}">
                <a16:creationId xmlns:a16="http://schemas.microsoft.com/office/drawing/2014/main" id="{84951112-175A-744F-A7FD-4377944F7417}"/>
              </a:ext>
            </a:extLst>
          </p:cNvPr>
          <p:cNvSpPr/>
          <p:nvPr/>
        </p:nvSpPr>
        <p:spPr>
          <a:xfrm>
            <a:off x="4223828" y="184460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Oval 211">
            <a:extLst>
              <a:ext uri="{FF2B5EF4-FFF2-40B4-BE49-F238E27FC236}">
                <a16:creationId xmlns:a16="http://schemas.microsoft.com/office/drawing/2014/main" id="{A66809F0-F283-7D4B-810D-1F240A514E5D}"/>
              </a:ext>
            </a:extLst>
          </p:cNvPr>
          <p:cNvSpPr/>
          <p:nvPr/>
        </p:nvSpPr>
        <p:spPr>
          <a:xfrm>
            <a:off x="5593071" y="32589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18464036-0158-1846-B646-B77849265803}"/>
              </a:ext>
            </a:extLst>
          </p:cNvPr>
          <p:cNvSpPr/>
          <p:nvPr/>
        </p:nvSpPr>
        <p:spPr>
          <a:xfrm>
            <a:off x="5587299" y="331670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Oval 213">
            <a:extLst>
              <a:ext uri="{FF2B5EF4-FFF2-40B4-BE49-F238E27FC236}">
                <a16:creationId xmlns:a16="http://schemas.microsoft.com/office/drawing/2014/main" id="{6E285AF3-3E18-CA4C-81AD-DC6F872ECC04}"/>
              </a:ext>
            </a:extLst>
          </p:cNvPr>
          <p:cNvSpPr/>
          <p:nvPr/>
        </p:nvSpPr>
        <p:spPr>
          <a:xfrm>
            <a:off x="5587299" y="317815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Oval 214">
            <a:extLst>
              <a:ext uri="{FF2B5EF4-FFF2-40B4-BE49-F238E27FC236}">
                <a16:creationId xmlns:a16="http://schemas.microsoft.com/office/drawing/2014/main" id="{4CDB71BC-4E7B-0E4C-8938-503215FF1380}"/>
              </a:ext>
            </a:extLst>
          </p:cNvPr>
          <p:cNvSpPr/>
          <p:nvPr/>
        </p:nvSpPr>
        <p:spPr>
          <a:xfrm>
            <a:off x="5587299" y="307424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Oval 215">
            <a:extLst>
              <a:ext uri="{FF2B5EF4-FFF2-40B4-BE49-F238E27FC236}">
                <a16:creationId xmlns:a16="http://schemas.microsoft.com/office/drawing/2014/main" id="{19D54F16-7FFF-C54E-8542-A0AC271CDF22}"/>
              </a:ext>
            </a:extLst>
          </p:cNvPr>
          <p:cNvSpPr/>
          <p:nvPr/>
        </p:nvSpPr>
        <p:spPr>
          <a:xfrm>
            <a:off x="5587299" y="258934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Oval 216">
            <a:extLst>
              <a:ext uri="{FF2B5EF4-FFF2-40B4-BE49-F238E27FC236}">
                <a16:creationId xmlns:a16="http://schemas.microsoft.com/office/drawing/2014/main" id="{815C570B-C14F-F347-BD7D-378AABA96C09}"/>
              </a:ext>
            </a:extLst>
          </p:cNvPr>
          <p:cNvSpPr/>
          <p:nvPr/>
        </p:nvSpPr>
        <p:spPr>
          <a:xfrm>
            <a:off x="5587299" y="232380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Oval 217">
            <a:extLst>
              <a:ext uri="{FF2B5EF4-FFF2-40B4-BE49-F238E27FC236}">
                <a16:creationId xmlns:a16="http://schemas.microsoft.com/office/drawing/2014/main" id="{54D8A393-D4BF-D245-A1DF-6B64F633E551}"/>
              </a:ext>
            </a:extLst>
          </p:cNvPr>
          <p:cNvSpPr/>
          <p:nvPr/>
        </p:nvSpPr>
        <p:spPr>
          <a:xfrm>
            <a:off x="5593072" y="331666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Oval 218">
            <a:extLst>
              <a:ext uri="{FF2B5EF4-FFF2-40B4-BE49-F238E27FC236}">
                <a16:creationId xmlns:a16="http://schemas.microsoft.com/office/drawing/2014/main" id="{A4A3861B-5D5F-D943-8C89-A8BCA908EDA0}"/>
              </a:ext>
            </a:extLst>
          </p:cNvPr>
          <p:cNvSpPr/>
          <p:nvPr/>
        </p:nvSpPr>
        <p:spPr>
          <a:xfrm>
            <a:off x="5587300" y="337442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Oval 219">
            <a:extLst>
              <a:ext uri="{FF2B5EF4-FFF2-40B4-BE49-F238E27FC236}">
                <a16:creationId xmlns:a16="http://schemas.microsoft.com/office/drawing/2014/main" id="{E4503A9A-D5A0-364E-B415-42848209E472}"/>
              </a:ext>
            </a:extLst>
          </p:cNvPr>
          <p:cNvSpPr/>
          <p:nvPr/>
        </p:nvSpPr>
        <p:spPr>
          <a:xfrm>
            <a:off x="5587300" y="323588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Oval 220">
            <a:extLst>
              <a:ext uri="{FF2B5EF4-FFF2-40B4-BE49-F238E27FC236}">
                <a16:creationId xmlns:a16="http://schemas.microsoft.com/office/drawing/2014/main" id="{224CC104-76EF-5C44-8B45-4E2CB3BA28E3}"/>
              </a:ext>
            </a:extLst>
          </p:cNvPr>
          <p:cNvSpPr/>
          <p:nvPr/>
        </p:nvSpPr>
        <p:spPr>
          <a:xfrm>
            <a:off x="5587300" y="313197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Oval 221">
            <a:extLst>
              <a:ext uri="{FF2B5EF4-FFF2-40B4-BE49-F238E27FC236}">
                <a16:creationId xmlns:a16="http://schemas.microsoft.com/office/drawing/2014/main" id="{E88DDEA2-3B38-A046-BF5A-F2401F64052C}"/>
              </a:ext>
            </a:extLst>
          </p:cNvPr>
          <p:cNvSpPr/>
          <p:nvPr/>
        </p:nvSpPr>
        <p:spPr>
          <a:xfrm>
            <a:off x="5587300" y="299342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Oval 222">
            <a:extLst>
              <a:ext uri="{FF2B5EF4-FFF2-40B4-BE49-F238E27FC236}">
                <a16:creationId xmlns:a16="http://schemas.microsoft.com/office/drawing/2014/main" id="{036F388C-F9EC-5F4B-8066-B24543133CD6}"/>
              </a:ext>
            </a:extLst>
          </p:cNvPr>
          <p:cNvSpPr/>
          <p:nvPr/>
        </p:nvSpPr>
        <p:spPr>
          <a:xfrm>
            <a:off x="5587300" y="28895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A63D22A5-88EA-B742-B5C6-55896E41FD0C}"/>
              </a:ext>
            </a:extLst>
          </p:cNvPr>
          <p:cNvSpPr/>
          <p:nvPr/>
        </p:nvSpPr>
        <p:spPr>
          <a:xfrm>
            <a:off x="4531719" y="1836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Oval 224">
            <a:extLst>
              <a:ext uri="{FF2B5EF4-FFF2-40B4-BE49-F238E27FC236}">
                <a16:creationId xmlns:a16="http://schemas.microsoft.com/office/drawing/2014/main" id="{62C2076A-AC72-7F42-A426-E88FB13C7A4A}"/>
              </a:ext>
            </a:extLst>
          </p:cNvPr>
          <p:cNvSpPr/>
          <p:nvPr/>
        </p:nvSpPr>
        <p:spPr>
          <a:xfrm>
            <a:off x="4531719" y="20673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Oval 225">
            <a:extLst>
              <a:ext uri="{FF2B5EF4-FFF2-40B4-BE49-F238E27FC236}">
                <a16:creationId xmlns:a16="http://schemas.microsoft.com/office/drawing/2014/main" id="{3BD9947F-0183-8942-9360-ABF9980DD1DE}"/>
              </a:ext>
            </a:extLst>
          </p:cNvPr>
          <p:cNvSpPr/>
          <p:nvPr/>
        </p:nvSpPr>
        <p:spPr>
          <a:xfrm>
            <a:off x="4531719" y="175566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Oval 226">
            <a:extLst>
              <a:ext uri="{FF2B5EF4-FFF2-40B4-BE49-F238E27FC236}">
                <a16:creationId xmlns:a16="http://schemas.microsoft.com/office/drawing/2014/main" id="{63D04716-0962-AC41-B5D1-B21143CC1161}"/>
              </a:ext>
            </a:extLst>
          </p:cNvPr>
          <p:cNvSpPr/>
          <p:nvPr/>
        </p:nvSpPr>
        <p:spPr>
          <a:xfrm>
            <a:off x="4531719" y="16517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Oval 227">
            <a:extLst>
              <a:ext uri="{FF2B5EF4-FFF2-40B4-BE49-F238E27FC236}">
                <a16:creationId xmlns:a16="http://schemas.microsoft.com/office/drawing/2014/main" id="{2EC5D97C-DFA8-664C-900D-6FC16B8BE729}"/>
              </a:ext>
            </a:extLst>
          </p:cNvPr>
          <p:cNvSpPr/>
          <p:nvPr/>
        </p:nvSpPr>
        <p:spPr>
          <a:xfrm>
            <a:off x="4531719" y="151320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Oval 228">
            <a:extLst>
              <a:ext uri="{FF2B5EF4-FFF2-40B4-BE49-F238E27FC236}">
                <a16:creationId xmlns:a16="http://schemas.microsoft.com/office/drawing/2014/main" id="{5D71B1D7-3F0A-EF46-BD22-73CE4BF71E97}"/>
              </a:ext>
            </a:extLst>
          </p:cNvPr>
          <p:cNvSpPr/>
          <p:nvPr/>
        </p:nvSpPr>
        <p:spPr>
          <a:xfrm>
            <a:off x="4531719" y="1409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Oval 229">
            <a:extLst>
              <a:ext uri="{FF2B5EF4-FFF2-40B4-BE49-F238E27FC236}">
                <a16:creationId xmlns:a16="http://schemas.microsoft.com/office/drawing/2014/main" id="{CD21C6C7-9A9A-B046-A6FC-D3A2DC8EE2B1}"/>
              </a:ext>
            </a:extLst>
          </p:cNvPr>
          <p:cNvSpPr/>
          <p:nvPr/>
        </p:nvSpPr>
        <p:spPr>
          <a:xfrm>
            <a:off x="4531719" y="274854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Oval 230">
            <a:extLst>
              <a:ext uri="{FF2B5EF4-FFF2-40B4-BE49-F238E27FC236}">
                <a16:creationId xmlns:a16="http://schemas.microsoft.com/office/drawing/2014/main" id="{C7DEE053-DA82-1147-89F3-09CC8C7F5738}"/>
              </a:ext>
            </a:extLst>
          </p:cNvPr>
          <p:cNvSpPr/>
          <p:nvPr/>
        </p:nvSpPr>
        <p:spPr>
          <a:xfrm>
            <a:off x="4531719" y="2806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Oval 231">
            <a:extLst>
              <a:ext uri="{FF2B5EF4-FFF2-40B4-BE49-F238E27FC236}">
                <a16:creationId xmlns:a16="http://schemas.microsoft.com/office/drawing/2014/main" id="{A139FE8F-65C2-7047-9D29-290FE04C83C4}"/>
              </a:ext>
            </a:extLst>
          </p:cNvPr>
          <p:cNvSpPr/>
          <p:nvPr/>
        </p:nvSpPr>
        <p:spPr>
          <a:xfrm>
            <a:off x="4531719" y="266775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Oval 232">
            <a:extLst>
              <a:ext uri="{FF2B5EF4-FFF2-40B4-BE49-F238E27FC236}">
                <a16:creationId xmlns:a16="http://schemas.microsoft.com/office/drawing/2014/main" id="{52376A13-9FBE-4945-A997-BD87FD82D943}"/>
              </a:ext>
            </a:extLst>
          </p:cNvPr>
          <p:cNvSpPr/>
          <p:nvPr/>
        </p:nvSpPr>
        <p:spPr>
          <a:xfrm>
            <a:off x="4531719" y="256384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Oval 233">
            <a:extLst>
              <a:ext uri="{FF2B5EF4-FFF2-40B4-BE49-F238E27FC236}">
                <a16:creationId xmlns:a16="http://schemas.microsoft.com/office/drawing/2014/main" id="{87061BF0-9B7F-6645-893C-91EB158EFF32}"/>
              </a:ext>
            </a:extLst>
          </p:cNvPr>
          <p:cNvSpPr/>
          <p:nvPr/>
        </p:nvSpPr>
        <p:spPr>
          <a:xfrm>
            <a:off x="4531719" y="242529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Oval 234">
            <a:extLst>
              <a:ext uri="{FF2B5EF4-FFF2-40B4-BE49-F238E27FC236}">
                <a16:creationId xmlns:a16="http://schemas.microsoft.com/office/drawing/2014/main" id="{FCF3ABF8-6162-F54B-A8E4-E9A77B32B507}"/>
              </a:ext>
            </a:extLst>
          </p:cNvPr>
          <p:cNvSpPr/>
          <p:nvPr/>
        </p:nvSpPr>
        <p:spPr>
          <a:xfrm>
            <a:off x="4531719" y="215975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Oval 235">
            <a:extLst>
              <a:ext uri="{FF2B5EF4-FFF2-40B4-BE49-F238E27FC236}">
                <a16:creationId xmlns:a16="http://schemas.microsoft.com/office/drawing/2014/main" id="{C1424FF7-01CA-0144-90D7-A0F7D8C40FBB}"/>
              </a:ext>
            </a:extLst>
          </p:cNvPr>
          <p:cNvSpPr/>
          <p:nvPr/>
        </p:nvSpPr>
        <p:spPr>
          <a:xfrm>
            <a:off x="4531719" y="123842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Oval 236">
            <a:extLst>
              <a:ext uri="{FF2B5EF4-FFF2-40B4-BE49-F238E27FC236}">
                <a16:creationId xmlns:a16="http://schemas.microsoft.com/office/drawing/2014/main" id="{BDDAE793-6165-F146-97BF-48B4D2D911CA}"/>
              </a:ext>
            </a:extLst>
          </p:cNvPr>
          <p:cNvSpPr/>
          <p:nvPr/>
        </p:nvSpPr>
        <p:spPr>
          <a:xfrm>
            <a:off x="4531499" y="11165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Oval 237">
            <a:extLst>
              <a:ext uri="{FF2B5EF4-FFF2-40B4-BE49-F238E27FC236}">
                <a16:creationId xmlns:a16="http://schemas.microsoft.com/office/drawing/2014/main" id="{77AC292B-3C98-2142-B4D1-1673A53C5C1C}"/>
              </a:ext>
            </a:extLst>
          </p:cNvPr>
          <p:cNvSpPr/>
          <p:nvPr/>
        </p:nvSpPr>
        <p:spPr>
          <a:xfrm>
            <a:off x="4875956" y="30819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Oval 238">
            <a:extLst>
              <a:ext uri="{FF2B5EF4-FFF2-40B4-BE49-F238E27FC236}">
                <a16:creationId xmlns:a16="http://schemas.microsoft.com/office/drawing/2014/main" id="{58166283-71AE-0B4F-9999-166BC9FC0F91}"/>
              </a:ext>
            </a:extLst>
          </p:cNvPr>
          <p:cNvSpPr/>
          <p:nvPr/>
        </p:nvSpPr>
        <p:spPr>
          <a:xfrm>
            <a:off x="4875956" y="31396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Oval 239">
            <a:extLst>
              <a:ext uri="{FF2B5EF4-FFF2-40B4-BE49-F238E27FC236}">
                <a16:creationId xmlns:a16="http://schemas.microsoft.com/office/drawing/2014/main" id="{239D72D5-A7DF-8D48-A7CA-FD55409BDD31}"/>
              </a:ext>
            </a:extLst>
          </p:cNvPr>
          <p:cNvSpPr/>
          <p:nvPr/>
        </p:nvSpPr>
        <p:spPr>
          <a:xfrm>
            <a:off x="4875956" y="30011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1" name="Oval 240">
            <a:extLst>
              <a:ext uri="{FF2B5EF4-FFF2-40B4-BE49-F238E27FC236}">
                <a16:creationId xmlns:a16="http://schemas.microsoft.com/office/drawing/2014/main" id="{B0BB3134-2555-A948-95A6-8B1FE0FC61FF}"/>
              </a:ext>
            </a:extLst>
          </p:cNvPr>
          <p:cNvSpPr/>
          <p:nvPr/>
        </p:nvSpPr>
        <p:spPr>
          <a:xfrm>
            <a:off x="4875956" y="28972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2" name="Oval 241">
            <a:extLst>
              <a:ext uri="{FF2B5EF4-FFF2-40B4-BE49-F238E27FC236}">
                <a16:creationId xmlns:a16="http://schemas.microsoft.com/office/drawing/2014/main" id="{D889A1F2-735F-4E42-97F0-32729993773E}"/>
              </a:ext>
            </a:extLst>
          </p:cNvPr>
          <p:cNvSpPr/>
          <p:nvPr/>
        </p:nvSpPr>
        <p:spPr>
          <a:xfrm>
            <a:off x="4875956" y="275867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3" name="Oval 242">
            <a:extLst>
              <a:ext uri="{FF2B5EF4-FFF2-40B4-BE49-F238E27FC236}">
                <a16:creationId xmlns:a16="http://schemas.microsoft.com/office/drawing/2014/main" id="{79FBA20B-7160-504B-8875-5555678BE62B}"/>
              </a:ext>
            </a:extLst>
          </p:cNvPr>
          <p:cNvSpPr/>
          <p:nvPr/>
        </p:nvSpPr>
        <p:spPr>
          <a:xfrm>
            <a:off x="4875956" y="263167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4" name="Oval 243">
            <a:extLst>
              <a:ext uri="{FF2B5EF4-FFF2-40B4-BE49-F238E27FC236}">
                <a16:creationId xmlns:a16="http://schemas.microsoft.com/office/drawing/2014/main" id="{936AA085-7B89-9D40-8925-B6A3964B0797}"/>
              </a:ext>
            </a:extLst>
          </p:cNvPr>
          <p:cNvSpPr/>
          <p:nvPr/>
        </p:nvSpPr>
        <p:spPr>
          <a:xfrm>
            <a:off x="4875955" y="248158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" name="Oval 244">
            <a:extLst>
              <a:ext uri="{FF2B5EF4-FFF2-40B4-BE49-F238E27FC236}">
                <a16:creationId xmlns:a16="http://schemas.microsoft.com/office/drawing/2014/main" id="{A476D2F7-56CA-9343-949E-7210524835A6}"/>
              </a:ext>
            </a:extLst>
          </p:cNvPr>
          <p:cNvSpPr/>
          <p:nvPr/>
        </p:nvSpPr>
        <p:spPr>
          <a:xfrm>
            <a:off x="4875956" y="228527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6" name="Oval 245">
            <a:extLst>
              <a:ext uri="{FF2B5EF4-FFF2-40B4-BE49-F238E27FC236}">
                <a16:creationId xmlns:a16="http://schemas.microsoft.com/office/drawing/2014/main" id="{3427358B-2543-F742-85DF-17CB0BA55D76}"/>
              </a:ext>
            </a:extLst>
          </p:cNvPr>
          <p:cNvSpPr/>
          <p:nvPr/>
        </p:nvSpPr>
        <p:spPr>
          <a:xfrm>
            <a:off x="4875956" y="220449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Oval 246">
            <a:extLst>
              <a:ext uri="{FF2B5EF4-FFF2-40B4-BE49-F238E27FC236}">
                <a16:creationId xmlns:a16="http://schemas.microsoft.com/office/drawing/2014/main" id="{780A99FE-6C2D-A543-9D62-3451A8C16F41}"/>
              </a:ext>
            </a:extLst>
          </p:cNvPr>
          <p:cNvSpPr/>
          <p:nvPr/>
        </p:nvSpPr>
        <p:spPr>
          <a:xfrm>
            <a:off x="4875956" y="210058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Oval 247">
            <a:extLst>
              <a:ext uri="{FF2B5EF4-FFF2-40B4-BE49-F238E27FC236}">
                <a16:creationId xmlns:a16="http://schemas.microsoft.com/office/drawing/2014/main" id="{D7CF455B-2A30-FC41-A124-68CC4A7D688D}"/>
              </a:ext>
            </a:extLst>
          </p:cNvPr>
          <p:cNvSpPr/>
          <p:nvPr/>
        </p:nvSpPr>
        <p:spPr>
          <a:xfrm>
            <a:off x="4875956" y="196203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" name="Oval 248">
            <a:extLst>
              <a:ext uri="{FF2B5EF4-FFF2-40B4-BE49-F238E27FC236}">
                <a16:creationId xmlns:a16="http://schemas.microsoft.com/office/drawing/2014/main" id="{491A8B3F-C9C9-6144-9E36-806749CEB750}"/>
              </a:ext>
            </a:extLst>
          </p:cNvPr>
          <p:cNvSpPr/>
          <p:nvPr/>
        </p:nvSpPr>
        <p:spPr>
          <a:xfrm>
            <a:off x="4875956" y="169649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0" name="Oval 249">
            <a:extLst>
              <a:ext uri="{FF2B5EF4-FFF2-40B4-BE49-F238E27FC236}">
                <a16:creationId xmlns:a16="http://schemas.microsoft.com/office/drawing/2014/main" id="{2932126A-D0DF-0A49-9584-2E8468B3D492}"/>
              </a:ext>
            </a:extLst>
          </p:cNvPr>
          <p:cNvSpPr/>
          <p:nvPr/>
        </p:nvSpPr>
        <p:spPr>
          <a:xfrm>
            <a:off x="4875956" y="154870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1" name="Oval 250">
            <a:extLst>
              <a:ext uri="{FF2B5EF4-FFF2-40B4-BE49-F238E27FC236}">
                <a16:creationId xmlns:a16="http://schemas.microsoft.com/office/drawing/2014/main" id="{36109102-F292-E546-8C2C-04A2D1017AAD}"/>
              </a:ext>
            </a:extLst>
          </p:cNvPr>
          <p:cNvSpPr/>
          <p:nvPr/>
        </p:nvSpPr>
        <p:spPr>
          <a:xfrm>
            <a:off x="4875956" y="130626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2" name="Oval 251">
            <a:extLst>
              <a:ext uri="{FF2B5EF4-FFF2-40B4-BE49-F238E27FC236}">
                <a16:creationId xmlns:a16="http://schemas.microsoft.com/office/drawing/2014/main" id="{19260464-7A4B-784E-9269-C63B77792352}"/>
              </a:ext>
            </a:extLst>
          </p:cNvPr>
          <p:cNvSpPr/>
          <p:nvPr/>
        </p:nvSpPr>
        <p:spPr>
          <a:xfrm>
            <a:off x="5231099" y="2870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3" name="Oval 252">
            <a:extLst>
              <a:ext uri="{FF2B5EF4-FFF2-40B4-BE49-F238E27FC236}">
                <a16:creationId xmlns:a16="http://schemas.microsoft.com/office/drawing/2014/main" id="{74E049F0-7A42-9B45-8849-2A85015F723A}"/>
              </a:ext>
            </a:extLst>
          </p:cNvPr>
          <p:cNvSpPr/>
          <p:nvPr/>
        </p:nvSpPr>
        <p:spPr>
          <a:xfrm>
            <a:off x="5231099" y="278964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4" name="Oval 253">
            <a:extLst>
              <a:ext uri="{FF2B5EF4-FFF2-40B4-BE49-F238E27FC236}">
                <a16:creationId xmlns:a16="http://schemas.microsoft.com/office/drawing/2014/main" id="{1F2B6829-2236-3649-805B-FCEB2C45989D}"/>
              </a:ext>
            </a:extLst>
          </p:cNvPr>
          <p:cNvSpPr/>
          <p:nvPr/>
        </p:nvSpPr>
        <p:spPr>
          <a:xfrm>
            <a:off x="5231099" y="268573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5" name="Oval 254">
            <a:extLst>
              <a:ext uri="{FF2B5EF4-FFF2-40B4-BE49-F238E27FC236}">
                <a16:creationId xmlns:a16="http://schemas.microsoft.com/office/drawing/2014/main" id="{C0823B3A-185F-1548-B95D-DB78E527317D}"/>
              </a:ext>
            </a:extLst>
          </p:cNvPr>
          <p:cNvSpPr/>
          <p:nvPr/>
        </p:nvSpPr>
        <p:spPr>
          <a:xfrm>
            <a:off x="5231099" y="254718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" name="Oval 255">
            <a:extLst>
              <a:ext uri="{FF2B5EF4-FFF2-40B4-BE49-F238E27FC236}">
                <a16:creationId xmlns:a16="http://schemas.microsoft.com/office/drawing/2014/main" id="{F8154E49-9F75-6E45-8850-B18915AB6968}"/>
              </a:ext>
            </a:extLst>
          </p:cNvPr>
          <p:cNvSpPr/>
          <p:nvPr/>
        </p:nvSpPr>
        <p:spPr>
          <a:xfrm>
            <a:off x="5231099" y="244328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" name="Oval 256">
            <a:extLst>
              <a:ext uri="{FF2B5EF4-FFF2-40B4-BE49-F238E27FC236}">
                <a16:creationId xmlns:a16="http://schemas.microsoft.com/office/drawing/2014/main" id="{5DE20F78-F454-CC48-AFDE-207042ABDC2B}"/>
              </a:ext>
            </a:extLst>
          </p:cNvPr>
          <p:cNvSpPr/>
          <p:nvPr/>
        </p:nvSpPr>
        <p:spPr>
          <a:xfrm>
            <a:off x="5231099" y="179673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Oval 257">
            <a:extLst>
              <a:ext uri="{FF2B5EF4-FFF2-40B4-BE49-F238E27FC236}">
                <a16:creationId xmlns:a16="http://schemas.microsoft.com/office/drawing/2014/main" id="{A1B54483-31A1-1847-8FCF-10AFF0C5ECF3}"/>
              </a:ext>
            </a:extLst>
          </p:cNvPr>
          <p:cNvSpPr/>
          <p:nvPr/>
        </p:nvSpPr>
        <p:spPr>
          <a:xfrm>
            <a:off x="5231099" y="31937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Oval 258">
            <a:extLst>
              <a:ext uri="{FF2B5EF4-FFF2-40B4-BE49-F238E27FC236}">
                <a16:creationId xmlns:a16="http://schemas.microsoft.com/office/drawing/2014/main" id="{8A17342D-FD0C-6B44-9908-EE03503C6036}"/>
              </a:ext>
            </a:extLst>
          </p:cNvPr>
          <p:cNvSpPr/>
          <p:nvPr/>
        </p:nvSpPr>
        <p:spPr>
          <a:xfrm>
            <a:off x="5231099" y="22724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0" name="Oval 259">
            <a:extLst>
              <a:ext uri="{FF2B5EF4-FFF2-40B4-BE49-F238E27FC236}">
                <a16:creationId xmlns:a16="http://schemas.microsoft.com/office/drawing/2014/main" id="{E91C816A-E332-2745-99F4-613684392317}"/>
              </a:ext>
            </a:extLst>
          </p:cNvPr>
          <p:cNvSpPr/>
          <p:nvPr/>
        </p:nvSpPr>
        <p:spPr>
          <a:xfrm>
            <a:off x="5231099" y="207613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1" name="Oval 260">
            <a:extLst>
              <a:ext uri="{FF2B5EF4-FFF2-40B4-BE49-F238E27FC236}">
                <a16:creationId xmlns:a16="http://schemas.microsoft.com/office/drawing/2014/main" id="{E91818A1-CCA6-8845-AB76-8B0FC991DC2B}"/>
              </a:ext>
            </a:extLst>
          </p:cNvPr>
          <p:cNvSpPr/>
          <p:nvPr/>
        </p:nvSpPr>
        <p:spPr>
          <a:xfrm>
            <a:off x="5231099" y="310137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Oval 261">
            <a:extLst>
              <a:ext uri="{FF2B5EF4-FFF2-40B4-BE49-F238E27FC236}">
                <a16:creationId xmlns:a16="http://schemas.microsoft.com/office/drawing/2014/main" id="{281C563F-7763-784E-AEDB-B77410B36F7B}"/>
              </a:ext>
            </a:extLst>
          </p:cNvPr>
          <p:cNvSpPr/>
          <p:nvPr/>
        </p:nvSpPr>
        <p:spPr>
          <a:xfrm>
            <a:off x="4214152" y="2748542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Oval 262">
            <a:extLst>
              <a:ext uri="{FF2B5EF4-FFF2-40B4-BE49-F238E27FC236}">
                <a16:creationId xmlns:a16="http://schemas.microsoft.com/office/drawing/2014/main" id="{79050C31-FD3E-1E45-9C06-036F212C0C95}"/>
              </a:ext>
            </a:extLst>
          </p:cNvPr>
          <p:cNvSpPr/>
          <p:nvPr/>
        </p:nvSpPr>
        <p:spPr>
          <a:xfrm>
            <a:off x="4528200" y="308194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Oval 263">
            <a:extLst>
              <a:ext uri="{FF2B5EF4-FFF2-40B4-BE49-F238E27FC236}">
                <a16:creationId xmlns:a16="http://schemas.microsoft.com/office/drawing/2014/main" id="{F0F1570F-C7E7-184D-B41A-8FA15F3454E7}"/>
              </a:ext>
            </a:extLst>
          </p:cNvPr>
          <p:cNvSpPr/>
          <p:nvPr/>
        </p:nvSpPr>
        <p:spPr>
          <a:xfrm>
            <a:off x="4869936" y="326826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Oval 264">
            <a:extLst>
              <a:ext uri="{FF2B5EF4-FFF2-40B4-BE49-F238E27FC236}">
                <a16:creationId xmlns:a16="http://schemas.microsoft.com/office/drawing/2014/main" id="{3D285579-C2FB-E74F-B898-187641BDCAE1}"/>
              </a:ext>
            </a:extLst>
          </p:cNvPr>
          <p:cNvSpPr/>
          <p:nvPr/>
        </p:nvSpPr>
        <p:spPr>
          <a:xfrm>
            <a:off x="5236435" y="341164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" name="Oval 265">
            <a:extLst>
              <a:ext uri="{FF2B5EF4-FFF2-40B4-BE49-F238E27FC236}">
                <a16:creationId xmlns:a16="http://schemas.microsoft.com/office/drawing/2014/main" id="{583A1199-D442-BD40-839F-CA54D7E035AA}"/>
              </a:ext>
            </a:extLst>
          </p:cNvPr>
          <p:cNvSpPr/>
          <p:nvPr/>
        </p:nvSpPr>
        <p:spPr>
          <a:xfrm>
            <a:off x="5586101" y="3491952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8" name="Oval 267">
            <a:extLst>
              <a:ext uri="{FF2B5EF4-FFF2-40B4-BE49-F238E27FC236}">
                <a16:creationId xmlns:a16="http://schemas.microsoft.com/office/drawing/2014/main" id="{2718A28E-0CD3-4F4A-A0E3-B36C15B75585}"/>
              </a:ext>
            </a:extLst>
          </p:cNvPr>
          <p:cNvSpPr/>
          <p:nvPr/>
        </p:nvSpPr>
        <p:spPr>
          <a:xfrm>
            <a:off x="5898831" y="3534582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0       1      2     3     4     5     6     7     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</p:spTree>
    <p:extLst>
      <p:ext uri="{BB962C8B-B14F-4D97-AF65-F5344CB8AC3E}">
        <p14:creationId xmlns:p14="http://schemas.microsoft.com/office/powerpoint/2010/main" val="35923829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 Size 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𝑅𝑆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𝑡𝑟𝑎𝑖𝑛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49227" y="2098608"/>
                <a:ext cx="1168269" cy="307777"/>
              </a:xfrm>
              <a:prstGeom prst="rect">
                <a:avLst/>
              </a:prstGeom>
              <a:blipFill>
                <a:blip r:embed="rId2"/>
                <a:stretch>
                  <a:fillRect r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3" name="Freeform 182">
            <a:extLst>
              <a:ext uri="{FF2B5EF4-FFF2-40B4-BE49-F238E27FC236}">
                <a16:creationId xmlns:a16="http://schemas.microsoft.com/office/drawing/2014/main" id="{1754A578-EA01-A540-8578-5FA1B88C2607}"/>
              </a:ext>
            </a:extLst>
          </p:cNvPr>
          <p:cNvSpPr/>
          <p:nvPr/>
        </p:nvSpPr>
        <p:spPr>
          <a:xfrm>
            <a:off x="3426864" y="755144"/>
            <a:ext cx="2928966" cy="2863668"/>
          </a:xfrm>
          <a:custGeom>
            <a:avLst/>
            <a:gdLst>
              <a:gd name="connsiteX0" fmla="*/ 0 w 5801975"/>
              <a:gd name="connsiteY0" fmla="*/ 0 h 3385306"/>
              <a:gd name="connsiteX1" fmla="*/ 2179083 w 5801975"/>
              <a:gd name="connsiteY1" fmla="*/ 2753895 h 3385306"/>
              <a:gd name="connsiteX2" fmla="*/ 5801975 w 5801975"/>
              <a:gd name="connsiteY2" fmla="*/ 3382211 h 3385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801975" h="3385306">
                <a:moveTo>
                  <a:pt x="0" y="0"/>
                </a:moveTo>
                <a:cubicBezTo>
                  <a:pt x="606043" y="1095096"/>
                  <a:pt x="1212087" y="2190193"/>
                  <a:pt x="2179083" y="2753895"/>
                </a:cubicBezTo>
                <a:cubicBezTo>
                  <a:pt x="3146079" y="3317597"/>
                  <a:pt x="5138001" y="3404492"/>
                  <a:pt x="5801975" y="3382211"/>
                </a:cubicBezTo>
              </a:path>
            </a:pathLst>
          </a:custGeom>
          <a:ln>
            <a:solidFill>
              <a:srgbClr val="95698A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4" name="Oval 183">
            <a:extLst>
              <a:ext uri="{FF2B5EF4-FFF2-40B4-BE49-F238E27FC236}">
                <a16:creationId xmlns:a16="http://schemas.microsoft.com/office/drawing/2014/main" id="{C8B8C4EF-39E2-D542-9099-6ACA77DABA75}"/>
              </a:ext>
            </a:extLst>
          </p:cNvPr>
          <p:cNvSpPr/>
          <p:nvPr/>
        </p:nvSpPr>
        <p:spPr>
          <a:xfrm>
            <a:off x="3884568" y="2178729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F69CFFA1-0331-EE4F-A998-1A6867A416C8}"/>
              </a:ext>
            </a:extLst>
          </p:cNvPr>
          <p:cNvSpPr/>
          <p:nvPr/>
        </p:nvSpPr>
        <p:spPr>
          <a:xfrm>
            <a:off x="3895380" y="9567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255FD03D-920B-6840-AF87-1199C2B56AB6}"/>
              </a:ext>
            </a:extLst>
          </p:cNvPr>
          <p:cNvSpPr/>
          <p:nvPr/>
        </p:nvSpPr>
        <p:spPr>
          <a:xfrm>
            <a:off x="3889607" y="171879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1D6934AB-B0D5-8940-933D-B255C0E8DA08}"/>
              </a:ext>
            </a:extLst>
          </p:cNvPr>
          <p:cNvSpPr/>
          <p:nvPr/>
        </p:nvSpPr>
        <p:spPr>
          <a:xfrm>
            <a:off x="3889607" y="1372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Oval 192">
            <a:extLst>
              <a:ext uri="{FF2B5EF4-FFF2-40B4-BE49-F238E27FC236}">
                <a16:creationId xmlns:a16="http://schemas.microsoft.com/office/drawing/2014/main" id="{A2DFC2F6-8C27-8A42-8BF3-B3B6A319736D}"/>
              </a:ext>
            </a:extLst>
          </p:cNvPr>
          <p:cNvSpPr/>
          <p:nvPr/>
        </p:nvSpPr>
        <p:spPr>
          <a:xfrm>
            <a:off x="5910595" y="345700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Oval 193">
            <a:extLst>
              <a:ext uri="{FF2B5EF4-FFF2-40B4-BE49-F238E27FC236}">
                <a16:creationId xmlns:a16="http://schemas.microsoft.com/office/drawing/2014/main" id="{BD601536-1548-D947-AB32-381BB7AA1EE8}"/>
              </a:ext>
            </a:extLst>
          </p:cNvPr>
          <p:cNvSpPr/>
          <p:nvPr/>
        </p:nvSpPr>
        <p:spPr>
          <a:xfrm>
            <a:off x="5912908" y="33207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Oval 194">
            <a:extLst>
              <a:ext uri="{FF2B5EF4-FFF2-40B4-BE49-F238E27FC236}">
                <a16:creationId xmlns:a16="http://schemas.microsoft.com/office/drawing/2014/main" id="{EE19270C-B618-5B47-8A8E-C678245B35FE}"/>
              </a:ext>
            </a:extLst>
          </p:cNvPr>
          <p:cNvSpPr/>
          <p:nvPr/>
        </p:nvSpPr>
        <p:spPr>
          <a:xfrm>
            <a:off x="5907136" y="337852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Oval 195">
            <a:extLst>
              <a:ext uri="{FF2B5EF4-FFF2-40B4-BE49-F238E27FC236}">
                <a16:creationId xmlns:a16="http://schemas.microsoft.com/office/drawing/2014/main" id="{4FE5D5FF-5B6B-254C-BD23-8889116F3D72}"/>
              </a:ext>
            </a:extLst>
          </p:cNvPr>
          <p:cNvSpPr/>
          <p:nvPr/>
        </p:nvSpPr>
        <p:spPr>
          <a:xfrm>
            <a:off x="5907136" y="323998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Oval 196">
            <a:extLst>
              <a:ext uri="{FF2B5EF4-FFF2-40B4-BE49-F238E27FC236}">
                <a16:creationId xmlns:a16="http://schemas.microsoft.com/office/drawing/2014/main" id="{D3B944B6-2B9B-A649-ADDF-5BE02B754484}"/>
              </a:ext>
            </a:extLst>
          </p:cNvPr>
          <p:cNvSpPr/>
          <p:nvPr/>
        </p:nvSpPr>
        <p:spPr>
          <a:xfrm>
            <a:off x="5907136" y="313607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Oval 197">
            <a:extLst>
              <a:ext uri="{FF2B5EF4-FFF2-40B4-BE49-F238E27FC236}">
                <a16:creationId xmlns:a16="http://schemas.microsoft.com/office/drawing/2014/main" id="{4C65EF4B-0E73-8D4F-A5B7-3DC9714B22CE}"/>
              </a:ext>
            </a:extLst>
          </p:cNvPr>
          <p:cNvSpPr/>
          <p:nvPr/>
        </p:nvSpPr>
        <p:spPr>
          <a:xfrm>
            <a:off x="5907136" y="299752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Oval 198">
            <a:extLst>
              <a:ext uri="{FF2B5EF4-FFF2-40B4-BE49-F238E27FC236}">
                <a16:creationId xmlns:a16="http://schemas.microsoft.com/office/drawing/2014/main" id="{45F7472E-5ACC-2F43-9317-05EA2A8E71A1}"/>
              </a:ext>
            </a:extLst>
          </p:cNvPr>
          <p:cNvSpPr/>
          <p:nvPr/>
        </p:nvSpPr>
        <p:spPr>
          <a:xfrm>
            <a:off x="5907136" y="289362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Oval 199">
            <a:extLst>
              <a:ext uri="{FF2B5EF4-FFF2-40B4-BE49-F238E27FC236}">
                <a16:creationId xmlns:a16="http://schemas.microsoft.com/office/drawing/2014/main" id="{A8A10497-10D3-AA4D-86FA-DAD923039C90}"/>
              </a:ext>
            </a:extLst>
          </p:cNvPr>
          <p:cNvSpPr/>
          <p:nvPr/>
        </p:nvSpPr>
        <p:spPr>
          <a:xfrm>
            <a:off x="4218055" y="14751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Oval 200">
            <a:extLst>
              <a:ext uri="{FF2B5EF4-FFF2-40B4-BE49-F238E27FC236}">
                <a16:creationId xmlns:a16="http://schemas.microsoft.com/office/drawing/2014/main" id="{8C908FF7-845E-A749-8CB0-4105CCFBD163}"/>
              </a:ext>
            </a:extLst>
          </p:cNvPr>
          <p:cNvSpPr/>
          <p:nvPr/>
        </p:nvSpPr>
        <p:spPr>
          <a:xfrm>
            <a:off x="4212283" y="15328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Oval 201">
            <a:extLst>
              <a:ext uri="{FF2B5EF4-FFF2-40B4-BE49-F238E27FC236}">
                <a16:creationId xmlns:a16="http://schemas.microsoft.com/office/drawing/2014/main" id="{C9C0D2F7-9E4F-5A43-9A20-2D9A1152E956}"/>
              </a:ext>
            </a:extLst>
          </p:cNvPr>
          <p:cNvSpPr/>
          <p:nvPr/>
        </p:nvSpPr>
        <p:spPr>
          <a:xfrm>
            <a:off x="4212283" y="13943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Oval 202">
            <a:extLst>
              <a:ext uri="{FF2B5EF4-FFF2-40B4-BE49-F238E27FC236}">
                <a16:creationId xmlns:a16="http://schemas.microsoft.com/office/drawing/2014/main" id="{50E40769-01F2-5146-AB87-004F3814B510}"/>
              </a:ext>
            </a:extLst>
          </p:cNvPr>
          <p:cNvSpPr/>
          <p:nvPr/>
        </p:nvSpPr>
        <p:spPr>
          <a:xfrm>
            <a:off x="4212283" y="12904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Oval 203">
            <a:extLst>
              <a:ext uri="{FF2B5EF4-FFF2-40B4-BE49-F238E27FC236}">
                <a16:creationId xmlns:a16="http://schemas.microsoft.com/office/drawing/2014/main" id="{9B51DC37-B330-1C45-99F0-6D638D30DC04}"/>
              </a:ext>
            </a:extLst>
          </p:cNvPr>
          <p:cNvSpPr/>
          <p:nvPr/>
        </p:nvSpPr>
        <p:spPr>
          <a:xfrm>
            <a:off x="4212283" y="115187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0D158A5E-90A1-E34B-85D3-84B4B07F356B}"/>
              </a:ext>
            </a:extLst>
          </p:cNvPr>
          <p:cNvSpPr/>
          <p:nvPr/>
        </p:nvSpPr>
        <p:spPr>
          <a:xfrm>
            <a:off x="4212283" y="10479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6C7F2863-A1AE-9A46-A6B1-1913ACEB2B62}"/>
              </a:ext>
            </a:extLst>
          </p:cNvPr>
          <p:cNvSpPr/>
          <p:nvPr/>
        </p:nvSpPr>
        <p:spPr>
          <a:xfrm>
            <a:off x="4229600" y="253730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32132F9C-203A-3C4A-B8C2-42CDC63A8D93}"/>
              </a:ext>
            </a:extLst>
          </p:cNvPr>
          <p:cNvSpPr/>
          <p:nvPr/>
        </p:nvSpPr>
        <p:spPr>
          <a:xfrm>
            <a:off x="4223828" y="259506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CEFADF0-3F89-594A-96A4-2D2B31D070C2}"/>
              </a:ext>
            </a:extLst>
          </p:cNvPr>
          <p:cNvSpPr/>
          <p:nvPr/>
        </p:nvSpPr>
        <p:spPr>
          <a:xfrm>
            <a:off x="4223828" y="245651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Oval 208">
            <a:extLst>
              <a:ext uri="{FF2B5EF4-FFF2-40B4-BE49-F238E27FC236}">
                <a16:creationId xmlns:a16="http://schemas.microsoft.com/office/drawing/2014/main" id="{7E6146DC-DCEF-E749-9AFB-325C540062BE}"/>
              </a:ext>
            </a:extLst>
          </p:cNvPr>
          <p:cNvSpPr/>
          <p:nvPr/>
        </p:nvSpPr>
        <p:spPr>
          <a:xfrm>
            <a:off x="4223828" y="23526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Oval 209">
            <a:extLst>
              <a:ext uri="{FF2B5EF4-FFF2-40B4-BE49-F238E27FC236}">
                <a16:creationId xmlns:a16="http://schemas.microsoft.com/office/drawing/2014/main" id="{3F9DDB5B-EAC7-DB40-88F8-26F785F1B3FB}"/>
              </a:ext>
            </a:extLst>
          </p:cNvPr>
          <p:cNvSpPr/>
          <p:nvPr/>
        </p:nvSpPr>
        <p:spPr>
          <a:xfrm>
            <a:off x="4223828" y="21101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Oval 210">
            <a:extLst>
              <a:ext uri="{FF2B5EF4-FFF2-40B4-BE49-F238E27FC236}">
                <a16:creationId xmlns:a16="http://schemas.microsoft.com/office/drawing/2014/main" id="{84951112-175A-744F-A7FD-4377944F7417}"/>
              </a:ext>
            </a:extLst>
          </p:cNvPr>
          <p:cNvSpPr/>
          <p:nvPr/>
        </p:nvSpPr>
        <p:spPr>
          <a:xfrm>
            <a:off x="4223828" y="184460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Oval 211">
            <a:extLst>
              <a:ext uri="{FF2B5EF4-FFF2-40B4-BE49-F238E27FC236}">
                <a16:creationId xmlns:a16="http://schemas.microsoft.com/office/drawing/2014/main" id="{A66809F0-F283-7D4B-810D-1F240A514E5D}"/>
              </a:ext>
            </a:extLst>
          </p:cNvPr>
          <p:cNvSpPr/>
          <p:nvPr/>
        </p:nvSpPr>
        <p:spPr>
          <a:xfrm>
            <a:off x="5593071" y="32589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18464036-0158-1846-B646-B77849265803}"/>
              </a:ext>
            </a:extLst>
          </p:cNvPr>
          <p:cNvSpPr/>
          <p:nvPr/>
        </p:nvSpPr>
        <p:spPr>
          <a:xfrm>
            <a:off x="5587299" y="331670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Oval 213">
            <a:extLst>
              <a:ext uri="{FF2B5EF4-FFF2-40B4-BE49-F238E27FC236}">
                <a16:creationId xmlns:a16="http://schemas.microsoft.com/office/drawing/2014/main" id="{6E285AF3-3E18-CA4C-81AD-DC6F872ECC04}"/>
              </a:ext>
            </a:extLst>
          </p:cNvPr>
          <p:cNvSpPr/>
          <p:nvPr/>
        </p:nvSpPr>
        <p:spPr>
          <a:xfrm>
            <a:off x="5587299" y="317815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Oval 214">
            <a:extLst>
              <a:ext uri="{FF2B5EF4-FFF2-40B4-BE49-F238E27FC236}">
                <a16:creationId xmlns:a16="http://schemas.microsoft.com/office/drawing/2014/main" id="{4CDB71BC-4E7B-0E4C-8938-503215FF1380}"/>
              </a:ext>
            </a:extLst>
          </p:cNvPr>
          <p:cNvSpPr/>
          <p:nvPr/>
        </p:nvSpPr>
        <p:spPr>
          <a:xfrm>
            <a:off x="5587299" y="307424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Oval 215">
            <a:extLst>
              <a:ext uri="{FF2B5EF4-FFF2-40B4-BE49-F238E27FC236}">
                <a16:creationId xmlns:a16="http://schemas.microsoft.com/office/drawing/2014/main" id="{19D54F16-7FFF-C54E-8542-A0AC271CDF22}"/>
              </a:ext>
            </a:extLst>
          </p:cNvPr>
          <p:cNvSpPr/>
          <p:nvPr/>
        </p:nvSpPr>
        <p:spPr>
          <a:xfrm>
            <a:off x="5587299" y="258934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Oval 216">
            <a:extLst>
              <a:ext uri="{FF2B5EF4-FFF2-40B4-BE49-F238E27FC236}">
                <a16:creationId xmlns:a16="http://schemas.microsoft.com/office/drawing/2014/main" id="{815C570B-C14F-F347-BD7D-378AABA96C09}"/>
              </a:ext>
            </a:extLst>
          </p:cNvPr>
          <p:cNvSpPr/>
          <p:nvPr/>
        </p:nvSpPr>
        <p:spPr>
          <a:xfrm>
            <a:off x="5587299" y="232380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Oval 217">
            <a:extLst>
              <a:ext uri="{FF2B5EF4-FFF2-40B4-BE49-F238E27FC236}">
                <a16:creationId xmlns:a16="http://schemas.microsoft.com/office/drawing/2014/main" id="{54D8A393-D4BF-D245-A1DF-6B64F633E551}"/>
              </a:ext>
            </a:extLst>
          </p:cNvPr>
          <p:cNvSpPr/>
          <p:nvPr/>
        </p:nvSpPr>
        <p:spPr>
          <a:xfrm>
            <a:off x="5593072" y="331666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Oval 218">
            <a:extLst>
              <a:ext uri="{FF2B5EF4-FFF2-40B4-BE49-F238E27FC236}">
                <a16:creationId xmlns:a16="http://schemas.microsoft.com/office/drawing/2014/main" id="{A4A3861B-5D5F-D943-8C89-A8BCA908EDA0}"/>
              </a:ext>
            </a:extLst>
          </p:cNvPr>
          <p:cNvSpPr/>
          <p:nvPr/>
        </p:nvSpPr>
        <p:spPr>
          <a:xfrm>
            <a:off x="5587300" y="337442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Oval 219">
            <a:extLst>
              <a:ext uri="{FF2B5EF4-FFF2-40B4-BE49-F238E27FC236}">
                <a16:creationId xmlns:a16="http://schemas.microsoft.com/office/drawing/2014/main" id="{E4503A9A-D5A0-364E-B415-42848209E472}"/>
              </a:ext>
            </a:extLst>
          </p:cNvPr>
          <p:cNvSpPr/>
          <p:nvPr/>
        </p:nvSpPr>
        <p:spPr>
          <a:xfrm>
            <a:off x="5587300" y="323588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Oval 220">
            <a:extLst>
              <a:ext uri="{FF2B5EF4-FFF2-40B4-BE49-F238E27FC236}">
                <a16:creationId xmlns:a16="http://schemas.microsoft.com/office/drawing/2014/main" id="{224CC104-76EF-5C44-8B45-4E2CB3BA28E3}"/>
              </a:ext>
            </a:extLst>
          </p:cNvPr>
          <p:cNvSpPr/>
          <p:nvPr/>
        </p:nvSpPr>
        <p:spPr>
          <a:xfrm>
            <a:off x="5587300" y="313197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Oval 221">
            <a:extLst>
              <a:ext uri="{FF2B5EF4-FFF2-40B4-BE49-F238E27FC236}">
                <a16:creationId xmlns:a16="http://schemas.microsoft.com/office/drawing/2014/main" id="{E88DDEA2-3B38-A046-BF5A-F2401F64052C}"/>
              </a:ext>
            </a:extLst>
          </p:cNvPr>
          <p:cNvSpPr/>
          <p:nvPr/>
        </p:nvSpPr>
        <p:spPr>
          <a:xfrm>
            <a:off x="5587300" y="299342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Oval 222">
            <a:extLst>
              <a:ext uri="{FF2B5EF4-FFF2-40B4-BE49-F238E27FC236}">
                <a16:creationId xmlns:a16="http://schemas.microsoft.com/office/drawing/2014/main" id="{036F388C-F9EC-5F4B-8066-B24543133CD6}"/>
              </a:ext>
            </a:extLst>
          </p:cNvPr>
          <p:cNvSpPr/>
          <p:nvPr/>
        </p:nvSpPr>
        <p:spPr>
          <a:xfrm>
            <a:off x="5587300" y="28895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A63D22A5-88EA-B742-B5C6-55896E41FD0C}"/>
              </a:ext>
            </a:extLst>
          </p:cNvPr>
          <p:cNvSpPr/>
          <p:nvPr/>
        </p:nvSpPr>
        <p:spPr>
          <a:xfrm>
            <a:off x="4531719" y="1836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Oval 224">
            <a:extLst>
              <a:ext uri="{FF2B5EF4-FFF2-40B4-BE49-F238E27FC236}">
                <a16:creationId xmlns:a16="http://schemas.microsoft.com/office/drawing/2014/main" id="{62C2076A-AC72-7F42-A426-E88FB13C7A4A}"/>
              </a:ext>
            </a:extLst>
          </p:cNvPr>
          <p:cNvSpPr/>
          <p:nvPr/>
        </p:nvSpPr>
        <p:spPr>
          <a:xfrm>
            <a:off x="4531719" y="20673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Oval 225">
            <a:extLst>
              <a:ext uri="{FF2B5EF4-FFF2-40B4-BE49-F238E27FC236}">
                <a16:creationId xmlns:a16="http://schemas.microsoft.com/office/drawing/2014/main" id="{3BD9947F-0183-8942-9360-ABF9980DD1DE}"/>
              </a:ext>
            </a:extLst>
          </p:cNvPr>
          <p:cNvSpPr/>
          <p:nvPr/>
        </p:nvSpPr>
        <p:spPr>
          <a:xfrm>
            <a:off x="4531719" y="175566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Oval 226">
            <a:extLst>
              <a:ext uri="{FF2B5EF4-FFF2-40B4-BE49-F238E27FC236}">
                <a16:creationId xmlns:a16="http://schemas.microsoft.com/office/drawing/2014/main" id="{63D04716-0962-AC41-B5D1-B21143CC1161}"/>
              </a:ext>
            </a:extLst>
          </p:cNvPr>
          <p:cNvSpPr/>
          <p:nvPr/>
        </p:nvSpPr>
        <p:spPr>
          <a:xfrm>
            <a:off x="4531719" y="16517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Oval 227">
            <a:extLst>
              <a:ext uri="{FF2B5EF4-FFF2-40B4-BE49-F238E27FC236}">
                <a16:creationId xmlns:a16="http://schemas.microsoft.com/office/drawing/2014/main" id="{2EC5D97C-DFA8-664C-900D-6FC16B8BE729}"/>
              </a:ext>
            </a:extLst>
          </p:cNvPr>
          <p:cNvSpPr/>
          <p:nvPr/>
        </p:nvSpPr>
        <p:spPr>
          <a:xfrm>
            <a:off x="4531719" y="151320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Oval 228">
            <a:extLst>
              <a:ext uri="{FF2B5EF4-FFF2-40B4-BE49-F238E27FC236}">
                <a16:creationId xmlns:a16="http://schemas.microsoft.com/office/drawing/2014/main" id="{5D71B1D7-3F0A-EF46-BD22-73CE4BF71E97}"/>
              </a:ext>
            </a:extLst>
          </p:cNvPr>
          <p:cNvSpPr/>
          <p:nvPr/>
        </p:nvSpPr>
        <p:spPr>
          <a:xfrm>
            <a:off x="4531719" y="1409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Oval 229">
            <a:extLst>
              <a:ext uri="{FF2B5EF4-FFF2-40B4-BE49-F238E27FC236}">
                <a16:creationId xmlns:a16="http://schemas.microsoft.com/office/drawing/2014/main" id="{CD21C6C7-9A9A-B046-A6FC-D3A2DC8EE2B1}"/>
              </a:ext>
            </a:extLst>
          </p:cNvPr>
          <p:cNvSpPr/>
          <p:nvPr/>
        </p:nvSpPr>
        <p:spPr>
          <a:xfrm>
            <a:off x="4531719" y="274854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Oval 230">
            <a:extLst>
              <a:ext uri="{FF2B5EF4-FFF2-40B4-BE49-F238E27FC236}">
                <a16:creationId xmlns:a16="http://schemas.microsoft.com/office/drawing/2014/main" id="{C7DEE053-DA82-1147-89F3-09CC8C7F5738}"/>
              </a:ext>
            </a:extLst>
          </p:cNvPr>
          <p:cNvSpPr/>
          <p:nvPr/>
        </p:nvSpPr>
        <p:spPr>
          <a:xfrm>
            <a:off x="4531719" y="2806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Oval 231">
            <a:extLst>
              <a:ext uri="{FF2B5EF4-FFF2-40B4-BE49-F238E27FC236}">
                <a16:creationId xmlns:a16="http://schemas.microsoft.com/office/drawing/2014/main" id="{A139FE8F-65C2-7047-9D29-290FE04C83C4}"/>
              </a:ext>
            </a:extLst>
          </p:cNvPr>
          <p:cNvSpPr/>
          <p:nvPr/>
        </p:nvSpPr>
        <p:spPr>
          <a:xfrm>
            <a:off x="4531719" y="266775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Oval 232">
            <a:extLst>
              <a:ext uri="{FF2B5EF4-FFF2-40B4-BE49-F238E27FC236}">
                <a16:creationId xmlns:a16="http://schemas.microsoft.com/office/drawing/2014/main" id="{52376A13-9FBE-4945-A997-BD87FD82D943}"/>
              </a:ext>
            </a:extLst>
          </p:cNvPr>
          <p:cNvSpPr/>
          <p:nvPr/>
        </p:nvSpPr>
        <p:spPr>
          <a:xfrm>
            <a:off x="4531719" y="256384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Oval 233">
            <a:extLst>
              <a:ext uri="{FF2B5EF4-FFF2-40B4-BE49-F238E27FC236}">
                <a16:creationId xmlns:a16="http://schemas.microsoft.com/office/drawing/2014/main" id="{87061BF0-9B7F-6645-893C-91EB158EFF32}"/>
              </a:ext>
            </a:extLst>
          </p:cNvPr>
          <p:cNvSpPr/>
          <p:nvPr/>
        </p:nvSpPr>
        <p:spPr>
          <a:xfrm>
            <a:off x="4531719" y="242529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Oval 234">
            <a:extLst>
              <a:ext uri="{FF2B5EF4-FFF2-40B4-BE49-F238E27FC236}">
                <a16:creationId xmlns:a16="http://schemas.microsoft.com/office/drawing/2014/main" id="{FCF3ABF8-6162-F54B-A8E4-E9A77B32B507}"/>
              </a:ext>
            </a:extLst>
          </p:cNvPr>
          <p:cNvSpPr/>
          <p:nvPr/>
        </p:nvSpPr>
        <p:spPr>
          <a:xfrm>
            <a:off x="4531719" y="215975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Oval 235">
            <a:extLst>
              <a:ext uri="{FF2B5EF4-FFF2-40B4-BE49-F238E27FC236}">
                <a16:creationId xmlns:a16="http://schemas.microsoft.com/office/drawing/2014/main" id="{C1424FF7-01CA-0144-90D7-A0F7D8C40FBB}"/>
              </a:ext>
            </a:extLst>
          </p:cNvPr>
          <p:cNvSpPr/>
          <p:nvPr/>
        </p:nvSpPr>
        <p:spPr>
          <a:xfrm>
            <a:off x="4531719" y="123842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Oval 236">
            <a:extLst>
              <a:ext uri="{FF2B5EF4-FFF2-40B4-BE49-F238E27FC236}">
                <a16:creationId xmlns:a16="http://schemas.microsoft.com/office/drawing/2014/main" id="{BDDAE793-6165-F146-97BF-48B4D2D911CA}"/>
              </a:ext>
            </a:extLst>
          </p:cNvPr>
          <p:cNvSpPr/>
          <p:nvPr/>
        </p:nvSpPr>
        <p:spPr>
          <a:xfrm>
            <a:off x="4531499" y="11165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Oval 237">
            <a:extLst>
              <a:ext uri="{FF2B5EF4-FFF2-40B4-BE49-F238E27FC236}">
                <a16:creationId xmlns:a16="http://schemas.microsoft.com/office/drawing/2014/main" id="{77AC292B-3C98-2142-B4D1-1673A53C5C1C}"/>
              </a:ext>
            </a:extLst>
          </p:cNvPr>
          <p:cNvSpPr/>
          <p:nvPr/>
        </p:nvSpPr>
        <p:spPr>
          <a:xfrm>
            <a:off x="4875956" y="30819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Oval 238">
            <a:extLst>
              <a:ext uri="{FF2B5EF4-FFF2-40B4-BE49-F238E27FC236}">
                <a16:creationId xmlns:a16="http://schemas.microsoft.com/office/drawing/2014/main" id="{58166283-71AE-0B4F-9999-166BC9FC0F91}"/>
              </a:ext>
            </a:extLst>
          </p:cNvPr>
          <p:cNvSpPr/>
          <p:nvPr/>
        </p:nvSpPr>
        <p:spPr>
          <a:xfrm>
            <a:off x="4875956" y="31396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Oval 239">
            <a:extLst>
              <a:ext uri="{FF2B5EF4-FFF2-40B4-BE49-F238E27FC236}">
                <a16:creationId xmlns:a16="http://schemas.microsoft.com/office/drawing/2014/main" id="{239D72D5-A7DF-8D48-A7CA-FD55409BDD31}"/>
              </a:ext>
            </a:extLst>
          </p:cNvPr>
          <p:cNvSpPr/>
          <p:nvPr/>
        </p:nvSpPr>
        <p:spPr>
          <a:xfrm>
            <a:off x="4875956" y="30011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1" name="Oval 240">
            <a:extLst>
              <a:ext uri="{FF2B5EF4-FFF2-40B4-BE49-F238E27FC236}">
                <a16:creationId xmlns:a16="http://schemas.microsoft.com/office/drawing/2014/main" id="{B0BB3134-2555-A948-95A6-8B1FE0FC61FF}"/>
              </a:ext>
            </a:extLst>
          </p:cNvPr>
          <p:cNvSpPr/>
          <p:nvPr/>
        </p:nvSpPr>
        <p:spPr>
          <a:xfrm>
            <a:off x="4875956" y="28972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2" name="Oval 241">
            <a:extLst>
              <a:ext uri="{FF2B5EF4-FFF2-40B4-BE49-F238E27FC236}">
                <a16:creationId xmlns:a16="http://schemas.microsoft.com/office/drawing/2014/main" id="{D889A1F2-735F-4E42-97F0-32729993773E}"/>
              </a:ext>
            </a:extLst>
          </p:cNvPr>
          <p:cNvSpPr/>
          <p:nvPr/>
        </p:nvSpPr>
        <p:spPr>
          <a:xfrm>
            <a:off x="4875956" y="275867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3" name="Oval 242">
            <a:extLst>
              <a:ext uri="{FF2B5EF4-FFF2-40B4-BE49-F238E27FC236}">
                <a16:creationId xmlns:a16="http://schemas.microsoft.com/office/drawing/2014/main" id="{79FBA20B-7160-504B-8875-5555678BE62B}"/>
              </a:ext>
            </a:extLst>
          </p:cNvPr>
          <p:cNvSpPr/>
          <p:nvPr/>
        </p:nvSpPr>
        <p:spPr>
          <a:xfrm>
            <a:off x="4875956" y="263167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4" name="Oval 243">
            <a:extLst>
              <a:ext uri="{FF2B5EF4-FFF2-40B4-BE49-F238E27FC236}">
                <a16:creationId xmlns:a16="http://schemas.microsoft.com/office/drawing/2014/main" id="{936AA085-7B89-9D40-8925-B6A3964B0797}"/>
              </a:ext>
            </a:extLst>
          </p:cNvPr>
          <p:cNvSpPr/>
          <p:nvPr/>
        </p:nvSpPr>
        <p:spPr>
          <a:xfrm>
            <a:off x="4875955" y="248158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" name="Oval 244">
            <a:extLst>
              <a:ext uri="{FF2B5EF4-FFF2-40B4-BE49-F238E27FC236}">
                <a16:creationId xmlns:a16="http://schemas.microsoft.com/office/drawing/2014/main" id="{A476D2F7-56CA-9343-949E-7210524835A6}"/>
              </a:ext>
            </a:extLst>
          </p:cNvPr>
          <p:cNvSpPr/>
          <p:nvPr/>
        </p:nvSpPr>
        <p:spPr>
          <a:xfrm>
            <a:off x="4875956" y="228527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6" name="Oval 245">
            <a:extLst>
              <a:ext uri="{FF2B5EF4-FFF2-40B4-BE49-F238E27FC236}">
                <a16:creationId xmlns:a16="http://schemas.microsoft.com/office/drawing/2014/main" id="{3427358B-2543-F742-85DF-17CB0BA55D76}"/>
              </a:ext>
            </a:extLst>
          </p:cNvPr>
          <p:cNvSpPr/>
          <p:nvPr/>
        </p:nvSpPr>
        <p:spPr>
          <a:xfrm>
            <a:off x="4875956" y="220449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Oval 246">
            <a:extLst>
              <a:ext uri="{FF2B5EF4-FFF2-40B4-BE49-F238E27FC236}">
                <a16:creationId xmlns:a16="http://schemas.microsoft.com/office/drawing/2014/main" id="{780A99FE-6C2D-A543-9D62-3451A8C16F41}"/>
              </a:ext>
            </a:extLst>
          </p:cNvPr>
          <p:cNvSpPr/>
          <p:nvPr/>
        </p:nvSpPr>
        <p:spPr>
          <a:xfrm>
            <a:off x="4875956" y="210058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Oval 247">
            <a:extLst>
              <a:ext uri="{FF2B5EF4-FFF2-40B4-BE49-F238E27FC236}">
                <a16:creationId xmlns:a16="http://schemas.microsoft.com/office/drawing/2014/main" id="{D7CF455B-2A30-FC41-A124-68CC4A7D688D}"/>
              </a:ext>
            </a:extLst>
          </p:cNvPr>
          <p:cNvSpPr/>
          <p:nvPr/>
        </p:nvSpPr>
        <p:spPr>
          <a:xfrm>
            <a:off x="4875956" y="196203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" name="Oval 248">
            <a:extLst>
              <a:ext uri="{FF2B5EF4-FFF2-40B4-BE49-F238E27FC236}">
                <a16:creationId xmlns:a16="http://schemas.microsoft.com/office/drawing/2014/main" id="{491A8B3F-C9C9-6144-9E36-806749CEB750}"/>
              </a:ext>
            </a:extLst>
          </p:cNvPr>
          <p:cNvSpPr/>
          <p:nvPr/>
        </p:nvSpPr>
        <p:spPr>
          <a:xfrm>
            <a:off x="4875956" y="169649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0" name="Oval 249">
            <a:extLst>
              <a:ext uri="{FF2B5EF4-FFF2-40B4-BE49-F238E27FC236}">
                <a16:creationId xmlns:a16="http://schemas.microsoft.com/office/drawing/2014/main" id="{2932126A-D0DF-0A49-9584-2E8468B3D492}"/>
              </a:ext>
            </a:extLst>
          </p:cNvPr>
          <p:cNvSpPr/>
          <p:nvPr/>
        </p:nvSpPr>
        <p:spPr>
          <a:xfrm>
            <a:off x="4875956" y="154870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1" name="Oval 250">
            <a:extLst>
              <a:ext uri="{FF2B5EF4-FFF2-40B4-BE49-F238E27FC236}">
                <a16:creationId xmlns:a16="http://schemas.microsoft.com/office/drawing/2014/main" id="{36109102-F292-E546-8C2C-04A2D1017AAD}"/>
              </a:ext>
            </a:extLst>
          </p:cNvPr>
          <p:cNvSpPr/>
          <p:nvPr/>
        </p:nvSpPr>
        <p:spPr>
          <a:xfrm>
            <a:off x="4875956" y="130626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2" name="Oval 251">
            <a:extLst>
              <a:ext uri="{FF2B5EF4-FFF2-40B4-BE49-F238E27FC236}">
                <a16:creationId xmlns:a16="http://schemas.microsoft.com/office/drawing/2014/main" id="{19260464-7A4B-784E-9269-C63B77792352}"/>
              </a:ext>
            </a:extLst>
          </p:cNvPr>
          <p:cNvSpPr/>
          <p:nvPr/>
        </p:nvSpPr>
        <p:spPr>
          <a:xfrm>
            <a:off x="5231099" y="2870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3" name="Oval 252">
            <a:extLst>
              <a:ext uri="{FF2B5EF4-FFF2-40B4-BE49-F238E27FC236}">
                <a16:creationId xmlns:a16="http://schemas.microsoft.com/office/drawing/2014/main" id="{74E049F0-7A42-9B45-8849-2A85015F723A}"/>
              </a:ext>
            </a:extLst>
          </p:cNvPr>
          <p:cNvSpPr/>
          <p:nvPr/>
        </p:nvSpPr>
        <p:spPr>
          <a:xfrm>
            <a:off x="5231099" y="278964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4" name="Oval 253">
            <a:extLst>
              <a:ext uri="{FF2B5EF4-FFF2-40B4-BE49-F238E27FC236}">
                <a16:creationId xmlns:a16="http://schemas.microsoft.com/office/drawing/2014/main" id="{1F2B6829-2236-3649-805B-FCEB2C45989D}"/>
              </a:ext>
            </a:extLst>
          </p:cNvPr>
          <p:cNvSpPr/>
          <p:nvPr/>
        </p:nvSpPr>
        <p:spPr>
          <a:xfrm>
            <a:off x="5231099" y="268573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5" name="Oval 254">
            <a:extLst>
              <a:ext uri="{FF2B5EF4-FFF2-40B4-BE49-F238E27FC236}">
                <a16:creationId xmlns:a16="http://schemas.microsoft.com/office/drawing/2014/main" id="{C0823B3A-185F-1548-B95D-DB78E527317D}"/>
              </a:ext>
            </a:extLst>
          </p:cNvPr>
          <p:cNvSpPr/>
          <p:nvPr/>
        </p:nvSpPr>
        <p:spPr>
          <a:xfrm>
            <a:off x="5231099" y="254718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" name="Oval 255">
            <a:extLst>
              <a:ext uri="{FF2B5EF4-FFF2-40B4-BE49-F238E27FC236}">
                <a16:creationId xmlns:a16="http://schemas.microsoft.com/office/drawing/2014/main" id="{F8154E49-9F75-6E45-8850-B18915AB6968}"/>
              </a:ext>
            </a:extLst>
          </p:cNvPr>
          <p:cNvSpPr/>
          <p:nvPr/>
        </p:nvSpPr>
        <p:spPr>
          <a:xfrm>
            <a:off x="5231099" y="244328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" name="Oval 256">
            <a:extLst>
              <a:ext uri="{FF2B5EF4-FFF2-40B4-BE49-F238E27FC236}">
                <a16:creationId xmlns:a16="http://schemas.microsoft.com/office/drawing/2014/main" id="{5DE20F78-F454-CC48-AFDE-207042ABDC2B}"/>
              </a:ext>
            </a:extLst>
          </p:cNvPr>
          <p:cNvSpPr/>
          <p:nvPr/>
        </p:nvSpPr>
        <p:spPr>
          <a:xfrm>
            <a:off x="5231099" y="179673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Oval 257">
            <a:extLst>
              <a:ext uri="{FF2B5EF4-FFF2-40B4-BE49-F238E27FC236}">
                <a16:creationId xmlns:a16="http://schemas.microsoft.com/office/drawing/2014/main" id="{A1B54483-31A1-1847-8FCF-10AFF0C5ECF3}"/>
              </a:ext>
            </a:extLst>
          </p:cNvPr>
          <p:cNvSpPr/>
          <p:nvPr/>
        </p:nvSpPr>
        <p:spPr>
          <a:xfrm>
            <a:off x="5231099" y="31937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Oval 258">
            <a:extLst>
              <a:ext uri="{FF2B5EF4-FFF2-40B4-BE49-F238E27FC236}">
                <a16:creationId xmlns:a16="http://schemas.microsoft.com/office/drawing/2014/main" id="{8A17342D-FD0C-6B44-9908-EE03503C6036}"/>
              </a:ext>
            </a:extLst>
          </p:cNvPr>
          <p:cNvSpPr/>
          <p:nvPr/>
        </p:nvSpPr>
        <p:spPr>
          <a:xfrm>
            <a:off x="5231099" y="22724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0" name="Oval 259">
            <a:extLst>
              <a:ext uri="{FF2B5EF4-FFF2-40B4-BE49-F238E27FC236}">
                <a16:creationId xmlns:a16="http://schemas.microsoft.com/office/drawing/2014/main" id="{E91C816A-E332-2745-99F4-613684392317}"/>
              </a:ext>
            </a:extLst>
          </p:cNvPr>
          <p:cNvSpPr/>
          <p:nvPr/>
        </p:nvSpPr>
        <p:spPr>
          <a:xfrm>
            <a:off x="5231099" y="207613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1" name="Oval 260">
            <a:extLst>
              <a:ext uri="{FF2B5EF4-FFF2-40B4-BE49-F238E27FC236}">
                <a16:creationId xmlns:a16="http://schemas.microsoft.com/office/drawing/2014/main" id="{E91818A1-CCA6-8845-AB76-8B0FC991DC2B}"/>
              </a:ext>
            </a:extLst>
          </p:cNvPr>
          <p:cNvSpPr/>
          <p:nvPr/>
        </p:nvSpPr>
        <p:spPr>
          <a:xfrm>
            <a:off x="5231099" y="310137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Oval 261">
            <a:extLst>
              <a:ext uri="{FF2B5EF4-FFF2-40B4-BE49-F238E27FC236}">
                <a16:creationId xmlns:a16="http://schemas.microsoft.com/office/drawing/2014/main" id="{281C563F-7763-784E-AEDB-B77410B36F7B}"/>
              </a:ext>
            </a:extLst>
          </p:cNvPr>
          <p:cNvSpPr/>
          <p:nvPr/>
        </p:nvSpPr>
        <p:spPr>
          <a:xfrm>
            <a:off x="4214152" y="2748542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Oval 262">
            <a:extLst>
              <a:ext uri="{FF2B5EF4-FFF2-40B4-BE49-F238E27FC236}">
                <a16:creationId xmlns:a16="http://schemas.microsoft.com/office/drawing/2014/main" id="{79050C31-FD3E-1E45-9C06-036F212C0C95}"/>
              </a:ext>
            </a:extLst>
          </p:cNvPr>
          <p:cNvSpPr/>
          <p:nvPr/>
        </p:nvSpPr>
        <p:spPr>
          <a:xfrm>
            <a:off x="4528200" y="308194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Oval 263">
            <a:extLst>
              <a:ext uri="{FF2B5EF4-FFF2-40B4-BE49-F238E27FC236}">
                <a16:creationId xmlns:a16="http://schemas.microsoft.com/office/drawing/2014/main" id="{F0F1570F-C7E7-184D-B41A-8FA15F3454E7}"/>
              </a:ext>
            </a:extLst>
          </p:cNvPr>
          <p:cNvSpPr/>
          <p:nvPr/>
        </p:nvSpPr>
        <p:spPr>
          <a:xfrm>
            <a:off x="4869936" y="326826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Oval 264">
            <a:extLst>
              <a:ext uri="{FF2B5EF4-FFF2-40B4-BE49-F238E27FC236}">
                <a16:creationId xmlns:a16="http://schemas.microsoft.com/office/drawing/2014/main" id="{3D285579-C2FB-E74F-B898-187641BDCAE1}"/>
              </a:ext>
            </a:extLst>
          </p:cNvPr>
          <p:cNvSpPr/>
          <p:nvPr/>
        </p:nvSpPr>
        <p:spPr>
          <a:xfrm>
            <a:off x="5236435" y="341164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" name="Oval 265">
            <a:extLst>
              <a:ext uri="{FF2B5EF4-FFF2-40B4-BE49-F238E27FC236}">
                <a16:creationId xmlns:a16="http://schemas.microsoft.com/office/drawing/2014/main" id="{583A1199-D442-BD40-839F-CA54D7E035AA}"/>
              </a:ext>
            </a:extLst>
          </p:cNvPr>
          <p:cNvSpPr/>
          <p:nvPr/>
        </p:nvSpPr>
        <p:spPr>
          <a:xfrm>
            <a:off x="5586101" y="3491952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7" name="Oval 266">
            <a:extLst>
              <a:ext uri="{FF2B5EF4-FFF2-40B4-BE49-F238E27FC236}">
                <a16:creationId xmlns:a16="http://schemas.microsoft.com/office/drawing/2014/main" id="{ED31BCFF-71E7-E141-9B3F-AA815C962FDB}"/>
              </a:ext>
            </a:extLst>
          </p:cNvPr>
          <p:cNvSpPr/>
          <p:nvPr/>
        </p:nvSpPr>
        <p:spPr>
          <a:xfrm>
            <a:off x="6218670" y="3562968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8" name="Oval 267">
            <a:extLst>
              <a:ext uri="{FF2B5EF4-FFF2-40B4-BE49-F238E27FC236}">
                <a16:creationId xmlns:a16="http://schemas.microsoft.com/office/drawing/2014/main" id="{2718A28E-0CD3-4F4A-A0E3-B36C15B75585}"/>
              </a:ext>
            </a:extLst>
          </p:cNvPr>
          <p:cNvSpPr/>
          <p:nvPr/>
        </p:nvSpPr>
        <p:spPr>
          <a:xfrm>
            <a:off x="5898831" y="3534582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0       1      2     3     4     5     6     7     8 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BA34EFC9-73E2-4624-BE8C-76F746EEF9C7}"/>
                  </a:ext>
                </a:extLst>
              </p14:cNvPr>
              <p14:cNvContentPartPr/>
              <p14:nvPr/>
            </p14:nvContentPartPr>
            <p14:xfrm>
              <a:off x="2730600" y="269280"/>
              <a:ext cx="4287960" cy="11023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BA34EFC9-73E2-4624-BE8C-76F746EEF9C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21240" y="259920"/>
                <a:ext cx="4306680" cy="1121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91243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AA5D1-B8E3-B94C-BE9B-9C1C54132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Choose Num Features?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6CDF32-884A-2B47-8A40-3E6C616FB6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Option 1</a:t>
            </a:r>
          </a:p>
          <a:p>
            <a:pPr marL="139700" indent="0">
              <a:buNone/>
            </a:pPr>
            <a:r>
              <a:rPr lang="en-US" dirty="0"/>
              <a:t>Assess on a validation set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Option 2</a:t>
            </a:r>
          </a:p>
          <a:p>
            <a:pPr marL="139700" indent="0">
              <a:buNone/>
            </a:pPr>
            <a:r>
              <a:rPr lang="en-US" dirty="0"/>
              <a:t>Cross validation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Option 3+</a:t>
            </a:r>
          </a:p>
          <a:p>
            <a:pPr marL="139700" indent="0">
              <a:buNone/>
            </a:pPr>
            <a:r>
              <a:rPr lang="en-US" dirty="0"/>
              <a:t>Other metrics for penalizing model complexity like BIC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038FAC-5191-A74A-B71E-9B0EC4088EF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47211682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D6DBA-36CE-FB41-AD81-C85F98858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Recap: Number of 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1C3619-4B76-1247-9023-373EE72280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Overfitting is not limited to polynomial regression of large degree. It can also happen if you use a large number of features!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Why? Overfitting depends on how much data you have and if there is enough to get a representative sample for the complexity of the model.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1168C8-66ED-5743-B346-0E18D47AA4E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DF7CA6A-1DFB-994C-BE0F-5DAA36D670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250" y="3112475"/>
            <a:ext cx="2886020" cy="16373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D9ED7B9-58DB-EB45-841B-4B3E625E03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4276" y="3112474"/>
            <a:ext cx="2886022" cy="163737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/>
              <p14:cNvContentPartPr/>
              <p14:nvPr/>
            </p14:nvContentPartPr>
            <p14:xfrm>
              <a:off x="3387240" y="339480"/>
              <a:ext cx="4817160" cy="271548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84000" y="330120"/>
                <a:ext cx="4827240" cy="2732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91325209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9153BC9-BDD1-4C01-8545-410CFE40B3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Class Session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C69BC31B-8CE5-41F0-B39C-14391C54BD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B8B879-B39A-4E7B-A878-9A418558E89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7063329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DC01F-141F-D841-846E-5A635ABF8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Efficiency of All Subsets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EEF17E8-824E-1849-84F6-6B946F983C2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How many models did we evaluate?</a:t>
                </a:r>
              </a:p>
              <a:p>
                <a:pPr marL="139700" indent="0" algn="ctr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𝜖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139700" indent="0" algn="ctr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 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𝜖</m:t>
                          </m:r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139700" indent="0" algn="ctr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 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𝜖</m:t>
                          </m:r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…</a:t>
                </a:r>
              </a:p>
              <a:p>
                <a:pPr marL="139700" indent="0" algn="ctr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 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𝜖</m:t>
                          </m:r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…</a:t>
                </a:r>
              </a:p>
              <a:p>
                <a:pPr marL="139700" indent="0" algn="ctr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m:rPr>
                              <m:nor/>
                            </m:rPr>
                            <a:rPr lang="en-US" b="0" i="0" dirty="0" smtClean="0">
                              <a:latin typeface="Cambria Math" panose="02040503050406030204" pitchFamily="18" charset="0"/>
                            </a:rPr>
                            <m:t>…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sub>
                          </m:s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) 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𝜖</m:t>
                          </m:r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EEF17E8-824E-1849-84F6-6B946F983C2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398100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1BC4FE-B2F6-4D41-BE8A-C26EDBE5EE3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188BD98-4CF3-4A4D-AB52-EF110A6DD142}"/>
              </a:ext>
            </a:extLst>
          </p:cNvPr>
          <p:cNvSpPr/>
          <p:nvPr/>
        </p:nvSpPr>
        <p:spPr>
          <a:xfrm>
            <a:off x="6880698" y="933241"/>
            <a:ext cx="1343638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[0 0 0 … 0 0 0]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[1 0 0 … 0 0 0]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[0 1 0 … 0 0 0]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…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[1 1 0 … 0 0 0]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…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[1 1 1 … 1 1 1]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271B516-E11D-8D40-A088-4CFB34B9A589}"/>
              </a:ext>
            </a:extLst>
          </p:cNvPr>
          <p:cNvSpPr txBox="1">
            <a:spLocks/>
          </p:cNvSpPr>
          <p:nvPr/>
        </p:nvSpPr>
        <p:spPr>
          <a:xfrm>
            <a:off x="3090625" y="3157917"/>
            <a:ext cx="5596200" cy="1800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139700" indent="0">
              <a:buNone/>
            </a:pPr>
            <a:r>
              <a:rPr lang="en-US" dirty="0"/>
              <a:t>If evaluating all subsets of 8 features only took 5 seconds, then</a:t>
            </a:r>
          </a:p>
          <a:p>
            <a:r>
              <a:rPr lang="en-US" dirty="0"/>
              <a:t>16 features would take 21 minutes</a:t>
            </a:r>
          </a:p>
          <a:p>
            <a:r>
              <a:rPr lang="en-US" dirty="0"/>
              <a:t>32 features would take almost 3 years</a:t>
            </a:r>
          </a:p>
          <a:p>
            <a:r>
              <a:rPr lang="en-US" dirty="0"/>
              <a:t>100 features would take almost 7.5*10</a:t>
            </a:r>
            <a:r>
              <a:rPr lang="en-US" baseline="30000" dirty="0"/>
              <a:t>20 </a:t>
            </a:r>
            <a:r>
              <a:rPr lang="en-US" dirty="0"/>
              <a:t>years</a:t>
            </a:r>
          </a:p>
          <a:p>
            <a:pPr lvl="1"/>
            <a:r>
              <a:rPr lang="en-US" dirty="0"/>
              <a:t>50,000,000,000x longer than the age of the universe!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3B3A1768-42A7-4137-8B2C-2A849A60B18E}"/>
                  </a:ext>
                </a:extLst>
              </p14:cNvPr>
              <p14:cNvContentPartPr/>
              <p14:nvPr/>
            </p14:nvContentPartPr>
            <p14:xfrm>
              <a:off x="6778080" y="442440"/>
              <a:ext cx="2037600" cy="290664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3B3A1768-42A7-4137-8B2C-2A849A60B18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768720" y="433080"/>
                <a:ext cx="2056320" cy="2925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848506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uiExpand="1" build="allAtOnce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E9FF0-551A-1546-891C-FB3CCA32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Greedy Algorithms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3D1EE8-3E1A-3A4F-B425-73C5357C29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Knowing it’s impossible to find exact solution, approximate it!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Forward stepwise</a:t>
            </a:r>
          </a:p>
          <a:p>
            <a:pPr marL="139700" indent="0">
              <a:buNone/>
            </a:pPr>
            <a:r>
              <a:rPr lang="en-US" dirty="0"/>
              <a:t>Start from model with no features, iteratively add features as performance improves.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Backward stepwise</a:t>
            </a:r>
          </a:p>
          <a:p>
            <a:pPr marL="139700" indent="0">
              <a:buNone/>
            </a:pPr>
            <a:r>
              <a:rPr lang="en-US" dirty="0"/>
              <a:t>Start with a full model and iteratively remove features that are the least useful.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Combining forward and backwards steps</a:t>
            </a:r>
          </a:p>
          <a:p>
            <a:pPr marL="139700" indent="0">
              <a:buNone/>
            </a:pPr>
            <a:r>
              <a:rPr lang="en-US" dirty="0"/>
              <a:t>Do a forward greedy algorithm that eventually prunes features that are no longer as relevant</a:t>
            </a:r>
          </a:p>
          <a:p>
            <a:pPr marL="139700" indent="0">
              <a:buNone/>
            </a:pPr>
            <a:r>
              <a:rPr lang="en-US" i="1" dirty="0"/>
              <a:t>And many many more!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E10567-5606-F841-9AC4-4FB27E9CF0A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61750828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1DF5B-288E-C448-96AF-C4439D0AA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Greedy Algorithm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31EACD8-78B2-0746-AC4C-97146FAC105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Start by selecting number of features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Called greedy because it makes choices that look best at the time.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31EACD8-78B2-0746-AC4C-97146FAC105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75E07B-DF3B-4A42-BD22-5E14054FA2C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E9798319-0C7C-AA46-84A7-C83D01CD6F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90625" y="1221621"/>
                <a:ext cx="5596200" cy="24701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Roboto Mono for Powerline" pitchFamily="2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Roboto Mono for Powerline" pitchFamily="2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Roboto Mono for Powerline" pitchFamily="2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Roboto Mono for Powerline" pitchFamily="2" charset="0"/>
                        </a:rPr>
                        <m:t>←{}</m:t>
                      </m:r>
                    </m:oMath>
                  </m:oMathPara>
                </a14:m>
                <a:endParaRPr lang="en-US" dirty="0">
                  <a:latin typeface="Roboto Mono for Powerline" pitchFamily="2" charset="0"/>
                  <a:ea typeface="Roboto Mono for Powerline" pitchFamily="2" charset="0"/>
                </a:endParaRP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𝑖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←1..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𝑘</m:t>
                    </m:r>
                  </m:oMath>
                </a14:m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:</a:t>
                </a: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 Find feature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𝑓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not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, that when combined </a:t>
                </a: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, minimizes the loss the most.</a:t>
                </a:r>
              </a:p>
              <a:p>
                <a:pPr marL="139700" indent="0">
                  <a:buFont typeface="Nunito Sans"/>
                  <a:buNone/>
                </a:pPr>
                <a:endParaRPr lang="en-US" dirty="0">
                  <a:latin typeface="Roboto Mono for Powerline" pitchFamily="2" charset="0"/>
                  <a:ea typeface="Roboto Mono for Powerline" pitchFamily="2" charset="0"/>
                </a:endParaRP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←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−1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∪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{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𝑓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}</m:t>
                    </m:r>
                  </m:oMath>
                </a14:m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</a:t>
                </a: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Return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𝑘</m:t>
                        </m:r>
                      </m:sub>
                    </m:sSub>
                  </m:oMath>
                </a14:m>
                <a:endParaRPr lang="en-US" dirty="0">
                  <a:latin typeface="Roboto Mono for Powerline" pitchFamily="2" charset="0"/>
                  <a:ea typeface="Roboto Mono for Powerline" pitchFamily="2" charset="0"/>
                </a:endParaRP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 </a:t>
                </a:r>
              </a:p>
            </p:txBody>
          </p:sp>
        </mc:Choice>
        <mc:Fallback xmlns="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E9798319-0C7C-AA46-84A7-C83D01CD6F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625" y="1221621"/>
                <a:ext cx="5596200" cy="24701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8400036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BB4911-23FC-6546-A560-F57FC70C50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Option 2</a:t>
            </a:r>
            <a:br>
              <a:rPr lang="en-US" dirty="0"/>
            </a:br>
            <a:r>
              <a:rPr lang="en-US" sz="2000" dirty="0"/>
              <a:t>Regularization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45CE90-B6C7-E44D-95B9-4D1E8E6DD4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3AA780-ACE1-E241-B70D-EAD9C3E7A28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75721343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FBE9A-E7E4-5943-A2A8-66918E1E9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Recap: Regularization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2C52D98-4048-AE46-A38B-7CE82A2221D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Before, we used the quality metric that minimized loss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Change quality metric to balance loss with measure of overfitting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is the measure of fit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𝑅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</m:oMath>
                </a14:m>
                <a:r>
                  <a:rPr lang="en-US" dirty="0"/>
                  <a:t> measures the magnitude of coefficients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 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How do we actually measure the magnitude of coefficients?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2C52D98-4048-AE46-A38B-7CE82A2221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349AF5-ED4B-FF44-96AB-CED5274C931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BFDD64-2CA9-1142-983C-352EE212D956}"/>
              </a:ext>
            </a:extLst>
          </p:cNvPr>
          <p:cNvSpPr txBox="1"/>
          <p:nvPr/>
        </p:nvSpPr>
        <p:spPr>
          <a:xfrm>
            <a:off x="4255477" y="3982915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126967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971C6-1150-6D4A-8F37-730CC60A8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Recap: Magnitude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6E831D7-4A09-674D-96FD-A1EFA0B2BFB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Come up with some number that summarizes the magnitude of the coefficients 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Sum?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Sum of absolute values?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Sum of squares?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6E831D7-4A09-674D-96FD-A1EFA0B2BF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EF797F-E22F-AB42-B476-88C5B61ACD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5A2C16CE-D8F9-4F10-9611-B2489FCAB431}"/>
                  </a:ext>
                </a:extLst>
              </p14:cNvPr>
              <p14:cNvContentPartPr/>
              <p14:nvPr/>
            </p14:nvContentPartPr>
            <p14:xfrm>
              <a:off x="3186720" y="136080"/>
              <a:ext cx="5870520" cy="429804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5A2C16CE-D8F9-4F10-9611-B2489FCAB43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77360" y="126720"/>
                <a:ext cx="5889240" cy="4316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D4055CD1-11DD-4F30-94A2-D7F3A3AC1E44}"/>
                  </a:ext>
                </a:extLst>
              </p14:cNvPr>
              <p14:cNvContentPartPr/>
              <p14:nvPr/>
            </p14:nvContentPartPr>
            <p14:xfrm>
              <a:off x="442119" y="1957461"/>
              <a:ext cx="360" cy="36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D4055CD1-11DD-4F30-94A2-D7F3A3AC1E4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37799" y="1953141"/>
                <a:ext cx="9000" cy="9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81194759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BD444-D4CB-DE45-9882-474DF9B62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Ridge for Feature Selection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E58A73-431A-694A-85EF-38F9FDF054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We saw that Ridge Regression shrinks coefficients, but they don’t become 0. What if we remove weights that are sufficiently small?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5AC9BF-6CCB-834C-BFF6-4FFD51DA054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/>
          </a:p>
        </p:txBody>
      </p:sp>
      <p:pic>
        <p:nvPicPr>
          <p:cNvPr id="5" name="Picture 4" descr="coef_path_ridge_scaled.eps">
            <a:extLst>
              <a:ext uri="{FF2B5EF4-FFF2-40B4-BE49-F238E27FC236}">
                <a16:creationId xmlns:a16="http://schemas.microsoft.com/office/drawing/2014/main" id="{C0ADEDDE-686A-1549-A74D-60DA8DD704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" t="12561" b="9559"/>
          <a:stretch/>
        </p:blipFill>
        <p:spPr>
          <a:xfrm>
            <a:off x="3231992" y="1483829"/>
            <a:ext cx="5324792" cy="2943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188375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5DD0F-1AA3-8346-9CC6-C8226F113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Ridge for Feature Selection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6B5505-28B3-C443-95E0-E8443B6BBB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Instead of searching over a </a:t>
            </a:r>
            <a:r>
              <a:rPr lang="en-US" b="1" dirty="0"/>
              <a:t>discrete </a:t>
            </a:r>
            <a:r>
              <a:rPr lang="en-US" dirty="0"/>
              <a:t>set of solutions, use regularization to reduce coefficient of unhelpful features.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Start with a full model, and then “shrink” ridge coefficients near 0.</a:t>
            </a:r>
          </a:p>
          <a:p>
            <a:pPr marL="139700" indent="0">
              <a:buNone/>
            </a:pPr>
            <a:r>
              <a:rPr lang="en-US" dirty="0"/>
              <a:t>Non-zero coefficients would be considered selected as important.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83557C-DFB9-2B41-A6CC-75516D37FB0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6CAB338-AFE4-6343-8EB9-84FA9A2FF5DB}"/>
              </a:ext>
            </a:extLst>
          </p:cNvPr>
          <p:cNvCxnSpPr>
            <a:cxnSpLocks/>
          </p:cNvCxnSpPr>
          <p:nvPr/>
        </p:nvCxnSpPr>
        <p:spPr>
          <a:xfrm>
            <a:off x="2967315" y="4248017"/>
            <a:ext cx="570681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7065A0AE-A1DA-684C-8890-ACE4BA894880}"/>
              </a:ext>
            </a:extLst>
          </p:cNvPr>
          <p:cNvSpPr txBox="1"/>
          <p:nvPr/>
        </p:nvSpPr>
        <p:spPr>
          <a:xfrm rot="19411254">
            <a:off x="2024767" y="4734936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 bedrooms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801D27C-75BB-EE4A-AD24-4DAE5D03A7DC}"/>
              </a:ext>
            </a:extLst>
          </p:cNvPr>
          <p:cNvSpPr txBox="1"/>
          <p:nvPr/>
        </p:nvSpPr>
        <p:spPr>
          <a:xfrm rot="19411254">
            <a:off x="2518411" y="4734937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 bathrooms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3858E2C-B0FF-3C44-8E63-74F0234C5488}"/>
              </a:ext>
            </a:extLst>
          </p:cNvPr>
          <p:cNvSpPr txBox="1"/>
          <p:nvPr/>
        </p:nvSpPr>
        <p:spPr>
          <a:xfrm rot="19411254">
            <a:off x="2929309" y="4710636"/>
            <a:ext cx="1879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sq.ft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living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4098B9D-ED6E-BF43-9E46-883FD337F7A6}"/>
              </a:ext>
            </a:extLst>
          </p:cNvPr>
          <p:cNvSpPr txBox="1"/>
          <p:nvPr/>
        </p:nvSpPr>
        <p:spPr>
          <a:xfrm rot="19411254">
            <a:off x="3266286" y="4762255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sq.ft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lot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07A9E0C-FF32-F746-AC26-F041962EFDAF}"/>
              </a:ext>
            </a:extLst>
          </p:cNvPr>
          <p:cNvSpPr txBox="1"/>
          <p:nvPr/>
        </p:nvSpPr>
        <p:spPr>
          <a:xfrm rot="19411254">
            <a:off x="3603154" y="4793911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floors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AB9E23D-C9CD-1240-AC97-72CA796F15E2}"/>
              </a:ext>
            </a:extLst>
          </p:cNvPr>
          <p:cNvSpPr txBox="1"/>
          <p:nvPr/>
        </p:nvSpPr>
        <p:spPr>
          <a:xfrm rot="19411254">
            <a:off x="4074557" y="4793911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year built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E1A6351-F7D2-4449-845A-197FA929892F}"/>
              </a:ext>
            </a:extLst>
          </p:cNvPr>
          <p:cNvSpPr txBox="1"/>
          <p:nvPr/>
        </p:nvSpPr>
        <p:spPr>
          <a:xfrm rot="19411254">
            <a:off x="4497513" y="4773728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year renovated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8FB7C98-4960-D041-910C-55F060CE5FD4}"/>
              </a:ext>
            </a:extLst>
          </p:cNvPr>
          <p:cNvSpPr txBox="1"/>
          <p:nvPr/>
        </p:nvSpPr>
        <p:spPr>
          <a:xfrm rot="19411254">
            <a:off x="4899234" y="4798272"/>
            <a:ext cx="1879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last sales price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862FC9-F722-9A45-A5E4-403721EA232F}"/>
              </a:ext>
            </a:extLst>
          </p:cNvPr>
          <p:cNvSpPr txBox="1"/>
          <p:nvPr/>
        </p:nvSpPr>
        <p:spPr>
          <a:xfrm rot="19411254">
            <a:off x="5403173" y="4773729"/>
            <a:ext cx="1879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cost per </a:t>
            </a:r>
            <a:r>
              <a:rPr lang="en-US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sq.ft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597E745-5DDA-1247-BFC3-F32FF2E9B656}"/>
              </a:ext>
            </a:extLst>
          </p:cNvPr>
          <p:cNvSpPr txBox="1"/>
          <p:nvPr/>
        </p:nvSpPr>
        <p:spPr>
          <a:xfrm rot="19411254">
            <a:off x="5740042" y="4814095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heating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BD448FC-5810-9C46-8496-8A6F84D230F5}"/>
              </a:ext>
            </a:extLst>
          </p:cNvPr>
          <p:cNvSpPr txBox="1"/>
          <p:nvPr/>
        </p:nvSpPr>
        <p:spPr>
          <a:xfrm rot="19411254">
            <a:off x="6112160" y="4854460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 showers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75F8740-2E78-9746-8029-4E93483D382E}"/>
              </a:ext>
            </a:extLst>
          </p:cNvPr>
          <p:cNvSpPr txBox="1"/>
          <p:nvPr/>
        </p:nvSpPr>
        <p:spPr>
          <a:xfrm rot="19411254">
            <a:off x="6692901" y="4854460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waterfront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83EF2F7-2722-6249-BD0C-AC35B7470AFE}"/>
              </a:ext>
            </a:extLst>
          </p:cNvPr>
          <p:cNvCxnSpPr>
            <a:cxnSpLocks/>
          </p:cNvCxnSpPr>
          <p:nvPr/>
        </p:nvCxnSpPr>
        <p:spPr>
          <a:xfrm>
            <a:off x="3647086" y="3268500"/>
            <a:ext cx="0" cy="4699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8B5ADA2-7C1A-4C4B-B1F8-E5870E8D0870}"/>
              </a:ext>
            </a:extLst>
          </p:cNvPr>
          <p:cNvCxnSpPr>
            <a:cxnSpLocks/>
          </p:cNvCxnSpPr>
          <p:nvPr/>
        </p:nvCxnSpPr>
        <p:spPr>
          <a:xfrm>
            <a:off x="4024759" y="2776523"/>
            <a:ext cx="0" cy="508000"/>
          </a:xfrm>
          <a:prstGeom prst="line">
            <a:avLst/>
          </a:prstGeom>
          <a:ln>
            <a:solidFill>
              <a:srgbClr val="6093C5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691668E-7358-5A4F-835E-01D424CD7A1F}"/>
              </a:ext>
            </a:extLst>
          </p:cNvPr>
          <p:cNvCxnSpPr>
            <a:cxnSpLocks/>
          </p:cNvCxnSpPr>
          <p:nvPr/>
        </p:nvCxnSpPr>
        <p:spPr>
          <a:xfrm flipH="1">
            <a:off x="4414704" y="2260054"/>
            <a:ext cx="12700" cy="10160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3CEC159-E6C7-8548-8B3B-51B71D3383E4}"/>
              </a:ext>
            </a:extLst>
          </p:cNvPr>
          <p:cNvCxnSpPr>
            <a:cxnSpLocks/>
          </p:cNvCxnSpPr>
          <p:nvPr/>
        </p:nvCxnSpPr>
        <p:spPr>
          <a:xfrm>
            <a:off x="4809099" y="2570000"/>
            <a:ext cx="0" cy="698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8CCF730-2F41-4448-9BFA-25A0D6256B45}"/>
              </a:ext>
            </a:extLst>
          </p:cNvPr>
          <p:cNvCxnSpPr>
            <a:cxnSpLocks/>
          </p:cNvCxnSpPr>
          <p:nvPr/>
        </p:nvCxnSpPr>
        <p:spPr>
          <a:xfrm>
            <a:off x="5218919" y="3268500"/>
            <a:ext cx="0" cy="317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815D5C8-C7A9-A84C-8F7F-C421C2BE2B5B}"/>
              </a:ext>
            </a:extLst>
          </p:cNvPr>
          <p:cNvCxnSpPr>
            <a:cxnSpLocks/>
          </p:cNvCxnSpPr>
          <p:nvPr/>
        </p:nvCxnSpPr>
        <p:spPr>
          <a:xfrm>
            <a:off x="5656259" y="2345657"/>
            <a:ext cx="0" cy="9398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3DE663F-EEAC-3449-973E-008ECA9B58A9}"/>
              </a:ext>
            </a:extLst>
          </p:cNvPr>
          <p:cNvCxnSpPr>
            <a:cxnSpLocks/>
          </p:cNvCxnSpPr>
          <p:nvPr/>
        </p:nvCxnSpPr>
        <p:spPr>
          <a:xfrm>
            <a:off x="6067583" y="2611423"/>
            <a:ext cx="0" cy="6731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266D842-7696-6B40-9EB9-0EAB98F46677}"/>
              </a:ext>
            </a:extLst>
          </p:cNvPr>
          <p:cNvCxnSpPr>
            <a:cxnSpLocks/>
          </p:cNvCxnSpPr>
          <p:nvPr/>
        </p:nvCxnSpPr>
        <p:spPr>
          <a:xfrm>
            <a:off x="6502176" y="2958554"/>
            <a:ext cx="0" cy="317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0DF1C2-687D-F74F-81EB-F33C567F0601}"/>
              </a:ext>
            </a:extLst>
          </p:cNvPr>
          <p:cNvCxnSpPr>
            <a:cxnSpLocks/>
          </p:cNvCxnSpPr>
          <p:nvPr/>
        </p:nvCxnSpPr>
        <p:spPr>
          <a:xfrm>
            <a:off x="6858281" y="3100373"/>
            <a:ext cx="0" cy="190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A68AAD3-38EC-0C42-8B44-7BD33126EADD}"/>
              </a:ext>
            </a:extLst>
          </p:cNvPr>
          <p:cNvCxnSpPr>
            <a:cxnSpLocks/>
          </p:cNvCxnSpPr>
          <p:nvPr/>
        </p:nvCxnSpPr>
        <p:spPr>
          <a:xfrm>
            <a:off x="7295545" y="2912186"/>
            <a:ext cx="0" cy="3556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5B8E68A2-91B0-4049-BA27-FF6B05BBB9DC}"/>
              </a:ext>
            </a:extLst>
          </p:cNvPr>
          <p:cNvCxnSpPr>
            <a:cxnSpLocks/>
          </p:cNvCxnSpPr>
          <p:nvPr/>
        </p:nvCxnSpPr>
        <p:spPr>
          <a:xfrm>
            <a:off x="7672843" y="2795573"/>
            <a:ext cx="0" cy="495300"/>
          </a:xfrm>
          <a:prstGeom prst="line">
            <a:avLst/>
          </a:prstGeom>
          <a:ln>
            <a:solidFill>
              <a:srgbClr val="6093C5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3F6AB0C2-6AE2-864D-BFF2-9FF7FE6001D8}"/>
              </a:ext>
            </a:extLst>
          </p:cNvPr>
          <p:cNvCxnSpPr>
            <a:cxnSpLocks/>
          </p:cNvCxnSpPr>
          <p:nvPr/>
        </p:nvCxnSpPr>
        <p:spPr>
          <a:xfrm>
            <a:off x="8134532" y="2569286"/>
            <a:ext cx="0" cy="698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2C38C2F9-7E75-3642-AC96-74AE849FA198}"/>
              </a:ext>
            </a:extLst>
          </p:cNvPr>
          <p:cNvCxnSpPr>
            <a:cxnSpLocks/>
          </p:cNvCxnSpPr>
          <p:nvPr/>
        </p:nvCxnSpPr>
        <p:spPr>
          <a:xfrm>
            <a:off x="2975861" y="2698616"/>
            <a:ext cx="5710964" cy="0"/>
          </a:xfrm>
          <a:prstGeom prst="line">
            <a:avLst/>
          </a:prstGeom>
          <a:ln>
            <a:solidFill>
              <a:srgbClr val="95698A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F479843-FA2E-CC43-AFB1-FCF1C058E027}"/>
              </a:ext>
            </a:extLst>
          </p:cNvPr>
          <p:cNvCxnSpPr>
            <a:cxnSpLocks/>
          </p:cNvCxnSpPr>
          <p:nvPr/>
        </p:nvCxnSpPr>
        <p:spPr>
          <a:xfrm flipV="1">
            <a:off x="2975861" y="3803516"/>
            <a:ext cx="5710964" cy="8240"/>
          </a:xfrm>
          <a:prstGeom prst="line">
            <a:avLst/>
          </a:prstGeom>
          <a:ln>
            <a:solidFill>
              <a:srgbClr val="95698A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F8ABF992-82C6-924F-A4ED-C8AFB5183B41}"/>
              </a:ext>
            </a:extLst>
          </p:cNvPr>
          <p:cNvCxnSpPr>
            <a:cxnSpLocks/>
          </p:cNvCxnSpPr>
          <p:nvPr/>
        </p:nvCxnSpPr>
        <p:spPr>
          <a:xfrm>
            <a:off x="2975861" y="3270116"/>
            <a:ext cx="5710964" cy="0"/>
          </a:xfrm>
          <a:prstGeom prst="line">
            <a:avLst/>
          </a:prstGeom>
          <a:ln>
            <a:solidFill>
              <a:srgbClr val="6093C5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1" name="Rectangle 90">
            <a:extLst>
              <a:ext uri="{FF2B5EF4-FFF2-40B4-BE49-F238E27FC236}">
                <a16:creationId xmlns:a16="http://schemas.microsoft.com/office/drawing/2014/main" id="{EBE0D631-CDBB-0B4E-9A80-58FCDD2EE55E}"/>
              </a:ext>
            </a:extLst>
          </p:cNvPr>
          <p:cNvSpPr/>
          <p:nvPr/>
        </p:nvSpPr>
        <p:spPr>
          <a:xfrm>
            <a:off x="2650442" y="3067731"/>
            <a:ext cx="4090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666666"/>
                </a:solidFill>
                <a:latin typeface="Nunito Sans" pitchFamily="2" charset="77"/>
              </a:rPr>
              <a:t>0</a:t>
            </a:r>
            <a:r>
              <a:rPr lang="en-U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72872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/>
      <p:bldP spid="29" grpId="0"/>
      <p:bldP spid="34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BB6C2-8779-AE44-8334-B4DC27EC6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Ridge for Feature Selection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9B7BF7-3EEE-F143-A43E-4AA2B73EF4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Look at two related features #bathrooms and # showers.</a:t>
            </a:r>
          </a:p>
          <a:p>
            <a:pPr marL="139700" indent="0">
              <a:buNone/>
            </a:pPr>
            <a:r>
              <a:rPr lang="en-US" dirty="0"/>
              <a:t>Our model ended up not choosing any features about bathrooms!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67288-7938-2246-85B6-CC8EDFFB393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3EA4B13-083C-664E-AF1F-F321D14F7F42}"/>
              </a:ext>
            </a:extLst>
          </p:cNvPr>
          <p:cNvCxnSpPr>
            <a:cxnSpLocks/>
          </p:cNvCxnSpPr>
          <p:nvPr/>
        </p:nvCxnSpPr>
        <p:spPr>
          <a:xfrm>
            <a:off x="2967315" y="4248017"/>
            <a:ext cx="570681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F320ABB-D2A3-4F4B-BC1F-5E6BB0A79C32}"/>
              </a:ext>
            </a:extLst>
          </p:cNvPr>
          <p:cNvSpPr txBox="1"/>
          <p:nvPr/>
        </p:nvSpPr>
        <p:spPr>
          <a:xfrm rot="19411254">
            <a:off x="2024767" y="4734936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 bedrooms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B298A6-50D3-D742-8132-82841BC2E14B}"/>
              </a:ext>
            </a:extLst>
          </p:cNvPr>
          <p:cNvSpPr txBox="1"/>
          <p:nvPr/>
        </p:nvSpPr>
        <p:spPr>
          <a:xfrm rot="19411254">
            <a:off x="2518411" y="4734937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 bathrooms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92E0D3-43AE-5644-B521-C60980565418}"/>
              </a:ext>
            </a:extLst>
          </p:cNvPr>
          <p:cNvSpPr txBox="1"/>
          <p:nvPr/>
        </p:nvSpPr>
        <p:spPr>
          <a:xfrm rot="19411254">
            <a:off x="2929309" y="4710636"/>
            <a:ext cx="1879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sq.ft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living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61E9C6-0A03-2943-8FF9-FB742E9B846E}"/>
              </a:ext>
            </a:extLst>
          </p:cNvPr>
          <p:cNvSpPr txBox="1"/>
          <p:nvPr/>
        </p:nvSpPr>
        <p:spPr>
          <a:xfrm rot="19411254">
            <a:off x="3266286" y="4762255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sq.ft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lot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ECFF1A-981E-AA4B-A8E7-2D755751ABDC}"/>
              </a:ext>
            </a:extLst>
          </p:cNvPr>
          <p:cNvSpPr txBox="1"/>
          <p:nvPr/>
        </p:nvSpPr>
        <p:spPr>
          <a:xfrm rot="19411254">
            <a:off x="3603154" y="4793911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floors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3221BE-B97D-E24D-8E08-10C4AA61755F}"/>
              </a:ext>
            </a:extLst>
          </p:cNvPr>
          <p:cNvSpPr txBox="1"/>
          <p:nvPr/>
        </p:nvSpPr>
        <p:spPr>
          <a:xfrm rot="19411254">
            <a:off x="4074557" y="4793911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year built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9B710E-7DA6-4D44-BC7E-47619E070CD9}"/>
              </a:ext>
            </a:extLst>
          </p:cNvPr>
          <p:cNvSpPr txBox="1"/>
          <p:nvPr/>
        </p:nvSpPr>
        <p:spPr>
          <a:xfrm rot="19411254">
            <a:off x="4497513" y="4773728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year renovated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47A006-B7C2-AD44-9E3E-B55B7C6522AB}"/>
              </a:ext>
            </a:extLst>
          </p:cNvPr>
          <p:cNvSpPr txBox="1"/>
          <p:nvPr/>
        </p:nvSpPr>
        <p:spPr>
          <a:xfrm rot="19411254">
            <a:off x="4899234" y="4798272"/>
            <a:ext cx="1879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last sales price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22E5993-EF9E-BE45-9542-E556A19FA0F7}"/>
              </a:ext>
            </a:extLst>
          </p:cNvPr>
          <p:cNvSpPr txBox="1"/>
          <p:nvPr/>
        </p:nvSpPr>
        <p:spPr>
          <a:xfrm rot="19411254">
            <a:off x="5403173" y="4773729"/>
            <a:ext cx="1879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cost per </a:t>
            </a:r>
            <a:r>
              <a:rPr lang="en-US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sq.ft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3E3E57-9712-BB4F-96AE-3C682F9F5813}"/>
              </a:ext>
            </a:extLst>
          </p:cNvPr>
          <p:cNvSpPr txBox="1"/>
          <p:nvPr/>
        </p:nvSpPr>
        <p:spPr>
          <a:xfrm rot="19411254">
            <a:off x="5740042" y="4814095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heating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F835C8C-3DD8-5A43-BE2F-E8078F5A4E9C}"/>
              </a:ext>
            </a:extLst>
          </p:cNvPr>
          <p:cNvSpPr txBox="1"/>
          <p:nvPr/>
        </p:nvSpPr>
        <p:spPr>
          <a:xfrm rot="19411254">
            <a:off x="6112160" y="4854460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 showers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A36C65-5B28-AE43-AD44-FCBF8A93D9DB}"/>
              </a:ext>
            </a:extLst>
          </p:cNvPr>
          <p:cNvSpPr txBox="1"/>
          <p:nvPr/>
        </p:nvSpPr>
        <p:spPr>
          <a:xfrm rot="19411254">
            <a:off x="6692901" y="4854460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waterfront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3DF2E1D-530E-2448-B5A9-4B929DD6DDE3}"/>
              </a:ext>
            </a:extLst>
          </p:cNvPr>
          <p:cNvCxnSpPr>
            <a:cxnSpLocks/>
          </p:cNvCxnSpPr>
          <p:nvPr/>
        </p:nvCxnSpPr>
        <p:spPr>
          <a:xfrm>
            <a:off x="3647086" y="3268500"/>
            <a:ext cx="0" cy="4699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076A13A-80A9-6945-BBFD-1FF2A07C660C}"/>
              </a:ext>
            </a:extLst>
          </p:cNvPr>
          <p:cNvCxnSpPr>
            <a:cxnSpLocks/>
          </p:cNvCxnSpPr>
          <p:nvPr/>
        </p:nvCxnSpPr>
        <p:spPr>
          <a:xfrm>
            <a:off x="4024759" y="2776523"/>
            <a:ext cx="0" cy="508000"/>
          </a:xfrm>
          <a:prstGeom prst="line">
            <a:avLst/>
          </a:prstGeom>
          <a:ln>
            <a:solidFill>
              <a:srgbClr val="6093C5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71AC5F5-662F-BC4B-90B5-98AD79861652}"/>
              </a:ext>
            </a:extLst>
          </p:cNvPr>
          <p:cNvCxnSpPr>
            <a:cxnSpLocks/>
          </p:cNvCxnSpPr>
          <p:nvPr/>
        </p:nvCxnSpPr>
        <p:spPr>
          <a:xfrm flipH="1">
            <a:off x="4414704" y="2260054"/>
            <a:ext cx="12700" cy="10160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C3B8E29-AF6A-B844-9748-DCBEF3DB7433}"/>
              </a:ext>
            </a:extLst>
          </p:cNvPr>
          <p:cNvCxnSpPr>
            <a:cxnSpLocks/>
          </p:cNvCxnSpPr>
          <p:nvPr/>
        </p:nvCxnSpPr>
        <p:spPr>
          <a:xfrm>
            <a:off x="4809099" y="2570000"/>
            <a:ext cx="0" cy="698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1A474FE-B06D-A045-9309-6D7F26BA7039}"/>
              </a:ext>
            </a:extLst>
          </p:cNvPr>
          <p:cNvCxnSpPr>
            <a:cxnSpLocks/>
          </p:cNvCxnSpPr>
          <p:nvPr/>
        </p:nvCxnSpPr>
        <p:spPr>
          <a:xfrm>
            <a:off x="5218919" y="3268500"/>
            <a:ext cx="0" cy="317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8AD6585-F851-8A47-8CD1-57D605BF84DE}"/>
              </a:ext>
            </a:extLst>
          </p:cNvPr>
          <p:cNvCxnSpPr>
            <a:cxnSpLocks/>
          </p:cNvCxnSpPr>
          <p:nvPr/>
        </p:nvCxnSpPr>
        <p:spPr>
          <a:xfrm>
            <a:off x="5656259" y="2345657"/>
            <a:ext cx="0" cy="9398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0152DEF-3A06-3342-8A99-E6B6DD9718FD}"/>
              </a:ext>
            </a:extLst>
          </p:cNvPr>
          <p:cNvCxnSpPr>
            <a:cxnSpLocks/>
          </p:cNvCxnSpPr>
          <p:nvPr/>
        </p:nvCxnSpPr>
        <p:spPr>
          <a:xfrm>
            <a:off x="6067583" y="2611423"/>
            <a:ext cx="0" cy="6731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5E3D1F1-9927-FB46-B9EB-CDDC7DA73DA5}"/>
              </a:ext>
            </a:extLst>
          </p:cNvPr>
          <p:cNvCxnSpPr>
            <a:cxnSpLocks/>
          </p:cNvCxnSpPr>
          <p:nvPr/>
        </p:nvCxnSpPr>
        <p:spPr>
          <a:xfrm>
            <a:off x="6502176" y="2958554"/>
            <a:ext cx="0" cy="317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E8CB85B-4023-8E4A-81E9-4B6B36FBA1A6}"/>
              </a:ext>
            </a:extLst>
          </p:cNvPr>
          <p:cNvCxnSpPr>
            <a:cxnSpLocks/>
          </p:cNvCxnSpPr>
          <p:nvPr/>
        </p:nvCxnSpPr>
        <p:spPr>
          <a:xfrm>
            <a:off x="6858281" y="3100373"/>
            <a:ext cx="0" cy="190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B04A872-E13A-C141-89F9-93673730EA14}"/>
              </a:ext>
            </a:extLst>
          </p:cNvPr>
          <p:cNvCxnSpPr>
            <a:cxnSpLocks/>
          </p:cNvCxnSpPr>
          <p:nvPr/>
        </p:nvCxnSpPr>
        <p:spPr>
          <a:xfrm>
            <a:off x="7295545" y="2912186"/>
            <a:ext cx="0" cy="3556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DF210D3-ACFD-D24C-8EAF-C32101D4011F}"/>
              </a:ext>
            </a:extLst>
          </p:cNvPr>
          <p:cNvCxnSpPr>
            <a:cxnSpLocks/>
          </p:cNvCxnSpPr>
          <p:nvPr/>
        </p:nvCxnSpPr>
        <p:spPr>
          <a:xfrm>
            <a:off x="7672843" y="2795573"/>
            <a:ext cx="0" cy="495300"/>
          </a:xfrm>
          <a:prstGeom prst="line">
            <a:avLst/>
          </a:prstGeom>
          <a:ln>
            <a:solidFill>
              <a:srgbClr val="6093C5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761119-8AC3-A847-A89C-D5FD313D6C19}"/>
              </a:ext>
            </a:extLst>
          </p:cNvPr>
          <p:cNvCxnSpPr>
            <a:cxnSpLocks/>
          </p:cNvCxnSpPr>
          <p:nvPr/>
        </p:nvCxnSpPr>
        <p:spPr>
          <a:xfrm>
            <a:off x="8134532" y="2569286"/>
            <a:ext cx="0" cy="698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3EB051-3B67-4B4B-8A0C-D2AE28504367}"/>
              </a:ext>
            </a:extLst>
          </p:cNvPr>
          <p:cNvCxnSpPr>
            <a:cxnSpLocks/>
          </p:cNvCxnSpPr>
          <p:nvPr/>
        </p:nvCxnSpPr>
        <p:spPr>
          <a:xfrm>
            <a:off x="2975861" y="2698616"/>
            <a:ext cx="5710964" cy="0"/>
          </a:xfrm>
          <a:prstGeom prst="line">
            <a:avLst/>
          </a:prstGeom>
          <a:ln>
            <a:solidFill>
              <a:srgbClr val="95698A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1F0A665-2D12-3844-9725-B8CCFAA35ACD}"/>
              </a:ext>
            </a:extLst>
          </p:cNvPr>
          <p:cNvCxnSpPr>
            <a:cxnSpLocks/>
          </p:cNvCxnSpPr>
          <p:nvPr/>
        </p:nvCxnSpPr>
        <p:spPr>
          <a:xfrm flipV="1">
            <a:off x="2975861" y="3803516"/>
            <a:ext cx="5710964" cy="8240"/>
          </a:xfrm>
          <a:prstGeom prst="line">
            <a:avLst/>
          </a:prstGeom>
          <a:ln>
            <a:solidFill>
              <a:srgbClr val="95698A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5C5B49E-5DBC-334C-9359-7AA1A00643FA}"/>
              </a:ext>
            </a:extLst>
          </p:cNvPr>
          <p:cNvCxnSpPr>
            <a:cxnSpLocks/>
          </p:cNvCxnSpPr>
          <p:nvPr/>
        </p:nvCxnSpPr>
        <p:spPr>
          <a:xfrm>
            <a:off x="2975861" y="3270116"/>
            <a:ext cx="5710964" cy="0"/>
          </a:xfrm>
          <a:prstGeom prst="line">
            <a:avLst/>
          </a:prstGeom>
          <a:ln>
            <a:solidFill>
              <a:srgbClr val="6093C5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57B4E9C1-2EF9-D24A-B5CD-A02911ED15CB}"/>
              </a:ext>
            </a:extLst>
          </p:cNvPr>
          <p:cNvSpPr/>
          <p:nvPr/>
        </p:nvSpPr>
        <p:spPr>
          <a:xfrm>
            <a:off x="2650442" y="3067731"/>
            <a:ext cx="4090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666666"/>
                </a:solidFill>
                <a:latin typeface="Nunito Sans" pitchFamily="2" charset="77"/>
              </a:rPr>
              <a:t>0</a:t>
            </a:r>
            <a:r>
              <a:rPr lang="en-U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2120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1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1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1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1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1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1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1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1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1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7E79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7E79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7E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7E7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906E2-C873-8642-AC26-60C4AFEB0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Recap: </a:t>
            </a:r>
            <a:br>
              <a:rPr lang="en-US" sz="2200" dirty="0"/>
            </a:br>
            <a:r>
              <a:rPr lang="en-US" sz="2200" dirty="0"/>
              <a:t>Ridge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CEC35EF-A25F-964B-93BD-948EC9C8B8D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Change quality metric to minimize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𝑅𝑆𝑆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sSubSup>
                            <m:sSubSup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</m:d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is  tuning parameter that changes how much the model cares about the regularization term.</a:t>
                </a:r>
              </a:p>
              <a:p>
                <a:pPr marL="139700" indent="0">
                  <a:buNone/>
                </a:pPr>
                <a:r>
                  <a:rPr lang="en-US" b="1" dirty="0"/>
                  <a:t>What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b="1" dirty="0"/>
                  <a:t>?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What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=∞</m:t>
                    </m:r>
                  </m:oMath>
                </a14:m>
                <a:r>
                  <a:rPr lang="en-US" b="1" dirty="0"/>
                  <a:t>?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b="1" dirty="0"/>
                  <a:t> in between?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CEC35EF-A25F-964B-93BD-948EC9C8B8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81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1B4E64-7742-584C-9640-297FF09C550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/>
              <p14:cNvContentPartPr/>
              <p14:nvPr/>
            </p14:nvContentPartPr>
            <p14:xfrm>
              <a:off x="3464280" y="2036880"/>
              <a:ext cx="5586840" cy="2806200"/>
            </p14:xfrm>
          </p:contentPart>
        </mc:Choice>
        <mc:Fallback xmlns="">
          <p:pic>
            <p:nvPicPr>
              <p:cNvPr id="5" name="Ink 4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460320" y="2026800"/>
                <a:ext cx="5598000" cy="28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ACB0AADF-AC2B-4EB5-A7A1-9A8423900661}"/>
                  </a:ext>
                </a:extLst>
              </p14:cNvPr>
              <p14:cNvContentPartPr/>
              <p14:nvPr/>
            </p14:nvContentPartPr>
            <p14:xfrm>
              <a:off x="5808240" y="68040"/>
              <a:ext cx="2660040" cy="123084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ACB0AADF-AC2B-4EB5-A7A1-9A8423900661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798880" y="58680"/>
                <a:ext cx="2678760" cy="1249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60097522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BB6C2-8779-AE44-8334-B4DC27EC6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Ridge for Feature Selection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9B7BF7-3EEE-F143-A43E-4AA2B73EF4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What if we had originally removed the # showers feature?</a:t>
            </a:r>
          </a:p>
          <a:p>
            <a:r>
              <a:rPr lang="en-US" dirty="0"/>
              <a:t>The coefficient for # bathrooms would be larger since it wasn’t “split up” amongst two correlated features</a:t>
            </a:r>
          </a:p>
          <a:p>
            <a:r>
              <a:rPr lang="en-US" dirty="0"/>
              <a:t>Instead, it would be nice if there were a </a:t>
            </a:r>
            <a:r>
              <a:rPr lang="en-US" dirty="0" err="1"/>
              <a:t>regularizer</a:t>
            </a:r>
            <a:r>
              <a:rPr lang="en-US" dirty="0"/>
              <a:t> that favors sparse solutions in the first place to account for this…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67288-7938-2246-85B6-CC8EDFFB393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3EA4B13-083C-664E-AF1F-F321D14F7F42}"/>
              </a:ext>
            </a:extLst>
          </p:cNvPr>
          <p:cNvCxnSpPr>
            <a:cxnSpLocks/>
          </p:cNvCxnSpPr>
          <p:nvPr/>
        </p:nvCxnSpPr>
        <p:spPr>
          <a:xfrm>
            <a:off x="2967315" y="4248017"/>
            <a:ext cx="570681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F320ABB-D2A3-4F4B-BC1F-5E6BB0A79C32}"/>
              </a:ext>
            </a:extLst>
          </p:cNvPr>
          <p:cNvSpPr txBox="1"/>
          <p:nvPr/>
        </p:nvSpPr>
        <p:spPr>
          <a:xfrm rot="19411254">
            <a:off x="2024767" y="4734936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 bedrooms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B298A6-50D3-D742-8132-82841BC2E14B}"/>
              </a:ext>
            </a:extLst>
          </p:cNvPr>
          <p:cNvSpPr txBox="1"/>
          <p:nvPr/>
        </p:nvSpPr>
        <p:spPr>
          <a:xfrm rot="19411254">
            <a:off x="2518411" y="4734937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 bathrooms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92E0D3-43AE-5644-B521-C60980565418}"/>
              </a:ext>
            </a:extLst>
          </p:cNvPr>
          <p:cNvSpPr txBox="1"/>
          <p:nvPr/>
        </p:nvSpPr>
        <p:spPr>
          <a:xfrm rot="19411254">
            <a:off x="2929309" y="4710636"/>
            <a:ext cx="1879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sq.ft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living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61E9C6-0A03-2943-8FF9-FB742E9B846E}"/>
              </a:ext>
            </a:extLst>
          </p:cNvPr>
          <p:cNvSpPr txBox="1"/>
          <p:nvPr/>
        </p:nvSpPr>
        <p:spPr>
          <a:xfrm rot="19411254">
            <a:off x="3266286" y="4762255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sq.ft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lot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ECFF1A-981E-AA4B-A8E7-2D755751ABDC}"/>
              </a:ext>
            </a:extLst>
          </p:cNvPr>
          <p:cNvSpPr txBox="1"/>
          <p:nvPr/>
        </p:nvSpPr>
        <p:spPr>
          <a:xfrm rot="19411254">
            <a:off x="3603154" y="4793911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floors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3221BE-B97D-E24D-8E08-10C4AA61755F}"/>
              </a:ext>
            </a:extLst>
          </p:cNvPr>
          <p:cNvSpPr txBox="1"/>
          <p:nvPr/>
        </p:nvSpPr>
        <p:spPr>
          <a:xfrm rot="19411254">
            <a:off x="4074557" y="4793911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year built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9B710E-7DA6-4D44-BC7E-47619E070CD9}"/>
              </a:ext>
            </a:extLst>
          </p:cNvPr>
          <p:cNvSpPr txBox="1"/>
          <p:nvPr/>
        </p:nvSpPr>
        <p:spPr>
          <a:xfrm rot="19411254">
            <a:off x="4497513" y="4773728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year renovated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47A006-B7C2-AD44-9E3E-B55B7C6522AB}"/>
              </a:ext>
            </a:extLst>
          </p:cNvPr>
          <p:cNvSpPr txBox="1"/>
          <p:nvPr/>
        </p:nvSpPr>
        <p:spPr>
          <a:xfrm rot="19411254">
            <a:off x="4899234" y="4798272"/>
            <a:ext cx="1879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last sales price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22E5993-EF9E-BE45-9542-E556A19FA0F7}"/>
              </a:ext>
            </a:extLst>
          </p:cNvPr>
          <p:cNvSpPr txBox="1"/>
          <p:nvPr/>
        </p:nvSpPr>
        <p:spPr>
          <a:xfrm rot="19411254">
            <a:off x="5403173" y="4773729"/>
            <a:ext cx="1879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cost per </a:t>
            </a:r>
            <a:r>
              <a:rPr lang="en-US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sq.ft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3E3E57-9712-BB4F-96AE-3C682F9F5813}"/>
              </a:ext>
            </a:extLst>
          </p:cNvPr>
          <p:cNvSpPr txBox="1"/>
          <p:nvPr/>
        </p:nvSpPr>
        <p:spPr>
          <a:xfrm rot="19411254">
            <a:off x="5740042" y="4814095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heating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A36C65-5B28-AE43-AD44-FCBF8A93D9DB}"/>
              </a:ext>
            </a:extLst>
          </p:cNvPr>
          <p:cNvSpPr txBox="1"/>
          <p:nvPr/>
        </p:nvSpPr>
        <p:spPr>
          <a:xfrm rot="19411254">
            <a:off x="6692901" y="4854460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waterfront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3DF2E1D-530E-2448-B5A9-4B929DD6DDE3}"/>
              </a:ext>
            </a:extLst>
          </p:cNvPr>
          <p:cNvCxnSpPr>
            <a:cxnSpLocks/>
          </p:cNvCxnSpPr>
          <p:nvPr/>
        </p:nvCxnSpPr>
        <p:spPr>
          <a:xfrm>
            <a:off x="3647086" y="3268500"/>
            <a:ext cx="0" cy="4699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076A13A-80A9-6945-BBFD-1FF2A07C660C}"/>
              </a:ext>
            </a:extLst>
          </p:cNvPr>
          <p:cNvCxnSpPr>
            <a:cxnSpLocks/>
          </p:cNvCxnSpPr>
          <p:nvPr/>
        </p:nvCxnSpPr>
        <p:spPr>
          <a:xfrm>
            <a:off x="4024759" y="2444097"/>
            <a:ext cx="0" cy="840426"/>
          </a:xfrm>
          <a:prstGeom prst="line">
            <a:avLst/>
          </a:prstGeom>
          <a:ln>
            <a:solidFill>
              <a:srgbClr val="6093C5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71AC5F5-662F-BC4B-90B5-98AD79861652}"/>
              </a:ext>
            </a:extLst>
          </p:cNvPr>
          <p:cNvCxnSpPr>
            <a:cxnSpLocks/>
          </p:cNvCxnSpPr>
          <p:nvPr/>
        </p:nvCxnSpPr>
        <p:spPr>
          <a:xfrm flipH="1">
            <a:off x="4414704" y="2260054"/>
            <a:ext cx="12700" cy="10160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C3B8E29-AF6A-B844-9748-DCBEF3DB7433}"/>
              </a:ext>
            </a:extLst>
          </p:cNvPr>
          <p:cNvCxnSpPr>
            <a:cxnSpLocks/>
          </p:cNvCxnSpPr>
          <p:nvPr/>
        </p:nvCxnSpPr>
        <p:spPr>
          <a:xfrm>
            <a:off x="4809099" y="2570000"/>
            <a:ext cx="0" cy="698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1A474FE-B06D-A045-9309-6D7F26BA7039}"/>
              </a:ext>
            </a:extLst>
          </p:cNvPr>
          <p:cNvCxnSpPr>
            <a:cxnSpLocks/>
          </p:cNvCxnSpPr>
          <p:nvPr/>
        </p:nvCxnSpPr>
        <p:spPr>
          <a:xfrm>
            <a:off x="5218919" y="3268500"/>
            <a:ext cx="0" cy="317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8AD6585-F851-8A47-8CD1-57D605BF84DE}"/>
              </a:ext>
            </a:extLst>
          </p:cNvPr>
          <p:cNvCxnSpPr>
            <a:cxnSpLocks/>
          </p:cNvCxnSpPr>
          <p:nvPr/>
        </p:nvCxnSpPr>
        <p:spPr>
          <a:xfrm>
            <a:off x="5656259" y="2345657"/>
            <a:ext cx="0" cy="9398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0152DEF-3A06-3342-8A99-E6B6DD9718FD}"/>
              </a:ext>
            </a:extLst>
          </p:cNvPr>
          <p:cNvCxnSpPr>
            <a:cxnSpLocks/>
          </p:cNvCxnSpPr>
          <p:nvPr/>
        </p:nvCxnSpPr>
        <p:spPr>
          <a:xfrm>
            <a:off x="6067583" y="2611423"/>
            <a:ext cx="0" cy="6731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5E3D1F1-9927-FB46-B9EB-CDDC7DA73DA5}"/>
              </a:ext>
            </a:extLst>
          </p:cNvPr>
          <p:cNvCxnSpPr>
            <a:cxnSpLocks/>
          </p:cNvCxnSpPr>
          <p:nvPr/>
        </p:nvCxnSpPr>
        <p:spPr>
          <a:xfrm>
            <a:off x="6502176" y="2958554"/>
            <a:ext cx="0" cy="317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E8CB85B-4023-8E4A-81E9-4B6B36FBA1A6}"/>
              </a:ext>
            </a:extLst>
          </p:cNvPr>
          <p:cNvCxnSpPr>
            <a:cxnSpLocks/>
          </p:cNvCxnSpPr>
          <p:nvPr/>
        </p:nvCxnSpPr>
        <p:spPr>
          <a:xfrm>
            <a:off x="6858281" y="3100373"/>
            <a:ext cx="0" cy="190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B04A872-E13A-C141-89F9-93673730EA14}"/>
              </a:ext>
            </a:extLst>
          </p:cNvPr>
          <p:cNvCxnSpPr>
            <a:cxnSpLocks/>
          </p:cNvCxnSpPr>
          <p:nvPr/>
        </p:nvCxnSpPr>
        <p:spPr>
          <a:xfrm>
            <a:off x="7295545" y="2912186"/>
            <a:ext cx="0" cy="3556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761119-8AC3-A847-A89C-D5FD313D6C19}"/>
              </a:ext>
            </a:extLst>
          </p:cNvPr>
          <p:cNvCxnSpPr>
            <a:cxnSpLocks/>
          </p:cNvCxnSpPr>
          <p:nvPr/>
        </p:nvCxnSpPr>
        <p:spPr>
          <a:xfrm>
            <a:off x="8134532" y="2569286"/>
            <a:ext cx="0" cy="698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3EB051-3B67-4B4B-8A0C-D2AE28504367}"/>
              </a:ext>
            </a:extLst>
          </p:cNvPr>
          <p:cNvCxnSpPr>
            <a:cxnSpLocks/>
          </p:cNvCxnSpPr>
          <p:nvPr/>
        </p:nvCxnSpPr>
        <p:spPr>
          <a:xfrm>
            <a:off x="2975861" y="2698616"/>
            <a:ext cx="5710964" cy="0"/>
          </a:xfrm>
          <a:prstGeom prst="line">
            <a:avLst/>
          </a:prstGeom>
          <a:ln>
            <a:solidFill>
              <a:srgbClr val="95698A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1F0A665-2D12-3844-9725-B8CCFAA35ACD}"/>
              </a:ext>
            </a:extLst>
          </p:cNvPr>
          <p:cNvCxnSpPr>
            <a:cxnSpLocks/>
          </p:cNvCxnSpPr>
          <p:nvPr/>
        </p:nvCxnSpPr>
        <p:spPr>
          <a:xfrm flipV="1">
            <a:off x="2975861" y="3803516"/>
            <a:ext cx="5710964" cy="8240"/>
          </a:xfrm>
          <a:prstGeom prst="line">
            <a:avLst/>
          </a:prstGeom>
          <a:ln>
            <a:solidFill>
              <a:srgbClr val="95698A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5C5B49E-5DBC-334C-9359-7AA1A00643FA}"/>
              </a:ext>
            </a:extLst>
          </p:cNvPr>
          <p:cNvCxnSpPr>
            <a:cxnSpLocks/>
          </p:cNvCxnSpPr>
          <p:nvPr/>
        </p:nvCxnSpPr>
        <p:spPr>
          <a:xfrm>
            <a:off x="2975861" y="3270116"/>
            <a:ext cx="5710964" cy="0"/>
          </a:xfrm>
          <a:prstGeom prst="line">
            <a:avLst/>
          </a:prstGeom>
          <a:ln>
            <a:solidFill>
              <a:srgbClr val="6093C5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E4FD715A-CBC4-7F47-B2CA-133E9A02A31E}"/>
              </a:ext>
            </a:extLst>
          </p:cNvPr>
          <p:cNvSpPr/>
          <p:nvPr/>
        </p:nvSpPr>
        <p:spPr>
          <a:xfrm>
            <a:off x="2650442" y="3067731"/>
            <a:ext cx="4090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666666"/>
                </a:solidFill>
                <a:latin typeface="Nunito Sans" pitchFamily="2" charset="77"/>
              </a:rPr>
              <a:t>0</a:t>
            </a:r>
            <a:r>
              <a:rPr lang="en-U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0187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1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1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1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1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1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1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1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1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1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7E79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7E7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7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76DB9C-E116-41BB-BBF8-489815CAF44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/>
          </a:p>
        </p:txBody>
      </p:sp>
      <p:pic>
        <p:nvPicPr>
          <p:cNvPr id="1026" name="Picture 2" descr="25bestgifs9">
            <a:extLst>
              <a:ext uri="{FF2B5EF4-FFF2-40B4-BE49-F238E27FC236}">
                <a16:creationId xmlns:a16="http://schemas.microsoft.com/office/drawing/2014/main" id="{3B9A460F-F929-43B9-8AA1-A667B80378C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069" y="857250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8FB15304-B770-4CFC-8090-CE7B3802EAC1}"/>
                  </a:ext>
                </a:extLst>
              </p14:cNvPr>
              <p14:cNvContentPartPr/>
              <p14:nvPr/>
            </p14:nvContentPartPr>
            <p14:xfrm>
              <a:off x="3065760" y="219600"/>
              <a:ext cx="2252880" cy="30888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8FB15304-B770-4CFC-8090-CE7B3802EAC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56400" y="210240"/>
                <a:ext cx="2271600" cy="327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431695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906E2-C873-8642-AC26-60C4AFEB0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LASSO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CEC35EF-A25F-964B-93BD-948EC9C8B8D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Change quality metric to minimize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𝑅𝑆𝑆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d>
                                </m:e>
                              </m:d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is a tuning parameter that changes how much the model cares about the regularization term.</a:t>
                </a:r>
              </a:p>
              <a:p>
                <a:pPr marL="139700" indent="0">
                  <a:buNone/>
                </a:pPr>
                <a:r>
                  <a:rPr lang="en-US" b="1" dirty="0"/>
                  <a:t>What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b="1" dirty="0"/>
                  <a:t>?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What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=∞</m:t>
                    </m:r>
                  </m:oMath>
                </a14:m>
                <a:r>
                  <a:rPr lang="en-US" b="1" dirty="0"/>
                  <a:t>?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b="1" dirty="0"/>
                  <a:t> in between?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CEC35EF-A25F-964B-93BD-948EC9C8B8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82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1B4E64-7742-584C-9640-297FF09C550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42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7246693F-1E09-4029-8ECF-3D87F012C604}"/>
                  </a:ext>
                </a:extLst>
              </p14:cNvPr>
              <p14:cNvContentPartPr/>
              <p14:nvPr/>
            </p14:nvContentPartPr>
            <p14:xfrm>
              <a:off x="3616560" y="119520"/>
              <a:ext cx="4788360" cy="467568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7246693F-1E09-4029-8ECF-3D87F012C60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607200" y="110160"/>
                <a:ext cx="4807080" cy="4694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27932220"/>
      </p:ext>
    </p:extLst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EF95A5A-F9D9-D946-905E-20750B17D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Ridge Coefficient Paths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6AAC8B-AE63-0443-A632-ABB1F22EAD4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43</a:t>
            </a:fld>
            <a:endParaRPr lang="en"/>
          </a:p>
        </p:txBody>
      </p:sp>
      <p:pic>
        <p:nvPicPr>
          <p:cNvPr id="6" name="Picture 5" descr="coef_path_ridge_scaled.eps">
            <a:extLst>
              <a:ext uri="{FF2B5EF4-FFF2-40B4-BE49-F238E27FC236}">
                <a16:creationId xmlns:a16="http://schemas.microsoft.com/office/drawing/2014/main" id="{364A0AC0-C01B-D946-944B-68228173A4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" t="12561" b="9559"/>
          <a:stretch/>
        </p:blipFill>
        <p:spPr>
          <a:xfrm>
            <a:off x="3231992" y="1201817"/>
            <a:ext cx="5324792" cy="29439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730D25D-EE9B-BE47-BA39-AF2F44BAF928}"/>
                  </a:ext>
                </a:extLst>
              </p:cNvPr>
              <p:cNvSpPr/>
              <p:nvPr/>
            </p:nvSpPr>
            <p:spPr>
              <a:xfrm rot="16200000">
                <a:off x="2363357" y="2511265"/>
                <a:ext cx="1412181" cy="3250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Coefficients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730D25D-EE9B-BE47-BA39-AF2F44BAF9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63357" y="2511265"/>
                <a:ext cx="1412181" cy="325089"/>
              </a:xfrm>
              <a:prstGeom prst="rect">
                <a:avLst/>
              </a:prstGeom>
              <a:blipFill>
                <a:blip r:embed="rId3"/>
                <a:stretch>
                  <a:fillRect r="-15385" b="-8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74803FDD-7976-1844-A761-5F694B3BCE97}"/>
                  </a:ext>
                </a:extLst>
              </p:cNvPr>
              <p:cNvSpPr/>
              <p:nvPr/>
            </p:nvSpPr>
            <p:spPr>
              <a:xfrm>
                <a:off x="5729182" y="4293938"/>
                <a:ext cx="3304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𝜆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74803FDD-7976-1844-A761-5F694B3BCE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9182" y="4293938"/>
                <a:ext cx="330411" cy="3077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B931FB3-16FC-4583-9AB4-D07C821EC830}"/>
                  </a:ext>
                </a:extLst>
              </p14:cNvPr>
              <p14:cNvContentPartPr/>
              <p14:nvPr/>
            </p14:nvContentPartPr>
            <p14:xfrm>
              <a:off x="5804640" y="1275840"/>
              <a:ext cx="2415240" cy="25448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B931FB3-16FC-4583-9AB4-D07C821EC83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5795280" y="1266480"/>
                <a:ext cx="2433960" cy="2563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17062461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EF95A5A-F9D9-D946-905E-20750B17D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LASSO Coefficient Paths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6AAC8B-AE63-0443-A632-ABB1F22EAD4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44</a:t>
            </a:fld>
            <a:endParaRPr lang="en"/>
          </a:p>
        </p:txBody>
      </p:sp>
      <p:pic>
        <p:nvPicPr>
          <p:cNvPr id="9" name="Picture 8" descr="coeff_path_lass_scaled.eps">
            <a:extLst>
              <a:ext uri="{FF2B5EF4-FFF2-40B4-BE49-F238E27FC236}">
                <a16:creationId xmlns:a16="http://schemas.microsoft.com/office/drawing/2014/main" id="{D4CF4980-BE5B-1E4C-970E-49A68A1AD5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3" t="12584" b="9525"/>
          <a:stretch/>
        </p:blipFill>
        <p:spPr>
          <a:xfrm>
            <a:off x="3213282" y="1201815"/>
            <a:ext cx="5343501" cy="294398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74803FDD-7976-1844-A761-5F694B3BCE97}"/>
                  </a:ext>
                </a:extLst>
              </p:cNvPr>
              <p:cNvSpPr/>
              <p:nvPr/>
            </p:nvSpPr>
            <p:spPr>
              <a:xfrm>
                <a:off x="5729182" y="4293938"/>
                <a:ext cx="3304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𝜆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74803FDD-7976-1844-A761-5F694B3BCE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9182" y="4293938"/>
                <a:ext cx="330411" cy="3077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730D25D-EE9B-BE47-BA39-AF2F44BAF928}"/>
                  </a:ext>
                </a:extLst>
              </p:cNvPr>
              <p:cNvSpPr/>
              <p:nvPr/>
            </p:nvSpPr>
            <p:spPr>
              <a:xfrm rot="16200000">
                <a:off x="2363357" y="2511265"/>
                <a:ext cx="1412181" cy="3250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Coefficients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730D25D-EE9B-BE47-BA39-AF2F44BAF9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63357" y="2511265"/>
                <a:ext cx="1412181" cy="325089"/>
              </a:xfrm>
              <a:prstGeom prst="rect">
                <a:avLst/>
              </a:prstGeom>
              <a:blipFill>
                <a:blip r:embed="rId3"/>
                <a:stretch>
                  <a:fillRect r="-15385" b="-8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C9D3DE0-4894-4816-B442-45B917D1645C}"/>
                  </a:ext>
                </a:extLst>
              </p14:cNvPr>
              <p14:cNvContentPartPr/>
              <p14:nvPr/>
            </p14:nvContentPartPr>
            <p14:xfrm>
              <a:off x="3826080" y="388080"/>
              <a:ext cx="3558960" cy="34239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C9D3DE0-4894-4816-B442-45B917D1645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816720" y="378720"/>
                <a:ext cx="3577680" cy="3442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37750929"/>
      </p:ext>
    </p:extLst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E150CA-46DA-43F2-B40E-0E491EE62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Coefficient Paths – Another View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41A77C-FE3D-4374-A75F-78E51B494E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Example from Google’s </a:t>
            </a:r>
            <a:r>
              <a:rPr lang="en-US" dirty="0">
                <a:hlinkClick r:id="rId4"/>
              </a:rPr>
              <a:t>Machine Learning Crash Course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8FE47C-B428-49BB-84CF-98897AE7DD9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45</a:t>
            </a:fld>
            <a:endParaRPr lang="en"/>
          </a:p>
        </p:txBody>
      </p:sp>
      <p:pic>
        <p:nvPicPr>
          <p:cNvPr id="6" name="Screen Recording 5">
            <a:hlinkClick r:id="" action="ppaction://media"/>
            <a:extLst>
              <a:ext uri="{FF2B5EF4-FFF2-40B4-BE49-F238E27FC236}">
                <a16:creationId xmlns:a16="http://schemas.microsoft.com/office/drawing/2014/main" id="{8F596D21-6CDE-408F-93DA-2214FEBE58F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3365" y="1877466"/>
            <a:ext cx="6322119" cy="252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625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4A011FB-1AE5-4BAA-AFC4-A0953C0A5B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50" y="575501"/>
            <a:ext cx="2046300" cy="1188696"/>
          </a:xfrm>
        </p:spPr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516B4D2-D3A3-4801-82D1-7DB0A28605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Similar demo to last time’s with Ridge but using the LASSO penalty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08BA3A-2638-49CE-BE07-301BE66F614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46</a:t>
            </a:fld>
            <a:endParaRPr lang="e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BA67FE9-4457-4A83-A1B0-A735E0DA3006}"/>
              </a:ext>
            </a:extLst>
          </p:cNvPr>
          <p:cNvSpPr/>
          <p:nvPr/>
        </p:nvSpPr>
        <p:spPr>
          <a:xfrm>
            <a:off x="533359" y="3685102"/>
            <a:ext cx="18549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Nunito Sans" panose="020B0604020202020204" charset="0"/>
              </a:rPr>
              <a:t>See </a:t>
            </a:r>
            <a:r>
              <a:rPr lang="en-US" sz="2400" dirty="0" err="1">
                <a:solidFill>
                  <a:schemeClr val="bg1"/>
                </a:solidFill>
                <a:latin typeface="Nunito Sans" panose="020B0604020202020204" charset="0"/>
              </a:rPr>
              <a:t>EdStem</a:t>
            </a:r>
            <a:endParaRPr lang="en-US" sz="2400" dirty="0">
              <a:solidFill>
                <a:schemeClr val="bg1"/>
              </a:solidFill>
              <a:latin typeface="Nunito Sans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9974395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7144B7F-A471-4BE6-B33F-652D8E365A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There is no poll to answer for this question. This is an open-ended question</a:t>
            </a:r>
            <a:r>
              <a:rPr lang="en-US" dirty="0"/>
              <a:t>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Why might the shape of the L1 penalty cause more sparsity than the L2 penalty?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0EFF99-4C27-457A-B09E-D718CDC3DAB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47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DE88380-AB2E-468E-888F-4B0FE741F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minutes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03278C-92FF-471D-89A1-37562798E6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4511" y="2404688"/>
            <a:ext cx="4116461" cy="2248487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2E77B278-D45C-4707-B4C4-88B165E732E5}"/>
                  </a:ext>
                </a:extLst>
              </p14:cNvPr>
              <p14:cNvContentPartPr/>
              <p14:nvPr/>
            </p14:nvContentPartPr>
            <p14:xfrm>
              <a:off x="629640" y="2088000"/>
              <a:ext cx="7590960" cy="242676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2E77B278-D45C-4707-B4C4-88B165E732E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20280" y="2078640"/>
                <a:ext cx="7609680" cy="2445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45367789"/>
      </p:ext>
    </p:extLst>
  </p:cSld>
  <p:clrMapOvr>
    <a:masterClrMapping/>
  </p:clrMapOvr>
  <p:transition>
    <p:fade thruBlk="1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B6A15-2F50-E845-B127-8B8451EF6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63A69F9-6DC3-8247-AED8-83AF00E8993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When using the L1 Norm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</m:d>
                          </m:e>
                        </m:d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) as a </a:t>
                </a:r>
                <a:r>
                  <a:rPr lang="en-US" dirty="0" err="1"/>
                  <a:t>regularizer</a:t>
                </a:r>
                <a:r>
                  <a:rPr lang="en-US" dirty="0"/>
                  <a:t>, it favors solutions that are </a:t>
                </a:r>
                <a:r>
                  <a:rPr lang="en-US" b="1" dirty="0"/>
                  <a:t>sparse</a:t>
                </a:r>
                <a:r>
                  <a:rPr lang="en-US" dirty="0"/>
                  <a:t>. Sparsity for regression means many of the learned coefficients are 0.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dirty="0"/>
                  <a:t>This has to do with the shape of the norm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dirty="0"/>
                  <a:t> is small,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 is VERY small!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63A69F9-6DC3-8247-AED8-83AF00E8993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16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509972-6FD2-2144-A8B1-FF0C806CF8C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48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572E1E-17C1-3444-B3F6-B34A9814B2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4511" y="2404688"/>
            <a:ext cx="4116461" cy="2248487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BF5EA851-1FC9-4CB2-BBBB-5F6B5F74C05F}"/>
                  </a:ext>
                </a:extLst>
              </p14:cNvPr>
              <p14:cNvContentPartPr/>
              <p14:nvPr/>
            </p14:nvContentPartPr>
            <p14:xfrm>
              <a:off x="6472440" y="4616640"/>
              <a:ext cx="2198520" cy="45072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BF5EA851-1FC9-4CB2-BBBB-5F6B5F74C05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463080" y="4607280"/>
                <a:ext cx="2217240" cy="469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40477708"/>
      </p:ext>
    </p:extLst>
  </p:cSld>
  <p:clrMapOvr>
    <a:masterClrMapping/>
  </p:clrMapOvr>
  <p:transition spd="slow"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E4A30-2FEB-304E-B222-750E19C91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Sparsity Geometry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45D4EB-34B6-F141-B9FF-949A0697F4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Another way to visualize why LASSO prefers sparse solutions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The L1 ball has corners (places where some coefficients are 0)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F045BB-1040-BF41-8FB1-87D14ACAD14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49</a:t>
            </a:fld>
            <a:endParaRPr lang="en"/>
          </a:p>
        </p:txBody>
      </p:sp>
      <p:pic>
        <p:nvPicPr>
          <p:cNvPr id="8" name="Picture 7" descr="A picture containing sky&#10;&#10;Description automatically generated">
            <a:extLst>
              <a:ext uri="{FF2B5EF4-FFF2-40B4-BE49-F238E27FC236}">
                <a16:creationId xmlns:a16="http://schemas.microsoft.com/office/drawing/2014/main" id="{E0010E5D-DFA0-F948-9C81-D4402DB70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25" y="1019763"/>
            <a:ext cx="5596200" cy="30924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FE6B203-2736-5F43-9192-CD12250AB86A}"/>
                  </a:ext>
                </a:extLst>
              </p:cNvPr>
              <p:cNvSpPr txBox="1"/>
              <p:nvPr/>
            </p:nvSpPr>
            <p:spPr>
              <a:xfrm>
                <a:off x="4349856" y="2016806"/>
                <a:ext cx="44428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1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𝐿𝑆</m:t>
                          </m:r>
                        </m:sub>
                      </m:sSub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FE6B203-2736-5F43-9192-CD12250AB8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9856" y="2016806"/>
                <a:ext cx="444288" cy="2616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59D1295-5660-2146-AD28-EFA892FA48B3}"/>
                  </a:ext>
                </a:extLst>
              </p:cNvPr>
              <p:cNvSpPr txBox="1"/>
              <p:nvPr/>
            </p:nvSpPr>
            <p:spPr>
              <a:xfrm>
                <a:off x="7091632" y="2016806"/>
                <a:ext cx="44428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1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𝐿𝑆</m:t>
                          </m:r>
                        </m:sub>
                      </m:sSub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59D1295-5660-2146-AD28-EFA892FA48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1632" y="2016806"/>
                <a:ext cx="444288" cy="2616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5B702B6-A6BF-FD4A-9437-A4B65A26E901}"/>
                  </a:ext>
                </a:extLst>
              </p:cNvPr>
              <p:cNvSpPr txBox="1"/>
              <p:nvPr/>
            </p:nvSpPr>
            <p:spPr>
              <a:xfrm>
                <a:off x="7535920" y="3339980"/>
                <a:ext cx="38452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1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5B702B6-A6BF-FD4A-9437-A4B65A26E9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5920" y="3339980"/>
                <a:ext cx="384528" cy="2616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D4B7A84-5E79-F44A-9272-5FB62181FD1C}"/>
                  </a:ext>
                </a:extLst>
              </p:cNvPr>
              <p:cNvSpPr txBox="1"/>
              <p:nvPr/>
            </p:nvSpPr>
            <p:spPr>
              <a:xfrm>
                <a:off x="4868208" y="3339980"/>
                <a:ext cx="38452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1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D4B7A84-5E79-F44A-9272-5FB62181FD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8208" y="3339980"/>
                <a:ext cx="384528" cy="2616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8F8AC5D-F1CA-A448-A375-8CADB3A7B218}"/>
                  </a:ext>
                </a:extLst>
              </p:cNvPr>
              <p:cNvSpPr txBox="1"/>
              <p:nvPr/>
            </p:nvSpPr>
            <p:spPr>
              <a:xfrm>
                <a:off x="3560391" y="1886001"/>
                <a:ext cx="3877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1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8F8AC5D-F1CA-A448-A375-8CADB3A7B2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0391" y="1886001"/>
                <a:ext cx="387798" cy="2616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6F1351D2-E313-FE44-96BA-22552FD4F029}"/>
                  </a:ext>
                </a:extLst>
              </p:cNvPr>
              <p:cNvSpPr txBox="1"/>
              <p:nvPr/>
            </p:nvSpPr>
            <p:spPr>
              <a:xfrm>
                <a:off x="6123608" y="1886001"/>
                <a:ext cx="3877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1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6F1351D2-E313-FE44-96BA-22552FD4F0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3608" y="1886001"/>
                <a:ext cx="387798" cy="2616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883970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D56CCECD-9F63-5C41-BF94-9F6DF5A3AE2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How should we choose the best value of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𝝀</m:t>
                    </m:r>
                  </m:oMath>
                </a14:m>
                <a:r>
                  <a:rPr lang="en-US" b="1" dirty="0"/>
                  <a:t>?</a:t>
                </a:r>
              </a:p>
              <a:p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that has the smallest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𝑅𝑆𝑆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</m:d>
                  </m:oMath>
                </a14:m>
                <a:r>
                  <a:rPr lang="en-US" dirty="0"/>
                  <a:t> on the </a:t>
                </a:r>
                <a:r>
                  <a:rPr lang="en-US" b="1" dirty="0"/>
                  <a:t>training set</a:t>
                </a:r>
              </a:p>
              <a:p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that has the smallest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𝑅𝑆𝑆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</m:d>
                  </m:oMath>
                </a14:m>
                <a:r>
                  <a:rPr lang="en-US" dirty="0"/>
                  <a:t> on the </a:t>
                </a:r>
                <a:r>
                  <a:rPr lang="en-US" b="1" dirty="0"/>
                  <a:t>test set</a:t>
                </a:r>
              </a:p>
              <a:p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that has the smallest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𝑅𝑆𝑆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</m:d>
                  </m:oMath>
                </a14:m>
                <a:r>
                  <a:rPr lang="en-US" dirty="0"/>
                  <a:t> on the </a:t>
                </a:r>
                <a:r>
                  <a:rPr lang="en-US" b="1" dirty="0"/>
                  <a:t>validation set</a:t>
                </a:r>
              </a:p>
              <a:p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that has the smallest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𝑅𝑆𝑆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acc>
                                  <m:accPr>
                                    <m:chr m:val="̂"/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b="1" i="1" smtClean="0">
                                        <a:latin typeface="Cambria Math" panose="02040503050406030204" pitchFamily="18" charset="0"/>
                                      </a:rPr>
                                      <m:t>𝒘</m:t>
                                    </m:r>
                                  </m:e>
                                </m:acc>
                              </m:e>
                            </m:d>
                          </m:e>
                        </m:d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 on the </a:t>
                </a:r>
                <a:r>
                  <a:rPr lang="en-US" b="1" dirty="0"/>
                  <a:t>training set</a:t>
                </a:r>
              </a:p>
              <a:p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that has the smallest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𝑅𝑆𝑆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acc>
                                  <m:accPr>
                                    <m:chr m:val="̂"/>
                                    <m:ctrlPr>
                                      <a:rPr lang="en-US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b="0" i="1" dirty="0" smtClean="0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e>
                                </m:acc>
                              </m:e>
                            </m:d>
                          </m:e>
                        </m:d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 on the </a:t>
                </a:r>
                <a:br>
                  <a:rPr lang="en-US" dirty="0"/>
                </a:br>
                <a:r>
                  <a:rPr lang="en-US" b="1" dirty="0"/>
                  <a:t>test set</a:t>
                </a:r>
              </a:p>
              <a:p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that has the smallest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𝑅𝑆𝑆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acc>
                                  <m:accPr>
                                    <m:chr m:val="̂"/>
                                    <m:ctrlPr>
                                      <a:rPr lang="en-US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b="0" i="1" dirty="0" smtClean="0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e>
                                </m:acc>
                              </m:e>
                            </m:d>
                          </m:e>
                        </m:d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 on the </a:t>
                </a:r>
                <a:r>
                  <a:rPr lang="en-US" b="1" dirty="0"/>
                  <a:t>validation set</a:t>
                </a:r>
              </a:p>
              <a:p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that results in the smallest coefficients</a:t>
                </a:r>
              </a:p>
              <a:p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that results in the largest coefficients</a:t>
                </a:r>
              </a:p>
              <a:p>
                <a:r>
                  <a:rPr lang="en-US" dirty="0"/>
                  <a:t>None of the above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D56CCECD-9F63-5C41-BF94-9F6DF5A3AE2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123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CDEE78-E813-F345-939F-4B615DE87F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ABBBF7-3929-1A45-B050-6129D7FBE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</p:spTree>
    <p:extLst>
      <p:ext uri="{BB962C8B-B14F-4D97-AF65-F5344CB8AC3E}">
        <p14:creationId xmlns:p14="http://schemas.microsoft.com/office/powerpoint/2010/main" val="1730033533"/>
      </p:ext>
    </p:extLst>
  </p:cSld>
  <p:clrMapOvr>
    <a:masterClrMapping/>
  </p:clrMapOvr>
  <p:transition spd="slow"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E4A30-2FEB-304E-B222-750E19C91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Sparsity Geometry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45D4EB-34B6-F141-B9FF-949A0697F4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F045BB-1040-BF41-8FB1-87D14ACAD14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50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4AEFC0E-3FE1-0048-8F39-EC47B7254A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25" y="1325294"/>
            <a:ext cx="5596200" cy="2492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8491844"/>
      </p:ext>
    </p:extLst>
  </p:cSld>
  <p:clrMapOvr>
    <a:masterClrMapping/>
  </p:clrMapOvr>
  <p:transition spd="slow">
    <p:push dir="u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402568-E884-884A-B2FC-C08FD41BDD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84D929-C8BA-5C4A-ADAE-B277AE2824B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51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49D16D6-A65B-B643-AB3F-E621081216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2093" y="1066741"/>
            <a:ext cx="3010018" cy="3010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981912"/>
      </p:ext>
    </p:extLst>
  </p:cSld>
  <p:clrMapOvr>
    <a:masterClrMapping/>
  </p:clrMapOvr>
  <p:transition spd="slow">
    <p:push dir="u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D56CCECD-9F63-5C41-BF94-9F6DF5A3AE2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How should we choose the best value of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𝝀</m:t>
                    </m:r>
                  </m:oMath>
                </a14:m>
                <a:r>
                  <a:rPr lang="en-US" b="1" dirty="0"/>
                  <a:t> for LASSO?</a:t>
                </a:r>
              </a:p>
              <a:p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that has the smallest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𝑅𝑆𝑆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</m:d>
                  </m:oMath>
                </a14:m>
                <a:r>
                  <a:rPr lang="en-US" dirty="0"/>
                  <a:t> on the </a:t>
                </a:r>
                <a:r>
                  <a:rPr lang="en-US" b="1" dirty="0"/>
                  <a:t>validation set</a:t>
                </a:r>
              </a:p>
              <a:p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that has the smallest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𝑅𝑆𝑆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acc>
                                  <m:accPr>
                                    <m:chr m:val="̂"/>
                                    <m:ctrlPr>
                                      <a:rPr lang="en-US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b="0" i="1" dirty="0" smtClean="0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e>
                                </m:acc>
                              </m:e>
                            </m:d>
                          </m:e>
                        </m:d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 on the </a:t>
                </a:r>
                <a:r>
                  <a:rPr lang="en-US" b="1" dirty="0"/>
                  <a:t>validation set</a:t>
                </a:r>
              </a:p>
              <a:p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that results in the most zero coefficients</a:t>
                </a:r>
              </a:p>
              <a:p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that results in the fewest zero coefficients</a:t>
                </a:r>
              </a:p>
              <a:p>
                <a:r>
                  <a:rPr lang="en-US" dirty="0"/>
                  <a:t>None of the above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D56CCECD-9F63-5C41-BF94-9F6DF5A3AE2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CDEE78-E813-F345-939F-4B615DE87F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52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ABBBF7-3929-1A45-B050-6129D7FBE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405D5E83-CE3B-4DD7-B8FE-1D5048A0F23B}"/>
                  </a:ext>
                </a:extLst>
              </p14:cNvPr>
              <p14:cNvContentPartPr/>
              <p14:nvPr/>
            </p14:nvContentPartPr>
            <p14:xfrm>
              <a:off x="3263400" y="1044720"/>
              <a:ext cx="257400" cy="29232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405D5E83-CE3B-4DD7-B8FE-1D5048A0F23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254040" y="1035360"/>
                <a:ext cx="276120" cy="311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59922056"/>
      </p:ext>
    </p:extLst>
  </p:cSld>
  <p:clrMapOvr>
    <a:masterClrMapping/>
  </p:clrMapOvr>
  <p:transition spd="slow">
    <p:push dir="u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37AB0CF6-00D2-4747-B28B-2EC6C91EBF59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Choosing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37AB0CF6-00D2-4747-B28B-2EC6C91EBF5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CF913B-6E24-BF4B-B914-B2931C474D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Exactly the same as Ridge Regression :)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This will be true for almost every </a:t>
            </a:r>
            <a:r>
              <a:rPr lang="en-US" b="1" dirty="0"/>
              <a:t>hyper-parameter</a:t>
            </a:r>
            <a:r>
              <a:rPr lang="en-US" dirty="0"/>
              <a:t> we talk about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A </a:t>
            </a:r>
            <a:r>
              <a:rPr lang="en-US" b="1" dirty="0"/>
              <a:t>hyper-parameter</a:t>
            </a:r>
            <a:r>
              <a:rPr lang="en-US" dirty="0"/>
              <a:t> is a parameter you specify for the model that influences which parameters (e.g. coefficients) are learned by the ML </a:t>
            </a:r>
            <a:r>
              <a:rPr lang="en-US" dirty="0" err="1"/>
              <a:t>aglorithm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773593-9C2E-3B4D-B171-B6E2CCA7AFF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53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D877E7F-A3BC-4DB1-8CC7-683B031D618B}"/>
                  </a:ext>
                </a:extLst>
              </p14:cNvPr>
              <p14:cNvContentPartPr/>
              <p14:nvPr/>
            </p14:nvContentPartPr>
            <p14:xfrm>
              <a:off x="3354480" y="3143880"/>
              <a:ext cx="5674680" cy="192528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D877E7F-A3BC-4DB1-8CC7-683B031D618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45120" y="3134520"/>
                <a:ext cx="5693400" cy="1944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20527306"/>
      </p:ext>
    </p:extLst>
  </p:cSld>
  <p:clrMapOvr>
    <a:masterClrMapping/>
  </p:clrMapOvr>
  <p:transition spd="slow">
    <p:push dir="u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9E55D-93A5-4400-BE67-253EF956C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LASSO in Practice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69F5AB86-FB46-40C7-9DE4-BF489D79A99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A very common usage of LASSO is in feature selection. If you have a model with potentially many features you want to explore, you can use LASSO on a model with all the features and choose the appropriate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to get the right complexity.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Then once you find the non-zero coefficients, you can identify which features are the most important to the task at hand*</a:t>
                </a:r>
              </a:p>
            </p:txBody>
          </p:sp>
        </mc:Choice>
        <mc:Fallback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69F5AB86-FB46-40C7-9DE4-BF489D79A99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0C1C90-DFB5-426F-BA0A-591651E7378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6386626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E5AC9-D4A7-7E40-BA7F-76F5056C6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De-biasing LASSO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1E5059-A79C-4C47-9615-B14650F74E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LASSO adds bias to the Least Squares solution (this was intended to avoid the variance that leads to overfitting)</a:t>
            </a:r>
          </a:p>
          <a:p>
            <a:r>
              <a:rPr lang="en-US" dirty="0"/>
              <a:t>Recall Bias-Variance Tradeoff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It’s possible to try to remove the bias from the LASSO solution using the following steps</a:t>
            </a:r>
          </a:p>
          <a:p>
            <a:pPr marL="482600" indent="-342900">
              <a:buFont typeface="+mj-lt"/>
              <a:buAutoNum type="arabicPeriod"/>
            </a:pPr>
            <a:r>
              <a:rPr lang="en-US" dirty="0"/>
              <a:t>Run LASSO to select the which features should be used</a:t>
            </a:r>
            <a:br>
              <a:rPr lang="en-US" dirty="0"/>
            </a:br>
            <a:r>
              <a:rPr lang="en-US" dirty="0"/>
              <a:t>(those with non-zero coefficients)</a:t>
            </a:r>
          </a:p>
          <a:p>
            <a:pPr marL="482600" indent="-342900">
              <a:buFont typeface="+mj-lt"/>
              <a:buAutoNum type="arabicPeriod"/>
            </a:pPr>
            <a:r>
              <a:rPr lang="en-US" dirty="0"/>
              <a:t>Run regular Ordinary Least Squares on the dataset with only those features</a:t>
            </a:r>
          </a:p>
          <a:p>
            <a:pPr marL="482600" indent="-342900">
              <a:buFont typeface="+mj-lt"/>
              <a:buAutoNum type="arabicPeriod"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Coefficients are no longer shrunk from their true values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0A055-5979-4846-B9E6-975A26FC1DF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84572544"/>
      </p:ext>
    </p:extLst>
  </p:cSld>
  <p:clrMapOvr>
    <a:masterClrMapping/>
  </p:clrMapOvr>
  <p:transition spd="slow">
    <p:push dir="u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0173C-0F4A-9543-BDBD-8469DD6D8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Issues with LASSO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25E6C1B-334A-BD4D-A8DA-D76DE7893D3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482600" indent="-342900">
                  <a:buFont typeface="+mj-lt"/>
                  <a:buAutoNum type="arabicPeriod"/>
                </a:pPr>
                <a:r>
                  <a:rPr lang="en-US" dirty="0"/>
                  <a:t>Within a group of highly correlated features (e.g. # bathroom and # showers), LASSO tends to select amongst them arbitrarily.</a:t>
                </a:r>
              </a:p>
              <a:p>
                <a:pPr lvl="1"/>
                <a:r>
                  <a:rPr lang="en-US" dirty="0"/>
                  <a:t>Maybe it would be better to select them all together?</a:t>
                </a:r>
              </a:p>
              <a:p>
                <a:pPr marL="482600" indent="-342900">
                  <a:buFont typeface="+mj-lt"/>
                  <a:buAutoNum type="arabicPeriod"/>
                </a:pPr>
                <a:r>
                  <a:rPr lang="en-US" dirty="0"/>
                  <a:t>Often, empirically Ridge tends to have better predictive performance</a:t>
                </a:r>
              </a:p>
              <a:p>
                <a:pPr marL="482600" indent="-342900">
                  <a:buFont typeface="+mj-lt"/>
                  <a:buAutoNum type="arabicPeriod"/>
                </a:pPr>
                <a:endParaRPr lang="en-US" dirty="0"/>
              </a:p>
              <a:p>
                <a:pPr marL="482600" indent="-342900">
                  <a:buFont typeface="+mj-lt"/>
                  <a:buAutoNum type="arabicPeriod"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Elastic Net </a:t>
                </a:r>
                <a:r>
                  <a:rPr lang="en-US" dirty="0"/>
                  <a:t>aims to address these issues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𝐸𝑙𝑎𝑠𝑡𝑖𝑐𝑁𝑒𝑡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 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𝑅𝑆𝑆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d>
                                </m:e>
                              </m:d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bSup>
                            <m:sSubSup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d>
                                </m:e>
                              </m:d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Combines both to achieve best of both worlds!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25E6C1B-334A-BD4D-A8DA-D76DE7893D3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11442D-FA54-CD47-9A38-E218AAB6B36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956300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D56CCECD-9F63-5C41-BF94-9F6DF5A3AE2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103425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Suppose you wanted to try out the following models:</a:t>
                </a:r>
              </a:p>
              <a:p>
                <a:r>
                  <a:rPr lang="en-US" dirty="0"/>
                  <a:t>LASSO with hyperparameter choices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0.01, 1, 10</m:t>
                        </m:r>
                      </m:e>
                    </m:d>
                  </m:oMath>
                </a14:m>
                <a:endParaRPr lang="en-US" dirty="0"/>
              </a:p>
              <a:p>
                <a:r>
                  <a:rPr lang="en-US" dirty="0"/>
                  <a:t>Ridge with hyperparameter choices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0.05, 5, 50</m:t>
                        </m:r>
                      </m:e>
                    </m:d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Of the 6 models you will try, how do you pick the best predictor learned?</a:t>
                </a:r>
              </a:p>
              <a:p>
                <a:r>
                  <a:rPr lang="en-US" dirty="0"/>
                  <a:t>Pick the predictor that has the smallest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𝑅𝑆𝑆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</m:d>
                  </m:oMath>
                </a14:m>
                <a:r>
                  <a:rPr lang="en-US" dirty="0"/>
                  <a:t> on the </a:t>
                </a:r>
                <a:r>
                  <a:rPr lang="en-US" b="1" dirty="0"/>
                  <a:t>validation set</a:t>
                </a:r>
              </a:p>
              <a:p>
                <a:r>
                  <a:rPr lang="en-US" dirty="0"/>
                  <a:t>Pick the predictor that has the smallest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𝑅𝑆𝑆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acc>
                                  <m:accPr>
                                    <m:chr m:val="̂"/>
                                    <m:ctrlPr>
                                      <a:rPr lang="en-US" b="0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b="0" i="1" dirty="0" smtClean="0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e>
                                </m:acc>
                              </m:e>
                            </m:d>
                          </m:e>
                        </m:d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 on the </a:t>
                </a:r>
                <a:r>
                  <a:rPr lang="en-US" b="1" dirty="0"/>
                  <a:t>validation set</a:t>
                </a:r>
              </a:p>
              <a:p>
                <a:r>
                  <a:rPr lang="en-US" dirty="0"/>
                  <a:t>Pick the predictor that has the smallest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𝑅𝑆𝑆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acc>
                          <m:accPr>
                            <m:chr m:val="̂"/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acc>
                                  <m:accPr>
                                    <m:chr m:val="̂"/>
                                    <m:ctrlPr>
                                      <a:rPr lang="en-US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i="1" dirty="0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e>
                                </m:acc>
                              </m:e>
                            </m:d>
                          </m:e>
                        </m:d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/>
                    </m:sSubSup>
                  </m:oMath>
                </a14:m>
                <a:r>
                  <a:rPr lang="en-US" dirty="0"/>
                  <a:t> on the </a:t>
                </a:r>
                <a:r>
                  <a:rPr lang="en-US" b="1" dirty="0"/>
                  <a:t>validation set</a:t>
                </a:r>
                <a:endParaRPr lang="en-US" dirty="0"/>
              </a:p>
              <a:p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that results in the most zero coefficients</a:t>
                </a:r>
              </a:p>
              <a:p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that results in the fewest zero coefficients</a:t>
                </a:r>
              </a:p>
              <a:p>
                <a:r>
                  <a:rPr lang="en-US" dirty="0"/>
                  <a:t>None of the above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</p:txBody>
          </p:sp>
        </mc:Choice>
        <mc:Fallback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D56CCECD-9F63-5C41-BF94-9F6DF5A3AE2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103425"/>
                <a:ext cx="5596200" cy="3981000"/>
              </a:xfrm>
              <a:blipFill>
                <a:blip r:embed="rId2"/>
                <a:stretch>
                  <a:fillRect b="-2450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CDEE78-E813-F345-939F-4B615DE87F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57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ABBBF7-3929-1A45-B050-6129D7FBE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BAE4B1AE-0293-4A74-9C49-66F81A8D9364}"/>
                  </a:ext>
                </a:extLst>
              </p14:cNvPr>
              <p14:cNvContentPartPr/>
              <p14:nvPr/>
            </p14:nvContentPartPr>
            <p14:xfrm>
              <a:off x="1661040" y="2107440"/>
              <a:ext cx="6337080" cy="20732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BAE4B1AE-0293-4A74-9C49-66F81A8D936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651680" y="2098080"/>
                <a:ext cx="6355800" cy="2091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254332652"/>
      </p:ext>
    </p:extLst>
  </p:cSld>
  <p:clrMapOvr>
    <a:masterClrMapping/>
  </p:clrMapOvr>
  <p:transition spd="slow">
    <p:push dir="u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E761A-8966-F145-81F6-2F5CAE922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Big Grain of Salt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AE9CD4-1C1B-744C-80C4-DA1C9624C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Be careful when interpreting results of feature selection or feature </a:t>
            </a:r>
            <a:r>
              <a:rPr lang="en-US" dirty="0" err="1"/>
              <a:t>importances</a:t>
            </a:r>
            <a:r>
              <a:rPr lang="en-US" dirty="0"/>
              <a:t> in Machine Learning!</a:t>
            </a:r>
          </a:p>
          <a:p>
            <a:r>
              <a:rPr lang="en-US" dirty="0"/>
              <a:t>Selection only considers features included</a:t>
            </a:r>
          </a:p>
          <a:p>
            <a:r>
              <a:rPr lang="en-US" dirty="0"/>
              <a:t>Sensitive to correlations between features</a:t>
            </a:r>
          </a:p>
          <a:p>
            <a:r>
              <a:rPr lang="en-US" dirty="0"/>
              <a:t>Results depend on the algorithm used!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B8FCE-B319-E44F-85AB-CFAF9AD105B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73896524"/>
      </p:ext>
    </p:extLst>
  </p:cSld>
  <p:clrMapOvr>
    <a:masterClrMapping/>
  </p:clrMapOvr>
  <p:transition spd="slow">
    <p:push dir="u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18425-0DF3-D64E-86B4-4E10B42AA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2657BDE-7BF3-BF4E-9E0C-0ECCD3FD4F24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Theme</a:t>
                </a:r>
                <a:r>
                  <a:rPr lang="en-US" dirty="0"/>
                  <a:t>: Use regularization to do feature selection</a:t>
                </a:r>
              </a:p>
              <a:p>
                <a:pPr marL="139700" indent="0">
                  <a:buNone/>
                </a:pPr>
                <a:r>
                  <a:rPr lang="en-US" b="1" dirty="0"/>
                  <a:t>Ideas:</a:t>
                </a:r>
              </a:p>
              <a:p>
                <a:r>
                  <a:rPr lang="en-US" dirty="0"/>
                  <a:t>Describe “all subsets” approach to feature selection and why it’s impractical to implement.</a:t>
                </a:r>
              </a:p>
              <a:p>
                <a:r>
                  <a:rPr lang="en-US" dirty="0"/>
                  <a:t>Formulate LASSO objective </a:t>
                </a:r>
              </a:p>
              <a:p>
                <a:r>
                  <a:rPr lang="en-US" dirty="0"/>
                  <a:t>Describe how LASSO coefficients change as hyper-parameter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is varied</a:t>
                </a:r>
              </a:p>
              <a:p>
                <a:r>
                  <a:rPr lang="en-US" dirty="0"/>
                  <a:t>Interpret LASSO coefficient path plot</a:t>
                </a:r>
              </a:p>
              <a:p>
                <a:r>
                  <a:rPr lang="en-US" dirty="0"/>
                  <a:t>Compare and contrast LASSO and ridge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2657BDE-7BF3-BF4E-9E0C-0ECCD3FD4F2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r="-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758B38-D569-E04A-8B9B-B755E637B5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20675786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4EF6C474-0DE1-554C-9EDD-6113C737934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Choosing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4EF6C474-0DE1-554C-9EDD-6113C737934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E9356E9-60B9-BE45-8D31-1C1CF9414A8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For any particular setting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, use Ridge Regression objective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𝑟𝑖𝑑𝑔𝑒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 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𝑅𝑆𝑆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sSubSup>
                            <m:sSubSup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b="0" i="1" dirty="0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𝑤</m:t>
                                          </m:r>
                                        </m:e>
                                        <m:sub>
                                          <m:r>
                                            <a:rPr lang="en-US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1:</m:t>
                                          </m:r>
                                          <m:r>
                                            <a:rPr lang="en-US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𝐷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is too small, will overfit to </a:t>
                </a:r>
                <a:r>
                  <a:rPr lang="en-US" b="1" dirty="0"/>
                  <a:t>training set</a:t>
                </a:r>
                <a:r>
                  <a:rPr lang="en-US" dirty="0"/>
                  <a:t>. Too large,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𝑟𝑖𝑑𝑔𝑒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How do we choose the right value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? We want the one that will do best on </a:t>
                </a:r>
                <a:r>
                  <a:rPr lang="en-US" b="1" dirty="0"/>
                  <a:t>future data. </a:t>
                </a:r>
                <a:r>
                  <a:rPr lang="en-US" dirty="0"/>
                  <a:t>This means we want to minimize error on the validation set.</a:t>
                </a:r>
              </a:p>
              <a:p>
                <a:pPr marL="139700" indent="0">
                  <a:buNone/>
                </a:pPr>
                <a:r>
                  <a:rPr lang="en-US" dirty="0"/>
                  <a:t>Don’t need to minimize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𝑅𝑆𝑆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1: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 on validation because you can’t overfit to the validation data (you never train on it).</a:t>
                </a:r>
              </a:p>
              <a:p>
                <a:pPr marL="139700" indent="0">
                  <a:buNone/>
                </a:pPr>
                <a:br>
                  <a:rPr lang="en-US" dirty="0"/>
                </a:br>
                <a:r>
                  <a:rPr lang="en-US" dirty="0"/>
                  <a:t>Another argument is that it doesn’t make sense to compare those values for different settings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. They are in different “units” in some sense.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E9356E9-60B9-BE45-8D31-1C1CF9414A8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r="-452" b="-31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3344BD-051F-C945-B2D0-7CD8A636A04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529419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4EF6C474-0DE1-554C-9EDD-6113C737934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Choosing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4EF6C474-0DE1-554C-9EDD-6113C737934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E9356E9-60B9-BE45-8D31-1C1CF9414A8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885747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The process for selecting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is exactly the same as we saw with using a validation set or using cross validation.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E9356E9-60B9-BE45-8D31-1C1CF9414A8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885747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3344BD-051F-C945-B2D0-7CD8A636A04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E640235C-B837-3A47-9C3D-85B35451E85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90625" y="1461247"/>
                <a:ext cx="5596200" cy="248140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𝜆</m:t>
                    </m:r>
                  </m:oMath>
                </a14:m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𝜆</m:t>
                    </m:r>
                  </m:oMath>
                </a14:m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s:</a:t>
                </a: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Train a model using using Gradient Descent</a:t>
                </a:r>
              </a:p>
              <a:p>
                <a:pPr marL="139700" indent="0" algn="ctr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𝑟𝑖𝑑𝑔𝑒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(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𝜆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)</m:t>
                        </m:r>
                      </m:sub>
                    </m:sSub>
                    <m:r>
                      <a:rPr lang="en-US" b="0" i="0" dirty="0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= </m:t>
                    </m:r>
                    <m:func>
                      <m:funcPr>
                        <m:ctrlP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b="0" i="0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min</m:t>
                            </m:r>
                          </m:e>
                          <m:lim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𝑤</m:t>
                            </m:r>
                          </m:lim>
                        </m:limLow>
                      </m:fName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𝑅𝑆</m:t>
                        </m:r>
                        <m:sSub>
                          <m:sSub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</m:ctrlPr>
                          </m:sSub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𝑆</m:t>
                            </m:r>
                          </m:e>
                          <m:sub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𝑡𝑟𝑎𝑖𝑛</m:t>
                            </m:r>
                          </m:sub>
                        </m:sSub>
                        <m:d>
                          <m:d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</m:ctrlPr>
                          </m:d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𝑤</m:t>
                            </m:r>
                          </m:e>
                        </m:d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+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𝜆</m:t>
                        </m:r>
                        <m:sSubSup>
                          <m:sSubSup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</m:ctrlPr>
                          </m:sSub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b="0" i="1" dirty="0" smtClean="0">
                                    <a:latin typeface="Cambria Math" panose="02040503050406030204" pitchFamily="18" charset="0"/>
                                    <a:ea typeface="Roboto Mono for Powerline" pitchFamily="2" charset="0"/>
                                  </a:rPr>
                                </m:ctrlPr>
                              </m:dPr>
                              <m:e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b="0" i="1" dirty="0" smtClean="0">
                                        <a:latin typeface="Cambria Math" panose="02040503050406030204" pitchFamily="18" charset="0"/>
                                        <a:ea typeface="Roboto Mono for Powerline" pitchFamily="2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b="0" i="1" dirty="0" smtClean="0">
                                            <a:latin typeface="Cambria Math" panose="02040503050406030204" pitchFamily="18" charset="0"/>
                                            <a:ea typeface="Roboto Mono for Powerline" pitchFamily="2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dirty="0" smtClean="0">
                                            <a:latin typeface="Cambria Math" panose="02040503050406030204" pitchFamily="18" charset="0"/>
                                            <a:ea typeface="Roboto Mono for Powerline" pitchFamily="2" charset="0"/>
                                          </a:rPr>
                                          <m:t>𝑤</m:t>
                                        </m:r>
                                      </m:e>
                                      <m:sub>
                                        <m:r>
                                          <a:rPr lang="en-US" b="0" i="1" dirty="0" smtClean="0">
                                            <a:latin typeface="Cambria Math" panose="02040503050406030204" pitchFamily="18" charset="0"/>
                                            <a:ea typeface="Roboto Mono for Powerline" pitchFamily="2" charset="0"/>
                                          </a:rPr>
                                          <m:t>1:</m:t>
                                        </m:r>
                                        <m:r>
                                          <a:rPr lang="en-US" b="0" i="1" dirty="0" smtClean="0">
                                            <a:latin typeface="Cambria Math" panose="02040503050406030204" pitchFamily="18" charset="0"/>
                                            <a:ea typeface="Roboto Mono for Powerline" pitchFamily="2" charset="0"/>
                                          </a:rPr>
                                          <m:t>𝐷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d>
                          </m:e>
                          <m:sub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2</m:t>
                            </m:r>
                          </m:sup>
                        </m:sSubSup>
                      </m:e>
                    </m:func>
                  </m:oMath>
                </a14:m>
                <a:endParaRPr lang="en-US" dirty="0">
                  <a:latin typeface="Roboto Mono for Powerline" pitchFamily="2" charset="0"/>
                  <a:ea typeface="Roboto Mono for Powerline" pitchFamily="2" charset="0"/>
                </a:endParaRP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Compute validation error 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Roboto Mono for Powerline" pitchFamily="2" charset="0"/>
                        </a:rPr>
                        <m:t>𝑣𝑎𝑙𝑖𝑑𝑎𝑡𝑖𝑜𝑛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Roboto Mono for Powerline" pitchFamily="2" charset="0"/>
                        </a:rPr>
                        <m:t>_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Roboto Mono for Powerline" pitchFamily="2" charset="0"/>
                        </a:rPr>
                        <m:t>𝑒𝑟𝑟𝑜𝑟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Roboto Mono for Powerline" pitchFamily="2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Roboto Mono for Powerline" pitchFamily="2" charset="0"/>
                        </a:rPr>
                        <m:t>𝑅𝑆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Roboto Mono for Powerline" pitchFamily="2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Roboto Mono for Powerline" pitchFamily="2" charset="0"/>
                            </a:rPr>
                            <m:t>𝑆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Roboto Mono for Powerline" pitchFamily="2" charset="0"/>
                            </a:rPr>
                            <m:t>𝑣𝑎𝑙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Roboto Mono for Powerline" pitchFamily="2" charset="0"/>
                        </a:rPr>
                        <m:t>(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Roboto Mono for Powerline" pitchFamily="2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Roboto Mono for Powerline" pitchFamily="2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Roboto Mono for Powerline" pitchFamily="2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Roboto Mono for Powerline" pitchFamily="2" charset="0"/>
                            </a:rPr>
                            <m:t>𝑟𝑖𝑑𝑔𝑒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Roboto Mono for Powerline" pitchFamily="2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Roboto Mono for Powerline" pitchFamily="2" charset="0"/>
                                </a:rPr>
                                <m:t>𝜆</m:t>
                              </m:r>
                            </m:e>
                          </m:d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Roboto Mono for Powerline" pitchFamily="2" charset="0"/>
                        </a:rPr>
                        <m:t>)</m:t>
                      </m:r>
                    </m:oMath>
                  </m:oMathPara>
                </a14:m>
                <a:endParaRPr lang="en-US" dirty="0">
                  <a:latin typeface="Roboto Mono for Powerline" pitchFamily="2" charset="0"/>
                  <a:ea typeface="Roboto Mono for Powerline" pitchFamily="2" charset="0"/>
                </a:endParaRP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Track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𝜆</m:t>
                    </m:r>
                  </m:oMath>
                </a14:m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with smallest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𝑣𝑎𝑙𝑖𝑑𝑎𝑡𝑖𝑜𝑛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_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𝑒𝑟𝑟𝑜𝑟</m:t>
                    </m:r>
                  </m:oMath>
                </a14:m>
                <a:endParaRPr lang="en-US" dirty="0">
                  <a:latin typeface="Roboto Mono for Powerline" pitchFamily="2" charset="0"/>
                  <a:ea typeface="Roboto Mono for Powerline" pitchFamily="2" charset="0"/>
                </a:endParaRP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Return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𝜆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&amp; estimated future error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𝑅𝑆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𝑡𝑒𝑠𝑡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(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𝑟𝑖𝑑𝑔𝑒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ea typeface="Roboto Mono for Powerline" pitchFamily="2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Roboto Mono for Powerline" pitchFamily="2" charset="0"/>
                                  </a:rPr>
                                  <m:t>𝜆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Roboto Mono for Powerline" pitchFamily="2" charset="0"/>
                                  </a:rPr>
                                  <m:t>∗</m:t>
                                </m:r>
                              </m:sup>
                            </m:sSup>
                          </m:e>
                        </m:d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)</m:t>
                    </m:r>
                  </m:oMath>
                </a14:m>
                <a:endParaRPr lang="en-US" dirty="0">
                  <a:latin typeface="Roboto Mono for Powerline" pitchFamily="2" charset="0"/>
                  <a:ea typeface="Roboto Mono for Powerline" pitchFamily="2" charset="0"/>
                </a:endParaRP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E640235C-B837-3A47-9C3D-85B35451E8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625" y="1461247"/>
                <a:ext cx="5596200" cy="2481408"/>
              </a:xfrm>
              <a:prstGeom prst="rect">
                <a:avLst/>
              </a:prstGeom>
              <a:blipFill>
                <a:blip r:embed="rId5"/>
                <a:stretch>
                  <a:fillRect b="-508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AA5329F-36C6-4043-BF40-294B367AA35B}"/>
              </a:ext>
            </a:extLst>
          </p:cNvPr>
          <p:cNvSpPr txBox="1">
            <a:spLocks/>
          </p:cNvSpPr>
          <p:nvPr/>
        </p:nvSpPr>
        <p:spPr>
          <a:xfrm>
            <a:off x="3090625" y="3942655"/>
            <a:ext cx="5466159" cy="9824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139700" indent="0">
              <a:buFont typeface="Nunito Sans"/>
              <a:buNone/>
            </a:pPr>
            <a:r>
              <a:rPr lang="en-US" dirty="0"/>
              <a:t>There is no fear of overfitting to validation set since you never trained on it! You can just worry about error when you aren’t worried about overfitting to the data.</a:t>
            </a:r>
          </a:p>
          <a:p>
            <a:pPr marL="139700" indent="0">
              <a:buFont typeface="Nunito Sans"/>
              <a:buNone/>
            </a:pPr>
            <a:endParaRPr lang="en-US" dirty="0"/>
          </a:p>
          <a:p>
            <a:pPr marL="139700" indent="0">
              <a:buFont typeface="Nunito Sans"/>
              <a:buNone/>
            </a:pPr>
            <a:endParaRPr lang="en-US" dirty="0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272C09F6-389D-482C-992A-D84205CFC726}"/>
                  </a:ext>
                </a:extLst>
              </p14:cNvPr>
              <p14:cNvContentPartPr/>
              <p14:nvPr/>
            </p14:nvContentPartPr>
            <p14:xfrm>
              <a:off x="3771720" y="191520"/>
              <a:ext cx="2306520" cy="32616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272C09F6-389D-482C-992A-D84205CFC726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762360" y="182160"/>
                <a:ext cx="2325240" cy="344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522965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DD2D5-9150-644D-BC8E-ECB5A07DCD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Pre-Lecture Video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6A1280-7B0C-A94F-96D8-A53636856C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Feature Selection and All Subsets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0BFB03-8D96-204A-B71F-9E922C27F01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50153455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407E8-03F2-B640-B615-18313F087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D633A24-A729-C34A-8A14-47B2B0DE6CD1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Why do we care about selecting features? Why not use them all?</a:t>
                </a:r>
              </a:p>
              <a:p>
                <a:pPr marL="139700" indent="0">
                  <a:lnSpc>
                    <a:spcPct val="150000"/>
                  </a:lnSpc>
                  <a:buNone/>
                </a:pPr>
                <a:r>
                  <a:rPr lang="en-US" b="1" dirty="0"/>
                  <a:t>Complexity</a:t>
                </a:r>
              </a:p>
              <a:p>
                <a:pPr marL="139700" indent="0">
                  <a:buNone/>
                </a:pPr>
                <a:r>
                  <a:rPr lang="en-US" dirty="0"/>
                  <a:t>Models with too many features are more complex. Might overfit!</a:t>
                </a:r>
              </a:p>
              <a:p>
                <a:pPr marL="139700" indent="0">
                  <a:lnSpc>
                    <a:spcPct val="150000"/>
                  </a:lnSpc>
                  <a:buNone/>
                </a:pPr>
                <a:r>
                  <a:rPr lang="en-US" b="1" dirty="0"/>
                  <a:t>Interpretability</a:t>
                </a:r>
              </a:p>
              <a:p>
                <a:pPr marL="139700" indent="0">
                  <a:buNone/>
                </a:pPr>
                <a:r>
                  <a:rPr lang="en-US" dirty="0"/>
                  <a:t>Can help us identify which features carry more information.</a:t>
                </a:r>
              </a:p>
              <a:p>
                <a:pPr marL="139700" indent="0">
                  <a:lnSpc>
                    <a:spcPct val="150000"/>
                  </a:lnSpc>
                  <a:buNone/>
                </a:pPr>
                <a:r>
                  <a:rPr lang="en-US" b="1" dirty="0"/>
                  <a:t>Efficiency</a:t>
                </a:r>
              </a:p>
              <a:p>
                <a:pPr marL="139700" indent="0">
                  <a:buNone/>
                </a:pPr>
                <a:r>
                  <a:rPr lang="en-US" dirty="0"/>
                  <a:t>Imagine if we had MANY features (e.g. DNA).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</m:oMath>
                </a14:m>
                <a:r>
                  <a:rPr lang="en-US" dirty="0"/>
                  <a:t> could have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sup>
                    </m:sSup>
                  </m:oMath>
                </a14:m>
                <a:r>
                  <a:rPr lang="en-US" dirty="0"/>
                  <a:t> coefficients. Evaluating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 </m:t>
                    </m:r>
                    <m:sSup>
                      <m:sSup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would be very slow!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</m:oMath>
                </a14:m>
                <a:r>
                  <a:rPr lang="en-US" dirty="0"/>
                  <a:t> is </a:t>
                </a:r>
                <a:r>
                  <a:rPr lang="en-US" b="1" dirty="0"/>
                  <a:t>sparse</a:t>
                </a:r>
                <a:r>
                  <a:rPr lang="en-US" dirty="0"/>
                  <a:t>, only need to look at the non-zero coefficients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≠0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D633A24-A729-C34A-8A14-47B2B0DE6CD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292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ED311A-92A9-EC43-A664-51A5E2141E5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AD614134-F2A0-468B-9D4F-4EDE7E12F618}"/>
                  </a:ext>
                </a:extLst>
              </p14:cNvPr>
              <p14:cNvContentPartPr/>
              <p14:nvPr/>
            </p14:nvContentPartPr>
            <p14:xfrm>
              <a:off x="5545440" y="3379320"/>
              <a:ext cx="544680" cy="244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AD614134-F2A0-468B-9D4F-4EDE7E12F61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36080" y="3369960"/>
                <a:ext cx="563400" cy="43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4997591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Master" id="{CA18BEEF-D4EF-4F88-99E6-1D7926899B3A}" vid="{A5D5D014-4C2E-4158-92E1-C053326E6DB0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SlideMaster</Template>
  <TotalTime>6088</TotalTime>
  <Words>2790</Words>
  <Application>Microsoft Office PowerPoint</Application>
  <PresentationFormat>On-screen Show (16:9)</PresentationFormat>
  <Paragraphs>657</Paragraphs>
  <Slides>59</Slides>
  <Notes>8</Notes>
  <HiddenSlides>0</HiddenSlides>
  <MMClips>1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8" baseType="lpstr">
      <vt:lpstr>Nunito Sans</vt:lpstr>
      <vt:lpstr>Calibri</vt:lpstr>
      <vt:lpstr>Arial</vt:lpstr>
      <vt:lpstr>Wingdings</vt:lpstr>
      <vt:lpstr>Roboto Mono for Powerline</vt:lpstr>
      <vt:lpstr>Cambria Math</vt:lpstr>
      <vt:lpstr>Georgia</vt:lpstr>
      <vt:lpstr>Open Sans</vt:lpstr>
      <vt:lpstr>SlideMaster</vt:lpstr>
      <vt:lpstr>CSE/STAT 416 Regularization – LASSO Regression  Hunter Schafer University of Washington April 7, 2021</vt:lpstr>
      <vt:lpstr>Pre-Lecture Video 1</vt:lpstr>
      <vt:lpstr>Recap: Number of Features</vt:lpstr>
      <vt:lpstr>Recap:  Ridge Regression</vt:lpstr>
      <vt:lpstr>2 min</vt:lpstr>
      <vt:lpstr>Choosing λ</vt:lpstr>
      <vt:lpstr>Choosing λ</vt:lpstr>
      <vt:lpstr>Pre-Lecture Video 2</vt:lpstr>
      <vt:lpstr>Benefits</vt:lpstr>
      <vt:lpstr>Sparsity: Housing</vt:lpstr>
      <vt:lpstr>Sparsity: Reading Minds</vt:lpstr>
      <vt:lpstr>Best Model  Size 0 </vt:lpstr>
      <vt:lpstr>Best Model Size 1</vt:lpstr>
      <vt:lpstr>Best Model Size 1</vt:lpstr>
      <vt:lpstr>Best Model Size 1</vt:lpstr>
      <vt:lpstr>Best Model Size 1</vt:lpstr>
      <vt:lpstr>Best Model Size 1</vt:lpstr>
      <vt:lpstr>Best Model Size 1</vt:lpstr>
      <vt:lpstr>Best Model Size 1</vt:lpstr>
      <vt:lpstr>Best Model Size 1</vt:lpstr>
      <vt:lpstr>Best Model Size 1</vt:lpstr>
      <vt:lpstr>Best Model Size 2</vt:lpstr>
      <vt:lpstr>Best Model Size 3</vt:lpstr>
      <vt:lpstr>Best Model Size 4</vt:lpstr>
      <vt:lpstr>Best Model Size 5</vt:lpstr>
      <vt:lpstr>Best Model Size 6</vt:lpstr>
      <vt:lpstr>Best Model Size 7</vt:lpstr>
      <vt:lpstr>Best Model Size 8</vt:lpstr>
      <vt:lpstr>Choose Num Features?</vt:lpstr>
      <vt:lpstr>Class Session</vt:lpstr>
      <vt:lpstr>Efficiency of All Subsets</vt:lpstr>
      <vt:lpstr>Greedy Algorithms</vt:lpstr>
      <vt:lpstr>Example Greedy Algorithm</vt:lpstr>
      <vt:lpstr>Option 2 Regularization</vt:lpstr>
      <vt:lpstr>Recap: Regularization</vt:lpstr>
      <vt:lpstr>Recap: Magnitude</vt:lpstr>
      <vt:lpstr>Ridge for Feature Selection</vt:lpstr>
      <vt:lpstr>Ridge for Feature Selection</vt:lpstr>
      <vt:lpstr>Ridge for Feature Selection</vt:lpstr>
      <vt:lpstr>Ridge for Feature Selection</vt:lpstr>
      <vt:lpstr>PowerPoint Presentation</vt:lpstr>
      <vt:lpstr>LASSO Regression</vt:lpstr>
      <vt:lpstr>Ridge Coefficient Paths</vt:lpstr>
      <vt:lpstr>LASSO Coefficient Paths</vt:lpstr>
      <vt:lpstr>Coefficient Paths – Another View</vt:lpstr>
      <vt:lpstr>Demo</vt:lpstr>
      <vt:lpstr>2 minutes</vt:lpstr>
      <vt:lpstr>Sparsity</vt:lpstr>
      <vt:lpstr>Sparsity Geometry</vt:lpstr>
      <vt:lpstr>Sparsity Geometry</vt:lpstr>
      <vt:lpstr>PowerPoint Presentation</vt:lpstr>
      <vt:lpstr>1 min</vt:lpstr>
      <vt:lpstr>Choosing λ</vt:lpstr>
      <vt:lpstr>LASSO in Practice</vt:lpstr>
      <vt:lpstr>De-biasing LASSO</vt:lpstr>
      <vt:lpstr>Issues with LASSO</vt:lpstr>
      <vt:lpstr>1 min</vt:lpstr>
      <vt:lpstr>A Big Grain of Salt</vt:lpstr>
      <vt:lpstr>Recap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Hunter Schafer</cp:lastModifiedBy>
  <cp:revision>191</cp:revision>
  <cp:lastPrinted>2019-07-01T15:50:14Z</cp:lastPrinted>
  <dcterms:modified xsi:type="dcterms:W3CDTF">2021-04-07T23:59:03Z</dcterms:modified>
</cp:coreProperties>
</file>