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3.xml" ContentType="application/vnd.openxmlformats-officedocument.presentationml.notesSlide+xml"/>
  <Override PartName="/ppt/ink/ink9.xml" ContentType="application/inkml+xml"/>
  <Override PartName="/ppt/ink/ink10.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11.xml" ContentType="application/inkml+xml"/>
  <Override PartName="/ppt/notesSlides/notesSlide12.xml" ContentType="application/vnd.openxmlformats-officedocument.presentationml.notesSlide+xml"/>
  <Override PartName="/ppt/ink/ink12.xml" ContentType="application/inkml+xml"/>
  <Override PartName="/ppt/notesSlides/notesSlide13.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31.xml" ContentType="application/inkml+xml"/>
  <Override PartName="/ppt/notesSlides/notesSlide16.xml" ContentType="application/vnd.openxmlformats-officedocument.presentationml.notesSlide+xml"/>
  <Override PartName="/ppt/ink/ink32.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33.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ink/ink34.xml" ContentType="application/inkml+xml"/>
  <Override PartName="/ppt/notesSlides/notesSlide21.xml" ContentType="application/vnd.openxmlformats-officedocument.presentationml.notesSlide+xml"/>
  <Override PartName="/ppt/ink/ink35.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36.xml" ContentType="application/inkml+xml"/>
  <Override PartName="/ppt/notesSlides/notesSlide24.xml" ContentType="application/vnd.openxmlformats-officedocument.presentationml.notesSlide+xml"/>
  <Override PartName="/ppt/ink/ink37.xml" ContentType="application/inkml+xml"/>
  <Override PartName="/ppt/notesSlides/notesSlide25.xml" ContentType="application/vnd.openxmlformats-officedocument.presentationml.notesSlide+xml"/>
  <Override PartName="/ppt/ink/ink38.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ink/ink39.xml" ContentType="application/inkml+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ink/ink40.xml" ContentType="application/inkml+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83" r:id="rId1"/>
  </p:sldMasterIdLst>
  <p:notesMasterIdLst>
    <p:notesMasterId r:id="rId61"/>
  </p:notesMasterIdLst>
  <p:handoutMasterIdLst>
    <p:handoutMasterId r:id="rId62"/>
  </p:handoutMasterIdLst>
  <p:sldIdLst>
    <p:sldId id="256" r:id="rId2"/>
    <p:sldId id="506" r:id="rId3"/>
    <p:sldId id="508" r:id="rId4"/>
    <p:sldId id="476" r:id="rId5"/>
    <p:sldId id="1985" r:id="rId6"/>
    <p:sldId id="2003" r:id="rId7"/>
    <p:sldId id="2004" r:id="rId8"/>
    <p:sldId id="2005" r:id="rId9"/>
    <p:sldId id="547" r:id="rId10"/>
    <p:sldId id="545" r:id="rId11"/>
    <p:sldId id="549" r:id="rId12"/>
    <p:sldId id="1986" r:id="rId13"/>
    <p:sldId id="1987" r:id="rId14"/>
    <p:sldId id="2002" r:id="rId15"/>
    <p:sldId id="1805" r:id="rId16"/>
    <p:sldId id="1806" r:id="rId17"/>
    <p:sldId id="1807" r:id="rId18"/>
    <p:sldId id="1808" r:id="rId19"/>
    <p:sldId id="1809" r:id="rId20"/>
    <p:sldId id="1811" r:id="rId21"/>
    <p:sldId id="1966" r:id="rId22"/>
    <p:sldId id="1827" r:id="rId23"/>
    <p:sldId id="1814" r:id="rId24"/>
    <p:sldId id="1863" r:id="rId25"/>
    <p:sldId id="1844" r:id="rId26"/>
    <p:sldId id="1845" r:id="rId27"/>
    <p:sldId id="1847" r:id="rId28"/>
    <p:sldId id="1999" r:id="rId29"/>
    <p:sldId id="2000" r:id="rId30"/>
    <p:sldId id="1995" r:id="rId31"/>
    <p:sldId id="1852" r:id="rId32"/>
    <p:sldId id="1853" r:id="rId33"/>
    <p:sldId id="1854" r:id="rId34"/>
    <p:sldId id="1856" r:id="rId35"/>
    <p:sldId id="1857" r:id="rId36"/>
    <p:sldId id="1858" r:id="rId37"/>
    <p:sldId id="1859" r:id="rId38"/>
    <p:sldId id="1992" r:id="rId39"/>
    <p:sldId id="1991" r:id="rId40"/>
    <p:sldId id="1994" r:id="rId41"/>
    <p:sldId id="1865" r:id="rId42"/>
    <p:sldId id="1866" r:id="rId43"/>
    <p:sldId id="1867" r:id="rId44"/>
    <p:sldId id="1973" r:id="rId45"/>
    <p:sldId id="1975" r:id="rId46"/>
    <p:sldId id="1976" r:id="rId47"/>
    <p:sldId id="1977" r:id="rId48"/>
    <p:sldId id="1978" r:id="rId49"/>
    <p:sldId id="1979" r:id="rId50"/>
    <p:sldId id="1980" r:id="rId51"/>
    <p:sldId id="1981" r:id="rId52"/>
    <p:sldId id="1983" r:id="rId53"/>
    <p:sldId id="1909" r:id="rId54"/>
    <p:sldId id="1910" r:id="rId55"/>
    <p:sldId id="1911" r:id="rId56"/>
    <p:sldId id="1912" r:id="rId57"/>
    <p:sldId id="1998" r:id="rId58"/>
    <p:sldId id="1954" r:id="rId59"/>
    <p:sldId id="1997" r:id="rId60"/>
  </p:sldIdLst>
  <p:sldSz cx="9144000" cy="5143500" type="screen16x9"/>
  <p:notesSz cx="6858000" cy="9144000"/>
  <p:embeddedFontLst>
    <p:embeddedFont>
      <p:font typeface="Calibri" panose="020F0502020204030204" pitchFamily="34" charset="0"/>
      <p:regular r:id="rId63"/>
      <p:bold r:id="rId63"/>
      <p:italic r:id="rId63"/>
      <p:boldItalic r:id="rId63"/>
    </p:embeddedFont>
    <p:embeddedFont>
      <p:font typeface="Cambria Math" panose="02040503050406030204" pitchFamily="18" charset="0"/>
      <p:regular r:id="rId64"/>
    </p:embeddedFont>
    <p:embeddedFont>
      <p:font typeface="Georgia" panose="02040502050405020303" pitchFamily="18" charset="0"/>
      <p:regular r:id="rId63"/>
      <p:bold r:id="rId63"/>
      <p:italic r:id="rId63"/>
      <p:boldItalic r:id="rId63"/>
    </p:embeddedFont>
    <p:embeddedFont>
      <p:font typeface="Nunito Sans"/>
      <p:regular r:id="rId63"/>
      <p:bold r:id="rId63"/>
      <p:italic r:id="rId63"/>
      <p:boldItalic r:id="rId63"/>
    </p:embeddedFont>
    <p:embeddedFont>
      <p:font typeface="Open Sans"/>
      <p:regular r:id="rId63"/>
      <p:bold r:id="rId63"/>
      <p:italic r:id="rId63"/>
      <p:boldItalic r:id="rId63"/>
    </p:embeddedFont>
    <p:embeddedFont>
      <p:font typeface="Stencil" panose="040409050D0802020404" pitchFamily="82" charset="0"/>
      <p:regular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D9B0"/>
    <a:srgbClr val="B57BA6"/>
    <a:srgbClr val="95698A"/>
    <a:srgbClr val="6093C5"/>
    <a:srgbClr val="B166B5"/>
    <a:srgbClr val="FFAEEF"/>
    <a:srgbClr val="942093"/>
    <a:srgbClr val="D89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23F696-D533-4BE0-B1DA-8B15BD142E95}">
  <a:tblStyle styleId="{CB23F696-D533-4BE0-B1DA-8B15BD142E9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013"/>
    <p:restoredTop sz="84704"/>
  </p:normalViewPr>
  <p:slideViewPr>
    <p:cSldViewPr snapToGrid="0" snapToObjects="1">
      <p:cViewPr>
        <p:scale>
          <a:sx n="74" d="100"/>
          <a:sy n="74" d="100"/>
        </p:scale>
        <p:origin x="42" y="501"/>
      </p:cViewPr>
      <p:guideLst>
        <p:guide orient="horz" pos="1620"/>
        <p:guide pos="2880"/>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NUL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514F16-DD08-9D45-99E8-6100C70A18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E11782F-D7B4-1D4E-8BD0-59CD4216F54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252ED9-18B6-0749-BB32-82EB97D0DB13}" type="datetimeFigureOut">
              <a:rPr lang="en-US" smtClean="0"/>
              <a:t>4/23/2021</a:t>
            </a:fld>
            <a:endParaRPr lang="en-US"/>
          </a:p>
        </p:txBody>
      </p:sp>
      <p:sp>
        <p:nvSpPr>
          <p:cNvPr id="4" name="Footer Placeholder 3">
            <a:extLst>
              <a:ext uri="{FF2B5EF4-FFF2-40B4-BE49-F238E27FC236}">
                <a16:creationId xmlns:a16="http://schemas.microsoft.com/office/drawing/2014/main" id="{8A5A43E5-3862-3D44-8EAD-E8BE6FE12C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4A427D9-1E89-AB4D-AAE9-7A179DD01E8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4D49D8-58CC-5E4D-9921-5892B6C294B1}" type="slidenum">
              <a:rPr lang="en-US" smtClean="0"/>
              <a:t>‹#›</a:t>
            </a:fld>
            <a:endParaRPr lang="en-US"/>
          </a:p>
        </p:txBody>
      </p:sp>
    </p:spTree>
    <p:extLst>
      <p:ext uri="{BB962C8B-B14F-4D97-AF65-F5344CB8AC3E}">
        <p14:creationId xmlns:p14="http://schemas.microsoft.com/office/powerpoint/2010/main" val="85137619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4096" units="dev"/>
          <inkml:channel name="T" type="integer" max="2.14748E9" units="dev"/>
        </inkml:traceFormat>
        <inkml:channelProperties>
          <inkml:channelProperty channel="X" name="resolution" value="336.48792" units="1/cm"/>
          <inkml:channelProperty channel="Y" name="resolution" value="378.54889" units="1/cm"/>
          <inkml:channelProperty channel="F" name="resolution" value="0" units="1/dev"/>
          <inkml:channelProperty channel="T" name="resolution" value="1" units="1/dev"/>
        </inkml:channelProperties>
      </inkml:inkSource>
      <inkml:timestamp xml:id="ts0" timeString="2020-07-08T16:05:45.895"/>
    </inkml:context>
    <inkml:brush xml:id="br0">
      <inkml:brushProperty name="width" value="0.05292" units="cm"/>
      <inkml:brushProperty name="height" value="0.05292" units="cm"/>
      <inkml:brushProperty name="color" value="#00B0F0"/>
    </inkml:brush>
  </inkml:definitions>
  <inkml:trace contextRef="#ctx0" brushRef="#br0">23479 4031 612 0,'3'-16'228'0,"2"11"-180"0,0 1-12 0,-2 1-16 0,2 3-20 16,1 0 16-1,2 0-8-15,-1 0 32 0,-1 0-24 16,2 3 40-16,-3-1-32 0,-2 3 32 16,-1 2-32-16,1 0 32 15,-3 2-32-15,0 1 12 16,0 1-20-16,0 3 0 16,0 1-8-16,0-1-8 15,3 2 4-15,-1 3 4 16,1 2-4-16,2 3-4 15,0 11 4-15,1 3-4 16,-1 4 0-16,0 3 8 16,1-1-4-16,-4 1-4 15,4 7 4-15,-4 6-24 16,1 8 12-16,-3 0 12 16,0 5 0-16,0 6-12 0,0 8 4 15,-3-3 28-15,3-7-12 16,0-2-20-16,-2 0 0 15,-1-2 4 1,0-8 4-16,1-2 0 0,-1-9 0 16,0-5 8-16,3-2-4 15,-2-3 68-15,-1 1-40 16,0-3 40-16,1-5-40 16,-4 0 0-16,1-4-20 15,0-3 0-15,0 0-4 0,-1-4 4 16,1-3-8-16,-3-2 8 15,0-3-8-15,3-2 8 16,0 5-8-16,-1-3 8 16,1-1-8-16,0-4 8 15,2 1-8-15,0 2-36 16,3-2 16 0,0 0-328-16,3-1 188 0</inkml:trace>
  <inkml:trace contextRef="#ctx0" brushRef="#br0" timeOffset="915.07">23506 8460 676 0,'-6'4'248'0,"4"1"-192"0,-4 0-16 16,4-1-20-16,-1 6-20 0,0 2 60 15,1-1-32 1,-1 8 52-16,-2 0-48 15,0 2 72-15,-3 3-56 0,-3-1 64 16,-2 3-64-16,-3 5 20 16,-3 1-40-16,-2 16 16 0,-8 17-24 15,-5 15-16-15,-9 10-8 16,-7 18-16-16,-5 12 12 16,-4 4 40-16,1 1-20 15,3-3-28-15,-4-2 8 16,4 3 0-16,-1-6 8 0,1-6 0 15,4 9 0-15,-7-12-20 16,5-2 12-16,0-1 12 16,0-3 0-16,3-15-4 15,3-8 4-15,2-6-4 16,2-2 0-16,4-3 8 16,2 0-4-16,2-11 16 15,1-5-12-15,5-5 16 16,2-7-16-16,3-5 24 15,3-2-20-15,3-5-4 16,2-5-4-16,0-1-16 16,3-4 8-16,2-1-32 15,1 2 20-15,-1-3-48 16,3-4 36-16,0 0-36 16,3-3 32-16,-1-2-76 15,-1-2 56-15,1 2-68 0,-2-2 64 16,0-5-268-1</inkml:trace>
  <inkml:trace contextRef="#ctx0" brushRef="#br0" timeOffset="10188.84">17621 12128 416 0,'37'-5'152'0,"-21"3"-116"0,8 0-12 0,-11 2 64 0,6 0-52 15,7 2 120-15,3 0-88 16,3 3 36-16,2-3-60 15,3 1 28-15,3-1-40 16,5 3-8-16,-3-3-16 0,1 1-16 16,-3-3 4-16,-1 0 28 15,-4-3-12 1,-1 1-4-16,-8-5-4 0,1 2-16 16,-6 0 8-16,-2 1-4 15,-4-3 0-15,1 7 44 16,-2-3-24-16,-1-1 0 15,-3 4-8-15,1-3 4 16,-3-1-4-16,0 4-12 16,-3 0 4-16,0 0 12 0,-2 0-4 15,-3 0-4-15,0 0 4 16,0 0-32-16,0 0 16 16,0 0-12-16,-3 0 12 15,1 7-28-15,-4-7 24 16,1 4-100-1,5-1 64-15,-2-3-356 16,-6 0 228-16,0 0-92 16</inkml:trace>
  <inkml:trace contextRef="#ctx0" brushRef="#br0" timeOffset="14362.84">12650 12027 488 0,'0'7'180'0,"-3"-2"-140"0,3 2-12 0,0-3 84 16,0 1-68-16,0 0 36 15,3 0-48-15,2-1-28 16,3 1-4-16,5-3-8 16,6 3 0-16,7-3 8 0,11 5 0 15,3-7-56-15,5 0 32 16,3 0-76-16,4-7 56 15,1 5-24-15,0-3 40 16,3-2 32-16,-6 0 0 16,-5-2 36-16,0-1-24 15,-8 3 48-15,-3 0-36 0,-7 3 20 16,-3 1-28-16,-6 3 60 16,-2-4-44-16,-3 4 44 15,-2 0-44-15,-3 4 24 16,-3-1-32-16,-2-1 8 15,-3-2-20-15,-5 2 20 16,-6 3-24-16,-2-3 24 16,-3 1-24-16,-3-1 24 15,1 3-24-15,-6-1-12 16,-5-1-4-16,-5-3-40 16,-4 0 24-16,-4 0-20 15,2 0 24-15,1 2 0 16,2 1 8-16,2-1-44 15,4 0 24-15,1 1-28 16,4-1 32-16,0-2-52 0,2 0 44 16,3-2-176-1,5-1 112-15,0-4-124 16,5 0 128-16,6-2-120 16</inkml:trace>
  <inkml:trace contextRef="#ctx0" brushRef="#br0" timeOffset="17247.36">11433 11994 332 0,'5'7'120'0,"-5"-7"-92"0,0 2-8 0,0-2-284 0,0 0 140 16,0 0 52-16</inkml:trace>
</inkml:ink>
</file>

<file path=ppt/ink/ink10.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1:40:47.393"/>
    </inkml:context>
    <inkml:brush xml:id="br0">
      <inkml:brushProperty name="width" value="0.05292" units="cm"/>
      <inkml:brushProperty name="height" value="0.05292" units="cm"/>
      <inkml:brushProperty name="color" value="#0070C0"/>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Property name="color" value="#7030A0"/>
    </inkml:brush>
  </inkml:definitions>
  <inkml:trace contextRef="#ctx0" brushRef="#br0">9202 3678 12895 0,'0'0'576'0,"0"0"112"0,0 0-560 0,0 0-128 0,0 0 0 0,-3-4 0 16,0 0 3648-16,3 4 688 0,0 0 144 0,0 0 16 15,0 0-2096-15,0 0-416 0,0 0-96 0,0 0-16 16,0 0-208-16,0 0-32 16,0 0-16-16,0 0 0 0,2 7-320 0,2 0-64 0,1 2-16 0,0 2 0 15,1 0-768-15,0 2-176 16,1-1-16-16,1 0-16 0,1 2-80 0,1 1-16 0,-2 0 0 0,4 0 0 15,1 0-144-15,0 0 0 0,-1 0 0 0,2 0 128 16,0-1-128-16,0 0 0 0,-1-1 0 0,1-2 0 16,-1 0 0-16,0-2 0 0,-1-1 0 0,-1-1 0 15,-1 0-160-15,-1-2-16 0,-2 0 0 0,-1-1 0 16,-1-1-608-16,-5-3-128 0,0 0-32 0,0 0 0 16,0 0-1872-16,0 0-384 0</inkml:trace>
  <inkml:trace contextRef="#ctx0" brushRef="#br0" timeOffset="190.177">9231 4016 31967 0,'0'0'1408'0,"0"-5"304"0,1-2-1376 0,1 1-336 16,1-4 0-16,-1 1 0 0,-1-2 2032 0,2 1 336 15,1-3 64-15,0 1 0 0,0 0-864 0,1 2-176 16,1-3-48-16,-1 1 0 0,3-1-768 0,1 1-144 15,-1-1-48-15,2-1 0 0,0 1-384 0,0 0 128 16,0 1-128-16,1 0 0 0,-2 3 0 0,1 0 0 0,-1 2 0 0,-1-3 0 31,1 1-2720-31,-2 2-576 0</inkml:trace>
  <inkml:trace contextRef="#ctx0" brushRef="#br0" timeOffset="662.46">9822 3904 32303 0,'0'0'1424'0,"0"0"304"0,0 0-1376 0,0 0-352 0,0 0 0 0,0 0 0 15,0 0 1744-15,0 0 288 0,0 0 48 0,0 0 16 16,-4 3-992-16,-1-1-192 0,0 0-32 0,0 0-16 15,-1 1-560-15,-1-3-112 0,-3 3-32 0,0 0 0 16,0 1-160-16,0 0 0 0,-1 1 0 0,-3 1 128 0,0 1-128 16,4 1 0-16,0-3 0 15,1 1 224-15,2-2 16 0,2-2 0 0,5-2 0 0,-6 2-64 0,6-2-16 16,0 0 0-16,0 0 0 0,-3-5-16 0,2 0 0 16,0-2 0-16,1-2 0 0,1-2-144 0,1 0 0 15,0 0 0-15,1 1 128 0,0-2-128 0,0-1 0 16,-1 1 0-16,0-1 0 0,0 1 0 0,-1 1 0 15,-1 2 0-15,0-4 0 0,-1 0 0 0,1 1 0 16,-3 1 0-16,0-2 0 0,0-2 0 0,-1 0 0 16,1-2 0-16,0 1 128 0,-1 1-128 0,0 0 0 15,0 1 0-15,1 2 0 0,0-1 0 0,1 2 128 0,1 4-128 0,1 0 0 16,1-1 0-16,2 2 0 16,-1 1-144-16,1 0 144 0,1 1-128 0,1 0 128 0,1 0 0 0,3 1 0 15,-1 1 0-15,2 1 0 0,1 1 0 0,0 0 0 16,0 0-256-16,2 0 48 0,1 1 16 0,-2 0-13200 15,1 0-2640-15</inkml:trace>
  <inkml:trace contextRef="#ctx0" brushRef="#br0" timeOffset="872.092">10063 3612 34847 0,'0'0'1536'0,"-1"5"320"16,-1 1-1472-16,1 2-384 0,1 1 0 0,-1 1 0 0,-1-1 1136 0,2 4 144 15,-1 2 48-15,0-1 0 0,0 0-880 0,1 1-160 16,-1 0-32-16,0 0-16 0,0 0-448 0,2-3-96 16,2 0-16-16,1-1 0 15,0-1-2064-15,2-2-432 0</inkml:trace>
  <inkml:trace contextRef="#ctx0" brushRef="#br0" timeOffset="1313.265">10261 3473 31391 0,'0'0'1392'0,"0"0"272"0,8 1-1328 0,0-1-336 15,-1 1 0-15,3-1 0 0,2-1 1152 0,1-1 176 0,-1 1 16 0,3-2 16 16,0 1-928-16,0 0-192 0,-1 0-48 0,1 1 0 16,-2-1-192-16,0 4 0 0,0-2 128 0,-2-2-128 15,1 1 0-15,-1 0 0 0,-1 1 0 0,-2 2 0 16,-2 2 176-16,0 1-16 0,-1 1 0 0,-1 0 0 16,-1 2 304-16,1 2 64 0,-2 2 16 0,-1 1 0 15,-1 2 272-15,1 2 48 0,1 1 16 0,-1 7 0 16,0 0-704-16,0-1-176 0,1-2 0 15,1 1 1056-15,-1-1 176 0,0-1 48 0,-1-1 0 0,1-1-640 0,0-1-112 16,-1 1-16-16,0-1-16 0,0 0-96 0,1-1-16 16,-1-3 0-16,1 0 0 0,-1-2-160 0,0 0-32 15,-2-7-16-15,1 1 0 0,0-6-16 0,0 0 0 16,0 0 0-16,-7 1 0 0,0-2 16 0,-3-2 0 16,-2-2 0-16,-2 0 0 0,0-1-176 0,-3-1 0 15,-1 1 144-15,0 0-144 0,-2 0 0 0,3-1 0 16,1 2-160-16,3 1 160 15,4 0-1440-15,2 2-176 0,7 2-48 0,0 0-19888 0</inkml:trace>
  <inkml:trace contextRef="#ctx0" brushRef="#br0" timeOffset="2199.664">11423 3522 22111 0,'0'0'976'0,"0"0"208"0,0 0-944 0,0 0-240 16,0 0 0-16,0 0 0 0,0 0 4384 0,0 0 832 16,0 0 160-16,6 0 48 0,-1 3-3088 0,3 0-608 15,2 3-128-15,1 2-32 0,1 3-480 0,2 1-80 16,2 3-32-16,-1 0 0 0,1 2-496 0,2 2-96 16,0 2-32-16,0-3 0 0,-1-1-352 0,-1-2 128 15,0 0-128-15,-2 1 0 0,1-2 0 0,-2 0 0 0,-1-2 0 0,-1-1-192 31,-1 1-192-31,-2-1-32 0,-1-1-16 0,-1-2 0 16,-2-2-1232-16,-1 0-256 0,0-1-64 0,-3-5 0 0,0 0-1280 16,-1 5-256-16</inkml:trace>
  <inkml:trace contextRef="#ctx0" brushRef="#br0" timeOffset="2350.131">11501 3794 23039 0,'0'0'1024'0,"0"0"192"0,-3-5-960 0,1 2-256 0,1-2 0 0,0 0 0 0,0-1 4288 0,0 0 832 15,2 1 144-15,0 0 48 16,0-1-3136-16,2 2-608 0,1 0-128 0,3-1-32 16,0-3-784-16,3 0-176 0,2-1-16 0,0 3-16 15,2-2-288-15,1 0-128 0,2-2 0 0,-1 0 128 16,2 0-1104-16,-1 2-240 0,3-2-32 0,-1 1-12480 16,-1 0-2496-16</inkml:trace>
  <inkml:trace contextRef="#ctx0" brushRef="#br0" timeOffset="2798.185">12092 3819 22111 0,'0'0'1968'0,"0"0"-1584"16,0 0-384-16,0 0 0 0,0 0 4128 0,0 0 736 0,-5-2 160 0,1 0 32 15,-2-1-2560-15,1 0-496 16,0-1-96-16,0 1-32 0,0 0-1408 0,-1 1-272 16,-1 1-64-16,0-2-128 0,-3 1 128 0,-2-1-128 0,1 1 0 0,0 2 0 15,-3 0 0-15,1 1 0 0,0 1 0 0,1 0 0 16,1-2 0-16,2 0 0 0,-1-2 0 0,3 4 0 16,1-2 0-16,0 1-144 0,2 0 144 0,4-1-192 15,0 0 192-15,0 0 0 0,-1-4 0 0,0 1 0 16,1-1-144-16,2-1 144 0,0-1-160 0,0-1 160 15,1-3-128-15,0-2 128 0,0 0 0 0,0-2-144 0,-2 0-48 0,1 1-16 16,-1-2 0-16,-1 0 0 0,0 1 48 0,-1-1 16 16,-1 2 0-16,0-1 0 0,-2-1 144 0,1 0-128 15,-1 2 128-15,1 1-128 0,0 0 128 0,0 3 0 16,1 2 0-16,0 0 0 0,2-1 192 0,2 1 64 16,2 0 0-16,2 2 16 0,2 0-16 0,1 1 0 15,3 1 0-15,1 0 0 0,0-2-256 0,0 1 0 16,1 1 0-16,0 1 0 0,0 1 0 0,-1 1 0 15,-1 1 0-15,1 0 0 16,-3-1-2784-16,1 3-672 0</inkml:trace>
  <inkml:trace contextRef="#ctx0" brushRef="#br0" timeOffset="3159.778">12218 3573 12895 0,'0'0'1152'0,"0"0"-928"0,0 0-224 0,0 0 0 16,4-6 5392-16,0 2 1040 0,2-3 208 0,1 1 32 15,-1 1-4432-15,3 0-880 0,0 1-176 0,3 1-32 16,0 0-592-16,1 1-112 0,0 1-32 0,1 2 0 16,0-1-416-16,-2 2 0 0,-1-2 0 0,-1 3 0 31,0 1-512-31,-2 2-48 0,-3 0 0 0,-1 3 0 0,-1-4 432 0,-3 4 128 0,-2 2 0 0,-1 1 0 15,-3 0 608-15,0 0 224 0,-3 2 64 0,-1 1 0 0,0-2 176 0,0 1 32 16,-1 0 16-16,1-2 0 0,0 0 32 0,3-1 16 16,1-1 0-16,2-3 0 0,1 0-544 0,1 0-112 15,1-1-32-15,3-1 0 0,-2-5-160 0,6 5-48 16,0-1 0-16,3-1 0 0,2-1-464 0,2-2-112 16,0-1-16-16,2 0 0 0,2-1-32 0,-2 0-16 15,2-1 0-15,0-2 0 16,0-2-1616-16,0-3-320 0,-2 0-64 0,3-1-18336 15</inkml:trace>
  <inkml:trace contextRef="#ctx0" brushRef="#br0" timeOffset="3565.319">12727 3426 38015 0,'0'0'1680'0,"0"0"352"0,0 0-1632 0,7 1-400 0,-1-1 0 0,0 0 0 16,1 0 1872-16,1 0 304 0,0 0 48 0,1-1 16 15,0-1-1584-15,-1-1-304 0,2 0-64 0,-1 1-16 16,0 0-272-16,0 0 0 0,-1 2 0 0,-1-1 0 16,0 1 0-16,-1 0 0 0,-6 0 0 0,5 1 0 15,-1 3 0-15,0-1 0 0,-1 2 0 0,-1 1 0 16,0-1 0-16,0 3 0 0,0-2 0 0,0 3 0 15,2 4 0-15,-2-2 0 0,0 5 0 0,0-2 0 16,1 1 0-16,-1 2 0 0,-1 2 0 0,2 1 0 16,-1 1 640-16,1-1 112 0,1 2 16 0,-1-5 16 0,0-2-400 15,-1-1-64-15,3-2-32 0,-2-1 0 16,0 1-288-16,0-2 0 0,-1-3 0 0,-1 0 0 0,-1-7 128 0,-2 5 0 16,2-5 16-16,-3 6 0 0,-3-1 384 0,-1-1 80 15,-1 0 16-15,-3-2 0 0,0-1-304 0,-3-1-48 16,-2-1-16-16,-2 1 0 0,0 1 192 0,-2 2 16 15,2-1 16-15,1-1 0 0,2-1-480 0,3 0 0 16,2 0 0-16,3 0 0 16,7 0-1312-16,0 0-352 0,0 0-80 0,8 2-21488 0</inkml:trace>
  <inkml:trace contextRef="#ctx0" brushRef="#br0" timeOffset="4783.84">14097 3416 20271 0,'0'0'1792'0,"0"-5"-1424"15,0 0-368-15,0 5 0 0,0 0 3424 0,0 0 608 16,0 0 128-16,0 0 32 0,0 0-1952 0,0 0-384 16,0 0-64-16,0 0-32 0,-5 1-1120 0,1 4-240 0,2 4-32 0,-2 1-16 15,-1 2-352-15,1 4 144 16,1 2-144-16,0 4 0 0,1 1 128 0,0 3-128 15,1-3 0-15,3 1 0 0,0-2 0 0,3-1 0 16,1-3 0-16,3-2 0 0,1-3 0 0,2-2 0 16,-2-3 0-16,4-3-144 0,1-4 144 0,-1-2 0 15,1-2 0-15,0-2 0 0,-3-1 0 0,1-5 144 0,-2-1-16 0,-2-1-128 16,-2 0 448-16,0-1-32 0,-2-1 0 0,0 0 0 16,-1-1-96-16,-1 2 0 0,-2 1-16 0,-1 0 0 15,-2 0-32-15,0 1 0 0,-1 3 0 0,-1 1 0 16,1 3 112-16,3 5 0 0,0 0 16 0,0 0 0 15,0 0-144-15,0 0-16 0,0 0-16 0,7 6 0 16,1 3-224-16,0 2 128 0,0 3-128 0,0 2 0 16,3 0 144-16,-1 5-144 0,0 2 128 0,-2 3-128 0,1-3 128 0,1 1-128 15,-2-1 0-15,-1 3 128 0,-1-2-128 0,-1 3 0 16,-1 2 0-16,-1 0 128 0,-1 1-128 0,-2 2 0 16,-1-1 0-16,-2 0 0 0,-2-2 0 0,-1-1 128 15,-4-2-128-15,-1-1 0 0,-3-4 128 0,-1-2-128 16,-3-2 128-16,-1-3-128 0,-2-1 128 0,-1-2-128 15,0-3 128-15,0-2-128 0,2-1 144 0,2-3-144 16,4-5 160-16,1 0-160 0,3-2 416 0,3-1-16 16,2-4 0-16,4-4 0 0,2-3-160 0,3-5-48 15,3-4 0-15,5-2 0 0,4-2 128 0,3-4 32 16,3-2 0-16,3 0 0 0,2 2-96 0,2 3-32 16,0 2 0-16,1 2 0 0,-2 0-224 0,-2 0 176 0,0 1-176 0,-4 0 160 15,-1 3-160-15,-2 0 0 16,1 0 0-16,-3 2 128 15,0 2-560-15,-2-1-112 0,-3 1-32 0,-1 2-15488 16,-2 4-3120-16</inkml:trace>
  <inkml:trace contextRef="#ctx0" brushRef="#br0" timeOffset="6967.056">9833 4622 9215 0,'0'-3'816'0,"0"-2"-656"15,-1-1-160-15,1 6 0 0,0 0 5168 0,0 0 992 16,-4-1 208-16,0 1 32 0,-1-4-3552 0,-1 4-720 16,0 1-144-16,-2 2-16 0,-1 2-784 0,-2 0-160 0,-1 3-16 0,0 6-16 15,0 4-384-15,-1 2-80 0,1 4-16 0,1 2 0 16,0 2-48-16,2 3-16 0,1-3 0 0,3-1 0 15,2-2-176-15,5-4-32 0,1-2-16 0,3-2 0 16,4-2-96-16,3-2-128 0,2-3 176 16,4-4-176-16,3-3 272 0,5-6-48 0,2-3-16 0,2-3 0 15,2-1 32-15,-1-5 0 0,-3-2 0 0,-1-4 0 16,-5 1-240-16,-1-2 176 0,-1 1-176 0,-4-1 160 16,-4-1-160-16,-2 0 128 0,-4 1-128 0,-3 0 128 0,-5 2 0 0,-3-1-128 15,-2 4 192-15,-4 1-64 0,-1 2 112 0,-3 3 16 16,-2 0 0-16,-1 2 0 0,-3 3-128 15,1-1 0-15,-1 4-128 0,0-1 192 0,1-1-192 0,1 0 0 16,3 0 128-16,1 2-128 16,2 1-624-16,4 0-160 0,4 1-48 15,4 1-13920-15,4-5-2784 0</inkml:trace>
  <inkml:trace contextRef="#ctx0" brushRef="#br0" timeOffset="7585.093">12096 4425 16575 0,'0'0'1472'0,"0"0"-1168"16,-4-4-304-16,4 4 0 0,-4-3 5248 0,4 3 1008 15,-5-2 192-15,5 2 32 0,-7 1-3856 0,-1 3-784 16,1 2-160-16,-1 5-16 0,0 0-1088 0,-1 5-224 16,-3 2-32-16,0 1-16 0,-1 4 224 0,0-1 48 15,-2 4 16-15,1 3 0 0,3 2-64 0,3 0-16 16,3 1 0-16,5-2 0 0,6-3-160 0,4-2-32 15,4-4-16-15,4-1 0 0,3-3-176 0,5-3-128 16,0-4 192-16,4-5-192 0,3-5 160 0,1-4-160 0,1-5 128 0,0-1-128 16,2-1 0-16,-4-2 128 15,-2-2-128-15,-5 0 0 0,-3-3 128 0,-3 0-128 16,-6-3 128-16,-3-1-128 0,-2 0 256 0,-4-1-48 16,-3 1 0-16,-4 1 0 0,-2 0 240 0,-5 1 32 15,-3 2 16-15,-3-2 0 0,-5 3-128 0,-3 0-32 0,-4 2 0 0,-1 4 0 16,-2 1-176-16,0 3-32 0,0 0-128 0,0 3 192 31,3 0-672-31,3 1-144 0,2 2-16 0,5-1-16 16,2 1-2208-16,2-2-432 0</inkml:trace>
  <inkml:trace contextRef="#ctx0" brushRef="#br0" timeOffset="8358.443">14299 4568 15663 0,'0'0'1392'0,"4"-4"-1120"16,-1-1-272-16,0 1 0 0,-3 4 4032 0,3-3 768 15,-1-2 128-15,0-2 48 0,-1 0-2208 0,-1 1-432 16,-1-1-96-16,-1-1 0 0,0 2-720 0,-1 2-144 15,-1-1-32-15,-2 0 0 0,-2 1-320 0,-1 3-80 16,-2 1-16-16,-2 1 0 0,-2 4-320 0,-2 2-64 16,-4 2-16-16,0 4 0 0,-1 1-224 0,2 4-48 15,-2 2-16-15,2 1 0 0,2 2 32 0,1 1 16 16,5 2 0-16,2 0 0 0,4-2-64 0,6 0-16 0,4-2 0 0,5-2 0 16,4-4-80-16,4-2 0 0,6-3-128 0,5-4 192 15,6-5-192-15,5-4 176 0,4-4-176 0,1-4 160 16,1-4-160-16,-3-2 128 0,-3-6-128 15,-2-1 128-15,-5-2-128 0,-3 1 0 0,-3-1 144 0,-6 2-144 16,-5-2 0-16,-6 0 0 0,-5 1 0 0,-7 1 0 16,-6 1 128-16,-5 0-128 0,-3 1 160 0,-3 2-160 15,-5 3 128-15,-5 3-128 0,-4 2 0 0,-1 3 144 32,-2-1-656-32,1 3-128 0,2 2-16 0,3-1-15488 0,4 1-3104 0</inkml:trace>
  <inkml:trace contextRef="#ctx0" brushRef="#br0" timeOffset="12149.926">9657 7367 39615 0,'0'0'880'0,"0"0"176"0,0 0 32 0,0 0 16 0,0 0-880 0,0 0-224 16,0 0 0-16,7 14 0 0,-8-7 1536 0,-1 3 256 16,0 2 48-16,1 5 16 0,0 2-800 0,1 4-160 15,0 1-16-15,0 3-16 0,1 0-336 0,1 1-64 16,0 0-16-16,-1-2 0 0,2 1-288 0,0-3-160 0,0-2 160 0,1 0-160 16,0-2 0-16,0-2 128 0,0-1-128 0,0-2 0 15,0-1 0-15,0-1-208 0,-1-4 32 0,0-2 16 31,0-1-2512-31,-3-6-496 0,0 0-96 0</inkml:trace>
  <inkml:trace contextRef="#ctx0" brushRef="#br0" timeOffset="12760.739">12013 7246 34783 0,'0'0'1536'0,"0"0"320"0,0 0-1472 0,0 0-384 0,0 0 0 0,0 0 0 0,0 0 2256 0,0 0 384 15,2 8 80-15,-1 2 16 0,-1 3-1264 16,0 4-240-16,0 0-48 0,-1 3-16 0,-1 2-640 0,1 4-128 16,-2 3-16-16,0 0-16 0,0 2-96 0,1 1-16 15,0-3 0-15,0 0 0 0,1-3-80 0,1-3-32 16,1-4 0-16,1-1 0 0,0-4-144 0,0-2 0 16,0-2 0-16,0-2 0 0,1-1 0 0,-1-2-176 15,-2-5 48-15,0 0 0 16,0 0-2464-16,0 0-480 0,0 0-112 0</inkml:trace>
  <inkml:trace contextRef="#ctx0" brushRef="#br0" timeOffset="13489.479">14325 7191 13823 0,'0'0'608'0,"0"0"128"0,-1-4-592 0,1 4-144 0,-1-4 0 0,0 0 0 16,1-2 4096-16,1-1 800 0,0-2 160 0,2 1 16 16,-1-2-2672-16,2 1-544 15,-1 0-96-15,0-1-32 0,0-1-128 0,-2 1-16 0,0 1-16 0,-1 1 0 16,-1 0-240-16,-1 1-48 0,-1 1-16 15,-1 2 0-15,-2 2-384 0,-3 2-80 0,-2 2-16 0,-3 3 0 16,0 3-272-16,-3 4-48 0,-4 3-16 0,0 7 0 16,-2 1-144-16,3 5-48 0,-2 1 0 0,2 1 0 15,1 2 64-15,5-3 16 0,2-1 0 0,4 2 0 16,4-2-96-16,3 0-32 0,4 0 0 16,6-4 0-16,2-1-208 0,5-5 128 0,7-4-128 0,3-3 0 0,3-4 0 0,3-4 0 15,4-5 0-15,0-4 0 0,0-5 0 0,-2-3 0 16,-5-1 0-16,-1-2 0 15,-3-3 0-15,-5 2-128 0,-1-1 128 0,-4 0 0 0,-3-1 0 0,-4 0-128 16,-3-3 128-16,-3-1 0 0,-4-2 0 0,-2 0 0 16,0 0 176-16,-3 0-176 0,-3 2 368 0,0 0-48 15,-1 2 0-15,-3 1 0 0,-2 4-160 0,-2 0-32 16,-2 3-128-16,-2 3 192 16,-1 0-1440-16,0 4-288 0,-1 3-64 0</inkml:trace>
  <inkml:trace contextRef="#ctx0" brushRef="#br0" timeOffset="16509.212">9839 5595 36911 0,'0'0'1632'0,"-3"-4"352"0,1 0-1600 0,0-1-384 0,1-1 0 0,0 1 0 16,0 0 1904-16,1 5 288 0,0 0 64 0,0 0 16 16,0 0-672-16,0 0-128 15,0 0-16-15,1 9-16 0,1 4-688 0,-1 2-144 16,-1 4-32-16,1 2 0 0,0 3-256 0,0-1-64 0,0 0-16 0,-1 0 0 15,-1 2-112-15,0-1 0 0,0 0-128 0,0 1 192 16,0-2-192-16,1 0 0 0,-1-3 0 0,1 0 0 0,-1-3 0 0,0-3 0 16,0-1 0-16,1-3 0 31,0-3-496-31,0-7-144 0,0 0-16 0,0 0-14832 0,0 0-2944 0</inkml:trace>
  <inkml:trace contextRef="#ctx0" brushRef="#br0" timeOffset="17257.599">12248 5465 24879 0,'0'0'2208'0,"-1"-6"-1760"15,0 0-448-15,1-2 0 0,1-2 2496 0,0 0 432 16,0 1 80-16,0 1 0 0,0 0-1024 0,0 0-224 15,-1 1-32-15,0 1-16 0,0 0-544 0,-1 1-96 16,1 5-32-16,0 0 0 0,-4-1-144 0,-1 1-16 16,-1 1-16-16,-2 5 0 0,-2 3-288 0,-1 5-48 15,-3 3-16-15,-1 3 0 0,0 5-256 0,1 2-64 0,-1 3-16 0,3 0 0 16,2-1 96-16,2-1 32 0,2-2 0 0,5-4 0 16,1-1-16-16,4-4 0 0,4-2 0 0,5-2 0 15,0-4 0-15,8 0 0 0,3-5 0 0,6-3 0 16,2-3-288-16,3-3 160 0,0-3-160 0,0-1 128 15,-4-4-128-15,-3-1 0 0,-1 1 144 0,-5-3-144 16,-2-1 0-16,-5 1 128 16,-3 0-128-16,-3-3 0 0,-4 2 0 0,-3-1 128 0,-2 0-128 15,-4 0 0-15,-3 0 128 0,-2 1-128 0,-2 0 160 0,-2 4-160 16,-4-1 128-16,-1 2-128 0,-3 2 0 0,-2 2 144 16,-2 1-144-16,2 2 0 0,-1-1 0 0,3 2 0 15,-1 0-1088-15,3 2-240 0,2 0-48 0,1 2-21920 16</inkml:trace>
  <inkml:trace contextRef="#ctx0" brushRef="#br0" timeOffset="18293.131">9702 6558 22111 0,'0'0'1968'16,"0"0"-1584"-16,0 0-384 0,-4-1 0 0,-2 1 3072 0,0-1 544 15,0 1 96-15,1 1 32 0,-2 2-1760 0,1 0-336 16,-1 2-80-16,0 2-16 0,-2 2-784 0,0 3-176 16,0 2-16-16,1 5-16 0,-1 2 128 0,0 5 16 15,1 2 16-15,3 1 0 0,1-2 32 0,3 0 0 16,2-1 0-16,2-3 0 0,3-1-208 0,2-4-32 16,2-1-16-16,2-3 0 0,0-3-144 0,3-2-32 15,1-2 0-15,1-3 0 0,3-3 80 0,-1-2 16 16,4-1 0-16,-1-5 0 0,1-2-160 0,-2-2-48 15,0-2 0-15,-2-2 0 0,1-1-208 0,-4-3 176 16,-3-1-176-16,-2-2 160 0,-1-3 0 0,-4-1 0 16,-2-1 0-16,-2-1 0 0,-3 1 32 0,-3 3 16 15,-3 1 0-15,-2 4 0 0,-3 2-16 0,-2 1 0 0,-4 4 0 0,-2 1 0 16,1 1 16-16,-3 2 0 16,-1 2 0-16,-1 2 0 0,2 2-208 0,-2 1 144 15,1 1-144-15,1 1 128 0,4 1-128 0,-1 0 0 0,1 0-192 0,1 1 192 31,2 0-1200-31,4 0-112 0,0 0-32 0,3 1-14624 0,2 1-2928 0</inkml:trace>
  <inkml:trace contextRef="#ctx0" brushRef="#br0" timeOffset="19141.807">12169 6454 39615 0,'0'0'1760'0,"0"0"352"0,0 0-1680 0,0 0-432 16,0 0 0-16,0 0 0 0,0 0 1984 0,0 0 304 16,-2 7 64-16,0 3 16 0,0 4-1136 0,-1 2-208 0,0 1-64 0,1 1 0 15,0 3-480-15,0 1-96 0,0 4-32 0,1 0 0 16,1 1-224-16,0 2-128 0,1-2 160 0,1-1-160 0,0-1 0 0,1-4 128 16,0-2-128-16,-1-3 0 15,0-2 0-15,0 0-160 0,-1-4 32 0,1-3 0 16,0-1-2304-16,-2-6-464 0</inkml:trace>
  <inkml:trace contextRef="#ctx0" brushRef="#br0" timeOffset="19813.624">14293 5411 33695 0,'0'0'1488'0,"0"0"304"0,0 0-1424 0,0 0-368 16,0 0 0-16,0 0 0 0,0 0 2176 0,0 0 352 16,0 0 80-16,0 6 16 0,0 3-1008 0,0 2-192 15,-1 2-32-15,1 1-16 0,0 1-608 0,0 3-128 16,0-3-32-16,0 2 0 0,1 0-368 0,2-1-80 15,0 1-16-15,0-4 0 0,0 1-144 0,0-1 0 0,0-2 0 0,0 0 0 32,-1-1-960-32,0 0-240 0,-1 0-32 0,0-1-13072 0,-1 1-2608 0</inkml:trace>
  <inkml:trace contextRef="#ctx0" brushRef="#br0" timeOffset="20093.729">14318 6116 47231 0,'-5'2'1040'0,"-1"3"224"0,0 0 32 0,0 2 16 0,0 1-1056 0,0 2-256 16,-1-1 0-16,1 4 0 0,0 2 608 0,1 0 64 16,0 2 16-16,1 1 0 0,0 0-544 0,1 2-144 15,1 0 0-15,0 0 0 0,1-1 0 0,1-1 0 16,1-1-160-16,0-4-14544 0,0 1-2896 0</inkml:trace>
  <inkml:trace contextRef="#ctx0" brushRef="#br0" timeOffset="64356.993">17815 3312 14735 0,'0'0'640'0,"0"0"160"0,0 0-640 0,0 0-160 0,0 0 0 0,0 0 0 16,0 0 3296-16,0 0 624 0,0 0 128 0,0 0 32 16,0 0-2240-16,0 0-448 0,-2-5-96 0,2 5-16 15,0 0-192-15,0 0-64 0,0 0 0 0,0 0 0 16,0 0-128-16,0 0-48 0,0 0 0 0,0 0 0 16,0 0 32-16,0 7 0 0,-1 0 0 0,0 2 0 15,0 3-176-15,0-2-16 0,-1 2-16 0,1 1 0 16,1 0-32-16,0 3-16 0,-2 1 0 0,1 1 0 15,-1 3-96-15,0 1-16 0,1 2 0 0,-1 0 0 0,0 2-144 0,1 1-48 16,1 0 0-16,1 1 0 0,-1-6-64 0,0 2 0 16,0-1-16-16,0 0 0 0,0-4-112 0,1 2 0 15,-1-1-128-15,0 2 192 0,0 0-192 0,1 2 144 16,0 0-144-16,1 1 128 0,-1-1 0 0,0-1-128 16,0 1 192-16,1 0-64 0,0-1 0 0,0 0 0 15,-1 0 0-15,0-2 0 0,1 0 48 0,-1-1 0 16,-1-2 0-16,0 3 0 0,0-1-48 0,0 0-128 15,-1 2 192-15,0-1-64 0,0 0-128 0,0 1 128 16,0-1-128-16,1 1 128 0,0-1-128 0,0 0 0 16,0-1 0-16,1-2 128 0,0 0-128 0,0-3 0 15,0 0 0-15,0 0 0 0,-1 1 0 0,1-2 0 16,0 1 0-16,-1-2 0 0,0 0 0 0,0 1 0 16,0 0 0-16,0 2 0 0,-1 2 0 0,0-1 0 15,-1 2 0-15,0 2 0 0,0-1 0 0,1 0 0 0,-1 1 128 0,0 1-128 16,0 0 0-16,0-2 0 0,1-1 0 0,-1 0 0 15,0-1 0-15,1 1 0 0,0-3 0 0,0-1 0 16,1-1 0-16,-1-1 0 0,0 0 0 0,0 2 0 16,0-2 0-16,-1 1 0 0,0 0 0 0,-1 2 0 15,1 2 0-15,-1 3 0 0,0-2 0 0,0 3 0 16,0 0 0-16,1 2 0 0,0-1 0 0,-1 1 0 16,0-2 0-16,1 0 0 0,0-5 0 0,1 1 0 15,0 1 0-15,0-2 0 0,0 0 0 0,1 0 0 16,0-2 0-16,0 1 0 0,-1 0 0 0,0 1 0 15,0-3 0-15,1 4 0 0,-1-1 0 0,0 3 0 0,0-2 0 0,0 1 0 16,-1 1 0-16,0 0 0 0,-1-2 0 0,1 1 0 16,0-1 0-16,0 1 0 0,0-3 0 0,0 1 0 15,0-2 0-15,0 0 0 0,1 0 0 0,-1 1 0 16,0 0 0-16,0-1 0 0,-1-1 0 0,0-1 0 16,0 2 128-16,1 0-128 0,-1 0 0 0,1 0 0 15,0 2 0-15,1-2 0 0,-1 1 0 0,0-1 0 16,0 2 0-16,1-1 0 0,0-1 0 0,0 1 0 15,0-1 0-15,0-1 0 0,1 1 0 0,0 1 0 16,-1-4 0-16,0 3 0 0,0 2 0 0,0-2 0 16,-1-2 0-16,1 2 0 0,0-5 0 0,1 3 0 15,-2 1 0-15,0-1 0 0,1-1 0 0,0-1 0 16,-1 0 0-16,1 1 0 0,1 0 0 0,-1 2 0 16,0 2 0-16,1-3 0 0,0 1 0 0,0 0 0 15,0-2 0-15,0 3 0 0,-1-1 0 0,0 0 0 0,0 1 0 0,0 2 0 16,0-4 0-16,0 2 0 0,0 0 0 0,0 1 0 15,0-3 0-15,1 2 0 0,-1-4 0 0,1 1 0 16,0-1 0-16,0 0 0 0,-1-1 0 0,1 1 0 16,0-3 0-16,0 0 0 0,0 2 0 0,0-3 0 15,0 3 0-15,0 1 0 0,0 1 0 0,0 0 0 16,0 2 0-16,0 2 0 0,-1-2 0 0,1 4 0 0,0 0 0 0,0 1 0 16,-1 2 0-16,0-1 0 15,-1 1 0-15,0-1 0 0,0 1 0 0,-1-1 0 0,0 1 0 0,0-1 0 16,0-2 0-16,2 2 0 0,-2-5 0 0,1 2 0 15,1-2 0-15,0 2 0 0,0-2 0 0,0 0 0 16,0 0 0-16,0 0 0 0,0-1 0 0,0 1 0 16,0-1 0-16,0 0 0 0,-1-1 0 0,0-1-144 15,-2-4 144-15,1 0-160 0,1 1-128 0,0-2-32 16,-1-2 0-16,1-2 0 16,2-3-2000-16,0 0-416 0,-3-1-80 0</inkml:trace>
  <inkml:trace contextRef="#ctx0" brushRef="#br0" timeOffset="66027.895">17517 7229 20271 0,'0'0'1792'0,"0"0"-1424"16,0 0-368-16,0 0 0 0,0 0 2752 0,6 1 496 15,1 0 80-15,0 2 32 0,-1-3-1248 0,3 0-256 16,2 1-64-16,3 0 0 0,-1 1-576 0,2-1-128 16,3 0-32-16,0-1 0 0,0 0-160 0,1 0-16 15,1 0-16-15,0 0 0 0,2 0-80 0,1-1-16 16,4 0 0-16,1 1 0 0,3 1-48 0,2 0-16 16,3 0 0-16,0 1 0 0,0 1-192 0,0 0-32 15,-3 0-16-15,-1-1 0 0,-1 1-96 0,4-1-32 16,0-1 0-16,2 0 0 0,1 1-32 0,2 1-16 0,3-3 0 15,-2 1 0-15,-3-1-48 0,0 0-16 0,-4-1 0 0,2-1 0 16,-1-1-224-16,1 1 176 0,1-2-176 0,3 2 160 16,0 1 128-16,0 1 32 15,-1 1 0-15,-4 1 0 0,-3 0 128 0,-2 0 16 0,-1 0 16 0,-2-1 0 16,1 3-688-16,-1-2-144 0,0 0-32 0,0 2 0 16,1 0 384-16,4 0 240 0,1 0-48 0,0-1 0 15,0 0 0-15,1 0 0 0,-5-1 0 0,1 0 0 16,-1 0-192-16,0 0-128 0,3-1 128 0,0 0-208 15,1-1 208-15,3 0 0 0,1 0 0 0,1 0 160 16,-2-1-160-16,-1 0 128 0,-3-1-128 0,-2 0 128 0,-2 0-128 0,1-1 0 16,-1 0 0-16,1 1 0 15,-1-2 0-15,2 0 0 0,3-1 0 0,1 1 48 0,0 1-48 0,-2 0 0 16,0-1 0-16,-2 2 0 0,-3 0 0 0,-1 1 0 16,-2-3 0-16,2 3 0 0,0-3 0 0,0 2 0 15,2-1 0-15,1 0 0 0,3 0 0 0,2 0 0 16,2 0 0-16,-3 1 0 0,-3-3 0 0,1 1 0 15,-4 1 0-15,-1-2 0 0,0 0 0 0,-1 1 0 16,3 0 0-16,-2 2 0 0,-1-2 0 0,3 2 0 16,0-1 0-16,1 1 0 0,1 0 0 0,-1 1 0 0,-4 0 0 0,0 1 0 15,-1 1 0-15,-3 1 0 16,-2-2 0-16,-1 1 0 0,0 0 0 0,-2 0 0 16,1-1 0-16,1 1 0 0,0 0 0 0,1 0 0 15,0 0 0-15,1 0 0 0,0 0 0 0,3 0 0 16,0-1 0-16,3 0 0 0,0 0 0 0,0 0 0 0,0 0 0 0,-3 2 0 15,-2-2 0-15,-1 1 0 0,1 0 0 0,-2-1 0 16,-2 0 0-16,1 0 0 0,-3 0 0 16,1 0 0-16,1 0 0 0,-2 0 0 0,0 0 0 0,1 0 0 15,0 0 0-15,1 1 0 0,-1-1 0 0,1 0 0 16,2 0 0-16,0 0 0 0,0-1 0 0,0 0 0 16,1 0 0-16,0 1 0 0,0-2 0 0,-1 1 0 15,-3-1 0-15,1 0 0 0,-2 0 0 0,0 0 0 0,0 0 0 0,-1 1 0 16,0 0 0-16,1 0 0 0,0 1 0 0,3 0 0 15,0 0 0-15,-2 1 0 16,2 0 0-16,0 0 0 0,-1 0 0 0,2 0 0 0,-2 0 0 0,2 0 0 16,0 0 0-16,0 0 0 0,0 0 0 0,-1 1 0 15,1 0 0-15,-2 0 0 0,0 0 0 0,1 1 0 16,-3-3 0-16,1 2 0 0,-1 1 0 0,1-2 0 16,0 0 0-16,0 1 0 0,2 1 0 0,0-1 0 15,0-1 0-15,0 1 0 0,-2 0 0 0,2 1 0 16,1-2 0-16,0 3 0 0,2-2 0 0,-1 1 0 15,3 0 0-15,-3 1 0 0,2-2 0 0,-3 0 0 16,-1 0 0-16,0 1 0 0,-5 0 0 0,2 1 0 16,-2-2 0-16,-2 0 0 0,1-2 0 0,-1 1 0 15,-1 0 0-15,0 0 0 0,-1 1 0 0,1 0 0 16,0-1 0-16,0 0 0 0,2 0 0 0,2-1 0 16,0-1 0-16,-1 1 0 0,0 1 0 0,1-1 0 15,1 0 0-15,1-1 0 0,-1-1 0 0,-2 0 0 16,-1 0 0-16,-2-1 0 15,-2 1-1424-15,-3 0-240 0,-1-3-32 0,-1 1-22784 0</inkml:trace>
  <inkml:trace contextRef="#ctx0" brushRef="#br0" timeOffset="67361.521">22684 7763 17503 0,'0'0'768'0,"0"0"176"0,0 0-752 0,0 0-192 0,0 0 0 0,0 0 0 15,0 0 2688-15,0 0 496 0,0 0 96 0,0 0 32 16,0 0-1600-16,0 0-320 15,0 0-64-15,1-5-16 0,-1 5-352 0,0-4-80 16,0 4-16-16,1-5 0 0,-1 5 176 0,0 0 48 16,0 0 0-16,0 0 0 0,0-4 64 0,0 4 32 0,0 0 0 0,0 0 0 15,0 0-352-15,0 0-64 0,0 0 0 0,0 0-16 16,5 4-240-16,0 3-32 0,2 3-16 0,1 0 0 16,1 3 224-16,0 0 32 0,-1 2 16 0,0 2 0 15,3 2-16-15,0 0 0 0,1 1 0 0,-1 1 0 16,0-2-320-16,2 1-64 0,-1-2-16 0,1 0 0 15,0 0-192-15,0-2-128 0,-1-3 128 0,-1-1-128 16,-1 0 0-16,-1-4 0 0,0 0 0 0,-2-1-128 0,0 0-208 0,-2-1-48 16,-2-2 0-16,0 1 0 15,-3-5-1680-15,0 0-352 0,0 0-64 0,-7 1-19392 16</inkml:trace>
  <inkml:trace contextRef="#ctx0" brushRef="#br0" timeOffset="67524.408">22628 8096 40479 0,'0'0'1792'0,"0"0"384"0,0 0-1744 0,0 0-432 16,2-5 0-16,0-1 0 0,0-1 1568 0,1-1 224 15,1 0 64-15,1 0 0 0,-1-1-800 0,2 0-160 16,1 0-16-16,2 0-16 0,1 1-352 0,1-1-64 16,1-1 0-16,0 1-16 0,2 1-256 0,1 0-48 15,4-2-128-15,-1-2 192 0,2 1-192 0,1 0 0 16,-1 2-192-16,0-1 192 15,-2 0-2320-15,0 2-368 0,-2 0-64 0</inkml:trace>
  <inkml:trace contextRef="#ctx0" brushRef="#br0" timeOffset="67978.913">23225 8008 36911 0,'6'10'1632'0,"-6"-10"352"0,3 7-1600 0,0 0-384 0,0 0 0 0,1 0 0 0,-1-1 2112 0,0-1 352 15,-1 0 64-15,0 0 16 16,-2-5-1328-16,0 0-256 0,0 0-48 0,0 0-16 0,-1 5-432 0,-3 0-80 16,-1-2-32-16,-3-1 0 0,-2-1-160 0,0 0-16 15,-1 0-16-15,-3 1 0 0,-2-2-160 0,-2 0 0 16,0 0 144-16,1 0-144 0,1 0 128 0,0 0-128 16,2 0 128-16,0 0-128 0,2 0 160 0,3 0-32 15,0 0-128-15,2 1 192 0,1 0-64 0,6-1 0 16,0 0-128-16,0 0 192 0,0 0-192 0,0 0 0 15,0 0 0-15,0 0 0 0,4-4-128 0,2 1 128 16,0-2 0-16,1-1 0 0,0-2 0 0,1-1-128 16,0-2 128-16,1 0 0 0,0-3-128 0,-1 1 128 15,0-2-192-15,0 0 192 0,-2 0-192 0,0-2 64 16,-1-1 128-16,-1 1-208 0,-3-3 208 0,0 3 0 0,1-1 0 0,-1 0-144 16,-2 0 144-16,1 1 0 15,0 1 0-15,0 0 0 0,0 1 0 0,1 2 0 16,-1 0 0-16,2 1 128 0,1 0-128 0,0 2 192 15,0 0-64-15,1 2 0 0,1 0 0 0,0 2 16 16,-1 1 0-16,0 1 0 0,2 0 32 0,0 1 0 16,2 0 0-16,1 1 0 0,1 1-176 0,1 1-256 0,1 0 64 0,1 1 16 31,1 1-1536-31,0-2-304 0,2 1-64 0,0 1-19040 0</inkml:trace>
  <inkml:trace contextRef="#ctx0" brushRef="#br0" timeOffset="68162.284">23510 7789 20271 0,'0'0'896'0,"0"0"192"15,-4 4-880-15,0 0-208 0,0 1 0 0,0 1 0 0,0 0 5824 0,2 2 1136 16,-1 2 208-16,1 1 64 0,-1 0-4960 0,1 2-992 16,-1 0-192-16,1 3-32 0,0 1-688 0,0 1-144 15,-1 0-32-15,1 0 0 0,-1 1-192 0,0-1 0 16,0-2 0-16,1-1 0 15,0-3-1440-15,1-3-176 0,1-1-48 0,2-1-19136 16</inkml:trace>
  <inkml:trace contextRef="#ctx0" brushRef="#br0" timeOffset="68577.766">23783 7706 46527 0,'0'0'1024'0,"-8"-4"224"0,-8 2 32 0,16 2 16 0,0 0-1040 0,5-3-256 16,-1 1 0-16,2 0 0 0,0 0 512 0,2 1 64 0,1 1 0 0,2 0 0 15,0 1-416-15,4 0-160 0,0 0 128 0,4 0-128 16,2 2 0-16,3-2 0 0,0 2-224 0,1-2 80 16,-2 3 144-16,-2-2 0 15,-4 1-144-15,-3 0 144 0,-3 0-128 0,-2 1 128 0,-4 0-160 0,-5-4 160 16,1 5 464-16,-3 1 192 0,-2 1 48 0,-2 1 0 15,-1 0 48-15,0-1 16 0,-1 0 0 0,1 2 0 16,1 2-384-16,1-1-80 0,0 1-16 0,0 3 0 16,1-1-160-16,1 3-128 0,1 1 144 0,1 2-144 15,1 1 208-15,1 3-48 0,1 2-16 0,1-1 0 16,-1 0-16-16,0-1 0 0,0-4 0 0,-1-1 0 16,0 0 208-16,-1-3 48 0,0-1 0 0,-2 0 0 0,-2-2-64 0,-2 1 0 15,-2-1 0-15,-2 0 0 0,0-4-48 0,-3 1-16 16,-2-3 0-16,-1 0 0 0,-1-2-176 0,-2-1-80 15,1 0 0-15,-5-2 0 0,-3-1 0 0,-5 0 0 16,-8 1 0-16,-4-1 0 16,0 0-416-16,2-1-80 0,3 0-16 0,4-1-16640 15,4 0-3344-15</inkml:trace>
  <inkml:trace contextRef="#ctx0" brushRef="#br0" timeOffset="69310.866">16685 3064 24879 0,'0'0'2208'0,"0"0"-1760"0,0 0-448 0,0 0 0 15,0 0 3968-15,0 0 704 0,-1 7 128 0,0-1 48 0,2 0-2560 0,2 3-512 16,3 1-112-16,3 2 0 0,0 0-688 0,3 2-128 16,3 1-16-16,0-1-16 15,3 0-448-15,0 0-96 0,1 0-16 0,0 0 0 0,-1 0-256 0,-1 0 0 16,-1-2 128-16,-2 0-128 0,0-1 0 0,-1-2 0 15,-4-2 0-15,2 1 0 16,-1 1-960-16,-2-1-80 0,-2-1-32 0,-2-1 0 16,-1-2-1824-16,-1 3-368 0,-1-1-80 0</inkml:trace>
  <inkml:trace contextRef="#ctx0" brushRef="#br0" timeOffset="69500.787">16708 3328 37663 0,'0'0'1664'0,"0"0"352"0,3-4-1616 0,1-1-400 16,0-2 0-16,1 1 0 0,0 1 2272 0,1-1 368 16,-1-2 80-16,2 0 16 0,0 0-1392 0,3-1-288 15,0 0-48-15,2-2-16 0,0 1-544 0,1-2-96 16,0 2-32-16,1-2 0 0,-2 0-320 0,2 0 0 0,-1 0 0 0,-1 0 128 31,0 2-1568-31,0 2-304 0,1 0-64 0,-2 3-19616 0</inkml:trace>
  <inkml:trace contextRef="#ctx0" brushRef="#br0" timeOffset="69978.772">17219 3284 22111 0,'0'0'1968'0,"0"0"-1584"0,4 5-384 0,0-1 0 16,0 1 4224-16,-1-1 752 0,-1 0 144 0,-2-4 48 0,0 0-2576 0,0 0-512 15,0 0-96-15,0 0-32 0,0 0-912 0,-4-3-176 16,-3 0-32-16,-2 1-16 0,-2-1-432 0,-2 1-96 15,-2 1-16-15,-1-1 0 0,0 0-144 0,-2 1-128 16,0 1 144-16,0 1-144 0,3 0 128 0,-1 2-128 16,1-2 0-16,1 3 0 0,3-2 0 0,1 2 0 15,0 0 0-15,3-1 0 0,1-1 0 0,6-2 0 16,0 0 0-16,0 0 0 0,0 0 0 0,0 0 0 16,0 0-160-16,5-2 160 0,1-2-256 0,2-1 48 15,1 1 0-15,1-4 0 0,0 0-96 0,0 0-16 16,2-1 0-16,-2 0 0 0,-1 0 96 0,-2 0 16 15,0-4 0-15,0 1 0 0,-2 1 208 0,-3-1 0 16,1 0-160-16,-2 0 160 0,-1-3 0 16,-2-1 0-16,0 1 0 0,0 0 0 0,-1 1 256 0,-1 0-48 15,-3 1 0-15,-2-2 0 0,1 3-64 0,-1 2-16 16,1 0 0-16,-2 2 0 0,0 0-128 0,2 2 128 16,2 2-128-16,0 0 128 0,2 1-128 0,4 3 0 0,0 0 0 0,0 0 0 15,0 0 0-15,0 0 0 16,3-5 0-16,2 1 0 0,3 1 0 0,2 1 0 0,3 0 0 0,1 1 0 15,4-2 0-15,2 1 0 0,1-3 0 0,3 2 0 16,-1 1 0-16,0 1 0 0,2 1 0 0,-4-1 0 16,-2 0-224-16,-1 1 80 0,-4 0 16 0,1 0 0 15,-3 0-1216 1,-2 0-224-16,0-1-48 0,-1 1-12192 0,0 0-2432 0</inkml:trace>
  <inkml:trace contextRef="#ctx0" brushRef="#br0" timeOffset="70316.002">17391 3021 35007 0,'0'0'1552'0,"0"0"320"0,0 0-1488 0,0 0-384 16,0 0 0-16,0 0 0 0,0 0 1920 0,0 0 304 15,0 0 64-15,0 0 16 0,0 0-1264 0,8-3-240 16,0 1-48-16,1 0-16 0,2-1-544 0,0 1-192 15,1 0 144-15,0 1-144 0,-1 1 0 0,-1 0 0 16,-10 0 128-16,0 0-128 0,7 4 0 0,-3 2 128 16,0 1-128-16,-4 1 128 0,0-1 0 0,-5 3-128 15,-3 1 192-15,-2 1-64 0,1 2 64 0,-2-1 0 16,0 2 0-16,-1-1 0 0,1 1 192 0,2 0 32 16,0 0 16-16,1 0 0 0,3-1-16 0,1-2 0 0,2 0 0 15,1 0 0-15,0-3-256 0,2 0-160 0,3-3 192 16,2 0-192-16,1-2 0 0,3 0 0 0,0-3 0 0,3-2 0 15,0-2 0-15,1-2-144 0,2-2 144 0,0 0-192 32,1-2-1104-32,1-1-240 0,-1-1-32 0,0-1-12448 0,-2 1-2480 15</inkml:trace>
  <inkml:trace contextRef="#ctx0" brushRef="#br0" timeOffset="70693.94">17718 2939 22111 0,'0'0'1968'0,"0"0"-1584"16,0 0-384-16,0 0 0 0,0 0 3328 0,0 0 576 15,0 0 112-15,4-5 16 0,0 0-2112 0,2 0-416 16,1 0-96-16,1 2 0 0,3-2-896 0,-2 1-160 16,2 1-32-16,0 2-16 0,-1 0-304 0,-1-2 0 15,1 1 0-15,0 1 0 0,-2 1 0 0,-1 1 0 16,-1 0 0-16,-6-1 0 0,0 0 160 0,0 0-32 15,0 0 0-15,3 5 0 0,-1 0 448 0,0 3 64 16,-2-2 32-16,0 1 0 0,0-1-80 0,-1 0-16 16,0 0 0-16,0 1 0 0,-1 5-128 0,2-3-16 15,-1 2-16-15,0-1 0 0,1 0-112 0,0 1-32 16,0 0 0-16,0 1 0 0,0 2-128 0,1 1-16 16,-1 1-128-16,2-2 192 0,0 0 32 0,0-3 0 0,1 3 0 0,-1-1 0 15,-1-2 112-15,0-1 32 0,-1-2 0 0,0-1 0 16,0-7-32-16,0 0 0 15,-4 4 0-15,-1-2 0 0,0 0-144 0,-3-4-48 16,-1 0 0-16,-1-1 0 0,-2-1-144 0,-1 0-272 16,-2 1 64-16,-2 1 16 0,-1 0-1840 0,-4 1-352 0,-2 1-80 0</inkml:trace>
  <inkml:trace contextRef="#ctx0" brushRef="#br0" timeOffset="71579.057">17674 7229 16575 0,'0'0'1472'0,"0"0"-1168"0,0 0-304 0,0 0 0 16,0 0 3632-16,-1-4 656 0,-1 0 144 0,2 4 32 15,0 0-1712-15,0 0-320 0,0 0-80 0,0 0-16 16,0 0-704-16,0 0-144 0,0 0-16 0,1 8-16 16,0 0-480-16,0 1-80 0,0 2-32 0,0-2 0 15,0 2-224-15,0 1-64 0,0 2 0 0,0-1 0 16,-2-1-256-16,0 1-64 0,-1-1-16 0,0 0 0 15,1 1-240-15,0 0 128 0,-1-1-128 0,1-2 0 0,-1-1 0 0,1 0 0 16,0-2 0-16,1 0 0 16,0-1-1424-16,0 1-288 0,-1-2-48 0</inkml:trace>
  <inkml:trace contextRef="#ctx0" brushRef="#br0" timeOffset="72128.785">17696 7878 34431 0,'0'0'768'0,"0"0"144"0,-3-4 48 0,1-1 0 0,-1 0-768 0,0 0-192 0,-1 1 0 0,-1 2 0 15,0-2 1168-15,-2 1 208 0,-1 1 32 0,-1 1 16 16,-1 2-464-16,1 3-80 0,-2-1-32 0,-1 3 0 16,0 2-80-16,2 3-32 0,-2-2 0 0,2 3 0 15,0 1-256-15,3 0-48 0,3 1-16 0,1 0 0 0,3 1-128 0,3-2-32 16,2 0 0-16,3-1 0 0,4-2-128 0,2-1-128 16,2 0 144-16,2-4-144 0,0-2 256 0,3-3-64 15,-1-3 0-15,-1-1 0 0,1-2 64 0,-4-4 0 16,0 0 0-16,-2-2 0 0,-2-1-48 0,-1-1 0 15,-2 0 0-15,-3 0 0 0,-2 1-32 0,-2 1-16 16,-2 0 0-16,-2-1 0 0,-3 1 0 0,-1 3 0 16,-2-1 0-16,-1 1 0 0,0 2-160 0,0 0 0 15,-1 2 0-15,0 0 0 16,-1 0-1376-16,3 0-208 0,-1 0-32 0</inkml:trace>
  <inkml:trace contextRef="#ctx0" brushRef="#br0" timeOffset="72852.823">22646 7232 24639 0,'0'0'1088'0,"0"0"240"0,0 0-1072 0,0 0-256 16,0 0 0-16,0 0 0 0,0 0 1744 0,0 0 304 15,0 0 48-15,0 0 16 0,0 0-208 0,6 3-48 16,-1 0 0-16,-2 2 0 0,0 4 112 0,-1-1 16 15,-1 0 0-15,0 2 0 0,-2 1-512 0,1 0-80 16,-3 0-32-16,0 2 0 0,-1 1-592 0,1-1-128 16,1 0-32-16,0 1 0 0,0-2-336 0,1-1-64 15,0 1-16-15,0-2 0 16,2 0-832-16,0-3-192 0,1 0-16 0,0-1-16 16,1-1-2112-16,-3-5-416 0</inkml:trace>
  <inkml:trace contextRef="#ctx0" brushRef="#br0" timeOffset="73507.488">22512 7659 45039 0,'0'0'992'0,"0"0"208"0,4 11 32 0,-4-11 32 0,1 7-1008 0,1 0-256 0,2 2 0 0,-1-1 0 15,-2 2 1120-15,-1 0 176 0,0 0 48 0,0 1 0 0,-1 0-896 0,-1 2-192 16,-1-1-16-16,0-1-16 0,0 1-224 0,1-1 0 16,0-1 0-16,0-1 0 15,1-2-4336-15,1-7-800 0,16 5-176 0,-16-5-16 0</inkml:trace>
  <inkml:trace contextRef="#ctx0" brushRef="#br0" timeOffset="74426.762">17379 7247 36863 0,'0'0'1632'0,"0"0"336"0,0 0-1584 0,0 0-384 16,0 0 0-16,0 0 0 0,0 0 1840 0,7 3 272 15,0-1 64-15,1-2 16 0,1 1-1056 0,3 0-224 16,1-1-32-16,0 0-16 0,-1 0-608 0,3 1-112 15,-1-1-16-15,1 0-128 16,0 0-576-16,0 2-240 0,-2-2-32 0,0 1-19744 0</inkml:trace>
  <inkml:trace contextRef="#ctx0" brushRef="#br0" timeOffset="74834.989">17071 7122 34959 0,'0'0'1536'0,"0"0"336"16,-5-5-1488-16,-1 1-384 0,2 1 0 0,-2 3 0 0,-1-2 720 0,-1 2 80 16,-1 2 16-16,0 1 0 0,1 4-304 0,-1 2-64 15,-2 4-16-15,1 1 0 0,1 3 208 0,1 1 32 16,2 1 16-16,0 0 0 0,2-1 144 0,2 1 48 16,2-1 0-16,2-2 0 0,3-2-528 0,1 0-96 15,1-2-32-15,1-3 0 0,2 0-224 0,2-2 144 16,1-3-144-16,0-2 128 0,2-2 64 0,1-5 16 15,-1-1 0-15,1-1 0 0,0-2-64 0,-2-2-16 16,-1-1 0-16,-1-4 0 0,-3 0 0 0,-1-3 0 16,-3-1 0-16,-3-1 0 0,-3 1-128 0,-3-1 0 0,-3 1 0 15,-1 2 0 1,-4-1-1808-16,-1 3-400 0,-1 1-80 0</inkml:trace>
  <inkml:trace contextRef="#ctx0" brushRef="#br0" timeOffset="75471.87">17569 3765 39791 0,'0'0'1760'0,"0"0"368"0,0 0-1696 0,8-1-432 15,-2-1 0-15,-1 0 0 0,1-1 1536 0,2 0 240 16,-1 1 32-16,2 0 16 0,2-1-1040 0,-1 1-208 16,3 0-32-16,3 1-16 0,0 1-368 0,0 1-160 15,0 1 128-15,0-1-128 16,-1-1-368-16,-1 0-144 0,-2 0-48 0,-1 2-13472 16,0 1-2704-16</inkml:trace>
  <inkml:trace contextRef="#ctx0" brushRef="#br0" timeOffset="75750.775">17285 3689 21183 0,'0'0'1888'0,"0"0"-1504"0,-4-4-384 0,4 4 0 16,0 0 4432-16,0 0 816 0,0 0 176 0,0 0 16 15,0 0-2864-15,0 8-576 0,1 3-112 0,2-1-32 16,-2 3-1056-16,2 0-224 0,0 1-32 0,0 1-16 16,0 0-528-16,0-1 0 0,0 2 0 0,0-2-14528 15,0 0-3024-15</inkml:trace>
  <inkml:trace contextRef="#ctx0" brushRef="#br1" timeOffset="81872.87">17664 7249 31151 0,'0'0'1376'0,"0"0"288"0,0 0-1328 0,0 0-336 16,0 0 0-16,-5 3 0 0,-1-3 1920 0,1 1 320 15,5-1 64-15,-5 0 16 0,5 0-528 0,-5 0-128 16,5 0 0-16,-5-1-16 0,5 1-432 0,0 0-64 16,-3-3-32-16,3 3 0 0,-4-4-112 0,1-1-32 15,1-1 0-15,0-1 0 0,0-1-288 0,1 1-64 16,-1-3-16-16,2 0 0 0,1 0-288 0,1 0-64 15,1-3-16-15,1 1 0 0,1-3-240 0,0 3 176 0,2-2-176 0,0 1 160 16,1 1-160-16,0 0 0 0,1 1 144 0,0 1-144 16,0 2 128-16,1 1-128 0,-1 2 128 0,-1 0-128 15,0 0 0-15,0 2 128 0,-1 2-128 0,1 1 0 16,-1 1 0-16,-1 2 0 0,-1 0 0 0,0 4 128 16,-1-1-128-16,-1 3 0 0,-3 4 128 0,-1 2-128 0,-2 1 128 0,-2 3-128 15,0 1 128-15,-2 2-128 0,-2 1 0 0,0 0 0 16,-1 0 0-16,-1 0 0 15,0-2 0-15,-1-4 0 0,-2-1 0 0,3-5 128 0,0 0-128 0,0-3 0 16,0-1 0-16,1-2 0 0,0-1 0 0,0-2 128 16,-1-2-128-16,2-1 0 0,1-2 160 0,0-1-32 15,-1-1-128-15,0-2 192 0,1-1-48 0,2-1-16 16,0-2 0-16,1-3 0 0,2 0 0 0,1 0-128 16,2-3 192-16,1 0-64 0,1 1-128 0,3-2 0 15,2 1 144-15,1 0-48 0,4-1-96 0,0 2 0 16,1 1 0-16,-1 1 0 0,1 2 0 0,2 1 0 0,-1 2 0 0,0 1 0 15,0 2 0-15,-2 2 0 16,2 1 0-16,-2 2 0 0,0 1 0 0,-1 1 0 16,1 2 0-16,-1 2 0 0,-1 1 0 0,-2 1 0 15,0 2 0-15,-1 2 0 0,-1 1 0 0,-2 1 0 16,-2 2 0-16,-1-1 0 0,-1 0 0 0,-1 3 0 16,-3-1 0-16,-1 1 0 0,-1-2 0 0,-1-2 0 0,-1 0 0 15,0-1 0-15,-1-1 0 0,-2-2 0 0,0-1 0 0,-1-1 0 16,-3-2 0-16,0-2 0 0,0-1 0 0,-2-2 0 15,-1-1 0-15,1-2 0 0,-1-3 0 0,2-1 0 16,1-1 0-16,2-1 0 0,1-4 0 0,4 0 0 16,0-1 0-16,2 0 0 0,2-2 0 0,1-1 0 15,4-2 0-15,2-3 0 0,1 3 0 0,2-1 0 16,1 0 0-16,0 0 0 0,3 3 0 0,1 2 0 16,1 0 0-16,-1 4 0 0,0 2 0 0,0 1 0 15,0 2 0-15,0 1 0 0,2 1 0 0,-1 2 0 16,-1-1 0-16,0 2 0 0,-1 1 0 0,0 1 0 15,0 2 0-15,-1 0 0 0,-2 2 0 0,0 2 0 0,-1 2 0 0,-1 2-160 16,-1 0 160-16,-2 4-128 0,-1 2 128 0,-2 0 0 16,-1 2 128-16,-1 0-128 0,0 0 0 0,-2 0 0 15,-2 0 0-15,0-2 0 0,0-1 0 0,-1 0 0 16,-2-4 0-16,-1-2 128 0,1 0-128 0,-1-4 0 16,1 0 0-16,-1-2 0 0,0-3 0 0,1-3 0 15,0-2 0-15,1-2 32 0,-1-2-32 0,3-1 0 16,0-3 0-16,2-2 0 0,2-2 0 0,2-1 0 15,3-3 0-15,3 0 0 0,1-2 0 0,1 2 0 16,3-1 0-16,1 2 0 0,0 1 0 0,0 2 0 16,2 5 0-16,-1-2 0 0,1 3 0 0,-2 2 0 15,2 1 0-15,-1 2 0 0,-1 0 0 0,-1 3 0 16,0 2 0-16,0 1 0 0,0 1 0 0,-2 2 0 16,-2 1 0-16,0 3 0 0,0 1 0 0,-3 2 0 15,-3 1 0-15,-2 0 0 0,-1 2 0 0,-2 1 0 16,0-1 0-16,-2 1 0 0,-1 0 0 0,-1-3 0 0,0 1 0 0,2-1 0 15,-1-4 0-15,1-2 0 0,0-1 0 0,0-1 0 16,0-3 0-16,1-1 0 0,1-2 0 0,1-2 0 16,0-2 0-16,2-3 0 0,2-3 0 0,1-2 0 15,3 0-224-15,2-3-32 0,0 1-16 0,2 1 0 32,0 0-1424-32,1 0-288 0,1 1-48 0,2 1-16 15,1-2-2624-15,-2 2-544 0</inkml:trace>
  <inkml:trace contextRef="#ctx0" brushRef="#br1" timeOffset="86172.775">18174 6704 28447 0,'0'0'1264'0,"0"0"256"0,0 0-1216 0,0 0-304 16,0 0 0-16,4-2 0 0,0-3 960 0,1 0 128 0,0 0 16 0,1-1 16 15,-1 0-256-15,0-2-48 16,1 1-16-16,1 0 0 0,-2-1 176 0,0 4 48 16,0-1 0-16,-1 1 0 0,0 0 272 0,-2 0 64 15,-1 1 16-15,-1 3 0 0,0 0-448 0,0 0-96 16,-8 2 0-16,-1 2-16 0,-1 2-432 0,-2 4-96 16,1 1-16-16,-3 5 0 0,-2 1-64 0,3 1-16 15,-3 2 0-15,4 1 0 0,1 1 160 0,2-1 32 0,1 0 0 0,3-2 0 16,4 1-128-16,1-4-32 0,3 0 0 15,3-2 0-15,2-3-224 0,1-2 144 0,4-1-144 0,4-2 128 16,-1-1-128-16,4-2 0 0,-1-2 144 0,4-2-144 16,0-3 0-16,1-1 128 0,0-1-128 0,0-3 0 15,-2-2 0-15,-1-2 0 0,-3-2 0 0,-1-1 0 16,-4-2 0-16,-2-1 144 0,-4 1-144 0,-1-1 0 16,-3-3 320-16,-4 0-32 0,-3 1-16 0,-3 1 0 0,-1 3 176 0,-4 1 48 15,-3 1 0-15,-1 3 0 0,-3 1-192 0,2 3-48 16,1-1 0-16,-1 1 0 0,1 1-256 0,0 0-256 15,2 1 64-15,2 1 0 16,2 1-2656-16,1 1-528 0</inkml:trace>
  <inkml:trace contextRef="#ctx0" brushRef="#br1" timeOffset="91437.944">22944 3759 24879 0,'0'0'2208'0,"0"0"-1760"0,-5-3-448 0,0 2 0 16,-1 2 2736-16,1 0 464 0,-1 1 80 0,2-2 32 16,0-3-1296-16,4 3-256 15,-5-1-48-15,1 0-16 0,1-4-608 0,1 1-128 0,2 4-32 0,-1-5 0 16,0 2-224-16,0-4-32 15,2 1-16-15,0-1 0 0,1 0 48 0,1 1 0 0,1-2 0 0,0-1 0 16,1-1-128-16,0-3-32 0,1 1 0 0,1 2 0 16,1 1-272-16,1 1-48 0,-1 1-16 0,-2 1 0 0,1 1-16 0,1 2 0 15,-1 1 0-15,0 2 0 0,0 1-192 0,-1 2 0 16,3 1 0-16,-2 3-160 16,0 0 160-16,-1 1 0 0,0 1 0 0,-1 1 0 0,-3 0 432 0,1 2 112 15,-2 0 32-15,-1-1 0 0,-2-3-576 0,0 1 0 16,-1-1 0-16,-3 1 0 0,-1 1 0 0,-1-3 0 15,-1 0 0-15,0-2 0 0,0 0 320 0,-2 0-64 16,-1-2 0-16,-1-1 0 0,-1-3-48 0,0 0-16 16,0-1 0-16,3-1 0 0,-1-2 64 0,2-1 0 15,1-1 0-15,3-1 0 0,1 0-256 0,1-2 0 16,3-1 0-16,2-1 128 0,3 0-128 0,2-1 0 16,0-1 0-16,3 3 0 0,1-2 0 0,1 2-128 15,0 2 128-15,0-1-160 0,0 3 160 0,0 0 0 16,-1 2 160-16,2 2-32 0,-1-2-128 0,0 5 0 0,-1-2 0 15,0 4 0-15,-1-1 0 0,1 3 0 0,-1 1 0 16,-2-1 0-16,0 2 0 0,-1 1 0 16,-1-1 0-16,-2 3 0 0,-2 1 0 0,0 0 0 15,-2-1 0-15,-1 0 0 0,-2 3 0 0,-2 0 0 0,-1-1 0 16,0-2 0-16,-2-3 0 0,0 1 0 0,0-2 0 0,-1 0 0 16,-1-2 0-16,-2 0 0 0,-1 1 0 0,1-3 0 15,-2-2 0-15,-1 1 0 0,2-4 0 0,0 0 0 16,2-1 0-16,2-2 0 0,3-1 0 0,0-1 0 15,3-1 0-15,3-2 0 0,3 1 0 0,3-2 0 16,1 1 0-16,3-1 0 0,2 1 0 0,2 1 0 16,-1 0 0-16,2 1 0 0,0-2 0 0,1 3 0 15,-4 3 0-15,1 1 0 0,0 1 0 0,-1 3 0 0,-1-1 0 16,0 2 0-16,-1 2 0 0,0 3 0 0,-3 2 0 0,1 0 0 16,0 2 0-16,-3 3 0 0,-2 2 0 0,-1 1 0 15,-1-1 0-15,-2 2 0 0,-1 0 0 0,-2 1 0 16,0-1 0-16,-2-2 0 0,-1-2 0 0,-2 0 0 15,0-3 0-15,-1 0 0 0,0-1 0 0,-2-2 0 16,-2-1 0-16,0-2 0 0,-4-2 0 0,1-1 0 16,1-1 0-16,-1-2 0 0,2-2 0 0,0-2 0 15,2-2 0-15,4 0 0 0,1 0 0 0,4-4 0 16,2 0 0-16,3-1 0 0,3-1 0 0,3-2 0 16,2 3 0-16,2 0 0 0,3-1 0 0,0 3 0 15,0 1 0-15,1 2 0 0,1-1 0 0,-1 4 0 16,-1 3 0-16,0 1 0 0,-1 2 0 0,-2 2 0 15,1 2 0-15,-2 2 0 0,0 1 0 0,-1 2 0 16,0 0 0-16,1 2 0 0,-2 1 0 0,-1 1 0 16,0 0 0-16,-1-3 0 0,-2 2 0 0,1-2 0 15,-3 1 0-15,-2-2 0 0,-1 0 0 0,-1-1 0 0,-2 0 0 0,-2-2 0 16,-1 0 0-16,0-2-240 16,-2 0 80-16,0-1 16 0,-3-1 144 0,-1 0-128 0,-2-2 128 0,2 0-128 15,1-2 256-15,1 1 48 0,1 0 16 0,1-1 0 16,2-3-192-16,1 1 0 15,3-3 0-15,3 0 112 0,1 0-112 0,4 0 0 0,3-2 0 0,2 0 0 16,1-3-1264-16,2-1-240 0,3-1-48 0,3 0-14976 16,0-2-2992-16</inkml:trace>
  <inkml:trace contextRef="#ctx0" brushRef="#br1" timeOffset="95813.657">23648 3333 16575 0,'0'0'1472'0,"4"-5"-1168"0,-1-1-304 0,-1 1 0 15,1 2 3088-15,-1-4 560 0,-1 0 128 0,0 4 0 16,1-2-1184-16,0 0-240 0,-1 1-48 0,-2 0-16 16,-1 0-864-16,-2 1-160 0,0 0-48 0,-2 1 0 15,-2 2-400-15,-3 2-96 0,-1 1-16 0,0 2 0 16,-3 1-160-16,0 3-32 0,0-2-16 0,0 4 0 15,0 3 16-15,3 0 16 0,0 1 0 0,2 2 0 16,1 0-112-16,3 2-32 0,2 2 0 0,1 3 0 16,3 0-256-16,3-1-128 0,2-1 128 0,5-3-128 15,2-2 0-15,3-2 0 0,0-1 0 0,6-3 0 16,4-2 0-16,3-4 0 0,0-1 0 0,-4-4 0 0,0-4 0 0,-2-1 128 16,-1-4-128-16,-3-1 0 0,-4-1 160 0,-2-1-160 15,-2-6 192-15,-4 1-192 0,-4-1 576 0,-2 1 16 16,0-3 0-16,0 0 0 0,-1 0-80 0,-5 3-32 15,-5-2 0-15,-1 4 0 0,-1 1-224 0,-2 2-32 16,-6 0-16-16,1 1 0 16,-1-1-1008-16,-5-3-208 0,15 8-32 0,-1 2-22688 0</inkml:trace>
  <inkml:trace contextRef="#ctx0" brushRef="#br2" timeOffset="105102.191">22694 7277 40031 0,'0'0'1776'0,"-4"-1"352"0,-2-1-1696 0,0-1-432 15,0 0 0-15,0-1 0 0,1 1 1776 0,0-1 272 0,1-1 48 0,1 0 16 16,-1 0-912-16,1 0-176 16,1 0-48-16,1 0 0 0,2-1-432 0,1 1-96 15,1-1 0-15,1 0-16 0,0 0-112 0,3 0 0 16,1-1-16-16,2 1 0 0,1 1-144 0,0 1-32 0,1-1 0 0,0 0 0 15,-2 2 0-15,0 0-128 0,0 1 192 0,1 2-64 16,-2 1 96-16,-2 0 16 0,0 1 0 0,-1 1 0 16,-1 3-48-16,-1-1-16 0,-2 1 0 0,-2 3 0 15,-2 1-48-15,-1 2 0 0,-4-2 0 0,1 0 0 16,0 2-128-16,-2-1 128 0,-2 0-128 0,-2-3 128 16,-1 1 64-16,2-2 0 0,-2-1 0 0,0-1 0 15,1 0-192-15,0-2 128 0,1-2-128 0,0-1 128 16,1-1 160-16,0-1 32 0,1-1 0 0,2-1 0 15,0-1-320-15,2-1-144 0,2 0 16 0,1-2 0 16,-1-1 128-16,2 0 192 0,2-2-32 0,1 1-16 16,0 1-144-16,1 1-192 0,1-1 32 0,2 1 16 0,0 1 144 0,1 0 176 15,1 1-48-15,1 2 0 0,-1 1-128 0,2 1-176 16,1 1 48-16,1 0 0 0,-1 1 128 0,0 0 192 16,1 2-32-16,-1 0-16 0,-2 1-96 0,0 0-48 15,-1 3 0-15,-3 1 0 0,0 1 0 0,-3-1 0 16,-2 1 0-16,-1 1 0 0,-2 2 0 0,-3 1 0 15,-4 1 0-15,-2-2 0 0,1 1 0 0,-3-1 0 16,-1-2 0-16,2 0 0 0,-3-1 0 0,1-1 0 16,2-2 0-16,1-2 0 0,0-1 0 0,1 0 0 15,2-1 0-15,0 0 0 0,0-3 0 0,1 0 0 16,1-2 0-16,3 0 0 0,1-3-208 0,1-1 16 0,0 0 0 0,2-3 0 16,3-1 192-16,2-1 0 0,1 0 0 0,1-1 160 15,1-1-160-15,1 1 0 0,1 0 0 16,1-1 0-16,1 3 144 0,2 1 0 0,-1 1 0 0,3 0 0 15,1 1-144-15,-1 1 0 16,1 2 0-16,0 1 0 0,-2 1 0 0,-1 2 0 0,-1 2 0 0,-2 0 48 16,1 2-48-16,-3 2 0 0,-1 1 0 0,-2 2 0 15,-3 1 0-15,-1 3 0 0,-3-1 0 0,-1 1 0 16,-5 2 0-16,-1 1 0 0,-2 1 0 0,-2-2 0 16,-1 1 0-16,-1-1 0 0,-2-1 0 0,1-3 0 15,-1 1 0-15,1-1 0 0,1 0 0 0,0-4 0 16,1-1 0-16,3-1 0 0,-1-2 0 0,1-1 0 15,2-1 0-15,2-1 0 0,1-3 0 0,3 0 0 16,0-4-208-16,3 0 16 0,0-3 0 0,3 0 0 16,1-5 192-16,2 1 256 0,1 0-48 0,1 0-16 15,-1 2-192-15,1 1 0 0,1 3 0 0,0 0 0 0,0 1 0 0,-1 4 0 16,0 1 0-16,-1 2 0 0,-1 2 0 0,-1 2 0 16,-6-2 0-16,4 6 128 0,-1 0-128 0,-1 2 0 15,-1 1 0-15,-1-1 0 0,-3 1 0 0,0-1 0 16,-1 2 0-16,-1-1 0 0,0-2 0 0,-1-1-240 15,0-1 80-15,0-1 16 0,1-2 144 0,-1-1 0 16,-1-1 0-16,2-2 0 0,0-1 0 0,1-3 0 16,0-1 0-16,2-4 0 15,2-1-736-15,1-2-112 0,1-1-32 0,2-3 0 16,3 1-2096-16,1-2-416 0,2 3-96 0,1-2-16 0</inkml:trace>
  <inkml:trace contextRef="#ctx0" brushRef="#br2" timeOffset="105409.067">23317 6835 49535 0,'0'0'1088'0,"0"0"240"0,0 0 32 16,0 4 16-16,0-4-1104 0,-1 5-272 0,3 2 0 0,-3 0 0 0,-2 0 1344 0,-2 2 192 16,0 1 64-16,0 1 0 0,0 0-992 0,0 0-192 15,0 3-32-15,3-1-16 0,-1-1-368 0,1 1 0 16,1 0 0-16,1-1 0 15,1-2-1552-15,1 1-384 0,0-2-80 0</inkml:trace>
  <inkml:trace contextRef="#ctx0" brushRef="#br2" timeOffset="106688.185">17777 3794 23951 0,'0'0'2128'0,"-4"3"-1696"16,0 0-432-16,-1 1 0 0,1-2 3424 0,0 0 608 16,4-2 112-16,-5 1 16 0,0-1-1280 0,5 0-272 15,-6-1-48-15,1-1-16 0,1-2-1024 0,1 0-208 16,3 4-32-16,-2-6-16 0,0 0-528 0,2 0-96 15,0-2-32-15,2 0 0 0,1 0-304 0,1-1-64 16,0 1-16-16,2-2 0 0,0 0-224 0,2 0 0 16,-1 0 128-16,2 2-128 0,1 1 0 0,0 1 0 15,0 2 0-15,0 2 0 0,1-1 192 0,0 3-48 16,-2 3-16-16,-1 0 0 0,0 2-128 0,-2 1 0 16,-1 3 144-16,-1-2-144 0,-2 3 0 0,-2 0 0 15,-2 1 0-15,-2-1-192 0,-2 1 496 0,-2 0 80 16,-1-1 32-16,-1-1 0 0,-1 0-160 0,0-1-16 15,1-1-16-15,-2-1 0 0,0-1-96 0,1-3 0 16,2-1-128-16,-1-1 192 0,0-2-192 0,2-1 0 16,0-2 0-16,3-1 0 0,1-1 0 0,1-1 0 15,1-2 0-15,2-1 0 0,3 0 0 0,0-2 0 0,2 2 0 0,2-2 0 16,0 0 0-16,1 1 0 0,1 3 0 0,-1 0 0 16,1 2 0-16,0 2 0 0,0 1 0 0,1 2 0 15,-1 1 0-15,2 2 0 0,-1 1 0 0,0 2 0 16,-1 1 0-16,-2 1 0 0,2 0 0 0,-1 2 0 15,-1 0 0-15,-2 2 0 0,0 0 0 0,-2 0 128 16,-2 0-128-16,-2-1 0 0,-2 1 0 0,-3 0 0 16,-2-1 0-16,-1-1 0 0,-1 2 0 0,-1-3 0 15,-3 0 0-15,-1 0 0 0,1 0 0 0,-1-3 0 16,-1 0 0-16,2-1 0 0,0-2 0 0,2-1 0 16,-1-2 0-16,3-1 0 0,-1-1 0 0,2-2 0 15,2-1 0-15,2 0 0 0,3-1 0 0,3 0 0 0,2-1 0 0,2 0 0 16,3 0 0-16,1 0 0 0,1 2 0 0,0 0 0 15,2 3 0-15,0-1 0 0,2 2 0 0,-3 2 0 16,1 1 0-16,-1 2 0 0,-1 1 0 0,-1 2 0 16,1-1 0-16,-3 2 0 0,-1 1 0 0,-1 0 0 15,0 1 0-15,-2 0 0 0,-2-2 0 0,-1 1 0 16,-1 0 0-16,-1-1 0 0,-2 0 0 0,-2-1 0 16,-2 0 0-16,0-1 0 0,-1-1 0 0,0-2 0 15,-2-1 0-15,0 0 0 0,1-2 0 0,3 0 0 0,-2-3 0 16,1 0 0-16,1-1 0 0,1 0 0 0,1 0 0 15,1-3 0-15,2 1 0 0,1-2 0 16,2-2 0-16,0-1 0 16,2 1-1088-16,1-4-144 0,1 0-48 0,2 1 0 15,0-2-1984-15,3 1-416 0,2 1-80 0</inkml:trace>
  <inkml:trace contextRef="#ctx0" brushRef="#br2" timeOffset="106990.668">18259 3246 13823 0,'0'0'1216'0,"0"0"-960"15,4-4-256-15,-1-1 0 0,0 1 6704 0,-3 4 1296 16,0 0 256-16,0 0 48 0,0 0-4512 0,0 0-896 15,0 0-176-15,0 8-32 0,-2 2-1296 0,-1 1-256 16,-1 3-48-16,-2 2-16 0,-1-1-592 0,0 2-112 16,-1-3-32-16,1 0 0 0,1 1-208 0,0 0-128 15,1-1 128-15,2 1-128 0,1-2 0 0,0-2 0 16,2 0 0-16,-1-1-192 16,1 0-1264-16,0-3-256 0,1 0-48 0,1 0-22432 0</inkml:trace>
</inkml:ink>
</file>

<file path=ppt/ink/ink11.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1:50:04.229"/>
    </inkml:context>
    <inkml:brush xml:id="br0">
      <inkml:brushProperty name="width" value="0.05292" units="cm"/>
      <inkml:brushProperty name="height" value="0.05292" units="cm"/>
      <inkml:brushProperty name="color" value="#7030A0"/>
    </inkml:brush>
  </inkml:definitions>
  <inkml:trace contextRef="#ctx0" brushRef="#br0">9994 1327 28159 0,'0'0'624'0,"0"0"128"0,0 0 16 0,0 0 16 0,6-1-624 0,-6 1-160 0,6 2 0 0,-1-2 0 15,-1-2 1280-15,1-2 208 16,1-1 48-16,0-2 16 0,-1 0-128 0,0-1-16 0,1-1-16 0,-1 0 0 15,-2 0-176-15,0-2-48 0,1 0 0 0,-1-1 0 16,0-1-464-16,-1-2-80 0,0-2-32 0,-1-1 0 16,0-2-368-16,0 0-80 0,0-2-16 0,0 2 0 15,-1 0-128-15,-1 2 0 0,0-1 0 0,0-1 128 16,-1 1-128-16,0 1 0 0,-1 3 144 0,0 0-144 16,0 0 0-16,0 3 0 0,-2 2 0 0,1-1 128 15,0 2-128-15,0 2 0 0,0 2 0 0,0 1 0 16,4 4 0-16,0 0 0 0,0 0 0 0,-2 11 128 15,3 4-128-15,1 1 0 0,1 0 0 16,2 1 0-16,1 1 0 0,1 0 0 0,0 2-128 16,2-1 128-16,1 1 0 0,1-1 0 0,5 7 0 15,1-4 0-15,0-5 0 0,0-3 0 0,1-3 144 16,-1-4 64-16,2-2 16 0,0-3 0 0,-1-3 32 0,1-3 16 16,-2-4 0-16,1-2 0 0,-1-8-16 0,-1 1-16 15,-2 0 0-15,-1-2 0 0,-3-1-32 0,-2-3 0 16,-2-2 0-16,-1-3 0 0,-2 0-64 0,0-1-16 15,-2-4 0-15,0 1 0 0,-1 0-128 0,-1 1 0 16,-1 7 144-16,-1 1-144 0,-1 2 0 0,-1 5 0 16,-1 2 0-16,0 3 128 0,0 1-128 0,1 2-256 15,-2 3 64-15,1 1 0 16,1 3-1840-16,5 1-368 0,-4 2-80 0</inkml:trace>
  <inkml:trace contextRef="#ctx0" brushRef="#br0" timeOffset="236.276">10546 896 37887 0,'0'0'832'0,"7"2"192"0,0-1 16 0,1 0 16 0,1-1-848 0,2-1-208 0,2 0 0 0,2-1 0 16,0 0 240-16,0-1 0 0,1 0 0 0,2 1-7808 31,-1 1-1568-31,-1 1-304 0</inkml:trace>
  <inkml:trace contextRef="#ctx0" brushRef="#br0" timeOffset="386.442">10562 1082 31327 0,'0'0'2784'0,"0"0"-2224"0,0 0-560 0,0 0 0 0,0 0 1600 0,5 0 192 16,3-2 64-16,3 0 0 0,3-2-1280 0,3-1-240 15,0 0-48-15,2 0-11712 16,1 0-2336-16</inkml:trace>
  <inkml:trace contextRef="#ctx0" brushRef="#br0" timeOffset="871.991">11328 756 32655 0,'0'0'704'0,"2"-5"160"0,0 0 32 0,1-2 32 0,-1-1-736 0,2 0-192 0,-1 0 0 0,0-1 0 16,1 0 688-16,-1 0 96 0,-2 1 32 0,-1 0 0 15,1 0-576-15,-1 2-112 0,-2 0-128 0,-1 1 176 16,-1 0-176-16,-2 1 192 0,-1 1-192 0,-1 2 192 16,-4 2-192-16,-2 3 160 0,-1 2-160 0,-1 1 160 0,-2 1 128 0,1 3 32 15,-2 2 0-15,1 5 0 16,-1 0 608-16,1 4 128 0,4-1 32 0,0 1 0 0,3-1-192 0,4-1-16 16,2-1-16-16,4-1 0 0,3-4-480 0,3-3-112 15,4-1-16-15,4-3 0 0,2-1-256 0,0-3 0 16,3-1 0-16,0-5 0 0,0-2 0 0,2-5 128 15,0-1-128-15,1 0 0 0,-2-6 0 0,2-1-224 16,-1-1 16-16,0-1 0 0,-3-1-96 0,-2 1-16 16,-1 3 0-16,-3 0 0 0,-3 1 320 0,-1 3-160 15,-2 1 160-15,-2 3-128 0,-2 3 128 0,-1 6 0 16,-2-2 160-16,-5 2-160 0,1 5 0 16,1 0 0-16,0 4 0 0,-1 2 704 0,0 2 32 15,-1 5 16-15,1 1 0 0,1 3-208 0,-1 1-32 0,2 4-16 16,0-2 0-16,1 1-96 0,0-1-16 0,0 0 0 0,2 0 0 15,1-2-32-15,1 2-16 0,-1 2 0 0,1-1 0 16,1-1-144-16,2 0-48 16,1-2 0-16,1-2 0 0,1-1-144 0,0-3 0 15,0-4 0-15,0-2 0 16,1-3-1536-16,-1-3-352 0,0-4-64 0</inkml:trace>
  <inkml:trace contextRef="#ctx0" brushRef="#br0" timeOffset="1733.199">12062 964 24879 0,'0'0'2208'0,"0"0"-1760"15,0 0-448-15,-1 4 0 0,1-4 1728 0,2 6 272 16,-2-6 48-16,4 5 16 0,-4-5-624 0,6 3-128 16,2-2-32-16,-2-2 0 0,2-1-400 0,2-1-96 15,1-2-16-15,1 0 0 0,-2-2-576 0,3-1-192 16,0-1 0-16,-1 1 0 0,-1-3 176 0,0 2-176 15,-1-1 160-15,-2 0-160 0,-1 0 144 0,-1 1-144 16,-2-5 128-16,-2 1-128 0,-2 0 176 0,-2 3-48 0,-2 0-128 0,-1 1 192 16,-2 1-192-16,0 2 128 15,-4 2-128-15,-1 2 0 0,-1 1 464 0,1 4 0 16,0 2 0-16,0 5 0 0,1 0 192 0,-1 3 48 0,1 1 0 0,1 3 0 16,0 2-112-16,4 1-16 15,1 1 0-15,2-1 0 0,1 0 144 0,3-2 32 0,3-1 0 0,2 0 0 16,2-2-752-16,3 0-320 0,2-2 32 0,4-2 0 15,1-3 464-15,4-2 80 0,1-2 32 0,2-4 0 16,1-3-1696-16,0-2-352 0,1-3-64 0,-2-2-18512 16</inkml:trace>
  <inkml:trace contextRef="#ctx0" brushRef="#br0" timeOffset="1908.805">12462 739 42335 0,'0'0'928'0,"-2"4"192"0,-1 0 32 0,0 2 48 0,0 2-960 0,1 0-240 15,1 2 0-15,2 1 0 0,0 4 1088 0,1 1 192 16,1 1 16-16,2 1 16 0,1-1-1056 0,1 0-256 16,0 1 0-16,1-2 0 0,2 1 0 0,-1 0 0 15,1-1 0-15,-1 0 0 0,1-5 0 0,1 0 0 16,0 0 0-16,-1 1 0 0,1-1 0 16,-2-3 0-16,-3-1 0 15,-6-7-4160-15,0 0-720 0</inkml:trace>
  <inkml:trace contextRef="#ctx0" brushRef="#br0" timeOffset="2066.234">12342 1008 22111 0,'-9'1'976'0,"9"-1"208"0,-4 0-944 0,4 0-240 0,0 0 0 0,0 0 0 15,0 0 3712-15,7-1 704 16,1 1 144-16,2-2 32 0,3-1-2928 0,2 0-576 0,-1 0-112 0,2-1-16 16,0-1-704-16,0-1-128 0,2-1-128 0,0 0 192 15,1 2-64-15,3-4 0 0,-1 0 0 0,3 1 0 31,-2 0-912-31,1 1-192 0,-2-1-48 0,0 0-16992 0</inkml:trace>
  <inkml:trace contextRef="#ctx0" brushRef="#br0" timeOffset="2401.059">12799 826 36111 0,'0'0'784'0,"0"0"176"0,0 0 16 0,-5 0 48 0,-1 0-816 0,0 1-208 0,0 1 0 0,-1 2 0 0,-1 0 1424 0,0 2 240 16,-1 2 64-16,1 1 0 0,-1 2-880 0,0 0-160 15,2 2-48-15,1 1 0 0,1 1-368 16,1 1-80-16,1-1 0 0,2-2-16 0,1-1-176 0,3-1 0 16,0 0 0-16,1-2 0 0,4-1 0 0,2 0 0 15,2-3 0-15,1-4 0 0,3-2-240 0,0-2 32 16,-1-1 0-16,1-3 0 16,0-1-336-16,-2-2-64 0,0-3-16 0,-1-1 0 15,-2-2-256-15,0-1-48 0,-1-1-16 0,-1 2 0 16,-2 0 96-16,-2 3 16 0,-2 0 0 0,-1 3 0 0,-3 2 576 0,-1 3 112 15,2 5 144-15,0 0-208 0,-6 2 496 0,0 0 96 16,0 3 32-16,1 3 0 0,0 2 224 0,0 0 64 0,2 2 0 16,1 1 0-16,1-2-448 0,0 0-64 0,1 1-32 0,1-1 0 15,2 0-288-15,2-2-64 0,2 0-16 0,5-4 0 16,0-2 208-16,-1-2 0 0</inkml:trace>
  <inkml:trace contextRef="#ctx0" brushRef="#br0" timeOffset="2915.479">13099 809 22111 0,'0'0'1968'16,"0"0"-1584"-16,-4 2-384 0,-2 0 0 0,1 1 3232 0,0 2 560 0,-1 0 112 0,1 0 32 0,1 0-2096 0,1 2-432 15,0 1-64-15,1 1-32 0,0 1-848 0,2 0-160 16,1 1-48-16,0 1 0 16,1-2-256-16,0 0 0 0,0 2 0 0,1-2 0 15,0 1 0-15,0 0 0 0,0-2 0 0,1-1-144 16,0-2 144-16,0 0-128 0,0-1 128 0,0-1-128 15,0-1 128-15,2-1 0 0,-6-2-144 0,6-1 144 0,0-2 0 0,0-2 0 16,0-1-144-16,1-3 144 0,-1 1 0 0,0-1 0 16,0-1 0-16,1-2 0 0,-1 0 0 0,0-2 0 15,-1 1 0-15,1-1 0 0,-2 2 0 0,1 2 0 16,1-1 0-16,-1 3 0 0,-1-1 0 0,1 3 0 16,-1 2 0-16,-1 1 0 0,1 0 192 0,-4 3-64 15,0 0-128-15,0 0 192 0,4 0 32 0,-2 3 0 16,2 0 0-16,-2 3 0 0,-1 2-48 0,0 0-16 15,0 2 0-15,-1 5 0 0,0 1-160 16,0 0 0-16,-1-4 0 0,0 1 192 0,1-1 16 16,-1-2 0-16,0-2 0 0,1 1 48 0,0-1 0 15,0-1 0-15,0-7 0 0,0 0-112 0,0 0-16 0,0 0 0 0,7 1 0 16,0-2-128-16,1-1 0 16,0-4 0-16,0-2 0 0,0-2 0 0,1-3 128 0,0 0-128 0,1-4 0 15,-1 2 0-15,0-4 0 0,1 2 128 0,0 0-128 16,0 1 0-16,-2 3 0 0,1 1 0 0,-1 3 0 15,-3 0 0-15,0 3 0 0,-5 6 0 0,0 0 0 16,0 0 144-16,3 6 0 0,0 5 0 0,-3 3 0 16,0-1 144-16,-1 3 32 0,-2 3 0 0,0 1 0 15,0 2-320-15,0-2 0 0,1 0 0 0,2-1 0 16,1-1 0-16,1 0 0 0,0-2 0 0,2 0 0 16,0-1-448-16,1-2 0 0,0 0 0 0,2-3 0 15,1-3-1728-15,1-4-320 0,1-2-80 16</inkml:trace>
  <inkml:trace contextRef="#ctx0" brushRef="#br0" timeOffset="3106.128">13613 843 34031 0,'-5'18'1504'0,"2"-8"320"0,0 1-1456 0,-1 4-368 15,0 2 0-15,0-1 0 0,0 0 1616 0,0 1 256 16,1-2 48-16,0 3 16 0,0-1-928 0,0 3-192 15,0 1-48-15,1 0 0 0,0 1-432 0,2-2-80 16,-1 1-32-16,3-3 0 0,1 0-224 0,2-5-240 16,1-3 48-16,0-4-12912 15,2-3-2576-15</inkml:trace>
  <inkml:trace contextRef="#ctx0" brushRef="#br0" timeOffset="3389.034">13624 779 29135 0,'0'0'1280'0,"0"0"288"0,0 0-1248 0,5-1-320 0,2 0 0 0,-1 0 0 15,0 1 1440-15,0 0 224 0,1 1 64 0,-1 1 0 16,-2 1-720-16,1 1-144 0,1 0-32 0,0 4 0 16,0-1-256-16,-1 2-48 0,-1 1-16 0,-1 5 0 15,-1 2-512-15,-2 0 0 0,-3 1 0 16,-1 0 0-16,-2-3 0 0,-1 1 0 15,0-4 1152-15,-1 1 128 0,-1-1 32 0,-5 1 0 0,-1-2-1056 16,3-3-256-16,-1-2 0 16,0-1 288-16,1-2 0 0,1-1 0 0,1-2 0 15,0-2-992-15,3-2-208 0,3-2-48 0,2-1-12080 16,4-3-2416-16</inkml:trace>
  <inkml:trace contextRef="#ctx0" brushRef="#br0" timeOffset="3576.282">13943 603 29487 0,'-10'10'2624'0,"6"-4"-2112"15,-4 0-512-15,-1 3 0 0,0 1 3024 0,0 3 496 0,0 1 112 0,-1 5 16 16,1 3-1760-16,0 3-352 16,0 0-64-16,2 2 0 0,0 0-816 0,0 0-144 0,-1-1-48 0,2-3 0 15,3-1-464-15,2-3 128 16,0-1-128-16,4-2 0 15,2-3-1184-15,1-1-288 0,0-3-48 0,4-3-16 16,1-3-1184-16,2-3-240 0</inkml:trace>
  <inkml:trace contextRef="#ctx0" brushRef="#br0" timeOffset="3882.96">14000 945 34847 0,'0'0'1536'0,"0"0"320"0,-1 5-1472 0,1 0-384 0,2 0 0 0,-2-5 0 15,0 0 1504-15,2 4 224 0,0-1 64 0,2 0 0 0,2 1-1024 0,-1-1-208 16,0-1-48-16,2 0 0 15,0-1-352-15,1-1-160 0,1 0 128 0,0-1-128 0,0-1 0 0,1 1 0 16,0-2 0-16,-1 0 0 0,-1-2 0 0,1-1 0 16,0-1 0-16,-1 0 0 0,-1-2 0 0,-1-1 0 15,-2 1 0-15,-1-2 0 0,-1 0 0 0,-1 1 0 16,-2 0 0-16,-1-1 0 0,-1 0 0 0,0 1 0 16,-3 2 144-16,-1 4-144 0,0 0 192 0,-2 5-16 15,-1 2-16-15,0 3 0 0,-1 4 384 0,-2 3 80 16,0 2 16-16,-2 1 0 0,-1 4-32 0,2 2 0 15,-1-2 0-15,1 1 0 0,2 0-80 0,3 0-16 16,3 2 0-16,4 0 0 0,4-2-384 0,4-2-128 0,2-2 0 0,5-3 0 16,2-3-160-16,2-4-144 0,1-2-16 0,2-4-16 31,0-3-1888-31,2-3-368 0,0-3-80 0</inkml:trace>
  <inkml:trace contextRef="#ctx0" brushRef="#br0" timeOffset="4155.109">14593 658 26719 0,'0'0'2368'0,"-4"-2"-1888"0,4 2-480 0,-6-1 0 15,1 2 2848-15,-1 1 480 0,-1 2 80 0,0 3 32 0,1 0-992 0,0 3-192 16,0 1-32-16,1 3-16 0,-1 4-1040 0,2-1-208 16,0 4-32-16,3 1-16 15,0-1-576-15,1 0-112 0,1-3-32 0,1 1 0 16,1-2-192-16,3-2 0 0,1-2 0 0,2-4 0 15,0-2 0-15,1-1-160 0,1-1 32 0,0 0 0 16,-2-3-112-16,0 1-16 0,0-1 0 0,-9-2 0 0,7-1 256 0,-7 1 0 16,0 0-160-16,0 0 160 0,0 0 0 0,-1-5 0 15,-1 1 0-15,-1 0 0 0,-1-1 0 0,-1 1 0 16,0 1 0-16,-1 0 128 0,-1 2-128 0,0 0-224 16,-1 0 48-16,-1 0-14464 15,-1 0-2896-15</inkml:trace>
  <inkml:trace contextRef="#ctx0" brushRef="#br0" timeOffset="4635.254">14630 811 32479 0,'0'0'1440'0,"-2"-4"288"0,-2-1-1376 0,0-2-352 0,-1 2 0 0,-1-1 0 16,-1 0 1472-16,-2 1 208 0,0 1 48 0,-1 1 16 15,-2-2-480-15,0 2-112 0,-1 2 0 0,-2 2-16 16,-1 2 16-16,2 3 0 0,-2 3 0 0,1 1 0 16,1 2-192-16,-1 2-48 0,1 1 0 0,3 1 0 0,1 2-304 0,3 1-64 15,3 0-16-15,4 0 0 0,4-5-288 0,4 0-64 16,6-2-16-16,-1-1 0 0,2 1-160 0,3-1 0 16,-1-2 0-16,0 0 0 0,-1 0 0 0,1 1 0 15,-3-1 0-15,-3 1 0 0,-1-1 0 0,-3 1 0 16,-1 0 0-16,-4 1 0 0,-4 0 256 0,-3 1-16 15,-2 0-16-15,-3 2 0 0,-1 0 272 0,-3 0 48 16,-3 2 16-16,-1 0 0 0,-5 1-288 0,-2-1-48 16,-4 1-16-16,-4-2 0 15,2-3-704-15,0 0-144 0,-2-3-16 0,5-2-15648 0,3-3-3120 0</inkml:trace>
  <inkml:trace contextRef="#ctx0" brushRef="#br0" timeOffset="8983.711">17136 777 30751 0,'2'13'1360'0,"-1"-5"288"0,1 1-1328 0,0 1-320 0,1 2 0 0,-1 2 0 16,2 1 1424-16,0 3 224 15,-1-1 32-15,0 1 16 0,1-2-640 0,0 2-128 0,-1-2-32 0,0 0 0 16,1 2-272-16,-1-3-64 0,0 2-16 0,0 0 0 15,-2-2-240-15,2 0-48 0,0 0-16 0,1-3 0 16,-1-1-240-16,0-2 0 0,0-2 0 0,1-2 0 31,-4-5-1760-31,6 0-352 0,-1-4-64 0</inkml:trace>
  <inkml:trace contextRef="#ctx0" brushRef="#br0" timeOffset="9323.908">17223 642 26719 0,'0'0'2368'16,"-4"-4"-1888"-16,0 1-480 0,4 3 0 0,0 0 2016 0,-2-4 304 15,3-1 64-15,2 1 16 0,1 1-1104 0,3-1-208 16,1-1-64-16,2 0 0 0,1 1-640 0,0 1-128 16,0 1-16-16,1 0-16 0,0 0-96 0,1 2-128 15,0 0 176-15,1 3-176 0,0 0 224 0,1 2-64 16,2 2-16-16,-1-1 0 0,0 5-144 0,-1 2 160 15,-1 3-160-15,-3 3 160 0,0 5-32 0,-3 1 0 16,-2 1 0-16,-3 3 0 0,-1 0 160 0,-4-1 32 0,-3-1 0 0,-2-1 0 16,-2 0 256-16,-2-3 64 15,-2-1 16-15,-1-3 0 0,1 2 176 0,-1-5 16 0,-1 0 16 0,2-3 0 16,0-1-416-16,2-3-64 0,0-2-32 0,1-3 0 16,2-3-224-16,-2-2-128 15,-1-3 160-15,2-1-160 0,-1-3 0 0,3 1-336 0,0-2 48 0,2-1 16 31,2-1-1200-31,2-1-256 0,2 2-32 0,4-1-18096 0</inkml:trace>
  <inkml:trace contextRef="#ctx0" brushRef="#br0" timeOffset="9524.603">17720 803 39215 0,'0'0'1728'16,"0"0"384"-16,0 0-1696 0,5-2-416 0,0-1 0 0,1 0 0 0,0 1 1120 0,1 0 144 15,0 1 16-15,1 0 16 0,1 1-832 0,0 0-160 16,0-3-48-16,1 3 0 16,-1 0-1216-16,1 1-256 0,-1 1-64 0</inkml:trace>
  <inkml:trace contextRef="#ctx0" brushRef="#br0" timeOffset="9655.133">17738 945 30399 0,'0'0'2704'0,"0"0"-2160"15,0 0-544-15,0 0 0 0,0 0 2880 0,0 0 480 16,0 0 96-16,6 4 0 0,-6-4-2320 0,7 2-480 16,3-1-80-16,0-1-32 15,1-1-1440-15,2-1-304 0,1-2-48 0</inkml:trace>
  <inkml:trace contextRef="#ctx0" brushRef="#br0" timeOffset="10088.025">18254 665 35935 0,'-7'-1'3200'0,"-3"-1"-2560"0,1 0-512 0,0 0-128 16,2 0 2720-16,0-1 528 0,7 3 96 0,-6-1 32 0,1-2-2032 0,5 3-384 15,0 0-96-15,0 0-16 16,3-5-608-16,3 3-240 0,2-1 176 0,5 1-176 16,1 0 0-16,2 1 0 0,3 1 0 0,0 1 0 0,3 2-192 0,-1 1-16 15,-2 2-16-15,-1 1 0 0,-3-1-16 0,-1 2 0 16,-2 2 0-16,-2 0 0 0,-3 3 240 0,-3 1 0 16,-3 0 0-16,-2 0 0 0,-1-1 224 0,-4 2 32 15,-1 0 16-15,-3 0 0 0,-1-1 240 0,-1 0 64 16,0-1 0-16,0-1 0 0,1-1 64 0,2 0 0 15,2-2 16-15,4 0 0 0,2-1-368 0,3-2-80 16,2 0-16-16,5 0 0 0,2-1-192 0,3 1 0 16,-1 0 0-16,2 1 0 0,2 1 0 0,-3 0 0 15,0-2 0-15,0 2 0 0,-3 0 0 0,0-1 0 16,-3 0 0-16,-1 2 0 0,-4-1 0 0,-1 2 144 0,-3 0-16 0,-1 0 0 16,-5-1-128-16,-3-2 0 15,-2 1 0-15,-3 1 0 0,-4 1 368 0,-1-1-16 0,-4-3 0 0,0 1 0 16,-4-4-96-16,1 0 0 0,1-2-16 0,0-1 0 31,2-2-560-31,2 0-128 0,2-1 0 0,1-1-16 16,3-2-1376-16,-1 1-272 0,1-2-48 0</inkml:trace>
</inkml:ink>
</file>

<file path=ppt/ink/ink12.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1:51:14.214"/>
    </inkml:context>
    <inkml:brush xml:id="br0">
      <inkml:brushProperty name="width" value="0.05292" units="cm"/>
      <inkml:brushProperty name="height" value="0.05292" units="cm"/>
      <inkml:brushProperty name="color" value="#7030A0"/>
    </inkml:brush>
  </inkml:definitions>
  <inkml:trace contextRef="#ctx0" brushRef="#br0">15159 8622 41471 0,'-16'1'1840'0,"16"-1"368"0,0 0-1760 0,0 0-448 0,6-6 0 0,6-1 0 0,7-2 1088 0,7-1 128 16,5-1 16-16,9-1 16 0,10-1 208 0,9 1 32 16,10 1 16-16,37-4 0 0,-11 3-704 15,3 6-144-15,6 1-16 0,-6 5-16 0,-8 1-416 0,4 4-80 16,6 1 0-16,-7 2-128 15,-7 1-288-15,-26-2-160 0,8 1-48 0,38 8-23024 16</inkml:trace>
  <inkml:trace contextRef="#ctx0" brushRef="#br0" timeOffset="8554.238">23288 8636 26719 0,'0'0'2368'0,"7"-3"-1888"16,2 0-480-16,2-1 0 0,4-2 4240 0,3 0 752 15,1-1 160-15,4 0 32 0,2 0-3408 0,6 1-688 16,7 1-128-16,6-3-16 0,4 1-64 0,-7 2-16 15,3 0 0-15,0 2 0 0,1-2-464 0,5 1-80 16,6 1-32-16,2 1 0 0,-1 1 96 0,11 1 0 16,-8 0 16-16,-6 0 0 0,-1-1-208 0,-1 1-64 15,-3-2 0-15,-4 1 0 0,-6 0-128 0,-3 1 0 16,-2 0-192-16,-1-1 192 16,-3 0-1264-16,-3 1-128 0,-2-3-16 0,-3 2-16 15,0-2-1888-15,-3 2-368 0</inkml:trace>
  <inkml:trace contextRef="#ctx0" brushRef="#br0" timeOffset="25771.429">17568 1373 22575 0,'0'0'992'0,"0"0"224"0,0 0-976 0,0 0-240 16,0 0 0-16,0 0 0 0,0 0 1920 0,0 0 352 15,0 0 64-15,0 0 16 0,3-4-624 0,0-1-112 16,-1-1-16-16,0-2-16 0,0-1-624 0,0 0-128 15,0-1-32-15,0 0 0 0,0-2-288 0,0 0-64 16,-1-3-16-16,0-1 0 0,0-1-176 0,1 1-48 0,1-2 0 0,-1-2 0 16,-1 1-208-16,-1-1 0 0,0 2 128 0,0 0-128 15,-1 2 0-15,-1 1 0 16,0 2 128-16,0 2-128 0,0 2 0 0,-1 0 0 0,0 1 0 16,1 1 0-16,0 0 0 0,0 1 128 15,0 1-128-15,1 0 0 0,-1 0 160 0,3 0-16 0,2-1 0 0,0 1 0 16,1 1 176-16,1 1 48 0,3-2 0 0,2 2 0 0,1-1-96 0,1 0-16 15,3 1 0-15,-1 0 0 0,0 0-128 0,0 1-128 16,1-2 144-16,-1 3-144 0,1-2 0 0,-1 2 128 16,0 0-128-16,-2 2 0 0,0 1 0 0,-1 0-288 15,-1 0 64-15,-3 1 16 16,0 0-2160-16,-7-3-416 0,6 5-96 0</inkml:trace>
  <inkml:trace contextRef="#ctx0" brushRef="#br0" timeOffset="26479.24">17801 968 11967 0,'0'0'1072'0,"0"0"-864"16,0 0-208-16,0 0 0 0,0 0 3520 0,0 0 672 0,-4-1 128 0,-1 0 32 15,-1 1-1568-15,-1 1-304 16,-2 0-64-16,1 3-16 0,-1 0-960 0,-2 2-192 16,-1 2-32-16,-1 2-16 0,-4 0-320 0,-1 4-64 15,-1 3-16-15,-2 3 0 0,1 6-64 0,0-1-16 0,3 5 0 0,1-2 0 16,2 1-304-16,4 1-64 0,4-3-16 0,2-4 0 16,4-1-208-16,4-3-128 0,2-4 160 0,5-1-160 15,4-2 0-15,0-2 0 0,4-3 0 0,1 0 0 16,0-5 0-16,0-1 0 0,-1-2 0 0,1 0 0 31,0-3-960-31,1-1-128 0,-2-1-16 0,0-1-12272 0,0-1-2432 0</inkml:trace>
  <inkml:trace contextRef="#ctx0" brushRef="#br0" timeOffset="26764.153">17916 1238 11967 0,'0'0'1072'0,"0"0"-864"16,0 0-208-16,-4 2 0 0,0 0 4752 0,0 2 912 15,0 2 176-15,0 1 48 0,1 1-3568 0,-1 0-704 16,-1 2-144-16,0 0-16 0,1 1-752 0,-1 0-128 16,0-1-48-16,2 1 0 0,1-1-288 0,2-4-64 15,2 0-16-15,2-2 0 0,1-1-160 0,1-1 0 16,1-2 0-16,1-2 0 0,1-2 0 0,2-1 0 16,1-3 0-16,0-2 0 0,-1-1 0 0,2 0 0 0,-2-2 176 0,0-1-176 15,0-1 496-15,-1 1 0 16,-1-1 0-16,1 1 0 0,-2 0-112 0,1 1-32 15,-1 1 0-15,-1 1 0 0,1-1-352 0,-1 1 144 0,-2 2-144 0,2 1 0 16,-1 3 0-16,0-1 0 16,1 0 0-16,0 1-144 15,0 3-1808-15,0-1-352 0,0 3-80 0,0 1-9216 0,-1 1-1840 0</inkml:trace>
  <inkml:trace contextRef="#ctx0" brushRef="#br0" timeOffset="26999.81">18203 1222 23487 0,'0'0'1040'0,"0"0"224"0,3 4-1008 0,2 0-256 0,-5-4 0 0,6 3 0 15,-6-3 1664-15,7 0 272 0,1-2 64 0,-1 0 16 16,0-3-768-16,0-2-160 0,1-2-16 0,1-1-16 16,-1 0-624-16,-3 1-128 0,0-3-32 0,-2 1 0 15,1 1-272-15,-1 1 160 0,-4 0-160 0,1 2 128 0,0 1-128 0,-2 2 160 16,-2 2-160-16,-1 0 160 0,-3 4 160 0,0 0 48 16,-1 2 0-16,-1 2 0 0,0 2 400 0,0 2 96 15,0 0 16-15,1 2 0 0,1 1 96 0,2 0 32 16,1 2 0-16,2 1 0 0,2 0-528 0,4 0-96 15,0-2-32-15,3-3 0 0,2-1-352 0,5-2 128 16,3-5-128-16,2-1 0 16,4-2-304-16,1-5-128 0,6-2-16 0,-2-3-16 15,1-2-2736-15,1-2-528 0</inkml:trace>
  <inkml:trace contextRef="#ctx0" brushRef="#br0" timeOffset="27332.751">18690 940 14735 0,'0'0'1312'0,"0"0"-1056"15,0 0-256-15,0 0 0 0,-4 5 4800 0,0 1 912 16,0 0 176-16,0 1 48 0,-1 1-3312 0,0 1-672 16,0 3-128-16,1 1-32 0,1 0-800 0,-1 3-160 15,0 1-48-15,1 1 0 0,1 4-240 0,0-2-48 0,0 1-16 0,2-2 0 16,1-1-288-16,1-2-48 0,0-1-16 0,1-1 0 16,0 0-128-16,2-5 0 0,1-2 0 0,-2-2 0 15,-4-5 0-15,0 0 0 0,0 0 0 0,0 0 0 16,2-5 0-16,-1-1-224 0,-1 0 80 0,-3 0 16 31,-3-3-288-31,-1 0-48 0,0 1-16 0,-2-1 0 0,-1 3 32 0,-1 3 16 0,-1 1 0 0,2 3 0 16,-2 3 432-16,1 1 0 0,1 2 0 0,3 3 0 15,-2 0 160-15,3 1 112 0,0 0 32 0,1 2 0 16,2 0 224-16,3-2 48 0,1 1 16 0,3 0 0 16,2-3-592-16,2-1 0 0,3-3 0 0,0-1-128 0,3-2-16 15,2-1 0-15,0-2 0 0,2-1 0 16,1 0-880-16,1-3-192 0,-2-1-16 0,1-2-16 15,1 0-1888-15,-2-2-384 0</inkml:trace>
  <inkml:trace contextRef="#ctx0" brushRef="#br0" timeOffset="27462.019">18844 1171 14735 0,'0'0'1312'0,"0"0"-1056"16,0 0-256-16,0 0 0 0,0 0 4352 0,-5 3 800 16,1 0 160-16,0 0 48 0,1 1-2848 0,0 0-560 0,0 0-112 0,1 1-32 15,1 0-1040-15,1 0-224 16,0-5-32-16,0 6-16 0,0-6-496 0,3 5 0 15,-3-5 0-15,5 2-12576 16,1-3-2416-16</inkml:trace>
  <inkml:trace contextRef="#ctx0" brushRef="#br0" timeOffset="27608.985">18947 970 21183 0,'0'0'1888'0,"-5"-1"-1504"16,5 1-384-16,-4-1 0 0,0-1 3392 0,4 2 624 15,0 0 112-15,0 0 32 16,0 0-3424-16,4-3-736 0,1-2 0 0,2 1-15984 16</inkml:trace>
  <inkml:trace contextRef="#ctx0" brushRef="#br0" timeOffset="27781.232">19110 921 13823 0,'3'10'1216'0,"-3"-4"-960"0,-2 2-256 0,-1 0 0 0,-2 2 5904 0,0-1 1136 16,1 3 240-16,-1 2 32 0,0 0-4080 0,1 3-816 15,-1 2-176-15,0 2-16 0,1 3-1072 0,0 0-224 16,1 1-32-16,2 2-16 0,-1-2-560 0,1 0-96 16,1-3-32-16,2-2 0 0,-1-4-192 0,2-2-160 15,1-2 32-15,0-3 0 16,0-3-1968-16,-4-6-384 0,6 2-80 0,-6-2-17776 0</inkml:trace>
  <inkml:trace contextRef="#ctx0" brushRef="#br0" timeOffset="27903.373">19037 1156 35999 0,'0'0'1600'0,"0"0"320"0,0 0-1536 0,0 0-384 16,0 0 0-16,0 0 0 0,0 0 2256 0,0 0 384 0,0 0 80 0,0 0 16 16,6 0-1472-16,2 1-304 0,2 0-48 0,1 0-16 15,0 0-688-15,3 0-208 0,3-1 0 0,1 0 128 32,2-1-1760-32,0 0-352 0,2-1-64 0</inkml:trace>
  <inkml:trace contextRef="#ctx0" brushRef="#br0" timeOffset="28112.815">19458 1120 14735 0,'0'0'640'0,"0"0"160"0,0 0-640 0,0 0-160 16,0 0 0-16,0 0 0 0,0 0 5760 0,6-3 1136 15,0 0 208-15,2 1 64 0,1 1-5360 0,1-1-1056 16,1 2-224-16,0 0-32 16,0 0-2528-16,0-2-496 0</inkml:trace>
  <inkml:trace contextRef="#ctx0" brushRef="#br0" timeOffset="28247.963">19497 1250 21183 0,'-7'9'944'0,"7"-9"192"0,-4 3-912 0,4-3-224 0,0 0 0 15,0 0 0-15,0 0 5232 0,0 0 992 16,0 0 208-16,6 0 32 0,3 0-4912 0,1-1-976 16,0-3-208-16,2 1-48 15,3-1-1776-15,2 1-352 0,-1-1-80 0</inkml:trace>
  <inkml:trace contextRef="#ctx0" brushRef="#br0" timeOffset="28553.268">19901 1279 6447 0,'0'0'576'0,"0"0"-576"16,-1-4 0-16,0 0 0 0,-1-4 7744 0,2 1 1456 16,1-3 272-16,-1 0 64 15,-1-2-6720-15,1-1-1360 0,0-2-272 0,0-1-48 16,0-3-816-16,1 1-144 0,-1 1-48 0,1-2 0 16,0 0-128-16,1 0-272 0,1 1 64 0,1-1 16 15,0-1-320-15,0 3-48 0,-2-3-16 0,0 3 0 16,0 0-592-16,0 1-128 0,-1 4-32 0,-1-1 0 0,0 2 1136 0,-1 3 192 15,0 3 128-15,1 1-128 0,0 4 1056 0,0 0 112 16,0 0 32-16,0 0 0 0,0 0-128 0,8 4-32 16,2-2 0-16,1 3 0 0,0 0-1040 0,2 1-384 15,1 1 16-15,1 1 0 16,-1 1-224-16,0-2-48 0,-1 3-16 0,-2 0 0 16,0-1-1936-16,0 0-384 0,3 5-80 0,-4-1-12752 0</inkml:trace>
  <inkml:trace contextRef="#ctx0" brushRef="#br0" timeOffset="28706.603">19829 1066 12895 0,'0'0'576'0,"0"0"112"0,0 0-560 0,0 0-128 0,0 0 0 0,0 0 0 16,3 5 5664-16,3 0 1104 0,2 1 208 0,2-1 64 15,2 0-5200-15,2-1-1040 0,3 0-208 0,1 2-32 31,-2-1-1712-31,4 0-352 0,1-1-64 0,1-1-16 0</inkml:trace>
  <inkml:trace contextRef="#ctx0" brushRef="#br0" timeOffset="29000.387">20132 1139 10127 0,'-9'0'896'0,"4"1"-704"0,-3 1-192 0,0-1 0 0,-1 2 5248 16,0-2 1008-16,0 3 208 0,0-1 32 15,1 1-3968-15,2 0-800 0,1 0-144 0,1 0-48 0,1 0-864 0,3-4-176 16,0 0-48-16,0 0 0 0,6 5-448 0,0-4 0 16,2 0 0-16,2-1 0 15,1-2-448-15,1 0-48 0,-1-1 0 0,0 1 0 16,0-1-288-16,0 0-64 0,-3 0-16 0,1 1 0 0,0 1 464 0,-1 1 80 16,-2 1 32-16,-1 2 0 0,-2 0 288 0,1 2 128 15,-1 0-128-15,0 0 192 0,0-1 768 0,-1 2 128 16,0 1 48-16,-1 1 0 0,-1-1 32 0,0 0 16 15,-1-1 0-15,1 0 0 0,0-1-352 0,1 0-64 16,-1-5 0-16,0 0-16 0,0 0-592 0,5 3-160 0,0 0 0 16,0-2 0-1,1-1-2528-15,-1-2-576 0,2-1-112 0</inkml:trace>
  <inkml:trace contextRef="#ctx0" brushRef="#br0" timeOffset="29140.066">20340 1194 9215 0,'-5'7'400'0,"3"-2"96"0,-1 0-496 0,0 0 0 0,-1 1 0 0,0 1 0 16,1-3 6816-16,0 2 1264 0,0 2 256 0,1-2 48 16,2-1-6048-16,0-5-1216 0,0 0-240 0,0 0-48 31,7 1-1408-31,-1-3-288 0,2-2-48 0,1 0-17008 0</inkml:trace>
  <inkml:trace contextRef="#ctx0" brushRef="#br0" timeOffset="29265.25">20377 1015 32303 0,'0'0'704'0,"0"0"160"0,0 0 32 0,0 0 0 0,-4 2-704 0,4-2-192 0,0 0 0 0,-1 6 0 0,2 3 272 0,1-2 32 15,2 1 0-15,1 1-14976 0</inkml:trace>
  <inkml:trace contextRef="#ctx0" brushRef="#br0" timeOffset="29453.386">20498 1301 40079 0,'0'0'880'0,"0"0"176"0,0 0 32 0,6-1 64 0,-1-4-928 0,0-2-224 16,0-3 0-16,0-1 0 0,0-2 2128 0,1-2 384 16,-2-1 80-16,1-1 16 0,0 0-1120 0,2 2-208 15,-1-3-64-15,1 4 0 0,0-1-832 0,-1 2-192 16,2 1-16-16,2 2-16 0,0 0 496 0,0 2 112 16,0 2 0-16,2 2 16 15,0-1-1232-15,1 2-240 0,0 1-48 0,1 2-16 16,0 1 160-16,-1 1 16 0,0 1 16 0,-1 1 0 15,0-3-1792-15,0 3-352 0,-1 0-80 0,1 0-16 0</inkml:trace>
  <inkml:trace contextRef="#ctx0" brushRef="#br0" timeOffset="32707.562">17477 1785 24415 0,'0'0'1088'0,"0"0"208"0,0 0-1040 0,0 0-256 15,0 0 0-15,0 0 0 0,0 0 1472 0,7-1 224 16,-1 0 48-16,2 0 16 0,1 1-704 0,2 0-144 16,1 0-16-16,1 0-16 0,2-1-432 0,1 1-96 15,1-1-16-15,1 1 0 0,1-1-144 0,-3 0-16 16,0 1-16-16,0-1 0 0,-1-1-352 0,-2 1-80 15,-1 1-16-15</inkml:trace>
  <inkml:trace contextRef="#ctx0" brushRef="#br0" timeOffset="32893.273">17612 1779 21183 0,'0'0'1888'0,"-4"3"-1504"0,-1 1-384 0,0 3 0 0,2 0 2704 0,0 2 480 15,-1 2 80-15,2 2 32 0,-1 1-1504 0,0 2-288 16,1 6-64-16,0-3-16 0,0 2-672 0,1 0-144 16,0 2-32-16,1-1 0 0,0 1-400 0,1-2-176 15,0-1 128-15,0-3-128 0,0-1-192 0,1-2-112 0,0-3-16 0,-1-1-11472 16,-1-2-2288-16</inkml:trace>
  <inkml:trace contextRef="#ctx0" brushRef="#br0" timeOffset="33036.826">17512 2097 22111 0,'0'0'1968'0,"0"0"-1584"15,0 0-384-15,0 0 0 16,0 0 2384-16,0 0 400 0,0 0 80 0,7 1 16 16,1 1-1648-16,1 0-320 0,0 0-64 0,3 3-16 15,1-3-592-15,2 0-240 0,1 1 176 0,2-1-176 16,-1-1-880-16,1-2-272 0,1-1-48 0,-1-1-13472 16</inkml:trace>
  <inkml:trace contextRef="#ctx0" brushRef="#br0" timeOffset="33335.588">17831 1983 26655 0,'0'0'1184'0,"0"0"240"0,-4-4-1136 0,4 4-288 16,0 0 0-16,-5-1 0 0,0-1 1936 0,5 2 336 16,0 0 64-16,-6 2 16 0,2 0-816 0,1 3-144 15,0 2-48-15,1 1 0 0,1 1-704 0,0 2-128 16,0 0-48-16,1 1 0 0,1 0-304 0,1-1-160 16,2-2 160-16,-1 2-160 0,0-4 0 0,2 0 0 15,0-1 0-15,1-1 0 0,1-3 0 0,1-2 0 16,2-2 0-16,0-2 0 0,1-2 0 0,1-2 0 15,-1-2 0-15,3-1 0 0,-1 0 192 0,-1-1 0 0,-2-1 0 0,1 0 0 16,0 1 32-16,-2 0 0 0,-1-1 0 0,-1 3 0 16,1 1 0-16,-1 1 0 15,-1 3 0-15,0 1 0 0,-2 2-16 0,-4 2 0 16,0 0 0-16,3 5 0 0,-2 1-80 0,1 2-128 0,-2 2 176 0,-1 0-176 16,-1 2 160-16,2 0-160 0,-1 0 128 0,0 1-128 15,0 0 0-15,1-3 0 0,1-1 0 0,2-1 0 16,2-2-384-16,2-1-96 0,2-1-32 0,1-4 0 15,1 0-1920-15,-1-4-400 0,2-1-80 16</inkml:trace>
  <inkml:trace contextRef="#ctx0" brushRef="#br0" timeOffset="33818.293">18275 1954 11055 0,'0'0'480'0,"0"0"112"0,0 0-464 0,1-5-128 0,-1 1 0 0,0-1 0 0,-1 0 5728 0,-1 1 1120 15,-1-1 240-15,0 1 32 0,-1 1-4608 0,4 3-912 16,-6-1-192-16,-1 2-48 0,0 1-816 0,-1 3-160 15,-1 2-48-15,0 2 0 0,1 2-336 0,1 3 144 16,0 1-144-16,2 2 0 0,0 0 0 0,3-1 0 16,1 1 0-16,2-2 0 0,2-4 0 0,3 0 0 15,3-3 0-15,2-2 0 0,3-2 0 0,3-2-176 16,1-2 176-16,3-3-160 16,1-1-1232-16,2-2-240 0,-1-1-48 0,1-2-16 15,0-1-608-15,0 2-112 0,-3-4-16 0,0 2-16 16,-4-1 1056-16,-1 3 224 0,-3 1 32 0,-1 0 16 15,-1-1 512-15,-3 2 96 0,-2-1 32 0,-1 2 0 0,-3-1 1664 0,0 1 336 16,-2 0 64-16,0 5 16 0,-2-5 576 0,2 5 128 16,-3-4 32-16,-2 2 0 0,0 1-912 0,-1 1-176 15,-1 2-32-15,1 2-16 0,-1 2-544 0,1 1-96 0,-1 1-32 0,1 1 0 16,-1 4-256-16,1-1-48 16,1 0-16-16,1 2 0 0,3 0-208 0,2 0 128 0,2-3-128 15,2 0 0-15,1-1 0 0,2-1 0 0,3-2 0 16,-1-2 0-16,2-3 0 0,1-1 0 0,-1-2 0 0,1-1 0 15,1-5 0-15,-1 2 0 0,-2-3 0 0,-2 1 0 16,-1-3 0-16,-1-2-160 0,-2 2 32 0,-1-3 0 16,-2 1 128-16,-2 1-128 0,-1 1 128 0,-3 1-128 15,-1-1-32-15,0 0 0 0,0 3 0 0,-1 0 0 16,-1 0-96-16,1 2-32 0,0 2 0 0,1 1 0 16,0 0-256-16,5 2-48 0,0 0-16 0,0 0 0 15,0 0-1824-15,0 6-352 0,2 1-80 0,1 1-6864 16,2-3-1360-16</inkml:trace>
  <inkml:trace contextRef="#ctx0" brushRef="#br0" timeOffset="34357.884">18691 2072 22911 0,'6'12'1024'0,"-3"-5"192"0,0-1-960 0,0 1-256 0,0 0 0 0,-1 0 0 0,0-1 2688 0,-2-6 480 15,0 0 96-15,0 0 32 0,0 0-1184 0,0 0-256 16,0 0-32-16,6-4-16 0,1-2-848 0,1-2-160 16,0-4-32-16,1-1-16 0,0-3-432 0,1 0-64 15,-1-1-32-15,2 1 0 0,1-1-224 0,1 2 0 16,-2 0 0-16,1 1 0 0,0 1 0 0,-2 4 0 15,-3 1 0-15,1 2 0 0,-2 2 0 0,-1 2 0 16,-1 2-160-16,-4 0 160 0,4 4 0 0,0 0-128 16,-1 2 128-16,-1 2 0 0,0-2 0 0,0 3 0 15,-2 1 0-15,1 2 0 0,0-3 0 0,-1 2 0 0,1 1 0 0,-1-1 0 16,1 0 0-16,0-1 0 0,0 0 0 16,1 0 128-16,0-1-128 0,1-2 0 15,-1 0 128-15,1-2-128 0,-3-5 0 0,0 0 0 16,6 2 0-16,0-2 0 0,0-2 0 0,0-1 0 0,0-1 0 0,1-2 0 15,0-1 0-15,2-1 0 0,-1-1 0 0,1 1 0 16,-1 0 0-16,2 0 0 0,-1 1 0 0,1 0 0 16,-1 2 0-16,1 0 0 0,-1 0 0 0,0 1 0 15,-1 3 0-15,-2-1 0 0,0 4 0 0,-6-2 0 16,0 0 0-16,0 0 0 0,7 2 0 0,-1 1 0 16,0 0 0-16,-6-3 0 0,8 2 0 0,1-2 0 15,-1-3 0-15,1 1 0 0,1-1 0 0,-1-1 0 16,0-1 0-16,-1 1 0 0,1-2 0 0,0 1-128 0,-1-2 128 0,0 1 0 15,-3 0 0-15,1 2 0 0,-2-1 0 0,-2 1 0 16,-1-2 0-16,-2 1 0 0,-2 1 0 0,-1 2 0 16,-2 1 0-16,0-1 0 0,-2 2 0 0,-2 2 0 15,-2 1 128-15,-1 1-128 0,-3 0 0 0,2 3 0 16,1-2 0-16,-1 4 128 0,-1 1 16 0,3 1 16 16,0 0 0-16,2 3 0 0,1 0 96 0,4 0 32 15,2-1 0-15,3 0 0 0,3-2-96 0,4-3 0 16,3 1-16-16,4-2 0 0,2-2-176 0,5-2 0 15,3-1 0-15,3-3 0 0,-1-1 0 0,1-3 0 16,-1-2 0-16,-2 0 0 16,-2-1-1936-16,-2-2-432 0,-1-1-64 0</inkml:trace>
  <inkml:trace contextRef="#ctx0" brushRef="#br0" timeOffset="34641.113">19513 1852 18431 0,'0'0'1632'0,"0"0"-1312"16,0 0-320-16,0 0 0 0,-1-5 5056 0,1 5 960 15,-2-4 176-15,2 4 32 0,0 0-3824 0,0 0-768 16,0 0-160-16,6 0-16 0,1 2-1008 0,1 0-192 16,2 0-32-16,2 2-16 0,-1 1-208 0,0 0 0 15,2-1 0-15,1 1 0 16,-1 0-3104-16,0 1-512 0</inkml:trace>
  <inkml:trace contextRef="#ctx0" brushRef="#br0" timeOffset="34786.24">19572 2006 19343 0,'-16'5'848'0,"8"-2"192"0,-1 0-832 0,1 0-208 16,1 0 0-16,2 0 0 0,1-1 6272 0,4-2 1200 16,0 0 240-16,0 0 48 0,0 0-5648 0,8 4-1152 15,2-1-208-15,3 0-48 0,2-1-576 0,2-1-128 16,3-1 0-16,0-2 0 16,2-1-1376-16,-1-1-304 0,0-2-64 0</inkml:trace>
  <inkml:trace contextRef="#ctx0" brushRef="#br0" timeOffset="35053.317">20052 1752 23039 0,'0'0'1024'0,"2"-4"192"0,1-1-960 0,1 0-256 0,0 0 0 0,1 0 0 0,0 2 4288 0,-1 1 832 15,-4 2 144-15,0 0 48 0,0 0-3200 0,0 0-640 16,2 8-128-16,-3 1-32 0,-3 2-560 0,-1 0-112 16,-2 1-32-16,-1 3 0 0,-2 1-288 0,-2 4-48 15,0 0-16-15,0 1 0 0,0 2-256 0,1 0 128 16,0 0-128-16,4-1 0 16,2-3-800-16,3-3-272 0,2 1-48 0,2-3-16 15,3-3-1520-15,3-2-304 0,2-2-64 0</inkml:trace>
  <inkml:trace contextRef="#ctx0" brushRef="#br0" timeOffset="35303.453">20228 1923 22111 0,'0'0'1968'0,"0"0"-1584"0,1-4-384 0,0 0 0 15,-1 1 3888-15,-1-2 688 0,1 5 144 16,0 0 16-16,0 0-2560 0,-4 0-512 16,-2 0-96-16,-1 3-32 0,-1 2-912 0,1 2-192 0,-2 2-48 0,1 1 0 15,-1 3-384-15,1 2 128 0,2 1-128 0,1 3 0 16,2-3 0-16,2 1 0 15,1-2 0-15,3-1 0 0,1-3 0 0,2-1 0 16,1-2 0-16,1-2 0 0,0-2-144 0,2-2 144 0,1-3 0 0,0-2 0 16,1-3-192-16,-1 0 192 0,-1-4-192 0,1-1 192 15,0 0-224-15,-1-3 64 0,-1 1 16 0,0 0 0 16,-1-1 0-16,-2 0 0 0,-3 0 0 0,-1 0 0 16,0 1-304-16,0 0-48 15,-1 3-16-15,-3 1 0 0,-1 1-2240 0,1 1-464 0</inkml:trace>
  <inkml:trace contextRef="#ctx0" brushRef="#br0" timeOffset="35671.862">20415 1923 16575 0,'-4'5'1472'0,"-1"0"-1168"16,1 1-304-16,0-1 0 0,1 2 5088 0,1 0 960 16,1-1 192-16,2 2 32 0,2-2-4144 0,2 1-832 15,0 0-160-15,3 0-48 0,1 0-608 0,1 0-128 16,2-1-32-16,-1-2 0 0,2 1-192 0,1-2-128 15,-3-1 160-15,1-2-160 0,0-1 0 0,-1 0 128 16,-2-2-128-16,0-2 0 0,0 0 0 0,-2-1 144 16,-1-1-144-16,-1 1 128 0,-1 1-128 0,-2 1 128 15,1 0-128-15,-3 4 128 0,0 0-128 0,0 0 128 16,0 0-128-16,0 0 128 0,0 0-128 0,0 0 0 0,0 0 144 0,5 0-144 16,1 1 0-16,1 1 0 0,0 0 0 0,0 1 0 15,1 0 0-15,-1-1 0 0,2 0 0 0,0 1 0 16,0-3 0-16,1 1-128 15,-1-1 128-15,1 0-128 0,1-1 128 0,-1-1 0 0,-1 0 128 16,1-1-128-16,0 0 240 0,1 0-32 0,-1-1 0 0,1-1 0 16,-1 0 272-16,0-2 48 0,-1-1 16 15,-3-1 0-15,0-2-80 0,-1 0-16 0,0-2 0 0,0 2 0 16,-3-2-304-16,-1 2-144 0,-2 0 128 0,-1 1-128 16,-1 1-448-1,-3 2-192-15,0 0-16 0,-2 1-20864 0</inkml:trace>
  <inkml:trace contextRef="#ctx0" brushRef="#br0" timeOffset="37252.835">17413 2485 31215 0,'0'0'1376'0,"0"0"288"0,0 0-1328 0,0 0-336 0,6 4 0 0,1-3 0 15,1 1 1984-15,1 0 336 0,0-2 64 0,1 0 16 16,2 0-928-16,1-2-192 0,0 1-48 0,1-1 0 15,1 0-688-15,-1 0-144 0,1 0-16 0,0 0-16 16,-2 0-240-16,0 1-128 0,1-1 128 0,-2 1-128 16,-2 0-208-16,-1 0-112 0,-2 1-32 0,0 0-13024 15,-7 0-2592-15</inkml:trace>
  <inkml:trace contextRef="#ctx0" brushRef="#br0" timeOffset="37438.596">17548 2504 31215 0,'0'0'1376'0,"-5"3"288"0,0-2-1328 0,0 3-336 16,0 2 0-16,1 0 0 0,0 1 1856 0,0 1 288 16,0 2 64-16,1-1 16 0,0 0-1072 0,0 3-192 15,1 2-64-15,0 1 0 0,1 0-384 0,1 2-96 16,0-1-16-16,0 2 0 0,0-2-272 0,1 0-128 0,1-1 128 0,0-2-128 16,1-2 0-16,1-1-304 15,0-3 48-15,0-2 16 16,1-2-2736-16,-5-3-544 0</inkml:trace>
  <inkml:trace contextRef="#ctx0" brushRef="#br0" timeOffset="37871.484">17741 2632 12895 0,'0'0'576'0,"0"0"112"0,0 0-560 15,0 0-128-15,0 0 0 0,0 0 0 0,0 0 5024 0,0 0 976 16,0 0 192-16,0 0 32 0,8-1-3936 0,1-1-800 15,-1 0-144-15,1-1-48 0,1 0-720 0,0 0-160 16,0-2-32-16,1-2 0 0,2 1-256 0,-2 0-128 16,-1-2 128-16,0 1-128 0,-1 0 0 0,-3 1 128 0,-1 0-128 0,-1-1 0 15,-3 3 0-15,-1 0 128 16,-3 1-128-16,-2 1 0 0,-3 2 144 0,-1 2-144 16,-1 2 160-16,0 1-160 0,-2 3 176 0,1 1-176 15,0 1 192-15,2 3-192 0,-1-2 432 0,2 3-32 16,1 1 0-16,2-1 0 0,2 1-80 0,2 1 0 15,2-1-16-15,2-1 0 0,2-2-304 0,2-2 0 0,2 0 128 0,2-2-128 16,1-2 0-16,3-2-176 16,2-4 32-16,0-2 0 15,2-2-2352-15,0-2-480 0,3-3-96 0</inkml:trace>
  <inkml:trace contextRef="#ctx0" brushRef="#br0" timeOffset="38188.117">18091 2608 33855 0,'0'0'1504'0,"0"0"304"0,-5-3-1440 0,0 1-368 0,0 0 0 0,5 2 0 16,-4-1 1536-16,4 1 256 0,0 0 32 0,0 0 16 16,0 0-1072-16,0 0-224 0,-1 6-32 0,1 1-16 15,0 1-496-15,0 1 128 0,1 1-128 0,0 0 0 16,0-1 0-16,1 2 0 0,0 0 0 0,0-1 0 0,0 1 0 0,1-2 0 16,2-1 0-16,-1-2 0 0,0-3 0 0,1 1 0 15,0-4 128-15,1 0-128 0,-2-2 0 0,2-1 128 16,0-3-128-16,0-2 0 0,1-2 256 0,0-1-64 15,0-1 0-15,-3 0 0 0,2-2-192 0,0 1 176 16,-1 1-176-16,0 1 160 0,-1-2 208 0,-1 3 32 16,0 1 16-16,0-1 0 0,-1 2 112 0,0 1 32 15,0 1 0-15,-1 2 0 0,1 0-112 0,-2 4 0 16,0 0-16-16,5-4 0 0,-5 4-432 0,6-3 0 16,0 1 0-16,0 1 0 0,0-1 0 0,1 1 0 15,-7 1 0-15,7-1 0 16,0 0-1792-16,-1 0-272 0,2 1-64 0</inkml:trace>
  <inkml:trace contextRef="#ctx0" brushRef="#br0" timeOffset="38655.271">18383 2698 28559 0,'0'0'1264'0,"-4"0"272"0,0-2-1232 0,-1 1-304 0,0-2 0 0,1-1 0 16,1-1 4176-16,1 0 784 0,1-4 160 0,2 1 16 15,1-1-3536-15,2 0-704 0,1 0-128 0,3 0-48 16,0 2-528-16,2-2-192 0,0 2 0 0,1 0 144 16,1 1-144-16,0 0 0 0,-1 0 0 0,1 1 0 0,-3 1-160 0,0 1-64 15,0 1-16-15,-2 2 0 0,-1 2 48 0,1 0 0 16,-4 1 0-16,0 1 0 0,1 0 192 0,-2 1 0 16,-1 1 0-16,0 0 0 0,0 2 0 0,1-1 0 15,-1 1 0-15,0-2 0 0,0 1 0 0,2-1 128 16,-1-1-128-16,0 0 160 0,-2-5 32 0,3 4 0 15,1-1 0-15,-4-3 0 0,0 0-192 0,6-1 0 16,-1-1 0-16,1-1 0 0,0-2 160 0,1-1 48 16,0-2 16-16,1 0 0 0,0 0-64 0,0-1-16 15,1 0 0-15,2 0 0 0,0 0-144 0,1 1 0 16,2 2 0-16,0-2 0 0,-2 3 128 0,-2 0-128 16,2 2 0-16,0 2 128 0,-1 2-128 0,-2 1 128 15,0 3-128-15,-2-1 128 0,-1 1 64 0,-2 1 16 16,-1 2 0-16,-1 2 0 0,-1 0 160 0,-1 0 16 15,-1 1 16-15,1 2 0 0,0-1-80 0,0 0 0 16,-1-1-16-16,1 1 0 0,1-4-304 0,0-1 0 16,0 0 128-16,1-1-128 0,-2-6 0 0,6 4-176 0,0-4 32 0,2 0 0 31,1-4-1312-31,2 0-256 0,-1-2-48 0,1-1-13152 16,0 1-2640-16</inkml:trace>
  <inkml:trace contextRef="#ctx0" brushRef="#br0" timeOffset="39375.552">19303 2521 11967 0,'0'0'1072'0,"0"0"-864"15,6-2-208-15,2 2 0 0,1 0 4112 0,0-1 784 16,1 0 160-16,-1 0 16 0,0-1-2448 0,0 2-512 15,0 0-80-15,0 1-32 0,-1 0-752 0,1 0-160 16,-1-2-16-16,1 2-16 0,0 1-656 0,-1 0-128 16,0-2-16-16,-2 1-16 15,-6-1-1904-15,0 0-384 0</inkml:trace>
  <inkml:trace contextRef="#ctx0" brushRef="#br0" timeOffset="39532.554">19259 2668 32255 0,'0'0'2864'0,"0"0"-2288"0,4 1-576 0,3 0 0 16,2-1 4176-16,3 0 736 0,0 0 144 0,0-1 16 0,3 0-3152 0,1-3-640 16,-1 1-128-16,2-1-32 15,-2-1-800-15,1 0-176 0,1 0-16 0,-2 1-128 16,0-2-1024-16,-1 1-320 0,1-1-64 0</inkml:trace>
  <inkml:trace contextRef="#ctx0" brushRef="#br0" timeOffset="40790.027">20039 2441 11055 0,'0'0'976'0,"0"0"-784"15,0 0-192-15,0 0 0 0,0 0 4480 0,6 0 864 16,-1-2 160-16,0 0 48 0,2 0-3392 0,1 1-688 16,0-3-128-16,2 1-16 0,-1-1-704 0,1 0-144 15,-1 0-32-15,1-1 0 0,0 0-192 0,-2 0-32 0,1 0-16 0,0 2 0 16,-3 0 32-16,0 1 0 0,-1-1 0 0,-5 3 0 16,4-3-48-16,-4 3-16 15,0 0 0-15,0 0 0 0,-5-2 192 0,-1 0 32 16,-2 2 16-16,-1 2 0 0,-2-2 16 0,-3 3 0 0,-4 3 0 0,0 1 0 15,-3 1-16-15,0 1 0 0,0-1 0 0,-1 2 0 16,4 0 288-16,1 0 48 0,4-2 16 16,2 1 0-16,1 1-208 0,4 0-48 0,2 0 0 0,3 0 0 15,3-2-336-15,4 1-176 0,3 0 160 0,3 0-160 16,3-1 144-16,3 0-144 0,2-1 128 0,3 1-128 16,-2 0 144-16,-1 2-144 0,-2-2 160 0,-2 2-160 15,-1 0 0-15,-3 0 128 0,-4 1-128 0,0-1 0 16,-3 0 0-16,-4 1 144 0,-3 1-144 0,-2 0 128 15,-3 0 64-15,-3 1 0 0,-4-1 0 0,-2 0 0 0,-2-1 80 16,-3-1 32-16,0-4 0 0,-1 0 0 0,3-1-128 0,1-2-32 16,2-1 0-16,4-2 0 0,2-3-144 0,2 1 0 15,4-1 0-15,4 3 0 16,0-4-1056-16,4 0-96 0,3-1 0 0,3 1-16 16,2 0-1136-16,4 1-240 0,1 1-32 0</inkml:trace>
  <inkml:trace contextRef="#ctx0" brushRef="#br0" timeOffset="40990.399">20288 2912 43823 0,'0'0'960'0,"0"0"208"0,0-6 48 0,1 0 0 0,2-2-960 15,2-3-256-15,2-2 0 0,2 0 0 0,0-2 1264 0,4-1 208 0,2-3 32 0,2-1 16 16,5 0-944-16,0-2-192 0,2 2-48 0,-1-1 0 15,-1 2-336-15,-1 1 0 0,-2 1 0 0,-2 3 128 32,0 1-1120-32,-2 1-224 0,-2 2-32 0,0 3-12976 0,-2 1-2608 0</inkml:trace>
  <inkml:trace contextRef="#ctx0" brushRef="#br0" timeOffset="41143.236">20484 2675 37263 0,'-16'-2'1648'0,"9"-1"336"0,-3 1-1584 0,0-3-400 15,-1 1 0-15,-1-2 0 0,0-2 1888 0,2 0 288 16,-1-2 64-16,3 1 16 0,2 0-1344 0,2 1-272 16,3 1-48-16,3-1-16 0,3 0-576 0,2 0 0 15,1 1-144-15,2 2 144 16,1 0-1856-16,3 1-256 0,1 1-64 0</inkml:trace>
  <inkml:trace contextRef="#ctx0" brushRef="#br0" timeOffset="41458.567">20669 2610 15663 0,'0'0'688'0,"0"0"144"0,0 0-656 0,4 6-176 0,1-2 0 0,1 0 0 16,2-1 5168-16,0-1 992 0,1-2 208 16,1 0 32-16,3-1-4464 0,2-1-896 15,0-1-176-15,1-1-32 0,0-1-528 0,0 0-112 0,-2 1 0 0,-1-1-16 16,-2 0-176-16,0 1 0 0,-3 0 0 0,-1-1 0 15,-3 0-208-15,-1 1 80 0,-3 4 128 16,-2-5-208-16,-3 0 208 0,-2 1 0 0,-2 1 144 0,-2 2-144 16,-1 1 624-16,-3 1 16 0,-3 2 16 0,1 1 0 15,0 1 112-15,0 2 32 0,-2 1 0 0,1 2 0 16,2 1-160-16,1 3-48 0,2-2 0 0,4 1 0 16,1 1-336-16,3 0-64 0,4-1 0 0,3 0-16 15,3 0-176-15,3-3 0 0,1-1 0 0,4-1-176 16,2-4-1264-16,4-1-256 15,4-2-48-15,1-3-11952 0,3-3-2400 0</inkml:trace>
  <inkml:trace contextRef="#ctx0" brushRef="#br0" timeOffset="41824.525">21045 2582 34671 0,'0'0'1536'0,"-6"4"320"0,-2-3-1488 0,0 1-368 15,1 0 0-15,-1 1 0 0,0 1 1488 0,1 2 240 16,-1 1 32-16,0 2 16 0,2 0-944 0,1 1-176 15,0 1-32-15,1 0-16 0,1 2-480 0,2-1-128 16,1 0 0-16,1 0 0 0,2-4 0 0,2 0-128 16,1-2 128-16,2-3-192 0,0-1-32 0,2-2-16 15,1-2 0-15,1-3 0 0,-1-2-128 0,1-2-16 0,0 0-16 0,0-3 0 16,1 2 192-16,-2 0 32 16,0-1 16-16,-2 3 0 0,-3 2 160 0,0 3-128 0,-6 3 128 0,0 0-128 15,0 0 336-15,0 0 80 16,0 0 16-16,-3 3 0 0,0 3 224 0,0 0 48 0,0 2 16 0,0-2 0 15,-1 0-384-15,3-1-80 16,2 1 0-16,-1-6-128 0,0 0 128 0,6 4-128 16,0-1 0-16,1-3 0 0,-1-3 208 0,2-1-16 0,2-1 0 0,0-1 0 15,2-3-64-15,0 0 0 0,-1-1-128 16,-1 0 192-16,0 1 16 0,-1-1 0 0,0 1 0 0,-1 1 0 16,-2 1-16-16,2 2 0 0,-1-1 0 0,0 2 0 0,0-2-192 0,1 1-160 15,1 1 32-15,1 0 0 16,-1 2-2384-16,1-2-480 0,1 3-80 15</inkml:trace>
  <inkml:trace contextRef="#ctx0" brushRef="#br0" timeOffset="42124.621">21603 2534 25791 0,'0'0'2304'0,"-5"0"-1856"16,-1 0-448-16,0-2 0 0,-3 1 4224 0,0-2 768 15,-1 1 128-15,0 2 48 0,-2-2-2992 0,-3 2-608 16,-1 2-112-16,2-2-32 0,-1 2-736 0,2 1-160 15,0 1-16-15,1 1-16 0,1 0-272 0,3 1-48 16,2-1-16-16,2 2 0 0,1-3-160 0,2 1 0 16,1 1 0-16,2 0 0 0,3 1-128 0,-1 0 128 15,2 1-160-15,1 0 160 0,0 1-128 0,0 0 128 0,0-1 0 0,0 2-144 16,-3 0 144-16,0 3 0 16,-1-2 0-16,-2 2 0 0,-3 0 144 0,-1-3 64 15,-1-1 16-15,-1 0 0 0,-2 0 336 0,0-1 64 0,-2-3 16 0,0 0 0 16,2-2-192-16,-2 0-48 0,0-3 0 0,0-1 0 15,1 1-400-15,0-3 0 0,1-1 0 0,0 1 0 32,1-2-1264-32,1-1-336 0,2 1-64 0,1 0-21488 0</inkml:trace>
  <inkml:trace contextRef="#ctx0" brushRef="#br0" timeOffset="50963.148">13502 3859 7359 0,'-21'-1'320'0,"10"2"80"0,-3 2-400 0,0-1 0 0,-2-2 0 0,0-1 0 16,1-1 4096-16,-1-1 720 16,0 1 160-16,1-3 16 0,-2 0-3712 0,2 0-736 15,-1-1-160-15,-1 1-16 0,1 0-368 0,-1 0-128 16,-2 1 0-16,1-1 0 16,-1-1-960-16,1 1-176 0,-1 1-32 0,1-1-16 0,-2 2 864 0,1 1 160 0,0-2 32 0,0 1 16 15,2 0 1584-15,1-1 304 16,1 1 64-16,3-2 16 0,0 0 0 0,2-2 0 15,2 0 0-15,2-1 0 0,2-7-768 0,2-3-128 0,2-2-48 0,3-5 0 16,-1-2-448-16,7-3-80 0,5-3-32 0,3-1 0 0,3-1 112 0,4 1 32 16,3 1 0-16,4-4 0 15,2-2 448-15,5-2 80 0,2-2 32 0,5-1 0 16,5-1-256-16,5 1-48 0,7 2-16 0,2 0 0 16,3 0-384-16,4-1-80 0,7-4-16 0,3 2 0 15,1 0-128-15,6 3 0 0,4 0 0 0,1 6 128 0,-1 5-128 16,0 5 0-16,2 4 0 0,2 1 0 0,-1 5 0 15,0 5 0-15,-1 2 0 0,0 3 0 0,0 5 0 16,-1 2 0-16,-3 3 0 0,2 2 0 0,3 5 0 0,-4 1 0 16,-4 3 0-16,47 15 0 0,-12 0 0 15,-16 4 0-15,-13 3 0 0,-34-12 0 0,6 4 0 0,1 3 0 16,2 2 0-16,-7 2 0 0,-6 4 128 0,-8 2-128 0,-8 2 128 16,-7 3-128-16,-6 3 192 0,-11 2-64 15,-10-2 0-15,-7 1 0 0,-9 1 256 0,-10 1 32 16,-9 4 16-16,-31 28 0 0,-5-8 384 0,-3-12 80 15,2-7 0-15,-7-5 16 0,-8-3-144 0,26-17-48 16,-10 4 0-16,-3 0 0 0,-5-1-160 0,-5-2-48 16,-7-2 0-16,0-6 0 0,0-4-240 0,-5-5-48 15,-9-4-16-15,0-3 0 0,-2-4-16 0,-3-5 0 16,-3-2 0-16,-4-6 0 0,-2-5-192 0,-3-8 0 0,0-3 0 0,1-5 0 16,0-5 0-16,5-1-208 0,7 0 64 0,8 3 16 31,3 3-256-31,7 6-32 0,8 4-16 0,12 2 0 15,9 6-1424-15,9 4-272 0,7 1-64 0,7 4-16 0</inkml:trace>
  <inkml:trace contextRef="#ctx0" brushRef="#br0" timeOffset="52798.879">19761 1421 17503 0,'0'0'768'0,"7"-3"176"0,1-2-752 0,2 0-192 0,1 2 0 0,4-1 0 15,3-1 4224-15,2 1 800 16,4 0 160-16,5 1 48 0,7 3-2704 0,4-2-544 16,3 1-96-16,2 0-32 0,0 0-960 0,4 1-192 15,3-3-32-15,4 2-16 0,2 0-480 0,-1 2-176 16,-3 3 0-16,-4-1 144 16,-3 0-1840-16,-2 1-368 0</inkml:trace>
  <inkml:trace contextRef="#ctx0" brushRef="#br0" timeOffset="55351.349">14600 4219 13823 0,'0'0'1216'0,"1"-4"-960"16,0-2-256-16,1-1 0 0,1 1 1808 0,-1 0 320 16,0 0 64-16,1 1 16 0,1-1-480 0,0 0-112 15,-1-1-16-15,1 0 0 0,1 0-336 0,-1 1-80 0,0 1-16 0,1 0 0 16,1-1 96-16,-1 1 16 16,-1-1 0-16,-1 1 0 0,1 1-112 0,-4 4-16 15,0 0 0-15,0 0 0 0,0 0-400 0,0 0-96 16,-1 6-16-16,-1 3 0 0,-2 2-64 0,0 3-32 15,-1 5 0-15,-1 4 0 0,-1 5-64 0,0 3-16 16,-1 4 0-16,0 3 0 0,0 3 16 0,0 0 0 16,0-1 0-16,2-1 0 0,1 0-48 0,-1 1-16 15,0 0 0-15,2-1 0 0,2 0-112 0,3-3-32 0,-1 0 0 0,3-3 0 16,2-3-144-16,0-1-128 0,0-6 144 0,1-2-144 16,0-2 0-16,1-2 128 0,0-3-128 0,-1 0 0 15,0-2 0-15,0-1 0 0,-1-2 0 0,-1-1 0 16,-1-2 128-16,-3-6-128 0,0 0 0 0,0 0 144 15,0 0-144-15,0 0 0 0,0 0 144 0,0 0-144 16,2-6 128-16,-1-1-128 0,0 0 160 0,0-2-160 16,0-1 0-16,0-1 128 0,-1 0-128 0,0-1 0 15,0-4 0-15,-1-1 0 0,0-1 0 0,-1 0 0 16,-1 1 0-16,1 1 128 0,-2-1-128 0,0 2 0 16,0-2 0-16,-1 2 0 0,-1 2 0 0,1 2 0 0,0-2 0 0,0 3 0 15,0 1 0-15,2-1-160 16,-2 1-1120-16,2 1-240 0,0 0-32 0,1 2-16 15,-1-1-768-15,0 1-160 0,1 1-16 0</inkml:trace>
  <inkml:trace contextRef="#ctx0" brushRef="#br0" timeOffset="55736.823">14469 4687 21183 0,'0'0'1888'0,"-2"-4"-1504"16,0-1-384-16,1 0 0 0,1 0 2656 0,0 5 464 0,1-4 80 0,-1 4 32 16,0 0-608-16,0 0-112 0,0 0-16 0,0 5-16 15,1 5-880-15,0 2-160 0,0 3-32 0,0 1-16 16,0 3-704-16,1 3-144 0,0 1-32 0,1 0 0 15,1 0-256-15,1-3-64 0,1-2-16 0,1-2 0 16,1-1-176-16,4-3 0 0,1-2 0 0,1-4 0 16,-2-1 0-16,3-2 0 0,0-3 0 0,0-2 0 15,2-1 0-15,-2-2 160 0,0-4-16 0,0-3 0 0,-1-3 96 0,-2-2 16 16,0-2 0-16,-1-2 0 0,-2 0 0 16,-2 1 0-16,0-1 0 0,-2 2 0 0,0-1-80 0,-2 1-16 15,-2 2 0-15,0 1 0 16,-1 1-160-16,-1-1 0 0,0 0 144 0,0 3-144 0,-1 0 0 0,1 1 0 15,1 1 0-15,0 1 0 16,1-1-1408-16,0 0-208 0,0 0-48 0,-1 1-19808 16</inkml:trace>
  <inkml:trace contextRef="#ctx0" brushRef="#br0" timeOffset="59619.496">13394 6036 19343 0,'-21'-2'1728'0,"6"0"-1392"0,-5 1-336 0,-2-1 0 16,0-1 1568-16,-1 1 240 0,-1-2 48 0,0 0 16 16,-5 0-1232-16,1-2-256 0,1-2-64 0,-1 1 0 15,1-1 1440-15,0-1 288 0,4-4 48 0,-1 0 16 16,2 0-1664-16,2-3-448 0,3-2 128 0,0 1-128 16,1-3 528-16,2 1 48 0,-1-1 16 0,2 1 0 15,0-2-144-15,1 1-16 0,3-1-16 0,-1-1 0 16,-2 0-64-16,0-2-16 0,1 0 0 0,2 1 0 15,3 0-96-15,-1 2-32 0,1-2 0 0,2 2 0 16,1-1-208-16,3 1 176 0,3-2-176 0,4 1 160 16,5-1-160-16,3 3 0 0,2-4 0 0,-2 7 0 0,2-2 0 0,6-4 0 15,4-2 0-15,6-2 0 0,4-2 0 0,26-13 0 16,-1 5 0-16,-5 4 0 0,-2 2 0 0,2 3 128 16,2 3-128-16,4 0 128 0,3 4-128 0,0 2 0 15,-2 4 0-15,2-1 0 0,0 1 0 0,2 3 0 16,1 0 0-16,0 2 0 0,-5 0 0 0,1 1 0 15,-2 1 0-15,5-3 0 0,2 2 0 0,-2 1 0 16,-4 0 0-16,1 0 0 0,-2-1 0 0,5 0 0 16,1 0 0-16,0 1 0 0,-3 1 0 0,1-2 0 15,-2 1 0-15,2 1 0 0,4 2 0 0,-3 0 0 0,-5 3 0 0,0 4 0 16,-5-1 0-16,-17 3 0 16,8-1 0-16,2 3 0 0,2 2 0 0,-1 1 0 15,-1-1 128-15,-1 2-128 0,0 1 0 0,1 0 0 16,1 0 0-16,-2 2 128 0,-2 1-128 0,-3 2 0 15,-6-2 0-15,-2 4 0 0,-4-3 0 0,-1 3 0 16,-3 0 0-16,0 1 0 0,0 1 0 0,-1 0 0 0,-1 3 0 0,2-3 0 16,1 2 0-16,0 0 0 0,2 2 0 0,-2-1 0 15,-1 0 0-15,1-1 0 0,-3 1 0 0,-1-2 0 16,1 0 0-16,-2 0 0 0,-1-3 0 0,-4 2 0 16,-2 2 0-16,-3 0 0 0,-3 1 0 0,-5 1 128 15,-6 3-128-15,-4 1 192 16,-4 0-192-16,-4 2 192 0,-2 2 240 0,-5 0 48 0,0 1 16 0,-4-4 0 15,0-1-48-15,-4 0-16 0,-1-1 0 0,-2 0 0 16,-3 1-288-16,-2-1-144 0,-1 0 160 0,-2 0-160 0,-2-3 144 0,-1 1-144 16,-1-1 128-16,-4 0-128 0,-6-2 0 0,-30 9 128 15,2-5-128-15,4-3 0 0,3-1 128 0,-5-3-128 16,-8-2 0-16,-2 0 128 0,-2 0-128 0,-5-1 0 16,-6-1 0-16,-1-4 128 0,1-2 256 0,-5-3 32 15,-3-6 16-15,2-3 0 0,5-5 96 0,-3-3 32 16,-4-6 0-16,7-3 0 0,8-2-384 0,1-6-176 15,-2-10 160-15,5-3-160 16,4-3-1040-16,5 1-304 0,5 2-64 0,2 6-16 16,1 11-1040-16,6 5-208 0,6 8-32 0</inkml:trace>
  <inkml:trace contextRef="#ctx0" brushRef="#br0" timeOffset="62394.762">19851 3041 27119 0,'10'-6'1200'0,"-4"3"256"0,1 0-1168 0,1 0-288 16,3 0 0-16,2-1 0 0,0-1 896 0,4 1 112 16,3 2 16-16,2-1 16 0,6-1-48 0,0 1-16 15,2 1 0-15,2 0 0 0,3-1-144 0,3 0-16 16,3-2-16-16,4 1 0 0,4 1-256 0,2 2-48 16,0 1-16-16,-1-1 0 0,-2-1-240 0,0-1-48 0,1 0-16 15,3 1 0-15,4 0-176 0,-1 1 0 16,-1-3 0-16,1 2 128 0,-1 0-128 0,1 0 0 15,3-1 0-15,1 1 0 0,0 0 0 0,-1 0 0 0,-2 1 128 0,-4-1-128 16,-3-1 0-16,0 1-176 16,0 0 48-16,-2 2 0 15,-2 2-512-15,-3 0-80 0,-3 1-32 0,-5-1-10464 16,-5 2-2096-16</inkml:trace>
  <inkml:trace contextRef="#ctx0" brushRef="#br0" timeOffset="63875.8">14984 6172 16575 0,'0'0'1472'0,"0"0"-1168"0,0 0-304 0,-3-2 0 16,-1-1 1888-16,4 3 320 0,-4-4 64 0,4 4 16 16,-3-3-928-16,3 3-176 15,0 0-32-15,-2-5-16 0,0-1-304 0,2 0-48 0,0-1-16 0,1 2 0 16,1 1-32-16,-2 4-16 0,3-4 0 0,0 1 0 0,1 0 192 0,-4 3 48 16,0 0 0-16,6 0 0 15,-1 3 32-15,0 1 16 0,0 3 0 0,-1 3 0 16,0 3 16-16,0 1 0 0,1 4 0 0,1 3 0 15,3 4-128-15,0 2-32 0,1 4 0 0,3-1 0 0,2 2-288 16,4-1-64-16,2 1-16 0,1-2 0 0,2-1-112 16,1 0-32-16,-2-2 0 0,2 3 0 0,-3 2-16 15,3-1 0-15,-1 0 0 0,2 0 0 0,-1-1-80 0,1-2 0 16,1-1-16-16,0-2 0 0,2 0-240 0,0-1 176 16,-2-5-176-16,-1-1 160 0,-2-4-160 0,-3 0 0 15,-2-3 0-15,-3 0 0 0,-2-3 0 0,-2 0 0 16,-3-2 0-16,-2 0 0 0,0 0 0 0,-3-2 0 15,-4-4-144-15,0 0 144 0,0 0-384 0,0 0 48 16,0 0 0-16,-5 4 0 16,0-3-800-16,0 0-144 0,-2-1-48 0,0 0 0 15,1-1-960-15,-1 1-192 0,1-1-32 0</inkml:trace>
  <inkml:trace contextRef="#ctx0" brushRef="#br0" timeOffset="64425.289">15405 7006 27119 0,'0'0'1200'0,"0"0"256"0,6 0-1168 0,1 2-288 16,1 1 0-16,-2 1 0 0,2 0 1296 0,1 1 208 15,0 1 32-15,1 2 16 0,0-1-448 0,2 3-80 16,0-1-32-16,2 0 0 0,-2 1-272 0,2-3-48 16,0 2-16-16,0 0 0 0,0-1-144 0,0-1-16 15,0 0-16-15,0 0 0 0,1-2-144 0,-1-3-16 16,2-2-16-16,-1-1 0 0,-1 0 16 0,0-2 16 0,0-1 0 0,-2-2 0 15,0-2 240-15,0-2 32 16,-1-1 16-16,-1-2 0 0,0-1 144 0,-1-1 48 16,-1 0 0-16,-2 1 0 0,-2-2-304 0,-1 3-48 15,-1 0-16-15,-1 0 0 0,-2 0-192 0,0 1-32 0,-1 0-16 0,-2 0 0 16,-1 0-208-16,0 1 128 0,-1-1-128 0,0 0 0 31,0 0-1024-31,1 1-320 0,0 0-48 0,3 1-12688 0,-1 2-2560 0</inkml:trace>
  <inkml:trace contextRef="#ctx0" brushRef="#br0" timeOffset="68113.56">15107 8240 27519 0,'-11'-2'1216'0,"6"1"256"0,-1-1-1168 0,0 0-304 0,1 0 0 0,-3 0 0 15,-1-1 1248-15,1 1 192 0,0-1 32 0,0 0 16 16,1 0-128-16,-1 0-16 16,2-2-16-16,0 0 0 0,-1 0-496 0,1 0-80 15,2-1-32-15,0 1 0 0,-1-2-240 0,1 0-48 16,0-1-16-16,0 0 0 0,1-1-48 0,0 1-16 15,-1-2 0-15,1 1 0 0,0 0 0 0,0 1 0 0,-1-2 0 0,1 0 0 16,1 0 0-16,-2-2 0 0,0 1 0 0,0-1 0 0,1-1-48 0,0 2-16 16,0-1 0-16,0 0 0 15,0-1-32-15,1 2-16 0,0 0 0 0,-1 1 0 0,0 0-32 0,1-1 0 16,0 0 0-16,0-1 0 0,-1-1-208 0,2 1 176 16,0 0-176-16,0 1 160 0,0-2-160 0,1 1 0 15,1 0 0-15,0-2 0 0,1 2 0 0,0-1 0 16,0 0 0-16,0 0 0 15,-1 1 0-15,2-2 0 0,1 0 0 0,1 1 0 0,0-1 0 16,0-1 0-16,-1 1 0 0,1-1 0 0,0 0 0 0,0 1 0 16,-1 0 0-16,2 1 0 0,0 1 384 0,0 0-16 15,-2-1 0-15,2 1 0 0,0 1-608 0,0-1-112 16,0 0-32-16,0 0 0 0,2 2 384 0,1-2 0 0,1 0 0 0,-2 1 0 16,0 1 0-16,1 0 0 15,1 0 0-15,0 0 0 0,1 2 0 0,1-1 0 16,-1 1 0-16,1 1 0 0,0 1 0 0,1 0 0 15,1 1 0-15,-1-3 0 0,0 1 0 0,1 1 0 16,0 0 0-16,0 0 0 0,-1 1 0 0,1-1 0 16,-3 2 0-16,2-1 0 0,0-1 0 0,0 0 0 15,0 0 0-15,1 1 0 0,-1 0 0 0,-1 0 0 0,1 1 0 16,0 0 0-16,-1-1 0 0,2 2 0 0,2 0 0 0,-2 0 0 16,-1 0 0-16,2 0 0 0,0 0 0 0,2 0 0 15,1 0 0-15,-1 1 0 0,3-3 0 16,-2 3 0-16,1-1 0 0,0 0 0 0,-3 0 0 0,1 0 0 15,-1 0 0-15,-1-1 0 0,0 1 0 16,0 1 0-16,0 0 0 0,-1-1 0 0,-1 1 0 0,2 0 0 16,0 1 0-16,-1 0 0 0,1 0 0 0,1 1 0 15,-1-1 0-15,1 1 0 0,0 0 0 0,-1 0 128 0,3 0-128 0,0 0 0 16,2-1 0-16,-1 1-176 0,-1-2 176 0,1 1 0 16,-1 0 0-16,0 0 0 15,-1 1 0-15,-1-1 0 0,-1-1 0 0,0 1 0 16,-2 1 0-16,2-2 0 0,-1 1 0 0,-2 0 0 15,1 2 0-15,0 2 0 0,-1-3 0 0,0 2 0 16,0 0 0-16,1 0 0 0,0 1 0 0,2 0 0 0,-2 0 0 0,2 0 0 16,2-1 0-16,1 1 0 0,-2-1 0 0,2 1 0 15,1-1 0-15,-1 0 0 0,-1 0 0 0,0 1 0 16,-1-2 160-16,-2 2-160 0,1 0 0 0,-2 0 0 16,-1 2 0-16,-1 2-160 0,-1-1 160 0,0 2 0 15,0-1 0-15,0 1 0 0,0 0 0 0,0-1 192 16,0 0-64-16,-1 0 0 0,1 2-128 0,0-2 0 15,1-1 128-15,0 1-128 0,-2 0 0 0,2 0 0 16,0 0 0-16,-1 0 0 0,-2 0 0 0,1 1 0 16,0-1 0-16,0 3 128 0,-1-1-128 0,-2 1 0 0,1 1 0 0,0 2 128 15,-1 0-128-15,0 0 0 16,0 1 0-16,1 0 0 0,0-1 0 0,2 2 0 0,-2 0 0 0,1 1 128 16,0-1-128-16,0 2 0 0,-1-1 0 0,-1 1 0 15,0-1 0-15,0 0 0 0,0-1 0 0,-2-1 128 16,0 0-128-16,-3-1 0 0,-1 0 0 0,-1 0 128 15,-1 0-128-15,-2 1 0 0,-1-1 128 0,-1 2-128 16,-2 1 0-16,-1 0 128 0,0 2-128 0,-1-1 0 0,0 1 0 16,1 2 0-16,0-4 0 0,1 2 128 15,1-1-128-15,1-1 0 0,1 1 0 0,0-2 0 16,0 0 0-16,0 0 0 0,2-1-144 0,-3 0 144 16,-2-1 0-16,-2 0 0 0,-1-3 0 0,-1 1 128 15,-2 1-128-15,-2-1 128 0,-2 1-128 0,-1 0 128 16,-1 1 16-16,-3 0 0 0,0 3 0 0,-4 0 0 15,-2 1-144-15,-1 1 128 0,-2 0-128 0,0 2 128 16,2-1 64-16,0-2 16 0,2 0 0 0,2-1 0 0,-1 1-16 0,2-1 0 16,0-1 0-16,0 0 0 0,-1-3 64 0,-3-1 16 15,-3-1 0-15,-2-1 0 0,-3-1 16 0,-5-3 0 16,-1-3 0-16,0 0 0 0,0-1-160 0,-1-3-128 16,-2-4 192-16,-2-1-192 0,-5-4 0 0,-1-1 0 15,2-3 0-15,3-1 0 0,4 1 0 0,5 2 0 16,3-3 0-16,3 2 0 0,1 2-192 0,2 0 16 15,2 2 0-15,3 1 0 16,3 2-1056-16,3 0-224 0,3 0-32 0,3 2-13600 16,2 0-2704-16</inkml:trace>
</inkml:ink>
</file>

<file path=ppt/ink/ink13.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1:57:18.894"/>
    </inkml:context>
    <inkml:brush xml:id="br0">
      <inkml:brushProperty name="width" value="0.05292" units="cm"/>
      <inkml:brushProperty name="height" value="0.05292" units="cm"/>
      <inkml:brushProperty name="color" value="#7030A0"/>
    </inkml:brush>
  </inkml:definitions>
  <inkml:trace contextRef="#ctx0" brushRef="#br0">18749 3800 29487 0,'1'-14'640'0,"-1"9"144"0,0-2 32 0,-1 0 16 0,1 0-672 0,0 1-160 16,1 0 0-16,2-1 0 0,-2 1 288 0,1 0 32 15,-2 6 0-15,0 0-13760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31.593"/>
    </inkml:context>
    <inkml:brush xml:id="br0">
      <inkml:brushProperty name="width" value="0.05" units="cm"/>
      <inkml:brushProperty name="height" value="0.05" units="cm"/>
      <inkml:brushProperty name="color" value="#5B2D90"/>
    </inkml:brush>
  </inkml:definitions>
  <inkml:trace contextRef="#ctx0" brushRef="#br0">25 369 14887 0 0,'0'0'656'0'0,"0"0"144"0"0,-3 10-640 0 0,-1-1-160 0 0,0 3 0 0 0,0-1 0 0 0,2 0 648 0 0,0 1 104 0 0,1-1 16 0 0,1 0 8 0 0,0-11-512 0 0,3 11-104 0 0,-3-11-16 0 0,4 10-8 0 0,-4-10-616 0 0,0 0-128 0 0,0 0-32 0 0</inkml:trace>
  <inkml:trace contextRef="#ctx0" brushRef="#br0" timeOffset="256.42">38 190 12895 0 0,'0'0'576'0'0,"-7"2"112"0"0,-4 0-552 0 0,1 0-136 0 0,10-2 0 0 0,-9 4 0 0 0,9-4 232 0 0,0 0 24 0 0,0 0 0 0 0,0 0 0 0 0,0 0-744 0 0,0 0-152 0 0</inkml:trace>
  <inkml:trace contextRef="#ctx0" brushRef="#br0" timeOffset="443.913">297 183 8287 0 0,'0'0'639'0'0,"-8"3"-390"0"0,-52 22 9229 0 0,-12 52-5126 0 0,66-70-4271 0 0,0 1-1 0 0,1 0 0 0 0,0 0 0 0 0,1 1 0 0 0,0-1 0 0 0,0 1 0 0 0,1 0 0 0 0,0 0 0 0 0,1 0 1 0 0,0 1-1 0 0,0-1 0 0 0,1 0 0 0 0,0 1 0 0 0,1-1 0 0 0,0 7-80 0 0,1-10-51 0 0,0 0 0 0 0,0-1 0 0 0,1 1-1 0 0,0 0 1 0 0,0-1 0 0 0,0 1 0 0 0,1-1 0 0 0,-1 1 0 0 0,2-1-1 0 0,-1 0 1 0 0,0 0 0 0 0,1-1 0 0 0,0 1 0 0 0,0-1 0 0 0,0 0-1 0 0,1 0 1 0 0,-1 0 0 0 0,1 0 0 0 0,0-1 0 0 0,0 0 0 0 0,0 0-1 0 0,1 0 1 0 0,-1-1 0 0 0,1 1 0 0 0,-1-1 0 0 0,1-1 0 0 0,0 1-1 0 0,0-1 1 0 0,0 0 0 0 0,-1 0 0 0 0,1-1 0 0 0,0 0 0 0 0,0 0-1 0 0,0 0 1 0 0,0-1 0 0 0,0 0 0 0 0,0 0 0 0 0,0 0 0 0 0,0-1-1 0 0,-1 0 1 0 0,1 0 0 0 0,-1 0 0 0 0,1-1 0 0 0,-1 1-1 0 0,2-3 53 0 0,26-18-3457 0 0,-17 9-3370 0 0</inkml:trace>
  <inkml:trace contextRef="#ctx0" brushRef="#br0" timeOffset="709.524">538 0 2759 0 0,'0'0'566'0'0,"0"0"1332"0"0,-1 2 588 0 0,-1 35 3631 0 0,-1 7-4042 0 0,-11 75 3015 0 0,2 99-5090 0 0,19-112 1745 0 0,-7-104-1525 0 0,0-2-17 0 0,0 0-3 0 0,0 0-5 0 0,0 0-23 0 0,12-4 149 0 0,-7 0-233 0 0,1 1 1 0 0,-1-1-1 0 0,0 0 0 0 0,0-1 0 0 0,0 1 0 0 0,0-1 1 0 0,-1 0-1 0 0,0 0 0 0 0,0 0 0 0 0,3-6-88 0 0,11-12 141 0 0,30-38 71 0 0,-33 40-194 0 0,2 0 0 0 0,0 1 0 0 0,1 1 0 0 0,0 1 0 0 0,9-6-18 0 0,-16 17 11 0 0,-1 4 0 0 0,-7 4 7 0 0,0 0 1 0 0,0 1 0 0 0,0-1-1 0 0,-1 1 1 0 0,1-1 0 0 0,0 1-1 0 0,-1 0 1 0 0,0 0 0 0 0,1 1-1 0 0,-1-1 1 0 0,0 0-1 0 0,0 1 1 0 0,0-1 0 0 0,0 1-1 0 0,-1 0 1 0 0,1-1 0 0 0,-1 1-1 0 0,1 0 1 0 0,-1 0 0 0 0,0 0-1 0 0,0 0 1 0 0,-1 0-1 0 0,1 0 1 0 0,-1 1 0 0 0,1-1-1 0 0,-1 0 1 0 0,0 0 0 0 0,0 0-1 0 0,0 1-18 0 0,3 11 153 0 0,4 13-96 0 0,-5-14-32 0 0,1-1-1 0 0,0 1 1 0 0,2-1 0 0 0,-1 0 0 0 0,1-1 0 0 0,1 1-1 0 0,1-1 1 0 0,-1 0 0 0 0,4 3-25 0 0,-6-10-119 0 0,-4-4 83 0 0,0-1 0 0 0,0 0 0 0 0,0 1 1 0 0,0-1-1 0 0,0 1 0 0 0,0-1 0 0 0,1 0 0 0 0,-1 1 0 0 0,0-1 0 0 0,0 1 0 0 0,0-1 0 0 0,1 0 1 0 0,-1 1-1 0 0,0-1 0 0 0,0 0 0 0 0,1 0 0 0 0,-1 1 0 0 0,0-1 0 0 0,1 0 0 0 0,-1 1 0 0 0,1-1 1 0 0,-1 0-1 0 0,0 0 0 0 0,1 0 0 0 0,-1 0 0 0 0,1 1 0 0 0,-1-1 0 0 0,0 0 0 0 0,1 0 0 0 0,-1 0 1 0 0,1 0-1 0 0,-1 0 0 0 0,0 0 0 0 0,1 0 0 0 0,-1 0 0 0 0,1 0 0 0 0,-1 0 0 0 0,1 0 0 0 0,-1 0 1 0 0,0 0-1 0 0,1-1 0 0 0,-1 1 0 0 0,1 0 0 0 0,-1 0 0 0 0,0 0 0 0 0,1-1 0 0 0,-1 1 0 0 0,0 0 1 0 0,1 0-1 0 0,-1-1 0 0 0,1 1 36 0 0,4-9-1035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30.965"/>
    </inkml:context>
    <inkml:brush xml:id="br0">
      <inkml:brushProperty name="width" value="0.05" units="cm"/>
      <inkml:brushProperty name="height" value="0.05" units="cm"/>
      <inkml:brushProperty name="color" value="#5B2D90"/>
    </inkml:brush>
  </inkml:definitions>
  <inkml:trace contextRef="#ctx0" brushRef="#br0">25 29 6447 0 0,'2'-5'450'0'0,"1"-3"-217"0"0,-2-7 3102 0 0,-4 17 5237 0 0,-9 42-7419 0 0,11-35-984 0 0,-5 24 176 0 0,2 1 1 0 0,1 0-1 0 0,2 0 0 0 0,1 0 1 0 0,1 0-1 0 0,3 0 0 0 0,0-1 1 0 0,2 1-1 0 0,5 11-345 0 0,-10-40 1 0 0,0-1 0 0 0,1 0 0 0 0,-1 0-1 0 0,1 0 1 0 0,0 0 0 0 0,0 0 0 0 0,0-1 0 0 0,1 1-1 0 0,-1-1 1 0 0,1 1 0 0 0,0-1 0 0 0,0 0 0 0 0,0 0-1 0 0,0 0 1 0 0,1 0 0 0 0,-1-1 0 0 0,1 1 0 0 0,0-1-1 0 0,-1 0 1 0 0,1 0 0 0 0,0 0 0 0 0,0-1 0 0 0,0 1-1 0 0,1-1 1 0 0,2 1-1 0 0,1-2 0 0 0,-4 1 0 0 0,-1 0 0 0 0,1-1 0 0 0,-1 1 0 0 0,0-1 0 0 0,1 0 0 0 0,-1 0 0 0 0,1-1 0 0 0,-1 1 0 0 0,1-1 0 0 0,-1 0 0 0 0,1 1 0 0 0,-1-1 0 0 0,0-1 0 0 0,0 1 0 0 0,1 0 0 0 0,-1-1 0 0 0,0 0 0 0 0,0 0 0 0 0,-1 0 0 0 0,1 0 0 0 0,1-1 0 0 0,3-4 4 0 0,0-1 0 0 0,-1 1 0 0 0,0-1 0 0 0,0-1 0 0 0,-1 1-1 0 0,0-1 1 0 0,0 0 0 0 0,-1 0 0 0 0,0-1 0 0 0,-1 1 0 0 0,0-1 0 0 0,1-6-4 0 0,6-13 36 0 0,-10 27 17 0 0,0 4 0 0 0,1 8-38 0 0,0 0-1 0 0,1 0 0 0 0,0 0 0 0 0,0 0 1 0 0,1-1-1 0 0,0 1 0 0 0,1-1 0 0 0,0 1 0 0 0,5 7-14 0 0,-7-15 6 0 0,-1 1 0 0 0,1-1 0 0 0,1 0-1 0 0,-1 0 1 0 0,0 0 0 0 0,0 0-1 0 0,1 0 1 0 0,-1 0 0 0 0,1-1 0 0 0,-1 1-1 0 0,1-1 1 0 0,0 0 0 0 0,0 0-1 0 0,0 0 1 0 0,0 0 0 0 0,-1 0 0 0 0,1 0-1 0 0,0-1 1 0 0,0 0 0 0 0,0 1-1 0 0,1-1 1 0 0,-1 0 0 0 0,0 0-1 0 0,0-1 1 0 0,0 1 0 0 0,0-1 0 0 0,0 1-1 0 0,2-2-5 0 0,76-39 611 0 0,-74 36-509 0 0,0-1-1 0 0,0 1 1 0 0,-1-1-1 0 0,0 0 0 0 0,0-1 1 0 0,0 0-1 0 0,-1 0 1 0 0,0 0-1 0 0,0 0 1 0 0,-1-1-1 0 0,0 0 1 0 0,-1 0-1 0 0,1 0 1 0 0,-1 0-1 0 0,-1-1 1 0 0,0 1-1 0 0,0-1 1 0 0,-1 1-1 0 0,1-9-101 0 0,11-150 44 0 0,-9 130-3324 0 0,0 0-3478 0 0,-4 27-376 0 0</inkml:trace>
  <inkml:trace contextRef="#ctx0" brushRef="#br0" timeOffset="392.119">701 33 11055 0 0,'-14'199'8803'0'0,"14"-187"-8507"0"0,0 0 1 0 0,1 0-1 0 0,1-1 1 0 0,0 1-1 0 0,0 0 1 0 0,2-1-1 0 0,-1 0 0 0 0,1 0 1 0 0,5 8-297 0 0,-9-17 113 0 0,16 14 183 0 0,-14-15-258 0 0,1 0 0 0 0,-1 0 0 0 0,1-1 0 0 0,-1 1 0 0 0,0-1-1 0 0,1 1 1 0 0,-1-1 0 0 0,1 0 0 0 0,0 0 0 0 0,-1 0 0 0 0,1 0 0 0 0,-1 0 0 0 0,1 0 0 0 0,-1-1-1 0 0,0 1 1 0 0,1-1 0 0 0,-1 0 0 0 0,1 0 0 0 0,-1 0 0 0 0,0 0 0 0 0,0 0 0 0 0,1 0 0 0 0,-1-1-1 0 0,0 1 1 0 0,0-1 0 0 0,0 1 0 0 0,-1-1 0 0 0,1 0 0 0 0,0 0 0 0 0,-1 0 0 0 0,1 0 0 0 0,-1 0 0 0 0,1 0-1 0 0,-1 0 1 0 0,0 0 0 0 0,0-1 0 0 0,0 1-38 0 0,10-10 89 0 0,41-43 57 0 0,-43 49-135 0 0,1 4 0 0 0,-7 4-3 0 0,0 1 0 0 0,0-1 0 0 0,0 0 1 0 0,-1 1-1 0 0,1 0 0 0 0,-1-1 0 0 0,1 1 1 0 0,-1 0-1 0 0,0 0 0 0 0,0 1 0 0 0,-1-1 1 0 0,1 0-1 0 0,-1 1 0 0 0,1-1 0 0 0,-1 1 1 0 0,0-1-1 0 0,0 4-8 0 0,11 119 144 0 0,-11-124-404 0 0,-1-2-58 0 0,0 0-15 0 0,13 5-2640 0 0,0-8 1538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29.134"/>
    </inkml:context>
    <inkml:brush xml:id="br0">
      <inkml:brushProperty name="width" value="0.05" units="cm"/>
      <inkml:brushProperty name="height" value="0.05" units="cm"/>
      <inkml:brushProperty name="color" value="#5B2D90"/>
    </inkml:brush>
  </inkml:definitions>
  <inkml:trace contextRef="#ctx0" brushRef="#br0">62 19 14455 0 0,'0'0'662'0'0,"0"0"-17"0"0,0-2-410 0 0,1 0-102 0 0,0-2-114 0 0,1-7 3503 0 0,12 17-1250 0 0,-11 1-2196 0 0,-1 1 1 0 0,0-1-1 0 0,-1 1 0 0 0,0-1 0 0 0,0 1 0 0 0,0-1 0 0 0,-1 1 1 0 0,-1-1-1 0 0,1 1 0 0 0,-1 0 0 0 0,0-1 0 0 0,-1 1 1 0 0,0 2-77 0 0,-1 8 70 0 0,-75 356 730 0 0,77-369-778 0 0,1-1 0 0 0,-1 1-1 0 0,1-1 1 0 0,0 1-1 0 0,0-1 1 0 0,0 1-1 0 0,0-1 1 0 0,1 1-1 0 0,0-1 1 0 0,0 0-1 0 0,0 1 1 0 0,0-1-1 0 0,1 0 1 0 0,0 0-1 0 0,0 0 1 0 0,0 0 0 0 0,0 0-1 0 0,1 0 1 0 0,-1 0-1 0 0,2 0-21 0 0,20 1 260 0 0,-8-3-168 0 0,1 0 0 0 0,0-1 0 0 0,-1-1 0 0 0,1 0 0 0 0,0-1 0 0 0,11-3-92 0 0,115-15 208 0 0,-64 6-144 0 0,-68 12-64 0 0,-3 2-48 0 0,-6-1-195 0 0,-2 0-59 0 0,0 0-9 0 0,0 0-178 0 0,0 0-747 0 0,0 0-332 0 0,0 0-59 0 0</inkml:trace>
  <inkml:trace contextRef="#ctx0" brushRef="#br0" timeOffset="554.194">508 307 7831 0 0,'-7'9'834'0'0,"2"-6"-485"0"0,4-2 1388 0 0,1-1 603 0 0,0 0 116 0 0,0 0-210 0 0,6 17 1099 0 0,16 3-2529 0 0,-14-13-300 0 0,98 61 632 0 0,-45-33-1115 0 0,-59-34 0 0 0,0 1 0 0 0,-1-1-1 0 0,1 1 1 0 0,0-1 0 0 0,-1 1 0 0 0,0 0-1 0 0,1-1 1 0 0,-1 1 0 0 0,0 0 0 0 0,0 0-1 0 0,0 0 1 0 0,0 0 0 0 0,0 0 0 0 0,0 0-1 0 0,-1 1 1 0 0,1-1 0 0 0,-1 0 0 0 0,1 0-1 0 0,-1 0 1 0 0,0 1 0 0 0,0-1 0 0 0,0 0-1 0 0,0 0 1 0 0,0 0 0 0 0,-1 1 0 0 0,1-1-1 0 0,-1 0 1 0 0,1 0 0 0 0,-1 0 0 0 0,0 0-1 0 0,0 0 1 0 0,0 0 0 0 0,0 0 0 0 0,0 0-1 0 0,0 0 1 0 0,0 0 0 0 0,-1 0 0 0 0,1-1-1 0 0,-1 1 1 0 0,0-1 0 0 0,1 1 0 0 0,-1-1-1 0 0,0 1 1 0 0,0-1 0 0 0,1 0 0 0 0,-1 0-1 0 0,0 0 1 0 0,-1 0-33 0 0,-20 18 425 0 0,-2 0 0 0 0,-1-2 0 0 0,0-1 0 0 0,-16 7-425 0 0,8-10 136 0 0,32-13-233 0 0,2 0-165 0 0,0 0-47 0 0,0 0-3 0 0,0 0-164 0 0,13 0-2159 0 0,0-2 1106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1.094"/>
    </inkml:context>
    <inkml:brush xml:id="br0">
      <inkml:brushProperty name="width" value="0.05" units="cm"/>
      <inkml:brushProperty name="height" value="0.05" units="cm"/>
      <inkml:brushProperty name="color" value="#5B2D90"/>
    </inkml:brush>
  </inkml:definitions>
  <inkml:trace contextRef="#ctx0" brushRef="#br0">189 0 9671 0 0,'0'0'440'0'0,"0"0"-5"0"0,-10 9 553 0 0,-4 1-238 0 0,0 1 0 0 0,1 0 0 0 0,0 1 0 0 0,1 1 0 0 0,0 0 0 0 0,1 0 0 0 0,0 1 0 0 0,1 1 0 0 0,1 0 0 0 0,0 0 0 0 0,1 1 0 0 0,-2 6-750 0 0,4-10 184 0 0,1 0 0 0 0,1 0 0 0 0,0 0 0 0 0,0 1 0 0 0,1 0 1 0 0,1 0-1 0 0,0 0 0 0 0,1 0 0 0 0,0 0 0 0 0,1 0 0 0 0,0 0 0 0 0,2 4-184 0 0,2-3 67 0 0,-1-12-67 0 0,-1 0 0 0 0,1 0 0 0 0,0-1 0 0 0,-1 1 0 0 0,1-1 0 0 0,0 0 0 0 0,0 0 0 0 0,0 0 0 0 0,0 0 0 0 0,0 0 0 0 0,0-1 0 0 0,0 1 0 0 0,0-1 0 0 0,0 0 0 0 0,1 0 0 0 0,-1 0 0 0 0,0 0 1 0 0,0-1-1 0 0,0 1 0 0 0,0-1 0 0 0,0 0 0 0 0,0 1 0 0 0,0-1 0 0 0,0-1 0 0 0,0 1 0 0 0,0 0 0 0 0,-1-1 0 0 0,1 0 0 0 0,-1 1 0 0 0,1-1 0 0 0,-1 0 0 0 0,1 0 0 0 0,-1-1 0 0 0,0 1 0 0 0,0-1 0 0 0,13-13-135 0 0,0-1-1 0 0,-2-1 0 0 0,0 0 1 0 0,-1-1-1 0 0,-1-1 0 0 0,0 1 1 0 0,6-21 135 0 0,6-35-599 0 0,-22 71 620 0 0,3-9 239 0 0,-11 13 67 0 0,3 6-201 0 0,0-1-1 0 0,1 1 0 0 0,-1 0 1 0 0,1 0-1 0 0,1 1 1 0 0,-1-1-1 0 0,1 0 0 0 0,0 1 1 0 0,0-1-1 0 0,1 1 1 0 0,0 0-1 0 0,0 0 1 0 0,1-1-1 0 0,-1 1 0 0 0,1 0 1 0 0,1 6-126 0 0,0-6 16 0 0,0 0 0 0 0,1 0 0 0 0,-1 0 0 0 0,1 0 1 0 0,0 0-1 0 0,1-1 0 0 0,0 1 0 0 0,0-1 0 0 0,0 1 0 0 0,1-1 1 0 0,0 0-1 0 0,0 0 0 0 0,1-1 0 0 0,-1 1 0 0 0,1-1 0 0 0,1 0-16 0 0,37 9-1845 0 0,-30-13-391 0 0,1-2-5124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2.029"/>
    </inkml:context>
    <inkml:brush xml:id="br0">
      <inkml:brushProperty name="width" value="0.05" units="cm"/>
      <inkml:brushProperty name="height" value="0.05" units="cm"/>
      <inkml:brushProperty name="color" value="#5B2D90"/>
    </inkml:brush>
  </inkml:definitions>
  <inkml:trace contextRef="#ctx0" brushRef="#br0">59 189 9215 0 0,'-1'-2'707'0'0,"-5"-15"-497"0"0,-9-21 6212 0 0,-15-55-665 0 0,24 63-5944 0 0,9 23-2258 0 0,-3 5-4699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2.295"/>
    </inkml:context>
    <inkml:brush xml:id="br0">
      <inkml:brushProperty name="width" value="0.05" units="cm"/>
      <inkml:brushProperty name="height" value="0.05" units="cm"/>
      <inkml:brushProperty name="color" value="#5B2D90"/>
    </inkml:brush>
  </inkml:definitions>
  <inkml:trace contextRef="#ctx0" brushRef="#br0">44 115 4143 0 0,'0'0'191'0'0,"-3"-7"637"0"0,-12-25 12839 0 0,0 6-8974 0 0,7 6-3703 0 0,7 19-810 0 0,0-9-200 0 0,4-7-1869 0 0,-3 16 729 0 0</inkml:trace>
</inkml:ink>
</file>

<file path=ppt/ink/ink2.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4096" units="dev"/>
          <inkml:channel name="T" type="integer" max="2.14748E9" units="dev"/>
        </inkml:traceFormat>
        <inkml:channelProperties>
          <inkml:channelProperty channel="X" name="resolution" value="336.48792" units="1/cm"/>
          <inkml:channelProperty channel="Y" name="resolution" value="378.54889" units="1/cm"/>
          <inkml:channelProperty channel="F" name="resolution" value="0" units="1/dev"/>
          <inkml:channelProperty channel="T" name="resolution" value="1" units="1/dev"/>
        </inkml:channelProperties>
      </inkml:inkSource>
      <inkml:timestamp xml:id="ts0" timeString="2020-07-08T16:13:46.497"/>
    </inkml:context>
    <inkml:brush xml:id="br0">
      <inkml:brushProperty name="width" value="0.05292" units="cm"/>
      <inkml:brushProperty name="height" value="0.05292" units="cm"/>
      <inkml:brushProperty name="color" value="#00B050"/>
    </inkml:brush>
  </inkml:definitions>
  <inkml:trace contextRef="#ctx0" brushRef="#br0">20720 2108 580 0,'2'-12'216'0,"-2"12"-168"0,0-2-12 0,0-1 120 32,0 6-92-32,0-3 52 0,3 0-68 0,-3 0 64 15,2 0-64-15,1 0 80 16,0 2-72-16,-1-2 52 16,4 5-64-16,-4 2 48 15,4 0-52-15,-4 2 24 16,1 1-36-16,-3 9 8 15,3 2-20-15,-3 5 8 16,0-1-12-16,-3 20-8 16,3 0 0-16,-5 16-4 15,5-2 0-15,-3 4 0 16,6-4 0-16,-3 0-20 16,2-10 12-16,-2-4 32 15,3-10-16-15,-3-4 0 16,3-8-4-16,-3-2-16 15,0-7 8-15,0-9-192 16,0 0 108-16,-3-10-60 16,3 0 84-16,-3-9-128 15,3 0 108-15,-2-2-148 16,-1 2 132-16</inkml:trace>
  <inkml:trace contextRef="#ctx0" brushRef="#br0" timeOffset="516.909">20645 2677 600 0,'-15'-2'224'0,"15"2"-176"0,-14-3-12 0,4 3 88 32,4 0-76-32,-7-7 44 0,5 7-56 0,-5-9 44 31,5 6-48-31,-2-4 64 16,4 5-56-16,-2-3 52 15,6-2-52-15,-4 0 40 0,4 5-44 0,-1-5 32 16,3 2-36-16,0-2 0 15,3 5-20-15,-3-3 56 16,2 5-40-16,1-2 40 16,2 2-36-16,1 0 36 15,2 2-40-15,-1 5 56 16,4 7-48-16,0 0 12 16,2 3-32-16,3 6 0 15,2 3-8-15,1 9 12 16,2-2-12-16,3 0 60 15,-3-5-40-15,0 1-4 16,0-11-12-16,0-1 16 16,-2-3-16-16,2-5 76 15,-5-2-52-15,0-7 12 16,-3-7-28-16,0-9-12 16,3-5-4-16,-3-14 4 15,1-1-4-15,-4-1-12 16,3 4 4-16,-5 2-24 15,3 3 16-15,-6 4-48 16,3 10 32-16,-5-2-116 0,0 9 80 16,-3 2-104-16,2 5 96 15,-2 0-124-15,3 0 112 0,-1 5-204 16,6 2 160-16</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4.562"/>
    </inkml:context>
    <inkml:brush xml:id="br0">
      <inkml:brushProperty name="width" value="0.05" units="cm"/>
      <inkml:brushProperty name="height" value="0.05" units="cm"/>
      <inkml:brushProperty name="color" value="#5B2D90"/>
    </inkml:brush>
  </inkml:definitions>
  <inkml:trace contextRef="#ctx0" brushRef="#br0">0 336 15895 0 0,'0'0'728'0'0,"2"1"-17"0"0,10-1-339 0 0,-1 0-1 0 0,0 0 1 0 0,0-1 0 0 0,0-1-1 0 0,0 0 1 0 0,-1 0 0 0 0,1-1-1 0 0,0-1 1 0 0,-1 1 0 0 0,0-2-1 0 0,0 1 1 0 0,0-1-1 0 0,0-1 1 0 0,-1 0 0 0 0,0 0-1 0 0,0-1 1 0 0,-1 0 0 0 0,3-3-372 0 0,-3 4 10 0 0,3-3 122 0 0,-1-2 0 0 0,0 1 1 0 0,0-1-1 0 0,-1-1 0 0 0,0 0 1 0 0,-1 0-1 0 0,0-1 0 0 0,4-11-132 0 0,12-17-1226 0 0,-14 23-1006 0 0,0 1-5659 0 0</inkml:trace>
  <inkml:trace contextRef="#ctx0" brushRef="#br0" timeOffset="249.552">341 146 21247 0 0,'0'0'944'0'0,"0"0"192"0"0,0 0-912 0 0,0 0-224 0 0,0 0 0 0 0,0 0 0 0 0,0 0 760 0 0,0 0 104 0 0,8-8 16 0 0,-1-1 8 0 0,1-3-696 0 0,-1-1-192 0 0,3-2 64 0 0,-3 0-64 0 0,3-2-344 0 0,-1 0-88 0 0,1-2-16 0 0,-1-1-8 0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3.139"/>
    </inkml:context>
    <inkml:brush xml:id="br0">
      <inkml:brushProperty name="width" value="0.05" units="cm"/>
      <inkml:brushProperty name="height" value="0.05" units="cm"/>
      <inkml:brushProperty name="color" value="#5B2D90"/>
    </inkml:brush>
  </inkml:definitions>
  <inkml:trace contextRef="#ctx0" brushRef="#br0">238 303 3223 0 0,'0'0'143'0'0,"-3"-8"1495"0"0,2 5 1569 0 0,-2-13 2901 0 0,3 14-5446 0 0,-1 1-101 0 0,1-3-523 0 0,0 4 26 0 0,0-1 0 0 0,0 0 0 0 0,0 1 1 0 0,0-1-1 0 0,1 0 0 0 0,-1 1 0 0 0,0-1 0 0 0,0 0 1 0 0,0 1-1 0 0,-1-1 0 0 0,1 0 0 0 0,0 1 0 0 0,0-1 1 0 0,0 0-1 0 0,0 1 0 0 0,-1-1 0 0 0,1 1 0 0 0,0-1 1 0 0,0 0-1 0 0,-1 1 0 0 0,1-1 0 0 0,0 1 0 0 0,-1-1 1 0 0,1 1-1 0 0,-1-1 0 0 0,1 1 0 0 0,-1-1 1 0 0,1 1-1 0 0,-1 0 0 0 0,1-1 0 0 0,-1 1 0 0 0,1 0 1 0 0,-1-1-1 0 0,0 1 0 0 0,1 0 0 0 0,-1-1 0 0 0,0 1 1 0 0,1 0-1 0 0,-1 0 0 0 0,0 0 0 0 0,1 0 0 0 0,-1 0 1 0 0,1 0-1 0 0,-1 0 0 0 0,0 0 0 0 0,1 0 0 0 0,-1 0 1 0 0,0 0-1 0 0,1 0 0 0 0,-1 0 0 0 0,0 1 0 0 0,1-1 1 0 0,-1 0-1 0 0,1 0 0 0 0,-1 1 0 0 0,0-1 1 0 0,1 0-1 0 0,-1 1 0 0 0,1-1 0 0 0,-1 1 0 0 0,1-1 1 0 0,-1 1-65 0 0,-9 5 392 0 0,0 1 1 0 0,1 0-1 0 0,0 0 1 0 0,0 1-1 0 0,0 0 1 0 0,1 0-1 0 0,0 1 1 0 0,1 0-1 0 0,0 1 1 0 0,0-1 0 0 0,1 1-1 0 0,-2 7-392 0 0,7-17 7 0 0,-5 10 114 0 0,0 1 0 0 0,0 0 0 0 0,1 0 0 0 0,1 0 1 0 0,0 0-1 0 0,0 1 0 0 0,1 0 0 0 0,0-1 0 0 0,1 1 0 0 0,1 0 0 0 0,0 0 0 0 0,0 0 0 0 0,1 0 0 0 0,1 1 0 0 0,0-1 0 0 0,2 11-121 0 0,0-21-12 0 0,-1 1 0 0 0,1-1 0 0 0,0 0-1 0 0,0 1 1 0 0,0-1 0 0 0,0-1 0 0 0,0 1 0 0 0,0 0 0 0 0,0-1-1 0 0,1 0 1 0 0,-1 1 0 0 0,1-1 0 0 0,-1-1 0 0 0,1 1 0 0 0,-1 0 0 0 0,1-1-1 0 0,-1 0 1 0 0,1 0 0 0 0,-1 0 0 0 0,1 0 0 0 0,-1 0 0 0 0,1-1-1 0 0,-1 1 1 0 0,1-1 0 0 0,-1 0 0 0 0,1 0 0 0 0,-1-1 0 0 0,0 1-1 0 0,1-1 1 0 0,-1 1 0 0 0,0-1 0 0 0,0 0 0 0 0,2-2 12 0 0,7-5-251 0 0,-1 0 0 0 0,0-1 1 0 0,-1 0-1 0 0,0 0 0 0 0,0-1 1 0 0,-1-1-1 0 0,-1 1 0 0 0,0-1 1 0 0,0-1-1 0 0,-2 1 0 0 0,1-1 1 0 0,-1-1-1 0 0,-1 1 1 0 0,-1-1-1 0 0,0 0 0 0 0,0 0 1 0 0,-1-5 250 0 0,-2 13-72 0 0,1-1 66 0 0,0 1 0 0 0,-1-1 0 0 0,0 0 0 0 0,0 0 1 0 0,-1 0-1 0 0,1 0 0 0 0,-2 0 0 0 0,1 0 0 0 0,-1 0 0 0 0,0 0 0 0 0,0 0 0 0 0,-1 0 0 0 0,-1-3 7 0 0,2 9 43 0 0,1 1 0 0 0,0-1 1 0 0,-1 0-1 0 0,1 0 0 0 0,-1 0 1 0 0,1 1-1 0 0,-1-1 1 0 0,0 0-1 0 0,1 1 0 0 0,-1-1 1 0 0,0 0-1 0 0,1 1 0 0 0,-1-1 1 0 0,0 1-1 0 0,0-1 1 0 0,0 1-1 0 0,0-1 0 0 0,1 1 1 0 0,-1 0-1 0 0,0-1 1 0 0,0 1-1 0 0,0 0 0 0 0,0 0 1 0 0,0 0-1 0 0,0 0 0 0 0,0 0 1 0 0,0 0-1 0 0,0 0 1 0 0,0 0-1 0 0,1 0 0 0 0,-1 0 1 0 0,0 0-1 0 0,0 0 1 0 0,0 1-1 0 0,0-1 0 0 0,0 0 1 0 0,0 1-1 0 0,0-1 0 0 0,1 1 1 0 0,-1-1-1 0 0,0 1 1 0 0,0-1-1 0 0,1 1 0 0 0,-1 0 1 0 0,0-1-1 0 0,1 1 1 0 0,-1 0-1 0 0,0 0-44 0 0,0 0 115 0 0,-4 5-51 0 0,1 1 0 0 0,0-1 0 0 0,0 1 1 0 0,0 0-1 0 0,1 0 0 0 0,0 1 0 0 0,0-1 1 0 0,1 1-1 0 0,0-1 0 0 0,1 1 0 0 0,-1 0 1 0 0,1 0-1 0 0,1-1 0 0 0,-1 1 0 0 0,2 0 0 0 0,-1 0 1 0 0,1 0-1 0 0,0 0 0 0 0,0-1 0 0 0,1 1 1 0 0,0 0-1 0 0,1-1 0 0 0,0 3-64 0 0,7 25 4 0 0,-2-10 19 0 0,0 0 0 0 0,-2 1 1 0 0,0 0-1 0 0,-2 0 0 0 0,-1 0 0 0 0,-1 0 0 0 0,-2 1 0 0 0,0-1 0 0 0,-2 0 1 0 0,-1 1-1 0 0,-4 17-23 0 0,-23 46 1236 0 0,-5-1 0 0 0,-33 61-1236 0 0,60-133 74 0 0,-1 1 1 0 0,0-1 0 0 0,-2-1-1 0 0,0 0 1 0 0,0 0 0 0 0,-2-1-1 0 0,-9 9-74 0 0,3-20 11 0 0,16-8-83 0 0,0 1 0 0 0,1-1 1 0 0,-1 0-1 0 0,0 0 0 0 0,1 0 0 0 0,0 0 0 0 0,0 0 0 0 0,0 0 1 0 0,1 0-1 0 0,-1-1 0 0 0,1 1 0 0 0,0-1 0 0 0,0 1 1 0 0,1-1-1 0 0,-1 0 0 0 0,1 1 0 0 0,0-1 0 0 0,1 1 0 0 0,-1-1 1 0 0,1 0-1 0 0,-1 1 0 0 0,1-1 0 0 0,1-1 72 0 0,32-114-4329 0 0,-21 88 2622 0 0</inkml:trace>
  <inkml:trace contextRef="#ctx0" brushRef="#br0" timeOffset="421.835">734 414 11951 0 0,'1'-2'547'0'0,"2"-3"-271"0"0,1 0 0 0 0,-1-1 0 0 0,0 1 0 0 0,-1-1-1 0 0,1 1 1 0 0,-1-1 0 0 0,0 0 0 0 0,-1 0 0 0 0,0 0 0 0 0,0 0 0 0 0,0-1 0 0 0,0-4-276 0 0,-1 10 865 0 0,0 1-222 0 0,-27-11 1454 0 0,20 13-1895 0 0,-1 0 1 0 0,1 1-1 0 0,0-1 0 0 0,0 2 1 0 0,0-1-1 0 0,0 1 1 0 0,1 0-1 0 0,0 0 0 0 0,-1 0 1 0 0,1 1-1 0 0,1 0 1 0 0,-1 1-1 0 0,1-1 0 0 0,0 1 1 0 0,-2 3-203 0 0,-6 4 288 0 0,-3 1-129 0 0,1 2 0 0 0,1-1 0 0 0,0 2 0 0 0,2 0 0 0 0,-1 0 0 0 0,2 1 0 0 0,0 1 0 0 0,2 0 0 0 0,0 0 0 0 0,1 1 0 0 0,-4 14-159 0 0,11-32 9 0 0,1 0 0 0 0,0 1-1 0 0,0-1 1 0 0,0 0 0 0 0,0 0 0 0 0,0 1 0 0 0,0-1-1 0 0,0 0 1 0 0,1 0 0 0 0,-1 1 0 0 0,1-1 0 0 0,0 0-1 0 0,-1 0 1 0 0,1 0 0 0 0,0 0 0 0 0,0 0 0 0 0,0 0-1 0 0,1 0 1 0 0,-1 0 0 0 0,0-1 0 0 0,1 1-1 0 0,-1 0 1 0 0,1-1 0 0 0,0 1 0 0 0,-1-1 0 0 0,1 0-1 0 0,0 1 1 0 0,0-1 0 0 0,0 0 0 0 0,0 0 0 0 0,0 0-1 0 0,0 0 1 0 0,0 0 0 0 0,1-1-9 0 0,3 2-3 0 0,0 0 1 0 0,1 0-1 0 0,-1-1 0 0 0,1 0 1 0 0,-1 0-1 0 0,1-1 0 0 0,0 0 0 0 0,-1 0 1 0 0,1 0-1 0 0,-1-1 0 0 0,1 0 3 0 0,7-1-74 0 0,-1-1 0 0 0,0-1 0 0 0,-1 0 0 0 0,1-1 0 0 0,-1 0-1 0 0,0 0 1 0 0,0-2 0 0 0,0 1 0 0 0,-1-1 0 0 0,0-1 0 0 0,-1 0-1 0 0,1-1 1 0 0,-2 0 0 0 0,1 0 0 0 0,-1-1 0 0 0,3-6 74 0 0,-2 0-27 0 0,-1-2 0 0 0,-1 1-1 0 0,0-1 1 0 0,-2 0 0 0 0,0-1 0 0 0,-1 1 0 0 0,-1-1 0 0 0,-1 0-1 0 0,0-1 1 0 0,-1 1 0 0 0,-2-14 27 0 0,1 31 13 0 0,-1 0 0 0 0,1 0 0 0 0,-1 0 0 0 0,0 0 0 0 0,0 0 0 0 0,0 0 0 0 0,0 0 0 0 0,0 0 0 0 0,-1 0 0 0 0,1 0 0 0 0,0 0 0 0 0,-1 1 0 0 0,0-1 0 0 0,1 0 0 0 0,-1 0 0 0 0,0 0-1 0 0,0 1 1 0 0,0-1 0 0 0,0 0 0 0 0,0 1 0 0 0,0-1 0 0 0,-1 1 0 0 0,1-1 0 0 0,0 1 0 0 0,-1 0 0 0 0,1 0 0 0 0,-1-1 0 0 0,1 1 0 0 0,-1 0 0 0 0,0 0 0 0 0,0 0 0 0 0,1 1 0 0 0,-1-1 0 0 0,0 0 0 0 0,0 1 0 0 0,0-1 0 0 0,0 1 0 0 0,0 0 0 0 0,1-1 0 0 0,-1 1 0 0 0,0 0-1 0 0,0 0 1 0 0,0 0 0 0 0,0 1 0 0 0,0-1 0 0 0,0 0 0 0 0,0 1 0 0 0,0-1 0 0 0,0 1 0 0 0,0 0-13 0 0,0-1-93 0 0,0 1 0 0 0,0 0-1 0 0,0 0 1 0 0,0 0 0 0 0,1 0 0 0 0,-1 0-1 0 0,0 0 1 0 0,0 0 0 0 0,1 1 0 0 0,-1-1-1 0 0,1 0 1 0 0,0 1 0 0 0,-1 0 0 0 0,1-1-1 0 0,0 1 1 0 0,0 0 0 0 0,0-1 0 0 0,0 1-1 0 0,0 0 1 0 0,0 0 0 0 0,0 0 0 0 0,1 0-1 0 0,-1 0 1 0 0,1 0 0 0 0,-1 0 0 0 0,1 0-1 0 0,0 0 1 0 0,0 0 0 0 0,0 0 0 0 0,0 0-1 0 0,0 0 1 0 0,1 2 93 0 0,0 7-1448 0 0</inkml:trace>
  <inkml:trace contextRef="#ctx0" brushRef="#br0" timeOffset="782.086">1092 419 7831 0 0,'0'0'356'0'0,"0"0"-6"0"0,0-1-222 0 0,-1-9-251 0 0,-13-28 10872 0 0,13 37-10675 0 0,-1 0 0 0 0,1 1-1 0 0,-1-1 1 0 0,1 0 0 0 0,-1 1 0 0 0,1 0 0 0 0,-1-1-1 0 0,0 1 1 0 0,1 0 0 0 0,-1 0 0 0 0,0 0-1 0 0,0 0 1 0 0,1 0 0 0 0,-1 0 0 0 0,0 0-1 0 0,1 1 1 0 0,-1-1 0 0 0,1 1 0 0 0,-1-1-1 0 0,0 1 1 0 0,1-1 0 0 0,-1 1 0 0 0,1 0-1 0 0,-1 0 1 0 0,0 1-74 0 0,-9 6 159 0 0,1 0-1 0 0,1 1 0 0 0,-1 0 1 0 0,2 0-1 0 0,-1 1 0 0 0,1 0 0 0 0,0 1 1 0 0,1 0-1 0 0,1 0 0 0 0,0 1 1 0 0,0-1-1 0 0,1 1 0 0 0,0 1 1 0 0,1-1-1 0 0,1 1 0 0 0,-2 11-158 0 0,4-20 20 0 0,-1 0-1 0 0,1 0 0 0 0,1 0 1 0 0,-1 1-1 0 0,1-1 0 0 0,-1 0 1 0 0,1 0-1 0 0,0 0 0 0 0,1 0 1 0 0,-1 0-1 0 0,1 0 0 0 0,-1 1 1 0 0,1-1-1 0 0,1 0 0 0 0,-1-1 1 0 0,0 1-1 0 0,1 0 0 0 0,0 0 1 0 0,0-1-1 0 0,0 1 0 0 0,1-1 1 0 0,-1 1-1 0 0,1-1 0 0 0,-1 0 1 0 0,1 0-1 0 0,0 0 0 0 0,0 0 1 0 0,1-1-1 0 0,-1 1 0 0 0,0-1 1 0 0,1 0-1 0 0,3 2-19 0 0,2-4 5 0 0,1 0 1 0 0,0 0-1 0 0,-1-1 0 0 0,1 0 0 0 0,-1 0 0 0 0,1-1 1 0 0,-1-1-1 0 0,0 0 0 0 0,0 0 0 0 0,0 0 0 0 0,0-1 1 0 0,-1-1-1 0 0,1 1 0 0 0,-1-1 0 0 0,0-1 0 0 0,0 0 1 0 0,-1 0-1 0 0,0 0 0 0 0,0-1 0 0 0,0 0 0 0 0,-1 0 1 0 0,0-1-1 0 0,-1 1 0 0 0,1-2 0 0 0,-1 1 0 0 0,-1 0 1 0 0,0-1-1 0 0,0 0 0 0 0,-1 0 0 0 0,2-6-5 0 0,-3 9 33 0 0,1-1 0 0 0,-1 0 0 0 0,-1 0 0 0 0,0 0 0 0 0,0 0 0 0 0,0 0 0 0 0,-1 0 0 0 0,0 0 0 0 0,0 0-1 0 0,0 0 1 0 0,-1 0 0 0 0,0 0 0 0 0,-1 0 0 0 0,0 0 0 0 0,0 0 0 0 0,0 1 0 0 0,-1-1 0 0 0,0 1 0 0 0,0-1 0 0 0,0 1 0 0 0,-1 0 0 0 0,0 0 0 0 0,-1 1 0 0 0,1-1-1 0 0,-1 1 1 0 0,0 0 0 0 0,0 0 0 0 0,0 0 0 0 0,-1 1 0 0 0,-5-4-33 0 0,-20-10-1141 0 0,29 17 377 0 0,2 1-139 0 0,0 0-538 0 0,0 0-235 0 0,0 0-48 0 0,0 0-11 0 0</inkml:trace>
  <inkml:trace contextRef="#ctx0" brushRef="#br0" timeOffset="1172.699">1604 29 455 0 0,'14'-21'13092'0'0,"-13"20"-8858"0"0,6-5 1908 0 0,-1 15-5994 0 0,-1 0-1 0 0,0 0 0 0 0,-1 1 1 0 0,0-1-1 0 0,0 1 1 0 0,-1 0-1 0 0,0 0 0 0 0,-1 0 1 0 0,0 1-1 0 0,-1-1 1 0 0,0 1-1 0 0,0 5-147 0 0,2 11-169 0 0,29 270 317 0 0,-33-298-148 0 0,1 1 0 0 0,0 0 0 0 0,0 0 0 0 0,0 0 0 0 0,-1 0 0 0 0,1-1 0 0 0,0 1 0 0 0,0 0 0 0 0,-1 0 0 0 0,1 0 0 0 0,0 0 0 0 0,-1 0 0 0 0,1 0 0 0 0,0 0 0 0 0,0 0 0 0 0,-1 0 0 0 0,1 0 0 0 0,0 0 0 0 0,-1 0 0 0 0,1 0 0 0 0,0 0 0 0 0,0 0 0 0 0,-1 0 0 0 0,1 0 0 0 0,0 0 0 0 0,-1 0 0 0 0,1 0 0 0 0,0 0 0 0 0,0 1 0 0 0,-1-1 0 0 0,1 0 0 0 0,0 0 0 0 0,0 0 0 0 0,0 0 0 0 0,-1 1 0 0 0,1-1 0 0 0,0 0 0 0 0,0 0 0 0 0,0 0 0 0 0,-1 1 0 0 0,1-1 0 0 0,0 0 0 0 0,0 0 0 0 0,0 1 0 0 0,0-1 0 0 0,0 0 0 0 0,0 1 0 0 0,-1-1 0 0 0,1 0 0 0 0,0 0 0 0 0,0 1 0 0 0,0-1 0 0 0,0 0 0 0 0,0 1 0 0 0,0-1 0 0 0,0 0 0 0 0,0 0 0 0 0,0 1 0 0 0,1-1 0 0 0,-1 0 0 0 0,0 1 0 0 0,0-1 0 0 0,0 0 0 0 0,-31-26 0 0 0,27 22 0 0 0,1 1 0 0 0,0 0 0 0 0,-1-1 0 0 0,0 2 0 0 0,0-1 0 0 0,0 0 0 0 0,0 1 0 0 0,0-1 0 0 0,-1 1 0 0 0,1 0 0 0 0,0 1 0 0 0,-1-1 0 0 0,-1 0 0 0 0,-4 1 18 0 0,0 0-1 0 0,0 0 1 0 0,0 1-1 0 0,0 0 0 0 0,1 0 1 0 0,-1 1-1 0 0,0 1 1 0 0,0 0-1 0 0,0 0 1 0 0,1 1-1 0 0,-1 0 1 0 0,1 0-1 0 0,0 1 1 0 0,0 1-1 0 0,0-1 1 0 0,1 1-1 0 0,0 1 1 0 0,0 0-1 0 0,0 0 1 0 0,0 0-1 0 0,1 1 1 0 0,0 0-1 0 0,1 1 1 0 0,-1-1-1 0 0,1 1 0 0 0,1 0 1 0 0,0 1-1 0 0,-4 7-17 0 0,7-12 51 0 0,1 0-1 0 0,-1 0 0 0 0,1 0 0 0 0,0 1 0 0 0,0-1 0 0 0,0 0 0 0 0,1 0 0 0 0,0 1 1 0 0,0-1-1 0 0,0 0 0 0 0,0 1 0 0 0,0-1 0 0 0,1 0 0 0 0,0 1 0 0 0,0-1 0 0 0,0 0 1 0 0,1 0-1 0 0,-1 0 0 0 0,1 0 0 0 0,0 0 0 0 0,0 0 0 0 0,0 0 0 0 0,1-1 0 0 0,-1 1 1 0 0,1-1-1 0 0,0 0 0 0 0,0 1 0 0 0,0-1 0 0 0,0-1 0 0 0,1 1 0 0 0,-1 0 0 0 0,1-1 1 0 0,-1 0-1 0 0,1 1 0 0 0,0-2 0 0 0,0 1 0 0 0,2 1-50 0 0,4-1-20 0 0,1 1-1 0 0,-1-2 1 0 0,0 1 0 0 0,1-1-1 0 0,-1-1 1 0 0,1 0-1 0 0,-1 0 1 0 0,1-1 0 0 0,-1 0-1 0 0,0-1 1 0 0,1 0 0 0 0,-1-1-1 0 0,0 0 1 0 0,0-1-1 0 0,-1 0 1 0 0,10-5 20 0 0,2-2-967 0 0,0-2 1 0 0,0 0-1 0 0,-2-2 1 0 0,0 0-1 0 0,0-1 1 0 0,12-15 966 0 0,-4 1-8083 0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41.394"/>
    </inkml:context>
    <inkml:brush xml:id="br0">
      <inkml:brushProperty name="width" value="0.05" units="cm"/>
      <inkml:brushProperty name="height" value="0.05" units="cm"/>
      <inkml:brushProperty name="color" value="#5B2D90"/>
    </inkml:brush>
  </inkml:definitions>
  <inkml:trace contextRef="#ctx0" brushRef="#br0">22 147 16063 0 0,'-1'2'366'0'0,"-5"17"-8"0"0,2 0 0 0 0,0 1 1 0 0,1 0-1 0 0,1 0 0 0 0,1-1 1 0 0,0 1-1 0 0,2 0 0 0 0,0 0 1 0 0,4 17-359 0 0,8-5 1065 0 0,-11-31-945 0 0,7-4 204 0 0,-3-1-201 0 0,-1 0 1 0 0,1 0-1 0 0,-1-1 0 0 0,0 0 0 0 0,0 0 1 0 0,-1 0-1 0 0,1-1 0 0 0,-1 1 0 0 0,0-1 1 0 0,-1 0-1 0 0,2-3-123 0 0,4-5 223 0 0,46-63 537 0 0,5-25-295 0 0,-7 44-4431 0 0,-50 57 2731 0 0,7 0-20 0 0</inkml:trace>
  <inkml:trace contextRef="#ctx0" brushRef="#br0" timeOffset="299.849">387 219 7367 0 0,'0'0'568'0'0,"0"0"-189"0"0,2 0 594 0 0,1-1-611 0 0,1 1-1 0 0,-1 0 1 0 0,0-1-1 0 0,0 0 1 0 0,0 0-1 0 0,0 0 1 0 0,0 0-1 0 0,0 0 1 0 0,0 0-1 0 0,0-1 1 0 0,-1 0-1 0 0,1 1 1 0 0,-1-1-1 0 0,1 0 1 0 0,-1 0-1 0 0,1-1 1 0 0,-1 1-1 0 0,1-1-361 0 0,2-4 228 0 0,0 1 0 0 0,0-1 0 0 0,-1-1 1 0 0,0 1-1 0 0,0-1 0 0 0,-1 1 0 0 0,0-1 0 0 0,0 0 0 0 0,0 0 0 0 0,0-6-228 0 0,-2 10 74 0 0,-1 0-1 0 0,1-1 1 0 0,-1 1-1 0 0,0 0 0 0 0,0 0 1 0 0,0-1-1 0 0,0 1 1 0 0,-1 0-1 0 0,0 0 1 0 0,0-1-1 0 0,0 1 0 0 0,0 0 1 0 0,-1 0-1 0 0,1 0 1 0 0,-1 0-1 0 0,0 1 1 0 0,0-1-1 0 0,-1 0 0 0 0,1 1 1 0 0,-1-1-1 0 0,1 1 1 0 0,-1 0-1 0 0,0 0 1 0 0,-1 0-1 0 0,1 0 1 0 0,-2 0-74 0 0,1 3 161 0 0,-1 0 1 0 0,0 1 0 0 0,1 0-1 0 0,-1 0 1 0 0,1 0 0 0 0,-1 1-1 0 0,1-1 1 0 0,-1 1 0 0 0,1 0 0 0 0,0 0-1 0 0,0 1 1 0 0,0-1 0 0 0,0 1-1 0 0,1 0 1 0 0,-1 0 0 0 0,1 0-1 0 0,-1 0 1 0 0,-1 4-162 0 0,-4 5 220 0 0,0 1 0 0 0,1 1-1 0 0,1 0 1 0 0,0 0 0 0 0,1 0-1 0 0,0 1 1 0 0,2 0 0 0 0,-1 0-1 0 0,2 0 1 0 0,0 0 0 0 0,1 1-1 0 0,0 0 1 0 0,1 9-220 0 0,1-18 14 0 0,-1-1 0 0 0,1 0 0 0 0,0 1 1 0 0,0-1-1 0 0,1 0 0 0 0,0 1 0 0 0,0-1 0 0 0,1 0 0 0 0,0 0 0 0 0,0 0 0 0 0,0 0 1 0 0,0 0-1 0 0,1 0 0 0 0,0-1 0 0 0,0 1 0 0 0,1-1 0 0 0,0 0 0 0 0,0 0 0 0 0,0 0 0 0 0,0 0 1 0 0,1-1-1 0 0,0 0 0 0 0,0 0 0 0 0,0 0 0 0 0,0 0 0 0 0,1-1 0 0 0,-1 0 0 0 0,1 0 0 0 0,0 0 1 0 0,0-1-1 0 0,0 0 0 0 0,0 0 0 0 0,0-1 0 0 0,2 1-14 0 0,2-1-154 0 0,1-1 1 0 0,-1 0-1 0 0,1 0 0 0 0,-1-1 0 0 0,0 0 1 0 0,1-1-1 0 0,-1 0 0 0 0,0-1 0 0 0,0 0 1 0 0,0-1-1 0 0,-1 0 0 0 0,1 0 0 0 0,-1-1 1 0 0,0 0-1 0 0,0-1 0 0 0,-1 0 0 0 0,1 0 0 0 0,-1-1 1 0 0,-1 0-1 0 0,1 0 0 0 0,-1-1 0 0 0,-1 0 1 0 0,1 0-1 0 0,-1 0 0 0 0,0-3 154 0 0,9-11-5594 0 0,-2-3-1648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26:33.103"/>
    </inkml:context>
    <inkml:brush xml:id="br0">
      <inkml:brushProperty name="width" value="0.05" units="cm"/>
      <inkml:brushProperty name="height" value="0.05" units="cm"/>
      <inkml:brushProperty name="color" value="#5B2D90"/>
    </inkml:brush>
  </inkml:definitions>
  <inkml:trace contextRef="#ctx0" brushRef="#br0">209 701 4143 0 0,'0'0'319'0'0,"0"0"108"0"0,0 0 1233 0 0,0 0 561 0 0,0 0 108 0 0,0-1-171 0 0,-20-75 3784 0 0,-27-216-2078 0 0,42 260-3760 0 0,1-1 0 0 0,2 0 0 0 0,1 1 0 0 0,2-1 0 0 0,1 0 0 0 0,3-12-104 0 0,10-15 0 0 0,-11 51 0 0 0,11-5 0 0 0,-6 9 0 0 0,3 3 0 0 0,-3 2-33 0 0,0-1 1 0 0,0 2-1 0 0,0-1 0 0 0,0 1 0 0 0,-1 0 1 0 0,1 1-1 0 0,0 0 0 0 0,-1 1 0 0 0,1 0 1 0 0,-1 0-1 0 0,0 0 0 0 0,0 1 0 0 0,0 0 0 0 0,1 2 33 0 0,-7-2-194 0 0,0 0 0 0 0,0 0 0 0 0,0 0 0 0 0,0 0 0 0 0,-1 0 0 0 0,0 0 0 0 0,0 0 0 0 0,0 1 0 0 0,0-1-1 0 0,0 1 1 0 0,-1-1 0 0 0,0 0 0 0 0,0 1 0 0 0,0-1 0 0 0,-1 1 0 0 0,1-1 0 0 0,-1 0 0 0 0,0 1-1 0 0,-1-1 1 0 0,1 0 0 0 0,-1 0 0 0 0,1 1 0 0 0,-1-1 0 0 0,-1 1 194 0 0,-10 21-6795 0 0</inkml:trace>
  <inkml:trace contextRef="#ctx0" brushRef="#br0" timeOffset="245.57">4 513 7831 0 0,'0'0'603'0'0,"0"0"-88"0"0,-3 7 2459 0 0,3-3 2110 0 0,0-2-4968 0 0,1 0 0 0 0,0 0 0 0 0,0 0 1 0 0,-1-1-1 0 0,1 1 0 0 0,1 0 0 0 0,-1 0 0 0 0,0-1 0 0 0,0 1 0 0 0,0-1 0 0 0,1 1 0 0 0,-1-1 0 0 0,1 0 0 0 0,-1 1 0 0 0,1-1 0 0 0,0 0 1 0 0,0 0-1 0 0,-1 0 0 0 0,1 0 0 0 0,0 0 0 0 0,0 0 0 0 0,0-1 0 0 0,0 1 0 0 0,0-1 0 0 0,0 1 0 0 0,0-1 0 0 0,0 0 0 0 0,0 0 0 0 0,0 0 0 0 0,0 0 1 0 0,0 0-1 0 0,0 0 0 0 0,0 0 0 0 0,0-1 0 0 0,1 0-116 0 0,126-25 325 0 0,-59 9-6926 0 0,-49 13 230 0 0</inkml:trace>
  <inkml:trace contextRef="#ctx0" brushRef="#br0" timeOffset="511.88">477 594 9215 0 0,'0'0'707'0'0,"0"0"-292"0"0,0 0 501 0 0,0 0 268 0 0,0 0 52 0 0,0 0-104 0 0,2-1-480 0 0,79-9 994 0 0,73 13-1470 0 0,-149-4-255 0 0,1 1 0 0 0,0-1 0 0 0,0 0 0 0 0,0 0 0 0 0,0-1 0 0 0,-1 0 0 0 0,1 0 0 0 0,0 0 0 0 0,-1-1 0 0 0,0 0 0 0 0,0 0 0 0 0,0 0 0 0 0,0-1 0 0 0,0 1 0 0 0,-1-1 0 0 0,5-4 79 0 0,-8 5-15 0 0,1 0-1 0 0,-1-1 1 0 0,1 1-1 0 0,-1 0 0 0 0,0 0 1 0 0,0 0-1 0 0,0-1 1 0 0,-1 1-1 0 0,1 0 1 0 0,-1-1-1 0 0,0 1 0 0 0,0-1 1 0 0,0 1-1 0 0,0 0 1 0 0,0-1-1 0 0,-1 1 1 0 0,0-1-1 0 0,1 1 0 0 0,-1 0 1 0 0,-1 0-1 0 0,1-1 1 0 0,0 1-1 0 0,-1 0 1 0 0,0 0-1 0 0,1 0 0 0 0,-1 1 1 0 0,0-1-1 0 0,0 0 1 0 0,-1 1-1 0 0,1-1 1 0 0,-1 1-1 0 0,1 0 0 0 0,-1 0 1 0 0,-1-1 15 0 0,0 0 88 0 0,-1 1 0 0 0,0 0 0 0 0,0 0 1 0 0,0 0-1 0 0,-1 0 0 0 0,1 1 0 0 0,0 0 0 0 0,-1 0 1 0 0,1 0-1 0 0,0 1 0 0 0,-1 0 0 0 0,1 0 0 0 0,-1 0 0 0 0,1 1 1 0 0,0-1-1 0 0,-1 1 0 0 0,1 1 0 0 0,0-1 0 0 0,-5 2-88 0 0,-93 50 2462 0 0,93-46-2275 0 0,1 0 0 0 0,-1 1-1 0 0,1 1 1 0 0,1-1 0 0 0,0 2-1 0 0,0-1 1 0 0,1 1 0 0 0,0 0-1 0 0,0 0 1 0 0,1 1 0 0 0,1 0-1 0 0,0 0 1 0 0,0 0-1 0 0,1 1 1 0 0,1 0 0 0 0,-2 10-187 0 0,4-19 2 0 0,1-1 1 0 0,-1 1 0 0 0,1 0-1 0 0,0 0 1 0 0,0 0 0 0 0,0-1-1 0 0,0 1 1 0 0,0 0 0 0 0,1 0-1 0 0,-1 0 1 0 0,1-1 0 0 0,0 1-1 0 0,0 0 1 0 0,0 0 0 0 0,0-1-1 0 0,0 1 1 0 0,1-1 0 0 0,-1 1-1 0 0,1-1 1 0 0,0 0 0 0 0,0 0-1 0 0,-1 0 1 0 0,1 0 0 0 0,1 0-1 0 0,-1 0 1 0 0,0 0 0 0 0,0 0-1 0 0,1-1 1 0 0,-1 1 0 0 0,1-1-1 0 0,-1 0 1 0 0,1 0 0 0 0,-1 0-1 0 0,1 0 1 0 0,0 0 0 0 0,0 0-1 0 0,-1-1 1 0 0,4 1-3 0 0,14-1-354 0 0,-1 0 1 0 0,1-1-1 0 0,0-1 1 0 0,-1-1-1 0 0,0 0 0 0 0,1-2 1 0 0,-1 0-1 0 0,14-7 354 0 0,-4 2-1123 0 0</inkml:trace>
  <inkml:trace contextRef="#ctx0" brushRef="#br0" timeOffset="877.494">995 519 11399 0 0,'0'0'522'0'0,"0"0"-12"0"0,-2-1-323 0 0,-5 3 87 0 0,-1-1 1 0 0,2 1-1 0 0,-1 0 0 0 0,0 1 1 0 0,0-1-1 0 0,1 2 0 0 0,-1-1 1 0 0,1 0-1 0 0,0 1 0 0 0,0 1 1 0 0,0-1-1 0 0,1 1 0 0 0,-1-1 1 0 0,1 2-1 0 0,0-1 0 0 0,1 0 1 0 0,-1 1-1 0 0,1 0 1 0 0,0 0-1 0 0,1 0 0 0 0,-3 7-274 0 0,2-8 59 0 0,0 0 0 0 0,0 0 0 0 0,0 0 0 0 0,1 1 0 0 0,0-1 0 0 0,0 1 0 0 0,1 0 0 0 0,0 0 0 0 0,0 0 0 0 0,0 0-1 0 0,0 0 1 0 0,1 1 0 0 0,0-1 0 0 0,1 0 0 0 0,-1 1 0 0 0,1-1 0 0 0,0 0 0 0 0,1 1 0 0 0,0-1 0 0 0,0 0 0 0 0,0 1 0 0 0,1-1 0 0 0,-1 0 0 0 0,2 0 0 0 0,1 4-59 0 0,1-7-11 0 0,0-1 0 0 0,0 1 1 0 0,0-1-1 0 0,0 0 0 0 0,0-1 1 0 0,0 1-1 0 0,1-1 0 0 0,-1 0 1 0 0,1-1-1 0 0,-1 1 0 0 0,1-1 1 0 0,-1 0-1 0 0,1 0 0 0 0,-1-1 1 0 0,0 1-1 0 0,1-1 0 0 0,-1-1 1 0 0,0 1-1 0 0,1-1 0 0 0,-1 0 1 0 0,0 0-1 0 0,0 0 0 0 0,0-1 1 0 0,-1 0-1 0 0,1 0 0 0 0,2-2 11 0 0,5-4-199 0 0,-1 0 0 0 0,-1-1-1 0 0,0 0 1 0 0,0-1 0 0 0,-1 0-1 0 0,0-1 1 0 0,-1 0 0 0 0,3-5 199 0 0,-5 8-160 0 0,-3 5 64 0 0,0 0 0 0 0,0 0 0 0 0,-1-1 0 0 0,1 1 0 0 0,-1-1 0 0 0,0 1 0 0 0,0-1 0 0 0,-1 0 1 0 0,1 1-1 0 0,-1-1 0 0 0,0 0 0 0 0,0 0 0 0 0,-1 0 0 0 0,0 0 0 0 0,1 0 0 0 0,-2 0 0 0 0,1 0 1 0 0,-1 0-1 0 0,1 0 0 0 0,-1 0 0 0 0,0 0 0 0 0,-1 1 0 0 0,1-1 0 0 0,-1 0 0 0 0,0 0 96 0 0,0 4 75 0 0,0 1-1 0 0,0-1 1 0 0,0 0-1 0 0,0 0 1 0 0,0 1-1 0 0,0-1 1 0 0,0 1 0 0 0,0-1-1 0 0,0 1 1 0 0,0 0-1 0 0,0 0 1 0 0,0 0-1 0 0,0 0 1 0 0,0 0-1 0 0,0 1 1 0 0,0-1-1 0 0,0 1 1 0 0,0-1-1 0 0,0 1 1 0 0,0 0 0 0 0,0-1-1 0 0,0 1 1 0 0,0 0-1 0 0,0 0 1 0 0,1 1-1 0 0,-1-1 1 0 0,0 0-1 0 0,1 0 1 0 0,-1 1-1 0 0,1-1 1 0 0,-1 1-1 0 0,1-1 1 0 0,0 1-1 0 0,0 0 1 0 0,0 0 0 0 0,0-1-1 0 0,0 1 1 0 0,0 0-1 0 0,0 0 1 0 0,0 0-1 0 0,1 1-74 0 0,-4 4 149 0 0,1 1 0 0 0,0-1 0 0 0,0 1 0 0 0,1-1-1 0 0,0 1 1 0 0,0 0 0 0 0,1 0 0 0 0,0 0 0 0 0,0 0 0 0 0,1 0-1 0 0,0 0 1 0 0,1 0 0 0 0,-1 0 0 0 0,2 0 0 0 0,-1 0 0 0 0,1-1-1 0 0,0 1 1 0 0,1 0 0 0 0,1 2-149 0 0,27 28-1120 0 0,-18-28 47 0 0,-1-3-50 0 0</inkml:trace>
  <inkml:trace contextRef="#ctx0" brushRef="#br0" timeOffset="1815.876">1402 114 5063 0 0,'0'0'232'0'0,"-1"1"407"0"0,-17 52 8068 0 0,3 2-3989 0 0,7-11-4182 0 0,2 2-1 0 0,1-1 0 0 0,3 0 1 0 0,2 39-536 0 0,8-28 21 0 0,-6-46-44 0 0,0 0 0 0 0,-1 1-1 0 0,0-1 1 0 0,0 0 0 0 0,-1 0 0 0 0,0 0 0 0 0,-1 1 0 0 0,-2 9 23 0 0,-24 10-1990 0 0,11-24 946 0 0</inkml:trace>
  <inkml:trace contextRef="#ctx0" brushRef="#br0" timeOffset="2255.787">1183 566 5983 0 0,'0'0'464'0'0,"0"0"47"0"0,0 0 1332 0 0,0 0 610 0 0,0 0 126 0 0,0 0-222 0 0,2 1-1012 0 0,5 4-1106 0 0,0 0 0 0 0,1 0-1 0 0,0-1 1 0 0,0-1 0 0 0,0 1-1 0 0,1-1 1 0 0,-1-1 0 0 0,1 1-1 0 0,-1-2 1 0 0,1 1 0 0 0,0-1-1 0 0,0 0 1 0 0,0-1 0 0 0,0 0-1 0 0,-1 0 1 0 0,1-1-1 0 0,0 0 1 0 0,4-2-239 0 0,8 0-93 0 0,0-2 0 0 0,-1 0-1 0 0,1-1 1 0 0,-1-1 0 0 0,-1-1-1 0 0,1-1 1 0 0,-1 0 0 0 0,-1-2-1 0 0,15-10 94 0 0,7-16-1528 0 0,-40 36 1374 0 0,0 1 52 0 0,0 0 8 0 0,-20 15 108 0 0,16-10 72 0 0,-1-1 0 0 0,1 0 0 0 0,0 1 0 0 0,1 0 0 0 0,-1 0 0 0 0,1 0 0 0 0,0 0 0 0 0,0 0 0 0 0,1 1 0 0 0,-1 0 0 0 0,1-1 0 0 0,0 1 0 0 0,1 0 0 0 0,-1 0 0 0 0,1 0 0 0 0,1 0 0 0 0,-1 0 0 0 0,1 0 0 0 0,0 0 0 0 0,0 0 0 0 0,1 0 0 0 0,-1 0 0 0 0,2 0 0 0 0,0 5-86 0 0,-1-7 5 0 0,-1 0 0 0 0,1 0 0 0 0,0 0 0 0 0,0 0-1 0 0,1 0 1 0 0,-1 0 0 0 0,1-1 0 0 0,0 1 0 0 0,0-1 0 0 0,0 1-1 0 0,0-1 1 0 0,1 0 0 0 0,-1 1 0 0 0,1-1 0 0 0,0-1 0 0 0,0 1-1 0 0,0 0 1 0 0,0-1 0 0 0,0 1 0 0 0,1-1 0 0 0,-1 0 0 0 0,1 0 0 0 0,-1 0-1 0 0,1-1 1 0 0,0 1 0 0 0,0-1 0 0 0,-1 0 0 0 0,1 0 0 0 0,0 0-1 0 0,0-1 1 0 0,0 1 0 0 0,0-1 0 0 0,0 0 0 0 0,1 0 0 0 0,-1-1-1 0 0,0 1 1 0 0,0-1 0 0 0,0 0-5 0 0,2-1-28 0 0,1-1 0 0 0,-1-1 0 0 0,0 1 0 0 0,0-1 0 0 0,0 0 0 0 0,-1-1 0 0 0,1 1 0 0 0,-1-1 0 0 0,0 0 0 0 0,0 0 0 0 0,0-1 0 0 0,-1 1 0 0 0,0-1 0 0 0,0 0 0 0 0,-1 0 0 0 0,2-4 28 0 0,-1 1-232 0 0,-1 0 1 0 0,0 0-1 0 0,0 0 0 0 0,-1-1 0 0 0,0 1 1 0 0,-1-1-1 0 0,0 0 0 0 0,-1 1 0 0 0,1-1 1 0 0,-2-6 231 0 0,1 13-85 0 0,2-19-1645 0 0,-1 10 742 0 0</inkml:trace>
  <inkml:trace contextRef="#ctx0" brushRef="#br0" timeOffset="2654.941">1828 443 5983 0 0,'0'0'464'0'0,"0"0"-129"0"0,0 0 593 0 0,-2 2 288 0 0,-11 10 1205 0 0,12-11-1827 0 0,1-1-245 0 0,0 2-49 0 0,-4 7 1 0 0,1 0 0 0 0,0 1-1 0 0,0-1 1 0 0,1 1 0 0 0,0 0 0 0 0,1 0 0 0 0,0 0-1 0 0,1-1 1 0 0,0 1 0 0 0,1 0 0 0 0,0 0 0 0 0,0 0-1 0 0,1 0 1 0 0,0-1-301 0 0,3 31 1230 0 0,-1-18 1122 0 0,-2-22-2266 0 0,0 0-83 0 0,1-1 0 0 0,-1 1 0 0 0,1-1 0 0 0,-1 0 0 0 0,0 1 0 0 0,1-1 0 0 0,-1 0 0 0 0,0-1 1 0 0,0 1-1 0 0,0 0 0 0 0,0-1 0 0 0,0 1 0 0 0,0-1 0 0 0,0 0 0 0 0,0 1 0 0 0,0-1 0 0 0,-1 0 1 0 0,1 0-1 0 0,-1 0 0 0 0,0 0 0 0 0,1 0 0 0 0,-1-1 0 0 0,0 1 0 0 0,0 0 0 0 0,0 0 0 0 0,-1-1 1 0 0,1 1-1 0 0,0-1-3 0 0,3-9-2 0 0,54-123 202 0 0,-46 117-147 0 0,11 0 1 0 0,72-48-1157 0 0,-85 62-596 0 0,-1-2-4849 0 0</inkml:trace>
  <inkml:trace contextRef="#ctx0" brushRef="#br0" timeOffset="2983.414">2067 522 8287 0 0,'0'0'639'0'0,"1"2"-415"0"0,5 2 381 0 0,-1-1 1 0 0,0 1-1 0 0,1-1 0 0 0,0 0 1 0 0,0-1-1 0 0,0 1 0 0 0,0-1 1 0 0,0 0-1 0 0,0-1 0 0 0,1 1 0 0 0,-1-1 1 0 0,5 0-606 0 0,-2-1 28 0 0,0 0 0 0 0,1 0 0 0 0,-1-1 0 0 0,0 0 0 0 0,0-1 0 0 0,0 0 0 0 0,0 0 0 0 0,-1-1 0 0 0,1 0 0 0 0,-1-1 1 0 0,1 0-1 0 0,-1 0 0 0 0,0-1 0 0 0,-1 1 0 0 0,1-2 0 0 0,-1 1 0 0 0,0-1 0 0 0,0 0 0 0 0,-1-1 0 0 0,0 0 0 0 0,0 0 0 0 0,1-1-28 0 0,-5 4 0 0 0,1 0 0 0 0,0 0 0 0 0,-1 0 0 0 0,0 0 0 0 0,0-1 0 0 0,0 1 0 0 0,-1 0 0 0 0,0-1 0 0 0,0 0 0 0 0,0 1 0 0 0,0-1 0 0 0,0 1 0 0 0,-1-1 0 0 0,0 0 0 0 0,0 0 0 0 0,0 1 0 0 0,-1-2 0 0 0,-21-9 0 0 0,20 15 0 0 0,-6 1 118 0 0,1 0-1 0 0,0 1 1 0 0,0 0-1 0 0,0 0 1 0 0,0 0-1 0 0,0 1 1 0 0,1 0-1 0 0,-1 0 0 0 0,1 1 1 0 0,0 0-1 0 0,0 0 1 0 0,0 0-1 0 0,0 1 1 0 0,1 0-1 0 0,-4 4-117 0 0,6-6 105 0 0,-7 6 230 0 0,0 0 0 0 0,1 1 0 0 0,0 0 0 0 0,0 1 0 0 0,1 0 0 0 0,0 0 0 0 0,1 1 0 0 0,1 0 0 0 0,0 0 0 0 0,-4 12-335 0 0,8-19 53 0 0,0 0-1 0 0,1 1 1 0 0,-1-1 0 0 0,1 0 0 0 0,0 1-1 0 0,1-1 1 0 0,-1 1 0 0 0,1 0 0 0 0,0-1-1 0 0,1 1 1 0 0,-1-1 0 0 0,1 1 0 0 0,0-1 0 0 0,1 1-1 0 0,-1-1 1 0 0,1 0 0 0 0,0 0 0 0 0,0 0-1 0 0,1 0 1 0 0,-1 0 0 0 0,1 0 0 0 0,0 0-1 0 0,1-1 1 0 0,-1 1 0 0 0,1-1 0 0 0,0 0-1 0 0,2 2-52 0 0,1-1-80 0 0,0 1-1 0 0,1-1 1 0 0,0-1-1 0 0,-1 1 1 0 0,1-2-1 0 0,1 1 1 0 0,-1-1-1 0 0,0 0 1 0 0,1 0-1 0 0,0-1 0 0 0,0-1 1 0 0,-1 1-1 0 0,1-1 1 0 0,0-1-1 0 0,0 0 1 0 0,0 0-1 0 0,0 0 1 0 0,0-1-1 0 0,0-1 1 0 0,-1 0-1 0 0,1 0 1 0 0,1-1 80 0 0,10-6-1374 0 0</inkml:trace>
  <inkml:trace contextRef="#ctx0" brushRef="#br0" timeOffset="7103.937">2903 426 9991 0 0,'0'0'456'0'0,"0"0"-8"0"0,1-1-289 0 0,1-2-35 0 0,0 1 0 0 0,0-1 0 0 0,0 0-1 0 0,0 0 1 0 0,-1 0 0 0 0,0 1 0 0 0,1-1 0 0 0,-1-1 0 0 0,0 1-1 0 0,0 0 1 0 0,-1 0 0 0 0,1 0 0 0 0,-1-1 0 0 0,1 1 0 0 0,-1 0-1 0 0,0 0 1 0 0,0-1 0 0 0,-1 1 0 0 0,1 0 0 0 0,-1 0 0 0 0,1-1-1 0 0,-1 1 1 0 0,0 0 0 0 0,0 0 0 0 0,0 0 0 0 0,-1 0 0 0 0,1 0-1 0 0,-1 0 1 0 0,0 1 0 0 0,0-1 0 0 0,0 0 0 0 0,0 1 0 0 0,0-1 0 0 0,0 1-1 0 0,-1 0 1 0 0,1 0 0 0 0,-1 0 0 0 0,1 0 0 0 0,-1 0 0 0 0,0 0-1 0 0,0 1 1 0 0,-2-1-124 0 0,-3 2 334 0 0,0 0 0 0 0,-1 1 0 0 0,1 0 0 0 0,0 0 1 0 0,0 1-1 0 0,0 0 0 0 0,0 0 0 0 0,0 1 0 0 0,0 0 0 0 0,0 0 0 0 0,1 1 0 0 0,0 0 0 0 0,0 0 0 0 0,-5 5-334 0 0,8-7 43 0 0,0 0-21 0 0,1 0 0 0 0,0 0-1 0 0,-1 0 1 0 0,1 0 0 0 0,0 0 0 0 0,0 1 0 0 0,1-1-1 0 0,-1 1 1 0 0,0 0 0 0 0,1 0 0 0 0,0 0-1 0 0,-1 0 1 0 0,1 0 0 0 0,0 0 0 0 0,1 1-1 0 0,-1-1 1 0 0,1 1 0 0 0,-1-1 0 0 0,1 1 0 0 0,0-1-1 0 0,0 1 1 0 0,1 0 0 0 0,-1 0 0 0 0,1 0-1 0 0,0-1 1 0 0,0 1 0 0 0,0 0 0 0 0,0 0-1 0 0,1 0 1 0 0,0-1 0 0 0,-1 1 0 0 0,1 0-1 0 0,1-1 1 0 0,-1 1 0 0 0,0-1 0 0 0,1 1 0 0 0,0-1-1 0 0,0 0 1 0 0,0 1 0 0 0,0-1 0 0 0,0 0-1 0 0,1 0 1 0 0,2 2-22 0 0,72 48 0 0 0,-51-32 0 0 0,-25-17 0 0 0,0 6 0 0 0,-4-4 45 0 0,-1 0-1 0 0,0 0 1 0 0,0 0-1 0 0,0 0 1 0 0,-1-1-1 0 0,1 0 1 0 0,-1 0-1 0 0,-1 0 1 0 0,1 0-1 0 0,-1-1 1 0 0,0 0-1 0 0,0 0 1 0 0,-6 3-45 0 0,-123 48 1752 0 0,58-35-888 0 0,75-19-795 0 0,2-1-37 0 0,25-14-7146 0 0,-7 5-668 0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37.680"/>
    </inkml:context>
    <inkml:brush xml:id="br0">
      <inkml:brushProperty name="width" value="0.05" units="cm"/>
      <inkml:brushProperty name="height" value="0.05" units="cm"/>
      <inkml:brushProperty name="color" value="#5B2D90"/>
    </inkml:brush>
  </inkml:definitions>
  <inkml:trace contextRef="#ctx0" brushRef="#br0">0 0 13823 0 0,'0'0'315'0'0,"0"0"45"0"0,0 0 21 0 0,0 0-49 0 0,1 3 3175 0 0,4 15-3123 0 0,6 40-44 0 0,-3 0-1 0 0,-1 0 1 0 0,-4 1 0 0 0,-2 0 0 0 0,-6 52-340 0 0,2-19 198 0 0,0-19-59 0 0,0-31 114 0 0,2 0 0 0 0,2 0 0 0 0,5 28-253 0 0,-5-68 26 0 0,-1 0 1 0 0,1-1 0 0 0,-1 1 0 0 0,1 0 0 0 0,0-1 0 0 0,0 1 0 0 0,0-1 0 0 0,0 1-1 0 0,0-1 1 0 0,0 0 0 0 0,0 1 0 0 0,0-1 0 0 0,0 0 0 0 0,1 0 0 0 0,-1 0 0 0 0,0 0-1 0 0,1 0 1 0 0,-1 0 0 0 0,1 0 0 0 0,-1 0 0 0 0,1 0 0 0 0,0-1 0 0 0,-1 1 0 0 0,1-1 0 0 0,0 1-1 0 0,-1-1 1 0 0,1 0 0 0 0,0 0 0 0 0,0 1 0 0 0,-1-1 0 0 0,1 0 0 0 0,0-1 0 0 0,1 1-27 0 0,62-9 345 0 0,-61 8-298 0 0,18-4 97 0 0,14-4 130 0 0,0 2 0 0 0,0 1-1 0 0,1 2 1 0 0,3 1-274 0 0,13 4 296 0 0,-42 0-1366 0 0,10 1-5358 0 0,-21-2-978 0 0</inkml:trace>
  <inkml:trace contextRef="#ctx0" brushRef="#br0" timeOffset="422.672">586 371 7367 0 0,'0'0'334'0'0,"0"0"-1"0"0,-8 2 1683 0 0,6-1-1579 0 0,-1 0 0 0 0,1 0-1 0 0,0 0 1 0 0,0 0 0 0 0,-1 1 0 0 0,1-1 0 0 0,0 0 0 0 0,0 1-1 0 0,0-1 1 0 0,1 1 0 0 0,-1 0 0 0 0,0 0 0 0 0,1 0 0 0 0,-1 0-1 0 0,1 0 1 0 0,-1 0 0 0 0,1 0 0 0 0,0 0 0 0 0,-1 2-437 0 0,1 0 136 0 0,0-1 0 0 0,1 0 0 0 0,-1 1 1 0 0,1-1-1 0 0,-1 0 0 0 0,1 1 0 0 0,0-1 0 0 0,0 0 0 0 0,1 1 1 0 0,-1-1-1 0 0,1 0 0 0 0,0 1 0 0 0,-1-1 0 0 0,2 0 1 0 0,-1 0-1 0 0,0 1 0 0 0,0-1 0 0 0,1 0 0 0 0,0 0 1 0 0,0-1-1 0 0,1 4-136 0 0,8 6 22 0 0,1-1 1 0 0,0 0 0 0 0,0-1-1 0 0,1 0 1 0 0,0-1 0 0 0,0 0-1 0 0,5 1-22 0 0,27 19 15 0 0,-39-26-9 0 0,1 1-1 0 0,0 1 0 0 0,-1-1 1 0 0,0 1-1 0 0,0 0 0 0 0,-1 1 1 0 0,1-1-1 0 0,-1 1 0 0 0,0 0 1 0 0,-1 0-1 0 0,0 1 0 0 0,0-1 1 0 0,0 1-1 0 0,0 0 0 0 0,-1 0 1 0 0,0 0-1 0 0,-1 1 0 0 0,0-1 1 0 0,0 1-1 0 0,-1-1 0 0 0,1 1 1 0 0,-1 0-1 0 0,-1-1 0 0 0,0 4-5 0 0,-2-2 84 0 0,-1 0 0 0 0,0 0 1 0 0,-1-1-1 0 0,0 1 0 0 0,0-1 0 0 0,-1 0 0 0 0,0 0 0 0 0,0 0 1 0 0,-1 0-1 0 0,0-1 0 0 0,0 0 0 0 0,-1-1 0 0 0,0 1 0 0 0,0-1 0 0 0,0 0 1 0 0,-1-1-1 0 0,0 0 0 0 0,0 0 0 0 0,0-1 0 0 0,-1 0 0 0 0,0 0 0 0 0,1-1 1 0 0,-1 0-1 0 0,0 0 0 0 0,-1-1 0 0 0,1-1 0 0 0,0 1-84 0 0,-3-1 151 0 0,9-1-81 0 0,-4 0-74 0 0,12-16-357 0 0,13 8-1207 0 0,-7 8-8 0 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43.546"/>
    </inkml:context>
    <inkml:brush xml:id="br0">
      <inkml:brushProperty name="width" value="0.05" units="cm"/>
      <inkml:brushProperty name="height" value="0.05" units="cm"/>
      <inkml:brushProperty name="color" value="#5B2D90"/>
    </inkml:brush>
  </inkml:definitions>
  <inkml:trace contextRef="#ctx0" brushRef="#br0">200 1 7831 0 0,'0'0'603'0'0,"0"0"-127"0"0,-1 2 943 0 0,-17 75 5110 0 0,7 4-3681 0 0,8-41-2691 0 0,2 0 0 0 0,2 0 0 0 0,1 0-1 0 0,2 0 1 0 0,3 4-157 0 0,-6-38 2 0 0,0 5-24 0 0,1-1 0 0 0,0 1 0 0 0,0 0 0 0 0,2-1 0 0 0,-1 0 0 0 0,1 1 1 0 0,1-2-1 0 0,5 11 22 0 0,-9-19-1478 0 0,-1-1-5282 0 0</inkml:trace>
  <inkml:trace contextRef="#ctx0" brushRef="#br0" timeOffset="377.826">0 351 10591 0 0,'0'0'488'0'0,"0"0"-12"0"0,3 0-306 0 0,14-2 481 0 0,1-1 0 0 0,-1-1 0 0 0,1 0 0 0 0,-1-1 0 0 0,-1-1 0 0 0,1-1 0 0 0,2-2-651 0 0,9-2-16 0 0,175-60-229 0 0,-139 67-1310 0 0,-66 15 1499 0 0,-61 125 4397 0 0,63-133-4294 0 0,0 1 1 0 0,0-1-1 0 0,0 1 0 0 0,0-1 0 0 0,0 0 0 0 0,1 1 0 0 0,0-1 1 0 0,0 0-1 0 0,0 1 0 0 0,0-1 0 0 0,0 0 0 0 0,1 0 0 0 0,-1 0 0 0 0,1 0 1 0 0,0 0-1 0 0,0 0 0 0 0,0-1 0 0 0,0 1 0 0 0,0 0 0 0 0,1-1 1 0 0,-1 0-1 0 0,1 0 0 0 0,-1 1 0 0 0,1-2 0 0 0,0 1 0 0 0,0 0 1 0 0,0 0-1 0 0,0-1 0 0 0,0 0 0 0 0,0 1 0 0 0,1-1 0 0 0,-1-1 1 0 0,0 1-1 0 0,1 0 0 0 0,-1-1-47 0 0,6 0 9 0 0,1 0 1 0 0,-1-1-1 0 0,0-1 1 0 0,0 1 0 0 0,0-1-1 0 0,0-1 1 0 0,0 0-1 0 0,-1 0 1 0 0,1-1-1 0 0,-1 0 1 0 0,0 0-1 0 0,0-1 1 0 0,0 0-1 0 0,0 0 1 0 0,-1-1 0 0 0,0 0-1 0 0,0-1 1 0 0,-1 1-1 0 0,4-6-9 0 0,-8 11 4 0 0,-1-1 0 0 0,0 0 0 0 0,0-1 0 0 0,0 1-1 0 0,0 0 1 0 0,0 0 0 0 0,0 0 0 0 0,0-1 0 0 0,-1 1 0 0 0,1 0-1 0 0,-1-1 1 0 0,0 1 0 0 0,1 0 0 0 0,-1-1 0 0 0,0 1 0 0 0,0-1-1 0 0,-1 1 1 0 0,1 0 0 0 0,-1-1 0 0 0,1 1 0 0 0,-1 0 0 0 0,1-1 0 0 0,-1 1-1 0 0,0 0 1 0 0,0 0 0 0 0,0 0 0 0 0,-2-2-4 0 0,-46-50 186 0 0,23 29-116 0 0,-34-43-487 0 0,47 51 58 0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38.712"/>
    </inkml:context>
    <inkml:brush xml:id="br0">
      <inkml:brushProperty name="width" value="0.05" units="cm"/>
      <inkml:brushProperty name="height" value="0.05" units="cm"/>
      <inkml:brushProperty name="color" value="#5B2D90"/>
    </inkml:brush>
  </inkml:definitions>
  <inkml:trace contextRef="#ctx0" brushRef="#br0">1 29 8751 0 0,'0'0'674'0'0,"0"0"-192"0"0,0 0 824 0 0,0 0 408 0 0,0 0 81 0 0,0 0-123 0 0,0 0-591 0 0,0 2-258 0 0,6 48 218 0 0,3 0 1 0 0,1-1-1 0 0,14 37-1041 0 0,-22-82 10 0 0,2 14-3 0 0,2-1-1 0 0,0 0 1 0 0,1 0-1 0 0,0-1 1 0 0,1 0 0 0 0,1 0-1 0 0,1 0 1 0 0,0-1-1 0 0,1-1 1 0 0,1 0 0 0 0,0-1-1 0 0,1 1-6 0 0,-8-11 1 0 0,0-1 0 0 0,0 1 0 0 0,0-1 0 0 0,1 1 0 0 0,-1-1 0 0 0,1-1-1 0 0,0 1 1 0 0,-1-1 0 0 0,1 0 0 0 0,0-1 0 0 0,0 1 0 0 0,5-1-1 0 0,0-10 64 0 0,-6 4-40 0 0,-1-1 0 0 0,0 1 0 0 0,0-1 0 0 0,-1 0 0 0 0,0 0 0 0 0,0 0 0 0 0,-1 0 0 0 0,0-1 0 0 0,0 1 0 0 0,0-1 0 0 0,-1-5-24 0 0,13-45 152 0 0,-6 84-99 0 0,-5-15-26 0 0,0 0-1 0 0,1 0 1 0 0,0-1-1 0 0,1 1 1 0 0,1-1-1 0 0,-1 0 1 0 0,1-1 0 0 0,1 1-1 0 0,0-1 1 0 0,0 0-1 0 0,2 0-26 0 0,-5-6 23 0 0,0 0-1 0 0,0-1 1 0 0,0 0-1 0 0,0 1 1 0 0,1-2-1 0 0,-1 1 0 0 0,1 0 1 0 0,-1-1-1 0 0,1 0 1 0 0,0 0-1 0 0,-1 0 1 0 0,1-1-1 0 0,0 0 1 0 0,-1 1-1 0 0,1-2 1 0 0,0 1-1 0 0,0 0 1 0 0,-1-1-1 0 0,1 0 1 0 0,0 0-1 0 0,-1-1 1 0 0,1 1-1 0 0,-1-1 0 0 0,0 0 1 0 0,1 0-1 0 0,-1 0 1 0 0,0-1-1 0 0,0 1 1 0 0,0-1-1 0 0,-1 0 1 0 0,1 0-1 0 0,-1-1 1 0 0,1 1-1 0 0,-1-1-22 0 0,23-34-334 0 0,-3-1-1 0 0,0-2 0 0 0,-3 0 1 0 0,-2-1-1 0 0,-1 0 0 0 0,-2-2 1 0 0,8-43 334 0 0,-3 21-440 0 0,-12 41-882 0 0</inkml:trace>
  <inkml:trace contextRef="#ctx0" brushRef="#br0" timeOffset="3953.184">858 59 7367 0 0,'0'0'568'0'0,"0"-2"-373"0"0,4-26 418 0 0,-4 18 2240 0 0,0 1 3870 0 0,6 59-4847 0 0,4 325 24 0 0,6-294-1900 0 0,-11-71 13 0 0,-4-8 51 0 0,10-7 98 0 0,-7 0-134 0 0,0 1 0 0 0,0-1 0 0 0,0 0 1 0 0,0 0-1 0 0,-1 0 0 0 0,0-1 0 0 0,0 1 0 0 0,-1-1 1 0 0,1 1-1 0 0,-1-1 0 0 0,0 0 0 0 0,-1 0 1 0 0,0 0-1 0 0,0 0 0 0 0,0 0 0 0 0,0 0 0 0 0,-1-6-28 0 0,6-27 126 0 0,3-19 23 0 0,-9 56-37 0 0,6-9 250 0 0,26 9-341 0 0,-26 6-34 0 0,0 0 0 0 0,-1 0 0 0 0,1 0 0 0 0,-1 1 0 0 0,1 0 0 0 0,-1 0 0 0 0,-1 1 0 0 0,1-1 0 0 0,-1 1-1 0 0,0 0 1 0 0,0 0 0 0 0,-1 0 0 0 0,0 0 0 0 0,0 1 0 0 0,1 4 13 0 0,6 9-14 0 0,-7-10 25 0 0,2 0 0 0 0,-1 0-1 0 0,1 0 1 0 0,1-1-1 0 0,-1 1 1 0 0,2-1 0 0 0,-1-1-1 0 0,1 1 1 0 0,1-1-1 0 0,-1 0 1 0 0,1-1 0 0 0,1 0-1 0 0,3 2-10 0 0,-8-7-40 0 0,-1 0-1 0 0,1-1 1 0 0,-1 0 0 0 0,1 0-1 0 0,0 0 1 0 0,-1 0 0 0 0,1 0-1 0 0,0-1 1 0 0,0 0-1 0 0,0 0 1 0 0,0 0 0 0 0,-1 0-1 0 0,1 0 1 0 0,0-1 0 0 0,0 0-1 0 0,-1 0 1 0 0,1 0-1 0 0,0 0 1 0 0,-1 0 0 0 0,1-1-1 0 0,-1 0 1 0 0,1 1 0 0 0,-1-1-1 0 0,0-1 1 0 0,2 0 40 0 0,42-46-9031 0 0,-37 35 3207 0 0</inkml:trace>
  <inkml:trace contextRef="#ctx0" brushRef="#br0" timeOffset="4489.609">1386 471 9471 0 0,'0'0'432'0'0,"0"0"-5"0"0,0 0-143 0 0,0 0 429 0 0,5 8 3454 0 0,0-15-3998 0 0,1-1 0 0 0,-1 0 0 0 0,0 0 0 0 0,-1-1 0 0 0,0 0 0 0 0,0 0 0 0 0,-1 0 0 0 0,0 0 0 0 0,-1 0 0 0 0,0 0 0 0 0,0-2-169 0 0,-2 9 28 0 0,1 1 0 0 0,-1 0 1 0 0,0-1-1 0 0,1 1 1 0 0,-1 0-1 0 0,0-1 0 0 0,0 1 1 0 0,0 0-1 0 0,0-1 0 0 0,0 1 1 0 0,-1 0-1 0 0,1-1 1 0 0,0 1-1 0 0,0 0 0 0 0,-1-1 1 0 0,1 1-1 0 0,-1 0 1 0 0,0 0-1 0 0,1-1 0 0 0,-1 1 1 0 0,0 0-1 0 0,1 0 1 0 0,-1 0-1 0 0,0 0 0 0 0,0 0 1 0 0,0 0-1 0 0,0 0 0 0 0,0 0 1 0 0,0 0-1 0 0,0 1 1 0 0,0-1-1 0 0,-1 0 0 0 0,1 1 1 0 0,0-1-1 0 0,0 1 1 0 0,-1-1-1 0 0,1 1 0 0 0,0-1 1 0 0,-1 1-1 0 0,1 0 1 0 0,0 0-1 0 0,-1 0 0 0 0,1 0 1 0 0,0 0-1 0 0,-1 0 0 0 0,1 0 1 0 0,0 0-1 0 0,-1 0 1 0 0,1 1-1 0 0,0-1 0 0 0,-1 0 1 0 0,1 1-1 0 0,0-1 1 0 0,0 1-1 0 0,0 0 0 0 0,-1-1 1 0 0,1 1-1 0 0,0 0-28 0 0,-6 5 105 0 0,0 1 0 0 0,0 0 0 0 0,1 0 0 0 0,0 0 0 0 0,1 1-1 0 0,-1 0 1 0 0,2 0 0 0 0,-1 0 0 0 0,1 1 0 0 0,0 0 0 0 0,1-1 0 0 0,0 1-1 0 0,0 0 1 0 0,1 1 0 0 0,0-1 0 0 0,1 0 0 0 0,0 1 0 0 0,0-1 0 0 0,1 1 0 0 0,0-1-1 0 0,1 1 1 0 0,0-1 0 0 0,1 2-105 0 0,0-7-8 0 0,1 1-1 0 0,0-1 1 0 0,0-1 0 0 0,0 1-1 0 0,0 0 1 0 0,1-1-1 0 0,-1 1 1 0 0,1-1 0 0 0,0 0-1 0 0,0 0 1 0 0,0-1-1 0 0,0 1 1 0 0,1-1 0 0 0,-1 0-1 0 0,1 0 1 0 0,-1 0-1 0 0,1-1 1 0 0,0 0 0 0 0,0 0-1 0 0,0 0 1 0 0,-1 0-1 0 0,1-1 1 0 0,0 1 0 0 0,0-2-1 0 0,0 1 1 0 0,0 0-1 0 0,0-1 1 0 0,0 0 0 0 0,0 0-1 0 0,2-1 9 0 0,0 0-72 0 0,1-1-1 0 0,-1 0 1 0 0,0 0-1 0 0,0 0 1 0 0,-1-1-1 0 0,1 0 1 0 0,-1-1-1 0 0,1 0 1 0 0,-1 0-1 0 0,-1 0 1 0 0,1 0-1 0 0,-1-1 1 0 0,0 0-1 0 0,0 0 1 0 0,-1 0-1 0 0,3-5 73 0 0,42-73-3760 0 0,-49 83 3096 0 0,0 1 80 0 0,0 0 336 0 0,0 0 148 0 0,0 0 32 0 0,-1 1 30 0 0,-2 0 126 0 0,1 1 0 0 0,-1 0 0 0 0,1 0 1 0 0,0 0-1 0 0,-1 0 0 0 0,1 0 0 0 0,0 1 1 0 0,1-1-1 0 0,-1 1 0 0 0,0-1 0 0 0,1 1 1 0 0,-1-1-1 0 0,1 1 0 0 0,0 0 0 0 0,0 0 1 0 0,0 0-1 0 0,0 0 0 0 0,0 0 0 0 0,1 0 1 0 0,-1 0-1 0 0,1 0 0 0 0,0 0 0 0 0,0 0 1 0 0,0 0-1 0 0,0 0 0 0 0,1 2-88 0 0,-1-3 188 0 0,0-2-49 0 0,33 22 518 0 0,-31-21-608 0 0,1 1 0 0 0,-1-1 0 0 0,1 0 0 0 0,0 0 0 0 0,0 0-1 0 0,0 0 1 0 0,-1-1 0 0 0,1 1 0 0 0,0-1 0 0 0,0 1 0 0 0,0-1 0 0 0,0 0 0 0 0,0 0-1 0 0,0-1 1 0 0,0 1 0 0 0,0-1 0 0 0,-1 1 0 0 0,1-1 0 0 0,0 0 0 0 0,0 0 0 0 0,0 0-1 0 0,-1 0 1 0 0,1-1 0 0 0,-1 1 0 0 0,1-1 0 0 0,0 0-49 0 0,106-117 793 0 0,-98 112-739 0 0,1 3-44 0 0,-9 4 13 0 0,0 1 0 0 0,1 0-1 0 0,-1 0 1 0 0,0 1 0 0 0,0-1-1 0 0,0 1 1 0 0,0-1 0 0 0,-1 1-1 0 0,1 0 1 0 0,0 0 0 0 0,-1 0-1 0 0,1 0 1 0 0,-1 1 0 0 0,0-1-1 0 0,1 1 1 0 0,-1-1 0 0 0,0 1-1 0 0,-1 0 1 0 0,1 0 0 0 0,0 0-1 0 0,-1 0 1 0 0,0 0 0 0 0,0 0-1 0 0,0 0 1 0 0,0 0 0 0 0,0 0-1 0 0,0 1 1 0 0,-1-1 0 0 0,0 0-1 0 0,1 3-22 0 0,3 8 70 0 0,-4-10-87 0 0,1 0 1 0 0,0 0 0 0 0,0 0-1 0 0,1 0 1 0 0,-1 0 0 0 0,1 0-1 0 0,-1 0 1 0 0,1-1 0 0 0,1 1-1 0 0,-1-1 1 0 0,0 0 0 0 0,1 1-1 0 0,-1-1 1 0 0,1 0 0 0 0,0 0-1 0 0,0-1 1 0 0,0 1 0 0 0,1-1-1 0 0,-1 1 1 0 0,1-1 0 0 0,-1 0-1 0 0,1 0 1 0 0,0-1 0 0 0,-1 1-1 0 0,1-1 1 0 0,0 0 0 0 0,0 1-1 0 0,0-2 1 0 0,0 1 0 0 0,0-1-1 0 0,1 1 1 0 0,-1-1 0 0 0,0 0-1 0 0,0 0 1 0 0,0-1 0 0 0,2 0 16 0 0,8-5-4882 0 0,0-2-1662 0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55.305"/>
    </inkml:context>
    <inkml:brush xml:id="br0">
      <inkml:brushProperty name="width" value="0.05" units="cm"/>
      <inkml:brushProperty name="height" value="0.05" units="cm"/>
      <inkml:brushProperty name="color" value="#5B2D90"/>
    </inkml:brush>
  </inkml:definitions>
  <inkml:trace contextRef="#ctx0" brushRef="#br0">99 93 5063 0 0,'0'0'390'0'0,"1"-2"-252"0"0,72-87 5848 0 0,-72 87-5414 0 0,-1 2-18 0 0,0 0-2 0 0,0 0-1 0 0,0 0-6 0 0,0 0-1 0 0,-10 1 523 0 0,-2 3-787 0 0,1 1 0 0 0,0 0 1 0 0,0 1-1 0 0,0 0 0 0 0,0 1 0 0 0,1 0 1 0 0,0 0-1 0 0,1 1 0 0 0,-1 0 1 0 0,-5 8-281 0 0,-26 29 1336 0 0,40-43-1142 0 0,1-2-2 0 0,11 9 84 0 0,71 23-113 0 0,-34-18-108 0 0,-43-13-46 0 0,0 1 0 0 0,0 0 1 0 0,-1 0-1 0 0,1 1 0 0 0,-1-1 1 0 0,1 1-1 0 0,-1 0 1 0 0,0 0-1 0 0,0 1 0 0 0,0-1 1 0 0,0 1-1 0 0,-1 0 0 0 0,0 0 1 0 0,0 0-1 0 0,0 0 1 0 0,0 1-1 0 0,0-1 0 0 0,-1 1 1 0 0,0 0-1 0 0,0-1 0 0 0,0 1 1 0 0,-1 0-1 0 0,1 0 1 0 0,-1 0-1 0 0,0 0 0 0 0,-1 1 1 0 0,1-1-1 0 0,-1 0 0 0 0,0 0 1 0 0,0 0-1 0 0,-1 5-9 0 0,-2-1 31 0 0,-1 0 0 0 0,0 0-1 0 0,0-1 1 0 0,-1 1 0 0 0,0-1-1 0 0,0 0 1 0 0,-1 0 0 0 0,0-1 0 0 0,0 1-1 0 0,-1-1 1 0 0,0-1 0 0 0,0 1-1 0 0,-1-1 1 0 0,0 0 0 0 0,0-1-1 0 0,0 0 1 0 0,-5 2-31 0 0,4-1 70 0 0,7-4-75 0 0,0 0 1 0 0,1-1-1 0 0,-1 1 0 0 0,0-1 0 0 0,0 0 0 0 0,0 0 0 0 0,0 1 1 0 0,0-1-1 0 0,0 0 0 0 0,0-1 0 0 0,0 1 0 0 0,0 0 1 0 0,-1-1-1 0 0,1 1 0 0 0,0-1 0 0 0,0 0 0 0 0,-1 1 0 0 0,1-1 1 0 0,0 0-1 0 0,-1 0 0 0 0,1-1 0 0 0,0 1 0 0 0,0 0 1 0 0,-1-1-1 0 0,1 0 0 0 0,0 1 0 0 0,0-1 0 0 0,0 0 0 0 0,0 0 1 0 0,0 0-1 0 0,0 0 0 0 0,0-1 0 0 0,0 1 0 0 0,0 0 1 0 0,0-1-1 0 0,1 1 0 0 0,-1-1 0 0 0,1 0 0 0 0,-1 1 1 0 0,1-1-1 0 0,-1 0 0 0 0,1 0 0 0 0,0 0 0 0 0,0 0 0 0 0,0 0 1 0 0,0 0-1 0 0,1-1 0 0 0,-1 1 0 0 0,0-1 5 0 0,1-8-857 0 0,0-2-50 0 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55.555"/>
    </inkml:context>
    <inkml:brush xml:id="br0">
      <inkml:brushProperty name="width" value="0.05" units="cm"/>
      <inkml:brushProperty name="height" value="0.05" units="cm"/>
      <inkml:brushProperty name="color" value="#5B2D90"/>
    </inkml:brush>
  </inkml:definitions>
  <inkml:trace contextRef="#ctx0" brushRef="#br0">147 1 6911 0 0,'0'0'528'0'0,"0"0"-92"0"0,0 0 878 0 0,0 0 418 0 0,0 0 85 0 0,1 2-114 0 0,1 7-1314 0 0,-1-1 0 0 0,1 1 1 0 0,-2 0-1 0 0,1-1 1 0 0,-1 1-1 0 0,-1 0 0 0 0,1 0 1 0 0,-2-1-1 0 0,1 1 1 0 0,-1 0-1 0 0,0-1-389 0 0,-3 18 458 0 0,-47 278 1675 0 0,50-286-2122 0 0,-1-1 0 0 0,-1 1 0 0 0,0-1 0 0 0,-1 0 0 0 0,-1 0 0 0 0,-1 0 1 0 0,-2 3-12 0 0,9-19-105 0 0,-1 0 0 0 0,1 0 0 0 0,0 0 0 0 0,-1 0 0 0 0,1-1 0 0 0,0 1 0 0 0,-1 0 0 0 0,1 0 0 0 0,-1-1 0 0 0,1 1 0 0 0,-1 0 0 0 0,0-1 0 0 0,1 1 0 0 0,-1 0 0 0 0,0-1 0 0 0,1 1 0 0 0,-1-1 1 0 0,0 1-1 0 0,0-1 0 0 0,1 1 0 0 0,-1-1 0 0 0,0 0 0 0 0,0 0 0 0 0,0 1 0 0 0,0-1 0 0 0,0 0 0 0 0,1 0 0 0 0,-1 0 0 0 0,0 0 0 0 0,0 0 0 0 0,0 0 0 0 0,0 0 0 0 0,0 0 0 0 0,0 0 1 0 0,1 0-1 0 0,-1 0 0 0 0,0-1 0 0 0,0 1 0 0 0,0 0 0 0 0,0 0 0 0 0,0-1 105 0 0,-5-4-1491 0 0</inkml:trace>
  <inkml:trace contextRef="#ctx0" brushRef="#br0" timeOffset="377.857">0 406 7831 0 0,'0'0'356'0'0,"0"0"-6"0"0,0 0 18 0 0,0 0 890 0 0,0 0 412 0 0,2 1 83 0 0,2 1-1480 0 0,1 1 1 0 0,-1-1 0 0 0,1 0-1 0 0,0-1 1 0 0,0 1-1 0 0,0-1 1 0 0,0 0-1 0 0,0 0 1 0 0,0-1-1 0 0,0 1 1 0 0,0-1-1 0 0,0 0 1 0 0,0 0-1 0 0,4-1-273 0 0,7-3-41 0 0,-1 0 0 0 0,1-1-1 0 0,-1 0 1 0 0,0-2 0 0 0,0 0 0 0 0,8-5 41 0 0,5-2 311 0 0,-2 0-310 0 0,46-15 9 0 0,-70 29 61 0 0,-2 0 78 0 0,3 12 172 0 0,-3-8-245 0 0,0 1-1 0 0,-1 0 0 0 0,1 0 1 0 0,-1-1-1 0 0,0 1 1 0 0,-1 0-1 0 0,1-1 1 0 0,-1 1-1 0 0,0-1 0 0 0,0 0 1 0 0,0 1-1 0 0,-1-1 1 0 0,0 0-1 0 0,1 0 0 0 0,-3 1-75 0 0,-14 28 605 0 0,14-22-386 0 0,1 0-1 0 0,1 0 0 0 0,0 1 1 0 0,0 0-1 0 0,1-1 1 0 0,0 1-1 0 0,1 0 0 0 0,1 0 1 0 0,0 0-1 0 0,1 7-218 0 0,-1-15 22 0 0,1-1 0 0 0,-1 1 1 0 0,1-1-1 0 0,0 1 0 0 0,0-1 0 0 0,0 0 0 0 0,0 0 0 0 0,1 1 1 0 0,-1-1-1 0 0,1 0 0 0 0,0 0 0 0 0,0 0 0 0 0,0-1 0 0 0,0 1 0 0 0,0 0 1 0 0,1-1-1 0 0,-1 1 0 0 0,1-1 0 0 0,-1 0 0 0 0,1 0 0 0 0,0 0 1 0 0,0 0-1 0 0,0-1 0 0 0,0 1 0 0 0,0-1 0 0 0,1 0 0 0 0,-1 1 0 0 0,0-1 1 0 0,1-1-1 0 0,-1 1 0 0 0,1-1 0 0 0,-1 1 0 0 0,0-1 0 0 0,1 0 1 0 0,-1 0-1 0 0,1 0 0 0 0,-1-1 0 0 0,1 1 0 0 0,1-1-22 0 0,3-3-3 0 0,1 0 0 0 0,-1 0-1 0 0,-1 0 1 0 0,1-1 0 0 0,-1 0 0 0 0,0-1-1 0 0,0 1 1 0 0,0-1 0 0 0,-1-1 0 0 0,0 1-1 0 0,0-1 1 0 0,0 0 0 0 0,-1-1 0 0 0,0 1-1 0 0,-1-1 1 0 0,0 0 0 0 0,0 0 0 0 0,0 0-1 0 0,-1-1 1 0 0,-1 1 0 0 0,1-1 0 0 0,-1 0-1 0 0,-1 0 1 0 0,0 0 0 0 0,0-3 3 0 0,0 7-43 0 0,-2 1 0 0 0,1-1 0 0 0,0 1 0 0 0,-1-1 0 0 0,0 1 0 0 0,0 0 0 0 0,0 0 0 0 0,-1-1 0 0 0,1 1 0 0 0,-1 0 0 0 0,0 0 0 0 0,0 0 0 0 0,-1 0 0 0 0,1 1 0 0 0,-1-1 0 0 0,1 1 0 0 0,-1-1 0 0 0,0 1 0 0 0,-1 0 0 0 0,1 0 0 0 0,-1 1 0 0 0,1-1 0 0 0,-1 0 0 0 0,0 1 0 0 0,1 0 0 0 0,-1 0 0 0 0,-1 0 0 0 0,1 1 0 0 0,0-1 0 0 0,0 1 0 0 0,0 0 0 0 0,-1 0 0 0 0,1 1 0 0 0,-1-1 0 0 0,1 1 0 0 0,0 0 0 0 0,-1 0 0 0 0,1 0 0 0 0,-1 1 0 0 0,1-1 0 0 0,0 1 0 0 0,-1 0 0 0 0,0 1 43 0 0,3-2-1048 0 0,2 0-243 0 0,0 0-48 0 0</inkml:trace>
  <inkml:trace contextRef="#ctx0" brushRef="#br0" timeOffset="629.173">573 419 14367 0 0,'0'0'662'0'0,"0"0"-18"0"0,0 0-298 0 0,0 0 286 0 0,0 0 175 0 0,0 0 32 0 0,0 0-43 0 0,0 2-211 0 0,-7 183 1880 0 0,8-115-2198 0 0,-1-53-257 0 0,-1-5-4 0 0,1-1-1 0 0,0 1 0 0 0,1-1 1 0 0,1 0-1 0 0,-1 1 0 0 0,2-1 1 0 0,-1 0-1 0 0,2 0-5 0 0,0-2-24 0 0,-3-8-91 0 0,1-1-45 0 0,-1-1-1 0 0,1 1 0 0 0,0-1 0 0 0,-1 0 0 0 0,1 1 0 0 0,-1-1 0 0 0,1 0 0 0 0,-1 0 0 0 0,0 0 0 0 0,1 0 0 0 0,-1 0 0 0 0,0-1 0 0 0,0 1 0 0 0,1 0 0 0 0,-1 0 0 0 0,0-1 0 0 0,0 1 0 0 0,-1-1 0 0 0,1 1 0 0 0,0-1 0 0 0,0 1 0 0 0,-1-1 0 0 0,1 0 0 0 0,-1 1 0 0 0,1-1 0 0 0,-1 0 0 0 0,0 1 0 0 0,0-1 0 0 0,1 0 0 0 0,-1 1 0 0 0,0-1 0 0 0,-1 0 0 0 0,1 0 1 0 0,0 1-1 0 0,0-1 0 0 0,-1 0 0 0 0,0 0 161 0 0,1-15-1738 0 0</inkml:trace>
  <inkml:trace contextRef="#ctx0" brushRef="#br0" timeOffset="918.351">565 609 3679 0 0,'0'-1'167'0'0,"-14"-37"-100"0"0,-5-58 12138 0 0,18 90-12066 0 0,1 1 0 0 0,1 0 0 0 0,-1-1-1 0 0,1 1 1 0 0,-1 0 0 0 0,2 0 0 0 0,-1 0 0 0 0,0-1 0 0 0,1 1 0 0 0,0 1-1 0 0,0-1 1 0 0,1 0 0 0 0,-1 0 0 0 0,1 1 0 0 0,0-1 0 0 0,0 1 0 0 0,1 0 0 0 0,-1 0-1 0 0,1 0 1 0 0,0 1 0 0 0,0-1 0 0 0,0 1 0 0 0,0 0 0 0 0,1 0 0 0 0,-1 0-1 0 0,1 1 1 0 0,0-1 0 0 0,0 1 0 0 0,0 1 0 0 0,0-1 0 0 0,0 0 0 0 0,0 1 0 0 0,2 0-139 0 0,1-2 5 0 0,0 1 0 0 0,0-1 0 0 0,0 1 0 0 0,0 1 0 0 0,0 0 0 0 0,0 0 0 0 0,0 1 0 0 0,1-1 0 0 0,-1 2 0 0 0,0-1 1 0 0,0 1-1 0 0,0 1 0 0 0,0-1 0 0 0,0 2 0 0 0,0-1 0 0 0,0 1 0 0 0,0 0-5 0 0,-6-2 13 0 0,-1 0 0 0 0,1 1-1 0 0,0-1 1 0 0,-1 1 0 0 0,1 0-1 0 0,-1-1 1 0 0,1 1-1 0 0,-1 0 1 0 0,0 0 0 0 0,0 0-1 0 0,0 0 1 0 0,0 0 0 0 0,0 0-1 0 0,0 0 1 0 0,-1 0 0 0 0,1 0-1 0 0,-1 1 1 0 0,1-1 0 0 0,-1 0-1 0 0,0 0 1 0 0,0 1 0 0 0,0-1-1 0 0,0 0 1 0 0,0 0 0 0 0,0 0-1 0 0,-1 1 1 0 0,1-1 0 0 0,-1 0-1 0 0,1 0 1 0 0,-1 0 0 0 0,0 0-1 0 0,-1 2-12 0 0,-39 62 591 0 0,32-57-511 0 0,0 1 0 0 0,-1-2 0 0 0,0 1 0 0 0,-1-1 0 0 0,1-1 0 0 0,-1 0 0 0 0,-1 0 0 0 0,1-1 0 0 0,-1-1 0 0 0,-1 0 0 0 0,1 0 0 0 0,0-2 0 0 0,-1 1 0 0 0,0-1 0 0 0,-1-1-80 0 0,6-2 0 0 0,3-13-156 0 0,33-21-2518 0 0,-17 25 1344 0 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3:04.756"/>
    </inkml:context>
    <inkml:brush xml:id="br0">
      <inkml:brushProperty name="width" value="0.05" units="cm"/>
      <inkml:brushProperty name="height" value="0.05" units="cm"/>
      <inkml:brushProperty name="color" value="#5B2D90"/>
    </inkml:brush>
  </inkml:definitions>
  <inkml:trace contextRef="#ctx0" brushRef="#br0">135 1 13039 0 0,'-3'11'1394'0'0,"-6"26"-578"0"0,2 1 0 0 0,1-1 1 0 0,2 1-1 0 0,2 0 1 0 0,1 16-817 0 0,1-39-10 0 0,0-8 54 0 0,-2 25 26 0 0,1-1-1 0 0,2 1 0 0 0,1-1 0 0 0,2 0 0 0 0,0 0 1 0 0,6 14-70 0 0,-9-43-886 0 0,-1-2-3503 0 0,0 0-1494 0 0</inkml:trace>
  <inkml:trace contextRef="#ctx0" brushRef="#br0" timeOffset="1002.045">1 440 7831 0 0,'0'0'356'0'0,"0"0"-6"0"0,1-2-222 0 0,25-32 2968 0 0,19-16 1124 0 0,-15 43-4076 0 0,-28 7-131 0 0,1-1 1 0 0,0 1 0 0 0,0 0-1 0 0,0-1 1 0 0,-1 1 0 0 0,1 0 0 0 0,0 1-1 0 0,0-1 1 0 0,-1 0 0 0 0,1 1-1 0 0,0 0 1 0 0,0-1 0 0 0,-1 1 0 0 0,1 0-1 0 0,-1 1 1 0 0,1-1 0 0 0,-1 0-1 0 0,1 1 1 0 0,-1-1 0 0 0,0 1 0 0 0,0 0-1 0 0,1 0 1 0 0,-1 0 0 0 0,0 0-14 0 0,7 6 205 0 0,34 63 1590 0 0,-43-70-1522 0 0,1 1-1 0 0,6 5 2236 0 0,19-25-2424 0 0,64-103-20 0 0,-87 118-85 0 0,1 0 1 0 0,0 0-1 0 0,0 1 0 0 0,0-1 0 0 0,0 1 0 0 0,1 0 0 0 0,-1 0 1 0 0,0 0-1 0 0,1 1 0 0 0,0 0 0 0 0,-1 0 0 0 0,1 0 0 0 0,0 0 1 0 0,-1 1-1 0 0,1-1 0 0 0,0 1 0 0 0,0 0 0 0 0,0 1 0 0 0,-1-1 1 0 0,1 1-1 0 0,0 0 0 0 0,-1 0 0 0 0,1 1 0 0 0,0-1 0 0 0,-1 1 1 0 0,0 0-1 0 0,1 0 0 0 0,-1 0 0 0 0,2 2 21 0 0,59 39-1565 0 0,-26-16 1098 0 0,-37-25 419 0 0,1-1 59 0 0,-1-1 0 0 0,1 1 0 0 0,-1-1 0 0 0,0 0 0 0 0,1 0 0 0 0,-1 0-1 0 0,1 0 1 0 0,-1 0 0 0 0,1 0 0 0 0,-1-1 0 0 0,0 1 0 0 0,1-1 0 0 0,-1 1 0 0 0,0-1 0 0 0,1 0-1 0 0,-1 0 1 0 0,0 0 0 0 0,0-1 0 0 0,0 1 0 0 0,0 0 0 0 0,0-1 0 0 0,0 1 0 0 0,0-1 0 0 0,0 0-1 0 0,-1 0 1 0 0,1 1 0 0 0,0-1 0 0 0,-1 0 0 0 0,0 0 0 0 0,1-1 0 0 0,-1 1 0 0 0,0 0 0 0 0,0 0-1 0 0,0 0 1 0 0,-1-1 0 0 0,1 1 0 0 0,0-1 0 0 0,-1 1 0 0 0,0 0 0 0 0,1-1 0 0 0,-1 1 0 0 0,0-3-11 0 0,1-2 26 0 0,0 4-16 0 0,-1 1 0 0 0,1-1 0 0 0,-1 0 1 0 0,1 0-1 0 0,-1 0 0 0 0,0 1 0 0 0,0-1 0 0 0,0 0 0 0 0,-1 0 0 0 0,1 0 0 0 0,-1 1 1 0 0,1-1-1 0 0,-1 0 0 0 0,0 0 0 0 0,0 1 0 0 0,0-1 0 0 0,-2-1-10 0 0,-13-5 66 0 0,7 11-12 0 0,0 0 1 0 0,1 0 0 0 0,0 1 0 0 0,-1 1 0 0 0,1 0-1 0 0,0 0 1 0 0,1 0 0 0 0,-1 1 0 0 0,1 0 0 0 0,0 0 0 0 0,0 1-1 0 0,1 0 1 0 0,-1 0 0 0 0,1 0 0 0 0,1 1 0 0 0,-1 0 0 0 0,-3 7-55 0 0,6-11 58 0 0,-1 1 0 0 0,1-1 0 0 0,0 1 1 0 0,0 0-1 0 0,1 0 0 0 0,-1 0 1 0 0,1 0-1 0 0,0 1 0 0 0,0-1 1 0 0,0 0-1 0 0,1 1 0 0 0,-1 0 0 0 0,1-1 1 0 0,0 1-1 0 0,1 0 0 0 0,-1 0 1 0 0,1-1-1 0 0,0 1 0 0 0,0 0 1 0 0,0 0-1 0 0,1 0 0 0 0,0-1 0 0 0,-1 1 1 0 0,2 0-1 0 0,-1-1 0 0 0,1 1 1 0 0,-1-1-1 0 0,1 1 0 0 0,0-1 0 0 0,1 0 1 0 0,-1 0-1 0 0,1 0 0 0 0,0 0 1 0 0,0 0-1 0 0,0 0 0 0 0,0-1 1 0 0,1 0-1 0 0,0 0 0 0 0,-1 0 0 0 0,3 1-58 0 0,101 19 83 0 0,-97-23-86 0 0,0 0 0 0 0,-1-1 0 0 0,1 0 1 0 0,0 0-1 0 0,0-1 0 0 0,-1-1 0 0 0,1 0 0 0 0,-1 0 0 0 0,0 0 0 0 0,0-1 0 0 0,0-1 0 0 0,-1 0 0 0 0,1 0 0 0 0,-1 0 1 0 0,0-1-1 0 0,-1 0 0 0 0,1-1 0 0 0,-1 0 0 0 0,0 0 0 0 0,-1 0 0 0 0,0-1 0 0 0,3-4 3 0 0,-3 4 0 0 0,-2 1 0 0 0,2-1 0 0 0,1 2 0 0 0,2 1 0 0 0,1-1 0 0 0,-1 1 0 0 0,-1 1-11 0 0,-4 3-31 0 0,22-19 31 0 0,-24 14 14 0 0,0 1 1 0 0,0-1-1 0 0,0 1 0 0 0,-1-1 0 0 0,0 0 1 0 0,0 0-1 0 0,0 1 0 0 0,-1-1 0 0 0,0 0 1 0 0,0 0-1 0 0,0 0 0 0 0,-1 0 0 0 0,0 1 1 0 0,0-1-1 0 0,0 0 0 0 0,-1 0 0 0 0,0 1 1 0 0,0-1-1 0 0,0 1 0 0 0,-1 0 0 0 0,0 0 1 0 0,0 0-1 0 0,-1-2-3 0 0,3 5 3 0 0,0 0 0 0 0,0 0 0 0 0,0 0 0 0 0,0 0-1 0 0,0 0 1 0 0,-1 0 0 0 0,1 0 0 0 0,-1 1 0 0 0,1-1 0 0 0,-1 0 0 0 0,1 1 0 0 0,-1 0 0 0 0,0-1 0 0 0,0 1 0 0 0,0 0 0 0 0,0 0 0 0 0,0 0 0 0 0,0 0 0 0 0,0 0-1 0 0,0 0 1 0 0,0 0 0 0 0,-1 1 0 0 0,1-1 0 0 0,0 1 0 0 0,0 0 0 0 0,-1-1 0 0 0,1 1 0 0 0,0 0 0 0 0,0 1 0 0 0,-1-1 0 0 0,1 0 0 0 0,0 1 0 0 0,0-1 0 0 0,-1 1-1 0 0,1-1 1 0 0,0 1 0 0 0,0 0 0 0 0,0 0 0 0 0,0 0 0 0 0,-2 2-3 0 0,-4 2 62 0 0,0 1 0 0 0,1 0-1 0 0,-1 1 1 0 0,2 0 0 0 0,-1 0 0 0 0,1 1 0 0 0,0-1-1 0 0,0 2 1 0 0,1-1 0 0 0,0 0 0 0 0,0 1-1 0 0,1 0 1 0 0,0 0 0 0 0,1 0 0 0 0,0 0 0 0 0,1 1-1 0 0,0-1 1 0 0,-1 4-62 0 0,3-5 46 0 0,0 0 1 0 0,0-1-1 0 0,0 1 0 0 0,1-1 0 0 0,1 1 1 0 0,-1-1-1 0 0,1 1 0 0 0,0-1 1 0 0,1 0-1 0 0,-1 0 0 0 0,1 0 0 0 0,1 0 1 0 0,0 0-1 0 0,0 0 0 0 0,0-1 0 0 0,0 0 1 0 0,1 0-1 0 0,0 0 0 0 0,1-1 1 0 0,-1 0-1 0 0,1 0 0 0 0,0 0 0 0 0,0 0 1 0 0,0-1-1 0 0,1 0 0 0 0,0-1 0 0 0,-1 1 1 0 0,1-1-1 0 0,1 0 0 0 0,-1-1 1 0 0,0 0-1 0 0,1 0 0 0 0,-1-1 0 0 0,1 1 1 0 0,-1-2-1 0 0,1 1 0 0 0,3-1-46 0 0,167-4 180 0 0,-166 2-214 0 0,0 0 0 0 0,0-1 0 0 0,0 0 0 0 0,-1-1 0 0 0,1 0 0 0 0,-1 0 0 0 0,0-2 0 0 0,0 1 0 0 0,-1-1 0 0 0,0-1 0 0 0,0 0-1 0 0,0 0 1 0 0,4-6 34 0 0,-11 11-142 0 0,0-1 0 0 0,0 0-1 0 0,-1 0 1 0 0,0 0 0 0 0,1-1-1 0 0,-1 1 1 0 0,0-1 0 0 0,-1 1-1 0 0,1-1 1 0 0,-1 1 0 0 0,1-1-1 0 0,-1 0 1 0 0,0 0 0 0 0,0 0-1 0 0,-1 1 1 0 0,1-1-1 0 0,-1-3 143 0 0,-3-9-1517 0 0</inkml:trace>
</inkml:ink>
</file>

<file path=ppt/ink/ink3.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24:54.054"/>
    </inkml:context>
    <inkml:brush xml:id="br0">
      <inkml:brushProperty name="width" value="0.05292" units="cm"/>
      <inkml:brushProperty name="height" value="0.05292" units="cm"/>
      <inkml:brushProperty name="color" value="#FF0000"/>
    </inkml:brush>
  </inkml:definitions>
  <inkml:trace contextRef="#ctx0" brushRef="#br0">19343 5711 5519 0,'0'0'240'0,"0"0"64"0,0 0-304 0,0 0 0 16,0 0 0-16,0 0 0 0,-3 5 5952 0,1 0 1120 16,1 2 224-16,0 2 64 0,0 1-4704 0,0 1-928 15,0 1-192-15,0 3-48 0,1 2-80 0,0 0 0 16,-1 3-16-16,2 1 0 0,-1 2-976 0,1-1-192 0,0 1-32 0,0-1-16 15,0 2 288-15,0-4 64 16,0 0 16-16,1-2 0 0,1 1-160 0,-1-3-16 0,0 0-16 0,-2-3 0 16,1 0-176-16,0-2-48 15,0 0 0-15,0 1 0 0,-1-4-128 0,0 1 0 0,-1-1 0 16,1 0 0-16,-1-1 0 0,0-1 0 16,0-1 0-16,1-5 0 15,0 0-512-15,0 0-48 0,0 0 0 0,0 0 0 16,0 0-1376-16,0 0-288 0,0-5-48 0,0 0-9568 15,0-2-1904-15</inkml:trace>
  <inkml:trace contextRef="#ctx0" brushRef="#br0" timeOffset="545.675">19389 5661 18431 0,'0'0'1632'0,"0"0"-1312"16,0 0-320-16,0 0 0 0,-3-4 2528 0,3 4 432 16,-1-5 96-16,1 1 16 0,0-1-1120 0,0 5-224 15,3-7-32-15,0 2-16 0,0-1-656 0,2 2-128 16,-1-1-16-16,3 0-16 0,2 0-336 0,1 2-64 0,-1 1-16 0,2 1 0 16,1 0-96-16,1 2-32 15,-2 2 0-15,1 1 0 0,2 2-64 0,-2 2-32 16,1-1 0-16,-1 3 0 0,0 0-96 0,-3 0 0 15,0 3-128-15,-1-3 192 0,-1 2-16 0,-1 0-16 0,-2-1 0 0,-2-1 0 16,-1 1 160-16,-2-1 16 0,-1 1 16 0,-1-2 0 16,-1 2 32-16,-2 1 16 0,-1-2 0 0,-1 0 0 15,-1 2 32-15,-2-1 0 0,0 1 0 16,-2-3 0-16,1 2-112 0,-1-1 0 0,1-1-16 0,0-2 0 16,1-1-144-16,0-2-32 0,2 0 0 0,0 0 0 15,1-4-128-15,0 1 0 0,3-1 0 0,-1-1 128 16,6 1-128-16,0 0 0 0,0 0 0 0,0 0 0 15,0 0-336-15,0 0 0 0,0 0 0 0,0 0 0 16,0 0-1520-16,0 0-288 0,5-3-64 0,1 1-10624 16,1 2-2128-16</inkml:trace>
  <inkml:trace contextRef="#ctx0" brushRef="#br0" timeOffset="929.857">19796 6122 11055 0,'0'0'976'0,"0"0"-784"0,-3 4-192 0,3-4 0 16,0 0 4288-16,0 0 800 0,0 0 160 0,-4 3 48 16,0-1-2736-16,0-1-528 15,0-1-112-15,4 0-32 0,0 0-576 0,-4-3-112 0,1-2-32 0,0 1 0 16,3 4-352-16,-3-3-80 0,1 0-16 0,0-2 0 15,-1-1-144-15,0-1-48 0,1-1 0 0,-1-2 0 16,1-1-80-16,1-2-32 0,0-1 0 0,1-1 0 16,0-2-160-16,1-2-16 0,1-1-16 0,0-2 0 15,1 1-96-15,1-1 0 0,0 2-128 0,0 0 192 16,1 2-192-16,0 1 144 0,1 1-144 0,0 3 128 0,-1-1 0 16,0 1-128-16,2 1 192 0,0 0-64 0,0 0-128 0,1 0 128 15,1 0-128-15,1 0 128 0,-2 0-128 0,0 1 0 16,1 0 0-16,0 0 128 0,0 0-128 0,1 1 0 15,-2 1 0-15,-1 0 0 0,0-1-144 0,0 2-16 16,1 1 0-16,-1 2 0 16,-1-1-1136-16,-1 1-240 0,0 0-32 0,-5 5-16 15,0 0-1200-15,0 0-240 0</inkml:trace>
  <inkml:trace contextRef="#ctx0" brushRef="#br0" timeOffset="1445.408">20007 6072 16575 0,'0'0'1472'0,"0"0"-1168"0,0 0-304 0,0 0 0 16,5-1 2528-16,0 0 448 0,-5 1 96 0,6-3 0 16,0-2-1184-16,0-1-240 0,1-2-48 0,-1-1-16 15,-1-1-560-15,2-2-128 0,0-1 0 0,1 0-16 0,-1-3-368 0,0 0-64 16,0-1 0-16,-2 1-16 0,0-1-80 0,0 2-16 16,1-2 0-16,-1 1 0 0,-1 0 0 0,0 0 0 15,0 1 0-15,-1 1 0 0,0 0-144 0,0 0-16 16,0 1-16-16,0 0 0 0,0-1-160 0,1 2 0 15,-2 0 0-15,0 0 0 0,0 2 0 0,0 1 0 16,-1 3 0-16,1-1 0 0,-1 2 128 0,-1 5-128 16,0 0 128-16,0 0-128 0,0 0 288 0,0 0-32 15,0 0 0-15,4 3 0 0,0 1-16 0,1 3-16 16,-1 1 0-16,2 3 0 0,0 1-48 0,0 1-16 16,-1 0 0-16,1-1 0 0,0 1-160 0,1 0 192 15,-2 2-192-15,2-1 192 0,0 1-192 0,1 0 160 0,0 0-160 16,1 0 160-16,-2 1-160 0,1-1 0 15,0-1 0-15,-1 0 128 0,-2-2-128 0,0 0 0 0,-2-2 0 0,0 0 0 16,1-1 0-16,0-3 0 16,-2 0-224-16,-2-6 80 15,0 0-1488-15,0 0-288 0,-2 4-64 0,-3 2-15616 0</inkml:trace>
  <inkml:trace contextRef="#ctx0" brushRef="#br0" timeOffset="1629.841">20149 5920 21183 0,'0'0'1888'0,"0"0"-1504"0,0 0-384 0,0 0 0 15,0 0 3264-15,0 0 592 0,0 0 112 0,0 0 32 0,0 0-2096 0,5-2-432 16,1 0-64-16,2 0-32 0,0 2-896 0,1-2-176 16,2 2-48-16,2 0 0 15,0-1-256-15,1 0 0 0,2 0 0 0,0-2 0 16,-1 1-432-16,0-2-144 0,1 1-16 0,-3 1-17232 15</inkml:trace>
  <inkml:trace contextRef="#ctx0" brushRef="#br0" timeOffset="1920.874">20466 5696 14735 0,'0'0'640'0,"0"0"160"0,0 0-640 0,0 0-160 16,2 5 0-16,0 2 0 0,0-1 5344 0,1 0 1040 15,0 4 208-15,0-2 32 0,1 2-4192 0,0 1-848 16,0-1-176-16,0 3-16 0,0 1-640 0,0 0-128 16,-1 3-32-16,1 1 0 0,-1 0-192 0,-1 2-32 15,0 1-16-15,1-2 0 0,-1-1-224 0,-1 0-128 16,0 0 160-16,0-2-160 0,0-1 0 0,0-2 0 0,-1-2 0 15,1 0 0-15,0-3-144 0,1-2-128 0,-2-6-32 0,0 0 0 32,0 0-1808-32,0 0-384 0,0 0-64 0,0 0-15392 0</inkml:trace>
  <inkml:trace contextRef="#ctx0" brushRef="#br0" timeOffset="2233.516">20689 5664 23039 0,'0'0'2048'0,"0"0"-1648"15,0 0-400-15,0 0 0 0,0 0 2784 0,6-1 480 16,-1 1 80-16,0 3 32 0,-1 0-1376 0,0 4-272 15,1 1-48-15,-1 2-16 0,-2 2-672 0,0 1-144 16,0 0-16-16,0 3-16 0,-1 3-256 0,0-1-48 16,-1 2-16-16,0 2 0 0,0 1-144 0,1 1-32 15,-1-1 0-15,0 1 0 0,0-2-160 0,0 0-32 16,0-2-128-16,0-1 192 0,1-2-192 0,0-2 0 16,0 0 0-16,1-5 0 15,0-1-1136-15,1-4-160 0,1-1-48 0,-4-4-11872 0,6-1-2384 0</inkml:trace>
  <inkml:trace contextRef="#ctx0" brushRef="#br0" timeOffset="2734.458">20804 5648 23039 0,'-10'-2'2048'0,"5"2"-1648"0,-2 0-400 0,1 0 0 16,0-1 3200-16,1 0 576 0,1 0 96 0,4 1 32 0,0 0-1840 0,0 0-352 15,0 0-80-15,3-5-16 0,2 1-848 0,2 1-160 16,1-1-32-16,2 0-16 0,1 2-336 0,3-2-64 16,2 1-16-16,-1 0 0 0,3 3-144 0,-2-3 0 15,-1 2 0-15,0 1 0 0,-2 2 0 0,-1 1 0 16,0 1 0-16,-1-1 0 0,-3 2 0 0,-2 1 0 16,1-1 128-16,-2 3-128 0,-1-1 144 0,-3 1 0 15,-1 1 0-15,-1 0 0 0,-3 0 304 0,-1 1 64 16,0-2 16-16,-2 0 0 0,-2 0 96 0,0-2 16 15,-1 0 0-15,1 1 0 0,0 0-80 0,0-1-16 16,0-2 0-16,2 0 0 0,1 0-240 0,2-2-48 16,4-2-16-16,0 0 0 0,0 0-240 0,0 0 0 15,6 3 0-15,2 1 0 0,0 0 0 0,1 0 0 16,1 1 0-16,-2 0 0 0,1 0 0 0,-1 0 0 16,0 1 0-16,1 0 0 0,-3 2 0 0,0 0 0 15,0 0 0-15,-1 1 0 0,0 0 0 0,-2 2 0 16,-2 1 0-16,-1-1 0 0,0-2 0 0,-3 3 144 0,-1-1-144 15,-2 1 128-15,0-2 144 0,-1 0 32 0,-1-1 0 0,-1-1 0 16,-1 0 16-16,0-1 16 0,-2-3 0 0,0 0 0 16,-1-2-192-16,0 0-144 0,0-2 192 0,0-2-192 15,0-1 0-15,3-1 0 0,0-2-160 0,0-1 160 32,2-3-1280-32,2 0-144 0,4-2-32 0,3-1 0 0,1-2-1824 0,3 0-368 15</inkml:trace>
  <inkml:trace contextRef="#ctx0" brushRef="#br0" timeOffset="3035.577">21129 5449 16575 0,'0'0'1472'0,"-1"-4"-1168"16,-2 1-304-16,2-2 0 0,1 1 5632 0,1-1 1056 15,1 2 224-15,-2 3 32 0,0 0-4160 0,7 1-832 16,1 1-160-16,2 3-48 0,4 0-720 0,1 4-128 15,0 3-48-15,2 3 0 0,0 3-288 0,0 0-64 16,0 4-16-16,-1 2 0 0,-1 4-80 0,-1-1-16 16,-3 0 0-16,-1 1 0 0,-1-2-32 0,-2 1-16 15,-2-2 0-15,-2 1 0 0,-3 2-48 0,0 1-16 16,0-1 0-16,-2 1 0 0,-1-2-112 0,-2 2-32 16,0-3 0-16,-2-1 0 0,0-3-128 0,-3-1 0 15,0 1 0-15,-1-5 128 0,0-2-128 0,-1-1 0 16,0-2 0-16,0-3 0 15,2 0-688-15,0-3-112 0,0-1-32 0,-1 0 0 16,2-4-1552-16,0 0-320 0,-1-2-64 0</inkml:trace>
  <inkml:trace contextRef="#ctx0" brushRef="#br0" timeOffset="19690.767">21698 5669 27695 0,'0'0'1216'0,"0"0"272"0,0 0-1184 0,0 0-304 0,0 0 0 0,0 0 0 16,0 0 1984-16,0 0 320 0,0 0 80 0,6 2 16 15,0 0-528-15,0-1-96 0,0 1-32 0,0-2 0 16,1 0-832-16,0 0-160 0,0 0-48 0,1 0 0 15,2 0-384-15,0 0-96 0,1 0-16 0,0 0 0 0,-1-2-208 0,0 2 0 16,1-2 0-16,-1 2 0 0,0 0 0 0,-1 0-192 16,0 0 16-16,-1 1 0 15,-2 0-2240-15,-6-1-448 0,0 0-80 0</inkml:trace>
  <inkml:trace contextRef="#ctx0" brushRef="#br0" timeOffset="19856.881">21672 5845 15663 0,'-7'5'1392'0,"7"-5"-1120"16,-4 4-272-16,1-1 0 0,3-3 3392 0,0 0 640 0,0 0 112 0,0 0 16 16,0 0-2080-16,5 5-416 15,1-2-96-15,1 0-16 0,1-2-720 0,4-2-160 0,-1-1-32 0,1 0 0 16,-1-1-448-16,2 0-192 16,0-1 176-16,2 2-176 0,-1 0 0 0,0-1 0 0,-1 1-176 0,-1-2-17008 15</inkml:trace>
  <inkml:trace contextRef="#ctx0" brushRef="#br0" timeOffset="20179.884">22240 5504 22111 0,'0'0'976'0,"0"0"208"0,0 0-944 0,0 0-240 15,0 0 0-15,0 0 0 0,0 0 2784 0,-1 6 512 16,1 3 96-16,-1 1 32 0,0-1-1952 0,0 2-400 16,-1 2-80-16,1 2-16 0,0 0-304 0,0 2-64 15,0 1-16-15,0-2 0 0,1 1-80 0,0-1 0 16,1-1-16-16,-1 0 0 0,1-1-240 0,1 1-64 15,0-3 0-15,1 0 0 0,0-1-192 0,0 0 0 16,0-1 0-16,0-1 0 0,0-2 0 0,-1-1 0 16,-2-6 0-16,5 5 0 15,-5-5-2112-15,6 4-352 0,-6-4-80 0</inkml:trace>
  <inkml:trace contextRef="#ctx0" brushRef="#br0" timeOffset="20516.62">22246 5449 21183 0,'0'0'1888'0,"0"0"-1504"0,-1-5-384 0,0 0 0 16,0 0 2592-16,2 0 448 0,0 0 96 0,2 0 0 16,0 0-1728-16,1 2-336 0,2-1-80 0,1 2-16 15,1-1-400-15,1 2-64 0,1 0-32 0,0 1 0 16,1 0-32-16,0 1-16 0,1 1 0 0,-1 1 0 0,1 1-80 0,-1 0-16 15,-1 2 0-15,0 0 0 0,-2 0-64 0,-2 0-16 16,-2 2 0-16,-1 1 0 0,-1 0 96 0,-3-1 16 16,-3 2 0-16,-2 0 0 0,-1-1-48 0,-1 1 0 15,-1 0 0-15,-1 0 0 0,0 0-48 0,-1-2-16 16,1-1 0-16,0-1 0 0,0 0-128 0,0 0-128 16,1 0 144-16,2 0-144 0,1-2 0 0,1 1 0 15,1 0 0-15,2 1 0 16,2-1-1232-16,2 0-240 0,1 0-64 0,3-1-10880 15,3 0-2192-15</inkml:trace>
  <inkml:trace contextRef="#ctx0" brushRef="#br0" timeOffset="20776.324">22599 5835 18431 0,'0'0'1632'0,"0"0"-1312"0,-4 1-320 0,-1-1 0 15,0-2 3712-15,0-1 656 16,0-1 144-16,1-1 32 0,1-2-1920 0,0 0-384 16,0-2-80-16,2 0-16 0,-1-2-1056 0,0 0-192 0,0-1-64 0,1-2 0 15,0-1-368-15,1 0-80 0,0-3 0 0,0 0-16 16,1-2-192-16,1 0-48 0,0 0 0 0,1 0 0 16,0 3-128-16,1-3 0 0,1 2 144 0,0 1-144 15,1 0 0-15,0 3 0 0,1-1 0 0,0 2 0 16,0 2 0-16,1 1 0 0,0 0 0 0,-1 2-128 15,1 1-1056 1,-1 2-208-16,1-1-32 0,0 3-11696 0,-1-2-2352 0</inkml:trace>
  <inkml:trace contextRef="#ctx0" brushRef="#br0" timeOffset="20991.971">22760 5500 12895 0,'0'0'576'0,"-1"6"112"0,-1 1-560 0,1 1-128 16,0 0 0-16,0 1 0 0,0 0 5312 0,1 2 1040 16,0 1 208-16,0 2 32 0,0-2-4240 0,0 3-864 15,0 0-160-15,1-1-48 0,0 1-752 0,0-1-144 16,0-1-48-16,1 0 0 0,0 0-208 0,0-3-128 16,1-1 160-16,1 0-160 0,0-2 0 0,1-1 0 15,-1 0-208-15,2-2 64 16,0-2-2288-16,0-2-448 0,0-1-80 0</inkml:trace>
  <inkml:trace contextRef="#ctx0" brushRef="#br0" timeOffset="21442.973">22817 5483 22111 0,'-3'-2'1968'0,"-1"-2"-1584"0,0 1-384 0,-1-2 0 15,3 0 3072-15,1 0 544 0,1 5 96 0,1-4 32 16,1-1-2080-16,2 1-400 0,1 0-96 0,2 0-16 15,1 0-720-15,0 2-160 0,3 2-16 0,1-2-16 16,0 1-240-16,-1 1 144 0,3 3-144 0,-2-2 128 16,-2 1-128-16,2 1 0 0,1 1 0 0,-2-1 0 15,-2 2 0-15,-1 0 128 0,0 0-128 0,-1 4 0 16,-1-3 176-16,-2 2-48 0,-2 1-128 0,0-1 192 16,-3 1 384-16,-2 1 64 0,-1 0 0 0,0 1 16 0,-2-2 224 15,-1 1 32-15,0-1 16 0,1 0 0 0,0 0-160 0,0-2-48 16,1 0 0-16,1-1 0 0,1 0-208 15,3 0-64-15,1-1 0 0,1 0 0 0,1-1-272 0,2 2-176 16,1-1 192-16,-1 1-192 0,-1 0 0 0,2 1 0 16,1 0 0-16,-2 0 0 0,0 1 0 0,0 0 0 15,1 0 0-15,-3 1 0 0,0 0 128 0,-2-1-128 16,0 1 0-16,0-1 0 0,-3 2 160 0,0-2-160 16,-2 1 128-16,0 0-128 0,-2-1 384 0,-1 0 0 15,-2 0 0-15,-1-2 0 0,1 0-112 0,-2-1-16 16,-1-1-16-16,0-1 0 0,0-1-112 0,-1-1 0 15,0-3-128-15,1 1 192 0,-1-2-192 0,0 1 0 16,1-3 0-16,3 0 0 16,-2 0-656-16,3-3-128 0,1 0-32 0,1-1 0 15,2 0-912-15,2 1-176 0,1-3-32 0,2 1-16 16,0 1-1568-16,3 0-304 0</inkml:trace>
  <inkml:trace contextRef="#ctx0" brushRef="#br0" timeOffset="21654.287">23054 5476 17503 0,'0'0'1552'0,"0"0"-1232"0,4-4-320 0,-4 4 0 15,5-3 2704-15,-5 3 496 0,7 0 80 0,-1 0 32 16,-6 0-1408-16,0 0-288 0,8 5-48 0,-2 3-16 16,0 2-432-16,-1 0-96 0,0 3 0 0,-1 1-16 15,-3 0-256-15,1 2-48 0,0 4-16 0,0-3 0 0,-1 3-432 0,1-2-64 16,0 2-32-16,-1-2 0 0,2-2-160 0,1 0 0 15,-1-1 0-15,2-3 0 16,2 2-1792-16,-2-1-320 0,1-1-80 16</inkml:trace>
  <inkml:trace contextRef="#ctx0" brushRef="#br0" timeOffset="22009.678">23275 5756 18431 0,'0'0'1632'0,"3"-3"-1312"15,0-4-320-15,0 0 0 0,0-1 3584 0,1-1 640 16,2 1 128-16,0-2 16 0,0-2-2576 0,0 1-512 0,1-2-96 0,2-1-32 16,-1-1-768-16,1 0-176 15,-1-2-16-15,3-1-16 0,0 1-176 0,0-2 0 0,0 1 0 0,-1 0 0 16,0 2 128-16,-1 0-128 0,0 0 0 0,-1 2 128 16,0 1-128-16,-1-1 0 0,-1 3 0 0,-1 4 0 15,-1-1 0-15,0 2 0 0,0 2 0 0,-4 4 0 16,0 0 0-16,0 0 0 0,0 0 0 0,0 0 128 15,3 6 400-15,-1 3 80 0,-1 1 16 0,0 5 0 16,0 1 256-16,0 1 48 0,0 3 16 0,1-2 0 16,0 3-256-16,2-2-48 0,0 0-16 0,0 1 0 0,1-2-240 0,1 0-32 15,0-2-16-15,0 0 0 0,1-2-336 0,1-2 144 16,0-1-144-16,-2 0 0 0,-1-4 128 0,1 4-128 16,1-2 0-16,-7-9 0 0,6 5 0 0,-6-5 0 15,0 0 0-15,0 0 0 16,0 0-1536-16,0 0-224 0,0 0-32 0,-6 0-11504 15,-1-2-2288-15</inkml:trace>
  <inkml:trace contextRef="#ctx0" brushRef="#br0" timeOffset="22172.08">23349 5580 17503 0,'0'0'768'0,"0"0"176"0,0 0-752 0,0 0-192 15,6 4 0-15,1-2 0 0,0 0 4880 0,1-1 944 16,1 0 192-16,1 0 48 0,-1-1-4016 0,3 0-784 15,-1-1-176-15,1 1-16 0,0-2-768 0,2 1-160 16,0-2-16-16,0 0-128 16,2-1-896-16,7-2-272 0,-3-2-64 0,1 1-16880 0</inkml:trace>
  <inkml:trace contextRef="#ctx0" brushRef="#br0" timeOffset="22463.912">23722 5357 37263 0,'0'0'1648'0,"0"0"336"0,0 0-1584 0,7 1-400 0,-1-1 0 0,2 1 0 15,-1 1 1440-15,2 2 208 0,2-1 32 0,0 3 16 0,0 3-560 0,6 5-112 16,2 1-32-16,-9-4 0 0,0 3-480 0,0 4-80 16,2 1-32-16,-1 2 0 0,-2 0-176 0,1 3-32 15,0 0-16-15,-2 0 0 0,-1 1 48 0,-3 0 16 16,0-3 0-16,0-2 0 0,-3 0 0 0,-2 6 0 15,-2-2 0-15,-1-9 0 0,0 0-16 0,-1 1 0 16,-2-3 0-16,0 0 0 0,-1-1-224 0,0-1 176 16,-1-1-176-16,2-1 160 0,0-1-160 0,-1-2-272 15,0-1 64-15,-5 0 16 16,1-3-3008-16,0-2-608 0,-5-3-112 0,3 0-32 0</inkml:trace>
  <inkml:trace contextRef="#ctx0" brushRef="#br0" timeOffset="63389.36">24159 5453 18431 0,'0'0'1632'0,"0"0"-1312"0,0 0-320 0,0 0 0 15,0 0 2688-15,0 0 480 0,0 0 96 0,0 0 0 16,0 0-976-16,0 0-208 0,6 7-32 0,-2 3-16 0,-2 3-784 0,0 1-160 16,-2 0-16-16,0 4-16 0,0-1-288 0,1 1-48 15,-2 2-16-15,0 0 0 0,1 0-80 0,0-1-32 16,-1 0 0-16,1-3 0 0,-1-1-272 0,1 0-48 15,2-3-16-15,0 0 0 0,-1-2-112 0,1 1-16 16,1-1-128-16,0-3 192 0,-1 1-192 0,-2-8 0 16,0 0 0-16,3 9 0 0,-1-1 0 0,-2-8 0 15,0 0 0-15,0 0 0 16,0 0-432-16,0 0-16 0,0 0-16 0,9 0 0 16,-2-4-2416-16,-1-1-496 0</inkml:trace>
  <inkml:trace contextRef="#ctx0" brushRef="#br0" timeOffset="64024.14">24212 5415 12895 0,'0'0'576'0,"0"0"112"0,0 0-560 0,0 0-128 16,-3-5 0-16,3 5 0 0,0-7 3472 0,0 7 672 0,4-6 128 0,-4 6 16 15,2-8-2512-15,-2 8-512 0,6-6-112 0,0 2 0 16,-6 4-320-16,8-4-64 0,0 1-16 0,-8 3 0 16,9-4-224-16,-1 3-32 0,-8 1-16 0,11 0 0 15,-3 0-208-15,2 1-32 0,-10-1-16 0,13 5 0 16,-1 0-224-16,-3 1 176 0,-1 0-176 0,0 2 160 16,0 1-32-1,-2-1 0-15,-2 1 0 0,-2 0 0 0,-2 0-128 0,-1 1 128 0,1-1-128 0,-2 1 128 16,-3-2-128-16,0 1 0 0,-2 0 0 0,0-3 0 15,-2 1 0-15,2 0 192 0,-1 0-64 0,0-2 0 16,-1-2 224-16,2 0 32 0,7-3 16 0,-7 3 0 16,-1-1-144-16,8-2-48 0,-8 2 0 0,8-2 0 15,0 0-208-15,0 0 0 0,0 0 0 0,0 0 0 16,0 0 0-16,0 0-128 0,0 0-16 0,0 0 0 16,0 0-2032-16,0 0-384 15,0 0-96-15</inkml:trace>
  <inkml:trace contextRef="#ctx0" brushRef="#br0" timeOffset="64392.706">24500 5747 11055 0,'0'0'976'0,"0"0"-784"0,0 0-192 0,0 0 0 16,0 0 3136-16,0 0 592 0,0 0 112 0,0 0 32 16,0 0-1824-16,0 0-352 0,0 0-80 0,-6-2-16 15,6 2-368-15,0 0-80 0,-7-3 0 0,7 3-16 16,-6-4-112-16,6 4 0 0,-5-6-16 0,1 1 0 15,0-1-176-15,1 1-16 0,1-2-16 0,0-1 0 16,1 0-192-16,0-1-32 0,1 1-16 0,0-2 0 16,1-2-240-16,0 6-32 0,0-4-16 0,1 0 0 15,0-2-96-15,1-3-32 0,0 1 0 0,1-1 0 16,0-1-144-16,6-11 128 0,-1 3-128 0,2 6 128 0,1 2-128 0,1 2 0 16,-1 3 0-16,1 2 0 0,-1-1 0 15,0 3 0-15,-1 1 0 0,1 2 0 0,-1-1 0 0,-1 0 0 16,-2 1 0-16,0 2 0 0,-8 2 0 0,0 0-256 15,0 0 48-15</inkml:trace>
  <inkml:trace contextRef="#ctx0" brushRef="#br0" timeOffset="64904.858">24679 5732 15663 0,'0'0'1392'15,"0"0"-1120"-15,0 0-272 0,0 0 0 0,0 0 3168 0,4-6 576 0,-4 6 112 0,4-7 32 16,-1-1-1904-16,1 0-368 0,-1 0-80 0,1-1 0 16,-1-1-752-16,1 1-144 0,0-2-16 0,0-2-16 15,-1 0-304-15,1-1-64 0,0 0-16 0,0 0 0 16,0 1-224-16,0-1 176 0,-1-1-176 0,0 1 160 16,0 1-160-16,0-1 0 0,0 3 0 0,0 1 0 15,-1 1 0-15,0 3 128 0,-1-2-128 0,-1 8 0 0,0 0 0 0,0 0 0 16,0 0 128-16,0 0-128 0,0 0 0 0,0 0 0 15,0 0 0-15,0 0 128 0,0 0-128 0,0 0 0 16,6 3 0-16,-6-3 0 0,6 10 208 0,-1-1-32 16,-1 1-16-16,0 0 0 0,0 2 176 0,0 0 48 15,0 1 0-15,0-1 0 0,-1 1 0 0,1-1 0 16,0-1 0-16,1 0 0 0,0-1-160 0,-2-3-32 16,0-2 0-16,1 1 0 0,0-1-192 0,0 1 0 15,0-1 0-15,0 0 0 0,-1 0 0 0,2 2 0 16,-5-7 0-16,0 0-160 15,0 0-2544-15,0 8-512 0</inkml:trace>
  <inkml:trace contextRef="#ctx0" brushRef="#br0" timeOffset="65063.031">24765 5669 18431 0,'0'0'816'0,"0"0"160"0,0 0-784 0,0 0-192 0,6-5 0 0,1 1 0 15,0 0 4208-15,1 0 784 0,0 0 176 0,0 0 16 16,2 0-3504-16,-3 2-704 0,1-1-144 0,1 0-16 16,0 1-528-16,2-2-96 0,1 0-32 0,0 0 0 15,-1 0-352-15,10-4-64 0,-4-1 0 0</inkml:trace>
  <inkml:trace contextRef="#ctx0" brushRef="#br0" timeOffset="65367.233">25019 5394 10127 0,'0'0'448'0,"0"0"96"0,0 0-544 0,0 0 0 16,0-7 0-16,0 7 0 0,0 0 5312 0,0 0 944 16,5-5 192-16,-5 5 32 0,10 0-4080 0,-1 0-816 15,-9 0-176-15,10 5-16 0,0 0-448 0,-2 1-96 16,-1 1-16-16,0-1 0 0,0 1-272 0,-1 1-64 15,0 1-16-15,-1 1 0 0,0 0 0 0,-1 0 0 16,0 2 0-16,-1 3 0 0,-1-2-48 0,-1 3-16 0,0 1 0 0,-2 1 0 16,-1-2 64-16,0 0 16 0,-1 2 0 0,0-3 0 15,-1-2-32-15,0-1 0 0,0-1 0 0,0-2 0 16,0-2-208-16,4-7-32 0,-4 5-16 0,4-5 0 16,0 0-208-16,0 0 0 0,0 0 0 0,0 0 0 31,0 0-592-31,0 0-224 0,0 0-32 0</inkml:trace>
  <inkml:trace contextRef="#ctx0" brushRef="#br0" timeOffset="66575.554">22141 6024 16575 0,'0'0'736'0,"0"0"160"0,-5 1-720 0,1-1-176 0,4 0 0 0,0 0 0 16,0 0 3808-16,0 0 736 0,0 0 128 0,0 0 48 15,0 0-2352-15,0 0-448 0,0 0-112 0,0 0-16 16,7 1-704-16,-1 0-160 0,1-1-32 0,1 0 0 16,0 0-96-16,3 0-32 0,1 0 0 0,1 0 0 15,0 0-144-15,9-1-48 0,2-1 0 0,5 2 0 0,1 0 144 16,5 0 32-16,4 1 0 0,2-1 0 0,2 0-432 0,-1 1-64 16,1-1-32-16,2 0 0 0,2 0-32 0,4 1 0 15,5 1 0-15,-1-2 0 0,-4 1-64 0,2-1 0 16,2 0-128-16,3 1 192 0,2 0-192 0,1 0 0 15,0 0 0-15,-1 1 0 0,-3-1 256 0,1 0-64 16,2 0 0-16,3 0 0 0,0 1-192 0,-2 0 0 16,-5 0 0-16,-1-1 0 0,1-1 0 0,1 0-208 15,4 2 32-15,-4 1 16 0,-1 1 288 0,-4-1 64 16,-5-1 16-16,0 0 0 0,-1-1-208 0,0 0-288 16,-2 0 64-16,0 0 16 15,-1 0 208-15,0 0 256 0,-1 0-48 0,-2-1-16 0,-2 0-192 0,-1-1-256 16,0-1 48-16,-8 1 16 0,0 1 192 0,1 0 0 15,0 0 0-15,-2 0 0 0,-2 1 0 0,-2 0-144 16,-4 0 144-16,13 1 0 0,-10 0 0 0,-6-1 0 16,-7 0 0-16,-1 0 128 0,-9-1-288 0,0 0-48 15,0 0-16-15,0 0 0 16,0 0-848-16,0 0-160 0,0 0-48 0</inkml:trace>
  <inkml:trace contextRef="#ctx0" brushRef="#br0" timeOffset="67091.403">23365 6335 20271 0,'-7'-3'896'0,"2"1"192"16,3-1-880-16,-2 0-208 0,2 1 0 0,2 2 0 0,0 0 3456 0,0 0 640 0,-5 0 128 0,5 0 16 16,0 0-2128-16,-2 5-416 0,-1 3-96 0,2-4 0 15,-1 4-544-15,1 2-96 0,0 2-32 0,0 1 0 16,1 2-224-16,-1 7-64 0,-2-2 0 0,2-6 0 15,0 0-320-15,0 4-80 0,-2-1-16 0,2-7 0 16,0-1-80-16,0 5-16 0,1-1 0 0,-1-1 0 16,1-2-128-16,1 0 0 0,0-1 0 0,-1-9 0 15,0 9 0-15,0-9 0 0,0 0-192 0,3 7 192 32,-3-7-1456-32,0 0-160 0,0 0-48 0,0 0-11520 0,9-2-2304 0</inkml:trace>
  <inkml:trace contextRef="#ctx0" brushRef="#br0" timeOffset="67408.457">23325 6293 19343 0,'0'0'1728'0,"2"-6"-1392"0,0 0-336 0,1 2 0 16,2-1 2496-16,1-2 416 15,-1 2 96-15,-5 5 0 0,5-3-1376 0,2 1-288 0,1 0-48 0,1 1-16 16,1 1-560-16,0 1-112 15,1 3-32-15,1-1 0 0,0 2-64 0,-1 2-32 16,0 0 0-16,0 2 0 0,0-1 0 0,-2 1 0 16,-3 3 0-16,0-1 0 0,-3 0-32 0,-1 2 0 15,-2 0 0-15,-2 0 0 0,-3-1-64 0,-1 2-32 16,-1-3 0-16,-2-1 0 0,-2 1-80 0,1-2-16 16,-1 0 0-16,0-1 0 0,-1-1-96 0,-4-1-32 0,4 0 0 0,3-4 0 15,1-1 0-15,-4 0 0 16,3-2 0-16,3 0 0 0,1 0-400 0,5 1-96 0,0 0-16 0,0 0 0 31,0 0-1728-31,0 0-368 0,5-5-64 0,0 2-8864 0,1 2-1776 0</inkml:trace>
  <inkml:trace contextRef="#ctx0" brushRef="#br0" timeOffset="67658.113">23615 6600 31839 0,'0'0'1408'0,"0"0"304"0,0 0-1376 0,0 0-336 16,-6-1 0-16,6 1 0 0,-7-2 2048 0,2-2 352 16,1-1 64-16,0-3 16 0,0-1-1040 0,1 0-208 15,0 1-32-15,2-1-16 0,0-2-720 0,1 0-144 16,2-1-16-16,1-2-16 0,0-2-288 0,2 1 128 16,0-1-128-16,3-1 0 0,-1 1 0 0,0 1 0 0,-2 2 0 0,3 2 0 15,1-2 0-15,0 2 0 16,0 1 0-16,1 2 0 15,1-1-288-15,-1 2-160 0,-1 1-48 0,-1 1 0 16,0 1-2320-16,-1 1-480 0,2 0-96 0,-9 3 0 0</inkml:trace>
  <inkml:trace contextRef="#ctx0" brushRef="#br0" timeOffset="67876.329">23868 6338 30815 0,'0'0'1360'0,"0"0"288"0,-3 7-1328 0,1 2-320 0,0-2 0 0,0 2 0 16,0 1 1648-16,1 0 256 0,0 1 48 0,1 6 16 15,1-1-864-15,-1 0-160 0,0-2-48 0,0-3 0 16,2 0-336-16,0-1-80 0,0 0-16 0,1-2 0 16,0 1-336-16,1-4-128 0,-4-5 0 0,6 7 144 0,-6-7-288 0,7 4-64 15,-7-4-16-15,10-1 0 16,-10 1-2400-1,11-4-464-15</inkml:trace>
  <inkml:trace contextRef="#ctx0" brushRef="#br0" timeOffset="68309.72">23951 6262 10127 0,'-11'-5'896'0,"4"2"-704"15,1 2-192-15,-1 0 0 0,-1-2 5472 0,8 3 1056 16,-7-3 224-16,7 3 32 0,0 0-3840 0,0 0-784 0,0 0-160 0,0 0-16 15,0 0-1152-15,0 0-208 16,0 0-48-16,0 0-16 0,0 0-560 0,8 0 0 16,2 0 0-16,-1 2 0 0,2-1 0 0,1 2 0 15,0-2 0-15,0 3 0 0,2-3 0 0,0 3 0 16,-1-1 0-16,-1 2 160 0,-1-1-160 0,-1 1 0 16,-2 1 0-16,-1-1 0 0,-3 0 0 0,-2 2 0 0,-2 0 0 0,-2 2 192 15,-3 0 336-15,-3-2 80 0,-1 0 16 0,-2 1 0 16,-1-2 32-16,1 0 16 0,1-1 0 0,1 1 0 15,1-3-256-15,8-3-48 0,0 0-16 0,0 0 0 16,0 0-352-16,0 0 128 0,6 7-128 0,2-1 0 16,2 0 0-16,2 0 0 0,0 1 0 0,0 1 0 15,-2 0 0-15,2 0 0 0,-2 0 0 0,-1 1 0 16,-3 0 0-16,-1 0 0 0,-1-1 0 0,-2 1 0 16,-1 0 0-16,-2 1 0 0,-2-2 0 0,-1-2 0 0,-4 1 0 0,-1-2 0 15,-2 0 128-15,0 0-128 0,-1-1 256 0,-1-1 0 16,-2-2-16-16,3 1 0 0,1-1-48 0,0-1-16 15,0-1 0-15,2 0 0 0,-2-1-176 0,3-1 0 16,1-2 0-16,1-1 0 16,1-1-1088-16,2-1-208 0,2-1-48 0,3-2-13120 15,2-1-2624-15</inkml:trace>
  <inkml:trace contextRef="#ctx0" brushRef="#br0" timeOffset="68596.262">24231 6196 42783 0,'0'0'944'0,"0"0"192"0,0 0 32 0,0 0 48 0,0 0-976 0,0 0-240 16,2 7 0-16,0 1 0 0,1 3 1152 0,0-2 192 16,1 2 48-16,1 1 0 0,2 2-416 0,-1 3-80 15,-1 0 0-15,1 3-16 0,-1-2-176 0,1 3-16 0,0 0-16 0,2 9 0 16,0-5-160-16,-2-2-48 0,-1-4 0 0,-1-1 0 15,-2-2-272-15,0 0-48 0,-1-2-16 0,-1 0 0 16,-2-1-128-16,-1 1 0 0,-2-2 144 0,-2-1-144 16,-3 0 0-16,-1 0 0 0,0 0 0 0,-1-3 128 15,-3-1-128-15,0 0-240 0,0-2 64 0,-1-1 16 16,1-2-1216-16,0 0-240 0,-1-4-48 0,1 0-21184 16</inkml:trace>
  <inkml:trace contextRef="#ctx0" brushRef="#br0" timeOffset="196506.435">11413 10797 20735 0,'0'0'912'0,"0"0"192"0,0 0-880 0,0 0-224 0,0 0 0 16,0 0 0-16,6-2 1216 0,-1 0 192 16,1 0 32-16,0 0 16 0,0 0-240 0,1 1-64 15,1-1 0-15,0 1 0 0,0 0-64 0,2-1-32 16,-2 1 0-16,1 1 0 0,1 0-32 0,0 0-16 16,0 1 0-16,2 1 0 0,0-2-112 0,-1 1 0 0,2 2-16 0,0-2 0 15,-2 3-192-15,1-3-48 0,1 1 0 0,0 0 0 16,0 0 16-16,2 0 0 0,-1 1 0 15,-1 0 0-15,2 0-144 0,0 2-16 0,-2-2-16 0,3 2 0 16,1 0-144-16,0-2-16 0,1 2-16 0,0 1 0 16,2-1-112-16,0-2 0 0,3 2-16 0,-1-2 0 15,2 0 48-15,-1-1 16 0,1 0 0 0,-1-1 0 16,2 0-16-16,1 0 0 0,3-2 0 0,2 0 0 16,3-1 48-16,3 0 16 0,2-1 0 0,0 1 0 0,2 0-128 0,-3 0-32 15,-1 1 0-15,1-2 0 0,0 1-128 0,2 0 0 16,1-1 144-16,3 1-144 0,2 0 0 0,-1 1 128 15,-1 0-128-15,1 0 0 0,-3-1 0 0,1-1 144 16,2 0-144-16,1 1 0 0,2-3 192 0,0 2-64 16,0 1 0-16,-3 0-128 0,-3 0 192 0,0 1-64 15,-3-2 0-15,1 1-128 0,0 0 128 0,1 1-128 16,1 0 0-16,0 0 0 0,-1 0 0 0,-1 0 0 16,-1 0 128-16,14-1-128 0,-5 0 0 0,-2-1 0 15,0 0 0-15,-2 0 0 0,-2 2 128 0,-2-2-128 16,0 1 0-16,-4 1 0 0,-2 0 0 0,-2 1 0 15,-2 1 0-15,-1 1 0 0,-1 0 0 0,1 0 0 16,-1-1 0-16,0 2 0 0,0-1 0 0,1 1 0 16,0-1 0-16,2 1 0 0,-1 1 0 0,-1-1 0 15,0 0 0-15,-3 0 0 0,-2-1 128 0,3 1-128 16,0-2 0-16,2 0 0 0,-1-1 0 0,2 0 0 16,4-1 0-16,1 1 0 0,2 1 0 0,-1 2 0 0,-1-2 0 0,-3 1 0 15,-2 0 128-15,-2-1-128 16,-1 0 0-16,0 0 0 0,1-2 0 0,0 1 0 0,-1 0 0 0,0 0 0 15,-1-1 0-15,-1 2 0 0,4 0 0 16,-3 0 0-16,0 1 0 0,-2 0 0 0,-2 0 0 0,1 0 0 16,-4 0 0-16,1 1 0 0,1-3 0 0,-2 1 0 15,1 0 0-15,-1 0 0 0,1 1 0 0,0-1 0 16,2 0 0-16,-2 2-144 0,0-3 144 0,0 1 0 16,1 0 0-16,-2 0-160 0,-3 0 160 0,-1 0 0 0,-2 0-384 15,-3-2 16-15,-1 1 16 0,-9 0 0 16,0 0-1888-16,0 0-368 0,0 0-80 0</inkml:trace>
  <inkml:trace contextRef="#ctx0" brushRef="#br0" timeOffset="197835.936">15460 10834 11967 0,'0'0'1072'0,"0"0"-864"0,-6-1-208 0,1 0 0 16,0 0 2512-16,5 1 464 0,-5 0 96 0,5 0 0 15,-5 1-1264-15,5-1-256 0,0 0-48 0,0 0-16 16,0 0-144-16,0 0-16 0,0 0-16 0,0 0 0 15,0 6-96-15,2 0 0 0,2-1-16 0,1 0 0 0,1 1-224 0,1-1-32 16,2 0-16-16,0-2 0 0,3 2-96 0,1-2-32 16,1 1 0-16,1 0 0 0,4-1-112 0,-2 0-32 15,3 0 0-15,-1 0 0 0,1 2-144 0,0-3-16 16,0 1-16-16,0 0 0 0,0-2-32 0,2 2 0 16,-2 0 0-16,1 0 0 0,0-1-128 0,2 1-16 15,0 1-16-15,2-1 0 0,0 1-96 0,2 0 0 16,-1 0-16-16,2 0 0 0,-1 0-176 0,0-2 128 15,-2 1-128-15,0 1 128 0,1-4-128 0,1 1 128 16,-1 0-128-16,2-1 128 0,0 0 0 0,2-1-128 16,3 0 192-16,1 1-64 0,0-2-128 0,-2 2 160 0,0 0-160 0,0 0 160 15,0 0-160-15,-1 0 160 16,1 0-160-16,-1 0 160 0,1-2-160 0,1 2 0 16,4 0 0-16,17 1 128 0,-5 2-128 0,-6-2 0 15,-4 3 0-15,-14-4 0 0,-1 1 128 0,3 1-128 16,0 0 0-16,15 0 128 0,-3 0-128 0,2-1 0 0,2 0 0 15,1-1 0-15,1 1 0 0,-4-1 0 0,-4 0 128 0,1 0-128 16,-3 0 0-16,2 0 0 0,2 0 0 0,1 1 0 16,1 1 0-16,1-1 0 0,0 2 128 0,-4 1-128 15,-2-2 0-15,-1 2 0 0,-3 0 144 0,-1-1-144 16,0 2 144-16,3 0-144 0,2 0 192 0,2 0-192 16,4-1 192-16,-1 1-64 0,-1 1 0 0,-3-1-128 15,-5-1 160-15,-1 1-160 0,1 1 128 0,3 0-128 16,-1-1 176-16,-9-1-48 0,5 0-128 0,3-1 192 0,3 1-192 0,1 0 144 15,-1 0-144-15,17 3 128 0,-9 0-128 16,-2-2 128-16,-1-2-128 0,-11-1 128 0,2-1-128 0,4 1 0 16,3 0 144-16,0 1-144 0,-1 0 128 0,1 0-128 15,-4-1 160-15,16-2-160 0,-5 0 144 0,-16 0-144 16,4-2 128-16,3 2-128 0,3 2 208 0,1-2-32 16,0 2-16-16,-2 1 0 0,-4 1 32 0,0-2 0 15,0 1 0-15,-1 0 0 0,1-1-368 0,0 1-64 16,0 2-16-16,1 0 0 0,-2 0 256 0,-2 0 0 15,-2-2 0-15,-2 1 160 0,-3 0-160 0,-4 0 0 16,0 0 0-16,-3-1 0 0,-2 0 0 0,-1-1 0 16,-1-1 0-16,-2 0 0 15,1-1-608-15,-2-1-160 0,-2 0-16 0,-1-1-16 16,0 0-1056-16,-2-1-192 0,-1 0-64 0,-2-2-19552 0</inkml:trace>
  <inkml:trace contextRef="#ctx0" brushRef="#br0" timeOffset="199423.562">11895 11282 13823 0,'0'0'1216'0,"7"-3"-960"16,0-1-256-16,3 0 0 0,1 0 2048 0,1 1 352 15,1-4 80-15,2 1 16 0,0 0-752 0,0 0-144 16,2-1-16-16,0 1-16 0,-1-1-208 0,2-2-32 16,0-1-16-16,2 0 0 0,0-1-80 0,1 0-16 15,3-1 0-15,2 1 0 0,2 1-240 0,2-1-48 16,1 0-16-16,0 1 0 0,1 1-288 0,0 0-64 16,-2 0-16-16,2 0 0 0,2 0-304 0,1 0-64 15,1 1-16-15,4-2 0 0,3 0 48 0,1 1 16 16,-1 0 0-16,3 2 0 0,-1-1 96 0,2 0 32 15,2 0 0-15,4 1 0 0,2-1-96 0,0 1 0 16,0 1-16-16,-2 0 0 0,-1 1-80 0,3 0-16 16,2 0 0-16,2 1 0 0,0 2-144 0,1 1 0 0,-2 0 0 0,28-3 0 15,-9 0 0-15,-3 1 0 0,0 0 0 0,-5 1 0 16,-5-1 0-16,0 0 0 0,1 0 128 0,1 0-128 16,3-1 0-16,-5 1 128 0,-3 1-128 0,-3-2 128 15,2 3-128-15,2-1 160 0,4 0-160 0,-2 0 160 16,-3 1-160-16,-2 0 160 0,-1-1-160 0,-1 0 160 15,4-1-160-15,0 1 0 0,-1 0 144 0,-4 0-144 16,-5 1 160-16,0 1-32 0,-2-3-128 0,4 1 192 0,3 0-192 16,0 0 0-16,-2 1 0 0,-2-1 0 0,-5 0 128 0,1 0-128 15,0 0 0-15,4 0 0 0,1 0 128 0,-1 0-128 16,0 2 0-16,-3-1 0 0,-3 0 160 0,-2 0-160 16,-1-2 160-16,1 1-160 0,1-2 240 0,1 1-48 15,1 2-16-15,-2 1 0 0,-1 0-16 0,-3 1 0 16,-4 1 0-16,0 0 0 0,1-1-32 0,1 1-128 15,1-1 192-15,2 3-64 0,1-2-128 0,-2 1 0 16,-2 2 0-16,-2 0 0 0,-4 0 0 0,0 0 0 16,-1-1 0-16,3 0 0 0,0-1 144 0,3 1-144 15,4-1 160-15,0 1-160 0,1-2 192 0,-1 1-48 16,-4-1-16-16,-1 0 0 0,0-1-128 0,-1-1 0 16,2 0 0-16,-9 0 128 0,4-1-128 0,1 1 0 15,2 0 0-15,16 0 0 0,-7 1 0 0,-8-1 0 16,-4-1 0-16,-2 1 0 0,-3 0 0 0,1-1 128 15,-1 0-128-15,0 1 0 0,1 0 0 0,1 0 0 0,0-2 128 16,3 1-128-16,-1 0 0 0,-2 0 0 16,0 1 0-16,-2-2 128 0,-3 0-128 0,2 0 0 0,0-1 0 0,-1 0 128 15,2 0-128-15,-7 1 0 0,4 0 0 16,3 0 0-16,1 1 0 0,0-1 0 0,0 1 0 0,0 0 0 16,-1 0 0-16,-3 1 0 0,-2-2 0 0,-2 1 0 15,1 0 0-15,-2 0 0 0,0 1 128 0,1-2-128 16,1 0 0-16,1 0 192 0,3 0-192 0,2 0 192 15,3 0-192-15,2 1 0 0,0 0 0 0,-1 0 128 16,0 0-128-16,-1 0 0 0,-1 1 0 0,1-2 0 0,1 0 0 16,1 1 0-16,-1-1 0 0,1 1 0 0,1 1 128 0,-1 0-128 15,1 0 128-15,-2 0-128 0,0 0 0 0,-3 0 0 16,-2 0 0-16,-1 0 0 0,-3 0 0 0,0-1 0 16,-3 0 0-16,2-2 0 0,-2 1 0 0,0 0 0 15,0 0 160-15,-2 0-160 0,1 0 160 0,-1 0-160 16,1 0 128-16,-1 0-128 0,1 0 288 0,1 0-32 15,-2 0 0-15,1 1 0 0,-1-1 0 0,1 0 0 16,-1 1 0-16,-1 1 0 0,-2-1-112 0,-1 1-16 16,3-2-128-16,-2 1 192 0,-1 0-192 0,2 0 128 15,2-1-128-15,0 0 0 0,1 1 0 0,0 0 0 16,1 0 0-16,-1 0 0 0,2 0 0 0,-2 1 0 16,-3 0 0-16,1 0 0 0,-1-1 0 0,-1 1 0 15,-2-1 0-15,-1 0 0 0,0 0 0 0,-2-2 0 16,-3 1 0-16,-1-1 0 0,0-1 0 0,-3-1-320 15,-2 0 64-15,0 0 0 16,-1 0-1408-16,-2 1-256 0,1 0-64 0,1 4-16 16,-5-1-1392-16,5 1-256 0,0 0-64 0</inkml:trace>
  <inkml:trace contextRef="#ctx0" brushRef="#br0" timeOffset="209778.455">11928 8844 19343 0,'0'0'1728'0,"0"8"-1392"16,1 0-336-16,-1 2 0 0,0 1 2544 0,0 0 432 15,0 1 96-15,0 2 0 0,0 1-1456 0,0 0-288 16,1 1-64-16,0 1-16 0,0 2-608 0,1 0-112 16,-1-2-16-16,1 1-16 0,1 0-288 0,-1 0-48 15,0-2-16-15,0-1 0 0,0 1-144 0,0-2 0 16,0-2 0-16,0 0 128 0,-1-1-128 0,0-1 0 0,0-5 0 15,0 0 0 1,-1-5-672-16,0 0-160 0,0 0-48 0,0 0-14864 0</inkml:trace>
  <inkml:trace contextRef="#ctx0" brushRef="#br0" timeOffset="210089.265">11920 8822 17503 0,'0'0'1552'0,"0"0"-1232"0,0 0-320 0,2-5 0 0,0-2 2192 0,1 0 384 16,1 0 80-16,1 0 16 15,1-1-1200-15,1 1-256 0,2 1-32 0,1 0-16 0,0 1-624 0,1 0-128 16,0 1-32-16,1 2 0 0,1 1-192 0,0 2-32 16,0 2-16-16,1 1 0 0,-1 1 160 0,-1 2 16 15,0 2 16-15,-1 1 0 0,-1 1 64 0,-3-1 16 16,0 1 0-16,-2 1 0 0,-2 0-96 0,-3 0-32 15,0-2 0-15,-2 3 0 0,-3-3 192 0,-1 0 32 16,0 0 16-16,-2 0 0 0,-2-1-176 0,0 0-32 16,-1-2-16-16,2 0 0 0,0-2-176 0,0 0-128 15,1-3 144-15,1 1-144 0,1-1 0 0,6-2 0 16,-6 1 0-16,6-1 0 16,0 0-1728-16,0 0-256 0,0 0-32 0,0 0-13744 0</inkml:trace>
  <inkml:trace contextRef="#ctx0" brushRef="#br0" timeOffset="210331.943">12253 9110 31151 0,'0'0'1376'0,"0"0"288"0,-4 0-1328 0,0 0-336 0,0-1 0 0,0-2 0 15,1-1 1872-15,0-3 304 0,0-1 64 0,0-3 16 16,0-1-784-16,1-3-144 0,0-1-48 0,0 1 0 15,0-3-640-15,0 1-128 0,1 1-16 0,1-2-16 16,0 0-256-16,1-1-48 0,1-1-16 0,0 3 0 16,2-3-160-16,1 3 0 0,1-1 0 0,1 1 128 15,0 3-128-15,1 0 0 0,0 1 0 0,1 3 0 16,1 0-1184-16,-1 2-160 0,0 2-48 0,0-1-11456 16,0 3-2288-16</inkml:trace>
  <inkml:trace contextRef="#ctx0" brushRef="#br0" timeOffset="211057.986">12529 8891 8287 0,'0'0'736'0,"-3"7"-592"0,1 2-144 0,0-2 0 16,-2 1 3552-16,1 0 672 0,0 1 144 0,1 0 32 15,0 0-2800-15,2 1-544 0,1-3-112 0,1 0-32 0,1 1-368 0,0-3-80 16,1 1-16-16,0-1 0 0,-4-5-48 0,6 4-16 16,0-2 0-16,1 0 0 0,1-1 128 0,0-1 0 15,-1-2 16-15,-1 0 0 0,3-2-96 0,0 0-32 16,-2-1 0-16,-1 0 0 0,1-1-144 0,-2 0-16 15,0 1-16-15,-1-1 0 0,-1 0-224 0,0 0 176 16,0 1-176-16,-3 5 160 0,1-4-32 0,-1 4 0 16,0 0 0-16,0 0 0 0,-2-4 272 0,2 4 48 15,0 0 16-15,0 0 0 0,0 0 0 0,0 0 0 16,0 0 0-16,0 0 0 0,0 0-208 0,4 6-64 16,1 1 0-16,0-1 0 0,0 3-192 0,1-2 0 15,3 3 0-15,-1 1 0 0,0 1 0 0,0 2 0 16,0 0 0-16,-2 1 0 0,1-1 128 0,1 1-128 15,-2 1 0-15,0-1 0 0,-2 2 0 0,0 0 128 16,0-2-128-16,-3 0 0 0,0 0 0 0,-1-2 128 16,-1 0-128-16,0 0 0 0,-1-3 144 0,-2 0-144 15,-1-2 128-15,0 0-128 0,0-3 128 0,0-2-128 16,-1-1 128-16,-1-2-128 0,0-1 176 0,-1-1-48 16,0-2-128-16,1-2 192 0,0-2 128 0,0 0 32 15,1 0 0-15,1-1 0 0,2-1-96 0,1-3-32 0,0 1 0 0,3-1 0 16,1-1-64-16,1 1-16 0,1 1 0 15,1-1 0-15,2-2-144 0,1 3 0 0,0 0 0 0,1 0 0 16,1 0 0-16,0 3 0 0,1-1 0 0,1 1 0 16,-1 1 0-16,-1 1-272 0,2 3 32 0,1 0-12432 15,-2 0-2496-15</inkml:trace>
  <inkml:trace contextRef="#ctx0" brushRef="#br0" timeOffset="211390.856">13040 8910 13823 0,'0'0'608'0,"0"0"128"0,7-1-592 0,-2 1-144 0,2 0 0 0,0 0 0 15,0 0 2976-15,1 0 560 0,0 0 112 0,-1 1 32 16,2 1-2544-16,0-2-512 0,-1 2-112 0,1-1 0 31,-1 0-1184-31,-2 0-224 0</inkml:trace>
  <inkml:trace contextRef="#ctx0" brushRef="#br0" timeOffset="211556.659">13020 9026 22111 0,'0'0'1968'0,"0"0"-1584"0,0 0-384 0,0 0 0 0,6 2 2816 0,0 1 496 15,1-3 80-15,1 0 32 0,0 0-1888 0,3 0-384 16,1 0-80-16,1-2-16 0,-1 2-752 0,2-1-160 16,-1 0-16-16,0 0-11520 15,0 1-2304-15</inkml:trace>
  <inkml:trace contextRef="#ctx0" brushRef="#br0" timeOffset="212168.857">13417 8916 8287 0,'0'0'368'0,"0"0"80"0,0 0-448 0,0 0 0 0,0 0 0 0,0 0 0 16,0 0 6800-16,0 0 1280 0,7 0 256 0,-1-1 48 15,0 0-5440-15,1 0-1104 0,-1 0-224 0,3 1-32 16,1-2-752-16,0 1-128 0,1 1-48 0,-1-1 0 15,1 0-656-15,2-1 0 0,-2 1 0 0,-2 0 0 32,1 0-1152-32,-1 1-192 0,-2 0-64 0,-1 0-17792 0</inkml:trace>
  <inkml:trace contextRef="#ctx0" brushRef="#br0" timeOffset="212442.465">13765 8803 34095 0,'0'0'1504'0,"0"0"320"0,0 0-1456 0,0 0-368 16,0 0 0-16,0 0 0 0,0 0 1712 0,0 0 272 15,0 0 48-15,5 7 16 0,-1 3-1040 0,0-1-208 16,0 2-32-16,-1 1-16 0,-1-1-432 0,-1 2-64 15,0 0-32-15,0 0 0 0,0 1-96 0,-2 0-128 16,-1-2 176-16,0 3-176 0,1-2 0 0,0 0 0 16,-1 0 0-16,1 0 0 15,0 0-1472-15,1-4-208 0,1 0-48 0,1-2-10592 16,0 0-2128-16</inkml:trace>
  <inkml:trace contextRef="#ctx0" brushRef="#br0" timeOffset="212620.669">13960 8651 21359 0,'0'0'944'0,"0"0"208"0,0 0-928 0,0 0-224 16,0 0 0-16</inkml:trace>
  <inkml:trace contextRef="#ctx0" brushRef="#br0" timeOffset="213065.695">14066 8666 39615 0,'0'0'880'0,"0"0"176"0,0 0 32 0,2 9 16 0,-2 0-880 0,-1 3-224 0,0-1 0 0,0 3 0 0,1 4 768 16,0 3 128-16,0 0 0 0,0 1 16 0,0 0-304 15,-1 0-64-15,0-1-16 0,0 0 0 0,0-1-272 0,0 1-64 16,0-2-16-16,1 2 0 0,-1-2-176 0,1 0 0 15,0-1 0-15,1-3 0 0,-1 0 0 0,0-2-192 16,1-1 0-16,0-3 16 16,0-2-1840-16,-1-7-368 0,3 5-80 0,-3-5-15008 15</inkml:trace>
  <inkml:trace contextRef="#ctx0" brushRef="#br0" timeOffset="213313.326">14211 8854 37263 0,'0'0'1648'0,"0"0"336"0,0 0-1584 0,2 7-400 0,2-2 0 15,1 1 0-15,1 2 1408 0,1-1 208 0,0 0 48 0,2 1 0 16,2 0-944-16,1 1-176 0,0 0-32 0,2-1-16 15,0 2-368-15,1 1-128 0,0-3 0 0,-1 2 0 16,0-1 0-16,-1 1 0 0,-1 0 0 0,-1 0 0 16,0-1-320-16,-2 0-64 0,-1-1-16 0,-2 1 0 15,-1-2-2032-15,-2 2-416 0,-2-3-80 16</inkml:trace>
  <inkml:trace contextRef="#ctx0" brushRef="#br0" timeOffset="213488.65">14229 9044 35007 0,'-4'-9'1552'0,"4"9"320"0,1-7-1488 0,1 1-384 16,1-3 0-16,2 0 0 0,0 0 2112 0,2 0 336 15,2 0 80-15,1 0 16 0,2 0-1264 0,0 0-240 16,3 1-48-16,-1 0-16 0,0-1-656 0,1 1-128 16,0 0-16-16,0-1-16 15,0 0-736-15,1 1-128 0,-2-2-48 0,1 0-13088 16,-1-1-2624-16</inkml:trace>
  <inkml:trace contextRef="#ctx0" brushRef="#br0" timeOffset="213744.248">14603 8590 22111 0,'0'0'976'0,"0"0"208"0,0 0-944 0,0 0-240 16,0 0 0-16,0 0 0 0,2 8 5568 0,2-1 1088 0,1 0 192 0,5 2 64 15,3 1-4912-15,0 2-976 0,2 0-192 0,1 2-32 16,1 0-288-16,2 4-48 16,-2-2-16-16,1 5 0 0,-2-1-320 0,-1 3-128 0,-1-1 0 0,-2 1 0 15,-3-1 128-15,0 0-128 0,-4-2 0 0,-2 2 144 16,-2-2-144-16,-3 0 0 0,-2 1 0 0,-2 0 0 16,-1-1 0-16,0-1 0 0,-3-1 0 0,-1-3 0 15,-1 0-416-15,1-4 32 0,-1-1 16 0,1-3-14672 16,0-3-2944-16</inkml:trace>
  <inkml:trace contextRef="#ctx0" brushRef="#br0" timeOffset="-214279.756">15154 8847 23039 0,'0'0'2048'0,"0"0"-1648"16,0 0-400-16,0 0 0 0,0 0 2672 0,0 0 448 16,0 0 80-16,0 0 32 0,8 5-1632 0,-1-2-320 0,1-1-64 15,1 0 0-15,2-1-848 0,1 0-176 0,0-1-16 0,1-1-16 16,-1-1-160-16,-2 1 0 0,1 1 144 0,-1 0-11872 16,1 1-2384-16</inkml:trace>
  <inkml:trace contextRef="#ctx0" brushRef="#br0" timeOffset="-214102.011">15155 8972 32655 0,'-9'4'1440'0,"9"-4"304"0,0 0-1392 0,0 0-352 15,0 0 0-15,0 0 0 0,0 0 944 0,0 0 112 16,7 3 32-16,3 0 0 0,2-1-768 0,3 1-128 16,3-1-48-16,0 0-11072 15,-2-1-2208-15</inkml:trace>
  <inkml:trace contextRef="#ctx0" brushRef="#br0" timeOffset="-213560.057">15850 8543 7359 0,'0'0'656'0,"0"0"-528"16,0 0-128-16,-5-1 0 0,0 0 6272 0,1 0 1232 16,4 1 240-16,0 0 64 0,-5 1-4720 0,5-1-928 15,0 0-192-15,-2 8-48 0,1-1-928 0,0 2-192 16,0 1-32-16,1 1-16 0,1 2-384 0,0 2-80 15,-1-1-16-15,0 4 0 0,1 0-144 0,-1-3-128 16,0 2 192-16,0-1-192 0,0 0 0 0,0-2 0 16,-1 1 0-16,1-2 0 15,0 0-608-15,0-3-176 0,0-3-48 0,1-1-12400 0,-1-6-2480 0</inkml:trace>
  <inkml:trace contextRef="#ctx0" brushRef="#br0" timeOffset="-213261.996">15808 8472 21183 0,'0'0'1888'0,"0"0"-1504"0,0 0-384 0,0 0 0 0,0 0 3056 0,0 0 528 16,0 0 128-16,7 0 0 0,1-2-2224 0,1 2-448 16,3 0-80-16,2 2-32 0,0-2-672 0,2 2-256 15,1 0 176-15,-2 1-176 0,0 0 128 0,-1 1-128 16,-1 1 0-16,-1 0 0 0,-2 1 128 0,0 1-128 15,-3 1 0-15,-3-1 0 0,0 1 240 0,-4 1-48 16,-3 0-16-16,-1 1 0 0,-3 0 160 0,-1-1 48 16,-2-1 0-16,-1 1 0 0,-1 0-192 0,-2 0-16 15,0 0-16-15,1-2 0 0,0 0-160 0,2-1 128 16,1-1-128-16,2-2 128 0,2-1-128 0,1-1 0 16,5-1 0-16,0 0 0 15,0 0-2496-15,0 0-416 0</inkml:trace>
  <inkml:trace contextRef="#ctx0" brushRef="#br0" timeOffset="-213001.573">16125 8760 16575 0,'0'0'1472'0,"-3"5"-1168"0,-2-1-304 0,1 0 0 15,0-1 3536-15,0 0 656 0,4-3 128 0,-5 1 32 16,5-1-1728-16,-4-2-320 0,-1-2-80 0,2-1-16 15,0-2-912-15,1 1-176 0,0-2-32 0,1-2-16 16,1-2-496-16,1-1-80 0,0-2-32 0,0-1 0 16,1 0-224-16,1-1-48 0,-1-1-16 0,2 2 0 15,0 0-176-15,1 0 0 0,1 1 0 0,0 1 128 0,1 1-128 0,0 2 0 16,0-1 0-16,1 2 0 16,0 1 0-16,-1 2 0 0,1 0 0 0,1 1-176 15,-1 0-1008-15,1 1-208 0,-1 1-32 0,0 2-17696 16</inkml:trace>
  <inkml:trace contextRef="#ctx0" brushRef="#br0" timeOffset="-212595.968">16269 8639 27231 0,'0'0'1216'0,"0"0"240"0,0 0-1168 0,0 0-288 0,0 0 0 0,0 0 0 15,0 0 1888-15,6 3 320 0,1 1 64 0,-1-1 16 16,0 3-816-16,1 0-144 0,1 0-48 0,-1 0 0 0,1-1-672 0,2 2-144 16,0 0-16-16,0 0-16 0,1 0-256 0,-1 0-48 15,0-1-128-15,0 1 192 0,-2 0-192 0,0-2 128 16,0 1-128-16,-2 1 0 0,0-2 0 0,-1-1 128 15,-1 1-128-15,-4-5 0 16,0 0-1312-16,0 0-304 0,0 0-64 0</inkml:trace>
  <inkml:trace contextRef="#ctx0" brushRef="#br0" timeOffset="-212401.348">16222 8815 12895 0,'0'0'1152'0,"0"0"-928"16,3-4-224-16,0-1 0 0,0 0 4720 0,1-2 896 15,1-1 176-15,2 0 32 0,0 0-2944 0,2-1-576 16,0 1-128-16,1-1-32 0,0 0-1184 0,1 2-256 16,-1-3-32-16,1 3-16 0,0 0-464 0,2 0-192 15,-3-1 176-15,1 1-176 0,0 1 0 0,0 0 0 0,-2 1-176 0,0 0 176 32,0 1-3136-32,-1 0-512 0</inkml:trace>
  <inkml:trace contextRef="#ctx0" brushRef="#br0" timeOffset="-211850.346">16659 8509 18431 0,'0'0'816'0,"0"0"160"0,0 0-784 0,0 0-192 0,0 0 0 0,0 0 0 16,0 0 4160-16,0 0 768 0,0 0 176 0,0 0 16 16,0 0-3072-16,0 0-640 0,-2 6-112 0,1 1-16 15,1 1-624-15,0 1-112 0,0 2-32 0,1 1 0 16,1-1-208-16,-2 2-48 0,-1 2-16 0,0 3 0 16,1-1-48-16,-1 0 0 0,-1 0 0 0,-1 1 0 15,-1 0-192-15,2 0 128 0,-1 1-128 0,0-2 0 0,0 0 0 16,1-1 0-16,1-6 0 0,0 2 0 15,1-2-1520-15,1-1-400 0,0-3-64 0</inkml:trace>
  <inkml:trace contextRef="#ctx0" brushRef="#br0" timeOffset="-211199.262">16951 8615 10127 0,'0'0'448'0,"0"0"96"0,0 0-544 0,0 0 0 0,0 0 0 0,0 0 0 15,0 0 4736-15,0 0 832 0,-5 5 160 0,2 1 32 16,0 0-3584-16,0 3-736 0,0-2-144 0,1 1-16 16,1 0-528-16,0 1-112 0,1 1 0 0,1 0-16 15,0-2-224-15,1 0-32 0,0-1-16 0,1 0 0 0,1-1-144 0,2-1-16 16,-2-1-16-16,2-3 0 0,1 0-176 0,-1-2 192 16,0-2-192-16,0 0 192 0,0-2-192 0,-1-2 192 15,0 0-192-15,0 0 192 0,-1-1-192 0,0 0 128 16,-2 0-128-16,1 1 128 0,-1 1-128 0,0 0 0 15,-1-1 0-15,-1 3 0 0,0 4 128 0,0 0-128 16,0 0 0-16,0 0 128 0,0 0-128 0,0 0 0 16,0 0 0-16,0 7 0 0,0 0 0 0,1 1 0 15,0 3 0-15,1 0-176 0,1-1 176 0,1 1 176 16,0 2-48-16,2 1 0 0,2 1-128 0,-2-1 0 16,0 2 0-16,-2-1 0 0,0 1 160 0,-1 0 0 15,0-1 0-15,-1 0 0 0,-1 0 48 0,-2-2 16 16,-2 1 0-16,-1 0 0 0,-2 0 208 0,-1 0 32 0,0-1 16 15,-2 0 0-15,-1 0-48 0,1 0-16 0,0-1 0 0,1-3 0 16,0-1 64-16,1-1 16 16,0-3 0-16,0-2 0 0,1-2-128 0,6 0-32 0,-6-4 0 0,1-1 0 15,1-3-112-15,1 0-32 16,1 0 0-16,2-1 0 0,1 0-192 0,0-2 0 16,2 1 128-16,0-1-128 0,1 0 0 0,0 0 0 0,0 1 0 0,3-2 0 15,0-1 0-15,0 1 0 0,0 1 0 0,1 0 0 16,-1 1 0-16,1 1 0 0,0 0 0 0,2 1 0 15,0 1-256-15,-2 1 0 0,-1 1 0 0,2 0 0 32,0 3-1664-32,1-1-336 0,-1 1-64 0,2 1-16 0,0 1-1120 0,0-1-208 0</inkml:trace>
  <inkml:trace contextRef="#ctx0" brushRef="#br0" timeOffset="-210959.355">17306 8721 16575 0,'0'0'736'0,"0"0"160"0,0 0-720 0,0 0-176 16,0 0 0-16,0 0 0 0,0 0 5136 0,0 0 1008 16,0 0 192-16,0 0 32 0,0 0-4352 0,6 3-864 15,0 1-192-15,0-3-16 0,1 1-624 0,1 0-112 16,0 0-16-16,1 1-16 0,0-2-176 0,-1 2 0 15,-1-1 0-15,-2 0 0 16,-5-2-944-16,6 3-272 0,-6-3-48 0,0 0-10880 16,0 0-2176-16</inkml:trace>
  <inkml:trace contextRef="#ctx0" brushRef="#br0" timeOffset="-210816.84">17320 8863 17503 0,'0'0'1552'0,"0"0"-1232"16,0 0-320-16,0 0 0 0,0 0 3808 0,5 4 704 0,-5-4 144 0,6 3 16 15,0-1-2976-15,1-1-608 0,1 1-112 0,0-2-16 16,0 0-704-16,2 0-128 0,-2-2-128 0,2 1-11168 16,0 0-2336-16</inkml:trace>
  <inkml:trace contextRef="#ctx0" brushRef="#br0" timeOffset="-210598.938">17591 8825 37775 0,'0'0'832'0,"0"0"160"0,0 0 32 0,0 0 64 0,0 0-880 0,5 3-208 15,0 0 0-15,1 0 0 0,0-1 768 0,1 0 128 16,1 0 0-16,0 1 16 0,1-2-720 0,0 1-192 15,0-1 0-15,1-1 0 16,-3 0-1984-16,1 0-464 0</inkml:trace>
  <inkml:trace contextRef="#ctx0" brushRef="#br0" timeOffset="-210370.845">17831 8703 36335 0,'0'0'1600'0,"0"0"352"0,0 0-1568 0,-2 5-384 0,2-5 0 0,-3 6 0 15,0 0 1776-15,0 3 272 0,0 1 48 0,1 2 16 16,0-1-1152-16,1 3-240 0,0 0-32 0,0-1-16 16,1 1-432-16,1 0-96 0,-1-1-16 0,0-2 0 0,1 0-128 0,1-1-176 15,-1-1 48-15,2-2 0 16,1-1-2560-16,1-1-512 0,0-1-112 0</inkml:trace>
  <inkml:trace contextRef="#ctx0" brushRef="#br0" timeOffset="-210078.287">17985 8666 15663 0,'0'0'1392'0,"0"0"-1120"16,-3 4-272-16,3-4 0 0,-2 4 5248 0,2-4 1008 16,1 6 192-16,1 0 32 0,3 2-4320 0,1-1-880 15,2 1-160-15,1 0-32 0,2 1-784 0,-2 1-160 16,2 1-16-16,0 0-128 0,-1 3 0 0,0 2 0 16,-1-2 0-16,0 1 0 0,-3-1 128 0,0 0-128 15,-2-1 0-15,-1 0 0 0,-1-1 176 0,-2-1-32 0,-1 0 0 0,0-1 0 16,-2 0 496-16,-1-1 112 15,-2-1 16-15,-1-1 0 0,-2-1-528 0,-1-2-112 0,0-1 0 0,0-2-128 32,0-2-832-32,1 1-256 0,0-4-64 0,4 0-16 0</inkml:trace>
  <inkml:trace contextRef="#ctx0" brushRef="#br0" timeOffset="-208730.129">18421 8798 10127 0,'2'-8'896'0,"-1"6"-704"0,0-3-192 0,0 0 0 0,0 0 2704 0,-1 0 512 15,2 2 112-15,0-2 0 0,0 2-832 0,0 0-160 16,-2 3-32-16,0 0-16 0,0 0-224 0,0 0-32 16,0 0-16-16,0 0 0 0,5 3-528 0,-2 2-96 15,0 2-32-15,0 2 0 0,1 1-560 0,-1 1-112 16,-1 0-32-16,0 2 0 0,2 0-384 0,-2-1-80 16,-1 1 0-16,1-1-16 0,0 0-176 0,-1-5 0 15,-1 1 0-15,0 1 128 0,-1 2-128 0,0-1 0 16,-1-3 0-16,1 0 0 15,0-1-1360-15,1-6-208 0,-3 5-32 0,3-5-10944 16,-4 3-2176-16</inkml:trace>
  <inkml:trace contextRef="#ctx0" brushRef="#br0" timeOffset="-208471.507">18442 8706 26831 0,'0'0'1184'0,"1"-5"256"0,0-2-1152 0,0 1-288 15,1 0 0-15,0 2 0 0,0 0 1696 0,1 0 288 0,-3 4 48 0,5-1 16 16,1 1-992-16,-1 0-192 16,1 0-32-16,1 1-16 0,1 2-416 0,0 2-80 15,1-1 0-15,-1 2-16 0,0 2-80 0,0-1-16 0,-1 1 0 0,-1 0 0 16,-1 2-80-16,0 0-128 0,-2-1 176 0,-1 1-176 16,-1 1 192-16,-1 1-64 0,-1 0 0 0,-1-2-128 15,-1 2 192-15,-2-2-192 0,0-2 192 0,-1 2-192 16,0-4 176-16,0 0-176 0,1-1 160 0,1-2-160 15,4-3-832 1,0 0-272-16,0 0-48 0,0 0-15632 0</inkml:trace>
  <inkml:trace contextRef="#ctx0" brushRef="#br0" timeOffset="-208271.532">18656 8902 8287 0,'0'0'736'0,"0"0"-592"16,0 0-144-16,-4 0 0 0,-1-3 5760 0,1 1 1136 15,1-2 208-15,0 0 64 0,0-3-4320 0,1 0-864 16,1-4-160-16,2 0-32 0,0-1-912 0,1-2-176 16,0-2-48-16,2 0 0 0,0-1-384 0,2 0-80 15,1 1 0-15,1-1-16 0,-1 2-176 0,1 0 0 16,0 1 0-16,1 1 0 0,0 2 0 0,0 1 0 16,-1 1 0-16,-1 2 0 15,1 2-1936-15,-1 2-480 0,-2 0-80 0</inkml:trace>
  <inkml:trace contextRef="#ctx0" brushRef="#br0" timeOffset="-207730.92">18895 8718 20271 0,'0'0'1792'0,"0"0"-1424"0,0 0-368 0,-5 2 0 16,-2 1 2752-16,2 0 464 0,0 1 112 0,1 1 0 15,0 1-1888-15,2 2-384 0,-1 0-80 0,1 0-16 16,2 2-704-16,1 0-128 0,0 1-128 0,2-1 144 16,-1 1-144-16,3-1 0 0,1-1 0 0,0-1 0 0,1-2 0 0,0-1 0 15,1-2 0-15,-1-1 0 0,1-1 0 0,1-3 0 16,-1-2 0-16,0-1 0 0,-1 2 0 0,1-1 0 16,-1-3 0-16,0-1 0 0,-1 0 0 0,-1-2 0 15,0 0 0-15,-1 0 128 0,-2 0-128 0,1 1 0 16,0 0 144-16,0 3-144 0,0-2 272 0,0 2-16 15,-2 2 0-15,1-1 0 0,-2 5 0 0,0 0-16 16,0 0 0-16,0 0 0 0,0 0-112 0,0 0-128 16,0 0 176-16,0 0-176 0,0 0 192 0,3 5-64 15,0 2 0-15,0 2-128 0,-1 2 160 0,1 1-160 16,1 1 128-16,-1 1-128 0,0 2 128 0,-1 0-128 16,1 0 128-16,0-1-128 0,-1 1 192 0,-1-1-32 15,1 1-16-15,-1 0 0 0,-1 0 32 0,-1 1 0 16,-1-1 0-16,-2 1 0 0,0 1 160 0,0-1 48 15,-1-3 0-15,-2 1 0 0,0-2 80 0,-1 0 32 16,-1-5 0-16,2-1 0 0,-1-2-144 0,1-1-32 16,0-4 0-16,1 0 0 0,1-5-144 0,0-2-48 15,1-2 0-15,3-2 0 0,-1-1-128 0,1 0 0 0,1-3 144 0,1 2-144 16,1-2 0-16,0 1 0 0,2 0 0 0,3 3 128 16,0-3-128-16,1 1 0 0,-1 0 0 0,2 0 0 15,0 1 0-15,2-2 0 0,0 3 0 0,-1-1 0 16,0 0-384-16,1 1-32 0,1 2-16 15,-2-1 0-15,-1 2-2256 0,1-1-464 16,-1 1-96-16</inkml:trace>
  <inkml:trace contextRef="#ctx0" brushRef="#br0" timeOffset="-207565.452">19264 8783 16575 0,'0'0'1472'0,"0"0"-1168"16,0 0-304-16,7-3 0 0,0 1 4224 0,-1 0 768 15,0 0 176-15,0 1 16 0,1-1-3456 0,-1 1-688 16,1 0-144-16,0 0-16 0,0 0-624 0,0 0-128 16,-1 0-128-16,-1 1 176 15,1 0-2576-15,-6 0-512 0</inkml:trace>
  <inkml:trace contextRef="#ctx0" brushRef="#br0" timeOffset="-207440.849">19311 8833 9215 0,'0'0'816'0,"0"0"-656"15,2 6-160-15,-2-6 0 0,3 5 4992 0,1-2 976 16,-4-3 192-16,6 3 48 0,1-1-4304 0,0 0-864 16,0-1-160-16,2 0-48 0,0-1-656 0,0-1-176 0,1-1 0 0</inkml:trace>
  <inkml:trace contextRef="#ctx0" brushRef="#br0" timeOffset="-207280.305">19533 8791 30399 0,'0'0'1344'0,"0"0"288"0,0 0-1312 0,0 0-320 0,6 3 0 0,0-1 0 0,0 0 384 0,1-1 16 16,1-1 0-16</inkml:trace>
  <inkml:trace contextRef="#ctx0" brushRef="#br0" timeOffset="-206993.087">19833 8617 34959 0,'0'0'1536'0,"-2"6"336"0,0 0-1488 0,-1 2-384 16,0 2 0-16,1 2 0 0,1 0 1440 0,-1 2 224 0,0 2 32 0,2-2 16 16,-1 4-1136-16,0 0-240 0,1-2-32 0,0 2-16 15,1-1-288-15,0-1-176 0,0-2 32 0,0-2 0 31,1-3-2608-31,0-1-528 0</inkml:trace>
  <inkml:trace contextRef="#ctx0" brushRef="#br0" timeOffset="-206707.698">20044 8532 19343 0,'0'0'1728'0,"0"0"-1392"16,0 0-336-16,4 4 0 0,0 0 3104 0,1 2 544 15,0 2 128-15,1-1 0 0,0 4-2240 0,1-1-448 16,2 1-80-16,-2 2-32 0,1 0-688 0,-1 1-144 16,1 2-16-16,-2 0-128 0,-1-2 0 0,-1 3 0 15,0-1 0-15,-3 0 0 0,0 0 0 0,-2 0 0 16,0-1 0-16,-2-1 0 0,-2-2 0 0,-2-2 0 15,-2 0 128-15,-1-1-128 0,0-2 0 0,-3 0 128 16,-1-3-128-16,-2 0-10928 16,-2-1-2256-16</inkml:trace>
  <inkml:trace contextRef="#ctx0" brushRef="#br0" timeOffset="-206113.041">16023 9039 23951 0,'53'-1'1056'0,"-26"1"224"0,7 1-1024 0,11-1-256 0,11 1 0 0,7 1 0 16,3 0 4224-16,9 0 768 0,6-1 176 16,5 1 16-16,5-2-2832 0,6-2-576 0,8 0-112 15,3-1-32-15,0-1-992 0,8-1-208 0,6 1-48 0,1 1 0 16,2-1-240-16,0 4-144 0,0 0 160 0,71 5-160 15,-24 2 144-15,-26 4-144 0,-20 1 128 0,-46-3-128 16,8 2 0-16,-1 3 0 0,-3 1 0 0,-1 0 0 16,-1 2-1104-1,-4-1-256-15,-8 0-48 0,23 6-16 0,-26-7-912 0,-15-2-176 0,-13-2-48 0,-8-3 0 16,-9-5 1280-16,-5 0 256 0,-8-3 64 0,-9 0 0 16,0 0 448-16,-8-4 112 0,-4-2 16 0,-3-1 0 0,-1 0 384 0,-7 0 0 15,-5-2 0-15</inkml:trace>
  <inkml:trace contextRef="#ctx0" brushRef="#br0" timeOffset="-205708.748">17322 9302 24879 0,'0'0'2208'0,"0"0"-1760"0,0 0-448 0,0 0 0 16,0 0 2848-16,0 0 480 0,0 0 112 0,1 8 16 0,0 2-1664 0,1 0-336 16,1 2-64-16,0 3-16 0,0 2-928 0,0 1-192 15,0 3-48-15,0 0 0 0,-1 2-80 0,2 0-128 16,0 2 176-16,-1-1-176 0,0 0 0 0,0-1 0 15,0-3 0-15,-1 0 0 0,1-3 0 0,0-3 0 16,-1-2-208-16,1-2-12592 16,0-1-2496-16</inkml:trace>
  <inkml:trace contextRef="#ctx0" brushRef="#br0" timeOffset="-205412.919">17378 9330 22111 0,'0'0'976'0,"-2"-4"208"0,-2-2-944 0,2-2-240 16,1 0 0-16,1-1 0 0,3 1 3072 0,0-1 576 15,1-1 128-15,0 0 0 0,2 1-2544 0,1 2-512 16,2 0-96-16,0 2-32 0,1 3-352 0,0 0-80 16,3 4-16-16,-2-1 0 0,0 3 80 0,0 2 16 15,0 1 0-15,-2 2 0 0,0 2-80 0,-2 0-16 16,0-1 0-16,-2 1 0 0,-2-1-144 0,-2 0 160 0,-3 1-160 0,-2-1 160 15,-3 3-32-15,-1-3 0 0,-2 0 0 0,0-1 0 16,-2 0-128-16,0 0 192 0,0-1-192 0,2-1 192 16,0-2-192-16,1 0 0 0,1 0 144 0,2 0-144 15,3-2 0-15,3-3-160 0,0 0 16 0,0 5 0 16,1 1-2448-16,2-1-480 0</inkml:trace>
  <inkml:trace contextRef="#ctx0" brushRef="#br0" timeOffset="-205229.884">17639 9586 33919 0,'0'0'1504'0,"-5"-3"304"0,-1-1-1440 0,-1-1-368 15,-2-1 0-15,2-1 0 0,1-1 1680 0,0-2 272 16,1-1 48-16,3 0 16 0,0-4-1008 0,2 1-208 16,0-2-32-16,2 2-16 0,2-3-512 0,2 1-112 15,2 2 0-15,2-1-128 0,1 1 0 0,0 2 0 16,1 1 0-16,0 1 0 15,0 0-1024-15,-1 2-192 0,1 2-64 0,0 2-17072 0</inkml:trace>
  <inkml:trace contextRef="#ctx0" brushRef="#br0" timeOffset="-205005.496">17843 9352 19343 0,'0'0'848'0,"0"0"192"0,0 0-832 0,0 0-208 0,0 0 0 0,7 6 0 16,-1 0 3648-16,2 1 704 0,0-1 128 0,1 2 16 16,1 1-2624-16,0 0-528 0,4 2-96 0,0-1-32 15,-1 1-384-15,2 0-64 0,1 0-32 0,-3-2 0 16,1 2-304-16,1-2-64 0,-3-1-16 0,2-1 0 16,-2-2-352-16,-1-1 0 0,-3-1 0 0,0 0 0 15,0-3-1344-15,-2 0-352 0,0 0-64 0,-6 0-10176 16,0 0-2032-16</inkml:trace>
  <inkml:trace contextRef="#ctx0" brushRef="#br0" timeOffset="-204835.193">17831 9544 33519 0,'0'0'1472'0,"0"0"320"0,2-5-1424 0,2 0-368 16,2 0 0-16,1-1 0 0,0-1 1696 0,2-1 272 15,0 0 48-15,1-1 16 0,1-1-1072 0,2 0-192 16,1 1-64-16,1-2 0 0,1 1-512 0,1 0-192 15,-1 0 0-15,3 2 144 0,0-1-144 0,-1 0 0 16,1 0-192-16,-2 2 192 16,1-1-2384-16,-2 0-368 0,-2-1-64 0</inkml:trace>
  <inkml:trace contextRef="#ctx0" brushRef="#br0" timeOffset="-204599.446">18177 9251 20271 0,'0'0'1792'0,"0"0"-1424"16,0 0-368-16,-2-4 0 0,2 0 3392 0,0 4 592 0,2-2 128 0,-2 2 32 15,4-2-2224-15,-4 2-448 0,6 1-96 0,1 2-16 16,0 3-352-16,0 2-80 0,1 1-16 0,1 1 0 16,0 2-352-16,1 1-80 0,-1-1-16 0,2 2 0 15,-1 1-224-15,0-1-48 0,-1 2-16 0,1 0 0 16,-1 3-32-16,-2-2 0 0,-1 2 0 0,-2-2 0 16,-1 0-16-16,-2 0-128 0,-2-2 192 0,-2 0-64 15,-1-1-128-15,-1-2 0 0,0-4 144 0,-2 1-144 0,-2 2 0 0,0-2 0 16,-2-3 0-16,0-3-192 15,2-1-1792-15,1-2-384 16,2-2-64-16</inkml:trace>
  <inkml:trace contextRef="#ctx0" brushRef="#br0" timeOffset="-203777.958">19410 9188 35007 0,'0'0'1552'0,"0"0"320"0,0 0-1488 0,5-4-384 0,0 0 0 0,3 0 0 15,1-1 2096-15,4 2 336 0,4-2 80 0,3 1 16 16,3 0-976-16,3 1-192 0,5-1-32 0,2 0-16 15,2 1-208-15,-1-1-32 0,-1 1-16 0,0 1 0 16,-2 0-464-16,0 1-80 0,1 1-32 0,-1 0 0 16,1 0-336-16,-1 1-144 0,1 0 128 0,-2 0-128 15,-1 1-640-15,-1-2-224 0,-3-1-32 0,2-1-14736 16,-3-1-2944-16</inkml:trace>
  <inkml:trace contextRef="#ctx0" brushRef="#br0" timeOffset="-168237.09">7711 10215 23039 0,'0'0'1024'0,"0"0"192"0,0 0-960 0,0 0-256 16,0 0 0-16,7 2 0 0,1-2 2944 0,2-2 528 15,4-2 112-15,3-2 32 0,3-1-1648 0,5-1-336 16,-1-1-64-16,2 1-16 0,3 1-336 0,-2 1-64 15,0 2 0-15,0 1-16 0,2 0-544 0,0 2-96 16,-1 1-32-16,2 0 0 0,2 0-240 0,-1 2-48 16,0 1-16-16,1 1 0 0,0 1-160 0,-4-2 0 15,-1 0 144-15,-2 1-144 0,-3 0 0 0,-1-2 0 16,-2 0 0-16,-1-1-192 16,-2 0-832-16,-3-2-192 0,0-1-16 0,-1-1-12208 15,-1-1-2432-15</inkml:trace>
  <inkml:trace contextRef="#ctx0" brushRef="#br0" timeOffset="-167936.605">8432 9825 33519 0,'-18'7'1472'0,"9"-3"320"0,-2 0-1424 0,0 1-368 0,-3 0 0 0,0 1 0 16,1 0 1552-16,1 1 240 0,3 0 64 0,3 1 0 15,2-2-640-15,4 1-128 0,4-2-32 0,4 1 0 16,4 1-544-16,2-1-96 0,4-1-32 0,3-2 0 16,4 0-80-16,3-1-32 0,3-1 0 0,3 1 0 15,3 0-112-15,1 0-32 0,0 1 0 0,-2 0 0 0,-2 2-128 0,-3 1 0 16,-11-1 0-16,-1 3 128 0,-3 0 112 0,-5 3 16 16,-2 2 0-16,-5 2 0 0,-4 1 624 0,-6 0 128 15,-5 2 16-15,-9 6 16 0,-7 2-240 0,-6 1-48 16,-2 0-16-16,-1 1 0 0,0 1-352 0,1-1-80 15,-1-1-16-15,4-2 0 0,4-1-160 0,2-5-128 16,4-2 144-16,3-2-144 0,6-4 0 0,3 0 0 16,5-6 0-16,5-5 0 15,0 0-1424-15,10-2-336 0,3-5-64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04-26T23:42:57.667"/>
    </inkml:context>
    <inkml:brush xml:id="br0">
      <inkml:brushProperty name="width" value="0.05" units="cm"/>
      <inkml:brushProperty name="height" value="0.05" units="cm"/>
      <inkml:brushProperty name="color" value="#5B2D90"/>
    </inkml:brush>
  </inkml:definitions>
  <inkml:trace contextRef="#ctx0" brushRef="#br0">617 212 7367 0 0,'0'0'656'0'0,"-2"11"-528"0"0,-2-1-128 0 0,1 1 0 0 0,-1 0 1136 0 0,2 0 200 0 0,2-11 40 0 0,0 12 0 0 0,0-12-944 0 0,0 0-192 0 0,6 9-40 0 0,-6-9-8 0 0,0 0-256 0 0,0 0-64 0 0,9 0 0 0 0</inkml:trace>
  <inkml:trace contextRef="#ctx0" brushRef="#br0" timeOffset="4518.495">323 153 9471 0 0,'0'0'432'0'0,"0"0"-5"0"0,1-10 1149 0 0,-3 9-1435 0 0,-1-1-1 0 0,1 1 1 0 0,-1 0 0 0 0,0 1-1 0 0,1-1 1 0 0,-1 0-1 0 0,0 1 1 0 0,0 0 0 0 0,1-1-1 0 0,-1 1 1 0 0,0 0 0 0 0,0 1-1 0 0,0-1 1 0 0,1 0 0 0 0,-1 1-1 0 0,0 0 1 0 0,0-1 0 0 0,1 1-1 0 0,-1 0 1 0 0,0 0-1 0 0,1 1 1 0 0,-1-1 0 0 0,1 0-1 0 0,0 1 1 0 0,-1 0 0 0 0,1-1-1 0 0,0 1 1 0 0,0 0 0 0 0,-1 1-141 0 0,-29 18 485 0 0,0 1 0 0 0,1 1 0 0 0,1 2 0 0 0,2 1 0 0 0,0 1 0 0 0,-6 12-485 0 0,5 21 472 0 0,28-58-469 0 0,1 0 1 0 0,0 0 0 0 0,0 0-1 0 0,-1-1 1 0 0,1 1 0 0 0,0 0-1 0 0,1 0 1 0 0,-1 0 0 0 0,0-1-1 0 0,0 1 1 0 0,1 0 0 0 0,-1 0-1 0 0,1-1 1 0 0,0 1 0 0 0,-1 0-1 0 0,1-1 1 0 0,0 1 0 0 0,0-1-1 0 0,0 1 1 0 0,0-1 0 0 0,0 1-1 0 0,1-1 1 0 0,-1 0 0 0 0,0 0-1 0 0,0 1 1 0 0,1-1 0 0 0,-1 0-1 0 0,1 0 1 0 0,-1 0 0 0 0,1 0 0 0 0,0-1-1 0 0,-1 1 1 0 0,1 0 0 0 0,0-1-1 0 0,-1 1-3 0 0,6 0 13 0 0,-1 1-1 0 0,1-1 1 0 0,-1-1 0 0 0,1 1-1 0 0,-1-1 1 0 0,1 0 0 0 0,-1 0-1 0 0,1-1 1 0 0,-1 0 0 0 0,0 0-1 0 0,1-1 1 0 0,-1 1-1 0 0,0-1 1 0 0,0-1 0 0 0,0 1-1 0 0,0-1 1 0 0,0 0 0 0 0,0-1-1 0 0,-1 1 1 0 0,1-2-13 0 0,6-3-16 0 0,-1-1 1 0 0,-1 0-1 0 0,0 0 0 0 0,0-1 1 0 0,-1-1-1 0 0,0 0 0 0 0,0 0 1 0 0,-2-1-1 0 0,1 0 16 0 0,13-44-474 0 0,-22 54 473 0 0,1 1 1 0 0,0 0-1 0 0,-1-1 1 0 0,1 1-1 0 0,-1 0 0 0 0,0 0 1 0 0,1-1-1 0 0,-1 1 1 0 0,0 0-1 0 0,0 0 1 0 0,0 0-1 0 0,0 0 1 0 0,0 0-1 0 0,0 0 1 0 0,0 0-1 0 0,0 0 1 0 0,0 0-1 0 0,0 0 1 0 0,0 1-1 0 0,0-1 1 0 0,-1 0-1 0 0,1 1 1 0 0,0-1-1 0 0,-2 1 1 0 0,0-2-1 0 0,-47-5 369 0 0,37 34 460 0 0,15-13-798 0 0,1 0 1 0 0,0-1-1 0 0,1 1 0 0 0,0 0 0 0 0,1-1 0 0 0,1 0 0 0 0,0 0 1 0 0,6 7-31 0 0,-6-8 24 0 0,4 7-7 0 0,-1 0 0 0 0,-1 0 1 0 0,0 0-1 0 0,-1 1 1 0 0,-1 0-1 0 0,-1 1 1 0 0,-1-1-1 0 0,-1 1 0 0 0,-1 0 1 0 0,-1 0-1 0 0,0 0 1 0 0,-2 0-1 0 0,-1 6-17 0 0,-1-3 164 0 0,-2-1 0 0 0,-1 1-1 0 0,0-1 1 0 0,-2 0 0 0 0,-9 19-164 0 0,13-33 82 0 0,-1 0-1 0 0,0 0 1 0 0,0-1 0 0 0,0 0 0 0 0,-1 0-1 0 0,-1 0 1 0 0,1-1 0 0 0,-1 0 0 0 0,0 0 0 0 0,-1 0-1 0 0,0-1 1 0 0,0 0 0 0 0,0-1 0 0 0,-1 0-1 0 0,-5 3-81 0 0,10-7 3 0 0,1 0 0 0 0,-1 0-1 0 0,1-1 1 0 0,-1 1-1 0 0,1-1 1 0 0,-1 0-1 0 0,1 0 1 0 0,-1 0-1 0 0,1 0 1 0 0,-1-1-1 0 0,1 1 1 0 0,-1-1-1 0 0,1 0 1 0 0,-1 0-1 0 0,1 0 1 0 0,0-1-1 0 0,-1 1 1 0 0,1-1-1 0 0,0 0 1 0 0,0 0 0 0 0,0 0-1 0 0,0 0 1 0 0,1 0-1 0 0,-1 0 1 0 0,1-1-1 0 0,-1 0 1 0 0,1 1-1 0 0,0-1 1 0 0,0 0-1 0 0,0 0 1 0 0,0 0-1 0 0,0 0 1 0 0,1-1-1 0 0,-1 1 1 0 0,1 0-1 0 0,0-1 1 0 0,0 1 0 0 0,0 0-1 0 0,1-1 1 0 0,-1 1-1 0 0,1-1 1 0 0,0 0-1 0 0,0 1 1 0 0,0-1-1 0 0,0 1 1 0 0,1-1-1 0 0,-1 1 1 0 0,1-2-3 0 0,2-11-467 0 0,0-1 0 0 0,0 1 0 0 0,2 0-1 0 0,0 0 1 0 0,1 0 0 0 0,0 1 0 0 0,2 0 0 0 0,-1 0 0 0 0,7-8 467 0 0,-1 2-1355 0 0</inkml:trace>
  <inkml:trace contextRef="#ctx0" brushRef="#br0" timeOffset="4924.67">448 321 11455 0 0,'0'0'528'0'0,"0"0"-16"0"0,0 2-325 0 0,1 147 5354 0 0,-1-147-5449 0 0,0-2 18 0 0,0 0 8 0 0,0 0 2 0 0,0 0 3 0 0,0 0 12 0 0,0 0 7 0 0,0 0 2 0 0,0 0-2 0 0,0 0-13 0 0,1-2-8 0 0,39-84 461 0 0,-33 68-553 0 0,1 0 1 0 0,0 1 0 0 0,1 0 0 0 0,1 0-1 0 0,0 1 1 0 0,9-10-30 0 0,-3 13 0 0 0,-6 8 0 0 0,26-1 0 0 0,15 2-2637 0 0,-36 4-3798 0 0</inkml:trace>
  <inkml:trace contextRef="#ctx0" brushRef="#br0" timeOffset="5237.14">905 212 5527 0 0,'0'0'250'0'0,"0"0"-2"0"0,0-1-156 0 0,-1-1 99 0 0,1 1 1 0 0,-1 0-1 0 0,0 0 1 0 0,1 0 0 0 0,-1 0-1 0 0,0 0 1 0 0,1 0-1 0 0,-1 1 1 0 0,0-1 0 0 0,0 0-1 0 0,0 0 1 0 0,0 0-1 0 0,0 1 1 0 0,0-1-1 0 0,0 1 1 0 0,0-1 0 0 0,0 1-1 0 0,0-1 1 0 0,0 1-1 0 0,-1-1 1 0 0,1 1-1 0 0,0 0 1 0 0,0 0 0 0 0,0-1-1 0 0,0 1 1 0 0,-1 0-1 0 0,1 0 1 0 0,0 0-1 0 0,0 1 1 0 0,0-1 0 0 0,-1 0-1 0 0,1 0 1 0 0,0 1-1 0 0,-1-1-191 0 0,-33 19 2757 0 0,33-17-2747 0 0,-10 6 298 0 0,0 1 1 0 0,1 1-1 0 0,0 0 1 0 0,1 0-1 0 0,0 1 1 0 0,1 1-1 0 0,-4 5-308 0 0,10-13 53 0 0,0 0-1 0 0,1 0 1 0 0,-1 1-1 0 0,1-1 1 0 0,0 1-1 0 0,0-1 1 0 0,0 1-1 0 0,1 0 1 0 0,0-1-1 0 0,0 1 1 0 0,0 0 0 0 0,0 0-1 0 0,1 0 1 0 0,0 0-1 0 0,0 0 1 0 0,0 0-1 0 0,0 0 1 0 0,1 0-1 0 0,0 0 1 0 0,0-1-1 0 0,0 1 1 0 0,1 0 0 0 0,1 2-53 0 0,0-1 15 0 0,1-1 0 0 0,0 1 0 0 0,0-1 1 0 0,0-1-1 0 0,1 1 0 0 0,0 0 1 0 0,0-1-1 0 0,0 0 0 0 0,0 0 1 0 0,0-1-1 0 0,1 1 0 0 0,0-1 0 0 0,0 0 1 0 0,0-1-1 0 0,0 0 0 0 0,0 0 1 0 0,0 0-1 0 0,0 0 0 0 0,4-1-15 0 0,-2-1 15 0 0,0-1-1 0 0,0-1 1 0 0,0 1-1 0 0,0-1 1 0 0,0-1-1 0 0,-1 1 0 0 0,1-1 1 0 0,-1-1-1 0 0,1 0 1 0 0,-1 0-1 0 0,0 0 1 0 0,-1 0-1 0 0,1-1 1 0 0,-1-1-1 0 0,0 1 1 0 0,0-1-1 0 0,0 0 0 0 0,-1 0 1 0 0,0 0-1 0 0,0-1 1 0 0,-1 0-1 0 0,0 0 1 0 0,0 0-1 0 0,0 0 1 0 0,-1-1-1 0 0,1-2-14 0 0,-3 6-8 0 0,0 1 0 0 0,0 0-1 0 0,0-1 1 0 0,-1 1 0 0 0,1 0-1 0 0,-1-1 1 0 0,0 1 0 0 0,0-1-1 0 0,0 1 1 0 0,0 0 0 0 0,0-1 0 0 0,-1 1-1 0 0,0-1 1 0 0,0 1 0 0 0,0 0-1 0 0,0 0 1 0 0,0-1 0 0 0,0 1-1 0 0,-1 0 1 0 0,0 0 0 0 0,1 0-1 0 0,-1 1 1 0 0,0-1 0 0 0,0 0-1 0 0,-1 1 1 0 0,-1-3 8 0 0,-3-1-40 0 0,-1 0 0 0 0,1 0 0 0 0,-1 0 0 0 0,-1 1 0 0 0,1 1 0 0 0,-1-1 0 0 0,1 1 0 0 0,-9-2 40 0 0,2-1-526 0 0,14 6-258 0 0,1 0-206 0 0,-1-5-38 0 0</inkml:trace>
  <inkml:trace contextRef="#ctx0" brushRef="#br0" timeOffset="5675.13">1101 214 7367 0 0,'0'2'334'0'0,"-12"48"-12"0"0,9-41 405 0 0,0-1 1 0 0,1 2-1 0 0,0-1 1 0 0,0 0-1 0 0,1 0 1 0 0,0 1-1 0 0,1-1 1 0 0,0 0-1 0 0,1 1 1 0 0,0 2-728 0 0,0-6 138 0 0,-1-4-98 0 0,0 0 1 0 0,0-1-1 0 0,1 1 0 0 0,-1 0 1 0 0,1 0-1 0 0,-1-1 0 0 0,1 1 1 0 0,0 0-1 0 0,0-1 0 0 0,0 1 0 0 0,-1-1 1 0 0,1 1-1 0 0,1-1 0 0 0,-1 1 1 0 0,0-1-1 0 0,0 0 0 0 0,0 1 1 0 0,1-1-1 0 0,-1 0 0 0 0,1 0 1 0 0,-1 0-1 0 0,1 0 0 0 0,1 0-40 0 0,1 0 5 0 0,1-1 0 0 0,-1 1-1 0 0,1-1 1 0 0,0 0 0 0 0,-1-1 0 0 0,1 1-1 0 0,-1-1 1 0 0,1 0 0 0 0,-1 0-1 0 0,1 0 1 0 0,-1-1 0 0 0,0 1 0 0 0,1-1-1 0 0,-1 0 1 0 0,0-1 0 0 0,0 1-1 0 0,0-1 1 0 0,-1 1 0 0 0,1-1 0 0 0,-1 0-1 0 0,1-1 1 0 0,-1 1 0 0 0,0 0-1 0 0,0-1 1 0 0,0 0 0 0 0,-1 0 0 0 0,1 0-1 0 0,-1-1-4 0 0,50-105 167 0 0,-51 108-18 0 0,-6 14 175 0 0,3-4-175 0 0,0 1 0 0 0,1 0-1 0 0,0 0 1 0 0,0-1 0 0 0,1 1-1 0 0,0 0 1 0 0,1 0 0 0 0,0 0-1 0 0,0-1 1 0 0,3 8-149 0 0,1-5 97 0 0,3-2-17 0 0,14 1-10 0 0,5-11-60 0 0,-20-1 2 0 0,0 0-1 0 0,0 0 1 0 0,0-1-1 0 0,-1-1 1 0 0,1 1-1 0 0,-1-1 1 0 0,1 0-1 0 0,-1 0 1 0 0,0-1 0 0 0,-1 0-1 0 0,1 0 1 0 0,-1 0-1 0 0,0-1 1 0 0,0 1-1 0 0,-1-1 1 0 0,0 0-1 0 0,3-5-11 0 0,-1 3 9 0 0,0 0 0 0 0,0 0-1 0 0,-1-1 1 0 0,0 0 0 0 0,-1 0 0 0 0,1 0-1 0 0,-2-1 1 0 0,1 1 0 0 0,-2-1 0 0 0,1 0-1 0 0,-1 0 1 0 0,-1 0 0 0 0,1 0 0 0 0,-2 0-1 0 0,1 0 1 0 0,-2-5-9 0 0,-8-4-426 0 0,3 18-4953 0 0,5 1-384 0 0</inkml:trace>
  <inkml:trace contextRef="#ctx0" brushRef="#br0" timeOffset="5909.436">1657 253 12007 0 0,'0'0'547'0'0,"0"2"-11"0"0,7 105 2512 0 0,-6-105-2829 0 0,6 9 221 0 0,-5-11-463 0 0,0 0 0 0 0,0-1 0 0 0,0 1 0 0 0,0 0 0 0 0,0-1 0 0 0,0 1 0 0 0,0-1 0 0 0,0 0 0 0 0,0 1 0 0 0,0-1 0 0 0,0 0 0 0 0,0 0 0 0 0,0-1 0 0 0,-1 1 0 0 0,1 0 0 0 0,0-1 0 0 0,-1 1 0 0 0,1 0 0 0 0,-1-1 0 0 0,1 0 0 0 0,-1 1 0 0 0,0-1 0 0 0,0 0 0 0 0,0 0 0 0 0,0 0 0 0 0,0 0 0 0 0,0 0 0 0 0,0 0 0 0 0,-1 0 0 0 0,1 0 0 0 0,-1 0 0 0 0,1 0 0 0 0,-1 0 0 0 0,0-1 23 0 0,8-17-1048 0 0</inkml:trace>
  <inkml:trace contextRef="#ctx0" brushRef="#br0" timeOffset="6159.401">1632 1 6447 0 0,'0'0'576'0'0,"0"0"-464"0"0,0 0-112 0 0,-1 11 0 0 0,-1 0 560 0 0,2 3 88 0 0,0-1 24 0 0,2 0 0 0 0,1-2-672 0 0</inkml:trace>
  <inkml:trace contextRef="#ctx0" brushRef="#br0" timeOffset="6363.95">1736 278 6911 0 0,'0'0'315'0'0,"0"0"-7"0"0,1-1-199 0 0,46-81 5522 0 0,-22 31-3524 0 0,20-19-1238 0 0,-44 70-861 0 0,0-1 0 0 0,-1 0 0 0 0,1 1 0 0 0,0-1 1 0 0,-1 1-1 0 0,1-1 0 0 0,0 1 0 0 0,0-1 0 0 0,-1 1 0 0 0,1 0 0 0 0,0-1 1 0 0,0 1-1 0 0,0 0 0 0 0,0 0 0 0 0,-1 0 0 0 0,1-1 0 0 0,0 1 0 0 0,0 0 1 0 0,0 0-1 0 0,0 0 0 0 0,0 0 0 0 0,0 0 0 0 0,-1 1 0 0 0,1-1 0 0 0,0 0 0 0 0,0 0 1 0 0,0 1-1 0 0,0-1 0 0 0,-1 0 0 0 0,1 1 0 0 0,0-1 0 0 0,0 1 0 0 0,-1-1 1 0 0,1 1-1 0 0,0-1 0 0 0,-1 1 0 0 0,1-1 0 0 0,0 1 0 0 0,-1 0 0 0 0,1-1 1 0 0,-1 1-1 0 0,1 0 0 0 0,0 0-8 0 0,-1 0-1 0 0,5 6 93 0 0,-1 0-1 0 0,0 1 1 0 0,0-1 0 0 0,-1 1-1 0 0,0 0 1 0 0,0 0-1 0 0,-1 0 1 0 0,0 1-1 0 0,0-1 1 0 0,-1 0-1 0 0,0 1 1 0 0,-1-1 0 0 0,0 1-1 0 0,0-1 1 0 0,-1 6-92 0 0,1-11 20 0 0,3 112 653 0 0,8-115-732 0 0,11-16-1330 0 0,-11 1 538 0 0</inkml:trace>
  <inkml:trace contextRef="#ctx0" brushRef="#br0" timeOffset="6712.743">2113 69 5983 0 0,'-12'9'638'0'0,"8"-4"-1118"0"0,-15 14 1329 0 0,-15 31 8230 0 0,26-28-8743 0 0,6-13-282 0 0,0-1 1 0 0,0 1-1 0 0,1 0 1 0 0,0 0-1 0 0,1 0 1 0 0,0-1-1 0 0,0 1 1 0 0,1 0-1 0 0,0 3-54 0 0,9 12 0 0 0,-2-15 0 0 0,-6-9-63 0 0,1 0 0 0 0,-1 0 0 0 0,1 0 0 0 0,0 0 0 0 0,-1 0 0 0 0,1-1 0 0 0,0 1 0 0 0,-1-1 0 0 0,1 0 0 0 0,-1 0 0 0 0,1 0 0 0 0,-1 0 0 0 0,0 0 0 0 0,1 0 0 0 0,-1 0 0 0 0,0-1 0 0 0,0 0 0 0 0,0 1 0 0 0,0-1 0 0 0,0 0 0 0 0,0 0 0 0 0,0 0 0 0 0,-1 0 1 0 0,1 0-1 0 0,-1 0 0 0 0,1 0 0 0 0,-1-1 0 0 0,0 1 0 0 0,0 0 0 0 0,0-1 0 0 0,0 1 0 0 0,0-1 0 0 0,0-1 63 0 0,0 0 6 0 0,0 0 1 0 0,-1 0-1 0 0,1 0 1 0 0,-1 0-1 0 0,0 0 1 0 0,0 0-1 0 0,0 0 0 0 0,-1 0 1 0 0,1 0-1 0 0,-1 1 1 0 0,0-1-1 0 0,0 0 1 0 0,-1 0-1 0 0,1 0 1 0 0,-1 1-1 0 0,1-1 1 0 0,-1 0-1 0 0,0 1 1 0 0,-1 0-1 0 0,1-1 1 0 0,0 1-1 0 0,-4-3-6 0 0,5 5 176 0 0,-8 0 1056 0 0,11 20-1214 0 0,0 1-1 0 0,2-1 1 0 0,0 1-1 0 0,1-1 1 0 0,1-1 0 0 0,3 7-18 0 0,17 61 246 0 0,-20-61 60 0 0,-2 1 0 0 0,0 0 1 0 0,-2 0-1 0 0,-1 0 0 0 0,-1 1 0 0 0,-1-1 0 0 0,-3 16-306 0 0,2-29 176 0 0,0 1 1 0 0,0-1 0 0 0,-1 0-1 0 0,-1 0 1 0 0,0 0 0 0 0,-1 0-1 0 0,0 0 1 0 0,-1-1-1 0 0,-1 0 1 0 0,0 0 0 0 0,0-1-1 0 0,-1 0 1 0 0,0 0 0 0 0,-1-1-1 0 0,-1 1-176 0 0,8-10 17 0 0,0 1 1 0 0,0 0-1 0 0,0-1 0 0 0,0 0 0 0 0,-1 1 0 0 0,1-1 1 0 0,0 0-1 0 0,-1 0 0 0 0,1-1 0 0 0,0 1 1 0 0,-1 0-1 0 0,1-1 0 0 0,-1 1 0 0 0,1-1 0 0 0,-1 0 1 0 0,1 0-1 0 0,-1 0 0 0 0,1 0 0 0 0,-1 0 1 0 0,1 0-1 0 0,-1-1 0 0 0,1 0 0 0 0,-1 1 0 0 0,1-1 1 0 0,0 0-1 0 0,-1 0 0 0 0,1 0 0 0 0,0 0 1 0 0,0 0-1 0 0,-1-1 0 0 0,1 1 0 0 0,0-1 0 0 0,-1 0-17 0 0,0-1-2 0 0,-1 0 1 0 0,1-1-1 0 0,0 1 0 0 0,0 0 0 0 0,0-1 0 0 0,1 0 0 0 0,-1 1 0 0 0,1-1 0 0 0,-1 0 0 0 0,1 0 0 0 0,1-1 0 0 0,-1 1 0 0 0,1 0 0 0 0,-1 0 0 0 0,1-1 0 0 0,0 1 0 0 0,1-1 1 0 0,-1-2 1 0 0,19-83-2166 0 0,-10 69 806 0 0</inkml:trace>
</inkml:ink>
</file>

<file path=ppt/ink/ink31.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00:23.760"/>
    </inkml:context>
    <inkml:brush xml:id="br0">
      <inkml:brushProperty name="width" value="0.05292" units="cm"/>
      <inkml:brushProperty name="height" value="0.05292" units="cm"/>
      <inkml:brushProperty name="color" value="#7030A0"/>
    </inkml:brush>
  </inkml:definitions>
  <inkml:trace contextRef="#ctx0" brushRef="#br0">16328 4125 21183 0,'0'0'1888'0,"0"0"-1504"15,0 0-384-15,-4 2 0 0,-1-1 3744 0,5-1 672 16,-5 1 144-16,5-1 32 0,0 0-2144 0,0 0-416 15,0 0-96-15,0 0-16 0,0 0-928 0,0 0-192 0,6-3-32 0,2 0-16 16,1 0-432-16,2 0-64 0,1 0-32 0,3 1 0 16,-1 2-224-16,0 0 0 0,3 0 128 0,-2 1-128 15,0 3 0-15,-1 1 0 0,-2-2 0 0,-2 3 0 16,-2 0 0-16,0 2 0 0,-3 1 128 0,-1 1-128 16,-2 0 224-16,0 0 0 0,-3 1 0 0,-1 0 0 15,-1 2 272-15,1-1 48 0,-2-2 16 0,-1 3 0 16,-1-2 48-16,0-1 16 0,-1 1 0 0,-2-1 0 15,-1-2-48-15,0 0 0 0,1-2 0 0,-1 0 0 0,-3 0-240 0,0-1-48 16,0-2-16-16,-1-1 0 0,0-1-272 0,1-1 160 16,0-1-160-16,0-1 128 0,2 0-128 0,2-1 0 15,-1 0 0-15,0-1 0 16,1 1-704-16,2-2-160 0,2 1-32 0,2 1-16 16,0-2-2000-16,2 0-400 0</inkml:trace>
  <inkml:trace contextRef="#ctx0" brushRef="#br0" timeOffset="1934.018">16301 3802 11967 0,'0'0'528'0,"0"0"112"0,0 0-512 0,0 0-128 16,0 0 0-16,0 0 0 0,0 0 3696 0,0 0 704 16,0 0 144-16,0 0 16 0,0 0-2848 0,3-4-576 15,0 0-112-15,0-1-32 0,1 0-608 0,1 1-112 16,-1 1-16-16,0-1-16 0,1 1-96 0,-1 0-16 15,-4 3 0-15,4-3 0 0,1 0 448 0,-5 3 64 16,0 0 32-16,0 0 0 0,4-4 352 0,-4 4 80 0,3-3 16 0,-3 3 0 16,0 0-144-16,0 0-16 15,3-2-16-15,-3 2 0 0,0 0-240 0,6-1-64 0,-1 0 0 0,0 1 0 16,0 0-208-16,1 0-48 0,0 0-16 0,0 1 0 16,-1 0-160-16,1 1-16 0,2-2-16 0,-1 1 0 15,0 1-48-15,1 1 0 0,-1 1 0 0,0 1 0 16,2 0-128-16,-3 1 0 0,0 0 0 15,1 0 160-15,-2 2 0 0,-1 0 0 0,0 1 0 0,0 1-160 0,1 0 0 16,-1 1 0-16,-1 1 0 0,0 1 0 0,-1 0 0 16,-1 2 0-16,1 0 0 0,-3 0 128 0,0 0-128 15,-1-1 128-15,0 1-128 0,-1-2 368 0,-1 2-16 16,-1-2 0-16,1 1 0 0,-2-3 160 0,0 0 48 16,-2-3 0-16,0 0 0 0,-1-1-224 0,0-1-32 15,1-1-16-15,-1-1 0 0,0-2-288 0,1 1 128 16,-1-1-128-16,2-1 0 0,-1 0 0 0,1 0 0 15,-1 0 0-15,3 0-192 16,1 0-1088-16,4-1-224 0,0 0-32 0,0 0-13216 16,0 0-2640-16</inkml:trace>
  <inkml:trace contextRef="#ctx0" brushRef="#br0" timeOffset="16166.985">722 6526 23951 0,'0'0'1056'0,"0"0"224"0,0 0-1024 0,0 0-256 0,0 0 0 0,2 7 0 15,-2-7 4000-15,4 4 736 0,2 0 160 0,2-1 32 16,2-1-2688-16,3-1-512 0,2-2-128 0,9 0 0 16,7-1-704-16,-2 0-128 0,8 0-16 0,3-1-16 15,2 0-256-15,4-2-48 0,1 0-16 0,5-2 0 16,7 2-192-16,16-3-32 0,-4 1-16 0,-3 0 0 16,0 1-176-16,-2 2 0 0,0 1 144 0,-4 2-144 0,-1 2 0 0,-7 0 0 15,-7 0 0-15,-3 1 128 16,-6 0-128-16,-3 1 0 0,-4 0 0 0,-3 1 0 0,-5 0 0 0,-2-2 128 15,-4 1-128-15,-3-3 0 0,-5 1 128 0,-3 0-128 16,-6-1 128-16,0 0-128 0,-3 0 192 0,-6 0-48 16,-3 0 0-16,-4 1 0 0,-2 0-16 0,-5 1-128 15,-1 0 192-15,-5 1-64 0,-6-1-128 0,-3 2 0 16,-5-1 0-16,-2 1 128 0,-1 1-128 0,-1 0 0 16,-2 0 0-16,-1 0 0 0,-3-1 0 0,-3 0 0 15,-4 0 128-15,1-1-128 0,-1-1 0 0,2 0 0 16,3-1 0-16,-2-1 0 0,-1 0 208 0,3 0 16 0,2 0 0 0,4 0 0 15,3 0 96-15,5-1 0 0,5 0 16 0,4 0 0 16,7-1-144-16,2 0-16 16,5 1-16-16,4 0 0 0,5-2-32 0,5 1 0 15,4 2 0-15,4-7 0 0,4 1-128 0,3-1 0 0,3 0 0 0,4 1 0 16,7-2 0-16,3-1 0 0,2 0 0 16,6 0 0-16,4-1 0 0,2 2 0 0,1 0 0 15,1 0 0-15,0 0 0 0,3 1 0 0,2 0 0 0,2 2 0 16,4-1 0-16,-1 1 0 0,-2 1 0 0,-1 1 0 15,-3 1 0-15,3 2 0 0,1 0 0 0,0 2 0 16,-2 1 0-16,-3 1 0 0,-5 2 0 0,-3 1 0 16,-7 0 0-16,-3-1 0 0,-4 0 0 0,-4 1 128 15,-3 0-128-15,-3 0 0 0,-5-1 0 0,-2 1 0 16,-3-1 256-16,-4 0 0 0,-4-1 16 0,-3-1 0 0,0-1-272 16,-7 0 0-16,-4-1 0 0,-4 0 0 0,-7-3 0 15,-5-1 0-15,-5-2 0 0,-5 2 0 16,-5 0 0-16,-2 2 0 0,-1 0 0 0,-4 2 160 0,-8 1-160 0,-3 2 0 15,-1 0 0-15,2 1 0 0,3 2 0 0,0 0 0 16,0 0 128-16,-1 1-128 0,3-3 160 0,7 2 0 16,4 0 0-16,7 0 0 0,5-1-160 0,4-2 0 15,5 0 0-15,4-2 0 0,4-2 0 0,4 0 0 16,5-1 0-16,4 0 112 0,7 0-112 0,0 0 0 16,5-3 0-16,5-1 0 0,3 0 0 0,5 0 0 15,2-1 0-15,6 0 0 16,6 0-416-16,7 0-32 0,6-1 0 0,3 1 0 15,4 1-912-15,2 0-192 0,0 0-48 0,7 0-22272 16</inkml:trace>
  <inkml:trace contextRef="#ctx0" brushRef="#br0" timeOffset="49883.825">419 7184 14735 0,'0'0'1312'0,"0"0"-1056"16,0 0-256-16,0 0 0 0,0 0 2944 0,0 0 512 15,0 0 128-15,0 0 0 0,8 0-928 0,2-1-192 16,4-2-32-16,2 0-16 0,4 0-304 0,4-1-64 16,3-3-16-16,2 1 0 0,1 1-432 0,11-4-64 15,-3 1-32-15,2 1 0 0,3 0-512 0,3 1-96 16,1 1-32-16,0 0 0 0,0 2-464 0,0 1-80 0,0 1-32 0,3-1 0 16,1-1-288-16,4 0 0 0,4-1 128 0,-1 0-128 15,1-4 0-15,0 2 0 0,2 0 128 0,2-1-128 16,1 1 0-16,0-2 0 0,-6 3 0 15,-3 1 0-15,-4-1 0 0,-4 1 0 0,-4 3 0 0,-2-1 0 16,-4 1 0-16,-2 1 0 0,-3 1 0 0,-4 1 0 0,-3 0 0 0,-4 1 0 16,-2-1 0-16,-4 1-144 0,-3 0 144 15,-1 0-160-15,-4-1 160 0,-3-1-160 0,-4-1-32 0,0 0 0 16,0 0 0-16,-4 2 0 16,-3-1-176-16,-1 0-32 0,-2 1-16 0,-1 0 0 15,0-2-2592-15,-3 1-512 0</inkml:trace>
  <inkml:trace contextRef="#ctx0" brushRef="#br0" timeOffset="51322.011">536 9954 11967 0,'-11'3'528'0,"6"-1"112"0,-1 0-512 0,1 0-128 15,1 1 0-15,4-3 0 0,0 0 4832 0,0 0 928 16,0 0 192-16,6 0 48 0,5-2-3840 0,4 1-768 16,1-1-160-16,7 2-16 0,3 0 288 0,3-2 64 15,1 0 16-15,5-1 0 0,6 0 16 0,8-2 0 16,7-1 0-16,4 0 0 0,1-2-480 0,6 0-96 15,3-1 0-15,4 2-16 0,2-2-624 0,-1 2-128 16,-2 1-32-16,2 0 0 0,1 1-224 0,0 0 128 16,-4 2-128-16,-4 2 0 0,-6 1 0 0,-4 0 0 0,-1 0 0 0,-3 1 0 15,-4 0 0-15,-5 0 0 16,-5 0 0-16,-6 0 0 0,-5 0 0 0,-4 0 0 0,-4 1 0 16,-4-2 0-16,-6 1 0 0,-2-1 0 15,-2 0 0-15,-1-1 0 0,-6 1 0 0,0 0 128 0,0 0-128 16,-1-5 0-16,1 5 0 0,-4-5 0 0,-2 0 0 0,-1-1 0 31,0 1-1088-31,-3 0-192 0,-1 1-64 0,-3 2-21296 0</inkml:trace>
  <inkml:trace contextRef="#ctx0" brushRef="#br0" timeOffset="70347.869">20636 9927 33455 0,'0'0'1472'0,"-4"2"320"0,-1 0-1424 0,1 1-368 0,1-2 0 0,3-1 0 0,0 0 2144 0,0 0 352 15,0 0 80-15,0 0 16 16,0 0-928-16,0 0-192 0,0 0-48 0,4-4 0 0,0-1-640 0,4 0-128 16,2-1-16-16,3 0-16 0,0 0-176 0,4 1-16 15,2-1-16-15,1 1 0 0,3 0-48 0,-1 2-16 16,3 1 0-16,-3 4 0 0,-1-1-176 0,-3 3-48 15,-1-2 0-15,-2 1 0 0,-3 0-128 0,-1 0 0 16,-1 0 0-16,-2 1 0 16,2-3-1056-16,-1 2-240 0,-1-2-48 0,1-1-13664 15,2-1-2720-15</inkml:trace>
  <inkml:trace contextRef="#ctx0" brushRef="#br0" timeOffset="70835.286">21736 9856 12895 0,'0'0'1152'0,"0"0"-928"16,0 0-224-16,0 0 0 0,7 2 5648 0,0-2 1088 15,2 1 224-15,0 0 32 0,4 0-3952 0,1 0-800 0,2-1-144 0,2-1-48 16,4 0-512-16,2-1-128 15,2 1 0-15,4-1-16 0,0 0-688 0,-1 1-128 0,-1-2-16 0,-2 2-16 16,-3 0-352-16,-4 1-64 16,-3-2 0-16,-1 2-128 0,-5 2 0 0,-1-2 0 0,-2 1-160 0,-1 3-15456 15,-6-4-3072-15</inkml:trace>
</inkml:ink>
</file>

<file path=ppt/ink/ink32.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03:08.423"/>
    </inkml:context>
    <inkml:brush xml:id="br0">
      <inkml:brushProperty name="width" value="0.05292" units="cm"/>
      <inkml:brushProperty name="height" value="0.05292" units="cm"/>
      <inkml:brushProperty name="color" value="#7030A0"/>
    </inkml:brush>
    <inkml:context xml:id="ctx1">
      <inkml:inkSource xml:id="inkSrc45">
        <inkml:traceFormat>
          <inkml:channel name="X" type="integer" max="25977" units="cm"/>
          <inkml:channel name="Y" type="integer" max="17318" units="cm"/>
          <inkml:channel name="T" type="integer" max="2.14748E9" units="dev"/>
        </inkml:traceFormat>
        <inkml:channelProperties>
          <inkml:channelProperty channel="X" name="resolution" value="1000.26953" units="1/cm"/>
          <inkml:channelProperty channel="Y" name="resolution" value="1000.46216" units="1/cm"/>
          <inkml:channelProperty channel="T" name="resolution" value="1" units="1/dev"/>
        </inkml:channelProperties>
      </inkml:inkSource>
      <inkml:timestamp xml:id="ts1" timeString="2021-04-26T22:05:34.011"/>
    </inkml:context>
  </inkml:definitions>
  <inkml:trace contextRef="#ctx0" brushRef="#br0">9336 905 20271 0,'0'0'1792'16,"-2"-4"-1424"-16,-1-1-368 0,1 0 0 0,0 0 3104 0,2 0 544 16,0 5 128-16,0 0 0 0,0 0-1808 0,0 0-368 0,4 4-80 0,2 4-16 15,-1 3-224-15,1 3-32 16,-1 1-16-16,0 4 0 0,1 2-144 0,-1-1-48 15,1 3 0-15,0 5 0 0,0 4-128 0,-1 1-16 16,1 1-16-16,-1 0 0 0,1-2-624 0,2 7-112 16,1-4-16-16,1-4-128 0,-3-7 160 0,1-2-160 15,1-2 128-15,-1-4-128 0,1-3 0 0,-2-1 0 0,0-2-224 0,-1-3 80 32,0-3-1520-32,0-6-320 0,-2-5-20192 0</inkml:trace>
  <inkml:trace contextRef="#ctx0" brushRef="#br0" timeOffset="271.227">9337 845 26719 0,'0'0'2368'0,"-5"1"-1888"0,0-2-480 0,5 1 0 16,-4-4 2064-16,4 4 320 0,1-6 64 0,3 1 16 15,2-1-1248-15,4 0-256 0,2-1-64 0,6 1 0 16,1 1-320-16,2 0-80 0,4 1-16 0,2 3 0 15,0 1-208-15,2 1-32 0,-3 4-16 0,1 3 0 16,1 0 48-16,-2 3 16 0,-1 2 0 0,-2 4 0 0,0-2-288 0,-2 3 0 16,-2 4 0-16,-4 0 0 0,-3 1 272 0,-4 1 48 15,-4 2 16-15,-4 3 0 0,-5 3 336 0,-2 2 64 16,-4 2 16-16,-1-1 0 0,-4 0-128 0,0-1-32 16,-1-1 0-16,-1-6 0 0,0-3-240 0,-1-2-48 15,2-4-16-15,1 0 0 0,1-5-288 0,2-2 128 16,4-3-128-16,0-3 0 15,3-3-720-15,6-2-256 0,0 0-48 0,2-6-16 16,2-1-1840-16,3-3-352 0</inkml:trace>
  <inkml:trace contextRef="#ctx0" brushRef="#br0" timeOffset="591.77">9776 1221 16575 0,'0'0'1472'0,"0"0"-1168"15,0 0-304-15,7 3 0 0,1 0 3408 0,1-1 624 0,2-2 128 0,2 0 32 16,0-3-2224-16,1 0-448 0,1 1-96 0,1-2-16 16,-1-1-704-16,2-1-160 0,-1-1-32 0,1-1 0 15,-1 0-352-15,2-5-160 0,-1 0 192 16,-3 2-192-16,-2-1 0 0,-2 1 144 0,-2 2-144 16,-2-1 0-16,-2 3 128 0,-1 0-128 0,-3 0 0 15,-1 1 128-15,-2 0-128 0,-2 0 128 0,-1 3-128 16,-2 2 704-16,-2 2 64 0,0 1 0 0,-3 4 16 15,-1 3 272-15,-1 4 48 0,-2 0 16 0,0 5 0 16,1 1-288-16,-1 2-64 0,2 2-16 0,3 0 0 16,1 1-240-16,5 4-32 0,3-1 352 15,4-3-576-15,3-5-128 0,3-2-128 0,4-3 176 16,2-1-176-16,4-2 0 0,3-1 0 0,1-3-176 16,1-5-704-1,1-3-144-15,0-2-16 0,1-2-13344 0,0-2-2656 0</inkml:trace>
  <inkml:trace contextRef="#ctx0" brushRef="#br0" timeOffset="838.57">10419 1106 35359 0,'0'0'1568'0,"-4"-3"320"0,0-1-1504 0,1 2-384 0,-2-1 0 0,0-1 0 16,-1-1 1696-16,0 2 272 0,-1-1 48 15,-1 3 16-15,1 1-928 0,-2 1-176 0,-3 1-32 0,0 3-16 16,0 3-288-16,-6 8-48 0,1 2 416 15,2 1-288-15,2 0-48 16,1 2-16-16,2-1 0 0,2 3-160 0,3-3-48 16,2 2 0-16,4-3 0 0,3 0-208 0,4-2-32 15,3-2-16-15,5-2 0 0,3-5-144 0,2-1 0 0,2-1 0 0,1-5-176 32,1-1-544-32,6-1-112 0,-1-6-720 15,-4-1-1984-15,-1-3-400 0</inkml:trace>
  <inkml:trace contextRef="#ctx0" brushRef="#br0" timeOffset="990.654">10592 1171 44639 0,'0'0'976'0,"-4"5"208"0,1 3 32 0,-1 0 48 0,2 3-1008 0,-1 0-256 0,0 1 0 0,1 0 0 0,1 0 912 0,1 1 144 16,-1-1 32-16,1 2 0 15,1 0-704-15,0-1-128 0,1-2-16 0,1-1-16 0,0-3-224 0,2-2 0 16,-1-1-192-16,1-4-14400 15,-5 0-2880-15</inkml:trace>
  <inkml:trace contextRef="#ctx0" brushRef="#br0" timeOffset="1124.191">10568 996 33519 0,'-4'0'736'0,"-3"0"160"0,1 0 16 0,1 1 32 0,5-1-752 0,0 0-192 0,0 0 0 0,0 0-14864 15</inkml:trace>
  <inkml:trace contextRef="#ctx0" brushRef="#br0" timeOffset="1786.707">10958 1034 35295 0,'0'0'1568'0,"0"0"320"0,0 0-1504 0,-6 0-384 0,-2-1 0 0,0 1 0 16,-1 3 1712-16,-1 0 272 0,-2 0 48 0,1 1 16 16,-2 0-896-16,-1 1-192 0,0 4-16 0,2-2-16 15,-3 1-272-15,-2 5-48 0,3-1 464 16,3-2-720-16,3 0-144 0,2 0-16 0,3-2-16 15,4 1-48-15,2-3-128 0,3 0 192 0,2 0-64 16,2-1-128-16,1 0 0 0,1-3 0 0,2 1 0 16,-1 0 0-16,0 2 0 0,1 0 0 0,-2 1 0 15,-1 0 0-15,-3 1 0 0,0 1 0 0,-2 1 0 16,-2 2 0-16,-4 6 128 0,-2-2 160 16,-1 0 240-16,-4 1 48 0,-2-1 16 0,0 0 0 15,-4-2-64-15,1-1-16 0,-1-1 0 0,2-1 0 0,-2-1-512 0,0-1 0 16,2-1-240-16,1-4 80 0,0-1-32 0,3-4 0 15,2-1 0-15,5-5 0 0,4-3 192 16,4-1 0-16,1-2-23232 0</inkml:trace>
  <inkml:trace contextRef="#ctx0" brushRef="#br0" timeOffset="1913.009">11034 1230 40079 0,'0'0'880'0,"1"5"176"0,-3 0 32 0,1 1 64 0,2 1-928 0,-1 1-224 0,-1-1 0 0,0 0 0 15,1 1 1168-15,0-1 192 0,0 1 48 0,1-2 0 16,0 1-928-16,1 0-176 0,-2-7-48 16,0 0 0-16</inkml:trace>
  <inkml:trace contextRef="#ctx0" brushRef="#br0" timeOffset="2065.029">11065 990 36287 0,'-10'1'1600'0,"10"-1"336"0,-5 4-1552 15,1-2-384-15,4-2 0 0,0 0 0 0,0 0 592 0,9 3 48 0,3-2 512 32,0 1-1936-32,5 0-384 0,0-2-80 0</inkml:trace>
  <inkml:trace contextRef="#ctx0" brushRef="#br0" timeOffset="2319.092">11292 1093 39743 0,'-4'5'880'0,"-3"2"176"0,-1 2 32 0,0 2 16 0,1 1-880 0,-1 0-224 16,1 2 0-16,0-1 0 0,1-2 1344 0,1 1 208 15,2 0 48-15,2 1 16 0,1-1-864 0,2 0-176 16,2-1-48-16,3-1 0 0,1-2-400 0,5-3-128 16,6-4 0-16,-1-2 0 0,-1-1 0 0,-1-3 0 31,-3-2-320-31,0-3-112 0,-1-1-16 0,-4-1-16 0,-1 0 304 0,-4-2 160 15,-2-1-160-15,-1-5 160 0,-3-1 0 0,-1 6 0 0,-2-1 0 16,-1-1 528-16,0 4 208 16,0 0 32-16,1 2 16 0,1 2-576 0,2 1-208 15,0 1 144-15,2 1-144 16,0 0-1136-16,2 1-304 0,-1 5-64 0,0 0-16 16,0 0-1184-16,6 3-240 0,1 1-64 0</inkml:trace>
  <inkml:trace contextRef="#ctx0" brushRef="#br0" timeOffset="2568.878">11496 1231 10127 0,'5'13'896'0,"-3"-7"-704"0,0 1-192 0,0 2 0 16,-1-3 0-16,1-1 0 0,-2-5 0 16,0 0 8304-16,0 0 1616 0,0 0 336 0,2-4 64 15,1-2-7632-15,2-4-1520 0,0-3-304 0,2-1-64 16,1-4-576-16,2-1-224 0,1 1 176 0,5-4-176 0,0 3 0 16,-2 2 0-16,-1 4 0 15,0 3-256-15,-1 3-128 0,0 2-48 0,-1 3 0 0,0 4 432 0,-1 3 0 16,-1 1 144-16,-1 4-144 0,-1 6 784 0,0 2 48 15,-3 1 16-15,0 12 0 0,0 1-672 16,-1-4-176-16,0-2 0 0,1-4 976 0,0-1 176 16,-1-5 16-16,1 0 16 0,1-4-1008 0,1-2-176 15,1 0 0-15,2-8-11216 16,2-3-2160-16,1-3-416 0</inkml:trace>
  <inkml:trace contextRef="#ctx0" brushRef="#br0" timeOffset="3186.848">12920 827 32831 0,'0'0'1456'0,"4"-4"288"0,-1-1-1392 0,0 0-352 16,-1-1 0-16,-1 1 0 0,-2-1 1376 0,-2 3 208 0,-2 0 32 0,-2 2 16 15,-4 2-64-15,-2 4-16 0,-2 3 0 0,-2 3 0 16,-4 3-336-16,-1 1-64 15,-3 3 0-15,1 1-16 0,-2 4-592 0,3-4-112 16,3 1-32-16,3-1 0 0,3-3 272 0,4 2 48 0,5-3 16 0,4 8 0 16,5-1-592-16,5-3-144 0,4 0 0 15,4-3 0-15,0 0 0 16,3-1 144-16,0-1-144 0,0 1 448 0,-1-1 32 0,-2-1 0 0,-1-1 0 16,-5 0-480-16,-1-1-288 0,-2 1 32 0,-2 1 16 15,-4-3 240-15,-2 0 0 0,-1 2 0 0,-4-2 0 16,-2 0 0-16,-8 2 0 0,-2 0 0 15,-1-1 224-15,-1-3 144 0,-3 0 16 0,1-3 16 16,-1-1-640-16,5-1-128 0,1-2-16 0,3-4-16 16,1-3 48-16,6-1 16 0,1-4 0 0,4-2 0 31,3-2-1824-31,5-3-352 0,2-2-80 0,5-1-11312 0,2-4-2272 0</inkml:trace>
  <inkml:trace contextRef="#ctx0" brushRef="#br0" timeOffset="3368.94">13060 916 23951 0,'0'0'2128'16,"6"4"-1696"-16,1 0-432 0,1 3 0 16,0 2 4288-16,-1-1 768 0,3 3 144 0,-2 0 48 0,-1 4-2656 0,0 1-528 15,0 2-96-15,-2 3-32 0,-3 1-1104 0,1 14-240 16,-2 3 400-16,-1-6-592 0,0 0-112 16,-2-1-32-16,-1-1 0 0,0-6-384 0,-1-2-96 15,-1-4-16-15,0-2 0 16,1-4-144-16,-1-1-16 0,0-4-16 0,-1-4 0 15,-1-5-2592-15,0-4-528 0,-2-4-112 0</inkml:trace>
  <inkml:trace contextRef="#ctx0" brushRef="#br0" timeOffset="4205.371">12993 1121 37727 0,'0'0'1664'0,"0"0"352"0,0 0-1616 0,4 6-400 0,2 0 0 0,-1 0 0 16,2-3 1600-16,1 1 256 15,0 1 32-15,2-2 16 0,1 1-992 0,1 0-192 16,3 0-32-16,1-1-16 0,2-1-512 0,1-2-160 0,0-1 0 0,1 0 0 15,-1-3 240-15,1 0-64 0,-2-1-16 0,2 0 0 16,-1-3-160-16,3 0-272 0,1-2 64 16,-5 2 16-16,-4 1 192 0,-3 3 0 15,-3 2-704-15,-2 3-112 0,-6-1-16 0,0 0 0 16,0 7 832-16,-1 3 128 0,0 3 32 0,-1 1 16 16,-1 1 528-16,1 1 96 0,2-2 32 0,-2 1 0 15,1 0-192-15,3-3-16 0,0-1-16 0,4-1 0 0,2-1-304 0,3-1-64 16,2-3-16-16,0-2 0 0,2-3-224 0,2-3 0 15,-1-2 0-15,3-2 0 0,-1-3-256 0,1-2 16 16,-2-3 0-16,-3 1 0 16,-1-1-1072-16,-2-1-224 0,-2 0-32 0,-3 0-16 15,0 5-400-15,-3 1-64 0,-1 2-32 0,-1 3 0 16,-1 0 1136-16,0 5 240 0,0 0 32 0,0 0 16 16,0 0-48-16,0 0 0 0,0 0 0 0,0 0 0 15,0 0 192-15,0 0 16 0,0 0 16 0,0 0 0 0,0 0 480 0,0 0 160 16,5-2 0-16,0 1 0 0,2-1 16 0,-1 0 0 15,-2-1 0-15,1 1 0 0,1 1-176 0,-6 1 160 16,5-1-160-16,-5 1 160 0,5 0-160 0,-5 0 0 0,0 0 0 0,5 3 0 16,-1 1 400-16,-1 3 0 0,1-1 0 15,-1 1 0-15,0 1 752 0,-2 0 160 16,2 2 32-16,-1 2 0 0,0 0 16 0,0 0 16 0,-1 1 0 0,1-1 0 16,0-1-224-16,0-1-32 0,0 0-16 0,0 1 0 15,1-3-480-15,-2 0-112 0,0-1 0 0,1-1-16 16,-2-6-256-16,0 0-48 0,0 0-16 0,0 0 0 15,0 0-176-15,0 0 0 0,5-2 0 0,0-3 0 16,-1 0 0-16,0-2 0 0,-1 0 0 0,1 0 0 16,-1-1-192-16,1-1 192 0,0 1-192 0,0-2 192 15,0 0-176-15,1 0 176 0,-1-1-128 0,1 2 128 16,-1 1 0-16,1-1 0 0,-1 1 0 0,0 2 0 16,0 0 0-16,-1 1 0 0,-3 5 0 0,0 0 0 0,0 0 0 0,6 2 0 15,-1 3 0-15,-1 1 128 0,0 2 0 0,0 3 16 16,-2 2 0-16,1 0 0 0,0 1 80 0,0 1 16 15,1-1 0-15,-1 1 0 0,0 0-80 0,0-2-16 16,2 1 0-16,0-2 0 0,-1-1-144 0,0-5 0 16,-1 1 0-16,1-1 0 0,-4-6 0 0,4 4 160 15,-4-4-160-15,0 0 160 0,8-3-336 0,0-3-64 16,0-3-16-16,0-1 0 0,0-3 416 0,1-1 80 16,2-1 16-16,0-2 0 0,0-2-256 0,1 2 0 0,0-2 0 0,-1 2 0 15,-1 0 0-15,-1 3 0 16,-1 5 0-16,-1 2 0 0,-1 3 0 0,-2 4 0 0,-1 4 128 0,0 3-128 15,-2 1 224-15,0 5 0 0,0 2 0 0,0 1 0 16,-1 1-48-16,1 1-16 0,0 0 0 0,1 1 0 16,-1-2-160-16,0 1 0 15,0 0 0-15,0 3 128 32,-1 1-448-32,1-4-80 0,1-3-32 0</inkml:trace>
  <inkml:trace contextRef="#ctx0" brushRef="#br0" timeOffset="4393.788">14201 1066 28559 0,'-4'3'2544'16,"0"2"-2032"-16,-2 1-512 0,0 2 0 0,-1 2 3808 0,1 4 672 0,-2 4 128 0,1 3 16 16,1 2-2896-16,1 2-592 0,2 3-112 0,0-2-32 0,2-2-416 0,1 0-96 15,1-2-16-15,1 0 0 0,0-1-464 0,1 1 0 16,1-2 0-16,1-1-160 15,0-4-1248-15,3-2-240 0,0-3-48 0,1-2-16 16,-1-3-1744-16,-1-2-336 0</inkml:trace>
  <inkml:trace contextRef="#ctx0" brushRef="#br0" timeOffset="4637.421">14178 1087 41695 0,'0'0'912'0,"0"0"192"0,0 0 48 0,5 5 16 0,1-10-928 0,0 1-240 15,0 1 0-15,2 1 0 0,1-1 912 0,2 1 144 16,0 0 32-16,0 2 0 0,3 2-656 0,-1 2-128 16,-1 1-32-16,0 1 0 0,-1 0-272 0,-1 1 0 0,-3 3 0 0,-1 2 0 15,-2 3 448-15,-2 0 64 16,-3 1 32-16,-3 0 0 0,-3 1 64 0,-2 1 16 16,-4 0 0-16,-2 0 0 0,-1-3-176 0,-1-1-16 0,-2 0-16 0,2-2 0 15,0-2-272-15,2-1-144 0,1-2 160 0,4-3-160 16,2-2 0-16,8-2 0 0,0 0 0 0,0 0 0 15,2-4-1696-15,5 0-432 16,5-1-96-16,1 0-16 0</inkml:trace>
  <inkml:trace contextRef="#ctx0" brushRef="#br0" timeOffset="4969.885">14556 1087 48207 0,'0'0'1056'0,"0"0"224"0,0 0 32 0,0 0 48 0,8 1-1088 0,1 0-272 0,1 0 0 0,1 1 0 16,2-1 576-16,2 0 48 0,2 0 16 0,1 0 0 31,-1 0-928-31,-1 0-176 0,1 0-48 0,-2 1-14144 0,-3 1-2816 0</inkml:trace>
  <inkml:trace contextRef="#ctx0" brushRef="#br0" timeOffset="5100.202">14661 1243 52639 0,'-2'5'1152'0,"1"0"256"0,1-5 32 0,5 6 32 0,2 1-1168 0,3-2-304 0,0-1 0 0,5-1 0 16,1-2 672-16,1-2 80 0,3-2 16 0,-1-1 0 15,2-3-1216-15,-3-1-224 0,1-4-48 0,-2 1-23168 16</inkml:trace>
  <inkml:trace contextRef="#ctx0" brushRef="#br0" timeOffset="5726.766">15373 823 27647 0,'0'0'2448'0,"0"0"-1952"15,0 0-496-15,4-6 0 0,2 1 2816 0,0-1 448 16,1 1 112-16,3-2 16 0,1 2-1088 0,1 0-224 16,-1 0-32-16,3 2-16 0,2-1-704 0,1 3-144 15,0 1-32-15,0-2 0 0,3 2-512 0,-1 2-128 0,-1 1 0 0,0 1-16 16,-1 0-304-16,-1 3-64 0,-1-3-128 0,-2 3 192 31,0-1-928-31,1-3-192 0,-1 0-32 0,0-2-16 16,-1 0-2544-16,-2-2-512 0</inkml:trace>
  <inkml:trace contextRef="#ctx0" brushRef="#br0" timeOffset="5910.758">15561 858 37727 0,'-13'9'1664'0,"8"-4"352"0,0 0-1616 16,0 0-400-16,0 1 0 0,1 1 0 0,0 2 1488 0,1 2 224 0,0 1 32 0,0 1 16 15,0 0-576-15,1 1-112 0,0-1-32 0,0 4 0 16,0 2-576-16,0 5-112 0,-1 1-32 0,0 3 0 0,0-1-320 0,1 1 144 15,1 0-144-15,1-2 0 0,1-1 0 0,1-4-176 16,2-1 0-16,1-4 0 16,2-2-2256-16,1-6-464 0,-1-2-96 0</inkml:trace>
  <inkml:trace contextRef="#ctx0" brushRef="#br0" timeOffset="6139.83">15698 1156 11055 0,'0'0'480'0,"0"0"112"0,0 0-464 0,0 0-128 15,0 0 0-15,0 0 0 0,-5 2 6912 0,5-2 1344 16,0 0 288-16,0 0 48 0,-4 4-5584 0,4-4-1136 0,0 0-208 0,0 0-64 16,0 0-720-16,0 0-160 15,0 0-16-15,3-5-16 0,0-3-368 0,3 1-80 16,1-2-16-16,1 0 0 0,1-1-224 0,1 1 0 16,-1 2 128-16,1-1-128 0,-1-2 0 0,1 2 0 15,-1 1 0-15,0 1 0 0,-2 0 0 0,2 1 0 0,0 1 0 0,0 0-160 31,-3-1-784-31,2 2-144 0,0-2-48 0,0 2 0 16,0 1-1392-16,-2-1-288 0,-1 1-48 0</inkml:trace>
  <inkml:trace contextRef="#ctx0" brushRef="#br0" timeOffset="6450.373">15869 1122 30063 0,'0'15'1328'0,"0"-15"272"0,2 5-1280 0,2 1-320 0,1 0 0 0,1 0 0 15,1-2 1840-15,1 1 288 0,0-2 64 0,1-1 16 16,3-1-880-16,0-1-176 0,1-1-48 0,0-1 0 15,0 0-480-15,0-1-112 0,-2-2 0 0,1-1-16 16,0-1-304-16,-1 0-64 0,-1-3-128 0,2 0 192 16,-2-1-192-16,0 0-192 0,-1 0 48 0,1 0 0 15,-3 1-816-15,-2 2-144 0,-2 2-48 0,-2 2 0 16,-1 4 512-16,0 0 112 0,-5-5 16 0,0 3 0 0,0 2 912 0,-2 2 192 16,-1 1 48-16,-2 0 0 0,-2 0 592 0,-1 3 128 15,1 3 32-15,-2 2 0 0,0 1-448 0,2 0-96 16,2 3-16-16,3-2 0 0,2 1-512 0,3-1-96 15,3 2-32-15,3-2 0 0,2 1-192 0,3-2 0 16,1 1 0-16,3-1 0 0,1-3 0 0,0 0 0 16,3-2-160-16,1-3 160 15,1-3-1392-15,2-3-192 0,0-5-32 0,9-3-7392 16,-5-1-1472-16,-1 0-288 0</inkml:trace>
  <inkml:trace contextRef="#ctx0" brushRef="#br0" timeOffset="6754.738">16294 1166 18431 0,'0'0'1632'0,"-6"3"-1312"16,-1-1-320-16,-2 2 0 0,2 0 3456 0,-1 1 640 0,1-1 112 0,1-1 16 15,1 0-2016-15,5-3-416 0,0 0-64 0,0 0-32 16,0 0-864-16,0 0-160 0,7 3-32 0,0-2-16 16,2-1-416-16,1 0-80 15,4-1 0-15,2 0-128 0,0-1 128 0,3-1-128 0,1-2 0 0,0 0 0 16,0-2 0-16,-2-1 0 0,0-1 0 0,-3 0 0 0,-2 3 0 0,-2-3 0 16,-1 1 0-16,-4 0 0 0,0 0 0 0,-2-1 0 15,-2 2 0-15,-3 1 0 16,-1-2 0-16,-2 3 192 0,-3 1-64 0,0 0-128 15,-4 0 512-15,-2 1-16 0,-1 3 0 0,-2 0 0 16,-1 3 144-16,-1 3 48 0,-2 3 0 0,1 2 0 0,0 0 272 0,0 4 64 16,2-1 16-16,2 0 0 0,3 3-336 0,5 0-80 15,3-1-16-15,5 1 0 0,3-1-272 0,4-2-48 16,4 1-16-16,4-2 0 0,3-2-272 0,4-1 0 16,2-2 128-16,1-1-128 0,-1-3 0 0,0-2 0 15,-1-3 0-15,0-1 0 16,0-2-1312-16,-2-2-160 0,-1-1-48 0,0-2-8624 15,0-2-1728-15,-1-2-352 0</inkml:trace>
  <inkml:trace contextRef="#ctx0" brushRef="#br0" timeOffset="7321.943">17192 1054 27647 0,'-3'0'2448'0,"-1"-1"-1952"16,-1 1-496-16,0 1 0 0,0 1 3984 0,0 3 704 15,-1 1 144-15,1 3 32 0,1 3-3024 0,2 0-608 16,0 3-112-16,2 1-32 0,0-1-672 0,3 1-144 16,2 1-16-16,2-5-16 0,3 3-240 0,3-4 0 15,0 1 0-15,3-6 0 0,3-2 0 0,-1-4 0 16,2-1 0-16,-1-6-160 0,1-2-144 0,-1-2-16 15,2-4-16-15,-3-2 0 0,-2-2 48 0,-1 1 16 16,-3 1 0-16,-2 2 0 0,-3 3 80 0,-1 2 0 16,-2 2 16-16,-2 2 0 0,-2 6 704 0,0 0 144 15,0 0 32-15,-5 2 0 0,-2 4 288 0,0 5 64 16,0 2 16-16,1 3 0 0,-1 0-480 0,3 0-80 16,3 2-32-16,1-1 0 0,1 0-336 0,4-2-144 15,1-1 128-15,2-2-128 0,4-1 0 0,2-3-272 16,0-2 32-16,1-3 16 0,1-2 224 0,2-2 160 0,3-2-32 0,-1-3 0 15,2-4-128-15,-2-2 0 16,2-2 0-16,-2 0-176 0,-2-5-16 0,1 1 0 0,-3-3 0 0,1 1 0 16,-2-1-64-16,-2 3 0 0,0 2-16 0,-1 1 0 15,-3 2-1008-15,-2 4-208 0,-1 2-48 16,0 3-13248-16,-6 4-2640 0</inkml:trace>
  <inkml:trace contextRef="#ctx0" brushRef="#br0" timeOffset="7493.019">17756 1310 21183 0,'1'13'1888'0,"-1"-7"-1504"0,0 1-384 0,0-7 0 0,0 0 5120 0,0 0 960 16,5-1 192-16,2-3 48 0,1-2-2992 0,3-5-576 16,1-7-128-16,2-5-32 0,3-4-1232 0,2-3-240 15,0-4-48-15,3-2-16 0,0 1-672 0,1 0-128 16,0-1-16-16,0-1-16 0,0-1-224 0,-1-2 0 16,-1 0 0-16,-3 3 0 15,-3 0-1424-15,-2 5-240 0,-2 4-32 0,-3 7-22272 16</inkml:trace>
  <inkml:trace contextRef="#ctx0" brushRef="#br0" timeOffset="8015.483">18902 844 24879 0,'0'0'2208'0,"0"0"-1760"16,0 0-448-16,0 0 0 0,0 0 3664 0,0 0 656 16,-4 9 128-16,0 1 32 0,1 4-2048 0,-1 2-416 15,-1 4-80-15,1-2-16 0,0 2-528 0,0 1-112 16,0 2-32-16,1 0 0 0,0 3-480 0,1 1-80 16,1 3-32-16,2 1 0 0,0-2-272 0,1 0-64 15,0 0-16-15,1-3 0 0,1-3-304 0,1-3 128 16,1-4-128-16,-1-2 0 0,0-3 0 0,0-2 0 15,0-3 0-15,1-2-144 16,0-6-1104-16,0-3-224 0,0-4-32 0,1-3-14112 0,0-5-2816 0</inkml:trace>
  <inkml:trace contextRef="#ctx0" brushRef="#br0" timeOffset="9343.258">19743 1009 32879 0,'0'0'1456'0,"0"0"304"0,0 0-1408 0,0 0-352 0,0 6 0 0,0 2 0 16,-2 1 2016-16,1-1 336 0,0 3 64 0,1 0 16 15,-2 3-1104-15,0 2-224 0,0 1-32 0,0-1-16 16,-1 1-544-16,0 1-96 0,0-1-32 0,0-1 0 16,0 2-384-16,0-3 128 0,1-1-128 0,1-2 0 15,0-3-1824-15,1-3-448 0,0-6-96 0</inkml:trace>
  <inkml:trace contextRef="#ctx0" brushRef="#br0" timeOffset="9473.969">19768 927 7359 0,'-6'-3'656'16,"-1"0"-528"-16,-1-2-128 0,1 0 0 0,-1-1 6288 0,1 1 1232 16,1 2 240-16,2 0 48 0,1 0-5936 0,3 3-1184 15,0 0-240-15,0 0-11200 16,0 0-2240-16</inkml:trace>
  <inkml:trace contextRef="#ctx0" brushRef="#br0" timeOffset="9741.345">19831 1147 17503 0,'0'0'1552'0,"-2"6"-1232"0,-1 0-320 0,3-6 0 16,-3 4 4656-16,3-4 864 0,0 0 176 0,0 0 48 16,0 0-2672-16,-3-6-512 0,2-3-128 0,1-2 0 15,2-2-1376-15,2-2-272 0,2 1-48 0,1-1-16 16,1 0-512-16,4 1-208 0,2 0 176 0,1 0-176 15,0 0 0-15,1 2 0 0,0 1 0 0,1 2 0 16,-1 2-288-16,-1 3 48 0,-2 1 16 0,-2 3 0 16,-2 0 224-16,0 3 0 0,-2 0-160 0,-2 3 160 15,-2 3 0-15,-1 2 0 16,-1 0 0-16,-2 2 0 0,-2 2 176 0,0 1-48 0,0 1-128 0,1 1 192 16,-1 0-192-16,1 2 128 0,0-1-128 0,0-1 0 15,1 1 0-15,2-6-320 0,1 1 64 0,1-5 0 16,2-1-2112-16,1-4-432 0,1-2-80 0,1-5-15728 15</inkml:trace>
  <inkml:trace contextRef="#ctx0" brushRef="#br0" timeOffset="9939.817">20244 809 32479 0,'0'0'1440'15,"-3"7"288"-15,0-2-1376 0,0 2-352 0,1 0 0 0,0 4 0 0,0 1 2176 0,1 2 384 16,-1 0 64-16,1 1 0 0,1 0-1344 0,-1 0-256 0,0 0-64 0,0 2-16 15,-1-2-368-15,1 3-80 16,-2-1-16-16,0 2 0 0,0-3-304 0,0 1-176 0,0 3 192 0,-1-2-192 16,0 0 0-16,0 0 0 0,0-4-160 0,1-1 160 31,0-3-1936-31,-1-2-272 0,0-4-48 0,0-1-16384 0</inkml:trace>
  <inkml:trace contextRef="#ctx0" brushRef="#br0" timeOffset="10530.181">20129 1092 18431 0,'0'0'1632'0,"0"0"-1312"0,0 0-320 0,0 0 0 15,0 0 3952-15,0 0 720 0,4-4 128 0,1 1 48 16,0 0-2480-16,2 1-480 0,1 1-96 0,1 1-32 16,1-2-1040-16,0 0-208 0,1 0-32 0,1 1-16 15,1 0-336-15,-1 0-128 0,2 0 0 0,1-1 144 16,-3-1-144-16,2 1-176 0,-3-1 48 0,1 1 0 16,-1 1-416-16,0 1-80 0,0-1-16 0,-1 0 0 15,-4 0 48-15,-6 1 0 0,6-2 0 0,-6 2 0 0,0 0 592 0,0 0 0 16,-1 4 0-16,-1 2 0 0,-2 1 304 0,1 1 176 15,-2 1 32-15,2 2 16 0,0 0 368 0,1 2 64 16,0 0 0-16,1-2 16 0,1 1-416 0,1-1-96 16,0-2-16-16,3-1 0 0,2-2-448 0,1 0 0 15,2-4 0-15,2 1 0 0,1-5 304 0,-1-1 64 16,2-4 16-16,0 0 0 0,-1-3-208 0,0-2-48 16,2-1 0-16,-2 0 0 0,-1-2 0 0,0-1 0 15,0 1 0-15,-1 0 0 0,0 1-128 0,-2 1 0 16,0 0 0-16,1 2 0 0,-2-1 0 0,0 3 0 15,0 0 0-15,-3 1 128 0,0 2-128 0,0 2 0 16,-4 4 0-16,0 0 0 16,0 0-1408-16,5 3-192 0,-1 1-64 0,0 2 0 15,-1 0-288-15,0 1-64 0,0 1-16 0,-1 0 0 16,0 3 688-16,0 0 144 0,-1 2 32 0,0-3 0 16,0 0-608-16,0 1-112 0,-1-1-32 0,0-1 0 0,-2 2 2624 0,1-1 512 15,0-1 96-15,0-1 32 0,-1-1 912 0,2-2 192 16,0-5 48-16,0 0 0 0,0 0-320 0,0 0-48 0,0 0-16 0,0 0 0 15,0 0-1056-15,5-4-224 0,0-1-32 0,1-2-16 16,1 0-464-16,1-1-80 0,1-1-32 0,1 0 0 16,-1 0-208-16,2-1 0 0,0 0 128 0,0 1-128 15,-2 1 0-15,2 3 0 0,1-1 0 0,-1 1 0 0,0-2-192 0,1 3 32 16,-1 2 0-16,-1 0 0 16,-2 1 160-16,-1 2 0 0,1 1 0 0,-1 1 0 15,-2 1-448-15,-1 1-48 0,-1 0-16 0,-1 2 0 16,-1 1 320-16,0 1 48 0,0-1 16 0,0 1 0 0,0 1-112 0,1-2-16 15,2 0 0-15,1 0 0 16,0 0-1568-16,2-2-320 0,1-2-64 0,2-1-16 16,1-1-1040-16,2-1-224 0</inkml:trace>
  <inkml:trace contextRef="#ctx0" brushRef="#br0" timeOffset="10861.672">21066 1080 28335 0,'0'0'1248'0,"4"-5"272"0,1-1-1216 0,-1 1-304 15,-1 0 0-15,0 0 0 0,0-1 2672 0,-3 0 464 16,0 6 112-16,0 0 16 0,-5-3-1280 0,-1 1-256 15,0 2-64-15,-1 1 0 0,-2 0-704 0,1 1-160 16,-1 2-32-16,0 1 0 0,0 1-352 0,2 3-80 0,0 1-16 0,-1 0 0 16,1 1-144-16,2 0-48 0,2 2 0 0,0 0 0 15,1-2-128-15,2 1-272 0,2-1 64 0,2-2 16 16,1-2-96-16,2-2-16 16,1-1 0-16,1-2 0 15,-1 0-272-15,2-5-64 0,2-2-16 0,0 1 0 0,-2-4 352 0,1-2 80 0,0 0 16 0,0 0 0 16,-1-1 32-16,-2 1 16 0,-1 0 0 0,-1 2 0 15,-1 1 352-15,0 2 80 0,-2 0 16 0,-3 5 0 16,0 0 400-16,0 0 80 0,0 0 0 0,-4 4 16 16,-1 2-16-16,-1 4 0 0,1 2 0 0,-2 3 0 15,0 0-400-15,1 2-96 0,3-2-16 0,1 0 0 16,1-1-256-16,2-2 0 0,2-2 0 0,2 0 0 16,0-2-864-1,5-2-224-15,2-3-64 0,1-4 0 0,-1-3-768 0,2-3-144 16,3-2-48-16,3-3-17280 0</inkml:trace>
  <inkml:trace contextRef="#ctx0" brushRef="#br0" timeOffset="11032.816">21477 927 44223 0,'0'0'976'0,"-4"5"208"0,-1 1 32 0,0 1 16 0,0 0-976 0,-1 2-256 0,0 2 0 0,0 0 0 0,0 1 1376 0,0 0 224 15,-1 3 64-15,2 1 0 0,2 1-832 0,0 2-144 16,1 1-48-16,2 1 0 0,-1 1-144 0,1-1-48 15,0 0 0-15,1-2 0 16,0 0-816-16,1-3-160 0,1-2-48 0,-1-2 0 16,-1 0-1680-16,2-6-352 0,1 6-64 0,-4-12-17776 0</inkml:trace>
  <inkml:trace contextRef="#ctx0" brushRef="#br0" timeOffset="12108.781">22091 1027 21183 0,'0'0'944'0,"-6"5"192"0,0-2-912 0,0 4-224 15,-1 3 0-15,0 0 0 0,0 2 4416 0,-1 2 848 16,0 0 176-16,1 3 16 0,0 1-3680 0,1-3-752 16,1 2-128-16,1-2-48 0,1-3-464 0,2 0-80 15,1-1-32-15,1 0 0 0,1-2-32 0,2-1-16 16,2-2 0-16,1-1 0 0,2-4-64 0,-1-3-16 16,2-3 0-16,1-2 0 0,1-3 0 0,1-2 0 15,0-2 0-15,0-2 0 0,-1 0-144 0,2-1 128 16,-3 1-128-16,0 1 128 0,-1 1-128 0,0 0 0 15,-1 3 0-15,-1 1 128 0,-2 2 80 0,-1 3 16 16,-1 2 0-16,-4 3 0 0,0 0 144 0,0 0 16 16,0 0 16-16,0 0 0 0,0 0 144 0,2 6 32 15,-2 1 0-15,-1 3 0 0,-1 0-192 0,0 2-48 16,1 0 0-16,1-1 0 0,-1-1-336 0,1-1 0 16,1 0 0-16,1 0 128 0,1-4-368 0,2 0-64 0,2-4-16 15,1-1 0 1,1-3-1184-16,2 0-240 0,-1-4-48 0,3 1-16 15,0-1-656-15,-2 0-128 0,2 2-32 0,0-3 0 16,-1 1 1280-16,-1 2 240 0,-1 2 48 0,-2-1 16 0,0 0 592 0,-8 4 112 0,0 0 16 0,0 0 16 16,0 0 1136-16,0 0 240 0,0 0 32 0,0 0 16 15,0 0 112-15,5 4 32 0,-1 1 0 0,-1 1 0 16,2 0-224-16,0 0-32 0,0-2-16 0,1 2 0 16,1-1-224-16,0 1-64 0,0 0 0 0,0 0 0 15,2 0-192-15,0 0-64 0,-1-1 0 0,0 0 0 16,-1 1-240-16,1-1-48 0,-1-1-16 0,0-1 0 0,1-1-144 0,2-1 0 15,-2 0 0-15,1-3 0 0,1-2 0 0,-1-1-144 16,-1-1 144-16,-2-2-208 0,2-2 16 0,-2-1 0 16,-2-1 0-16,-2 2 0 0,-2 1 192 0,-2 0 0 15,-1 1 0-15,-2 1 0 0,-2-2 0 0,-1 2 160 16,-1 1-160-16,-2 1 128 0,-1 0-128 0,0-1 0 16,2 0 144-16,0 1-144 15,2-1-1088-15,2 1-304 0,2 1-48 0,2-2-16 16,4 1-1824-16,2-1-368 0</inkml:trace>
  <inkml:trace contextRef="#ctx0" brushRef="#br0" timeOffset="12459.834">22833 915 28559 0,'0'0'1264'0,"0"0"272"0,0 0-1232 0,0 0-304 15,0 0 0-15,0 0 0 0,0 0 3936 0,0 0 736 0,0 0 128 0,0 7 48 16,-1-1-3040-16,0 2-592 0,0 1-128 0,1 2-32 15,0 1-672-15,-1 2-144 0,-1 2-32 0,1 0 0 16,1 2-208-16,0 2 0 0,0 0 128 0,2 1-128 16,2-3 0-16,1 2 0 0,1-4 0 0,1 0 0 15,2-3 0-15,0-3 0 0,-2 0-192 0,1-4 192 16,-1-1-224-16,-2-3 64 0,-1-2 16 0,-4 0 0 16,0 0 144-16,-1-8 0 0,-1-2 0 0,-4-1 0 0,-4 0 0 0,-2-3 0 15,-4 1 0-15,-2 1 0 0,-1 3 0 0,-1 2 0 16,-1 3 0-16,-1 1 0 0,3 1 0 0,0 3 0 15,3 2 0-15,4 3 128 0,0 2 64 0,3 3 0 16,2 1 16-16,3-1 0 0,2 2-208 0,3 0 0 16,4 0 128-16,3 2-128 0,4-2 0 0,3-1 0 15,4-1 0-15,4-2 0 16,3-3-768-16,3-2-112 0,4-4-16 0,-2-3 0 16,-1-1-2848-16,-1-2-576 0</inkml:trace>
  <inkml:trace contextRef="#ctx0" brushRef="#br0" timeOffset="12776.025">23093 1140 19343 0,'0'0'1728'0,"0"0"-1392"15,0 0-336-15,0 0 0 0,0 0 3008 0,0 0 512 16,7 2 128-16,0 0 0 0,1 0-2192 0,2-2-448 16,0 0-96-16,0 0-16 0,-1 0-448 0,2-3-80 0,1 2-32 15,0-3 0-15,0 1 0 0,1-1 0 0,-2-1 0 0,1 0 0 16,-2-1 48-16,-1 0 0 15,-1-1 0-15,-3 2 0 0,-1 0 160 0,-2-2 32 16,-3 1 16-16,-1 1 0 0,-2-1 304 0,-1 2 48 0,-3 0 16 0,-2 3 0 16,-3-1-368-16,0 4-64 0,-1 0-16 15,-2 2 0-15,-1 2 256 0,-1 2 64 0,0 5 0 0,3-2 0 16,1 3-128-16,2 2 0 0,3 0-16 16,3 4 0-16,0-2-48 0,4 3 0 0,2 0 0 0,4-4 0 15,3 1-384-15,4-3-64 0,5 0-32 0,5-3 0 16,3-2-160-16,4-6 0 0,5-1 144 0,0-1-144 0,1-4 0 0,-4-1 0 15,-2-4 0-15,-4-2 128 16,0-5-1072-16,-3-2-208 0,-2-1-32 16,-2-2-14560-16,0 0-2928 0</inkml:trace>
  <inkml:trace contextRef="#ctx0" brushRef="#br0" timeOffset="38617.609">11768 9946 15663 0,'0'0'1392'0,"0"0"-1120"0,-5 2-272 0,0 0 0 16,5-2 3648-16,-5 6 688 0,0-1 128 0,2 0 16 15,1 0-1600-15,3 0-320 0,-1 1-64 0,2 1 0 16,1-3-624-16,2 1-112 0,4-1-32 0,2 0 0 16,1-2-416-16,2 0-96 0,1-1 0 0,1 0-16 15,3 0-352-15,2-1-64 0,1 0-16 0,0-1 0 0,0 0-352 0,-1 1-80 16,0-2-16-16,-1 0 0 0,0 0-192 0,0-1-128 16,-2 0 128-16,2 0-128 0,-3 0 0 15,1 0 0-15,-2 2 0 0,0-4-192 16,1 1-1184-16,-3-1-240 0,-1-1-48 0</inkml:trace>
  <inkml:trace contextRef="#ctx0" brushRef="#br0" timeOffset="39138.971">12653 10034 44111 0,'0'0'960'0,"0"0"208"0,-5 6 48 0,3-1 32 0,2-5-992 16,0 0-256-16,0 0 0 0,4 5 0 0,1-2 1280 0,2-1 192 16,4 1 64-16,3-3 0 0,1-2-640 0,5 0-112 15,1-2-16-15,0 0-16 0,2 0-304 0,-2 0-48 16,2 1-16-16,-1 1 0 0,0 0-384 0,-1 0 0 15,2-1 128-15,-1 0-128 16,1 1-768-16,0-2-176 0,-2 1-32 0,0 1-21936 0</inkml:trace>
  <inkml:trace contextRef="#ctx0" brushRef="#br0" timeOffset="59941.726">11776 12469 14735 0,'0'0'1312'0,"0"0"-1056"16,-6 2-256-16,-1-1 0 0,0 1 6464 0,2 1 1248 15,-1-1 240-15,1 1 48 0,5-3-5056 0,-4 5-1008 16,4-5-208-16,-2 6-32 0,4-1-480 0,3-1-80 16,5-1-32-16,6 0 0 0,6-1-768 0,10-1-144 15,8 0-48-15,5 1 0 0,2-5 560 0,10 1 128 16,7-2 0-16,6 0 16 0,6 1-672 0,3-1-176 16,-2 0 0-16,3 1 0 0,4-2 0 0,-4 0 0 15,-2 0 0-15,-5 0 128 0,0 0-128 0,-1 2 0 16,-2-1 0-16,-5 0 128 0,-10 0-128 0,-5 0 0 0,-7 0 0 0,-5 0 0 31,-4-2-736-31,-6 0-32 0,-4-1 0 0,-3 1 0 16,-5-1 160-16,-3 0 32 0,-4 0 0 0,-5 1 0 15,-5 1-544-15,-4 1-96 0,-3 2-32 0,-1 0-13536 0,-3 2-2688 0</inkml:trace>
  <inkml:trace contextRef="#ctx0" brushRef="#br0" timeOffset="66700.758">15663 10078 31727 0,'0'0'1408'0,"0"0"288"15,0 0-1360-15,0 0-336 0,0 0 0 0,0 0 0 0,0 0 2128 0,0 0 368 16,0 0 64-16,0 0 0 0,6-1-592 0,1 1-128 16,1 1-32-16,1-1 0 0,2-1-528 0,2 0-128 15,1 1 0-15,1 0-16 0,2 0-576 0,1 0-112 16,0 1-32-16,1 0 0 0,-2 1-288 0,3 0-128 15,-1 1 128-15,2-1-128 0,-1 2 0 0,2-1 0 16,-1 0-192-16,0-1 192 16,1-1-1552-16,-2 0-192 0,0-1-48 0,-2-1-19936 0</inkml:trace>
  <inkml:trace contextRef="#ctx0" brushRef="#br0" timeOffset="67280.405">16422 9985 33343 0,'0'0'1472'0,"-4"2"320"0,0 1-1440 0,4-3-352 15,0 0 0-15,0 0 0 0,0 0 2288 0,0 0 384 16,0 0 80-16,4 4 0 0,2 0-816 0,3-2-160 16,1 0-48-16,3-1 0 0,2 0-448 0,0-1-80 15,2-1-32-15,1 0 0 0,0 0-432 0,2 0-96 0,-1 0 0 0,2 1-16 16,-1 0-352-16,-1 1-64 0,-1 1-16 0,-2 0 0 15,2 0-192-15,-1 0 0 16,1 0 0-16,1 1 0 0,-2 0-960 0,1-2-304 0,-2 1-48 0,0 0-14688 16,0-2-2944-16</inkml:trace>
  <inkml:trace contextRef="#ctx0" brushRef="#br0" timeOffset="72956.247">15234 12593 35535 0,'-11'3'1568'0,"11"-3"336"0,-6 2-1520 0,1 0-384 0,5-2 0 0,0 0 0 15,0 0 1808-15,0 0 304 0,0 0 48 0,0 0 16 16,0 0-832-16,7-1-144 0,4 0-48 0,2-1 0 0,2 0-144 0,5 0-48 15,0 0 0-15,4 1 0 16,2 0 16-16,6 1 0 0,4 1 0 0,5-1 0 0,3-1-160 0,2 0-48 16,1 0 0-16,2 0 0 0,1 0-624 0,7-2-144 15,5 1 0-15,1-2 0 0,-2 0 0 0,2-1 128 16,-1 0-128-16,5 0 144 0,3 0-144 0,-2 0 0 16,-1 1 0-16,-4 2 0 0,-2 0 304 0,-1 2-32 15,-2 0 0-15,-1 2 0 0,-3 2-272 0,-4 1-272 16,-8 2 48-16,-5-1 16 0,-6 2 208 0,-3 1 0 15,-7 0 0-15,-1 1-144 0,-5-1 144 0,-2 0 0 16,-1-1 0-16,-3-1 0 0,-2-3 0 0,-1 0 0 16,-1 0 0-16,-5-4-128 0,0 0-32 0,0 0 0 15,0 0 0-15,2-5 0 16,-1 0-640-16,0-3-128 0,-3-1-32 0,-1-3-15344 0,-1 0-3072 0</inkml:trace>
  <inkml:trace contextRef="#ctx0" brushRef="#br0" timeOffset="77148.305">19231 10019 30399 0,'0'0'2704'0,"0"0"-2160"16,0 0-544-16,0 0 0 0,0 0 2992 0,0 7 480 16,1-1 112-16,-1-6 0 0,3 4-2048 0,1 1-432 15,0 0-80-15,2-1 0 0,3-1-640 0,0 0-112 16,3 0-16-16,0-1-16 0,0-1-240 0,1 0 0 15,1-1 0-15,1 1-160 0,0-2-16 0,1 0 0 16,-1-1 0-16,2 0 0 16,1-1-2560-16,-2 1-512 0</inkml:trace>
  <inkml:trace contextRef="#ctx0" brushRef="#br0" timeOffset="77394.283">19807 9999 40031 0,'0'0'1776'0,"0"0"352"0,0 0-1696 0,0 0-432 0,0 0 0 0,0 0 0 0,0 0 1568 0,0 0 224 15,0 0 64-15,7 2 0 0,0 1-976 0,0-2-192 16,1 0-48-16,2-1 0 0,1-1-416 0,4 1-96 15,0-1 0-15,4 0-128 16,2 0-336-16,1 0-176 0,0 1-48 0,1-1-20848 16</inkml:trace>
  <inkml:trace contextRef="#ctx0" brushRef="#br0" timeOffset="78112.671">18588 12497 32255 0,'17'-2'2864'0,"-6"2"-2288"15,3-1-576-15,6 0 0 0,8-2 3584 0,8 1 624 16,9 1 112-16,3-2 32 0,1 2-2224 0,5-1-432 0,5 0-96 0,8 0 0 16,9 0-512-16,2 1-80 15,-2 1-32-15,9 2 0 0,11 0-736 0,0 2-240 0,-3-2 128 0,5 1-128 16,5-2 208-16,-4 1-16 0,-8 0 0 0,1-2 0 15,1 0-192-15,-6 1-208 0,-6-1 32 0,-8-1 16 32,-6 1-944-32,-4-2-192 0,-1 1-48 0,-5 0 0 0,-5 0 480 0,-8 1 96 0,-7 0 0 0,-7 0 16 31,-7 1 112-31,-3 0 0 0,-5 2 16 0,-2 0 0 0,-6 1 624 0,-7-4 0 0,-6 6 0 0,-3 3 0 16,-4-2-320-16,-3 3 64 0,-3-1 16 0,-3 2-20688 15</inkml:trace>
  <inkml:trace contextRef="#ctx1" brushRef="#br0">6778 4328 0,'0'0'0</inkml:trace>
</inkml:ink>
</file>

<file path=ppt/ink/ink33.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11:31.491"/>
    </inkml:context>
    <inkml:brush xml:id="br0">
      <inkml:brushProperty name="width" value="0.05292" units="cm"/>
      <inkml:brushProperty name="height" value="0.05292" units="cm"/>
      <inkml:brushProperty name="color" value="#7030A0"/>
    </inkml:brush>
  </inkml:definitions>
  <inkml:trace contextRef="#ctx0" brushRef="#br0">6194 4906 10127 0,'0'0'896'0,"0"0"-704"16,0 0-192-16,0 0 0 0,0 0 2496 0,0 0 448 0,0 0 112 0,0 0 16 15,0 0-912-15,-4-1-176 16,0-2-48-16,4 3 0 0,0 0-208 0,0 0-32 0,0 0-16 0,0 0 0 16,0 0-304-16,0 0-64 0,0 0-16 0,0 0 0 15,7 3-80-15,0-3 0 0,2 1-16 0,1 0 0 16,1-1-128-16,4 0-32 0,1 0 0 0,3 0 0 15,2-1-128-15,1 1-16 0,4-1-16 0,0-2 0 16,2 1-176-16,3 0-48 0,3-1 0 0,1 0 0 16,3-1-176-16,0 0-32 0,0 1-16 0,-2 1 0 15,-2 1-304-15,-3 1-128 0,0 0 128 0,-2-2-128 0,0-1 0 0,1 0 128 16,-2 0-128-16,-1 0 0 0,-1 1 0 0,-2 0 0 16,-1 0 128-16,-2 0-128 0,0 1 0 0,-2-2 0 15,0 1 0-15,-3-1 0 0,-3 1 0 0,-2-2 0 16,-1 2 128-16,-1-1-128 0,-3 0 0 0,0 1 0 15,-2 0 0-15,-4 2 0 0,0 0 0 0,0 0 0 16,0 0 128-16,0 0-128 0,0 0 0 0,0 0-144 16,-7 2 144-16,1 0-208 15,-1 0-816-15,0 0-144 0,0 0-48 0,0-1 0 16,0 2-1680-16,0-1-352 0</inkml:trace>
  <inkml:trace contextRef="#ctx0" brushRef="#br0" timeOffset="1066.54">6154 6407 23327 0,'0'0'1024'0,"0"0"224"0,0 0-992 0,0 0-256 15,0 0 0-15,0 0 0 0,0 0 1680 0,0 0 304 0,0 0 48 0,0 0 16 16,0 0-256-16,0 0-64 0,0 0 0 0,0 0 0 15,8 0 0-15,1 0 0 16,2-1 0-16,2 1 0 0,4 0-256 0,2 0-64 16,1 0-16-16,1 0 0 0,-1 0-432 0,0 0-96 0,0 0-16 0,3 1 0 15,-1 1-272-15,4-2-64 0,1-2-16 0,3 2 0 16,0 0-112-16,1 2-32 0,3-2 0 0,1 1 0 16,1 0-112-16,1 0-32 0,-3 1 0 0,0-2 0 15,-2 1-208-15,1-1 176 0,-1 0-176 0,0-1 160 16,0-1-160-16,0 0 0 0,-2 1 0 0,-1-3 0 15,1 0 0-15,-5 0 0 0,-2 0 128 0,-3 0-128 16,-2 0 0-16,-3 0 0 0,-1 1 0 0,-4 0 0 16,-2 0 0-16,-3 1 0 0,-5 2 128 0,0 0-128 15,0 0 0-15,0 0 0 0,-8 2 0 0,0-1 0 0,-2 3 0 0,-1-1 0 16,0 0 0-16,-1 2 0 0,0 0 0 0,1 1-144 16,0-3 144-16,1 2-208 15,1 0-176-15,2-1-48 0,1 0 0 0,2-1 0 16,0-1-992-16,4-2-208 0,0 0-32 0,0 0-16 15,0 0-1120-15,0 0-208 0,0 0-64 0</inkml:trace>
  <inkml:trace contextRef="#ctx0" brushRef="#br0" timeOffset="2051.585">6146 7966 14735 0,'0'0'1312'0,"0"0"-1056"16,0 0-256-16,0 0 0 0,0 0 3776 0,4 2 704 15,2 2 144-15,1-3 32 0,1 0-2144 0,3 0-416 16,4 0-96-16,3-1-16 0,2-1-208 0,5 0-48 16,0-1-16-16,4-1 0 0,1 1-400 0,3-2-80 15,3-1-16-15,3 0 0 0,1 0-352 0,1 0-80 16,2 0-16-16,-1 2 0 0,-1-2-432 0,-2 2-80 16,-4 1-32-16,-2 2 0 0,-3-1-224 0,-1 1 128 15,0 1-128-15,-1 0 0 0,-3-1 0 0,1 2 128 16,-2 0-128-16,-1-2 0 0,1 0 0 0,-2 0 0 0,-1 0 0 0,-3 0 0 15,0-2 160-15,-3 1-160 16,-2 1 160-16,0-1-160 0,-3 0 208 0,0 0-48 16,-3 1-16-16,-1 0 0 0,-1 0-16 0,0 0-128 15,-5 0 192-15,0 0-64 0,0 0-128 0,0 0 128 16,0 0-128-16,0 0 128 0,0 0-128 0,0 0 128 16,0 0-128-16,0 0 128 0,0 0-128 0,0 0 0 15,0 0 0-15,0 0 0 0,0 0-288 0,0 0-32 0,0 0-16 0,-6 0 0 16,1-2-1904-1,2 1-384-15,0-2-80 0</inkml:trace>
  <inkml:trace contextRef="#ctx0" brushRef="#br0" timeOffset="2858.033">6208 9573 13823 0,'0'0'608'0,"-5"1"128"0,-2 1-592 0,1-2-144 16,1-2 0-16,5 2 0 0,0 0 4736 0,-5 0 896 16,1-1 192-16,4 1 48 0,0 0-3232 0,0 0-640 15,0 0-128-15,0 0-16 0,0 0-448 0,0 0-96 16,7 1-16-16,3 1 0 0,4 1-80 0,4 0-32 15,3 1 0-15,2-1 0 0,2 0-256 0,3-1-48 0,3-1-16 0,2-2 0 16,5 0-272-16,6-3-48 16,3-1-16-16,2-1 0 0,1-1-208 0,-2 0-32 0,-5 1-16 0,1 1 0 15,-2 2-128-15,-2 0-16 0,-2 1-128 0,-2 1 192 16,-2 0-192-16,-1 2 0 16,-3 0 128-16,-3 1-128 0,-3 1 0 0,-2 0 0 0,-3-1 128 0,-2 2-128 15,-2 2 0-15,-1-1 0 0,-3 1 0 0,-3-3 0 16,0 1 0-16,-3 0 128 0,-5-4-128 0,4 3 0 15,-4-3 0-15,4 3 0 0,-4-3 0 0,0 0 0 16,0 0 0-16,0 0 0 0,0 0 0 0,0 0-160 16,0 0-144-16,-6 1-16 0,-1-1-16 0,0 0 0 15,-1-2-1776 1,-2-1-336-16,-1 0-80 0</inkml:trace>
  <inkml:trace contextRef="#ctx0" brushRef="#br0" timeOffset="11425.426">6230 11061 31439 0,'0'0'688'0,"0"0"144"0,-1-4 16 0,1-1 48 0,0 0-704 0,1-2-192 15,1 0 0-15,-1 0 0 0,3-1 1984 0,0 0 352 0,0 1 80 0,1 0 16 16,1 0-304-16,2 1-48 0,0 0-16 0,-1 1 0 16,2 3-576-16,2-1-112 0,1 2-32 0,0 1 0 15,2 2-464-15,1 1-112 0,2 1 0 0,3 1-16 16,1 1-240-16,6 1-64 0,3 0 0 0,3-1 0 15,4-1-224-15,1 1-48 0,3 0-16 0,-2 1 0 16,0-1-160-16,-2 0 0 0,-1-1 144 0,1 1-144 16,3-1 0-16,-2 1 0 0,0 0 0 0,-1 0 0 0,0 0 0 0,-3-1 0 15,-2-2 0-15,-4-1 128 0,-4 2-128 0,-1-1 0 16,-5-1 0-16,-1-1 0 0,-3 0 0 0,-2-1 0 16,-4 0-144-16,-1 0 144 0,-7 0-272 0,0 0 16 15,0 0 0-15,0 0 0 16,0 0-768-16,-5-2-128 0,-1 0-48 0,-1 0-14800 15,-1 0-2976-15</inkml:trace>
  <inkml:trace contextRef="#ctx0" brushRef="#br0" timeOffset="25163.207">15605 9918 6447 0,'0'0'576'0,"0"0"-576"16,0 0 0-16,5-3 0 0,-1-1 4992 0,0-1 896 16,1 1 192-16,0-2 16 0,-1 1-3152 0,0 1-640 15,1 1-128-15,-5 3-32 0,0 0-432 0,0 0-96 16,4 0-16-16,-4 0 0 0,0 0-432 0,0 0-80 16,2 5-32-16,-1 3 0 0,-2 1-352 0,-1 3-64 15,1 1 0-15,-2 1-16 0,-1 0-240 0,-1 1-32 16,-1 1-16-16,1-1 0 0,0 1 48 0,0-3 16 15,0-1 0-15,2 0 0 0,0-1-112 0,1-1-32 16,0-3 0-16,1 0 0 0,1-1-64 0,0-6 0 16,0 0-16-16,3 5 0 0,-3-5 16 0,6 4 16 15,-1-3 0-15,1 0 0 0,1-1 48 0,-1-1 0 16,1 0 0-16,0-2 0 0,0 2-32 0,-2-2 0 16,2 0 0-16,1 0 0 0,-2 0 32 0,0 1 0 0,2-3 0 15,-2 2 0-15,1 1-64 0,0 0-16 0,0 0 0 0,0-1 0 16,1 1-176-16,-2 0 192 0,1 1-192 0,1 0 192 15,-1 0-64-15,1 1 0 0,1 0 0 0,-3 0 0 16,1 1-128-16,0-1 0 0,1 0-160 0,-2 1 160 16,0 0 0-16,0 0 0 0,-1-1 0 0,-5 0 0 0,0 0 0 15,6 2 0-15,0 0-128 0,-6-2 128 16,0 0-128-16,0 0 128 0,0 0-208 0,5 4 80 16,-5-4-320-16,0 0-64 0,0 0-16 0,0 0 0 15,0 0-1040-15,0 0-208 0,0 0-32 0,0 0-16 16,0 0-1376-16,0 0-256 0,0 0-64 0</inkml:trace>
  <inkml:trace contextRef="#ctx0" brushRef="#br0" timeOffset="25452.166">15837 9849 20271 0,'0'0'896'0,"0"0"192"0,0 0-880 0,-3-5-208 15,-1-1 0-15,1 2 0 0,3 4 4544 0,0 0 880 16,0 0 160-16,0 0 48 0,0 0-3232 0,0 0-640 16,3 4-128-16,-1 3-32 0,0 2-624 0,1 3-128 15,1 3-16-15,-2 3-16 0,0 0-48 0,0 4-16 0,0 0 0 0,0 1 0 16,-2 0-240-16,0 1-32 0,-1-2-16 16,1-2 0-16,0 0-224 0,0 1-48 15,-1 0-16-15,0-2 0 0,1-1-176 0,1-1 0 0,-1-1 0 0,1-3 128 16,1 1-128-16,0-5 0 0,-1-1 0 0,1-2 0 31,-2-6-1536-31,0 0-192 0,0 0-48 0,0 0-20544 0</inkml:trace>
  <inkml:trace contextRef="#ctx0" brushRef="#br0" timeOffset="26068.246">16838 9915 20271 0,'0'0'1792'0,"0"0"-1424"0,0 0-368 0,0 0 0 0,0 0 3872 0,0 0 704 15,0 0 144-15,0 0 16 0,0 0-2096 0,0 0-416 16,0 0-96-16,-1 8-16 0,0 1-768 0,1 3-176 16,0 0-16-16,1 3-16 0,0 3 16 0,-1-2 0 15,0 3 0-15,0-1 0 0,1 1-448 0,1 0-64 16,0 1-32-16,0 0 0 0,1-2-320 0,0 2-64 16,0-1-16-16,1 0 0 0,0-3-208 0,0 2 0 15,0-2 0-15,0-3 0 0,-1-3 0 0,0 0-160 16,-1-1 0-16,-1-2 0 15,1-3-2400-15,-2-4-464 0</inkml:trace>
  <inkml:trace contextRef="#ctx0" brushRef="#br0" timeOffset="32968.932">6233 5720 25279 0,'0'0'1120'0,"0"0"224"0,0 0-1072 0,0 0-272 16,0 0 0-16,0 0 0 0,0 0 1856 0,0 0 304 15,0-4 64-15,1-2 16 0,1-1-368 0,0-2-64 16,0 1-16-16,1 2 0 0,0 0-640 0,0 0-144 0,-1-1-32 0,1 2 0 16,0 0-384-16,0 0-80 15,0 2 0-15,-3 3-16 0,4-4-176 0,-4 4-16 16,6 0-16-16,-2 2 0 0,0 2 16 0,1 1 0 0,-1 1 0 0,1 1 0 15,2 1 0-15,-1-3 0 0,-1-1 0 0,0 3 0 16,1 2 96-16,0-1 32 0,1-2 0 0,-2-1 0 16,-1 0-432-16,0-3 0 0,-4-2-224 0,6 1 80 15,0 1 144-15,2-2 0 16,-2 0 160-16,0 0-160 0,0-5 128 0,1 2-128 0,0-1 0 0,-1-1 144 16,0 2-144-16,1-1 0 0,0-2 0 0,0 0 0 15,0 1 128-15,0 1-128 0,-1-2 128 0,-1 3-128 16,1-1 128-16,-6 4-128 0,0 0 0 0,8 0 128 15,1-1 0-15,0 1-128 0,-2 1 192 0,1 1-64 0,1 0-128 0,0 1 0 16,0-1 144-16,0 2-144 0,1 1 176 0,2 0-48 16,0-1 0-16,1 0 0 0,1-3 16 0,1-1 0 15,-1-1 0-15,3-2 0 0,-1 0-144 0,-1-1 192 16,2-2-192-16,-2 0 192 0,-2-2-192 0,1-1 192 16,-2 0-192-16,-2 2 192 0,-1-2-192 0,1 2 0 15,-2 1 144-15,-1-1-144 0,-1 2 0 0,1 2 0 16,0-2 0-16,1 2 128 0,0 0-128 0,0-1 0 15,-1 0 0-15,3-1 0 16,1 0-480-16,0 0-16 0,-2-2 0 0,2 1 0 16,2 0-1232-16,-1 1-256 0,-3 1-64 0</inkml:trace>
  <inkml:trace contextRef="#ctx0" brushRef="#br0" timeOffset="33840.853">6239 7202 20271 0,'0'0'896'0,"-2"6"192"0,-2 2-880 0,0 0-208 0,0-1 0 0,0 1 0 15,0-1 3664-15,1-1 688 0,1 0 144 0,2-6 32 16,0 4-2432-16,0-4-496 0,3 6-80 0,1-2-32 16,-4-4-544-16,8 2-112 0,-2-1-32 0,2-2 0 15,0-1-192-15,1-1-32 0,0-2-16 0,-1 2 0 16,3-1-80-16,-1-3-16 0,0 0 0 0,1-1 0 15,-2 2-208-15,1-3-64 0,1 2 0 0,-1-1 0 0,0 1-192 0,0 1 128 16,-1 0-128-16,0 2 0 0,1 2 144 0,-2 1-144 16,1 2 128-16,-1 1-128 0,0 0 272 0,-1 1-16 15,-3 1-16-15,1-1 0 0,1 0 64 0,-1 0 16 16,-1 1 0-16,-4-4 0 0,0 0 192 0,6 3 32 16,-6-3 16-16,7 2 0 0,0-2-560 0,-2-1-224 15,2 0 16-15,0-3 0 0,-1 0 208 0,1-1 0 16,2 0 0-16,-2 0 0 0,1 1 0 0,0 1 0 15,-1 1 128-15,0 2-128 0,0 1 160 0,0 2-32 16,-1-1 0-16,2 2 0 0,-1 0-128 0,1 0 0 16,1 0-192-16,-1-2 192 0,2 1 0 0,0-1 0 15,2-2 0-15,-2-2 0 0,0-1 0 0,1-2 0 16,1-2 0-16,-1-1 0 0,0-1 224 0,0 0-32 0,0 0-16 0,-1 1 0 16,-1 1-48-16,2 1 0 15,-2 4 0-15,1 2 0 0,-2 2-128 0,3 4 0 16,0 1 0-16,1 3 0 0,-1 1 0 0,3-2 0 0,0 0 0 15,2-3 0-15,3-3 0 0,1-4 0 0,-1-5 0 0,4-4 0 32,1-3-848-32,0-6-160 0,0-4-16 0,0-2-22160 0</inkml:trace>
  <inkml:trace contextRef="#ctx0" brushRef="#br0" timeOffset="35024.376">6262 8816 30111 0,'0'0'1344'0,"0"0"256"0,0 0-1280 0,0 0-320 0,-3 4 0 0,3-4 0 15,0 0 1632-15,0 0 256 0,0 0 48 0,0 0 16 16,0 0-736-16,0 0-128 0,3-5-48 0,1 0 0 15,1-2-320-15,-1 1-64 0,2-2-16 0,0 2 0 16,-1-1-208-16,0 2-48 0,0 0-16 0,0 1 0 0,0 2-64 0,0 0-16 16,-1 0 0-16,2 3 0 0,-6-1-112 0,6 3-32 15,0 2 0-15,0 2 0 0,1 0 48 0,-1 2 0 16,-1-2 0-16,1 1 0 16,0 0-16-16,1 1 0 0,0-3 0 0,2 0 0 0,0-2 16 0,2 0 0 15,0-1 0-15,1-2 0 0,0-2-192 0,1 1 0 16,-3-2 0-16,2 0 0 0,0-2 128 0,1-1-128 15,-1 0 192-15,0-3-64 0,-2 1-128 0,1-1 0 16,0 1 0-16,-1 0 0 0,-3 2 0 0,0-2 128 16,-1 1-128-16,0 2 0 0,-1 0 128 0,-5 4-128 15,0 0 0-15,0 0 128 0,5 4 96 0,0 2 16 16,-1 1 0-16,0 2 0 0,1 1 160 0,0-1 48 16,0 0 0-16,2 0 0 0,1-4-288 0,2 1-160 15,-2-2 192-15,2-1-192 0,2-2 0 0,2-2 0 16,-2-4 0-16,1-1 0 0,-1-1 0 0,-2-3 0 15,0 0 0-15,0 1 0 0,1-1 128 0,0 0-128 16,-2 1 0-16,1 2 0 0,-1 3 128 0,0-1-128 16,-1 3 0-16,1 2 0 0,0 3 0 0,1 1 0 0,1 0 0 0,-2 1 0 15,0 0 128-15,0 0-128 0,2-1 0 0,-1-2 0 16,1 0 0-16,2-5 0 0,2-3 0 0,0-3 0 31,1-5-1264-31,1-4-304 0,-1-1-64 0,2 1-19808 0</inkml:trace>
  <inkml:trace contextRef="#ctx0" brushRef="#br0" timeOffset="36059.917">6273 10390 22111 0,'0'0'1968'0,"0"0"-1584"16,0 0-384-16,0 0 0 0,0 0 2912 0,0 0 496 0,0 0 112 0,0 0 0 16,3-5-1408-16,1-1-304 15,1-1-48-15,1-1-16 0,1-1-544 0,0 0-112 16,1-3-32-16,0 0 0 0,2-1-384 0,-1 1-80 0,0-1-16 0,1 1 0 16,-1 1-272-16,3 2-64 15,-1-1-16-15,-1 5 0 0,-3 0-224 0,1 5 128 0,0 0-128 0,-1 5 0 16,0 0 256-16,0 3-64 0,-2 1 0 0,1 2 0 15,-1 1 144-15,0 0 32 0,0 0 0 0,0 1 0 16,0-2-48-16,0-1-16 0,1-2 0 0,0 0 0 16,1-1-128-16,0-1-32 0,-2-3 0 0,3-1 0 0,2-2-144 15,-1 0 0-15,1-3 0 0,0-1 0 0,-1-2 128 16,-1-1-128-16,1-1 0 0,1 0 128 0,0-2-128 0,1 1 0 16,-2-1 0-16,1 0 128 0,-1 0-128 15,-1 3 0-15,-1-2 0 0,0 3 0 0,0 3 0 0,-1 0 0 16,1 3 128-16,-2 3-128 0,-1-1 0 0,0 3 0 15,0 1 0-15,0 1 128 0,-1 1-128 16,1-1 192-16,0 3-192 0,1-3 192 0,0 1 16 0,0 0 16 16,0-1 0-16,2-3 0 0,-2 0-224 0,0 0 144 15,1-3-144-15,1-1 128 0,1-1 80 0,3 1 16 16,-2-2 0-16,2 2 0 0,1 2-224 0,2 1-208 16,1 1 32-16,1 0 16 0,1 0 160 0,1 1 0 15,1-1 0-15,2 1 128 0,1-1-128 0,1-1 0 16,2-2 0-16,-2-1 128 0,1-2-128 0,-1-5 0 15,2-7 0-15,0-4-16080 16,3-5-3120-16</inkml:trace>
  <inkml:trace contextRef="#ctx0" brushRef="#br0" timeOffset="47349.481">21697 9976 10127 0,'-5'4'896'15,"-3"1"-704"-15,1 0-192 0,2-2 0 16,0-2 3968-16,5-1 752 0,0 0 144 0,0 0 48 0,0 0-2784 0,0 0-544 16,0 0-112-16,0 0-32 0,0 0 64 0,5 1 16 15,2-3 0-15,2-1 0 0,1-2 0 16,-4 2 0-16,0-2 0 0,3-1 0 15,-2-1-592-15,3-1-112 0,1-2-32 0,1 1 0 0,1-1-464 0,4-3-80 16,1 1-32-16,-1 3 0 0,-1 0-208 0,1 4 144 16,0 0-144-16,-1 1 128 0,-4 4 48 15,4 4 0-15,-6 2 0 0,-5 1 0 0,-2 2 96 0,-2 6 32 16,-5 1 0-16,-3-3 0 0,-3 3 144 0,-7 8 48 16,-2 0 0-16,5-7 0 0,0-3-32 0,-3 2 0 15,0 0 0-15,-7 5 0 0,-2-1 64 0,10-9 16 16,-3 1 0-16,0 2 0 0,-2-1-128 0,3-2-32 15,-1 0 0-15,-2 4 0 0,5-5-112 0,8-5-16 16,2-1-16-16,3 0 0 0,3-4-240 0,0 0 144 0,0 0-144 16,8 0 128-16,4-1-128 0,2 0 0 0,1 0 0 0,2-1 0 15,1 0 128-15,2 2-128 0,-2-1 0 0,-1 1 128 16,0 1-128-16,0-1 0 0,1 2 144 0,-2 0-144 16,-1 1 0-16,1 1 0 0,-1 1 0 0,-2-2 128 15,-1 0-128-15,-1 1 0 0,-1-2 0 0,0 1 0 16,0-1 0-16,-1-1 0 0,-1-1 0 0,3-1 0 15,-1-2-256-15,-4-1 48 0,-1-1 0 0,5-5 0 16,-2-2-896 0,-2 3-176-16,-1-1-48 0,2-4 0 0,-1 1-1552 15,-1 2-320-15,-1 3-64 0</inkml:trace>
  <inkml:trace contextRef="#ctx0" brushRef="#br0" timeOffset="47919.07">22706 9989 12895 0,'0'0'1152'0,"-9"0"-928"16,1-2-224-16,-2 1 0 0,0 0 5088 0,1-1 976 15,1 0 192-15,8 2 32 0,-9-4-3312 0,1 1-672 16,8 3-128-16,0 0-16 0,-3-8-784 0,4 0-160 16,3-1-16-16,2-3-16 0,1-2-448 0,4 2-96 15,2-2 0-15,3 1-16 0,0-1-224 0,4 3-32 0,-2 2-16 0,3 1 0 16,0 1-192-16,2 3-32 0,-1 1-128 0,0 3 192 16,-3 3-32-16,0 2-16 0,-2 4 0 0,-7-2 0 15,0 2 128-15,5 9 32 0,-4-1 0 0,-6-4 0 16,1 4 16-16,0 6 0 0,-2 1 0 0,-1-2 0 15,-4 0-48-15,-1-2 0 0,-2 1 0 0,-3-2 0 16,-4-3 48-16,-4 4 0 0,-4-2 0 0,-2 2 0 16,-3 1-48-16,0-2 0 0,-1-2 0 0,2 0 0 0,2 1 32 0,3-2 0 15,4-3 0-15,2-3 0 0,0-4-128 0,3-2-32 16,9-4 0-16,0 0 0 0,0 0-96 0,0 0-48 16,0 0 0-16,0 0 0 0,0-5 0 0,4-4 0 15,1 0 0-15,5 1 0 0,2 2 0 0,3-1 0 16,2 2 0-16,-3 2 0 0,6 1 0 0,12 1 0 15,-1-1 0-15,-1 2 0 0,-5 2-176 0,0 1-16 16,-3 2-16-16,0 0 0 0,-2 0 208 0,2 2 0 16,-3 1 0-16,1-1 0 0,-1-1 128 0,0 1 64 15,-2 1 0-15,-2 0 16 0,-3 0-144 0,-2-1-64 16,-1-1 0-16,-1 0 0 0,-8-6 0 0,8 7 0 16,-8-7 0-16,0 0 0 15,0 0-496-15,0 0-32 0,0 0-16 0,0 0 0 16,-9 3-1856-16,0-3-368 0</inkml:trace>
</inkml:ink>
</file>

<file path=ppt/ink/ink34.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14:09.985"/>
    </inkml:context>
    <inkml:brush xml:id="br0">
      <inkml:brushProperty name="width" value="0.05292" units="cm"/>
      <inkml:brushProperty name="height" value="0.05292" units="cm"/>
      <inkml:brushProperty name="color" value="#7030A0"/>
    </inkml:brush>
  </inkml:definitions>
  <inkml:trace contextRef="#ctx0" brushRef="#br0">3056 10512 17391 0,'0'0'768'0,"0"0"160"0,0 0-736 0,0 0-192 0,0 0 0 0,0 0 0 0,2-4 1408 0,0 0 256 15,1 0 64-15,0 0 0 0,0 1 160 0,0-2 32 16,0 1 16-16,0 0 0 0,1 0-368 0,0 1-80 15,-1 1-16-15,0-2 0 0,-3 4-176 0,0 0-32 16,4-1-16-16,-4 1 0 0,0 0-160 0,0 0-48 16,2 6 0-16,0 1 0 0,0 3-208 0,-1 2-32 15,-1 1-16-15,0 1 0 0,-3 2-192 0,1 0-32 0,-1 4-16 0,0 3 0 16,0 1-64-16,1 2-16 16,0 1 0-16,1-1 0 0,1 0-192 0,0 4-32 15,0-5-16-15,1-2 0 0,1-5-224 0,1 0 0 16,0-4 128-16,0-3-128 0,-1 1 0 0,-1-3 0 15,0 0 0-15,1-4 0 0,-2-5-160 0,0 0-80 16,0 0-16-16,0 0 0 16,0 0-1776-16,0 0-352 0,0 0-80 0,0 0-11040 0,0 0-2192 0</inkml:trace>
  <inkml:trace contextRef="#ctx0" brushRef="#br0" timeOffset="412.604">2938 10923 9215 0,'0'0'400'0,"0"0"96"0,0 0-496 0,0 0 0 16,0 0 0-16,0 0 0 0,0 0 5248 0,0 0 944 15,0 0 192-15,0 0 32 0,0 0-3824 0,0 0-768 16,0 0-160-16,6 5-16 0,-1 0-624 0,-1 1-128 16,0 4-32-16,-1 1 0 0,-1 3-352 0,0 1-64 15,1-1 0-15,1 1-16 0,-1-1-224 0,2 0-32 0,1-2-16 0,2 0 0 16,2-2 0-16,0-2 0 15,-1-4 0-15,3-1 0 0,0-1 224 0,0-2 32 16,0-3 16-16,-1-1 0 0,0-3 96 0,-1-1 32 16,-1-2 0-16,1 0 0 0,-2 0-80 0,-1-1-16 15,0 0 0-15,-2 0 0 0,2 0-32 0,-2 0-16 0,-1 1 0 0,0 0 0 16,0 1-176-16,-1 2-48 0,-1-1 0 0,2 1 0 16,-2 1-192-16,0 1 0 0,-2 0 128 0,0 5-128 31,0 0-1312-31,0 0-304 0,0 0-64 0</inkml:trace>
  <inkml:trace contextRef="#ctx0" brushRef="#br0" timeOffset="1139.987">2681 11592 18431 0,'0'0'816'0,"4"-3"160"0,-1 0-784 0,-1-1-192 0,0-1 0 0,0 1 0 0,-2 4 4096 0,-2-3 784 16,-2 0 160-16,0 2 16 0,-2 1-2736 0,-2 2-544 16,-2 2-112-16,-3 0-32 0,-2 4-544 0,-1-1-96 15,2 2-32-15,0 0 0 0,0 1-96 0,-3 0-32 16,1 2 0-16,2 0 0 0,0-2-144 0,2 1-48 15,1 0 0-15,3-1 0 0,0-1-256 0,4-2-48 16,3 0-16-16,3 1 0 0,3-2-320 0,4-1 0 16,3-1 0-16,3-1 0 0,4-1 0 0,-1 0 0 0,1 0 0 0,-1-1 0 15,2 2 0-15,-4 1 0 16,-1 2 0-16,-1 1 0 0,-2 1 0 0,-3 1 128 16,-3-1-128-16,-1 2 0 0,-3 4 144 0,-2 1-144 15,-3 0 192-15,-2 3-192 0,-3 0 304 0,-2 1-48 16,-3-1-16-16,-2-2 0 0,-1 0 16 0,-1-1 0 15,-1-2 0-15,2-1 0 0,-1-2-256 0,2-3 176 16,5-3-176-16,-1-1 160 0,0-3-160 0,2-3 0 16,4 0 0-16,1-2 0 0,0-2-192 0,3-1-80 0,2-2-16 0,2-1 0 31,0-4-912-31,3 0-176 0,3 0-32 0,1 2-16 16,0-1-672-16,1 1-128 0,0 4-16 0,2-1-10880 0,0-1-2176 0</inkml:trace>
  <inkml:trace contextRef="#ctx0" brushRef="#br0" timeOffset="1518.342">2844 12001 11055 0,'0'0'480'0,"0"0"112"0,0 0-464 0,0 0-128 15,0 0 0-15,4-7 0 0,2-2 4976 0,1-1 976 16,-1 0 192-16,1-5 32 0,1-1-4320 0,-1-1-880 16,1-2-160-16,1 0-48 0,1-2-416 0,0 2-96 15,-2-2 0-15,0 3-16 0,-1 2-80 0,-1 1-16 16,-2 4 0-16,0 2 0 0,-1-1 288 0,-1 2 48 16,-1 0 16-16,0 1 0 0,0 2 176 0,-1 1 32 0,-1 1 16 15,1 3 0-15,0 0 16 0,0 0 0 16,0 0 0-16,0 0 0 0,-2 3-224 0,1 3-32 15,0 2-16-15,2 2 0 0,1 2-144 0,0 0-16 0,3 2-16 0,1 1 0 16,3-2-144-16,1 3-16 0,1-2-128 16,-1 1 192-16,1 1-192 0,-1-1 0 15,0-2 0-15,0 1 0 0,0-3 0 0,0 0 0 0,0-4 0 0,-2 1 0 32,-2 0-960-32,-2-2-192 0,-1-2-48 0,-3-4-12176 0,0 0-2432 0</inkml:trace>
  <inkml:trace contextRef="#ctx0" brushRef="#br0" timeOffset="1651.303">2905 11907 19343 0,'0'0'1728'0,"0"0"-1392"0,5-2-336 0,-1-3 0 16,0 1 2176-16,1 0 384 0,0 1 64 0,4 1 0 0,2 0-1968 0,2 2-400 16,-1 1-64-16,2 1-8832 15,1 1-1776-15</inkml:trace>
  <inkml:trace contextRef="#ctx0" brushRef="#br0" timeOffset="1938.261">3227 11946 20271 0,'0'0'1792'0,"0"0"-1424"0,-1-4-368 0,-1-3 0 0,0 1 3760 0,1-1 672 16,0-3 144-16,-1-1 32 0,-2-1-2304 0,1 1-448 0,0-4-80 0,0 2-32 16,-1-2-816-16,1 0-160 15,2 0-48-15,-2 1 0 0,0 0-464 0,0 2-80 0,0 0-32 0,1 2 0 16,0 1-144-16,0 1 0 15,0-1 0-15,1 1 0 0,1 1 0 0,-2 0 0 16,0 0 0-16,1 0 0 0,0-1 0 0,0 2 0 16,1 2 0-16,0 4 0 0,0 0 256 0,2-4-48 15,-2 4 0-15,3-4 0 0,1 1 64 0,2 1 16 16,-1 1 0-16,1 1 0 0,1 0-144 0,1 0-16 0,3 0-128 0,1 0 192 16,-2 0-192-16,4 1 0 0,2 0 0 0,2 0 0 15,-2 0 0-15,0 0-240 0,-2 0 48 0,0 1 16 31,-2 0-1776-31,-2 1-352 0,-2-2-80 0,-2 2-16496 0</inkml:trace>
  <inkml:trace contextRef="#ctx0" brushRef="#br0" timeOffset="2085.11">3174 11781 42559 0,'0'0'944'0,"0"0"192"0,0 0 32 0,0 0 16 0,0 0-944 0,6 0-240 0,2-2 0 0,0 1 0 0,2-1 544 0,2 0 64 15,0 0 16-15,2 0 0 0,3 0-496 0,0 0-128 16,1-1 0-16,2 0-13248 16,-2-1-2688-16</inkml:trace>
  <inkml:trace contextRef="#ctx0" brushRef="#br0" timeOffset="2332.679">3551 11620 24879 0,'0'0'2208'0,"0"0"-1760"15,0 0-448-15,0 0 0 0,0 0 3296 0,0 0 576 16,0 0 112-16,6 2 32 0,-1 0-2352 0,1-1-448 0,1 0-112 0,1-1-16 16,1 0-720-16,2 0-160 0,1 0-16 0,5 0-16 15,-5 0-176-15,3 0 0 0,1 0 0 0,-3 1 128 16,-1 0-128-16,-1 0-176 15,-1 1 48-15,-1 1 0 16,-2-2-1392-16,-7-1-272 0,0 0-48 0,5 2-9936 16,-5-2-2000-16</inkml:trace>
  <inkml:trace contextRef="#ctx0" brushRef="#br0" timeOffset="2701.746">3589 11659 32991 0,'0'0'1472'0,"0"0"288"0,0 0-1408 0,-3 1-352 16,-2 1 0-16,5-2 0 0,-5 1 1600 0,1 3 240 16,4-4 48-16,-4 4 16 0,1 1-512 0,1 1-112 15,-1 1 0-15,3 1-16 0,-1 1-496 0,1 0-80 16,0 2-32-16,0 2 0 0,-1 1-336 0,0 1-64 16,-1 3 0-16,1 1-16 0,-1 4-240 0,0 0 144 15,1 2-144-15,-1-1 128 0,0 1-128 0,1-3 128 16,-1-1-128-16,0-2 128 0,1-4 16 0,2-1 0 15,0-4 0-15,1 0 0 0,-1-1 0 0,-1-2 0 16,0-7 0-16,0 0 0 0,3 5 80 0,-3-5 16 16,5 0 0-16,0 0 0 0,0-2 64 0,1 0 16 15,-1-1 0-15,1 0 0 0,1 0-16 0,-1 0 0 16,1 1 0-16,1 0 0 0,1 0-48 0,-1 0-16 16,0 0 0-16,0 2 0 0,1-2-240 0,0 2 176 0,0-2-176 0,0 0 160 15,-2 1-160-15,3-2 0 0,1 1 0 0,-2-1 0 16,-3 2 0-16,0-3-192 0,0 2 32 0,-6 2 16 31,6-4-1392-31,-6 4-288 0,3-6-48 0,-1 1-12656 0,-2 0-2544 0</inkml:trace>
  <inkml:trace contextRef="#ctx0" brushRef="#br0" timeOffset="2855.953">3551 11853 44175 0,'0'0'1952'0,"0"0"416"0,0 0-1904 15,8 0-464-15,2 0 0 0,0 0 0 0,-2 0 1856 0,2 0 288 16,3 0 48-16,2 0 16 0,1 0-1328 0,4-1-272 16,0-1-48-16,1-3-16 15,0 0-1120-15,1-2-240 0,0-2-32 0</inkml:trace>
  <inkml:trace contextRef="#ctx0" brushRef="#br0" timeOffset="4053.721">6902 10505 18431 0,'0'0'1632'0,"0"0"-1312"0,0 0-320 0,-3-2 0 16,-1-1 3648-16,4 3 672 0,-3-5 128 0,3 5 32 16,0 0-2016-16,0 0-400 0,0 0-80 0,0 0 0 15,0 0-880-15,0 0-160 0,0 0-48 0,0 0 0 16,0 0-192-16,2 5-64 0,0 1 0 0,0 1 0 15,-1 1 192-15,-1 2 16 0,-1 2 16 0,1 3 0 16,1 2-432-16,1 6-96 0,-2 4-16 0,0 3 0 0,-1 4-160 16,1-1-32-16,0-5-128 0,1-1 192 0,2-4-192 0,1-2 0 15,-1-7 0-15,-1 2 0 0,-1-3 0 0,1 1 0 16,0-3 0-16,0 1 0 0,-1-4 0 0,-1 0-256 16,0 0 48-16,-1 0 16 15,-2-1-2480-15,0-2-480 0,-2 0-112 0,1-1 0 0</inkml:trace>
  <inkml:trace contextRef="#ctx0" brushRef="#br0" timeOffset="4402.738">6785 10977 32879 0,'0'0'1456'0,"0"0"304"0,0 0-1408 0,6-2-352 0,-1-1 0 0,0 1 0 15,-5 2 1984-15,0 0 320 0,0 0 64 0,0 0 0 16,5 3-768-16,0 2-144 0,0 1-48 0,-1 3 0 16,-1 0-816-16,1 1-160 0,-1 3-48 0,1-3 0 15,1 1-96-15,1 0-32 0,0 0 0 0,2-1 0 16,0-1-256-16,0-3 0 0,2-1 0 0,0-2 0 15,1-2 0-15,2-3-176 0,1-2 32 0,-3-1 0 16,0-3 144-16,-1 0 0 0,1-3 0 0,-1 0 0 0,0 0 144 0,0-1 16 16,-2-1 0-16,0 0 0 0,0 2-160 0,0-1-144 15,0 1 144-15,0-1-208 0,0 1 208 0,-1 0 0 16,-1 0 0-16,-1 1 0 16,-1 1-640-16,-1-3-176 0,-1 1-32 0,-2 1-19920 15</inkml:trace>
  <inkml:trace contextRef="#ctx0" brushRef="#br0" timeOffset="5862.999">6780 11691 43999 0,'0'0'960'0,"0"6"208"0,0 5 48 0,-1 3 16 0,0 1-976 0,0 3-256 16,1 5 0-16,2 2 0 0,-1 4 704 0,1 7 112 15,1-2 16-15,1-3 0 0,1-2-496 0,1-4-80 16,-2-3-32-16,2-2 0 0,-2-6-224 0,2 0 0 16,-1-2 128-16,1 0-128 15,2-2-976-15,-2-1-240 0,2-3-64 0,-2 0-18736 0</inkml:trace>
  <inkml:trace contextRef="#ctx0" brushRef="#br0" timeOffset="6988.287">6249 11750 14735 0,'0'0'1312'0,"0"0"-1056"0,0 0-256 16,1-3 0-16,-2-1 4016 0,-1 0 736 0,-2 1 160 0,0 1 16 15,-1 2-2320-15,-1 2-480 0,-3-2-80 0,-4 4-32 16,-1 2-704-16,0 1-144 0,-2 3-16 0,3-2-16 15,0 2-240-15,0 2-64 0,1 0 0 0,1 2 0 16,1 1-128-16,1-1-16 0,2 1-16 0,2 1 0 16,2-2-304-16,2 1-64 0,3 0-16 0,2-1 0 0,0 0-288 0,3 0 0 15,2-3 128-15,0 1-128 0,2-1 0 16,0 0 0-16,-1-2 0 0,-1 1 0 0,1-1 0 0,-1 0 0 16,-2 1 0-16,-1-3 0 0,-2 3 0 0,-1-3 0 15,-2 2 128-15,-2 0-128 0,-4 0 128 0,-2 2-128 16,-3 0 144-16,-1 0-144 0,0-2 128 0,0 2-128 15,-3-4 0-15,1 1 144 0,2-4-144 0,0 0 0 16,3-3 0-16,2-2 0 16,2-2-544-16,1-1-192 0,2-2-32 0,2-1-16 15,1 0-2032-15,3 0-416 0</inkml:trace>
  <inkml:trace contextRef="#ctx0" brushRef="#br0" timeOffset="7340.299">6529 12189 13823 0,'0'0'1216'0,"2"-6"-960"0,2-1-256 0,-2-2 0 16,0-2 5424-16,1 1 1040 0,1-1 192 0,0-1 64 0,0-3-4272 0,1-1-848 16,0-4-160-16,1-2-32 0,0-4-896 0,0-4-160 15,1-1-32-15,0 0-16 0,-1 0-304 0,0 4 128 16,0 1-128-16,-1 4 0 0,0 2 0 0,-3 5 0 15,1 1 0-15,0 4-192 16,-1 2-1120-16,0 2-224 0,0 2-32 0,-2 4-10496 16,0 0-2096-16</inkml:trace>
  <inkml:trace contextRef="#ctx0" brushRef="#br0" timeOffset="7635.108">6538 12043 7359 0,'0'0'656'0,"0"0"-528"0,0 0-128 0,7 2 0 16,1 0 7040-16,2 0 1360 0,1 1 288 0,0-2 48 16,2 1-5968-16,0 0-1184 0,1-2-240 0,2 0-64 15,2 1-912-15,-2-1-192 0,1-3-48 0,-2 1 0 16,0 1-1200 0,0-3-240-16,-1 0-48 0</inkml:trace>
  <inkml:trace contextRef="#ctx0" brushRef="#br0" timeOffset="8044.507">7003 12087 14735 0,'0'0'1312'0,"0"0"-1056"15,0 0-256-15,2-5 0 0,-2-1 3536 0,0-1 656 16,0-2 128-16,0-2 32 0,0-2-2112 0,-1-2-432 0,0-1-80 0,-1-7 0 16,0 1-960-16,0-1-192 15,0 2-48-15,0-1 0 0,0 1-400 0,0-1-128 0,0 2 0 16,1 2 0-16,1 2 128 0,-1 3-128 0,1 1 0 0,0 3 0 15,1 0 192-15,0 3 0 0,1 0-16 0,1 1 0 16,2 1 272-16,1 0 48 0,1 1 16 0,2 0 0 16,0 1 64-16,1-2 0 0,1 1 16 0,1 2 0 15,1 0-208-15,0 0-64 0,1 1 0 0,-2 0 0 0,1 0-320 0,0 0 0 16,0 0 0-16,-2 0 128 16,0 1-912-16,0 1-176 0,-2 0-48 15,-2 1-11552-15,0 1-2320 0</inkml:trace>
  <inkml:trace contextRef="#ctx0" brushRef="#br0" timeOffset="8197.058">6942 11939 35711 0,'0'0'1584'0,"0"0"320"0,0 0-1520 0,0 0-384 16,6 0 0-16,1 0 0 0,0-1 1456 0,2 0 208 16,1 1 64-16,3-3 0 0,3 1-976 0,-1-1-192 15,2 1-48-15,2-1 0 0,-1-1-512 0,2 0 0 16,-1-1 0-16,-1 1 0 15,-1 0-656-15,1 1-240 0,2-4-64 0,-3 1-17536 0</inkml:trace>
  <inkml:trace contextRef="#ctx0" brushRef="#br0" timeOffset="8468.145">7360 11758 23951 0,'0'0'1056'0,"0"0"224"0,0 0-1024 0,0 0-256 0,0 0 0 0,0 0 0 16,5-2 3456-16,2 0 640 0,1-1 128 0,3 1 32 15,2-1-2384-15,1 0-464 0,-1 0-112 0,1 1-16 16,3 0-560-16,0 0-112 0,0 0-32 0,-2 2 0 0,1-1-384 0,-2 1-192 15,0 0 160-15,-2 1-160 0,-1-1 0 0,0 1 0 16,-4 0 0-16,1 1-160 16,1 0-2592-16,-2 0-512 0</inkml:trace>
  <inkml:trace contextRef="#ctx0" brushRef="#br0" timeOffset="8824.429">7370 11793 21183 0,'-14'8'1888'0,"8"-3"-1504"15,-1 3-384-15,0 1 0 0,1 0 4224 0,2 1 768 16,-1 3 144-16,1 1 48 0,-1 0-3120 0,2 3-608 16,1 1-128-16,0-1-32 0,1 0-608 0,1 1-128 15,1-1-32-15,1-1 0 0,-1 0-240 0,1-2-48 0,1 1-16 0,-1-2 0 16,0 0-224-16,0 0 144 0,0-1-144 0,-1 0 128 15,0-2-128-15,0 0 0 0,0 0 0 0,-1-3 0 16,-1 0 0-16,0-1 128 0,1-6-128 0,-1 5 0 16,1-5 320-16,0 0-32 0,0 0 0 0,0 0 0 15,3 5 192-15,1-4 32 0,-4-1 16 0,8-1 0 16,3-1-80-16,2-1 0 0,0 0-16 0,1 1 0 16,4-3-112-16,0 1-32 0,1 0 0 0,0 1 0 0,3 0-288 0,-2 0 160 15,-1 0-160-15,-1 1 128 0,-3 0-128 0,-1 0 0 16,0-1 0-16,-3 1 0 15,0 0-1152-15,0 1-144 0,-2 0-48 0,-1 1-13632 16,-4-1-2720-16</inkml:trace>
  <inkml:trace contextRef="#ctx0" brushRef="#br0" timeOffset="8980.709">7378 12125 46367 0,'0'0'2048'0,"0"0"432"0,5 0-1984 0,2 0-496 15,3-2 0-15,3 0 0 0,1-2 1040 0,5 0 112 16,-1-1 32-16,3-1 0 0,5-3-656 0,-1 0-128 16,0-3-16-16,1 0-16 15,-1-1-1520-15,0-3-288 0</inkml:trace>
  <inkml:trace contextRef="#ctx0" brushRef="#br0" timeOffset="9798.928">10433 10507 15663 0,'-3'-8'688'0,"3"8"144"0,0 0-656 0,0 0-176 0,0-4 0 0,1 0 0 0,-1-1 4288 15,1-2 832-15,2 2 176 0,-1-1 16 16,0 1-2912-16,0 0-592 0,1 1-112 0,1 1-32 0,-1 1-160 0,-3 2-32 16,0 0-16-16,3 4 0 0,-1 2-256 0,0 2-48 15,0 2-16-15,0 4 0 0,-2 3-416 0,-1 2-80 16,-1 4 0-16,1 2-16 0,-2 8-304 0,1 1-64 15,-1-1-16-15,0-1 0 0,2-7-240 0,0-1 144 16,1-1-144-16,-1-2 128 0,0-1-128 0,1-3 0 16,0-2 0-16,1-1 0 0,-1-2-128 0,0-3-64 15,0 0-16-15,0 1 0 16,0-4-1504-16,0-6-288 0,0 0-64 0,0 0-12320 0,0 0-2448 0</inkml:trace>
  <inkml:trace contextRef="#ctx0" brushRef="#br0" timeOffset="10073.738">10290 10929 11967 0,'0'0'1072'0,"0"0"-864"0,-1-5-208 0,0 0 0 16,1 5 4352-16,-1-4 816 0,0 0 160 0,1 0 48 16,0 0-2208-16,0 4-432 0,0 0-96 0,0 0-16 0,0 0-1264 0,0 0-256 15,0 0-48-15,5 3-16 16,1 2-400-16,0-1-64 0,-1 4-32 0,1 2 0 15,-2 2-288-15,1 1-64 0,-2 1-16 0,2 2 0 0,-1-1 0 0,0 0 0 16,0 2 0-16,2-2 0 0,0-1 16 0,1-3 16 16,-2-3 0-16,2-1 0 0,1-3 64 0,0-1 16 15,1-3 0-15,0-2 0 0,0-2 320 0,1-1 64 16,2-3 16-16,1-5 0 0,-1 0-192 0,1-1-48 16,0 1 0-16,-2-1 0 0,1 3-224 0,0-1-48 15,-1 1-16-15,-2 1 0 0,0 1-160 0,0 0 0 16,-2 2 0-16,-1 0 128 0,-2 1-256 0,0 0-64 15,-3 1-16-15,0 0 0 16,-1 0-2560-16,-2 0-512 0</inkml:trace>
  <inkml:trace contextRef="#ctx0" brushRef="#br0" timeOffset="11812.24">9966 11750 11967 0,'0'0'1072'0,"0"0"-864"16,0 0-208-16,-3 5 0 0,0 1 4144 0,1 1 784 15,2 1 144-15,-1 4 48 0,0 3-2000 0,0 3-400 16,-1 2-80-16,0 4-16 0,0 1-992 0,0 2-208 16,0 0-32-16,1-6-16 0,0-2-816 0,1 1-176 0,0-3-16 0,1 0-16 15,0-1-352-15,1-2 0 0,0-1 0 0,1-1 128 31,0 1-1040-31,0-3-208 0,1-4-32 0,1 0-11824 0,-5-6-2352 0</inkml:trace>
  <inkml:trace contextRef="#ctx0" brushRef="#br0" timeOffset="12181.612">9914 11783 35871 0,'0'0'1600'0,"0"0"320"0,0 0-1536 0,3-6-384 0,1 0 0 0,2-1 0 0,2-1 928 0,2 2 112 15,1 0 32-15,2 1 0 0,-1 0-496 0,1 2-112 16,0-1-16-16,1 3 0 0,-1 1-288 0,0 1-160 16,-1 1 160-16,0 2-160 0,0 1 160 0,-2 2-160 15,-1-1 160-15,-3 3-160 0,-1 2 208 0,-3 2-48 16,-2 1-16-16,-1-1 0 0,-2 2 176 0,-2 0 48 16,0 3 0-16,-1 1 0 0,-3-2 80 0,0 1 0 15,0-1 16-15,1 0 0 0,-3 1 64 0,1-3 16 16,1-1220 0-16,1 2435 0 0,1-1220-48 0,2-3-16 15,0 0 0-15,1-2 0 0,4-5-160 0,0 0-48 16,0 5 0-16,0-5 0 0,3 4-80 0,0 0-32 0,1 1 0 16,0-2 0-16,2 2 64 0,2-1 16 15,0 1 0-15,1 1 0 0,0 0-240 0,0 0 176 0,1 0-176 16,0 0 160-16,-1-1-160 0,1 0 0 0,-1 0 0 16,4 0 0-16,0-1 0 0,-3-1 0 0,1-1 0 0,-1-1 0 31,0-1-736-31,-2 0-128 0,-8 0-32 0,6-3 0 15,1 0-1520-15,-1-1-304 0,-2-1-64 0</inkml:trace>
  <inkml:trace contextRef="#ctx0" brushRef="#br0" timeOffset="12966.406">10353 11756 17503 0,'0'0'1552'0,"0"0"-1232"0,0 0-320 0,0 0 0 0,0 0 4144 0,0 0 768 0,0 0 144 0,0 0 48 16,0 0-2432-16,0 0-496 0,5 2-80 0,0 0-32 15,0 1-912-15,2-3-192 0,1 1-48 0,0 0 0 16,0-1-496-16,0 1-96 0,1 0-32 0,2 0 0 15,-2 0-288-15,-1 0 0 0,-1 0 128 0,-1 0-128 32,1 0-960-32,-1 0-240 0,0 0-48 0,0 0-12128 0,-6-1-2432 0</inkml:trace>
  <inkml:trace contextRef="#ctx0" brushRef="#br0" timeOffset="13160.362">10418 11781 23951 0,'0'0'2128'0,"0"0"-1696"0,0 0-432 0,-3 3 0 0,0 0 3840 0,2 1 672 16,-1 1 144-16,0 2 16 0,0 1-2640 0,0 4-544 16,0 1-96-16,0 2-32 0,1 3-624 0,-1 2-128 15,0 1-32-15,0-1 0 0,0 0-304 0,0 0-64 16,0-3-16-16,0 3 0 0,1-7-192 0,0 0 0 16,0-2 0-16,0 0-160 15,-1-1-1296-15,0-1-256 0,0-2-48 0,-1 1-17920 0</inkml:trace>
  <inkml:trace contextRef="#ctx0" brushRef="#br0" timeOffset="13332.974">10293 12077 37375 0,'0'0'1664'0,"0"0"320"0,0 0-1584 0,0 0-400 0,0 0 0 0,0 0 0 16,0 0 1920-16,0 0 288 0,7-1 64 0,1 1 16 15,0 0-1104-15,-1 0-224 0,2 1-32 0,1 1-16 16,2-2-640-16,1 0-128 15,-1 0-16-15,1 0-128 0,-1 0 0 0,0-2 0 0,2 1-240 0,1-1 80 32,-1-2-2688-32,1 0-544 0</inkml:trace>
  <inkml:trace contextRef="#ctx0" brushRef="#br0" timeOffset="13697.027">10781 11839 33519 0,'0'0'1472'0,"-2"-4"320"0,-1 0-1424 0,0 0-368 16,-1 0 0-16,-1 1 0 0,0 1 1760 0,-2 0 288 15,-3 0 48-15,-3 1 16 0,0 1-1024 0,-2 1-192 16,-3 3-32-16,3-1-16 0,0 3-336 0,-1 2-80 16,1 0-16-16,0 1 0 0,0 1 48 0,3 1 16 15,2-1 0-15,2-2 0 0,3 1-96 0,3 1 0 16,3-4-16-16,3 1 0 0,2-2-368 0,3 1 144 15,2-1-144-15,2 0 0 0,2 0 0 0,1 1 0 16,0 1 0-16,1 1 0 0,-2 0 0 0,0 1 0 16,0-1 0-16,-4 1 0 0,-1 2 0 0,-2-2 0 15,-1 0 0-15,-3 1 0 0,-2 0 160 0,-2-1-160 16,-1 0 128-16,-4 0-128 0,-3 0 256 0,-2-1-16 16,0-1-16-16,-3 1 0 0,-2 0 32 0,2 0 0 0,-1-1 0 15,0-1 0-15,-2-2-256 0,2-1 128 0,0-3-128 0,1 0 0 16,2 0 0-16,1-2-320 0,1-3 64 0,2-1 0 31,2-2-2416-31,2-2-464 0,2-1-112 0</inkml:trace>
  <inkml:trace contextRef="#ctx0" brushRef="#br0" timeOffset="13939.502">10881 11837 18431 0,'0'0'816'0,"0"0"160"16,0 0-784-16,0 0-192 0,0 0 0 0,0 0 0 0,-4 3 4864 0,1-1 912 16,3-2 192-16,-2 4 48 0,-1 2-3936 0,1 0-784 15,0 1-144-15,0 1-48 0,0 2-512 0,1 0-96 16,1 2-32-16,2 1 0 0,-2-1-160 0,0 2-48 16,0 2 0-16,1-2 0 0,0 0-112 0,-1-1-16 15,0 1-128-15,0-5 192 0,-1 1-192 0,0-1 0 16,-1 0 128-16,-1-3-128 15,-1-2-2048-15,1 1-448 0,-2 0-80 0,0-1-9840 0,-1-1-1952 16</inkml:trace>
  <inkml:trace contextRef="#ctx0" brushRef="#br0" timeOffset="14433.422">10875 11857 30575 0,'0'0'672'0,"0"0"144"0,0 0 16 0,0 0 32 0,0 0-688 0,0 0-176 16,0 0 0-16,0 0 0 0,1 5 1808 0,0 1 336 16,1 2 64-16,-1 0 16 0,-1 3-720 0,0 1-144 0,0 2-16 0,0 0-16 15,-2 7-576-15,0-2-112 16,0-2-32-16,0-1 0 0,-2-2-336 0,1 0-64 16,1-1-16-16,-1-2 0 0,0-1-192 0,0 0 0 15,0-1 128-15,2-1-128 0,-1-1-256 0,0 0-80 0,2-7-32 0,0 0 0 31,0 0-2128-31,0 0-448 0,0 0-64 0</inkml:trace>
  <inkml:trace contextRef="#ctx0" brushRef="#br0" timeOffset="14614.006">10926 12029 23951 0,'0'0'2128'0,"0"0"-1696"0,3-9-432 0,1 2 0 0,0-1 3136 0,-1 0 560 16,3-1 96-16,0 0 32 0,0 1-2272 0,1-1-448 15,0-1-80-15,1 1-32 0,1 0-640 0,0 2-128 16,0-1-32-16,-2 1 0 0,-2 0-192 0,0 2 128 16,-2-2-128-16,-1 2 0 15,0 0-1168-15,-2 5-336 0,-1-4-64 0,1 4-15584 16</inkml:trace>
  <inkml:trace contextRef="#ctx0" brushRef="#br0" timeOffset="14776.937">10938 12008 33519 0,'0'0'1472'0,"-3"8"320"0,1 2-1424 0,0 0-368 15,0 1 0-15,3-3 0 0,0 0 2432 0,1 0 400 16,1 0 96-16,0-1 16 0,2-1-1456 0,1 0-272 16,0-1-64-16,2-1-16 0,1 0-752 0,1-1-128 15,-1-1-48-15,4-1 0 0,1-1-208 0,0-1 0 16,2-1 0-16,0 1 0 16,-2-1-416-16,1 0-80 0,-2-1-16 0,-1 1 0 15,0 0-1840-15,0 0-368 0,-2-1-80 0</inkml:trace>
  <inkml:trace contextRef="#ctx0" brushRef="#br0" timeOffset="15326.943">11216 11814 22111 0,'0'0'1968'0,"0"0"-1584"16,0 0-384-16,0 0 0 0,3 5 4192 0,-1 0 752 16,-2-5 160-16,3 7 16 0,0 1-2816 0,0-1-560 15,0 2-112-15,1 0-32 0,-1 0-640 0,0 1-128 16,1 1-16-16,-1 2-16 0,1 0-416 0,1-1-64 16,0 1-32-16,0 0 0 0,-1-1-288 0,1-2 128 15,0 0-128-15,0-1 0 0,-2 0 0 0,2-1 0 0,0-4 0 0,0 0 0 16,-1 1 0-16,-4-5 0 15,0 0 0-15,5 0 0 0,-5 0 0 0,5-3 0 16,1-1 0-16,-1-1 0 0,-1 0 0 0,0-3 0 0,0-1 0 0,1-1 160 16,1-2 112-16,0 2 32 0,0-3 0 0,0 0 0 15,1 0-32-15,0-1 0 0,1-2 0 0,0 2 0 16,1-1-144-16,0 0-128 0,-3 2 192 0,3-1-192 16,1 1 128-16,-1 2-128 0,1 3 0 0,-2-1 0 15,1 1 0-15,-2 2 0 0,-1 1 0 0,-1 1 0 16,-5 4-240-16,0 0-48 0,0 0-16 0,0 0 0 15,0 0-1488-15,-2 4-288 0,-1 1-64 0,-1 1-11920 16,-2 1-2384-16</inkml:trace>
  <inkml:trace contextRef="#ctx0" brushRef="#br0" timeOffset="15527.524">11353 12029 33567 0,'0'0'1488'0,"-4"3"304"0,-1 1-1424 0,-1 1-368 15,1 2 0-15,-1 0 0 0,-1-1 2944 0,0 2 528 16,1 2 112-16,0 0 0 0,0 0-1520 0,2 0-304 16,-1 2-64-16,1 1-16 0,1-2-1088 0,1-1-208 15,0 2-64-15,2 1 0 0,0-1-192 0,1-1-128 16,-1 0 128-16,2-1-128 0,1-1 0 0,1-3-288 16,0-1 48-16,1-2 16 15,1-1-1840-15,0-1-368 0,1-2-80 0</inkml:trace>
</inkml:ink>
</file>

<file path=ppt/ink/ink35.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17:10.826"/>
    </inkml:context>
    <inkml:brush xml:id="br0">
      <inkml:brushProperty name="width" value="0.05292" units="cm"/>
      <inkml:brushProperty name="height" value="0.05292" units="cm"/>
      <inkml:brushProperty name="color" value="#FFFFFF"/>
    </inkml:brush>
  </inkml:definitions>
  <inkml:trace contextRef="#ctx0" brushRef="#br0">18720 7455 23039 0,'0'0'2048'0,"-3"-2"-1648"0,-1 0-400 0,4 2 0 16,-4-3 2864-16,1-1 480 0,3 4 112 0,-1-4 0 0,1 4-1136 0,0-4-224 15,2-3-48-15,-2 7-16 0,4-5-880 0,2-1-160 16,2 1-32-16,3-2-16 0,3 2-416 0,3-1-80 16,2 1 0-16,3-1-16 0,-1 3-288 0,1-2-144 15,-1-2 160-15,-1 4-160 0,-3 0 0 0,1 1 128 16,-2 0-128-16,-1 1 0 0,-2 2 0 0,-1 0 0 15,-2 2 0-15,-4 1 0 0,-1 2 0 0,-3 2 0 16,-3-1 0-16,-2 1 0 0,-4 2 192 0,0 1-64 16,-2 1-128-16,-3-1 192 0,-2 0 384 0,0 1 64 15,-3-2 0-15,0-2 16 0,-1 1 80 0,0-2 16 16,2-1 0-16,1-1 0 0,2-1-304 0,4-1-64 16,1 0-16-16,4-3 0 0,4 0-240 0,0 0-128 15,5 1 128-15,3 0-128 0,2 0 0 0,3 1 0 16,3 0 0-16,-2 0 0 0,2 3 0 0,0 0 0 15,-2 1 0-15,0 1 0 0,-1 1 0 0,-3 1 0 16,1 1 0-16,-2 0 0 0,-3 1 0 0,-2 1 0 16,-1-3 0-16,-4 3 128 0,-2 0 64 0,-2 0 0 15,-2-1 16-15,-3 2 0 0,-2-3 320 0,-3 0 64 16,-5-2 16-16,-2 1 0 0,-6-1-400 0,2-2-80 16,-1 0 0-16,0-1-128 0,3-2 192 0,1-2-192 0,3-1 192 0,2 0-48 15,2 0-144-15,2-1 0 0,2-1 0 0,3-1 0 31,3 0-624-31,2 1-112 0,4 2-32 0,0 0 0 16,3-5-1024-16,2 0-192 0,3 2-64 0,1 1-20880 0</inkml:trace>
  <inkml:trace contextRef="#ctx0" brushRef="#br0" timeOffset="800.74">18889 8301 6447 0,'10'-5'576'0,"-6"2"-576"16,0-1 0-16,0-1 0 0,1-2 5952 0,0 1 1072 15,0-1 208-15,0-1 64 0,0-1-4368 0,1 1-880 16,-2 0-160-16,-1 2-32 0,-1-2-672 0,0 1-128 15,-1 0-32-15,-1 0 0 0,0 0-416 0,-1 2-96 16,-1 0 0-16,-2 2-16 0,-2 1 16 0,-2 0 0 16,-3 1 0-16,-2 2 0 0,-2 1-48 0,-5 1 0 15,-2 3 0-15,-3 2 0 0,1 4-32 0,0 1-16 16,1 1 0-16,2 0 0 0,4 4 80 0,2-1 16 16,3 1 0-16,4-1 0 0,2-2-320 0,1 1-48 15,4-1-16-15,3-2 0 0,2 0-128 0,3-2 0 16,0-2 0-16,4-3 0 0,1-1 0 0,1-3 0 15,2-2-144-15,2-2 144 0,1-2 0 0,1-2 0 16,0-3 0-16,-2-2 0 0,1-1-160 0,-2-2 160 16,-2-2-128-16,-1 0 128 0,-1 3 0 0,-2-5 0 0,0 1 0 0,-1 2 0 15,-2 1 0-15,-1 1 0 0,-1 3 0 0,0 0 0 16,-2 3 0-16,-1 1 0 16,-2 6 0-16,0 0 0 0,0 0 0 0,0 0 0 15,-5 4 160-15,-1 3-160 0,0 5 432 0,0-1-16 0,-1 5 0 0,0 2 0 16,-1 3 32-16,1 2 16 0,2 2 0 0,-2-2 0 15,1 2-176-15,1-2-32 0,0-1-16 0,2-1 0 16,0-2-96-16,1-1-16 0,1 0 0 0,1-1 0 16,0-1-128-16,1 0 0 0,0 0 0 0,1-1 0 15,0 0-192-15,1-1-64 0,-1-2 0 0,1-1-16 16,-1-1-1456-16,0-2-304 0,0-1-48 0,-2-7-20480 16</inkml:trace>
  <inkml:trace contextRef="#ctx0" brushRef="#br0" timeOffset="1921.294">18011 9787 17503 0,'0'0'1552'0,"0"0"-1232"16,5-4-320-16,-1-1 0 0,1-1 2288 0,0 1 400 15,1 0 64-15,0-1 32 0,-1 0-896 0,0 1-176 16,1 0-48-16,-2 2 0 0,-4 3-384 0,0 0-96 16,0 0-16-16,0 0 0 0,-5-3-304 0,-2 3-64 15,-3 1-16-15,-2 3 0 0,-1 3 48 0,-3 4 16 16,-3 3 0-16,-1 5 0 0,-1 2-80 0,1 3 0 15,-2 1-16-15,4 4 0 0,1 1-80 0,3 0-16 16,1 0 0-16,3-2 0 0,3-3-208 0,3-4-64 16,3-1 0-16,4-3 0 0,3-1-208 0,5-1-48 15,3-4-128-15,3-1 192 0,5-3-192 0,2-3 0 16,4-3 0-16,1-3 0 0,0-3 0 0,1-1 0 16,-4-2 0-16,-2-2 0 0,-1 1 0 0,-2-2 0 15,-1-2 0-15,-1-1 0 0,-6-3 0 0,0-1 0 0,-3 1 0 16,-3-2 0-16,-4 1 0 0,-2-2 0 0,-3-1 0 15,-1-1 0-15,-3 0 144 0,-2 0-144 0,-1 0 128 0,-2 3-128 16,0 1 160-16,-1 3-160 0,-1 2 192 0,1 2-192 16,0 0 128-16,-1 5-128 0,0-1 0 0,2 2 0 31,1 1-496-31,2 2-208 0,2 1-32 0,6 1-16 0,0 0-2320 0,0 0-448 0</inkml:trace>
  <inkml:trace contextRef="#ctx0" brushRef="#br0" timeOffset="2070.96">18385 10083 23951 0,'0'0'2128'0,"-6"3"-1696"16,0-2-432-16,0-1 0 0,1-1 3200 0,1 0 544 16,4 1 112-16,-2-3 32 0,1-1-3056 0,2-3-624 15,2-2-208-15,1 0-16848 16</inkml:trace>
  <inkml:trace contextRef="#ctx0" brushRef="#br0" timeOffset="2518.618">18572 9804 46127 0,'-13'0'2048'0,"13"0"416"0,-6-2-1968 0,6 2-496 0,-5-3 0 0,5 3 0 15,-2-5 896-15,1 0 96 16,2-1 16-16,5 0 0 0,-1 0-560 0,5 1-128 0,3-1 0 0,3 1-16 16,2 0-304-16,2 1 0 15,1-1 0-15,3 3 0 0,-1 0 0 0,1 2 0 0,-2 0 0 0,-1 2 0 16,-4 1 0-16,-2 2 0 0,-1 1-144 0,-5 1 144 16,-1 1 0-16,-2 0 0 0,-4 3 0 0,-2 1-128 15,-2 0 256-15,-2 1 64 0,-2-1 16 0,-2 2 0 16,-1-1 352-16,-2 0 64 0,0-2 16 0,1 0 0 15,2-1-128-15,-1 0-32 0,2-1 0 0,2-1 0 0,2-2-208 16,3-6-32-16,2 5-16 0,3-1 0 0,3 0-224 16,3-1 0-16,0 1 0 0,2-1 0 0,1 2 0 0,-2 1 0 15,0 1 0-15,1 1 0 0,-3 0 0 0,-1 2 0 16,-2 3 0-16,0-2 0 0,-4 0 0 0,-1 1 0 16,-4 1 0-16,-3-1 144 0,-4 0-144 0,-3 0 0 15,-9 2 0-15,-1-1 0 0,-5 3 128 0,0 1 80 16,-2-1 32-16,-1 1 0 0,1-2-64 0,1 0-16 15,4-2 0-15,3-2 0 0,4-3-160 0,3-2 0 0,2-3 0 16,6-3 0 0,6 0-832-16,-1-4-192 0,4-5-32 0,3-4-16 15,6-1-1296-15,4-1-256 0,1-1-48 0</inkml:trace>
  <inkml:trace contextRef="#ctx0" brushRef="#br0" timeOffset="2959.196">19053 9729 43935 0,'-17'0'1952'0,"10"0"400"0,0-1-1888 0,2 0-464 0,5 1 0 0,0 0 0 16,0 0 1344-16,0 0 160 0,0 0 32 0,0 0 16 0,7-2-912 16,4 0-192-16,3-2-48 0,4 2 0 0,1 0-400 0,5 0 0 15,1 0 0-15,1 1 0 0,1 2 0 0,-1 0 0 16,-4 1 0-16,-1 1 0 0,-4 1-192 15,-3 1 16-15,-2 1 16 0,-4 1 0 0,-2 1 160 0,-1 1 0 16,-4 1 0-16,-1 1 0 0,-4 4 688 0,-3-1 64 16,-3 1 16-16,-2 2 0 0,-3 0 64 0,1-3 0 15,0-1 16-15,2-1 0 0,1-4-416 0,4 1-96 16,0-2-16-16,3-1 0 0,1-1-192 0,3-5-128 16,0 0 128-16,3 5-128 0,1 0 128 0,3-1-128 15,0-1 160-15,3 2-160 0,2 1 176 0,0 0-176 16,1 2 192-16,0-1-192 0,1 2 128 0,-2 0-128 15,2-1 0-15,-2 1 0 0,1-1 0 0,-4 0 0 16,0-1 0-16,-1 1 0 0,-3 1 0 0,-2-2 0 16,-2 1 0-16,-3 0 0 0,-3 1 192 0,-3 0-32 15,-5 0 0-15,-4-1 0 0,-7 0-160 0,-4 0 0 16,-6 0 0-16,0 2 128 0,1-3-128 0,0 1 0 0,1-1 0 0,3-2 112 16,4 0-112-16,3-2 0 0,5-1 0 0,3-1 0 15,3-2-288-15,3-1 0 0,2 0 0 0,6 2-16992 31,2-5-3408-31</inkml:trace>
</inkml:ink>
</file>

<file path=ppt/ink/ink36.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20:02.964"/>
    </inkml:context>
    <inkml:brush xml:id="br0">
      <inkml:brushProperty name="width" value="0.05292" units="cm"/>
      <inkml:brushProperty name="height" value="0.05292" units="cm"/>
      <inkml:brushProperty name="color" value="#FFFFFF"/>
    </inkml:brush>
  </inkml:definitions>
  <inkml:trace contextRef="#ctx0" brushRef="#br0">18090 6409 9215 0,'0'0'400'0,"3"-5"96"0,0 0-496 0,1-2 0 15,0 0 0-15,0 0 0 0,0-1 4400 0,-1 0 784 16,1 0 144-16,-1 3 48 0,-1 0-3120 0,-2 5-608 15,0 0-128-15,0 0-32 0,0 0-336 0,0 0-80 16,-6 0-16-16,0 5 0 0,-2 2-416 0,-2 4-96 0,-2 2-16 0,-1 2 0 16,-2 4-32-16,-1-1-16 15,1 2 0-15,0-1 0 0,-1 1-16 0,3 0 0 16,1 2 0-16,2 1 0 0,1-1-16 0,4 0-16 16,3-2 0-16,4 0 0 0,3-3-176 0,3-1-16 15,3-3-16-15,4-2 0 0,1-4 0 0,3-1 0 16,0-3 0-16,2-3 0 0,-2-2-32 0,0-2 0 15,0-5 0-15,-1 0 0 0,2-3-192 0,-2 0 144 0,-1-4-144 0,-1 1 128 16,-3-2-128-16,-2 1 160 0,-2 0-160 0,-3 0 160 16,-2 1-160-16,-3-1 0 0,-1-1 0 0,-4 0 128 15,-2-2-128-15,-1 3 160 0,-2-3-160 0,-1 2 160 16,-1 2-16-16,-1 1 0 0,0 0 0 0,1 3 0 0,-1 0 112 0,-1 1 0 16,1 2 16-16,1 2 0 0,2 0-272 0,0 2 128 15,0-1-128-15,2 1 0 0,2 1 0 0,5 3-256 16,0 0 32-16,0 0 0 15,0 0-2656-15,0 0-544 0</inkml:trace>
  <inkml:trace contextRef="#ctx0" brushRef="#br0" timeOffset="187.555">18475 6379 30399 0,'-8'6'1344'0,"6"-1"288"0,-1 1-1312 0,0 2-320 16,-1 2 0-16,-1 0 0 0,-1 2 1696 0,0 0 272 15,-1 1 48-15,0 0 16 0,0 1-816 0,0 1-144 16,0-2-48-16,1 2 0 0,1 0-640 0,1 0-128 0,0 0-16 0,0 0-16 16,3-1-224-16,0-2 0 15,0 0 128-15,2-2-128 16,0-2-1328-16,2-1-304 0,0-2-64 0</inkml:trace>
  <inkml:trace contextRef="#ctx0" brushRef="#br0" timeOffset="342.874">18370 6553 17503 0,'0'0'1552'0,"-4"0"-1232"0,0 1-320 0,4-1 0 16,0 0 3776-16,0 0 688 0,0 0 144 0,0 0 16 15,0 0-2912-15,9 2-592 0,0-2-112 0,4 0-32 0,2-2-656 16,2 1-144-16,1-1-32 0,1-1 0 0,-1 1-272 0,1-1-64 15,-1-1-16-15,1 0-16592 16</inkml:trace>
  <inkml:trace contextRef="#ctx0" brushRef="#br0" timeOffset="586.804">18753 6344 23039 0,'0'0'2048'0,"0"0"-1648"16,0 0-400-16,0 0 0 0,0 0 2912 0,0 0 496 16,-3 7 112-16,0 1 0 0,0 2-1920 0,1 1-400 15,-1 1-80-15,0 3-16 0,0 2-528 0,1 0-96 16,-2-1-32-16,0 0 0 0,0 2-192 0,0-2-64 0,0 0 0 0,0 2 0 16,-1 1-192-16,2-1 128 15,0-1-128-15,2-2 0 0,1-1 0 0,1 0 0 0,1-4-208 0,1 0 64 31,0-1-1824-31,1-1-352 0,1-3-80 0,1-2-16 0</inkml:trace>
  <inkml:trace contextRef="#ctx0" brushRef="#br0" timeOffset="1398.001">19144 6443 31263 0,'0'0'1392'0,"-2"8"272"0,-1 1-1328 0,0 0-336 16,-1 0 0-16,0 0 0 0,0 1 1520 0,0 0 224 0,1-2 48 0,0 2 16 16,-1 0-992-16,1 1-208 0,1 0-32 0,0 1-16 15,0-1-560-15,1 0 0 0,0-1 0 0,1-1-11776 16,0-2-2320-16</inkml:trace>
  <inkml:trace contextRef="#ctx0" brushRef="#br0" timeOffset="1563.909">19039 6546 14735 0,'0'0'1312'0,"0"0"-1056"0,0 0-256 0,0 0 0 15,0 0 5312-15,0 0 992 0,0 0 208 0,5 1 32 16,1-2-4352-16,3 1-864 0,3-1-176 0,1 0-48 0,2-1-784 0,2 0-144 16,1 1-48-16,2 0 0 15,1-1-1216-15,1 0-256 0,-1 1-64 0,0-2 0 0</inkml:trace>
  <inkml:trace contextRef="#ctx0" brushRef="#br0" timeOffset="1786.126">19481 6399 24879 0,'0'0'1088'0,"1"-6"256"0,0 0-1088 0,1 1-256 15,0 1 0-15,-2 4 0 0,4-3 4032 0,-4 3 768 16,0 0 128-16,5 2 48 0,-5-2-2928 0,5 4-592 0,0 5-112 0,-1 2-32 15,-2 2-608-15,-1 1-128 16,-1 2-32-16,0 1 0 0,-2-1-336 0,-1 0-64 0,-1 0-16 0,1 0 0 16,-1 1-128-16,1-1 0 0,1 1 0 0,0-1 128 15,1-2-128-15,1 1-144 0,0-4 144 0,1 1-208 32,1-4-1728-32,2-1-352 0,1-3-64 0,0-1-16 0</inkml:trace>
  <inkml:trace contextRef="#ctx0" brushRef="#br0" timeOffset="5678.257">20563 6772 10127 0,'0'0'448'0,"0"0"96"0,0 0-544 0,0 0 0 0,0 0 0 0,6 5 0 16,0-3 6800-16,-1 1 1264 0,2 0 240 0,0 1 48 15,0-3-6016-15,1 1-1200 0,1 0-240 0,-1-1-64 16,1 0-656-16,0 0-176 0,-1 0 0 0,0 0 0 31,0 0-432-31,-1 1-112 0,-1 0-32 0,-6-2-11888 0,0 0-2384 0</inkml:trace>
  <inkml:trace contextRef="#ctx0" brushRef="#br0" timeOffset="5805.212">20556 6937 19343 0,'0'0'848'0,"0"0"192"0,0 0-832 0,0 0-208 15,2 7 0-15,0-2 0 0,-2-5 4480 0,5 4 864 16,0-1 160-16,1 0 48 0,-1-1-4000 0,2 0-784 16,1-1-176-16,2 0-16 15,0-1-2192-15,0 1-432 0</inkml:trace>
  <inkml:trace contextRef="#ctx0" brushRef="#br0" timeOffset="6455.742">21220 6513 16575 0,'0'0'1472'0,"5"-2"-1168"16,0-3-304-16,2 0 0 0,1-2 3904 0,2 1 704 15,2 0 160-15,0 0 32 0,0 1-2304 0,3 0-464 16,-1-1-96-16,-1 1-16 0,0 0-912 0,0 1-192 16,0 1-48-16,-1 1 0 0,1 2-512 0,-1 2-96 15,-2-1-32-15,0 2 0 0,-1 2 64 0,0 2 0 16,-1-2 0-16,-1 1 0 0,-2 1 96 0,-1 1 32 16,-2 0 0-16,-2 1 0 0,-2 1 48 0,-2 1 16 0,-3 0 0 0,1 2 0 15,-4 0 304-15,-2 2 64 0,-1-2 16 0,0 0 0 16,-1-2-64-16,-1 2-16 15,0 0 0-15,-1-3 0 0,1 0-64 0,3-1-16 16,1-1 0-16,3-1 0 0,2 0-160 0,4-2-48 0,2-5 0 0,0 0 0 16,5 4-192-16,3 0-32 0,2 1-16 0,1-4 0 15,-1 1-160-15,2-1 160 0,1 0-160 0,0 0 160 16,-1 0-160-16,2 0 0 0,0 0 144 0,1 0-144 16,2-1 128-16,0 0-128 0,1-1 128 0,0 0-128 15,0-1-128-15,-1-1-112 0,-3 1-16 0,-3 1 0 31,0 1-1296-31,-2 0-272 0,-2 0-48 0,0 1-21328 0</inkml:trace>
  <inkml:trace contextRef="#ctx0" brushRef="#br0" timeOffset="9936.414">18870 7217 8287 0,'0'0'368'0,"7"-1"80"0,-1-2-448 0,1-1 0 16,-1 0 0-16,0-1 0 0,-1-1 3840 0,2 0 704 15,0-1 128-15,0 0 16 0,-2-2-2560 0,1 0-512 16,-1 0-96-16,1-1-32 0,-1 2-80 0,-1 0-32 16,0 0 0-16,-1 1 0 0,0 0-288 0,-1 1-48 15,-2 0-16-15,-1 2 0 0,-2 0-320 0,3 4-64 16,-5-1 0-16,-1 3-16 0,-2 1-160 0,-3 3-16 16,-2 3-16-16,-2 4 0 0,-2 3-144 0,-4 2-32 15,1 3 0-15,-1 1 0 0,1 1 112 0,0 0 16 16,1-2 0-16,3-3 0 0,3-2-80 0,3 0-16 15,4 0 0-15,0-2 0 0,4 0-160 0,3-4-128 16,3-1 192-16,4-1-192 0,0-2 0 0,4-2 0 16,2-3 0-16,1-1 0 0,4-2 144 0,-1-2-144 0,0-1 0 15,0-2 144-15,-1-1-144 0,1-2 0 0,-3-1 144 16,-1-2-144-16,-1-1 0 0,0 0 0 0,-1-4 0 0,-1-1 128 16,-2 0-128-16,0 0 0 0,-2 2 0 0,-2 2 0 15,-1 2 0-15,-2 2 0 0,0 2 0 0,-2 2 0 16,-2 3 0-16,2 4 0 0,0 0 0 0,-6 3 0 15,1 2 192-15,-1 4-48 0,-1 1 0 0,1 5 0 16,0 3 176-16,0 1 48 0,0 1 0 0,3 0 0 16,-2 0-128-16,0 1-32 0,0 1 0 0,1 1 0 15,1 1-208-15,0 2 176 0,1-1-176 0,1 1 160 16,1 1-160-16,2-2 0 0,2-1 0 0,0 1 0 16,0-3 0-16,1-3 0 0,0-1 0 0,0-4 0 15,1 0-1776-15,1-5-224 0,0-2-48 0</inkml:trace>
  <inkml:trace contextRef="#ctx0" brushRef="#br0" timeOffset="11042.901">21020 6987 32191 0,'0'0'1424'0,"0"0"304"0,0 0-1392 0,0 0-336 0,0 0 0 0,6 0 0 15,3 0 1920-15,4-1 320 16,3-1 64-16,3-1 16 0,6 0-272 0,4-1-64 15,5-1-16-15,1 0 0 0,1 0-736 0,0 1-144 16,-3 1-16-16,1-2-16 0,-1 0-432 0,2 1-96 16,-3 2-16-16,1-2 0 0,-1 3-320 0,-2-1-64 0,-3 1 0 0,-2 1-128 15,-2 0 128-15,-3 1-128 0,-5 1 0 16,-1 0 0 0,-3 1-992-16,-3-1-256 0,0 1-48 0,-3-1-16 15,-5-2-1472-15,0 0-288 0,0 0-64 0</inkml:trace>
  <inkml:trace contextRef="#ctx0" brushRef="#br0" timeOffset="12207.904">21336 7253 6447 0,'7'-8'272'0,"-3"5"80"0,-4 3-352 0,5-5 0 0,0-1 0 0,0-1 0 15,1 0 5472-15,-2 2 1024 0,0 0 208 0,0-2 32 16,-1 0-4048-16,-1 1-832 0,0-1-144 0,-1 2-48 0,0 0-320 0,0 0-64 16,-2-2 0-16,-1 3-16 0,-2 1-320 0,-1 1-64 15,-1 1-16-15,0 2 0 0,-2 1-336 0,-3 1-64 16,-3 2-16-16,-1 2 0 0,-3 2-176 0,0 2-32 15,-3 0-16-15,1 1 0 0,2 1 32 0,1 1 0 16,1 0 0-16,4-1 0 0,3 0-96 0,2 0-16 16,2-4 0-16,2-1 0 0,1 0-144 0,3 0 0 15,1-2 0-15,5-1 0 0,2-1 0 0,3-1 0 16,1-2 0-16,3-2 0 0,2 0 0 0,1-2 0 0,2-2 0 0,-3 0 0 16,0-5 0-16,0 1 0 0,-2-1 128 0,-1-3-128 15,-1-2 0-15,-1 1 0 16,0-1 0-16,-2 1 0 0,-2 2 0 0,-2 1 0 15,-1 2 0-15,-2 2 0 0,-2 2 0 0,-2 5 0 16,0 0 0-16,0 0 0 0,-5 7 160 0,-1 4-160 0,-1 1 192 16,1 1-192-16,-2 3 480 0,0 1-16 0,-1 0 0 0,1 2 0 15,1 0-32-15,0 1-16 0,0 0 0 0,2 1 0 16,0-1-160-16,1 2-16 0,1-1-16 0,2 0 0 16,1 0-224-16,2 0 0 0,0-3 0 0,1-3 0 15,1 0 0-15,1-2-128 0,0-4-16 0,1-1 0 31,1-2-2368-31,-1-2-480 0</inkml:trace>
  <inkml:trace contextRef="#ctx0" brushRef="#br0" timeOffset="14268.36">18234 8767 30863 0,'1'-11'1360'0,"1"6"304"0,2-3-1344 0,0 0-320 16,-1-1 0-16,1-1 0 0,0 1 1792 0,1-1 272 0,0 0 64 0,0 1 16 16,0 0-672-16,0 0-144 0,-1 1-32 0,0 0 0 15,-1 0-656-15,0 2-128 0,-1 2-16 16,-2 4-16-16,0 0-128 0,0 0-32 0,-3-2 0 16,-2 4 0-16,-4 2 0 0,-2 4-16 0,-2 3 0 0,0 4 0 15,-3 3-48-15,0 6 0 0,3 1 0 0,-1 4 0 16,2 1 160-16,0-2 32 0,2-1 0 0,1-2 0 15,2-2 48-15,2 0 16 0,3 0 0 0,1-2 0 16,3-1-256-16,1 1-64 0,2 0 0 0,4-6 0 16,-1 0-192-16,1-2 128 0,4-2-128 0,2-4 0 15,2-2 0-15,3-3 128 0,0-4-128 0,2-2 0 16,1-4 0-16,3-2 128 0,-1-1-128 0,1-3 0 16,-4-1 0-16,-1 0 128 0,-4-2-128 0,-2 1 0 0,-4 0 0 15,-4-3 128-15,-5 1-128 0,-4-3 0 0,-4-2 128 0,-5-2-128 16,-7 0 0-16,-1 0 144 0,-4 2-144 0,-1 1 192 15,-2 3-192-15,1 2 192 0,-1 4-192 0,0 3 192 16,2 4-192-16,2 0 192 0,5 4-192 0,2 1 0 16,2 2 0-16,4 1 128 15,2 1-576-15,3 1-112 0,4-4-16 0,3 9-16 16,2-2-1952-16,3 1-384 0,4 1-80 0</inkml:trace>
  <inkml:trace contextRef="#ctx0" brushRef="#br0" timeOffset="14444.233">18660 9015 47279 0,'-13'0'1040'0,"8"0"224"0,-2-1 32 0,1-1 32 0,0-1-1072 0,1 0-256 0,5 3 0 0,-4-6 0 16,2 0 576-16,0-1 48 0,2 0 16 0,2 1 0 31,1-1-1056-31,1-1-208 0,2 0-32 0,1 1-13632 0,1 0-2736 0</inkml:trace>
  <inkml:trace contextRef="#ctx0" brushRef="#br0" timeOffset="14877.893">18895 8815 39567 0,'0'0'1744'0,"-3"-5"368"0,0-2-1680 0,2 0-432 0,1-3 0 0,1-1 0 0,3 1 1824 0,1-2 288 15,1-1 48-15,0 1 16 0,1-1-1056 0,2 2-208 16,1-2-32-16,1 1-16 0,0 2-416 0,3 0-64 16,1 1-32-16,1 3 0 0,2 1-224 0,0 2-128 15,-1 1 128-15,0 2-128 0,-3 2 0 0,0-1 0 16,-1 3 0-16,-1 2 0 0,-4 1 128 0,0 3-128 16,-2 1 128-16,-4 4-128 0,-2 2 256 0,-2 1-32 15,-3 2 0-15,-1 1 0 0,-3 2 304 0,0-2 64 16,-3-1 16-16,-2-1 0 0,0 0-32 0,0 0-16 15,-1-1 0-15,2 1 0 0,1-1-208 0,0 2-32 16,1-3-16-16,2 1 0 0,1-1-128 0,1-2-32 16,1 0 0-16,3-2 0 0,0-2-144 0,2-1 0 15,2-2 0-15,1-1 128 0,1 0-128 0,2-2 0 0,1-1 0 0,2-3 0 16,1-1 0-16,4 0 0 0,1-1 0 0,0-1 48 16,0-1-48-16,2-3 0 0,-1 1 0 0,1 0 0 15,-1 0 0-15,1 0 0 0,0-1 0 0,1 1 0 16,-1 1 0-16,0 0 0 0,-2-3 0 0,-2 1 0 15,0 1 0-15,0-1-208 0,-2-1 64 0,-1 1 16 16,1 1-1024 0,0-2-192-16,-1 1-32 0,-1 1-16 0,1-2-1408 0,0 1-272 0,1 0-64 0</inkml:trace>
  <inkml:trace contextRef="#ctx0" brushRef="#br0" timeOffset="15316.37">19451 8771 27647 0,'0'0'2448'0,"0"0"-1952"16,-5-6-496-16,1 1 0 0,1 1 4208 0,0-3 736 16,3 0 160-16,0 1 16 0,2-1-2864 0,3-1-576 15,1 1-112-15,2-1-32 0,2-1-816 0,2 1-160 16,4 0-48-16,4 1 0 0,2 2-224 0,2 0-48 16,2 1-16-16,-2 2 0 0,-1 1-80 0,-2 3-16 15,-2 0 0-15,-2 2 0 0,-5 0 64 0,1 1 16 16,-3 4 0-16,-1 0 0 0,-3 1-16 0,-2 0 0 15,0 1 0-15,-2 0 0 0,-1 2 304 0,-2 0 48 16,0 1 16-16,-2 1 0 0,-1 0-400 0,0 1-160 16,-4-2 128-16,-3 0-128 0,-2 0 0 0,-1 0 0 0,-2-1 0 15,-3 0 0-15,-1-1 192 0,-2 2-32 0,2-1-16 0,1 0 0 16,4 2-96-16,0-3-48 0,3 1 0 16,3-3 0-16,3 0 0 0,1-2 0 15,3 1 0-15,1-4 0 0,1-5 0 0,3 5 0 0,3-1 0 0,1 0 0 16,2-4 0-16,2 0 0 0,5 0 0 0,1 1 0 15,3-1 0-15,1 0 0 0,2 0 0 0,-1 1 0 16,1 0 0-16,-3 1 0 0,0 1 0 0,-3 0 0 16,1 0 0-16,0 0 0 0,-1 0 0 0,2 4 0 15,-3-2 0-15,1 0 0 0,-2 1 0 0,-2-1 0 16,1-1 0-16,-2 1 0 0,-1 0 0 0,-2 2 0 16,0-2 0-16,-2 0 0 0,-1-1 0 0,-6-4 0 15,0 0 0-15,0 0 0 0,0 0 0 0,0 0 0 16,0 0-2992-16,-5 4-592 0</inkml:trace>
</inkml:ink>
</file>

<file path=ppt/ink/ink3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2047" units="cm"/>
          <inkml:channel name="T" type="integer" max="2.14748E9" units="dev"/>
        </inkml:traceFormat>
        <inkml:channelProperties>
          <inkml:channelProperty channel="X" name="resolution" value="683.78546" units="1/cm"/>
          <inkml:channelProperty channel="Y" name="resolution" value="1207.77734" units="1/cm"/>
          <inkml:channelProperty channel="F" name="resolution" value="5.68611" units="1/cm"/>
          <inkml:channelProperty channel="T" name="resolution" value="1" units="1/dev"/>
        </inkml:channelProperties>
      </inkml:inkSource>
      <inkml:timestamp xml:id="ts0" timeString="2016-02-03T05:28:18.452"/>
    </inkml:context>
    <inkml:brush xml:id="br0">
      <inkml:brushProperty name="width" value="0.05292" units="cm"/>
      <inkml:brushProperty name="height" value="0.05292" units="cm"/>
      <inkml:brushProperty name="color" value="#FFFFFF"/>
    </inkml:brush>
  </inkml:definitions>
  <inkml:trace contextRef="#ctx0" brushRef="#br0">4035 12636 471 0,'-2'0'148'0,"2"2"-72"15,0-4-51-15,0 1 18 0,5 0-9 16,-1-1-24-16,1 1-6 15,1 0-3-15,-1 0-1 16,1 1-12-16,-3 2-28 16,1-1-25-16,0 1-25 15,-1-1-72-15,2-1-134 0</inkml:trace>
  <inkml:trace contextRef="#ctx0" brushRef="#br0" timeOffset="181.01">4248 12594 446 0,'0'-1'103'0,"0"0"-34"16,0 1-16-16,0-1-23 15,0 2-29-15,0 0-4 16,2 0-6-16,3 1-24 0,-2-2-32 15,3 0-54 1,2 0-88-16</inkml:trace>
  <inkml:trace contextRef="#ctx0" brushRef="#br0" timeOffset="400.02">4374 12603 431 0,'2'-1'93'0,"-2"0"-56"16,1-1 22-16,1 1 4 0,-1 0-21 15,-1 1-27-15,3 0-10 16,-1 1-2-16,1 0-3 16,2 1 0-16,0-1-39 15,1 2-43-15,-2 0-57 16,4 0-101-16</inkml:trace>
</inkml:ink>
</file>

<file path=ppt/ink/ink38.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22:11.697"/>
    </inkml:context>
    <inkml:brush xml:id="br0">
      <inkml:brushProperty name="width" value="0.05292" units="cm"/>
      <inkml:brushProperty name="height" value="0.05292" units="cm"/>
      <inkml:brushProperty name="color" value="#FFFFFF"/>
    </inkml:brush>
  </inkml:definitions>
  <inkml:trace contextRef="#ctx0" brushRef="#br0">18089 6043 10127 0,'5'-10'448'0,"-3"6"96"0,0-1-544 0,1-3 0 16,0 1 0-16,1-1 0 0,0 0 5056 0,-1 2 896 16,0 2 176-16,1 1 32 0,-4 3-3152 0,0 0-624 15,0 0-128-15,3 5-16 0,-1 6-512 0,-1 1-80 16,-2 4-32-16,0 0 0 0,-1 3-736 0,0 0-160 16,0 1-16-16,-1 0-16 0,1 2-256 0,-1 0-48 15,0 1-16-15,2 0 0 0,-1 2-240 0,0-1-128 16,0-3 160-16,1-1-160 0,1-1 0 0,3-4 0 15,-1-2 0-15,1-3 0 16,2-3-1216-16,0-3-304 0,1-4-48 0,1-4-19168 0</inkml:trace>
  <inkml:trace contextRef="#ctx0" brushRef="#br0" timeOffset="220.911">18458 6116 36287 0,'0'0'1600'0,"-2"6"336"0,0 0-1552 0,0 0-384 0,1 1 0 0,0 1 0 16,0 1 1344-16,1 0 192 0,1 2 48 0,-1 0 0 16,-1 0-880-16,1-1-160 0,0 2-32 0,1 1-16 15,0-3-368-15,0 0-128 0,0 2 0 0,0-3 0 16,0 0-480-16,0 0-192 0,-2-3-32 0,0 0-11872 15,1-6-2368-15</inkml:trace>
  <inkml:trace contextRef="#ctx0" brushRef="#br0" timeOffset="368.145">18292 6262 23951 0,'0'0'2128'0,"0"0"-1696"16,0 0-432-16,0 0 0 0,6-4 2688 0,1 0 464 15,2 0 96-15,1 0 16 0,1-1-1504 0,1 1-288 16,1 0-64-16,1 1-16 0,2 0-928 0,0 1-176 15,1-2-32-15,1 1-16 16,1 1-1072-16,-1-1-192 0,3 0-64 0</inkml:trace>
  <inkml:trace contextRef="#ctx0" brushRef="#br0" timeOffset="916.186">19239 6120 23039 0,'0'0'2048'0,"0"0"-1648"15,0 0-400-15,0 0 0 0,0 0 3296 0,1-4 576 16,0-1 112-16,2 0 32 0,1 0-1696 0,2-1-336 16,1 0-64-16,2 0 0 0,3-1-1024 0,-1 2-208 15,-1-1-48-15,2 2 0 0,-1 0-416 0,0 1-96 16,-1 1 0-16,-1 1-128 0,0 1 192 0,0 2-64 15,-1 1 0-15,0 2-128 0,-2 1 256 0,0 0-48 16,0 2-16-16,-3 1 0 0,-2 0-32 0,-2 1-16 0,-1-1 0 0,-2 2 0 16,-3 3 48-16,0-1 0 15,0 2 0-15,-3 1 0 0,-1 0 192 0,0 1 64 16,-1 1 0-16,-2-1 0 0,-1 1 128 0,2-1 16 0,0-2 16 0,3-1 0 16,1-1-32-16,3-1 0 0,4-2 0 0,1-3 0 15,3-1-256-15,2-1-64 0,3-3-16 0,3 1 0 16,1-2-48-16,1 0-16 0,0-2 0 0,1 0 0 15,0-1-176-15,1 0 128 0,1 1-128 0,1-2 128 16,-1 2-128-16,1 0 0 0,-1 0 0 0,-2 1 0 16,0 0 0-16,-1 1 0 0,-3 0 0 0,1 1 0 31,-2 0-1040-31,-1 0-96 0,-7-2-16 0,0 0-14976 0,0 0-3008 0</inkml:trace>
  <inkml:trace contextRef="#ctx0" brushRef="#br0" timeOffset="2199.47">18841 6844 32655 0,'0'0'1440'0,"-5"1"304"0,-4-2-1392 0,1 1-352 15,-2 0 0-15,-1 0 0 0,-2 2 1024 0,-1 2 144 16,-1 2 32-16,-2 2 0 0,-1 1-432 0,-1 2-64 16,2 1-32-16,0 1 0 0,0-3 32 0,2 3 0 15,2 2 0-15,2-1 0 0,1 0-176 0,5 0-16 0,-1 0-16 0,3 1 0 16,2-2-304-16,2-2-64 15,2 0-128-15,1-2 192 0,1-2-192 0,3-2 0 16,2-3 0-16,1-2 0 0,1-2 0 0,0-2 0 0,4-3 0 0,1-1 0 16,-1-4 0-16,2 2 0 15,-1-4 0-15,2 1 0 0,0 1 0 0,-3 0 0 0,0 1 0 0,-2 1 0 16,0 1 0-16,-3 1 0 0,-2 1 0 0,-1 2 0 16,-4 0 0-16,0 1 0 0,-4 4 128 0,0 0-128 0,0 0 672 0,0 0 32 15,0 0 16-15,1 8 0 16,-2-2 64-16,0 4 16 0,-2 1 0 0,1 4 0 0,0 3-224 0,-1 2-64 15,-1 4 0-15,-1 1 0 0,1 2-64 0,-2 1 0 16,-1 0-16-16,0 1 0 0,0-1-144 0,1-2-32 16,-1-2 0-16,1-4 0 0,0-1-128 0,-1-3-128 15,2-2 192-15,1-1-192 0,1-1 0 0,2-3 0 16,1-2 0-16,0-1 0 0,0-6-128 0,0 0-96 16,0 0-16-16,0 0 0 15,6-3-1728-15,-1-2-336 0,-1 0-80 0</inkml:trace>
  <inkml:trace contextRef="#ctx0" brushRef="#br0" timeOffset="2852.287">20505 6455 13823 0,'0'0'608'0,"0"0"128"0,0 0-592 0,0 0-144 0,0 0 0 0,0 0 0 15,5-2 5440-15,0 0 1040 0,1 0 224 0,0 1 32 16,0 0-4144-16,0 0-832 0,1 1-160 0,0 0-48 16,1 1-864-16,0 0-176 0,1-1-48 0,-1 1 0 15,1 0-336-15,0 1-128 0,0 0 0 0,0 0 144 31,-3 1-1168-31,-6-3-224 0,7 2-48 0,-7-2-17648 0</inkml:trace>
  <inkml:trace contextRef="#ctx0" brushRef="#br0" timeOffset="3008.356">20525 6572 15663 0,'0'0'1392'0,"0"0"-1120"16,0 0-272-16,0 0 0 0,0 0 4256 0,0 0 800 16,4 6 144-16,0-4 48 0,0 1-3664 0,2-3-736 15,1 1-144-15,2-2-16 0,1-1-480 0,1-1-80 16,2 1-128-16,1-1-16448 15</inkml:trace>
  <inkml:trace contextRef="#ctx0" brushRef="#br0" timeOffset="3443.297">21117 6108 19343 0,'-5'1'1728'0,"0"-2"-1392"0,-1-1-336 0,1-2 0 16,5 4 4864-16,0 0 896 0,0 0 176 0,1-5 32 16,1 0-3840-16,4 1-768 0,1-1-144 0,3 0-48 15,1 0-896-15,3 2-272 0,1-1 128 0,3 1-128 16,1 1 128-16,1 2-128 0,-2 0 160 0,-3 0-160 15,1 2 144-15,-3 1-144 0,-3 1 128 0,-2 0-128 0,-1 2 0 0,-4-1 0 16,-3 1 0-16,-1 1 0 16,-3 1 0-16,-3-2 0 0,-3-1 0 0,-1 2 0 15,-2-1 288-15,0 0-32 0,0-1 0 0,0 0 0 0,1 0 160 16,1 0 32-16,3-2 0 0,1 0 0 0,2 0-160 0,5-3-32 16,0 0 0-16,0 0 0 0,0 0-256 0,8 5 0 15,1-3 0-15,2 1 0 0,2 0 0 0,0 1 0 16,-2 0 0-16,1 1 0 0,-1 2 0 0,-1-2 0 15,-2 0 0-15,1 2 0 0,-3-1 0 0,-1 3 0 16,-1-2 0-16,-3 2 0 0,-1-1 0 0,-1 1 0 16,-3 0 0-16,-2 0-144 0,-1 0 448 0,-2 0 80 15,-1 1 32-15,-2-1 0 0,-2-2-224 0,1-2-64 16,-1 0 0-16,1-2 0 0,0-1-320 0,3-1-64 0,-1-1 0 16,2 0-14688-1,0-1-2928-15</inkml:trace>
  <inkml:trace contextRef="#ctx0" brushRef="#br0" timeOffset="3609.974">21005 6496 31327 0,'0'0'2784'0,"0"0"-2224"0,0 0-560 0,7 3 0 16,0-1 2688-16,1-2 448 0,1 0 64 0,2 0 32 15,2 0-1600-15,0 0-320 0,1 0-64 0,1 0-16 16,0 0-736-16,1 0-160 0,3-2-16 0,-1 2-16 15,2 0-304-15,-1-1 0 0,0 1-208 0,-3 0-14128 16,2 1-2816-16</inkml:trace>
  <inkml:trace contextRef="#ctx0" brushRef="#br0" timeOffset="4029.803">21237 6589 19343 0,'0'0'848'0,"0"0"192"0,0 0-832 0,-6-1-208 15,-1 1 0-15,-1 2 0 0,-1 1 3840 0,-1 1 736 16,-2 1 144-16,-1 3 16 0,-1 2-2560 0,1 0-528 16,-3 3-112-16,0 0 0 0,1 2-288 0,1 2-48 15,1-1-16-15,2 1 0 0,1-1-416 0,2 1-96 16,1 0-16-16,3-4 0 0,2 0-400 0,3-2-96 0,0-2-16 0,2-3 0 15,2-1-144-15,2-2 0 0,1-3 0 0,2-2 0 16,0-1 0-16,2-3 0 16,1-2 0-16,-1-2 0 0,-1-1 0 0,1-1 0 0,1 1 0 0,-1-2 0 15,0 0 0-15,-1 2-176 0,-1 0 176 0,-2 2-128 16,-1 1 128-16,-1 2 0 0,-2 2 0 0,-4 4 0 16,0 0 0-16,0 0 0 0,3 4 160 0,-1 4-160 15,-1 2 288-15,-2 3-32 0,-1 2-16 0,-2 4 0 16,-1 0 128-16,-1 3 16 0,0 1 16 0,0 0 0 15,-1-1 80-15,1-1 16 0,0 0 0 0,0 2 0 0,0 0-112 16,2 1-32-16,1-3 0 0,0 1 0 0,1-1-352 0,0-1 144 16,1-2-144-16,1-4 0 15,0-1-640 1,1-4-224-16,2-3-48 0,-3-6-14704 0,5 0-2928 0</inkml:trace>
  <inkml:trace contextRef="#ctx0" brushRef="#br0" timeOffset="4762.068">18120 8308 5519 0,'0'0'496'0,"0"0"-496"16,2-7 0-16,-2 7 0 0,3-7 6048 0,0 1 1120 15,0 1 208-15,-3 5 48 0,3-7-4048 0,-3 7-816 16,0 0-176-16,0 0-16 0,0 0-1104 0,0 0-224 16,0 0-32-16,-2 7-16 0,-1 4-480 0,-1 3-112 15,-2 3-16-15,0 3 0 0,-1 1-192 0,-1 2-64 16,-2 0 0-16,1 1 0 0,1-3 240 0,3-1 32 15,0-2 16-15,2 0 0 0,2 1-112 0,3-2-32 16,2-2 0-16,3-1 0 0,0-3-272 0,3 0 160 16,1-4-160-16,2-2 128 0,-1-3-128 0,3-2 0 0,1-4 144 0,0-2-144 15,0-2 128-15,1-2-128 0,1-1 160 0,0-2-160 16,-2 0 128-16,-2-1-128 0,-1-2 0 0,-4-1 144 16,-3-3-144-16,-2-2 128 0,-3-1-128 0,-2-1 128 15,-5 1-128-15,0 1 160 0,-4 2-160 0,-3 2 160 16,-1 4-32-16,0 0-128 0,-1 2 192 0,-1 3-64 15,2 3-128-15,0 3 0 0,1 2 0 0,2 2 0 16,1 1-1264-16,0 3-176 0,3 1-32 0,3 2-12544 16,2 1-2512-16</inkml:trace>
  <inkml:trace contextRef="#ctx0" brushRef="#br0" timeOffset="4892.018">18526 8589 37375 0,'-7'-7'1664'0,"4"3"320"0,-1-1-1584 0,1-1-400 0,-1-1 0 0,1-1 0 15,1-1-480-15,2 0-176 0,2-2-48 0</inkml:trace>
  <inkml:trace contextRef="#ctx0" brushRef="#br0" timeOffset="5344.515">18703 8252 47855 0,'0'0'1056'0,"-5"0"224"0,-1-1 32 0,6 1 32 0,0 0-1088 16,0 0-256-16,0 0 0 0,0 0 0 0,4-4 704 0,2 0 64 0,2 0 32 0,3 0 0 15,2 2-608-15,4-1-192 0,3 2 0 0,0-2 0 16,2 1 0-16,-2 0 0 0,1 1 0 0,-4 0 0 15,-1 1 0-15,-2 1 0 0,-4 2 0 0,0-1 0 16,-2 2-240-16,-3 3 0 0,-1 1 0 0,-3 3 0 16,-1 0 240-16,-2 0 0 0,-1 2 0 0,-3 0 0 15,-3 1 432-15,0-1 128 0,-2 1 16 0,-1 0 16 16,0-2 176-16,1 0 48 0,3-2 0 0,1 0 0 16,3-5-352-16,1 1-64 0,3-6-16 0,2 5 0 15,2-1-384-15,2-1 0 0,3-1 0 0,-1 0 0 0,2 0 0 0,0 1 0 16,-1 0 0-16,-1 1 0 0,0 0 0 0,-1 1 0 15,1 3 0-15,-2 0 0 0,-2 1 0 0,-1 0 0 16,-1-1 0-16,0 0 0 0,-3 1 0 0,-1 0 0 16,-2 0 0-16,-1 0 0 0,-2-1 128 0,-1 1-128 15,-2-1 128-15,1 0-128 0,-5-1 224 0,1-2-32 16,1-3-16-16,-1 0 0 0,0-2-176 0,0-2 0 16,3 0 0-16,1-5 0 15,1 0-448-15,4-1-112 0,2-2-16 0,5-1-16 16,3 0-1200-16,3-2-224 0,1-1-48 0,5-1-16 0</inkml:trace>
  <inkml:trace contextRef="#ctx0" brushRef="#br0" timeOffset="5746.026">19128 8270 14735 0,'-15'1'640'0,"6"-1"160"0,-3 0-640 0,2-1-160 0,-1-1 0 0,2 0 0 15,1-2 8368-15,8 4 1632 0,-4-6 336 0,3 1 64 16,2-1-7856-16,3 0-1584 0,4 0-304 0,4-1-64 15,-1 0-432-15,5 0-160 0,4 1 0 0,2 2 144 16,4 0-144-16,0 2 0 0,-1 2 0 0,2 0 0 16,-9 2 0-16,-1 2-192 0,-1 0 32 0,-2 2 16 15,-1 2-112-15,-1 1 0 0,-2 0-16 0,-2 2 0 16,-1 4 272-16,-1 1-128 0,-3 0 128 0,-1 0 0 16,-2-2 192-16,-3 3 160 0,-1-2 32 0,-2-1 0 0,1 0 304 0,-2 0 64 15,1-2 16-15,-1-2 0 0,-1 0-320 16,2-1-48-16,0-2-16 0,2-2 0 0,4-5-224 0,0 0-160 15,1 5 192-15,4-1-192 0,1 1 0 0,3-3 0 16,-1 1 0-16,1 1 0 0,1 1 0 0,1 2-144 16,0-1 144-16,0 1-192 0,0 2 32 0,-1 0 0 15,-2 0 0-15,0 1 0 0,-3 2 160 0,-4 2 0 16,-1 1 0-16,-2 1 0 0,-3 3 0 0,-3-2 304 16,-3 3-48-16,-1-1-16 0,-2 0-96 0,-4-1-16 15,-2-2 0-15,-4-1 0 0,-4-2-128 0,-2-3 0 16,-1-1 0-16,0-4 0 0,0-3 0 0,0-3 0 15,0-4 0-15,3-4 112 16,-1-2-896-16,3-4-160 0,0-4-16 0,1 0-24288 0</inkml:trace>
</inkml:ink>
</file>

<file path=ppt/ink/ink39.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2:24:40.774"/>
    </inkml:context>
    <inkml:brush xml:id="br0">
      <inkml:brushProperty name="width" value="0.05292" units="cm"/>
      <inkml:brushProperty name="height" value="0.05292" units="cm"/>
      <inkml:brushProperty name="color" value="#0070C0"/>
    </inkml:brush>
  </inkml:definitions>
  <inkml:trace contextRef="#ctx0" brushRef="#br0">9504 729 24879 0,'0'0'2208'0,"0"0"-1760"0,-5-2-448 0,0 1 0 15,1-1 3440-15,4 2 592 0,-4-3 128 0,4 3 32 16,0-5-2176-16,1 0-432 0,3-2-96 0,2 1-16 15,3 0-1024-15,2 0-192 0,3-1-64 0,-1 2 0 16,2-2-192-16,1 1 0 0,-1 2 0 0,1 0 0 16,0 1 0-16,0 1 128 0,-1 1-128 0,-2 1 0 15,1 2 0-15,-2 2 0 0,-2 1 0 0,-3 2 0 16,0 2 0-16,-2 3 0 0,-4 4 0 0,-2-1 0 16,-2 2 176-16,-2 1-16 0,-1 2 0 0,-2-1 0 15,-3 2 512-15,-3 2 96 0,-1 1 32 0,-1-5 0 16,3-3-640-16,2-2-160 0,0-2 1088 0,2-4 192 15,0-1 48-15,2-2 0 0,3-2-848 0,4-3-160 16,0 0-48-16,0 0 0 0,0 0-272 0,4-5 0 16,2-1 0-16,4 0 0 0,1 0 0 0,1 0 0 15,2 1 0-15,3 1 0 0,0 2 0 0,2 2 0 16,-1 0 0-16,1 2 0 0,1 3 0 0,-3 3 0 16,-1-1 0-16,-2 4 0 0,-2 0 0 0,-1 1 0 15,-2 1 0-15,-3-1 0 0,-3 0 0 0,-2 1 0 16,-3 0 0-16,-3 2 0 0,-2 2 0 0,-2 1 128 15,-2-2-128-15,-1 0 160 0,-3 1 128 0,0 0 32 16,0-2 0-16,-1-1 0 0,-2-2-64 0,2-3-16 16,0 0 0-16,1-2 0 0,0-3-240 0,2-1 144 0,-1-3-144 0,1-7 128 15,0-1-128-15,3 0 0 0,4-1 0 32,2-1-576-32,1-2-160 0,1 1-32 0,3 2 0 15,1-3-704-15,0 4-160 0,2 2-32 0,2 0-13632 0,1 0-2720 0</inkml:trace>
  <inkml:trace contextRef="#ctx0" brushRef="#br0" timeOffset="197.839">10093 1060 45375 0,'0'0'2016'0,"-5"0"416"0,0 1-1952 0,5-1-480 16,0 0 0-16,0 0 0 0,-5 1 672 0,5-1 32 16,0 0 16-16,0 0 0 15,0 0-1152-15,0 0-224 0,0 0-48 0,7 2-19904 0</inkml:trace>
  <inkml:trace contextRef="#ctx0" brushRef="#br0" timeOffset="464.486">10171 683 35135 0,'-12'-4'1552'0,"7"1"320"0,-1 1-1488 0,1 2-384 0,0-2 0 0,-2-4 0 15,3 0 0-15,1 2 0 0,1 0 0 16,2 4 2688-16,1-5 448 0,1 0 112 0,1 0 16 16,1-2-2608-16,3 1-512 0,1 1-144 0,1 0 0 15,1 1 0-15,0-3 0 0,0 1-176 0,-1 1 176 16,0 1-2848-16,-2 3-464 0</inkml:trace>
  <inkml:trace contextRef="#ctx0" brushRef="#br0" timeOffset="990.644">10417 715 23951 0,'0'0'2128'0,"0"0"-1696"0,0 0-432 0,-3-4 0 16,1-1 3664-16,1 1 656 0,2-5 128 0,1 1 32 16,2 0-2768-16,1 1-560 0,2 0-96 0,2 1-32 15,1-3-672-15,0 1-144 0,2 1-16 0,1 2-16 16,0 1-176-16,-1 1 0 0,1 2 0 0,2 0 0 15,-1 1 0-15,0 0 0 0,-4 0 0 0,0 3 0 16,-2 1 0-16,0 2 0 0,-3 1 0 0,-2 1 0 16,-2 2 304-16,-1 2 16 0,-2 0 16 0,-3 4 0 15,-3 2 416-15,-2 3 80 0,-3-1 0 0,-5 7 16 16,1 0-672-16,0-3-176 0,2 0 0 16,0-2 1296-16,0-1 240 0,2-1 32 0,1-3 16 15,1 0-816-15,0-3-176 0,2 1-16 0,0 1-16 0,1-4-560 16,3 0 0-16,3-3 0 0,3-2 0 0,1-2 0 15,2 0 0-15,2-4 0 0,2-2 0 0,2-1 0 16,3 0 0-16,2-1 0 0,2-1 0 0,1 0 0 16,-1-1 0-16,4-1 0 0,0 0 0 15,-3 1 0-15,-1 2 0 0,-3 0 0 0,-1 1 0 16,0 0 0-16,-2-1 0 16,0 1-896-16,-1-1-144 0,-1-1-32 0,0 1 0 15,-1 1-1680-15,0-1-352 0</inkml:trace>
  <inkml:trace contextRef="#ctx0" brushRef="#br0" timeOffset="1504.439">11132 604 42159 0,'-14'-4'1856'0,"8"2"400"0,-3 0-1808 0,-3 0-448 0,-1 1 0 0,0 0 0 15,-1-1 1680-15,-2 1 240 0,-1 0 64 0,-1 1 0 16,1 2-944-16,2 1-176 0,0 0-32 0,4 1-16 16,2-2-288-16,1 1-48 0,2 0-16 0,4 2 0 15,1 1-256-15,3 0-48 0,4 1-16 0,7 4 0 16,3 2-144-16,3-2 0 0,-1 3 0 16,-1 3 0-16,1 2 0 0,-1 3 0 0,1 0 0 15,-1 2 0-15,-1 1 0 0,-2-1 0 0,-3 2 0 16,-1-1 0-16,-1-2 0 0,-3-1 0 0,-2-1 0 0,-3-3 0 0,-1 1 0 15,-4 1 0-15,-3-1 0 0,-3-2 0 0,-2-1 0 16,-1 1 0-16,-6 0 0 0,-1-2 0 16,0-5 0-16,3-3 0 0,0-6 0 0,2-4 0 15,2-5 0-15,0-8 0 0,4-2 0 16,3 0 0-16,3 0 0 0,3-1 224 0,4-2-32 16,2-3-16-16,4-1 0 0,1-2-48 0,2 0-128 15,2-2 192-15,2-2-64 0,2 1-128 0,2 0 0 16,-1 3 0-16,1 1 0 0,-2 2 0 0,0 2 0 15,-2 4 128-15,-1 2-128 0,-1 1 0 0,-4 3 0 0,-1 3 0 0,-1-3 0 16,-4 2 0-16,-3 1 0 0,-2 1 0 16,-2 2 128-16,-4-1 0 0,-4 1 0 0,-4 0 0 15,-5 1 240-15,-4 1 32 0,-4 0 16 16,-10 0 0-16,0 0-416 0,5 2 0 0,2 0 0 16,5 2 288-16,3 1-32 0,5 0 0 0,2-1 0 31,3 1-1600-31,5 0-320 0,7-1-64 0</inkml:trace>
</inkml:ink>
</file>

<file path=ppt/ink/ink4.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31:33.047"/>
    </inkml:context>
    <inkml:brush xml:id="br0">
      <inkml:brushProperty name="width" value="0.05292" units="cm"/>
      <inkml:brushProperty name="height" value="0.05292" units="cm"/>
      <inkml:brushProperty name="color" value="#FF0000"/>
    </inkml:brush>
  </inkml:definitions>
  <inkml:trace contextRef="#ctx0" brushRef="#br0">8768 7266 20495 0,'0'0'896'0,"0"0"208"0,0 0-880 0,0 0-224 15,0 0 0-15,0 0 0 0,0 0 1568 0,0 0 272 16,0 0 48-16,0 0 16 0,4 4-384 0,-4-4-80 15,0 0-16-15,0 0 0 0,0 0-96 0,0 0-32 16,0 0 0-16,0 0 0 0,0 0-208 0,0 0-64 16,0 0 0-16,2-3 0 0,1-2-256 0,0 1-48 15,-1-2-16-15,-2-1 0 0,1-1-112 0,-1 0-16 16,0-4-16-16,-1-1 0 0,1-1-176 0,0-1-48 16,0 0 0-16,0-2 0 0,1 0-144 0,0-1-16 15,0 1-16-15,0 2 0 0,0-1-16 0,0 0 0 16,0 2 0-16,0 0 0 0,-1 2 64 0,-1 2 16 15,0-1 0-15,0 1 0 0,0-2 128 0,1 4 32 16,-1 0 0-16,0-1 0 0,1-3-384 0,-1 1 0 16,0 0 0-16,1-1 128 0,0-2-128 0,0 1 0 15,-1-1 0-15,1-2 128 0,1 2-128 0,0-1 0 16,0 0 0-16,0 0 128 0,0 0-128 0,0 1 0 0,0 0 128 0,0 1-128 16,-1 2 144-16,-1-1-144 0,1 4 192 0,0-1-192 15,-1 1 256-15,1-2-64 16,0 3-16-16,0 1 0 0,-1 0-32 0,0 0 0 15,1 0 0-15,0 1 0 0,-1 1-144 0,1 4 192 16,0-4-192-16,0-1 192 0,0-1-192 0,1 1 128 0,-1-1-128 0,1 1 128 16,-1 5-128-16,2-4 192 0,-2 4-192 0,3-5 192 15,0 0-48-15,-1 0 0 0,-1 1 0 16,-1 4 0-16,0 0-144 0,0 0 192 0,0 0-192 0,0 0 192 16,0 0-192-16,0 0 0 0,0 0 0 0,0 0 0 31,0 0-1024-31,0 0-272 0,0 0-64 0,5 9-21120 0</inkml:trace>
  <inkml:trace contextRef="#ctx0" brushRef="#br0" timeOffset="5067.741">8845 6523 10127 0,'-11'8'896'0,"7"-5"-704"0,4-3-192 0,-4 5 0 16,1 0 4272-16,-1 0 816 0,1 0 160 0,3-5 48 16,0 0-2720-16,0 0-528 0,0 0-128 0,0 0 0 15,3 4-752-15,0 1-144 0,-3-5-16 0,6 3-16 16,2-1 144-16,0-1 16 0,0-1 16 0,-1 1 0 16,2 0-320-16,0 0-64 0,2-1-16 0,1 0 0 15,0 1-176-15,1 0-32 0,1 0-16 0,3-1 0 16,0-1-144-16,3 0-16 0,0-1-16 0,3 1 0 15,-1 1-48-15,3 0-16 0,0 0 0 0,0-1 0 0,-2-1-64 0,1-1-16 16,1 0 0-16,0 0 0 0,2 1-64 0,1-3-16 16,1 0 0-16,4 1 0 0,0 0-144 0,2 0 192 15,2-1-192-15,-2-1 192 0,1 1-192 0,-2 0 0 16,-1 1 0-16,16-4 0 0,-5 1 0 0,-15 4 0 16,3-2 128-16,18 0-128 0,-5 1 0 0,-2 2 192 15,-4 1-192-15,-2 0 192 0,-5-1-192 0,-1 1 160 16,1 0-160-16,0 1 160 0,0 2-160 0,1 1 0 15,1-1 0-15,2 0 128 0,1 0-128 0,-1-1 0 16,-1-1 0-16,-2 1 0 0,-4 0 0 0,-1 0 0 16,-2-2 0-16,0 2 0 0,2-1 0 0,-1 0 0 15,0 0 0-15,1 0 0 0,-1 0 0 0,-1 1 0 16,3 0 128-16,-2 0-128 0,0-1 0 0,-1 0 0 16,1 1 0-16,-1 2 0 0,-2-1 0 0,3 1 0 15,1-1 0-15,2-1 0 0,2-1 0 0,0 0 0 16,2 0 0-16,2 2 0 0,2-1 0 0,1 1 0 0,-4-1 0 15,-2 0 0-15,-3-2 0 0,2-1 0 0,-2 0 128 0,-7 2-128 16,3-2 0-16,15 1 0 0,-1-1 0 0,-1 2 0 16,-1 0 0-16,-1 1 0 0,-2 1 0 0,-11 0 0 15,0-2 0-15,1 0 0 0,0 1 0 0,3 0 0 16,1 1 0-16,0 0 0 0,2 0 0 0,1 0 0 16,1 0 0-16,1-1 0 0,0 0 0 0,-2 0 0 15,-1-1 0-15,0 0 0 0,-2-1 0 0,1 0 0 16,1 1 0-16,2 1 0 0,1-2 128 0,1 0-128 15,2-1 0-15,0 0 0 0,0-1 0 0,-3 1 0 16,-1 1 0-16,-3 1 0 0,0 0 128 0,-1 0-128 16,0-1 0-16,2 0 0 0,-1 1 0 0,2 0 0 15,2 0 0-15,-1 1 0 0,1 0 0 0,-1-1 0 16,1-1 0-16,-2 0 0 0,-2-3 0 0,0 3 0 0,1-2 0 0,1 2 0 16,1 0 0-16,1-1 0 15,1 0 0-15,-1 0 0 0,1 0 0 0,-1 1 0 0,-1 1 0 0,-1 0 0 16,-4 0 0-16,1 0 0 0,-3 1 0 0,2 0 0 15,1 0 0-15,0 0 0 0,0 0 0 0,2 0 0 16,0-1 0-16,1 1 0 0,-1 1 0 0,0-2 0 16,-1 0 0-16,-2 1 0 0,-1-2 0 0,-1 1 0 15,-1 0 0-15,0 0 0 0,1 0 0 0,0 2 0 16,0 1 0-16,12-2 0 0,-7-1 0 0,0 1 0 16,1 0 0-16,-1 1 0 0,-3 2 0 0,-2 0 0 15,1-1 0-15,-9-2 0 0,2-1 0 0,1 0 0 0,2-1 0 16,1 1 0-16,2 1 0 0,12-1 0 15,-2 0 0-15,-1 0 0 0,1-2 0 0,-2 0 0 16,-1-1 0-16,-11 2 0 0,2 0 0 0,0 0 0 16,0-1 0-16,-1 0 0 0,1 1 0 0,1 0 0 15,2 0 0-15,10 1 0 0,-3-2 0 0,-1 1 0 16,0 1 0-16,-1 0 0 0,1-1 0 0,-3 0 0 0,0 1 0 0,-3 0 0 16,-1-3 0-16,2 0 0 0,-1 0 0 0,1 1 0 15,0 0 0-15,1 1 0 0,1 0 0 0,1 0 0 16,0-1 0-16,0-1 0 0,0 0 0 0,-1 1 0 15,-2 1 0-15,-1 1 0 0,-2-2 0 0,0 0 0 16,-1-2 0-16,2 0 0 0,0 0 0 0,1 0 0 16,2-1 0-16,0 2 0 0,0-2 128 0,1 2-128 15,2 0 0-15,-2-1 0 0,0 0 0 0,-4 1 0 0,-2-1 0 16,-1 1 0-16,-1 0 0 0,2-1 0 0,-1 1 0 0,2-1 0 16,0 0 0-16,2 0 0 0,-1 0 0 0,1 1 0 15,0-2 0-15,0 2 0 0,2 0 0 0,-3 1 0 16,0-1 0-16,-1 1 0 0,-4 0 0 0,1 0 0 15,-2 0 0-15,3 0 0 0,-3-1 0 0,5 1 0 16,0 0 0-16,1 1 0 0,-1-2 0 0,1 2 0 16,-3-2 0-16,2 2 0 0,2-1 0 0,-2 0 0 15,-1-1 0-15,-2 1 0 0,0 0 0 0,-1 1 0 16,-1 0 0-16,-1 0 0 0,1-2 0 0,0 1 0 16,1-3 0-16,2 2 0 0,1 1 0 0,2 1 128 15,0 0-128-15,0 0 0 0,1-2 0 0,0 0 0 16,0 0 0-16,1 2 0 0,-2-1 0 0,-2 2 0 15,-4 0 128-15,1-1-128 0,-4-2 0 0,1 0 0 0,-2 0 0 0,2 1 0 16,0 2 0-16,-1 2 0 0,3 1 0 0,0-3 0 16,1 0 0-16,0-2 0 0,1 2 0 0,1 0 0 15,2 0 0-15,0 2 0 0,0-2 0 0,-1 1 0 16,1-1 0-16,-4 0 0 16,-1 0 0-16,-1 2 0 0,-2 2 0 0,-1-1 0 0,1 0 0 0,1 0 0 15,-1 0 0-15,2-1 0 0,0 0 128 0,1 2-128 16,0-3 0-16,2 3 0 0,-1-2 0 0,2 1 0 0,1-1 0 0,1 1 0 15,-1-2 0-15,0 1 0 0,-2 0 0 16,0 1 0-16,-5-1 0 0,0 1 0 16,0 1 0-16,-3 1 0 0,1-3 0 0,1 1 0 0,0 0 0 0,2 0 0 15,0-1 0-15,3 1 0 0,0-1 0 0,1 0 0 16,1 1 0-16,4-2 0 0,0 1 0 0,1 0 0 16,-2-1 0-16,0 1 0 0,-2-1 0 0,-3 0 0 15,-2 1 0-15,-1 0 0 0,-2 0 0 0,2 1 0 16,-1 0 0-16,2-1 0 0,-1 1 0 0,2-2 0 15,0 1 0-15,1 0 0 0,1 0 0 0,1 1 0 16,2-2 0-16,0 1 0 0,1 0 0 0,1-2 0 0,-2 1 0 16,0 1 0-16,-4 1 0 0,0 0 0 15,-5-1 0-15,1 1 0 0,-1 0 0 0,-1-3 0 0,1 0 0 0,0 1 0 16,0 1 0-16,-1 0 0 16,-2-1 0-16,3-2 0 0,-1 1 0 0,1-2 0 0,0 1 0 0,1 1 0 15,-1 0 0-15,3 0 0 16,-1 0 128-16,2 0-128 0,0 0 0 0,-2-1 0 15,1 0 0-15,-2-1 128 0,-1 2-128 0,-1 0 0 16,-1 0 0-16,0 0 0 0,-2-2 0 0,0 0 0 0,1 1 0 16,1-1 0-16,0 0 0 0,2 0 0 0,0 1 128 0,-2-1-128 15,-1 1 0-15,2-2 0 0,-1 1 0 0,0 0 0 16,1 0 0-16,0 1 0 0,-2-2 0 0,1 2 128 16,2 0-128-16,1-2 0 0,0 0 0 0,-1 0 0 15,0-1 0-15,1 1 0 0,-1 1 0 0,0-1 0 16,0-1 0-16,-3 0 0 0,1 0 0 0,0 1 0 0,-3 0 0 0,1 1 0 15,1 0 0-15,-3 1 0 0,-1 0 0 0,3-2 0 16,1 1 0-16,0 0 0 0,-2-1 0 0,2 1 0 16,1 0 0-16,-2 0 0 0,2 1 0 0,0-1 0 15,-1 0 0-15,0 0 0 0,1 1 0 0,0 0 0 16,2 0 0-16,-1 0 0 0,-1 1 0 0,1-2 0 16,1 1 128-16,-2 0-128 0,1 1 0 0,0 0 0 15,-3 0 0-15,0 0 0 0,-1-1 0 0,-1 1 0 16,0 0 0-16,-3 0 0 0,0 0 0 0,0 0 0 15,0 0 0-15,-2 0 0 0,-5 0 0 0,6 0 0 16,0 0 0-16,-1-2 0 0,-5 2 0 0,6-1 0 16,-6 1 128-16,6-1-128 0,-6 1 0 0,7-1 0 15,0 1 0-15,-1-2 0 0,0 1 0 0,-1 1 0 16,1 0 0-16,0 0 0 0,-6 0 0 0,7 0 0 0,-7 0 0 0,7 0 0 16,-7 0 0-16,9 1 0 15,-3 1 0-15,2-2 0 0,0 1 0 0,1 0 0 0,-2 0 0 0,1 1 0 16,0-2 0-16,0-2 0 15,2 2 0-15,1 0 0 0,0 0 0 0,3 0 0 0,0 0 0 0,2 0 0 16,-2 0 0-16,1 2 0 0,0-2 0 0,0 0 0 16,-1 1 0-16,1 0 0 0,-2 0 0 15,1 1 0-15,0-2 0 0,-1 1 0 0,1 0 0 0,1 0 0 16,0 0 0-16,2 1 0 0,0-1 0 0,0 1 0 16,1-1 0-16,-1-1 0 0,0 1 0 0,-1 1 0 15,1 0 0-15,2 0 0 0,0 0 0 0,2-1 0 16,1 1 0-16,0-2 0 0,-1 0 0 0,2 1 0 15,-4 0 0-15,2 2 0 0,-2-2 0 0,8 1 0 0,-3 0 0 16,-7-1 0-16,1 0 0 0,-1 0 0 0,0 0 0 0,-1 0 0 16,0 0 0-16,1 1 0 0,-1 0 0 0,2 1 0 15,-1-2 0-15,2 1 0 0,0 0 0 0,-1-2 0 16,1 1 0-16,-3 0 0 0,0 0 0 0,0 0-192 16,-3-1 0-16,0 1 16 0,-2 0 176 0,0-1 0 15,-2 0 0-15,1 0 0 0,1 0 0 0,0 0 0 16,-2 0 0-16,2 0 0 0,1-1 0 0,-1 0 0 15,-1 1 0-15,1-1 0 0,0-1 0 0,1 1 0 16,-2 1 0-16,0-3 0 0,-2 2 0 0,0 1 0 16,-1 0 0-16,-1 1-128 0,-1 0 256 0,-5-1 48 15,6 2 16-15,-6-2 0 0,6 2-192 0,-1 0 0 16,-5-2 0-16,0 0 128 0,0 0-128 0,0 0 0 16,0 0 0-16,0 0 0 0,0 0 0 0,0 0 0 15,6 3 0-15,-1 1 0 0,-5-4 0 0,6 4 0 16,-6-4 0-16,6 4 0 0,-1 0 0 0,1 1 0 15,-1 0 0-15,-1 0 0 0,1 1 0 0,-1 0 0 16,0 3 0-16,0 0 0 0,-1 2 0 0,0 0 0 0,-1 0 0 0,0 2 0 16,-1-1 0-16,1-1 0 15,0 1 0-15,0 0 0 0,0 1 0 0,0-2 0 0,1 2 0 0,0 2 0 16,-1 0 0-16,1 2 0 0,1 0 0 0,0 0 0 16,-1 2 128-16,1-2-128 0,0 3 128 0,0 1-128 15,-1-1 0-15,0 1 0 0,0-1 0 0,1 1 0 16,-2-1 0-16,0 0 0 0,-1-3 0 0,1 0 0 15,-1-1 0-15,0-2 0 0,0 0 0 0,0 0 0 16,2-1 0-16,-1 2 0 0,-1 1 0 0,0-4 0 16,0 1-176-16,1 0 176 0,-1 1-128 0,0 1 128 15,0-1 0-15,1-1 0 0,-1 1 0 0,0-2 0 0,-1-1 0 0,1-2 0 16,0 2 0-16,0-2 0 0,0-2 0 0,0 1 0 16,1 0 0-16,-1-1 0 0,0 1 0 0,1 0 0 15,-1-3 0-15,1 2 0 0,-1 0 0 0,0-1 0 16,0 1 0-16,1-1 0 0,-1 1 0 0,0-1 0 15,-1-6 0-15,1 7 0 0,1-1 0 0,-1 1 0 16,-1 0 0-16,0-1 0 0,0-6 0 0,0 6 0 16,0-6 0-16,-1 7 0 0,1-7 0 0,0 0 0 15,0 0 0-15,-1 4 0 0,1-4 0 0,0 0 0 16,-2 5 0-16,2-5 0 0,-4 3 0 0,0 2 0 16,4-5 0-16,-4 2 0 0,-1 1 0 0,1-2 0 15,-1 0 0-15,-1 0 0 0,0 1 0 0,0-2 0 16,-1 1 0-16,-1 0 0 0,2-1 0 0,-2 0-240 15,-1 0 48-15,1 0 0 0,0 1 768 0,0-1 144 16,0 0 48-16,-1 0 0 16,-2 0-1232-16,2-1-240 0,1 0-64 0,0 1 0 0,-3 0 768 0,-1 0 192 0,1-1 0 15,0 1 16-15,-2-2 48 0,0 1 0 0,0 0 0 16,0 1 0-16,-1-1-256 0,0 1-288 16,-2-2 64-16,1 2 16 0,-1 0 208 0,-2-1 0 0,-3 0 0 0,-1 0 0 15,-2 1 0-15,-1 0 0 0,0 0 0 0,0 0 0 16,4 0 0-16,0 0 0 0,1 0 0 0,-1 0 0 15,2 0 0-15,1 0 0 0,2 0 128 0,1 0-128 16,-1 0 208-16,0-2-16 0,2 1 0 0,1 0 0 16,-1 0-192-16,1 0 0 0,-3 0 0 0,-2 0 0 15,-1 0 0-15,-3 0 0 0,-1-1 0 0,-4 0 0 0,1 1 0 0,-1 0 0 16,0 0 0-16,1 1 0 0,-1 0 0 0,2 0 0 16,1 0 0-16,1 1 0 0,1 0 128 0,0 1-128 15,1 0 0-15,-2 0 144 0,-1 1-144 0,-2-1 0 16,0 2 0-16,-3-3-176 0,1 1 320 0,1 0 64 15,0 0 16-15,2-2 0 0,-1 0-224 0,2 0 128 16,2 0-128-16,-1-1 0 0,2 0 128 0,0 1-128 16,-1-2 0-16,-3 1 0 0,-1 0 0 0,-17 0 0 15,2 1 0-15,2 0 0 0,2-2 0 0,4 1 0 16,0-1 0-16,3 3 0 0,1 0 0 0,3 2 128 16,2-2-128-16,1 1 0 0,-2 0 0 0,1 0 0 15,-1 1 0-15,-1 0 0 0,1 1 0 0,0-1 0 16,2-1 0-16,6-1 0 0,1 0 0 0,-7 1 0 15,2-1 0-15,3 0 0 0,-1-1 0 0,3 1 0 16,0 0 0-16,1 0 0 0,2 1 0 0,0-2 0 16,0 1 0-16,3 1 0 0,-3 0 0 0,2-1 0 15,0 0 0-15,1 1 0 0,-3-2 0 0,0 2 0 16,-1 0 0-16,-1 0 0 0,-3 1 0 0,1 0 0 0,-3-1 0 0,0 2 0 16,-1-3 0-16,-1 3 0 0,1-2 0 0,0 1 0 15,4 0 0-15,-1-1 0 0,1-2 0 0,-1 1 0 16,0 0 0-16,1-1 0 0,1-1 0 0,0 0 0 15,-1 0 0-15,2-1 0 0,-1 0 0 0,-3-2 0 16,-1 0 0-16,-4 2 0 0,-3-2 0 0,-3 0 0 16,-2 0 0-16,1 1 0 0,0 0 0 0,1 1 0 15,0 0 0-15,2 2 0 0,1 0 0 0,2 0 0 16,1-3 0-16,0 2 0 0,-3 1 0 0,0 0 0 0,-4 1 0 0,-1 0 0 16,-1-1 0-16,3-1 0 0,0-1 0 0,1 0 0 15,0 0 0-15,0 1 0 0,3 0 0 0,2 0 0 16,-3-1 0-16,0 1 0 0,-1-1 0 0,-5 0 0 15,-7 0 0-15,0 1 0 0,0 0 0 0,-1 1 0 16,2-2 0-16,1 1 0 0,2-1 0 0,3 0 0 16,2 0 0-16,-4 1 0 0,-2-1 0 0,-5 1 0 15,-3-1 0-15,1 0 0 0,3-2 0 0,2 2 0 16,3-1 0-16,1 0 0 0,2 1 0 0,-2 1 0 16,-3-1 0-16,-3 0 0 0,-4 1 0 0,-1-2 0 15,1 1 0-15,2-1 0 0,2 1 0 0,4 0 0 16,1 0 0-16,0 0 0 0,0 2 0 0,-3-2 0 15,-5-1 0-15,3 1 0 0,0-1 0 0,1 1 0 16,1 0 0-16,2 0 0 0,3-2 0 0,0 1 0 16,0 0 0-16,-2 0 0 0,-4-1 0 0,0 1 0 15,-1 0 0-15,-1 0 0 0,2 1 0 0,2-1 0 16,1 2 0-16,4 0 0 0,3-1 0 0,-2 2 0 0,-3-2 0 0,-2 1 0 16,-2-1 0-16,2 2 0 0,2 0 0 0,-1 0 0 15,0 0 0-15,4 0 0 0,3 1 0 0,1 1 0 16,3 0 0-16,0 0 0 0,-2 0 0 0,1-1 0 15,-4-1 0-15,0 0 0 0,-1-1 0 0,0 1 0 16,1 0 0-16,2 1 0 0,-1 1 0 0,1-2 0 16,2 0 0-16,1-2 0 0,1 1 0 0,1 1 0 15,2 0 0-15,-2 1 0 0,-1 1 0 0,-2-2 0 0,-1 0 0 0,0 0 0 16,-3 1 0-16,4 1 0 0,1 0 0 0,-2 1 0 16,2 0 0-16,0 0 0 0,3-1 0 0,0 0 0 15,2 0 0-15,2 1 0 0,-1-2 0 0,1 0 0 16,0-1 0-16,1 0 0 0,-2 0 0 0,0 0 0 15,-2 0 0-15,0 0 0 0,-1 0 0 0,1 0 0 16,1 0 0-16,1 0 0 0,0-1 0 0,-2 1 0 16,2 1 0-16,-1-1 0 0,3 0 0 0,-2 1 0 15,1 1 0-15,0-1 0 0,0-2 0 0,3 1 0 16,1 0 0-16,-2 0 0 0,1 0 0 0,-2 1 0 16,-1 0 0-16,1-1 0 0,-2-1 0 0,0 1 0 15,-3 3 0-15,2-2 0 0,-1 1 0 0,1 1 0 16,-2 1 0-16,0 0 0 0,-2 0 0 0,2 1 0 15,-1 1 0-15,2 0 0 0,1-1 0 0,0-1 0 16,0-2 0-16,1 2 0 0,-1 1 0 0,-1 0 0 16,0-2 0-16,-2 0 0 0,-1 0 0 0,-1-1 0 15,-1 0 0-15,2-1 0 0,0 0 0 0,1 1 0 16,-2 0 0-16,3-1 0 0,0-1 0 0,2 0 0 0,-1-1 0 0,2 2 0 16,0 2 0-16,0-1 0 15,-2 1 0-15,0-2 0 0,0-2 0 0,-2 1 0 0,-2 1 0 0,0 2 0 16,-4-3 0-16,4 2 0 0,1 0 0 0,0-1 0 15,-1-1 0-15,1 0 0 0,1-1 0 0,0 1 0 16,3 1 0-16,1 1 0 0,0-1 0 0,0-1 0 16,-1 0 0-16,0-1 0 0,-3 0 0 0,0 1 0 15,-3 0 0-15,1 0 0 0,-1 1 0 0,0-1 0 0,2 0 0 0,-1 0 0 16,1 1 0-16,0 1 0 0,1-1 0 0,2 0 0 16,1 0 0-16,0-1 0 15,2 0 0-15,-3 1 0 0,0 0 0 0,-3-1 0 0,0 0 0 0,-4 1 0 16,0 1 0-16,1-2 0 0,0 0 0 0,1 1 0 15,-2-1 0-15,2 1 0 0,1 0 0 0,0-1 0 16,3 0 0-16,-1 0 0 0,2 0 0 0,-2 2 0 16,0-2 0-16,-2 0 0 0,-1 0 0 0,-3 0-128 15,-3-2 128-15,1 2 0 0,0 0 0 0,-1 2 0 16,0-2 0-16,2 0 0 0,0 0 0 0,4-2 0 16,0 1 0-16,-1 1 0 0,0 0 0 0,-2 0 0 15,-3 0 0-15,0 0 0 0,-4 0 0 0,3 0 0 16,0 0 0-16,1 1 0 0,0 1 0 0,1-2 0 15,1 1 0-15,2 0 0 0,-1-1 0 0,-2 0-128 16,-2-1 128-16,-2 1 0 0,-4 0 0 0,0 0 0 16,2 0 0-16,0 0 0 0,1-1 0 0,1 1 0 15,2-2-128-15,9 2 128 0,-1 0 0 0,-4 0 0 16,-3 0 0-16,-3 0 0 0,0 0 0 0,-2 2-128 16,0-2 128-16,2 1 0 0,1 0 0 0,1 0 0 15,1 1 0-15,0-2 0 0,-1 0 0 0,-2 0 0 0,-4 0 0 0,1 0 0 16,0 0 0-16,0 0 0 0,2 0 0 0,0 0 0 15,0 0 0-15,2 0 0 0,1-2 0 0,-2 2 0 16,-2 2 0-16,-2-2 0 0,-1 0 0 0,0 0 0 16,-1 0 0-16,1 0 0 0,1 0 0 0,3 1 0 15,0 1 0-15,-1 1 0 0,-4 0 0 0,-1 0 0 16,1-2 0-16,-1 3 0 0,-1-2 0 0,2 1 0 0,3-2 0 16,3 1 0-16,0 0 0 0,0 0 0 0,2-1 0 0,-1-1 0 15,-2 0 0-15,2 0 0 0,0-1 0 0,2 0 0 16,2 0 0-16,1-2 0 0,2 1 0 0,4 0 0 15,1 0 0-15,3 1 0 0,1-3 0 0,2 2 0 16,3-1 0-16,-1 1 0 16,1 1-800-16,0 0-48 0,0 0-16 0,-2 2 0 15,-2 3-4224-15,2 3-848 0</inkml:trace>
  <inkml:trace contextRef="#ctx0" brushRef="#br0" timeOffset="63791.382">19461 10342 13823 0,'0'0'1216'0,"0"0"-960"16,-5 1-256-16,0-1 0 0,0 3 3120 0,5-3 576 15,-4 2 112-15,4-2 32 0,0 0-2032 0,0 0-400 16,0 0-64-16,0 0-32 0,0 0-48 0,3-2-16 16,3 0 0-16,2 1 0 0,2-2 16 0,0 1 0 0,2 1 0 0,3 0 0 15,2 1-272-15,2 0-48 0,3 0-16 0,1 0 0 16,2 1-288-16,3 1-48 15,-1 1-16-15,3-1 0 0,-2 1-80 0,2 1-32 0,3-3 0 0,6 0 0 16,3 0-144-16,6 0-16 0,2 0-16 0,2 0 0 16,-2-1-32-16,2 0-16 0,2 0 0 0,4 1 0 15,6 2-16-15,-2 0 0 0,-4 2 0 0,-1-2 0 16,0 1-48-16,-1 1-16 0,4-1 0 0,0 0 0 0,0 1-160 16,-2 0 0-16,-2 0 0 0,-3 0 128 0,1-1-128 0,2 0 0 15,2 0 0-15,-2 1 0 0,-3 0 0 0,-2 0 0 16,-4 0 128-16,-1 0-128 0,2 0 0 0,-1 0 0 15,1 0 0-15,0-2 0 0,-2 0 128 0,-1 1-128 16,-4-2 0-16,-2 0 128 0,-3 0-128 0,0-1 0 16,-1 0 0-16,-1 0 0 0,0 0 0 0,1 0 0 15,-2 0 0-15,1 1 0 0,-1 1 0 0,-2-2 0 16,-4 1 128-16,0 0-128 0,-5 0 0 0,1 1 0 16,-4-2 0-16,0 1 0 0,-2 1 0 0,-1-1 0 15,-1-1 128-15,0 0-128 0,-2 0 0 0,-1 0 0 16,0-1 0-16,-3 1 0 0,-1-1 0 0,0 0 0 15,0-1-192-15,-2 0 192 16,-1 0-1200-16,-5 1-112 0,0 0-32 0,0 0-13296 16,0 0-2656-16</inkml:trace>
  <inkml:trace contextRef="#ctx0" brushRef="#br0" timeOffset="122683.342">19491 10334 6447 0,'0'0'272'0,"0"0"80"0,0 0-352 0,0 0 0 0,-2 3 0 0,2-3 0 0,0 0 4784 0,0 0 880 16,0 0 176-16,0 0 48 0,0 0-3392 0,0 0-688 15,0 0-128-15,0 0-16 0,0 0-208 0,0 0-48 16,0 0 0-16,0 0 0 0,0 0-256 0,0 0-64 16,0 0-16-16,6 1 0 0,-1 1-208 0,-5-2-32 15,0 0-16-15,6 2 0 0,1-1-224 0,1-1-32 16,0 1-16-16,2 1 0 0,0-2-128 0,1 2-32 0,0-2 0 15,3 0 0-15,1 0 0 0,1-1-16 16,0 0 0-16,0 1 0 0,0-2-32 0,0 1 0 16,0 0 0-16,-2-1 0 0,1 1-80 0,0-1-32 15,-3 0 0-15,3 1 0 0,-1 0-32 0,-1 0-16 16,1 0 0-16,1 1 0 0,-1 0 16 0,2 2 16 16,0-1 0-16,-1 0 0 0,1 1-32 0,1 0-16 0,0-1 0 15,2 1 0-15,1-2-32 0,1 1-128 0,-1 2 192 16,2-2-64-16,-1 3 64 0,-1-4 0 0,-1 1 0 0,-1 0 0 15,-1-1 32-15,0 0 16 0,0 1 0 0,0-1 0 16,-1-1-64-16,1 1-16 0,0 0 0 0,2 0 0 16,0-1 48-16,-1 1 16 0,0 0 0 0,1 0 0 15,2-1-224-15,-1 1 0 0,2 0 0 0,9 0 0 16,-3 1 128-16,-11-1-128 0,3-1 176 0,-2 1-176 0,0-2 0 0,-1 1 0 16,0-1 0-16,-1 2 0 0,0-2 0 0,0 1 0 15,1 1 0-15,0-1 0 0,0 1 128 0,0 0-128 16,1 0 0-16,0 1 0 0,-3 0 192 0,1 2-192 15,1 1 192-15,0-1-192 0,0 2 160 0,-1 0-160 16,1 0 128-16,1 0-128 0,-3 0 0 0,0-2 0 16,0 1 0-16,-1-1 0 0,1 1 192 0,-1-1-64 15,-2-1 0-15,2 1 0 0,-1-1-128 0,0 1 0 16,2-3 0-16,0 0-176 0,-1 0 176 0,2-2 0 16,1 1 128-16,0 0-128 0,1 0 0 0,-1 1 0 15,0-2 0-15,1 1 0 0,0 0 0 0,1 0 0 16,-1 0 0-16,1 1 128 0,0 0-96 0,-1 0-32 0,1 0 0 0,-3 1 0 15,0 0 0-15,0 0 0 16,-4 0 0-16,1 1 0 0,0-2 0 0,-2 1 0 0,-1 0 0 0,2 2 0 16,-1-2 0-16,0 1 0 15,-1-2 0-15,1 2 0 0,1-2 0 0,1 2 0 0,-2-1 0 0,2 0 0 16,1 0 0-16,0 0 0 16,-1 0 0-16,1 0 0 0,0 0 0 0,2 0 0 0,0-1 0 0,0 0 0 15,2 0 0-15,0 1 0 0,0 0 0 0,0 0 0 16,0 0 0-16,0 0 0 0,-3 0 0 0,1 1 0 15,-1-2 0-15,-1 0 0 16,3 1 0-16,-2 0 0 0,-1-1 0 0,1 0-240 16,1 2 80-16,-2-2 16 0,1 2 144 0,-1 1 192 0,-2-2-32 0,2 2-16 15,-1 0-96-15,0-1-48 16,-3-1 0-16,2 0 0 0,1 1 0 0,-1 0 0 0,2-1 0 0,1 1 0 16,-1-2 0-16,-1 0 0 0,1 0 0 0,0 0 0 15,0 0 0-15,0 0 0 0,0 0 0 0,-2 0 0 16,0 0 0-16,0 0 0 0,-1 0 0 0,-1-2 0 15,0 2 0-15,0 0 0 0,0 0 0 0,-2 0 0 0,0 0 0 16,0 0 0-16,0 0 0 0,1 2 0 0,-1-2 0 16,-1 0 0-16,2 0 0 0,1 0 0 0,1 0 0 0,0 0 0 15,0 0 0-15,1 0 0 0,1 0 0 0,-2 0 0 16,0 0 0-16,1 0 0 0,1 0 0 0,-1 0 0 16,1 0 0-16,0 0 0 0,-1 0 0 0,1 0 0 15,-1 0 0-15,0 0 0 0,-2-2 0 0,2 2 0 16,-3 0 0-16,0 2 0 0,-1-4 0 0,-1 0 0 15,-2 0 0-15,-5 2 0 0,0 0 0 0,0 0 0 16,0 0 0-16,-1-4 0 16,-2-1-1056-16,-3 2-208 0,-2-2-32 0,2 5-23600 0</inkml:trace>
  <inkml:trace contextRef="#ctx0" brushRef="#br0" timeOffset="126636.537">21522 7314 5055 0,'0'0'224'0,"0"0"48"0,0 0-272 0,0 0 0 16,0 0 0-16,0 0 0 0,0 0 1136 0,0 0 160 16,0 0 48-16,0 0 0 0,0 0 144 0,0 0 48 15,-2-3 0-15,2 3 0 0,0 0-528 0,0 0-112 16,-1-5 0-16,1 5-16 0,-2-3-176 0,2 3-16 15,0 0-16-15,0 0 0 0,0 0 224 0,0 0 32 16,0 0 16-16,0 0 0 0,0 0 640 0,0 0 128 16,0 0 16-16,0 0 16 0,0 0-224 0,0 0-48 15,0 0-16-15,0 0 0 0,0 0-80 0,0 0-16 0,0 0 0 0,0 0 0 16,0 0-144-16,0 0-48 0,4 2 0 16,0 1 0-16,-4-3-64 0,6 3-16 15,2-2 0-15,1 1 0 0,4 0-176 0,6 0-32 0,-2 1-16 0,-3-2 0 16,3-1-240-16,0 1-48 0,2 0-16 0,-1 1 0 15,2-1-128-15,-1-1-32 0,0-1 0 0,1 2 0 16,1-1-80-16,0 0-32 0,0 0 0 0,4 0 0 0,0 0-32 16,2 0-16-16,3-1 0 0,0 1 0 15,2 1-32-15,2 2 0 0,-3-1 0 0,-2 1 0 0,-1 0-64 0,-3 0-16 16,0 0 0-16,-1 0 0 0,0 1-128 0,4-1 160 16,0-1-160-16,4 1 160 0,4 1-160 0,0-1 0 15,3-1 0-15,1 1 0 0,-3-2 0 0,-1 1 0 16,-1 0 0-16,0-2 112 0,0-2-112 0,0 1 0 15,1 0 0-15,2 1 0 0,1-1 0 0,-2 1 0 16,-1-2 0-16,-4 1 0 0,-2 1 0 0,-3 1 0 16,-2 1 0-16,1-2 0 0,-2 1 0 0,2 0 0 15,-1 0 0-15,0-2 0 0,1 1 0 0,1 0 0 16,2-1 0-16,-1 1 0 0,1 1 0 0,1-1 0 16,-4-1 0-16,-1 1 0 0,0 2 0 0,-2-2 0 15,2 0 0-15,-1 0 0 0,1-2 0 0,2 1 0 16,1-1 0-16,-3 1 0 0,1-1 0 0,3 1 0 15,0 0 0-15,-1 1 0 0,0 0 0 0,-2 0 0 16,-2 1 0-16,-4 0 0 0,-1-1 0 0,-1 1 0 16,-2-1 0-16,-2 0 0 0,1 0 0 0,0 0 0 15,-1 0 0-15,-3 0 0 0,1 1 0 0,-1-1 0 16,-1 0 0-16,-1-1 0 0,-2 1 0 0,0 0 0 0,0-1 0 16,0 0 0-16,-1 0 0 0,-1-1 0 0,-2 0 0 0,-3 2 0 15,0 0 0-15,0 0 0 0,0 0 0 0,0 0 0 31,-4-1-2112-31,4 1-400 0,-4 7-96 0</inkml:trace>
  <inkml:trace contextRef="#ctx0" brushRef="#br0" timeOffset="199365.002">21626 7294 19983 0,'-6'0'880'0,"6"0"192"0,-3 2-864 0,-1 0-208 16,-1 1 0-16,2-1 0 0,0 0 1440 0,3-2 240 16,0 0 48-16,0 0 16 0,0 0-336 0,0 0-64 15,0 0 0-15,0 0-16 0,0 0 16 0,0 0 0 16,0 0 0-16,0 0 0 0,0 0-80 0,5 3-16 0,1 0 0 0,0-2 0 15,0 1-192-15,1 0-32 16,-1 0-16-16,2 1 0 0,0-2-176 0,1 1-48 0,0 0 0 0,2-2 0 16,0 1-224-16,1 0-48 0,0 0-16 0,-1 0 0 15,2 1-80-15,-1-1-16 16,0-1 0-16,1 0 0 0,1 0-48 0,0 0-16 0,-1 0 0 0,1 0 0 16,1 1-64-16,0-1-16 0,3 0 0 0,0 0 0 15,-2 0 0-15,3-1 0 0,1 1 0 0,2 0 0 0,-1 0-48 16,1 1-16-16,0-1 0 0,0 2 0 15,0-1-16-15,-1-1-16 0,-2 0 0 0,0 0 0 16,-1 1-32-16,-1-1 0 0,1 0 0 0,-1 1 0 16,1 1 256-16,1-1 32 0,0-2 16 0,1 1 0 0,-1 0-432 0,1-1-224 15,0 2 32-15,2 0 0 0,-2-1 192 0,1 0 0 16,-1 2 0-16,1-2 0 0,-2 1 0 0,0 1 208 16,-1 0-64-16,-2 0-16 15,0 0 0-15,0-2 0 0,-1 1 0 0,1 0 0 0,-1-1-128 0,0 1 0 16,1-1 0-16,-1 0 0 0,4 0 128 0,-1-1-128 15,0 0 192-15,1 0-64 0,-3 1-128 0,2 0 0 16,2-2 0-16,-1 2 0 0,1 0 0 0,-1-1 0 16,0 0 0-16,-1 1 0 0,-1 0 0 0,-1 0 128 15,-4-2-128-15,2 1 0 0,2 0 0 0,-1 0 0 16,2-2 128-16,-2 1-128 0,-2 0 0 0,1 0 0 0,0 0 0 0,-2 0 0 16,1 1 0-16,0 0 0 15,2 0 0-15,-1 0 0 0,2 0 0 0,-2 1 0 16,-1-2 0-16,-1 2 0 0,1 0 0 0,-1 0 0 15,0 0 0-15,1 0 0 0,0 2 128 0,-1-2-128 16,2 0 0-16,0 0 128 0,-2 1-128 0,2 0 160 16,0 0-160-16,-1 0 160 0,0 0-160 0,0 0 0 0,0-1 0 0,-2 1 0 15,1 0 0-15,0 0 0 16,-1 0 0-16,3 0 0 0,-2 0 0 0,1 0 0 0,-2-1 0 0,1 0 128 16,0 0-128-16,-1 0 0 0,-1-1 144 0,2 1-144 15,1 0 0-15,-2 0 128 0,0 0-128 0,-2 0 0 16,1 0 0-16,-1 0 128 0,-1 0-128 0,1 0 0 15,-1-1 0-15,0 1 128 0,0 0-128 0,1 0 0 16,0 0 0-16,-2 0 0 0,-1 0 0 0,-1 0 128 16,1-1-128-16,-1 1 0 0,-1-1 0 0,1 1 0 0,-5 0 0 15,0 0 0-15,0 0 0 0,0 0 0 0,0 0 0 0,0 0 0 16,0 0 0-16,0 0-128 16,-2-3-976-16,-1 1-192 0,-4 0-48 0,-1 0-15136 15,-1 0-3040-15</inkml:trace>
  <inkml:trace contextRef="#ctx0" brushRef="#br0" timeOffset="211867.953">19559 10339 15663 0,'0'0'688'0,"-4"4"144"0,-1-1-656 0,0 2-176 0,-1-1 0 0,1 1 0 0,1-1 3648 0,1 1 704 16,0 0 144-16,3-5 32 16,-1 5-2448-16,1-5-480 0,1 5-112 0,-1-5-16 15,5 4-320-15,0 1-64 0,1-2 0 0,1 0-16 0,1-1 0 0,1-1 0 16,0 0 0-16,3 0 0 15,0-1-96-15,1 0-16 0,0 0 0 0,0 0 0 0,2 2-176 0,-2-2-32 16,1 1-16-16,-2 0 0 0,0-1-192 0,1 0-32 16,0 0-16-16,0 1 0 0,-1-1-208 0,2 2-32 15,0-2-16-15,0 0 0 0,1 0 32 0,2 0 16 16,-1 0 0-16,1 0 0 0,-1 0-32 0,4-2 0 16,1 0 0-16,1 1 0 0,3 1-16 0,-1-2-16 15,0 2 0-15,2-2 0 0,-2 1-224 0,0-2 0 16,-3 2 0-16,0 0-160 0,-2 0 352 0,2 1 80 15,-2 0 16-15,2 0 0 0,0 0-144 0,2 1-16 16,-1 0-128-16,1 1 192 0,0 0-192 0,2-1 144 16,0 3-144-16,1-2 128 0,-1 2-128 0,2 0 0 15,-3-1 0-15,-1 1 0 0,1-1 0 0,-2 0 0 0,1-3 0 0,1 0 192 16,1 0-192-16,0-2 0 16,0 0 0-16,0 1 128 0,0 0-128 0,2-1 192 15,0 0-192-15,1 1 192 0,-1 1-192 0,-2 1 0 16,-1-1 0-16,-1 1 0 0,-2 0 0 0,-2 0 0 15,0 0 0-15,1 0 0 0,-2-1 0 0,1 1 0 16,0 0 128-16,3 0-128 0,-1-1 0 0,2 0 128 0,-1-1-128 0,3 1 128 16,0 0-128-16,1 1 0 0,0-1 0 0,-1 0-176 15,0 0 176-15,-1 0 0 0,0 0 0 0,-1 0 0 16,0 0 0-16,-2 0 0 0,1 0 0 0,1 0 0 16,0 0 0-16,0 0 0 0,0 0 128 0,0 2-128 15,2-2 0-15,-1 2 0 0,-1 0 0 0,1-1 0 16,-2 1 0-16,1 0 0 0,-3-2 0 0,0 2 0 0,-1 0 0 0,-1-1 0 15,-1-1 0-15,0 0 0 0,1 0 0 16,-1-1 0-16,-1 0 0 0,1-1 0 0,-1 1 0 0,2-2 0 16,0 1 0-16,-1 0 128 0,0 0-96 0,0 0-32 15,0-1 0-15,2-1 0 0,-2 1 0 0,1 1 0 16,-1 0 0-16,1 0 0 0,-1 0 0 0,-1 0 0 16,-1 1 0-16,-1-1 0 0,-1 1 0 0,0 0 0 15,-2 0 0-15,-1-2 0 0,-1 1 0 0,1 1 0 16,0 0 0-16,-1 0 0 0,-1 0 0 0,0 0 0 15,1-1 0-15,2 0 0 0,-2 1 0 0,1-1 0 16,-1 0 0-16,1 0 0 0,-1 1 0 0,0-3 0 16,0 3 0-16,0-2 0 0,-1 2 0 0,-1 0 0 15,0 1 0-15,-1-2 0 0,-2 4 0 0,-4-2 0 0,0 0 0 16,0 0 0-16,0 0 0 0,0 0 0 0,0 0 0 16,-6 1 0-1,-1 3-912-15,-1-1-176 0,-1 1-48 0,1 1-15648 0,1 0-3136 16</inkml:trace>
  <inkml:trace contextRef="#ctx0" brushRef="#br0" timeOffset="-92927.791">21443 7381 24879 0,'0'0'2208'0,"0"0"-1760"16,0 0-448-16,0 0 0 0,0 0 2464 0,-5 1 416 16,5-1 64-16,-7 0 32 0,0-1-1088 0,1 1-224 15,1-2-32-15,-1 2-16 0,0 0-736 0,6 0-160 16,-6-1-16-16,-1-1-16 0,1 0-64 0,0 0-16 15,2-1 0-15,-1 0 0 0,0 0-96 0,1-1 0 16,0-1-16-16,1 0 0 0,-1 0-112 0,1-3 0 16,-1 0-16-16,0 1 0 0,1-2-96 0,-2 1-16 0,1-2 0 0,-1-2 0 15,0 1 16-15,0 0 0 16,0-1 0-16,0 0 0 0,1 0 320 0,-1-1 64 16,1 0 16-16,2 0 0 0,0 1-672 0,0-2-144 0,-1-1-32 0,1 0 0 15,1-1 176-15,0 0 176 0,-1 0-48 0,1-1 0 16,1 0 0-16,0 3 0 0,0-3 0 0,0 2 0 15,0 1 16-15,1 0 0 0,1-1 0 0,1 0 0 16,-2-1-144-16,2-1 0 0,0 0 144 0,-1 0-144 16,3-1 128-16,-1 0-128 0,0-1 160 0,1 1-160 15,-1-1 160-15,1 2-160 0,1-3 160 0,0 3-160 0,-1-4 144 0,1 2-144 16,0 1 128-16,1 0-128 0,0 2 0 0,1 0 128 16,0 1-128-16,-1 1 0 0,1 0 0 15,1 1 128-15,0 1-128 0,1 0 0 0,-1 0 0 0,2 0 0 16,0 0 128-16,0 0-128 0,1 0 0 0,2 1 0 15,0 1 0-15,-2 0 128 0,2 0-128 0,2 1 0 16,-1-1 144-16,3 2-144 0,1-1 0 0,0 1 144 16,2-1-144-16,-1 1 0 0,1 0 144 0,0-2-144 15,-1 2 0-15,-2-2 144 0,1 2-144 0,0-1 0 16,1 1 144-16,0-1-144 0,-1 0 0 0,4 2 0 16,0-1 0-16,2 0 0 0,1 0 0 0,2 0 128 15,4 0-128-15,0 1 0 0,2 0 0 0,-2 2 0 16,-1 0 0-16,0 0 0 0,-1-1-192 0,2 1 0 15,1-1 0-15,1 2 0 0,-1-1 384 0,2 0 64 0,4 1 0 0,-2 0 16 16,-1 2-272-16,-2 0 0 16,-2 0 0-16,-2-2-144 0,-2 1 144 0,0 1 0 15,2 1 0-15,-1-2 0 0,0 1 0 0,1-1 0 16,2 2 0-16,1 1 0 0,2 0 0 0,-2 0 0 0,-3-1 0 0,-1 1 0 16,0 0 0-16,-2 0 0 0,0 0 0 0,0 0 0 15,1 0 0-15,1-1 0 0,-1 2 0 0,2 0 0 16,1-1 0-16,-1 2 0 0,-1 0 0 0,-1 0 0 15,-2 1 0-15,-1 0 0 0,-5 0 0 0,0 1 0 16,-2-2 0-16,1 1 0 0,-1 1 0 0,3-1 0 16,-1 0 0-16,2 0 0 0,0 2 0 0,2-3 0 15,-1 1 0-15,-2 1 0 0,3 0 0 0,1 1 0 0,-1-1 0 16,0 1 0-16,-1 1 0 0,-1 1 128 0,-2 0-128 16,3 5 128-16,-4-2-128 0,-1 1 128 0,-2 0-128 0,1-1 0 15,-1 1 128-15,-1 1-128 0,-1-4 0 0,2 1 128 16,0 1-128-16,2-2 0 0,0 2 0 0,0-2 144 15,3 0-144-15,1 3 0 0,2-1 144 0,-2-1-144 16,-1 0 0-16,-2 1 144 16,-1 0-144-16,-2-1 0 0,1 0 0 0,-1 0 128 0,1 2-128 0,-3 0 0 15,-2-1 144-15,-2-2-144 0,0 1 128 0,-2-2-128 16,-1 1 160-16,-1 1-160 0,0-2 144 0,-1 0-144 16,0 2 128-16,-2 0-128 0,0 0 128 0,0 1-128 15,0-1 0-15,-2 2 128 0,0 0-128 0,0 0 0 16,1 0 0-16,0 3 128 0,-1-3-128 0,-4 2 0 0,-4-3 144 0,5 2-144 15,4 0 128-15,1-1-128 16,0 2 128-16,-1 0-32 0,0 0-96 0,-2-1 0 0,1 2 0 0,0 4 0 16,1-4 0-16,-2 1 0 15,-1 0 0-15,-1-2 0 0,0-1 0 0,0 1 0 0,-1-1 0 0,0 0 0 16,1 1 0-16,-1-1 0 0,0-2 0 0,-2 2 0 16,0 0 0-16,-3-1 0 15,0-1 0-15,0 1 0 0,-2 1 0 0,-1-1 0 0,0 0 0 16,-1 2 0-16,-1-1 0 0,1 0 0 0,-4-2 0 0,1 2 0 15,4-4 0-15,-3 1 0 0,-1 0 0 0,0 2 0 16,-2-2 0-16,-2 3 0 0,2-3 0 0,-1 2 0 16,2 1 0-16,-1-2 0 0,-1 0 0 0,1 0 0 15,-1 1 0-15,-1-1 0 0,-4 0 0 0,-9 0 0 16,-3-2 0-16,-3 0 0 0,-4-1 0 0,0-2 0 0,-2 1 0 0,1-2 0 16,-1-1 0-16,-2 0 0 0,-5-1 0 0,-5 0 0 15,-3-2 0-15,0 0 0 0,0 0 0 0,1 0 0 16,1 0 0-16,0-3 0 0,0 2 0 0,2 0 0 15,2-1 0-15,4 0 0 0,5 0 0 0,5 0 0 16,2-2 0-16,2 1 0 0,2 1-160 0,2-2 32 16,0 0 0-16,5 0 0 15,1 0-2048-15,6-1-384 0</inkml:trace>
</inkml:ink>
</file>

<file path=ppt/ink/ink40.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6T23:16:51.374"/>
    </inkml:context>
    <inkml:brush xml:id="br0">
      <inkml:brushProperty name="width" value="0.05292" units="cm"/>
      <inkml:brushProperty name="height" value="0.05292" units="cm"/>
      <inkml:brushProperty name="color" value="#0070C0"/>
    </inkml:brush>
  </inkml:definitions>
  <inkml:trace contextRef="#ctx0" brushRef="#br0">7355 8349 12895 0,'0'0'1152'0,"0"0"-928"0,0 0-224 0,0 0 0 16,0-5 1728-16,0 5 320 0,2-6 48 0,0 1 16 15,0-2-672-15,1 2-128 0,0 1-32 0,1-2 0 16,-1 0-320-16,3-1-64 0,-1 0 0 0,0 0-16 0,0-1-192 0,1 2-48 15,0-2 0-15,0 2 0 0,-1-3-32 0,2 1-16 16,-1 0 0-16,1 1 0 0,0-1 32 0,2 0 0 16,-2 1 0-16,0-1 0 0,1 1-160 0,0 2-16 15,0-1-16-15,1 0 0 0,0-2 16 0,1 2 16 16,0 0 0-16,-2 0 0 0,0 1-96 0,-1-1-32 16,1 0 0-16,0 0 0 0,-1 0-128 0,1 1-16 15,0-2-16-15,-1 2 0 0,2-2-32 0,0 0 0 16,-2 1 0-16,3-2 0 0,0 0 0 0,2 1 0 0,-1-2 0 15,-2 1 0-15,-1 0-16 0,2 1-128 0,1-2 192 0,1 1-64 16,-1-1 16-16,2 0 0 0,1 0 0 0,1-1 0 16,4-2 0-16,0-1 0 0,-3 1 0 0,1 0 0 15,0 1 48-15,1-1 16 0,0 2 0 16,-2 2 0-16,0-1 0 0,-1 1 0 0,-1 1 0 0,-1 2 0 16,-1-1-48-16,-1 0-16 0,2 1 0 0,1 0 0 0,-1 0 0 0,0 1 0 15,1-1 0-15,4-1 0 0,-3 0 32 0,2 0 0 16,-1 1 0-16,1 2 0 0,1 0 16 15,-1 0 0-15,1 0 0 0,-1-1 0 0,1 1-16 0,2 0 0 16,-2 1 0-16,1-1 0 0,1 1-16 0,-1-1 0 16,-2 1 0-16,-1-2 0 0,0 1 0 0,0 1 0 15,1 0 0-15,0 2 0 0,-2-1 32 0,2 0 0 16,0 0 0-16,0 1 0 0,1 0-192 0,-1 1 0 16,2 0 0-16,0-1 128 0,1 0 0 0,1 0-128 15,0 1 192-15,1-1-64 0,1 0 0 0,0 0 0 16,-2 0 0-16,2 0 0 0,-4 0 0 0,1 0 0 0,-1 0 0 0,1 0 0 15,-1 0 0-15,0 0 0 16,-1 0 0-16,1 0 0 0,0 1-128 0,0 0 192 0,2 0-192 0,0 0 192 16,1 1-64-16,-1-2-128 0,0 0 192 0,0 0-64 15,2 0 0-15,-2 0 0 0,-1 1 0 0,-1-1 0 16,-2 0 0-16,0 0 0 0,-1 0 0 0,0 1 0 31,-1 0-128-31,-1 1 192 0,0-2-192 0,1 1 192 16,0 0-192-16,0 2 192 0,-1-3-192 0,0 2 192 15,0 1-192-15,2-2 128 0,-1 1-128 0,2 0 128 0,0 1-128 0,1 0 160 16,0 0-160-16,-1 1 160 0,2-2-160 0,-2 1 0 16,1 1 144-16,1-1-144 0,-3 1 0 0,0-1 144 15,0 0-144-15,-2 0 0 0,0-1 176 0,1 0-176 16,0 1 160-16,1-2-160 0,0 0 128 0,0 2-128 16,2-3 0-16,-1 1 144 0,0 0-144 0,2 0 192 15,-1 1-192-15,1-2 192 0,0 1-192 0,1 1 128 16,-1-1-128-16,1 2 128 0,-1-1-128 0,1 0 128 15,0-1-128-15,-2 1 128 0,-1 1-128 0,-2 0 0 16,1 0 0-16,0 1 128 0,-2-1-128 0,2 1 0 16,0 0 144-16,-1 0-144 0,1-1 128 0,0-1-128 15,-1 1 160-15,2-2-160 0,0 0 192 0,0 1-48 16,1-4-16-16,0 2 0 0,1 0 0 0,0 0-128 16,1 0 192-16,-1 0-64 0,-2 0-128 0,2 0 0 15,-2 0 144-15,1 0-144 0,-3 0 128 0,-2 2-128 16,1-2 160-16,-1 0-160 0,-1 1 0 0,1 0 0 0,0 0 0 0,1 1 0 15,0-1 0-15,0 0 0 0,-2-1 0 0,1 0 0 16,1 0 128-16,1 0-128 0,-2-1 0 0,3 0 144 16,0-1-144-16,-1 0 160 0,1-1-160 0,0 1 160 15,0-1-160-15,1 1 192 0,-2-3-192 0,1 1 192 0,-2 0-192 0,0 1 128 16,-1 1-128-16,-1-2 128 0,0 3-128 0,-2-2 128 16,0 1-128-16,0 0 128 0,-2 0-128 0,0 0 0 15,-2 1 0-15,1 0 128 0,1 0-128 0,-1 0 0 16,0 0 0-16,1-1 128 15,0 0-128-15,1 0 0 0,0 0 0 0,1 0 128 0,1-1-128 0,-1 0 0 16,1 0 0-16,1 1 0 0,-1-3 0 0,0 1 0 16,1 0 128-16,0 0-128 0,0-1 0 0,1 2 0 15,-1-1 0-15,0 0 128 0,-2 0-80 0,1 0-48 16,1 0 0-16,-1 1 0 0,-1 1 0 0,1-2 0 16,0 0 0-16,0 2 0 0,-2-2 0 0,0 2 0 0,0-2 0 0,1 1 0 15,-1 0 0-15,-1 0 0 0,2 0 0 0,-2-1 0 16,0 1 0-16,0 1 0 0,-2-1 0 0,1 1 0 15,0-1 0-15,1 0 0 0,-2 0 0 0,0 1 0 16,0-1 0-16,-1 1 0 0,0 0 0 0,3-2 0 0,-8 4 0 0,7-3 0 16,0-2 0-16,0 0 0 0,1-1 0 0,-1 1 0 15,-1-2 0-15,1 1 0 0,0-1 0 0,1 0 0 16,0-2 0-16,-2 1 0 0,1 0 0 0,0 1 0 16,0-1 0-16,-2 1 0 0,1-1 0 0,-1 0 0 15,-1 0 0-15,0 3 0 0,0 0 0 0,-1 0 0 16,0 0 0-16,-2 0 0 0,1 0 0 0,-2 5 0 15,1-5 0-15,-1 5 0 0,-1-4 0 0,-1-1 0 16,0 2 0-16,2 3 0 0,0 0 0 0,-3-3 0 16,1 0 0-16,0-1 0 0,-1 1 0 0,3 3 0 15,-2-5 0-15,-1 1 0 16,1 2-1392-16,-2-2-160 0,-1 1-48 0,-1 0-22960 0</inkml:trace>
  <inkml:trace contextRef="#ctx0" brushRef="#br0" timeOffset="2135.339">11365 7532 17279 0,'0'0'768'0,"2"-5"144"0,0 1-720 0,1-3-192 0,0 1 0 0,0 1 0 16,1 0 1280-16,0 0 240 0,-1 1 32 0,1 0 16 16,-4 4-608-16,6-2-112 0,-1 0-16 0,1 2-16 15,-1 1-240-15,1 1-64 0,-2 2 0 0,2 2 0 0,-1 2 32 0,1 2 0 16,-1 1 0-16,1-1 0 0,-1 2-16 0,1 1 0 15,0 1 0-15,1 1 0 0,0 1-128 0,0-2-16 16,0 1-16-16,1-1 0 0,0-2-80 0,2 0-16 16,1-1 0-16,0-1 0 0,0-2-64 15,0 1-16-15,0-1 0 0,0-1 0 0,-1-1 16 0,2-1 0 16,1 0 0-16,1-1 0 0,0-2 144 0,2 0 32 16,0 0 0-16,-1-1 0 0,2 0-32 0,0-1 0 0,2 0 0 0,2 0 0 15,1 0-128-15,1 0-32 0,0 0 0 0,0 0 0 16,1-1 64-16,1 1 0 0,0 0 0 0,-2 0 0 15,-1 1-32-15,-1-1 0 16,2 0 0-16,0 0 0 0,1-1-32 0,0 0 0 0,2-1 0 0,1 0 0 16,3 0 96-16,1 0 16 15,0-1 0-15,0 0 0 0,0-2 0 0,0 0 0 0,-3 0 0 0,0 0 0 16,0 0-64-16,-1 1-16 0,0 0 0 0,1 1 0 16,0-1-64-16,1 1-16 0,0 0 0 0,2 1 0 15,1 0-144-15,-1 0 192 0,-2 1-192 0,1 0 192 16,-3-1-192-16,0 0 128 0,2 0-128 0,-1 0 128 15,1-1 0-15,1 0 0 0,0 0 0 0,2-1 0 0,2 0 64 0,-1 0 0 16,0-1 0-16,-1 1 0 0,0 1-32 0,-3-1 0 16,-1-1 0-16,2 0 0 0,-1-2 16 0,1 0 0 31,0 0 0-31,0-1 0 0,0 1 16 0,1 2 0 0,1-2 0 0,-2 2 0 16,-2 0-192-16,0 2 192 0,-2-1-192 0,0 1 192 15,-3 1-192-15,0 0 0 0,-2 1 144 0,3 1-144 16,0-2 0-16,0 1 144 0,0-1-144 0,1 0 0 15,2 0 144-15,-1 0-144 0,1 1 0 0,-1-1 144 16,-1-1-16-16,1 0-128 0,0 0 192 0,-1 0-64 16,-4 1 32-16,1 0 0 0,-1 0 0 0,1 0 0 15,-1 1-32-15,1 0-128 0,-1 0 192 0,1-2-64 16,-2 2-128-16,1-1 128 0,-1 1-128 0,2 0 128 0,-2 0-128 0,1 0 0 16,-1 0 144-16,1 0-144 0,0 0 0 0,0 0 128 15,-2-1-128-15,-1 0 0 0,0 0 0 0,-2 0 0 16,2-1 0-16,-1 1 128 0,0 1-128 0,1-2 0 15,0 1 128-15,2 0-128 0,-3 0 0 0,1 0 128 16,1 0-128-16,7 0 0 0,-1 1 0 0,-3 1 0 16,-1 0 0-16,-2 1 128 0,1 0-128 0,-2 1 0 15,-1 0 0-15,0-1 128 0,-1 1-128 0,1 1 0 16,-1 1 0-16,-1-2 0 0,-1 1 0 0,-1 0 0 16,1-1 0-16,2 0 0 0,-1-1 0 0,1 0 0 15,0 0 0-15,0-1 128 0,2 0-128 0,0 0 0 16,-2 0 0-16,2-1 0 0,-1 1 0 0,1 0 0 15,0 0 0-15,0 1 128 0,1 0-128 0,-3 1 0 0,0 0 0 16,1 0 0-16,-2 0 0 0,1 0 0 0,1 0 0 0,-3 0 128 16,0 1-128-16,0-3 0 0,-1 1 0 0,2-1 0 15,0 0 0-15,0 0 0 0,2-1 0 0,-1 1 128 16,1-3-128-16,-1 2 0 0,-1 0 128 0,1-1-128 16,1 1 0-16,0 0 128 0,1 1-128 0,0 0 0 15,0 1 0-15,0 2 144 0,-2-1-144 0,2 1 0 16,-3-1 128-16,-5 0-128 0,3 0 0 0,-1 1 0 0,0-2 0 0,1 2 0 15,1-1 128-15,-1 0-128 0,-1 0 128 0,2 0-128 16,1-1 192-16,0 0-192 0,2 0 144 0,0-1-144 16,1-2 0-16,1 1 144 0,-2 0-144 0,2 1 0 15,-1 0 144-15,1 0-144 0,-1 1 0 0,-1 1 0 16,1 0 0-16,-1 1 0 0,0 1 0 0,0-2 0 16,-2 2 0-16,1 0 128 0,1 0-128 0,-3 2 0 15,-1 1 0-15,0 0 0 0,0-1 0 0,0 1 0 16,-1-1 128-16,0 0-128 0,3-1 0 0,0-2 128 15,-1 1-128-15,-1 1 0 0,2 1 0 0,1-1 144 16,-2 0-144-16,2-1 0 0,-1 1 144 0,1-1-144 16,0 0 0-16,0 1 144 0,0 1-144 0,0 0 0 15,-2 0 0-15,7 4 0 0,-4-4 0 0,-1 2 0 16,-2 0 0-16,-2-1 128 0,-1 1-128 0,0-1 0 16,0 0 144-16,-1 2-144 0,-2 0 128 0,1 1-128 0,0 0 128 0,-2-1-128 15,0 2 0-15,-1 0 144 0,0-1-144 0,0 0 0 16,-1 2 128-16,1-1-128 0,-1 0 0 0,1-2 0 15,0 0 128-15,-1 1-128 0,1-1 0 0,-1-3 0 16,1-1 0-16,0 0 0 0,0 1 0 0,1 0 0 16,-1 0 0-16,0 0 0 0,1 0 0 0,0 0 0 15,-1 0 0-15,0 0-224 0,-1-2 64 0,-1 1 16 32,-4-5-816-32,4 6-144 0,1-1-48 0,-5-5 0 15,0 0-1920-15,0 0-400 0</inkml:trace>
  <inkml:trace contextRef="#ctx0" brushRef="#br0" timeOffset="5206.536">9621 6633 26783 0,'0'0'576'0,"0"0"128"0,-7-3 32 0,7 3 32 0,-5-2-624 0,1 0-144 16,0 0 0-16,4 2 0 0,-3-4 1040 0,1 0 176 15,-1 0 48-15,3 4 0 0,-2-5-432 0,0 0-96 0,0 1-16 0,2 4 0 16,0 0 80-16,0 0 16 16,0 0 0-16,0 0 0 0,0 0 112 0,4 3 32 15,0 2 0-15,1 4 0 0,-1 4-144 0,1 4-32 0,1 8 0 0,-1 2 0 16,1 2-400-16,0 2-96 16,1-1-16-16,0 1 0 0,-1 0-128 0,0-2-16 0,-1 0-128 0,-1-2 192 15,0 0-192-15,0 0 144 0,0-1-144 0,1-2 128 16,0-2-128-16,-1-4 0 0,0-3 0 0,0-2-176 31,1-3-912-15,-2-4-192-16,-3-6-48 0,0 0 0 0,4-5-800 0,-2-4-176 0,-2-5-16 0,-1-2-16 0</inkml:trace>
  <inkml:trace contextRef="#ctx0" brushRef="#br0" timeOffset="5506.475">9575 6601 21183 0,'-9'-1'944'0,"9"1"192"0,-5 0-912 0,0 0-224 0,0-1 0 0,1-1 0 16,4 2 2208-16,0 0 400 0,0 0 80 0,0 0 0 15,1-6-1488-15,3 1-304 0,1 0-64 0,2 0-16 16,2-1-544-16,0 0-96 0,2 0-32 0,2 1 0 16,0-1-144-16,1 1 0 0,2 1 0 0,-1 2 0 0,-1 1 0 0,2 2 128 15,-1 1-128-15,-1 2 0 16,-1 2 144-16,-1 2-144 0,-3-1 160 0,-1 4-160 0,-3 3 464 0,-2-1 0 15,-2 2 0-15,-3 2 0 0,-2 1-96 0,-2 1-32 16,-3-1 0-16,1 1 0 0,-2-1-128 0,0-3-16 16,-2 2-16-16,2-4 0 0,1-2-176 0,-1 0 0 15,1-1 0-15,1-3 128 0,2-2-128 0,1-1 0 16,5-4 0-16,0 0 0 16,0 0-704-16,0 0-192 0,0 0-16 0,0 0-9936 15,3-4-1984-15</inkml:trace>
  <inkml:trace contextRef="#ctx0" brushRef="#br0" timeOffset="5718.145">9825 6963 23903 0,'0'0'1056'0,"3"6"224"0,0 1-1024 0,0 0-256 15,0 1 0-15,-1-2 0 0,0 0 1840 0,0 1 320 0,0-1 64 0,0 1 16 16,-2-7-528-16,0 0-112 0,0 0 0 0,0 0-16 16,0 0-384-16,0 0-80 0,0 0-16 0,0 0 0 15,3-9-528-15,-1 0-128 0,0 0 0 0,0-1-16 16,2-1-304-16,0 0-128 0,1-1 0 0,1-2 128 15,1-1-128-15,-1 1 0 16,2-4 0-16,1 1 0 0,0 0 0 0,1 0 0 0,-2 0-192 0,0 2 192 16,0 1-1488-16,-1-1-176 0,0 4-48 0,-1 2-15696 0</inkml:trace>
  <inkml:trace contextRef="#ctx0" brushRef="#br0" timeOffset="6030.739">10037 6896 15663 0,'9'8'688'0,"-5"-3"144"0,0-1-656 0,1 0-176 15,2 0 0-15,-1-1 0 0,2 0 3264 0,0 1 640 0,0-2 112 0,-1 1 16 16,3-3-2512-16,-1 0-512 16,-2 0-112-16,2-3 0 0,0 1-416 0,1-3-80 0,-3 0-16 15,1-1 0-15,-1 0-128 0,-1-1-48 0,-2-1 0 0,-2-1 0 16,-1 0-80-16,0-2 0 0,-2 1-128 0,0-1 192 16,-2-2-192-16,-1 2 128 0,-2 0-128 0,0 1 0 15,-2 1 0-15,0 3 0 0,0 1 0 0,1 3 0 16,-3 2 128-16,1 2-128 0,-1 3 0 0,2 0 144 15,0 4 160-15,0 1 16 0,0 1 16 16,0 1 0-16,1 2 432 0,1 1 64 0,3-1 32 0,0 0 0 16,2 0-256-16,1 0-48 0,2 1-16 0,2 0 0 0,1-2-352 0,4 1-192 15,-1-3 192-15,4 1-192 0,1-3 0 0,3-1 0 16,2-2 0-16,1-2 0 0,2-4-144 0,0-2-144 16,2-4-32-16,0-2 0 15,1-3-1840-15,-1-2-368 0,-2-2-80 0</inkml:trace>
  <inkml:trace contextRef="#ctx0" brushRef="#br0" timeOffset="6395.294">10460 6519 13823 0,'0'0'1216'0,"0"0"-960"16,-5 2-256-16,5-2 0 0,0 0 4544 0,-4 3 880 0,1 6 160 0,-1-1 48 16,1 2-3232-16,1-1-640 15,0 0-128-15,1 3-32 0,1 3-544 0,2 2-112 16,0 4-32-16,0 0 0 0,1 4-400 0,1-3-64 15,1 1-32-15,1-1 0 0,2 0-224 0,-1-2-32 0,2-3-16 0,1-2 0 16,-1-1-144-16,0 0 0 0,0-5 0 0,0-1 128 16,0-2-128-16,-1-1 0 0,-1-1 0 0,-7-4 0 15,0 0-160-15,0 0 160 0,0 0 0 0,0 0-144 16,2-5 144-16,-4-3-160 0,-3 2 160 0,-2-1-160 16,-3-2 16-16,-3 0 0 0,-2 0 0 0,1 2 0 15,0 1 144-15,-2 1-128 0,1 2 128 0,0 3-128 16,-1 2 128-16,1 2 0 0,0 2 0 0,1 1-128 15,2 1 128-15,1 2 224 0,1 1-48 0,3 0-16 0,1 2 176 0,4 0 48 16,1 0 0-16,2-1 0 0,2 0 0 0,3 0 16 31,2-1 0-31,3 0 0 0,2 0-400 0,-1-1 128 16,1-2-128-16,3-3 0 0,-1-1 0 0,2-1 0 16,-1-2 0-16,1-2 0 15,3-2-432-15,-1-1-64 0,1-2-16 0,-3-2 0 16,2-1-2720-16,-1 0-544 0</inkml:trace>
  <inkml:trace contextRef="#ctx0" brushRef="#br0" timeOffset="6540.528">10687 6821 32543 0,'0'0'1440'0,"0"6"288"0,-2 1-1376 0,1 0-352 16,1-1 0-16,0 1 0 0,-1 0 1376 0,1-1 208 16,0 1 32-16,1 0 16 0,0-1-944 0,1 0-192 15,1 0-48-15,1-1 0 0,0 0-448 0,1-4 0 16,0 2 0-16,0-3 0 15,1 0-1088-15,-1-4-320 0,1 0-64 0</inkml:trace>
  <inkml:trace contextRef="#ctx0" brushRef="#br0" timeOffset="6717.985">10771 6636 19343 0,'-10'5'848'0,"3"-2"192"16,-1 0-832-16,-1 2-208 0,-1 1 0 0,2 1 0 0,-1 0 3696 0,0-1 688 0,2-1 144 0,2 0 16 15,2-2-3360-15,3-3-672 16,0 0-144-16,0 0-32 0,8 0-464 0,2-1-112 0,1 0-16 0,1-2 0 16,3-2-1680-16,1 0-352 15,-1 0-64-15</inkml:trace>
  <inkml:trace contextRef="#ctx0" brushRef="#br0" timeOffset="6952.347">10929 6638 28383 0,'0'0'1264'0,"-5"2"256"0,-1 1-1216 16,0-1-304-16,-1 0 0 0,-1 3 0 0,1 1 1952 0,-2 2 336 15,2 1 64-15,-2 2 16 0,0 1-784 0,1 2-160 16,1 2-16-16,-1 0-16 0,0 2-528 0,2 0-96 16,1 1-32-16,3 0 0 0,0-2-144 0,2 2-16 15,2-4-16-15,1 1 0 0,2-2-352 0,3-2-64 0,1 1-16 0,2-1 0 16,1-5-128-16,3 0 0 16,1-3 0-16,1 0 0 0,3-3-192 0,-1-1 0 15,2-3-16-15,0 0 0 16,2-2-432-16,-3-1-64 0,1-2-32 0,-2-2 0 15,0-3-1488-15,-1-1-288 0,-5-1-64 0,-1-2-8784 16,-3-3-1760-16</inkml:trace>
  <inkml:trace contextRef="#ctx0" brushRef="#br0" timeOffset="7125.493">11111 6546 28095 0,'2'11'624'0,"-1"-6"128"0,0 2 16 0,0 2 16 0,1 1-624 0,0 2-160 0,0 1 0 0,1 3 0 16,-1 0 976-16,1 2 176 0,0 0 16 0,1-1 16 0,-2 2-688 0,0-2-144 16,0-2-32-16,0 0 0 0,0-2-320 0,1-1 0 15,-1-4-160-15,-1-1 160 16,0-2-3184-16,-1-5-528 0,0 0-96 0,0 0-32 0</inkml:trace>
  <inkml:trace contextRef="#ctx0" brushRef="#br0" timeOffset="7281.719">11051 6755 42271 0,'0'0'928'0,"0"0"192"0,0 0 32 0,0 0 48 0,5 0-960 0,3 0-240 0,0 0 0 0,2-1 0 15,0 0 1216-15,1 0 208 16,1-2 48-16,1 1 0 0,0-1-832 0,1 1-176 0,-1-1-16 0,1 0-16 16,-1 0-240-16,-1-2-64 15,2-2 0-15,-1 0 0 16,0 0-976-16,-1 0-208 0,1 0-32 0</inkml:trace>
  <inkml:trace contextRef="#ctx0" brushRef="#br0" timeOffset="8052.962">11720 6523 11967 0,'0'0'528'0,"0"0"112"0,0 0-512 0,0-5-128 16,1 1 0-16,-1 1 0 15,0-1 3584-15,0 4 672 0,0 0 144 0,0 0 16 16,0 0-2000-16,0 0-416 16,4 6-80-16,0 2 0 0,0 4-272 0,0 1-48 15,-1 1-16-15,-1 4 0 0,2 3-672 0,-2 2-128 16,0 2-16-16,-1 1-16 0,0-2-448 0,0 0-96 0,0-2-16 0,1 0 0 16,-1-2-192-16,1-1 0 0,0-3 128 15,0-3-128-15,0-1 0 0,1-1-128 0,0-2 128 16,1-3-208-16,-4-6-1840 0,0 0-352 15,3-5-80-15</inkml:trace>
  <inkml:trace contextRef="#ctx0" brushRef="#br0" timeOffset="8430.981">11703 6595 32255 0,'0'0'704'0,"-4"-3"160"0,-1-1 32 0,0 0 0 0,2-1-720 0,1 0-176 15,1-1 0-15,2-1 0 0,1-1 1280 0,1-1 240 16,3 1 32-16,1 0 16 0,1-2-720 0,1 1-144 15,2 1-16-15,0-1-16 0,2 1-288 0,1 2-64 16,-1 1-16-16,1 1 0 0,1 2-32 0,-1 1 0 16,1 1 0-16,0 3 0 0,-2-1-112 0,0 4-32 15,-1 0 0-15,-2 2 0 0,-1-1 0 0,-2 1 0 0,-2-1 0 16,-1 3 0-16,-1 2 0 0,-2 1 0 0,-2-1 0 0,-2 3 0 16,-1 0 128-16,-1 0 32 0,-1 2 0 0,0 1 0 15,-2-2 16-15,0 1 0 0,0-1 0 0,1-2 0 16,0-1 0-16,2-1 0 0,-1-2 0 0,1 0 0 15,1-1-48-15,1-1-16 0,0-1 0 0,1-2 0 16,1 0-240-16,2 2 0 0,1 0 128 0,1 0-128 16,1 0 0-16,2 1 0 0,1 0 0 0,1 0 0 0,2 0 0 0,0 0 0 15,1-1 0-15,0-1 0 16,3 0 0-16,-1-1 0 0,0-1 0 0,0-1 0 16,-1-1 0-16,0-2 0 0,-2-1 0 0,1-2 0 0,-1 0 0 0,-1-4-160 15,-1 2 160-15,-2-2-128 0,0-1-160 0,-1 1-32 16,-1 0 0-16,-1 2 0 15,-3 5-2880-15,0 0-592 0</inkml:trace>
  <inkml:trace contextRef="#ctx0" brushRef="#br0" timeOffset="8622.991">12170 6731 24879 0,'0'0'1088'0,"0"0"256"0,-3 2-1088 0,-1 0-256 0,0 1 0 0,0 1 0 15,0 0 3712-15,0 2 704 0,1-1 128 0,0 0 16 16,0 2-2944-16,0 0-592 16,1-1-112-16,2 1-16 0,1-1-640 0,-1 0-128 15,0-6-128-15,1 5 176 0,-1-5-336 0,0 0-64 0,0 0-16 0,6-1-12912 16,0-3-2592-16</inkml:trace>
  <inkml:trace contextRef="#ctx0" brushRef="#br0" timeOffset="8986.252">12170 6605 30751 0,'-13'1'1360'0,"8"1"288"0,-2 0-1328 0,0 0-320 16,1-1 0-16,6-1 0 0,0 0 160 0,-4-1-32 16,-1 0-128-16,5 1 192 0,0 0-192 0,0 0-288 15,0 0 64-15,0 0 16 0,0 0-96 0,4-4-16 16,1 2 0-16,1-1 0 0,-6 3 320 0,7 1 0 0,0 1-128 0,-1 0 128 15,-6-2 0-15,7 3 0 0,-1 2 0 0,-2-2 0 16,-4-3 0-16,3 6 0 0,0 0 0 0,1-1 0 16,1-1 0-16,-5-4 128 0,6 4-128 0,0-2 144 15,1 0-144-15,0 1 0 0,1-1 0 0,2 1 0 16,-1 1 0-16,0 2 0 0,-1-1 144 0,2 3-144 16,-2 2 784-16,-1 1 96 0,0 3 16 0,-1 1 0 15,0 1 576-15,-3 2 128 0,0-3 32 0,-1 2 0 0,0 1-256 16,-2-4-48-16,0 1-16 0,-1-1 0 0,0-2-480 0,-1 0-112 15,-1-2-16-15,1 0 0 0,1-4-352 16,-2-1-80-16,-1 0-16 0,0-1 0 16,0-2-256-16,-1 0 128 0,-2-2-128 0,-1-1 0 15,-1-1-640-15,1-1-256 0,-4-3-32 0,2-1-12464 16,0-2-2496-16</inkml:trace>
  <inkml:trace contextRef="#ctx0" brushRef="#br0" timeOffset="9487.23">12447 6469 18431 0,'0'0'1632'0,"0"0"-1312"16,0 0-320-16,0 0 0 0,0 0 4672 0,0 0 880 16,4 5 160-16,-1 1 48 0,0 1-3472 0,-1 2-688 15,0-1-144-15,-1 1-32 0,-1 2-848 0,0 2-160 16,-1 1-32-16,0 2-16 0,-1 3-240 0,0 3-128 0,-1 3 160 0,1 0-160 15,0 1 0-15,1-2 0 16,0 1-208-16,0-3 64 16,0-1-240-16,1-3-32 0,1-4-16 0,1-2 0 15,-2-3-336-15,0-2-80 0,0-7-16 0,0 0 0 16,0 0-640-16,0 0-128 0,0-6-32 0,0-1 0 0,1-1 528 0,-1-1 112 0,0 0 0 0,0 1 16 16,2-2 1008-16,0 3 384 0,-1-2 0 0,0 1-16 15,1 0 784-15,0 0 144 0,0 0 48 0,1-1 0 0,2-1-224 0,1 0-32 16,-1-2-16-16,1 2 0 15,2-3-432-15,1 2-64 0,0 2-32 0,-1 0 0 0,0-1-352 0,1 2-64 16,-2 3 0-16,1 0-128 0,-2 0 144 0,0 1-144 16,-6 4 0-16,0 0 144 0,6-2-144 0,-6 2 160 15,0 0-160-15,5 4 160 0,0 3 16 0,-2 0 0 16,-2 2 0-16,-2 1 0 0,1 1 48 0,0 3 16 16,-1 1 0-16,1 0 0 0,1 1 64 0,-1 2 16 15,1-4 0-15,1 2 0 0,2-2-32 0,1-1 0 16,1 1 0-16,2-1 0 0,-1-1-288 0,2-2 128 15,1-1-128-15,2 0 0 0,1-3 0 0,2 0 0 16,1-3 0-16,-1-2 0 0,3 0 0 0,-1-2-176 16,0 0 32-16,-1-3 0 15,-2-1-1184-15,1-1-224 0,-2 1-48 0,0-2-11456 16,-3 2-2272-16</inkml:trace>
  <inkml:trace contextRef="#ctx0" brushRef="#br0" timeOffset="9662.12">12897 6936 15663 0,'0'0'1392'0,"2"-7"-1120"0,2-1-272 0,0-2 0 15,0-2 5440-15,2-3 1024 0,0-3 192 0,2-1 64 0,0-4-4272 0,1 0-848 16,1-1-160-16,0-1-32 0,1-1-960 0,0 2-192 16,-3 0-48-16,1 3 0 0,-2 3-208 0,1 1 144 15,-1 1-144-15,1 3 128 16,-1 3-2304-16,-2-1-448 0,1-5-112 0,4 7-16 0</inkml:trace>
  <inkml:trace contextRef="#ctx0" brushRef="#br0" timeOffset="9782.303">12949 6638 39967 0,'-18'-6'1776'0,"10"3"352"0,0-3-1696 0,-4 0-432 16,1-1 0-16,-1-1 0 0,2 0 512 0,-2-2 0 15,1-1 16-15,-1 0-12688 16,1 0-2528-16</inkml:trace>
  <inkml:trace contextRef="#ctx0" brushRef="#br0" timeOffset="12201.418">9517 13475 9215 0,'0'0'400'0,"0"0"96"0,0 0-496 0,1-6 0 0,1 2 0 0,-1-1 0 0,0 0 3824 0,-1 5 656 16,1-6 144-16,-1 6 32 0,0 0-2416 0,0 0-496 15,0 0-80-15,4 3-32 0,0 4-480 0,0 3-80 16,1 5-32-16,1 4 0 0,-1 1-448 0,0-1-80 16,0 1-32-16,-1-4 0 0,0 0-240 0,-1 0-48 15,0-1-16-15,-1 1 0 0,1-2-176 0,0 1 0 16,-1-1 144-16,1 1-144 0,-1 0 0 0,1-3 0 16,-2-3 0-16,1-1 128 0,0-2-320 0,-2-6-48 15,0 0-16-15,0 0 0 16,0 0-2112-16,0 0-448 0,2-11-64 0,-1 1-32 0</inkml:trace>
  <inkml:trace contextRef="#ctx0" brushRef="#br0" timeOffset="12576.566">9539 13419 17503 0,'0'0'1552'0,"0"0"-1232"16,0 0-320-16,-2-4 0 0,1-1 3264 0,2 0 608 15,1 0 112-15,2 0 32 0,1 1-2624 0,1-1-528 0,1 0-96 16,1 2-32-16,0-1-512 0,1 2-96 16,0-1-128-16,1 2 176 0,0 0-176 0,-1 2 0 0,1 1 0 0,0 1 0 15,-1 1 0-15,-1 1 0 16,-2 2 0-16,0 3 128 0,-1 0 208 0,-2 2 48 0,-1-1 0 0,-1 3 0 16,0 1-64-16,-2 0-16 0,-2 2 0 0,-1 1 0 15,-1-1 0-15,-1 1 0 0,0-3 0 0,-1 0 0 16,0-2 96-16,0-2 32 0,0-3 0 0,1-1 0 15,2-1 48-15,0-2 16 0,-1-2 0 0,5-2 0 16,-5-1-112-16,5 1-32 0,-5-4 0 0,1 1 0 16,0-1-208-16,2-1-144 0,2 5 192 0,0 0-192 0,0-5 144 0,0 5-144 15,0 0 0-15,0 0 144 0,0 0-144 0,5 3 0 16,1 2 0-16,1 1-176 0,0 1 176 0,0 0 0 16,2 1 0-16,1-1 0 0,1 1 0 0,-1 1 0 15,0-2 0-15,0 0 128 0,2-1-128 0,0-2 128 16,0 0-128-16,1 0 128 0,1-1-128 0,-2 0 0 15,0-1 0-15,0-1 0 0,-1 0 0 0,-2 0 0 16,0 0 0-16,-1 0 0 16,-1 0-1504-16,-1-1-368 0,-6 0-80 0</inkml:trace>
  <inkml:trace contextRef="#ctx0" brushRef="#br0" timeOffset="12834.727">9931 13656 15663 0,'0'0'1392'0,"0"0"-1120"0,0 0-272 0,0 0 0 0,0 0 3136 0,0 0 560 15,0 0 112-15,0 0 32 0,1 6-2192 0,0 0-432 16,1-1-96-16,0 1-16 0,1 0-704 0,-1-2-144 15,-2-4-16-15,3 5-16 0,0 0-224 0,-3-5 128 16,0 0-128-16,0 0 0 0,4 4 0 0,-4-4 0 16,0 0 0-16,0 0-10112 0,0 0-2112 15</inkml:trace>
  <inkml:trace contextRef="#ctx0" brushRef="#br0" timeOffset="12964.419">9916 13528 14271 0,'0'0'640'0,"0"0"128"0,0 0-624 16,0 0-144-16</inkml:trace>
  <inkml:trace contextRef="#ctx0" brushRef="#br0" timeOffset="13246.898">10028 13546 11967 0,'-6'10'528'0,"4"-6"112"0,-1 3-512 0,1 1-128 16,-3 0 0-16,0 1 0 0,0-1 4240 0,1 0 816 16,1 0 176-16,2-1 16 0,-1-1-3488 0,2-6-704 15,0 0-144-15,2 5-16 0,-2-5-448 0,4 4-96 16,0 1-16-16,1-4 0 0,-5-1-80 0,6 4 0 16,0 0-16-16,0 0 0 0,0 0-32 0,0 1 0 15,0 1 0-15,0 1 0 0,0 0-80 0,-1-2-128 16,-1 0 176-16,0 2-176 0,-1-2 224 0,0 2-64 0,-1 0-16 15,-1 0 0-15,-1-1 64 0,-1 1 16 0,-1-2 0 0,0 1 0 16,0-1-96-16,-1 0 0 0,3-5-128 0,-4 4 192 16,4-4-192-16,0 0 0 0,0 0 0 0,-5 1 0 15,-1-3-1280-15,2-1-288 0,3-4-64 0,0 0-16 16,0-1-1216-16,1 0-240 0</inkml:trace>
  <inkml:trace contextRef="#ctx0" brushRef="#br0" timeOffset="13708.562">10149 13423 17503 0,'0'0'768'0,"0"0"176"0,0 0-752 0,0 0-192 15,0 0 0-15,0 6 0 0,0 1 3776 0,0 2 736 16,0 2 144-16,0 1 16 0,0 2-3264 0,0 1-640 16,1 1-144-16,0 4-32 0,-2-1-416 0,1-2-176 15,1 0 128-15,0-2-128 0,0 0 0 0,0-2 128 16,1-2-128-16,0-2 0 0,1 0 0 0,-1 0 0 15,0-1 128-15,0-3-128 0,1 0 0 0,-3-5 0 16,0 0 144 0,0 0-144-1,0 0-1552-15,0 0-384 0,0 0-80 0,-4 3-16 16,4-3 432-16,0 0 96 0,0 0 16 0,0 0 0 16,0 0 336-16,0 0 80 0,0 0 16 0,0 0 0 0,0 0 1792 0,0 0 352 0,0 0 80 0,6 0 16 15,-6 0 288-15,6 0 48 0,0-2 16 0,1-1 0 16,-1-1-656-16,1 0-128 0,1-1-32 0,-1 0 0 15,0-2-208-15,0 0-32 0,-2 0-16 0,2-2 0 0,-1 0-160 0,-1 0-48 16,0 0 0-16,0 1 0 0,1 2-96 0,-1 0-32 16,-2 1 0-16,1 0 0 0,0 2 0 0,-4 3-128 15,0 0 192-15,0 0-64 0,0 0 0 0,0 0-128 16,0 0 192-16,0 0-64 0,2 5 192 0,-2 1 48 16,-1 1 0-16,-1 0 0 0,0 1 144 0,0 1 48 15,0 1 0-15,1 1 0 0,1-4-16 0,1 2 0 16,0-1 0-16,1 0 0 0,2-1-288 0,2 0-64 15,-1-1-16-15,2 1 0 0,1-1-176 0,0 1 0 16,0 0 0-16,0 1 0 16,1-3-704-16,0 0-160 0,-1 0-32 0,0 1-11248 15,0 0-2240-15</inkml:trace>
  <inkml:trace contextRef="#ctx0" brushRef="#br0" timeOffset="13899.044">10454 13872 23039 0,'0'0'2048'0,"1"-5"-1648"16,-1 0-400-16,2-2 0 0,2-2 2880 0,0-2 480 15,1-1 96-15,0 1 32 0,0-1-1696 0,0 1-352 16,0-2-64-16,0 3-16 0,-1-1-928 0,0 1-192 16,1-1-48-16,1 2 0 0,-1 0-192 0,0 0 0 15,1 0 0-15,0 0 0 16,-2 2-1568-16,1 0-256 0,2-2-48 0</inkml:trace>
  <inkml:trace contextRef="#ctx0" brushRef="#br0" timeOffset="14076.311">10535 13677 35471 0,'-11'5'1568'0,"6"-2"336"0,0 0-1520 0,-1-1-384 0,0 0 0 15,1-1 0-15,-2-1 1472 0,2 0 208 0,0-1 48 0,1-2 16 16,-1 1-1040-16,2-2-224 0,1 0-32 0,1-2-16 0,0-1-656 0,2-2-128 15,1-1-32-15,1 1-12224 16,1-1-2432-16</inkml:trace>
  <inkml:trace contextRef="#ctx0" brushRef="#br0" timeOffset="14264.937">10686 13620 16575 0,'0'0'1472'0,"0"0"-1168"16,0 0-304-16,0 0 0 0,6 3 4480 0,0 0 832 16,1-2 160-16,0 1 32 0,0 0-3504 0,0 0-704 15,3-4-144-15,-1 1-16 0,0 1-832 0,0-1-176 16,0-1-128-16,0 1 192 16,0 0-1248-16,-2 0-240 0,0 0-48 0,-2 1-15456 0</inkml:trace>
  <inkml:trace contextRef="#ctx0" brushRef="#br0" timeOffset="14421.174">10741 13731 38991 0,'0'0'1728'0,"0"0"352"0,0 0-1664 0,0 0-416 0,0 0 0 0,0 0 0 0,4 4 1424 0,-4-4 208 16,6 1 32-16,1 0 16 0,2-1-1104 0,1-1-240 16,0-1-32-16,0 0-16 0,0 2-80 0,0-1-16 15,0 0 0-15,0-1 0 16,-1 2-1024-16,-1 0-192 0,1 2-64 0,0-2-18608 15</inkml:trace>
  <inkml:trace contextRef="#ctx0" brushRef="#br0" timeOffset="14867.247">11029 13486 36335 0,'0'0'800'0,"0"0"160"0,1 1 48 0,6 0 16 0,0-1-832 0,1-1-192 0,1 0 0 0,1 1 0 0,1-2 464 0,0 1 48 16,0 0 16-16,1-1 0 0,2 0-400 0,-2 0-128 16,1-2 0-16,-2 2 0 0,-2 0 128 0,1 1-128 31,-3-1 0-31,0 1 0 0,-3 1 128 0,1 0-128 16,0 0 192-16,-5 0-192 0,4 2 576 0,-4-2 16 0,3 3 0 0,-2 3 0 15,0 1 288-15,0 3 48 0,-2 2 16 0,0 2 0 16,1 1-208-16,-1-2-32 15,0 1-16-15,0 2 0 0,-2 1 208 0,-1 0 64 0,-1 1 0 0,2-1 0 16,-2 1-400-16,-1 5-80 0,0-2-16 0,1 2 0 16,2-4-288-16,0 0-176 0,0-2 192 0,1-2-192 31,1-2-432-31,1-3-192 0,1-2-32 0,2-2-14416 0,-3-6-2880 0</inkml:trace>
  <inkml:trace contextRef="#ctx0" brushRef="#br0" timeOffset="19808.143">11916 13945 15663 0,'0'0'1392'0,"0"0"-1120"0,0 0-272 0,0 0 0 16,-2-4 3920-16,2-1 736 16,1-3 144-16,3-1 16 0,0-2-2656 0,2-2-544 0,0-1-96 0,2-1-32 15,1-1-400-15,-1 1-96 0,2 1-16 0,-1 2 0 16,-1 0-576-16,-1 1-112 0,-1 1-32 0,0 3 0 0,0 0-256 0,-1 0 0 15,-1 2-128-15,0 1-12544 16,-1 0-2496-16</inkml:trace>
  <inkml:trace contextRef="#ctx0" brushRef="#br0" timeOffset="23924.127">12892 13510 20207 0,'0'0'896'0,"1"-4"192"0,-2 0-880 0,0-1-208 0,-2 2 0 0,1 0 0 0,0-1 1344 0,0 0 240 15,-2 0 32-15,0 0 16 0,-2 0-128 0,-1 3-32 16,-2 2 0-16,-1 2 0 0,-1 1-160 0,-3 4-32 16,-2-1-16-16,0 4 0 0,-3-1-192 0,1 4-48 15,1-2 0-15,1 1 0 0,1-2-352 0,2-1-80 16,2 1-16-16,3-2 0 0,0-3-288 0,5-1-64 16,3-5-16-16,0 0 0 0,4 5-208 0,3 0 0 15,1-3 0 1,2 0 0-16,2 0 128 0,-1 1-128 0,2 0 176 0,0 1-176 15,-1 1 224-15,2 0-64 0,-2-1-16 0,0 2 0 16,-3 3-16-16,1-1 0 0,-2 1 0 0,-1 1 0 16,0 0 64-16,-3 1 0 0,-2-1 0 0,2 2 0 15,-2-4-192-15,-1 3 192 0,-1-1-192 0,-1 0 192 16,0 0-192-16,-2 0 128 0,0-1-128 0,-2 0 128 16,-1-1-128-16,-1-2 0 0,-1 1 0 0,0-1 128 0,-1-1-128 0,-2 0 0 15,0 0 144-15,-1-1-144 0,1 0 0 0,-1-1-240 16,1 0 48-16,2-2 0 15,1 1-1216-15,3-2-256 0,-1 0-32 0,2-2-10496 16,0 1-2096-16</inkml:trace>
  <inkml:trace contextRef="#ctx0" brushRef="#br0" timeOffset="24517.401">13053 13682 28271 0,'-18'6'1248'0,"7"-2"272"0,-2 1-1216 0,0 1-304 0,-1 0 0 0,-1 2 0 16,1 2 944-16,1-1 128 0,-1 2 16 0,3 1 16 0,1 0-160 0,2-1-48 15,3 1 0-15,2-1 0 0,1-1-624 0,3-3-128 16,4 0-16-16,1-2-128 15,2-2 0-15,2-1 0 0,2-5 0 0,3 0 0 16,3-2-128-16,-2-2 128 0,2-2-208 0,0-2 80 16,2-1-448-16,-2-1-64 15,-1-1-32-15,-1 1 0 16,-3 0-464-16,0 3-80 0,-1 0-32 0,-3 2 0 0,-3 2 512 0,0 1 96 0,-6 5 32 0,0 0 0 0,0 0 1248 0,0 0 240 16,0 0 48-16,-5 5 16 0,0-1 544 0,0 3 112 15,-1 1 32-15,1 2 0 0,0 0-608 0,1 1-112 0,0 0-16 16,2 0-16-16,1-1-416 0,1 1-80 15,1-1 0-15,2-1-16 0,3-1-368 0,2 0 0 16,1-1 0-16,1-2 128 0,3-1-128 0,0-1 0 0,1-3 0 0,1 0-128 0,0-3 128 0,0 1 0 16,-2-2 0-16,0-1-128 0,0-1 128 0,-3-1-128 15,0 0 128-15,-1-1-128 0,-1-1 128 0,-2 1 0 16,-1 0 0-16,-2 1 0 0,-1-1 0 0,-1 0 144 31,-1 1-144-31,-2-2 0 0,0 1 448 0,0 1-32 16,-2-1 0-16,0 1 0 0,-2-1 80 0,0 0 16 15,1-1 0-15,-1 2 0 0,0-1-208 0,2 0-48 16,0 0 0-16,0 0 0 0,-1 2-128 0,2-3-128 16,1 0 144-16,1 0-144 0,0 0 0 0,1 1 0 15,1-2 0-15,1 0 0 0,1 0 0 0,1 0 0 16,1 2 0-16,0-3 0 0,3 2 0 0,0 2 0 16,0-1-144-16,1 2 144 15,1 0-656-15,0 2-48 0,1 1 0 0,-1 2 0 16,0 1-1776-16,-4 3-352 0,1 0-80 0</inkml:trace>
  <inkml:trace contextRef="#ctx0" brushRef="#br0" timeOffset="24956.871">13234 13746 11055 0,'0'0'976'0,"0"0"-784"0,0 0-192 0,5-2 0 0,0 0 2000 0,1 0 368 15,0-1 64-15,2 0 0 0,0 1-1264 0,0 1-256 16,2 0-48-16,4-2-16 0,-1 2-384 0,2 0-80 15,-1 1 0-15,1 0-16 0,1 0-368 0,0 0 0 16,0 0 0-16,1 0 128 0,0 1-128 0,-3 1 0 16,1 0 128-16,-1 0-128 0,-2 0 160 0,-1-2-32 0,0 0-128 15,-1 0 192-15,-2 0 128 0,0 0 0 0,-1-2 16 0,-1 1 0 16,-1 0-16-16,0-2 0 16,0-1 0-16,-1 1 0 0,-2-3-144 0,1 2-48 15,-3 4 0-15,2-5 0 0,-1 0-128 0,-1 5 160 0,0-5-160 0,0 5 160 16,-2-3 32-16,2 3 0 15,-4-4 0-15,-2 3 0 0,0 0 448 0,-1 1 80 16,-1 0 32-16,-1 1 0 0,0 0-80 0,-2-1-16 0,1 2 0 0,0 0 0 16,-1 0-48-16,1 1-16 15,-1 2 0-15,0-1 0 0,0 3 240 0,1 0 64 16,-2 0 0-16,3 0 0 0,3 2 0 0,1 0 16 16,1 1 0-16,4 0 0 0,0 2-112 0,3 0-32 0,2 1 0 0,2-1 0 15,2 2-320-15,0-3-64 0,2 0 0 0,2-2-16 16,3-2-368-16,1-2 144 15,2-2-144-15,2-2 0 0,-2-2 0 0,1-2 0 16,0-1-192-16,-1-2 48 16,0-2-432-16,-1-3-96 0,0-1-16 0,-2 0 0 0,-1 0-2464 0,-1 0-496 0</inkml:trace>
  <inkml:trace contextRef="#ctx0" brushRef="#br0" timeOffset="25191.365">13869 13681 21183 0,'0'0'944'0,"0"0"192"0,0 0-912 0,0 0-224 15,0 0 0-15,0 0 0 0,5 0 3888 0,0 0 720 16,1 0 160-16,-1 1 32 0,2 0-3536 0,1 0-704 15,0-1-144-15,2 0-32 0,2-1-384 0,1 0 0 16,-2 0-224-16,-1 0 80 16,-1 0-1568-16,0 0-304 0,-2 1-64 0</inkml:trace>
  <inkml:trace contextRef="#ctx0" brushRef="#br0" timeOffset="25347.491">13891 13768 22111 0,'0'0'976'0,"-5"7"208"0,-1-1-944 0,2 2-240 0,4-8 0 0,-4 5 0 15,4-5 3520-15,0 0 640 0,0 0 144 0,0 0 32 16,0 0-2944-16,4 6-592 0,2-2-112 0,1-2-32 0,1 0-528 16,2-3-128-16,2 0 0 0,0-1 0 15,-1-1-1504 1,3-1-336-16</inkml:trace>
  <inkml:trace contextRef="#ctx0" brushRef="#br0" timeOffset="25799.349">14199 13688 36159 0,'0'0'1600'0,"0"0"336"0,-2-2-1552 0,-1-1-384 16,1-1 0-16,1 0 0 0,3 0 1200 0,0-1 144 15,0-1 48-15,4 1 0 0,3-2-960 0,2 2-192 16,0-4-48-16,1 2 0 0,2 1-192 0,2 0 0 0,0 1 0 0,1 0 0 15,0 3 0-15,-1 1 0 16,-1 2 0-16,0 1 0 0,-1-1 0 0,-2 3 0 0,-1 1 0 0,-2-1 0 16,-1 3 0-16,-1 0 0 0,-2 0 128 0,-2 1-128 15,-2 1 240-15,-1 0 0 0,-1 1 0 0,-2 1 0 16,-2 0 416-16,-2 1 96 0,-1 1 16 0,0 0 0 16,-4 3 0-16,0-2 0 0,-1-1 0 0,0 2 0 0,-1-1-160 0,1 0-32 15,1 0 0-15,2-3 0 0,0 1-80 0,0-2-32 16,-1 2 0-16,1-3 0 0,3 0-208 0,0-1-64 15,1-1 0-15,1 1 0 0,3-2-48 0,2-6-16 16,4 3 0-16,3-1 0 0,2-2-128 0,3-1 0 16,2 0 0-16,3-2 0 0,3-1 128 0,-1-1-128 15,2-1 192-15,-2 1-64 0,1 1-128 0,2-3 128 16,-1 2-128-16,-5 1 128 0,0 2-128 0,-3 2 0 16,-1 1 0-16,-1 3 0 0,-2 1 0 0,-2 1 0 15,0 1 0-15,-1 2 0 31,-2 1-2176-31,1 1-448 0,3 9-112 0,-8-1-16 0</inkml:trace>
  <inkml:trace contextRef="#ctx0" brushRef="#br0" timeOffset="28324.186">18212 7915 17727 0,'0'0'784'0,"0"0"176"0,0 0-768 0,-5 1-192 16,5-1 0-16,0 0 0 0,0 0 768 0,0 0 112 16,0 0 16-16,0 0 16 15,0 0 272-15,0-6 48 0,0 0 16 0,2-1 0 16,2-1-384-16,1-1-80 0,1 0-16 0,2-1 0 0,1-1-32 0,5-5-16 16,0 3 0-16,4-3 0 0,2 2-160 0,1 0-48 15,0-1 0-15,3 1 0 0,1 0-112 0,1 0-16 16,0 0-16-16,-2-2 0 0,2 0 80 0,-3-1 32 15,1-1 0-15,1 0 0 0,2 0-48 0,5 0-16 16,2 2 0-16,3 2 0 0,2-1-128 0,2 2-32 16,0 0 0-16,0 1 0 0,-3 1-16 0,-1 1-16 0,1 3 0 0,2-2 0 15,1 2-96-15,2 0 0 16,1 0-128-16,1 1 192 0,0 1-192 0,-5 3 144 16,-3 0-144-16,-1 1 128 0,0-1 0 0,2-1-128 15,3 0 192-15,3 0-64 0,3 0 64 0,2 2 0 16,-1-2 0-16,-2 2 0 0,-2 0 112 0,2 1 16 15,3-3 16-15,4 1 0 0,4 0-176 0,-2 2-32 16,-4 3-128-16,-4 1 192 0,-4 1-192 0,-1 0 144 0,1 1-144 16,-1 1 128-16,-1 0-128 0,0 3 0 15,-2 1 0-15,-1 3 128 0,-5-3 128 0,-2 2 0 0,-2-1 16 0,0-3 0 16,-1-2-80-16,2-4 0 0,3 1-16 0,2-4 0 16,2 0-48-16,2-5 0 0,1-3 0 0,-2-2 0 15,-2-1-128-15,-3-1 160 0,0 0-160 0,-12 3 160 16,2-1-160-16,2-1 0 15,0 3 0-15,1-3 128 0,-3 0-128 0,0 1 0 16,-2-1 144-16,-1 3-144 0,-3 0 0 0,-1 2 0 16,-2-2 0-16,-3 1 128 0,0 1-128 0,0 1 0 15,0-2 0-15,3-2 128 0,-1 1-128 0,1-2 0 16,-1-2 0-16,-2-1 128 0,1 0-128 0,1-1 0 0,-3-2 0 0,1 2 0 16,-1 0 0-16,0 1 128 0,-1-2-128 0,-2 2 0 15,-1 2 0-15,0 1 0 0,-1 2 0 0,-2 5 0 16,0-1 0-16,-3 4 0 0,0 0 0 0,0 0 0 15,0 0 0-15,0 0 0 0,0 0 0 0,0 0 0 16,0 0 0-16,10 2 0 16,-2 2 0-16,1 2 0 0,0-3 0 0,0 3 0 0,0 1 0 0,1 1-128 15,1 0 128-15,2 3 0 0,0 1 0 0,0 0 0 0,0 1 0 0,2 1 0 16,1-1 0-16,5 0 0 0,1 1 0 0,5-2 0 16,-1-2 0-16,-5-2 0 0,0 2 0 0,4 0 0 15,1 0 0-15,3-1 0 0,2-1 0 0,3 0 0 16,4 0 0-16,1-2 0 0,4 0 0 0,-2-1 0 15,-2 0 0-15,0 1 0 0,-2 0 0 0,0-1 0 0,1-1 0 16,2 0 0-16,1-2 0 0,2 0 0 16,2 1 0-16,-2-3 0 0,-2 1 0 0,0-1 0 0,-3-1 0 0,2 1 0 15,3-3 0-15,3-1 0 16,2 0 0-16,2-2 0 0,1 0 0 0,-1-3 0 0,-2 1 0 0,3-2 0 16,0 0 0-16,3-1 0 0,1 2-144 0,-1 2 144 15,-1 0 0-15,-6 1 0 0,-1 1 0 0,0-3 0 16,-1 1 0-16,-2 0 0 0,-1 0 0 0,0 1 0 15,2 1 0-15,-4 0 0 0,-3 0 0 0,-2 0 0 0,-5 0 160 16,0 0-160-16,-1 1 192 0,2-4-192 16,1 0 128-16,1 1-128 0,2-2 0 0,0 1 0 15,2 3 0-15,-1 1 0 0,0 1 128 0,-6 2-128 16,-3 4 0-16,-1 0 0 0,-10 1 0 0,2 4 0 16,-3 2 0-16,-1 3 0 0,0 2 0 0,0 1 0 0,-3 3 128 0,0 2 112 15,1 2 16-15,0 10 16 0,-1 1 144 0,0 2 32 16,-1 1 0-16,1 0 0 0,-1-1-304 0,1-1-144 15,0-3 160-15,0-4-160 0,-3-3 0 0,-2 0 0 16,1-5 0-16,-3 0 0 16,0-4-1472-16,-3-1-256 0,-2-2-32 0</inkml:trace>
  <inkml:trace contextRef="#ctx0" brushRef="#br0" timeOffset="29177.025">21031 6199 11055 0,'0'0'976'0,"0"0"-784"15,0 0-192-15,0 0 0 0,-5-5 2720 0,5 5 496 16,0 0 112-16,0 0 0 0,0 0-1024 0,-4 9-224 16,2 0-32-16,0 1-16 0,1-1-816 0,0 3-176 0,1 2-16 0,0 3-16 15,-1 2-272-15,1 0-48 0,1-2-16 0,0 3 0 16,0 0-112-16,1 0-32 0,-1 0 0 0,1-2 0 0,-1 0-272 0,-2-1-48 16,1-3-16-16,1 1 0 15,0 0-192-15,0-2 0 0,-1 1 0 0,2-5 0 16,-2-9-608-1,0 0-160-15,0 0-48 0,6 7 0 16,-6-7-832-16,9 4-160 0,-9-4-48 0</inkml:trace>
  <inkml:trace contextRef="#ctx0" brushRef="#br0" timeOffset="29473.868">21056 6267 17503 0,'-5'-14'768'0,"3"6"176"0,0-2-752 0,0-3-192 0,0-1 0 0,1 1 0 16,0 0 1424-16,1 1 256 15,1 1 48-15,1 1 16 0,0 1-528 0,0 2-96 16,-2 7-32-16,3-5 0 0,-1 0-80 0,3 0-32 16,-5 5 0-16,9-2 0 0,1-2-528 0,2 1-96 15,1 0-32-15,1 4 0 0,3 3-320 0,2-1 128 0,-1 0-128 0,1 2 0 16,-3 3 0-16,-1 1 144 16,-1 0-144-16,-3 0 0 0,0-1 272 0,-1 2-48 0,-4 0-16 0,-3 1 0 15,-3 1 176-15,-1 1 48 16,-3 1 0-16,-2-2 0 0,-2 0 0 0,-2 0 0 0,0-1 0 0,-3 0 0 15,-1-1-176-15,1 0-16 0,-2-1-16 0,1-4 0 16,1 0-96-16,4-2-128 0,2-2 176 16,0-2-176-16,7 1 128 0,-5-3-128 0,5 3 0 0,-2-5 0 31,2-3-544-31,2 1-224 0,1-1-32 0,2 0-15184 0</inkml:trace>
  <inkml:trace contextRef="#ctx0" brushRef="#br0" timeOffset="29850.743">21342 6476 17503 0,'0'0'768'0,"0"0"176"0,-7 6-752 0,7-6-192 15,-7 3 0-15,7-3 0 0,0 0 2768 0,0 0 528 16,0 0 96-16,0 0 32 0,0 0-2016 0,0 0-416 16,1-8-80-16,2 0-16 0,0 0-480 0,1-2-96 15,0 0-32-15,0-4 0 0,-1 1-128 0,1-1-32 0,-1 0 0 0,0 1 0 16,0-2-128-16,1 2 0 16,0 3 0-16,0 0 128 0,1 2-128 0,0 0-224 15,-5 8 48-15,7-6 16 16,0-1-272-16,-1 4-48 0,-6 3-16 0,9-3 0 0,-2 0 96 0,-7 3 16 15,9-1 0-15,0 2 0 0,0 0 224 0,-9-1 160 16,11 2-192-16,-2-1 192 0,-1-1 0 0,1-1-128 0,-9 1 128 0,11 0 0 16,-2 0 0-16,-9 0 0 0,10 0-128 0,-10 0-13440 15</inkml:trace>
  <inkml:trace contextRef="#ctx0" brushRef="#br0" timeOffset="30210.461">21579 6367 16575 0,'0'0'1472'0,"0"0"-1168"16,0 0-304-16,0 0 0 0,0 0 2192 0,-3 7 384 15,3-7 80-15,0 0 16 0,5 6-1648 0,2-3-336 16,1-1-64-16,1-2-16 0,0-1-416 0,2-1-64 15,0 0-128-15,3-3 176 0,1-3-176 0,-1 0 0 16,-2-1 144-16,0 3-144 0,-2-1 0 0,-1 0 0 0,-4 0 0 0,0 1 0 16,-5 6 0-16,0 0 0 15,0 0 0-15,0 0 128 0,-3-8-128 0,3 8 0 16,-9-1 0-16,-2 3 0 0,-2 1 128 0,-2 2 48 16,0 2 16-16,0 1 0 0,0-1 560 0,1 2 112 15,-1 1 32-15,1 0 0 0,1 1 160 0,3-1 32 0,2 0 16 0,3-1 0 16,3 0-576-16,2-2-112 0,3 1-32 0,3 0 0 15,3-4-256-15,2-1-128 0,2-1 0 16,2 0 128-16,1 0-128 0,2 0 128 16,2-2-128-16,1 0 128 15,-1-2-1664-15,-2-1-320 0,0-1-80 0</inkml:trace>
  <inkml:trace contextRef="#ctx0" brushRef="#br0" timeOffset="30616.585">21903 6205 22399 0,'0'-13'992'0,"2"5"208"0,1-1-960 0,0 0-240 0,1 2 0 0,-1 0 0 0,-3 7 1392 0,0 0 224 16,0 0 48-16,0 0 16 0,0 0-656 0,0 0-144 15,0 0-32-15,0 0 0 0,0 0-288 0,0 0-64 16,0 0-16-16,-3 10 0 0,-2 1-32 0,0 1 0 16,0 1 0-16,1 0 0 0,-2 6 0 0,0 0 0 15,1 0 0-15,-1 1 0 0,-1-2-112 0,2 0-16 16,2-2-16-16,1 0 0 0,-1-2-16 0,2-2 0 15,1-1 0-15,1 0 0 0,-1-3-288 0,0 0 160 16,0-8-160-16,0 0 128 0,-1 7-128 0,1-7 160 0,0 0-160 0,-5 7 160 16,5-7-32-16,-7 4-128 15,7-4 192-15,-8-1-64 0,0 0-128 0,8 1 0 0,-8-5 0 0,2 1 128 16,-1 1-128-16,7 3 0 0,-8-3 0 0,8 3 0 16,0 0 0-16,0 0 0 0,0 0-144 0,0 0 144 15,0 0 0-15,0 0 0 0,0 0-128 16,0 7 128-16,1 2 0 0,2 0 0 0,2-1 0 0,0 0 0 15,-5-8 0-15,9 7 0 0,0-3 0 0,1 2 0 16,-1 0 0-16,1 0 0 0,1-4 0 0,2-1 0 16,0-2 0-16,0-1 0 0,0-4 0 0,1 2 0 31,-1-1-352-31,0-1-64 0,-1 0-16 0,0-4 0 0,-3-1-1888 16,0 0-384-16,-3 1-80 0</inkml:trace>
  <inkml:trace contextRef="#ctx0" brushRef="#br0" timeOffset="30757.288">22039 6337 17503 0,'0'0'1552'0,"0"0"-1232"0,-4 10-320 0,1 1 0 0,-2 0 2304 0,0 0 416 15,1-1 80-15,1 0 16 0,0-1-1536 0,1-3-320 16,2-6-48-16,0 0-16 0,1 8-672 0,-1-8-224 16,0 0 128-16,0 0-128 15,0 0-1232-15,0 0-304 0,0 0-64 0</inkml:trace>
  <inkml:trace contextRef="#ctx0" brushRef="#br0" timeOffset="30944.742">22097 6252 24815 0,'-9'0'1088'0,"9"0"256"0,-8 0-1088 0,3 0-256 0,-1 0 0 0,6 0 0 16,0 0 368-16,0 0 16 15,0 0 0-15,0 0 0 0,7-3-384 0,3 1 0 16,2 0 0-16,2 0-7680 16,0-2-1632-16</inkml:trace>
  <inkml:trace contextRef="#ctx0" brushRef="#br0" timeOffset="31116.604">22224 6273 16575 0,'-14'8'736'0,"6"-1"160"0,-3 1-720 0,0 1-176 15,0 0 0-15,3 0 0 0,1 1 3792 0,1-1 736 16,0 1 144-16,2 1 16 0,2-1-2864 0,1-1-576 15,1 0-112-15,2-1-32 0,-2-8-768 16,6 8-144-16,0-3-48 0,2 0 0 0,0 0-144 0,3-2 0 16,1 0 0-16,2-3 0 15,0-3-432-15,2-2-112 0,1-1-32 0,1-3 0 16,3 1-928-16,0-1-192 0,0 0-32 16,-1-1-12512-16</inkml:trace>
  <inkml:trace contextRef="#ctx0" brushRef="#br0" timeOffset="31319.721">22468 6120 9215 0,'0'0'816'0,"0"0"-656"16,-2-8-160-16,2 8 0 0,0 0 3808 0,0 0 736 15,0 0 128-15,0 0 48 0,-7 2-2592 0,1 2-512 0,0 2-96 0,0 3-32 16,0 2-592-16,2 3-128 16,1 1-32-16,0 4 0 0,-1 0-160 0,0 3-48 15,0-1 0-15,1 1 0 0,2-1-208 0,0 0-32 16,0-3-16-16,2 0 0 0,1 0-272 0,0-4 128 0,-2 0-128 0,0-2 0 31,0-2-320-31,-1-3-160 0,1-7-32 0,-3 5-15536 0</inkml:trace>
  <inkml:trace contextRef="#ctx0" brushRef="#br0" timeOffset="31444.694">22290 6339 29599 0,'0'0'1312'0,"0"0"272"0,0 0-1264 0,0 0-320 0,8-4 0 0,3-1 0 16,2 0 1136-16,2-1 160 0,1 0 48 0,3 0 0 15,2 0-768-15,2 1-128 0,-2 1-48 0,1 0 0 16,0-2-400-16,-2 2 0 0,-4 0 0 0,-4 1-10560 16,-1 1-2176-16</inkml:trace>
  <inkml:trace contextRef="#ctx0" brushRef="#br0" timeOffset="31647.803">22631 6274 24879 0,'-4'3'2208'0,"-1"0"-1760"15,0 0-448-15,5-3 0 0,0 0 2128 0,0 0 352 16,0 0 64-16,0 0 16 0,0 0-1600 0,0 0-304 16,6 2-64-16,2-1-16 0,0-1-576 0,1 1 0 0,-1 0 0 0,2 1-10640 15,0 1-2176 1</inkml:trace>
  <inkml:trace contextRef="#ctx0" brushRef="#br0" timeOffset="31772.788">22723 6364 27647 0,'0'0'2448'0,"0"0"-1952"0,7-1-496 0,0 0 0 16,1 1 2432-16,1-1 384 0,1-1 64 0,1 0 32 16,-1 0-1728-16,1-1-352 0,1-2-64 0,-1-1-12512 15,0 0-2512-15</inkml:trace>
  <inkml:trace contextRef="#ctx0" brushRef="#br0" timeOffset="32821.432">11399 6745 31327 0,'0'0'688'0,"0"0"144"0,0 0 16 0,0 0 48 0,0 0-720 0,0 0-176 16,7-1 0-16,0 0 0 0,-1-1 560 0,1 0 80 0,1 0 0 0,-1 0 16 15,0 0-448-15,0-1-80 16,-1 0-128-16,-6 3-14992 0</inkml:trace>
  <inkml:trace contextRef="#ctx0" brushRef="#br0" timeOffset="32946.752">11364 6888 32191 0,'0'0'1424'0,"0"0"304"0,0 0-1392 0,7 1-336 0,1 0 0 0,1-1 0 0,2-2 944 0,2-2 112 15,1-2 32-15,3 0 0 0,2 0-736 0,-1-1-144 16,1-3-16-16</inkml:trace>
  <inkml:trace contextRef="#ctx0" brushRef="#br0" timeOffset="33931.366">23347 6091 21183 0,'0'0'1888'0,"-7"-5"-1504"16,-1 0-384-16,-1 2 0 0,-2-2 2016 0,-1 2 336 15,-2-2 64-15,-2 3 16 0,0 2-800 0,-2 1-160 0,1 1-16 0,3 0-16 16,0 0-544-16,-6 1-96 16,-2 2-32-16,3 0 0 0,1 1-96 0,4 0-32 15,4 0 0-15,3 0 0 0,3-1-288 0,4-5-64 0,0 0-16 0,4 8 0 16,-4-8-272-16,11 5 0 0,2 0 128 0,1 0-128 15,0 3 128-15,1-2-128 0,2 1 144 0,-1 2-144 16,1 2 176-16,-2 3-176 0,-4 1 192 0,-1-2-192 16,-2 0 336-16,-3 2-32 0,-4 1-16 0,-3 0 0 0,-4 1 288 0,-1 0 48 15,-2-1 16-15,0-2 0 0,-5-1-144 0,1 0-32 0,1-1 0 0,-2-2 0 16,-1 0-288-16,0-1-176 0,-1-3 192 0,2-2-192 16,1-3 144-16,1-2-144 0,1-1 0 0,2-1 144 15,1-2-144-15,4-3-192 16,0-1 32-16,3 0 16 15,3 0-1312-15,1-1-256 0,3 0-48 0,3 0-16 16,0 1-992-16,3 1-208 0,2 1-32 0</inkml:trace>
  <inkml:trace contextRef="#ctx0" brushRef="#br0" timeOffset="34321.939">23517 6257 28847 0,'0'0'1280'0,"0"0"256"0,0 0-1216 0,-9 0-320 0,-1 0 0 0,-1 0 0 0,0 1 1456 0,-2 3 224 16,1-1 48-16,-1 0 16 0,0 0-816 0,-1 1-160 16,0 1-48-16,1 1 0 0,0 2-240 0,2 0-48 15,2 3-16-15,0 0 0 0,2-1 16 0,3 0 0 16,3-2 0-16,3 1 0 0,1 2-432 0,2-3 128 16,3-2-128-16,2-1 0 0,2-3 0 0,0-2 0 15,0-2 0-15,1-1 0 0,2-3 0 0,0 1 0 16,-1-2 0-16,1-1 0 0,-1 0-272 0,-3-4-48 15,0 3 0-15,-1 1 0 16,-1 1-112-16,-2 2-16 0,-3 0-16 0,-4 5 0 0,0 0 272 0,0 0 48 16,0 0 16-16,0 0 0 0,0 0 352 0,0 0 80 15,-5 1 16-15,5-1 0 0,-6 3 112 0,6-3 16 0,0 0 16 0,-4 8 0 16,1 0-80-16,1 0 0 0,0 0-16 0,2-8 0 16,3 7-176-16,-3-7-48 15,4 9 0-15,2 0 0 0,0-1-144 0,2-1 0 16,0-1 0-16,1-1 0 0,0-3 0 0,1 0 0 0,3-2 0 15,1 0-176 1,0-2-1296-16,-1 1-272 0,1-3-48 0,0 0-15040 0</inkml:trace>
  <inkml:trace contextRef="#ctx0" brushRef="#br0" timeOffset="34634.407">23795 6394 11055 0,'0'0'976'0,"0"0"-784"0,0 0-192 0,0 0 0 0,0 0 4864 0,0 0 912 16,0 0 192-16,0 0 48 0,0 0-3504 0,0 0-688 16,-1-6-144-16,0-1-16 0,1 1-784 0,0-1-160 15,0-2-16-15,0 0-16 0,0 0-320 0,0-1-64 16,0-3-16-16,0 0 0 0,0 0-160 0,0-2-128 16,0 0 192-16,0 1-192 0,0-1 128 0,0-1-128 15,0 0 0-15,0 5 0 0,0 1 0 0,0-2 0 16,0 1 0-16,0-2 0 0,0 0 144 0,1 0-144 15,0 2 0-15,1 0 144 0,1 0-272 0,1 2-64 16,0 2-16-16,1 0 0 0,0 1 80 0,1-1 128 16,1 2-208-16,-1 2 80 0,1 1 128 0,2 2-128 15,0 0 128-15,0 1-128 0,0 1 128 0,0 2 0 16,0-2 0-16,4 6 0 16,-3 3-1392-16,-3 0-240 0,-2-1-48 0,-3-2-15024 0</inkml:trace>
  <inkml:trace contextRef="#ctx0" brushRef="#br0" timeOffset="35072.963">23802 6273 33855 0,'0'0'1504'0,"0"0"304"0,0 0-1440 0,0 0-368 0,0 0 0 0,0 0 0 16,0 0 1232-16,0 0 176 0,0 0 48 0,6-1 0 16,0 1-784-16,1 0-160 0,1 0-16 0,0-1-16 15,2-1-352-15,1 0-128 0,0 0 0 0,0 1 144 16,0 2-320-16,1 1-64 0,0 0-16 0,6 0 0 31,0-2-576-31,-3 0-112 0,-4-1-16 0,0 3-16 16,2 1 432-16,-1 1 96 0,-3-1 0 0,1 0 16 0,-10-3 432 0,10 1-160 0,-10-1 160 0,10 2 0 15,-10-2 0-15,8 4 0 0,-8-4 0 0,9 2 0 0,-1-2 448 0,-8 0 64 16,9-3 0-16,-1-1 0 0,-1 0 64 0,-2-1 32 16,1 0 0-16,0-1 0 0,0-4-224 0,-1 1-64 15,-1 0 0-15,0 2 0 0,-4 7-96 0,0 0-32 16,0-7 0-16,-1-2 0 0,-1 1-16 0,-1 3-16 15,-2 0 0-15,0 2 0 0,-2 3 160 0,-1 0 48 16,-1 0 0-16,-4 3 0 0,0 2-96 0,0 1-16 16,0 2 0-16,1 0 0 0,2 0 48 0,1 2 0 15,3 0 0-15,1 4 0 0,2-1 320 0,3 1 64 16,2 0 16-16,3 0 0 0,1-2-192 0,5-2-16 16,3 0-16-16,3-1 0 0,2 0-64 0,1-4-16 15,0-1 0-15,-5-3 0 0,1 0-192 0,-1-1-32 0,1-1-16 0,-2-1 0 16,2-1-160-16,-1-2 0 15,-1-2 0-15,6-2 0 16,-3 0-656-16,-4 0-176 0,-2 1-16 0,-2 0-16 16,-2-1-2128-16,-2 1-416 0</inkml:trace>
  <inkml:trace contextRef="#ctx0" brushRef="#br0" timeOffset="39098.907">18407 13426 17503 0,'0'0'1552'0,"0"0"-1232"16,0 0-320-16,0-3 0 0,-1 0 2960 0,1 3 544 15,0 0 96-15,0 0 32 0,0 0-1760 0,0 0-336 16,0 0-80-16,0 0-16 0,0 0-672 0,0 0-128 16,0 8-16-16,1 5-16 0,0 3-240 0,1 2-48 15,0 3-16-15,1 1 0 0,-1-1-80 0,1 0-16 31,0-1 0-31,-1-1 0 0,1-2-80 0,0 0 0 16,0-2-128-16,0-1 192 0,0-1-192 0,0-1 0 0,1-2 128 0,-1 0-128 16,-1-2 0-16,0-1-256 0,0-1 48 0,-2-6 16 15,0 0-1968 1,0 0-384-16</inkml:trace>
  <inkml:trace contextRef="#ctx0" brushRef="#br0" timeOffset="39571.31">18423 13407 21183 0,'0'0'944'0,"0"0"192"0,2-5-912 0,1 0-224 15,1 0 0-15,3 0 0 0,0 0 2368 0,0 1 448 16,2 0 64-16,-2 0 32 0,2 1-2144 0,0 1-448 0,0 0-64 0,0 1-32 16,-2 1-224-16,2 1 0 0,-2 1 0 0,0 2 0 15,-1 1 0-15,-1 0 128 0,-1 0-128 0,0 3 0 16,-3 2 128-16,0 1-128 0,-1 0 0 0,-1 2 144 16,0 1 0-16,-1 2 0 0,-2-1 0 0,-1 3 0 15,0-5 176-15,0 0 16 0,0-1 16 0,-1-1 0 16,0-2-32-16,1 0 0 0,0-1 0 0,0 0 0 15,-2-1 176-15,2-1 16 0,1-2 16 0,1 1 0 0,3-5 16 0,0 0 0 16,0 0 0-16,0 0 0 0,0 0-160 0,0 0-48 16,4 3 0-16,2 1 0 0,1-1-192 0,0-1-144 15,0-1 192-15,2 0-192 0,0 1 176 0,0 1-176 16,1-1 160-16,-1 1-160 0,1 1 128 0,1 1-128 16,-1 0 0-16,0 0 0 0,0 1 0 0,1 0 0 15,-1 1 0-15,-2 1 0 0,0-2 0 0,0 1 128 16,-1-1-128-16,-2-1 0 0,0 1-272 0,-1 0-112 15,-1 0 0-15,-1-1-16 16,-2-5-2208-16,0 0-432 0,0 0-96 0</inkml:trace>
  <inkml:trace contextRef="#ctx0" brushRef="#br0" timeOffset="39758.806">18765 13615 18431 0,'0'0'1632'0,"0"0"-1312"0,0 0-320 0,-2 4 0 16,-1 1 2800-16,0 1 480 0,-1-1 112 0,1 1 0 16,0 0-2176-16,1 0-448 0,-1 1-96 0,1-2-16 15,0 1-496-15,1 0-160 16,0 0 0-16,1-6 0 0,0 5-208 0,0-5-160 16,0 0-16-16,0 0-13968 0</inkml:trace>
  <inkml:trace contextRef="#ctx0" brushRef="#br0" timeOffset="39904.463">18775 13487 13823 0,'-10'6'1216'0,"5"-3"-960"0,-3 2-256 0,0 0 0 16,1 0 3264-16,1-1 592 16,0 0 128-16,1 1 32 0,-1 0-3008 0,3 0-608 15,3-5-112-15,0 0-32 16,0 0-1408-16,0 0-272 0,7 2-64 0</inkml:trace>
  <inkml:trace contextRef="#ctx0" brushRef="#br0" timeOffset="40163.547">18911 13512 11967 0,'-5'20'528'0,"3"-10"112"16,-2 0-512-16,-1 0-128 0,-1 2 0 0,-1-1 0 0,1 0 4752 0,0-2 928 0,1-1 176 0,2 0 32 15,1 0-3920-15,0-1-800 0,2 0-144 0,2-3-48 0,1 2-656 0,0-1-144 16,2-1-32-16,2 0 0 0,-1 1-144 0,0 0 0 31,0-1 0-31,0-1 0 0,0-1 0 0,0 1 0 16,0-1 0-16,1 3 0 0,-2 0 0 0,-1-1 0 15,-4-4 0-15,2 5 0 0,-1 0 128 0,-1-5-128 0,-2 6 192 0,-1 0-64 16,-2 0 0-16,-1-2 0 0,-1 0 0 0,0-1 0 16,1-1-128-16,-3 0 0 15,-2-1 0-15,0 0 0 16,1-2-272-16,0-1-144 0,0-2-32 0,1-1 0 0,0 0-1600 0,4 0-336 0,0-1-64 15</inkml:trace>
  <inkml:trace contextRef="#ctx0" brushRef="#br0" timeOffset="40607.454">19029 13423 17503 0,'0'0'1552'0,"-1"5"-1232"16,1 1-320-16,-2 2 0 0,0 1 2752 0,0 4 512 15,0-1 80-15,0 4 32 0,0-1-1648 0,0-1-336 16,0 0-64-16,0 2-16 0,0-2-672 0,0 1-128 16,0-1-16-16,2-2-16 0,-1 2-224 0,0-1-32 15,0-1-16-15,0-1 0 0,0 0-208 0,0-1 0 16,-1-1 0-16,1-3 0 0,1 1 0 0,-1-2 128 16,1-5-128-16,0 0 0 15,-2 5-288-15,2-5-96 0,0 0-32 0,0 0 0 16,0 0-144-16,0 0-16 0,0 0-16 0,2-6 0 0,0 0 288 0,1-1 64 0,1 2 16 0,0 0 0 0,1 2 224 0,0-1-176 15,1-2 176-15,1 0-160 16,-1 1 160-16,1 1 144 0,2-2-16 0,0 0-128 0,0-1 192 0,-1 0-64 16,0 1 0-16,1 1-128 0,-1 0 256 0,-1 1-64 15,-1 1-16-15,-1 1 0 0,-5 2 208 0,0 0 64 16,0 0 0-16,4 5 0 0,-2 1 96 0,0 2 32 16,-2-1 0-16,-1 1 0 0,0 1-128 0,0-1-32 15,-1 1 0-15,1 0 0 0,0 1-80 0,0-2-16 16,-1 1 0-16,3 0 0 0,1-1-144 0,1-1-48 15,0 0 0-15,3-1 0 0,0 0-128 0,1 0 0 16,1 0 0-16,1-3 0 0,-1 1-320 0,2-1 0 16,1-2 0-16,0 0 0 15,-1 0-2288-15,-1 0-448 0</inkml:trace>
  <inkml:trace contextRef="#ctx0" brushRef="#br0" timeOffset="40795.854">19369 13827 33919 0,'3'-9'1504'0,"-1"4"304"0,1-1-1440 0,2-1-368 0,0-2 0 0,0 0 0 16,1 2 1152-16,0-2 144 0,1 0 48 0,0 0 0 16,1 0-896-16,-1 0-192 0,0-1-16 0,0-1-16 15,1 1-224-15,1 0 0 0,0 1-192 0,-1-1 192 16,0 1-1808-1,-2 1-256-15,-1 1-48 0</inkml:trace>
  <inkml:trace contextRef="#ctx0" brushRef="#br0" timeOffset="40951.99">19409 13689 22111 0,'-11'3'976'0,"5"-3"208"0,-1-2-944 0,-3 0-240 0,3 1 0 0,-2-2 0 0,0-1 4080 0,1 0 768 16,-1 0 144-16,0 0 48 0,2 1-3584 0,0-2-720 15,0 0-144-15,2-1-16 0,2 1-576 0,3-1-304 16,3 1 48-16,1-1-12128 16,-1 2-2416-16</inkml:trace>
  <inkml:trace contextRef="#ctx0" brushRef="#br0" timeOffset="41217.482">19679 13611 26719 0,'0'0'2368'0,"0"0"-1888"0,0 0-480 0,0 0 0 16,0 0 2960-16,0 0 496 0,0 0 112 0,0 0 16 0,7 1-2080 0,-1 2-416 15,0-3-64-15,-1 2-32 0,0 0-736 0,1-1-128 16,0-1-128-16,0 1 144 16,0 0-1568-16,1 0-320 15,-1-1-64-15</inkml:trace>
  <inkml:trace contextRef="#ctx0" brushRef="#br0" timeOffset="41373.726">19749 13693 23039 0,'-1'5'2048'0,"1"-5"-1648"15,0 0-400-15,0 0 0 0,0 6 4736 0,1-1 848 16,-1-5 176-16,4 5 48 0,2 1-3888 0,1-3-768 16,2 0-144-16,1-1-48 0,-1 0-672 0,4-2-144 15,2-2-16-15,0 1-128 16,1-1-992-16,0-1-304 0,-3-1-64 0</inkml:trace>
  <inkml:trace contextRef="#ctx0" brushRef="#br0" timeOffset="43335.701">20113 13470 13823 0,'0'-11'608'0,"0"11"128"0,2-6-592 0,-1 0-144 16,0 0 0-16,0 2 0 0,0 0 4224 0,-1 4 832 0,2-4 144 0,-2 4 48 16,0 0-3616-16,0 0-720 15,0 0-144-15,0 0-16 0,0 0-208 0,4 5-32 16,-1 3-16-16,0 4 0 0,-1 3 144 0,0 5 16 16,2 4 16-16,-2-3 0 0,0-1 64 0,0-1 16 15,-1 2 0-15,0-4 0 0,1-2-368 0,-1 2-80 0,0 0-16 0,1 0 0 16,1-4-288-16,-1-1 0 0,0-2 0 15,0-2 0-15,0-2 0 0,0 0-256 0,-1-1 32 0,-1-5-12496 16,0 0-2496-16</inkml:trace>
  <inkml:trace contextRef="#ctx0" brushRef="#br0" timeOffset="44004.036">20550 13841 34559 0,'0'0'1536'0,"0"0"304"0,2-6-1472 0,0-1-368 16,0 0 0-16,0-1 0 0,0 0 1056 0,0 0 144 15,1 0 16-15,0-1 16 0,-1 3-720 0,1-2-128 0,0-1-48 0,0 2 0 16,-1 1-336-16,1-1 0 16,0-2 0-16,0 2-11920 15,-3 7-2352-15</inkml:trace>
  <inkml:trace contextRef="#ctx0" brushRef="#br0" timeOffset="44687.817">21856 13432 23903 0,'0'0'1056'0,"0"0"224"0,0 0-1024 0,0 0-256 15,0 0 0-15,0 0 0 0,0 0 1904 0,0 0 336 16,0 0 64-16,-4 4 0 0,-2 1-464 0,-2-2-112 16,-2 2 0-16,1 1-16 0,-2 0-368 0,-2 1-64 15,-1 0 0-15,-2 4-16 0,-1-1-144 0,-2 3-32 16,-1-4 0-16,0 1 0 0,7-4-480 0,-1 1-96 16,1-1-32-16,0-1 0 0,4-1-224 0,2 0-64 15,2-1 0-15,3 1 0 0,2 0-192 0,0-4 0 16,6 2 0-16,2 1 0 0,3 4 0 0,3-2 0 0,2-2-128 0,-2 2 128 15,1 0 0-15,1 2 0 16,-5 0 0-16,-1 1 0 0,1-1 0 0,-1 1 0 0,-2 0 0 0,-2 2 0 16,1 1 0-16,-2 1 0 0,-3 1 0 0,-1 3 0 15,-2 1 0-15,-3-3 0 0,-1 2 0 0,-2 1 0 16,-1-2 0-16,0-1 0 16,-3-2 0-16,0-2 0 0,2-2 0 0,-3 0 0 0,1-5 0 0,0 0 0 15,1-2-128-15,0-2-128 0,-1 0-32 0,3-4 0 31,1 0-560-31,2 0-112 0,2-1-32 0,2 0 0 0,3-3-1440 0,1 1-304 0,4 2-48 0,3-2-8752 16,2 1-1760-16</inkml:trace>
  <inkml:trace contextRef="#ctx0" brushRef="#br0" timeOffset="45179.672">22089 13681 18431 0,'0'0'816'0,"0"0"160"0,0 0-784 0,-6 4-192 0,-1-1 0 0,-3 1 0 15,-1 1 4240-15,-2 0 816 0,-1-1 144 16,-3 1 48-16,1 1-3392 0,2 0-656 16,0 1-144-16,1-3-32 0,1 2-448 0,0 0-112 0,2 0-16 0,2 0 0 15,0-1-128-15,2 0-16 32,2-1-16-32,1 0 0 0,3-4-288 0,0 0 0 0,0 0 0 0,7 0 0 15,0 0 0-15,2-2-192 0,1-3 192 0,1 0-192 0,2 0 64 0,3-1 128 16,1-1-208-16,-4 1 80 0,0 3-160 0,-1 1-32 15,-1 1 0-15,-2 1 0 0,0 2 160 0,-1 2 32 16,-2 1 0-16,-2 2 0 0,0 1 128 0,-1 2 0 16,0 0 160-16,0 4-160 0,0-2 272 0,0 0-32 15,1-1-16-15,1 0 0 0,0-2-224 0,2-1 128 16,-1-1-128-16,2 0 0 0,0-4 0 0,0-1 0 16,1-2 0-16,-1 0 0 0,-1-3 128 0,0 1-128 15,0-3 0-15,0-2 0 0,0 0 128 0,0-1-128 16,1-5 0-16,-1 2 0 0,1 0 128 0,-1-2-128 15,0-1 0-15,0 2 144 0,-1 0-144 0,-1 1 0 16,-1-1 144-16,1 2-144 0,-1-1 288 0,0 0-16 16,-2 2 0-16,0 1 0 0,0-1 144 0,-1 2 32 15,0-1 0-15,0 0 0 0,0 0-32 0,0 2 0 0,0-1 0 0,1 0 0 16,0 0-288-16,1 1-128 0,0-1 0 0,1 1 128 16,0 0-128-16,1 0 0 0,3 1 0 0,3-3-176 31,-2 2-256-31,2 0-48 0,1 0-16 0,1 2 0 15,0 2-528-15,0-1-128 0,0 2 0 0,-2 2-16 16,-1 2-1648-16,-3 0-320 0,1-1-64 0</inkml:trace>
  <inkml:trace contextRef="#ctx0" brushRef="#br0" timeOffset="45554.636">22296 13685 13823 0,'-11'5'608'0,"6"-1"128"0,-2 0-592 0,1 0-144 16,0 0 0-16,0 0 0 0,6-4 4912 0,-4 3 944 15,-1 0 192-15,5-3 32 0,0 0-4112 0,0 0-832 16,0 0-176-16,0 0-16 0,0 0-704 0,5 4-240 15,-1-3 144-15,3 1-144 0,0 1 0 0,2-1 0 16,1-2 0-16,0 0 0 0,3 0 192 0,1 0-32 16,-1 2-16-16,-1-2 0 0,3 2-304 0,0-2-64 15,-1 0-16-15,1 2 0 16,0-1-176-16,-3 1-32 0,-1 0-16 0,0 0 0 0,1-2 192 0,-4 0 32 16,1 0 16-16,-1-1 0 0,-1-1 224 0,-2 0 0 15,-5 2-160-15,0 0 160 0,0 0 0 0,0 0 160 0,-1-4-16 0,1 4 0 16,-3-2 224-16,-3-2 32 15,-1-1 16-15,-1 2 0 0,-1 2 96 0,1 0 32 16,-1-2 0-16,-1 2 0 0,0 1 112 0,0 2 32 16,0-1 0-16,1 2 0 0,1 2 112 0,1 2 32 0,2-3 0 0,2 1 0 15,2 3-304-15,3 2-48 0,1 1-16 0,5 0 0 16,2-1-112-16,2 1-32 0,2 1 0 0,3-3 0 16,2 1-192-16,-1-1-128 0,0 0 160 0,-2-1-160 15,1-2 0-15,-1-3 0 0,-2-1 0 0,1-1 0 31,0-1-336-31,-2-1-64 0,-1-1-16 0,0-2 0 0,-2-1-2800 0,-2-1-560 16</inkml:trace>
  <inkml:trace contextRef="#ctx0" brushRef="#br0" timeOffset="45851.485">22956 13681 39503 0,'0'0'1744'0,"0"0"368"0,0 0-1680 0,7 1-432 16,0 0 0-16,-1 1 0 0,0 0 1104 0,0-1 144 16,0 1 32-16,0 0 0 0,-1-2-944 0,1 1-176 15,0 0-32-15,-6-1-13264 0,5 1-2656 0</inkml:trace>
  <inkml:trace contextRef="#ctx0" brushRef="#br0" timeOffset="46007.754">22953 13771 31327 0,'0'0'1392'0,"-3"8"272"0,0-2-1328 0,2 1-336 0,2-1 0 0,1 1 0 16,3 0 3840-16,-1-2 704 0,2 0 144 0,2 0 32 15,-1-1-3440-15,2 0-704 0,-1 0-128 0,0-2-16 0,3-1-432 16,-1-1-272-16,2-1 32 0,-2-1 16 16,3-3-1984-16,-2 0-400 0,0-1-80 0</inkml:trace>
  <inkml:trace contextRef="#ctx0" brushRef="#br0" timeOffset="72492.946">23431 13496 27119 0,'0'0'1200'0,"0"0"256"0,0 0-1168 0,0 0-288 0,0 0 0 0,0 0 0 16,4-5 1536-16,1 2 240 0,0 1 48 0,2-2 16 15,0 1-496-15,0 0-80 0,2-1-32 0,0 1 0 16,-1 1-416-16,3-1-96 0,0-1-16 0,1 1 0 16,-2 1-336-16,2 0-80 0,0 0-16 0,1 1 0 0,-2-1-272 0,0 1 160 15,0 0-160-15,0 0 128 0,-2 1-128 0,0 0 0 16,-1-1 0-16,-1 1 0 0,-1 0 0 0,-6 0 0 15,0 0 128-15,0 0-128 0,0 0 0 0,0 0 160 16,0 0-160-16,0 0 160 0,-5-3-160 0,-1 0 160 16,-2 1-160-16,-2-2 160 0,0 1-160 0,-3 0 0 15,-2 1 144-15,0 1-144 0,1 0 176 0,-2 2-48 16,1 0 0-16,-1 2 0 0,0 1 256 0,3 2 32 16,0 1 16-16,2 2 0 0,-1 0-176 0,3 1-16 15,-1 2-16-15,3 1 0 0,-1 0-96 0,2 0 0 16,1-1-128-16,1 1 192 0,2-3-192 0,-1 2 128 0,2 1-128 0,1-1 0 15,2-1 128-15,0 1-128 0,0-2 0 0,3 0 0 16,-1-1 0-16,1-1 0 0,1 0 0 0,1-1 0 16,0 0 0-16,1-1 0 0,-1-1 0 0,2-1 0 15,1 1 0-15,0-2 0 0,1 1 0 0,2-1 0 16,1 1 0-16,-1 0 0 0,0 1 0 0,0-2 0 16,-1 2 0-16,-2-1 0 0,-2 2 0 0,-2 1 0 15,-2 0 128-15,-3 1-128 0,-2 1 0 0,-3-1 0 16,-3 2 256-16,-2 0-64 0,-1 2 0 0,-3 0 0 0,1-2 224 0,0 1 32 15,-2 0 16-15,1-1 0 0,1-2-112 0,1 2-32 16,-1-4 0-16,3 0 0 0,0 0-160 0,3-3-32 16,0-1-128-16,0-1 192 0,0-2-192 0,6 1-256 15,0 0 48-15,-3-5 16 16,1-2-3024-16,1-1-608 0</inkml:trace>
</inkml:ink>
</file>

<file path=ppt/ink/ink5.xml><?xml version="1.0" encoding="utf-8"?>
<inkml:ink xmlns:inkml="http://www.w3.org/2003/InkML">
  <inkml:definitions>
    <inkml:context xml:id="ctx0">
      <inkml:inkSource xml:id="inkSrc0">
        <inkml:traceFormat>
          <inkml:channel name="X" type="integer" max="25977" units="cm"/>
          <inkml:channel name="Y" type="integer" max="17318" units="cm"/>
          <inkml:channel name="T" type="integer" max="2.14748E9" units="dev"/>
        </inkml:traceFormat>
        <inkml:channelProperties>
          <inkml:channelProperty channel="X" name="resolution" value="1000.26953" units="1/cm"/>
          <inkml:channelProperty channel="Y" name="resolution" value="1000.46216" units="1/cm"/>
          <inkml:channelProperty channel="T" name="resolution" value="1" units="1/dev"/>
        </inkml:channelProperties>
      </inkml:inkSource>
      <inkml:timestamp xml:id="ts0" timeString="2021-04-26T21:34:28.387"/>
    </inkml:context>
    <inkml:brush xml:id="br0">
      <inkml:brushProperty name="width" value="0.05292" units="cm"/>
      <inkml:brushProperty name="height" value="0.05292" units="cm"/>
      <inkml:brushProperty name="color" value="#FF0000"/>
    </inkml:brush>
  </inkml:definitions>
  <inkml:trace contextRef="#ctx0" brushRef="#br0">19237 10389 0,'0'0'0</inkml:trace>
</inkml:ink>
</file>

<file path=ppt/ink/ink6.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34:05.660"/>
    </inkml:context>
    <inkml:brush xml:id="br0">
      <inkml:brushProperty name="width" value="0.05292" units="cm"/>
      <inkml:brushProperty name="height" value="0.05292" units="cm"/>
      <inkml:brushProperty name="color" value="#FF0000"/>
    </inkml:brush>
  </inkml:definitions>
  <inkml:trace contextRef="#ctx0" brushRef="#br0">17810 3843 5519 0,'0'0'496'0,"0"0"-496"15,0 0 0-15,0 0 0 0,0 0 7152 0,5-2 1328 16,-5 2 272-16,5-4 48 0,0 1-5648 0,2 1-1120 16,1 0-240-16,2 0-32 0,-1 0-1056 0,3 0-192 15,2 0-64-15,1 0 0 0,1-1-320 0,1 1-128 16,-1 1 0-16,2-1 144 0,-3 0-144 0,1 1 0 16,0 0 0-16,-3 2 0 15,-1 2-1536-15,-1 0-192 0,-1-1-48 0,-3 3-16528 0</inkml:trace>
  <inkml:trace contextRef="#ctx0" brushRef="#br0" timeOffset="188.803">17864 3949 22111 0,'-12'8'1968'0,"8"-5"-1584"0,-1 2-384 16,0 0 0-16,0 0 3264 0,0 1 560 0,1 0 112 0,1 1 32 16,3-1-1632-16,0-1-320 0,1 0-64 0,2 0-16 15,1 0-736-15,2 0-160 0,1-4-16 0,1 1-16 16,3 0-640-16,1-1-128 0,1-2-32 0,1-1 0 15,3 0-208-15,0 1 128 0,1-4-128 0,0 0 0 16,0 0 0-16,1 0-208 0,1 1 16 0,-3-1 0 16,1 0-2672-16,-3 0-528 0</inkml:trace>
  <inkml:trace contextRef="#ctx0" brushRef="#br0" timeOffset="848.784">19132 3098 8287 0,'0'0'736'0,"0"0"-592"16,0 0-144-16,0 0 0 0,0 0 5088 0,0 0 992 16,0 0 192-16,2 6 32 0,0 0-3360 0,0 2-688 15,0-2-128-15,0 4-16 0,-1 2-736 0,0 0-144 16,0 0-16-16,1 1-16 0,-1 1-400 0,0 0-80 15,0 2-16-15,0-1 0 0,-1-1-208 0,0 0-48 16,0 0-16-16,0 0 0 0,-1-1-240 0,0 0-64 16,0-2 0-16,0-2 0 0,0 0-128 0,0 0 0 15,0-2 0-15,1-1 0 16,0-6-1072-16,0 0-192 0,0 0-32 0,0 0-16 16,0 0-1120-16,5 2-240 0,1-3-32 0</inkml:trace>
  <inkml:trace contextRef="#ctx0" brushRef="#br0" timeOffset="1085.819">19347 3063 11055 0,'0'0'976'0,"0"0"-784"15,0 0-192-15,0 0 0 0,5-4 4928 0,-5 4 928 16,5-3 192-16,-5 3 32 0,0 0-3328 0,5 4-688 16,0 0-128-16,-1 3-16 0,-1 2-512 0,0 2-112 15,-1 2-16-15,-1 2 0 0,1 0-448 0,-1 2-80 16,0 0-32-16,0 1 0 0,1 1-384 0,-1-3-80 15,0 2 0-15,0-2-16 0,0-2-240 0,-1-1 128 16,0-1-128-16,0-2 0 0,0 0 0 0,0-3 0 16,-1-2-208-16,0 0 64 15,-1 1-1472-15,2-6-304 0,0 0-48 0,-5 3-10960 16,-1-1-2176-16</inkml:trace>
  <inkml:trace contextRef="#ctx0" brushRef="#br0" timeOffset="1283.513">19061 3244 20271 0,'0'0'1792'0,"0"0"-1424"16,0 0-368-16,0 0 0 0,5 5 3472 0,2-2 624 0,3 0 128 0,0-3 32 15,2 2-2048-15,2 0-416 16,0-2-64-16,4 0-32 0,2 0-736 0,2-2-128 16,0 0-48-16,1 2 0 0,-1-3-480 0,2 1-112 0,-4-1 0 0,2 0-16 15,-1-2-176-15,-2 0 0 0,-1-1 144 0,-1 1-144 31,0 0-976-31,-1 1-272 0,-6 1-48 0,2 0-11344 0,-1 1-2272 0</inkml:trace>
  <inkml:trace contextRef="#ctx0" brushRef="#br0" timeOffset="1493.941">19165 3335 23039 0,'0'0'2048'0,"0"0"-1648"16,0 0-400-16,0 0 0 0,0 0 3552 0,6 1 624 15,1 0 128-15,2 0 32 0,1 1-2000 0,1 0-400 16,1-1-80-16,2 2 0 0,1-2-1024 0,2 1-208 16,2 2-48-16,-1-1 0 0,-1-3-384 0,1-2-192 15,-1 0 160-15,2 1-160 0,-2 1 0 0,1-2 0 16,0-1 0-16,-1 0 0 16,0 2-2080-16,1-1-352 0,0-1-80 0,3 0-16 0</inkml:trace>
  <inkml:trace contextRef="#ctx0" brushRef="#br0" timeOffset="1812.417">19915 3120 19343 0,'0'0'848'0,"0"0"192"0,0 0-832 0,0 0-208 0,0 0 0 0,0 0 0 15,0 0 4528-15,0 0 848 0,0 0 192 0,3 6 16 0,-2 1-3520 0,-1 2-704 16,3 2-144-16,0 1-16 0,0 0-544 0,0 3-96 16,-1 3-32-16,0-1 0 0,0 0-96 0,-1 0-32 15,-1 0 0-15,0 0 0 0,0-3-160 0,0 1-48 16,0 0 0-16,0-3 0 0,0-1-192 0,0 1 0 15,1-4 0-15,0-2 0 16,0 0-768-16,-1-6-208 0,0 0-48 0,5 3 0 16,-5-3-1728-16,6 0-336 0</inkml:trace>
  <inkml:trace contextRef="#ctx0" brushRef="#br0" timeOffset="2109.872">19986 3067 34847 0,'-10'-4'1536'0,"6"2"320"0,-1 1-1472 0,1-1-384 16,4 2 0-16,0 0 0 0,-3-4 1600 0,2-1 256 15,2 0 64-15,2 1 0 0,1 0-1136 0,3 1-208 16,1-1-64-16,3 1 0 0,2 1-320 0,2 0-64 0,1-1 0 0,0 1-128 16,3 2 128-16,-1 1-128 0,-2 2 0 0,2-3 0 15,-2 1 128-15,1 1-128 0,-3 1 0 0,-1 1 0 16,-2 0 0-16,-2 2 0 0,-2 1 0 0,0-1 0 15,-2 3 0-15,-2-2 0 0,-2 1 0 0,-1 0 0 16,-2 3 192-16,-2 0 96 0,-1-3 16 0,-2 0 0 16,-2 1-80-16,1 0-16 0,-1-1 0 0,-2-1 0 15,0-2-208-15,1 0 128 0,-1-2-128 0,0 1 0 0,0-1 0 16,1-1-320-16,0 0 64 0,3-1 0 16,0-2-2496-16,2 0-512 0,5 1-80 0</inkml:trace>
  <inkml:trace contextRef="#ctx0" brushRef="#br0" timeOffset="2430.589">20347 3073 12895 0,'0'0'1152'0,"0"0"-928"16,0 0-224-16,0 0 0 0,0 0 5168 0,0 0 976 16,-4 0 208-16,0 2 48 0,4-2-3648 0,-5 5-736 15,-1 0-144-15,-1 1-16 0,1 0-832 0,-1 1-144 16,0 2-48-16,2 1 0 0,0-2-368 0,1 2-80 15,0 1 0-15,2 0-16 0,2-1-224 0,1 0-144 16,1 0 192-16,3-1-192 0,2 0 0 0,2-2 0 16,0 0 0-16,1 0 0 0,3-6 0 0,2 1 0 15,0-3 0-15,2-1 0 0,0-1 0 0,-1-1-224 16,0 0 16-16,-1-3 0 16,-1 0-240-16,-1 0-64 0,-1-1 0 0,-2-1 0 0,-2-2 256 0,-1 1 32 15,-2 0 16-15,0 0 0 0,-2 0 208 0,-1 1 0 0,-2 0-160 0,0 0 160 16,-2 0 0-16,0 3 0 0,-1-1-144 0,0 2 144 15,-2-1-272-15,0 0 0 0,0 0 0 0,0 2 0 16,0 2-2496 0,5 2-496-16,0 0-112 0</inkml:trace>
  <inkml:trace contextRef="#ctx0" brushRef="#br0" timeOffset="2746.11">20699 3009 15663 0,'0'0'1392'0,"-6"1"-1120"0,-2 0-272 0,-1 0 0 0,0-1 5152 0,0 0 976 16,-1 0 192-16,0 1 32 0,1 1-3440 0,-3 2-688 16,0-1-144-16,7-2-32 0,5-1-1040 0,0 0-224 15,0 0-32-15,0 0-16 0,0 0-544 0,0 0-192 16,0 0 144-16,2 6-144 0,2 0 0 0,2 0 0 16,3 1 0-16,-2-1 0 0,1 0 0 0,1 2 0 15,1 1 0-15,0-1 0 0,-3 2-144 0,1 0 144 16,0 0 0-16,0-1 0 0,-2 1 0 0,-1 1 0 15,-1-2 0-15,-3 1 0 0,-1-2 144 0,-1 0 144 16,-3 0 32-16,-1 0 0 0,-1 1 416 0,-2-3 96 16,-2 0 0-16,0-2 16 0,0-1-240 0,-2 0-48 15,-1-2-16-15,1 0 0 0,1-2-288 0,0 0-48 16,0-1-16-16,3-2 0 16,0-2-656-16,0 1-144 0,0-3-32 0,1 1 0 15,1-2-2368-15,1 0-464 0</inkml:trace>
  <inkml:trace contextRef="#ctx0" brushRef="#br0" timeOffset="3558.296">21259 3065 28559 0,'0'0'1264'0,"0"0"272"0,0 0-1232 0,1-5-304 16,-1 5 0-16,0 0 0 0,0 0 1904 0,0 0 320 16,0 0 64-16,0 0 16 0,0 0-640 0,0 0-112 15,4 3-16-15,0 2-16 0,-1 3-544 0,1-1-96 16,-1 2-32-16,0 1 0 0,0 1-208 0,-2 0-32 16,1 1-16-16,1 2 0 0,0-2-160 0,-1-1-48 15,-1 0 0-15,0 0 0 0,0 0-32 0,1-1-16 16,-2 1 0-16,0-4 0 0,0 0 0 0,-1-2 0 15,1-5 0-15,0 0 0 0,0 0-32 0,0 0-16 16,0 0 0-16,0 0 0 0,0 0-32 0,0 0 0 16,0-6 0-16,1-2 0 0,0-1-16 0,1-1-16 15,0 0 0-15,1-3 0 0,2-2-48 0,0 0-16 16,1-3 0-16,-1 1 0 0,1 3-160 0,2-1 128 16,-1 2-128-16,-1 2 128 0,0 0-128 0,0 3 0 15,-2-1 0-15,2 2 0 0,1 1-272 0,-1 1-96 16,1 0-16-16,0 2 0 0,-1 0 64 0,0 1 16 0,1 1 0 0,0 0 0 31,0 1-1632-31,1 0-336 0,-1 1-64 0,-1 2-18608 0</inkml:trace>
  <inkml:trace contextRef="#ctx0" brushRef="#br0" timeOffset="4092.79">21488 3172 32991 0,'0'0'1472'0,"0"0"288"0,0 0-1408 0,0 0-352 0,4 3 0 0,-1-1 0 0,1-1 1744 16,2 0 288-16,0 0 48 0,0-2 16 0,-1-1-816 0,2-3-176 15,1 0-16-15,1 0-16 0,0-2-448 0,2 2-96 16,0-4-16-16,1 0 0 0,0 0-304 0,-1-3-64 16,-1 1-16-16,-1 1 0 0,-2 1-128 0,1 3 0 15,-3-1 144-15,-1-1-144 0,-1 1 224 0,-1-1-32 16,-3 1 0-16,-2 3 0 0,-2 1-192 0,-2-1 0 16,-1 3 0-16,0 1 0 0,-3 0 0 0,-1 2 144 15,-1 2 16-15,1 0 0 0,1 3 96 0,0 1 32 16,0 2 0-16,0 1 0 0,0-1 32 0,1 2 0 15,2 0 0-15,2 1 0 0,1-1-128 0,1 2 0 16,1-2-16-16,2-1 0 0,2 1-176 0,2-1 0 16,3-2 0-16,0-1 0 0,2-2-320 0,2-1-32 15,-1-1-16-15,3-2 0 16,0-2-1232-16,3-2-240 0,1-1-48 0,-1-2-16 16,1 0-416-16,1-3-96 0,-3-1-16 0,1 0 0 15,-2 0-928-15,-1 1-192 0,0-2-32 0,-1 0-16 16,-1-1 1936-16,-3 1 400 0,0-1 80 0,-1 1 16 0,0 2 976 0,-1 2 192 15,-1 1 0-15,0 1 128 0,-2 0 1664 0,-2 4 320 16,0 0 80-16,0 0 16 0,0 0 128 0,0 0 32 0,0 0 0 16,-2 7 0-16,0-2-704 0,1 3-128 0,0 2-16 0,0 0-16 15,1-2-432-15,1 3-96 0,0 2-16 0,0-3 0 16,1-2-288-16,2 1-64 0,0-1-16 0,0 0 0 16,1-1 48-16,1-1 16 0,0-1 0 0,0-1 0 15,0-1-16-15,0-1-16 0,0-2 0 0,0 0 0 0,-1-1-112 16,0-1 0-16,0-2-16 0,1 1 0 0,0-4-240 0,1 0-32 15,-1-1-16-15,1-1 0 0,0 0-208 16,1 0 128-16,1-2-128 0,0-2 0 0,-2-1 0 0,1 0 0 16,1 1 0-16,-1 2 0 15,-1-1-496-15,-3 2 16 0,-2 1 0 0,1 1 0 16,-2 1-2128-16,1 2-416 0,0 0-96 0</inkml:trace>
  <inkml:trace contextRef="#ctx0" brushRef="#br0" timeOffset="4301.5">22066 3024 12895 0,'0'0'1152'0,"0"0"-928"0,-3 7-224 0,0-2 0 0,0 1 5216 0,0 0 992 16,-1-1 208-16,0 3 48 0,0 2-3584 0,1 0-704 15,0 1-128-15,0 0-48 0,2-1-912 0,0 0-176 16,0-1-32-16,1 1-16 0,2-2-528 0,0 0-96 0,1 0-32 0,1-2 0 15,0-1-208-15,1-2-208 0,0-1 32 0,1-1 16 32,-6-1-2160-32,0 0-432 0,0 0-96 0</inkml:trace>
  <inkml:trace contextRef="#ctx0" brushRef="#br0" timeOffset="4538.201">22064 2875 19519 0,'0'0'432'0,"0"0"80"0,0 0 32 0,0 0 0 0,0 0-544 0,0 0 0 16,0 0 0-16,7-1 0 0</inkml:trace>
  <inkml:trace contextRef="#ctx0" brushRef="#br0" timeOffset="5060.192">22163 3040 16575 0,'0'0'736'0,"0"0"160"0,0 8-720 0,0-3-176 0,0-5 0 0,1 5 0 16,0 0 4832-16,2 0 928 0,0-1 192 0,1 0 48 15,0 0-3968-15,1-1-800 0,1 0-144 0,0-1-48 16,1 0-640-16,0-2-128 0,1-2-16 0,1 0-16 16,0 1-240-16,-1-3 0 0,-1 1 0 0,-1-1 0 15,0 0 128-15,-1 0-128 0,-1-2 0 0,0 0 0 16,-1 0 144-16,-2 0-144 0,0 1 128 0,-1 1-128 15,-1-1 128-15,1 5-128 0,0 0 0 0,-5-2 128 0,0-1 16 0,-1 3 0 16,-1 1 0-16,1 2 0 0,-2 1 368 0,0 1 64 16,0 2 0-16,1 3 16 0,-1-2 80 0,3 3 16 15,0 0 0-15,1 1 0 0,0 1-288 0,3 0-48 16,-1-1-16-16,1 0 0 0,1-1-336 0,2-1 0 16,2-1 0-16,1 0 0 0,2-2 0 0,1-1 0 15,3-3-192-15,1-1 64 16,0-2-384-16,0-2-80 0,1-1-16 0,2-2 0 15,-1-1-544-15,1-1-128 0,-2 0 0 0,-3-1-16 16,1-1-368-16,0-1-64 0,-2-1 0 0,1 0-16 16,-3 1 256-16,1-1 48 0,-2 2 16 0,0 1 0 0,0-1 1024 0,-1 1 208 15,-1 0 32-15,-1 2 16 0,1 2 336 0,-4 4 64 16,0 0 0-16,0 0 16 0,0 0 304 0,0 0 64 16,0 0 16-16,0 0 0 0,-4 4 432 0,0 2 64 0,-1 0 32 15,1 1 0-15,0 0-464 0,0-1-80 16,1 1-32-16,1 0 0 0,1-1-480 0,2 1-128 15,-1-7 0-15,3 5 0 16,-3-5-592-16,4 5-192 0,-4-5-48 0,5 1-10624 0,0 0-2144 0</inkml:trace>
  <inkml:trace contextRef="#ctx0" brushRef="#br0" timeOffset="5563.203">22485 3053 16575 0,'0'0'1472'0,"0"0"-1168"16,0 0-304-16,-2 6 0 0,0-1 4416 0,0 1 816 15,0 1 160-15,2 1 48 0,-2 0-2784 0,1 2-544 16,0 0-128-16,1 0 0 0,0-4-1024 0,1 2-208 16,1 1-48-16,0-1 0 0,1-1-416 0,0-1-96 15,1-1 0-15,1-2-16 0,1 0-176 0,0-1 0 16,0-2 0-16,0-1 0 0,0-1 128 0,2-2-128 16,-1-2 128-16,0 0-128 0,-1-1 128 0,2-1-128 15,-3 0 128-15,1 0-128 0,0 1 0 0,0-1 0 16,0 1 0-16,0 1 0 0,-1 0-192 0,-1 1 192 15,-2 0-160-15,-2 5 160 0,0 0 0 0,0 0 0 16,0 0 0-16,5 4 0 0,-5-4 128 0,4 4-128 16,1 1 0-16,-1 1 0 0,-1 2 256 0,1-2-16 0,0-1 0 15,1 2 0-15,0-3 16 0,0 1 16 0,1-3 0 0,1 1 0 16,1 0-16-16,2-1-16 0,-1-1 0 0,-1 0 0 16,1-1-48-16,0-1-16 0,0 0 0 0,0 1 0 15,-1-3-48-15,0 1-128 0,-2-2 192 0,0 1-64 16,1-1-128-16,1-1 0 0,-1 0 0 0,0 0 0 15,1-1-1088-15,0-2-208 16,0 1-48-16,0 1 0 0,-1 1-2112 0,1 0-416 0,11-5-96 0,1-1 0 16</inkml:trace>
  <inkml:trace contextRef="#ctx0" brushRef="#br0" timeOffset="5846.099">22949 2971 50159 0,'-4'1'4464'0,"-1"2"-3568"16,1 0-720-16,0 1-176 0,-1 0 304 0,2 0 16 16,3-4 16-16,0 5 0 0,2 1-336 0,2 0 0 15,2 0 0-15,2 2 0 0,1-2 0 0,0 1-240 16,1-2 64-16,0 2 16 16,-1 0-208-16,0 1-32 0,-2 0-16 0,0 1 0 0,-3 0 160 0,-1 1 48 15,-2 1 0-15,0 0 0 0,-1-1 208 0,0 1 0 16,-3-1 0-16,0 1 160 0,-1-2 112 0,-1 1 32 15,0-1 0-15,-1 0 0 0,-3-1 16 0,-1-1 16 0,0-1 0 0,0-1 0 16,0-1-112-16,-1 0-32 16,1-3 0-16,0 1 0 0,1-3-192 0,-1 0 0 0,2 0 0 0,1-3 0 31,1 0-944-31,0 0-176 0,4-1-32 0,2 1-20656 0</inkml:trace>
  <inkml:trace contextRef="#ctx0" brushRef="#br0" timeOffset="6710.496">19024 3602 11967 0,'17'5'1072'0,"-5"-4"-864"0,5 3-208 0,5-2 0 0,9 1 4848 0,6 0 912 16,7 0 192-16,4-1 48 0,1-1-3312 0,6 0-672 16,5-1-128-16,6 1-32 0,8-1-128 0,1 0-48 15,1-1 0-15,8 0 0 0,9 0-400 0,4 0-96 16,3 0-16-16,6 0 0 0,8-2-352 0,8 1-80 15,10-1-16-15,5 1 0 0,3-2-192 0,3 2-32 0,1-1-16 0,1 1 0 16,1 0-480-16,0 1 0 0,3 0 0 16,-6 1 0-16,-10 1 0 0,-5 0 0 15,1 0 0-15,-9 1 0 0,-33-1 0 0,3 1-128 16,0 0 128-16,-8-1-208 0,-10 1-144 0,-9 0-32 0,-3 0 0 0,-7 1 0 16,-4-2 16-16,5 1 0 0,-9 0 0 0,-11-2 0 15,-7 1 368-15,-11 0 0 0,-6-1 0 0,-10 0 0 16,-5 0 0-16,-4 0 0 0,-5 1 0 0,2 0 0 15,-3 1 0-15,0 1 0 0,-2 0-160 0,1 0 160 16,-4 0-384-16,-1 0 32 0,-1 0 0 0,-8 1 0 31,-1-2-2240-31,1-1-448 0,-32 0-96 0,19 2 0 0</inkml:trace>
  <inkml:trace contextRef="#ctx0" brushRef="#br0" timeOffset="7578.565">19463 3983 28559 0,'0'0'1264'0,"0"0"272"0,0 0-1232 0,0 0-304 0,0 0 0 0,0 0 0 16,0 0 1600-16,0 0 272 0,0 0 48 0,0 0 16 15,0 0-528-15,4 5-128 0,-2 2 0 0,1 2-16 16,0 3-592-16,1 3-112 0,0 2-32 0,0-1 0 16,-1 3-160-16,0-1-48 0,0 1 0 0,0-2 0 15,-1 0-128-15,0 1-16 0,-1-3-16 0,0 2 0 0,1 0-160 0,0-2 128 16,-1-1-128-16,0 0 128 0,0-5-128 0,0 1 0 15,1-1 0-15,0-2 0 16,1-2-1120-16,-3-5-256 0,0 0-48 0,5-2-10736 16,1-3-2128-16</inkml:trace>
  <inkml:trace contextRef="#ctx0" brushRef="#br0" timeOffset="7762.382">19710 3909 22111 0,'0'0'1968'0,"0"0"-1584"15,0 0-384-15,0 0 0 0,0 0 2896 0,0 0 496 16,2 7 112-16,0 1 16 0,0 2-1856 0,1 2-384 16,0 1-64-16,1 1 0 0,-1 2-384 0,0 1-80 15,1 2-16-15,0-2 0 0,-1 1-416 0,-1 0-64 0,1-1-32 0,-1 0 0 16,0 0-224-16,0-2 0 0,-1 0 128 0,-1 0-128 16,0-2 0-16,-1 1 0 0,0-2 128 0,-1-1-128 31,-1-2-1024-31,0 0-256 0,0-1-64 0,-2-1-16320 0</inkml:trace>
  <inkml:trace contextRef="#ctx0" brushRef="#br0" timeOffset="7966.962">19422 4135 5519 0,'0'0'496'0,"0"0"-496"0,0 0 0 0,0 0 0 15,0 0 6480-15,0 0 1200 0,0 0 256 0,0 0 32 0,0 0-5136 0,0 0-1024 16,7 1-208-16,1-1-32 15,3 1-640-15,3-1-128 0,2 0-32 0,2-1 0 0,4 1-352 0,3-2-80 16,0-1-16-16,2 0 0 0,1 0-176 0,-1 0-144 16,-2 0 192-16,-1-1-192 0,-3-1 0 0,0 0 0 15,-4 0 0-15,-1 1-192 16,-3 0-2960-16,-4 2-592 0</inkml:trace>
  <inkml:trace contextRef="#ctx0" brushRef="#br0" timeOffset="8154.929">19485 4220 25791 0,'0'0'2304'0,"-5"2"-1856"0,5-2-448 0,0 0 0 16,0 0 2432-16,0 0 384 0,5 5 64 0,1 0 32 15,1-1-880-15,3-1-176 16,4-2-48-16,0 0 0 0,3 0-784 0,1-1-176 0,4 0-16 0,-1 0-16 16,3 0-464-16,-2 0-96 0,2-3 0 15,-2 0-16-15,1-2-240 0,-2 0 0 0,1 0 0 0,-1-1 0 31,1 0-1376-31,-2-1-320 0,-1 1-64 0,0 0-17184 0</inkml:trace>
  <inkml:trace contextRef="#ctx0" brushRef="#br0" timeOffset="8493.992">20199 4025 32655 0,'0'0'1440'0,"0"0"304"0,0 0-1392 0,0 0-352 0,0 0 0 0,0 0 0 0,0 0 1600 0,0 6 256 16,1 2 64-16,0 1 0 0,0 0-944 0,0 3-176 16,0 1-32-16,0-1-16 0,0 1-320 0,0 2-64 15,0-2-16-15,-1 1 0 0,0-1 80 0,0 0 16 16,0-3 0-16,0 1 0 0,1 0 0 0,0-2 0 16,0-2 0-16,1-2 0 0,-2-5 16 0,0 0 16 15,0 0 0-15,0 0 0 0,0 0 48 0,4-4 16 16,0-2 0-16,0-2 0 0,-1-1-112 0,1-1-32 15,1-1 0-15,0 0 0 0,0-1-208 0,1-1-32 16,0 0-16-16,0-1 0 0,-1-1-144 0,1 1 0 0,1-1 144 0,0 1-144 16,1 3 0-16,1-6 0 15,0 1 0-15,2 4 0 0,1 2 0 0,0 1 0 0,-2 0 0 0,2 1 0 32,0 1-1152-32,0 3-192 0,-2-1-32 0,1 2-16 15,0 0-2048-15,-1 1-400 0</inkml:trace>
  <inkml:trace contextRef="#ctx0" brushRef="#br0" timeOffset="9025.13">20511 4069 19343 0,'0'0'1728'0,"4"5"-1392"0,-4-5-336 0,5 6 0 15,0-1 3152-15,1-2 560 0,-1 0 128 0,1-2 0 16,1 0-1984-16,0-1-384 0,1-1-96 0,0 1-16 16,0-2-592-16,0-1-128 0,1-1-32 0,0-1 0 15,-1-1-208-15,0-1-32 0,-3-1-16 0,1-1 0 16,-1 0-144-16,0 1-16 0,-3 0-16 0,0 0 0 15,-1 1-48-15,-1 2-128 0,-2 0 192 0,-2 0-64 0,0 1 64 0,-1 2 16 16,-1 1 0-16,0 2 0 0,-1 2 240 0,-1 2 32 16,-1 1 16-16,1 1 0 0,-1 3-48 0,3 2-16 15,-3 1 0-15,1-1 0 0,1 2-176 0,2 0-16 16,2-1-16-16,0 1 0 0,1-1-224 0,2-3 176 16,1 1-176-16,2-1 160 0,1-1-160 0,3 0 0 15,0-1 0-15,1-2 0 0,1 0 0 0,3-1-144 16,0-2 144-16,2-2-160 0,-1-2-192 0,-2-2-32 15,1-2-16-15,1-2 0 16,-1 0-528-16,1-2-96 0,-2-1-32 0,-2 0 0 16,0-3-336-16,2-4-64 0,-2 0-16 0,0 2 0 15,-2-1 432-15,-2 2 80 0,0 2 0 0,-1 1 16 0,-1 2 752 0,-2 2 192 0,0 1 0 0,-1 2 0 16,0 4 720-16,0 0 176 0,0 0 48 0,0 0 0 16,-3 2 96-16,0 3 32 0,0 1 0 0,0 3 0 15,2 0-560-15,1 1-96 0,0 0-32 0,1 1 0 16,1 1-160-16,1-1-32 0,1 0-16 0,1 0 0 15,0-1-176-15,0-1 192 0,1-2-192 0,2 1 192 16,0-2-192-16,2-1 0 0,1-1 0 0,2-1 0 16,-1-2 0-16,2-2 0 0,1-1 0 0,-2-2 0 15,1-1 192-15,-2-2-32 0,0-1-16 0,-1-1 0 16,-1-3-144-16,1-1 128 0,-2-3-128 0,-1 0 128 31,0-1-496-31,-1 1-96 0,0-1-32 0,-1 0 0 0,0 2-2320 0,-2-2-448 0</inkml:trace>
  <inkml:trace contextRef="#ctx0" brushRef="#br0" timeOffset="9378.301">21170 4011 28159 0,'0'0'1248'0,"0"0"256"0,0 0-1200 0,0 5-304 0,-1 2 0 16,-1 0 0-16,0 1 1600 0,1 2 272 0,-1-3 48 0,1 3 16 15,0 0-1072-15,0 3-224 0,0-2-32 0,0 0-16 16,0-2-400-16,0 0-192 0,0-1 160 0,0 0-160 0,1-1 0 0,0-2 0 16,0-5 0-16,0 0 0 31,0 0-1808-31,0 0-416 0,4-2-80 0</inkml:trace>
  <inkml:trace contextRef="#ctx0" brushRef="#br0" timeOffset="9529.583">21238 3796 34207 0,'0'0'752'0,"0"0"144"0,0 0 48 0,-5 0 16 0,0-2-768 0,0 2-192 0,1 2 0 0,4-2 0 0,0 0 336 0,0 0 32 16,-3 5 0-16,2 1-10736 15,0 1-2128-15</inkml:trace>
  <inkml:trace contextRef="#ctx0" brushRef="#br0" timeOffset="9848.873">21313 4064 27519 0,'0'0'1216'0,"0"0"256"0,4 4-1168 0,0 0-304 0,0 0 0 0,-1-2 0 16,2 0 1344-16,0-2 224 0,0 1 32 0,1-1 16 15,2-1-752-15,-1-1-160 16,1-2-16-16,-1-1-16 0,2-2-464 0,-1-1-80 0,0 0-128 0,-1-2 176 16,-1 0-176-16,2-2 192 0,-2 2-192 0,-1-1 192 15,-1-1-192-15,-1 2 0 0,-1 1 0 0,-1 1 128 16,-2 0-128-16,1 2 0 0,-1 1 144 0,1 5-144 16,-4-2 208-16,-1 2-16 0,-1 2-16 0,-1 2 0 15,0 2 544-15,1 1 112 0,-1 1 32 0,0 2 0 16,-1 1-144-16,1 2-16 0,1 0-16 0,3 2 0 15,-1 0-304-15,2-4-48 0,0 1-16 0,1 0 0 16,1 1-320-16,1-4 144 0,1 2-144 0,2-2 0 0,-1-1 0 0,2-1 0 16,1-2 0-16,2-3 0 15,1 1-752-15,1-3-48 0,0-3-16 0,1 0 0 16,1-3-2112-16,1-1-416 0,-3-1-96 0,2-3-11376 16</inkml:trace>
  <inkml:trace contextRef="#ctx0" brushRef="#br0" timeOffset="10146.796">21579 3957 14735 0,'0'0'1312'0,"0"0"-1056"15,-3 3-256-15,-1 2 0 0,1-2 3024 0,0 4 560 16,-1-1 96-16,1 1 32 0,0-1-1808 0,0 0-368 16,1 0-64-16,1 1 0 0,1 0-976 0,1-1-192 15,-1-6-48-15,3 6 0 0,-3-6-256 0,3 6 0 16,2-2-208-16,0-1 80 16,-5-3-512-16,7 3-80 0,0-2-32 0,0 0 0 0,-2-1 304 0,1 0 64 15,-6 0 16-15,7 0 0 0,-1 0 368 0,0 0 0 16,-1 0 0-16,1 0 0 0,0 0 192 0,0 0 16 0,-1 2 0 0,0-1 0 15,0 1 96-15,0 0 16 0,1 0 0 0,-1 1 0 16,1-2 32-16,-1 1 16 0,2 0 0 0,-2 0 0 16,0 0 112-16,2 0 32 0,-1-1 0 0,-1 0 0 15,0 0-32-15,-5-1 0 0,4 0 0 0,1-1 0 16,0-2-64-16,1-1-16 0,1-1 0 0,-1-1 0 16,-1-1-192-16,1 0-32 0,-2-1-16 0,0-1 0 15,0 0-352-15,0 0-64 0,1 1 0 0,-1-1-16 31,0-1-1856-31,0 1-368 0,0 0-80 0</inkml:trace>
  <inkml:trace contextRef="#ctx0" brushRef="#br0" timeOffset="10481.82">21948 3860 12895 0,'-5'2'1152'0,"-3"1"-928"16,-1 0-224-16,0 1 0 0,1 0 5600 0,-1 3 1072 16,2-1 224-16,0 1 32 0,1-1-4496 0,1 1-912 15,1 0-176-15,3-1-48 0,1 0-976 0,2 0-320 16,1 0 160-16,2 1-160 0,2 0 0 0,1-1 0 16,0 0-144-16,1 0 144 15,0 1-640-15,0-1-32 0,1 0 0 0,-2 1 0 16,0-1 160-16,0 0 48 0,-1 0 0 0,-2 1 0 0,-1 1 464 0,-2 0 0 0,-2-2 176 0,-1 1-48 15,-2 0 960-15,-2 0 192 0,-2 0 32 0,-1 0 16 16,-2 0 112-16,0-1 32 0,-2 0 0 0,0 0 0 16,1-1-544-16,1-1-96 0,0-1-32 0,2 0 0 15,0-1-480-15,1-1-80 0,7-1-32 0,0 0 0 32,0 0-1008-32,0 0-208 0,-1-8-32 0,2 0-13872 0,3-2-2784 0</inkml:trace>
  <inkml:trace contextRef="#ctx0" brushRef="#br0" timeOffset="75561.056">8276 10821 17503 0,'0'0'1552'0,"-1"5"-1232"0,-2 0-320 0,1 1 0 15,0-1 4416-15,0 0 816 0,2-5 160 0,1 6 48 16,1-1-2576-16,1 0-512 0,0 1-112 0,2-2 0 16,1-1-1104-16,4 0-224 0,0 1-32 0,3-3-16 15,2-1-288-15,0 0-48 0,0-1-16 0,1 1 0 0,1-3-256 0,1 1-48 16,-2 0-16-16,3 0 0 0,0-1-192 0,1-3 0 15,-4-1 0-15,0 2 0 16,2 3-720-16,1 0-240 0,0 0-64 0,0 1 0 16,-2-1-2192-16,-1 1-448 0</inkml:trace>
  <inkml:trace contextRef="#ctx0" brushRef="#br0" timeOffset="75754.33">8448 11124 20271 0,'-5'7'1792'0,"-2"-1"-1424"15,0 1-368-15,2-1 0 0,0-1 4912 0,5-5 912 16,-4 5 176-16,4-5 32 0,0 0-3440 0,0 0-688 16,4 3-144-16,4-1-32 0,0-2-880 0,3-2-176 0,2-1-32 0,2-1-16 15,3 0-336-15,4-2-64 16,1-1-16-16,-1 3 0 0,1-5-208 0,4 1 0 0,2-1 0 0,0 0 0 31,1 0-896-31,3 1-256 0,-1 0-64 0,0 1-13248 0,0 0-2656 16</inkml:trace>
  <inkml:trace contextRef="#ctx0" brushRef="#br0" timeOffset="76446.923">10198 10078 32255 0,'0'0'1424'0,"0"0"304"0,0 0-1392 0,0 0-336 16,0 0 0-16,0 0 0 0,0 0 2080 0,3 5 352 15,0 2 64-15,0 1 0 0,0 3-704 0,1 2-160 16,0 1-32-16,0 3 0 0,-1 2-880 0,0 1-176 16,0 2-32-16,-1 2-16 0,-1 0 32 0,0 3 16 15,-1 0 0-15,1 0 0 0,0-1-544 0,-1-1-304 16,0 0 48-16,-1-3 0 0,0-1 576 0,1-3 128 16,-1 0 32-16,0 0 0 0,0-1-480 0,0 0 0 15,-1-2 0-15,0 1 0 16,2-1-1104-16,-1-2-112 0,0 0-32 0,1-3 0 15,0-2-1264-15,1-3-256 0,-1-5-48 0,0 0-15200 16</inkml:trace>
  <inkml:trace contextRef="#ctx0" brushRef="#br0" timeOffset="76642.669">10449 10113 31327 0,'0'0'1392'0,"0"0"272"0,-2-5-1328 0,2 5-336 0,0 0 0 0,0 0 0 15,0 0 2128-15,0 0 368 0,0 7 64 0,0 0 0 16,0-1-960-16,1 4-208 0,1 2-48 0,1 3 0 16,-1 0-528-16,1 3-112 0,1 1-32 0,1 2 0 15,0 0-256-15,0 2-48 0,0 0-16 0,-1-4 0 16,0-1-192-16,-1-1-32 0,1 4-128 0,-2-2 192 0,1-1-192 0,-2-2 0 16,1-2 0-16,0 0 0 0,-1 1 0 0,-1-1-336 15,0-2 48-15,-1-3 16 16,-1-2-2064-16,-1-2-416 0,0 0-64 0</inkml:trace>
  <inkml:trace contextRef="#ctx0" brushRef="#br0" timeOffset="76865.973">10013 10377 35871 0,'0'0'1600'0,"0"0"320"0,0 0-1536 16,0 0-384-16,0 0 0 0,0 0 0 0,0 0 2064 0,0 0 352 15,4-3 64-15,3 0 16 0,2 1-1104 0,2-2-224 16,2 0-32-16,2 0-16 0,3 0-496 0,1 0-112 16,11-2 0-16,1 1-16 0,2 0-304 0,1 1-48 15,1-1-16-15,-1 1 0 0,-2 0-128 0,-2 2 0 16,-1 0 0-16,-3 2 0 16,0 2-640-16,-4-1-224 0,-1 3-32 0,-3 1-16 15,-1 1-1792-15,-3 1-368 0,-5-1-64 0</inkml:trace>
  <inkml:trace contextRef="#ctx0" brushRef="#br0" timeOffset="77064.052">10110 10593 34847 0,'0'0'1536'0,"0"0"320"0,0 0-1472 0,0 0-384 0,0 0 0 0,0 0 0 15,0 0 2240-15,6-2 368 0,-1-1 80 0,5 0 0 16,3-2-1040-16,3 1-224 0,4-1-32 0,1 0-16 15,5 0-576-15,-1 0-112 0,1 2-32 0,1-2 0 16,-2 1-448-16,1 1-80 0,-4 1-128 0,1 1 176 16,-3 0-1520-16,0 1-288 0,-2 2-64 0</inkml:trace>
  <inkml:trace contextRef="#ctx0" brushRef="#br0" timeOffset="78862.561">11268 10343 6447 0,'0'0'272'0,"0"0"80"0,0-4-352 0,0-1 0 0,1 1 0 0,-1-1 0 15,0 5 4864-15,0 0 896 0,-1-6 176 0,0 1 32 0,0-2-3216 0,-1 2-656 16,2 5-128-16,-3-2-32 0,3 2-352 0,-5 1-80 15,-1 1-16-15,0 4 0 0,-1 0-384 0,-1 4-80 16,-1 3 0-16,0 2-16 0,1 2-304 0,0 0-48 16,-3 2-16-16,2 0 0 0,2-1-208 0,0 7-48 15,3-4-16-15,2-5 0 0,3-1-176 0,1 1-16 16,1 1-16-16,3-4 0 0,2 1-160 0,1-3 0 16,1-1 0-16,2-1 0 0,2-2 0 0,1-4 0 15,0-2 0-15,1-1 0 0,-1-4 0 0,-2-1 0 16,0-3 0-16,-1-2 0 0,-1-1 0 0,-4-1 0 0,0 0 128 0,-1-6-128 15,-1-4 0-15,-3 3 0 0,-2 7 0 0,-1-2 0 16,-2-2 0-16,-1-1 0 16,-2 1-160-16,-1 2 160 0,0-2-256 0,-1 3 32 0,-1 0 16 0,-1 1 0 31,0 2-1024-31,3 5-208 0,-1-2-32 0,1 3-16 16,1 0-1424-16,2 1-288 0,4 3-48 0,0 0-16 0</inkml:trace>
  <inkml:trace contextRef="#ctx0" brushRef="#br0" timeOffset="79195.054">11552 10540 22111 0,'0'0'1968'0,"0"0"-1584"16,0 0-384-16,0 0 0 0,0 0 3568 0,0 0 624 16,0 0 128-16,0 0 32 0,0 0-1792 0,0 0-368 15,0 0-64-15,3-3-16 0,-2-3-992 0,-1 0-208 16,-1-2-32-16,0-1-16 0,0-1-464 0,0 0-80 15,0-3-32-15,-1-1 0 0,0-9-288 0,0-1 128 16,1-3-128-16,0-3 0 0,-1-1 128 0,0 1-128 16,-1 0 0-16,2 9 0 0,0 1 0 0,1 1 0 15,1-1 0-15,0 1 0 0,1 2 0 0,1 2 0 16,0 0 0-16,2-2 0 0,0 0 0 0,0 7 0 16,2 0 0-16,1 2 0 0,0 1 0 0,1 2 0 15,0 2 0-15,2 2 0 0,1 0 0 0,2 1 0 16,-1 3-128-16,1 1 128 0,0-1 0 0,-2 2 0 15,0 0 0-15,-2 1 0 0,1 0 0 0,-2 1 0 16,-1-1 0-16,0 2 0 0,-1 1-384 0,-2 1 0 16,-1-3 16-16,-1 1 0 15,5 2-2544-15,-2 0-512 0,-7 0-96 0</inkml:trace>
  <inkml:trace contextRef="#ctx0" brushRef="#br0" timeOffset="79373.375">11467 10422 40831 0,'0'0'896'0,"-1"4"192"0,1-4 48 0,0 0 0 0,1 5-912 16,3-2-224-16,2 1 0 0,1-4 0 0,3 1 1424 0,1-2 240 15,1-1 64-15,3 0 0 0,2-1-976 0,-1-1-192 16,3-1-48-16,2-2 0 0,1-1-352 0,-2 2-160 16,0-3 128-16,0 3-128 15,-2-1-768-15,1 0-224 0,-1-1-48 0</inkml:trace>
  <inkml:trace contextRef="#ctx0" brushRef="#br0" timeOffset="80124.254">12439 10124 25791 0,'0'0'2304'0,"-2"1"-1856"0,0 1-448 0,0 1 0 16,1 0 3072-16,1 2 528 0,-1 2 112 0,1 1 0 15,-1 0-1760-15,1 3-352 0,0 2-80 0,2 2-16 16,-1 2-768-16,0 1-160 0,1 2-16 0,-1-1-16 16,2 2-304-16,0-2-64 0,1 1-16 0,0 0 0 0,-2-2-160 15,1-2 0-15,0 2 0 0,1-3 128 0,-2-1-128 0,-1 1 0 16,-2-2 0-16,2-2 0 16,0-4-1488-16,-1 1-240 0,-2-3-32 0,2-5-16 15,-4-6-1232-15,-1 4-240 0</inkml:trace>
  <inkml:trace contextRef="#ctx0" brushRef="#br0" timeOffset="80384.203">12345 10423 17503 0,'0'0'1552'0,"0"0"-1232"16,-1-7-320-16,0 2 0 0,1 5 3872 0,1-5 720 15,0-2 144-15,1 2 16 0,0 0-2192 0,1 2-448 16,1-1-96-16,1 1-16 0,2 1-816 0,1 1-160 16,2 0-48-16,-1 0 0 0,1 1-560 0,1-2-112 15,0 0-32-15,0 1 0 0,2-2-272 0,1 2 0 16,0-1 0-16,-1 1 0 15,0 0-752-15,0 1-256 0,-3 0-48 0,2 1-16 16,-1 1-1056-16,-1 3-224 0,0-2-32 0,0 4-16 16,1 0 864-16,0 1 160 0,-2 2 32 0,1 0 16 15,-1 0 640-15,0-1 128 0,0-1 32 0,-2 1 0 0,0-1 912 0,0 0 176 0,-2 0 32 0,-1-2 16 16,0-1 352-16,-1-1 64 0,-3-4 0 0,0 0 16 16,4 2-528-16,-4-2-96 0,0 0-32 0,4-3 0 15,-2-3-384-15,-1-1-144 0,-2-5 0 0</inkml:trace>
  <inkml:trace contextRef="#ctx0" brushRef="#br0" timeOffset="81429.684">12625 10213 30863 0,'0'0'1360'0,"-5"-2"304"0,5 2-1344 0,-5 0-320 16,-1-1 0-16,-1 0 0 0,7 1 1536 0,0 0 256 16,0 0 32-16,0 0 16 0,0 0-1184 0,0 0-224 15,0 0-48-15,6 5-16 0,-1 3-368 0,2 0-240 16,2 2 48-16,1 1 0 15,1 0-1904-15,0 1-368 0,2 1-80 0,0 0-16 16,-2 3 720-16,-2 0 144 0,2-2 32 0,0 2 0 16,1 1-176-16,-3-2-16 0,1 2-16 0,0-4 0 0,-3-1 2672 0,-1 0 544 15,-1 1 96-15,-1-3 32 0,-1-1 1280 0,0-1 256 16,0-2 48-16,-3-6 16 0,0 0-576 0,0 0-96 16,0 0-32-16,0 5 0 0,0-5-912 0,0 0-192 15,0 0-48-15,0 0 0 0,0 0-624 0,0-5-128 16,1-1-16-16,0-1-16 0,1 1-304 0,1-3-128 15,2-4 128-15,0 0-128 0,0 0 0 0,1-2 128 16,0-1-128-16,1 2 0 0,0 1 0 0,2-3 0 16,-1 3 0-16,1 1 0 0,-2 3 0 0,1 0 0 15,0 5 0-15,-1 1 0 0,0 3 0 0,-1 1 0 16,-1 2 0-16,0 4 0 0,0 0 128 0,-1 3-128 16,0 2 128-16,-1 1-128 0,0 3 160 0,-1-1-160 0,-1 0 192 0,1-3-192 15,0-7 176-15,0 5-176 0,-1 2 160 0,1 3-160 16,0-4 0-16,0-1 128 0,-1-1-128 0,2-1 0 15,1 0 0-15,0-2 0 0,1-2 0 0,1 0 0 16,-6-4 0-16,0 0 0 0,8-3 0 0,-1 0 0 16,0-1 0-16,-2-1-160 0,1-3 160 0,1-3-128 15,0 1-64-15,0-1 0 0,0-2 0 0,0 1 0 16,1 0-64-16,1 0 0 0,-1 1-16 0,-1-1 0 16,-1 3 128-16,0 1 144 0,-1 2-208 0,-1 3 80 15,-4 3 128-15,0 0 0 0,0 0 0 0,0 0 0 16,0 0 320-16,1 6 32 0,0 1 16 0,-1 1 0 15,0 1 32-15,1 2 16 0,0 0 0 0,1 1 0 0,1-1-160 0,1-1-48 16,1 0 0-16,2 0 0 0,1-2-208 0,1 0 0 16,0-1 0-16,2 1 0 0,2-2 0 0,-1-1 0 15,1-1 0-15,1-2 0 0,-1-2 0 0,3-3 0 16,0 1 0-16,-1-1 0 0,0-2 0 0,0 0-192 16,-3-3 192-16,1 1-160 0,-1 0 0 0,-1 0 0 15,-3-1 0-15,0-4 0 0,1-1-96 0,-2 1 0 16,-1-3-16-16,-1 1 0 15,-2 0-144-15,-2 0-32 0,0-1 0 0,-2 3 0 0,-1 0 48 0,-1 3 0 16,-1-1 0-16,-1 3 0 0,-1 2 224 0,0 2 176 16,0 2-208-16,0 2 80 0,-1 1 128 0,1 1 0 15,-1 3 0-15,1 3 0 0,-1 3 272 0,1 2-16 16,0 1 0-16,1 2 0 0,3-1 64 0,1 2 0 0,0-3 0 0,2-1 0 16,0 0-176-16,1-1-16 0,2-1-128 0,1-1 192 15,1-1-192-15,2-1 0 0,0-2 0 0,2-1 0 16,1-2-128-16,3 0 128 0,2-4 0 0,0-2 0 15,1-1-1456 1,-1-1-176-16,2-2-32 0,-1-2-16 0,-1-3-1040 0,0-1-208 16,-1-1-32-16,-2-2-16 0,2-1-256 0,-2 0-48 0,-2-1-16 0,-1 1 0 15,-1-1 1776-15,-2 2 368 0,-1 3 64 0,-3 1 0 0,-2 0 1904 0,-2 2 368 16,-2 2 80-16,-3 2 16 0,-2 0 2272 0,-2 3 464 16,-2 2 80-16,-2 2 32 0,-2 0-1120 0,1 1-208 15,-2 2-48-15,2 1-16 0,1 1-1072 0,1 0-224 16,3-1-32-16,3 0-16 0,2 0-672 0,2-1-128 15,1 2-16-15,4 1-16 0,4 0-416 0,2 1-144 16,3-1 0-16,3 1 144 0,2 1-144 0,4-2 0 16,-2 0 0-16,2 1 0 0,-1-1 0 0,-1 2 0 15,-2-1 0-15,-1 0 0 0,-2-1-128 0,-3 2 128 16,-2 1 0-16,-3-1 0 0,-3 0 0 0,-2-1 0 16,-1 1 0-16,-4 3 128 0,-2-2 256 0,-3-1 32 15,-2 1 16-15,-1-3 0 0,-3-1-64 0,-1-1-16 16,0-1 0-16,-2-2 0 0,0 0-352 0,-1-2 0 15,1-2 0-15,1-3 0 16,-2 1-960-16,3-3-272 0,-1-2-48 0,2-1-21088 0</inkml:trace>
  <inkml:trace contextRef="#ctx0" brushRef="#br0" timeOffset="82079.916">14890 10229 22111 0,'0'0'1968'0,"0"0"-1584"16,0 0-384-16,0 0 0 0,-5-2 3360 0,-1 2 592 16,-1 0 112-16,-1 0 32 0,0 2-1776 0,-2 1-336 15,-2 2-80-15,-2 2-16 0,0 1-672 0,-1 0-128 16,-1 2-16-16,2 0-16 0,-1 2-288 0,0-4-48 0,4 2-16 0,1-1 0 15,2 0-176-15,2 0-32 0,2-2-16 0,2 1 0 16,4 0-272-16,3-1-48 0,3 0-16 0,2-1 0 16,1 0-144-16,3-2 0 0,1 0 0 0,-1 1 0 15,3 2 128-15,-2-1-128 0,-2 2 128 16,-1 1-128-16,0-2 160 0,-3 3-160 0,-4-2 192 0,-1 1-192 16,-2 1 384-16,1 0-48 0,-3 2 0 0,-1 0 0 15,-2 1 32-15,0-1 0 0,-4 2 0 0,-3 3 0 16,-1-2-160-16,0 1-16 0,0-2-16 0,-1-1 0 15,-1-2-176-15,2-2 0 0,0-2 144 0,1-3-144 0,0-1 0 16,1-1-160-16,2-3 16 0,0-2 0 16,2-1-1008-16,2-3-208 0,2-3-48 0,1-2 0 15,4-1-1488-15,2 1-304 0,2-2-64 0</inkml:trace>
  <inkml:trace contextRef="#ctx0" brushRef="#br0" timeOffset="82413.967">14963 10473 19343 0,'0'0'1728'0,"0"0"-1392"15,0 0-336-15,8-1 0 0,2 0 3136 0,-2-1 576 16,1 0 96-16,0 1 32 0,3-1-1856 0,0 0-384 16,0-1-64-16,1 0 0 0,0-1-544 0,-1 0-96 0,1-1-32 0,0 0 0 15,0 1-256-15,-2 0-48 16,-1-2-16-16,-2 1 0 0,-1 1-160 0,-2 1-16 16,-5 3-16-16,0 0 0 0,0 0 96 0,0 0 0 15,-6-1 16-15,-1 1 0 0,-2 1-160 0,-2 2-48 16,-2 0 0-16,0 2 0 0,-1 1-64 0,1-1-32 0,2 0 0 0,1 1 0 15,0 2 192-15,1 0 32 16,1 2 16-16,1-2 0 0,1 2 0 0,2 0 0 0,1 0 0 0,2 3 0 16,2-1-400-16,3 0 0 0,2 0 0 0,2-3 0 15,0 1 0-15,5-2 0 0,1-2 192 0,2-1-64 16,-1-1-128-16,3-1 0 0,-2-2 0 0,2-1 0 16,-1-2-192-16,0-1 192 0,-1-2-192 0,0-1 192 15,-3-1-448-15,1 1 48 0,-2-3 0 0,-2 2 0 16,1-1-752-1,-1-1-160-15,-3 2-32 0,0-1 0 0,-1 0-1616 0,2-1-336 0</inkml:trace>
  <inkml:trace contextRef="#ctx0" brushRef="#br0" timeOffset="83065.857">15383 10413 15663 0,'0'0'1392'0,"0"0"-1120"16,0 0-272-16,0 0 0 0,0 0 4352 0,3 5 832 15,-3-5 144-15,6 4 48 0,-1 0-3008 0,2-1-608 16,2-3-112-16,0 0-32 0,-1 0-960 0,3-2-192 16,0-2-32-16,1 0-16 0,-1 0-256 0,1 0-160 15,-1-1 192-15,-1 0-192 0,-1-2 208 0,-2 0-64 16,0 1-16-16,-2-1 0 0,-2-2 16 0,-1 1 0 15,-1 0 0-15,-1 2 0 0,-2-1-16 0,-1 1-128 16,-2 0 192-16,-1 1-64 0,-2 0 176 0,0 2 16 16,-3 2 16-16,1 2 0 0,0 2 176 0,-1 2 16 15,-4 2 16-15,1 3 0 0,2 2 96 0,0 3 0 16,0 1 16-16,1 1 0 0,3 2-32 0,0-1-16 16,3 0 0-16,1-1 0 0,2-1-160 0,2 1-16 15,2-1-16-15,3-2 0 0,2 0-224 0,2-1-64 16,3-4 0-16,3 0 0 0,0-2-128 0,4-2 0 0,2-3 0 15,0-1 0-15,2-1 0 0,-3-1 0 0,-1-3 0 0,-1-1 0 16,-1-1 0-16,-2-3-256 0,-2 2 48 0,-1-3 0 31,-1-1-2608-31,-3-1-528 0</inkml:trace>
  <inkml:trace contextRef="#ctx0" brushRef="#br0" timeOffset="83573.486">16143 10180 35583 0,'0'0'1584'0,"0"0"320"0,0 0-1520 0,0 0-384 0,-2-5 0 0,0 0 0 16,1 2 2176-16,-1-1 352 0,2 4 80 0,-1-4 16 15,0-2-1040-15,-1 1-208 0,1-1-32 0,-1 1-16 16,0 0-720-16,0 0-144 0,0 0-16 0,0-1-16 0,1 3-304 0,0-4-128 15,1 1 0-15,0 0 128 0,1 0-320 0,1 0-80 16,0 1-16-16,1 0 0 16,0 0-2384-16,1 1-464 0,3 1-112 0,-1 1-15936 15</inkml:trace>
  <inkml:trace contextRef="#ctx0" brushRef="#br0" timeOffset="83697.792">16211 10125 34959 0,'0'0'1536'0,"0"0"336"0,-4 1-1488 0,-1-1-384 16,5 0 0-16,-4-1 0 0,0 0 2336 0,0 0 400 15,0-3 80-15,1 0 0 0,1-1-1536 0,0 1-304 16,1-1-64-16,1 5-16 0,-1-6-688 0,0 1-208 16,2-2 0-16,0 2 128 15,2-2-2048-15,1 1-416 0,0 1-80 0</inkml:trace>
  <inkml:trace contextRef="#ctx0" brushRef="#br0" timeOffset="84321.938">16532 10279 12895 0,'0'0'1152'0,"-2"-4"-928"16,-2 1-224-16,-1 1 0 0,-1 1 4592 0,-1 1 864 15,0 2 176-15,-1 2 48 0,0 3-3184 0,-1-1-624 16,-2 3-128-16,0 3-16 0,-1 3-704 0,1 1-144 16,-1 1-32-16,2 2 0 0,1-2-160 0,3 1-48 15,0 0 0-15,3-3 0 0,2-2-368 0,1 1-80 16,1-3 0-16,1 1-16 0,0-2-176 0,3-2 0 16,0-1 0-16,1-3 0 0,1-2 0 0,0 0 0 15,1-1 0-15,0-2 0 0,0-1 0 0,1-4 0 16,5-1 0-16,0-3 0 0,-7-1 0 0,-1-3 0 15,0-1 128-15,-1-2-128 0,1 1 0 0,0-2 0 0,-2-2 0 16,1 4 0-16,-1 1 0 0,-2 1 0 0,1 3 0 0,0 1 0 16,-1 2 0-16,0 3 0 0,-2 5 0 0,0 0 0 15,0 0 256-15,0 0 80 0,-2 7 16 0,1 3 0 16,-1 3 112-16,1-1 32 0,-1 4 0 0,1 1 0 16,0-1-96-16,0 1-16 0,2-2 0 0,0 1 0 15,1 0-224-15,0-2-160 0,1 0 192 0,1-1-192 16,0-2 0-16,0-2 0 0,2 0 0 0,0-1 0 15,0 0-192-15,0-3-64 0,0-3 0 0,2 0 0 16,-1-2-1216-16,1-2-256 0,0-2-64 0,-2-1-11728 16,2-2-2352-16</inkml:trace>
  <inkml:trace contextRef="#ctx0" brushRef="#br0" timeOffset="84699.418">16726 10305 34671 0,'0'0'1536'0,"-4"5"320"0,-1 1-1488 0,-1 2-368 15,1-2 0-15,-1 3 0 0,1 1 1984 0,1 3 336 16,1 1 64-16,-1 0 16 0,1 2-1248 0,1-2-256 16,1-1-64-16,2 0 0 0,0-1-576 0,2 1-112 15,1-4-16-15,2-3-128 0,0-7 0 0,1 4 0 16,1 7 0-16,1-4 0 0,1-2 0 0,0-1 0 16,-1-1 0-16,1-3 0 0,1-2 0 0,-1-1 0 15,-1 0 0-15,-1-1 0 0,2-2 0 0,-2 0 0 16,-1 0 128-16,1-1-128 0,-2-1 0 0,1-1 0 0,1 0 0 0,-1-1 0 15,1 0 128-15,-2 1-128 16,-1 1 0-16,-1 3 0 0,-1 2 0 0,0 2 0 0,-3 2 0 0,0 0 0 16,0 0 0-16,2 5 0 0,-1 1 0 0,0 1 0 15,1 1 0-15,-1 0 0 0,0-1 0 0,1 0 0 16,1 0 0-16,0 0 0 0,0-1 0 0,1 0 0 16,0-1 0-16,1 0 0 0,-1-2 0 0,0 0 0 15,0 0 0-15,1-1 0 0,0 0 0 0,1-1 0 16,0 0 0-16,0-1 0 0,0 0-128 0,0-1 128 15,1 0 0-15,0 0 0 0,-1-2 0 0,2 0 0 16,0-1-1296-16,-1-3-176 0,-1-1-16 0,2-1-16 16,-1 0-1552-16,0-2-304 0</inkml:trace>
  <inkml:trace contextRef="#ctx0" brushRef="#br0" timeOffset="85103.991">17132 10433 11055 0,'0'0'480'0,"0"0"112"0,0 0-464 0,0 0-128 15,6 2 0-15,-6-2 0 0,7 3 4752 0,-2-3 944 16,1 0 176-16,0 0 32 0,1 0-4144 0,1-2-832 15,1 1-160-15,0-1-48 0,3 0-496 0,-1 0-96 16,1-3-128-16,0 0 176 0,0-1-176 0,0 0 0 0,-3 0 0 0,-1-3 0 16,-1 2 0-16,1 1 128 0,-3-3-128 0,1 2 0 15,-3 0 128-15,0 2-128 0,0-2 128 0,-1 2-128 16,-1-1 448-16,-1 6 16 0,0 0 0 0,-3-4 0 16,-1 0 240-16,4 4 32 0,-7 0 16 0,0 2 0 15,-2 3 160-15,-1 2 48 0,0 1 0 0,-1 3 0 16,-1 1-224-16,0 2-32 0,1-1-16 0,0 2 0 15,0 0-432-15,1-2-96 0,1 1-16 0,2 0 0 16,2-1-144-16,1 0 128 0,2-2-128 0,2 0 128 0,2-2-128 16,2 0-176-16,0-1 48 0,4-1 0 15,0-1-1792-15,3-1-368 0,2-2-64 0,0 0-9936 16,1-2-2000-16</inkml:trace>
  <inkml:trace contextRef="#ctx0" brushRef="#br0" timeOffset="85405.139">17464 10311 35007 0,'-11'0'1552'0,"5"0"320"0,-2 0-1488 0,-1 1-384 15,0 2 0-15,-1 1 0 0,2 1 2304 0,-3-1 400 16,4 0 80-16,-1 1 16 0,0 1-1408 0,3 2-288 16,-1-1-48-16,1 0-16 0,3 2-656 0,0-3-128 15,2 1-16-15,3 0-16 0,3 0-224 0,1-1 0 16,0-1 0-16,2 0-160 0,0-1-96 0,1 0-32 15,0 0 0-15,-1 1 0 16,0 2-304-16,-1-2-64 0,-1-3-16 0,-2 4 0 16,-1 6 192-16,-2 0 32 0,0-1 16 0,-1 0 0 0,-2-1 432 0,-1 0 0 0,0 0 0 0,-2-1 0 15,-2 1 208-15,-2 1 32 16,0-2 0-16,-1 2 0 0,0-3 240 0,-1 1 48 0,-1-1 16 0,1-1 0 16,-1 0-176-16,0-1-48 0,1-1 0 0,2 0 0 15,0-3-320-15,2 1 144 0,6-3-144 16,0 0 0-16,0 0-752 0,0-5-256 0,3-2-48 0,3 0-12720 15,3-2-2544-15</inkml:trace>
  <inkml:trace contextRef="#ctx0" brushRef="#br0" timeOffset="85720.643">17649 10406 23951 0,'0'0'1056'0,"0"0"224"0,0 0-1024 0,0 0-256 16,-4 1 0-16,-1 3 0 0,0-2 4256 0,0 2 800 15,-2 0 144-15,-1 1 48 0,-1 0-3392 0,0 2-688 16,-1 1-128-16,2 0-16 0,-3 0-448 0,2 1-64 16,1-2-32-16,0 3 0 0,1 0-160 0,0-1-16 15,2 0-16-15,2 0 0 0,2-1-288 0,1 1 0 16,2-1 128-16,2 0-128 0,2-3 0 0,1-1 0 16,0 0 0-16,2-2 0 0,1 0 0 0,0-2 0 15,0-4-160-15,-1-1 160 0,1 0-128 0,-1-2 128 16,-2-1-160-16,0 0 160 0,-2 0 0 0,0-2 0 15,-2-1 0-15,0 0 0 0,-2 1 0 0,0-2 0 16,-2 2 0-16,0 0 0 0,-1 0 0 0,0 0 0 16,1 1-144-16,-1 1 144 15,1 0-1136-15,0 1-144 0,-1 1-16 0,1 1-16 16,1 5-1840-16,0 0-368 0</inkml:trace>
  <inkml:trace contextRef="#ctx0" brushRef="#br0" timeOffset="86449.435">17709 10562 11055 0,'0'0'976'0,"0"0"-784"0,0 6-192 0,0-6 0 16,0 0 5712-16,0 0 1104 0,0 0 224 0,0 0 32 16,0 0-4000-16,0 0-784 0,0 0-176 0,6-1-16 15,-1-1-928-15,1-2-176 0,0-1-32 0,2-2-16 0,-1 1-480 0,0-1-80 16,1-2-32-16,-1-1 0 0,1 0-224 0,0 1-128 16,0-1 128-16,-1 1-128 0,-1 1 0 0,1 0 0 15,0 1 0-15,0-1 128 0,-1 2-128 0,-1 2 0 16,0-1 0-16,0 2 0 0,-5 3 0 0,0 0 0 15,5 1 0-15,-5-1-128 0,5 5 128 0,-2 2 144 16,-2 0-16-16,0 2-128 0,-2 1 224 0,0-1-64 16,-2 1-16-16,0 1 0 0,0 1-144 0,1-2 0 15,1 0 0-15,0-1 128 0,1 0-128 0,0 0 0 16,0-9 0-16,2 5 0 0,-1 1 0 0,-1-6 0 16,0 0 0-16,0 0 0 0,5 3 0 0,-5-3 0 15,6 0 0-15,0-2 0 0,0-2 0 0,1-1 0 0,0-1 0 16,-1-1 0-16,-3-1-320 0,2-1 64 0,0 3 16 0,-1-2 0 15,1 0 240-15,0 0 160 0,0 0-32 0,0 0 0 16,0 0-128-16,-2 2 128 16,2-3-128-16,0 3 128 0,0-3-128 0,1 3 0 15,0 1 0-15,0 2 0 0,0 0 0 0,-1 2 0 16,-5 1 0-16,6 2 0 0,-1 3 0 0,-1 1 0 16,-1 1 0-16,-1 1 0 0,1-1 384 0,-1 2 64 0,-1-1 0 0,0 2 0 15,0 0-16-15,1 0 0 0,0-1 0 0,0 1 0 16,2-2-432-16,0 0 0 15,0-1 0-15,2-2 0 0,1-1 0 0,1-1 0 0,0 1 0 0,1-2 0 0,0-1 0 16,0-1-176-16,1-1 176 0,0-1-128 0,0-2-160 16,-1 1-32-16,-1-1 0 0,1-6 0 0,1-3 176 0,-2 4 144 15,-1 5-208-15,2 1 80 0,-3 0 128 0,1-3 0 16,-2-2 0-16,0 1-128 0,0 0 128 0,0-4 0 16,-1-2 0-16,0 1 0 0,0 4-128 0,-1-1 128 15,0 3-128-15,0-3 128 0,-1 1-144 0,0 0 144 16,-1 0-160-16,0-1 160 0,0 2 0 0,0 1 0 15,-2 1 0-15,1 5 0 0,0 0-128 0,0 0 128 16,-6 2 0-16,-1 2-144 0,-1 2-128 0,-1 0-32 16,3-4 0-16,-2 6 0 0,0 6 304 0,0 0 0 15,0 0 0-15,1 1 144 0,2 2 112 0,0-3 32 16,1 1 0-16,2 4 0 0,2 0-128 0,2 1-32 16,1-5 0-16,2 2 0 0,1-1-128 0,3-2 0 15,2 1 0-15,0-4 0 0,-1-2 0 0,0-1 0 16,0-2 0-16,1-2 0 0,-1-2-144 0,0-2 144 15,1-3 0-15,0-2 0 0,1-2-192 0,-1-1 192 16,0-1-192-16,0-3 192 16,1-1-1168-16,-1 1-128 0,0-2-32 0,0 0-12656 15,0-1-2528-15</inkml:trace>
  <inkml:trace contextRef="#ctx0" brushRef="#br0" timeOffset="86679.688">18547 10310 42335 0,'0'0'928'0,"0"0"192"0,5-3 32 0,1-2 48 0,1 0-960 0,1-3-240 16,0-2 0-16,0 0 0 0,0 0 1184 0,0-2 192 15,0 0 32-15,1-1 16 0,-1 0-736 0,1-1-160 16,-1 1-16-16,1 0-16 0,-1 1-496 0,1 0 0 15,0 2 0-15,-2-1 0 16,1 3-1616-16,-1 0-320 0,0 0-64 0,-1 2-16 0</inkml:trace>
  <inkml:trace contextRef="#ctx0" brushRef="#br0" timeOffset="86848.422">18704 10217 6447 0,'0'0'272'0,"0"0"80"0,0 0-352 0,0 0 0 16,0 0 0-16,0 0 0 0,0 0 10928 0,0 0 2112 15,6 5 416-15,0-5 96 0,2 0-10032 0,-1-2-1984 16,2-1-416-16,2-1-80 0,0-1-832 0,1-2-144 16,0-1-64-16,1-1 0 0,-1-1-256 0,-1 0-64 15,2-1 0-15,-2 0 0 16,1 0-2448-16,-4 0-496 0,3-16-112 0,-8 4-16 0</inkml:trace>
  <inkml:trace contextRef="#ctx0" brushRef="#br0" timeOffset="88324.934">19860 10468 9215 0,'0'0'816'0,"0"0"-656"16,0 0-160-16,0 0 0 0,0 0 6464 0,0 0 1248 16,0 0 256-16,0 0 48 0,0 0-4896 0,0 0-992 15,-2 7-192-15,-1-1-32 0,1 2-1200 0,2 1-256 16,-1 1-32-16,0 0-16 0,0-1-272 0,1 2-128 15,1 2 128-15,-1-1-128 0,0 1 0 0,0-1 0 16,1-1 0-16,-1-3 0 16,0 0-784-16,0-2-240 0,0-1-64 0,0-5 0 15,0 0-2128-15,0 0-432 0</inkml:trace>
  <inkml:trace contextRef="#ctx0" brushRef="#br0" timeOffset="88467.815">19845 10288 35471 0,'-8'-6'1568'0,"8"6"336"0,-5-5-1520 0,1 0-384 0,0 0 0 0,1 0 0 16,0 2 1424-16,3 3 224 16,-2-4 32-16,2 4 16 0,0 0-960 0,0 0-192 0,0-4-32 15,0 4-16-15,0 0-496 0,6-3-208 0,1 1 16 0,-1 0-18896 16</inkml:trace>
  <inkml:trace contextRef="#ctx0" brushRef="#br0" timeOffset="89005.313">20082 10429 35295 0,'0'0'1568'0,"0"0"320"0,0 0-1504 0,-4-4-384 0,1 0 0 0,0 0 0 16,3 4 1856-16,0 0 320 0,0 0 48 0,0 0 16 15,-4-2-1040-15,4 2-208 0,0 0-32 0,0 0-16 16,-2 6-656-16,1 2-128 0,1 1-32 0,0-1 0 15,0 2-128-15,0 0 0 0,0-1 0 0,0-1 0 16,1 0 0-16,0-1 0 0,0 0 0 0,1 0 0 16,0 0 0-16,0-1 0 0,-1-1 0 0,0-1 0 15,-1-4 0-15,0 0 0 0,0 0 0 0,0 0 0 16,0 0 0-16,0 0 128 0,5-1-128 0,1-2 0 16,0-2 160-16,1 0-160 0,1-4 192 0,2 0-192 15,0-2 128-15,1-1-128 0,-1 1 0 0,2-1 0 0,1 2 128 0,-2 2-128 16,0 0 0-16,0 2 0 0,0 1 0 0,-2 2 0 15,-1 2 0-15,0 2 0 0,-1 2 0 0,-1 1 0 16,-2 2 0-16,0 0 0 0,-1 2 192 0,-1 1-32 16,0 0 0-16,-2-1 0 0,0 1 16 0,-1 1 0 15,0 0 0-15,0-1 0 0,-1 1-176 0,2-1 0 16,0 1 144-16,1 0-144 0,1-1-224 0,2 0-112 16,1-1-32-16,4-3 0 15,2-2-2304-15,2-1-464 0,1-1-80 0</inkml:trace>
  <inkml:trace contextRef="#ctx0" brushRef="#br0" timeOffset="89320.775">21005 10423 29423 0,'0'0'1296'0,"0"0"288"0,1 6-1264 0,0-1-320 0,1 2 0 0,0 1 0 16,-1 2 1888-16,0 2 320 0,0-2 64 0,0 3 16 16,-1 1-576-16,0 0-112 0,-1 3-32 0,0 2 0 15,-1-2-800-15,1 1-176 0,-1 1-16 0,2 1-16 16,-2-1-48-16,1 0 0 0,0 0 0 0,1-2 0 0,1 0-512 0,0-1 0 15,0-3-240-15,1-1 80 16,1-3-608-16,0 0-128 0,0-5-32 0,-3-4 0 16,0 0-2272-16,0 0-448 0,9-7-80 0,-9 7-32 0</inkml:trace>
  <inkml:trace contextRef="#ctx0" brushRef="#br0" timeOffset="89584.778">21032 10324 15663 0,'0'0'1392'0,"0"0"-1120"16,0 0-272-16,0 0 0 0,-2-5 5024 0,1 0 944 16,1 0 192-16,0 5 48 0,4-4-4544 0,3 2-896 15,0 1-176-15,3 2-32 0,1 1-400 0,2 0-160 16,0 0 128-16,0 3-128 0,0 0 0 0,1 0 0 16,-1 2 128-16,-1 2-128 0,-1 2 0 0,-2 0 160 0,-2 1-160 0,-2 1 160 15,-2 1 192-15,-2 1 32 16,-3 0 16-16,-3-2 0 0,-2 1 320 0,-3-1 64 15,0-1 16-15,0 0 0 0,-1 0-128 0,-1-1-32 0,1-2 0 0,1 0 0 16,1-1-432-16,1-2-80 0,2-1-128 0,6-5 176 31,0 0-1376-31,0 0-272 0,0 0-48 0,0 0-11632 0,7-4-2336 0</inkml:trace>
  <inkml:trace contextRef="#ctx0" brushRef="#br0" timeOffset="89821.575">21352 10374 35759 0,'0'0'1584'0,"0"0"336"0,-5 2-1536 16,0 1-384-16,-1 2 0 0,-1 0 0 0,0 1 1904 0,0 1 304 16,0 2 64-16,1 0 16 0,-1 0-1120 0,1-2-208 15,1 3-64-15,2 0 0 0,0 1-496 0,1-1-96 16,0 1-32-16,2 0 0 0,1-1-144 0,1 1-128 16,1 0 144-16,1 0-144 0,3 0 0 0,1-3 0 15,2-1 0-15,0 0 0 0,1-2 0 0,0-2 0 16,-1-1 0-16,0-2 0 0,0-3-128 0,-1 1 128 15,0-3 0-15,-1-2 0 0,0-1-160 0,0-2 160 16,-2-1-128-16,0-2 128 16,0 0-416-16,0-2 0 0,-1 0 0 0,0 1 0 15,-1-1-2768-15,0-1-544 0</inkml:trace>
  <inkml:trace contextRef="#ctx0" brushRef="#br0" timeOffset="90153.008">21611 10314 12895 0,'0'0'1152'0,"-6"5"-928"0,-2-3-224 0,0 1 0 15,1 0 6368-15,-1 0 1232 0,0-1 240 0,0 1 48 16,2 0-5056-16,1 1-1008 0,0-3-208 0,1 2-32 16,0-1-880-16,4-2-160 0,0 0-32 0,0 0-16 15,0 0-368-15,0 6-128 0,1 0 0 0,-1-6 0 16,0 0 0-16,4 7 0 0,2 0 0 0,1-2 0 15,2 0 0-15,1 0 0 0,0 1 0 0,0 0 0 0,-2 0 0 16,0 2 0-16,-2-1 0 0,0 1 0 16,-1 0 0-16,-1-1 0 0,-1 1 0 0,-1 1 0 0,-2 0 128 0,0-1 16 15,-3 1 16-15,-1 1 0 0,-2-1 336 0,-1 1 64 16,-2-2 16-16,-3 4 0 0,-1-1-96 0,0-1-16 16,2-2 0-16,2 1 0 0,-3-3-208 0,2 0-32 15,1-1-16-15,2-2 0 0,1-1-208 0,0-1-128 16,6-1 128-16,-5-2-208 15,1-2-1936-15,2-1-384 0,1-2-80 0</inkml:trace>
  <inkml:trace contextRef="#ctx0" brushRef="#br0" timeOffset="91837.678">22240 10431 16575 0,'0'0'1472'16,"0"0"-1168"-16,0 0-304 0,0 0 0 0,0 0 3392 0,0 0 608 16,0 0 128-16,0 0 32 15,0 0-2272-15,0 0-448 0,0 0-96 0,0 0 0 16,0 0-576-16,0 0-128 0,0 0 0 0,5 5-16 0,0 1 16 0,-2 1 0 16,1 1 0-16,-1 1 0 0,0-2-16 0,-1 0 0 15,-1 3 0-15,1 2 0 0,-2-1-96 0,0-4-16 16,0 0 0-16,-1 4 0 0,-1-1-128 0,1-2-16 15,0-1-16-15,1-7 0 0,0 0-112 0,-1 8-32 16,1-8 0-16,0 0 0 0,0 0 48 0,0 0 16 16,0 0 0-16,0 0 0 0,0 0 192 0,0 0 48 15,0 0 0-15,0 0 0 0,-4-8-80 0,2 1-16 16,0-1 0-16,2 1 0 0,0 0-144 0,1 0-16 16,0-1-16-16,1-1 0 0,1-1-112 0,1 0 0 15,0 0-128-15,1-1 192 0,1-2-192 0,0-3 128 16,0 3-128-16,1-2 0 0,2 0 0 0,0 2 0 15,-2 0 0-15,2 1 0 0,-1 1 0 0,2 2 0 16,-1 0 0-16,0 1 0 0,0 2 0 0,-1 1 0 16,0 1 0-16,2 0 0 15,-1 2-1136-15,-1 2-112 0,-8 0-32 0,8 2 0 16,-8-2-2240-16,6 6-464 0</inkml:trace>
  <inkml:trace contextRef="#ctx0" brushRef="#br0" timeOffset="92388.438">22477 10500 19343 0,'0'0'1728'0,"0"0"-1392"0,0 0-336 0,0 0 0 16,0 0 3424-16,5 5 608 0,-5-5 128 0,8 4 32 15,-1-1-2224-15,1-2-448 0,1-2-96 0,-1-1-16 16,1 0-688-16,1 0-144 0,0-1-16 0,0-1-16 0,-1-2-368 0,0 3-176 16,-1-2 160-16,1-1-160 0,0 0 128 0,2-5-128 15,0 1 0-15,-2-1 144 0,-2 1-144 0,-1-1 0 16,-3 0 0-16,0 0 128 0,-1 0-128 0,-2 3 160 15,-1-1-160-15,-1 1 160 0,-1 1-160 0,3 7 160 16,-7-4-160-16,-2 1 160 0,0 3 0 0,-1 3 0 16,1 1 0-16,0 3 0 0,-1 2 224 0,0 1 64 15,-1 1 0-15,2 1 0 0,1 1-64 0,0 0 0 16,1-1 0-16,2 2 0 0,1-3-192 0,2 0-64 16,1 0 0-16,1-2 0 0,2-1-128 0,2 4 0 15,2-3 0-15,-1-2 0 0,2 0 0 0,4 2-272 16,0-3 64-16,2-2 16 15,1-2-528-15,-1-2-112 0,1-3 0 0,-1 0-16 16,-1-2-112-16,-2-1 0 0,0-1-16 0,0-1 0 16,-2 0 0-16,-1 2 0 0,-2-4 0 0,0 2 0 15,0-2 400-15,-1 1 96 0,0 2 16 0,-1 1 0 0,-1-1 464 0,-2 7-144 16,4-6 144-16,-4 6 0 0,0 0 192 0,0 0 112 0,0 0 16 16,0 0 16-16,0 0 336 0,0 0 64 0,0 9 16 0,1 1 0 15,-1 0-368-15,1 1-64 0,-1 1 0 16,2 0-16-16,2-1-32 0,0 1 0 0,1-1 0 0,-1-4 0 15,0-1 32-15,2 1 0 0,1-1 0 0,2-1 0 16,0-1 128-16,0 0 16 0,1-3 16 0,5-1 0 16,-3-1 144-16,0-3 32 0,-1-1 0 0,1-1 0 15,-2-1-128-15,0 0-32 0,0-1 0 0,0-3 0 0,-1 1-272 0,-1-1-48 16,1 1-16-16,-1-1 0 0,-1 0-144 16,0 0 0-16,-2 1-160 0,-1-1 160 15,1 0-2432-15,1 0-400 0,-1 1-80 0</inkml:trace>
  <inkml:trace contextRef="#ctx0" brushRef="#br0" timeOffset="92579.422">23042 10448 21183 0,'0'0'944'0,"0"0"192"0,-5 11-912 0,1-1-224 15,0 0 0-15,0 0 0 0,1-1 4288 0,0 0 800 16,0 0 160-16,2-2 48 0,1-7-3424 0,-2 11-672 15,1-1-144-15,1-1-32 0,0-9-688 0,2 9-144 16,-2-9-16-16,0 0-16 0,0 0-160 0,7 4 0 16,-7-4 0-16,8 0 0 15,0-3-1280-15,0-2-352 0,-1-2-64 0,0-2-16416 0</inkml:trace>
  <inkml:trace contextRef="#ctx0" brushRef="#br0" timeOffset="92705.473">23121 10270 11055 0,'0'0'480'0,"0"0"112"0,-5 6-464 0,5-6-128 0,-4 6 0 0,4-6 0 15,0 0 3072-15,0 0 608 0</inkml:trace>
  <inkml:trace contextRef="#ctx0" brushRef="#br0" timeOffset="93021.121">23173 10505 20271 0,'0'0'1792'0,"7"4"-1424"16,1-2-368-16,2 0 0 0,1-2 2368 0,1-1 384 15,0 0 96-15,1 0 16 0,1-2-1936 0,0 0-384 16,-1 0-80-16,0 0-16 0,1-2-288 0,-2-2-160 16,-2 0 160-16,-1 1-160 0,-1-1 144 0,-1 0-144 15,-1 0 128-15,-2 0-128 0,-1 0 432 0,0 2 0 16,-3 5 0-16,-2-8 0 0,2 8 592 0,-5-6 112 15,5 6 16-15,-10-3 16 0,0 1 32 0,-2 3 0 16,0 3 0-16,-1 2 0 0,1 2-320 0,0 0-64 16,1 1-16-16,1 0 0 0,1 1-288 0,1 0-48 15,1 2-16-15,2-1 0 0,0-1-304 0,4 0-144 16,2 0 128-16,3 1-128 0,2-1 0 0,1-3 0 16,1 0 0-16,1 1 0 0,2-3-288 0,2 0-96 0,0-5 0 0,1 0-16 31,3-3-1600-31,-1 1-320 0,-3-3-64 0,3-2-16 15,-2-1-400-15,-1-1-80 0,0-2 0 0</inkml:trace>
  <inkml:trace contextRef="#ctx0" brushRef="#br0" timeOffset="93355.127">23522 10395 24879 0,'0'0'1088'0,"5"-7"256"0,-2 1-1088 0,1 1-256 0,-4 5 0 0,0 0 0 16,0 0 2176-16,0 0 368 0,0 0 80 0,0 0 0 0,0 0-896 0,0 0-176 16,0 9-32-16,0-1-16 0,0 1-736 0,0 0-128 15,2 0-48-15,-2 1 0 0,-1-2-304 0,0 2-64 16,0 0-16-16,-1 2 0 0,0-3 16 0,1 1 0 15,-1-1 0-15,0-1 0 0,2 1-48 0,0-9-16 16,2 7 0-16,-2-7 0 0,7 7-160 0,2-3 0 16,0-2 0-16,1-2 0 0,2-3-176 0,0 0-16 15,3-1 0-15,0-1 0 16,-2 1-576-16,1-2-112 0,-2-1-16 0,-1 1-16 16,1-3 32-16,-1 2 16 15,-1 0 0-15,0 0 0 0,-1 1 256 0,0 1 48 0,-1 0 16 0,0 1 0 0,-2 2 288 0,-6 2 48 16,0 0 16-16,0 0 0 0,4 0 576 0,-4 0 112 15,0 0 16-15,0 0 16 0,0 0 592 0,0 8 112 16,0-8 32-16,-3 9 0 0,1-1-560 0,2-8-96 16,-1 7-32-16,1-7 0 0,2 7-448 0,-2-7-128 0,5 5 0 0,2-1 0 31,1-2-1504-31,0-2-320 0,1-1-64 0,0-1-9648 16,4 0-1936-16</inkml:trace>
  <inkml:trace contextRef="#ctx0" brushRef="#br0" timeOffset="93637.459">23998 10300 21183 0,'0'0'1888'0,"-12"2"-1504"0,-3 0-384 0,8-1 0 15,-3 1 4096-15,0 0 736 0,1 0 160 0,0 1 16 0,2-1-2512 0,0 1-512 16,2 0-112-16,2 0-16 0,3-3-1280 0,1 9-256 16,3-1-48-16,2 1-16 0,2-2-256 0,1 2 0 15,3 0 0-15,1 2-144 0,-1 0 144 0,0 2 0 16,1-3-144-16,0 0 144 0,-2 2-304 0,-5-5 16 15,0 0 0-15,0 2 0 0,-1-1 128 0,-1 0 32 16,-2 1 0-16,-2 0 0 0,-2 1 128 0,-6 6 0 16,-2-2 0-16,-3-3 128 0,-2-1 416 0,-2-2 96 15,0 0 0-15,1 0 16 0,0-3 128 0,3-1 32 16,1-2 0-16,5-1 0 0,2-2-432 0,5 1-64 16,0 0-32-16,0 0 0 15,0-5-1248-15,3-1-256 0,2 1-64 0,2-2-20320 0</inkml:trace>
  <inkml:trace contextRef="#ctx0" brushRef="#br0" timeOffset="94956.564">9933 11064 38815 0,'0'0'1728'0,"0"0"336"0,0 0-1648 0,0 0-416 15,0 0 0-15,0 0 0 0,7 4 576 0,2-1 16 16,3-1 16-16,1 0 0 0,3-2-80 0,2 0-16 16,2 0 0-16,3 0 0 0,0-3-32 0,4 2-16 15,1-1 0-15,4 1 0 0,4-1 96 0,2 0 16 16,3 0 0-16,0 0 0 0,1-1-272 0,1 0-48 15,1 1-16-15,25-4 0 0,-2-2-240 0,-3 1 0 16,0 1 0-16,1-1 0 0,0 0 0 0,3 0 0 16,3 1 0-16,2 1 0 0,2 1 176 0,1 0-176 15,-2 0 192-15,3-1-192 0,3 0 352 0,-1 2-32 16,-1 2-16-16,0 1 0 0,0 1-304 0,2-1 0 16,1-1 0-16,0 0 0 0,-3 0 0 0,6 1 0 15,7-2 0-15,-4 1 0 0,-3-1 128 0,3 2-128 0,4-1 0 0,1 0 0 16,-1-1 0-16,5 2 0 15,0-3 128-15,2 1-128 0,1-1 0 0,3 1 160 16,-2-1-160-16,2 0 128 0,1-1-128 0,0 1 0 0,3-1 0 0,1 0 0 16,-2 0 0-16,6 0 0 0,1 1 128 0,0 0-128 15,-5-2 0-15,6 0 0 0,2-1 0 0,-1 2 0 16,-4 1 0-16,2 0 0 0,6 1 0 0,-3-1 0 16,-1 1 0-16,1-1 0 0,-1 1 0 0,4 0 0 15,0 0 0-15,-3 0 0 0,-3-1 0 0,3 1 0 0,4 1 0 0,-1 1 0 16,-8 0 0-16,7 0 0 0,4 0 0 0,1 2 0 15,-4 1 0-15,1 0 0 0,-3-1 0 0,3 0 0 16,4 3 0-16,-5-2 128 0,-5 0-128 0,5 1 0 16,2-1 0-16,-2 1 0 0,-4 0 0 0,-1 1 0 15,4 0 0-15,-2 0 0 0,-3-1 0 0,-1 1 0 16,-1 0 0-16,2 1 0 0,0-2 0 0,-2 3 0 16,-5 2 0-16,3-1 0 0,2 0 0 0,-5 0 0 15,-6 2 0-15,3-2 0 0,7-1 0 0,-6 2 0 16,-7-1 0-16,6-1 0 0,6-1 0 0,-6 0 0 15,-5 1 0-15,3-1 0 0,4-3 0 0,-2 1 0 16,-5 0 0-16,5-1 0 0,3-2 0 0,-3 1 0 16,-6 1 0-16,3 0 0 0,5-2 0 0,-4 3 0 15,-6-2 0-15,3 1 0 0,4-1 0 0,-4 1 0 16,-4-2 0-16,3 1 0 0,2-1 0 0,-1 1 0 16,-2-1 128-16,0 1-128 0,-1-2 0 0,0 1 0 15,-1 0 0-15,-2-1 0 0,0-1 0 0,1 1 0 16,1 1 0-16,-2 2 0 0,-5 1 144 0,1 0-144 15,0-2 160-15,-5 1-160 0,-6-1 160 0,-2 2-160 0,-3-1 160 16,1 0-160-16,0 0 0 0,-6 0 128 0,-8-2-128 0,-3 2 0 16,-6-3 0-16,-2 0-288 0,-2 1 64 15,-5 0 16 1,-6-1-2992-16,-5 3-608 0</inkml:trace>
  <inkml:trace contextRef="#ctx0" brushRef="#br0" timeOffset="95973.627">11500 11493 24991 0,'0'0'1104'0,"0"0"240"0,0 0-1088 0,0 0-256 16,2-4 0-16,-2 4 0 0,0 0 1520 0,0 0 240 15,0 0 48-15,0 0 16 0,0 0-496 0,3 5-112 16,0 1 0-16,0 3-16 0,-1 3-192 0,2 1-48 16,-1 5 0-16,1-1 0 0,0 0-320 0,0 7-64 15,0 0 0-15,1-2-16 0,-2 0-176 0,0 1-16 16,0-1-16-16,-1 2 0 0,0 0-224 0,0-3-128 15,-1 1 128-15,2 1-128 0,-1-2 0 0,0 0 0 16,0-2 0-16,0 0 0 16,0-2-256-16,1 2-128 0,-1-5-32 0,1-4 0 15,0-2-928-15,0-3-176 0,-3-5-32 0,0 0-9760 16,5-6-1936-16</inkml:trace>
  <inkml:trace contextRef="#ctx0" brushRef="#br0" timeOffset="96178.079">11703 11355 17503 0,'0'0'768'0,"0"0"176"0,0 0-752 0,0 0-192 0,0 0 0 0,0 0 0 16,0 0 3600-16,0 0 688 0,-3 5 144 0,0 4 32 15,1 2-2544-15,1 4-512 0,0 2-112 0,1 4-16 16,0-1-560-16,1 4-112 0,1 1-32 0,0 3 0 16,0-1-272-16,0 0-64 0,0 1-16 0,0-3 0 15,1 1-224-15,-1-1 0 0,-1-1 128 0,0 1-128 16,-1-1 0-16,1 1 0 0,-1-3 0 0,0-2 0 15,0-2-480 1,-1-1-144-16,0-1-16 0,0-4-11168 0,-1-1-2224 0</inkml:trace>
  <inkml:trace contextRef="#ctx0" brushRef="#br0" timeOffset="96363.999">11377 11791 28559 0,'0'0'1264'0,"0"0"272"0,0 0-1232 0,0 0-304 15,0 0 0-15,5-2 0 0,3 1 2624 0,2 0 448 16,2 0 112-16,2-3 16 0,4 1-1792 0,0-2-368 16,0-2-64-16,4 0-16 0,2 1-480 0,1 0-96 15,-1-2-32-15,1 0 0 0,0-1-352 0,-6 1 144 16,1 0-144-16,0-2 0 16,0-1-832-16,0 1-288 0,-2 0-48 0,-2 1-17648 0</inkml:trace>
  <inkml:trace contextRef="#ctx0" brushRef="#br0" timeOffset="96550.123">11523 11935 25791 0,'0'0'2304'0,"0"5"-1856"0,0 1-448 0,2 1 0 16,1 0 2912-16,2 0 480 0,1-2 112 0,3 0 16 16,1-1-1728-16,3-1-352 0,0-2-64 0,3-1-16 15,1-2-688-15,3 0-144 0,-1-2-16 0,4-1-16 16,1-2-208-16,3-2-32 0,0-1-16 0,1-2 0 15,2 0-240-15,-1 0 0 0,0-3 0 0,1 3 0 16,-1-3-1536-16,-1 1-256 0,0 0-64 0</inkml:trace>
  <inkml:trace contextRef="#ctx0" brushRef="#br0" timeOffset="97156.888">12398 11585 32127 0,'-11'5'1424'0,"11"-5"304"0,-6 1-1392 0,-1 1-336 16,1 1 0-16,1 1 0 0,1 1 1296 0,1 2 192 15,0-1 48-15,1 1 0 0,1 2-848 0,1-1-176 0,0 2-16 0,1 0-16 16,1 0-336-16,1 1-144 0,0 0 128 0,2-1-128 16,1-2 0-16,0-1 128 0,0 0-128 0,0-1 0 15,0-1 0-15,1 0 128 0,1-1-128 0,0-1 0 16,0-1 0-16,3-2 0 0,-2-1 0 0,1-2 0 15,0-3 0-15,-1 1 0 0,-3-3 128 0,0 1-128 16,-1-1 192-16,-1 2-64 0,-1 0 0 0,-1 1 0 0,-2 5-128 16,0 0 0-16,0-5 0 0,0 5 128 0,0 0 112 0,0 0 16 15,0 0 0-15,0 0 0 16,0 0 16-16,0 0 16 0,-1 8 0 0,0-2 0 0,0 1-288 0,0 2 0 16,2-1 0-16,2 2 0 0,0 0 0 0,1-1 0 15,1-2 0-15,0 0 0 0,1-2 0 0,0-1 0 16,2 1 0-16,2-3 0 0,0-1 128 0,0-1-128 15,-2-1 144-15,1-1-144 0,3-3 336 0,0-1-16 16,-1-3-16-16,1-1 0 0,-1 1 32 0,0-2 16 16,-2-1 0-16,0 0 0 0,-2 1-80 0,0-2-16 15,-1-1 0-15,0 2 0 0,-2-3-80 0,-1 0-32 16,0 0 0-16,-1-2 0 0,0 1-144 0,-1 1 0 16,-1 0 0-16,0 3 128 0,-1 2-128 0,0 3 0 15,-1 0 0-15,0 1 128 16,2 6-832-16,0 0-160 0,0 0-32 0,0 0-16 15,0 0-1968-15,-4 4-400 0</inkml:trace>
  <inkml:trace contextRef="#ctx0" brushRef="#br0" timeOffset="97692.917">12963 11626 17503 0,'0'0'1552'0,"0"0"-1232"0,0 0-320 0,-2-4 0 15,0-1 3840-15,0 0 720 0,0-3 144 0,-1 1 32 16,0 0-2624-16,0 1-512 0,0 1-96 0,0 1-32 16,0-2-704-16,-1 3-128 0,4 3-48 0,-6-1 0 15,0 2-32-15,0 3-16 0,-2 1 0 0,0 4 0 16,-1 3-176-16,0 0-48 0,2 0 0 0,0 2 0 0,1 0-16 0,1 1-16 16,1 0 0-16,3-1 0 0,0-2-112 0,3 0-32 15,1 1 0-15,2-1 0 0,2-2-144 0,2-2 0 16,0-1 0-16,2-1 0 0,-1-2 0 0,1-1 0 15,-1-1 0-15,2-4 0 0,1-1 0 0,-1-2 0 16,-1-1 0-16,0-1 0 0,0-1 0 0,-3 0 0 16,-2-1 0-16,-1-2 0 0,0-1 0 0,-2 1 128 15,-1-2-128-15,-1 0 0 0,-2 2 0 0,-1-1 0 16,-1 1 0-16,-2-5 0 0,-2 5 0 0,2-1-192 16,-1 2 32-16,0 2 16 15,0 2-320-15,1 2-64 0,1 1-16 0,4 3 0 16,0 0-1120-16,0 0-240 0,0 0-32 0,0 0-16 15,2 6 576-15,2-1 112 0,2 0 32 0,1 1 0 16,0 0-160-16,1 1-16 0,1 1-16 0,1 0 0 0,2 2 1200 0,-1 0 224 16,1-1 0-16,-1 1 144 0,-1-1 112 0,0 1 32 15,-3-1 0-15,0-1 0 0,0 1 1104 0,0-5 208 16,-2 0 64-16,0-1 0 0,0 0-256 0,-2 0-64 0,-3-3 0 16,0 0 0-16,0 0 96 0,5-3 16 0,-1 0 0 0,-1-1 0 15,0 0-608-15,0 1-112 0,0-4-32 16,2 0 0-16,-1 0-448 0,1 0-112 0,1-3-16 0,-1 1 0 15,3-3-128-15,-2 1 0 0,0-2-160 0,1 1 160 16,0-2-1456-16,0 0-192 0,0 1-32 16,1 0-16-16,0 0-1152 0,0 1-224 0,0-2-64 15</inkml:trace>
  <inkml:trace contextRef="#ctx0" brushRef="#br0" timeOffset="98041.42">13393 11316 12895 0,'0'0'1152'0,"0"0"-928"16,0 0-224-16,0 0 0 0,0 0 3968 0,0 0 768 15,5 7 128-15,0 0 48 0,-2 2-2096 0,2 1-400 16,-1 0-96-16,1 4-16 0,0 2-832 0,0 0-192 16,-1 0-16-16,1 3-16 0,0-1-480 0,-1 3-80 15,1-1-32-15,1 2 0 0,0 0-320 0,0 0-64 16,-1-1-16-16,0 0 0 0,1-4-128 0,-1 0-128 16,-2-2 144-16,1-2-144 0,0-1 0 0,0-2 128 15,-1-2-128-15,0-3 0 0,-3-5 0 0,0 0 0 16,0 0 128-16,0 0-128 0,0 0 0 0,0 0 144 15,-7-4-144-15,-1 0 128 0,-1-1-128 0,-3 0 0 16,-1 0 0-16,-1 0 0 0,-1 0 0 0,-2 0 0 16,3 1 0-16,-1 1 0 0,2 3 0 0,0 1 0 15,1 2 0-15,1 0 0 0,2 2 0 0,1-2 0 16,1 1 0-16,3 1 0 0,0 0 0 0,4-5 0 0,0 6 0 0,2-1 0 16,2 1-128-16,1-2 128 15,3 0 0-15,2-1 0 0,1 0 0 0,2-1 0 0,5-2 0 0,4-2 0 31,1-1-1184-31,1-2-112 0,1-1-32 0,1-2-11808 0,1 0-2368 0</inkml:trace>
  <inkml:trace contextRef="#ctx0" brushRef="#br0" timeOffset="98308.256">13769 11512 9215 0,'0'0'400'0,"0"0"96"16,-3-5-496-16,0 0 0 0,-2 0 0 0,0 1 0 0,-1 1 6880 0,-1 1 1280 16,-3 1 256-16,0 0 48 0,0 2-5456 0,-1 0-1088 15,-2 3-208-15,1-1-48 0,2 1-912 0,0 1-176 16,1 1-48-16,1 1 0 0,1 1-240 0,2-2-48 15,4 1-16-15,1 0 0 0,2 1-224 0,3 0 0 16,1 0 0-16,3-1 0 0,1 1 0 0,2 0 0 16,2 0 0-16,1 0 0 0,0 1 0 0,-2-3 0 15,1 3 0-15,-1 0 0 0,-1-1 0 0,-2 1 0 16,-1-1 0-16,-2 2 0 0,-2-2 0 0,-2 2 0 16,-4-2 0-16,-1 1 144 0,-1 1 432 0,-3 0 96 15,-3 0 16-15,-1 0 0 0,-1-1-128 0,-2 0-32 0,-3-1 0 0,1 1 0 16,0-4-304-16,-1-1-64 15,1-3-16-15,0 0 0 0,1-2-144 0,2-1 0 16,0-3-160-16,0-2 160 16,1-2-2176-16,1-1-352 0,3-3-64 0</inkml:trace>
  <inkml:trace contextRef="#ctx0" brushRef="#br0" timeOffset="99042.597">14809 11648 20271 0,'-7'9'1792'0,"5"-4"-1424"0,-1 1-368 0,0 2 0 0,-1-2 3088 0,1 2 560 16,0 1 96-16,1 0 32 0,0 0-2432 0,1 1-496 15,1 0-80-15,1-1-32 0,1-1-480 0,1 1-112 16,0-3-16-16,0-1 0 0,1-1-368 0,-4-4-80 15,0 0 0-15,6 0-15792 0</inkml:trace>
  <inkml:trace contextRef="#ctx0" brushRef="#br0" timeOffset="99436.674">14792 11499 20271 0,'0'0'1792'0,"-5"-1"-1424"15,-1 0-368-15,1-2 0 0,-1 1 2608 0,2 0 448 16,0 0 80-16,4 2 32 0,0 0-2112 0,0 0-416 15,0 0-96-15,0 0-16 0,4 4-528 0,3 1-224 0,1 0 16 0,3 3 0 32,2 2-1936-32,-1 0-384 0,2 1-80 0,-1 3-16 15,0 0 736-15,-1-1 144 0,2 1 16 0,-2 0 16 0,-2-1 560 0,0 1 96 0,-2 0 32 0,-1-1 0 0,-2 1 2816 0,0-1 576 16,-1 0 128-16,-3-4 0 0,1 1 32 0,-1-1 0 16,0 0 0-16,0-1 0 0,-1-2-320 0,0-6-64 15,0 0-16-15,0 0 0 0,0 0-576 0,0 0-112 16,0 0-32-16,0 0 0 0,4-4-688 0,1-3-144 15,0-1-16-15,0 0-16 0,2 1-288 0,1-3-64 16,0 1-16-16,3-1 0 0,0 1-176 0,2 0 0 16,0 1 0-16,1 0 128 0,1 0-128 0,-2 2 0 15,1 1 0-15,0 1 0 0,-1 1 0 0,1 2 0 16,-2 2 0-16,-1 2 0 0,1 2-192 0,0 2-80 16,-5 0-16-16,-1 1 0 0,0 1 480 0,0 0 112 15,-3 2 16-15,0 0 0 0,0-1-320 0,0 2-224 16,-1 0 32-16,3 1 16 15,-1-2-848-15,0-1-160 0,1-1-32 0,2-2-16 16,-1-2-1696-16,3-2-336 0,10-2-64 0,-1-3 0 0</inkml:trace>
  <inkml:trace contextRef="#ctx0" brushRef="#br0" timeOffset="99808.855">15813 11598 20271 0,'0'0'1792'0,"0"0"-1424"0,3-3-368 0,-3 3 0 15,0 0 2944-15,0 0 512 0,0 0 96 0,0 0 32 16,0 0-1472-16,-2 4-272 0,-1 4-64 0,-3 2-16 16,-2 0-944-16,0 3-192 0,0 0-48 0,0 0 0 15,-1 1-432-15,0 1-144 0,-1-1 0 0,2 1 0 16,1 0 224-16,1-1-64 0,2-1-16 0,1-1 0 0,2-2-16 0,2-2 0 15,0-1 0-15,2-1 0 0,2-1-128 0,2-1 0 16,-1-4 0-16,2 0 0 0,1-4 0 0,2-1 0 16,1-1 0-16,-1-1 0 0,0 0 0 0,2-1 0 15,-1 0-128-15,1 1 128 0,-1 1-176 0,0 1 48 16,-2 0 0-16,1 1 0 0,-1 1 128 0,-2 0 0 16,-1 1 0-16,-2 1 0 0,-5 1 0 0,6-1 0 15,-6 1 192-15,0 0-64 0,0 0 336 0,5 0 80 16,-5 0 16-16,5 0 0 0,-5 0-272 0,7 0-48 15,-1 0-16-15,-6 0 0 16,0 0-672-16,6-2-128 0,-6 2-16 0,5-1-18864 0</inkml:trace>
  <inkml:trace contextRef="#ctx0" brushRef="#br0" timeOffset="100012.38">16122 11349 26719 0,'0'0'2368'0,"0"0"-1888"0,-2 6-480 0,1 1 0 16,1 4 3360-16,0 1 576 0,-1 3 112 0,0 1 32 15,1 4-2240-15,0 0-448 0,1 2-96 0,-1 0-16 16,1 3-656-16,0-1-144 0,0 2-32 0,0-4 0 16,0 0-320-16,0 1-128 0,0-2 0 0,0 0 0 15,0-1-1072-15,1-2-304 0,1 0-64 0,0-3-18336 16</inkml:trace>
  <inkml:trace contextRef="#ctx0" brushRef="#br0" timeOffset="100229.517">16313 11252 29487 0,'0'0'2624'0,"-3"7"-2112"16,-1-2-512-16,1 1 0 0,1 2 3440 0,1 2 576 15,0 1 112-15,1 3 32 0,-1 1-2256 0,2 4-448 16,-1 2-96-16,1 5-16 0,0 0-656 0,-1 2-144 16,0 2-32-16,0 0 0 0,-1 1-320 0,0 0-192 15,0-3 192-15,-1-2-192 0,0-1 0 0,1-2 0 16,0-1 0-16,0-2-192 16,0 0-1792-16,1-3-336 0,-1 0-80 0</inkml:trace>
  <inkml:trace contextRef="#ctx0" brushRef="#br0" timeOffset="100761.697">17362 11550 23951 0,'0'0'1056'0,"0"0"224"0,0 0-1024 0,0 4-256 0,-1 1 0 0,1 3 0 16,0 2 3360-16,0 4 608 0,-1 2 128 0,2 1 32 16,-1 3-2240-16,0 0-448 0,-1 2-96 0,1 0 0 15,1 2-640-15,-1 2-112 0,-1 2-16 0,1 9-16 16,0 0-288-16,1-3-48 0,0-2-16 0,0-5 0 16,1-2-208-16,-1-4 0 0,0-4 0 0,0-2 0 15,0-3-992-15,0-3-240 16,0-4-48-16,-1-5-11680 0,0 0-2336 0</inkml:trace>
  <inkml:trace contextRef="#ctx0" brushRef="#br0" timeOffset="101028.074">17355 11651 19343 0,'0'0'1728'0,"-7"-4"-1392"16,0-3-336-16,1 1 0 0,1-3 3984 0,3 3 736 15,0-1 144-15,1 0 16 0,0-1-2784 0,3 1-560 16,1 1-128-16,3-2 0 0,2 1-768 0,2 0-160 15,1 2-32-15,1 0 0 0,3 0-320 0,2 1-128 16,0 2 0-16,3 2 144 0,0 1-144 0,1 2 160 16,-2 1-160-16,0 4 160 0,-2 0 48 0,-3 2 16 15,-2 2 0-15,-3 1 0 0,-2 1 48 0,-4-5 16 0,-3 0 0 0,-2 3 0 16,-3 3 112-16,-1-1 32 0,-6 1 0 0,0-1 0 16,-1-1-176-16,-2 1-16 15,0-1-16-15,-3 1 0 0,1-1-224 0,2-1 0 0,2-4 128 0,2-2-128 31,3-2-736-31,3-2-192 0,5-2-32 0,0 0-12800 0,1-6-2544 0</inkml:trace>
  <inkml:trace contextRef="#ctx0" brushRef="#br0" timeOffset="101327.273">17798 11571 40255 0,'-9'8'1792'0,"5"-3"352"0,-1 0-1712 0,-2 1-432 16,-1 2 0-16,1-1 0 0,-2-2 1424 0,-1 3 208 15,1 6 32-15,-1 1 16 0,2-1-848 0,-1-1-160 16,2 2-32-16,1-3-16 0,2-1-384 0,2 1-80 16,2 0-16-16,1-2 0 0,2 0-144 0,2-1 0 15,3-2 0-15,1-2 0 0,1-1 0 0,2-3 0 16,1-1-128-16,0-1 128 0,-2-4 0 0,1-1-176 16,0-2 176-16,-3 0-128 0,-2 0 128 0,-1 0-128 15,-2-1 128-15,-1 1-128 0,-2-1 128 0,-2 1 0 16,-2 1 0-16,-1-1 0 0,-2 0 0 0,0 1 0 15,-2 0 0-15,-1 1 0 0,0 0-224 0,1 0-64 16,0 0-16-16,1 2 0 16,1-1-1264-16,2 0-256 0,1 0-48 0,2-1-16 15,1 1-992-15,3-1-192 0,2 1-32 0</inkml:trace>
  <inkml:trace contextRef="#ctx0" brushRef="#br0" timeOffset="101643.841">18096 11531 23039 0,'-12'7'2048'0,"5"-3"-1648"0,-1 1-400 0,-3 0 0 16,-2 1 4416-16,-2 0 816 0,1 0 144 0,-2 0 48 16,-2 2-2976-16,3-2-592 0,-1 0-112 0,3 1-16 15,1 0-880-15,3 0-160 0,1-4-48 0,2 2 0 16,2 0-384-16,2-1-96 0,2-4-16 0,0 0 0 16,8 5-144-16,2 0 0 0,4-2 0 0,2 0-176 15,3 0 176-15,-1 0 0 0,1 0 0 0,0 0 0 16,-1-1-144-16,-2 2 144 0,-2 1-160 0,-3 0 160 0,0 0-144 15,-3 1 144-15,-2 1-128 0,-1 1 128 0,-3-2 0 0,-3 3 0 16,-2-1 0-16,-1 1 128 0,-4 0 16 0,-2 0 16 16,-3 1 0-16,-1 0 0 0,-3 0 64 15,0 0 16-15,-1-1 0 0,-1 1 0 0,3-3-240 0,0 0 128 16,1-2-128-16,4-1 0 0,0-1 0 0,3-2 0 16,2-1-128-16,1 0 128 15,2-2-1456-15,2-2-176 0,2-2-32 0,3-1-12800 16,2 0-2560-16</inkml:trace>
  <inkml:trace contextRef="#ctx0" brushRef="#br0" timeOffset="101837.294">18241 11690 24879 0,'0'0'2208'0,"0"0"-1760"15,0 0-448-15,2 7 0 0,-1 0 2752 0,0-1 480 16,-1 1 96-16,0 0 0 0,0 0-2064 0,0 0-432 0,-1 0-64 0,1-1-32 16,0 1-576-16,0 0-160 0,0-7 0 0,-1 6 0 31,1-6-1088-31,0 0-272 0,0 0-64 0</inkml:trace>
  <inkml:trace contextRef="#ctx0" brushRef="#br0" timeOffset="101947.111">18206 11489 20607 0,'0'0'912'0,"0"0"192"0,0 0-880 0</inkml:trace>
  <inkml:trace contextRef="#ctx0" brushRef="#br0" timeOffset="102164.756">18444 11418 36047 0,'0'0'1600'0,"0"0"320"0,0 6-1536 0,-1 1-384 15,1 0 0-15,0 0 0 0,0 3 1744 0,1 0 272 16,0 0 48-16,1 2 16 0,0 0-1056 0,0 4-224 16,1 0-32-16,-1 1-16 0,-1 1-464 0,0 0-96 15,-1 1 0-15,0-2-16 0,0 2-176 0,-1-3 0 16,-1 0 0-16,1-1 128 0,-2 0-128 0,-1-2-272 15,0 0 64-15,0-1 16 16,0-1-2256-16,-1-3-448 0,-2 0-96 0</inkml:trace>
  <inkml:trace contextRef="#ctx0" brushRef="#br0" timeOffset="102414.183">18370 11676 21183 0,'0'0'1888'15,"0"0"-1504"-15,6-2-384 0,0 0 0 16,1 1 2880-16,1-1 512 0,2-1 112 0,1 0 16 15,0 2-2160-15,2-3-416 0,1 1-96 0,-2 1-16 16,1 0-592-16,0 0-240 0,1 0 176 0,-3 1-176 16,1 1 128-16,1 0-128 0,-2 0 0 0,0 2 0 15,0-1 160-15,0 0-160 0,-2 0 160 0,-2 1-160 0,0 0 576 0,0 0 32 16,-1 0 0-16,0 1 0 0,-1 1 144 0,0 1 16 16,-2 0 16-16,-1 0 0 0,-1 2-176 0,1 0-32 15,-1-1-16-15,-1 0 0 0,0-1-368 0,0 0-64 16,0-5 0-16,-1 6-128 15,0 0-1040-15,1-6-320 0,0 0-64 0,0 0-17136 16</inkml:trace>
  <inkml:trace contextRef="#ctx0" brushRef="#br0" timeOffset="102915.391">18645 11540 23951 0,'0'0'2128'0,"0"0"-1696"16,-2-2-432-16,2 2 0 0,-3-4 3200 0,3 4 576 0,0 0 96 0,-4-3 32 15,4 3-2192-15,0 0-432 16,0 0-96-16,0 0-16 0,0 0-928 0,0 0-240 0,0 0 0 0,4-4-12464 31,-4 4-2528-31</inkml:trace>
  <inkml:trace contextRef="#ctx0" brushRef="#br0" timeOffset="103195.06">18774 11599 20271 0,'0'0'1792'0,"-1"6"-1424"0,0 1-368 0,1-1 0 15,0-1 3904-15,1 2 704 0,-1 0 128 0,2 0 48 16,-1 1-2864-16,1 0-560 0,1-1-112 0,1 2-32 0,-1 0-592 16,1 0-128-16,0 1-32 0,0-3 0 0,1 1-272 0,2 0-48 15,-1-1-16-15,-1-1 0 0,2-1 48 0,0-1 0 16,2-2 0-16,0 0 0 0,-1-4 384 0,3 0 80 16,-1-2 0-16,0-1 16 0,-1-2 112 0,0 0 0 15,0-3 16-15,1 1 0 0,-1-3-176 0,1 0-32 16,-3 0-16-16,2-1 0 0,-2-1-304 0,2-1-64 15,-1 1-16-15,0-1 0 0,1 0-176 0,0 1-176 16,2 0 48-16,-2 2 0 16,-2 1-1520-16,1 3-288 0,-1 2-64 0,-2-1-19104 0</inkml:trace>
  <inkml:trace contextRef="#ctx0" brushRef="#br0" timeOffset="103495.688">19109 11657 10127 0,'0'0'448'0,"6"3"96"0,-1-1-544 0,1-1 0 0,-1 0 0 0,2-1 0 16,0 2 5376-16,1-4 976 0,0 0 192 0,1-1 48 16,-2-1-4352-16,1-2-880 0,-1-2-160 0,0-1-48 15,0-1-512-15,0 0-128 0,-3-3 0 0,0 0-16 16,0 2-336-16,-2-3-160 0,-1 1 160 0,-2 1-160 16,-2 2 128-16,-1 0-128 0,-1 1 0 0,-1 2 144 15,-3 2 16-15,-2 3 0 0,-1 3 0 0,1 3 0 16,-1 2 1056-16,-1 3 192 0,-1 3 64 0,2 0 0 15,0 4-432-15,3 2-80 0,1 0 0 0,4 1-16 16,1-1-160-16,3 1-16 0,2-1-16 0,2 0 0 16,3 0-256-16,3-4-48 0,3 1-16 0,2-1 0 0,3-3-240 15,1-1-64-15,0-1 0 0,2-3 0 0,-2-2-128 0,1-2-256 16,-2-2 64-16,-1-2 16 16,-1-2-1536-16,-2-2-304 0,0-1-64 15,0-2-12544-15,-3-1-2512 0</inkml:trace>
  <inkml:trace contextRef="#ctx0" brushRef="#br0" timeOffset="104179.618">19982 11610 11967 0,'0'0'1072'0,"0"0"-864"16,0 0-208-16,0 0 0 0,0 0 5376 0,0 0 1024 15,0 0 192-15,0 0 64 0,1 5-4480 0,0-1-880 16,0 2-176-16,1 0-32 0,2 2-192 0,-2-1-48 16,0 1 0-16,0 1 0 0,1 4-128 0,0 0-16 15,0-1-16-15,-1-1 0 0,1 0-224 0,0 0-32 16,0 0-16-16,0-2 0 0,1 1 0 0,-1-1 0 15,-1-1 0-15,0-1 0 0,0-1 48 0,-2-6 16 0,1 4 0 0,-1-4 0 16,0 0 96-16,0 0 0 0,0 0 16 0,0 0 0 16,0 0-144-16,0 0-16 0,3-4-16 15,-1-1 0-15,0-1-192 0,1-1-32 0,2-2-16 0,-1 0 0 16,2-1-176-16,2-1 192 16,-1 0-192-16,1-1 192 0,2 0-192 0,-2-1 0 0,2 0 0 0,-1-1 0 15,0 0 0-15,0 1 0 0,-2 0 0 0,3-1 0 16,1 2 0-16,-2 1-272 0,-2 1 64 0,-1 3 16 31,-1 2-1808-31,-1 2-368 0,1 1-64 0,0 2-12080 0,-5 0-2416 0</inkml:trace>
  <inkml:trace contextRef="#ctx0" brushRef="#br0" timeOffset="104718.827">20221 11707 28271 0,'0'0'1248'0,"0"0"272"0,0 0-1216 0,3 6-304 16,1 2 0-16,0-3 0 0,-4-5 1520 0,6 2 240 15,2 1 48-15,1-1 16 0,1-1-928 0,-1-1-176 16,2-1-32-16,1 0-16 0,0 0-240 0,2-3-48 15,1 1-16-15,-1 0 0 0,-3-1 32 0,0 0 16 16,1-2 0-16,-3 1 0 0,-3 2 96 0,-2-2 0 16,0-1 16-16,-2 1 0 0,-1-1 96 0,-2 1 16 15,-2 0 0-15,-1 1 0 0,-1 3-64 0,-3-2 0 16,-2 2 0-16,-2 1 0 0,1 1-128 0,-5 2-16 16,0-2-16-16,1 4 0 0,0 1-80 0,2 1-16 15,2 1 0-15,3 0 0 0,0 1-192 0,2-1-128 16,2 1 160-16,2 1-160 0,1 0 0 0,2 0 0 15,2 0 0-15,2-1 0 0,1 1 0 0,1-1 0 16,1-3 0-16,2 1 0 0,1-1-208 0,1-2 16 0,2 0 0 0,2-2 0 31,0-1-512-31,5-3-80 0,-1-3-32 0,-1-1 0 16,1 0-400-16,-1-1-96 0,-2-1-16 0,-1-2 0 16,-3 0 368-16,0 1 64 0,-1-1 0 0,-1 1 16 0,-3 1 640 0,1-1 240 15,-3 1-176-15,0 2 176 0,-2 3 0 0,-1 0 0 0,1 1 0 0,-4 2 160 16,0 0 192-16,0 0 32 15,0 0 16-15,2 4 0 0,0 1 16 0,0 2 0 16,0 0 0-16,0 1 0 0,0 1 16 0,1 0 0 0,0 0 0 0,1-1 0 16,1 0-112-16,0 0 0 0,0-1-16 15,0 0 0-15,0 1 48 0,0-1 16 0,1 0 0 0,0-2 0 16,1-2 144-16,0 0 48 0,-1 0 0 0,1-1 0 16,-7-2-176-16,7 1-16 0,1-1-16 0,0-1 0 15,0-2-144-15,-1-1-16 0,0-2-16 0,0-1 0 16,3-2-176-16,1-1 0 0,1-2 0 0,-2-1 128 15,4-1-128-15,0 0 0 0,-1-2 0 0,0-1 0 0,0 0 0 16,0-2 0-16,-3 0 0 0,0-1 0 0,-1 3 0 0,0-2-256 16,-3 3 64-16,-2 3 16 15,-3 1-1760-15,-1 3-368 0,0 1-64 0</inkml:trace>
  <inkml:trace contextRef="#ctx0" brushRef="#br0" timeOffset="104935.382">20989 11671 24879 0,'0'0'1088'0,"0"0"256"0,0 5-1088 0,0 0-256 0,0-5 0 0,1 6 0 15,-1 1 3312-15,1-2 592 16,-1-5 128-16,1 6 32 0,-1-1-2576 0,1 0-512 0,-1-5-96 0,0 0-32 15,1 6-592-15,-1-6-128 0,0 0-128 0,0 0 176 32,0 0-1040-32,0 0-208 0,5-3-32 0,0-2-16848 0</inkml:trace>
  <inkml:trace contextRef="#ctx0" brushRef="#br0" timeOffset="105040.911">21027 11400 15551 0,'0'0'688'0,"0"0"144"0,0 0-672 16</inkml:trace>
  <inkml:trace contextRef="#ctx0" brushRef="#br0" timeOffset="105370.94">21090 11666 31391 0,'0'0'1392'0,"0"0"272"0,1 5-1328 0,1 0-336 15,1 0 0-15,1 0 0 0,1-1 1408 0,0 0 192 0,2-3 64 0,1 0 0 16,1-1-928-16,2-1-176 16,0 0-48-16,2-3 0 0,0 1-384 0,-1-1-128 0,-1-1 0 0,1-1 0 15,-3 0 128-15,-1-1-128 16,-1 0 0-16,-1 0 0 0,-2-1 0 0,-1 1 0 0,-1 2 128 0,-3 0-128 16,1 5 128-16,-5-3-128 0,-1 0 192 0,1 2-192 15,-2 1 448-15,-2 2-32 0,-1 2 0 0,-1 1 0 16,1 2 256-16,-1 1 48 0,0 1 16 0,1 0 0 15,2 0-240-15,1 1-48 0,4-1-16 0,0 1 0 16,0 1-272-16,1-1-160 0,2 0 192 0,1 0-192 16,0-3 0-16,2 0 0 0,2-2 0 0,2 0 0 15,1-2-256-15,3-1-96 0,2-2-32 0,0-2 0 16,1-2-1872 0,1-2-384-16,0 0-80 0,-1-3-16 0,1-1-720 0,0 0-128 0,-2 0-48 0</inkml:trace>
  <inkml:trace contextRef="#ctx0" brushRef="#br0" timeOffset="105680.561">21383 11614 24191 0,'7'-5'1072'0,"-7"5"208"0,2-2-1024 0,-2 2-256 0,0 0 0 0,0 0 0 0,0 0 2832 0,0 0 512 16,0 0 112-16,0 0 0 0,0 0-1216 0,-1 6-240 16,-1 1-48-16,1 1-16 0,0-1-896 0,0 2-176 15,1-3-32-15,1 1-16 0,0-1-560 0,1-1-128 16,1 1 0-16,0 0-128 0,0 0 0 0,0 0 0 16,1-1 0-16,1-1 0 0,0 0 0 0,0-2 0 15,0 0 0-15,1-1 0 0,-6-1 0 0,8 0-176 16,-1-1 176-16,1-1-208 15,-2-1-192-15,1-2-48 0,-1 0 0 0,1 0 0 16,0 0-192-16,-1 0-32 0,-1 2-16 0,0-1 0 0,-5 4 560 0,0 0 128 16,0 0 0-16,4-3 0 0,-4 3 0 0,0 0 0 0,0 0 0 0,0 0 0 15,0 0 320-15,0 0 112 16,0 0 16-16,6 3 0 0,-1 1-112 0,0 1-16 16,0 0 0-16,-1 0 0 0,-4-5 64 0,3 6 0 15,1-1 0-15,2-1 0 0,-1-1-384 0,2 0 0 0,1-1 0 0,1 0 0 16,1-1 0-16,0-1-192 0,0-1 32 0,1-2 0 31,0-1-752-31,0 0-160 0,0-1-16 0,0-1-16 16,1-4-1760-16,-1 2-336 0</inkml:trace>
  <inkml:trace contextRef="#ctx0" brushRef="#br0" timeOffset="105962.973">21858 11455 21183 0,'0'0'944'0,"-6"0"192"0,-3 2-912 0,0 1-224 0,-1 2 0 0,-1 0 0 0,1 1 5056 0,0 1 976 15,0 0 192-15,1 1 48 0,1 1-4288 0,3 0-832 16,0 1-192-16,2 0-16 0,2 1-640 0,2 0-128 16,2 1-32-16,1-2 0 0,2 1-144 0,2 0 0 15,1-1 0-15,1-1 0 0,0 0-224 0,-1 0 32 16,1-2 0-16,-1 1 0 0,-1 0 64 0,-2-1 128 16,-1 1-208-16,-1 1 80 0,-2 0 128 0,0 0 128 15,-2-1-128-15,-1 1 176 0,0 1 336 0,-2-2 80 16,-2 1 16-16,-1-1 0 0,-1 1 128 0,-1 0 32 15,0 0 0-15,-1-1 0 0,-2-1-256 0,-2 1-32 16,-1-1-16-16,0-2 0 0,0 0-224 0,0-1-48 16,-1-1-16-16,1-1 0 0,0-1-176 0,1-1 0 15,-2-2-160-15,2-1 160 16,0-1-1472-16,1 0-192 0,-1-1-32 0</inkml:trace>
</inkml:ink>
</file>

<file path=ppt/ink/ink7.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39:03.791"/>
    </inkml:context>
    <inkml:brush xml:id="br0">
      <inkml:brushProperty name="width" value="0.05292" units="cm"/>
      <inkml:brushProperty name="height" value="0.05292" units="cm"/>
      <inkml:brushProperty name="color" value="#FF0000"/>
    </inkml:brush>
  </inkml:definitions>
  <inkml:trace contextRef="#ctx0" brushRef="#br0">14153 4722 16575 0,'0'0'1472'0,"0"0"-1168"0,0 0-304 0,0 0 0 16,6-2 4304-16,2-1 816 0,1-1 144 0,3 1 48 16,1 1-2480-16,4-1-480 0,1-1-112 0,2 0 0 15,5 1-912-15,2-1-176 0,2 1-48 0,4 1 0 16,-1 0-192-16,2 1-32 16,1 1-16-16,2 0 0 0,3 1-160 0,-1 0-48 0,0 1 0 15,-1 1 0-15,3 0-368 0,-3 1-80 0,-2 1-16 0,-1 0 0 16,0 0-192-16,-2 1 0 0,0-1 0 0,-1 1 0 15,1-1 0-15,-1-1-128 0,0 0 128 0,0-1 0 16,-1-1 0-16,-2 0-192 0,-2-1 192 0,-3 0-160 16,-2 1-48-16,-3-1-16 0,-2-1 0 0,-4 1 0 31,-1-1-176-31,-3 0-48 0,-2 0 0 0,-2 0 0 0,-5 0-2208 0,0 0-448 0</inkml:trace>
  <inkml:trace contextRef="#ctx0" brushRef="#br0" timeOffset="88702.727">14984 12045 12895 0,'0'0'576'16,"0"0"112"-16,3-3-560 0,-1 0-128 0,1 0 0 0,-3 3 0 0,3-4 3376 0,0 1 640 16,0-1 128-16,0 1 16 0,-3 3-2112 0,4-5-416 15,0 0-96-15,0 0 0 0,1 0-352 0,-1 0-64 16,-2-2-16-16,2 0 0 0,0-1-160 0,1 1-48 15,-2 0 0-15,-1 0 0 0,0 0-160 0,-1 0-32 16,-2 1-16-16,-1 1 0 0,-1 3-160 0,-2 2-16 16,-2 1-16-16,-2 5 0 0,-1 3 16 0,-2 4 16 15,0 2 0-15,-2 6 0 0,0 2 176 0,0-1 48 16,-1 2 0-16,1 2 0 0,0 1-176 0,4 3-16 16,1 0-16-16,4 0 0 0,1 0-176 0,4-3-48 15,4-1 0-15,3-2 0 0,3-4-176 0,2-1-144 16,4-4 192-16,4-3-192 0,2-5 128 0,4-1-128 15,4-5 0-15,0-4 0 0,4-3 0 0,1-4 0 16,-2-4 0-16,-1-3 0 0,-4-1 0 0,0-3 0 16,-4-1 0-16,-2 1 0 0,-5-1 0 0,-2 2 0 15,-3-1 0-15,-5 6 0 0,-3 0 0 0,-1-2 0 0,-3 2 160 0,-2-3-160 16,-1 1 304-16,-3-1-32 16,-2 0 0-16,-1 0 0 0,-5-7-64 0,0 3-16 15,-1-1 0-15,1 2 0 0,0 0-192 0,-1 3 128 16,-1 0-128-16,2 4 0 0,-1-1 0 0,1 2 0 15,3 3-128-15,2 3 128 16,1 0-1472-16,0 2-192 0,0 0-48 0,1 2-20880 0</inkml:trace>
  <inkml:trace contextRef="#ctx0" brushRef="#br0" timeOffset="89064.599">14479 12562 29487 0,'0'0'2624'0,"10"-1"-2112"15,3 1-512-15,4 0 0 0,3 0 2416 0,6 0 368 16,4-1 80-16,7 0 16 0,4-2-976 0,2 1-192 16,1 0-48-16,0 1 0 0,0-2-640 0,1 1-144 15,2-1-32-15,1 0 0 0,1 0-496 0,0 0-96 16,-3 0-32-16,-4-1 0 0,-4-1-224 0,-2 0 0 0,-4 0 128 0,-1 0-128 15,-1-1 0-15,-4 2-288 0,-2-1 64 0,-2 1 16 32,-2 1-1696-32,-2 0-336 0,-2 0-64 0,-5 1-10832 0,-3 1-2176 0</inkml:trace>
  <inkml:trace contextRef="#ctx0" brushRef="#br0" timeOffset="89880.079">14579 12913 24191 0,'0'0'1072'0,"0"0"208"0,0 0-1024 0,0 0-256 16,3-4 0-16,-3 4 0 0,0 0 1952 0,0 0 336 15,4 0 64-15,-4 0 16 0,4 3-512 0,-1 2-80 16,-1 1-32-16,0 3 0 0,-1-1-592 0,1 1-112 16,-2 3-16-16,1 4-16 0,1 0-368 0,-2 1-64 0,0 1 0 0,-1 0-16 15,1 2-240-15,-1-1-32 0,-1 0-16 0,2-1 0 16,0 0-272-16,0-1 160 0,0-2-160 0,1 0 128 16,0-1-272-16,1-3-64 0,1-1-16 0,2-1 0 15,1-2-2272-15,2-2-448 0,1-2-80 0</inkml:trace>
  <inkml:trace contextRef="#ctx0" brushRef="#br0" timeOffset="90210.024">14913 12966 14735 0,'0'0'640'0,"0"0"160"0,0 0-640 0,0 0-160 16,-1-5 0-16,1 5 0 0,0 0 5760 0,-5-1 1136 16,-1 1 208-16,0 2 64 0,-1 1-4608 0,0 2-896 15,1 2-192-15,-1 2-48 0,-1 2-656 0,1 2-128 16,-1 2-16-16,2 0-16 0,1 2-272 0,1 0-48 15,1 1-16-15,2 1 0 0,2-4-144 0,2 2-128 16,3-3 192-16,1-1-192 0,1-3 0 0,1 0 0 16,2-2 0-16,2-2 0 0,1-3 0 0,0-1 0 15,2-1 0-15,1-2 0 0,-2-2 0 0,2 0-176 0,-3-2 176 16,2-3-160-16,1-1 16 0,-4-1 0 16,-2-1 0-16,-1 0 0 0,-2 0 144 0,-3-3 0 15,-1 1 0-15,-2 0 128 0,-2-1-128 0,-2 2 0 16,0-1 0-16,-4 1 0 0,-2 0 128 0,-1 3 0 15,-2-1 0-15,1 2 0 0,-2 0 64 0,1 0 32 0,-1 2 0 0,2 2 0 16,0-1-224-16,2 0 0 16,1 0 0-16,2 0 0 15,3 0-992-15,3 0-288 0,2-1-64 0,3 1-16 16,2-1-2192-16,1 1-432 0</inkml:trace>
  <inkml:trace contextRef="#ctx0" brushRef="#br0" timeOffset="90497.312">15306 12991 42847 0,'-6'7'944'0,"0"5"192"0,-2 3 32 0,0 1 48 0,0 3-976 0,0-1-240 0,0 2 0 0,3-2 0 0,1 0 1024 0,2-1 144 16,3-3 48-16,3-3 0 0,1 0-608 0,3-2-112 16,2-2-32-16,3-5 0 0,1 0-320 0,2-2-144 15,2-3 128-15,1-2-128 0,2-3 128 0,0-2-128 16,0-3 0-16,0-1 128 0,0-2-128 0,-3-1-176 15,-3 0 48-15,-1-2 0 0,-2 0 128 0,-4 0 0 16,-3 0 0-16,-2 3 0 0,-3 0 480 0,-3 2 128 16,-3 1 32-16,-1-1 0 0,-4 3-16 0,-1 2 0 15,-2 1 0-15,1-2 0 0,-2 2-368 0,0 1-80 16,0 1-16-16,1-1 0 0,0 1-160 0,2 0-144 16,-2-1 144-16,3-1-208 15,1-1-2128-15,2 1-416 0</inkml:trace>
  <inkml:trace contextRef="#ctx0" brushRef="#br0" timeOffset="91718.11">16498 12393 11055 0,'0'0'976'0,"0"0"-784"0,0 0-192 0,0 0 0 15,0 0 2048-15,0 0 384 16,0 0 64-16,0 0 0 0,0 0-1984 0</inkml:trace>
  <inkml:trace contextRef="#ctx0" brushRef="#br0" timeOffset="91981.997">16521 12428 43775 0,'0'0'960'0,"0"0"208"0,0 0 48 0,0 0 0 0,-1 6-976 0,1-6-240 0,0 0 0 0,3 3 0 0,1 0 1488 0,2 0 256 15,1-1 48-15,2-1 16 0,1 0-816 0,3-1-160 16,1 0-48-16,3-1 0 0,2 0-464 0,3 0-112 16,2 0-16-16,2 1 0 0,-1 0-192 0,1 0 0 15,-2 1 0-15,0 0 0 0,-3 1-144 0,-1 0-80 16,-3 1-16-16,-1 0 0 16,-1-1-1808-16,-1 1-352 0,-2 1-80 0</inkml:trace>
  <inkml:trace contextRef="#ctx0" brushRef="#br0" timeOffset="92339.668">17030 12297 31327 0,'0'0'2784'0,"-5"-2"-2224"0,1 0-560 0,0 0 0 15,4 2 2912-15,0 0 480 0,0 0 80 0,0 0 32 16,0 0-2064-16,0 0-416 0,0 0-64 0,0 0-32 16,0 0-624-16,9 3-128 0,2 2-32 0,1 0 0 15,-1 1-144-15,2 2 0 0,2-2 0 0,0 1 0 0,2 2 0 0,0 1 0 16,-1 1 0-16,-1 0 0 0,-2-1 0 0,-2 2 0 16,-2 0 0-16,-1 0 0 0,-3 0 0 0,-2 1 0 15,-1 0 0-15,-4-2 0 0,-2 1 368 0,-3 1-16 16,-2-4 0-16,-1 4 0 0,-2-2 128 0,-1 0 32 15,-1-1 0-15,1 0 0 0,0-1-320 0,1 0-48 16,3-3-16-16,-1 0 0 0,-1-2-128 0,2 0 0 16,2-1 0-16,1-2-176 15,1-1-1696-15,5 0-352 0,-4-3-64 0</inkml:trace>
  <inkml:trace contextRef="#ctx0" brushRef="#br0" timeOffset="92913.646">18392 11718 26719 0,'0'0'1184'0,"0"0"240"0,-3 5-1136 0,1 0-288 15,0 1 0-15,1 2 0 0,0 3 3968 0,1 0 720 16,-1 3 160-16,1 2 16 0,0 1-2944 0,1 3-608 16,0-1-112-16,0 2-32 0,1-2-704 0,0 2-144 0,1 0-16 0,0-1-16 15,-1-1-288-15,1-1 0 16,-1-1 0-16,0-2 0 0,-1 1 0 0,1-3-176 0,0-3 0 0,0 0 0 31,-1-1-1776-31,-1-1-352 0,-1-1-80 0</inkml:trace>
  <inkml:trace contextRef="#ctx0" brushRef="#br0" timeOffset="93238.556">17872 12321 42495 0,'13'0'1888'0,"-4"0"384"0,7-1-1824 0,6 0-448 15,3 0 0-15,4 1 0 0,2-3 1408 0,1 1 176 16,1 0 32-16,2 0 16 0,3-1-800 0,2 0-144 16,3 0-48-16,4-1 0 0,4-1-464 0,0 0-176 15,-3-1 0-15,-1 2 144 0,0-1-144 0,1 0 0 16,2-1-192-16,0 0 192 16,1-1-1872-16,-4 0-256 0,-3 3-48 0,-4-1-11472 0,-3 0-2288 0</inkml:trace>
  <inkml:trace contextRef="#ctx0" brushRef="#br0" timeOffset="93609.211">17936 12620 25791 0,'1'7'2304'0,"0"1"-1856"15,-1 3-448-15,1 4 0 0,1 0 4352 0,0 3 784 16,0 2 160-16,0 1 16 0,-1 0-3392 0,1 1-672 16,-1 1-144-16,1-2-16 0,0-1-512 0,0-1-112 15,-1-1-16-15,1 0 0 0,0 1-448 0,1 0 0 16,0-2 0-16,0 1 0 16,0-2-624-16,1 0-208 0,0-3-64 0,1-1 0 15,3-4-1792-15,-1-1-384 0,1-3-64 0</inkml:trace>
  <inkml:trace contextRef="#ctx0" brushRef="#br0" timeOffset="93950.307">18406 12661 24879 0,'-10'3'2208'0,"3"1"-1760"0,-3 1-448 0,-3 0 0 0,1 1 4080 0,-3 3 720 15,-1-1 160-15,-1 4 32 16,1 1-3120-16,-1 2-608 0,0 2-128 0,3-3-32 0,-1 4-368 0,3-1-80 15,0-1-16-15,2 1 0 0,2-2-288 0,1 2-64 16,1-1-16-16,3 0 0 0,4 1-272 0,1-1 0 16,3-1 128-16,2-1-128 0,3-1 0 0,3-3 0 15,4-1-176-15,3-3 176 16,1-4-544-16,4-3 0 0,2-3 0 0,0-1 0 16,2-4-304-16,-2 1-64 0,-4-2-16 0,-1 0 0 15,-3-1 288-15,-3 2 64 0,-3-1 16 0,-3 0 0 0,-2 0 560 0,-3 0 224 16,-2 0-16-16,-2-2 0 0,-2-1 400 0,-2 1 80 15,-2-2 16-15,-2 0 0 0,-2-1-368 0,-2 2-64 16,-1-2-16-16,0 1 0 0,-2 2-96 0,0 0-32 16,1 1 0-16,0 0 0 0,2 2-304 0,2 0-64 15,2 1-16-15,2 1-13568 16,2 0-2736-16</inkml:trace>
  <inkml:trace contextRef="#ctx0" brushRef="#br0" timeOffset="94286.531">18916 12600 17503 0,'-15'8'768'0,"6"-3"176"0,-5 2-752 0,-1 1-192 0,-3 2 0 0,-2 2 0 16,0 4 5824-16,-1 0 1120 0,3 2 224 0,-1 1 64 15,1 1-4768-15,2 1-944 0,2-1-192 0,2 0-48 0,4-2-528 16,2 0-112-16,2-1-32 0,4 0 0 0,3-1-448 0,4-2-160 15,3 0 0-15,6-1 144 0,4-5-144 0,2-2 0 16,6-4 0-16,0-3 0 16,1-2-464-16,0-3-32 0,-3-2 0 0,-3-2 0 15,-1-1-16-15,-3-1 0 0,-2-1 0 0,-2-1 0 0,-4-1 512 0,-5 0 208 16,-1-2-16-16,-4 0 0 0,-2-2 640 0,-1 0 112 16,-3-2 16-16,-2 0 16 0,-3 0-48 0,-3 1-16 15,-2 1 0-15,-2-1 0 0,-5 3-544 0,-2 0-112 16,-3 1-32-16,-2 2 0 15,1-1-1088-15,-1 2-224 0,2 2-32 0,2-1-22224 0</inkml:trace>
</inkml:ink>
</file>

<file path=ppt/ink/ink8.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41:40.966"/>
    </inkml:context>
    <inkml:brush xml:id="br0">
      <inkml:brushProperty name="width" value="0.05292" units="cm"/>
      <inkml:brushProperty name="height" value="0.05292" units="cm"/>
      <inkml:brushProperty name="color" value="#FF0000"/>
    </inkml:brush>
  </inkml:definitions>
  <inkml:trace contextRef="#ctx0" brushRef="#br0">14835 4232 5519 0,'0'0'240'0,"-5"0"64"0,-1-1-304 0,2 1 0 0,-2 0 0 0,6 0 0 0,-4 0 0 16,4 0 0-16,0 0 0 0,0 0 7984 0,0 0 1536 16,0 0 304-16,0 0 64 0,5 1-6752 0,3 3-1360 15,1-2-272-15,2 0-48 0,2 0-192 0,-1 0-48 16,2-2 0-16,1 1 0 0,0 0-512 0,2-1-128 16,0 0 0-16,3-1-16 0,1 0-368 0,-1-1-64 15,1 0 0-15,0 0-128 0,2 0 0 0,-1 0 0 16,2 1 0-16,-3 0 0 15,0 1-1216-15,-2 0-320 0,0 0-48 0,-3 2-20416 0</inkml:trace>
  <inkml:trace contextRef="#ctx0" brushRef="#br0" timeOffset="5732.447">15534 4188 36159 0,'0'0'1600'0,"0"0"336"0,0 0-1552 0,0 0-384 16,0 0 0-16,6 2 0 0,0 2 1856 0,3-3 272 16,1 1 64-16,4 0 16 0,3 0-800 0,0 1-144 15,4-3-48-15,-1 1 0 0,3-2-656 0,2 1-144 0,1-4-32 0,3 1 0 16,3 0-96-16,2-2-32 0,-1 1 0 0,0 0-15184 31,0 1-3056-31</inkml:trace>
  <inkml:trace contextRef="#ctx0" brushRef="#br0" timeOffset="12063.027">18798 4351 8287 0,'0'0'736'0,"0"0"-592"0,0 0-144 0,0 0 0 15,0 0 3856-15,0 0 752 0,0 0 128 0,0 0 48 16,0 0-2560-16,8 0-512 0,-2 0-112 0,0 0 0 16,0 0-256-16,1-2-32 0,-1 1-16 0,0 0 0 0,0 0-112 0,1 1-32 15,0 0 0-15,-2 0 0 0,3-2-304 0,-1 1-64 16,0 0-16-16,-1 0 0 0,1 0-192 0,-2 0-64 16,1 0 0-16,0 2 0 0,0-1-64 0,-1 1-32 15,1-1 0-15,-1 1 0 0,1 0-128 0,-1 1-32 16,2 0 0-16,-1-1 0 0,0-1-256 0,0 1 0 15,2-1 128-15,-1 1-128 0,-1 1 352 0,2-1 16 16,-1 0 0-16,1-1 0 0,1 0-128 0,0 0-32 16,1 0 0-16,0 0 0 0,-1 0 112 0,1 0 0 15,-1 0 16-15,1 0 0 0,-1-1-80 0,0 1 0 16,-2 0-16-16,1 0 0 0,1 0-48 0,1 1-16 16,0 0 0-16,0 1 0 0,-1-2-48 0,1 0 0 15,0 1 0-15,0 1 0 0,-1 0-128 0,1 0 160 16,-1-1-160-16,0 1 160 0,-1 0-160 0,0 0 128 15,2-1-128-15,-1 1 128 0,-1-2-128 0,0 1 128 0,0 0-128 0,0-1 128 16,1 0-128-16,-1 0 160 0,-1 0-160 0,0 1 160 16,-1-1-160-16,2 0 128 0,-2 0-128 0,0 0 128 15,0 0 240-15,0 0 32 0,0 0 16 0,0 0 0 16,0-1-416-16,1 0 0 0,0 1 0 0,0 0 0 16,-1 0 0-16,1 0 0 0,-1 0-224 0,2 0 80 15,0 0 144-15,0 1 0 0,0-1 0 0,-1-1 0 16,1 1 0-16,1 0 0 0,0 0 0 15,0 0 0-15,-2 1 0 0,0 0 0 0,1 1 0 0,0-4 176 0,0 2-176 0,0 2 192 16,0-2-192-16,1 1 192 0,0-1-192 0,0 0 0 16,0 0 0-16,-1 0 128 0,1 0-128 0,0 1 0 15,0 0 0-15,0 1 0 0,0-2 0 0,0 0 0 16,0 0 0-16,0 0 0 0,0 0 0 0,0 0 0 16,-1 0 0-16,-1 0 0 0,0 1 0 0,0 0 0 15,1 0 128-15,-3 0-128 0,1-1 0 0,1 0 0 16,-2 0 0-16,1 1 0 0,0 0 0 0,-1-1 0 15,1 0 0-15,-2 0 0 0,1 1 0 0,0 0 0 16,0 0 128-16,0 0-128 0,0 0 0 0,1 0 0 16,-1-1 0-16,1 0 0 0,-2-1 0 0,2 2 0 15,1-1 0-15,0 1 0 0,0-1 0 0,0 1 0 16,-1-1 0-16,1 0 0 0,-1 0 0 0,1 0 0 16,0 0 0-16,0 0 0 0,0-1 144 0,-2 1-144 15,-5 0 160-15,8 0-160 0,-1 0 0 0,0 0 0 16,0 1 0-16,0-1 0 0,-1-1 144 0,-1 1-144 15,2 0 128-15,0 1-128 0,0 0 128 0,0 0-128 0,1 0 128 0,-1-1-128 16,1 1 128-16,1 0-128 0,0 0 128 0,1 1-128 16,-3-2 0-16,1 1 0 0,0 0 0 0,1 0-176 15,0 1 176-15,-1-1 192 0,-1 1-32 0,0 0-16 16,0-2-144-16,0 1 0 0,0-1 0 0,0 1 0 16,-2 1 0-16,0 0 128 0,-1-1-128 0,1 0 128 15,1-1-128-15,-1 0-256 0,-1 0 64 0,1 0 16 16,-5 0 176-16,6 1 144 0,-1-1-16 0,0 0-128 15,0-1 0-15,0 0 0 0,0 0 0 0,0 0 0 16,0 1 0-16,-5 0 0 0,0 0 0 0,7 0 0 0,-7 0 0 0,0 0 0 16,4 1 0-16,-4-1 0 0,5 0 160 0,-5 0-160 15,4 0 128-15,-4 0-128 0,0 0 0 0,0 0-320 16,0 0 48-16,0 0 16 16,0 0-1152-16,0 0-208 0,0 0-48 0,0 0-21648 15</inkml:trace>
</inkml:ink>
</file>

<file path=ppt/ink/ink9.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23T09:46:02.299"/>
    </inkml:context>
    <inkml:brush xml:id="br0">
      <inkml:brushProperty name="width" value="0.05292" units="cm"/>
      <inkml:brushProperty name="height" value="0.05292" units="cm"/>
      <inkml:brushProperty name="color" value="#FF0000"/>
    </inkml:brush>
  </inkml:definitions>
  <inkml:trace contextRef="#ctx0" brushRef="#br0">22253 1865 24015 0,'0'0'1056'0,"0"0"224"0,0 0-1024 0,0 0-256 0,0 0 0 0,0 0 0 15,0 0 1504-15,0 0 240 0,0 0 48 0,0 0 16 16,-1 5-480-16,-1 0-112 0,1 1 0 0,1 1-16 16,0 0-160-16,1 3-16 0,0 2-16 0,0 0 0 15,0 0-96-15,0 2-16 0,2 1 0 0,-2 1 0 16,0 3-192-16,-1-1-64 0,0-1 0 0,0 2 0 15,-1-1-192-15,0 0-32 0,0-2-16 0,-1 0 0 16,1-1-80-16,0-2-32 0,-2 1 0 0,0-1 0 0,-1 1-288 0,0-3 160 16,0 1-160-16,0 0 128 0,2-1-128 0,-1-2 0 15,0 0 0-15,0 1 0 16,2-3-320-16,0 1-80 0,0-1-32 0,1-2 0 16,0-5-2192-16,0 0-432 0,3 2-80 0</inkml:trace>
  <inkml:trace contextRef="#ctx0" brushRef="#br0" timeOffset="366.3">22250 1903 19343 0,'0'0'1728'0,"0"0"-1392"0,0 0-336 0,-3-4 0 15,-1 1 2528-15,4 3 432 16,-3-4 96-16,3 4 16 0,0 0-1472 0,0 0-304 0,0-4-48 0,0 4-16 16,2-5-624-16,2 2-128 0,1-2-32 0,0 2 0 15,1-1-288-15,2 2-160 0,1 1 160 0,1 1-160 16,-1 1 176-16,3 2-176 0,0 1 192 0,-2 1-192 16,-3 2 448-16,0-1 0 0,1 1-16 0,-1 3 0 15,0 1 144-15,-1 1 16 0,-1-1 16 0,-2 2 0 16,0-1-64-16,-2 0-16 0,-1 0 0 0,-1 1 0 15,-2-2-96-15,-1 0-32 0,-2-1 0 0,0 1 0 16,0-1 112-16,-2-1 0 0,-1-2 16 0,1 1 0 16,-4-1-160-16,1-1-48 0,0-1 0 0,2 0 0 0,-1 0-192 15,2-3-128-15,0 0 160 0,0 0-160 0,2 1 0 0,2-3 0 16,4 0 0-16,0 0 0 0,0 0-208 0,0 0-144 16,0 0-32-16,0 0 0 15,2-5-2048-15,1 1-432 0,2-2-80 0</inkml:trace>
  <inkml:trace contextRef="#ctx0" brushRef="#br0" timeOffset="685.001">22501 2231 36159 0,'0'0'800'0,"0"0"160"0,-5 0 48 0,0-1 0 0,5 1-816 0,-5-2-192 16,0-1 0-16,1-1 0 0,1-1 1664 0,1 0 304 15,-1-1 48-15,1 0 16 0,1-2-1280 0,1-1-256 16,0 0-48-16,1-2-16 0,1 0 112 0,0-2 32 0,0-1 0 0,2 0 0 16,1-1-384-16,0-1-192 15,0 1 192-15,1 0-192 0,1-2 192 0,1 3-192 0,-1-2 192 0,1 0-192 16,0 0 176-16,1 0-176 0,-1 1 160 0,0 0-160 15,-1 1 128-15,3 1-128 0,-1 2 0 0,0 1 0 16,-1 0 0-16,-1 1 0 0,1 1 0 0,0 3-160 16,0-1-608-16,-1 2-112 0,-1 1-16 0,-2 1-12752 15,2 2-2544-15</inkml:trace>
  <inkml:trace contextRef="#ctx0" brushRef="#br0" timeOffset="1141.496">22677 2027 20271 0,'0'0'1792'0,"0"0"-1424"0,0 0-368 0,0 0 0 15,0 0 3104-15,0 0 544 0,0 0 128 0,0 0 0 16,0 0-1776-16,0 0-352 0,5 5-80 0,0 1-16 15,0 1-608-15,0 2-128 0,1-1-32 0,-1 1 0 16,2 1-400-16,1 1-96 0,1 0-16 0,-2 0 0 16,-1 0-64-16,-1 0-16 0,1-1 0 0,1-1 0 15,-1 0-16-15,0 0-16 0,-1-1 0 0,-2 0 0 16,2-1-160-16,0-1 0 0,-1 0 0 0,0-2 0 0,0 1 0 0,-4-5-256 16,5 5 64-16,-5-5 16 15,0 0-272-15,6 3-64 0,-6-3-16 0,0 0 0 16,0 0-1184-16,0 0-224 0,0 0-48 0,0 0-9280 15,0 0-1840-15</inkml:trace>
  <inkml:trace contextRef="#ctx0" brushRef="#br0" timeOffset="1352.36">22666 2226 10127 0,'0'0'896'0,"0"0"-704"15,0 0-192-15,0 0 0 0,-2-4 4896 0,2 4 944 16,0 0 192-16,2-5 48 0,-2-1-3184 0,3 1-624 15,2 0-128-15,0 0-32 0,-1-1-672 0,2 0-144 16,0 0-16-16,1-1-16 0,0 0-448 0,1 0-96 16,1-1-16-16,0-2 0 0,-1 1-416 0,0 0-96 15,0 1 0-15,0 0-16 0,0 0-176 0,-1-1 128 16,1-1-128-16,0 1 128 0,-1 1-128 0,0 1 0 16,-2-1 0-16,0 2-176 15,-2 1-1472-15,0 1-288 0,-1-1-64 0</inkml:trace>
  <inkml:trace contextRef="#ctx0" brushRef="#br0" timeOffset="1682.541">23042 1886 21183 0,'0'0'1888'0,"0"0"-1504"15,0 0-384-15,0 0 0 0,0 0 2768 0,0 0 496 16,0 0 80-16,0 0 32 0,2 5-1232 0,-1 3-240 16,-1 1-48-16,0 3-16 0,0 3-688 0,0-1-128 15,0 2-16-15,-1 0-16 0,0 3-336 0,0 1-64 16,-1-1-16-16,0 1 0 0,1-1-160 0,-1-1-32 15,0-1-16-15,0-3 0 0,0 0-368 0,1-1 0 16,-1-2 0-16,1-1 0 0,0-1-128 0,1 0-112 16,0-2-16-16,1-2 0 15,-1-5-3120-15,0 0-624 0</inkml:trace>
  <inkml:trace contextRef="#ctx0" brushRef="#br0" timeOffset="2386.781">23268 2018 7359 0,'0'0'320'0,"0"0"80"16,-3 1-400-16,1-1 0 0,-3 1 0 0,1 1 0 0,0-1 5952 0,-1 3 1120 15,0 0 224-15,0 2 32 0,-1 1-4960 0,1 1-976 16,2 1-208-16,-2 0-32 0,2 2-416 0,1-1-80 16,1 0-16-16,0 0 0 0,2-1-176 0,1 0-32 15,0-1-16-15,2-1 0 0,-1 0-240 0,3-3-48 16,1 0-128-16,0 0 192 0,1-1-192 0,1-1 0 15,0-1 0-15,1 0 0 0,-1-1 0 0,0-1 0 0,0 0 0 0,-1-3 0 16,0 1 0-16,0 0 144 16,-2 0-144-16,0-1 128 0,0-1 0 0,0 0 0 15,-3-1 0-15,1 1 0 0,-1-1-128 0,1 0 0 16,-3-1 0-16,0 2 0 0,-1 0 128 0,0 0 0 16,0 0 0-16,0 5 0 0,0 0 0 0,-3-4 0 15,0 0 0-15,3 4 0 0,0 0 208 0,0 0 48 16,-5 3 0-16,5-3 0 0,-3 3 48 0,2 2 16 15,0 1 0-15,1 3 0 0,1-2-176 0,0 3-16 0,1 0-16 0,1 1 0 16,1-1-240-16,0 2-128 0,0 0 128 0,0 1-208 16,0-1 464-16,-1 2 112 0,0 2 16 0,1 0 0 15,-2 2-256-15,0-1-128 0,-1 2 160 0,0 0-160 16,0-1 0-16,-3 1 128 0,-1-1-128 0,0 1 0 16,-1 0 0-16,-1-2 0 0,-1-1 0 0,0-1 0 15,0-3 0-15,-1-1 0 0,-1-1 0 0,0-4 0 16,0-1 0-16,1-1 0 0,-1-2 0 0,2-2 0 0,-2-2 128 0,1-2-128 15,0-1 0-15,0-3 144 0,1 0-144 0,0-4 0 16,1-1 0-16,1-1 128 0,1-2 0 0,2 0 0 16,2-2 0-16,2-1 0 0,1 1 128 0,1 0 0 15,2 1 16-15,2 0 0 0,1 0 16 0,0 3 0 16,0 0 0-16,1 1 0 0,1 2-288 0,-1 2 160 16,-2-2-160-16,1 3 128 0,1 0-128 0,-2 2 0 15,0 0 0-15,-2 0 0 0,0 2-256 0,0-1-64 16,1 1-32-16,-1 0 0 15,-1 1-1920-15,-1 0-384 0,1 1-80 0</inkml:trace>
  <inkml:trace contextRef="#ctx0" brushRef="#br0" timeOffset="2686.318">23573 1801 17503 0,'0'0'768'0,"0"0"176"0,0 0-752 0,0 0-192 0,0 0 0 0,5-1 0 15,1 2 5664-15,1 1 1104 0,1 2 208 0,1 2 64 16,0 3-4720-16,1 3-928 0,0 1-192 0,0 5-48 16,0 4-560-16,-2 4-112 0,1 1-32 0,-1 3 0 0,0 0-144 0,0 1-48 15,-2-2 0-15,-1 11 0 0,-1-7-128 0,-3-4-128 16,-3-2 144-16,-2-3-144 0,-1 1 0 0,-2-3 0 15,-1 2 0-15,-1-2 0 0,-1 0-160 0,1-3-80 16,0-2-16-16,0-4 0 0,0-1 64 0,0-3 0 16,2-3 0-16,1-2 0 15,6-4-2624-15,-4 2-512 0</inkml:trace>
  <inkml:trace contextRef="#ctx0" brushRef="#br0" timeOffset="5255.442">23929 1870 13823 0,'0'0'1216'0,"-6"6"-960"0,-1 3-256 0,2-2 0 16,0 4 3392-16,2 3 640 0,0 0 128 0,1 1 32 16,0 2-2096-16,0-1-432 0,1 4-64 0,1-2-32 15,0-1-752-15,0-1-160 0,1 0-16 0,0-1-16 16,0-4-368-16,0-5-80 0,1-1-16 0,0 2 0 16,0 1-160-16,0-2 0 0,2 0 144 0,-2 0-144 15,0 0 0-15,2 5 0 0,-1-3 0 0,-3-8 0 16,3 8-2176-16,-3-8-512 0</inkml:trace>
  <inkml:trace contextRef="#ctx0" brushRef="#br0" timeOffset="5571.603">23961 1949 8287 0,'-4'-10'736'16,"1"1"-592"-16,0-2-144 0,1 1 0 0,0 1 4496 0,1 0 880 15,1 1 160-15,0 1 32 0,0 7-3264 0,2-6-672 16,-2 6-128-16,5-7-32 0,3-1-768 0,0 2-144 16,3 1-48-16,1 1 0 0,2 2-320 0,-2 1-192 15,0-1 192-15,2 3-192 0,-1 2 128 0,2 2-128 0,-1 3 0 0,0 0 0 16,-2 2 0-16,0 1 0 0,-4 1 128 0,-2 3-128 16,-2 1 128-16,-1 1-128 0,-3 2 144 0,-1-2-144 15,-2-3 0-15,0 0 0 0,-4 0 0 0,-2-1 0 16,-3 1 128-16,1-1-128 0,-1-3 0 0,1-1 144 15,0-3-144-15,1-1 0 0,0-1 144 0,1-2-144 16,1-4 0-16,1 0 0 0,7 2 0 0,-5-5 128 16,2 0-128-16,2-3-160 0,2 1 160 0,1 0-208 31,2 2-2336-31,0-2-464 0</inkml:trace>
  <inkml:trace contextRef="#ctx0" brushRef="#br0" timeOffset="5773.543">24196 2104 11967 0,'0'0'1072'0,"0"0"-864"0,-6-2-208 0,6 2 0 0,-6-8 4400 0,2 0 832 15,1-2 160-15,1 0 48 0,1-2-3216 0,2-2-640 16,1 0-128-16,1-1-32 0,1-1-736 0,2 0-160 16,0-1-16-16,3-1-16 0,1-1-240 0,1 1-32 15,-1 0-16-15,1 0 0 0,-1-1-208 0,3 4 0 16,-1 0 0-16,2 2 0 15,-1 4-512-15,0 2-192 0,-1 0-32 0</inkml:trace>
  <inkml:trace contextRef="#ctx0" brushRef="#br0" timeOffset="6340.582">24544 1968 13823 0,'0'0'1216'0,"0"0"-960"0,0 0-256 0,-7 2 0 0,0 1 3120 0,7-3 576 0,-6 6 112 0,2 1 32 16,0 2-2304-16,2 2-448 0,0 0-80 0,2-1-32 16,2 0-688-16,1 2-144 0,0-2-16 0,2-1-128 15,1 1 0-15,2-1 0 0,-1-3 0 0,3-1 0 0,0-2 0 0,2-2 0 16,-1-1 0-16,2-2 0 15,1-2 0-15,-2-1 0 0,-3 0 0 0,0-3 0 0,-1-1 176 0,-1 0-176 16,-1-1 160-16,-1 1-160 0,-2 0 176 0,-1 4-176 16,0 0 192-16,-1-1-192 0,0 0 192 0,0 0-192 15,-1 1 192-15,0 0-192 0,-1 0 288 0,0-3-48 16,1 8-16-16,0 0 0 0,0 0 160 0,0 0 16 16,0 0 16-16,0 0 0 0,0 0-96 0,0 0-32 15,0 0 0-15,0 0 0 0,4 11 80 0,0 1 16 16,-1 2 0-16,1 1 0 0,-1 2-16 0,0 0 0 15,0-2 0-15,-1 1 0 0,0 0-192 0,-1 1-48 16,0-1 0-16,0-2 0 0,0-1-128 0,0 1 0 16,-1-2 144-16,-1 2-144 0,-1 0 0 0,-1-1 128 15,-1-3-128-15,0 2 0 0,-1-1 0 0,-2 0 144 0,-1-1-144 0,-1 0 0 16,-3-2 176-16,-2-1-176 0,-2-1 160 0,-1-2-160 16,1-3 144-16,1-2-144 0,-2-2 128 0,2-1-128 15,3-1 192-15,2-2-32 0,2-1-16 0,4-2 0 16,3 0 256-16,4-2 48 0,2-1 16 0,3 0 0 15,2 2-208-15,2-2-64 0,2-1 0 0,2 1 0 16,1 0 16-16,1 0 0 0,-1 0 0 0,0 0 0 16,-2-3-208-16,-2 1 0 0,0 0 128 0,0 0-128 15,-1 1 0-15,-1 1 0 0,0 0 0 0,1 3 0 16,-1 2-752 0,-1 3-192-16,0 1-32 0</inkml:trace>
  <inkml:trace contextRef="#ctx0" brushRef="#br0" timeOffset="6654.422">24904 1783 18431 0,'0'0'816'0,"0"0"160"15,-7-4-784-15,7 4-192 0,0 0 0 0,0 0 0 0,0 0 4608 0,0 0 896 16,0 0 160-16,0 0 32 0,10 4-3904 0,2 1-800 15,2 1-160-15,1 3-16 0,1 1-496 0,1 3-80 16,-1 1-32-16,0 0 0 0,-2 1-16 0,0 2-16 16,-3 2 0-16,-1 4 0 0,-2 2-48 0,-4 1 0 15,-1 3 0-15,-1-2 0 0,0-1-128 0,-3-4 192 16,-3-1-192-16,-2-2 192 0,-1-3 128 0,-3 0 16 0,-4-2 16 0,1-2 0 16,-2-3 32-16,-1-1 0 0,0-1 0 0,1-2 0 15,1-2-192-15,3-1-16 0,3-1-16 0,1-1 0 16,7 0-160-16,0 0 0 0,0 0 0 0,0 0 0 31,0-9-1344-31,4 2-192 0,2-1-32 0</inkml:trace>
  <inkml:trace contextRef="#ctx0" brushRef="#br0" timeOffset="15894.531">17489 3865 15663 0,'0'0'1392'0,"0"0"-1120"16,0 0-272-16,0 0 0 0,0 0 2896 0,0 0 528 15,0 0 96-15,0 0 32 0,0 0-1488 0,1 8-288 16,0 0-64-16,0 3-16 0,0 1-496 0,1 1-112 16,0 3 0-16,-1-1-16 0,1 0-288 0,0 1-48 15,1 0-16-15,0-1 0 0,0 2-208 0,1-1-64 16,0-2 0-16,0 1 0 0,0 0-240 0,0-1-48 16,-1 0-16-16,0-1 0 0,0-2-144 0,-1-1 0 0,-2 1 0 0,1-1 0 15,-1-1 0-15,0-2-192 16,0 1 0-16,0-2 16 15,-1 3-1616-15,1-4-336 0,0-5-64 0,0 0-14512 0</inkml:trace>
  <inkml:trace contextRef="#ctx0" brushRef="#br0" timeOffset="16243.509">17478 3815 25215 0,'0'0'1120'0,"0"0"224"0,4-4-1072 0,0-1-272 0,1 0 0 0,0 1 0 0,0 3 1408 0,2-2 240 16,0 1 32-16,1 2 16 0,1 1-784 0,0 3-144 16,0-1-48-16,2 1 0 15,1-1-304-15,-1 2-64 0,0 3-16 0,2-1 0 16,-2 0-176-16,0 2-32 0,-3 1-128 0,0 2 192 0,-2 2-192 0,-2-1 144 15,-1 2-144-15,-2-3 128 0,-1 3 160 0,-3-1 32 16,-2-1 0-16,-1 2 0 0,-1-2 320 0,-1 0 80 16,-1-2 16-16,-1 0 0 0,-1-2-208 0,0-1-32 15,1-2-16-15,-1-2 0 0,1-1-288 0,1 1-64 16,1-3-128-16,0 0 192 0,1-2-192 0,0 0 0 16,2-2 0-16,1 1 0 15,4 2-1456-15,0 0-224 0,0 0-48 0,0 0-9552 16,0 0-1904-16</inkml:trace>
  <inkml:trace contextRef="#ctx0" brushRef="#br0" timeOffset="16582.214">17824 4227 10127 0,'0'0'448'0,"0"0"96"0,-4-3-544 0,0-1 0 0,1 1 0 0,0-2 0 16,1-2 5632-16,0-2 1008 0,0-2 208 0,0 3 32 16,0-2-4320-16,1-1-880 0,0 0-160 0,1 0-48 0,0-3-560 0,0-1-112 15,0 0-32-15,1-2 0 0,1-1-176 0,1 1-32 16,-1-1-16-16,2 1 0 0,1 0-288 0,1-1-64 15,2 1-16-15,0-1 0 0,-1 1-176 0,1-1 0 16,2-1 0-16,1 3 128 0,-2 1-128 0,0 2 0 16,1 2 0-16,0 1 0 15,1 0-416-15,0 2-64 0,-1 1-16 0,-1 2 0 16,0 0-2560-16,-1 1-512 0</inkml:trace>
  <inkml:trace contextRef="#ctx0" brushRef="#br0" timeOffset="17253.603">18122 3935 8287 0,'0'0'368'0,"0"0"80"0,0 0-448 0,0 0 0 0,0 0 0 0,0 0 0 16,-1 8 4800-16,-2-2 864 0,0 1 176 0,0 2 48 15,0 1-4000-15,0 0-800 0,0 3-144 0,1-3-48 16,0 2-384-16,1 0-64 0,1 0-32 0,1-2 0 16,1 1-208-16,1-1-32 0,0 0-16 0,1-3 0 15,1-2-160-15,1 0 0 0,0 0 0 0,0 0 0 16,1-4 0-16,2-1 0 0,-2-1 0 0,0-3 0 0,1 1 0 0,0 0 0 15,-1-1 0-15,0-1 0 0,-1-1 0 0,-1-1 0 16,1-3 144-16,-1 2-144 0,-2 0 144 0,0 2-144 16,0-3 192-16,-1 1-192 0,-1 0 560 0,-1 1 0 15,0 1 0-15,0 1 0 0,0 5 272 0,0 0 48 16,0 0 16-16,0 0 0 0,0 0-208 0,0 0-48 16,0 0 0-16,0 0 0 0,0 0-384 0,-3 5-96 15,2 2-16-15,2 1 0 0,1-1-144 0,1 2 0 16,1 2 0-16,2 0 0 0,-1 1 0 0,1 1 128 15,2-1-128-15,1 2 128 0,1 1-128 0,-2 0 0 16,-3 1 0-16,0 1-176 0,1-3 176 0,-1 4 0 16,0 0 128-16,-2 3-128 0,-2 0 0 0,0 1 0 0,-1-1 0 0,-1-1 0 15,-1 0 0-15,0-2 0 16,0 0 0-16,-1-1 0 0,-2-1 144 0,-1-1 16 0,0-4 0 0,-1-2 0 16,-1-2 208-16,0-2 32 0,0-2 16 0,1-1 0 15,0 0-32-15,-1-4-16 0,1-1 0 0,-1-2 0 16,1-5-64-16,1 0-16 0,1-1 0 0,1-2 0 15,0 0-48-15,2 0-16 0,2-2 0 0,0-1 0 16,1 1 32-16,1-1 16 0,0 1 0 0,2 0 0 16,-1-2-32-16,2 0-16 0,1 2 0 0,1 1 0 15,1 1-80-15,1 2-16 0,0 0 0 0,1 0 0 16,2 0-128-16,0 1 0 0,-2-2 0 0,1 3 0 16,1 1 0-16,0 0 0 0,-1 1-144 0,1 0 144 15,-2-2-1792-15,0 3-240 0,-2-2-48 0,0 3-18384 16</inkml:trace>
  <inkml:trace contextRef="#ctx0" brushRef="#br0" timeOffset="17753.769">18653 3786 32831 0,'0'0'1456'0,"0"0"288"0,0 0-1392 0,-2 5-352 16,1 0 0-16,0 2 0 0,0 2 1792 0,0 3 304 15,0-1 48-15,2 3 16 0,-1 1-976 0,1 0-192 16,0 2-32-16,1 1-16 0,1 1-432 0,-1-1-96 16,1-1-16-16,-1 2 0 0,0 0-144 0,-1 0-16 15,0-1-16-15,-1-1 0 0,0 0-32 0,-1-2-16 16,0 0 0-16,-1-3 0 0,-1 0-176 0,0-2 0 16,-1-1 0-16,1 0 128 0,-1-1-128 0,2-1-144 15,0-1 144-15,0-1-208 16,2-5-1648-16,0 0-320 0,0 0-64 0,0 0-10208 0,0 0-2048 0</inkml:trace>
  <inkml:trace contextRef="#ctx0" brushRef="#br0" timeOffset="18015.846">18817 3916 41343 0,'0'0'912'0,"0"0"192"0,0 0 48 0,0 0 0 0,0 0-928 0,0 0-224 0,0 0 0 0,6 1 0 16,0 2 1280-16,1 1 192 0,1 1 64 0,2 2 0 16,0 3-800-16,1 1-160 0,2-1-16 0,0 2-16 15,-1 2-336-15,2-3-64 0,-1 2-16 0,0 1 0 16,-1 3-128-16,1-5 0 0,-2 2 0 0,-1-1 128 16,0-3-128-16,0 0 0 0,-1-2 0 0,-1 0 0 15,-2 1-128-15,0-2-16 0,-1 0 0 0,-1-1 0 16,-4-6-384-16,0 0-80 0,0 0-16 0,0 0 0 15,0 0-2464-15,-2 6-496 0,2-6-112 0</inkml:trace>
  <inkml:trace contextRef="#ctx0" brushRef="#br0" timeOffset="18199.458">18823 4140 43935 0,'0'0'960'0,"0"0"208"0,0 0 48 0,0 0 16 0,4-4-976 0,0-2-256 16,0-2 0-16,1 0 0 0,2 1 1120 0,0 0 176 15,1 0 48-15,1 0 0 0,1-2-736 0,1 0-144 16,-1-1-16-16,0 0-16 0,1 1-240 0,0 0-32 0,0-3-16 0,-1 2 0 31,1 1-560-31,1-1-112 0,0-1-32 0,-2 1 0 16,1 0-2304-16,0-1-464 0,0 2-80 0</inkml:trace>
  <inkml:trace contextRef="#ctx0" brushRef="#br0" timeOffset="18479.387">19127 3711 21183 0,'0'0'944'0,"0"0"192"0,0 0-912 0,0 0-224 0,0 0 0 0,0 0 0 15,0 0 5504-15,0 0 1040 0,0 0 224 0,0 0 32 16,6 5-4368-16,4 1-896 0,2 0-160 0,2 1-32 16,0-1-608-16,3 3-112 0,0 1-32 0,0 2 0 15,0 0-464-15,-2 1-128 0,0 4 0 0,-2-1 0 16,-3 5 352-16,1 0 48 0,-3 1 16 0,-1 2 0 0,-3 1-272 0,-1-2-144 15,-3 2 160-15,-1 0-160 16,-3 1 512-16,-3-2 0 0,-2-2 0 0,-2-3 0 0,-3-1-16 0,-1-2 0 16,-2-3 0-16,1 2 0 0,-2-1-496 0,2 0 0 15,-1-2 0-15,3-2 0 16,3-3-512-16,3 0-208 0,1-2-48 0,1-1 0 16,1-1-1728-16,1 0-368 0,4-3-64 0,0 0-16 0</inkml:trace>
  <inkml:trace contextRef="#ctx0" brushRef="#br0" timeOffset="20485.391">19613 3965 25791 0,'0'0'2304'0,"0"0"-1856"15,0 0-448-15,0 0 0 0,0 0 3504 0,8 0 592 16,1 0 128-16,1 0 32 0,0 1-2000 0,1 0-400 16,2 0-64-16,0-1-32 0,0 2-864 0,1-2-192 15,0 0-16-15,0 0-16 0,-1 0-416 0,2-2-64 16,0 2-32-16,-2-1 0 0,1 0-160 0,0 0 0 16,-1 1 0-16,0-2 0 15,-1 1-1392-15,-1 1-208 0,-3-1-32 0,0 0-19104 0</inkml:trace>
  <inkml:trace contextRef="#ctx0" brushRef="#br0" timeOffset="20849.396">19925 3817 37551 0,'0'0'1664'0,"0"0"336"0,0 0-1600 0,0 0-400 15,0 0 0-15,0 0 0 0,0 0 1664 0,0 0 240 16,0 0 48-16,0 0 16 0,6 2-912 0,2 0-176 16,1 1-48-16,3-1 0 0,1 1-528 0,3 2-112 15,1 0-32-15,-1 0 0 0,3 0 224 0,-3 2 32 16,1 0 16-16,-2 1 0 0,-2 0-432 0,-2 2 0 16,-1 2 128-16,-1-2-128 0,-1-3 0 0,-2 2 0 15,-1 0 0-15,-1 0 0 0,-3 0 0 0,-1-1 0 16,0 1 0-16,-2 0 0 0,-2 0 816 0,-1 0 176 15,-2-1 32-15,-2 0 16 0,-2-1-416 0,1 0-96 16,-2-3-16-16,1 1 0 0,-1 0-192 0,1-1-32 16,1-2-16-16,1 0 0 0,2 0-272 0,2-1 0 15,1 0 0-15,4-1 0 16,0 0-448-16,0 0-192 0,1-4-32 0,3 2-16 16,1-3-1280-16,1 0-256 0,1 0-48 0,0-1-19408 0</inkml:trace>
  <inkml:trace contextRef="#ctx0" brushRef="#br0" timeOffset="21348.904">20410 3783 10127 0,'0'0'896'0,"0"0"-704"16,0 0-192-16,0 0 0 0,0 0 6736 0,-4 4 1328 16,2 3 256-16,-1 0 48 0,1 1-5424 0,0 2-1088 15,0-2-224-15,1 1-32 0,0 2-880 0,1 1-160 16,0 0-48-16,1-2 0 0,1 0-320 0,1 0-64 16,1-3 0-16,1 1-128 0,2-4 144 0,2 0-144 15,0-2 0-15,1-1 144 0,0-3-144 0,3-2 0 16,-1-1 0-16,0-3 128 0,-1-2-128 0,0 0 128 15,-2 2-128-15,0 0 128 0,-3-1-128 0,0 2 0 16,-1-2 144-16,-1 3-144 0,-1 3 0 0,-3 3 144 16,0 0-144-16,0 0 0 0,0 0 240 0,0 0-64 15,0 0-16-15,3 3 0 0,1 3 32 0,-1 3 16 16,0-1 0-16,0 1 0 0,1-2-48 0,0 2-16 16,0 1 0-16,1-1 0 0,0-1-144 0,3-2 0 0,-1 2 0 0,1-2 0 15,0-2 176-15,0-1-48 0,1-1-128 0,1-2 192 16,0-2 192-16,0-2 16 15,1-1 16-15,-1-2 0 0,0-1 128 0,-1 0 32 16,-1-4 0-16,0 0 0 0,-1-1-160 0,-1 1-32 0,-2-1 0 16,0 0 0-16,-1-1-160 0,-1 0-32 0,-1 2-16 0,-1 0 0 15,0 2-176-15,-1 0 0 16,-1 1 0-16,-1-1 0 0,-1 0 0 0,-1-1-224 0,-1 1 32 0,0 1 0 16,-1 3-1776-1,1 2-336-15,1-2-80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98621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21</a:t>
            </a:fld>
            <a:endParaRPr lang="en-US"/>
          </a:p>
        </p:txBody>
      </p:sp>
    </p:spTree>
    <p:extLst>
      <p:ext uri="{BB962C8B-B14F-4D97-AF65-F5344CB8AC3E}">
        <p14:creationId xmlns:p14="http://schemas.microsoft.com/office/powerpoint/2010/main" val="260152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 Switch this to the new figure</a:t>
            </a:r>
          </a:p>
        </p:txBody>
      </p:sp>
      <p:sp>
        <p:nvSpPr>
          <p:cNvPr id="4" name="Slide Number Placeholder 3"/>
          <p:cNvSpPr>
            <a:spLocks noGrp="1"/>
          </p:cNvSpPr>
          <p:nvPr>
            <p:ph type="sldNum" sz="quarter" idx="10"/>
          </p:nvPr>
        </p:nvSpPr>
        <p:spPr/>
        <p:txBody>
          <a:bodyPr/>
          <a:lstStyle/>
          <a:p>
            <a:fld id="{6D208AB2-0B31-3541-9B07-826204947AB5}" type="slidenum">
              <a:rPr lang="en-US" smtClean="0"/>
              <a:t>22</a:t>
            </a:fld>
            <a:endParaRPr lang="en-US"/>
          </a:p>
        </p:txBody>
      </p:sp>
    </p:spTree>
    <p:extLst>
      <p:ext uri="{BB962C8B-B14F-4D97-AF65-F5344CB8AC3E}">
        <p14:creationId xmlns:p14="http://schemas.microsoft.com/office/powerpoint/2010/main" val="2569877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23</a:t>
            </a:fld>
            <a:endParaRPr lang="en-US"/>
          </a:p>
        </p:txBody>
      </p:sp>
    </p:spTree>
    <p:extLst>
      <p:ext uri="{BB962C8B-B14F-4D97-AF65-F5344CB8AC3E}">
        <p14:creationId xmlns:p14="http://schemas.microsoft.com/office/powerpoint/2010/main" val="2757364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Where to start from</a:t>
            </a:r>
          </a:p>
          <a:p>
            <a:r>
              <a:rPr lang="en-US" dirty="0"/>
              <a:t>How to evaluate</a:t>
            </a:r>
          </a:p>
          <a:p>
            <a:r>
              <a:rPr lang="en-US" dirty="0"/>
              <a:t>When to stop</a:t>
            </a:r>
          </a:p>
        </p:txBody>
      </p:sp>
      <p:sp>
        <p:nvSpPr>
          <p:cNvPr id="4" name="Slide Number Placeholder 3"/>
          <p:cNvSpPr>
            <a:spLocks noGrp="1"/>
          </p:cNvSpPr>
          <p:nvPr>
            <p:ph type="sldNum" sz="quarter" idx="10"/>
          </p:nvPr>
        </p:nvSpPr>
        <p:spPr/>
        <p:txBody>
          <a:bodyPr/>
          <a:lstStyle/>
          <a:p>
            <a:fld id="{6D208AB2-0B31-3541-9B07-826204947AB5}" type="slidenum">
              <a:rPr lang="en-US" smtClean="0"/>
              <a:t>24</a:t>
            </a:fld>
            <a:endParaRPr lang="en-US"/>
          </a:p>
        </p:txBody>
      </p:sp>
    </p:spTree>
    <p:extLst>
      <p:ext uri="{BB962C8B-B14F-4D97-AF65-F5344CB8AC3E}">
        <p14:creationId xmlns:p14="http://schemas.microsoft.com/office/powerpoint/2010/main" val="4132919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Relate</a:t>
            </a:r>
            <a:r>
              <a:rPr lang="en-US" baseline="0" dirty="0"/>
              <a:t> this to histogram</a:t>
            </a: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25</a:t>
            </a:fld>
            <a:endParaRPr lang="en-US"/>
          </a:p>
        </p:txBody>
      </p:sp>
    </p:spTree>
    <p:extLst>
      <p:ext uri="{BB962C8B-B14F-4D97-AF65-F5344CB8AC3E}">
        <p14:creationId xmlns:p14="http://schemas.microsoft.com/office/powerpoint/2010/main" val="1356367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Split on credit</a:t>
            </a:r>
          </a:p>
        </p:txBody>
      </p:sp>
      <p:sp>
        <p:nvSpPr>
          <p:cNvPr id="4" name="Slide Number Placeholder 3"/>
          <p:cNvSpPr>
            <a:spLocks noGrp="1"/>
          </p:cNvSpPr>
          <p:nvPr>
            <p:ph type="sldNum" sz="quarter" idx="10"/>
          </p:nvPr>
        </p:nvSpPr>
        <p:spPr/>
        <p:txBody>
          <a:bodyPr/>
          <a:lstStyle/>
          <a:p>
            <a:fld id="{6D208AB2-0B31-3541-9B07-826204947AB5}" type="slidenum">
              <a:rPr lang="en-US" smtClean="0"/>
              <a:t>26</a:t>
            </a:fld>
            <a:endParaRPr lang="en-US"/>
          </a:p>
        </p:txBody>
      </p:sp>
    </p:spTree>
    <p:extLst>
      <p:ext uri="{BB962C8B-B14F-4D97-AF65-F5344CB8AC3E}">
        <p14:creationId xmlns:p14="http://schemas.microsoft.com/office/powerpoint/2010/main" val="3669008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27</a:t>
            </a:fld>
            <a:endParaRPr lang="en-US"/>
          </a:p>
        </p:txBody>
      </p:sp>
    </p:spTree>
    <p:extLst>
      <p:ext uri="{BB962C8B-B14F-4D97-AF65-F5344CB8AC3E}">
        <p14:creationId xmlns:p14="http://schemas.microsoft.com/office/powerpoint/2010/main" val="206725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28</a:t>
            </a:fld>
            <a:endParaRPr lang="en-US"/>
          </a:p>
        </p:txBody>
      </p:sp>
    </p:spTree>
    <p:extLst>
      <p:ext uri="{BB962C8B-B14F-4D97-AF65-F5344CB8AC3E}">
        <p14:creationId xmlns:p14="http://schemas.microsoft.com/office/powerpoint/2010/main" val="1917450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4 1, 2 2</a:t>
            </a:r>
          </a:p>
        </p:txBody>
      </p:sp>
      <p:sp>
        <p:nvSpPr>
          <p:cNvPr id="4" name="Slide Number Placeholder 3"/>
          <p:cNvSpPr>
            <a:spLocks noGrp="1"/>
          </p:cNvSpPr>
          <p:nvPr>
            <p:ph type="sldNum" sz="quarter" idx="10"/>
          </p:nvPr>
        </p:nvSpPr>
        <p:spPr/>
        <p:txBody>
          <a:bodyPr/>
          <a:lstStyle/>
          <a:p>
            <a:fld id="{6D208AB2-0B31-3541-9B07-826204947AB5}" type="slidenum">
              <a:rPr lang="en-US" smtClean="0"/>
              <a:t>29</a:t>
            </a:fld>
            <a:endParaRPr lang="en-US"/>
          </a:p>
        </p:txBody>
      </p:sp>
    </p:spTree>
    <p:extLst>
      <p:ext uri="{BB962C8B-B14F-4D97-AF65-F5344CB8AC3E}">
        <p14:creationId xmlns:p14="http://schemas.microsoft.com/office/powerpoint/2010/main" val="996075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30</a:t>
            </a:fld>
            <a:endParaRPr lang="en-US"/>
          </a:p>
        </p:txBody>
      </p:sp>
    </p:spTree>
    <p:extLst>
      <p:ext uri="{BB962C8B-B14F-4D97-AF65-F5344CB8AC3E}">
        <p14:creationId xmlns:p14="http://schemas.microsoft.com/office/powerpoint/2010/main" val="854251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99943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31</a:t>
            </a:fld>
            <a:endParaRPr lang="en-US"/>
          </a:p>
        </p:txBody>
      </p:sp>
    </p:spTree>
    <p:extLst>
      <p:ext uri="{BB962C8B-B14F-4D97-AF65-F5344CB8AC3E}">
        <p14:creationId xmlns:p14="http://schemas.microsoft.com/office/powerpoint/2010/main" val="8791077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dirty="0">
                <a:latin typeface="Museo Sans 300"/>
                <a:cs typeface="Museo Sans 300"/>
              </a:rPr>
              <a:t>error =  </a:t>
            </a:r>
            <a:r>
              <a:rPr lang="en-US" sz="1200" u="sng" dirty="0">
                <a:latin typeface="Museo Sans 300"/>
                <a:cs typeface="Museo Sans 300"/>
              </a:rPr>
              <a:t>      18 	</a:t>
            </a:r>
            <a:endParaRPr lang="en-US" sz="1200" dirty="0">
              <a:solidFill>
                <a:schemeClr val="accent1"/>
              </a:solidFill>
              <a:latin typeface="Museo Sans 300"/>
              <a:cs typeface="Museo Sans 300"/>
            </a:endParaRPr>
          </a:p>
          <a:p>
            <a:r>
              <a:rPr lang="en-US" sz="1200" dirty="0">
                <a:latin typeface="Museo Sans 300"/>
                <a:cs typeface="Museo Sans 300"/>
              </a:rPr>
              <a:t>               22 + 18</a:t>
            </a:r>
          </a:p>
          <a:p>
            <a:r>
              <a:rPr lang="en-US" sz="1200" dirty="0">
                <a:latin typeface="Museo Sans 300"/>
                <a:cs typeface="Museo Sans 300"/>
              </a:rPr>
              <a:t>         =   0.45</a:t>
            </a: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32</a:t>
            </a:fld>
            <a:endParaRPr lang="en-US"/>
          </a:p>
        </p:txBody>
      </p:sp>
    </p:spTree>
    <p:extLst>
      <p:ext uri="{BB962C8B-B14F-4D97-AF65-F5344CB8AC3E}">
        <p14:creationId xmlns:p14="http://schemas.microsoft.com/office/powerpoint/2010/main" val="2109367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33</a:t>
            </a:fld>
            <a:endParaRPr lang="en-US"/>
          </a:p>
        </p:txBody>
      </p:sp>
    </p:spTree>
    <p:extLst>
      <p:ext uri="{BB962C8B-B14F-4D97-AF65-F5344CB8AC3E}">
        <p14:creationId xmlns:p14="http://schemas.microsoft.com/office/powerpoint/2010/main" val="35813839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dirty="0">
                <a:latin typeface="Museo Sans 300"/>
                <a:cs typeface="Museo Sans 300"/>
              </a:rPr>
              <a:t>error =  </a:t>
            </a:r>
            <a:r>
              <a:rPr lang="en-US" sz="1200" u="sng" dirty="0">
                <a:latin typeface="Museo Sans 300"/>
                <a:cs typeface="Museo Sans 300"/>
              </a:rPr>
              <a:t>      2	</a:t>
            </a:r>
            <a:endParaRPr lang="en-US" sz="1200" dirty="0">
              <a:solidFill>
                <a:schemeClr val="accent1"/>
              </a:solidFill>
              <a:latin typeface="Museo Sans 300"/>
              <a:cs typeface="Museo Sans 300"/>
            </a:endParaRPr>
          </a:p>
          <a:p>
            <a:r>
              <a:rPr lang="en-US" sz="1200" dirty="0">
                <a:latin typeface="Museo Sans 300"/>
                <a:cs typeface="Museo Sans 300"/>
              </a:rPr>
              <a:t>               9</a:t>
            </a:r>
          </a:p>
          <a:p>
            <a:r>
              <a:rPr lang="en-US" sz="1200" dirty="0">
                <a:latin typeface="Museo Sans 300"/>
                <a:cs typeface="Museo Sans 300"/>
              </a:rPr>
              <a:t>         =   0.22</a:t>
            </a:r>
            <a:endParaRPr lang="en-US" dirty="0"/>
          </a:p>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34</a:t>
            </a:fld>
            <a:endParaRPr lang="en-US"/>
          </a:p>
        </p:txBody>
      </p:sp>
    </p:spTree>
    <p:extLst>
      <p:ext uri="{BB962C8B-B14F-4D97-AF65-F5344CB8AC3E}">
        <p14:creationId xmlns:p14="http://schemas.microsoft.com/office/powerpoint/2010/main" val="292437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35</a:t>
            </a:fld>
            <a:endParaRPr lang="en-US"/>
          </a:p>
        </p:txBody>
      </p:sp>
    </p:spTree>
    <p:extLst>
      <p:ext uri="{BB962C8B-B14F-4D97-AF65-F5344CB8AC3E}">
        <p14:creationId xmlns:p14="http://schemas.microsoft.com/office/powerpoint/2010/main" val="702469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36</a:t>
            </a:fld>
            <a:endParaRPr lang="en-US"/>
          </a:p>
        </p:txBody>
      </p:sp>
    </p:spTree>
    <p:extLst>
      <p:ext uri="{BB962C8B-B14F-4D97-AF65-F5344CB8AC3E}">
        <p14:creationId xmlns:p14="http://schemas.microsoft.com/office/powerpoint/2010/main" val="1404025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37</a:t>
            </a:fld>
            <a:endParaRPr lang="en-US"/>
          </a:p>
        </p:txBody>
      </p:sp>
    </p:spTree>
    <p:extLst>
      <p:ext uri="{BB962C8B-B14F-4D97-AF65-F5344CB8AC3E}">
        <p14:creationId xmlns:p14="http://schemas.microsoft.com/office/powerpoint/2010/main" val="42236620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38</a:t>
            </a:fld>
            <a:endParaRPr lang="en-US"/>
          </a:p>
        </p:txBody>
      </p:sp>
    </p:spTree>
    <p:extLst>
      <p:ext uri="{BB962C8B-B14F-4D97-AF65-F5344CB8AC3E}">
        <p14:creationId xmlns:p14="http://schemas.microsoft.com/office/powerpoint/2010/main" val="25465786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39</a:t>
            </a:fld>
            <a:endParaRPr lang="en-US"/>
          </a:p>
        </p:txBody>
      </p:sp>
    </p:spTree>
    <p:extLst>
      <p:ext uri="{BB962C8B-B14F-4D97-AF65-F5344CB8AC3E}">
        <p14:creationId xmlns:p14="http://schemas.microsoft.com/office/powerpoint/2010/main" val="1563394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Split on credit</a:t>
            </a:r>
          </a:p>
        </p:txBody>
      </p:sp>
      <p:sp>
        <p:nvSpPr>
          <p:cNvPr id="4" name="Slide Number Placeholder 3"/>
          <p:cNvSpPr>
            <a:spLocks noGrp="1"/>
          </p:cNvSpPr>
          <p:nvPr>
            <p:ph type="sldNum" sz="quarter" idx="10"/>
          </p:nvPr>
        </p:nvSpPr>
        <p:spPr/>
        <p:txBody>
          <a:bodyPr/>
          <a:lstStyle/>
          <a:p>
            <a:fld id="{6D208AB2-0B31-3541-9B07-826204947AB5}" type="slidenum">
              <a:rPr lang="en-US" smtClean="0"/>
              <a:t>40</a:t>
            </a:fld>
            <a:endParaRPr lang="en-US"/>
          </a:p>
        </p:txBody>
      </p:sp>
    </p:spTree>
    <p:extLst>
      <p:ext uri="{BB962C8B-B14F-4D97-AF65-F5344CB8AC3E}">
        <p14:creationId xmlns:p14="http://schemas.microsoft.com/office/powerpoint/2010/main" val="481016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b="1" i="0" dirty="0">
                <a:solidFill>
                  <a:srgbClr val="292929"/>
                </a:solidFill>
                <a:effectLst/>
                <a:latin typeface="medium-content-sans-serif-font"/>
              </a:rPr>
              <a:t>Generative classifiers</a:t>
            </a:r>
          </a:p>
          <a:p>
            <a:pPr algn="l">
              <a:buFont typeface="Arial" panose="020B0604020202020204" pitchFamily="34" charset="0"/>
              <a:buChar char="•"/>
            </a:pPr>
            <a:r>
              <a:rPr lang="en-US" b="0" i="0" dirty="0">
                <a:solidFill>
                  <a:srgbClr val="292929"/>
                </a:solidFill>
                <a:effectLst/>
                <a:latin typeface="medium-content-serif-font"/>
              </a:rPr>
              <a:t>Assume some functional form for </a:t>
            </a:r>
            <a:r>
              <a:rPr lang="en-US" b="1" i="0" dirty="0">
                <a:solidFill>
                  <a:srgbClr val="292929"/>
                </a:solidFill>
                <a:effectLst/>
                <a:latin typeface="medium-content-serif-font"/>
              </a:rPr>
              <a:t>P(Y), P(X|Y)</a:t>
            </a:r>
            <a:endParaRPr lang="en-US" b="0" i="0" dirty="0">
              <a:solidFill>
                <a:srgbClr val="292929"/>
              </a:solidFill>
              <a:effectLst/>
              <a:latin typeface="medium-content-serif-font"/>
            </a:endParaRPr>
          </a:p>
          <a:p>
            <a:pPr algn="l">
              <a:buFont typeface="Arial" panose="020B0604020202020204" pitchFamily="34" charset="0"/>
              <a:buChar char="•"/>
            </a:pPr>
            <a:r>
              <a:rPr lang="en-US" b="0" i="0" dirty="0">
                <a:solidFill>
                  <a:srgbClr val="292929"/>
                </a:solidFill>
                <a:effectLst/>
                <a:latin typeface="medium-content-serif-font"/>
              </a:rPr>
              <a:t>Estimate parameters of </a:t>
            </a:r>
            <a:r>
              <a:rPr lang="en-US" b="1" i="0" dirty="0">
                <a:solidFill>
                  <a:srgbClr val="292929"/>
                </a:solidFill>
                <a:effectLst/>
                <a:latin typeface="medium-content-serif-font"/>
              </a:rPr>
              <a:t>P(X|Y), P(Y)</a:t>
            </a:r>
            <a:r>
              <a:rPr lang="en-US" b="0" i="0" dirty="0">
                <a:solidFill>
                  <a:srgbClr val="292929"/>
                </a:solidFill>
                <a:effectLst/>
                <a:latin typeface="medium-content-serif-font"/>
              </a:rPr>
              <a:t> directly from training data</a:t>
            </a:r>
          </a:p>
          <a:p>
            <a:pPr algn="l">
              <a:buFont typeface="Arial" panose="020B0604020202020204" pitchFamily="34" charset="0"/>
              <a:buChar char="•"/>
            </a:pPr>
            <a:r>
              <a:rPr lang="en-US" b="0" i="0" dirty="0">
                <a:solidFill>
                  <a:srgbClr val="292929"/>
                </a:solidFill>
                <a:effectLst/>
                <a:latin typeface="medium-content-serif-font"/>
              </a:rPr>
              <a:t>Use Bayes rule to calculate </a:t>
            </a:r>
            <a:r>
              <a:rPr lang="en-US" b="1" i="0" dirty="0">
                <a:solidFill>
                  <a:srgbClr val="292929"/>
                </a:solidFill>
                <a:effectLst/>
                <a:latin typeface="medium-content-serif-font"/>
              </a:rPr>
              <a:t>P(Y |X)</a:t>
            </a:r>
            <a:endParaRPr lang="en-US" b="0" i="0" dirty="0">
              <a:solidFill>
                <a:srgbClr val="292929"/>
              </a:solidFill>
              <a:effectLst/>
              <a:latin typeface="medium-content-serif-font"/>
            </a:endParaRPr>
          </a:p>
          <a:p>
            <a:pPr algn="l"/>
            <a:r>
              <a:rPr lang="en-US" b="1" i="0" dirty="0">
                <a:solidFill>
                  <a:srgbClr val="292929"/>
                </a:solidFill>
                <a:effectLst/>
                <a:latin typeface="medium-content-sans-serif-font"/>
              </a:rPr>
              <a:t>Discriminative Classifiers</a:t>
            </a:r>
          </a:p>
          <a:p>
            <a:pPr algn="l">
              <a:buFont typeface="Arial" panose="020B0604020202020204" pitchFamily="34" charset="0"/>
              <a:buChar char="•"/>
            </a:pPr>
            <a:r>
              <a:rPr lang="en-US" b="0" i="0" dirty="0">
                <a:solidFill>
                  <a:srgbClr val="292929"/>
                </a:solidFill>
                <a:effectLst/>
                <a:latin typeface="medium-content-serif-font"/>
              </a:rPr>
              <a:t>Assume some functional form for </a:t>
            </a:r>
            <a:r>
              <a:rPr lang="en-US" b="1" i="0" dirty="0">
                <a:solidFill>
                  <a:srgbClr val="292929"/>
                </a:solidFill>
                <a:effectLst/>
                <a:latin typeface="medium-content-serif-font"/>
              </a:rPr>
              <a:t>P(Y|X)</a:t>
            </a:r>
            <a:endParaRPr lang="en-US" b="0" i="0" dirty="0">
              <a:solidFill>
                <a:srgbClr val="292929"/>
              </a:solidFill>
              <a:effectLst/>
              <a:latin typeface="medium-content-serif-font"/>
            </a:endParaRPr>
          </a:p>
          <a:p>
            <a:pPr algn="l">
              <a:buFont typeface="Arial" panose="020B0604020202020204" pitchFamily="34" charset="0"/>
              <a:buChar char="•"/>
            </a:pPr>
            <a:r>
              <a:rPr lang="en-US" b="0" i="0" dirty="0">
                <a:solidFill>
                  <a:srgbClr val="292929"/>
                </a:solidFill>
                <a:effectLst/>
                <a:latin typeface="medium-content-serif-font"/>
              </a:rPr>
              <a:t>Estimate parameters of </a:t>
            </a:r>
            <a:r>
              <a:rPr lang="en-US" b="1" i="0" dirty="0">
                <a:solidFill>
                  <a:srgbClr val="292929"/>
                </a:solidFill>
                <a:effectLst/>
                <a:latin typeface="medium-content-serif-font"/>
              </a:rPr>
              <a:t>P(Y|X)</a:t>
            </a:r>
            <a:r>
              <a:rPr lang="en-US" b="0" i="0" dirty="0">
                <a:solidFill>
                  <a:srgbClr val="292929"/>
                </a:solidFill>
                <a:effectLst/>
                <a:latin typeface="medium-content-serif-font"/>
              </a:rPr>
              <a:t> directly from training data</a:t>
            </a:r>
          </a:p>
          <a:p>
            <a:endParaRPr lang="en-US" dirty="0"/>
          </a:p>
        </p:txBody>
      </p:sp>
    </p:spTree>
    <p:extLst>
      <p:ext uri="{BB962C8B-B14F-4D97-AF65-F5344CB8AC3E}">
        <p14:creationId xmlns:p14="http://schemas.microsoft.com/office/powerpoint/2010/main" val="8739774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41</a:t>
            </a:fld>
            <a:endParaRPr lang="en-US"/>
          </a:p>
        </p:txBody>
      </p:sp>
    </p:spTree>
    <p:extLst>
      <p:ext uri="{BB962C8B-B14F-4D97-AF65-F5344CB8AC3E}">
        <p14:creationId xmlns:p14="http://schemas.microsoft.com/office/powerpoint/2010/main" val="24340543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42</a:t>
            </a:fld>
            <a:endParaRPr lang="en-US"/>
          </a:p>
        </p:txBody>
      </p:sp>
    </p:spTree>
    <p:extLst>
      <p:ext uri="{BB962C8B-B14F-4D97-AF65-F5344CB8AC3E}">
        <p14:creationId xmlns:p14="http://schemas.microsoft.com/office/powerpoint/2010/main" val="34217493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43</a:t>
            </a:fld>
            <a:endParaRPr lang="en-US"/>
          </a:p>
        </p:txBody>
      </p:sp>
    </p:spTree>
    <p:extLst>
      <p:ext uri="{BB962C8B-B14F-4D97-AF65-F5344CB8AC3E}">
        <p14:creationId xmlns:p14="http://schemas.microsoft.com/office/powerpoint/2010/main" val="21751923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44</a:t>
            </a:fld>
            <a:endParaRPr lang="en-US"/>
          </a:p>
        </p:txBody>
      </p:sp>
    </p:spTree>
    <p:extLst>
      <p:ext uri="{BB962C8B-B14F-4D97-AF65-F5344CB8AC3E}">
        <p14:creationId xmlns:p14="http://schemas.microsoft.com/office/powerpoint/2010/main" val="7842126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45</a:t>
            </a:fld>
            <a:endParaRPr lang="en-US"/>
          </a:p>
        </p:txBody>
      </p:sp>
    </p:spTree>
    <p:extLst>
      <p:ext uri="{BB962C8B-B14F-4D97-AF65-F5344CB8AC3E}">
        <p14:creationId xmlns:p14="http://schemas.microsoft.com/office/powerpoint/2010/main" val="3448734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46</a:t>
            </a:fld>
            <a:endParaRPr lang="en-US"/>
          </a:p>
        </p:txBody>
      </p:sp>
    </p:spTree>
    <p:extLst>
      <p:ext uri="{BB962C8B-B14F-4D97-AF65-F5344CB8AC3E}">
        <p14:creationId xmlns:p14="http://schemas.microsoft.com/office/powerpoint/2010/main" val="5734263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47</a:t>
            </a:fld>
            <a:endParaRPr lang="en-US"/>
          </a:p>
        </p:txBody>
      </p:sp>
    </p:spTree>
    <p:extLst>
      <p:ext uri="{BB962C8B-B14F-4D97-AF65-F5344CB8AC3E}">
        <p14:creationId xmlns:p14="http://schemas.microsoft.com/office/powerpoint/2010/main" val="33989244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48</a:t>
            </a:fld>
            <a:endParaRPr lang="en-US"/>
          </a:p>
        </p:txBody>
      </p:sp>
    </p:spTree>
    <p:extLst>
      <p:ext uri="{BB962C8B-B14F-4D97-AF65-F5344CB8AC3E}">
        <p14:creationId xmlns:p14="http://schemas.microsoft.com/office/powerpoint/2010/main" val="27084309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49</a:t>
            </a:fld>
            <a:endParaRPr lang="en-US"/>
          </a:p>
        </p:txBody>
      </p:sp>
    </p:spTree>
    <p:extLst>
      <p:ext uri="{BB962C8B-B14F-4D97-AF65-F5344CB8AC3E}">
        <p14:creationId xmlns:p14="http://schemas.microsoft.com/office/powerpoint/2010/main" val="2432116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50</a:t>
            </a:fld>
            <a:endParaRPr lang="en-US"/>
          </a:p>
        </p:txBody>
      </p:sp>
    </p:spTree>
    <p:extLst>
      <p:ext uri="{BB962C8B-B14F-4D97-AF65-F5344CB8AC3E}">
        <p14:creationId xmlns:p14="http://schemas.microsoft.com/office/powerpoint/2010/main" val="4612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sz="1200" b="1" i="0" kern="1200" dirty="0">
              <a:solidFill>
                <a:schemeClr val="tx1"/>
              </a:solidFill>
              <a:effectLst/>
              <a:latin typeface="+mn-lt"/>
              <a:ea typeface="+mn-ea"/>
              <a:cs typeface="+mn-cs"/>
            </a:endParaRPr>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Notes</a:t>
            </a:r>
            <a:r>
              <a:rPr lang="en-US" sz="1200" b="1" i="0" kern="1200" baseline="0" dirty="0">
                <a:solidFill>
                  <a:schemeClr val="tx1"/>
                </a:solidFill>
                <a:effectLst/>
                <a:latin typeface="+mn-lt"/>
                <a:ea typeface="+mn-ea"/>
                <a:cs typeface="+mn-cs"/>
              </a:rPr>
              <a:t> for Carlos:</a:t>
            </a:r>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Capital</a:t>
            </a:r>
            <a:r>
              <a:rPr lang="en-US" sz="1200" b="0" i="0" kern="1200" dirty="0">
                <a:solidFill>
                  <a:schemeClr val="tx1"/>
                </a:solidFill>
                <a:effectLst/>
                <a:latin typeface="+mn-lt"/>
                <a:ea typeface="+mn-ea"/>
                <a:cs typeface="+mn-cs"/>
              </a:rPr>
              <a:t> : Your capital is comprised of your savings, investments, and other assets that you can use to repay the loan. Capital can be helpful if you lose your job or experience other setbacks.</a:t>
            </a:r>
          </a:p>
          <a:p>
            <a:r>
              <a:rPr lang="en-US" sz="1200" b="1" i="0" kern="1200" dirty="0">
                <a:solidFill>
                  <a:schemeClr val="tx1"/>
                </a:solidFill>
                <a:effectLst/>
                <a:latin typeface="+mn-lt"/>
                <a:ea typeface="+mn-ea"/>
                <a:cs typeface="+mn-cs"/>
              </a:rPr>
              <a:t>Capacity</a:t>
            </a:r>
            <a:r>
              <a:rPr lang="en-US" sz="1200" b="0" i="0" kern="1200" dirty="0">
                <a:solidFill>
                  <a:schemeClr val="tx1"/>
                </a:solidFill>
                <a:effectLst/>
                <a:latin typeface="+mn-lt"/>
                <a:ea typeface="+mn-ea"/>
                <a:cs typeface="+mn-cs"/>
              </a:rPr>
              <a:t> : Lenders will gauge your ability to repay the loan you’re applying for based on your current situation, and the amount of debt and expenses you currently have. Lenders will typically calculate your debt-to-income ratio – or how much you owe vs. how much you earn – to gauge your risk. The lower your ratio, the less risky lending to you may seem. </a:t>
            </a:r>
          </a:p>
          <a:p>
            <a:r>
              <a:rPr lang="en-US" sz="1200" b="1" i="0" kern="1200" dirty="0">
                <a:solidFill>
                  <a:schemeClr val="tx1"/>
                </a:solidFill>
                <a:effectLst/>
                <a:latin typeface="+mn-lt"/>
                <a:ea typeface="+mn-ea"/>
                <a:cs typeface="+mn-cs"/>
              </a:rPr>
              <a:t>Collateral</a:t>
            </a:r>
            <a:r>
              <a:rPr lang="en-US" sz="1200" b="0" i="0" kern="1200" dirty="0">
                <a:solidFill>
                  <a:schemeClr val="tx1"/>
                </a:solidFill>
                <a:effectLst/>
                <a:latin typeface="+mn-lt"/>
                <a:ea typeface="+mn-ea"/>
                <a:cs typeface="+mn-cs"/>
              </a:rPr>
              <a:t> : With some loans, you’re required to offer an asset (for example, a home or car) that the lender can take possession of in the event that you are unable to make loan payments. Some lenders may require a guarantee in addition to collateral, which means that you or a third party must agree to repay the loan if the collateral cannot cover the amount.</a:t>
            </a:r>
          </a:p>
          <a:p>
            <a:r>
              <a:rPr lang="en-US" sz="1200" b="1" i="0" kern="1200" dirty="0">
                <a:solidFill>
                  <a:schemeClr val="tx1"/>
                </a:solidFill>
                <a:effectLst/>
                <a:latin typeface="+mn-lt"/>
                <a:ea typeface="+mn-ea"/>
                <a:cs typeface="+mn-cs"/>
              </a:rPr>
              <a:t>Conditions</a:t>
            </a:r>
            <a:r>
              <a:rPr lang="en-US" sz="1200" b="0" i="0" kern="1200" dirty="0">
                <a:solidFill>
                  <a:schemeClr val="tx1"/>
                </a:solidFill>
                <a:effectLst/>
                <a:latin typeface="+mn-lt"/>
                <a:ea typeface="+mn-ea"/>
                <a:cs typeface="+mn-cs"/>
              </a:rPr>
              <a:t> : These are outside circumstances, such as the economy and job market, that can influence your ability to repay a loan. However, this category also includes how you intend to use the loan. For instance, obtaining a loan to pay for graduate school would seem less risky than a loan being used for a family vacation, since the degree would most likely improve your profitability in the long run.</a:t>
            </a:r>
          </a:p>
          <a:p>
            <a:r>
              <a:rPr lang="en-US" sz="1200" b="1" i="0" kern="1200" dirty="0">
                <a:solidFill>
                  <a:schemeClr val="tx1"/>
                </a:solidFill>
                <a:effectLst/>
                <a:latin typeface="+mn-lt"/>
                <a:ea typeface="+mn-ea"/>
                <a:cs typeface="+mn-cs"/>
              </a:rPr>
              <a:t>Credit history</a:t>
            </a:r>
            <a:r>
              <a:rPr lang="en-US" sz="1200" b="0" i="0" kern="1200" dirty="0">
                <a:solidFill>
                  <a:schemeClr val="tx1"/>
                </a:solidFill>
                <a:effectLst/>
                <a:latin typeface="+mn-lt"/>
                <a:ea typeface="+mn-ea"/>
                <a:cs typeface="+mn-cs"/>
              </a:rPr>
              <a:t> : Lenders will check your credit report and score. Together they show lenders your credit accounts, payment history, and level of risk.  </a:t>
            </a:r>
          </a:p>
          <a:p>
            <a:endParaRPr lang="en-US" b="1" dirty="0"/>
          </a:p>
        </p:txBody>
      </p:sp>
      <p:sp>
        <p:nvSpPr>
          <p:cNvPr id="4" name="Slide Number Placeholder 3"/>
          <p:cNvSpPr>
            <a:spLocks noGrp="1"/>
          </p:cNvSpPr>
          <p:nvPr>
            <p:ph type="sldNum" sz="quarter" idx="10"/>
          </p:nvPr>
        </p:nvSpPr>
        <p:spPr/>
        <p:txBody>
          <a:bodyPr/>
          <a:lstStyle/>
          <a:p>
            <a:fld id="{6D208AB2-0B31-3541-9B07-826204947AB5}" type="slidenum">
              <a:rPr lang="en-US" smtClean="0"/>
              <a:t>15</a:t>
            </a:fld>
            <a:endParaRPr lang="en-US"/>
          </a:p>
        </p:txBody>
      </p:sp>
    </p:spTree>
    <p:extLst>
      <p:ext uri="{BB962C8B-B14F-4D97-AF65-F5344CB8AC3E}">
        <p14:creationId xmlns:p14="http://schemas.microsoft.com/office/powerpoint/2010/main" val="14846402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51</a:t>
            </a:fld>
            <a:endParaRPr lang="en-US"/>
          </a:p>
        </p:txBody>
      </p:sp>
    </p:spTree>
    <p:extLst>
      <p:ext uri="{BB962C8B-B14F-4D97-AF65-F5344CB8AC3E}">
        <p14:creationId xmlns:p14="http://schemas.microsoft.com/office/powerpoint/2010/main" val="1711698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52</a:t>
            </a:fld>
            <a:endParaRPr lang="en-US"/>
          </a:p>
        </p:txBody>
      </p:sp>
    </p:spTree>
    <p:extLst>
      <p:ext uri="{BB962C8B-B14F-4D97-AF65-F5344CB8AC3E}">
        <p14:creationId xmlns:p14="http://schemas.microsoft.com/office/powerpoint/2010/main" val="20379704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53</a:t>
            </a:fld>
            <a:endParaRPr lang="en-US"/>
          </a:p>
        </p:txBody>
      </p:sp>
    </p:spTree>
    <p:extLst>
      <p:ext uri="{BB962C8B-B14F-4D97-AF65-F5344CB8AC3E}">
        <p14:creationId xmlns:p14="http://schemas.microsoft.com/office/powerpoint/2010/main" val="9109743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54</a:t>
            </a:fld>
            <a:endParaRPr lang="en-US"/>
          </a:p>
        </p:txBody>
      </p:sp>
    </p:spTree>
    <p:extLst>
      <p:ext uri="{BB962C8B-B14F-4D97-AF65-F5344CB8AC3E}">
        <p14:creationId xmlns:p14="http://schemas.microsoft.com/office/powerpoint/2010/main" val="32810995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55</a:t>
            </a:fld>
            <a:endParaRPr lang="en-US"/>
          </a:p>
        </p:txBody>
      </p:sp>
    </p:spTree>
    <p:extLst>
      <p:ext uri="{BB962C8B-B14F-4D97-AF65-F5344CB8AC3E}">
        <p14:creationId xmlns:p14="http://schemas.microsoft.com/office/powerpoint/2010/main" val="28175361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56</a:t>
            </a:fld>
            <a:endParaRPr lang="en-US"/>
          </a:p>
        </p:txBody>
      </p:sp>
    </p:spTree>
    <p:extLst>
      <p:ext uri="{BB962C8B-B14F-4D97-AF65-F5344CB8AC3E}">
        <p14:creationId xmlns:p14="http://schemas.microsoft.com/office/powerpoint/2010/main" val="27759310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57</a:t>
            </a:fld>
            <a:endParaRPr lang="en-US"/>
          </a:p>
        </p:txBody>
      </p:sp>
    </p:spTree>
    <p:extLst>
      <p:ext uri="{BB962C8B-B14F-4D97-AF65-F5344CB8AC3E}">
        <p14:creationId xmlns:p14="http://schemas.microsoft.com/office/powerpoint/2010/main" val="4908771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D208AB2-0B31-3541-9B07-826204947AB5}" type="slidenum">
              <a:rPr lang="en-US" smtClean="0"/>
              <a:t>58</a:t>
            </a:fld>
            <a:endParaRPr lang="en-US"/>
          </a:p>
        </p:txBody>
      </p:sp>
    </p:spTree>
    <p:extLst>
      <p:ext uri="{BB962C8B-B14F-4D97-AF65-F5344CB8AC3E}">
        <p14:creationId xmlns:p14="http://schemas.microsoft.com/office/powerpoint/2010/main" val="7161198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0.22542207904  + 1.12</a:t>
            </a:r>
            <a:r>
              <a:rPr lang="en-US" baseline="0" dirty="0"/>
              <a:t> x[1] </a:t>
            </a:r>
            <a:r>
              <a:rPr lang="en-US" dirty="0"/>
              <a:t>-1.07 x[2]</a:t>
            </a:r>
          </a:p>
        </p:txBody>
      </p:sp>
      <p:sp>
        <p:nvSpPr>
          <p:cNvPr id="4" name="Slide Number Placeholder 3"/>
          <p:cNvSpPr>
            <a:spLocks noGrp="1"/>
          </p:cNvSpPr>
          <p:nvPr>
            <p:ph type="sldNum" sz="quarter" idx="10"/>
          </p:nvPr>
        </p:nvSpPr>
        <p:spPr/>
        <p:txBody>
          <a:bodyPr/>
          <a:lstStyle/>
          <a:p>
            <a:fld id="{6D208AB2-0B31-3541-9B07-826204947AB5}" type="slidenum">
              <a:rPr lang="en-US" smtClean="0"/>
              <a:t>59</a:t>
            </a:fld>
            <a:endParaRPr lang="en-US"/>
          </a:p>
        </p:txBody>
      </p:sp>
    </p:spTree>
    <p:extLst>
      <p:ext uri="{BB962C8B-B14F-4D97-AF65-F5344CB8AC3E}">
        <p14:creationId xmlns:p14="http://schemas.microsoft.com/office/powerpoint/2010/main" val="2255377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6D208AB2-0B31-3541-9B07-826204947AB5}" type="slidenum">
              <a:rPr lang="en-US" smtClean="0"/>
              <a:t>16</a:t>
            </a:fld>
            <a:endParaRPr lang="en-US"/>
          </a:p>
        </p:txBody>
      </p:sp>
    </p:spTree>
    <p:extLst>
      <p:ext uri="{BB962C8B-B14F-4D97-AF65-F5344CB8AC3E}">
        <p14:creationId xmlns:p14="http://schemas.microsoft.com/office/powerpoint/2010/main" val="1484640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sz="1200" b="1" i="0" kern="1200" dirty="0">
              <a:solidFill>
                <a:schemeClr val="tx1"/>
              </a:solidFill>
              <a:effectLst/>
              <a:latin typeface="+mn-lt"/>
              <a:ea typeface="+mn-ea"/>
              <a:cs typeface="+mn-cs"/>
            </a:endParaRPr>
          </a:p>
          <a:p>
            <a:endParaRPr lang="en-US" sz="1200" b="1"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D208AB2-0B31-3541-9B07-826204947AB5}" type="slidenum">
              <a:rPr lang="en-US" smtClean="0"/>
              <a:t>17</a:t>
            </a:fld>
            <a:endParaRPr lang="en-US"/>
          </a:p>
        </p:txBody>
      </p:sp>
    </p:spTree>
    <p:extLst>
      <p:ext uri="{BB962C8B-B14F-4D97-AF65-F5344CB8AC3E}">
        <p14:creationId xmlns:p14="http://schemas.microsoft.com/office/powerpoint/2010/main" val="1484640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sz="1200" b="1" i="0" kern="1200" dirty="0">
              <a:solidFill>
                <a:schemeClr val="tx1"/>
              </a:solidFill>
              <a:effectLst/>
              <a:latin typeface="+mn-lt"/>
              <a:ea typeface="+mn-ea"/>
              <a:cs typeface="+mn-cs"/>
            </a:endParaRPr>
          </a:p>
          <a:p>
            <a:endParaRPr lang="en-US" sz="1200" b="1"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D208AB2-0B31-3541-9B07-826204947AB5}" type="slidenum">
              <a:rPr lang="en-US" smtClean="0"/>
              <a:t>18</a:t>
            </a:fld>
            <a:endParaRPr lang="en-US"/>
          </a:p>
        </p:txBody>
      </p:sp>
    </p:spTree>
    <p:extLst>
      <p:ext uri="{BB962C8B-B14F-4D97-AF65-F5344CB8AC3E}">
        <p14:creationId xmlns:p14="http://schemas.microsoft.com/office/powerpoint/2010/main" val="1484640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6D208AB2-0B31-3541-9B07-826204947AB5}" type="slidenum">
              <a:rPr lang="en-US" smtClean="0"/>
              <a:t>19</a:t>
            </a:fld>
            <a:endParaRPr lang="en-US"/>
          </a:p>
        </p:txBody>
      </p:sp>
    </p:spTree>
    <p:extLst>
      <p:ext uri="{BB962C8B-B14F-4D97-AF65-F5344CB8AC3E}">
        <p14:creationId xmlns:p14="http://schemas.microsoft.com/office/powerpoint/2010/main" val="1484640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6D208AB2-0B31-3541-9B07-826204947AB5}" type="slidenum">
              <a:rPr lang="en-US" smtClean="0"/>
              <a:t>20</a:t>
            </a:fld>
            <a:endParaRPr lang="en-US"/>
          </a:p>
        </p:txBody>
      </p:sp>
    </p:spTree>
    <p:extLst>
      <p:ext uri="{BB962C8B-B14F-4D97-AF65-F5344CB8AC3E}">
        <p14:creationId xmlns:p14="http://schemas.microsoft.com/office/powerpoint/2010/main" val="149238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pic>
        <p:nvPicPr>
          <p:cNvPr id="3" name="Picture 2">
            <a:extLst>
              <a:ext uri="{FF2B5EF4-FFF2-40B4-BE49-F238E27FC236}">
                <a16:creationId xmlns:a16="http://schemas.microsoft.com/office/drawing/2014/main" id="{76CD9732-38F6-429A-80B4-0D5E5CCEE5CB}"/>
              </a:ext>
            </a:extLst>
          </p:cNvPr>
          <p:cNvPicPr>
            <a:picLocks noChangeAspect="1"/>
          </p:cNvPicPr>
          <p:nvPr/>
        </p:nvPicPr>
        <p:blipFill>
          <a:blip r:embed="rId2"/>
          <a:stretch>
            <a:fillRect/>
          </a:stretch>
        </p:blipFill>
        <p:spPr>
          <a:xfrm>
            <a:off x="4569101" y="-300"/>
            <a:ext cx="4602079" cy="5143500"/>
          </a:xfrm>
          <a:prstGeom prst="rect">
            <a:avLst/>
          </a:prstGeom>
        </p:spPr>
      </p:pic>
      <p:sp>
        <p:nvSpPr>
          <p:cNvPr id="10" name="Google Shape;10;p2"/>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lstStyle>
            <a:lvl1pPr lvl="0">
              <a:spcBef>
                <a:spcPts val="0"/>
              </a:spcBef>
              <a:spcAft>
                <a:spcPts val="0"/>
              </a:spcAft>
              <a:buClr>
                <a:srgbClr val="F67031"/>
              </a:buClr>
              <a:buSzPts val="3000"/>
              <a:buNone/>
              <a:defRPr sz="3000" b="1">
                <a:solidFill>
                  <a:srgbClr val="B57BA6"/>
                </a:solidFill>
              </a:defRPr>
            </a:lvl1pPr>
            <a:lvl2pPr lvl="1">
              <a:spcBef>
                <a:spcPts val="0"/>
              </a:spcBef>
              <a:spcAft>
                <a:spcPts val="0"/>
              </a:spcAft>
              <a:buClr>
                <a:srgbClr val="F67031"/>
              </a:buClr>
              <a:buSzPts val="3000"/>
              <a:buNone/>
              <a:defRPr sz="3000" b="1">
                <a:solidFill>
                  <a:srgbClr val="F67031"/>
                </a:solidFill>
              </a:defRPr>
            </a:lvl2pPr>
            <a:lvl3pPr lvl="2">
              <a:spcBef>
                <a:spcPts val="0"/>
              </a:spcBef>
              <a:spcAft>
                <a:spcPts val="0"/>
              </a:spcAft>
              <a:buClr>
                <a:srgbClr val="F67031"/>
              </a:buClr>
              <a:buSzPts val="3000"/>
              <a:buNone/>
              <a:defRPr sz="3000" b="1">
                <a:solidFill>
                  <a:srgbClr val="F67031"/>
                </a:solidFill>
              </a:defRPr>
            </a:lvl3pPr>
            <a:lvl4pPr lvl="3">
              <a:spcBef>
                <a:spcPts val="0"/>
              </a:spcBef>
              <a:spcAft>
                <a:spcPts val="0"/>
              </a:spcAft>
              <a:buClr>
                <a:srgbClr val="F67031"/>
              </a:buClr>
              <a:buSzPts val="3000"/>
              <a:buNone/>
              <a:defRPr sz="3000" b="1">
                <a:solidFill>
                  <a:srgbClr val="F67031"/>
                </a:solidFill>
              </a:defRPr>
            </a:lvl4pPr>
            <a:lvl5pPr lvl="4">
              <a:spcBef>
                <a:spcPts val="0"/>
              </a:spcBef>
              <a:spcAft>
                <a:spcPts val="0"/>
              </a:spcAft>
              <a:buClr>
                <a:srgbClr val="F67031"/>
              </a:buClr>
              <a:buSzPts val="3000"/>
              <a:buNone/>
              <a:defRPr sz="3000" b="1">
                <a:solidFill>
                  <a:srgbClr val="F67031"/>
                </a:solidFill>
              </a:defRPr>
            </a:lvl5pPr>
            <a:lvl6pPr lvl="5">
              <a:spcBef>
                <a:spcPts val="0"/>
              </a:spcBef>
              <a:spcAft>
                <a:spcPts val="0"/>
              </a:spcAft>
              <a:buClr>
                <a:srgbClr val="F67031"/>
              </a:buClr>
              <a:buSzPts val="3000"/>
              <a:buNone/>
              <a:defRPr sz="3000" b="1">
                <a:solidFill>
                  <a:srgbClr val="F67031"/>
                </a:solidFill>
              </a:defRPr>
            </a:lvl6pPr>
            <a:lvl7pPr lvl="6">
              <a:spcBef>
                <a:spcPts val="0"/>
              </a:spcBef>
              <a:spcAft>
                <a:spcPts val="0"/>
              </a:spcAft>
              <a:buClr>
                <a:srgbClr val="F67031"/>
              </a:buClr>
              <a:buSzPts val="3000"/>
              <a:buNone/>
              <a:defRPr sz="3000" b="1">
                <a:solidFill>
                  <a:srgbClr val="F67031"/>
                </a:solidFill>
              </a:defRPr>
            </a:lvl7pPr>
            <a:lvl8pPr lvl="7">
              <a:spcBef>
                <a:spcPts val="0"/>
              </a:spcBef>
              <a:spcAft>
                <a:spcPts val="0"/>
              </a:spcAft>
              <a:buClr>
                <a:srgbClr val="F67031"/>
              </a:buClr>
              <a:buSzPts val="3000"/>
              <a:buNone/>
              <a:defRPr sz="3000" b="1">
                <a:solidFill>
                  <a:srgbClr val="F67031"/>
                </a:solidFill>
              </a:defRPr>
            </a:lvl8pPr>
            <a:lvl9pPr lvl="8">
              <a:spcBef>
                <a:spcPts val="0"/>
              </a:spcBef>
              <a:spcAft>
                <a:spcPts val="0"/>
              </a:spcAft>
              <a:buClr>
                <a:srgbClr val="F67031"/>
              </a:buClr>
              <a:buSzPts val="3000"/>
              <a:buNone/>
              <a:defRPr sz="3000" b="1">
                <a:solidFill>
                  <a:srgbClr val="F67031"/>
                </a:solidFill>
              </a:defRPr>
            </a:lvl9pPr>
          </a:lstStyle>
          <a:p>
            <a:r>
              <a:rPr lang="en-US"/>
              <a:t>Click to edit Master title style</a:t>
            </a:r>
            <a:endParaRPr dirty="0"/>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474928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5"/>
        <p:cNvGrpSpPr/>
        <p:nvPr/>
      </p:nvGrpSpPr>
      <p:grpSpPr>
        <a:xfrm>
          <a:off x="0" y="0"/>
          <a:ext cx="0" cy="0"/>
          <a:chOff x="0" y="0"/>
          <a:chExt cx="0" cy="0"/>
        </a:xfrm>
      </p:grpSpPr>
      <p:sp>
        <p:nvSpPr>
          <p:cNvPr id="2" name="Rectangle 1">
            <a:extLst>
              <a:ext uri="{FF2B5EF4-FFF2-40B4-BE49-F238E27FC236}">
                <a16:creationId xmlns:a16="http://schemas.microsoft.com/office/drawing/2014/main" id="{5B881ACC-0101-4777-9DD7-47FE1EDFF82F}"/>
              </a:ext>
            </a:extLst>
          </p:cNvPr>
          <p:cNvSpPr/>
          <p:nvPr/>
        </p:nvSpPr>
        <p:spPr>
          <a:xfrm>
            <a:off x="0" y="0"/>
            <a:ext cx="9144000" cy="51434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71;p11">
            <a:extLst>
              <a:ext uri="{FF2B5EF4-FFF2-40B4-BE49-F238E27FC236}">
                <a16:creationId xmlns:a16="http://schemas.microsoft.com/office/drawing/2014/main" id="{64282F53-10A8-4398-9AFF-ECCF60AD1F5D}"/>
              </a:ext>
            </a:extLst>
          </p:cNvPr>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78036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40F63F-3C9C-CD48-8D2C-3427CCC7325A}"/>
              </a:ext>
            </a:extLst>
          </p:cNvPr>
          <p:cNvSpPr>
            <a:spLocks noGrp="1"/>
          </p:cNvSpPr>
          <p:nvPr>
            <p:ph type="sldNum" idx="10"/>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71608563"/>
      </p:ext>
    </p:extLst>
  </p:cSld>
  <p:clrMapOvr>
    <a:masterClrMapping/>
  </p:clrMapOvr>
  <p:transition>
    <p:fade thruBlk="1"/>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3836" y="205979"/>
            <a:ext cx="8229600" cy="857250"/>
          </a:xfrm>
        </p:spPr>
        <p:txBody>
          <a:bodyPr/>
          <a:lstStyle/>
          <a:p>
            <a:r>
              <a:rPr lang="en-US" dirty="0"/>
              <a:t>Click to edit Master title style</a:t>
            </a:r>
          </a:p>
        </p:txBody>
      </p:sp>
      <p:sp>
        <p:nvSpPr>
          <p:cNvPr id="3" name="Content Placeholder 2"/>
          <p:cNvSpPr>
            <a:spLocks noGrp="1"/>
          </p:cNvSpPr>
          <p:nvPr>
            <p:ph idx="1"/>
          </p:nvPr>
        </p:nvSpPr>
        <p:spPr>
          <a:xfrm>
            <a:off x="490934" y="1200155"/>
            <a:ext cx="8229600" cy="339447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Date Placeholder 3"/>
          <p:cNvSpPr>
            <a:spLocks noGrp="1"/>
          </p:cNvSpPr>
          <p:nvPr>
            <p:ph type="dt" sz="half" idx="10"/>
          </p:nvPr>
        </p:nvSpPr>
        <p:spPr>
          <a:xfrm>
            <a:off x="457200" y="4767273"/>
            <a:ext cx="4114800" cy="273844"/>
          </a:xfrm>
          <a:prstGeom prst="rect">
            <a:avLst/>
          </a:prstGeom>
        </p:spPr>
        <p:txBody>
          <a:bodyPr/>
          <a:lstStyle>
            <a:lvl1pPr>
              <a:defRPr sz="825" i="1"/>
            </a:lvl1pPr>
          </a:lstStyle>
          <a:p>
            <a:endParaRPr lang="en-US" dirty="0"/>
          </a:p>
        </p:txBody>
      </p:sp>
      <p:sp>
        <p:nvSpPr>
          <p:cNvPr id="17" name="Slide Number Placeholder 9"/>
          <p:cNvSpPr txBox="1">
            <a:spLocks/>
          </p:cNvSpPr>
          <p:nvPr userDrawn="1"/>
        </p:nvSpPr>
        <p:spPr>
          <a:xfrm>
            <a:off x="-221735" y="4894374"/>
            <a:ext cx="635228" cy="273844"/>
          </a:xfrm>
          <a:prstGeom prst="rect">
            <a:avLst/>
          </a:prstGeom>
        </p:spPr>
        <p:txBody>
          <a:bodyPr vert="horz" lIns="68580" tIns="34290" rIns="68580" bIns="34290" rtlCol="0" anchor="ctr"/>
          <a:lstStyle>
            <a:defPPr>
              <a:defRPr lang="en-US"/>
            </a:defPPr>
            <a:lvl1pPr marL="0" algn="r" defTabSz="457200" rtl="0" eaLnBrk="1" latinLnBrk="0" hangingPunct="1">
              <a:defRPr sz="16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6647984-1A5B-6F4C-AABC-F46E5AEF89B6}" type="slidenum">
              <a:rPr lang="en-US" sz="1200" smtClean="0"/>
              <a:pPr/>
              <a:t>‹#›</a:t>
            </a:fld>
            <a:endParaRPr lang="en-US" sz="1200"/>
          </a:p>
        </p:txBody>
      </p:sp>
      <p:sp>
        <p:nvSpPr>
          <p:cNvPr id="6" name="Footer Placeholder 4"/>
          <p:cNvSpPr>
            <a:spLocks noGrp="1"/>
          </p:cNvSpPr>
          <p:nvPr>
            <p:ph type="ftr" sz="quarter" idx="3"/>
          </p:nvPr>
        </p:nvSpPr>
        <p:spPr>
          <a:xfrm>
            <a:off x="3124200" y="4943616"/>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©2018 Emily Fox</a:t>
            </a:r>
            <a:endParaRPr lang="en-US" dirty="0"/>
          </a:p>
        </p:txBody>
      </p:sp>
    </p:spTree>
    <p:extLst>
      <p:ext uri="{BB962C8B-B14F-4D97-AF65-F5344CB8AC3E}">
        <p14:creationId xmlns:p14="http://schemas.microsoft.com/office/powerpoint/2010/main" val="3641491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1 column" preserve="1" userDrawn="1">
  <p:cSld name="1_Title + 1 column">
    <p:spTree>
      <p:nvGrpSpPr>
        <p:cNvPr id="1" name="Shape 32"/>
        <p:cNvGrpSpPr/>
        <p:nvPr/>
      </p:nvGrpSpPr>
      <p:grpSpPr>
        <a:xfrm>
          <a:off x="0" y="0"/>
          <a:ext cx="0" cy="0"/>
          <a:chOff x="0" y="0"/>
          <a:chExt cx="0" cy="0"/>
        </a:xfrm>
      </p:grpSpPr>
      <p:sp>
        <p:nvSpPr>
          <p:cNvPr id="33" name="Google Shape;33;p6"/>
          <p:cNvSpPr/>
          <p:nvPr userDrawn="1"/>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userDrawn="1"/>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16" name="Google Shape;363;p47">
            <a:extLst>
              <a:ext uri="{FF2B5EF4-FFF2-40B4-BE49-F238E27FC236}">
                <a16:creationId xmlns:a16="http://schemas.microsoft.com/office/drawing/2014/main" id="{3541BDF9-5784-074C-A08C-87376337677D}"/>
              </a:ext>
            </a:extLst>
          </p:cNvPr>
          <p:cNvGrpSpPr/>
          <p:nvPr userDrawn="1"/>
        </p:nvGrpSpPr>
        <p:grpSpPr>
          <a:xfrm>
            <a:off x="234451" y="613658"/>
            <a:ext cx="372594" cy="360301"/>
            <a:chOff x="1247825" y="5001950"/>
            <a:chExt cx="443300" cy="428675"/>
          </a:xfrm>
        </p:grpSpPr>
        <p:sp>
          <p:nvSpPr>
            <p:cNvPr id="17" name="Google Shape;364;p47">
              <a:extLst>
                <a:ext uri="{FF2B5EF4-FFF2-40B4-BE49-F238E27FC236}">
                  <a16:creationId xmlns:a16="http://schemas.microsoft.com/office/drawing/2014/main" id="{572CE08A-2EDE-ED40-8929-A4D030F473E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5;p47">
              <a:extLst>
                <a:ext uri="{FF2B5EF4-FFF2-40B4-BE49-F238E27FC236}">
                  <a16:creationId xmlns:a16="http://schemas.microsoft.com/office/drawing/2014/main" id="{E3272AF4-EF81-B947-99F7-208AC87C7B41}"/>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6;p47">
              <a:extLst>
                <a:ext uri="{FF2B5EF4-FFF2-40B4-BE49-F238E27FC236}">
                  <a16:creationId xmlns:a16="http://schemas.microsoft.com/office/drawing/2014/main" id="{584652AF-EDE0-DE40-8E38-1CC1E523A7C4}"/>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7;p47">
              <a:extLst>
                <a:ext uri="{FF2B5EF4-FFF2-40B4-BE49-F238E27FC236}">
                  <a16:creationId xmlns:a16="http://schemas.microsoft.com/office/drawing/2014/main" id="{C22F9A86-3FF7-6945-90B2-1F66B4E0EEB8}"/>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8;p47">
              <a:extLst>
                <a:ext uri="{FF2B5EF4-FFF2-40B4-BE49-F238E27FC236}">
                  <a16:creationId xmlns:a16="http://schemas.microsoft.com/office/drawing/2014/main" id="{35E00376-99D9-274D-A292-AFECD22C8F81}"/>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9;p47">
              <a:extLst>
                <a:ext uri="{FF2B5EF4-FFF2-40B4-BE49-F238E27FC236}">
                  <a16:creationId xmlns:a16="http://schemas.microsoft.com/office/drawing/2014/main" id="{D11F13E6-7749-5D4B-A7A0-EFE5A88346CC}"/>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8F7C7F8-C034-EF43-941C-B3BC5BC5855C}"/>
              </a:ext>
            </a:extLst>
          </p:cNvPr>
          <p:cNvSpPr txBox="1"/>
          <p:nvPr userDrawn="1"/>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Tree>
    <p:extLst>
      <p:ext uri="{BB962C8B-B14F-4D97-AF65-F5344CB8AC3E}">
        <p14:creationId xmlns:p14="http://schemas.microsoft.com/office/powerpoint/2010/main" val="3340844541"/>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40F63F-3C9C-CD48-8D2C-3427CCC7325A}"/>
              </a:ext>
            </a:extLst>
          </p:cNvPr>
          <p:cNvSpPr>
            <a:spLocks noGrp="1"/>
          </p:cNvSpPr>
          <p:nvPr>
            <p:ph type="sldNum" idx="10"/>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39449525"/>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Header - Orange">
    <p:spTree>
      <p:nvGrpSpPr>
        <p:cNvPr id="1" name=""/>
        <p:cNvGrpSpPr/>
        <p:nvPr/>
      </p:nvGrpSpPr>
      <p:grpSpPr>
        <a:xfrm>
          <a:off x="0" y="0"/>
          <a:ext cx="0" cy="0"/>
          <a:chOff x="0" y="0"/>
          <a:chExt cx="0" cy="0"/>
        </a:xfrm>
      </p:grpSpPr>
      <p:sp>
        <p:nvSpPr>
          <p:cNvPr id="12" name="Rectangle 11"/>
          <p:cNvSpPr/>
          <p:nvPr userDrawn="1"/>
        </p:nvSpPr>
        <p:spPr>
          <a:xfrm>
            <a:off x="0" y="4818596"/>
            <a:ext cx="9144000" cy="324913"/>
          </a:xfrm>
          <a:prstGeom prst="rect">
            <a:avLst/>
          </a:prstGeom>
          <a:solidFill>
            <a:schemeClr val="tx1">
              <a:alpha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50" dirty="0"/>
          </a:p>
        </p:txBody>
      </p:sp>
      <p:sp>
        <p:nvSpPr>
          <p:cNvPr id="18" name="Title 1"/>
          <p:cNvSpPr>
            <a:spLocks noGrp="1"/>
          </p:cNvSpPr>
          <p:nvPr>
            <p:ph type="title" hasCustomPrompt="1"/>
          </p:nvPr>
        </p:nvSpPr>
        <p:spPr>
          <a:xfrm>
            <a:off x="500484" y="1220560"/>
            <a:ext cx="7994229" cy="2392684"/>
          </a:xfrm>
        </p:spPr>
        <p:txBody>
          <a:bodyPr anchor="ctr">
            <a:noAutofit/>
          </a:bodyPr>
          <a:lstStyle>
            <a:lvl1pPr algn="l">
              <a:defRPr sz="3000" b="0" i="0" cap="none">
                <a:solidFill>
                  <a:schemeClr val="bg1"/>
                </a:solidFill>
                <a:latin typeface="Museo sans 500"/>
                <a:cs typeface="Museo sans 500"/>
              </a:defRPr>
            </a:lvl1pPr>
          </a:lstStyle>
          <a:p>
            <a:r>
              <a:rPr lang="en-US" dirty="0"/>
              <a:t>Click To Edit Master Title Style</a:t>
            </a:r>
          </a:p>
        </p:txBody>
      </p:sp>
      <p:sp>
        <p:nvSpPr>
          <p:cNvPr id="15" name="Slide Number Placeholder 9"/>
          <p:cNvSpPr>
            <a:spLocks noGrp="1"/>
          </p:cNvSpPr>
          <p:nvPr>
            <p:ph type="sldNum" sz="quarter" idx="4"/>
          </p:nvPr>
        </p:nvSpPr>
        <p:spPr>
          <a:xfrm>
            <a:off x="-221735" y="4894374"/>
            <a:ext cx="635228"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647984-1A5B-6F4C-AABC-F46E5AEF89B6}" type="slidenum">
              <a:rPr lang="en-US" smtClean="0"/>
              <a:pPr/>
              <a:t>‹#›</a:t>
            </a:fld>
            <a:endParaRPr lang="en-US"/>
          </a:p>
        </p:txBody>
      </p:sp>
      <p:sp>
        <p:nvSpPr>
          <p:cNvPr id="13" name="Footer Placeholder 4"/>
          <p:cNvSpPr>
            <a:spLocks noGrp="1"/>
          </p:cNvSpPr>
          <p:nvPr>
            <p:ph type="ftr" sz="quarter" idx="3"/>
          </p:nvPr>
        </p:nvSpPr>
        <p:spPr>
          <a:xfrm>
            <a:off x="3124200" y="4943616"/>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©2018 Emily Fox</a:t>
            </a:r>
            <a:endParaRPr lang="en-US" dirty="0"/>
          </a:p>
        </p:txBody>
      </p:sp>
    </p:spTree>
    <p:extLst>
      <p:ext uri="{BB962C8B-B14F-4D97-AF65-F5344CB8AC3E}">
        <p14:creationId xmlns:p14="http://schemas.microsoft.com/office/powerpoint/2010/main" val="566383661"/>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 name="Google Shape;16;p3"/>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lstStyle>
            <a:lvl1pPr lvl="0" rtl="0">
              <a:spcBef>
                <a:spcPts val="0"/>
              </a:spcBef>
              <a:spcAft>
                <a:spcPts val="0"/>
              </a:spcAft>
              <a:buClr>
                <a:srgbClr val="F67031"/>
              </a:buClr>
              <a:buSzPts val="2400"/>
              <a:buNone/>
              <a:defRPr>
                <a:solidFill>
                  <a:srgbClr val="B57BA6"/>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r>
              <a:rPr lang="en-US"/>
              <a:t>Click to edit Master title style</a:t>
            </a:r>
            <a:endParaRPr dirty="0"/>
          </a:p>
        </p:txBody>
      </p:sp>
      <p:sp>
        <p:nvSpPr>
          <p:cNvPr id="17" name="Google Shape;17;p3"/>
          <p:cNvSpPr txBox="1">
            <a:spLocks noGrp="1"/>
          </p:cNvSpPr>
          <p:nvPr>
            <p:ph type="subTitle" idx="1"/>
          </p:nvPr>
        </p:nvSpPr>
        <p:spPr>
          <a:xfrm>
            <a:off x="277100" y="3983050"/>
            <a:ext cx="2024100" cy="784800"/>
          </a:xfrm>
          <a:prstGeom prst="rect">
            <a:avLst/>
          </a:prstGeom>
        </p:spPr>
        <p:txBody>
          <a:bodyPr spcFirstLastPara="1" wrap="square" lIns="91425" tIns="91425" rIns="91425" bIns="91425" anchor="t" anchorCtr="0"/>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9pPr>
          </a:lstStyle>
          <a:p>
            <a:r>
              <a:rPr lang="en-US"/>
              <a:t>Click to edit Master subtitle style</a:t>
            </a:r>
            <a:endParaRPr dirty="0"/>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552823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2"/>
        <p:cNvGrpSpPr/>
        <p:nvPr/>
      </p:nvGrpSpPr>
      <p:grpSpPr>
        <a:xfrm>
          <a:off x="0" y="0"/>
          <a:ext cx="0" cy="0"/>
          <a:chOff x="0" y="0"/>
          <a:chExt cx="0" cy="0"/>
        </a:xfrm>
      </p:grpSpPr>
      <p:pic>
        <p:nvPicPr>
          <p:cNvPr id="3" name="Picture 2">
            <a:extLst>
              <a:ext uri="{FF2B5EF4-FFF2-40B4-BE49-F238E27FC236}">
                <a16:creationId xmlns:a16="http://schemas.microsoft.com/office/drawing/2014/main" id="{9BF2B598-DA07-4F30-BC18-EBBE2AB51D02}"/>
              </a:ext>
            </a:extLst>
          </p:cNvPr>
          <p:cNvPicPr>
            <a:picLocks noChangeAspect="1"/>
          </p:cNvPicPr>
          <p:nvPr/>
        </p:nvPicPr>
        <p:blipFill>
          <a:blip r:embed="rId2"/>
          <a:stretch>
            <a:fillRect/>
          </a:stretch>
        </p:blipFill>
        <p:spPr>
          <a:xfrm>
            <a:off x="1" y="4274433"/>
            <a:ext cx="2585474" cy="869067"/>
          </a:xfrm>
          <a:prstGeom prst="rect">
            <a:avLst/>
          </a:prstGeom>
        </p:spPr>
      </p:pic>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39139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reserve="1">
  <p:cSld name="1_Title + 1 column">
    <p:bg>
      <p:bgPr>
        <a:solidFill>
          <a:srgbClr val="D89F39"/>
        </a:solidFill>
        <a:effectLst/>
      </p:bgPr>
    </p:bg>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1748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ollEverywhere - Pair" preserve="1">
  <p:cSld name="PollEverywhere - Pair">
    <p:bg>
      <p:bgPr>
        <a:solidFill>
          <a:srgbClr val="6093C5"/>
        </a:solidFill>
        <a:effectLst/>
      </p:bgPr>
    </p:bg>
    <p:spTree>
      <p:nvGrpSpPr>
        <p:cNvPr id="1" name="Shape 77"/>
        <p:cNvGrpSpPr/>
        <p:nvPr/>
      </p:nvGrpSpPr>
      <p:grpSpPr>
        <a:xfrm>
          <a:off x="0" y="0"/>
          <a:ext cx="0" cy="0"/>
          <a:chOff x="0" y="0"/>
          <a:chExt cx="0" cy="0"/>
        </a:xfrm>
      </p:grpSpPr>
      <p:pic>
        <p:nvPicPr>
          <p:cNvPr id="80" name="Google Shape;80;p11"/>
          <p:cNvPicPr preferRelativeResize="0"/>
          <p:nvPr/>
        </p:nvPicPr>
        <p:blipFill>
          <a:blip r:embed="rId2">
            <a:alphaModFix/>
          </a:blip>
          <a:stretch>
            <a:fillRect/>
          </a:stretch>
        </p:blipFill>
        <p:spPr>
          <a:xfrm>
            <a:off x="0" y="0"/>
            <a:ext cx="2585475" cy="1357368"/>
          </a:xfrm>
          <a:prstGeom prst="rect">
            <a:avLst/>
          </a:prstGeom>
          <a:noFill/>
          <a:ln>
            <a:noFill/>
          </a:ln>
        </p:spPr>
      </p:pic>
      <p:sp>
        <p:nvSpPr>
          <p:cNvPr id="78" name="Google Shape;78;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1"/>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r>
              <a:rPr lang="en-US"/>
              <a:t>Edit Master text styles</a:t>
            </a:r>
          </a:p>
        </p:txBody>
      </p:sp>
      <p:sp>
        <p:nvSpPr>
          <p:cNvPr id="81" name="Google Shape;8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dirty="0"/>
          </a:p>
        </p:txBody>
      </p:sp>
      <p:sp>
        <p:nvSpPr>
          <p:cNvPr id="83" name="Google Shape;83;p11"/>
          <p:cNvSpPr txBox="1">
            <a:spLocks noGrp="1"/>
          </p:cNvSpPr>
          <p:nvPr>
            <p:ph type="title"/>
          </p:nvPr>
        </p:nvSpPr>
        <p:spPr>
          <a:xfrm>
            <a:off x="269575" y="1700325"/>
            <a:ext cx="2046300" cy="3936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4" name="Google Shape;84;p11"/>
          <p:cNvSpPr/>
          <p:nvPr/>
        </p:nvSpPr>
        <p:spPr>
          <a:xfrm>
            <a:off x="1411630" y="1234456"/>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 name="Google Shape;86;p11"/>
          <p:cNvPicPr preferRelativeResize="0"/>
          <p:nvPr/>
        </p:nvPicPr>
        <p:blipFill rotWithShape="1">
          <a:blip r:embed="rId3">
            <a:alphaModFix/>
          </a:blip>
          <a:srcRect t="5436" b="5436"/>
          <a:stretch/>
        </p:blipFill>
        <p:spPr>
          <a:xfrm>
            <a:off x="1" y="3395354"/>
            <a:ext cx="2585474" cy="1748146"/>
          </a:xfrm>
          <a:prstGeom prst="rect">
            <a:avLst/>
          </a:prstGeom>
          <a:noFill/>
          <a:ln>
            <a:noFill/>
          </a:ln>
        </p:spPr>
      </p:pic>
      <p:sp>
        <p:nvSpPr>
          <p:cNvPr id="87" name="Google Shape;87;p11"/>
          <p:cNvSpPr txBox="1"/>
          <p:nvPr/>
        </p:nvSpPr>
        <p:spPr>
          <a:xfrm>
            <a:off x="25" y="3928800"/>
            <a:ext cx="2585400" cy="50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dirty="0">
                <a:solidFill>
                  <a:srgbClr val="FFFFFF"/>
                </a:solidFill>
                <a:latin typeface="Nunito Sans"/>
                <a:ea typeface="Nunito Sans"/>
                <a:cs typeface="Nunito Sans"/>
                <a:sym typeface="Nunito Sans"/>
              </a:rPr>
              <a:t>pollev.com/cs416</a:t>
            </a:r>
            <a:endParaRPr sz="1700" b="1" dirty="0">
              <a:solidFill>
                <a:srgbClr val="FFFFFF"/>
              </a:solidFill>
              <a:latin typeface="Nunito Sans"/>
              <a:ea typeface="Nunito Sans"/>
              <a:cs typeface="Nunito Sans"/>
              <a:sym typeface="Nunito Sans"/>
            </a:endParaRPr>
          </a:p>
        </p:txBody>
      </p:sp>
      <p:sp>
        <p:nvSpPr>
          <p:cNvPr id="88" name="Google Shape;88;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3" name="Google Shape;72;p10">
            <a:extLst>
              <a:ext uri="{FF2B5EF4-FFF2-40B4-BE49-F238E27FC236}">
                <a16:creationId xmlns:a16="http://schemas.microsoft.com/office/drawing/2014/main" id="{584BC1AE-CA48-4C7B-8CBC-68108A32BE75}"/>
              </a:ext>
            </a:extLst>
          </p:cNvPr>
          <p:cNvSpPr txBox="1"/>
          <p:nvPr/>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
        <p:nvSpPr>
          <p:cNvPr id="12" name="Google Shape;72;p10">
            <a:extLst>
              <a:ext uri="{FF2B5EF4-FFF2-40B4-BE49-F238E27FC236}">
                <a16:creationId xmlns:a16="http://schemas.microsoft.com/office/drawing/2014/main" id="{F852DD33-53F1-4722-BB85-ED3D938F9553}"/>
              </a:ext>
            </a:extLst>
          </p:cNvPr>
          <p:cNvSpPr txBox="1"/>
          <p:nvPr/>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
        <p:nvSpPr>
          <p:cNvPr id="14" name="Google Shape;72;p10">
            <a:extLst>
              <a:ext uri="{FF2B5EF4-FFF2-40B4-BE49-F238E27FC236}">
                <a16:creationId xmlns:a16="http://schemas.microsoft.com/office/drawing/2014/main" id="{2ABBC02B-2B64-43C9-8C1F-A316A1FE0E68}"/>
              </a:ext>
            </a:extLst>
          </p:cNvPr>
          <p:cNvSpPr txBox="1"/>
          <p:nvPr userDrawn="1"/>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Tree>
    <p:extLst>
      <p:ext uri="{BB962C8B-B14F-4D97-AF65-F5344CB8AC3E}">
        <p14:creationId xmlns:p14="http://schemas.microsoft.com/office/powerpoint/2010/main" val="3493394194"/>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ollEverywhere - Pair" preserve="1">
  <p:cSld name="1_PollEverywhere - Pair">
    <p:bg>
      <p:bgPr>
        <a:solidFill>
          <a:srgbClr val="6093C5"/>
        </a:solidFill>
        <a:effectLst/>
      </p:bgPr>
    </p:bg>
    <p:spTree>
      <p:nvGrpSpPr>
        <p:cNvPr id="1" name="Shape 77"/>
        <p:cNvGrpSpPr/>
        <p:nvPr/>
      </p:nvGrpSpPr>
      <p:grpSpPr>
        <a:xfrm>
          <a:off x="0" y="0"/>
          <a:ext cx="0" cy="0"/>
          <a:chOff x="0" y="0"/>
          <a:chExt cx="0" cy="0"/>
        </a:xfrm>
      </p:grpSpPr>
      <p:sp>
        <p:nvSpPr>
          <p:cNvPr id="78" name="Google Shape;78;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1"/>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r>
              <a:rPr lang="en-US"/>
              <a:t>Edit Master text styles</a:t>
            </a:r>
          </a:p>
        </p:txBody>
      </p:sp>
      <p:pic>
        <p:nvPicPr>
          <p:cNvPr id="80" name="Google Shape;80;p11"/>
          <p:cNvPicPr preferRelativeResize="0"/>
          <p:nvPr/>
        </p:nvPicPr>
        <p:blipFill>
          <a:blip r:embed="rId2">
            <a:alphaModFix/>
          </a:blip>
          <a:stretch>
            <a:fillRect/>
          </a:stretch>
        </p:blipFill>
        <p:spPr>
          <a:xfrm>
            <a:off x="0" y="0"/>
            <a:ext cx="2585475" cy="1357368"/>
          </a:xfrm>
          <a:prstGeom prst="rect">
            <a:avLst/>
          </a:prstGeom>
          <a:noFill/>
          <a:ln>
            <a:noFill/>
          </a:ln>
        </p:spPr>
      </p:pic>
      <p:sp>
        <p:nvSpPr>
          <p:cNvPr id="81" name="Google Shape;8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
        <p:nvSpPr>
          <p:cNvPr id="83" name="Google Shape;83;p11"/>
          <p:cNvSpPr txBox="1">
            <a:spLocks noGrp="1"/>
          </p:cNvSpPr>
          <p:nvPr>
            <p:ph type="title"/>
          </p:nvPr>
        </p:nvSpPr>
        <p:spPr>
          <a:xfrm>
            <a:off x="269575" y="1700325"/>
            <a:ext cx="2046300" cy="3936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4" name="Google Shape;84;p11"/>
          <p:cNvSpPr/>
          <p:nvPr/>
        </p:nvSpPr>
        <p:spPr>
          <a:xfrm>
            <a:off x="1594518" y="1100842"/>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1"/>
          <p:cNvSpPr/>
          <p:nvPr/>
        </p:nvSpPr>
        <p:spPr>
          <a:xfrm>
            <a:off x="1659574" y="1331991"/>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 name="Google Shape;86;p11"/>
          <p:cNvPicPr preferRelativeResize="0"/>
          <p:nvPr/>
        </p:nvPicPr>
        <p:blipFill rotWithShape="1">
          <a:blip r:embed="rId3">
            <a:alphaModFix/>
          </a:blip>
          <a:srcRect t="5436" b="5436"/>
          <a:stretch/>
        </p:blipFill>
        <p:spPr>
          <a:xfrm>
            <a:off x="1" y="3395354"/>
            <a:ext cx="2585474" cy="1748146"/>
          </a:xfrm>
          <a:prstGeom prst="rect">
            <a:avLst/>
          </a:prstGeom>
          <a:noFill/>
          <a:ln>
            <a:noFill/>
          </a:ln>
        </p:spPr>
      </p:pic>
      <p:sp>
        <p:nvSpPr>
          <p:cNvPr id="87" name="Google Shape;87;p11"/>
          <p:cNvSpPr txBox="1"/>
          <p:nvPr/>
        </p:nvSpPr>
        <p:spPr>
          <a:xfrm>
            <a:off x="25" y="3928800"/>
            <a:ext cx="2585400" cy="50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dirty="0">
                <a:solidFill>
                  <a:srgbClr val="FFFFFF"/>
                </a:solidFill>
                <a:latin typeface="Nunito Sans"/>
                <a:ea typeface="Nunito Sans"/>
                <a:cs typeface="Nunito Sans"/>
                <a:sym typeface="Nunito Sans"/>
              </a:rPr>
              <a:t>pollev.com/cs416</a:t>
            </a:r>
            <a:endParaRPr sz="1700" b="1" dirty="0">
              <a:solidFill>
                <a:srgbClr val="FFFFFF"/>
              </a:solidFill>
              <a:latin typeface="Nunito Sans"/>
              <a:ea typeface="Nunito Sans"/>
              <a:cs typeface="Nunito Sans"/>
              <a:sym typeface="Nunito Sans"/>
            </a:endParaRPr>
          </a:p>
        </p:txBody>
      </p:sp>
      <p:sp>
        <p:nvSpPr>
          <p:cNvPr id="88" name="Google Shape;88;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3" name="Google Shape;84;p11">
            <a:extLst>
              <a:ext uri="{FF2B5EF4-FFF2-40B4-BE49-F238E27FC236}">
                <a16:creationId xmlns:a16="http://schemas.microsoft.com/office/drawing/2014/main" id="{5D953DEC-1E95-4367-BB58-B5E94D1B8086}"/>
              </a:ext>
            </a:extLst>
          </p:cNvPr>
          <p:cNvSpPr/>
          <p:nvPr/>
        </p:nvSpPr>
        <p:spPr>
          <a:xfrm>
            <a:off x="1411630" y="1234456"/>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1">
            <a:extLst>
              <a:ext uri="{FF2B5EF4-FFF2-40B4-BE49-F238E27FC236}">
                <a16:creationId xmlns:a16="http://schemas.microsoft.com/office/drawing/2014/main" id="{05A67550-2E3D-49EB-9EB6-FB935C412A8A}"/>
              </a:ext>
            </a:extLst>
          </p:cNvPr>
          <p:cNvSpPr/>
          <p:nvPr/>
        </p:nvSpPr>
        <p:spPr>
          <a:xfrm>
            <a:off x="1842276" y="1147824"/>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2;p11">
            <a:extLst>
              <a:ext uri="{FF2B5EF4-FFF2-40B4-BE49-F238E27FC236}">
                <a16:creationId xmlns:a16="http://schemas.microsoft.com/office/drawing/2014/main" id="{8862DC09-B271-4C5C-A463-62732B63ADF1}"/>
              </a:ext>
            </a:extLst>
          </p:cNvPr>
          <p:cNvSpPr txBox="1"/>
          <p:nvPr/>
        </p:nvSpPr>
        <p:spPr>
          <a:xfrm>
            <a:off x="234450" y="1051100"/>
            <a:ext cx="2046300" cy="70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rgbClr val="FFFFFF"/>
                </a:solidFill>
              </a:rPr>
              <a:t>Group</a:t>
            </a:r>
            <a:endParaRPr sz="2400" dirty="0">
              <a:solidFill>
                <a:srgbClr val="FFFFFF"/>
              </a:solidFill>
            </a:endParaRPr>
          </a:p>
        </p:txBody>
      </p:sp>
    </p:spTree>
    <p:extLst>
      <p:ext uri="{BB962C8B-B14F-4D97-AF65-F5344CB8AC3E}">
        <p14:creationId xmlns:p14="http://schemas.microsoft.com/office/powerpoint/2010/main" val="314449622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1 column" type="tx" preserve="1">
  <p:cSld name="1_Title + 1 column">
    <p:spTree>
      <p:nvGrpSpPr>
        <p:cNvPr id="1" name="Shape 32"/>
        <p:cNvGrpSpPr/>
        <p:nvPr/>
      </p:nvGrpSpPr>
      <p:grpSpPr>
        <a:xfrm>
          <a:off x="0" y="0"/>
          <a:ext cx="0" cy="0"/>
          <a:chOff x="0" y="0"/>
          <a:chExt cx="0" cy="0"/>
        </a:xfrm>
      </p:grpSpPr>
      <p:pic>
        <p:nvPicPr>
          <p:cNvPr id="16" name="Picture 15">
            <a:extLst>
              <a:ext uri="{FF2B5EF4-FFF2-40B4-BE49-F238E27FC236}">
                <a16:creationId xmlns:a16="http://schemas.microsoft.com/office/drawing/2014/main" id="{9CF693F7-8485-4342-A45C-2880CB1A3855}"/>
              </a:ext>
            </a:extLst>
          </p:cNvPr>
          <p:cNvPicPr>
            <a:picLocks noChangeAspect="1"/>
          </p:cNvPicPr>
          <p:nvPr/>
        </p:nvPicPr>
        <p:blipFill>
          <a:blip r:embed="rId2"/>
          <a:stretch>
            <a:fillRect/>
          </a:stretch>
        </p:blipFill>
        <p:spPr>
          <a:xfrm>
            <a:off x="1" y="4274433"/>
            <a:ext cx="2585474" cy="869067"/>
          </a:xfrm>
          <a:prstGeom prst="rect">
            <a:avLst/>
          </a:prstGeom>
        </p:spPr>
      </p:pic>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6"/>
          <p:cNvSpPr txBox="1">
            <a:spLocks noGrp="1"/>
          </p:cNvSpPr>
          <p:nvPr>
            <p:ph type="title"/>
          </p:nvPr>
        </p:nvSpPr>
        <p:spPr>
          <a:xfrm>
            <a:off x="234450" y="575500"/>
            <a:ext cx="2046300" cy="3643109"/>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25" name="Google Shape;55;p9">
            <a:extLst>
              <a:ext uri="{FF2B5EF4-FFF2-40B4-BE49-F238E27FC236}">
                <a16:creationId xmlns:a16="http://schemas.microsoft.com/office/drawing/2014/main" id="{B37EAD93-95EB-9841-84F5-9921CB1AF447}"/>
              </a:ext>
            </a:extLst>
          </p:cNvPr>
          <p:cNvGrpSpPr/>
          <p:nvPr/>
        </p:nvGrpSpPr>
        <p:grpSpPr>
          <a:xfrm>
            <a:off x="234447" y="3686127"/>
            <a:ext cx="304009" cy="326513"/>
            <a:chOff x="616425" y="2329600"/>
            <a:chExt cx="361700" cy="388475"/>
          </a:xfrm>
        </p:grpSpPr>
        <p:sp>
          <p:nvSpPr>
            <p:cNvPr id="26" name="Google Shape;56;p9">
              <a:extLst>
                <a:ext uri="{FF2B5EF4-FFF2-40B4-BE49-F238E27FC236}">
                  <a16:creationId xmlns:a16="http://schemas.microsoft.com/office/drawing/2014/main" id="{DFA692B1-A617-944F-854B-4334549512DD}"/>
                </a:ext>
              </a:extLst>
            </p:cNvPr>
            <p:cNvSpPr/>
            <p:nvPr/>
          </p:nvSpPr>
          <p:spPr>
            <a:xfrm>
              <a:off x="616425" y="2329600"/>
              <a:ext cx="361700" cy="388475"/>
            </a:xfrm>
            <a:custGeom>
              <a:avLst/>
              <a:gdLst/>
              <a:ahLst/>
              <a:cxnLst/>
              <a:rect l="l" t="t" r="r" b="b"/>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7;p9">
              <a:extLst>
                <a:ext uri="{FF2B5EF4-FFF2-40B4-BE49-F238E27FC236}">
                  <a16:creationId xmlns:a16="http://schemas.microsoft.com/office/drawing/2014/main" id="{819CE10C-5124-9B42-B42E-C453A6058A63}"/>
                </a:ext>
              </a:extLst>
            </p:cNvPr>
            <p:cNvSpPr/>
            <p:nvPr/>
          </p:nvSpPr>
          <p:spPr>
            <a:xfrm>
              <a:off x="704725" y="2545750"/>
              <a:ext cx="185125" cy="25"/>
            </a:xfrm>
            <a:custGeom>
              <a:avLst/>
              <a:gdLst/>
              <a:ahLst/>
              <a:cxnLst/>
              <a:rect l="l" t="t" r="r" b="b"/>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8;p9">
              <a:extLst>
                <a:ext uri="{FF2B5EF4-FFF2-40B4-BE49-F238E27FC236}">
                  <a16:creationId xmlns:a16="http://schemas.microsoft.com/office/drawing/2014/main" id="{04B3A3EE-6444-0346-A1E0-D3B65F3DA229}"/>
                </a:ext>
              </a:extLst>
            </p:cNvPr>
            <p:cNvSpPr/>
            <p:nvPr/>
          </p:nvSpPr>
          <p:spPr>
            <a:xfrm>
              <a:off x="811875" y="2626125"/>
              <a:ext cx="31075" cy="31075"/>
            </a:xfrm>
            <a:custGeom>
              <a:avLst/>
              <a:gdLst/>
              <a:ahLst/>
              <a:cxnLst/>
              <a:rect l="l" t="t" r="r" b="b"/>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9;p9">
              <a:extLst>
                <a:ext uri="{FF2B5EF4-FFF2-40B4-BE49-F238E27FC236}">
                  <a16:creationId xmlns:a16="http://schemas.microsoft.com/office/drawing/2014/main" id="{74D3972D-6F5C-6042-B46B-62B9642BF4F5}"/>
                </a:ext>
              </a:extLst>
            </p:cNvPr>
            <p:cNvSpPr/>
            <p:nvPr/>
          </p:nvSpPr>
          <p:spPr>
            <a:xfrm>
              <a:off x="751000" y="2568275"/>
              <a:ext cx="54200" cy="53600"/>
            </a:xfrm>
            <a:custGeom>
              <a:avLst/>
              <a:gdLst/>
              <a:ahLst/>
              <a:cxnLst/>
              <a:rect l="l" t="t" r="r" b="b"/>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0;p9">
              <a:extLst>
                <a:ext uri="{FF2B5EF4-FFF2-40B4-BE49-F238E27FC236}">
                  <a16:creationId xmlns:a16="http://schemas.microsoft.com/office/drawing/2014/main" id="{D4D028A4-89DB-2C43-848E-358101808AF1}"/>
                </a:ext>
              </a:extLst>
            </p:cNvPr>
            <p:cNvSpPr/>
            <p:nvPr/>
          </p:nvSpPr>
          <p:spPr>
            <a:xfrm>
              <a:off x="769875" y="2662650"/>
              <a:ext cx="23775" cy="23775"/>
            </a:xfrm>
            <a:custGeom>
              <a:avLst/>
              <a:gdLst/>
              <a:ahLst/>
              <a:cxnLst/>
              <a:rect l="l" t="t" r="r" b="b"/>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1;p9">
              <a:extLst>
                <a:ext uri="{FF2B5EF4-FFF2-40B4-BE49-F238E27FC236}">
                  <a16:creationId xmlns:a16="http://schemas.microsoft.com/office/drawing/2014/main" id="{AE6D05E6-CEDE-394C-BE71-260CFAE39A5E}"/>
                </a:ext>
              </a:extLst>
            </p:cNvPr>
            <p:cNvSpPr/>
            <p:nvPr/>
          </p:nvSpPr>
          <p:spPr>
            <a:xfrm>
              <a:off x="799700" y="2503125"/>
              <a:ext cx="24375" cy="23775"/>
            </a:xfrm>
            <a:custGeom>
              <a:avLst/>
              <a:gdLst/>
              <a:ahLst/>
              <a:cxnLst/>
              <a:rect l="l" t="t" r="r" b="b"/>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2;p9">
              <a:extLst>
                <a:ext uri="{FF2B5EF4-FFF2-40B4-BE49-F238E27FC236}">
                  <a16:creationId xmlns:a16="http://schemas.microsoft.com/office/drawing/2014/main" id="{31D6B255-C828-F849-BC3B-8F826C8EFB9B}"/>
                </a:ext>
              </a:extLst>
            </p:cNvPr>
            <p:cNvSpPr/>
            <p:nvPr/>
          </p:nvSpPr>
          <p:spPr>
            <a:xfrm>
              <a:off x="766825" y="2388050"/>
              <a:ext cx="60925" cy="25"/>
            </a:xfrm>
            <a:custGeom>
              <a:avLst/>
              <a:gdLst/>
              <a:ahLst/>
              <a:cxnLst/>
              <a:rect l="l" t="t" r="r" b="b"/>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3;p9">
              <a:extLst>
                <a:ext uri="{FF2B5EF4-FFF2-40B4-BE49-F238E27FC236}">
                  <a16:creationId xmlns:a16="http://schemas.microsoft.com/office/drawing/2014/main" id="{D4E630D5-D9A0-6444-BE4F-9631A278F7A7}"/>
                </a:ext>
              </a:extLst>
            </p:cNvPr>
            <p:cNvSpPr/>
            <p:nvPr/>
          </p:nvSpPr>
          <p:spPr>
            <a:xfrm>
              <a:off x="769875" y="2456250"/>
              <a:ext cx="31075" cy="31075"/>
            </a:xfrm>
            <a:custGeom>
              <a:avLst/>
              <a:gdLst/>
              <a:ahLst/>
              <a:cxnLst/>
              <a:rect l="l" t="t" r="r" b="b"/>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43504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preserve="1">
  <p:cSld name="1_Title + 1 column">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grpSp>
        <p:nvGrpSpPr>
          <p:cNvPr id="16" name="Google Shape;363;p47">
            <a:extLst>
              <a:ext uri="{FF2B5EF4-FFF2-40B4-BE49-F238E27FC236}">
                <a16:creationId xmlns:a16="http://schemas.microsoft.com/office/drawing/2014/main" id="{3541BDF9-5784-074C-A08C-87376337677D}"/>
              </a:ext>
            </a:extLst>
          </p:cNvPr>
          <p:cNvGrpSpPr/>
          <p:nvPr/>
        </p:nvGrpSpPr>
        <p:grpSpPr>
          <a:xfrm>
            <a:off x="234451" y="613658"/>
            <a:ext cx="372594" cy="360301"/>
            <a:chOff x="1247825" y="5001950"/>
            <a:chExt cx="443300" cy="428675"/>
          </a:xfrm>
        </p:grpSpPr>
        <p:sp>
          <p:nvSpPr>
            <p:cNvPr id="17" name="Google Shape;364;p47">
              <a:extLst>
                <a:ext uri="{FF2B5EF4-FFF2-40B4-BE49-F238E27FC236}">
                  <a16:creationId xmlns:a16="http://schemas.microsoft.com/office/drawing/2014/main" id="{572CE08A-2EDE-ED40-8929-A4D030F473E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5;p47">
              <a:extLst>
                <a:ext uri="{FF2B5EF4-FFF2-40B4-BE49-F238E27FC236}">
                  <a16:creationId xmlns:a16="http://schemas.microsoft.com/office/drawing/2014/main" id="{E3272AF4-EF81-B947-99F7-208AC87C7B41}"/>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6;p47">
              <a:extLst>
                <a:ext uri="{FF2B5EF4-FFF2-40B4-BE49-F238E27FC236}">
                  <a16:creationId xmlns:a16="http://schemas.microsoft.com/office/drawing/2014/main" id="{584652AF-EDE0-DE40-8E38-1CC1E523A7C4}"/>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7;p47">
              <a:extLst>
                <a:ext uri="{FF2B5EF4-FFF2-40B4-BE49-F238E27FC236}">
                  <a16:creationId xmlns:a16="http://schemas.microsoft.com/office/drawing/2014/main" id="{C22F9A86-3FF7-6945-90B2-1F66B4E0EEB8}"/>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8;p47">
              <a:extLst>
                <a:ext uri="{FF2B5EF4-FFF2-40B4-BE49-F238E27FC236}">
                  <a16:creationId xmlns:a16="http://schemas.microsoft.com/office/drawing/2014/main" id="{35E00376-99D9-274D-A292-AFECD22C8F81}"/>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9;p47">
              <a:extLst>
                <a:ext uri="{FF2B5EF4-FFF2-40B4-BE49-F238E27FC236}">
                  <a16:creationId xmlns:a16="http://schemas.microsoft.com/office/drawing/2014/main" id="{D11F13E6-7749-5D4B-A7A0-EFE5A88346CC}"/>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8F7C7F8-C034-EF43-941C-B3BC5BC5855C}"/>
              </a:ext>
            </a:extLst>
          </p:cNvPr>
          <p:cNvSpPr txBox="1"/>
          <p:nvPr/>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pic>
        <p:nvPicPr>
          <p:cNvPr id="14" name="Picture 13">
            <a:extLst>
              <a:ext uri="{FF2B5EF4-FFF2-40B4-BE49-F238E27FC236}">
                <a16:creationId xmlns:a16="http://schemas.microsoft.com/office/drawing/2014/main" id="{BDC002A9-6F71-4260-AC7A-CA8BDE8488C1}"/>
              </a:ext>
            </a:extLst>
          </p:cNvPr>
          <p:cNvPicPr>
            <a:picLocks noChangeAspect="1"/>
          </p:cNvPicPr>
          <p:nvPr/>
        </p:nvPicPr>
        <p:blipFill>
          <a:blip r:embed="rId2"/>
          <a:stretch>
            <a:fillRect/>
          </a:stretch>
        </p:blipFill>
        <p:spPr>
          <a:xfrm>
            <a:off x="1" y="4274433"/>
            <a:ext cx="2585474" cy="869067"/>
          </a:xfrm>
          <a:prstGeom prst="rect">
            <a:avLst/>
          </a:prstGeom>
        </p:spPr>
      </p:pic>
      <p:sp>
        <p:nvSpPr>
          <p:cNvPr id="15" name="Google Shape;33;p6">
            <a:extLst>
              <a:ext uri="{FF2B5EF4-FFF2-40B4-BE49-F238E27FC236}">
                <a16:creationId xmlns:a16="http://schemas.microsoft.com/office/drawing/2014/main" id="{7D0330C4-488F-4E11-BF3D-EA5DF26F0A65}"/>
              </a:ext>
            </a:extLst>
          </p:cNvPr>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3" name="Google Shape;34;p6">
            <a:extLst>
              <a:ext uri="{FF2B5EF4-FFF2-40B4-BE49-F238E27FC236}">
                <a16:creationId xmlns:a16="http://schemas.microsoft.com/office/drawing/2014/main" id="{9AA0ECA5-9FBC-4C4B-A996-F0E3B3EC796D}"/>
              </a:ext>
            </a:extLst>
          </p:cNvPr>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4" name="Google Shape;363;p47">
            <a:extLst>
              <a:ext uri="{FF2B5EF4-FFF2-40B4-BE49-F238E27FC236}">
                <a16:creationId xmlns:a16="http://schemas.microsoft.com/office/drawing/2014/main" id="{CA4C0B63-61BC-42D7-B10C-C17E378D6BB3}"/>
              </a:ext>
            </a:extLst>
          </p:cNvPr>
          <p:cNvGrpSpPr/>
          <p:nvPr/>
        </p:nvGrpSpPr>
        <p:grpSpPr>
          <a:xfrm>
            <a:off x="234451" y="613658"/>
            <a:ext cx="372594" cy="360301"/>
            <a:chOff x="1247825" y="5001950"/>
            <a:chExt cx="443300" cy="428675"/>
          </a:xfrm>
        </p:grpSpPr>
        <p:sp>
          <p:nvSpPr>
            <p:cNvPr id="25" name="Google Shape;364;p47">
              <a:extLst>
                <a:ext uri="{FF2B5EF4-FFF2-40B4-BE49-F238E27FC236}">
                  <a16:creationId xmlns:a16="http://schemas.microsoft.com/office/drawing/2014/main" id="{E6339F27-6884-43C4-ACA3-533ECC8D418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65;p47">
              <a:extLst>
                <a:ext uri="{FF2B5EF4-FFF2-40B4-BE49-F238E27FC236}">
                  <a16:creationId xmlns:a16="http://schemas.microsoft.com/office/drawing/2014/main" id="{2F61311E-6ABC-4FA5-88CF-1E1E49177CE2}"/>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66;p47">
              <a:extLst>
                <a:ext uri="{FF2B5EF4-FFF2-40B4-BE49-F238E27FC236}">
                  <a16:creationId xmlns:a16="http://schemas.microsoft.com/office/drawing/2014/main" id="{FFA797A4-32D0-4B07-A937-80B9B4AE6CCC}"/>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67;p47">
              <a:extLst>
                <a:ext uri="{FF2B5EF4-FFF2-40B4-BE49-F238E27FC236}">
                  <a16:creationId xmlns:a16="http://schemas.microsoft.com/office/drawing/2014/main" id="{F55FF81A-18F9-4036-9BA4-D4E796DF3A27}"/>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68;p47">
              <a:extLst>
                <a:ext uri="{FF2B5EF4-FFF2-40B4-BE49-F238E27FC236}">
                  <a16:creationId xmlns:a16="http://schemas.microsoft.com/office/drawing/2014/main" id="{B47BC9E7-AA0A-4513-BB74-8438AC3B4E9D}"/>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69;p47">
              <a:extLst>
                <a:ext uri="{FF2B5EF4-FFF2-40B4-BE49-F238E27FC236}">
                  <a16:creationId xmlns:a16="http://schemas.microsoft.com/office/drawing/2014/main" id="{ADB9D0F2-9906-4BBA-9EAB-C51BE4A408F4}"/>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TextBox 30">
            <a:extLst>
              <a:ext uri="{FF2B5EF4-FFF2-40B4-BE49-F238E27FC236}">
                <a16:creationId xmlns:a16="http://schemas.microsoft.com/office/drawing/2014/main" id="{E07FEEEE-A528-47C9-8C2A-34EE7D884265}"/>
              </a:ext>
            </a:extLst>
          </p:cNvPr>
          <p:cNvSpPr txBox="1"/>
          <p:nvPr/>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
        <p:nvSpPr>
          <p:cNvPr id="32" name="Google Shape;33;p6">
            <a:extLst>
              <a:ext uri="{FF2B5EF4-FFF2-40B4-BE49-F238E27FC236}">
                <a16:creationId xmlns:a16="http://schemas.microsoft.com/office/drawing/2014/main" id="{FBF50CB0-D63E-40B8-ADB8-2C90C0C16A6B}"/>
              </a:ext>
            </a:extLst>
          </p:cNvPr>
          <p:cNvSpPr/>
          <p:nvPr userDrawn="1"/>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 name="Google Shape;34;p6">
            <a:extLst>
              <a:ext uri="{FF2B5EF4-FFF2-40B4-BE49-F238E27FC236}">
                <a16:creationId xmlns:a16="http://schemas.microsoft.com/office/drawing/2014/main" id="{86E8C183-E019-49DF-A1D3-03328AEFE522}"/>
              </a:ext>
            </a:extLst>
          </p:cNvPr>
          <p:cNvSpPr/>
          <p:nvPr userDrawn="1"/>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8" name="Google Shape;363;p47">
            <a:extLst>
              <a:ext uri="{FF2B5EF4-FFF2-40B4-BE49-F238E27FC236}">
                <a16:creationId xmlns:a16="http://schemas.microsoft.com/office/drawing/2014/main" id="{1E39F0E8-1683-4AF6-959F-26A021889194}"/>
              </a:ext>
            </a:extLst>
          </p:cNvPr>
          <p:cNvGrpSpPr/>
          <p:nvPr userDrawn="1"/>
        </p:nvGrpSpPr>
        <p:grpSpPr>
          <a:xfrm>
            <a:off x="234451" y="613658"/>
            <a:ext cx="372594" cy="360301"/>
            <a:chOff x="1247825" y="5001950"/>
            <a:chExt cx="443300" cy="428675"/>
          </a:xfrm>
        </p:grpSpPr>
        <p:sp>
          <p:nvSpPr>
            <p:cNvPr id="39" name="Google Shape;364;p47">
              <a:extLst>
                <a:ext uri="{FF2B5EF4-FFF2-40B4-BE49-F238E27FC236}">
                  <a16:creationId xmlns:a16="http://schemas.microsoft.com/office/drawing/2014/main" id="{46CC6F0C-CA7D-4055-9AA0-C534D34F2D22}"/>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5;p47">
              <a:extLst>
                <a:ext uri="{FF2B5EF4-FFF2-40B4-BE49-F238E27FC236}">
                  <a16:creationId xmlns:a16="http://schemas.microsoft.com/office/drawing/2014/main" id="{3827A4CA-66E6-46C3-9C2A-9E25E9AA1029}"/>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6;p47">
              <a:extLst>
                <a:ext uri="{FF2B5EF4-FFF2-40B4-BE49-F238E27FC236}">
                  <a16:creationId xmlns:a16="http://schemas.microsoft.com/office/drawing/2014/main" id="{60A49891-3FD9-4A69-9774-BF057F378897}"/>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7;p47">
              <a:extLst>
                <a:ext uri="{FF2B5EF4-FFF2-40B4-BE49-F238E27FC236}">
                  <a16:creationId xmlns:a16="http://schemas.microsoft.com/office/drawing/2014/main" id="{6A92F732-2FF2-4AF7-BD19-E2206D994C7C}"/>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68;p47">
              <a:extLst>
                <a:ext uri="{FF2B5EF4-FFF2-40B4-BE49-F238E27FC236}">
                  <a16:creationId xmlns:a16="http://schemas.microsoft.com/office/drawing/2014/main" id="{0168BB0A-ED2E-41B7-B7FC-24BB118C96E2}"/>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69;p47">
              <a:extLst>
                <a:ext uri="{FF2B5EF4-FFF2-40B4-BE49-F238E27FC236}">
                  <a16:creationId xmlns:a16="http://schemas.microsoft.com/office/drawing/2014/main" id="{E203DCD6-EEA4-4874-873D-34C0A0E24D14}"/>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TextBox 44">
            <a:extLst>
              <a:ext uri="{FF2B5EF4-FFF2-40B4-BE49-F238E27FC236}">
                <a16:creationId xmlns:a16="http://schemas.microsoft.com/office/drawing/2014/main" id="{D3845F71-DB59-4F5F-8C83-BAA035280B80}"/>
              </a:ext>
            </a:extLst>
          </p:cNvPr>
          <p:cNvSpPr txBox="1"/>
          <p:nvPr userDrawn="1"/>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Tree>
    <p:extLst>
      <p:ext uri="{BB962C8B-B14F-4D97-AF65-F5344CB8AC3E}">
        <p14:creationId xmlns:p14="http://schemas.microsoft.com/office/powerpoint/2010/main" val="2880719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65"/>
        <p:cNvGrpSpPr/>
        <p:nvPr/>
      </p:nvGrpSpPr>
      <p:grpSpPr>
        <a:xfrm>
          <a:off x="0" y="0"/>
          <a:ext cx="0" cy="0"/>
          <a:chOff x="0" y="0"/>
          <a:chExt cx="0" cy="0"/>
        </a:xfrm>
      </p:grpSpPr>
      <p:pic>
        <p:nvPicPr>
          <p:cNvPr id="8" name="Picture 7">
            <a:extLst>
              <a:ext uri="{FF2B5EF4-FFF2-40B4-BE49-F238E27FC236}">
                <a16:creationId xmlns:a16="http://schemas.microsoft.com/office/drawing/2014/main" id="{C559A83B-C13C-4757-9F87-A8ACFB64DCB1}"/>
              </a:ext>
            </a:extLst>
          </p:cNvPr>
          <p:cNvPicPr>
            <a:picLocks noChangeAspect="1"/>
          </p:cNvPicPr>
          <p:nvPr/>
        </p:nvPicPr>
        <p:blipFill>
          <a:blip r:embed="rId2"/>
          <a:stretch>
            <a:fillRect/>
          </a:stretch>
        </p:blipFill>
        <p:spPr>
          <a:xfrm>
            <a:off x="1" y="4274433"/>
            <a:ext cx="2585474" cy="869067"/>
          </a:xfrm>
          <a:prstGeom prst="rect">
            <a:avLst/>
          </a:prstGeom>
        </p:spPr>
      </p:pic>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a:p>
        </p:txBody>
      </p:sp>
      <p:sp>
        <p:nvSpPr>
          <p:cNvPr id="69" name="Google Shape;69;p11"/>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pPr lvl="0"/>
            <a:r>
              <a:rPr lang="en-US"/>
              <a:t>Edit Master text styles</a:t>
            </a:r>
          </a:p>
        </p:txBody>
      </p:sp>
      <p:sp>
        <p:nvSpPr>
          <p:cNvPr id="70" name="Google Shape;70;p11"/>
          <p:cNvSpPr txBox="1">
            <a:spLocks noGrp="1"/>
          </p:cNvSpPr>
          <p:nvPr>
            <p:ph type="body" idx="2"/>
          </p:nvPr>
        </p:nvSpPr>
        <p:spPr>
          <a:xfrm>
            <a:off x="5956701" y="575500"/>
            <a:ext cx="2730000" cy="3981000"/>
          </a:xfrm>
          <a:prstGeom prst="rect">
            <a:avLst/>
          </a:prstGeom>
        </p:spPr>
        <p:txBody>
          <a:bodyPr spcFirstLastPara="1" wrap="square" lIns="91425" tIns="91425" rIns="91425" bIns="91425" anchor="t" anchorCtr="0"/>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pPr lvl="0"/>
            <a:r>
              <a:rPr lang="en-US"/>
              <a:t>Edit Master text styles</a:t>
            </a:r>
          </a:p>
        </p:txBody>
      </p:sp>
      <p:sp>
        <p:nvSpPr>
          <p:cNvPr id="71" name="Google Shape;7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9063213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4450" y="575500"/>
            <a:ext cx="2046300" cy="39810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090625" y="575500"/>
            <a:ext cx="5596200" cy="3981000"/>
          </a:xfrm>
          <a:prstGeom prst="rect">
            <a:avLst/>
          </a:prstGeom>
          <a:noFill/>
          <a:ln>
            <a:noFill/>
          </a:ln>
        </p:spPr>
        <p:txBody>
          <a:bodyPr spcFirstLastPara="1" wrap="square" lIns="91425" tIns="91425" rIns="91425" bIns="91425" anchor="t" anchorCtr="0"/>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94727694"/>
      </p:ext>
    </p:extLst>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67" r:id="rId13"/>
    <p:sldLayoutId id="2147483668" r:id="rId14"/>
    <p:sldLayoutId id="2147483677" r:id="rId15"/>
  </p:sldLayoutIdLst>
  <p:transition>
    <p:fade thruBlk="1"/>
  </p:transition>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37.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holzer.org/coronavirus-covid-19-updates/"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customXml" Target="../ink/ink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3.tif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13" Type="http://schemas.openxmlformats.org/officeDocument/2006/relationships/customXml" Target="../ink/ink18.xml"/><Relationship Id="rId18" Type="http://schemas.openxmlformats.org/officeDocument/2006/relationships/image" Target="../media/image55.png"/><Relationship Id="rId26" Type="http://schemas.openxmlformats.org/officeDocument/2006/relationships/image" Target="../media/image59.png"/><Relationship Id="rId21" Type="http://schemas.openxmlformats.org/officeDocument/2006/relationships/customXml" Target="../ink/ink22.xml"/><Relationship Id="rId34" Type="http://schemas.openxmlformats.org/officeDocument/2006/relationships/image" Target="../media/image63.png"/><Relationship Id="rId7" Type="http://schemas.openxmlformats.org/officeDocument/2006/relationships/customXml" Target="../ink/ink15.xml"/><Relationship Id="rId12" Type="http://schemas.openxmlformats.org/officeDocument/2006/relationships/image" Target="../media/image52.png"/><Relationship Id="rId17" Type="http://schemas.openxmlformats.org/officeDocument/2006/relationships/customXml" Target="../ink/ink20.xml"/><Relationship Id="rId25" Type="http://schemas.openxmlformats.org/officeDocument/2006/relationships/customXml" Target="../ink/ink24.xml"/><Relationship Id="rId33" Type="http://schemas.openxmlformats.org/officeDocument/2006/relationships/customXml" Target="../ink/ink28.xml"/><Relationship Id="rId38" Type="http://schemas.openxmlformats.org/officeDocument/2006/relationships/image" Target="../media/image65.png"/><Relationship Id="rId2" Type="http://schemas.openxmlformats.org/officeDocument/2006/relationships/notesSlide" Target="../notesSlides/notesSlide13.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customXml" Target="../ink/ink26.xml"/><Relationship Id="rId1" Type="http://schemas.openxmlformats.org/officeDocument/2006/relationships/slideLayout" Target="../slideLayouts/slideLayout3.xml"/><Relationship Id="rId6" Type="http://schemas.openxmlformats.org/officeDocument/2006/relationships/image" Target="../media/image49.png"/><Relationship Id="rId11" Type="http://schemas.openxmlformats.org/officeDocument/2006/relationships/customXml" Target="../ink/ink17.xml"/><Relationship Id="rId24" Type="http://schemas.openxmlformats.org/officeDocument/2006/relationships/image" Target="../media/image58.png"/><Relationship Id="rId32" Type="http://schemas.openxmlformats.org/officeDocument/2006/relationships/image" Target="../media/image62.png"/><Relationship Id="rId37" Type="http://schemas.openxmlformats.org/officeDocument/2006/relationships/customXml" Target="../ink/ink30.xml"/><Relationship Id="rId5" Type="http://schemas.openxmlformats.org/officeDocument/2006/relationships/customXml" Target="../ink/ink14.xml"/><Relationship Id="rId15" Type="http://schemas.openxmlformats.org/officeDocument/2006/relationships/customXml" Target="../ink/ink19.xml"/><Relationship Id="rId23" Type="http://schemas.openxmlformats.org/officeDocument/2006/relationships/customXml" Target="../ink/ink23.xml"/><Relationship Id="rId28" Type="http://schemas.openxmlformats.org/officeDocument/2006/relationships/image" Target="../media/image60.png"/><Relationship Id="rId36" Type="http://schemas.openxmlformats.org/officeDocument/2006/relationships/image" Target="../media/image64.png"/><Relationship Id="rId10" Type="http://schemas.openxmlformats.org/officeDocument/2006/relationships/image" Target="../media/image51.png"/><Relationship Id="rId19" Type="http://schemas.openxmlformats.org/officeDocument/2006/relationships/customXml" Target="../ink/ink21.xml"/><Relationship Id="rId31" Type="http://schemas.openxmlformats.org/officeDocument/2006/relationships/customXml" Target="../ink/ink27.xml"/><Relationship Id="rId4" Type="http://schemas.openxmlformats.org/officeDocument/2006/relationships/image" Target="../media/image48.png"/><Relationship Id="rId9" Type="http://schemas.openxmlformats.org/officeDocument/2006/relationships/customXml" Target="../ink/ink16.xm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customXml" Target="../ink/ink25.xml"/><Relationship Id="rId30" Type="http://schemas.openxmlformats.org/officeDocument/2006/relationships/image" Target="../media/image61.png"/><Relationship Id="rId35" Type="http://schemas.openxmlformats.org/officeDocument/2006/relationships/customXml" Target="../ink/ink29.xml"/><Relationship Id="rId8" Type="http://schemas.openxmlformats.org/officeDocument/2006/relationships/image" Target="../media/image50.png"/><Relationship Id="rId3" Type="http://schemas.openxmlformats.org/officeDocument/2006/relationships/customXml" Target="../ink/ink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ustomXml" Target="../ink/ink31.xm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customXml" Target="../ink/ink32.xm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customXml" Target="../ink/ink33.xm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0.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customXml" Target="../ink/ink1.xml"/><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ustomXml" Target="../ink/ink34.xm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3" Type="http://schemas.openxmlformats.org/officeDocument/2006/relationships/customXml" Target="../ink/ink35.xml"/><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customXml" Target="../ink/ink36.xm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3" Type="http://schemas.openxmlformats.org/officeDocument/2006/relationships/customXml" Target="../ink/ink37.xm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70.png"/></Relationships>
</file>

<file path=ppt/slides/_rels/slide36.xml.rels><?xml version="1.0" encoding="UTF-8" standalone="yes"?>
<Relationships xmlns="http://schemas.openxmlformats.org/package/2006/relationships"><Relationship Id="rId3" Type="http://schemas.openxmlformats.org/officeDocument/2006/relationships/customXml" Target="../ink/ink38.xml"/><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customXml" Target="../ink/ink39.xml"/><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customXml" Target="../ink/ink40.xml"/><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27.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29.png"/><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customXml" Target="../ink/ink5.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32.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6" name="Google Shape;91;p15">
            <a:extLst>
              <a:ext uri="{FF2B5EF4-FFF2-40B4-BE49-F238E27FC236}">
                <a16:creationId xmlns:a16="http://schemas.microsoft.com/office/drawing/2014/main" id="{BA5AD35C-45EE-4505-8CA7-4A2D9C5484ED}"/>
              </a:ext>
            </a:extLst>
          </p:cNvPr>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noAutofit/>
          </a:bodyPr>
          <a:lstStyle/>
          <a:p>
            <a:pPr lvl="0"/>
            <a:r>
              <a:rPr lang="en" dirty="0"/>
              <a:t>CSE/STAT 416</a:t>
            </a:r>
            <a:br>
              <a:rPr lang="en" sz="1000" dirty="0"/>
            </a:br>
            <a:r>
              <a:rPr lang="en-US" sz="1600" dirty="0"/>
              <a:t>Naïve Bayes and Decision Trees</a:t>
            </a:r>
            <a:br>
              <a:rPr lang="en" sz="1800" dirty="0"/>
            </a:br>
            <a:br>
              <a:rPr lang="en" sz="1800" dirty="0"/>
            </a:br>
            <a:r>
              <a:rPr lang="en" sz="1100" dirty="0"/>
              <a:t>Hunter Schafer</a:t>
            </a:r>
            <a:br>
              <a:rPr lang="en" sz="1000" dirty="0"/>
            </a:br>
            <a:r>
              <a:rPr lang="en-US" sz="1000" dirty="0"/>
              <a:t>Paul G. Allen School of Computer Science &amp; Engineering</a:t>
            </a:r>
            <a:br>
              <a:rPr lang="en-US" sz="1000" dirty="0"/>
            </a:br>
            <a:r>
              <a:rPr lang="en" sz="1000" dirty="0"/>
              <a:t>University of Washington</a:t>
            </a:r>
            <a:br>
              <a:rPr lang="en" sz="1000" dirty="0"/>
            </a:br>
            <a:br>
              <a:rPr lang="en" sz="1000" dirty="0"/>
            </a:br>
            <a:r>
              <a:rPr lang="en-US" sz="1000" dirty="0"/>
              <a:t>April 26, 2021</a:t>
            </a:r>
            <a:endParaRPr sz="1000" dirty="0"/>
          </a:p>
        </p:txBody>
      </p:sp>
    </p:spTree>
    <p:extLst>
      <p:ext uri="{BB962C8B-B14F-4D97-AF65-F5344CB8AC3E}">
        <p14:creationId xmlns:p14="http://schemas.microsoft.com/office/powerpoint/2010/main" val="300483592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18425-0DF3-D64E-86B4-4E10B42AAC1E}"/>
              </a:ext>
            </a:extLst>
          </p:cNvPr>
          <p:cNvSpPr>
            <a:spLocks noGrp="1"/>
          </p:cNvSpPr>
          <p:nvPr>
            <p:ph type="title"/>
          </p:nvPr>
        </p:nvSpPr>
        <p:spPr/>
        <p:txBody>
          <a:bodyPr/>
          <a:lstStyle/>
          <a:p>
            <a:r>
              <a:rPr lang="en-US" dirty="0"/>
              <a:t>Compare Models</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F04064EF-494A-4479-8D18-C62A01DCA990}"/>
                  </a:ext>
                </a:extLst>
              </p:cNvPr>
              <p:cNvSpPr>
                <a:spLocks noGrp="1"/>
              </p:cNvSpPr>
              <p:nvPr>
                <p:ph type="body" idx="1"/>
              </p:nvPr>
            </p:nvSpPr>
            <p:spPr/>
            <p:txBody>
              <a:bodyPr/>
              <a:lstStyle/>
              <a:p>
                <a:pPr marL="139700" indent="0">
                  <a:buNone/>
                </a:pPr>
                <a:r>
                  <a:rPr lang="en-US" b="1" dirty="0"/>
                  <a:t>Logistic Regression:</a:t>
                </a:r>
              </a:p>
              <a:p>
                <a:pPr marL="139700" indent="0">
                  <a:buNone/>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𝑃</m:t>
                      </m:r>
                      <m:d>
                        <m:dPr>
                          <m:ctrlPr>
                            <a:rPr lang="en-US" sz="1800" i="1">
                              <a:latin typeface="Cambria Math" panose="02040503050406030204" pitchFamily="18" charset="0"/>
                            </a:rPr>
                          </m:ctrlPr>
                        </m:dPr>
                        <m:e>
                          <m:r>
                            <a:rPr lang="en-US" sz="1800" i="1">
                              <a:latin typeface="Cambria Math" panose="02040503050406030204" pitchFamily="18" charset="0"/>
                            </a:rPr>
                            <m:t>𝑦</m:t>
                          </m:r>
                          <m:r>
                            <a:rPr lang="en-US" sz="1800" i="1">
                              <a:latin typeface="Cambria Math" panose="02040503050406030204" pitchFamily="18" charset="0"/>
                            </a:rPr>
                            <m:t>=+1</m:t>
                          </m:r>
                        </m:e>
                        <m:e>
                          <m:r>
                            <a:rPr lang="en-US" sz="1800" i="1">
                              <a:latin typeface="Cambria Math" panose="02040503050406030204" pitchFamily="18" charset="0"/>
                            </a:rPr>
                            <m:t>𝑥</m:t>
                          </m:r>
                          <m:r>
                            <a:rPr lang="en-US" sz="1800" i="1">
                              <a:latin typeface="Cambria Math" panose="02040503050406030204" pitchFamily="18" charset="0"/>
                            </a:rPr>
                            <m:t>,</m:t>
                          </m:r>
                          <m:r>
                            <a:rPr lang="en-US" sz="1800" i="1">
                              <a:latin typeface="Cambria Math" panose="02040503050406030204" pitchFamily="18" charset="0"/>
                            </a:rPr>
                            <m:t>𝑤</m:t>
                          </m:r>
                        </m:e>
                      </m:d>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1</m:t>
                          </m:r>
                        </m:num>
                        <m:den>
                          <m:r>
                            <a:rPr lang="en-US" sz="1800" i="1">
                              <a:latin typeface="Cambria Math" panose="02040503050406030204" pitchFamily="18" charset="0"/>
                            </a:rPr>
                            <m:t>1+</m:t>
                          </m:r>
                          <m:sSup>
                            <m:sSupPr>
                              <m:ctrlPr>
                                <a:rPr lang="en-US" sz="1800" i="1">
                                  <a:latin typeface="Cambria Math" panose="02040503050406030204" pitchFamily="18" charset="0"/>
                                </a:rPr>
                              </m:ctrlPr>
                            </m:sSupPr>
                            <m:e>
                              <m:r>
                                <a:rPr lang="en-US" sz="1800" i="1">
                                  <a:latin typeface="Cambria Math" panose="02040503050406030204" pitchFamily="18" charset="0"/>
                                </a:rPr>
                                <m:t>𝑒</m:t>
                              </m:r>
                            </m:e>
                            <m:sup>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𝑤</m:t>
                                  </m:r>
                                </m:e>
                                <m:sup>
                                  <m:r>
                                    <a:rPr lang="en-US" sz="1800" i="1">
                                      <a:latin typeface="Cambria Math" panose="02040503050406030204" pitchFamily="18" charset="0"/>
                                    </a:rPr>
                                    <m:t>𝑇</m:t>
                                  </m:r>
                                </m:sup>
                              </m:sSup>
                              <m:r>
                                <a:rPr lang="en-US" sz="1800" i="1">
                                  <a:latin typeface="Cambria Math" panose="02040503050406030204" pitchFamily="18" charset="0"/>
                                </a:rPr>
                                <m:t>h</m:t>
                              </m:r>
                              <m:r>
                                <a:rPr lang="en-US" sz="1800" i="1">
                                  <a:latin typeface="Cambria Math" panose="02040503050406030204" pitchFamily="18" charset="0"/>
                                </a:rPr>
                                <m:t>(</m:t>
                              </m:r>
                              <m:r>
                                <a:rPr lang="en-US" sz="1800" i="1">
                                  <a:latin typeface="Cambria Math" panose="02040503050406030204" pitchFamily="18" charset="0"/>
                                </a:rPr>
                                <m:t>𝑥</m:t>
                              </m:r>
                              <m:r>
                                <a:rPr lang="en-US" sz="1800" i="1">
                                  <a:latin typeface="Cambria Math" panose="02040503050406030204" pitchFamily="18" charset="0"/>
                                </a:rPr>
                                <m:t>)</m:t>
                              </m:r>
                            </m:sup>
                          </m:sSup>
                        </m:den>
                      </m:f>
                    </m:oMath>
                  </m:oMathPara>
                </a14:m>
                <a:br>
                  <a:rPr lang="en-US" dirty="0"/>
                </a:br>
                <a:endParaRPr lang="en-US" dirty="0"/>
              </a:p>
              <a:p>
                <a:endParaRPr lang="en-US" i="1" dirty="0">
                  <a:latin typeface="Cambria Math" panose="02040503050406030204" pitchFamily="18" charset="0"/>
                </a:endParaRPr>
              </a:p>
              <a:p>
                <a:pPr marL="139700" indent="0">
                  <a:buNone/>
                </a:pPr>
                <a:r>
                  <a:rPr lang="en-US" b="1" dirty="0"/>
                  <a:t>Naïve Bayes:</a:t>
                </a:r>
              </a:p>
              <a:p>
                <a:pPr marL="139700" indent="0">
                  <a:buNone/>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𝑃</m:t>
                      </m:r>
                      <m:d>
                        <m:dPr>
                          <m:ctrlPr>
                            <a:rPr lang="en-US" sz="1800" i="1">
                              <a:latin typeface="Cambria Math" panose="02040503050406030204" pitchFamily="18" charset="0"/>
                            </a:rPr>
                          </m:ctrlPr>
                        </m:dPr>
                        <m:e>
                          <m:r>
                            <a:rPr lang="en-US" sz="1800" i="1">
                              <a:latin typeface="Cambria Math" panose="02040503050406030204" pitchFamily="18" charset="0"/>
                            </a:rPr>
                            <m:t>𝑦</m:t>
                          </m:r>
                        </m:e>
                        <m:e>
                          <m:r>
                            <m:rPr>
                              <m:nor/>
                            </m:rPr>
                            <a:rPr lang="en-US" sz="1800" dirty="0"/>
                            <m:t>x</m:t>
                          </m:r>
                          <m:r>
                            <m:rPr>
                              <m:nor/>
                            </m:rPr>
                            <a:rPr lang="en-US" sz="1800" baseline="-25000" dirty="0"/>
                            <m:t>1</m:t>
                          </m:r>
                          <m:r>
                            <m:rPr>
                              <m:nor/>
                            </m:rPr>
                            <a:rPr lang="en-US" sz="1800" dirty="0"/>
                            <m:t>, </m:t>
                          </m:r>
                          <m:r>
                            <m:rPr>
                              <m:nor/>
                            </m:rPr>
                            <a:rPr lang="en-US" sz="1800" dirty="0"/>
                            <m:t>x</m:t>
                          </m:r>
                          <m:r>
                            <m:rPr>
                              <m:nor/>
                            </m:rPr>
                            <a:rPr lang="en-US" sz="1800" baseline="-25000" dirty="0"/>
                            <m:t>2</m:t>
                          </m:r>
                          <m:r>
                            <m:rPr>
                              <m:nor/>
                            </m:rPr>
                            <a:rPr lang="en-US" sz="1800" dirty="0"/>
                            <m:t>,…, </m:t>
                          </m:r>
                          <m:r>
                            <m:rPr>
                              <m:nor/>
                            </m:rPr>
                            <a:rPr lang="en-US" sz="1800" dirty="0"/>
                            <m:t>xd</m:t>
                          </m:r>
                        </m:e>
                      </m:d>
                      <m:r>
                        <a:rPr lang="en-US" sz="1800" i="1" dirty="0">
                          <a:latin typeface="Cambria Math" panose="02040503050406030204" pitchFamily="18" charset="0"/>
                        </a:rPr>
                        <m:t>=</m:t>
                      </m:r>
                      <m:nary>
                        <m:naryPr>
                          <m:chr m:val="∏"/>
                          <m:ctrlPr>
                            <a:rPr lang="en-US" sz="1800" i="1">
                              <a:latin typeface="Cambria Math" panose="02040503050406030204" pitchFamily="18" charset="0"/>
                            </a:rPr>
                          </m:ctrlPr>
                        </m:naryPr>
                        <m:sub>
                          <m:r>
                            <m:rPr>
                              <m:brk m:alnAt="23"/>
                            </m:rPr>
                            <a:rPr lang="en-US" sz="1800" i="1">
                              <a:latin typeface="Cambria Math" panose="02040503050406030204" pitchFamily="18" charset="0"/>
                            </a:rPr>
                            <m:t>𝑗</m:t>
                          </m:r>
                          <m:r>
                            <a:rPr lang="en-US" sz="1800" i="1">
                              <a:latin typeface="Cambria Math" panose="02040503050406030204" pitchFamily="18" charset="0"/>
                            </a:rPr>
                            <m:t>=1</m:t>
                          </m:r>
                        </m:sub>
                        <m:sup>
                          <m:r>
                            <a:rPr lang="en-US" sz="1800" i="1">
                              <a:latin typeface="Cambria Math" panose="02040503050406030204" pitchFamily="18" charset="0"/>
                            </a:rPr>
                            <m:t>𝑑</m:t>
                          </m:r>
                        </m:sup>
                        <m:e>
                          <m:r>
                            <a:rPr lang="en-US" sz="1800" i="1">
                              <a:latin typeface="Cambria Math" panose="02040503050406030204" pitchFamily="18" charset="0"/>
                            </a:rPr>
                            <m:t>𝑃</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𝑥</m:t>
                              </m:r>
                            </m:e>
                            <m:sub>
                              <m:r>
                                <a:rPr lang="en-US" sz="1800" i="1">
                                  <a:latin typeface="Cambria Math" panose="02040503050406030204" pitchFamily="18" charset="0"/>
                                </a:rPr>
                                <m:t>𝑗</m:t>
                              </m:r>
                            </m:sub>
                          </m:sSub>
                          <m:r>
                            <a:rPr lang="en-US" sz="1800" i="1">
                              <a:latin typeface="Cambria Math" panose="02040503050406030204" pitchFamily="18" charset="0"/>
                            </a:rPr>
                            <m:t>|</m:t>
                          </m:r>
                          <m:r>
                            <a:rPr lang="en-US" sz="1800" i="1">
                              <a:latin typeface="Cambria Math" panose="02040503050406030204" pitchFamily="18" charset="0"/>
                            </a:rPr>
                            <m:t>𝑦</m:t>
                          </m:r>
                          <m:r>
                            <a:rPr lang="en-US" sz="1800" i="1">
                              <a:latin typeface="Cambria Math" panose="02040503050406030204" pitchFamily="18" charset="0"/>
                            </a:rPr>
                            <m:t>)</m:t>
                          </m:r>
                        </m:e>
                      </m:nary>
                      <m:r>
                        <a:rPr lang="en-US" sz="1800" i="1">
                          <a:latin typeface="Cambria Math" panose="02040503050406030204" pitchFamily="18" charset="0"/>
                        </a:rPr>
                        <m:t> </m:t>
                      </m:r>
                      <m:r>
                        <a:rPr lang="en-US" sz="1800" i="1">
                          <a:latin typeface="Cambria Math" panose="02040503050406030204" pitchFamily="18" charset="0"/>
                        </a:rPr>
                        <m:t>𝑃</m:t>
                      </m:r>
                      <m:r>
                        <a:rPr lang="en-US" sz="1800" i="1">
                          <a:latin typeface="Cambria Math" panose="02040503050406030204" pitchFamily="18" charset="0"/>
                        </a:rPr>
                        <m:t>(</m:t>
                      </m:r>
                      <m:r>
                        <a:rPr lang="en-US" sz="1800" i="1">
                          <a:latin typeface="Cambria Math" panose="02040503050406030204" pitchFamily="18" charset="0"/>
                        </a:rPr>
                        <m:t>𝑦</m:t>
                      </m:r>
                      <m:r>
                        <a:rPr lang="en-US" sz="1800" i="1">
                          <a:latin typeface="Cambria Math" panose="02040503050406030204" pitchFamily="18" charset="0"/>
                        </a:rPr>
                        <m:t>)</m:t>
                      </m:r>
                    </m:oMath>
                  </m:oMathPara>
                </a14:m>
                <a:endParaRPr lang="en-US" sz="1800" dirty="0"/>
              </a:p>
              <a:p>
                <a:endParaRPr lang="en-US" dirty="0"/>
              </a:p>
              <a:p>
                <a:endParaRPr lang="en-US" dirty="0"/>
              </a:p>
              <a:p>
                <a:endParaRPr lang="en-US" dirty="0"/>
              </a:p>
              <a:p>
                <a:pPr marL="139700" indent="0">
                  <a:buNone/>
                </a:pPr>
                <a:endParaRPr lang="en-US" dirty="0"/>
              </a:p>
            </p:txBody>
          </p:sp>
        </mc:Choice>
        <mc:Fallback>
          <p:sp>
            <p:nvSpPr>
              <p:cNvPr id="5" name="Text Placeholder 4">
                <a:extLst>
                  <a:ext uri="{FF2B5EF4-FFF2-40B4-BE49-F238E27FC236}">
                    <a16:creationId xmlns:a16="http://schemas.microsoft.com/office/drawing/2014/main" id="{F04064EF-494A-4479-8D18-C62A01DCA990}"/>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5758B38-D569-E04A-8B9B-B755E637B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7" name="Rectangle 6">
            <a:extLst>
              <a:ext uri="{FF2B5EF4-FFF2-40B4-BE49-F238E27FC236}">
                <a16:creationId xmlns:a16="http://schemas.microsoft.com/office/drawing/2014/main" id="{AAB01D6B-4D23-0E46-9715-68AD0FE26FEE}"/>
              </a:ext>
            </a:extLst>
          </p:cNvPr>
          <p:cNvSpPr/>
          <p:nvPr/>
        </p:nvSpPr>
        <p:spPr>
          <a:xfrm>
            <a:off x="4203928" y="2566000"/>
            <a:ext cx="4352856" cy="307777"/>
          </a:xfrm>
          <a:prstGeom prst="rect">
            <a:avLst/>
          </a:prstGeom>
        </p:spPr>
        <p:txBody>
          <a:bodyPr wrap="square">
            <a:spAutoFit/>
          </a:bodyPr>
          <a:lstStyle/>
          <a:p>
            <a:endParaRPr lang="en-US" dirty="0"/>
          </a:p>
        </p:txBody>
      </p:sp>
      <mc:AlternateContent xmlns:mc="http://schemas.openxmlformats.org/markup-compatibility/2006">
        <mc:Choice xmlns:p14="http://schemas.microsoft.com/office/powerpoint/2010/main" Requires="p14">
          <p:contentPart p14:bwMode="auto" r:id="rId3">
            <p14:nvContentPartPr>
              <p14:cNvPr id="8" name="Ink 7">
                <a:extLst>
                  <a:ext uri="{FF2B5EF4-FFF2-40B4-BE49-F238E27FC236}">
                    <a16:creationId xmlns:a16="http://schemas.microsoft.com/office/drawing/2014/main" id="{0D930E7E-8B03-49A0-BFCF-E709618C7073}"/>
                  </a:ext>
                </a:extLst>
              </p14:cNvPr>
              <p14:cNvContentPartPr/>
              <p14:nvPr/>
            </p14:nvContentPartPr>
            <p14:xfrm>
              <a:off x="5331600" y="1504080"/>
              <a:ext cx="1954440" cy="88920"/>
            </p14:xfrm>
          </p:contentPart>
        </mc:Choice>
        <mc:Fallback>
          <p:pic>
            <p:nvPicPr>
              <p:cNvPr id="8" name="Ink 7">
                <a:extLst>
                  <a:ext uri="{FF2B5EF4-FFF2-40B4-BE49-F238E27FC236}">
                    <a16:creationId xmlns:a16="http://schemas.microsoft.com/office/drawing/2014/main" id="{0D930E7E-8B03-49A0-BFCF-E709618C7073}"/>
                  </a:ext>
                </a:extLst>
              </p:cNvPr>
              <p:cNvPicPr/>
              <p:nvPr/>
            </p:nvPicPr>
            <p:blipFill>
              <a:blip r:embed="rId4"/>
              <a:stretch>
                <a:fillRect/>
              </a:stretch>
            </p:blipFill>
            <p:spPr>
              <a:xfrm>
                <a:off x="5322240" y="1494720"/>
                <a:ext cx="1973160" cy="107640"/>
              </a:xfrm>
              <a:prstGeom prst="rect">
                <a:avLst/>
              </a:prstGeom>
            </p:spPr>
          </p:pic>
        </mc:Fallback>
      </mc:AlternateContent>
    </p:spTree>
    <p:extLst>
      <p:ext uri="{BB962C8B-B14F-4D97-AF65-F5344CB8AC3E}">
        <p14:creationId xmlns:p14="http://schemas.microsoft.com/office/powerpoint/2010/main" val="138582924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18425-0DF3-D64E-86B4-4E10B42AAC1E}"/>
              </a:ext>
            </a:extLst>
          </p:cNvPr>
          <p:cNvSpPr>
            <a:spLocks noGrp="1"/>
          </p:cNvSpPr>
          <p:nvPr>
            <p:ph type="title"/>
          </p:nvPr>
        </p:nvSpPr>
        <p:spPr/>
        <p:txBody>
          <a:bodyPr/>
          <a:lstStyle/>
          <a:p>
            <a:r>
              <a:rPr lang="en-US" dirty="0"/>
              <a:t>Compare Models</a:t>
            </a:r>
          </a:p>
        </p:txBody>
      </p:sp>
      <p:sp>
        <p:nvSpPr>
          <p:cNvPr id="4" name="Slide Number Placeholder 3">
            <a:extLst>
              <a:ext uri="{FF2B5EF4-FFF2-40B4-BE49-F238E27FC236}">
                <a16:creationId xmlns:a16="http://schemas.microsoft.com/office/drawing/2014/main" id="{35758B38-D569-E04A-8B9B-B755E637B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5" name="Oval 4">
            <a:extLst>
              <a:ext uri="{FF2B5EF4-FFF2-40B4-BE49-F238E27FC236}">
                <a16:creationId xmlns:a16="http://schemas.microsoft.com/office/drawing/2014/main" id="{4EF2C138-7CB9-3144-899A-82F2840CAE77}"/>
              </a:ext>
            </a:extLst>
          </p:cNvPr>
          <p:cNvSpPr/>
          <p:nvPr/>
        </p:nvSpPr>
        <p:spPr>
          <a:xfrm>
            <a:off x="3608832" y="2353056"/>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0CBFCFE-80D9-2D48-B87A-C148FDD197ED}"/>
              </a:ext>
            </a:extLst>
          </p:cNvPr>
          <p:cNvSpPr/>
          <p:nvPr/>
        </p:nvSpPr>
        <p:spPr>
          <a:xfrm>
            <a:off x="4206287" y="2676144"/>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B0A425D-8E25-C44C-923C-107856079AEF}"/>
              </a:ext>
            </a:extLst>
          </p:cNvPr>
          <p:cNvSpPr/>
          <p:nvPr/>
        </p:nvSpPr>
        <p:spPr>
          <a:xfrm>
            <a:off x="3709439" y="2907792"/>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9B53828-C830-CF45-8AC5-D014FC9D7103}"/>
              </a:ext>
            </a:extLst>
          </p:cNvPr>
          <p:cNvSpPr/>
          <p:nvPr/>
        </p:nvSpPr>
        <p:spPr>
          <a:xfrm>
            <a:off x="4532493" y="2370484"/>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91ACFD3-1554-114E-A2E6-8DC4CE0394D1}"/>
              </a:ext>
            </a:extLst>
          </p:cNvPr>
          <p:cNvSpPr/>
          <p:nvPr/>
        </p:nvSpPr>
        <p:spPr>
          <a:xfrm>
            <a:off x="3974639" y="2184089"/>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8850C75-CC2C-E443-A489-B711DE18610F}"/>
              </a:ext>
            </a:extLst>
          </p:cNvPr>
          <p:cNvSpPr/>
          <p:nvPr/>
        </p:nvSpPr>
        <p:spPr>
          <a:xfrm>
            <a:off x="4416669" y="3231844"/>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13" name="Oval 12">
            <a:extLst>
              <a:ext uri="{FF2B5EF4-FFF2-40B4-BE49-F238E27FC236}">
                <a16:creationId xmlns:a16="http://schemas.microsoft.com/office/drawing/2014/main" id="{C3941A25-D922-114D-81CD-8C9DD25CE95B}"/>
              </a:ext>
            </a:extLst>
          </p:cNvPr>
          <p:cNvSpPr/>
          <p:nvPr/>
        </p:nvSpPr>
        <p:spPr>
          <a:xfrm>
            <a:off x="4416669" y="3768292"/>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14" name="Oval 13">
            <a:extLst>
              <a:ext uri="{FF2B5EF4-FFF2-40B4-BE49-F238E27FC236}">
                <a16:creationId xmlns:a16="http://schemas.microsoft.com/office/drawing/2014/main" id="{5A4DC878-EF11-1D45-840C-8EFAACF34F5C}"/>
              </a:ext>
            </a:extLst>
          </p:cNvPr>
          <p:cNvSpPr/>
          <p:nvPr/>
        </p:nvSpPr>
        <p:spPr>
          <a:xfrm>
            <a:off x="4721469" y="3536644"/>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15" name="Oval 14">
            <a:extLst>
              <a:ext uri="{FF2B5EF4-FFF2-40B4-BE49-F238E27FC236}">
                <a16:creationId xmlns:a16="http://schemas.microsoft.com/office/drawing/2014/main" id="{72D10C27-BAE4-AE4E-A280-7D0CF2E2F37F}"/>
              </a:ext>
            </a:extLst>
          </p:cNvPr>
          <p:cNvSpPr/>
          <p:nvPr/>
        </p:nvSpPr>
        <p:spPr>
          <a:xfrm>
            <a:off x="4837293" y="2859988"/>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19" name="Freeform 18">
            <a:extLst>
              <a:ext uri="{FF2B5EF4-FFF2-40B4-BE49-F238E27FC236}">
                <a16:creationId xmlns:a16="http://schemas.microsoft.com/office/drawing/2014/main" id="{FCC02FDC-313E-A349-8E64-F00ED99FC7CE}"/>
              </a:ext>
            </a:extLst>
          </p:cNvPr>
          <p:cNvSpPr/>
          <p:nvPr/>
        </p:nvSpPr>
        <p:spPr>
          <a:xfrm>
            <a:off x="4045793" y="2182368"/>
            <a:ext cx="1428415" cy="1743456"/>
          </a:xfrm>
          <a:custGeom>
            <a:avLst/>
            <a:gdLst>
              <a:gd name="connsiteX0" fmla="*/ 26335 w 1428415"/>
              <a:gd name="connsiteY0" fmla="*/ 1743456 h 1743456"/>
              <a:gd name="connsiteX1" fmla="*/ 160447 w 1428415"/>
              <a:gd name="connsiteY1" fmla="*/ 1048512 h 1743456"/>
              <a:gd name="connsiteX2" fmla="*/ 1245535 w 1428415"/>
              <a:gd name="connsiteY2" fmla="*/ 170688 h 1743456"/>
              <a:gd name="connsiteX3" fmla="*/ 1428415 w 1428415"/>
              <a:gd name="connsiteY3" fmla="*/ 0 h 1743456"/>
            </a:gdLst>
            <a:ahLst/>
            <a:cxnLst>
              <a:cxn ang="0">
                <a:pos x="connsiteX0" y="connsiteY0"/>
              </a:cxn>
              <a:cxn ang="0">
                <a:pos x="connsiteX1" y="connsiteY1"/>
              </a:cxn>
              <a:cxn ang="0">
                <a:pos x="connsiteX2" y="connsiteY2"/>
              </a:cxn>
              <a:cxn ang="0">
                <a:pos x="connsiteX3" y="connsiteY3"/>
              </a:cxn>
            </a:cxnLst>
            <a:rect l="l" t="t" r="r" b="b"/>
            <a:pathLst>
              <a:path w="1428415" h="1743456">
                <a:moveTo>
                  <a:pt x="26335" y="1743456"/>
                </a:moveTo>
                <a:cubicBezTo>
                  <a:pt x="-8209" y="1527048"/>
                  <a:pt x="-42753" y="1310640"/>
                  <a:pt x="160447" y="1048512"/>
                </a:cubicBezTo>
                <a:cubicBezTo>
                  <a:pt x="363647" y="786384"/>
                  <a:pt x="1034207" y="345440"/>
                  <a:pt x="1245535" y="170688"/>
                </a:cubicBezTo>
                <a:cubicBezTo>
                  <a:pt x="1456863" y="-4064"/>
                  <a:pt x="1397935" y="32512"/>
                  <a:pt x="1428415"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1A521911-C4A2-8247-9176-A75998360FF6}"/>
              </a:ext>
            </a:extLst>
          </p:cNvPr>
          <p:cNvSpPr/>
          <p:nvPr/>
        </p:nvSpPr>
        <p:spPr>
          <a:xfrm>
            <a:off x="6088440" y="2390596"/>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F31FEA1D-D6C3-6544-BEEA-F4D461206F33}"/>
              </a:ext>
            </a:extLst>
          </p:cNvPr>
          <p:cNvSpPr/>
          <p:nvPr/>
        </p:nvSpPr>
        <p:spPr>
          <a:xfrm>
            <a:off x="6685895" y="2713684"/>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41DDB89-4415-1846-998B-DD525B1B3B68}"/>
              </a:ext>
            </a:extLst>
          </p:cNvPr>
          <p:cNvSpPr/>
          <p:nvPr/>
        </p:nvSpPr>
        <p:spPr>
          <a:xfrm>
            <a:off x="6189047" y="2945332"/>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62763935-C20D-A64D-8BE3-3BA6C2F913B9}"/>
              </a:ext>
            </a:extLst>
          </p:cNvPr>
          <p:cNvSpPr/>
          <p:nvPr/>
        </p:nvSpPr>
        <p:spPr>
          <a:xfrm>
            <a:off x="7012101" y="2408024"/>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F2EDDB28-849A-CA45-94A3-F61FB48E1D31}"/>
              </a:ext>
            </a:extLst>
          </p:cNvPr>
          <p:cNvSpPr/>
          <p:nvPr/>
        </p:nvSpPr>
        <p:spPr>
          <a:xfrm>
            <a:off x="6454247" y="2221629"/>
            <a:ext cx="231648" cy="2316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987A0283-FDA9-0F4D-8A5C-7E5D20453C84}"/>
              </a:ext>
            </a:extLst>
          </p:cNvPr>
          <p:cNvSpPr/>
          <p:nvPr/>
        </p:nvSpPr>
        <p:spPr>
          <a:xfrm>
            <a:off x="6896277" y="3269384"/>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26" name="Oval 25">
            <a:extLst>
              <a:ext uri="{FF2B5EF4-FFF2-40B4-BE49-F238E27FC236}">
                <a16:creationId xmlns:a16="http://schemas.microsoft.com/office/drawing/2014/main" id="{A2CC0048-8C67-9745-8823-8F80832CD150}"/>
              </a:ext>
            </a:extLst>
          </p:cNvPr>
          <p:cNvSpPr/>
          <p:nvPr/>
        </p:nvSpPr>
        <p:spPr>
          <a:xfrm>
            <a:off x="6896277" y="3805832"/>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27" name="Oval 26">
            <a:extLst>
              <a:ext uri="{FF2B5EF4-FFF2-40B4-BE49-F238E27FC236}">
                <a16:creationId xmlns:a16="http://schemas.microsoft.com/office/drawing/2014/main" id="{E705B5C7-5304-4C4D-89E0-7E154EE4AE1E}"/>
              </a:ext>
            </a:extLst>
          </p:cNvPr>
          <p:cNvSpPr/>
          <p:nvPr/>
        </p:nvSpPr>
        <p:spPr>
          <a:xfrm>
            <a:off x="7201077" y="3574184"/>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28" name="Oval 27">
            <a:extLst>
              <a:ext uri="{FF2B5EF4-FFF2-40B4-BE49-F238E27FC236}">
                <a16:creationId xmlns:a16="http://schemas.microsoft.com/office/drawing/2014/main" id="{286B4E35-7E9F-3443-BFE5-1475C1402231}"/>
              </a:ext>
            </a:extLst>
          </p:cNvPr>
          <p:cNvSpPr/>
          <p:nvPr/>
        </p:nvSpPr>
        <p:spPr>
          <a:xfrm>
            <a:off x="7316901" y="2897528"/>
            <a:ext cx="231648" cy="231648"/>
          </a:xfrm>
          <a:prstGeom prst="ellipse">
            <a:avLst/>
          </a:prstGeom>
          <a:solidFill>
            <a:srgbClr val="B57BA6"/>
          </a:solidFill>
          <a:ln>
            <a:solidFill>
              <a:srgbClr val="9569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5698A"/>
              </a:solidFill>
            </a:endParaRPr>
          </a:p>
        </p:txBody>
      </p:sp>
      <p:sp>
        <p:nvSpPr>
          <p:cNvPr id="30" name="Oval 29">
            <a:extLst>
              <a:ext uri="{FF2B5EF4-FFF2-40B4-BE49-F238E27FC236}">
                <a16:creationId xmlns:a16="http://schemas.microsoft.com/office/drawing/2014/main" id="{78223030-BC9A-8840-851A-7EC9870DE7C5}"/>
              </a:ext>
            </a:extLst>
          </p:cNvPr>
          <p:cNvSpPr/>
          <p:nvPr/>
        </p:nvSpPr>
        <p:spPr>
          <a:xfrm rot="20395255">
            <a:off x="5763856" y="2130104"/>
            <a:ext cx="1679042" cy="1097347"/>
          </a:xfrm>
          <a:prstGeom prst="ellipse">
            <a:avLst/>
          </a:prstGeom>
          <a:solidFill>
            <a:schemeClr val="accent1">
              <a:lumMod val="40000"/>
              <a:lumOff val="60000"/>
              <a:alpha val="62000"/>
            </a:schemeClr>
          </a:solidFill>
          <a:ln>
            <a:solidFill>
              <a:srgbClr val="609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00B691BD-C8C3-8946-A8EF-EDC6C784512A}"/>
              </a:ext>
            </a:extLst>
          </p:cNvPr>
          <p:cNvSpPr/>
          <p:nvPr/>
        </p:nvSpPr>
        <p:spPr>
          <a:xfrm rot="20395255">
            <a:off x="5927825" y="2261931"/>
            <a:ext cx="1351104" cy="813506"/>
          </a:xfrm>
          <a:prstGeom prst="ellipse">
            <a:avLst/>
          </a:prstGeom>
          <a:solidFill>
            <a:schemeClr val="accent1">
              <a:lumMod val="40000"/>
              <a:lumOff val="60000"/>
              <a:alpha val="62000"/>
            </a:schemeClr>
          </a:solidFill>
          <a:ln>
            <a:solidFill>
              <a:srgbClr val="609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7FF1D18E-7F7C-1A42-98D6-C4283A578E65}"/>
              </a:ext>
            </a:extLst>
          </p:cNvPr>
          <p:cNvSpPr/>
          <p:nvPr/>
        </p:nvSpPr>
        <p:spPr>
          <a:xfrm rot="20395255">
            <a:off x="6162140" y="2410456"/>
            <a:ext cx="863167" cy="513707"/>
          </a:xfrm>
          <a:prstGeom prst="ellipse">
            <a:avLst/>
          </a:prstGeom>
          <a:solidFill>
            <a:schemeClr val="accent1">
              <a:lumMod val="40000"/>
              <a:lumOff val="60000"/>
              <a:alpha val="62000"/>
            </a:schemeClr>
          </a:solidFill>
          <a:ln>
            <a:solidFill>
              <a:srgbClr val="609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3B18E74A-FAB4-CC4C-A0C6-06504A1FE32D}"/>
              </a:ext>
            </a:extLst>
          </p:cNvPr>
          <p:cNvSpPr/>
          <p:nvPr/>
        </p:nvSpPr>
        <p:spPr>
          <a:xfrm rot="20395255">
            <a:off x="6318350" y="2563042"/>
            <a:ext cx="565298" cy="226204"/>
          </a:xfrm>
          <a:prstGeom prst="ellipse">
            <a:avLst/>
          </a:prstGeom>
          <a:solidFill>
            <a:schemeClr val="accent1">
              <a:lumMod val="40000"/>
              <a:lumOff val="60000"/>
              <a:alpha val="62000"/>
            </a:schemeClr>
          </a:solidFill>
          <a:ln>
            <a:solidFill>
              <a:srgbClr val="609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BBEB3974-B6C8-5244-8127-0045A203FAD2}"/>
              </a:ext>
            </a:extLst>
          </p:cNvPr>
          <p:cNvSpPr/>
          <p:nvPr/>
        </p:nvSpPr>
        <p:spPr>
          <a:xfrm rot="18862171">
            <a:off x="6465504" y="3029085"/>
            <a:ext cx="1679042" cy="836765"/>
          </a:xfrm>
          <a:prstGeom prst="ellipse">
            <a:avLst/>
          </a:prstGeom>
          <a:solidFill>
            <a:schemeClr val="accent6">
              <a:lumMod val="20000"/>
              <a:lumOff val="80000"/>
              <a:alpha val="62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050A24CD-D14D-7546-9DE7-B827D73B34D8}"/>
              </a:ext>
            </a:extLst>
          </p:cNvPr>
          <p:cNvSpPr/>
          <p:nvPr/>
        </p:nvSpPr>
        <p:spPr>
          <a:xfrm rot="18862171">
            <a:off x="6714879" y="3193477"/>
            <a:ext cx="1186335" cy="496155"/>
          </a:xfrm>
          <a:prstGeom prst="ellipse">
            <a:avLst/>
          </a:prstGeom>
          <a:solidFill>
            <a:schemeClr val="accent6">
              <a:lumMod val="20000"/>
              <a:lumOff val="80000"/>
              <a:alpha val="62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EFD8BE02-5A1A-764D-B38E-5F4775203DDD}"/>
              </a:ext>
            </a:extLst>
          </p:cNvPr>
          <p:cNvSpPr/>
          <p:nvPr/>
        </p:nvSpPr>
        <p:spPr>
          <a:xfrm rot="18862171">
            <a:off x="6929975" y="3337098"/>
            <a:ext cx="718651" cy="250077"/>
          </a:xfrm>
          <a:prstGeom prst="ellipse">
            <a:avLst/>
          </a:prstGeom>
          <a:solidFill>
            <a:schemeClr val="accent6">
              <a:lumMod val="20000"/>
              <a:lumOff val="80000"/>
              <a:alpha val="62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83F6BA2D-DC66-42CE-8DAD-1C970BE8B6B1}"/>
              </a:ext>
            </a:extLst>
          </p:cNvPr>
          <p:cNvSpPr>
            <a:spLocks noGrp="1"/>
          </p:cNvSpPr>
          <p:nvPr>
            <p:ph type="body" idx="1"/>
          </p:nvPr>
        </p:nvSpPr>
        <p:spPr>
          <a:xfrm>
            <a:off x="3090625" y="575500"/>
            <a:ext cx="5596200" cy="3981000"/>
          </a:xfrm>
        </p:spPr>
        <p:txBody>
          <a:bodyPr/>
          <a:lstStyle/>
          <a:p>
            <a:pPr marL="139700" indent="0">
              <a:buNone/>
            </a:pPr>
            <a:r>
              <a:rPr lang="en-US" b="1" dirty="0">
                <a:solidFill>
                  <a:schemeClr val="bg2"/>
                </a:solidFill>
              </a:rPr>
              <a:t>Generative: </a:t>
            </a:r>
            <a:r>
              <a:rPr lang="en-US" dirty="0">
                <a:solidFill>
                  <a:schemeClr val="bg2"/>
                </a:solidFill>
              </a:rPr>
              <a:t>defines a model for generating x (e.g. Naïve Bayes)</a:t>
            </a:r>
          </a:p>
          <a:p>
            <a:pPr marL="139700" indent="0">
              <a:buNone/>
            </a:pPr>
            <a:r>
              <a:rPr lang="en-US" b="1" dirty="0">
                <a:solidFill>
                  <a:schemeClr val="bg2"/>
                </a:solidFill>
              </a:rPr>
              <a:t>Discriminative: </a:t>
            </a:r>
            <a:r>
              <a:rPr lang="en-US" dirty="0">
                <a:solidFill>
                  <a:schemeClr val="bg2"/>
                </a:solidFill>
              </a:rPr>
              <a:t>only cares about defining and optimizing a decision boundary (e.g. Logistic Regression)</a:t>
            </a:r>
          </a:p>
          <a:p>
            <a:pPr marL="139700" indent="0">
              <a:buNone/>
            </a:pPr>
            <a:endParaRPr lang="en-US" dirty="0"/>
          </a:p>
        </p:txBody>
      </p:sp>
      <mc:AlternateContent xmlns:mc="http://schemas.openxmlformats.org/markup-compatibility/2006">
        <mc:Choice xmlns:p14="http://schemas.microsoft.com/office/powerpoint/2010/main" Requires="p14">
          <p:contentPart p14:bwMode="auto" r:id="rId3">
            <p14:nvContentPartPr>
              <p14:cNvPr id="16" name="Ink 15">
                <a:extLst>
                  <a:ext uri="{FF2B5EF4-FFF2-40B4-BE49-F238E27FC236}">
                    <a16:creationId xmlns:a16="http://schemas.microsoft.com/office/drawing/2014/main" id="{59756D9F-327D-4945-A69F-DC43482DF557}"/>
                  </a:ext>
                </a:extLst>
              </p14:cNvPr>
              <p14:cNvContentPartPr/>
              <p14:nvPr/>
            </p14:nvContentPartPr>
            <p14:xfrm>
              <a:off x="6292080" y="640440"/>
              <a:ext cx="2737440" cy="970920"/>
            </p14:xfrm>
          </p:contentPart>
        </mc:Choice>
        <mc:Fallback>
          <p:pic>
            <p:nvPicPr>
              <p:cNvPr id="16" name="Ink 15">
                <a:extLst>
                  <a:ext uri="{FF2B5EF4-FFF2-40B4-BE49-F238E27FC236}">
                    <a16:creationId xmlns:a16="http://schemas.microsoft.com/office/drawing/2014/main" id="{59756D9F-327D-4945-A69F-DC43482DF557}"/>
                  </a:ext>
                </a:extLst>
              </p:cNvPr>
              <p:cNvPicPr/>
              <p:nvPr/>
            </p:nvPicPr>
            <p:blipFill>
              <a:blip r:embed="rId4"/>
              <a:stretch>
                <a:fillRect/>
              </a:stretch>
            </p:blipFill>
            <p:spPr>
              <a:xfrm>
                <a:off x="6282720" y="631080"/>
                <a:ext cx="2756160" cy="989640"/>
              </a:xfrm>
              <a:prstGeom prst="rect">
                <a:avLst/>
              </a:prstGeom>
            </p:spPr>
          </p:pic>
        </mc:Fallback>
      </mc:AlternateContent>
    </p:spTree>
    <p:extLst>
      <p:ext uri="{BB962C8B-B14F-4D97-AF65-F5344CB8AC3E}">
        <p14:creationId xmlns:p14="http://schemas.microsoft.com/office/powerpoint/2010/main" val="1858249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P spid="13" grpId="0" animBg="1"/>
      <p:bldP spid="14" grpId="0" animBg="1"/>
      <p:bldP spid="15"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41" grpId="0" animBg="1"/>
      <p:bldP spid="42" grpId="0" animBg="1"/>
      <p:bldP spid="4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D3191-F98A-434E-92B8-60F028331B52}"/>
              </a:ext>
            </a:extLst>
          </p:cNvPr>
          <p:cNvSpPr>
            <a:spLocks noGrp="1"/>
          </p:cNvSpPr>
          <p:nvPr>
            <p:ph type="ctrTitle"/>
          </p:nvPr>
        </p:nvSpPr>
        <p:spPr/>
        <p:txBody>
          <a:bodyPr/>
          <a:lstStyle/>
          <a:p>
            <a:r>
              <a:rPr lang="en-US" sz="2200" dirty="0"/>
              <a:t>Decision Trees</a:t>
            </a:r>
          </a:p>
        </p:txBody>
      </p:sp>
      <p:sp>
        <p:nvSpPr>
          <p:cNvPr id="3" name="Subtitle 2">
            <a:extLst>
              <a:ext uri="{FF2B5EF4-FFF2-40B4-BE49-F238E27FC236}">
                <a16:creationId xmlns:a16="http://schemas.microsoft.com/office/drawing/2014/main" id="{CE7F406E-A474-414A-B186-40B5CAE024D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ABAF5A6-E68D-044D-8A67-479F1322B49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3763872942"/>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18425-0DF3-D64E-86B4-4E10B42AAC1E}"/>
              </a:ext>
            </a:extLst>
          </p:cNvPr>
          <p:cNvSpPr>
            <a:spLocks noGrp="1"/>
          </p:cNvSpPr>
          <p:nvPr>
            <p:ph type="title"/>
          </p:nvPr>
        </p:nvSpPr>
        <p:spPr/>
        <p:txBody>
          <a:bodyPr/>
          <a:lstStyle/>
          <a:p>
            <a:r>
              <a:rPr lang="en-US" dirty="0"/>
              <a:t>How do we make decisions?</a:t>
            </a:r>
          </a:p>
        </p:txBody>
      </p:sp>
      <p:sp>
        <p:nvSpPr>
          <p:cNvPr id="7" name="Text Placeholder 6">
            <a:extLst>
              <a:ext uri="{FF2B5EF4-FFF2-40B4-BE49-F238E27FC236}">
                <a16:creationId xmlns:a16="http://schemas.microsoft.com/office/drawing/2014/main" id="{CE689B7A-1FE2-0D45-B9D5-67D6C5E860CF}"/>
              </a:ext>
            </a:extLst>
          </p:cNvPr>
          <p:cNvSpPr>
            <a:spLocks noGrp="1"/>
          </p:cNvSpPr>
          <p:nvPr>
            <p:ph type="body" idx="1"/>
          </p:nvPr>
        </p:nvSpPr>
        <p:spPr>
          <a:xfrm>
            <a:off x="3090625" y="4146232"/>
            <a:ext cx="5596200" cy="410268"/>
          </a:xfrm>
        </p:spPr>
        <p:txBody>
          <a:bodyPr/>
          <a:lstStyle/>
          <a:p>
            <a:pPr marL="139700" indent="0">
              <a:buNone/>
            </a:pPr>
            <a:r>
              <a:rPr lang="en-US" sz="1000" dirty="0">
                <a:hlinkClick r:id="rId2"/>
              </a:rPr>
              <a:t>https://www.holzer.org/coronavirus-covid-19-updates/</a:t>
            </a:r>
            <a:endParaRPr lang="en-US" sz="1000" dirty="0"/>
          </a:p>
        </p:txBody>
      </p:sp>
      <p:sp>
        <p:nvSpPr>
          <p:cNvPr id="4" name="Slide Number Placeholder 3">
            <a:extLst>
              <a:ext uri="{FF2B5EF4-FFF2-40B4-BE49-F238E27FC236}">
                <a16:creationId xmlns:a16="http://schemas.microsoft.com/office/drawing/2014/main" id="{35758B38-D569-E04A-8B9B-B755E637B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10" name="Picture 9">
            <a:extLst>
              <a:ext uri="{FF2B5EF4-FFF2-40B4-BE49-F238E27FC236}">
                <a16:creationId xmlns:a16="http://schemas.microsoft.com/office/drawing/2014/main" id="{FCF1CABF-1DF5-414D-B24A-BA1CD93EC7C8}"/>
              </a:ext>
            </a:extLst>
          </p:cNvPr>
          <p:cNvPicPr>
            <a:picLocks noChangeAspect="1"/>
          </p:cNvPicPr>
          <p:nvPr/>
        </p:nvPicPr>
        <p:blipFill>
          <a:blip r:embed="rId3"/>
          <a:stretch>
            <a:fillRect/>
          </a:stretch>
        </p:blipFill>
        <p:spPr>
          <a:xfrm>
            <a:off x="3741013" y="575500"/>
            <a:ext cx="3667514" cy="3570732"/>
          </a:xfrm>
          <a:prstGeom prst="rect">
            <a:avLst/>
          </a:prstGeom>
        </p:spPr>
      </p:pic>
    </p:spTree>
    <p:extLst>
      <p:ext uri="{BB962C8B-B14F-4D97-AF65-F5344CB8AC3E}">
        <p14:creationId xmlns:p14="http://schemas.microsoft.com/office/powerpoint/2010/main" val="394120416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8CA6A-471B-4E95-8B7C-94BA5AE00ABB}"/>
              </a:ext>
            </a:extLst>
          </p:cNvPr>
          <p:cNvSpPr>
            <a:spLocks noGrp="1"/>
          </p:cNvSpPr>
          <p:nvPr>
            <p:ph type="title"/>
          </p:nvPr>
        </p:nvSpPr>
        <p:spPr/>
        <p:txBody>
          <a:bodyPr/>
          <a:lstStyle/>
          <a:p>
            <a:r>
              <a:rPr lang="en-US" dirty="0"/>
              <a:t>XOR </a:t>
            </a:r>
            <a:br>
              <a:rPr lang="en-US" dirty="0"/>
            </a:br>
            <a:r>
              <a:rPr lang="en-US" dirty="0"/>
              <a:t>(Exclusive Or)</a:t>
            </a:r>
          </a:p>
        </p:txBody>
      </p:sp>
      <p:sp>
        <p:nvSpPr>
          <p:cNvPr id="3" name="Text Placeholder 2">
            <a:extLst>
              <a:ext uri="{FF2B5EF4-FFF2-40B4-BE49-F238E27FC236}">
                <a16:creationId xmlns:a16="http://schemas.microsoft.com/office/drawing/2014/main" id="{0D59C145-FA7E-455D-90E0-D58C4AE8BFC0}"/>
              </a:ext>
            </a:extLst>
          </p:cNvPr>
          <p:cNvSpPr>
            <a:spLocks noGrp="1"/>
          </p:cNvSpPr>
          <p:nvPr>
            <p:ph type="body" idx="1"/>
          </p:nvPr>
        </p:nvSpPr>
        <p:spPr/>
        <p:txBody>
          <a:bodyPr/>
          <a:lstStyle/>
          <a:p>
            <a:r>
              <a:rPr lang="en-US" dirty="0"/>
              <a:t>A line might not always support our decisions.</a:t>
            </a:r>
          </a:p>
        </p:txBody>
      </p:sp>
      <p:sp>
        <p:nvSpPr>
          <p:cNvPr id="4" name="Slide Number Placeholder 3">
            <a:extLst>
              <a:ext uri="{FF2B5EF4-FFF2-40B4-BE49-F238E27FC236}">
                <a16:creationId xmlns:a16="http://schemas.microsoft.com/office/drawing/2014/main" id="{156989AB-EC37-472D-9999-88B2F6A9FD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29CBC1A1-BCA1-4D1B-B8D0-9A9E00063BB8}"/>
                  </a:ext>
                </a:extLst>
              </p14:cNvPr>
              <p14:cNvContentPartPr/>
              <p14:nvPr/>
            </p14:nvContentPartPr>
            <p14:xfrm>
              <a:off x="3310560" y="1042560"/>
              <a:ext cx="5352480" cy="1917000"/>
            </p14:xfrm>
          </p:contentPart>
        </mc:Choice>
        <mc:Fallback>
          <p:pic>
            <p:nvPicPr>
              <p:cNvPr id="5" name="Ink 4">
                <a:extLst>
                  <a:ext uri="{FF2B5EF4-FFF2-40B4-BE49-F238E27FC236}">
                    <a16:creationId xmlns:a16="http://schemas.microsoft.com/office/drawing/2014/main" id="{29CBC1A1-BCA1-4D1B-B8D0-9A9E00063BB8}"/>
                  </a:ext>
                </a:extLst>
              </p:cNvPr>
              <p:cNvPicPr/>
              <p:nvPr/>
            </p:nvPicPr>
            <p:blipFill>
              <a:blip r:embed="rId3"/>
              <a:stretch>
                <a:fillRect/>
              </a:stretch>
            </p:blipFill>
            <p:spPr>
              <a:xfrm>
                <a:off x="3301200" y="1033200"/>
                <a:ext cx="5371200" cy="1935720"/>
              </a:xfrm>
              <a:prstGeom prst="rect">
                <a:avLst/>
              </a:prstGeom>
            </p:spPr>
          </p:pic>
        </mc:Fallback>
      </mc:AlternateContent>
    </p:spTree>
    <p:extLst>
      <p:ext uri="{BB962C8B-B14F-4D97-AF65-F5344CB8AC3E}">
        <p14:creationId xmlns:p14="http://schemas.microsoft.com/office/powerpoint/2010/main" val="263000694"/>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makes a loan risky?</a:t>
            </a:r>
          </a:p>
        </p:txBody>
      </p:sp>
      <p:grpSp>
        <p:nvGrpSpPr>
          <p:cNvPr id="8" name="Group 7"/>
          <p:cNvGrpSpPr/>
          <p:nvPr/>
        </p:nvGrpSpPr>
        <p:grpSpPr>
          <a:xfrm>
            <a:off x="6177514" y="543764"/>
            <a:ext cx="2322749" cy="3648305"/>
            <a:chOff x="4539396" y="1299610"/>
            <a:chExt cx="3096999" cy="4864407"/>
          </a:xfrm>
        </p:grpSpPr>
        <p:pic>
          <p:nvPicPr>
            <p:cNvPr id="5" name="Picture 4"/>
            <p:cNvPicPr>
              <a:picLocks noChangeAspect="1"/>
            </p:cNvPicPr>
            <p:nvPr/>
          </p:nvPicPr>
          <p:blipFill>
            <a:blip r:embed="rId3"/>
            <a:stretch>
              <a:fillRect/>
            </a:stretch>
          </p:blipFill>
          <p:spPr>
            <a:xfrm>
              <a:off x="6213894" y="1299610"/>
              <a:ext cx="1422501" cy="1065503"/>
            </a:xfrm>
            <a:prstGeom prst="rect">
              <a:avLst/>
            </a:prstGeom>
          </p:spPr>
        </p:pic>
        <p:sp>
          <p:nvSpPr>
            <p:cNvPr id="21" name="Right Brace 20"/>
            <p:cNvSpPr/>
            <p:nvPr/>
          </p:nvSpPr>
          <p:spPr>
            <a:xfrm>
              <a:off x="4539396" y="1845109"/>
              <a:ext cx="577777" cy="4318908"/>
            </a:xfrm>
            <a:prstGeom prst="rightBrace">
              <a:avLst/>
            </a:prstGeom>
          </p:spPr>
          <p:style>
            <a:lnRef idx="2">
              <a:schemeClr val="accent5"/>
            </a:lnRef>
            <a:fillRef idx="0">
              <a:schemeClr val="accent5"/>
            </a:fillRef>
            <a:effectRef idx="1">
              <a:schemeClr val="accent5"/>
            </a:effectRef>
            <a:fontRef idx="minor">
              <a:schemeClr val="tx1"/>
            </a:fontRef>
          </p:style>
          <p:txBody>
            <a:bodyPr rtlCol="0" anchor="ctr"/>
            <a:lstStyle/>
            <a:p>
              <a:pPr algn="ctr"/>
              <a:endParaRPr lang="en-US" sz="1050"/>
            </a:p>
          </p:txBody>
        </p:sp>
      </p:grpSp>
      <p:sp>
        <p:nvSpPr>
          <p:cNvPr id="23" name="Oval Callout 22"/>
          <p:cNvSpPr/>
          <p:nvPr/>
        </p:nvSpPr>
        <p:spPr>
          <a:xfrm>
            <a:off x="2948967" y="715804"/>
            <a:ext cx="3155731" cy="1488177"/>
          </a:xfrm>
          <a:prstGeom prst="wedgeEllipseCallout">
            <a:avLst>
              <a:gd name="adj1" fmla="val -23189"/>
              <a:gd name="adj2" fmla="val 659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useo Sans 300"/>
                <a:cs typeface="Museo Sans 300"/>
              </a:rPr>
              <a:t>I want to buy a new house!</a:t>
            </a:r>
          </a:p>
        </p:txBody>
      </p:sp>
      <p:sp>
        <p:nvSpPr>
          <p:cNvPr id="24" name="Rectangle 23"/>
          <p:cNvSpPr/>
          <p:nvPr/>
        </p:nvSpPr>
        <p:spPr>
          <a:xfrm>
            <a:off x="7142454" y="1395358"/>
            <a:ext cx="1648745" cy="646331"/>
          </a:xfrm>
          <a:prstGeom prst="rect">
            <a:avLst/>
          </a:prstGeom>
          <a:effectLst>
            <a:outerShdw blurRad="95250" dist="508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n-US" sz="1800" dirty="0">
                <a:latin typeface="Museo Sans 300"/>
                <a:cs typeface="Museo Sans 300"/>
              </a:rPr>
              <a:t>Credit History </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25" name="Rectangle 24"/>
          <p:cNvSpPr/>
          <p:nvPr/>
        </p:nvSpPr>
        <p:spPr>
          <a:xfrm>
            <a:off x="7142454" y="2150662"/>
            <a:ext cx="1648745" cy="646331"/>
          </a:xfrm>
          <a:prstGeom prst="rect">
            <a:avLst/>
          </a:prstGeom>
          <a:effectLst>
            <a:outerShdw blurRad="95250" dist="50800" dir="2700000" sx="101000" sy="101000" algn="tl" rotWithShape="0">
              <a:prstClr val="black">
                <a:alpha val="28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1800" dirty="0">
                <a:latin typeface="Museo Sans 300"/>
                <a:cs typeface="Museo Sans 300"/>
              </a:rPr>
              <a:t>Income</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26" name="Rectangle 25"/>
          <p:cNvSpPr/>
          <p:nvPr/>
        </p:nvSpPr>
        <p:spPr>
          <a:xfrm>
            <a:off x="7142454" y="2907372"/>
            <a:ext cx="1648745" cy="646331"/>
          </a:xfrm>
          <a:prstGeom prst="rect">
            <a:avLst/>
          </a:prstGeom>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Term</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30" name="Rectangle 29"/>
          <p:cNvSpPr/>
          <p:nvPr/>
        </p:nvSpPr>
        <p:spPr>
          <a:xfrm>
            <a:off x="7142453" y="3664081"/>
            <a:ext cx="1648745" cy="646331"/>
          </a:xfrm>
          <a:prstGeom prst="rect">
            <a:avLst/>
          </a:prstGeom>
          <a:solidFill>
            <a:srgbClr val="FF5500"/>
          </a:solidFill>
          <a:ln>
            <a:solidFill>
              <a:schemeClr val="accent4">
                <a:lumMod val="75000"/>
              </a:schemeClr>
            </a:solidFill>
          </a:ln>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Personal Info</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grpSp>
        <p:nvGrpSpPr>
          <p:cNvPr id="7" name="Group 6"/>
          <p:cNvGrpSpPr/>
          <p:nvPr/>
        </p:nvGrpSpPr>
        <p:grpSpPr>
          <a:xfrm>
            <a:off x="3280048" y="2625227"/>
            <a:ext cx="965893" cy="1802469"/>
            <a:chOff x="1921835" y="3287572"/>
            <a:chExt cx="1287857" cy="2403291"/>
          </a:xfrm>
        </p:grpSpPr>
        <p:pic>
          <p:nvPicPr>
            <p:cNvPr id="3" name="Picture 2"/>
            <p:cNvPicPr>
              <a:picLocks noChangeAspect="1"/>
            </p:cNvPicPr>
            <p:nvPr/>
          </p:nvPicPr>
          <p:blipFill>
            <a:blip r:embed="rId4"/>
            <a:stretch>
              <a:fillRect/>
            </a:stretch>
          </p:blipFill>
          <p:spPr>
            <a:xfrm>
              <a:off x="1921835" y="3287572"/>
              <a:ext cx="1287857" cy="1764096"/>
            </a:xfrm>
            <a:prstGeom prst="rect">
              <a:avLst/>
            </a:prstGeom>
          </p:spPr>
        </p:pic>
        <p:sp>
          <p:nvSpPr>
            <p:cNvPr id="6" name="TextBox 5"/>
            <p:cNvSpPr txBox="1"/>
            <p:nvPr/>
          </p:nvSpPr>
          <p:spPr>
            <a:xfrm>
              <a:off x="1958019" y="5136866"/>
              <a:ext cx="1099020" cy="553997"/>
            </a:xfrm>
            <a:prstGeom prst="rect">
              <a:avLst/>
            </a:prstGeom>
            <a:noFill/>
          </p:spPr>
          <p:txBody>
            <a:bodyPr wrap="none" rtlCol="0">
              <a:spAutoFit/>
            </a:bodyPr>
            <a:lstStyle/>
            <a:p>
              <a:pPr algn="ctr"/>
              <a:r>
                <a:rPr lang="en-US" sz="1050" b="1" dirty="0">
                  <a:latin typeface="Museo Sans 300"/>
                  <a:cs typeface="Museo Sans 300"/>
                </a:rPr>
                <a:t>Loan </a:t>
              </a:r>
            </a:p>
            <a:p>
              <a:pPr algn="ctr"/>
              <a:r>
                <a:rPr lang="en-US" sz="1050" b="1" dirty="0">
                  <a:latin typeface="Museo Sans 300"/>
                  <a:cs typeface="Museo Sans 300"/>
                </a:rPr>
                <a:t>Application</a:t>
              </a:r>
            </a:p>
          </p:txBody>
        </p:sp>
      </p:grpSp>
    </p:spTree>
    <p:extLst>
      <p:ext uri="{BB962C8B-B14F-4D97-AF65-F5344CB8AC3E}">
        <p14:creationId xmlns:p14="http://schemas.microsoft.com/office/powerpoint/2010/main" val="13033000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Credit history explained</a:t>
            </a:r>
          </a:p>
        </p:txBody>
      </p:sp>
      <p:sp>
        <p:nvSpPr>
          <p:cNvPr id="14" name="Rectangle 13"/>
          <p:cNvSpPr/>
          <p:nvPr/>
        </p:nvSpPr>
        <p:spPr>
          <a:xfrm>
            <a:off x="2915938" y="1146424"/>
            <a:ext cx="2318852" cy="1892826"/>
          </a:xfrm>
          <a:prstGeom prst="rect">
            <a:avLst/>
          </a:prstGeom>
          <a:noFill/>
        </p:spPr>
        <p:txBody>
          <a:bodyPr wrap="square">
            <a:spAutoFit/>
          </a:bodyPr>
          <a:lstStyle/>
          <a:p>
            <a:r>
              <a:rPr lang="en-US" sz="1950" dirty="0">
                <a:solidFill>
                  <a:schemeClr val="accent6"/>
                </a:solidFill>
                <a:latin typeface="Museo Sans 300" charset="0"/>
                <a:ea typeface="Museo Sans 300" charset="0"/>
                <a:cs typeface="Museo Sans 300" charset="0"/>
              </a:rPr>
              <a:t>Did I pay previous loans on time?</a:t>
            </a:r>
          </a:p>
          <a:p>
            <a:endParaRPr lang="en-US" sz="1950" dirty="0">
              <a:solidFill>
                <a:schemeClr val="accent6"/>
              </a:solidFill>
              <a:latin typeface="Museo Sans 300" charset="0"/>
              <a:ea typeface="Museo Sans 300" charset="0"/>
              <a:cs typeface="Museo Sans 300" charset="0"/>
            </a:endParaRPr>
          </a:p>
          <a:p>
            <a:r>
              <a:rPr lang="en-US" sz="1950" b="1" dirty="0">
                <a:solidFill>
                  <a:schemeClr val="accent1"/>
                </a:solidFill>
                <a:latin typeface="Museo Sans 300" charset="0"/>
                <a:ea typeface="Museo Sans 300" charset="0"/>
                <a:cs typeface="Museo Sans 300" charset="0"/>
              </a:rPr>
              <a:t>Example:</a:t>
            </a:r>
            <a:r>
              <a:rPr lang="en-US" sz="1950" dirty="0">
                <a:solidFill>
                  <a:schemeClr val="accent6"/>
                </a:solidFill>
                <a:latin typeface="Museo Sans 300" charset="0"/>
                <a:ea typeface="Museo Sans 300" charset="0"/>
                <a:cs typeface="Museo Sans 300" charset="0"/>
              </a:rPr>
              <a:t> excellent, good, or fair</a:t>
            </a:r>
          </a:p>
          <a:p>
            <a:r>
              <a:rPr lang="en-US" sz="1950" dirty="0">
                <a:solidFill>
                  <a:schemeClr val="accent6"/>
                </a:solidFill>
                <a:latin typeface="Museo Sans 300" charset="0"/>
                <a:ea typeface="Museo Sans 300" charset="0"/>
                <a:cs typeface="Museo Sans 300" charset="0"/>
              </a:rPr>
              <a:t> </a:t>
            </a:r>
          </a:p>
        </p:txBody>
      </p:sp>
      <p:cxnSp>
        <p:nvCxnSpPr>
          <p:cNvPr id="15" name="Straight Arrow Connector 14"/>
          <p:cNvCxnSpPr/>
          <p:nvPr/>
        </p:nvCxnSpPr>
        <p:spPr>
          <a:xfrm>
            <a:off x="5318780" y="1675682"/>
            <a:ext cx="1655693" cy="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90395F24-F271-44E2-8BF9-B98397E3011C}"/>
              </a:ext>
            </a:extLst>
          </p:cNvPr>
          <p:cNvSpPr/>
          <p:nvPr/>
        </p:nvSpPr>
        <p:spPr>
          <a:xfrm>
            <a:off x="7142454" y="1395358"/>
            <a:ext cx="1648745" cy="646331"/>
          </a:xfrm>
          <a:prstGeom prst="rect">
            <a:avLst/>
          </a:prstGeom>
          <a:effectLst>
            <a:outerShdw blurRad="95250" dist="508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n-US" sz="1800" dirty="0">
                <a:latin typeface="Museo Sans 300"/>
                <a:cs typeface="Museo Sans 300"/>
              </a:rPr>
              <a:t>Credit History </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0" name="Rectangle 9">
            <a:extLst>
              <a:ext uri="{FF2B5EF4-FFF2-40B4-BE49-F238E27FC236}">
                <a16:creationId xmlns:a16="http://schemas.microsoft.com/office/drawing/2014/main" id="{DF739537-5398-4AF3-9636-D512ACDF5473}"/>
              </a:ext>
            </a:extLst>
          </p:cNvPr>
          <p:cNvSpPr/>
          <p:nvPr/>
        </p:nvSpPr>
        <p:spPr>
          <a:xfrm>
            <a:off x="7142454" y="2150662"/>
            <a:ext cx="1648745" cy="646331"/>
          </a:xfrm>
          <a:prstGeom prst="rect">
            <a:avLst/>
          </a:prstGeom>
          <a:effectLst>
            <a:outerShdw blurRad="95250" dist="50800" dir="2700000" sx="101000" sy="101000" algn="tl" rotWithShape="0">
              <a:prstClr val="black">
                <a:alpha val="28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1800" dirty="0">
                <a:latin typeface="Museo Sans 300"/>
                <a:cs typeface="Museo Sans 300"/>
              </a:rPr>
              <a:t>Income</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1" name="Rectangle 10">
            <a:extLst>
              <a:ext uri="{FF2B5EF4-FFF2-40B4-BE49-F238E27FC236}">
                <a16:creationId xmlns:a16="http://schemas.microsoft.com/office/drawing/2014/main" id="{321CEAF1-E15E-44B8-B9B7-EE17661B4DAD}"/>
              </a:ext>
            </a:extLst>
          </p:cNvPr>
          <p:cNvSpPr/>
          <p:nvPr/>
        </p:nvSpPr>
        <p:spPr>
          <a:xfrm>
            <a:off x="7142454" y="2907372"/>
            <a:ext cx="1648745" cy="646331"/>
          </a:xfrm>
          <a:prstGeom prst="rect">
            <a:avLst/>
          </a:prstGeom>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Term</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2" name="Rectangle 11">
            <a:extLst>
              <a:ext uri="{FF2B5EF4-FFF2-40B4-BE49-F238E27FC236}">
                <a16:creationId xmlns:a16="http://schemas.microsoft.com/office/drawing/2014/main" id="{B4352DD0-1F35-4369-AE88-BE6A9C7420B0}"/>
              </a:ext>
            </a:extLst>
          </p:cNvPr>
          <p:cNvSpPr/>
          <p:nvPr/>
        </p:nvSpPr>
        <p:spPr>
          <a:xfrm>
            <a:off x="7142453" y="3664081"/>
            <a:ext cx="1648745" cy="646331"/>
          </a:xfrm>
          <a:prstGeom prst="rect">
            <a:avLst/>
          </a:prstGeom>
          <a:solidFill>
            <a:srgbClr val="FF5500"/>
          </a:solidFill>
          <a:ln>
            <a:solidFill>
              <a:schemeClr val="accent4">
                <a:lumMod val="75000"/>
              </a:schemeClr>
            </a:solidFill>
          </a:ln>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Personal Info</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Tree>
    <p:extLst>
      <p:ext uri="{BB962C8B-B14F-4D97-AF65-F5344CB8AC3E}">
        <p14:creationId xmlns:p14="http://schemas.microsoft.com/office/powerpoint/2010/main" val="2548613666"/>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Income</a:t>
            </a:r>
          </a:p>
        </p:txBody>
      </p:sp>
      <p:sp>
        <p:nvSpPr>
          <p:cNvPr id="14" name="Rectangle 13"/>
          <p:cNvSpPr/>
          <p:nvPr/>
        </p:nvSpPr>
        <p:spPr>
          <a:xfrm>
            <a:off x="2895600" y="1393053"/>
            <a:ext cx="2537431" cy="1292662"/>
          </a:xfrm>
          <a:prstGeom prst="rect">
            <a:avLst/>
          </a:prstGeom>
          <a:noFill/>
        </p:spPr>
        <p:txBody>
          <a:bodyPr wrap="square">
            <a:spAutoFit/>
          </a:bodyPr>
          <a:lstStyle/>
          <a:p>
            <a:r>
              <a:rPr lang="en-US" sz="1950" dirty="0">
                <a:solidFill>
                  <a:schemeClr val="accent6"/>
                </a:solidFill>
                <a:latin typeface="Museo Sans 300" charset="0"/>
                <a:ea typeface="Museo Sans 300" charset="0"/>
                <a:cs typeface="Museo Sans 300" charset="0"/>
              </a:rPr>
              <a:t>What’s my income?</a:t>
            </a:r>
          </a:p>
          <a:p>
            <a:br>
              <a:rPr lang="en-US" sz="1950" dirty="0">
                <a:solidFill>
                  <a:schemeClr val="accent6"/>
                </a:solidFill>
                <a:latin typeface="Museo Sans 300" charset="0"/>
                <a:ea typeface="Museo Sans 300" charset="0"/>
                <a:cs typeface="Museo Sans 300" charset="0"/>
              </a:rPr>
            </a:br>
            <a:r>
              <a:rPr lang="en-US" sz="1950" b="1" dirty="0">
                <a:solidFill>
                  <a:schemeClr val="accent1"/>
                </a:solidFill>
                <a:latin typeface="Museo Sans 300" charset="0"/>
                <a:ea typeface="Museo Sans 300" charset="0"/>
                <a:cs typeface="Museo Sans 300" charset="0"/>
              </a:rPr>
              <a:t>Example:</a:t>
            </a:r>
            <a:r>
              <a:rPr lang="en-US" sz="1950" dirty="0">
                <a:solidFill>
                  <a:schemeClr val="accent6"/>
                </a:solidFill>
                <a:latin typeface="Museo Sans 300" charset="0"/>
                <a:ea typeface="Museo Sans 300" charset="0"/>
                <a:cs typeface="Museo Sans 300" charset="0"/>
              </a:rPr>
              <a:t> </a:t>
            </a:r>
            <a:br>
              <a:rPr lang="en-US" sz="1950" dirty="0">
                <a:solidFill>
                  <a:schemeClr val="accent6"/>
                </a:solidFill>
                <a:latin typeface="Museo Sans 300" charset="0"/>
                <a:ea typeface="Museo Sans 300" charset="0"/>
                <a:cs typeface="Museo Sans 300" charset="0"/>
              </a:rPr>
            </a:br>
            <a:r>
              <a:rPr lang="en-US" sz="1950" dirty="0">
                <a:solidFill>
                  <a:schemeClr val="accent6"/>
                </a:solidFill>
                <a:latin typeface="Museo Sans 300" charset="0"/>
                <a:ea typeface="Museo Sans 300" charset="0"/>
                <a:cs typeface="Museo Sans 300" charset="0"/>
              </a:rPr>
              <a:t>$80K per year</a:t>
            </a:r>
          </a:p>
        </p:txBody>
      </p:sp>
      <p:cxnSp>
        <p:nvCxnSpPr>
          <p:cNvPr id="15" name="Straight Arrow Connector 14"/>
          <p:cNvCxnSpPr/>
          <p:nvPr/>
        </p:nvCxnSpPr>
        <p:spPr>
          <a:xfrm flipV="1">
            <a:off x="4372266" y="2212305"/>
            <a:ext cx="2488159" cy="16391"/>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FBAA535A-7552-4822-94B4-CC750A984E95}"/>
              </a:ext>
            </a:extLst>
          </p:cNvPr>
          <p:cNvSpPr/>
          <p:nvPr/>
        </p:nvSpPr>
        <p:spPr>
          <a:xfrm>
            <a:off x="7142454" y="1395358"/>
            <a:ext cx="1648745" cy="646331"/>
          </a:xfrm>
          <a:prstGeom prst="rect">
            <a:avLst/>
          </a:prstGeom>
          <a:effectLst>
            <a:outerShdw blurRad="95250" dist="508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n-US" sz="1800" dirty="0">
                <a:latin typeface="Museo Sans 300"/>
                <a:cs typeface="Museo Sans 300"/>
              </a:rPr>
              <a:t>Credit History </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0" name="Rectangle 9">
            <a:extLst>
              <a:ext uri="{FF2B5EF4-FFF2-40B4-BE49-F238E27FC236}">
                <a16:creationId xmlns:a16="http://schemas.microsoft.com/office/drawing/2014/main" id="{51A660FB-A6FE-4A74-AF0E-0A4386A817F9}"/>
              </a:ext>
            </a:extLst>
          </p:cNvPr>
          <p:cNvSpPr/>
          <p:nvPr/>
        </p:nvSpPr>
        <p:spPr>
          <a:xfrm>
            <a:off x="7142454" y="2150662"/>
            <a:ext cx="1648745" cy="646331"/>
          </a:xfrm>
          <a:prstGeom prst="rect">
            <a:avLst/>
          </a:prstGeom>
          <a:effectLst>
            <a:outerShdw blurRad="95250" dist="50800" dir="2700000" sx="101000" sy="101000" algn="tl" rotWithShape="0">
              <a:prstClr val="black">
                <a:alpha val="28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1800" dirty="0">
                <a:latin typeface="Museo Sans 300"/>
                <a:cs typeface="Museo Sans 300"/>
              </a:rPr>
              <a:t>Income</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1" name="Rectangle 10">
            <a:extLst>
              <a:ext uri="{FF2B5EF4-FFF2-40B4-BE49-F238E27FC236}">
                <a16:creationId xmlns:a16="http://schemas.microsoft.com/office/drawing/2014/main" id="{3A22CBE9-157C-4B49-8028-63CA18BD7C78}"/>
              </a:ext>
            </a:extLst>
          </p:cNvPr>
          <p:cNvSpPr/>
          <p:nvPr/>
        </p:nvSpPr>
        <p:spPr>
          <a:xfrm>
            <a:off x="7142454" y="2907372"/>
            <a:ext cx="1648745" cy="646331"/>
          </a:xfrm>
          <a:prstGeom prst="rect">
            <a:avLst/>
          </a:prstGeom>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Term</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2" name="Rectangle 11">
            <a:extLst>
              <a:ext uri="{FF2B5EF4-FFF2-40B4-BE49-F238E27FC236}">
                <a16:creationId xmlns:a16="http://schemas.microsoft.com/office/drawing/2014/main" id="{F05D045D-488D-4525-A959-9E7324A47D55}"/>
              </a:ext>
            </a:extLst>
          </p:cNvPr>
          <p:cNvSpPr/>
          <p:nvPr/>
        </p:nvSpPr>
        <p:spPr>
          <a:xfrm>
            <a:off x="7142453" y="3664081"/>
            <a:ext cx="1648745" cy="646331"/>
          </a:xfrm>
          <a:prstGeom prst="rect">
            <a:avLst/>
          </a:prstGeom>
          <a:solidFill>
            <a:srgbClr val="FF5500"/>
          </a:solidFill>
          <a:ln>
            <a:solidFill>
              <a:schemeClr val="accent4">
                <a:lumMod val="75000"/>
              </a:schemeClr>
            </a:solidFill>
          </a:ln>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Personal Info</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Tree>
    <p:extLst>
      <p:ext uri="{BB962C8B-B14F-4D97-AF65-F5344CB8AC3E}">
        <p14:creationId xmlns:p14="http://schemas.microsoft.com/office/powerpoint/2010/main" val="198344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Loan terms</a:t>
            </a:r>
          </a:p>
        </p:txBody>
      </p:sp>
      <p:sp>
        <p:nvSpPr>
          <p:cNvPr id="14" name="Rectangle 13"/>
          <p:cNvSpPr/>
          <p:nvPr/>
        </p:nvSpPr>
        <p:spPr>
          <a:xfrm>
            <a:off x="2895600" y="1448912"/>
            <a:ext cx="2750830" cy="1592744"/>
          </a:xfrm>
          <a:prstGeom prst="rect">
            <a:avLst/>
          </a:prstGeom>
          <a:noFill/>
        </p:spPr>
        <p:txBody>
          <a:bodyPr wrap="square">
            <a:spAutoFit/>
          </a:bodyPr>
          <a:lstStyle/>
          <a:p>
            <a:r>
              <a:rPr lang="en-US" sz="1950" dirty="0">
                <a:solidFill>
                  <a:schemeClr val="accent6"/>
                </a:solidFill>
                <a:latin typeface="Museo Sans 300" charset="0"/>
                <a:ea typeface="Museo Sans 300" charset="0"/>
                <a:cs typeface="Museo Sans 300" charset="0"/>
              </a:rPr>
              <a:t>How soon do I need to pay the loan?</a:t>
            </a:r>
          </a:p>
          <a:p>
            <a:endParaRPr lang="en-US" sz="1950" dirty="0">
              <a:solidFill>
                <a:schemeClr val="accent6"/>
              </a:solidFill>
              <a:latin typeface="Museo Sans 300" charset="0"/>
              <a:ea typeface="Museo Sans 300" charset="0"/>
              <a:cs typeface="Museo Sans 300" charset="0"/>
            </a:endParaRPr>
          </a:p>
          <a:p>
            <a:r>
              <a:rPr lang="en-US" sz="1950" b="1" dirty="0">
                <a:solidFill>
                  <a:schemeClr val="accent1"/>
                </a:solidFill>
                <a:latin typeface="Museo Sans 300" charset="0"/>
                <a:ea typeface="Museo Sans 300" charset="0"/>
                <a:cs typeface="Museo Sans 300" charset="0"/>
              </a:rPr>
              <a:t>Example:</a:t>
            </a:r>
            <a:r>
              <a:rPr lang="en-US" sz="1950" dirty="0">
                <a:solidFill>
                  <a:schemeClr val="accent6"/>
                </a:solidFill>
                <a:latin typeface="Museo Sans 300" charset="0"/>
                <a:ea typeface="Museo Sans 300" charset="0"/>
                <a:cs typeface="Museo Sans 300" charset="0"/>
              </a:rPr>
              <a:t> 3 years,    </a:t>
            </a:r>
            <a:br>
              <a:rPr lang="en-US" sz="1950" dirty="0">
                <a:solidFill>
                  <a:schemeClr val="accent6"/>
                </a:solidFill>
                <a:latin typeface="Museo Sans 300" charset="0"/>
                <a:ea typeface="Museo Sans 300" charset="0"/>
                <a:cs typeface="Museo Sans 300" charset="0"/>
              </a:rPr>
            </a:br>
            <a:r>
              <a:rPr lang="en-US" sz="1950" dirty="0">
                <a:solidFill>
                  <a:schemeClr val="accent6"/>
                </a:solidFill>
                <a:latin typeface="Museo Sans 300" charset="0"/>
                <a:ea typeface="Museo Sans 300" charset="0"/>
                <a:cs typeface="Museo Sans 300" charset="0"/>
              </a:rPr>
              <a:t>5 years,</a:t>
            </a:r>
            <a:r>
              <a:rPr lang="is-IS" sz="1950" dirty="0">
                <a:solidFill>
                  <a:schemeClr val="accent6"/>
                </a:solidFill>
                <a:latin typeface="Museo Sans 300" charset="0"/>
                <a:ea typeface="Museo Sans 300" charset="0"/>
                <a:cs typeface="Museo Sans 300" charset="0"/>
              </a:rPr>
              <a:t>…</a:t>
            </a:r>
            <a:endParaRPr lang="en-US" sz="1950" dirty="0">
              <a:solidFill>
                <a:schemeClr val="accent6"/>
              </a:solidFill>
              <a:latin typeface="Museo Sans 300" charset="0"/>
              <a:ea typeface="Museo Sans 300" charset="0"/>
              <a:cs typeface="Museo Sans 300" charset="0"/>
            </a:endParaRPr>
          </a:p>
        </p:txBody>
      </p:sp>
      <p:cxnSp>
        <p:nvCxnSpPr>
          <p:cNvPr id="15" name="Straight Arrow Connector 14"/>
          <p:cNvCxnSpPr/>
          <p:nvPr/>
        </p:nvCxnSpPr>
        <p:spPr>
          <a:xfrm>
            <a:off x="5396382" y="2604779"/>
            <a:ext cx="1464043" cy="424212"/>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000909B9-9E7C-4D3B-A0C7-705044EA6BE8}"/>
              </a:ext>
            </a:extLst>
          </p:cNvPr>
          <p:cNvSpPr/>
          <p:nvPr/>
        </p:nvSpPr>
        <p:spPr>
          <a:xfrm>
            <a:off x="7142454" y="1395358"/>
            <a:ext cx="1648745" cy="646331"/>
          </a:xfrm>
          <a:prstGeom prst="rect">
            <a:avLst/>
          </a:prstGeom>
          <a:effectLst>
            <a:outerShdw blurRad="95250" dist="508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n-US" sz="1800" dirty="0">
                <a:latin typeface="Museo Sans 300"/>
                <a:cs typeface="Museo Sans 300"/>
              </a:rPr>
              <a:t>Credit History </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0" name="Rectangle 9">
            <a:extLst>
              <a:ext uri="{FF2B5EF4-FFF2-40B4-BE49-F238E27FC236}">
                <a16:creationId xmlns:a16="http://schemas.microsoft.com/office/drawing/2014/main" id="{6CAAC162-588B-4D3E-8DF7-DC73BD92E4EE}"/>
              </a:ext>
            </a:extLst>
          </p:cNvPr>
          <p:cNvSpPr/>
          <p:nvPr/>
        </p:nvSpPr>
        <p:spPr>
          <a:xfrm>
            <a:off x="7142454" y="2150662"/>
            <a:ext cx="1648745" cy="646331"/>
          </a:xfrm>
          <a:prstGeom prst="rect">
            <a:avLst/>
          </a:prstGeom>
          <a:effectLst>
            <a:outerShdw blurRad="95250" dist="50800" dir="2700000" sx="101000" sy="101000" algn="tl" rotWithShape="0">
              <a:prstClr val="black">
                <a:alpha val="28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1800" dirty="0">
                <a:latin typeface="Museo Sans 300"/>
                <a:cs typeface="Museo Sans 300"/>
              </a:rPr>
              <a:t>Income</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1" name="Rectangle 10">
            <a:extLst>
              <a:ext uri="{FF2B5EF4-FFF2-40B4-BE49-F238E27FC236}">
                <a16:creationId xmlns:a16="http://schemas.microsoft.com/office/drawing/2014/main" id="{4ECE8B2B-E508-47A3-8C7D-8E3BB8C5C931}"/>
              </a:ext>
            </a:extLst>
          </p:cNvPr>
          <p:cNvSpPr/>
          <p:nvPr/>
        </p:nvSpPr>
        <p:spPr>
          <a:xfrm>
            <a:off x="7142454" y="2907372"/>
            <a:ext cx="1648745" cy="646331"/>
          </a:xfrm>
          <a:prstGeom prst="rect">
            <a:avLst/>
          </a:prstGeom>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Term</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2" name="Rectangle 11">
            <a:extLst>
              <a:ext uri="{FF2B5EF4-FFF2-40B4-BE49-F238E27FC236}">
                <a16:creationId xmlns:a16="http://schemas.microsoft.com/office/drawing/2014/main" id="{EDB85EA9-57B8-4C9F-850B-E914C409EB23}"/>
              </a:ext>
            </a:extLst>
          </p:cNvPr>
          <p:cNvSpPr/>
          <p:nvPr/>
        </p:nvSpPr>
        <p:spPr>
          <a:xfrm>
            <a:off x="7142453" y="3664081"/>
            <a:ext cx="1648745" cy="646331"/>
          </a:xfrm>
          <a:prstGeom prst="rect">
            <a:avLst/>
          </a:prstGeom>
          <a:solidFill>
            <a:srgbClr val="FF5500"/>
          </a:solidFill>
          <a:ln>
            <a:solidFill>
              <a:schemeClr val="accent4">
                <a:lumMod val="75000"/>
              </a:schemeClr>
            </a:solidFill>
          </a:ln>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Personal Info</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Tree>
    <p:extLst>
      <p:ext uri="{BB962C8B-B14F-4D97-AF65-F5344CB8AC3E}">
        <p14:creationId xmlns:p14="http://schemas.microsoft.com/office/powerpoint/2010/main" val="2981585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information</a:t>
            </a:r>
          </a:p>
        </p:txBody>
      </p:sp>
      <p:sp>
        <p:nvSpPr>
          <p:cNvPr id="14" name="Rectangle 13"/>
          <p:cNvSpPr/>
          <p:nvPr/>
        </p:nvSpPr>
        <p:spPr>
          <a:xfrm>
            <a:off x="2830002" y="1945619"/>
            <a:ext cx="2827065" cy="1592744"/>
          </a:xfrm>
          <a:prstGeom prst="rect">
            <a:avLst/>
          </a:prstGeom>
          <a:noFill/>
        </p:spPr>
        <p:txBody>
          <a:bodyPr wrap="square">
            <a:spAutoFit/>
          </a:bodyPr>
          <a:lstStyle/>
          <a:p>
            <a:r>
              <a:rPr lang="en-US" sz="1950" dirty="0">
                <a:solidFill>
                  <a:schemeClr val="accent6"/>
                </a:solidFill>
                <a:latin typeface="Museo Sans 300" charset="0"/>
                <a:ea typeface="Museo Sans 300" charset="0"/>
                <a:cs typeface="Museo Sans 300" charset="0"/>
              </a:rPr>
              <a:t>Age, reason for the loan, marital status,</a:t>
            </a:r>
            <a:r>
              <a:rPr lang="is-IS" sz="1950" dirty="0">
                <a:solidFill>
                  <a:schemeClr val="accent6"/>
                </a:solidFill>
                <a:latin typeface="Museo Sans 300" charset="0"/>
                <a:ea typeface="Museo Sans 300" charset="0"/>
                <a:cs typeface="Museo Sans 300" charset="0"/>
              </a:rPr>
              <a:t>…</a:t>
            </a:r>
            <a:endParaRPr lang="en-US" sz="1950" dirty="0">
              <a:solidFill>
                <a:schemeClr val="accent6"/>
              </a:solidFill>
              <a:latin typeface="Museo Sans 300" charset="0"/>
              <a:ea typeface="Museo Sans 300" charset="0"/>
              <a:cs typeface="Museo Sans 300" charset="0"/>
            </a:endParaRPr>
          </a:p>
          <a:p>
            <a:endParaRPr lang="en-US" sz="1950" dirty="0">
              <a:solidFill>
                <a:schemeClr val="accent6"/>
              </a:solidFill>
              <a:latin typeface="Museo Sans 300" charset="0"/>
              <a:ea typeface="Museo Sans 300" charset="0"/>
              <a:cs typeface="Museo Sans 300" charset="0"/>
            </a:endParaRPr>
          </a:p>
          <a:p>
            <a:r>
              <a:rPr lang="en-US" sz="1950" b="1" dirty="0">
                <a:solidFill>
                  <a:schemeClr val="accent1"/>
                </a:solidFill>
                <a:latin typeface="Museo Sans 300" charset="0"/>
                <a:ea typeface="Museo Sans 300" charset="0"/>
                <a:cs typeface="Museo Sans 300" charset="0"/>
              </a:rPr>
              <a:t>Example:</a:t>
            </a:r>
            <a:r>
              <a:rPr lang="en-US" sz="1950" dirty="0">
                <a:solidFill>
                  <a:schemeClr val="accent6"/>
                </a:solidFill>
                <a:latin typeface="Museo Sans 300" charset="0"/>
                <a:ea typeface="Museo Sans 300" charset="0"/>
                <a:cs typeface="Museo Sans 300" charset="0"/>
              </a:rPr>
              <a:t> Home loan for a married couple</a:t>
            </a:r>
          </a:p>
        </p:txBody>
      </p:sp>
      <p:cxnSp>
        <p:nvCxnSpPr>
          <p:cNvPr id="15" name="Straight Arrow Connector 14"/>
          <p:cNvCxnSpPr>
            <a:cxnSpLocks/>
          </p:cNvCxnSpPr>
          <p:nvPr/>
        </p:nvCxnSpPr>
        <p:spPr>
          <a:xfrm>
            <a:off x="5332466" y="3224357"/>
            <a:ext cx="1528602" cy="488475"/>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FCCBDFE2-DABE-4112-9FF3-200173A8243D}"/>
              </a:ext>
            </a:extLst>
          </p:cNvPr>
          <p:cNvSpPr/>
          <p:nvPr/>
        </p:nvSpPr>
        <p:spPr>
          <a:xfrm>
            <a:off x="7142454" y="1395358"/>
            <a:ext cx="1648745" cy="646331"/>
          </a:xfrm>
          <a:prstGeom prst="rect">
            <a:avLst/>
          </a:prstGeom>
          <a:effectLst>
            <a:outerShdw blurRad="95250" dist="508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n-US" sz="1800" dirty="0">
                <a:latin typeface="Museo Sans 300"/>
                <a:cs typeface="Museo Sans 300"/>
              </a:rPr>
              <a:t>Credit History </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0" name="Rectangle 9">
            <a:extLst>
              <a:ext uri="{FF2B5EF4-FFF2-40B4-BE49-F238E27FC236}">
                <a16:creationId xmlns:a16="http://schemas.microsoft.com/office/drawing/2014/main" id="{FAEDBCCE-EDA2-4FF3-A902-B1477F644AD8}"/>
              </a:ext>
            </a:extLst>
          </p:cNvPr>
          <p:cNvSpPr/>
          <p:nvPr/>
        </p:nvSpPr>
        <p:spPr>
          <a:xfrm>
            <a:off x="7142454" y="2150662"/>
            <a:ext cx="1648745" cy="646331"/>
          </a:xfrm>
          <a:prstGeom prst="rect">
            <a:avLst/>
          </a:prstGeom>
          <a:effectLst>
            <a:outerShdw blurRad="95250" dist="50800" dir="2700000" sx="101000" sy="101000" algn="tl" rotWithShape="0">
              <a:prstClr val="black">
                <a:alpha val="28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1800" dirty="0">
                <a:latin typeface="Museo Sans 300"/>
                <a:cs typeface="Museo Sans 300"/>
              </a:rPr>
              <a:t>Income</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1" name="Rectangle 10">
            <a:extLst>
              <a:ext uri="{FF2B5EF4-FFF2-40B4-BE49-F238E27FC236}">
                <a16:creationId xmlns:a16="http://schemas.microsoft.com/office/drawing/2014/main" id="{98F9B121-1036-424C-B229-075E1BC4CE69}"/>
              </a:ext>
            </a:extLst>
          </p:cNvPr>
          <p:cNvSpPr/>
          <p:nvPr/>
        </p:nvSpPr>
        <p:spPr>
          <a:xfrm>
            <a:off x="7142454" y="2907372"/>
            <a:ext cx="1648745" cy="646331"/>
          </a:xfrm>
          <a:prstGeom prst="rect">
            <a:avLst/>
          </a:prstGeom>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Term</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
        <p:nvSpPr>
          <p:cNvPr id="12" name="Rectangle 11">
            <a:extLst>
              <a:ext uri="{FF2B5EF4-FFF2-40B4-BE49-F238E27FC236}">
                <a16:creationId xmlns:a16="http://schemas.microsoft.com/office/drawing/2014/main" id="{0CF41464-C461-4CD5-9362-829C8C22D0E3}"/>
              </a:ext>
            </a:extLst>
          </p:cNvPr>
          <p:cNvSpPr/>
          <p:nvPr/>
        </p:nvSpPr>
        <p:spPr>
          <a:xfrm>
            <a:off x="7142453" y="3664081"/>
            <a:ext cx="1648745" cy="646331"/>
          </a:xfrm>
          <a:prstGeom prst="rect">
            <a:avLst/>
          </a:prstGeom>
          <a:solidFill>
            <a:srgbClr val="FF5500"/>
          </a:solidFill>
          <a:ln>
            <a:solidFill>
              <a:schemeClr val="accent4">
                <a:lumMod val="75000"/>
              </a:schemeClr>
            </a:solidFill>
          </a:ln>
          <a:effectLst>
            <a:outerShdw blurRad="95250" dist="50800" dir="2700000" sx="101000" sy="101000" algn="tl" rotWithShape="0">
              <a:prstClr val="black">
                <a:alpha val="28000"/>
              </a:prstClr>
            </a:outerShdw>
          </a:effectLst>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1800" dirty="0">
                <a:latin typeface="Museo Sans 300"/>
                <a:cs typeface="Museo Sans 300"/>
              </a:rPr>
              <a:t>Personal Info</a:t>
            </a:r>
            <a:br>
              <a:rPr lang="en-US" sz="1800" dirty="0">
                <a:latin typeface="Museo Sans 300"/>
                <a:cs typeface="Museo Sans 300"/>
              </a:rPr>
            </a:br>
            <a:r>
              <a:rPr lang="en-US" sz="1800" dirty="0">
                <a:latin typeface="Museo Sans 300"/>
                <a:ea typeface="Zapf Dingbats"/>
                <a:cs typeface="Museo Sans 300"/>
                <a:sym typeface="Zapf Dingbats"/>
              </a:rPr>
              <a:t>★★★</a:t>
            </a:r>
            <a:endParaRPr lang="en-US" sz="1800" dirty="0"/>
          </a:p>
        </p:txBody>
      </p:sp>
    </p:spTree>
    <p:extLst>
      <p:ext uri="{BB962C8B-B14F-4D97-AF65-F5344CB8AC3E}">
        <p14:creationId xmlns:p14="http://schemas.microsoft.com/office/powerpoint/2010/main" val="1624804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C0617-BDFF-494B-AE21-2699C80E0F86}"/>
              </a:ext>
            </a:extLst>
          </p:cNvPr>
          <p:cNvSpPr>
            <a:spLocks noGrp="1"/>
          </p:cNvSpPr>
          <p:nvPr>
            <p:ph type="title"/>
          </p:nvPr>
        </p:nvSpPr>
        <p:spPr/>
        <p:txBody>
          <a:bodyPr/>
          <a:lstStyle/>
          <a:p>
            <a:r>
              <a:rPr lang="en-US" dirty="0"/>
              <a:t>Probability Classifier</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21FEB9F2-508D-FF40-97BD-9BDD84A0E707}"/>
                  </a:ext>
                </a:extLst>
              </p:cNvPr>
              <p:cNvSpPr>
                <a:spLocks noGrp="1"/>
              </p:cNvSpPr>
              <p:nvPr>
                <p:ph type="body" idx="1"/>
              </p:nvPr>
            </p:nvSpPr>
            <p:spPr/>
            <p:txBody>
              <a:bodyPr/>
              <a:lstStyle/>
              <a:p>
                <a:pPr marL="139700" indent="0">
                  <a:buNone/>
                </a:pPr>
                <a:r>
                  <a:rPr lang="en-US" b="1" dirty="0"/>
                  <a:t>Idea</a:t>
                </a:r>
                <a:r>
                  <a:rPr lang="en-US" dirty="0"/>
                  <a:t>: </a:t>
                </a:r>
                <a:r>
                  <a:rPr lang="en-US" dirty="0">
                    <a:solidFill>
                      <a:schemeClr val="bg2">
                        <a:lumMod val="75000"/>
                      </a:schemeClr>
                    </a:solidFill>
                  </a:rPr>
                  <a:t>Estimate probabilities</a:t>
                </a:r>
                <a:r>
                  <a:rPr lang="en-US" b="1" dirty="0">
                    <a:solidFill>
                      <a:schemeClr val="bg2">
                        <a:lumMod val="75000"/>
                      </a:schemeClr>
                    </a:solidFill>
                  </a:rPr>
                  <a:t> </a:t>
                </a:r>
                <a14:m>
                  <m:oMath xmlns:m="http://schemas.openxmlformats.org/officeDocument/2006/math">
                    <m:acc>
                      <m:accPr>
                        <m:chr m:val="̂"/>
                        <m:ctrlPr>
                          <a:rPr lang="en-US" i="1" smtClean="0">
                            <a:solidFill>
                              <a:schemeClr val="bg2">
                                <a:lumMod val="75000"/>
                              </a:schemeClr>
                            </a:solidFill>
                            <a:latin typeface="Cambria Math" panose="02040503050406030204" pitchFamily="18" charset="0"/>
                          </a:rPr>
                        </m:ctrlPr>
                      </m:accPr>
                      <m:e>
                        <m:r>
                          <a:rPr lang="en-US" b="0" i="1" smtClean="0">
                            <a:solidFill>
                              <a:schemeClr val="bg2">
                                <a:lumMod val="75000"/>
                              </a:schemeClr>
                            </a:solidFill>
                            <a:latin typeface="Cambria Math" panose="02040503050406030204" pitchFamily="18" charset="0"/>
                          </a:rPr>
                          <m:t>𝑃</m:t>
                        </m:r>
                      </m:e>
                    </m:acc>
                    <m:d>
                      <m:dPr>
                        <m:ctrlPr>
                          <a:rPr lang="en-US" i="1" dirty="0" smtClean="0">
                            <a:latin typeface="Cambria Math" panose="02040503050406030204" pitchFamily="18" charset="0"/>
                          </a:rPr>
                        </m:ctrlPr>
                      </m:dPr>
                      <m:e>
                        <m:r>
                          <a:rPr lang="en-US" b="0" i="1" dirty="0" smtClean="0">
                            <a:latin typeface="Cambria Math" panose="02040503050406030204" pitchFamily="18" charset="0"/>
                          </a:rPr>
                          <m:t>𝑦</m:t>
                        </m:r>
                      </m:e>
                      <m:e>
                        <m:r>
                          <a:rPr lang="en-US" b="0" i="1" dirty="0" smtClean="0">
                            <a:latin typeface="Cambria Math" panose="02040503050406030204" pitchFamily="18" charset="0"/>
                          </a:rPr>
                          <m:t>𝑥</m:t>
                        </m:r>
                      </m:e>
                    </m:d>
                  </m:oMath>
                </a14:m>
                <a:r>
                  <a:rPr lang="en-US" dirty="0"/>
                  <a:t> and use those for prediction</a:t>
                </a:r>
              </a:p>
              <a:p>
                <a:pPr marL="139700" indent="0">
                  <a:buNone/>
                </a:pPr>
                <a:endParaRPr lang="en-US" b="1" dirty="0"/>
              </a:p>
              <a:p>
                <a:pPr marL="139700" indent="0">
                  <a:buNone/>
                </a:pPr>
                <a:r>
                  <a:rPr lang="en-US" b="1" dirty="0"/>
                  <a:t>Probability Classifier </a:t>
                </a:r>
              </a:p>
              <a:p>
                <a:pPr marL="139700" indent="0">
                  <a:buNone/>
                </a:pPr>
                <a:r>
                  <a:rPr lang="en-US" dirty="0"/>
                  <a:t>Input </a:t>
                </a:r>
                <a14:m>
                  <m:oMath xmlns:m="http://schemas.openxmlformats.org/officeDocument/2006/math">
                    <m:r>
                      <a:rPr lang="en-US" b="0" i="1" smtClean="0">
                        <a:latin typeface="Cambria Math" panose="02040503050406030204" pitchFamily="18" charset="0"/>
                      </a:rPr>
                      <m:t>𝑥</m:t>
                    </m:r>
                  </m:oMath>
                </a14:m>
                <a:r>
                  <a:rPr lang="en-US" dirty="0"/>
                  <a:t>: Sentence from review</a:t>
                </a:r>
              </a:p>
              <a:p>
                <a:r>
                  <a:rPr lang="en-US" dirty="0"/>
                  <a:t>Estimate class probability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𝑃</m:t>
                        </m:r>
                      </m:e>
                    </m:acc>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=+1|</m:t>
                    </m:r>
                    <m:r>
                      <a:rPr lang="en-US" b="0" i="1" smtClean="0">
                        <a:latin typeface="Cambria Math" panose="02040503050406030204" pitchFamily="18" charset="0"/>
                      </a:rPr>
                      <m:t>𝑥</m:t>
                    </m:r>
                    <m:r>
                      <a:rPr lang="en-US" b="0" i="1" smtClean="0">
                        <a:latin typeface="Cambria Math" panose="02040503050406030204" pitchFamily="18" charset="0"/>
                      </a:rPr>
                      <m:t>)</m:t>
                    </m:r>
                  </m:oMath>
                </a14:m>
                <a:endParaRPr lang="en-US" dirty="0"/>
              </a:p>
              <a:p>
                <a:r>
                  <a:rPr lang="en-US" dirty="0"/>
                  <a:t>If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𝑃</m:t>
                        </m:r>
                      </m:e>
                    </m:acc>
                    <m:d>
                      <m:dPr>
                        <m:ctrlPr>
                          <a:rPr lang="en-US" b="0" i="1" dirty="0" smtClean="0">
                            <a:latin typeface="Cambria Math" panose="02040503050406030204" pitchFamily="18" charset="0"/>
                          </a:rPr>
                        </m:ctrlPr>
                      </m:dPr>
                      <m:e>
                        <m:r>
                          <a:rPr lang="en-US" b="0" i="1" dirty="0" smtClean="0">
                            <a:latin typeface="Cambria Math" panose="02040503050406030204" pitchFamily="18" charset="0"/>
                          </a:rPr>
                          <m:t>𝑦</m:t>
                        </m:r>
                        <m:r>
                          <a:rPr lang="en-US" b="0" i="1" dirty="0" smtClean="0">
                            <a:latin typeface="Cambria Math" panose="02040503050406030204" pitchFamily="18" charset="0"/>
                          </a:rPr>
                          <m:t>=+1</m:t>
                        </m:r>
                      </m:e>
                      <m:e>
                        <m:r>
                          <a:rPr lang="en-US" b="0" i="1" dirty="0" smtClean="0">
                            <a:latin typeface="Cambria Math" panose="02040503050406030204" pitchFamily="18" charset="0"/>
                          </a:rPr>
                          <m:t>𝑥</m:t>
                        </m:r>
                      </m:e>
                    </m:d>
                    <m:r>
                      <a:rPr lang="en-US" b="0" i="1" smtClean="0">
                        <a:latin typeface="Cambria Math" panose="02040503050406030204" pitchFamily="18" charset="0"/>
                      </a:rPr>
                      <m:t>&gt;0.5</m:t>
                    </m:r>
                  </m:oMath>
                </a14:m>
                <a:r>
                  <a:rPr lang="en-US" dirty="0"/>
                  <a:t>:</a:t>
                </a:r>
              </a:p>
              <a:p>
                <a:pPr lvl="1"/>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𝑦</m:t>
                        </m:r>
                      </m:e>
                    </m:acc>
                    <m:r>
                      <a:rPr lang="en-US" b="0" i="1" dirty="0" smtClean="0">
                        <a:latin typeface="Cambria Math" panose="02040503050406030204" pitchFamily="18" charset="0"/>
                      </a:rPr>
                      <m:t>= +1 </m:t>
                    </m:r>
                  </m:oMath>
                </a14:m>
                <a:endParaRPr lang="en-US" dirty="0"/>
              </a:p>
              <a:p>
                <a:r>
                  <a:rPr lang="en-US" dirty="0"/>
                  <a:t>Else: </a:t>
                </a:r>
              </a:p>
              <a:p>
                <a:pPr lvl="1"/>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𝑦</m:t>
                        </m:r>
                      </m:e>
                    </m:acc>
                    <m:r>
                      <a:rPr lang="en-US" b="0" i="1" dirty="0" smtClean="0">
                        <a:latin typeface="Cambria Math" panose="02040503050406030204" pitchFamily="18" charset="0"/>
                      </a:rPr>
                      <m:t>=−1</m:t>
                    </m:r>
                  </m:oMath>
                </a14:m>
                <a:endParaRPr lang="en-US" b="0" dirty="0"/>
              </a:p>
              <a:p>
                <a:pPr marL="139700" indent="0">
                  <a:buNone/>
                </a:pPr>
                <a:endParaRPr lang="en-US" dirty="0"/>
              </a:p>
              <a:p>
                <a:pPr marL="139700" indent="0">
                  <a:buNone/>
                </a:pPr>
                <a:r>
                  <a:rPr lang="en-US" b="1" dirty="0"/>
                  <a:t>Notes</a:t>
                </a:r>
                <a:r>
                  <a:rPr lang="en-US" dirty="0"/>
                  <a:t>: </a:t>
                </a:r>
              </a:p>
              <a:p>
                <a:r>
                  <a:rPr lang="en-US" dirty="0"/>
                  <a:t>Estimating the probability improves </a:t>
                </a:r>
                <a:r>
                  <a:rPr lang="en-US" b="1" dirty="0"/>
                  <a:t>interpretability</a:t>
                </a:r>
                <a:endParaRPr lang="en-US" dirty="0"/>
              </a:p>
              <a:p>
                <a:pPr marL="139700" indent="0">
                  <a:buNone/>
                </a:pPr>
                <a:endParaRPr lang="en-US" dirty="0"/>
              </a:p>
            </p:txBody>
          </p:sp>
        </mc:Choice>
        <mc:Fallback xmlns="">
          <p:sp>
            <p:nvSpPr>
              <p:cNvPr id="3" name="Text Placeholder 2">
                <a:extLst>
                  <a:ext uri="{FF2B5EF4-FFF2-40B4-BE49-F238E27FC236}">
                    <a16:creationId xmlns:a16="http://schemas.microsoft.com/office/drawing/2014/main" id="{21FEB9F2-508D-FF40-97BD-9BDD84A0E707}"/>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F56295-2AF3-DB4E-BB7A-9557DD24B9A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2443723015"/>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Intelligent application</a:t>
            </a:r>
          </a:p>
        </p:txBody>
      </p:sp>
      <p:pic>
        <p:nvPicPr>
          <p:cNvPr id="6" name="Picture 5">
            <a:extLst>
              <a:ext uri="{FF2B5EF4-FFF2-40B4-BE49-F238E27FC236}">
                <a16:creationId xmlns:a16="http://schemas.microsoft.com/office/drawing/2014/main" id="{5A938D2B-8766-4FF7-B8C7-D6445650B119}"/>
              </a:ext>
            </a:extLst>
          </p:cNvPr>
          <p:cNvPicPr>
            <a:picLocks noChangeAspect="1"/>
          </p:cNvPicPr>
          <p:nvPr/>
        </p:nvPicPr>
        <p:blipFill>
          <a:blip r:embed="rId3"/>
          <a:stretch>
            <a:fillRect/>
          </a:stretch>
        </p:blipFill>
        <p:spPr>
          <a:xfrm>
            <a:off x="2713180" y="1502608"/>
            <a:ext cx="6282095" cy="2374067"/>
          </a:xfrm>
          <a:prstGeom prst="rect">
            <a:avLst/>
          </a:prstGeom>
        </p:spPr>
      </p:pic>
    </p:spTree>
    <p:extLst>
      <p:ext uri="{BB962C8B-B14F-4D97-AF65-F5344CB8AC3E}">
        <p14:creationId xmlns:p14="http://schemas.microsoft.com/office/powerpoint/2010/main" val="545137904"/>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Classifier review</a:t>
            </a:r>
          </a:p>
        </p:txBody>
      </p:sp>
      <p:pic>
        <p:nvPicPr>
          <p:cNvPr id="20" name="Picture 19">
            <a:extLst>
              <a:ext uri="{FF2B5EF4-FFF2-40B4-BE49-F238E27FC236}">
                <a16:creationId xmlns:a16="http://schemas.microsoft.com/office/drawing/2014/main" id="{0CD8E40B-EC1C-4E2F-BB05-15EEC869CF5B}"/>
              </a:ext>
            </a:extLst>
          </p:cNvPr>
          <p:cNvPicPr>
            <a:picLocks noChangeAspect="1"/>
          </p:cNvPicPr>
          <p:nvPr/>
        </p:nvPicPr>
        <p:blipFill>
          <a:blip r:embed="rId3"/>
          <a:stretch>
            <a:fillRect/>
          </a:stretch>
        </p:blipFill>
        <p:spPr>
          <a:xfrm>
            <a:off x="2817019" y="695497"/>
            <a:ext cx="6157494" cy="3267739"/>
          </a:xfrm>
          <a:prstGeom prst="rect">
            <a:avLst/>
          </a:prstGeom>
        </p:spPr>
      </p:pic>
    </p:spTree>
    <p:extLst>
      <p:ext uri="{BB962C8B-B14F-4D97-AF65-F5344CB8AC3E}">
        <p14:creationId xmlns:p14="http://schemas.microsoft.com/office/powerpoint/2010/main" val="84556511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A653238-CEDC-3D42-9F1A-6216C4E4A490}"/>
              </a:ext>
            </a:extLst>
          </p:cNvPr>
          <p:cNvSpPr>
            <a:spLocks noGrp="1"/>
          </p:cNvSpPr>
          <p:nvPr>
            <p:ph type="title"/>
          </p:nvPr>
        </p:nvSpPr>
        <p:spPr/>
        <p:txBody>
          <a:bodyPr/>
          <a:lstStyle/>
          <a:p>
            <a:r>
              <a:rPr lang="en-US" dirty="0"/>
              <a:t>Setup</a:t>
            </a:r>
            <a:br>
              <a:rPr lang="en-US" dirty="0"/>
            </a:br>
            <a:endParaRPr lang="en-US" dirty="0"/>
          </a:p>
        </p:txBody>
      </p:sp>
      <p:sp>
        <p:nvSpPr>
          <p:cNvPr id="5" name="Text Placeholder 4">
            <a:extLst>
              <a:ext uri="{FF2B5EF4-FFF2-40B4-BE49-F238E27FC236}">
                <a16:creationId xmlns:a16="http://schemas.microsoft.com/office/drawing/2014/main" id="{5E2F3AA5-86BB-E844-B917-6AC0F200D901}"/>
              </a:ext>
            </a:extLst>
          </p:cNvPr>
          <p:cNvSpPr>
            <a:spLocks noGrp="1"/>
          </p:cNvSpPr>
          <p:nvPr>
            <p:ph type="body" idx="1"/>
          </p:nvPr>
        </p:nvSpPr>
        <p:spPr>
          <a:xfrm>
            <a:off x="2761441" y="396606"/>
            <a:ext cx="5596200" cy="4589921"/>
          </a:xfrm>
        </p:spPr>
        <p:txBody>
          <a:bodyPr/>
          <a:lstStyle/>
          <a:p>
            <a:pPr marL="139700" indent="0">
              <a:buNone/>
            </a:pPr>
            <a:r>
              <a:rPr lang="en-US" dirty="0"/>
              <a:t>Data (N observations, 3 features)</a:t>
            </a:r>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r>
              <a:rPr lang="en-US" dirty="0"/>
              <a:t>Evaluation: classification error</a:t>
            </a:r>
          </a:p>
          <a:p>
            <a:pPr marL="139700" indent="0">
              <a:buNone/>
            </a:pPr>
            <a:r>
              <a:rPr lang="en-US" dirty="0"/>
              <a:t>Many possible decisions: number of trees grows exponentially! </a:t>
            </a:r>
          </a:p>
        </p:txBody>
      </p:sp>
      <p:graphicFrame>
        <p:nvGraphicFramePr>
          <p:cNvPr id="31" name="Content Placeholder 4"/>
          <p:cNvGraphicFramePr>
            <a:graphicFrameLocks/>
          </p:cNvGraphicFramePr>
          <p:nvPr>
            <p:extLst>
              <p:ext uri="{D42A27DB-BD31-4B8C-83A1-F6EECF244321}">
                <p14:modId xmlns:p14="http://schemas.microsoft.com/office/powerpoint/2010/main" val="3518881986"/>
              </p:ext>
            </p:extLst>
          </p:nvPr>
        </p:nvGraphicFramePr>
        <p:xfrm>
          <a:off x="2979675" y="1017412"/>
          <a:ext cx="3996858" cy="2697480"/>
        </p:xfrm>
        <a:graphic>
          <a:graphicData uri="http://schemas.openxmlformats.org/drawingml/2006/table">
            <a:tbl>
              <a:tblPr firstRow="1" bandRow="1">
                <a:tableStyleId>{B301B821-A1FF-4177-AEE7-76D212191A09}</a:tableStyleId>
              </a:tblPr>
              <a:tblGrid>
                <a:gridCol w="1240514">
                  <a:extLst>
                    <a:ext uri="{9D8B030D-6E8A-4147-A177-3AD203B41FA5}">
                      <a16:colId xmlns:a16="http://schemas.microsoft.com/office/drawing/2014/main" val="20000"/>
                    </a:ext>
                  </a:extLst>
                </a:gridCol>
                <a:gridCol w="1038341">
                  <a:extLst>
                    <a:ext uri="{9D8B030D-6E8A-4147-A177-3AD203B41FA5}">
                      <a16:colId xmlns:a16="http://schemas.microsoft.com/office/drawing/2014/main" val="20001"/>
                    </a:ext>
                  </a:extLst>
                </a:gridCol>
                <a:gridCol w="863752">
                  <a:extLst>
                    <a:ext uri="{9D8B030D-6E8A-4147-A177-3AD203B41FA5}">
                      <a16:colId xmlns:a16="http://schemas.microsoft.com/office/drawing/2014/main" val="20002"/>
                    </a:ext>
                  </a:extLst>
                </a:gridCol>
                <a:gridCol w="854251">
                  <a:extLst>
                    <a:ext uri="{9D8B030D-6E8A-4147-A177-3AD203B41FA5}">
                      <a16:colId xmlns:a16="http://schemas.microsoft.com/office/drawing/2014/main" val="20003"/>
                    </a:ext>
                  </a:extLst>
                </a:gridCol>
              </a:tblGrid>
              <a:tr h="228600">
                <a:tc>
                  <a:txBody>
                    <a:bodyPr/>
                    <a:lstStyle/>
                    <a:p>
                      <a:pPr algn="ctr"/>
                      <a:r>
                        <a:rPr lang="en-US" sz="1100" dirty="0">
                          <a:latin typeface="Museo Sans 700"/>
                          <a:cs typeface="Museo Sans 700"/>
                        </a:rPr>
                        <a:t>Credit</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700"/>
                          <a:cs typeface="Museo Sans 700"/>
                        </a:rPr>
                        <a:t>Term</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i="0" dirty="0">
                          <a:latin typeface="Museo Sans 700"/>
                          <a:cs typeface="Museo Sans 700"/>
                        </a:rPr>
                        <a:t>Income</a:t>
                      </a:r>
                    </a:p>
                  </a:txBody>
                  <a:tcPr marL="68580" marR="68580" marT="34290" marB="34290"/>
                </a:tc>
                <a:tc>
                  <a:txBody>
                    <a:bodyPr/>
                    <a:lstStyle/>
                    <a:p>
                      <a:pPr algn="ctr"/>
                      <a:r>
                        <a:rPr lang="en-US" sz="1100" dirty="0">
                          <a:latin typeface="Museo Sans 300"/>
                          <a:cs typeface="Museo Sans 300"/>
                        </a:rPr>
                        <a:t>y</a:t>
                      </a:r>
                    </a:p>
                  </a:txBody>
                  <a:tcPr marL="68580" marR="68580" marT="34290" marB="34290"/>
                </a:tc>
                <a:extLst>
                  <a:ext uri="{0D108BD9-81ED-4DB2-BD59-A6C34878D82A}">
                    <a16:rowId xmlns:a16="http://schemas.microsoft.com/office/drawing/2014/main" val="10000"/>
                  </a:ext>
                </a:extLst>
              </a:tr>
              <a:tr h="278130">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1"/>
                  </a:ext>
                </a:extLst>
              </a:tr>
              <a:tr h="278130">
                <a:tc>
                  <a:txBody>
                    <a:bodyPr/>
                    <a:lstStyle/>
                    <a:p>
                      <a:pPr algn="ctr"/>
                      <a:r>
                        <a:rPr lang="en-US" sz="1100" dirty="0">
                          <a:latin typeface="Museo Sans 300"/>
                          <a:cs typeface="Museo Sans 300"/>
                        </a:rPr>
                        <a:t>fair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2"/>
                  </a:ext>
                </a:extLst>
              </a:tr>
              <a:tr h="27813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3"/>
                  </a:ext>
                </a:extLst>
              </a:tr>
              <a:tr h="278130">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4"/>
                  </a:ext>
                </a:extLst>
              </a:tr>
              <a:tr h="278130">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5"/>
                  </a:ext>
                </a:extLst>
              </a:tr>
              <a:tr h="278130">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6"/>
                  </a:ext>
                </a:extLst>
              </a:tr>
              <a:tr h="278130">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3</a:t>
                      </a:r>
                      <a:r>
                        <a:rPr lang="en-US" sz="1100" baseline="0" dirty="0">
                          <a:latin typeface="Museo Sans 300"/>
                          <a:cs typeface="Museo Sans 300"/>
                        </a:rPr>
                        <a:t>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7"/>
                  </a:ext>
                </a:extLst>
              </a:tr>
              <a:tr h="278130">
                <a:tc>
                  <a:txBody>
                    <a:bodyPr/>
                    <a:lstStyle/>
                    <a:p>
                      <a:pPr algn="ctr"/>
                      <a:r>
                        <a:rPr lang="en-US" sz="1100" dirty="0">
                          <a:latin typeface="Museo Sans 300"/>
                          <a:cs typeface="Museo Sans 300"/>
                        </a:rPr>
                        <a:t>poor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8"/>
                  </a:ext>
                </a:extLst>
              </a:tr>
              <a:tr h="101966">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9"/>
                  </a:ext>
                </a:extLst>
              </a:tr>
            </a:tbl>
          </a:graphicData>
        </a:graphic>
      </p:graphicFrame>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BBBF0808-6173-4DA3-B243-783FA2AFBAA9}"/>
                  </a:ext>
                </a:extLst>
              </p14:cNvPr>
              <p14:cNvContentPartPr/>
              <p14:nvPr/>
            </p14:nvContentPartPr>
            <p14:xfrm>
              <a:off x="3597840" y="213120"/>
              <a:ext cx="3062520" cy="265320"/>
            </p14:xfrm>
          </p:contentPart>
        </mc:Choice>
        <mc:Fallback>
          <p:pic>
            <p:nvPicPr>
              <p:cNvPr id="2" name="Ink 1">
                <a:extLst>
                  <a:ext uri="{FF2B5EF4-FFF2-40B4-BE49-F238E27FC236}">
                    <a16:creationId xmlns:a16="http://schemas.microsoft.com/office/drawing/2014/main" id="{BBBF0808-6173-4DA3-B243-783FA2AFBAA9}"/>
                  </a:ext>
                </a:extLst>
              </p:cNvPr>
              <p:cNvPicPr/>
              <p:nvPr/>
            </p:nvPicPr>
            <p:blipFill>
              <a:blip r:embed="rId4"/>
              <a:stretch>
                <a:fillRect/>
              </a:stretch>
            </p:blipFill>
            <p:spPr>
              <a:xfrm>
                <a:off x="3588480" y="203760"/>
                <a:ext cx="3081240" cy="284040"/>
              </a:xfrm>
              <a:prstGeom prst="rect">
                <a:avLst/>
              </a:prstGeom>
            </p:spPr>
          </p:pic>
        </mc:Fallback>
      </mc:AlternateContent>
    </p:spTree>
    <p:extLst>
      <p:ext uri="{BB962C8B-B14F-4D97-AF65-F5344CB8AC3E}">
        <p14:creationId xmlns:p14="http://schemas.microsoft.com/office/powerpoint/2010/main" val="7210775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02C249D-CA5D-8943-A006-F53B6F855171}"/>
              </a:ext>
            </a:extLst>
          </p:cNvPr>
          <p:cNvSpPr>
            <a:spLocks noGrp="1"/>
          </p:cNvSpPr>
          <p:nvPr>
            <p:ph type="title"/>
          </p:nvPr>
        </p:nvSpPr>
        <p:spPr/>
        <p:txBody>
          <a:bodyPr/>
          <a:lstStyle/>
          <a:p>
            <a:r>
              <a:rPr lang="en-US" dirty="0">
                <a:solidFill>
                  <a:schemeClr val="bg1"/>
                </a:solidFill>
              </a:rPr>
              <a:t>Decision Trees</a:t>
            </a:r>
          </a:p>
        </p:txBody>
      </p:sp>
      <p:sp>
        <p:nvSpPr>
          <p:cNvPr id="12" name="Text Placeholder 11">
            <a:extLst>
              <a:ext uri="{FF2B5EF4-FFF2-40B4-BE49-F238E27FC236}">
                <a16:creationId xmlns:a16="http://schemas.microsoft.com/office/drawing/2014/main" id="{95D5C8A2-0812-B44E-9966-AD1CCB06B70C}"/>
              </a:ext>
            </a:extLst>
          </p:cNvPr>
          <p:cNvSpPr>
            <a:spLocks noGrp="1"/>
          </p:cNvSpPr>
          <p:nvPr>
            <p:ph type="body" idx="1"/>
          </p:nvPr>
        </p:nvSpPr>
        <p:spPr>
          <a:xfrm>
            <a:off x="2922030" y="3942846"/>
            <a:ext cx="5596200" cy="1088254"/>
          </a:xfrm>
        </p:spPr>
        <p:txBody>
          <a:bodyPr/>
          <a:lstStyle/>
          <a:p>
            <a:pPr>
              <a:buFont typeface="Arial" panose="020B0604020202020204" pitchFamily="34" charset="0"/>
              <a:buChar char="•"/>
            </a:pPr>
            <a:r>
              <a:rPr lang="en-US" b="1" dirty="0"/>
              <a:t>Branch/Internal node: </a:t>
            </a:r>
            <a:r>
              <a:rPr lang="en-US" dirty="0"/>
              <a:t>splits into possible values of a feature</a:t>
            </a:r>
          </a:p>
          <a:p>
            <a:pPr>
              <a:buFont typeface="Arial" panose="020B0604020202020204" pitchFamily="34" charset="0"/>
              <a:buChar char="•"/>
            </a:pPr>
            <a:r>
              <a:rPr lang="en-US" b="1" dirty="0"/>
              <a:t>Leaf node: </a:t>
            </a:r>
            <a:r>
              <a:rPr lang="en-US" dirty="0"/>
              <a:t>final decision (the class value)</a:t>
            </a:r>
          </a:p>
          <a:p>
            <a:pPr>
              <a:buFont typeface="Arial" panose="020B0604020202020204" pitchFamily="34" charset="0"/>
              <a:buChar char="•"/>
            </a:pPr>
            <a:endParaRPr lang="en-US" dirty="0"/>
          </a:p>
        </p:txBody>
      </p:sp>
      <p:grpSp>
        <p:nvGrpSpPr>
          <p:cNvPr id="13" name="Group 12">
            <a:extLst>
              <a:ext uri="{FF2B5EF4-FFF2-40B4-BE49-F238E27FC236}">
                <a16:creationId xmlns:a16="http://schemas.microsoft.com/office/drawing/2014/main" id="{BE29E3E5-FC80-904E-91EA-DB0EB55EFDB9}"/>
              </a:ext>
            </a:extLst>
          </p:cNvPr>
          <p:cNvGrpSpPr/>
          <p:nvPr/>
        </p:nvGrpSpPr>
        <p:grpSpPr>
          <a:xfrm>
            <a:off x="3366911" y="370354"/>
            <a:ext cx="5573889" cy="3570743"/>
            <a:chOff x="122286" y="1247680"/>
            <a:chExt cx="5573889" cy="3570743"/>
          </a:xfrm>
        </p:grpSpPr>
        <p:sp>
          <p:nvSpPr>
            <p:cNvPr id="85" name="Rectangle 84"/>
            <p:cNvSpPr/>
            <p:nvPr/>
          </p:nvSpPr>
          <p:spPr>
            <a:xfrm>
              <a:off x="1725445" y="1247680"/>
              <a:ext cx="643331" cy="348753"/>
            </a:xfrm>
            <a:prstGeom prst="rect">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1050" dirty="0">
                  <a:latin typeface="Museo Sans 100"/>
                  <a:cs typeface="Museo Sans 100"/>
                </a:rPr>
                <a:t>Start</a:t>
              </a:r>
            </a:p>
          </p:txBody>
        </p:sp>
        <p:grpSp>
          <p:nvGrpSpPr>
            <p:cNvPr id="3" name="Group 2"/>
            <p:cNvGrpSpPr/>
            <p:nvPr/>
          </p:nvGrpSpPr>
          <p:grpSpPr>
            <a:xfrm>
              <a:off x="1292624" y="1596433"/>
              <a:ext cx="1508973" cy="729758"/>
              <a:chOff x="1721911" y="2128577"/>
              <a:chExt cx="2011964" cy="973010"/>
            </a:xfrm>
          </p:grpSpPr>
          <p:sp>
            <p:nvSpPr>
              <p:cNvPr id="39" name="Diamond 38"/>
              <p:cNvSpPr/>
              <p:nvPr/>
            </p:nvSpPr>
            <p:spPr>
              <a:xfrm>
                <a:off x="1721911" y="2613918"/>
                <a:ext cx="2011964" cy="48766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200" dirty="0">
                    <a:solidFill>
                      <a:schemeClr val="accent6"/>
                    </a:solidFill>
                    <a:latin typeface="Museo Sans 300" charset="0"/>
                    <a:ea typeface="Museo Sans 300" charset="0"/>
                    <a:cs typeface="Museo Sans 300" charset="0"/>
                  </a:rPr>
                  <a:t>Credit?</a:t>
                </a:r>
              </a:p>
            </p:txBody>
          </p:sp>
          <p:cxnSp>
            <p:nvCxnSpPr>
              <p:cNvPr id="86" name="Straight Arrow Connector 85"/>
              <p:cNvCxnSpPr>
                <a:stCxn id="85" idx="2"/>
                <a:endCxn id="39" idx="0"/>
              </p:cNvCxnSpPr>
              <p:nvPr/>
            </p:nvCxnSpPr>
            <p:spPr>
              <a:xfrm>
                <a:off x="2727893" y="2128577"/>
                <a:ext cx="0" cy="48534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grpSp>
          <p:nvGrpSpPr>
            <p:cNvPr id="5" name="Group 4"/>
            <p:cNvGrpSpPr/>
            <p:nvPr/>
          </p:nvGrpSpPr>
          <p:grpSpPr>
            <a:xfrm>
              <a:off x="122286" y="1866316"/>
              <a:ext cx="1170338" cy="1230908"/>
              <a:chOff x="161460" y="2488421"/>
              <a:chExt cx="1560451" cy="1641211"/>
            </a:xfrm>
          </p:grpSpPr>
          <p:sp>
            <p:nvSpPr>
              <p:cNvPr id="91" name="Rounded Rectangle 90"/>
              <p:cNvSpPr/>
              <p:nvPr/>
            </p:nvSpPr>
            <p:spPr>
              <a:xfrm>
                <a:off x="161460" y="3610281"/>
                <a:ext cx="933156" cy="51935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a:latin typeface="Museo Sans 300" charset="0"/>
                    <a:ea typeface="Museo Sans 300" charset="0"/>
                    <a:cs typeface="Museo Sans 300" charset="0"/>
                  </a:rPr>
                  <a:t>Safe</a:t>
                </a:r>
                <a:endParaRPr lang="en-US" sz="1200" dirty="0">
                  <a:latin typeface="Museo Sans 300" charset="0"/>
                  <a:ea typeface="Museo Sans 300" charset="0"/>
                  <a:cs typeface="Museo Sans 300" charset="0"/>
                </a:endParaRPr>
              </a:p>
            </p:txBody>
          </p:sp>
          <p:cxnSp>
            <p:nvCxnSpPr>
              <p:cNvPr id="152" name="Elbow Connector 151"/>
              <p:cNvCxnSpPr>
                <a:stCxn id="39" idx="1"/>
                <a:endCxn id="91" idx="0"/>
              </p:cNvCxnSpPr>
              <p:nvPr/>
            </p:nvCxnSpPr>
            <p:spPr>
              <a:xfrm rot="10800000" flipV="1">
                <a:off x="628039" y="2857753"/>
                <a:ext cx="1093872" cy="752528"/>
              </a:xfrm>
              <a:prstGeom prst="bentConnector2">
                <a:avLst/>
              </a:prstGeom>
              <a:ln>
                <a:solidFill>
                  <a:schemeClr val="accent5"/>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62" name="Rectangle 161"/>
              <p:cNvSpPr/>
              <p:nvPr/>
            </p:nvSpPr>
            <p:spPr>
              <a:xfrm>
                <a:off x="628037" y="2488421"/>
                <a:ext cx="1017802" cy="369332"/>
              </a:xfrm>
              <a:prstGeom prst="rect">
                <a:avLst/>
              </a:prstGeom>
            </p:spPr>
            <p:txBody>
              <a:bodyPr wrap="none">
                <a:spAutoFit/>
              </a:bodyPr>
              <a:lstStyle/>
              <a:p>
                <a:r>
                  <a:rPr lang="en-US" sz="1200" b="1" dirty="0">
                    <a:latin typeface="Museo Sans 100"/>
                    <a:cs typeface="Museo Sans 100"/>
                  </a:rPr>
                  <a:t>excellent</a:t>
                </a:r>
                <a:endParaRPr lang="en-US" sz="1200" b="1" dirty="0"/>
              </a:p>
            </p:txBody>
          </p:sp>
        </p:grpSp>
        <p:grpSp>
          <p:nvGrpSpPr>
            <p:cNvPr id="7" name="Group 6"/>
            <p:cNvGrpSpPr/>
            <p:nvPr/>
          </p:nvGrpSpPr>
          <p:grpSpPr>
            <a:xfrm>
              <a:off x="2801598" y="1902261"/>
              <a:ext cx="2363546" cy="1043597"/>
              <a:chOff x="3733875" y="2536348"/>
              <a:chExt cx="3151395" cy="1391462"/>
            </a:xfrm>
          </p:grpSpPr>
          <p:sp>
            <p:nvSpPr>
              <p:cNvPr id="139" name="Diamond 138"/>
              <p:cNvSpPr/>
              <p:nvPr/>
            </p:nvSpPr>
            <p:spPr>
              <a:xfrm>
                <a:off x="4988898" y="3440141"/>
                <a:ext cx="1896372" cy="48766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Income?</a:t>
                </a:r>
              </a:p>
            </p:txBody>
          </p:sp>
          <p:cxnSp>
            <p:nvCxnSpPr>
              <p:cNvPr id="153" name="Elbow Connector 152"/>
              <p:cNvCxnSpPr>
                <a:stCxn id="39" idx="3"/>
                <a:endCxn id="139" idx="0"/>
              </p:cNvCxnSpPr>
              <p:nvPr/>
            </p:nvCxnSpPr>
            <p:spPr>
              <a:xfrm>
                <a:off x="3733875" y="2857753"/>
                <a:ext cx="2203209" cy="582388"/>
              </a:xfrm>
              <a:prstGeom prst="bentConnector2">
                <a:avLst/>
              </a:prstGeom>
              <a:ln>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sp>
            <p:nvSpPr>
              <p:cNvPr id="163" name="Rectangle 162"/>
              <p:cNvSpPr/>
              <p:nvPr/>
            </p:nvSpPr>
            <p:spPr>
              <a:xfrm>
                <a:off x="4249279" y="2536348"/>
                <a:ext cx="652315" cy="369332"/>
              </a:xfrm>
              <a:prstGeom prst="rect">
                <a:avLst/>
              </a:prstGeom>
            </p:spPr>
            <p:txBody>
              <a:bodyPr wrap="none">
                <a:spAutoFit/>
              </a:bodyPr>
              <a:lstStyle/>
              <a:p>
                <a:r>
                  <a:rPr lang="en-US" sz="1200" b="1" dirty="0">
                    <a:latin typeface="Museo Sans 100"/>
                    <a:cs typeface="Museo Sans 100"/>
                  </a:rPr>
                  <a:t>poor</a:t>
                </a:r>
                <a:endParaRPr lang="en-US" sz="1200" b="1" dirty="0"/>
              </a:p>
            </p:txBody>
          </p:sp>
        </p:grpSp>
        <p:grpSp>
          <p:nvGrpSpPr>
            <p:cNvPr id="6" name="Group 5"/>
            <p:cNvGrpSpPr/>
            <p:nvPr/>
          </p:nvGrpSpPr>
          <p:grpSpPr>
            <a:xfrm>
              <a:off x="1158140" y="2326191"/>
              <a:ext cx="1753398" cy="1557540"/>
              <a:chOff x="1542598" y="3101587"/>
              <a:chExt cx="2337864" cy="2076720"/>
            </a:xfrm>
          </p:grpSpPr>
          <p:sp>
            <p:nvSpPr>
              <p:cNvPr id="56" name="Diamond 55"/>
              <p:cNvSpPr/>
              <p:nvPr/>
            </p:nvSpPr>
            <p:spPr>
              <a:xfrm>
                <a:off x="1900154" y="3594248"/>
                <a:ext cx="1655477" cy="48766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200" dirty="0">
                    <a:solidFill>
                      <a:schemeClr val="accent6"/>
                    </a:solidFill>
                    <a:latin typeface="Museo Sans 300" charset="0"/>
                    <a:ea typeface="Museo Sans 300" charset="0"/>
                    <a:cs typeface="Museo Sans 300" charset="0"/>
                  </a:rPr>
                  <a:t>Term?</a:t>
                </a:r>
              </a:p>
            </p:txBody>
          </p:sp>
          <p:cxnSp>
            <p:nvCxnSpPr>
              <p:cNvPr id="106" name="Straight Arrow Connector 105"/>
              <p:cNvCxnSpPr>
                <a:stCxn id="56" idx="2"/>
                <a:endCxn id="107" idx="0"/>
              </p:cNvCxnSpPr>
              <p:nvPr/>
            </p:nvCxnSpPr>
            <p:spPr>
              <a:xfrm flipH="1">
                <a:off x="2191778" y="4081918"/>
                <a:ext cx="536115" cy="577039"/>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07" name="Rounded Rectangle 106"/>
              <p:cNvSpPr/>
              <p:nvPr/>
            </p:nvSpPr>
            <p:spPr>
              <a:xfrm>
                <a:off x="1760029" y="4658956"/>
                <a:ext cx="863499" cy="519351"/>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Risky</a:t>
                </a:r>
              </a:p>
            </p:txBody>
          </p:sp>
          <p:sp>
            <p:nvSpPr>
              <p:cNvPr id="113" name="Rounded Rectangle 112"/>
              <p:cNvSpPr/>
              <p:nvPr/>
            </p:nvSpPr>
            <p:spPr>
              <a:xfrm>
                <a:off x="2865735" y="4630011"/>
                <a:ext cx="868139" cy="51935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Safe</a:t>
                </a:r>
              </a:p>
            </p:txBody>
          </p:sp>
          <p:cxnSp>
            <p:nvCxnSpPr>
              <p:cNvPr id="114" name="Straight Arrow Connector 113"/>
              <p:cNvCxnSpPr>
                <a:stCxn id="56" idx="2"/>
                <a:endCxn id="113" idx="0"/>
              </p:cNvCxnSpPr>
              <p:nvPr/>
            </p:nvCxnSpPr>
            <p:spPr>
              <a:xfrm>
                <a:off x="2727893" y="4081918"/>
                <a:ext cx="571912" cy="548093"/>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154" name="Straight Arrow Connector 153"/>
              <p:cNvCxnSpPr>
                <a:stCxn id="39" idx="2"/>
                <a:endCxn id="56" idx="0"/>
              </p:cNvCxnSpPr>
              <p:nvPr/>
            </p:nvCxnSpPr>
            <p:spPr>
              <a:xfrm>
                <a:off x="2727893" y="3101587"/>
                <a:ext cx="0" cy="492661"/>
              </a:xfrm>
              <a:prstGeom prst="straightConnector1">
                <a:avLst/>
              </a:prstGeom>
              <a:ln>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sp>
            <p:nvSpPr>
              <p:cNvPr id="164" name="Rectangle 163"/>
              <p:cNvSpPr/>
              <p:nvPr/>
            </p:nvSpPr>
            <p:spPr>
              <a:xfrm>
                <a:off x="2727893" y="3127706"/>
                <a:ext cx="534763" cy="369332"/>
              </a:xfrm>
              <a:prstGeom prst="rect">
                <a:avLst/>
              </a:prstGeom>
            </p:spPr>
            <p:txBody>
              <a:bodyPr wrap="none">
                <a:spAutoFit/>
              </a:bodyPr>
              <a:lstStyle/>
              <a:p>
                <a:r>
                  <a:rPr lang="en-US" sz="1200" b="1" dirty="0">
                    <a:latin typeface="Museo Sans 100"/>
                    <a:cs typeface="Museo Sans 100"/>
                  </a:rPr>
                  <a:t>fair</a:t>
                </a:r>
                <a:endParaRPr lang="en-US" sz="1200" b="1" dirty="0"/>
              </a:p>
            </p:txBody>
          </p:sp>
          <p:sp>
            <p:nvSpPr>
              <p:cNvPr id="165" name="Rectangle 164"/>
              <p:cNvSpPr/>
              <p:nvPr/>
            </p:nvSpPr>
            <p:spPr>
              <a:xfrm>
                <a:off x="3029374" y="4142988"/>
                <a:ext cx="851088" cy="369332"/>
              </a:xfrm>
              <a:prstGeom prst="rect">
                <a:avLst/>
              </a:prstGeom>
            </p:spPr>
            <p:txBody>
              <a:bodyPr wrap="none">
                <a:spAutoFit/>
              </a:bodyPr>
              <a:lstStyle/>
              <a:p>
                <a:r>
                  <a:rPr lang="en-US" sz="1200" b="1" dirty="0">
                    <a:latin typeface="Museo Sans 100"/>
                    <a:cs typeface="Museo Sans 100"/>
                  </a:rPr>
                  <a:t>5 years</a:t>
                </a:r>
                <a:endParaRPr lang="en-US" sz="1200" b="1" dirty="0"/>
              </a:p>
            </p:txBody>
          </p:sp>
          <p:sp>
            <p:nvSpPr>
              <p:cNvPr id="166" name="Rectangle 165"/>
              <p:cNvSpPr/>
              <p:nvPr/>
            </p:nvSpPr>
            <p:spPr>
              <a:xfrm>
                <a:off x="1542598" y="4107992"/>
                <a:ext cx="851088" cy="369332"/>
              </a:xfrm>
              <a:prstGeom prst="rect">
                <a:avLst/>
              </a:prstGeom>
            </p:spPr>
            <p:txBody>
              <a:bodyPr wrap="none">
                <a:spAutoFit/>
              </a:bodyPr>
              <a:lstStyle/>
              <a:p>
                <a:r>
                  <a:rPr lang="en-US" sz="1200" b="1" dirty="0">
                    <a:latin typeface="Museo Sans 100"/>
                    <a:cs typeface="Museo Sans 100"/>
                  </a:rPr>
                  <a:t>3 years</a:t>
                </a:r>
                <a:endParaRPr lang="en-US" sz="1200" b="1" dirty="0"/>
              </a:p>
            </p:txBody>
          </p:sp>
        </p:grpSp>
        <p:grpSp>
          <p:nvGrpSpPr>
            <p:cNvPr id="9" name="Group 8"/>
            <p:cNvGrpSpPr/>
            <p:nvPr/>
          </p:nvGrpSpPr>
          <p:grpSpPr>
            <a:xfrm>
              <a:off x="4454004" y="2945858"/>
              <a:ext cx="1242171" cy="937873"/>
              <a:chOff x="5937085" y="3927810"/>
              <a:chExt cx="1656228" cy="1250496"/>
            </a:xfrm>
          </p:grpSpPr>
          <p:cxnSp>
            <p:nvCxnSpPr>
              <p:cNvPr id="147" name="Straight Arrow Connector 146"/>
              <p:cNvCxnSpPr>
                <a:stCxn id="139" idx="2"/>
                <a:endCxn id="284" idx="0"/>
              </p:cNvCxnSpPr>
              <p:nvPr/>
            </p:nvCxnSpPr>
            <p:spPr>
              <a:xfrm>
                <a:off x="5937085" y="3927810"/>
                <a:ext cx="1203093" cy="73114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284" name="Rounded Rectangle 283"/>
              <p:cNvSpPr/>
              <p:nvPr/>
            </p:nvSpPr>
            <p:spPr>
              <a:xfrm>
                <a:off x="6687044" y="4658956"/>
                <a:ext cx="906269" cy="519350"/>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Risky</a:t>
                </a:r>
              </a:p>
            </p:txBody>
          </p:sp>
          <p:sp>
            <p:nvSpPr>
              <p:cNvPr id="169" name="Rectangle 168"/>
              <p:cNvSpPr/>
              <p:nvPr/>
            </p:nvSpPr>
            <p:spPr>
              <a:xfrm>
                <a:off x="6459512" y="3940629"/>
                <a:ext cx="598883" cy="369332"/>
              </a:xfrm>
              <a:prstGeom prst="rect">
                <a:avLst/>
              </a:prstGeom>
            </p:spPr>
            <p:txBody>
              <a:bodyPr wrap="none">
                <a:spAutoFit/>
              </a:bodyPr>
              <a:lstStyle/>
              <a:p>
                <a:r>
                  <a:rPr lang="en-US" sz="1200" b="1" dirty="0">
                    <a:latin typeface="Museo Sans 100"/>
                    <a:cs typeface="Museo Sans 100"/>
                  </a:rPr>
                  <a:t>Low</a:t>
                </a:r>
                <a:endParaRPr lang="en-US" sz="1200" b="1" dirty="0"/>
              </a:p>
            </p:txBody>
          </p:sp>
        </p:grpSp>
        <p:grpSp>
          <p:nvGrpSpPr>
            <p:cNvPr id="8" name="Group 7"/>
            <p:cNvGrpSpPr/>
            <p:nvPr/>
          </p:nvGrpSpPr>
          <p:grpSpPr>
            <a:xfrm>
              <a:off x="2801596" y="2945858"/>
              <a:ext cx="1652408" cy="1872565"/>
              <a:chOff x="3733874" y="3927810"/>
              <a:chExt cx="2203210" cy="2496754"/>
            </a:xfrm>
          </p:grpSpPr>
          <p:sp>
            <p:nvSpPr>
              <p:cNvPr id="145" name="Diamond 144"/>
              <p:cNvSpPr/>
              <p:nvPr/>
            </p:nvSpPr>
            <p:spPr>
              <a:xfrm>
                <a:off x="3947237" y="4639071"/>
                <a:ext cx="1758010" cy="48766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200" dirty="0">
                    <a:solidFill>
                      <a:schemeClr val="accent6"/>
                    </a:solidFill>
                    <a:latin typeface="Museo Sans 300" charset="0"/>
                    <a:ea typeface="Museo Sans 300" charset="0"/>
                    <a:cs typeface="Museo Sans 300" charset="0"/>
                  </a:rPr>
                  <a:t>Term?</a:t>
                </a:r>
              </a:p>
            </p:txBody>
          </p:sp>
          <p:cxnSp>
            <p:nvCxnSpPr>
              <p:cNvPr id="278" name="Straight Arrow Connector 277"/>
              <p:cNvCxnSpPr>
                <a:stCxn id="145" idx="2"/>
                <a:endCxn id="279" idx="0"/>
              </p:cNvCxnSpPr>
              <p:nvPr/>
            </p:nvCxnSpPr>
            <p:spPr>
              <a:xfrm flipH="1">
                <a:off x="4235495" y="5126741"/>
                <a:ext cx="590746" cy="778472"/>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279" name="Rounded Rectangle 278"/>
              <p:cNvSpPr/>
              <p:nvPr/>
            </p:nvSpPr>
            <p:spPr>
              <a:xfrm>
                <a:off x="3733874" y="5905213"/>
                <a:ext cx="1003242" cy="519351"/>
              </a:xfrm>
              <a:prstGeom prst="roundRect">
                <a:avLst>
                  <a:gd name="adj" fmla="val 50000"/>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Risky</a:t>
                </a:r>
              </a:p>
            </p:txBody>
          </p:sp>
          <p:sp>
            <p:nvSpPr>
              <p:cNvPr id="280" name="Rounded Rectangle 279"/>
              <p:cNvSpPr/>
              <p:nvPr/>
            </p:nvSpPr>
            <p:spPr>
              <a:xfrm>
                <a:off x="4896340" y="5875672"/>
                <a:ext cx="967894" cy="519351"/>
              </a:xfrm>
              <a:prstGeom prst="roundRect">
                <a:avLst>
                  <a:gd name="adj" fmla="val 50000"/>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Safe</a:t>
                </a:r>
              </a:p>
            </p:txBody>
          </p:sp>
          <p:cxnSp>
            <p:nvCxnSpPr>
              <p:cNvPr id="281" name="Straight Arrow Connector 280"/>
              <p:cNvCxnSpPr>
                <a:stCxn id="145" idx="2"/>
                <a:endCxn id="280" idx="0"/>
              </p:cNvCxnSpPr>
              <p:nvPr/>
            </p:nvCxnSpPr>
            <p:spPr>
              <a:xfrm>
                <a:off x="4826242" y="5126741"/>
                <a:ext cx="554046" cy="74893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139" idx="2"/>
                <a:endCxn id="145" idx="0"/>
              </p:cNvCxnSpPr>
              <p:nvPr/>
            </p:nvCxnSpPr>
            <p:spPr>
              <a:xfrm flipH="1">
                <a:off x="4826242" y="3927810"/>
                <a:ext cx="1110842" cy="71126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70" name="Rectangle 169"/>
              <p:cNvSpPr/>
              <p:nvPr/>
            </p:nvSpPr>
            <p:spPr>
              <a:xfrm>
                <a:off x="4668047" y="3938715"/>
                <a:ext cx="618117" cy="369332"/>
              </a:xfrm>
              <a:prstGeom prst="rect">
                <a:avLst/>
              </a:prstGeom>
            </p:spPr>
            <p:txBody>
              <a:bodyPr wrap="none">
                <a:spAutoFit/>
              </a:bodyPr>
              <a:lstStyle/>
              <a:p>
                <a:r>
                  <a:rPr lang="en-US" sz="1200" b="1" dirty="0">
                    <a:latin typeface="Museo Sans 100"/>
                    <a:cs typeface="Museo Sans 100"/>
                  </a:rPr>
                  <a:t>high</a:t>
                </a:r>
                <a:endParaRPr lang="en-US" sz="1200" b="1" dirty="0"/>
              </a:p>
            </p:txBody>
          </p:sp>
          <p:sp>
            <p:nvSpPr>
              <p:cNvPr id="173" name="Rectangle 172"/>
              <p:cNvSpPr/>
              <p:nvPr/>
            </p:nvSpPr>
            <p:spPr>
              <a:xfrm>
                <a:off x="5046768" y="5249952"/>
                <a:ext cx="851088" cy="369332"/>
              </a:xfrm>
              <a:prstGeom prst="rect">
                <a:avLst/>
              </a:prstGeom>
            </p:spPr>
            <p:txBody>
              <a:bodyPr wrap="none">
                <a:spAutoFit/>
              </a:bodyPr>
              <a:lstStyle/>
              <a:p>
                <a:r>
                  <a:rPr lang="en-US" sz="1200" b="1" dirty="0">
                    <a:latin typeface="Museo Sans 100"/>
                    <a:cs typeface="Museo Sans 100"/>
                  </a:rPr>
                  <a:t>5 years</a:t>
                </a:r>
                <a:endParaRPr lang="en-US" sz="1200" b="1" dirty="0"/>
              </a:p>
            </p:txBody>
          </p:sp>
          <p:sp>
            <p:nvSpPr>
              <p:cNvPr id="174" name="Rectangle 173"/>
              <p:cNvSpPr/>
              <p:nvPr/>
            </p:nvSpPr>
            <p:spPr>
              <a:xfrm>
                <a:off x="3790447" y="5247761"/>
                <a:ext cx="851088" cy="369332"/>
              </a:xfrm>
              <a:prstGeom prst="rect">
                <a:avLst/>
              </a:prstGeom>
            </p:spPr>
            <p:txBody>
              <a:bodyPr wrap="none">
                <a:spAutoFit/>
              </a:bodyPr>
              <a:lstStyle/>
              <a:p>
                <a:r>
                  <a:rPr lang="en-US" sz="1200" b="1" dirty="0">
                    <a:latin typeface="Museo Sans 100"/>
                    <a:cs typeface="Museo Sans 100"/>
                  </a:rPr>
                  <a:t>3 years</a:t>
                </a:r>
                <a:endParaRPr lang="en-US" sz="1200" b="1" dirty="0"/>
              </a:p>
            </p:txBody>
          </p:sp>
        </p:grpSp>
      </p:gr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47224FE6-8831-4187-A1B6-90693DF90EBF}"/>
                  </a:ext>
                </a:extLst>
              </p14:cNvPr>
              <p14:cNvContentPartPr/>
              <p14:nvPr/>
            </p14:nvContentPartPr>
            <p14:xfrm>
              <a:off x="4594320" y="313920"/>
              <a:ext cx="4276080" cy="2795400"/>
            </p14:xfrm>
          </p:contentPart>
        </mc:Choice>
        <mc:Fallback>
          <p:pic>
            <p:nvPicPr>
              <p:cNvPr id="2" name="Ink 1">
                <a:extLst>
                  <a:ext uri="{FF2B5EF4-FFF2-40B4-BE49-F238E27FC236}">
                    <a16:creationId xmlns:a16="http://schemas.microsoft.com/office/drawing/2014/main" id="{47224FE6-8831-4187-A1B6-90693DF90EBF}"/>
                  </a:ext>
                </a:extLst>
              </p:cNvPr>
              <p:cNvPicPr/>
              <p:nvPr/>
            </p:nvPicPr>
            <p:blipFill>
              <a:blip r:embed="rId4"/>
              <a:stretch>
                <a:fillRect/>
              </a:stretch>
            </p:blipFill>
            <p:spPr>
              <a:xfrm>
                <a:off x="4584960" y="304560"/>
                <a:ext cx="4294800" cy="2814120"/>
              </a:xfrm>
              <a:prstGeom prst="rect">
                <a:avLst/>
              </a:prstGeom>
            </p:spPr>
          </p:pic>
        </mc:Fallback>
      </mc:AlternateContent>
    </p:spTree>
    <p:extLst>
      <p:ext uri="{BB962C8B-B14F-4D97-AF65-F5344CB8AC3E}">
        <p14:creationId xmlns:p14="http://schemas.microsoft.com/office/powerpoint/2010/main" val="30675392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619D4C8-CD83-6643-B464-855FACCEBD10}"/>
              </a:ext>
            </a:extLst>
          </p:cNvPr>
          <p:cNvSpPr>
            <a:spLocks noGrp="1"/>
          </p:cNvSpPr>
          <p:nvPr>
            <p:ph type="title"/>
          </p:nvPr>
        </p:nvSpPr>
        <p:spPr/>
        <p:txBody>
          <a:bodyPr/>
          <a:lstStyle/>
          <a:p>
            <a:r>
              <a:rPr lang="en-US" dirty="0"/>
              <a:t>Growing</a:t>
            </a:r>
            <a:br>
              <a:rPr lang="en-US" dirty="0"/>
            </a:br>
            <a:r>
              <a:rPr lang="en-US" dirty="0"/>
              <a:t>Trees</a:t>
            </a:r>
          </a:p>
        </p:txBody>
      </p:sp>
      <p:sp>
        <p:nvSpPr>
          <p:cNvPr id="5" name="Text Placeholder 4">
            <a:extLst>
              <a:ext uri="{FF2B5EF4-FFF2-40B4-BE49-F238E27FC236}">
                <a16:creationId xmlns:a16="http://schemas.microsoft.com/office/drawing/2014/main" id="{2C3F41B3-4506-9B4E-B4A0-B1DC973A9DE6}"/>
              </a:ext>
            </a:extLst>
          </p:cNvPr>
          <p:cNvSpPr>
            <a:spLocks noGrp="1"/>
          </p:cNvSpPr>
          <p:nvPr>
            <p:ph type="body" idx="1"/>
          </p:nvPr>
        </p:nvSpPr>
        <p:spPr/>
        <p:txBody>
          <a:bodyPr/>
          <a:lstStyle/>
          <a:p>
            <a:pPr marL="257175" indent="-257175">
              <a:spcBef>
                <a:spcPct val="20000"/>
              </a:spcBef>
              <a:buClr>
                <a:srgbClr val="5D5555"/>
              </a:buClr>
              <a:buFont typeface="Arial" charset="0"/>
              <a:buChar char="•"/>
            </a:pPr>
            <a:r>
              <a:rPr lang="en-US" dirty="0">
                <a:solidFill>
                  <a:schemeClr val="bg2">
                    <a:lumMod val="75000"/>
                  </a:schemeClr>
                </a:solidFill>
                <a:latin typeface="+mj-lt"/>
                <a:cs typeface="Museo sans 300"/>
              </a:rPr>
              <a:t>Grow the trees using a greedy approach</a:t>
            </a:r>
          </a:p>
          <a:p>
            <a:pPr marL="257175" indent="-257175">
              <a:spcBef>
                <a:spcPct val="20000"/>
              </a:spcBef>
              <a:buClr>
                <a:srgbClr val="5D5555"/>
              </a:buClr>
              <a:buFont typeface="Arial" charset="0"/>
              <a:buChar char="•"/>
            </a:pPr>
            <a:r>
              <a:rPr lang="en-US" dirty="0">
                <a:solidFill>
                  <a:schemeClr val="bg2">
                    <a:lumMod val="75000"/>
                  </a:schemeClr>
                </a:solidFill>
                <a:latin typeface="+mj-lt"/>
                <a:cs typeface="Museo sans 300"/>
              </a:rPr>
              <a:t>What do we need?</a:t>
            </a:r>
          </a:p>
          <a:p>
            <a:pPr marL="257175" indent="-257175">
              <a:spcBef>
                <a:spcPct val="20000"/>
              </a:spcBef>
              <a:buClr>
                <a:srgbClr val="5D5555"/>
              </a:buClr>
              <a:buFont typeface="Arial" charset="0"/>
              <a:buChar char="•"/>
            </a:pPr>
            <a:endParaRPr lang="en-US" dirty="0">
              <a:solidFill>
                <a:schemeClr val="bg2">
                  <a:lumMod val="75000"/>
                </a:schemeClr>
              </a:solidFill>
              <a:latin typeface="+mj-lt"/>
              <a:cs typeface="Museo sans 300"/>
            </a:endParaRP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908059ED-6858-4A39-8203-A0A0DF89BBC3}"/>
                  </a:ext>
                </a:extLst>
              </p14:cNvPr>
              <p14:cNvContentPartPr/>
              <p14:nvPr/>
            </p14:nvContentPartPr>
            <p14:xfrm>
              <a:off x="6749640" y="1342440"/>
              <a:ext cx="2880" cy="25920"/>
            </p14:xfrm>
          </p:contentPart>
        </mc:Choice>
        <mc:Fallback>
          <p:pic>
            <p:nvPicPr>
              <p:cNvPr id="2" name="Ink 1">
                <a:extLst>
                  <a:ext uri="{FF2B5EF4-FFF2-40B4-BE49-F238E27FC236}">
                    <a16:creationId xmlns:a16="http://schemas.microsoft.com/office/drawing/2014/main" id="{908059ED-6858-4A39-8203-A0A0DF89BBC3}"/>
                  </a:ext>
                </a:extLst>
              </p:cNvPr>
              <p:cNvPicPr/>
              <p:nvPr/>
            </p:nvPicPr>
            <p:blipFill>
              <a:blip r:embed="rId4"/>
              <a:stretch>
                <a:fillRect/>
              </a:stretch>
            </p:blipFill>
            <p:spPr>
              <a:xfrm>
                <a:off x="6740280" y="1333080"/>
                <a:ext cx="21600" cy="4464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8" name="Ink 17">
                <a:extLst>
                  <a:ext uri="{FF2B5EF4-FFF2-40B4-BE49-F238E27FC236}">
                    <a16:creationId xmlns:a16="http://schemas.microsoft.com/office/drawing/2014/main" id="{DDF5F343-00F9-42D4-B590-ABF6EBF90451}"/>
                  </a:ext>
                </a:extLst>
              </p14:cNvPr>
              <p14:cNvContentPartPr/>
              <p14:nvPr/>
            </p14:nvContentPartPr>
            <p14:xfrm>
              <a:off x="4137328" y="1430214"/>
              <a:ext cx="329040" cy="199800"/>
            </p14:xfrm>
          </p:contentPart>
        </mc:Choice>
        <mc:Fallback>
          <p:pic>
            <p:nvPicPr>
              <p:cNvPr id="18" name="Ink 17">
                <a:extLst>
                  <a:ext uri="{FF2B5EF4-FFF2-40B4-BE49-F238E27FC236}">
                    <a16:creationId xmlns:a16="http://schemas.microsoft.com/office/drawing/2014/main" id="{DDF5F343-00F9-42D4-B590-ABF6EBF90451}"/>
                  </a:ext>
                </a:extLst>
              </p:cNvPr>
              <p:cNvPicPr/>
              <p:nvPr/>
            </p:nvPicPr>
            <p:blipFill>
              <a:blip r:embed="rId6"/>
              <a:stretch>
                <a:fillRect/>
              </a:stretch>
            </p:blipFill>
            <p:spPr>
              <a:xfrm>
                <a:off x="4128697" y="1421230"/>
                <a:ext cx="346661" cy="217408"/>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9" name="Ink 18">
                <a:extLst>
                  <a:ext uri="{FF2B5EF4-FFF2-40B4-BE49-F238E27FC236}">
                    <a16:creationId xmlns:a16="http://schemas.microsoft.com/office/drawing/2014/main" id="{5CCF5E69-96ED-4CDE-83D0-6E8367515C0B}"/>
                  </a:ext>
                </a:extLst>
              </p14:cNvPr>
              <p14:cNvContentPartPr/>
              <p14:nvPr/>
            </p14:nvContentPartPr>
            <p14:xfrm>
              <a:off x="3724408" y="1460454"/>
              <a:ext cx="348120" cy="174600"/>
            </p14:xfrm>
          </p:contentPart>
        </mc:Choice>
        <mc:Fallback>
          <p:pic>
            <p:nvPicPr>
              <p:cNvPr id="19" name="Ink 18">
                <a:extLst>
                  <a:ext uri="{FF2B5EF4-FFF2-40B4-BE49-F238E27FC236}">
                    <a16:creationId xmlns:a16="http://schemas.microsoft.com/office/drawing/2014/main" id="{5CCF5E69-96ED-4CDE-83D0-6E8367515C0B}"/>
                  </a:ext>
                </a:extLst>
              </p:cNvPr>
              <p:cNvPicPr/>
              <p:nvPr/>
            </p:nvPicPr>
            <p:blipFill>
              <a:blip r:embed="rId8"/>
              <a:stretch>
                <a:fillRect/>
              </a:stretch>
            </p:blipFill>
            <p:spPr>
              <a:xfrm>
                <a:off x="3715768" y="1451814"/>
                <a:ext cx="365760" cy="19224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20" name="Ink 19">
                <a:extLst>
                  <a:ext uri="{FF2B5EF4-FFF2-40B4-BE49-F238E27FC236}">
                    <a16:creationId xmlns:a16="http://schemas.microsoft.com/office/drawing/2014/main" id="{9C7FB76B-9C13-4E69-AF2E-3603349C533A}"/>
                  </a:ext>
                </a:extLst>
              </p14:cNvPr>
              <p14:cNvContentPartPr/>
              <p14:nvPr/>
            </p14:nvContentPartPr>
            <p14:xfrm>
              <a:off x="3292048" y="1384854"/>
              <a:ext cx="259560" cy="239040"/>
            </p14:xfrm>
          </p:contentPart>
        </mc:Choice>
        <mc:Fallback>
          <p:pic>
            <p:nvPicPr>
              <p:cNvPr id="20" name="Ink 19">
                <a:extLst>
                  <a:ext uri="{FF2B5EF4-FFF2-40B4-BE49-F238E27FC236}">
                    <a16:creationId xmlns:a16="http://schemas.microsoft.com/office/drawing/2014/main" id="{9C7FB76B-9C13-4E69-AF2E-3603349C533A}"/>
                  </a:ext>
                </a:extLst>
              </p:cNvPr>
              <p:cNvPicPr/>
              <p:nvPr/>
            </p:nvPicPr>
            <p:blipFill>
              <a:blip r:embed="rId10"/>
              <a:stretch>
                <a:fillRect/>
              </a:stretch>
            </p:blipFill>
            <p:spPr>
              <a:xfrm>
                <a:off x="3283396" y="1375854"/>
                <a:ext cx="277225" cy="256680"/>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27" name="Ink 26">
                <a:extLst>
                  <a:ext uri="{FF2B5EF4-FFF2-40B4-BE49-F238E27FC236}">
                    <a16:creationId xmlns:a16="http://schemas.microsoft.com/office/drawing/2014/main" id="{757E0B13-4FF9-4A06-8D14-47416214BF5D}"/>
                  </a:ext>
                </a:extLst>
              </p14:cNvPr>
              <p14:cNvContentPartPr/>
              <p14:nvPr/>
            </p14:nvContentPartPr>
            <p14:xfrm>
              <a:off x="6217408" y="1516974"/>
              <a:ext cx="117720" cy="140040"/>
            </p14:xfrm>
          </p:contentPart>
        </mc:Choice>
        <mc:Fallback>
          <p:pic>
            <p:nvPicPr>
              <p:cNvPr id="27" name="Ink 26">
                <a:extLst>
                  <a:ext uri="{FF2B5EF4-FFF2-40B4-BE49-F238E27FC236}">
                    <a16:creationId xmlns:a16="http://schemas.microsoft.com/office/drawing/2014/main" id="{757E0B13-4FF9-4A06-8D14-47416214BF5D}"/>
                  </a:ext>
                </a:extLst>
              </p:cNvPr>
              <p:cNvPicPr/>
              <p:nvPr/>
            </p:nvPicPr>
            <p:blipFill>
              <a:blip r:embed="rId12"/>
              <a:stretch>
                <a:fillRect/>
              </a:stretch>
            </p:blipFill>
            <p:spPr>
              <a:xfrm>
                <a:off x="6208768" y="1507974"/>
                <a:ext cx="135360" cy="15768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30" name="Ink 29">
                <a:extLst>
                  <a:ext uri="{FF2B5EF4-FFF2-40B4-BE49-F238E27FC236}">
                    <a16:creationId xmlns:a16="http://schemas.microsoft.com/office/drawing/2014/main" id="{086BD096-06A8-45B7-B17C-7708F8FA52AA}"/>
                  </a:ext>
                </a:extLst>
              </p14:cNvPr>
              <p14:cNvContentPartPr/>
              <p14:nvPr/>
            </p14:nvContentPartPr>
            <p14:xfrm>
              <a:off x="6873328" y="1400334"/>
              <a:ext cx="21240" cy="68040"/>
            </p14:xfrm>
          </p:contentPart>
        </mc:Choice>
        <mc:Fallback>
          <p:pic>
            <p:nvPicPr>
              <p:cNvPr id="30" name="Ink 29">
                <a:extLst>
                  <a:ext uri="{FF2B5EF4-FFF2-40B4-BE49-F238E27FC236}">
                    <a16:creationId xmlns:a16="http://schemas.microsoft.com/office/drawing/2014/main" id="{086BD096-06A8-45B7-B17C-7708F8FA52AA}"/>
                  </a:ext>
                </a:extLst>
              </p:cNvPr>
              <p:cNvPicPr/>
              <p:nvPr/>
            </p:nvPicPr>
            <p:blipFill>
              <a:blip r:embed="rId14"/>
              <a:stretch>
                <a:fillRect/>
              </a:stretch>
            </p:blipFill>
            <p:spPr>
              <a:xfrm>
                <a:off x="6864688" y="1391334"/>
                <a:ext cx="38880" cy="85680"/>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31" name="Ink 30">
                <a:extLst>
                  <a:ext uri="{FF2B5EF4-FFF2-40B4-BE49-F238E27FC236}">
                    <a16:creationId xmlns:a16="http://schemas.microsoft.com/office/drawing/2014/main" id="{7077CAD9-52FD-44F0-8D84-CBDC659E3218}"/>
                  </a:ext>
                </a:extLst>
              </p14:cNvPr>
              <p14:cNvContentPartPr/>
              <p14:nvPr/>
            </p14:nvContentPartPr>
            <p14:xfrm>
              <a:off x="6961528" y="1381254"/>
              <a:ext cx="15840" cy="41760"/>
            </p14:xfrm>
          </p:contentPart>
        </mc:Choice>
        <mc:Fallback>
          <p:pic>
            <p:nvPicPr>
              <p:cNvPr id="31" name="Ink 30">
                <a:extLst>
                  <a:ext uri="{FF2B5EF4-FFF2-40B4-BE49-F238E27FC236}">
                    <a16:creationId xmlns:a16="http://schemas.microsoft.com/office/drawing/2014/main" id="{7077CAD9-52FD-44F0-8D84-CBDC659E3218}"/>
                  </a:ext>
                </a:extLst>
              </p:cNvPr>
              <p:cNvPicPr/>
              <p:nvPr/>
            </p:nvPicPr>
            <p:blipFill>
              <a:blip r:embed="rId16"/>
              <a:stretch>
                <a:fillRect/>
              </a:stretch>
            </p:blipFill>
            <p:spPr>
              <a:xfrm>
                <a:off x="6952888" y="1372614"/>
                <a:ext cx="33480" cy="59400"/>
              </a:xfrm>
              <a:prstGeom prst="rect">
                <a:avLst/>
              </a:prstGeom>
            </p:spPr>
          </p:pic>
        </mc:Fallback>
      </mc:AlternateContent>
      <mc:AlternateContent xmlns:mc="http://schemas.openxmlformats.org/markup-compatibility/2006">
        <mc:Choice xmlns:p14="http://schemas.microsoft.com/office/powerpoint/2010/main" Requires="p14">
          <p:contentPart p14:bwMode="auto" r:id="rId17">
            <p14:nvContentPartPr>
              <p14:cNvPr id="38" name="Ink 37">
                <a:extLst>
                  <a:ext uri="{FF2B5EF4-FFF2-40B4-BE49-F238E27FC236}">
                    <a16:creationId xmlns:a16="http://schemas.microsoft.com/office/drawing/2014/main" id="{E253E69D-F84D-467E-ADC1-16EBF9BB1A0B}"/>
                  </a:ext>
                </a:extLst>
              </p14:cNvPr>
              <p14:cNvContentPartPr/>
              <p14:nvPr/>
            </p14:nvContentPartPr>
            <p14:xfrm>
              <a:off x="7832368" y="1293054"/>
              <a:ext cx="153720" cy="121680"/>
            </p14:xfrm>
          </p:contentPart>
        </mc:Choice>
        <mc:Fallback>
          <p:pic>
            <p:nvPicPr>
              <p:cNvPr id="38" name="Ink 37">
                <a:extLst>
                  <a:ext uri="{FF2B5EF4-FFF2-40B4-BE49-F238E27FC236}">
                    <a16:creationId xmlns:a16="http://schemas.microsoft.com/office/drawing/2014/main" id="{E253E69D-F84D-467E-ADC1-16EBF9BB1A0B}"/>
                  </a:ext>
                </a:extLst>
              </p:cNvPr>
              <p:cNvPicPr/>
              <p:nvPr/>
            </p:nvPicPr>
            <p:blipFill>
              <a:blip r:embed="rId18"/>
              <a:stretch>
                <a:fillRect/>
              </a:stretch>
            </p:blipFill>
            <p:spPr>
              <a:xfrm>
                <a:off x="7823368" y="1284388"/>
                <a:ext cx="171360" cy="139372"/>
              </a:xfrm>
              <a:prstGeom prst="rect">
                <a:avLst/>
              </a:prstGeom>
            </p:spPr>
          </p:pic>
        </mc:Fallback>
      </mc:AlternateContent>
      <mc:AlternateContent xmlns:mc="http://schemas.openxmlformats.org/markup-compatibility/2006">
        <mc:Choice xmlns:p14="http://schemas.microsoft.com/office/powerpoint/2010/main" Requires="p14">
          <p:contentPart p14:bwMode="auto" r:id="rId19">
            <p14:nvContentPartPr>
              <p14:cNvPr id="40" name="Ink 39">
                <a:extLst>
                  <a:ext uri="{FF2B5EF4-FFF2-40B4-BE49-F238E27FC236}">
                    <a16:creationId xmlns:a16="http://schemas.microsoft.com/office/drawing/2014/main" id="{1121C49F-74A3-4DC9-91B0-32C24DC6FF41}"/>
                  </a:ext>
                </a:extLst>
              </p14:cNvPr>
              <p14:cNvContentPartPr/>
              <p14:nvPr/>
            </p14:nvContentPartPr>
            <p14:xfrm>
              <a:off x="7057648" y="1383054"/>
              <a:ext cx="639360" cy="458640"/>
            </p14:xfrm>
          </p:contentPart>
        </mc:Choice>
        <mc:Fallback>
          <p:pic>
            <p:nvPicPr>
              <p:cNvPr id="40" name="Ink 39">
                <a:extLst>
                  <a:ext uri="{FF2B5EF4-FFF2-40B4-BE49-F238E27FC236}">
                    <a16:creationId xmlns:a16="http://schemas.microsoft.com/office/drawing/2014/main" id="{1121C49F-74A3-4DC9-91B0-32C24DC6FF41}"/>
                  </a:ext>
                </a:extLst>
              </p:cNvPr>
              <p:cNvPicPr/>
              <p:nvPr/>
            </p:nvPicPr>
            <p:blipFill>
              <a:blip r:embed="rId20"/>
              <a:stretch>
                <a:fillRect/>
              </a:stretch>
            </p:blipFill>
            <p:spPr>
              <a:xfrm>
                <a:off x="7048648" y="1374414"/>
                <a:ext cx="657000" cy="476280"/>
              </a:xfrm>
              <a:prstGeom prst="rect">
                <a:avLst/>
              </a:prstGeom>
            </p:spPr>
          </p:pic>
        </mc:Fallback>
      </mc:AlternateContent>
      <mc:AlternateContent xmlns:mc="http://schemas.openxmlformats.org/markup-compatibility/2006">
        <mc:Choice xmlns:p14="http://schemas.microsoft.com/office/powerpoint/2010/main" Requires="p14">
          <p:contentPart p14:bwMode="auto" r:id="rId21">
            <p14:nvContentPartPr>
              <p14:cNvPr id="41" name="Ink 40">
                <a:extLst>
                  <a:ext uri="{FF2B5EF4-FFF2-40B4-BE49-F238E27FC236}">
                    <a16:creationId xmlns:a16="http://schemas.microsoft.com/office/drawing/2014/main" id="{164AB24C-58C8-4A21-9BF9-5F7FACFE6791}"/>
                  </a:ext>
                </a:extLst>
              </p14:cNvPr>
              <p14:cNvContentPartPr/>
              <p14:nvPr/>
            </p14:nvContentPartPr>
            <p14:xfrm>
              <a:off x="6426208" y="1483134"/>
              <a:ext cx="242640" cy="151200"/>
            </p14:xfrm>
          </p:contentPart>
        </mc:Choice>
        <mc:Fallback>
          <p:pic>
            <p:nvPicPr>
              <p:cNvPr id="41" name="Ink 40">
                <a:extLst>
                  <a:ext uri="{FF2B5EF4-FFF2-40B4-BE49-F238E27FC236}">
                    <a16:creationId xmlns:a16="http://schemas.microsoft.com/office/drawing/2014/main" id="{164AB24C-58C8-4A21-9BF9-5F7FACFE6791}"/>
                  </a:ext>
                </a:extLst>
              </p:cNvPr>
              <p:cNvPicPr/>
              <p:nvPr/>
            </p:nvPicPr>
            <p:blipFill>
              <a:blip r:embed="rId22"/>
              <a:stretch>
                <a:fillRect/>
              </a:stretch>
            </p:blipFill>
            <p:spPr>
              <a:xfrm>
                <a:off x="6417208" y="1474494"/>
                <a:ext cx="260280" cy="168840"/>
              </a:xfrm>
              <a:prstGeom prst="rect">
                <a:avLst/>
              </a:prstGeom>
            </p:spPr>
          </p:pic>
        </mc:Fallback>
      </mc:AlternateContent>
      <mc:AlternateContent xmlns:mc="http://schemas.openxmlformats.org/markup-compatibility/2006">
        <mc:Choice xmlns:p14="http://schemas.microsoft.com/office/powerpoint/2010/main" Requires="p14">
          <p:contentPart p14:bwMode="auto" r:id="rId23">
            <p14:nvContentPartPr>
              <p14:cNvPr id="42" name="Ink 41">
                <a:extLst>
                  <a:ext uri="{FF2B5EF4-FFF2-40B4-BE49-F238E27FC236}">
                    <a16:creationId xmlns:a16="http://schemas.microsoft.com/office/drawing/2014/main" id="{BA6B91EC-1EFD-4863-BECA-A7FD712170E4}"/>
                  </a:ext>
                </a:extLst>
              </p14:cNvPr>
              <p14:cNvContentPartPr/>
              <p14:nvPr/>
            </p14:nvContentPartPr>
            <p14:xfrm>
              <a:off x="4795408" y="1381254"/>
              <a:ext cx="1052280" cy="285480"/>
            </p14:xfrm>
          </p:contentPart>
        </mc:Choice>
        <mc:Fallback>
          <p:pic>
            <p:nvPicPr>
              <p:cNvPr id="42" name="Ink 41">
                <a:extLst>
                  <a:ext uri="{FF2B5EF4-FFF2-40B4-BE49-F238E27FC236}">
                    <a16:creationId xmlns:a16="http://schemas.microsoft.com/office/drawing/2014/main" id="{BA6B91EC-1EFD-4863-BECA-A7FD712170E4}"/>
                  </a:ext>
                </a:extLst>
              </p:cNvPr>
              <p:cNvPicPr/>
              <p:nvPr/>
            </p:nvPicPr>
            <p:blipFill>
              <a:blip r:embed="rId24"/>
              <a:stretch>
                <a:fillRect/>
              </a:stretch>
            </p:blipFill>
            <p:spPr>
              <a:xfrm>
                <a:off x="4786768" y="1372254"/>
                <a:ext cx="1069920" cy="303120"/>
              </a:xfrm>
              <a:prstGeom prst="rect">
                <a:avLst/>
              </a:prstGeom>
            </p:spPr>
          </p:pic>
        </mc:Fallback>
      </mc:AlternateContent>
      <mc:AlternateContent xmlns:mc="http://schemas.openxmlformats.org/markup-compatibility/2006">
        <mc:Choice xmlns:p14="http://schemas.microsoft.com/office/powerpoint/2010/main" Requires="p14">
          <p:contentPart p14:bwMode="auto" r:id="rId25">
            <p14:nvContentPartPr>
              <p14:cNvPr id="48" name="Ink 47">
                <a:extLst>
                  <a:ext uri="{FF2B5EF4-FFF2-40B4-BE49-F238E27FC236}">
                    <a16:creationId xmlns:a16="http://schemas.microsoft.com/office/drawing/2014/main" id="{21DA2BCD-28E7-43D0-8753-C2AC09DFCCBA}"/>
                  </a:ext>
                </a:extLst>
              </p14:cNvPr>
              <p14:cNvContentPartPr/>
              <p14:nvPr/>
            </p14:nvContentPartPr>
            <p14:xfrm>
              <a:off x="3248488" y="1846014"/>
              <a:ext cx="287640" cy="330480"/>
            </p14:xfrm>
          </p:contentPart>
        </mc:Choice>
        <mc:Fallback>
          <p:pic>
            <p:nvPicPr>
              <p:cNvPr id="48" name="Ink 47">
                <a:extLst>
                  <a:ext uri="{FF2B5EF4-FFF2-40B4-BE49-F238E27FC236}">
                    <a16:creationId xmlns:a16="http://schemas.microsoft.com/office/drawing/2014/main" id="{21DA2BCD-28E7-43D0-8753-C2AC09DFCCBA}"/>
                  </a:ext>
                </a:extLst>
              </p:cNvPr>
              <p:cNvPicPr/>
              <p:nvPr/>
            </p:nvPicPr>
            <p:blipFill>
              <a:blip r:embed="rId26"/>
              <a:stretch>
                <a:fillRect/>
              </a:stretch>
            </p:blipFill>
            <p:spPr>
              <a:xfrm>
                <a:off x="3239488" y="1837014"/>
                <a:ext cx="305280" cy="348120"/>
              </a:xfrm>
              <a:prstGeom prst="rect">
                <a:avLst/>
              </a:prstGeom>
            </p:spPr>
          </p:pic>
        </mc:Fallback>
      </mc:AlternateContent>
      <mc:AlternateContent xmlns:mc="http://schemas.openxmlformats.org/markup-compatibility/2006">
        <mc:Choice xmlns:p14="http://schemas.microsoft.com/office/powerpoint/2010/main" Requires="p14">
          <p:contentPart p14:bwMode="auto" r:id="rId27">
            <p14:nvContentPartPr>
              <p14:cNvPr id="53" name="Ink 52">
                <a:extLst>
                  <a:ext uri="{FF2B5EF4-FFF2-40B4-BE49-F238E27FC236}">
                    <a16:creationId xmlns:a16="http://schemas.microsoft.com/office/drawing/2014/main" id="{6815401D-6291-43E1-BE7E-1DE351EE6D37}"/>
                  </a:ext>
                </a:extLst>
              </p14:cNvPr>
              <p14:cNvContentPartPr/>
              <p14:nvPr/>
            </p14:nvContentPartPr>
            <p14:xfrm>
              <a:off x="4660408" y="1981374"/>
              <a:ext cx="223200" cy="185400"/>
            </p14:xfrm>
          </p:contentPart>
        </mc:Choice>
        <mc:Fallback>
          <p:pic>
            <p:nvPicPr>
              <p:cNvPr id="53" name="Ink 52">
                <a:extLst>
                  <a:ext uri="{FF2B5EF4-FFF2-40B4-BE49-F238E27FC236}">
                    <a16:creationId xmlns:a16="http://schemas.microsoft.com/office/drawing/2014/main" id="{6815401D-6291-43E1-BE7E-1DE351EE6D37}"/>
                  </a:ext>
                </a:extLst>
              </p:cNvPr>
              <p:cNvPicPr/>
              <p:nvPr/>
            </p:nvPicPr>
            <p:blipFill>
              <a:blip r:embed="rId28"/>
              <a:stretch>
                <a:fillRect/>
              </a:stretch>
            </p:blipFill>
            <p:spPr>
              <a:xfrm>
                <a:off x="4651408" y="1972734"/>
                <a:ext cx="240840" cy="203040"/>
              </a:xfrm>
              <a:prstGeom prst="rect">
                <a:avLst/>
              </a:prstGeom>
            </p:spPr>
          </p:pic>
        </mc:Fallback>
      </mc:AlternateContent>
      <mc:AlternateContent xmlns:mc="http://schemas.openxmlformats.org/markup-compatibility/2006">
        <mc:Choice xmlns:p14="http://schemas.microsoft.com/office/powerpoint/2010/main" Requires="p14">
          <p:contentPart p14:bwMode="auto" r:id="rId29">
            <p14:nvContentPartPr>
              <p14:cNvPr id="54" name="Ink 53">
                <a:extLst>
                  <a:ext uri="{FF2B5EF4-FFF2-40B4-BE49-F238E27FC236}">
                    <a16:creationId xmlns:a16="http://schemas.microsoft.com/office/drawing/2014/main" id="{2DB3326C-A3B8-439B-BA45-491F69851396}"/>
                  </a:ext>
                </a:extLst>
              </p14:cNvPr>
              <p14:cNvContentPartPr/>
              <p14:nvPr/>
            </p14:nvContentPartPr>
            <p14:xfrm>
              <a:off x="3703888" y="1955094"/>
              <a:ext cx="724680" cy="217080"/>
            </p14:xfrm>
          </p:contentPart>
        </mc:Choice>
        <mc:Fallback>
          <p:pic>
            <p:nvPicPr>
              <p:cNvPr id="54" name="Ink 53">
                <a:extLst>
                  <a:ext uri="{FF2B5EF4-FFF2-40B4-BE49-F238E27FC236}">
                    <a16:creationId xmlns:a16="http://schemas.microsoft.com/office/drawing/2014/main" id="{2DB3326C-A3B8-439B-BA45-491F69851396}"/>
                  </a:ext>
                </a:extLst>
              </p:cNvPr>
              <p:cNvPicPr/>
              <p:nvPr/>
            </p:nvPicPr>
            <p:blipFill>
              <a:blip r:embed="rId30"/>
              <a:stretch>
                <a:fillRect/>
              </a:stretch>
            </p:blipFill>
            <p:spPr>
              <a:xfrm>
                <a:off x="3695248" y="1946094"/>
                <a:ext cx="742320" cy="234720"/>
              </a:xfrm>
              <a:prstGeom prst="rect">
                <a:avLst/>
              </a:prstGeom>
            </p:spPr>
          </p:pic>
        </mc:Fallback>
      </mc:AlternateContent>
      <mc:AlternateContent xmlns:mc="http://schemas.openxmlformats.org/markup-compatibility/2006">
        <mc:Choice xmlns:p14="http://schemas.microsoft.com/office/powerpoint/2010/main" Requires="p14">
          <p:contentPart p14:bwMode="auto" r:id="rId31">
            <p14:nvContentPartPr>
              <p14:cNvPr id="55" name="Ink 54">
                <a:extLst>
                  <a:ext uri="{FF2B5EF4-FFF2-40B4-BE49-F238E27FC236}">
                    <a16:creationId xmlns:a16="http://schemas.microsoft.com/office/drawing/2014/main" id="{4549C444-467E-4F09-B7D1-D1FB3CD93DE6}"/>
                  </a:ext>
                </a:extLst>
              </p14:cNvPr>
              <p14:cNvContentPartPr/>
              <p14:nvPr/>
            </p14:nvContentPartPr>
            <p14:xfrm>
              <a:off x="5153248" y="2035734"/>
              <a:ext cx="81720" cy="169200"/>
            </p14:xfrm>
          </p:contentPart>
        </mc:Choice>
        <mc:Fallback>
          <p:pic>
            <p:nvPicPr>
              <p:cNvPr id="55" name="Ink 54">
                <a:extLst>
                  <a:ext uri="{FF2B5EF4-FFF2-40B4-BE49-F238E27FC236}">
                    <a16:creationId xmlns:a16="http://schemas.microsoft.com/office/drawing/2014/main" id="{4549C444-467E-4F09-B7D1-D1FB3CD93DE6}"/>
                  </a:ext>
                </a:extLst>
              </p:cNvPr>
              <p:cNvPicPr/>
              <p:nvPr/>
            </p:nvPicPr>
            <p:blipFill>
              <a:blip r:embed="rId32"/>
              <a:stretch>
                <a:fillRect/>
              </a:stretch>
            </p:blipFill>
            <p:spPr>
              <a:xfrm>
                <a:off x="5144608" y="2026734"/>
                <a:ext cx="99360" cy="186840"/>
              </a:xfrm>
              <a:prstGeom prst="rect">
                <a:avLst/>
              </a:prstGeom>
            </p:spPr>
          </p:pic>
        </mc:Fallback>
      </mc:AlternateContent>
      <mc:AlternateContent xmlns:mc="http://schemas.openxmlformats.org/markup-compatibility/2006">
        <mc:Choice xmlns:p14="http://schemas.microsoft.com/office/powerpoint/2010/main" Requires="p14">
          <p:contentPart p14:bwMode="auto" r:id="rId33">
            <p14:nvContentPartPr>
              <p14:cNvPr id="66" name="Ink 65">
                <a:extLst>
                  <a:ext uri="{FF2B5EF4-FFF2-40B4-BE49-F238E27FC236}">
                    <a16:creationId xmlns:a16="http://schemas.microsoft.com/office/drawing/2014/main" id="{F6B2D3C0-108D-4855-95E8-B0C5D11A4F7C}"/>
                  </a:ext>
                </a:extLst>
              </p14:cNvPr>
              <p14:cNvContentPartPr/>
              <p14:nvPr/>
            </p14:nvContentPartPr>
            <p14:xfrm>
              <a:off x="5297968" y="1969854"/>
              <a:ext cx="289080" cy="289800"/>
            </p14:xfrm>
          </p:contentPart>
        </mc:Choice>
        <mc:Fallback>
          <p:pic>
            <p:nvPicPr>
              <p:cNvPr id="66" name="Ink 65">
                <a:extLst>
                  <a:ext uri="{FF2B5EF4-FFF2-40B4-BE49-F238E27FC236}">
                    <a16:creationId xmlns:a16="http://schemas.microsoft.com/office/drawing/2014/main" id="{F6B2D3C0-108D-4855-95E8-B0C5D11A4F7C}"/>
                  </a:ext>
                </a:extLst>
              </p:cNvPr>
              <p:cNvPicPr/>
              <p:nvPr/>
            </p:nvPicPr>
            <p:blipFill>
              <a:blip r:embed="rId34"/>
              <a:stretch>
                <a:fillRect/>
              </a:stretch>
            </p:blipFill>
            <p:spPr>
              <a:xfrm>
                <a:off x="5288968" y="1961214"/>
                <a:ext cx="306720" cy="307440"/>
              </a:xfrm>
              <a:prstGeom prst="rect">
                <a:avLst/>
              </a:prstGeom>
            </p:spPr>
          </p:pic>
        </mc:Fallback>
      </mc:AlternateContent>
      <mc:AlternateContent xmlns:mc="http://schemas.openxmlformats.org/markup-compatibility/2006">
        <mc:Choice xmlns:p14="http://schemas.microsoft.com/office/powerpoint/2010/main" Requires="p14">
          <p:contentPart p14:bwMode="auto" r:id="rId35">
            <p14:nvContentPartPr>
              <p14:cNvPr id="77" name="Ink 76">
                <a:extLst>
                  <a:ext uri="{FF2B5EF4-FFF2-40B4-BE49-F238E27FC236}">
                    <a16:creationId xmlns:a16="http://schemas.microsoft.com/office/drawing/2014/main" id="{86ED350E-E088-4A60-904F-D6016334DDFA}"/>
                  </a:ext>
                </a:extLst>
              </p14:cNvPr>
              <p14:cNvContentPartPr/>
              <p14:nvPr/>
            </p14:nvContentPartPr>
            <p14:xfrm>
              <a:off x="6782248" y="1952214"/>
              <a:ext cx="455040" cy="200520"/>
            </p14:xfrm>
          </p:contentPart>
        </mc:Choice>
        <mc:Fallback>
          <p:pic>
            <p:nvPicPr>
              <p:cNvPr id="77" name="Ink 76">
                <a:extLst>
                  <a:ext uri="{FF2B5EF4-FFF2-40B4-BE49-F238E27FC236}">
                    <a16:creationId xmlns:a16="http://schemas.microsoft.com/office/drawing/2014/main" id="{86ED350E-E088-4A60-904F-D6016334DDFA}"/>
                  </a:ext>
                </a:extLst>
              </p:cNvPr>
              <p:cNvPicPr/>
              <p:nvPr/>
            </p:nvPicPr>
            <p:blipFill>
              <a:blip r:embed="rId36"/>
              <a:stretch>
                <a:fillRect/>
              </a:stretch>
            </p:blipFill>
            <p:spPr>
              <a:xfrm>
                <a:off x="6773608" y="1943558"/>
                <a:ext cx="472680" cy="218192"/>
              </a:xfrm>
              <a:prstGeom prst="rect">
                <a:avLst/>
              </a:prstGeom>
            </p:spPr>
          </p:pic>
        </mc:Fallback>
      </mc:AlternateContent>
      <mc:AlternateContent xmlns:mc="http://schemas.openxmlformats.org/markup-compatibility/2006">
        <mc:Choice xmlns:p14="http://schemas.microsoft.com/office/powerpoint/2010/main" Requires="p14">
          <p:contentPart p14:bwMode="auto" r:id="rId37">
            <p14:nvContentPartPr>
              <p14:cNvPr id="78" name="Ink 77">
                <a:extLst>
                  <a:ext uri="{FF2B5EF4-FFF2-40B4-BE49-F238E27FC236}">
                    <a16:creationId xmlns:a16="http://schemas.microsoft.com/office/drawing/2014/main" id="{50CC6E31-070E-4EC4-B981-4C858D8B755A}"/>
                  </a:ext>
                </a:extLst>
              </p14:cNvPr>
              <p14:cNvContentPartPr/>
              <p14:nvPr/>
            </p14:nvContentPartPr>
            <p14:xfrm>
              <a:off x="5823928" y="2004414"/>
              <a:ext cx="776520" cy="349200"/>
            </p14:xfrm>
          </p:contentPart>
        </mc:Choice>
        <mc:Fallback>
          <p:pic>
            <p:nvPicPr>
              <p:cNvPr id="78" name="Ink 77">
                <a:extLst>
                  <a:ext uri="{FF2B5EF4-FFF2-40B4-BE49-F238E27FC236}">
                    <a16:creationId xmlns:a16="http://schemas.microsoft.com/office/drawing/2014/main" id="{50CC6E31-070E-4EC4-B981-4C858D8B755A}"/>
                  </a:ext>
                </a:extLst>
              </p:cNvPr>
              <p:cNvPicPr/>
              <p:nvPr/>
            </p:nvPicPr>
            <p:blipFill>
              <a:blip r:embed="rId38"/>
              <a:stretch>
                <a:fillRect/>
              </a:stretch>
            </p:blipFill>
            <p:spPr>
              <a:xfrm>
                <a:off x="5814928" y="1995765"/>
                <a:ext cx="794160" cy="366858"/>
              </a:xfrm>
              <a:prstGeom prst="rect">
                <a:avLst/>
              </a:prstGeom>
            </p:spPr>
          </p:pic>
        </mc:Fallback>
      </mc:AlternateContent>
    </p:spTree>
    <p:extLst>
      <p:ext uri="{BB962C8B-B14F-4D97-AF65-F5344CB8AC3E}">
        <p14:creationId xmlns:p14="http://schemas.microsoft.com/office/powerpoint/2010/main" val="3206152642"/>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18" name="Rectangle 17"/>
          <p:cNvSpPr/>
          <p:nvPr/>
        </p:nvSpPr>
        <p:spPr>
          <a:xfrm>
            <a:off x="5028507" y="1843904"/>
            <a:ext cx="1782728" cy="66732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b="1" dirty="0">
                <a:solidFill>
                  <a:schemeClr val="accent6"/>
                </a:solidFill>
                <a:latin typeface="Museo Sans 300" charset="0"/>
                <a:ea typeface="Museo Sans 300" charset="0"/>
                <a:cs typeface="Museo Sans 300" charset="0"/>
              </a:rPr>
              <a:t>Root</a:t>
            </a:r>
          </a:p>
          <a:p>
            <a:pPr algn="ctr"/>
            <a:r>
              <a:rPr lang="en-US" sz="1800" dirty="0">
                <a:solidFill>
                  <a:schemeClr val="accent3">
                    <a:lumMod val="75000"/>
                  </a:schemeClr>
                </a:solidFill>
                <a:latin typeface="Museo Sans 300" charset="0"/>
                <a:ea typeface="Museo Sans 300" charset="0"/>
                <a:cs typeface="Museo Sans 300" charset="0"/>
              </a:rPr>
              <a:t>6</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3</a:t>
            </a:r>
          </a:p>
        </p:txBody>
      </p:sp>
      <p:sp>
        <p:nvSpPr>
          <p:cNvPr id="2" name="Title 1"/>
          <p:cNvSpPr>
            <a:spLocks noGrp="1"/>
          </p:cNvSpPr>
          <p:nvPr>
            <p:ph type="title"/>
          </p:nvPr>
        </p:nvSpPr>
        <p:spPr/>
        <p:txBody>
          <a:bodyPr/>
          <a:lstStyle/>
          <a:p>
            <a:r>
              <a:rPr lang="en-US" dirty="0">
                <a:solidFill>
                  <a:schemeClr val="bg1"/>
                </a:solidFill>
              </a:rPr>
              <a:t>Visual Notation</a:t>
            </a:r>
          </a:p>
        </p:txBody>
      </p:sp>
      <p:sp>
        <p:nvSpPr>
          <p:cNvPr id="33" name="Rectangle 32"/>
          <p:cNvSpPr/>
          <p:nvPr/>
        </p:nvSpPr>
        <p:spPr>
          <a:xfrm>
            <a:off x="3478457" y="1418397"/>
            <a:ext cx="3023585" cy="415498"/>
          </a:xfrm>
          <a:prstGeom prst="rect">
            <a:avLst/>
          </a:prstGeom>
        </p:spPr>
        <p:txBody>
          <a:bodyPr wrap="none">
            <a:spAutoFit/>
          </a:bodyPr>
          <a:lstStyle/>
          <a:p>
            <a:r>
              <a:rPr lang="en-US" sz="2100" b="1" dirty="0">
                <a:solidFill>
                  <a:schemeClr val="accent6"/>
                </a:solidFill>
                <a:latin typeface="Museo Sans 300" charset="0"/>
                <a:ea typeface="Museo Sans 300" charset="0"/>
                <a:cs typeface="Museo Sans 300" charset="0"/>
              </a:rPr>
              <a:t>Loan status:    </a:t>
            </a:r>
            <a:r>
              <a:rPr lang="en-US" sz="2100" b="1" dirty="0">
                <a:solidFill>
                  <a:schemeClr val="accent3">
                    <a:lumMod val="75000"/>
                  </a:schemeClr>
                </a:solidFill>
                <a:latin typeface="Museo Sans 300" charset="0"/>
                <a:ea typeface="Museo Sans 300" charset="0"/>
                <a:cs typeface="Museo Sans 300" charset="0"/>
              </a:rPr>
              <a:t>Safe   </a:t>
            </a:r>
            <a:r>
              <a:rPr lang="en-US" sz="2100" b="1" dirty="0">
                <a:solidFill>
                  <a:schemeClr val="accent4"/>
                </a:solidFill>
                <a:latin typeface="Museo Sans 300" charset="0"/>
                <a:ea typeface="Museo Sans 300" charset="0"/>
                <a:cs typeface="Museo Sans 300" charset="0"/>
              </a:rPr>
              <a:t>Risky</a:t>
            </a:r>
            <a:endParaRPr lang="en-US" sz="2100" b="1" dirty="0">
              <a:solidFill>
                <a:schemeClr val="accent3">
                  <a:lumMod val="75000"/>
                </a:schemeClr>
              </a:solidFill>
              <a:latin typeface="Museo Sans 300" charset="0"/>
              <a:ea typeface="Museo Sans 300" charset="0"/>
              <a:cs typeface="Museo Sans 300" charset="0"/>
            </a:endParaRPr>
          </a:p>
        </p:txBody>
      </p:sp>
      <p:sp>
        <p:nvSpPr>
          <p:cNvPr id="20" name="TextBox 19"/>
          <p:cNvSpPr txBox="1"/>
          <p:nvPr/>
        </p:nvSpPr>
        <p:spPr>
          <a:xfrm>
            <a:off x="6680198" y="3808236"/>
            <a:ext cx="2467227" cy="392415"/>
          </a:xfrm>
          <a:prstGeom prst="rect">
            <a:avLst/>
          </a:prstGeom>
          <a:noFill/>
          <a:ln>
            <a:noFill/>
          </a:ln>
        </p:spPr>
        <p:txBody>
          <a:bodyPr wrap="square" rtlCol="0">
            <a:spAutoFit/>
          </a:bodyPr>
          <a:lstStyle/>
          <a:p>
            <a:r>
              <a:rPr lang="en-US" sz="1950" dirty="0">
                <a:solidFill>
                  <a:srgbClr val="B0007E"/>
                </a:solidFill>
                <a:latin typeface="Museo Sans 300"/>
                <a:cs typeface="Museo Sans 300"/>
              </a:rPr>
              <a:t>N</a:t>
            </a:r>
            <a:r>
              <a:rPr lang="en-US" sz="1950" dirty="0">
                <a:latin typeface="Museo Sans 300"/>
                <a:cs typeface="Museo Sans 300"/>
              </a:rPr>
              <a:t> = 9 examples</a:t>
            </a:r>
            <a:endParaRPr lang="en-US" sz="1950" b="1" dirty="0">
              <a:latin typeface="Museo Sans 700"/>
              <a:cs typeface="Museo Sans 700"/>
            </a:endParaRPr>
          </a:p>
        </p:txBody>
      </p:sp>
      <p:grpSp>
        <p:nvGrpSpPr>
          <p:cNvPr id="7" name="Group 6"/>
          <p:cNvGrpSpPr/>
          <p:nvPr/>
        </p:nvGrpSpPr>
        <p:grpSpPr>
          <a:xfrm>
            <a:off x="3224052" y="2411241"/>
            <a:ext cx="2406602" cy="1418759"/>
            <a:chOff x="319070" y="2853743"/>
            <a:chExt cx="3208802" cy="1891678"/>
          </a:xfrm>
        </p:grpSpPr>
        <p:sp>
          <p:nvSpPr>
            <p:cNvPr id="24" name="TextBox 23"/>
            <p:cNvSpPr txBox="1"/>
            <p:nvPr/>
          </p:nvSpPr>
          <p:spPr>
            <a:xfrm>
              <a:off x="319070" y="4222201"/>
              <a:ext cx="2661643" cy="523220"/>
            </a:xfrm>
            <a:prstGeom prst="rect">
              <a:avLst/>
            </a:prstGeom>
            <a:noFill/>
            <a:ln>
              <a:noFill/>
            </a:ln>
          </p:spPr>
          <p:txBody>
            <a:bodyPr wrap="square" rtlCol="0">
              <a:spAutoFit/>
            </a:bodyPr>
            <a:lstStyle/>
            <a:p>
              <a:r>
                <a:rPr lang="en-US" sz="1950" dirty="0">
                  <a:solidFill>
                    <a:schemeClr val="accent6"/>
                  </a:solidFill>
                  <a:latin typeface="Museo Sans 300"/>
                  <a:cs typeface="Museo Sans 300"/>
                </a:rPr>
                <a:t># of </a:t>
              </a:r>
              <a:r>
                <a:rPr lang="en-US" sz="1950" dirty="0">
                  <a:solidFill>
                    <a:schemeClr val="accent3">
                      <a:lumMod val="75000"/>
                    </a:schemeClr>
                  </a:solidFill>
                  <a:latin typeface="Museo Sans 500"/>
                  <a:cs typeface="Museo Sans 500"/>
                </a:rPr>
                <a:t>Safe</a:t>
              </a:r>
              <a:r>
                <a:rPr lang="en-US" sz="1950" dirty="0">
                  <a:solidFill>
                    <a:schemeClr val="accent3">
                      <a:lumMod val="75000"/>
                    </a:schemeClr>
                  </a:solidFill>
                  <a:latin typeface="Museo Sans 300"/>
                  <a:cs typeface="Museo Sans 300"/>
                </a:rPr>
                <a:t> </a:t>
              </a:r>
              <a:r>
                <a:rPr lang="en-US" sz="1950" dirty="0">
                  <a:solidFill>
                    <a:schemeClr val="accent6"/>
                  </a:solidFill>
                  <a:latin typeface="Museo Sans 300"/>
                  <a:cs typeface="Museo Sans 300"/>
                </a:rPr>
                <a:t>loans</a:t>
              </a:r>
              <a:endParaRPr lang="en-US" sz="1950" dirty="0">
                <a:solidFill>
                  <a:schemeClr val="accent6"/>
                </a:solidFill>
                <a:latin typeface="Museo Sans 700"/>
                <a:cs typeface="Museo Sans 700"/>
              </a:endParaRPr>
            </a:p>
          </p:txBody>
        </p:sp>
        <p:cxnSp>
          <p:nvCxnSpPr>
            <p:cNvPr id="16" name="Straight Arrow Connector 15"/>
            <p:cNvCxnSpPr/>
            <p:nvPr/>
          </p:nvCxnSpPr>
          <p:spPr>
            <a:xfrm flipV="1">
              <a:off x="1666223" y="2853743"/>
              <a:ext cx="1861649" cy="1215754"/>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a:off x="6308043" y="2107008"/>
            <a:ext cx="3179561" cy="392415"/>
            <a:chOff x="4431058" y="2448096"/>
            <a:chExt cx="4239414" cy="523220"/>
          </a:xfrm>
        </p:grpSpPr>
        <p:cxnSp>
          <p:nvCxnSpPr>
            <p:cNvPr id="25" name="Straight Arrow Connector 24"/>
            <p:cNvCxnSpPr/>
            <p:nvPr/>
          </p:nvCxnSpPr>
          <p:spPr>
            <a:xfrm flipH="1">
              <a:off x="4431058" y="2740665"/>
              <a:ext cx="896996" cy="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487057" y="2448096"/>
              <a:ext cx="3183415" cy="523220"/>
            </a:xfrm>
            <a:prstGeom prst="rect">
              <a:avLst/>
            </a:prstGeom>
            <a:noFill/>
            <a:ln>
              <a:noFill/>
            </a:ln>
          </p:spPr>
          <p:txBody>
            <a:bodyPr wrap="square" rtlCol="0">
              <a:spAutoFit/>
            </a:bodyPr>
            <a:lstStyle/>
            <a:p>
              <a:r>
                <a:rPr lang="en-US" sz="1950" dirty="0">
                  <a:solidFill>
                    <a:schemeClr val="accent6"/>
                  </a:solidFill>
                  <a:latin typeface="Museo Sans 300"/>
                  <a:cs typeface="Museo Sans 300"/>
                </a:rPr>
                <a:t># of </a:t>
              </a:r>
              <a:r>
                <a:rPr lang="en-US" sz="1950" dirty="0">
                  <a:solidFill>
                    <a:schemeClr val="accent4"/>
                  </a:solidFill>
                  <a:latin typeface="Museo Sans 500"/>
                  <a:cs typeface="Museo Sans 500"/>
                </a:rPr>
                <a:t>Risky</a:t>
              </a:r>
              <a:r>
                <a:rPr lang="en-US" sz="1950" dirty="0">
                  <a:solidFill>
                    <a:schemeClr val="accent4"/>
                  </a:solidFill>
                  <a:latin typeface="Museo Sans 300"/>
                  <a:cs typeface="Museo Sans 300"/>
                </a:rPr>
                <a:t> </a:t>
              </a:r>
              <a:r>
                <a:rPr lang="en-US" sz="1950" dirty="0">
                  <a:solidFill>
                    <a:schemeClr val="accent6"/>
                  </a:solidFill>
                  <a:latin typeface="Museo Sans 300"/>
                  <a:cs typeface="Museo Sans 300"/>
                </a:rPr>
                <a:t>loans</a:t>
              </a:r>
              <a:endParaRPr lang="en-US" sz="1950" dirty="0">
                <a:solidFill>
                  <a:schemeClr val="accent6"/>
                </a:solidFill>
                <a:latin typeface="Museo Sans 700"/>
                <a:cs typeface="Museo Sans 700"/>
              </a:endParaRPr>
            </a:p>
          </p:txBody>
        </p:sp>
      </p:grpSp>
    </p:spTree>
    <p:extLst>
      <p:ext uri="{BB962C8B-B14F-4D97-AF65-F5344CB8AC3E}">
        <p14:creationId xmlns:p14="http://schemas.microsoft.com/office/powerpoint/2010/main" val="2437210508"/>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Decision stump: </a:t>
            </a:r>
            <a:br>
              <a:rPr lang="en-US" dirty="0">
                <a:solidFill>
                  <a:schemeClr val="bg1"/>
                </a:solidFill>
              </a:rPr>
            </a:br>
            <a:r>
              <a:rPr lang="en-US" dirty="0">
                <a:solidFill>
                  <a:schemeClr val="bg1"/>
                </a:solidFill>
              </a:rPr>
              <a:t>1 level</a:t>
            </a:r>
          </a:p>
        </p:txBody>
      </p:sp>
      <p:sp>
        <p:nvSpPr>
          <p:cNvPr id="9" name="Rectangle 8"/>
          <p:cNvSpPr/>
          <p:nvPr/>
        </p:nvSpPr>
        <p:spPr>
          <a:xfrm>
            <a:off x="5084921" y="950983"/>
            <a:ext cx="1398814" cy="66732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b="1" dirty="0">
                <a:solidFill>
                  <a:schemeClr val="accent6"/>
                </a:solidFill>
                <a:latin typeface="Museo Sans 300" charset="0"/>
                <a:ea typeface="Museo Sans 300" charset="0"/>
                <a:cs typeface="Museo Sans 300" charset="0"/>
              </a:rPr>
              <a:t>Root</a:t>
            </a:r>
          </a:p>
          <a:p>
            <a:r>
              <a:rPr lang="en-US" sz="1800" dirty="0">
                <a:solidFill>
                  <a:schemeClr val="accent6"/>
                </a:solidFill>
                <a:latin typeface="Museo Sans 300" charset="0"/>
                <a:ea typeface="Museo Sans 300" charset="0"/>
                <a:cs typeface="Museo Sans 300" charset="0"/>
              </a:rPr>
              <a:t>       </a:t>
            </a:r>
            <a:r>
              <a:rPr lang="en-US" sz="1800" dirty="0">
                <a:solidFill>
                  <a:schemeClr val="accent3">
                    <a:lumMod val="75000"/>
                  </a:schemeClr>
                </a:solidFill>
                <a:latin typeface="Museo Sans 300" charset="0"/>
                <a:ea typeface="Museo Sans 300" charset="0"/>
                <a:cs typeface="Museo Sans 300" charset="0"/>
              </a:rPr>
              <a:t>6</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2</a:t>
            </a:r>
          </a:p>
        </p:txBody>
      </p:sp>
      <p:sp>
        <p:nvSpPr>
          <p:cNvPr id="33" name="Rectangle 32"/>
          <p:cNvSpPr/>
          <p:nvPr/>
        </p:nvSpPr>
        <p:spPr>
          <a:xfrm>
            <a:off x="2962863" y="971974"/>
            <a:ext cx="1443024" cy="669414"/>
          </a:xfrm>
          <a:prstGeom prst="rect">
            <a:avLst/>
          </a:prstGeom>
        </p:spPr>
        <p:txBody>
          <a:bodyPr wrap="none">
            <a:spAutoFit/>
          </a:bodyPr>
          <a:lstStyle/>
          <a:p>
            <a:r>
              <a:rPr lang="en-US" sz="1875" b="1" dirty="0">
                <a:solidFill>
                  <a:schemeClr val="accent6"/>
                </a:solidFill>
                <a:latin typeface="Museo Sans 300" charset="0"/>
                <a:ea typeface="Museo Sans 300" charset="0"/>
                <a:cs typeface="Museo Sans 300" charset="0"/>
              </a:rPr>
              <a:t>Loan status:</a:t>
            </a:r>
            <a:r>
              <a:rPr lang="en-US" sz="1875" dirty="0">
                <a:solidFill>
                  <a:schemeClr val="accent6"/>
                </a:solidFill>
                <a:latin typeface="Museo Sans 300" charset="0"/>
                <a:ea typeface="Museo Sans 300" charset="0"/>
                <a:cs typeface="Museo Sans 300" charset="0"/>
              </a:rPr>
              <a:t> </a:t>
            </a:r>
          </a:p>
          <a:p>
            <a:r>
              <a:rPr lang="en-US" sz="1875" dirty="0">
                <a:solidFill>
                  <a:schemeClr val="accent3">
                    <a:lumMod val="75000"/>
                  </a:schemeClr>
                </a:solidFill>
                <a:latin typeface="Museo Sans 300" charset="0"/>
                <a:ea typeface="Museo Sans 300" charset="0"/>
                <a:cs typeface="Museo Sans 300" charset="0"/>
              </a:rPr>
              <a:t>Safe </a:t>
            </a:r>
            <a:r>
              <a:rPr lang="en-US" sz="1875" dirty="0">
                <a:solidFill>
                  <a:schemeClr val="accent4"/>
                </a:solidFill>
                <a:latin typeface="Museo Sans 300" charset="0"/>
                <a:ea typeface="Museo Sans 300" charset="0"/>
                <a:cs typeface="Museo Sans 300" charset="0"/>
              </a:rPr>
              <a:t>Risky</a:t>
            </a:r>
            <a:endParaRPr lang="en-US" sz="1875" dirty="0">
              <a:solidFill>
                <a:schemeClr val="accent3">
                  <a:lumMod val="75000"/>
                </a:schemeClr>
              </a:solidFill>
              <a:latin typeface="Museo Sans 300" charset="0"/>
              <a:ea typeface="Museo Sans 300" charset="0"/>
              <a:cs typeface="Museo Sans 300" charset="0"/>
            </a:endParaRPr>
          </a:p>
        </p:txBody>
      </p:sp>
      <p:grpSp>
        <p:nvGrpSpPr>
          <p:cNvPr id="16" name="Group 15"/>
          <p:cNvGrpSpPr/>
          <p:nvPr/>
        </p:nvGrpSpPr>
        <p:grpSpPr>
          <a:xfrm>
            <a:off x="6678988" y="2377571"/>
            <a:ext cx="1543430" cy="1271377"/>
            <a:chOff x="5453532" y="3555344"/>
            <a:chExt cx="2057906" cy="1695170"/>
          </a:xfrm>
        </p:grpSpPr>
        <p:sp>
          <p:nvSpPr>
            <p:cNvPr id="23" name="Rectangle 22"/>
            <p:cNvSpPr/>
            <p:nvPr/>
          </p:nvSpPr>
          <p:spPr>
            <a:xfrm>
              <a:off x="6052972" y="4360751"/>
              <a:ext cx="1458466"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poor</a:t>
              </a:r>
            </a:p>
            <a:p>
              <a:pPr algn="ctr"/>
              <a:r>
                <a:rPr lang="en-US" sz="1800" dirty="0">
                  <a:solidFill>
                    <a:schemeClr val="accent3">
                      <a:lumMod val="75000"/>
                    </a:schemeClr>
                  </a:solidFill>
                  <a:latin typeface="Museo Sans 300" charset="0"/>
                  <a:ea typeface="Museo Sans 300" charset="0"/>
                  <a:cs typeface="Museo Sans 300" charset="0"/>
                </a:rPr>
                <a:t>1</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2</a:t>
              </a:r>
            </a:p>
          </p:txBody>
        </p:sp>
        <p:cxnSp>
          <p:nvCxnSpPr>
            <p:cNvPr id="28" name="Elbow Connector 27"/>
            <p:cNvCxnSpPr>
              <a:stCxn id="39" idx="3"/>
              <a:endCxn id="23" idx="0"/>
            </p:cNvCxnSpPr>
            <p:nvPr/>
          </p:nvCxnSpPr>
          <p:spPr>
            <a:xfrm>
              <a:off x="5453532" y="3555344"/>
              <a:ext cx="1328673" cy="805407"/>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5242764" y="2721475"/>
            <a:ext cx="1096177" cy="970217"/>
            <a:chOff x="3536366" y="3929453"/>
            <a:chExt cx="1461569" cy="1293601"/>
          </a:xfrm>
        </p:grpSpPr>
        <p:sp>
          <p:nvSpPr>
            <p:cNvPr id="22" name="Rectangle 21"/>
            <p:cNvSpPr/>
            <p:nvPr/>
          </p:nvSpPr>
          <p:spPr>
            <a:xfrm>
              <a:off x="3536366" y="4333291"/>
              <a:ext cx="1461569"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fair</a:t>
              </a:r>
            </a:p>
            <a:p>
              <a:pPr algn="ctr"/>
              <a:r>
                <a:rPr lang="en-US" sz="1800" dirty="0">
                  <a:solidFill>
                    <a:schemeClr val="accent3">
                      <a:lumMod val="75000"/>
                    </a:schemeClr>
                  </a:solidFill>
                  <a:latin typeface="Museo Sans 300" charset="0"/>
                  <a:ea typeface="Museo Sans 300" charset="0"/>
                  <a:cs typeface="Museo Sans 300" charset="0"/>
                </a:rPr>
                <a:t>3</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1</a:t>
              </a:r>
            </a:p>
            <a:p>
              <a:pPr>
                <a:lnSpc>
                  <a:spcPct val="150000"/>
                </a:lnSpc>
              </a:pPr>
              <a:endParaRPr lang="en-US" sz="1050" dirty="0">
                <a:solidFill>
                  <a:schemeClr val="accent3">
                    <a:lumMod val="75000"/>
                  </a:schemeClr>
                </a:solidFill>
                <a:latin typeface="Museo Sans 300" charset="0"/>
                <a:ea typeface="Museo Sans 300" charset="0"/>
                <a:cs typeface="Museo Sans 300" charset="0"/>
              </a:endParaRPr>
            </a:p>
          </p:txBody>
        </p:sp>
        <p:cxnSp>
          <p:nvCxnSpPr>
            <p:cNvPr id="38" name="Straight Arrow Connector 37"/>
            <p:cNvCxnSpPr>
              <a:cxnSpLocks/>
              <a:stCxn id="39" idx="2"/>
              <a:endCxn id="22" idx="0"/>
            </p:cNvCxnSpPr>
            <p:nvPr/>
          </p:nvCxnSpPr>
          <p:spPr>
            <a:xfrm>
              <a:off x="4264950" y="3929453"/>
              <a:ext cx="2201" cy="40383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3340492" y="1710249"/>
            <a:ext cx="3338496" cy="2006693"/>
            <a:chOff x="1002204" y="2530112"/>
            <a:chExt cx="4451328" cy="2675591"/>
          </a:xfrm>
        </p:grpSpPr>
        <p:sp>
          <p:nvSpPr>
            <p:cNvPr id="21" name="Rectangle 20"/>
            <p:cNvSpPr/>
            <p:nvPr/>
          </p:nvSpPr>
          <p:spPr>
            <a:xfrm>
              <a:off x="1002204" y="4315940"/>
              <a:ext cx="1479761"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excellent</a:t>
              </a:r>
            </a:p>
            <a:p>
              <a:pPr algn="ctr"/>
              <a:r>
                <a:rPr lang="en-US" sz="1800" dirty="0">
                  <a:solidFill>
                    <a:schemeClr val="accent3">
                      <a:lumMod val="75000"/>
                    </a:schemeClr>
                  </a:solidFill>
                  <a:latin typeface="Museo Sans 300" charset="0"/>
                  <a:ea typeface="Museo Sans 300" charset="0"/>
                  <a:cs typeface="Museo Sans 300" charset="0"/>
                </a:rPr>
                <a:t>2</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0</a:t>
              </a:r>
            </a:p>
          </p:txBody>
        </p:sp>
        <p:cxnSp>
          <p:nvCxnSpPr>
            <p:cNvPr id="26" name="Straight Arrow Connector 25"/>
            <p:cNvCxnSpPr>
              <a:cxnSpLocks/>
              <a:endCxn id="39" idx="0"/>
            </p:cNvCxnSpPr>
            <p:nvPr/>
          </p:nvCxnSpPr>
          <p:spPr>
            <a:xfrm>
              <a:off x="4267151" y="2530112"/>
              <a:ext cx="0" cy="431223"/>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39" idx="1"/>
              <a:endCxn id="21" idx="0"/>
            </p:cNvCxnSpPr>
            <p:nvPr/>
          </p:nvCxnSpPr>
          <p:spPr>
            <a:xfrm rot="10800000" flipV="1">
              <a:off x="1742085" y="3419874"/>
              <a:ext cx="1338683" cy="89606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9" name="Diamond 38"/>
            <p:cNvSpPr/>
            <p:nvPr/>
          </p:nvSpPr>
          <p:spPr>
            <a:xfrm>
              <a:off x="3080768" y="2961335"/>
              <a:ext cx="2372764" cy="91707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650" dirty="0">
                  <a:solidFill>
                    <a:schemeClr val="accent6"/>
                  </a:solidFill>
                  <a:latin typeface="Museo Sans 300" charset="0"/>
                  <a:ea typeface="Museo Sans 300" charset="0"/>
                  <a:cs typeface="Museo Sans 300" charset="0"/>
                </a:rPr>
                <a:t>Credit?</a:t>
              </a:r>
            </a:p>
          </p:txBody>
        </p:sp>
      </p:grpSp>
      <p:cxnSp>
        <p:nvCxnSpPr>
          <p:cNvPr id="14" name="Straight Arrow Connector 13"/>
          <p:cNvCxnSpPr/>
          <p:nvPr/>
        </p:nvCxnSpPr>
        <p:spPr>
          <a:xfrm flipH="1">
            <a:off x="6324907" y="1779152"/>
            <a:ext cx="703730" cy="340347"/>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214695" y="1479542"/>
            <a:ext cx="2387562" cy="392415"/>
          </a:xfrm>
          <a:prstGeom prst="rect">
            <a:avLst/>
          </a:prstGeom>
          <a:noFill/>
          <a:ln>
            <a:noFill/>
          </a:ln>
        </p:spPr>
        <p:txBody>
          <a:bodyPr wrap="square" rtlCol="0">
            <a:spAutoFit/>
          </a:bodyPr>
          <a:lstStyle/>
          <a:p>
            <a:r>
              <a:rPr lang="en-US" sz="1950" dirty="0">
                <a:solidFill>
                  <a:schemeClr val="accent6"/>
                </a:solidFill>
                <a:latin typeface="Museo Sans 300"/>
                <a:cs typeface="Museo Sans 300"/>
              </a:rPr>
              <a:t>Split on </a:t>
            </a:r>
            <a:r>
              <a:rPr lang="en-US" sz="1950" dirty="0">
                <a:solidFill>
                  <a:schemeClr val="accent6"/>
                </a:solidFill>
                <a:latin typeface="Museo Sans 500"/>
                <a:cs typeface="Museo Sans 500"/>
              </a:rPr>
              <a:t>Credit</a:t>
            </a:r>
          </a:p>
        </p:txBody>
      </p:sp>
      <p:grpSp>
        <p:nvGrpSpPr>
          <p:cNvPr id="3" name="Group 2"/>
          <p:cNvGrpSpPr/>
          <p:nvPr/>
        </p:nvGrpSpPr>
        <p:grpSpPr>
          <a:xfrm>
            <a:off x="2810966" y="3785801"/>
            <a:ext cx="2006135" cy="892873"/>
            <a:chOff x="296168" y="5250514"/>
            <a:chExt cx="2674847" cy="1190496"/>
          </a:xfrm>
        </p:grpSpPr>
        <p:sp>
          <p:nvSpPr>
            <p:cNvPr id="18" name="Rectangle 17"/>
            <p:cNvSpPr/>
            <p:nvPr/>
          </p:nvSpPr>
          <p:spPr>
            <a:xfrm>
              <a:off x="296168" y="5640792"/>
              <a:ext cx="2674847" cy="800218"/>
            </a:xfrm>
            <a:prstGeom prst="rect">
              <a:avLst/>
            </a:prstGeom>
            <a:ln>
              <a:noFill/>
            </a:ln>
          </p:spPr>
          <p:txBody>
            <a:bodyPr wrap="square">
              <a:spAutoFit/>
            </a:bodyPr>
            <a:lstStyle/>
            <a:p>
              <a:pPr lvl="0">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excellent</a:t>
              </a:r>
            </a:p>
          </p:txBody>
        </p:sp>
        <p:cxnSp>
          <p:nvCxnSpPr>
            <p:cNvPr id="19" name="Straight Arrow Connector 18"/>
            <p:cNvCxnSpPr/>
            <p:nvPr/>
          </p:nvCxnSpPr>
          <p:spPr>
            <a:xfrm flipV="1">
              <a:off x="1727666" y="5250514"/>
              <a:ext cx="0" cy="390278"/>
            </a:xfrm>
            <a:prstGeom prst="straightConnector1">
              <a:avLst/>
            </a:prstGeom>
            <a:ln w="41275">
              <a:solidFill>
                <a:schemeClr val="accent2">
                  <a:lumMod val="75000"/>
                </a:schemeClr>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grpSp>
        <p:nvGrpSpPr>
          <p:cNvPr id="5" name="Group 4"/>
          <p:cNvGrpSpPr/>
          <p:nvPr/>
        </p:nvGrpSpPr>
        <p:grpSpPr>
          <a:xfrm>
            <a:off x="4764365" y="3785799"/>
            <a:ext cx="2139836" cy="903058"/>
            <a:chOff x="2900701" y="5250516"/>
            <a:chExt cx="2853114" cy="1204078"/>
          </a:xfrm>
        </p:grpSpPr>
        <p:cxnSp>
          <p:nvCxnSpPr>
            <p:cNvPr id="24" name="Straight Arrow Connector 23"/>
            <p:cNvCxnSpPr>
              <a:stCxn id="25" idx="0"/>
            </p:cNvCxnSpPr>
            <p:nvPr/>
          </p:nvCxnSpPr>
          <p:spPr>
            <a:xfrm flipV="1">
              <a:off x="4327258" y="5250516"/>
              <a:ext cx="0" cy="403859"/>
            </a:xfrm>
            <a:prstGeom prst="straightConnector1">
              <a:avLst/>
            </a:prstGeom>
            <a:ln w="41275">
              <a:solidFill>
                <a:srgbClr val="3366FF"/>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900701" y="5654375"/>
              <a:ext cx="2853114" cy="800219"/>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fair</a:t>
              </a:r>
            </a:p>
          </p:txBody>
        </p:sp>
      </p:grpSp>
      <p:grpSp>
        <p:nvGrpSpPr>
          <p:cNvPr id="6" name="Group 5"/>
          <p:cNvGrpSpPr/>
          <p:nvPr/>
        </p:nvGrpSpPr>
        <p:grpSpPr>
          <a:xfrm>
            <a:off x="6784055" y="3785802"/>
            <a:ext cx="2063216" cy="904779"/>
            <a:chOff x="5593621" y="5250514"/>
            <a:chExt cx="2750955" cy="1206371"/>
          </a:xfrm>
        </p:grpSpPr>
        <p:cxnSp>
          <p:nvCxnSpPr>
            <p:cNvPr id="30" name="Straight Arrow Connector 29"/>
            <p:cNvCxnSpPr/>
            <p:nvPr/>
          </p:nvCxnSpPr>
          <p:spPr>
            <a:xfrm flipV="1">
              <a:off x="6782205" y="5250514"/>
              <a:ext cx="0" cy="406153"/>
            </a:xfrm>
            <a:prstGeom prst="straightConnector1">
              <a:avLst/>
            </a:prstGeom>
            <a:ln w="41275">
              <a:solidFill>
                <a:srgbClr val="DB931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5593621" y="5656667"/>
              <a:ext cx="2750955" cy="800218"/>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poor</a:t>
              </a:r>
            </a:p>
          </p:txBody>
        </p:sp>
      </p:grpSp>
      <p:graphicFrame>
        <p:nvGraphicFramePr>
          <p:cNvPr id="4" name="Content Placeholder 4">
            <a:extLst>
              <a:ext uri="{FF2B5EF4-FFF2-40B4-BE49-F238E27FC236}">
                <a16:creationId xmlns:a16="http://schemas.microsoft.com/office/drawing/2014/main" id="{558DD089-D064-402C-82EA-5BC2C6FDA342}"/>
              </a:ext>
            </a:extLst>
          </p:cNvPr>
          <p:cNvGraphicFramePr>
            <a:graphicFrameLocks/>
          </p:cNvGraphicFramePr>
          <p:nvPr>
            <p:extLst>
              <p:ext uri="{D42A27DB-BD31-4B8C-83A1-F6EECF244321}">
                <p14:modId xmlns:p14="http://schemas.microsoft.com/office/powerpoint/2010/main" val="698048878"/>
              </p:ext>
            </p:extLst>
          </p:nvPr>
        </p:nvGraphicFramePr>
        <p:xfrm>
          <a:off x="91604" y="2119499"/>
          <a:ext cx="2414757" cy="2454976"/>
        </p:xfrm>
        <a:graphic>
          <a:graphicData uri="http://schemas.openxmlformats.org/drawingml/2006/table">
            <a:tbl>
              <a:tblPr firstRow="1" bandRow="1">
                <a:tableStyleId>{B301B821-A1FF-4177-AEE7-76D212191A09}</a:tableStyleId>
              </a:tblPr>
              <a:tblGrid>
                <a:gridCol w="749474">
                  <a:extLst>
                    <a:ext uri="{9D8B030D-6E8A-4147-A177-3AD203B41FA5}">
                      <a16:colId xmlns:a16="http://schemas.microsoft.com/office/drawing/2014/main" val="20000"/>
                    </a:ext>
                  </a:extLst>
                </a:gridCol>
                <a:gridCol w="574654">
                  <a:extLst>
                    <a:ext uri="{9D8B030D-6E8A-4147-A177-3AD203B41FA5}">
                      <a16:colId xmlns:a16="http://schemas.microsoft.com/office/drawing/2014/main" val="20001"/>
                    </a:ext>
                  </a:extLst>
                </a:gridCol>
                <a:gridCol w="574522">
                  <a:extLst>
                    <a:ext uri="{9D8B030D-6E8A-4147-A177-3AD203B41FA5}">
                      <a16:colId xmlns:a16="http://schemas.microsoft.com/office/drawing/2014/main" val="20002"/>
                    </a:ext>
                  </a:extLst>
                </a:gridCol>
                <a:gridCol w="516107">
                  <a:extLst>
                    <a:ext uri="{9D8B030D-6E8A-4147-A177-3AD203B41FA5}">
                      <a16:colId xmlns:a16="http://schemas.microsoft.com/office/drawing/2014/main" val="20003"/>
                    </a:ext>
                  </a:extLst>
                </a:gridCol>
              </a:tblGrid>
              <a:tr h="219894">
                <a:tc>
                  <a:txBody>
                    <a:bodyPr/>
                    <a:lstStyle/>
                    <a:p>
                      <a:pPr algn="ctr"/>
                      <a:r>
                        <a:rPr lang="en-US" sz="1100" dirty="0">
                          <a:latin typeface="Museo Sans 700"/>
                          <a:cs typeface="Museo Sans 700"/>
                        </a:rPr>
                        <a:t>Credit</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700"/>
                          <a:cs typeface="Museo Sans 700"/>
                        </a:rPr>
                        <a:t>Term</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i="0" dirty="0">
                          <a:latin typeface="Museo Sans 700"/>
                          <a:cs typeface="Museo Sans 700"/>
                        </a:rPr>
                        <a:t>Income</a:t>
                      </a:r>
                    </a:p>
                  </a:txBody>
                  <a:tcPr marL="68580" marR="68580" marT="34290" marB="34290"/>
                </a:tc>
                <a:tc>
                  <a:txBody>
                    <a:bodyPr/>
                    <a:lstStyle/>
                    <a:p>
                      <a:pPr algn="ctr"/>
                      <a:r>
                        <a:rPr lang="en-US" sz="1100" dirty="0">
                          <a:latin typeface="Museo Sans 300"/>
                          <a:cs typeface="Museo Sans 300"/>
                        </a:rPr>
                        <a:t>y</a:t>
                      </a:r>
                    </a:p>
                  </a:txBody>
                  <a:tcPr marL="68580" marR="68580" marT="34290" marB="34290"/>
                </a:tc>
                <a:extLst>
                  <a:ext uri="{0D108BD9-81ED-4DB2-BD59-A6C34878D82A}">
                    <a16:rowId xmlns:a16="http://schemas.microsoft.com/office/drawing/2014/main" val="10000"/>
                  </a:ext>
                </a:extLst>
              </a:tr>
              <a:tr h="247817">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1"/>
                  </a:ext>
                </a:extLst>
              </a:tr>
              <a:tr h="247817">
                <a:tc>
                  <a:txBody>
                    <a:bodyPr/>
                    <a:lstStyle/>
                    <a:p>
                      <a:pPr algn="ctr"/>
                      <a:r>
                        <a:rPr lang="en-US" sz="1100" dirty="0">
                          <a:latin typeface="Museo Sans 300"/>
                          <a:cs typeface="Museo Sans 300"/>
                        </a:rPr>
                        <a:t>fair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2"/>
                  </a:ext>
                </a:extLst>
              </a:tr>
              <a:tr h="24781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3"/>
                  </a:ext>
                </a:extLst>
              </a:tr>
              <a:tr h="247817">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4"/>
                  </a:ext>
                </a:extLst>
              </a:tr>
              <a:tr h="247817">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5"/>
                  </a:ext>
                </a:extLst>
              </a:tr>
              <a:tr h="247817">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6"/>
                  </a:ext>
                </a:extLst>
              </a:tr>
              <a:tr h="247817">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3</a:t>
                      </a:r>
                      <a:r>
                        <a:rPr lang="en-US" sz="1100" baseline="0" dirty="0">
                          <a:latin typeface="Museo Sans 300"/>
                          <a:cs typeface="Museo Sans 300"/>
                        </a:rPr>
                        <a:t>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7"/>
                  </a:ext>
                </a:extLst>
              </a:tr>
              <a:tr h="247817">
                <a:tc>
                  <a:txBody>
                    <a:bodyPr/>
                    <a:lstStyle/>
                    <a:p>
                      <a:pPr algn="ctr"/>
                      <a:r>
                        <a:rPr lang="en-US" sz="1100" dirty="0">
                          <a:latin typeface="Museo Sans 300"/>
                          <a:cs typeface="Museo Sans 300"/>
                        </a:rPr>
                        <a:t>poor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8"/>
                  </a:ext>
                </a:extLst>
              </a:tr>
              <a:tr h="219894">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9"/>
                  </a:ext>
                </a:extLst>
              </a:tr>
            </a:tbl>
          </a:graphicData>
        </a:graphic>
      </p:graphicFrame>
      <mc:AlternateContent xmlns:mc="http://schemas.openxmlformats.org/markup-compatibility/2006">
        <mc:Choice xmlns:p14="http://schemas.microsoft.com/office/powerpoint/2010/main" Requires="p14">
          <p:contentPart p14:bwMode="auto" r:id="rId3">
            <p14:nvContentPartPr>
              <p14:cNvPr id="8" name="Ink 7">
                <a:extLst>
                  <a:ext uri="{FF2B5EF4-FFF2-40B4-BE49-F238E27FC236}">
                    <a16:creationId xmlns:a16="http://schemas.microsoft.com/office/drawing/2014/main" id="{9428601E-C60E-4006-B682-3A09393E7E71}"/>
                  </a:ext>
                </a:extLst>
              </p14:cNvPr>
              <p14:cNvContentPartPr/>
              <p14:nvPr/>
            </p14:nvContentPartPr>
            <p14:xfrm>
              <a:off x="150840" y="1350000"/>
              <a:ext cx="7823160" cy="2238120"/>
            </p14:xfrm>
          </p:contentPart>
        </mc:Choice>
        <mc:Fallback>
          <p:pic>
            <p:nvPicPr>
              <p:cNvPr id="8" name="Ink 7">
                <a:extLst>
                  <a:ext uri="{FF2B5EF4-FFF2-40B4-BE49-F238E27FC236}">
                    <a16:creationId xmlns:a16="http://schemas.microsoft.com/office/drawing/2014/main" id="{9428601E-C60E-4006-B682-3A09393E7E71}"/>
                  </a:ext>
                </a:extLst>
              </p:cNvPr>
              <p:cNvPicPr/>
              <p:nvPr/>
            </p:nvPicPr>
            <p:blipFill>
              <a:blip r:embed="rId4"/>
              <a:stretch>
                <a:fillRect/>
              </a:stretch>
            </p:blipFill>
            <p:spPr>
              <a:xfrm>
                <a:off x="141480" y="1340640"/>
                <a:ext cx="7841880" cy="2256840"/>
              </a:xfrm>
              <a:prstGeom prst="rect">
                <a:avLst/>
              </a:prstGeom>
            </p:spPr>
          </p:pic>
        </mc:Fallback>
      </mc:AlternateContent>
    </p:spTree>
    <p:extLst>
      <p:ext uri="{BB962C8B-B14F-4D97-AF65-F5344CB8AC3E}">
        <p14:creationId xmlns:p14="http://schemas.microsoft.com/office/powerpoint/2010/main" val="31203236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B57BA6"/>
          </a:solidFill>
        </p:spPr>
        <p:txBody>
          <a:bodyPr/>
          <a:lstStyle/>
          <a:p>
            <a:r>
              <a:rPr lang="en-US" dirty="0">
                <a:solidFill>
                  <a:schemeClr val="bg1"/>
                </a:solidFill>
              </a:rPr>
              <a:t>Making predictions</a:t>
            </a:r>
          </a:p>
        </p:txBody>
      </p:sp>
      <p:sp>
        <p:nvSpPr>
          <p:cNvPr id="8" name="Rectangle 7"/>
          <p:cNvSpPr/>
          <p:nvPr/>
        </p:nvSpPr>
        <p:spPr>
          <a:xfrm>
            <a:off x="5423661" y="1650982"/>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0" name="Straight Arrow Connector 9"/>
          <p:cNvCxnSpPr>
            <a:stCxn id="15" idx="2"/>
          </p:cNvCxnSpPr>
          <p:nvPr/>
        </p:nvCxnSpPr>
        <p:spPr>
          <a:xfrm flipV="1">
            <a:off x="7069303" y="3116245"/>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947245" y="3127271"/>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14" name="Rectangle 13"/>
          <p:cNvSpPr/>
          <p:nvPr/>
        </p:nvSpPr>
        <p:spPr>
          <a:xfrm>
            <a:off x="5389672" y="3116243"/>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15" name="Rectangle 14"/>
          <p:cNvSpPr/>
          <p:nvPr/>
        </p:nvSpPr>
        <p:spPr>
          <a:xfrm>
            <a:off x="6691784" y="3116242"/>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0" name="Rectangle 19"/>
          <p:cNvSpPr/>
          <p:nvPr/>
        </p:nvSpPr>
        <p:spPr>
          <a:xfrm>
            <a:off x="3796241" y="1661391"/>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5052309" y="2521888"/>
            <a:ext cx="1537355"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34" name="Elbow Connector 33"/>
          <p:cNvCxnSpPr>
            <a:stCxn id="32" idx="1"/>
            <a:endCxn id="13" idx="0"/>
          </p:cNvCxnSpPr>
          <p:nvPr/>
        </p:nvCxnSpPr>
        <p:spPr>
          <a:xfrm rot="10800000" flipV="1">
            <a:off x="4436922" y="2722965"/>
            <a:ext cx="615387" cy="40430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32" idx="3"/>
            <a:endCxn id="15" idx="0"/>
          </p:cNvCxnSpPr>
          <p:nvPr/>
        </p:nvCxnSpPr>
        <p:spPr>
          <a:xfrm>
            <a:off x="6589664" y="2722966"/>
            <a:ext cx="479639" cy="393277"/>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32" idx="2"/>
            <a:endCxn id="14" idx="0"/>
          </p:cNvCxnSpPr>
          <p:nvPr/>
        </p:nvCxnSpPr>
        <p:spPr>
          <a:xfrm>
            <a:off x="5820986" y="2924044"/>
            <a:ext cx="0" cy="19219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a:off x="5820986" y="2173350"/>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2936938" y="541672"/>
            <a:ext cx="5633952" cy="415498"/>
          </a:xfrm>
          <a:prstGeom prst="rect">
            <a:avLst/>
          </a:prstGeom>
          <a:ln>
            <a:noFill/>
          </a:ln>
        </p:spPr>
        <p:txBody>
          <a:bodyPr wrap="square">
            <a:spAutoFit/>
          </a:bodyPr>
          <a:lstStyle/>
          <a:p>
            <a:pPr lvl="0">
              <a:spcBef>
                <a:spcPct val="20000"/>
              </a:spcBef>
              <a:buClr>
                <a:srgbClr val="5D5555"/>
              </a:buClr>
            </a:pPr>
            <a:r>
              <a:rPr lang="en-US" sz="2100" dirty="0">
                <a:solidFill>
                  <a:schemeClr val="accent6"/>
                </a:solidFill>
                <a:latin typeface="Museo Sans 300"/>
                <a:cs typeface="Museo Sans 300"/>
              </a:rPr>
              <a:t>For each leaf node,  set </a:t>
            </a:r>
            <a:r>
              <a:rPr lang="en-US" sz="2100" dirty="0">
                <a:latin typeface="Museo Sans 500"/>
                <a:cs typeface="Museo Sans 500"/>
              </a:rPr>
              <a:t>ŷ = majority value</a:t>
            </a:r>
            <a:endParaRPr lang="en-US" sz="2100" dirty="0">
              <a:solidFill>
                <a:schemeClr val="accent6"/>
              </a:solidFill>
              <a:latin typeface="Museo Sans 500"/>
              <a:cs typeface="Museo Sans 500"/>
            </a:endParaRPr>
          </a:p>
        </p:txBody>
      </p:sp>
      <p:sp>
        <p:nvSpPr>
          <p:cNvPr id="42" name="Rounded Rectangle 41"/>
          <p:cNvSpPr/>
          <p:nvPr/>
        </p:nvSpPr>
        <p:spPr>
          <a:xfrm>
            <a:off x="3935111" y="3986245"/>
            <a:ext cx="991488" cy="454433"/>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sp>
        <p:nvSpPr>
          <p:cNvPr id="43" name="Rounded Rectangle 42"/>
          <p:cNvSpPr/>
          <p:nvPr/>
        </p:nvSpPr>
        <p:spPr>
          <a:xfrm>
            <a:off x="5338420" y="4008099"/>
            <a:ext cx="991488" cy="45443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sp>
        <p:nvSpPr>
          <p:cNvPr id="45" name="Rounded Rectangle 44"/>
          <p:cNvSpPr/>
          <p:nvPr/>
        </p:nvSpPr>
        <p:spPr>
          <a:xfrm>
            <a:off x="6598156" y="4013749"/>
            <a:ext cx="929636" cy="454432"/>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Risky</a:t>
            </a:r>
          </a:p>
        </p:txBody>
      </p:sp>
      <p:cxnSp>
        <p:nvCxnSpPr>
          <p:cNvPr id="30" name="Straight Arrow Connector 29">
            <a:extLst>
              <a:ext uri="{FF2B5EF4-FFF2-40B4-BE49-F238E27FC236}">
                <a16:creationId xmlns:a16="http://schemas.microsoft.com/office/drawing/2014/main" id="{90D898B2-DB93-5945-A6F8-71585A9ACFDC}"/>
              </a:ext>
            </a:extLst>
          </p:cNvPr>
          <p:cNvCxnSpPr/>
          <p:nvPr/>
        </p:nvCxnSpPr>
        <p:spPr>
          <a:xfrm>
            <a:off x="4436922" y="3637707"/>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2A826B2A-A1BC-AB42-A216-F50C271D308A}"/>
              </a:ext>
            </a:extLst>
          </p:cNvPr>
          <p:cNvCxnSpPr/>
          <p:nvPr/>
        </p:nvCxnSpPr>
        <p:spPr>
          <a:xfrm>
            <a:off x="5834164" y="3651459"/>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BFF87752-4329-834E-829B-3779412DE7AA}"/>
              </a:ext>
            </a:extLst>
          </p:cNvPr>
          <p:cNvCxnSpPr/>
          <p:nvPr/>
        </p:nvCxnSpPr>
        <p:spPr>
          <a:xfrm>
            <a:off x="7069303" y="3651459"/>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C4D92A31-FB68-48F7-9996-8B1BA3EE5CAD}"/>
                  </a:ext>
                </a:extLst>
              </p14:cNvPr>
              <p14:cNvContentPartPr/>
              <p14:nvPr/>
            </p14:nvContentPartPr>
            <p14:xfrm>
              <a:off x="2440080" y="262800"/>
              <a:ext cx="6006960" cy="4289040"/>
            </p14:xfrm>
          </p:contentPart>
        </mc:Choice>
        <mc:Fallback>
          <p:pic>
            <p:nvPicPr>
              <p:cNvPr id="3" name="Ink 2">
                <a:extLst>
                  <a:ext uri="{FF2B5EF4-FFF2-40B4-BE49-F238E27FC236}">
                    <a16:creationId xmlns:a16="http://schemas.microsoft.com/office/drawing/2014/main" id="{C4D92A31-FB68-48F7-9996-8B1BA3EE5CAD}"/>
                  </a:ext>
                </a:extLst>
              </p:cNvPr>
              <p:cNvPicPr/>
              <p:nvPr/>
            </p:nvPicPr>
            <p:blipFill>
              <a:blip r:embed="rId4"/>
              <a:stretch>
                <a:fillRect/>
              </a:stretch>
            </p:blipFill>
            <p:spPr>
              <a:xfrm>
                <a:off x="2430720" y="253440"/>
                <a:ext cx="6025680" cy="4307760"/>
              </a:xfrm>
              <a:prstGeom prst="rect">
                <a:avLst/>
              </a:prstGeom>
            </p:spPr>
          </p:pic>
        </mc:Fallback>
      </mc:AlternateContent>
    </p:spTree>
    <p:extLst>
      <p:ext uri="{BB962C8B-B14F-4D97-AF65-F5344CB8AC3E}">
        <p14:creationId xmlns:p14="http://schemas.microsoft.com/office/powerpoint/2010/main" val="100021273"/>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80A3B34-D980-4915-BBDE-2B1B6E0186A8}"/>
              </a:ext>
            </a:extLst>
          </p:cNvPr>
          <p:cNvSpPr>
            <a:spLocks noGrp="1"/>
          </p:cNvSpPr>
          <p:nvPr>
            <p:ph type="title"/>
          </p:nvPr>
        </p:nvSpPr>
        <p:spPr/>
        <p:txBody>
          <a:bodyPr/>
          <a:lstStyle/>
          <a:p>
            <a:endParaRPr lang="en-US"/>
          </a:p>
        </p:txBody>
      </p:sp>
      <p:sp>
        <p:nvSpPr>
          <p:cNvPr id="31" name="Title 1">
            <a:extLst>
              <a:ext uri="{FF2B5EF4-FFF2-40B4-BE49-F238E27FC236}">
                <a16:creationId xmlns:a16="http://schemas.microsoft.com/office/drawing/2014/main" id="{1E143BFC-CA26-4A67-ACBE-C716FA00C0EC}"/>
              </a:ext>
            </a:extLst>
          </p:cNvPr>
          <p:cNvSpPr txBox="1">
            <a:spLocks/>
          </p:cNvSpPr>
          <p:nvPr/>
        </p:nvSpPr>
        <p:spPr>
          <a:xfrm>
            <a:off x="493836" y="205979"/>
            <a:ext cx="8229600" cy="1142024"/>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1pPr>
            <a:lvl2pPr marR="0" lvl="1"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2pPr>
            <a:lvl3pPr marR="0" lvl="2"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3pPr>
            <a:lvl4pPr marR="0" lvl="3"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4pPr>
            <a:lvl5pPr marR="0" lvl="4"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5pPr>
            <a:lvl6pPr marR="0" lvl="5"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6pPr>
            <a:lvl7pPr marR="0" lvl="6"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7pPr>
            <a:lvl8pPr marR="0" lvl="7"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8pPr>
            <a:lvl9pPr marR="0" lvl="8" algn="l" rtl="0">
              <a:lnSpc>
                <a:spcPct val="100000"/>
              </a:lnSpc>
              <a:spcBef>
                <a:spcPts val="0"/>
              </a:spcBef>
              <a:spcAft>
                <a:spcPts val="0"/>
              </a:spcAft>
              <a:buClr>
                <a:srgbClr val="FFFFFF"/>
              </a:buClr>
              <a:buSzPts val="2400"/>
              <a:buFont typeface="Nunito Sans"/>
              <a:buNone/>
              <a:defRPr sz="2400" b="0" i="0" u="none" strike="noStrike" cap="none">
                <a:solidFill>
                  <a:srgbClr val="FFFFFF"/>
                </a:solidFill>
                <a:latin typeface="Nunito Sans"/>
                <a:ea typeface="Nunito Sans"/>
                <a:cs typeface="Nunito Sans"/>
                <a:sym typeface="Nunito Sans"/>
              </a:defRPr>
            </a:lvl9pPr>
          </a:lstStyle>
          <a:p>
            <a:r>
              <a:rPr lang="en-US" dirty="0">
                <a:solidFill>
                  <a:srgbClr val="B57BA6"/>
                </a:solidFill>
                <a:latin typeface="+mj-lt"/>
              </a:rPr>
              <a:t>How do we select the best feature?</a:t>
            </a:r>
            <a:br>
              <a:rPr lang="en-US" dirty="0">
                <a:solidFill>
                  <a:srgbClr val="B57BA6"/>
                </a:solidFill>
                <a:latin typeface="+mj-lt"/>
              </a:rPr>
            </a:br>
            <a:r>
              <a:rPr lang="en-US" sz="1800" dirty="0">
                <a:solidFill>
                  <a:schemeClr val="bg2">
                    <a:lumMod val="75000"/>
                  </a:schemeClr>
                </a:solidFill>
                <a:latin typeface="+mj-lt"/>
              </a:rPr>
              <a:t>.</a:t>
            </a:r>
            <a:br>
              <a:rPr lang="en-US" dirty="0">
                <a:solidFill>
                  <a:schemeClr val="bg2">
                    <a:lumMod val="75000"/>
                  </a:schemeClr>
                </a:solidFill>
              </a:rPr>
            </a:br>
            <a:r>
              <a:rPr lang="en-US" dirty="0">
                <a:solidFill>
                  <a:schemeClr val="bg2">
                    <a:lumMod val="75000"/>
                  </a:schemeClr>
                </a:solidFill>
                <a:latin typeface="+mn-lt"/>
              </a:rPr>
              <a:t>* Select the split with lowest classification error</a:t>
            </a:r>
            <a:endParaRPr lang="en-US" dirty="0">
              <a:solidFill>
                <a:schemeClr val="bg2">
                  <a:lumMod val="75000"/>
                </a:schemeClr>
              </a:solidFill>
            </a:endParaRPr>
          </a:p>
        </p:txBody>
      </p:sp>
      <p:sp>
        <p:nvSpPr>
          <p:cNvPr id="33" name="Rectangle 32">
            <a:extLst>
              <a:ext uri="{FF2B5EF4-FFF2-40B4-BE49-F238E27FC236}">
                <a16:creationId xmlns:a16="http://schemas.microsoft.com/office/drawing/2014/main" id="{61EAC18F-961F-436C-8509-62FF79BFA11A}"/>
              </a:ext>
            </a:extLst>
          </p:cNvPr>
          <p:cNvSpPr/>
          <p:nvPr/>
        </p:nvSpPr>
        <p:spPr>
          <a:xfrm>
            <a:off x="2100439" y="2374156"/>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37" name="Straight Arrow Connector 36">
            <a:extLst>
              <a:ext uri="{FF2B5EF4-FFF2-40B4-BE49-F238E27FC236}">
                <a16:creationId xmlns:a16="http://schemas.microsoft.com/office/drawing/2014/main" id="{2EDA60AD-B472-4A82-9A86-315F96EDB14F}"/>
              </a:ext>
            </a:extLst>
          </p:cNvPr>
          <p:cNvCxnSpPr>
            <a:stCxn id="40" idx="2"/>
          </p:cNvCxnSpPr>
          <p:nvPr/>
        </p:nvCxnSpPr>
        <p:spPr>
          <a:xfrm flipV="1">
            <a:off x="3761176" y="4120711"/>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5AA07C3C-EC94-49D1-8724-41C64AD96CCB}"/>
              </a:ext>
            </a:extLst>
          </p:cNvPr>
          <p:cNvSpPr/>
          <p:nvPr/>
        </p:nvSpPr>
        <p:spPr>
          <a:xfrm>
            <a:off x="639118" y="4128245"/>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39" name="Rectangle 38">
            <a:extLst>
              <a:ext uri="{FF2B5EF4-FFF2-40B4-BE49-F238E27FC236}">
                <a16:creationId xmlns:a16="http://schemas.microsoft.com/office/drawing/2014/main" id="{EA4BD55D-0C5D-4DB9-9AC8-95C41C30D416}"/>
              </a:ext>
            </a:extLst>
          </p:cNvPr>
          <p:cNvSpPr/>
          <p:nvPr/>
        </p:nvSpPr>
        <p:spPr>
          <a:xfrm>
            <a:off x="2069750" y="4113579"/>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40" name="Rectangle 39">
            <a:extLst>
              <a:ext uri="{FF2B5EF4-FFF2-40B4-BE49-F238E27FC236}">
                <a16:creationId xmlns:a16="http://schemas.microsoft.com/office/drawing/2014/main" id="{7F4B9BF6-6BF2-42AE-9BEA-141513606CFB}"/>
              </a:ext>
            </a:extLst>
          </p:cNvPr>
          <p:cNvSpPr/>
          <p:nvPr/>
        </p:nvSpPr>
        <p:spPr>
          <a:xfrm>
            <a:off x="3383657" y="4120708"/>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41" name="Rectangle 40">
            <a:extLst>
              <a:ext uri="{FF2B5EF4-FFF2-40B4-BE49-F238E27FC236}">
                <a16:creationId xmlns:a16="http://schemas.microsoft.com/office/drawing/2014/main" id="{AED633DE-728A-4B2E-959B-2989F4BD8821}"/>
              </a:ext>
            </a:extLst>
          </p:cNvPr>
          <p:cNvSpPr/>
          <p:nvPr/>
        </p:nvSpPr>
        <p:spPr>
          <a:xfrm>
            <a:off x="529389" y="2276857"/>
            <a:ext cx="3988200" cy="25098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Museo Sans 100"/>
              <a:cs typeface="Museo Sans 100"/>
            </a:endParaRPr>
          </a:p>
        </p:txBody>
      </p:sp>
      <p:sp>
        <p:nvSpPr>
          <p:cNvPr id="42" name="Rectangle 41">
            <a:extLst>
              <a:ext uri="{FF2B5EF4-FFF2-40B4-BE49-F238E27FC236}">
                <a16:creationId xmlns:a16="http://schemas.microsoft.com/office/drawing/2014/main" id="{E53F6AEF-8A23-40E0-BF16-FF968B648B12}"/>
              </a:ext>
            </a:extLst>
          </p:cNvPr>
          <p:cNvSpPr/>
          <p:nvPr/>
        </p:nvSpPr>
        <p:spPr>
          <a:xfrm>
            <a:off x="488114" y="2255637"/>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43" name="Diamond 42">
            <a:extLst>
              <a:ext uri="{FF2B5EF4-FFF2-40B4-BE49-F238E27FC236}">
                <a16:creationId xmlns:a16="http://schemas.microsoft.com/office/drawing/2014/main" id="{29169941-B9E4-47BE-9899-38565B96D0BB}"/>
              </a:ext>
            </a:extLst>
          </p:cNvPr>
          <p:cNvSpPr/>
          <p:nvPr/>
        </p:nvSpPr>
        <p:spPr>
          <a:xfrm>
            <a:off x="1618471" y="3251152"/>
            <a:ext cx="1770197"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44" name="Elbow Connector 33">
            <a:extLst>
              <a:ext uri="{FF2B5EF4-FFF2-40B4-BE49-F238E27FC236}">
                <a16:creationId xmlns:a16="http://schemas.microsoft.com/office/drawing/2014/main" id="{7B9A5AE0-A178-4331-81BA-D278877DC984}"/>
              </a:ext>
            </a:extLst>
          </p:cNvPr>
          <p:cNvCxnSpPr>
            <a:stCxn id="43" idx="1"/>
            <a:endCxn id="38" idx="0"/>
          </p:cNvCxnSpPr>
          <p:nvPr/>
        </p:nvCxnSpPr>
        <p:spPr>
          <a:xfrm rot="10800000" flipV="1">
            <a:off x="1128795" y="3452230"/>
            <a:ext cx="489677" cy="67601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5" name="Elbow Connector 34">
            <a:extLst>
              <a:ext uri="{FF2B5EF4-FFF2-40B4-BE49-F238E27FC236}">
                <a16:creationId xmlns:a16="http://schemas.microsoft.com/office/drawing/2014/main" id="{B84868EA-BC8A-42DE-8CD7-2283498FC679}"/>
              </a:ext>
            </a:extLst>
          </p:cNvPr>
          <p:cNvCxnSpPr>
            <a:stCxn id="43" idx="3"/>
            <a:endCxn id="40" idx="0"/>
          </p:cNvCxnSpPr>
          <p:nvPr/>
        </p:nvCxnSpPr>
        <p:spPr>
          <a:xfrm>
            <a:off x="3388668" y="3452230"/>
            <a:ext cx="372508" cy="668478"/>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F406EFE2-F101-4DA4-8490-8AAD8A4CE6BD}"/>
              </a:ext>
            </a:extLst>
          </p:cNvPr>
          <p:cNvCxnSpPr>
            <a:stCxn id="43" idx="2"/>
            <a:endCxn id="39" idx="0"/>
          </p:cNvCxnSpPr>
          <p:nvPr/>
        </p:nvCxnSpPr>
        <p:spPr>
          <a:xfrm flipH="1">
            <a:off x="2501064" y="3653308"/>
            <a:ext cx="2506" cy="460271"/>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7D481B91-64C1-44AD-9538-D7E855DFEC53}"/>
              </a:ext>
            </a:extLst>
          </p:cNvPr>
          <p:cNvCxnSpPr>
            <a:stCxn id="33" idx="2"/>
            <a:endCxn id="43" idx="0"/>
          </p:cNvCxnSpPr>
          <p:nvPr/>
        </p:nvCxnSpPr>
        <p:spPr>
          <a:xfrm>
            <a:off x="2497765" y="2896524"/>
            <a:ext cx="5805" cy="35462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48" name="Rectangle 47">
            <a:extLst>
              <a:ext uri="{FF2B5EF4-FFF2-40B4-BE49-F238E27FC236}">
                <a16:creationId xmlns:a16="http://schemas.microsoft.com/office/drawing/2014/main" id="{218B099D-9FE5-43AB-847C-4292BADAEBD0}"/>
              </a:ext>
            </a:extLst>
          </p:cNvPr>
          <p:cNvSpPr/>
          <p:nvPr/>
        </p:nvSpPr>
        <p:spPr>
          <a:xfrm>
            <a:off x="639118" y="1854280"/>
            <a:ext cx="3723893" cy="415498"/>
          </a:xfrm>
          <a:prstGeom prst="rect">
            <a:avLst/>
          </a:prstGeom>
          <a:noFill/>
        </p:spPr>
        <p:txBody>
          <a:bodyPr wrap="square">
            <a:spAutoFit/>
          </a:bodyPr>
          <a:lstStyle/>
          <a:p>
            <a:pPr algn="ctr"/>
            <a:r>
              <a:rPr lang="en-US" sz="2100" b="1" dirty="0">
                <a:solidFill>
                  <a:schemeClr val="accent1"/>
                </a:solidFill>
                <a:latin typeface="Museo Sans 500"/>
                <a:ea typeface="Museo Sans 300" charset="0"/>
                <a:cs typeface="Museo Sans 500"/>
              </a:rPr>
              <a:t>Choice 1: </a:t>
            </a:r>
            <a:r>
              <a:rPr lang="en-US" sz="2100" b="1" dirty="0">
                <a:solidFill>
                  <a:schemeClr val="accent6"/>
                </a:solidFill>
                <a:latin typeface="Museo Sans 300"/>
                <a:ea typeface="Museo Sans 300" charset="0"/>
                <a:cs typeface="Museo Sans 300"/>
              </a:rPr>
              <a:t>Split on </a:t>
            </a:r>
            <a:r>
              <a:rPr lang="en-US" sz="2100" b="1" dirty="0">
                <a:solidFill>
                  <a:schemeClr val="accent6"/>
                </a:solidFill>
                <a:latin typeface="Museo Sans 500"/>
                <a:ea typeface="Museo Sans 300" charset="0"/>
                <a:cs typeface="Museo Sans 500"/>
              </a:rPr>
              <a:t>Credit</a:t>
            </a:r>
          </a:p>
        </p:txBody>
      </p:sp>
      <p:grpSp>
        <p:nvGrpSpPr>
          <p:cNvPr id="49" name="Group 48">
            <a:extLst>
              <a:ext uri="{FF2B5EF4-FFF2-40B4-BE49-F238E27FC236}">
                <a16:creationId xmlns:a16="http://schemas.microsoft.com/office/drawing/2014/main" id="{3343A123-BAB6-4056-AD34-E1370315020F}"/>
              </a:ext>
            </a:extLst>
          </p:cNvPr>
          <p:cNvGrpSpPr/>
          <p:nvPr/>
        </p:nvGrpSpPr>
        <p:grpSpPr>
          <a:xfrm>
            <a:off x="4843576" y="1861930"/>
            <a:ext cx="3878780" cy="2942918"/>
            <a:chOff x="6456513" y="2482572"/>
            <a:chExt cx="5171706" cy="3923891"/>
          </a:xfrm>
        </p:grpSpPr>
        <p:sp>
          <p:nvSpPr>
            <p:cNvPr id="50" name="Rectangle 49">
              <a:extLst>
                <a:ext uri="{FF2B5EF4-FFF2-40B4-BE49-F238E27FC236}">
                  <a16:creationId xmlns:a16="http://schemas.microsoft.com/office/drawing/2014/main" id="{0B4BE1E9-F6B7-450A-951E-747F6388DB26}"/>
                </a:ext>
              </a:extLst>
            </p:cNvPr>
            <p:cNvSpPr/>
            <p:nvPr/>
          </p:nvSpPr>
          <p:spPr>
            <a:xfrm>
              <a:off x="8664759" y="3165542"/>
              <a:ext cx="1059534" cy="696490"/>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51" name="Rectangle 50">
              <a:extLst>
                <a:ext uri="{FF2B5EF4-FFF2-40B4-BE49-F238E27FC236}">
                  <a16:creationId xmlns:a16="http://schemas.microsoft.com/office/drawing/2014/main" id="{96206312-2A33-4B2E-B74F-72D2C9DFB5D4}"/>
                </a:ext>
              </a:extLst>
            </p:cNvPr>
            <p:cNvSpPr/>
            <p:nvPr/>
          </p:nvSpPr>
          <p:spPr>
            <a:xfrm>
              <a:off x="7225967" y="5491825"/>
              <a:ext cx="1229581" cy="685236"/>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p:txBody>
        </p:sp>
        <p:sp>
          <p:nvSpPr>
            <p:cNvPr id="52" name="Rectangle 51">
              <a:extLst>
                <a:ext uri="{FF2B5EF4-FFF2-40B4-BE49-F238E27FC236}">
                  <a16:creationId xmlns:a16="http://schemas.microsoft.com/office/drawing/2014/main" id="{97B6AE2F-8569-4FC7-B7C8-9802B9816643}"/>
                </a:ext>
              </a:extLst>
            </p:cNvPr>
            <p:cNvSpPr/>
            <p:nvPr/>
          </p:nvSpPr>
          <p:spPr>
            <a:xfrm>
              <a:off x="10079808" y="5505106"/>
              <a:ext cx="1229582" cy="67826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p:txBody>
        </p:sp>
        <p:sp>
          <p:nvSpPr>
            <p:cNvPr id="53" name="Rectangle 52">
              <a:extLst>
                <a:ext uri="{FF2B5EF4-FFF2-40B4-BE49-F238E27FC236}">
                  <a16:creationId xmlns:a16="http://schemas.microsoft.com/office/drawing/2014/main" id="{EC09BE52-4F60-46F4-BDE4-6C951FDCBCA5}"/>
                </a:ext>
              </a:extLst>
            </p:cNvPr>
            <p:cNvSpPr/>
            <p:nvPr/>
          </p:nvSpPr>
          <p:spPr>
            <a:xfrm>
              <a:off x="6578977" y="3007517"/>
              <a:ext cx="5049242" cy="339894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050" dirty="0">
                <a:latin typeface="Museo Sans 100"/>
                <a:cs typeface="Museo Sans 100"/>
              </a:endParaRPr>
            </a:p>
          </p:txBody>
        </p:sp>
        <p:sp>
          <p:nvSpPr>
            <p:cNvPr id="54" name="Rectangle 53">
              <a:extLst>
                <a:ext uri="{FF2B5EF4-FFF2-40B4-BE49-F238E27FC236}">
                  <a16:creationId xmlns:a16="http://schemas.microsoft.com/office/drawing/2014/main" id="{A28FCD8E-BE68-430F-BCD0-D169F8B42382}"/>
                </a:ext>
              </a:extLst>
            </p:cNvPr>
            <p:cNvSpPr/>
            <p:nvPr/>
          </p:nvSpPr>
          <p:spPr>
            <a:xfrm>
              <a:off x="6617833" y="3034589"/>
              <a:ext cx="1590606" cy="738664"/>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55" name="Diamond 54">
              <a:extLst>
                <a:ext uri="{FF2B5EF4-FFF2-40B4-BE49-F238E27FC236}">
                  <a16:creationId xmlns:a16="http://schemas.microsoft.com/office/drawing/2014/main" id="{BC117D8A-7ED0-4CEB-B686-71162F9E113A}"/>
                </a:ext>
              </a:extLst>
            </p:cNvPr>
            <p:cNvSpPr/>
            <p:nvPr/>
          </p:nvSpPr>
          <p:spPr>
            <a:xfrm>
              <a:off x="8309244" y="4349047"/>
              <a:ext cx="1770564" cy="536208"/>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56" name="Elbow Connector 92">
              <a:extLst>
                <a:ext uri="{FF2B5EF4-FFF2-40B4-BE49-F238E27FC236}">
                  <a16:creationId xmlns:a16="http://schemas.microsoft.com/office/drawing/2014/main" id="{F6ECC14E-8063-40A4-89BA-DCB6B208CDA6}"/>
                </a:ext>
              </a:extLst>
            </p:cNvPr>
            <p:cNvCxnSpPr>
              <a:stCxn id="51" idx="0"/>
              <a:endCxn id="55" idx="1"/>
            </p:cNvCxnSpPr>
            <p:nvPr/>
          </p:nvCxnSpPr>
          <p:spPr>
            <a:xfrm rot="5400000" flipH="1" flipV="1">
              <a:off x="7637664" y="4820245"/>
              <a:ext cx="874674" cy="46848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7" name="Elbow Connector 93">
              <a:extLst>
                <a:ext uri="{FF2B5EF4-FFF2-40B4-BE49-F238E27FC236}">
                  <a16:creationId xmlns:a16="http://schemas.microsoft.com/office/drawing/2014/main" id="{8112AA6B-8A4F-4D94-BFEE-E34510CE90E6}"/>
                </a:ext>
              </a:extLst>
            </p:cNvPr>
            <p:cNvCxnSpPr>
              <a:stCxn id="52" idx="0"/>
              <a:endCxn id="55" idx="3"/>
            </p:cNvCxnSpPr>
            <p:nvPr/>
          </p:nvCxnSpPr>
          <p:spPr>
            <a:xfrm rot="16200000" flipV="1">
              <a:off x="9943227" y="4753733"/>
              <a:ext cx="887955" cy="614791"/>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7AE87E4C-1160-4F01-875D-EA150088114D}"/>
                </a:ext>
              </a:extLst>
            </p:cNvPr>
            <p:cNvCxnSpPr>
              <a:stCxn id="50" idx="2"/>
              <a:endCxn id="55" idx="0"/>
            </p:cNvCxnSpPr>
            <p:nvPr/>
          </p:nvCxnSpPr>
          <p:spPr>
            <a:xfrm>
              <a:off x="9194526" y="3862032"/>
              <a:ext cx="0" cy="487015"/>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A6349C7A-64C6-4B2C-93D4-1E6B111043E9}"/>
                </a:ext>
              </a:extLst>
            </p:cNvPr>
            <p:cNvSpPr/>
            <p:nvPr/>
          </p:nvSpPr>
          <p:spPr>
            <a:xfrm>
              <a:off x="6456513" y="2482572"/>
              <a:ext cx="5105755" cy="553997"/>
            </a:xfrm>
            <a:prstGeom prst="rect">
              <a:avLst/>
            </a:prstGeom>
            <a:noFill/>
          </p:spPr>
          <p:txBody>
            <a:bodyPr wrap="square">
              <a:spAutoFit/>
            </a:bodyPr>
            <a:lstStyle/>
            <a:p>
              <a:pPr algn="ctr"/>
              <a:r>
                <a:rPr lang="en-US" sz="2100" b="1" dirty="0">
                  <a:solidFill>
                    <a:schemeClr val="accent1"/>
                  </a:solidFill>
                  <a:latin typeface="Museo Sans 500"/>
                  <a:ea typeface="Museo Sans 300" charset="0"/>
                  <a:cs typeface="Museo Sans 500"/>
                </a:rPr>
                <a:t>Choice 2: </a:t>
              </a:r>
              <a:r>
                <a:rPr lang="en-US" sz="2100" b="1" dirty="0">
                  <a:solidFill>
                    <a:schemeClr val="accent6"/>
                  </a:solidFill>
                  <a:latin typeface="Museo Sans 300"/>
                  <a:ea typeface="Museo Sans 300" charset="0"/>
                  <a:cs typeface="Museo Sans 300"/>
                </a:rPr>
                <a:t>Split on </a:t>
              </a:r>
              <a:r>
                <a:rPr lang="en-US" sz="2100" b="1" dirty="0">
                  <a:solidFill>
                    <a:schemeClr val="accent6"/>
                  </a:solidFill>
                  <a:latin typeface="Museo Sans 500"/>
                  <a:ea typeface="Museo Sans 300" charset="0"/>
                  <a:cs typeface="Museo Sans 500"/>
                </a:rPr>
                <a:t>Term</a:t>
              </a:r>
            </a:p>
          </p:txBody>
        </p:sp>
      </p:grpSp>
    </p:spTree>
    <p:extLst>
      <p:ext uri="{BB962C8B-B14F-4D97-AF65-F5344CB8AC3E}">
        <p14:creationId xmlns:p14="http://schemas.microsoft.com/office/powerpoint/2010/main" val="5210825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3836" y="205979"/>
            <a:ext cx="8229600" cy="1142024"/>
          </a:xfrm>
          <a:solidFill>
            <a:schemeClr val="bg1"/>
          </a:solidFill>
        </p:spPr>
        <p:txBody>
          <a:bodyPr/>
          <a:lstStyle/>
          <a:p>
            <a:r>
              <a:rPr lang="en-US" dirty="0">
                <a:solidFill>
                  <a:srgbClr val="B57BA6"/>
                </a:solidFill>
                <a:latin typeface="+mj-lt"/>
              </a:rPr>
              <a:t>Calculate the node values.</a:t>
            </a:r>
            <a:br>
              <a:rPr lang="en-US" dirty="0">
                <a:solidFill>
                  <a:srgbClr val="B57BA6"/>
                </a:solidFill>
                <a:latin typeface="+mj-lt"/>
              </a:rPr>
            </a:br>
            <a:endParaRPr lang="en-US" dirty="0">
              <a:solidFill>
                <a:schemeClr val="bg2">
                  <a:lumMod val="75000"/>
                </a:schemeClr>
              </a:solidFill>
            </a:endParaRPr>
          </a:p>
        </p:txBody>
      </p:sp>
      <p:grpSp>
        <p:nvGrpSpPr>
          <p:cNvPr id="3" name="Group 2"/>
          <p:cNvGrpSpPr/>
          <p:nvPr/>
        </p:nvGrpSpPr>
        <p:grpSpPr>
          <a:xfrm>
            <a:off x="4888180" y="978753"/>
            <a:ext cx="3878780" cy="2942918"/>
            <a:chOff x="6456513" y="2482572"/>
            <a:chExt cx="5171706" cy="3923891"/>
          </a:xfrm>
        </p:grpSpPr>
        <p:sp>
          <p:nvSpPr>
            <p:cNvPr id="22" name="Rectangle 21"/>
            <p:cNvSpPr/>
            <p:nvPr/>
          </p:nvSpPr>
          <p:spPr>
            <a:xfrm>
              <a:off x="8664759" y="3165542"/>
              <a:ext cx="1059534" cy="696490"/>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26" name="Rectangle 25"/>
            <p:cNvSpPr/>
            <p:nvPr/>
          </p:nvSpPr>
          <p:spPr>
            <a:xfrm>
              <a:off x="7225967" y="5491825"/>
              <a:ext cx="1229581" cy="685236"/>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a:p>
              <a:pPr algn="ctr"/>
              <a:endParaRPr lang="en-US" sz="1500" dirty="0">
                <a:solidFill>
                  <a:schemeClr val="accent4"/>
                </a:solidFill>
                <a:latin typeface="Museo Sans 300" charset="0"/>
                <a:ea typeface="Museo Sans 300" charset="0"/>
                <a:cs typeface="Museo Sans 300" charset="0"/>
              </a:endParaRPr>
            </a:p>
          </p:txBody>
        </p:sp>
        <p:sp>
          <p:nvSpPr>
            <p:cNvPr id="28" name="Rectangle 27"/>
            <p:cNvSpPr/>
            <p:nvPr/>
          </p:nvSpPr>
          <p:spPr>
            <a:xfrm>
              <a:off x="10079808" y="5505106"/>
              <a:ext cx="1229582" cy="67826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p:txBody>
        </p:sp>
        <p:sp>
          <p:nvSpPr>
            <p:cNvPr id="29" name="Rectangle 28"/>
            <p:cNvSpPr/>
            <p:nvPr/>
          </p:nvSpPr>
          <p:spPr>
            <a:xfrm>
              <a:off x="6578977" y="3007517"/>
              <a:ext cx="5049242" cy="339894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050" dirty="0">
                <a:latin typeface="Museo Sans 100"/>
                <a:cs typeface="Museo Sans 100"/>
              </a:endParaRPr>
            </a:p>
          </p:txBody>
        </p:sp>
        <p:sp>
          <p:nvSpPr>
            <p:cNvPr id="30" name="Rectangle 29"/>
            <p:cNvSpPr/>
            <p:nvPr/>
          </p:nvSpPr>
          <p:spPr>
            <a:xfrm>
              <a:off x="6617833" y="3034589"/>
              <a:ext cx="1590606" cy="738664"/>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92" name="Diamond 91"/>
            <p:cNvSpPr/>
            <p:nvPr/>
          </p:nvSpPr>
          <p:spPr>
            <a:xfrm>
              <a:off x="8309244" y="4349047"/>
              <a:ext cx="1770564" cy="536208"/>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93" name="Elbow Connector 92"/>
            <p:cNvCxnSpPr>
              <a:stCxn id="26" idx="0"/>
              <a:endCxn id="92" idx="1"/>
            </p:cNvCxnSpPr>
            <p:nvPr/>
          </p:nvCxnSpPr>
          <p:spPr>
            <a:xfrm rot="5400000" flipH="1" flipV="1">
              <a:off x="7637664" y="4820245"/>
              <a:ext cx="874674" cy="46848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4" name="Elbow Connector 93"/>
            <p:cNvCxnSpPr>
              <a:stCxn id="28" idx="0"/>
              <a:endCxn id="92" idx="3"/>
            </p:cNvCxnSpPr>
            <p:nvPr/>
          </p:nvCxnSpPr>
          <p:spPr>
            <a:xfrm rot="16200000" flipV="1">
              <a:off x="9943227" y="4753733"/>
              <a:ext cx="887955" cy="614791"/>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stCxn id="22" idx="2"/>
              <a:endCxn id="92" idx="0"/>
            </p:cNvCxnSpPr>
            <p:nvPr/>
          </p:nvCxnSpPr>
          <p:spPr>
            <a:xfrm>
              <a:off x="9194526" y="3862032"/>
              <a:ext cx="0" cy="487015"/>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37" name="Rectangle 136"/>
            <p:cNvSpPr/>
            <p:nvPr/>
          </p:nvSpPr>
          <p:spPr>
            <a:xfrm>
              <a:off x="6456513" y="2482572"/>
              <a:ext cx="5105755" cy="553997"/>
            </a:xfrm>
            <a:prstGeom prst="rect">
              <a:avLst/>
            </a:prstGeom>
            <a:noFill/>
          </p:spPr>
          <p:txBody>
            <a:bodyPr wrap="square">
              <a:spAutoFit/>
            </a:bodyPr>
            <a:lstStyle/>
            <a:p>
              <a:pPr algn="ctr"/>
              <a:r>
                <a:rPr lang="en-US" sz="2100" b="1" dirty="0">
                  <a:solidFill>
                    <a:schemeClr val="accent1"/>
                  </a:solidFill>
                  <a:latin typeface="Museo Sans 500"/>
                  <a:ea typeface="Museo Sans 300" charset="0"/>
                  <a:cs typeface="Museo Sans 500"/>
                </a:rPr>
                <a:t>Choice 2: </a:t>
              </a:r>
              <a:r>
                <a:rPr lang="en-US" sz="2100" b="1" dirty="0">
                  <a:solidFill>
                    <a:schemeClr val="accent6"/>
                  </a:solidFill>
                  <a:latin typeface="Museo Sans 300"/>
                  <a:ea typeface="Museo Sans 300" charset="0"/>
                  <a:cs typeface="Museo Sans 300"/>
                </a:rPr>
                <a:t>Split on </a:t>
              </a:r>
              <a:r>
                <a:rPr lang="en-US" sz="2100" b="1" dirty="0">
                  <a:solidFill>
                    <a:schemeClr val="accent6"/>
                  </a:solidFill>
                  <a:latin typeface="Museo Sans 500"/>
                  <a:ea typeface="Museo Sans 300" charset="0"/>
                  <a:cs typeface="Museo Sans 500"/>
                </a:rPr>
                <a:t>Term</a:t>
              </a:r>
            </a:p>
          </p:txBody>
        </p:sp>
      </p:grpSp>
      <p:graphicFrame>
        <p:nvGraphicFramePr>
          <p:cNvPr id="31" name="Content Placeholder 4">
            <a:extLst>
              <a:ext uri="{FF2B5EF4-FFF2-40B4-BE49-F238E27FC236}">
                <a16:creationId xmlns:a16="http://schemas.microsoft.com/office/drawing/2014/main" id="{77D72BFA-BE68-E84B-A388-0401D251E07F}"/>
              </a:ext>
            </a:extLst>
          </p:cNvPr>
          <p:cNvGraphicFramePr>
            <a:graphicFrameLocks/>
          </p:cNvGraphicFramePr>
          <p:nvPr>
            <p:extLst>
              <p:ext uri="{D42A27DB-BD31-4B8C-83A1-F6EECF244321}">
                <p14:modId xmlns:p14="http://schemas.microsoft.com/office/powerpoint/2010/main" val="4226409106"/>
              </p:ext>
            </p:extLst>
          </p:nvPr>
        </p:nvGraphicFramePr>
        <p:xfrm>
          <a:off x="622717" y="1298326"/>
          <a:ext cx="3996858" cy="2697480"/>
        </p:xfrm>
        <a:graphic>
          <a:graphicData uri="http://schemas.openxmlformats.org/drawingml/2006/table">
            <a:tbl>
              <a:tblPr firstRow="1" bandRow="1">
                <a:tableStyleId>{B301B821-A1FF-4177-AEE7-76D212191A09}</a:tableStyleId>
              </a:tblPr>
              <a:tblGrid>
                <a:gridCol w="1240514">
                  <a:extLst>
                    <a:ext uri="{9D8B030D-6E8A-4147-A177-3AD203B41FA5}">
                      <a16:colId xmlns:a16="http://schemas.microsoft.com/office/drawing/2014/main" val="20000"/>
                    </a:ext>
                  </a:extLst>
                </a:gridCol>
                <a:gridCol w="1038341">
                  <a:extLst>
                    <a:ext uri="{9D8B030D-6E8A-4147-A177-3AD203B41FA5}">
                      <a16:colId xmlns:a16="http://schemas.microsoft.com/office/drawing/2014/main" val="20001"/>
                    </a:ext>
                  </a:extLst>
                </a:gridCol>
                <a:gridCol w="863752">
                  <a:extLst>
                    <a:ext uri="{9D8B030D-6E8A-4147-A177-3AD203B41FA5}">
                      <a16:colId xmlns:a16="http://schemas.microsoft.com/office/drawing/2014/main" val="20002"/>
                    </a:ext>
                  </a:extLst>
                </a:gridCol>
                <a:gridCol w="854251">
                  <a:extLst>
                    <a:ext uri="{9D8B030D-6E8A-4147-A177-3AD203B41FA5}">
                      <a16:colId xmlns:a16="http://schemas.microsoft.com/office/drawing/2014/main" val="20003"/>
                    </a:ext>
                  </a:extLst>
                </a:gridCol>
              </a:tblGrid>
              <a:tr h="228600">
                <a:tc>
                  <a:txBody>
                    <a:bodyPr/>
                    <a:lstStyle/>
                    <a:p>
                      <a:pPr algn="ctr"/>
                      <a:r>
                        <a:rPr lang="en-US" sz="1100" dirty="0">
                          <a:latin typeface="Museo Sans 700"/>
                          <a:cs typeface="Museo Sans 700"/>
                        </a:rPr>
                        <a:t>Credit</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700"/>
                          <a:cs typeface="Museo Sans 700"/>
                        </a:rPr>
                        <a:t>Term</a:t>
                      </a:r>
                      <a:endParaRPr lang="en-US" sz="11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i="0" dirty="0">
                          <a:latin typeface="Museo Sans 700"/>
                          <a:cs typeface="Museo Sans 700"/>
                        </a:rPr>
                        <a:t>Income</a:t>
                      </a:r>
                    </a:p>
                  </a:txBody>
                  <a:tcPr marL="68580" marR="68580" marT="34290" marB="34290"/>
                </a:tc>
                <a:tc>
                  <a:txBody>
                    <a:bodyPr/>
                    <a:lstStyle/>
                    <a:p>
                      <a:pPr algn="ctr"/>
                      <a:r>
                        <a:rPr lang="en-US" sz="1100" dirty="0">
                          <a:latin typeface="Museo Sans 300"/>
                          <a:cs typeface="Museo Sans 300"/>
                        </a:rPr>
                        <a:t>y</a:t>
                      </a:r>
                    </a:p>
                  </a:txBody>
                  <a:tcPr marL="68580" marR="68580" marT="34290" marB="34290"/>
                </a:tc>
                <a:extLst>
                  <a:ext uri="{0D108BD9-81ED-4DB2-BD59-A6C34878D82A}">
                    <a16:rowId xmlns:a16="http://schemas.microsoft.com/office/drawing/2014/main" val="10000"/>
                  </a:ext>
                </a:extLst>
              </a:tr>
              <a:tr h="278130">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1"/>
                  </a:ext>
                </a:extLst>
              </a:tr>
              <a:tr h="278130">
                <a:tc>
                  <a:txBody>
                    <a:bodyPr/>
                    <a:lstStyle/>
                    <a:p>
                      <a:pPr algn="ctr"/>
                      <a:r>
                        <a:rPr lang="en-US" sz="1100" dirty="0">
                          <a:latin typeface="Museo Sans 300"/>
                          <a:cs typeface="Museo Sans 300"/>
                        </a:rPr>
                        <a:t>fair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2"/>
                  </a:ext>
                </a:extLst>
              </a:tr>
              <a:tr h="27813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3"/>
                  </a:ext>
                </a:extLst>
              </a:tr>
              <a:tr h="278130">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4"/>
                  </a:ext>
                </a:extLst>
              </a:tr>
              <a:tr h="278130">
                <a:tc>
                  <a:txBody>
                    <a:bodyPr/>
                    <a:lstStyle/>
                    <a:p>
                      <a:pPr algn="ctr"/>
                      <a:r>
                        <a:rPr lang="en-US" sz="1100" dirty="0">
                          <a:latin typeface="Museo Sans 300"/>
                          <a:cs typeface="Museo Sans 300"/>
                        </a:rPr>
                        <a:t>excellent</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5"/>
                  </a:ext>
                </a:extLst>
              </a:tr>
              <a:tr h="278130">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6"/>
                  </a:ext>
                </a:extLst>
              </a:tr>
              <a:tr h="278130">
                <a:tc>
                  <a:txBody>
                    <a:bodyPr/>
                    <a:lstStyle/>
                    <a:p>
                      <a:pPr algn="ctr"/>
                      <a:r>
                        <a:rPr lang="en-US" sz="1100" dirty="0">
                          <a:latin typeface="Museo Sans 300"/>
                          <a:cs typeface="Museo Sans 300"/>
                        </a:rPr>
                        <a:t>poor</a:t>
                      </a: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3</a:t>
                      </a:r>
                      <a:r>
                        <a:rPr lang="en-US" sz="1100" baseline="0" dirty="0">
                          <a:latin typeface="Museo Sans 300"/>
                          <a:cs typeface="Museo Sans 300"/>
                        </a:rPr>
                        <a:t>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4">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4">
                        <a:lumMod val="20000"/>
                        <a:lumOff val="80000"/>
                      </a:schemeClr>
                    </a:solidFill>
                  </a:tcPr>
                </a:tc>
                <a:tc>
                  <a:txBody>
                    <a:bodyPr/>
                    <a:lstStyle/>
                    <a:p>
                      <a:pPr algn="ctr"/>
                      <a:r>
                        <a:rPr lang="en-US" sz="1100" dirty="0">
                          <a:latin typeface="Museo Sans 300"/>
                          <a:cs typeface="Museo Sans 300"/>
                        </a:rPr>
                        <a:t>risky</a:t>
                      </a:r>
                    </a:p>
                  </a:txBody>
                  <a:tcPr marL="68580" marR="68580" marT="34290" marB="34290">
                    <a:solidFill>
                      <a:schemeClr val="accent4">
                        <a:lumMod val="20000"/>
                        <a:lumOff val="80000"/>
                      </a:schemeClr>
                    </a:solidFill>
                  </a:tcPr>
                </a:tc>
                <a:extLst>
                  <a:ext uri="{0D108BD9-81ED-4DB2-BD59-A6C34878D82A}">
                    <a16:rowId xmlns:a16="http://schemas.microsoft.com/office/drawing/2014/main" val="10007"/>
                  </a:ext>
                </a:extLst>
              </a:tr>
              <a:tr h="278130">
                <a:tc>
                  <a:txBody>
                    <a:bodyPr/>
                    <a:lstStyle/>
                    <a:p>
                      <a:pPr algn="ctr"/>
                      <a:r>
                        <a:rPr lang="en-US" sz="1100" dirty="0">
                          <a:latin typeface="Museo Sans 300"/>
                          <a:cs typeface="Museo Sans 300"/>
                        </a:rPr>
                        <a:t>poor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5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low</a:t>
                      </a:r>
                    </a:p>
                  </a:txBody>
                  <a:tcPr marL="68580" marR="68580" marT="34290" marB="34290">
                    <a:solidFill>
                      <a:schemeClr val="accent3">
                        <a:lumMod val="20000"/>
                        <a:lumOff val="80000"/>
                      </a:schemeClr>
                    </a:solidFill>
                  </a:tcPr>
                </a:tc>
                <a:tc>
                  <a:txBody>
                    <a:bodyPr/>
                    <a:lstStyle/>
                    <a:p>
                      <a:pPr algn="ct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8"/>
                  </a:ext>
                </a:extLst>
              </a:tr>
              <a:tr h="101966">
                <a:tc>
                  <a:txBody>
                    <a:bodyPr/>
                    <a:lstStyle/>
                    <a:p>
                      <a:pPr algn="ctr"/>
                      <a:r>
                        <a:rPr lang="en-US" sz="1100" dirty="0">
                          <a:latin typeface="Museo Sans 300"/>
                          <a:cs typeface="Museo Sans 300"/>
                        </a:rPr>
                        <a:t>fair</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aseline="0" dirty="0">
                          <a:latin typeface="Museo Sans 300"/>
                          <a:cs typeface="Museo Sans 300"/>
                        </a:rPr>
                        <a:t>3 </a:t>
                      </a:r>
                      <a:r>
                        <a:rPr lang="en-US" sz="1100" baseline="0" dirty="0" err="1">
                          <a:latin typeface="Museo Sans 300"/>
                          <a:cs typeface="Museo Sans 300"/>
                        </a:rPr>
                        <a:t>yrs</a:t>
                      </a:r>
                      <a:endParaRPr lang="en-US" sz="1100" dirty="0">
                        <a:latin typeface="Museo Sans 300"/>
                        <a:cs typeface="Museo Sans 300"/>
                      </a:endParaRP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high</a:t>
                      </a:r>
                    </a:p>
                  </a:txBody>
                  <a:tcPr marL="68580" marR="68580" marT="34290" marB="34290">
                    <a:solidFill>
                      <a:schemeClr val="accent3">
                        <a:lumMod val="20000"/>
                        <a:lumOff val="8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a:latin typeface="Museo Sans 300"/>
                          <a:cs typeface="Museo Sans 300"/>
                        </a:rPr>
                        <a:t>safe</a:t>
                      </a:r>
                    </a:p>
                  </a:txBody>
                  <a:tcPr marL="68580" marR="68580" marT="34290" marB="34290">
                    <a:solidFill>
                      <a:schemeClr val="accent3">
                        <a:lumMod val="20000"/>
                        <a:lumOff val="80000"/>
                      </a:schemeClr>
                    </a:solidFill>
                  </a:tcPr>
                </a:tc>
                <a:extLst>
                  <a:ext uri="{0D108BD9-81ED-4DB2-BD59-A6C34878D82A}">
                    <a16:rowId xmlns:a16="http://schemas.microsoft.com/office/drawing/2014/main" val="10009"/>
                  </a:ext>
                </a:extLst>
              </a:tr>
            </a:tbl>
          </a:graphicData>
        </a:graphic>
      </p:graphicFrame>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A9B06029-2FF7-42F7-AF9A-8D24168F2916}"/>
                  </a:ext>
                </a:extLst>
              </p14:cNvPr>
              <p14:cNvContentPartPr/>
              <p14:nvPr/>
            </p14:nvContentPartPr>
            <p14:xfrm>
              <a:off x="2212560" y="1738440"/>
              <a:ext cx="6139080" cy="2259000"/>
            </p14:xfrm>
          </p:contentPart>
        </mc:Choice>
        <mc:Fallback>
          <p:pic>
            <p:nvPicPr>
              <p:cNvPr id="4" name="Ink 3">
                <a:extLst>
                  <a:ext uri="{FF2B5EF4-FFF2-40B4-BE49-F238E27FC236}">
                    <a16:creationId xmlns:a16="http://schemas.microsoft.com/office/drawing/2014/main" id="{A9B06029-2FF7-42F7-AF9A-8D24168F2916}"/>
                  </a:ext>
                </a:extLst>
              </p:cNvPr>
              <p:cNvPicPr/>
              <p:nvPr/>
            </p:nvPicPr>
            <p:blipFill>
              <a:blip r:embed="rId4"/>
              <a:stretch>
                <a:fillRect/>
              </a:stretch>
            </p:blipFill>
            <p:spPr>
              <a:xfrm>
                <a:off x="2203200" y="1729080"/>
                <a:ext cx="6157800" cy="2277720"/>
              </a:xfrm>
              <a:prstGeom prst="rect">
                <a:avLst/>
              </a:prstGeom>
            </p:spPr>
          </p:pic>
        </mc:Fallback>
      </mc:AlternateContent>
    </p:spTree>
    <p:extLst>
      <p:ext uri="{BB962C8B-B14F-4D97-AF65-F5344CB8AC3E}">
        <p14:creationId xmlns:p14="http://schemas.microsoft.com/office/powerpoint/2010/main" val="18646936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8888E-6A43-2F48-A580-A16A7EFB0190}"/>
              </a:ext>
            </a:extLst>
          </p:cNvPr>
          <p:cNvSpPr>
            <a:spLocks noGrp="1"/>
          </p:cNvSpPr>
          <p:nvPr>
            <p:ph type="title"/>
          </p:nvPr>
        </p:nvSpPr>
        <p:spPr/>
        <p:txBody>
          <a:bodyPr/>
          <a:lstStyle/>
          <a:p>
            <a:r>
              <a:rPr lang="en-US" dirty="0"/>
              <a:t>Interpreting Score</a:t>
            </a:r>
          </a:p>
        </p:txBody>
      </p:sp>
      <p:sp>
        <p:nvSpPr>
          <p:cNvPr id="4" name="Slide Number Placeholder 3">
            <a:extLst>
              <a:ext uri="{FF2B5EF4-FFF2-40B4-BE49-F238E27FC236}">
                <a16:creationId xmlns:a16="http://schemas.microsoft.com/office/drawing/2014/main" id="{D29543F2-9D01-D540-92A2-5D75A0FE7E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cxnSp>
        <p:nvCxnSpPr>
          <p:cNvPr id="66" name="Straight Arrow Connector 65">
            <a:extLst>
              <a:ext uri="{FF2B5EF4-FFF2-40B4-BE49-F238E27FC236}">
                <a16:creationId xmlns:a16="http://schemas.microsoft.com/office/drawing/2014/main" id="{CDA1407D-4647-DF4E-9089-2A25AC142693}"/>
              </a:ext>
            </a:extLst>
          </p:cNvPr>
          <p:cNvCxnSpPr>
            <a:cxnSpLocks/>
          </p:cNvCxnSpPr>
          <p:nvPr/>
        </p:nvCxnSpPr>
        <p:spPr>
          <a:xfrm>
            <a:off x="3597216" y="879894"/>
            <a:ext cx="4563373" cy="0"/>
          </a:xfrm>
          <a:prstGeom prst="straightConnector1">
            <a:avLst/>
          </a:prstGeom>
          <a:ln w="28575">
            <a:solidFill>
              <a:srgbClr val="B57BA6"/>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Rectangle 69">
                <a:extLst>
                  <a:ext uri="{FF2B5EF4-FFF2-40B4-BE49-F238E27FC236}">
                    <a16:creationId xmlns:a16="http://schemas.microsoft.com/office/drawing/2014/main" id="{720B50C9-D345-574D-896E-F04F20644487}"/>
                  </a:ext>
                </a:extLst>
              </p:cNvPr>
              <p:cNvSpPr/>
              <p:nvPr/>
            </p:nvSpPr>
            <p:spPr>
              <a:xfrm>
                <a:off x="4945890" y="483384"/>
                <a:ext cx="186602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𝑆𝑐𝑜𝑟𝑒</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r>
                            <a:rPr lang="en-US" b="0" i="1" smtClean="0">
                              <a:latin typeface="Cambria Math" panose="02040503050406030204" pitchFamily="18" charset="0"/>
                            </a:rPr>
                            <m:t>𝑇</m:t>
                          </m:r>
                        </m:sup>
                      </m:sSup>
                      <m:r>
                        <a:rPr lang="en-US" b="0" i="1" smtClean="0">
                          <a:latin typeface="Cambria Math" panose="02040503050406030204" pitchFamily="18" charset="0"/>
                        </a:rPr>
                        <m:t>h</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e>
                      </m:d>
                    </m:oMath>
                  </m:oMathPara>
                </a14:m>
                <a:endParaRPr lang="en-US" dirty="0"/>
              </a:p>
            </p:txBody>
          </p:sp>
        </mc:Choice>
        <mc:Fallback xmlns="">
          <p:sp>
            <p:nvSpPr>
              <p:cNvPr id="70" name="Rectangle 69">
                <a:extLst>
                  <a:ext uri="{FF2B5EF4-FFF2-40B4-BE49-F238E27FC236}">
                    <a16:creationId xmlns:a16="http://schemas.microsoft.com/office/drawing/2014/main" id="{720B50C9-D345-574D-896E-F04F20644487}"/>
                  </a:ext>
                </a:extLst>
              </p:cNvPr>
              <p:cNvSpPr>
                <a:spLocks noRot="1" noChangeAspect="1" noMove="1" noResize="1" noEditPoints="1" noAdjustHandles="1" noChangeArrowheads="1" noChangeShapeType="1" noTextEdit="1"/>
              </p:cNvSpPr>
              <p:nvPr/>
            </p:nvSpPr>
            <p:spPr>
              <a:xfrm>
                <a:off x="4945890" y="483384"/>
                <a:ext cx="1866024" cy="30777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1BAE64FE-877E-CF4D-8AAF-45145A6EF7C8}"/>
                  </a:ext>
                </a:extLst>
              </p:cNvPr>
              <p:cNvSpPr/>
              <p:nvPr/>
            </p:nvSpPr>
            <p:spPr>
              <a:xfrm>
                <a:off x="3352671" y="953776"/>
                <a:ext cx="52129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xmlns="">
          <p:sp>
            <p:nvSpPr>
              <p:cNvPr id="71" name="Rectangle 70">
                <a:extLst>
                  <a:ext uri="{FF2B5EF4-FFF2-40B4-BE49-F238E27FC236}">
                    <a16:creationId xmlns:a16="http://schemas.microsoft.com/office/drawing/2014/main" id="{1BAE64FE-877E-CF4D-8AAF-45145A6EF7C8}"/>
                  </a:ext>
                </a:extLst>
              </p:cNvPr>
              <p:cNvSpPr>
                <a:spLocks noRot="1" noChangeAspect="1" noMove="1" noResize="1" noEditPoints="1" noAdjustHandles="1" noChangeArrowheads="1" noChangeShapeType="1" noTextEdit="1"/>
              </p:cNvSpPr>
              <p:nvPr/>
            </p:nvSpPr>
            <p:spPr>
              <a:xfrm>
                <a:off x="3352671" y="953776"/>
                <a:ext cx="521297" cy="30777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Rectangle 71">
                <a:extLst>
                  <a:ext uri="{FF2B5EF4-FFF2-40B4-BE49-F238E27FC236}">
                    <a16:creationId xmlns:a16="http://schemas.microsoft.com/office/drawing/2014/main" id="{7B9A6088-26B7-8549-A194-56F6760505C2}"/>
                  </a:ext>
                </a:extLst>
              </p:cNvPr>
              <p:cNvSpPr/>
              <p:nvPr/>
            </p:nvSpPr>
            <p:spPr>
              <a:xfrm>
                <a:off x="7897561" y="956348"/>
                <a:ext cx="38664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en-US" dirty="0"/>
              </a:p>
            </p:txBody>
          </p:sp>
        </mc:Choice>
        <mc:Fallback xmlns="">
          <p:sp>
            <p:nvSpPr>
              <p:cNvPr id="72" name="Rectangle 71">
                <a:extLst>
                  <a:ext uri="{FF2B5EF4-FFF2-40B4-BE49-F238E27FC236}">
                    <a16:creationId xmlns:a16="http://schemas.microsoft.com/office/drawing/2014/main" id="{7B9A6088-26B7-8549-A194-56F6760505C2}"/>
                  </a:ext>
                </a:extLst>
              </p:cNvPr>
              <p:cNvSpPr>
                <a:spLocks noRot="1" noChangeAspect="1" noMove="1" noResize="1" noEditPoints="1" noAdjustHandles="1" noChangeArrowheads="1" noChangeShapeType="1" noTextEdit="1"/>
              </p:cNvSpPr>
              <p:nvPr/>
            </p:nvSpPr>
            <p:spPr>
              <a:xfrm>
                <a:off x="7897561" y="956348"/>
                <a:ext cx="386644" cy="3077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Rectangle 72">
                <a:extLst>
                  <a:ext uri="{FF2B5EF4-FFF2-40B4-BE49-F238E27FC236}">
                    <a16:creationId xmlns:a16="http://schemas.microsoft.com/office/drawing/2014/main" id="{186E0A99-30D5-4341-B9FE-94B54F7579B4}"/>
                  </a:ext>
                </a:extLst>
              </p:cNvPr>
              <p:cNvSpPr/>
              <p:nvPr/>
            </p:nvSpPr>
            <p:spPr>
              <a:xfrm>
                <a:off x="5712029" y="953775"/>
                <a:ext cx="333746"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0</m:t>
                      </m:r>
                    </m:oMath>
                  </m:oMathPara>
                </a14:m>
                <a:endParaRPr lang="en-US" dirty="0"/>
              </a:p>
            </p:txBody>
          </p:sp>
        </mc:Choice>
        <mc:Fallback xmlns="">
          <p:sp>
            <p:nvSpPr>
              <p:cNvPr id="73" name="Rectangle 72">
                <a:extLst>
                  <a:ext uri="{FF2B5EF4-FFF2-40B4-BE49-F238E27FC236}">
                    <a16:creationId xmlns:a16="http://schemas.microsoft.com/office/drawing/2014/main" id="{186E0A99-30D5-4341-B9FE-94B54F7579B4}"/>
                  </a:ext>
                </a:extLst>
              </p:cNvPr>
              <p:cNvSpPr>
                <a:spLocks noRot="1" noChangeAspect="1" noMove="1" noResize="1" noEditPoints="1" noAdjustHandles="1" noChangeArrowheads="1" noChangeShapeType="1" noTextEdit="1"/>
              </p:cNvSpPr>
              <p:nvPr/>
            </p:nvSpPr>
            <p:spPr>
              <a:xfrm>
                <a:off x="5712029" y="953775"/>
                <a:ext cx="333746" cy="30777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Rectangle 73">
                <a:extLst>
                  <a:ext uri="{FF2B5EF4-FFF2-40B4-BE49-F238E27FC236}">
                    <a16:creationId xmlns:a16="http://schemas.microsoft.com/office/drawing/2014/main" id="{7FC0A7EB-6623-0942-B2E6-32981EFD93F4}"/>
                  </a:ext>
                </a:extLst>
              </p:cNvPr>
              <p:cNvSpPr/>
              <p:nvPr/>
            </p:nvSpPr>
            <p:spPr>
              <a:xfrm>
                <a:off x="4349850" y="953775"/>
                <a:ext cx="856773"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dirty="0" smtClean="0">
                              <a:solidFill>
                                <a:srgbClr val="6093C5"/>
                              </a:solidFill>
                              <a:latin typeface="Cambria Math" panose="02040503050406030204" pitchFamily="18" charset="0"/>
                            </a:rPr>
                          </m:ctrlPr>
                        </m:sSubPr>
                        <m:e>
                          <m:acc>
                            <m:accPr>
                              <m:chr m:val="̂"/>
                              <m:ctrlPr>
                                <a:rPr lang="en-US" b="0" i="1" dirty="0" smtClean="0">
                                  <a:solidFill>
                                    <a:srgbClr val="6093C5"/>
                                  </a:solidFill>
                                  <a:latin typeface="Cambria Math" panose="02040503050406030204" pitchFamily="18" charset="0"/>
                                </a:rPr>
                              </m:ctrlPr>
                            </m:accPr>
                            <m:e>
                              <m:r>
                                <a:rPr lang="en-US" b="0" i="1" dirty="0"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m:t>
                      </m:r>
                    </m:oMath>
                  </m:oMathPara>
                </a14:m>
                <a:endParaRPr lang="en-US" dirty="0">
                  <a:solidFill>
                    <a:srgbClr val="6093C5"/>
                  </a:solidFill>
                </a:endParaRPr>
              </a:p>
            </p:txBody>
          </p:sp>
        </mc:Choice>
        <mc:Fallback xmlns="">
          <p:sp>
            <p:nvSpPr>
              <p:cNvPr id="74" name="Rectangle 73">
                <a:extLst>
                  <a:ext uri="{FF2B5EF4-FFF2-40B4-BE49-F238E27FC236}">
                    <a16:creationId xmlns:a16="http://schemas.microsoft.com/office/drawing/2014/main" id="{7FC0A7EB-6623-0942-B2E6-32981EFD93F4}"/>
                  </a:ext>
                </a:extLst>
              </p:cNvPr>
              <p:cNvSpPr>
                <a:spLocks noRot="1" noChangeAspect="1" noMove="1" noResize="1" noEditPoints="1" noAdjustHandles="1" noChangeArrowheads="1" noChangeShapeType="1" noTextEdit="1"/>
              </p:cNvSpPr>
              <p:nvPr/>
            </p:nvSpPr>
            <p:spPr>
              <a:xfrm>
                <a:off x="4349850" y="953775"/>
                <a:ext cx="856773" cy="307777"/>
              </a:xfrm>
              <a:prstGeom prst="rect">
                <a:avLst/>
              </a:prstGeom>
              <a:blipFill>
                <a:blip r:embed="rId6"/>
                <a:stretch>
                  <a:fillRect b="-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Rectangle 74">
                <a:extLst>
                  <a:ext uri="{FF2B5EF4-FFF2-40B4-BE49-F238E27FC236}">
                    <a16:creationId xmlns:a16="http://schemas.microsoft.com/office/drawing/2014/main" id="{28B937F4-6D7B-FC45-861B-8AB79989A270}"/>
                  </a:ext>
                </a:extLst>
              </p:cNvPr>
              <p:cNvSpPr/>
              <p:nvPr/>
            </p:nvSpPr>
            <p:spPr>
              <a:xfrm>
                <a:off x="6543281" y="954857"/>
                <a:ext cx="856773"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dirty="0" smtClean="0">
                              <a:solidFill>
                                <a:srgbClr val="6093C5"/>
                              </a:solidFill>
                              <a:latin typeface="Cambria Math" panose="02040503050406030204" pitchFamily="18" charset="0"/>
                            </a:rPr>
                          </m:ctrlPr>
                        </m:sSubPr>
                        <m:e>
                          <m:acc>
                            <m:accPr>
                              <m:chr m:val="̂"/>
                              <m:ctrlPr>
                                <a:rPr lang="en-US" b="0" i="1" dirty="0" smtClean="0">
                                  <a:solidFill>
                                    <a:srgbClr val="6093C5"/>
                                  </a:solidFill>
                                  <a:latin typeface="Cambria Math" panose="02040503050406030204" pitchFamily="18" charset="0"/>
                                </a:rPr>
                              </m:ctrlPr>
                            </m:accPr>
                            <m:e>
                              <m:r>
                                <a:rPr lang="en-US" b="0" i="1" dirty="0"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m:t>
                      </m:r>
                    </m:oMath>
                  </m:oMathPara>
                </a14:m>
                <a:endParaRPr lang="en-US" dirty="0">
                  <a:solidFill>
                    <a:srgbClr val="6093C5"/>
                  </a:solidFill>
                </a:endParaRPr>
              </a:p>
            </p:txBody>
          </p:sp>
        </mc:Choice>
        <mc:Fallback xmlns="">
          <p:sp>
            <p:nvSpPr>
              <p:cNvPr id="75" name="Rectangle 74">
                <a:extLst>
                  <a:ext uri="{FF2B5EF4-FFF2-40B4-BE49-F238E27FC236}">
                    <a16:creationId xmlns:a16="http://schemas.microsoft.com/office/drawing/2014/main" id="{28B937F4-6D7B-FC45-861B-8AB79989A270}"/>
                  </a:ext>
                </a:extLst>
              </p:cNvPr>
              <p:cNvSpPr>
                <a:spLocks noRot="1" noChangeAspect="1" noMove="1" noResize="1" noEditPoints="1" noAdjustHandles="1" noChangeArrowheads="1" noChangeShapeType="1" noTextEdit="1"/>
              </p:cNvSpPr>
              <p:nvPr/>
            </p:nvSpPr>
            <p:spPr>
              <a:xfrm>
                <a:off x="6543281" y="954857"/>
                <a:ext cx="856773" cy="307777"/>
              </a:xfrm>
              <a:prstGeom prst="rect">
                <a:avLst/>
              </a:prstGeom>
              <a:blipFill>
                <a:blip r:embed="rId7"/>
                <a:stretch>
                  <a:fillRect b="-4000"/>
                </a:stretch>
              </a:blipFill>
            </p:spPr>
            <p:txBody>
              <a:bodyPr/>
              <a:lstStyle/>
              <a:p>
                <a:r>
                  <a:rPr lang="en-US">
                    <a:noFill/>
                  </a:rPr>
                  <a:t> </a:t>
                </a:r>
              </a:p>
            </p:txBody>
          </p:sp>
        </mc:Fallback>
      </mc:AlternateContent>
      <p:cxnSp>
        <p:nvCxnSpPr>
          <p:cNvPr id="80" name="Straight Arrow Connector 79">
            <a:extLst>
              <a:ext uri="{FF2B5EF4-FFF2-40B4-BE49-F238E27FC236}">
                <a16:creationId xmlns:a16="http://schemas.microsoft.com/office/drawing/2014/main" id="{07557A83-E6A5-5A43-A7AD-52DF68A8E38A}"/>
              </a:ext>
            </a:extLst>
          </p:cNvPr>
          <p:cNvCxnSpPr/>
          <p:nvPr/>
        </p:nvCxnSpPr>
        <p:spPr>
          <a:xfrm>
            <a:off x="3629423" y="1327094"/>
            <a:ext cx="0" cy="931653"/>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0D2C531F-F13E-B84A-8465-778C8A21130B}"/>
              </a:ext>
            </a:extLst>
          </p:cNvPr>
          <p:cNvCxnSpPr/>
          <p:nvPr/>
        </p:nvCxnSpPr>
        <p:spPr>
          <a:xfrm>
            <a:off x="5866250" y="1354316"/>
            <a:ext cx="0" cy="931653"/>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90EEA869-9615-2743-A55F-13951BC154C3}"/>
              </a:ext>
            </a:extLst>
          </p:cNvPr>
          <p:cNvCxnSpPr/>
          <p:nvPr/>
        </p:nvCxnSpPr>
        <p:spPr>
          <a:xfrm>
            <a:off x="8084539" y="1354316"/>
            <a:ext cx="0" cy="931653"/>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4" name="Rectangle 83">
                <a:extLst>
                  <a:ext uri="{FF2B5EF4-FFF2-40B4-BE49-F238E27FC236}">
                    <a16:creationId xmlns:a16="http://schemas.microsoft.com/office/drawing/2014/main" id="{2A6E88DB-DD77-D64B-9362-CE6D188FB5EF}"/>
                  </a:ext>
                </a:extLst>
              </p:cNvPr>
              <p:cNvSpPr/>
              <p:nvPr/>
            </p:nvSpPr>
            <p:spPr>
              <a:xfrm>
                <a:off x="3161817" y="2375584"/>
                <a:ext cx="944489" cy="523220"/>
              </a:xfrm>
              <a:prstGeom prst="rect">
                <a:avLst/>
              </a:prstGeom>
            </p:spPr>
            <p:txBody>
              <a:bodyPr wrap="none">
                <a:spAutoFit/>
              </a:bodyPr>
              <a:lstStyle/>
              <a:p>
                <a:r>
                  <a:rPr lang="en-US" dirty="0">
                    <a:solidFill>
                      <a:srgbClr val="666666"/>
                    </a:solidFill>
                    <a:latin typeface="Nunito Sans" pitchFamily="2" charset="77"/>
                  </a:rPr>
                  <a:t>Very sure</a:t>
                </a:r>
              </a:p>
              <a:p>
                <a:pPr algn="ctr"/>
                <a14:m>
                  <m:oMathPara xmlns:m="http://schemas.openxmlformats.org/officeDocument/2006/math">
                    <m:oMathParaPr>
                      <m:jc m:val="centerGroup"/>
                    </m:oMathParaPr>
                    <m:oMath xmlns:m="http://schemas.openxmlformats.org/officeDocument/2006/math">
                      <m:sSub>
                        <m:sSubPr>
                          <m:ctrlPr>
                            <a:rPr lang="en-US" b="0" i="1" dirty="0" smtClean="0">
                              <a:solidFill>
                                <a:srgbClr val="6093C5"/>
                              </a:solidFill>
                              <a:latin typeface="Cambria Math" panose="02040503050406030204" pitchFamily="18" charset="0"/>
                            </a:rPr>
                          </m:ctrlPr>
                        </m:sSubPr>
                        <m:e>
                          <m:acc>
                            <m:accPr>
                              <m:chr m:val="̂"/>
                              <m:ctrlPr>
                                <a:rPr lang="en-US" b="0" i="1" smtClean="0">
                                  <a:solidFill>
                                    <a:srgbClr val="6093C5"/>
                                  </a:solidFill>
                                  <a:latin typeface="Cambria Math" panose="02040503050406030204" pitchFamily="18" charset="0"/>
                                </a:rPr>
                              </m:ctrlPr>
                            </m:accPr>
                            <m:e>
                              <m:r>
                                <a:rPr lang="en-US" b="0" i="1"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m:t>
                      </m:r>
                    </m:oMath>
                  </m:oMathPara>
                </a14:m>
                <a:endParaRPr lang="en-US" dirty="0">
                  <a:solidFill>
                    <a:srgbClr val="6093C5"/>
                  </a:solidFill>
                </a:endParaRPr>
              </a:p>
            </p:txBody>
          </p:sp>
        </mc:Choice>
        <mc:Fallback xmlns="">
          <p:sp>
            <p:nvSpPr>
              <p:cNvPr id="84" name="Rectangle 83">
                <a:extLst>
                  <a:ext uri="{FF2B5EF4-FFF2-40B4-BE49-F238E27FC236}">
                    <a16:creationId xmlns:a16="http://schemas.microsoft.com/office/drawing/2014/main" id="{2A6E88DB-DD77-D64B-9362-CE6D188FB5EF}"/>
                  </a:ext>
                </a:extLst>
              </p:cNvPr>
              <p:cNvSpPr>
                <a:spLocks noRot="1" noChangeAspect="1" noMove="1" noResize="1" noEditPoints="1" noAdjustHandles="1" noChangeArrowheads="1" noChangeShapeType="1" noTextEdit="1"/>
              </p:cNvSpPr>
              <p:nvPr/>
            </p:nvSpPr>
            <p:spPr>
              <a:xfrm>
                <a:off x="3161817" y="2375584"/>
                <a:ext cx="944489" cy="523220"/>
              </a:xfrm>
              <a:prstGeom prst="rect">
                <a:avLst/>
              </a:prstGeom>
              <a:blipFill>
                <a:blip r:embed="rId8"/>
                <a:stretch>
                  <a:fillRect l="-1935" t="-2326" b="-11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Rectangle 84">
                <a:extLst>
                  <a:ext uri="{FF2B5EF4-FFF2-40B4-BE49-F238E27FC236}">
                    <a16:creationId xmlns:a16="http://schemas.microsoft.com/office/drawing/2014/main" id="{6419D88F-A095-6C44-8729-705AEA92A6A3}"/>
                  </a:ext>
                </a:extLst>
              </p:cNvPr>
              <p:cNvSpPr/>
              <p:nvPr/>
            </p:nvSpPr>
            <p:spPr>
              <a:xfrm>
                <a:off x="4994024" y="2370994"/>
                <a:ext cx="1744452" cy="523220"/>
              </a:xfrm>
              <a:prstGeom prst="rect">
                <a:avLst/>
              </a:prstGeom>
            </p:spPr>
            <p:txBody>
              <a:bodyPr wrap="none">
                <a:spAutoFit/>
              </a:bodyPr>
              <a:lstStyle/>
              <a:p>
                <a:pPr algn="ctr"/>
                <a:r>
                  <a:rPr lang="en-US" dirty="0">
                    <a:solidFill>
                      <a:srgbClr val="666666"/>
                    </a:solidFill>
                    <a:latin typeface="Nunito Sans" pitchFamily="2" charset="77"/>
                  </a:rPr>
                  <a:t>Not sure if</a:t>
                </a:r>
              </a:p>
              <a:p>
                <a:pPr algn="ctr"/>
                <a14:m>
                  <m:oMathPara xmlns:m="http://schemas.openxmlformats.org/officeDocument/2006/math">
                    <m:oMathParaPr>
                      <m:jc m:val="center"/>
                    </m:oMathParaPr>
                    <m:oMath xmlns:m="http://schemas.openxmlformats.org/officeDocument/2006/math">
                      <m:sSub>
                        <m:sSubPr>
                          <m:ctrlPr>
                            <a:rPr lang="en-US" b="0" i="1" dirty="0" smtClean="0">
                              <a:solidFill>
                                <a:srgbClr val="6093C5"/>
                              </a:solidFill>
                              <a:latin typeface="Cambria Math" panose="02040503050406030204" pitchFamily="18" charset="0"/>
                            </a:rPr>
                          </m:ctrlPr>
                        </m:sSubPr>
                        <m:e>
                          <m:acc>
                            <m:accPr>
                              <m:chr m:val="̂"/>
                              <m:ctrlPr>
                                <a:rPr lang="en-US" b="0" i="1" smtClean="0">
                                  <a:solidFill>
                                    <a:srgbClr val="6093C5"/>
                                  </a:solidFill>
                                  <a:latin typeface="Cambria Math" panose="02040503050406030204" pitchFamily="18" charset="0"/>
                                </a:rPr>
                              </m:ctrlPr>
                            </m:accPr>
                            <m:e>
                              <m:r>
                                <a:rPr lang="en-US" b="0" i="1"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 </m:t>
                      </m:r>
                      <m:r>
                        <a:rPr lang="en-US" b="0" i="1" dirty="0" smtClean="0">
                          <a:solidFill>
                            <a:srgbClr val="6093C5"/>
                          </a:solidFill>
                          <a:latin typeface="Cambria Math" panose="02040503050406030204" pitchFamily="18" charset="0"/>
                        </a:rPr>
                        <m:t>𝑜𝑟</m:t>
                      </m:r>
                      <m:r>
                        <a:rPr lang="en-US" b="0" i="1" dirty="0" smtClean="0">
                          <a:solidFill>
                            <a:srgbClr val="6093C5"/>
                          </a:solidFill>
                          <a:latin typeface="Cambria Math" panose="02040503050406030204" pitchFamily="18" charset="0"/>
                        </a:rPr>
                        <m:t> </m:t>
                      </m:r>
                      <m:sSub>
                        <m:sSubPr>
                          <m:ctrlPr>
                            <a:rPr lang="en-US" b="0" i="1" dirty="0" smtClean="0">
                              <a:solidFill>
                                <a:srgbClr val="6093C5"/>
                              </a:solidFill>
                              <a:latin typeface="Cambria Math" panose="02040503050406030204" pitchFamily="18" charset="0"/>
                            </a:rPr>
                          </m:ctrlPr>
                        </m:sSubPr>
                        <m:e>
                          <m:acc>
                            <m:accPr>
                              <m:chr m:val="̂"/>
                              <m:ctrlPr>
                                <a:rPr lang="en-US" b="0" i="1" dirty="0" smtClean="0">
                                  <a:solidFill>
                                    <a:srgbClr val="6093C5"/>
                                  </a:solidFill>
                                  <a:latin typeface="Cambria Math" panose="02040503050406030204" pitchFamily="18" charset="0"/>
                                </a:rPr>
                              </m:ctrlPr>
                            </m:accPr>
                            <m:e>
                              <m:r>
                                <a:rPr lang="en-US" b="0" i="1" dirty="0"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m:t>
                      </m:r>
                    </m:oMath>
                  </m:oMathPara>
                </a14:m>
                <a:endParaRPr lang="en-US" dirty="0">
                  <a:solidFill>
                    <a:srgbClr val="6093C5"/>
                  </a:solidFill>
                </a:endParaRPr>
              </a:p>
            </p:txBody>
          </p:sp>
        </mc:Choice>
        <mc:Fallback xmlns="">
          <p:sp>
            <p:nvSpPr>
              <p:cNvPr id="85" name="Rectangle 84">
                <a:extLst>
                  <a:ext uri="{FF2B5EF4-FFF2-40B4-BE49-F238E27FC236}">
                    <a16:creationId xmlns:a16="http://schemas.microsoft.com/office/drawing/2014/main" id="{6419D88F-A095-6C44-8729-705AEA92A6A3}"/>
                  </a:ext>
                </a:extLst>
              </p:cNvPr>
              <p:cNvSpPr>
                <a:spLocks noRot="1" noChangeAspect="1" noMove="1" noResize="1" noEditPoints="1" noAdjustHandles="1" noChangeArrowheads="1" noChangeShapeType="1" noTextEdit="1"/>
              </p:cNvSpPr>
              <p:nvPr/>
            </p:nvSpPr>
            <p:spPr>
              <a:xfrm>
                <a:off x="4994024" y="2370994"/>
                <a:ext cx="1744452" cy="523220"/>
              </a:xfrm>
              <a:prstGeom prst="rect">
                <a:avLst/>
              </a:prstGeom>
              <a:blipFill>
                <a:blip r:embed="rId9"/>
                <a:stretch>
                  <a:fillRect t="-2326" b="-11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Rectangle 85">
                <a:extLst>
                  <a:ext uri="{FF2B5EF4-FFF2-40B4-BE49-F238E27FC236}">
                    <a16:creationId xmlns:a16="http://schemas.microsoft.com/office/drawing/2014/main" id="{30DB74D1-D710-D24D-BE19-47E9A229B28E}"/>
                  </a:ext>
                </a:extLst>
              </p:cNvPr>
              <p:cNvSpPr/>
              <p:nvPr/>
            </p:nvSpPr>
            <p:spPr>
              <a:xfrm>
                <a:off x="7612295" y="2370994"/>
                <a:ext cx="944489" cy="523220"/>
              </a:xfrm>
              <a:prstGeom prst="rect">
                <a:avLst/>
              </a:prstGeom>
            </p:spPr>
            <p:txBody>
              <a:bodyPr wrap="none">
                <a:spAutoFit/>
              </a:bodyPr>
              <a:lstStyle/>
              <a:p>
                <a:r>
                  <a:rPr lang="en-US" dirty="0">
                    <a:solidFill>
                      <a:srgbClr val="666666"/>
                    </a:solidFill>
                    <a:latin typeface="Nunito Sans" pitchFamily="2" charset="77"/>
                  </a:rPr>
                  <a:t>Very sure</a:t>
                </a:r>
              </a:p>
              <a:p>
                <a:pPr algn="ctr"/>
                <a14:m>
                  <m:oMathPara xmlns:m="http://schemas.openxmlformats.org/officeDocument/2006/math">
                    <m:oMathParaPr>
                      <m:jc m:val="centerGroup"/>
                    </m:oMathParaPr>
                    <m:oMath xmlns:m="http://schemas.openxmlformats.org/officeDocument/2006/math">
                      <m:sSub>
                        <m:sSubPr>
                          <m:ctrlPr>
                            <a:rPr lang="en-US" b="0" i="1" dirty="0" smtClean="0">
                              <a:solidFill>
                                <a:srgbClr val="6093C5"/>
                              </a:solidFill>
                              <a:latin typeface="Cambria Math" panose="02040503050406030204" pitchFamily="18" charset="0"/>
                            </a:rPr>
                          </m:ctrlPr>
                        </m:sSubPr>
                        <m:e>
                          <m:acc>
                            <m:accPr>
                              <m:chr m:val="̂"/>
                              <m:ctrlPr>
                                <a:rPr lang="en-US" b="0" i="1" smtClean="0">
                                  <a:solidFill>
                                    <a:srgbClr val="6093C5"/>
                                  </a:solidFill>
                                  <a:latin typeface="Cambria Math" panose="02040503050406030204" pitchFamily="18" charset="0"/>
                                </a:rPr>
                              </m:ctrlPr>
                            </m:accPr>
                            <m:e>
                              <m:r>
                                <a:rPr lang="en-US" b="0" i="1" smtClean="0">
                                  <a:solidFill>
                                    <a:srgbClr val="6093C5"/>
                                  </a:solidFill>
                                  <a:latin typeface="Cambria Math" panose="02040503050406030204" pitchFamily="18" charset="0"/>
                                </a:rPr>
                                <m:t>𝑦</m:t>
                              </m:r>
                            </m:e>
                          </m:acc>
                        </m:e>
                        <m:sub>
                          <m:r>
                            <a:rPr lang="en-US" b="0" i="1" dirty="0" smtClean="0">
                              <a:solidFill>
                                <a:srgbClr val="6093C5"/>
                              </a:solidFill>
                              <a:latin typeface="Cambria Math" panose="02040503050406030204" pitchFamily="18" charset="0"/>
                            </a:rPr>
                            <m:t>𝑖</m:t>
                          </m:r>
                        </m:sub>
                      </m:sSub>
                      <m:r>
                        <a:rPr lang="en-US" b="0" i="1" dirty="0" smtClean="0">
                          <a:solidFill>
                            <a:srgbClr val="6093C5"/>
                          </a:solidFill>
                          <a:latin typeface="Cambria Math" panose="02040503050406030204" pitchFamily="18" charset="0"/>
                        </a:rPr>
                        <m:t>=+1</m:t>
                      </m:r>
                    </m:oMath>
                  </m:oMathPara>
                </a14:m>
                <a:endParaRPr lang="en-US" dirty="0">
                  <a:solidFill>
                    <a:srgbClr val="6093C5"/>
                  </a:solidFill>
                </a:endParaRPr>
              </a:p>
            </p:txBody>
          </p:sp>
        </mc:Choice>
        <mc:Fallback xmlns="">
          <p:sp>
            <p:nvSpPr>
              <p:cNvPr id="86" name="Rectangle 85">
                <a:extLst>
                  <a:ext uri="{FF2B5EF4-FFF2-40B4-BE49-F238E27FC236}">
                    <a16:creationId xmlns:a16="http://schemas.microsoft.com/office/drawing/2014/main" id="{30DB74D1-D710-D24D-BE19-47E9A229B28E}"/>
                  </a:ext>
                </a:extLst>
              </p:cNvPr>
              <p:cNvSpPr>
                <a:spLocks noRot="1" noChangeAspect="1" noMove="1" noResize="1" noEditPoints="1" noAdjustHandles="1" noChangeArrowheads="1" noChangeShapeType="1" noTextEdit="1"/>
              </p:cNvSpPr>
              <p:nvPr/>
            </p:nvSpPr>
            <p:spPr>
              <a:xfrm>
                <a:off x="7612295" y="2370994"/>
                <a:ext cx="944489" cy="523220"/>
              </a:xfrm>
              <a:prstGeom prst="rect">
                <a:avLst/>
              </a:prstGeom>
              <a:blipFill>
                <a:blip r:embed="rId10"/>
                <a:stretch>
                  <a:fillRect l="-1935" t="-2326" b="-1163"/>
                </a:stretch>
              </a:blipFill>
            </p:spPr>
            <p:txBody>
              <a:bodyPr/>
              <a:lstStyle/>
              <a:p>
                <a:r>
                  <a:rPr lang="en-US">
                    <a:noFill/>
                  </a:rPr>
                  <a:t> </a:t>
                </a:r>
              </a:p>
            </p:txBody>
          </p:sp>
        </mc:Fallback>
      </mc:AlternateContent>
      <p:cxnSp>
        <p:nvCxnSpPr>
          <p:cNvPr id="87" name="Straight Arrow Connector 86">
            <a:extLst>
              <a:ext uri="{FF2B5EF4-FFF2-40B4-BE49-F238E27FC236}">
                <a16:creationId xmlns:a16="http://schemas.microsoft.com/office/drawing/2014/main" id="{9782AF40-C412-EA43-A754-B56F7103E949}"/>
              </a:ext>
            </a:extLst>
          </p:cNvPr>
          <p:cNvCxnSpPr>
            <a:cxnSpLocks/>
            <a:endCxn id="90" idx="0"/>
          </p:cNvCxnSpPr>
          <p:nvPr/>
        </p:nvCxnSpPr>
        <p:spPr>
          <a:xfrm>
            <a:off x="3629423" y="2971864"/>
            <a:ext cx="476883" cy="1079449"/>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D81B5F04-EF79-594C-91FF-871253322F92}"/>
              </a:ext>
            </a:extLst>
          </p:cNvPr>
          <p:cNvCxnSpPr>
            <a:cxnSpLocks/>
            <a:endCxn id="92" idx="0"/>
          </p:cNvCxnSpPr>
          <p:nvPr/>
        </p:nvCxnSpPr>
        <p:spPr>
          <a:xfrm flipH="1">
            <a:off x="5865942" y="2999086"/>
            <a:ext cx="308" cy="1052227"/>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2DCB61CE-25E3-CD44-BFAF-23C36C6B17EF}"/>
              </a:ext>
            </a:extLst>
          </p:cNvPr>
          <p:cNvCxnSpPr>
            <a:cxnSpLocks/>
            <a:endCxn id="93" idx="0"/>
          </p:cNvCxnSpPr>
          <p:nvPr/>
        </p:nvCxnSpPr>
        <p:spPr>
          <a:xfrm flipH="1">
            <a:off x="7625578" y="2999086"/>
            <a:ext cx="458962" cy="1052260"/>
          </a:xfrm>
          <a:prstGeom prst="straightConnector1">
            <a:avLst/>
          </a:prstGeom>
          <a:ln w="28575">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0" name="Rectangle 89">
                <a:extLst>
                  <a:ext uri="{FF2B5EF4-FFF2-40B4-BE49-F238E27FC236}">
                    <a16:creationId xmlns:a16="http://schemas.microsoft.com/office/drawing/2014/main" id="{DF5D5075-E2C9-0E4A-811A-D5FDCCE06D1D}"/>
                  </a:ext>
                </a:extLst>
              </p:cNvPr>
              <p:cNvSpPr/>
              <p:nvPr/>
            </p:nvSpPr>
            <p:spPr>
              <a:xfrm>
                <a:off x="3274540" y="4051313"/>
                <a:ext cx="1663532" cy="313612"/>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b="0" i="1" dirty="0" smtClean="0">
                              <a:solidFill>
                                <a:schemeClr val="bg2">
                                  <a:lumMod val="75000"/>
                                </a:schemeClr>
                              </a:solidFill>
                              <a:latin typeface="Cambria Math" panose="02040503050406030204" pitchFamily="18" charset="0"/>
                            </a:rPr>
                          </m:ctrlPr>
                        </m:accPr>
                        <m:e>
                          <m:r>
                            <a:rPr lang="en-US" b="0" i="1" dirty="0" smtClean="0">
                              <a:solidFill>
                                <a:schemeClr val="bg2">
                                  <a:lumMod val="75000"/>
                                </a:schemeClr>
                              </a:solidFill>
                              <a:latin typeface="Cambria Math" panose="02040503050406030204" pitchFamily="18" charset="0"/>
                            </a:rPr>
                            <m:t>𝑃</m:t>
                          </m:r>
                        </m:e>
                      </m:acc>
                      <m:d>
                        <m:dPr>
                          <m:ctrlPr>
                            <a:rPr lang="en-US" b="0" i="1" dirty="0" smtClean="0">
                              <a:solidFill>
                                <a:schemeClr val="bg2">
                                  <a:lumMod val="75000"/>
                                </a:schemeClr>
                              </a:solidFill>
                              <a:latin typeface="Cambria Math" panose="02040503050406030204" pitchFamily="18" charset="0"/>
                            </a:rPr>
                          </m:ctrlPr>
                        </m:dPr>
                        <m:e>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𝑦</m:t>
                              </m:r>
                            </m:e>
                            <m:sub>
                              <m:r>
                                <a:rPr lang="en-US" b="0" i="1" dirty="0" smtClean="0">
                                  <a:solidFill>
                                    <a:schemeClr val="bg2">
                                      <a:lumMod val="75000"/>
                                    </a:schemeClr>
                                  </a:solidFill>
                                  <a:latin typeface="Cambria Math" panose="02040503050406030204" pitchFamily="18" charset="0"/>
                                </a:rPr>
                                <m:t>𝑖</m:t>
                              </m:r>
                            </m:sub>
                          </m:sSub>
                          <m:r>
                            <a:rPr lang="en-US" b="0" i="1" dirty="0" smtClean="0">
                              <a:solidFill>
                                <a:schemeClr val="bg2">
                                  <a:lumMod val="75000"/>
                                </a:schemeClr>
                              </a:solidFill>
                              <a:latin typeface="Cambria Math" panose="02040503050406030204" pitchFamily="18" charset="0"/>
                            </a:rPr>
                            <m:t>=+1|</m:t>
                          </m:r>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𝑥</m:t>
                              </m:r>
                            </m:e>
                            <m:sub>
                              <m:r>
                                <a:rPr lang="en-US" b="0" i="1" dirty="0" smtClean="0">
                                  <a:solidFill>
                                    <a:schemeClr val="bg2">
                                      <a:lumMod val="75000"/>
                                    </a:schemeClr>
                                  </a:solidFill>
                                  <a:latin typeface="Cambria Math" panose="02040503050406030204" pitchFamily="18" charset="0"/>
                                </a:rPr>
                                <m:t>𝑖</m:t>
                              </m:r>
                            </m:sub>
                          </m:sSub>
                        </m:e>
                      </m:d>
                      <m:r>
                        <a:rPr lang="en-US" b="0" i="1" dirty="0" smtClean="0">
                          <a:solidFill>
                            <a:schemeClr val="bg2">
                              <a:lumMod val="75000"/>
                            </a:schemeClr>
                          </a:solidFill>
                          <a:latin typeface="Cambria Math" panose="02040503050406030204" pitchFamily="18" charset="0"/>
                        </a:rPr>
                        <m:t>=0</m:t>
                      </m:r>
                    </m:oMath>
                  </m:oMathPara>
                </a14:m>
                <a:endParaRPr lang="en-US" dirty="0">
                  <a:solidFill>
                    <a:schemeClr val="bg2">
                      <a:lumMod val="75000"/>
                    </a:schemeClr>
                  </a:solidFill>
                </a:endParaRPr>
              </a:p>
            </p:txBody>
          </p:sp>
        </mc:Choice>
        <mc:Fallback xmlns="">
          <p:sp>
            <p:nvSpPr>
              <p:cNvPr id="90" name="Rectangle 89">
                <a:extLst>
                  <a:ext uri="{FF2B5EF4-FFF2-40B4-BE49-F238E27FC236}">
                    <a16:creationId xmlns:a16="http://schemas.microsoft.com/office/drawing/2014/main" id="{DF5D5075-E2C9-0E4A-811A-D5FDCCE06D1D}"/>
                  </a:ext>
                </a:extLst>
              </p:cNvPr>
              <p:cNvSpPr>
                <a:spLocks noRot="1" noChangeAspect="1" noMove="1" noResize="1" noEditPoints="1" noAdjustHandles="1" noChangeArrowheads="1" noChangeShapeType="1" noTextEdit="1"/>
              </p:cNvSpPr>
              <p:nvPr/>
            </p:nvSpPr>
            <p:spPr>
              <a:xfrm>
                <a:off x="3274540" y="4051313"/>
                <a:ext cx="1663532" cy="313612"/>
              </a:xfrm>
              <a:prstGeom prst="rect">
                <a:avLst/>
              </a:prstGeom>
              <a:blipFill>
                <a:blip r:embed="rId11"/>
                <a:stretch>
                  <a:fillRect t="-1961" b="-9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Rectangle 91">
                <a:extLst>
                  <a:ext uri="{FF2B5EF4-FFF2-40B4-BE49-F238E27FC236}">
                    <a16:creationId xmlns:a16="http://schemas.microsoft.com/office/drawing/2014/main" id="{1FA0E40D-E7C3-D544-8CCF-AF1FBA128D37}"/>
                  </a:ext>
                </a:extLst>
              </p:cNvPr>
              <p:cNvSpPr/>
              <p:nvPr/>
            </p:nvSpPr>
            <p:spPr>
              <a:xfrm>
                <a:off x="4966048" y="4051313"/>
                <a:ext cx="1799788" cy="313612"/>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b="0" i="1" dirty="0" smtClean="0">
                              <a:solidFill>
                                <a:schemeClr val="bg2">
                                  <a:lumMod val="75000"/>
                                </a:schemeClr>
                              </a:solidFill>
                              <a:latin typeface="Cambria Math" panose="02040503050406030204" pitchFamily="18" charset="0"/>
                            </a:rPr>
                          </m:ctrlPr>
                        </m:accPr>
                        <m:e>
                          <m:r>
                            <a:rPr lang="en-US" b="0" i="1" dirty="0" smtClean="0">
                              <a:solidFill>
                                <a:schemeClr val="bg2">
                                  <a:lumMod val="75000"/>
                                </a:schemeClr>
                              </a:solidFill>
                              <a:latin typeface="Cambria Math" panose="02040503050406030204" pitchFamily="18" charset="0"/>
                            </a:rPr>
                            <m:t>𝑃</m:t>
                          </m:r>
                        </m:e>
                      </m:acc>
                      <m:d>
                        <m:dPr>
                          <m:ctrlPr>
                            <a:rPr lang="en-US" b="0" i="1" dirty="0" smtClean="0">
                              <a:solidFill>
                                <a:schemeClr val="bg2">
                                  <a:lumMod val="75000"/>
                                </a:schemeClr>
                              </a:solidFill>
                              <a:latin typeface="Cambria Math" panose="02040503050406030204" pitchFamily="18" charset="0"/>
                            </a:rPr>
                          </m:ctrlPr>
                        </m:dPr>
                        <m:e>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𝑦</m:t>
                              </m:r>
                            </m:e>
                            <m:sub>
                              <m:r>
                                <a:rPr lang="en-US" b="0" i="1" dirty="0" smtClean="0">
                                  <a:solidFill>
                                    <a:schemeClr val="bg2">
                                      <a:lumMod val="75000"/>
                                    </a:schemeClr>
                                  </a:solidFill>
                                  <a:latin typeface="Cambria Math" panose="02040503050406030204" pitchFamily="18" charset="0"/>
                                </a:rPr>
                                <m:t>𝑖</m:t>
                              </m:r>
                            </m:sub>
                          </m:sSub>
                          <m:r>
                            <a:rPr lang="en-US" b="0" i="1" dirty="0" smtClean="0">
                              <a:solidFill>
                                <a:schemeClr val="bg2">
                                  <a:lumMod val="75000"/>
                                </a:schemeClr>
                              </a:solidFill>
                              <a:latin typeface="Cambria Math" panose="02040503050406030204" pitchFamily="18" charset="0"/>
                            </a:rPr>
                            <m:t>=+1|</m:t>
                          </m:r>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𝑥</m:t>
                              </m:r>
                            </m:e>
                            <m:sub>
                              <m:r>
                                <a:rPr lang="en-US" b="0" i="1" dirty="0" smtClean="0">
                                  <a:solidFill>
                                    <a:schemeClr val="bg2">
                                      <a:lumMod val="75000"/>
                                    </a:schemeClr>
                                  </a:solidFill>
                                  <a:latin typeface="Cambria Math" panose="02040503050406030204" pitchFamily="18" charset="0"/>
                                </a:rPr>
                                <m:t>𝑖</m:t>
                              </m:r>
                            </m:sub>
                          </m:sSub>
                        </m:e>
                      </m:d>
                      <m:r>
                        <a:rPr lang="en-US" b="0" i="1" dirty="0" smtClean="0">
                          <a:solidFill>
                            <a:schemeClr val="bg2">
                              <a:lumMod val="75000"/>
                            </a:schemeClr>
                          </a:solidFill>
                          <a:latin typeface="Cambria Math" panose="02040503050406030204" pitchFamily="18" charset="0"/>
                        </a:rPr>
                        <m:t>=0.5</m:t>
                      </m:r>
                    </m:oMath>
                  </m:oMathPara>
                </a14:m>
                <a:endParaRPr lang="en-US" dirty="0">
                  <a:solidFill>
                    <a:schemeClr val="bg2">
                      <a:lumMod val="75000"/>
                    </a:schemeClr>
                  </a:solidFill>
                </a:endParaRPr>
              </a:p>
            </p:txBody>
          </p:sp>
        </mc:Choice>
        <mc:Fallback xmlns="">
          <p:sp>
            <p:nvSpPr>
              <p:cNvPr id="92" name="Rectangle 91">
                <a:extLst>
                  <a:ext uri="{FF2B5EF4-FFF2-40B4-BE49-F238E27FC236}">
                    <a16:creationId xmlns:a16="http://schemas.microsoft.com/office/drawing/2014/main" id="{1FA0E40D-E7C3-D544-8CCF-AF1FBA128D37}"/>
                  </a:ext>
                </a:extLst>
              </p:cNvPr>
              <p:cNvSpPr>
                <a:spLocks noRot="1" noChangeAspect="1" noMove="1" noResize="1" noEditPoints="1" noAdjustHandles="1" noChangeArrowheads="1" noChangeShapeType="1" noTextEdit="1"/>
              </p:cNvSpPr>
              <p:nvPr/>
            </p:nvSpPr>
            <p:spPr>
              <a:xfrm>
                <a:off x="4966048" y="4051313"/>
                <a:ext cx="1799788" cy="313612"/>
              </a:xfrm>
              <a:prstGeom prst="rect">
                <a:avLst/>
              </a:prstGeom>
              <a:blipFill>
                <a:blip r:embed="rId12"/>
                <a:stretch>
                  <a:fillRect t="-1961" b="-9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3" name="Rectangle 92">
                <a:extLst>
                  <a:ext uri="{FF2B5EF4-FFF2-40B4-BE49-F238E27FC236}">
                    <a16:creationId xmlns:a16="http://schemas.microsoft.com/office/drawing/2014/main" id="{400943AD-F65E-A04C-9190-F5F0A8814AB0}"/>
                  </a:ext>
                </a:extLst>
              </p:cNvPr>
              <p:cNvSpPr/>
              <p:nvPr/>
            </p:nvSpPr>
            <p:spPr>
              <a:xfrm>
                <a:off x="6793812" y="4051346"/>
                <a:ext cx="1663532" cy="313612"/>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b="0" i="1" dirty="0" smtClean="0">
                              <a:solidFill>
                                <a:schemeClr val="bg2">
                                  <a:lumMod val="75000"/>
                                </a:schemeClr>
                              </a:solidFill>
                              <a:latin typeface="Cambria Math" panose="02040503050406030204" pitchFamily="18" charset="0"/>
                            </a:rPr>
                          </m:ctrlPr>
                        </m:accPr>
                        <m:e>
                          <m:r>
                            <a:rPr lang="en-US" b="0" i="1" dirty="0" smtClean="0">
                              <a:solidFill>
                                <a:schemeClr val="bg2">
                                  <a:lumMod val="75000"/>
                                </a:schemeClr>
                              </a:solidFill>
                              <a:latin typeface="Cambria Math" panose="02040503050406030204" pitchFamily="18" charset="0"/>
                            </a:rPr>
                            <m:t>𝑃</m:t>
                          </m:r>
                        </m:e>
                      </m:acc>
                      <m:d>
                        <m:dPr>
                          <m:ctrlPr>
                            <a:rPr lang="en-US" b="0" i="1" dirty="0" smtClean="0">
                              <a:solidFill>
                                <a:schemeClr val="bg2">
                                  <a:lumMod val="75000"/>
                                </a:schemeClr>
                              </a:solidFill>
                              <a:latin typeface="Cambria Math" panose="02040503050406030204" pitchFamily="18" charset="0"/>
                            </a:rPr>
                          </m:ctrlPr>
                        </m:dPr>
                        <m:e>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𝑦</m:t>
                              </m:r>
                            </m:e>
                            <m:sub>
                              <m:r>
                                <a:rPr lang="en-US" b="0" i="1" dirty="0" smtClean="0">
                                  <a:solidFill>
                                    <a:schemeClr val="bg2">
                                      <a:lumMod val="75000"/>
                                    </a:schemeClr>
                                  </a:solidFill>
                                  <a:latin typeface="Cambria Math" panose="02040503050406030204" pitchFamily="18" charset="0"/>
                                </a:rPr>
                                <m:t>𝑖</m:t>
                              </m:r>
                            </m:sub>
                          </m:sSub>
                          <m:r>
                            <a:rPr lang="en-US" b="0" i="1" dirty="0" smtClean="0">
                              <a:solidFill>
                                <a:schemeClr val="bg2">
                                  <a:lumMod val="75000"/>
                                </a:schemeClr>
                              </a:solidFill>
                              <a:latin typeface="Cambria Math" panose="02040503050406030204" pitchFamily="18" charset="0"/>
                            </a:rPr>
                            <m:t>=+1|</m:t>
                          </m:r>
                          <m:sSub>
                            <m:sSubPr>
                              <m:ctrlPr>
                                <a:rPr lang="en-US" b="0" i="1" dirty="0" smtClean="0">
                                  <a:solidFill>
                                    <a:schemeClr val="bg2">
                                      <a:lumMod val="75000"/>
                                    </a:schemeClr>
                                  </a:solidFill>
                                  <a:latin typeface="Cambria Math" panose="02040503050406030204" pitchFamily="18" charset="0"/>
                                </a:rPr>
                              </m:ctrlPr>
                            </m:sSubPr>
                            <m:e>
                              <m:r>
                                <a:rPr lang="en-US" b="0" i="1" dirty="0" smtClean="0">
                                  <a:solidFill>
                                    <a:schemeClr val="bg2">
                                      <a:lumMod val="75000"/>
                                    </a:schemeClr>
                                  </a:solidFill>
                                  <a:latin typeface="Cambria Math" panose="02040503050406030204" pitchFamily="18" charset="0"/>
                                </a:rPr>
                                <m:t>𝑥</m:t>
                              </m:r>
                            </m:e>
                            <m:sub>
                              <m:r>
                                <a:rPr lang="en-US" b="0" i="1" dirty="0" smtClean="0">
                                  <a:solidFill>
                                    <a:schemeClr val="bg2">
                                      <a:lumMod val="75000"/>
                                    </a:schemeClr>
                                  </a:solidFill>
                                  <a:latin typeface="Cambria Math" panose="02040503050406030204" pitchFamily="18" charset="0"/>
                                </a:rPr>
                                <m:t>𝑖</m:t>
                              </m:r>
                            </m:sub>
                          </m:sSub>
                        </m:e>
                      </m:d>
                      <m:r>
                        <a:rPr lang="en-US" b="0" i="1" dirty="0" smtClean="0">
                          <a:solidFill>
                            <a:schemeClr val="bg2">
                              <a:lumMod val="75000"/>
                            </a:schemeClr>
                          </a:solidFill>
                          <a:latin typeface="Cambria Math" panose="02040503050406030204" pitchFamily="18" charset="0"/>
                        </a:rPr>
                        <m:t>=1</m:t>
                      </m:r>
                    </m:oMath>
                  </m:oMathPara>
                </a14:m>
                <a:endParaRPr lang="en-US" dirty="0">
                  <a:solidFill>
                    <a:schemeClr val="bg2">
                      <a:lumMod val="75000"/>
                    </a:schemeClr>
                  </a:solidFill>
                </a:endParaRPr>
              </a:p>
            </p:txBody>
          </p:sp>
        </mc:Choice>
        <mc:Fallback xmlns="">
          <p:sp>
            <p:nvSpPr>
              <p:cNvPr id="93" name="Rectangle 92">
                <a:extLst>
                  <a:ext uri="{FF2B5EF4-FFF2-40B4-BE49-F238E27FC236}">
                    <a16:creationId xmlns:a16="http://schemas.microsoft.com/office/drawing/2014/main" id="{400943AD-F65E-A04C-9190-F5F0A8814AB0}"/>
                  </a:ext>
                </a:extLst>
              </p:cNvPr>
              <p:cNvSpPr>
                <a:spLocks noRot="1" noChangeAspect="1" noMove="1" noResize="1" noEditPoints="1" noAdjustHandles="1" noChangeArrowheads="1" noChangeShapeType="1" noTextEdit="1"/>
              </p:cNvSpPr>
              <p:nvPr/>
            </p:nvSpPr>
            <p:spPr>
              <a:xfrm>
                <a:off x="6793812" y="4051346"/>
                <a:ext cx="1663532" cy="313612"/>
              </a:xfrm>
              <a:prstGeom prst="rect">
                <a:avLst/>
              </a:prstGeom>
              <a:blipFill>
                <a:blip r:embed="rId13"/>
                <a:stretch>
                  <a:fillRect t="-1961" b="-9804"/>
                </a:stretch>
              </a:blipFill>
            </p:spPr>
            <p:txBody>
              <a:bodyPr/>
              <a:lstStyle/>
              <a:p>
                <a:r>
                  <a:rPr lang="en-US">
                    <a:noFill/>
                  </a:rPr>
                  <a:t> </a:t>
                </a:r>
              </a:p>
            </p:txBody>
          </p:sp>
        </mc:Fallback>
      </mc:AlternateContent>
      <p:cxnSp>
        <p:nvCxnSpPr>
          <p:cNvPr id="94" name="Straight Arrow Connector 93">
            <a:extLst>
              <a:ext uri="{FF2B5EF4-FFF2-40B4-BE49-F238E27FC236}">
                <a16:creationId xmlns:a16="http://schemas.microsoft.com/office/drawing/2014/main" id="{F9454A9C-84ED-9046-96CE-32C2A0D0E353}"/>
              </a:ext>
            </a:extLst>
          </p:cNvPr>
          <p:cNvCxnSpPr>
            <a:cxnSpLocks/>
          </p:cNvCxnSpPr>
          <p:nvPr/>
        </p:nvCxnSpPr>
        <p:spPr>
          <a:xfrm>
            <a:off x="4093023" y="4527486"/>
            <a:ext cx="3519272" cy="33"/>
          </a:xfrm>
          <a:prstGeom prst="straightConnector1">
            <a:avLst/>
          </a:prstGeom>
          <a:ln w="28575">
            <a:solidFill>
              <a:schemeClr val="accent3"/>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0" name="Rectangle 99">
                <a:extLst>
                  <a:ext uri="{FF2B5EF4-FFF2-40B4-BE49-F238E27FC236}">
                    <a16:creationId xmlns:a16="http://schemas.microsoft.com/office/drawing/2014/main" id="{977A59CC-8712-2644-B732-2E8692982A36}"/>
                  </a:ext>
                </a:extLst>
              </p:cNvPr>
              <p:cNvSpPr/>
              <p:nvPr/>
            </p:nvSpPr>
            <p:spPr>
              <a:xfrm>
                <a:off x="5232371" y="4633039"/>
                <a:ext cx="1267142" cy="3136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𝑃</m:t>
                          </m:r>
                        </m:e>
                      </m:acc>
                      <m:r>
                        <a:rPr lang="en-US" b="0" i="1" smtClean="0">
                          <a:latin typeface="Cambria Math" panose="02040503050406030204" pitchFamily="18" charset="0"/>
                        </a:rPr>
                        <m:t>(</m:t>
                      </m:r>
                      <m:r>
                        <a:rPr lang="en-US" b="0" i="1" smtClean="0">
                          <a:latin typeface="Cambria Math" panose="02040503050406030204" pitchFamily="18" charset="0"/>
                        </a:rPr>
                        <m:t>𝑦</m:t>
                      </m:r>
                      <m:r>
                        <a:rPr lang="en-US" b="0" i="1" smtClean="0">
                          <a:latin typeface="Cambria Math" panose="02040503050406030204" pitchFamily="18" charset="0"/>
                        </a:rPr>
                        <m:t>=+1 |</m:t>
                      </m:r>
                      <m:r>
                        <a:rPr lang="en-US" b="0" i="1" smtClean="0">
                          <a:latin typeface="Cambria Math" panose="02040503050406030204" pitchFamily="18" charset="0"/>
                        </a:rPr>
                        <m:t>𝑥</m:t>
                      </m:r>
                      <m:r>
                        <a:rPr lang="en-US" b="0" i="1" smtClean="0">
                          <a:latin typeface="Cambria Math" panose="02040503050406030204" pitchFamily="18" charset="0"/>
                        </a:rPr>
                        <m:t>)</m:t>
                      </m:r>
                    </m:oMath>
                  </m:oMathPara>
                </a14:m>
                <a:endParaRPr lang="en-US" dirty="0"/>
              </a:p>
            </p:txBody>
          </p:sp>
        </mc:Choice>
        <mc:Fallback xmlns="">
          <p:sp>
            <p:nvSpPr>
              <p:cNvPr id="100" name="Rectangle 99">
                <a:extLst>
                  <a:ext uri="{FF2B5EF4-FFF2-40B4-BE49-F238E27FC236}">
                    <a16:creationId xmlns:a16="http://schemas.microsoft.com/office/drawing/2014/main" id="{977A59CC-8712-2644-B732-2E8692982A36}"/>
                  </a:ext>
                </a:extLst>
              </p:cNvPr>
              <p:cNvSpPr>
                <a:spLocks noRot="1" noChangeAspect="1" noMove="1" noResize="1" noEditPoints="1" noAdjustHandles="1" noChangeArrowheads="1" noChangeShapeType="1" noTextEdit="1"/>
              </p:cNvSpPr>
              <p:nvPr/>
            </p:nvSpPr>
            <p:spPr>
              <a:xfrm>
                <a:off x="5232371" y="4633039"/>
                <a:ext cx="1267142" cy="313612"/>
              </a:xfrm>
              <a:prstGeom prst="rect">
                <a:avLst/>
              </a:prstGeom>
              <a:blipFill>
                <a:blip r:embed="rId14"/>
                <a:stretch>
                  <a:fillRect t="-1961" b="-9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Rectangle 100">
                <a:extLst>
                  <a:ext uri="{FF2B5EF4-FFF2-40B4-BE49-F238E27FC236}">
                    <a16:creationId xmlns:a16="http://schemas.microsoft.com/office/drawing/2014/main" id="{B68C8F43-CFCE-7E4A-B138-500EE7B00E96}"/>
                  </a:ext>
                </a:extLst>
              </p:cNvPr>
              <p:cNvSpPr/>
              <p:nvPr/>
            </p:nvSpPr>
            <p:spPr>
              <a:xfrm>
                <a:off x="3939433" y="4558253"/>
                <a:ext cx="333745"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oMath>
                  </m:oMathPara>
                </a14:m>
                <a:endParaRPr lang="en-US" dirty="0"/>
              </a:p>
            </p:txBody>
          </p:sp>
        </mc:Choice>
        <mc:Fallback xmlns="">
          <p:sp>
            <p:nvSpPr>
              <p:cNvPr id="101" name="Rectangle 100">
                <a:extLst>
                  <a:ext uri="{FF2B5EF4-FFF2-40B4-BE49-F238E27FC236}">
                    <a16:creationId xmlns:a16="http://schemas.microsoft.com/office/drawing/2014/main" id="{B68C8F43-CFCE-7E4A-B138-500EE7B00E96}"/>
                  </a:ext>
                </a:extLst>
              </p:cNvPr>
              <p:cNvSpPr>
                <a:spLocks noRot="1" noChangeAspect="1" noMove="1" noResize="1" noEditPoints="1" noAdjustHandles="1" noChangeArrowheads="1" noChangeShapeType="1" noTextEdit="1"/>
              </p:cNvSpPr>
              <p:nvPr/>
            </p:nvSpPr>
            <p:spPr>
              <a:xfrm>
                <a:off x="3939433" y="4558253"/>
                <a:ext cx="333745" cy="307777"/>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Rectangle 101">
                <a:extLst>
                  <a:ext uri="{FF2B5EF4-FFF2-40B4-BE49-F238E27FC236}">
                    <a16:creationId xmlns:a16="http://schemas.microsoft.com/office/drawing/2014/main" id="{2A620AB2-AC88-0341-ABF1-0B6D22BA7368}"/>
                  </a:ext>
                </a:extLst>
              </p:cNvPr>
              <p:cNvSpPr/>
              <p:nvPr/>
            </p:nvSpPr>
            <p:spPr>
              <a:xfrm>
                <a:off x="7400054" y="4558253"/>
                <a:ext cx="333746"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m:t>
                      </m:r>
                    </m:oMath>
                  </m:oMathPara>
                </a14:m>
                <a:endParaRPr lang="en-US" dirty="0"/>
              </a:p>
            </p:txBody>
          </p:sp>
        </mc:Choice>
        <mc:Fallback xmlns="">
          <p:sp>
            <p:nvSpPr>
              <p:cNvPr id="102" name="Rectangle 101">
                <a:extLst>
                  <a:ext uri="{FF2B5EF4-FFF2-40B4-BE49-F238E27FC236}">
                    <a16:creationId xmlns:a16="http://schemas.microsoft.com/office/drawing/2014/main" id="{2A620AB2-AC88-0341-ABF1-0B6D22BA7368}"/>
                  </a:ext>
                </a:extLst>
              </p:cNvPr>
              <p:cNvSpPr>
                <a:spLocks noRot="1" noChangeAspect="1" noMove="1" noResize="1" noEditPoints="1" noAdjustHandles="1" noChangeArrowheads="1" noChangeShapeType="1" noTextEdit="1"/>
              </p:cNvSpPr>
              <p:nvPr/>
            </p:nvSpPr>
            <p:spPr>
              <a:xfrm>
                <a:off x="7400054" y="4558253"/>
                <a:ext cx="333746" cy="307777"/>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17">
            <p14:nvContentPartPr>
              <p14:cNvPr id="3" name="Ink 2">
                <a:extLst>
                  <a:ext uri="{FF2B5EF4-FFF2-40B4-BE49-F238E27FC236}">
                    <a16:creationId xmlns:a16="http://schemas.microsoft.com/office/drawing/2014/main" id="{938FC209-1C3D-45FC-BD05-43581BC64B52}"/>
                  </a:ext>
                </a:extLst>
              </p14:cNvPr>
              <p14:cNvContentPartPr/>
              <p14:nvPr/>
            </p14:nvContentPartPr>
            <p14:xfrm>
              <a:off x="4115880" y="1441080"/>
              <a:ext cx="4380840" cy="2931480"/>
            </p14:xfrm>
          </p:contentPart>
        </mc:Choice>
        <mc:Fallback xmlns="">
          <p:pic>
            <p:nvPicPr>
              <p:cNvPr id="3" name="Ink 2">
                <a:extLst>
                  <a:ext uri="{FF2B5EF4-FFF2-40B4-BE49-F238E27FC236}">
                    <a16:creationId xmlns:a16="http://schemas.microsoft.com/office/drawing/2014/main" id="{938FC209-1C3D-45FC-BD05-43581BC64B52}"/>
                  </a:ext>
                </a:extLst>
              </p:cNvPr>
              <p:cNvPicPr/>
              <p:nvPr/>
            </p:nvPicPr>
            <p:blipFill>
              <a:blip r:embed="rId18"/>
              <a:stretch>
                <a:fillRect/>
              </a:stretch>
            </p:blipFill>
            <p:spPr>
              <a:xfrm>
                <a:off x="4106520" y="1431720"/>
                <a:ext cx="4399560" cy="2950200"/>
              </a:xfrm>
              <a:prstGeom prst="rect">
                <a:avLst/>
              </a:prstGeom>
            </p:spPr>
          </p:pic>
        </mc:Fallback>
      </mc:AlternateContent>
    </p:spTree>
    <p:extLst>
      <p:ext uri="{BB962C8B-B14F-4D97-AF65-F5344CB8AC3E}">
        <p14:creationId xmlns:p14="http://schemas.microsoft.com/office/powerpoint/2010/main" val="4100423092"/>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3836" y="205979"/>
            <a:ext cx="8229600" cy="1142024"/>
          </a:xfrm>
        </p:spPr>
        <p:txBody>
          <a:bodyPr/>
          <a:lstStyle/>
          <a:p>
            <a:r>
              <a:rPr lang="en-US" dirty="0">
                <a:solidFill>
                  <a:srgbClr val="B57BA6"/>
                </a:solidFill>
                <a:latin typeface="+mj-lt"/>
              </a:rPr>
              <a:t>How do we select the best feature?</a:t>
            </a:r>
            <a:br>
              <a:rPr lang="en-US" dirty="0">
                <a:solidFill>
                  <a:srgbClr val="B57BA6"/>
                </a:solidFill>
                <a:latin typeface="+mj-lt"/>
              </a:rPr>
            </a:br>
            <a:br>
              <a:rPr lang="en-US" dirty="0">
                <a:solidFill>
                  <a:schemeClr val="bg2">
                    <a:lumMod val="75000"/>
                  </a:schemeClr>
                </a:solidFill>
              </a:rPr>
            </a:br>
            <a:r>
              <a:rPr lang="en-US" dirty="0">
                <a:solidFill>
                  <a:schemeClr val="bg2">
                    <a:lumMod val="75000"/>
                  </a:schemeClr>
                </a:solidFill>
                <a:latin typeface="+mn-lt"/>
              </a:rPr>
              <a:t>Select the split with lowest classification error</a:t>
            </a:r>
            <a:endParaRPr lang="en-US" dirty="0">
              <a:solidFill>
                <a:schemeClr val="bg2">
                  <a:lumMod val="75000"/>
                </a:schemeClr>
              </a:solidFill>
            </a:endParaRPr>
          </a:p>
        </p:txBody>
      </p:sp>
      <p:sp>
        <p:nvSpPr>
          <p:cNvPr id="8" name="Rectangle 7"/>
          <p:cNvSpPr/>
          <p:nvPr/>
        </p:nvSpPr>
        <p:spPr>
          <a:xfrm>
            <a:off x="2100439" y="2374156"/>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0" name="Straight Arrow Connector 9"/>
          <p:cNvCxnSpPr>
            <a:stCxn id="15" idx="2"/>
          </p:cNvCxnSpPr>
          <p:nvPr/>
        </p:nvCxnSpPr>
        <p:spPr>
          <a:xfrm flipV="1">
            <a:off x="3761176" y="4120711"/>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639118" y="4128245"/>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14" name="Rectangle 13"/>
          <p:cNvSpPr/>
          <p:nvPr/>
        </p:nvSpPr>
        <p:spPr>
          <a:xfrm>
            <a:off x="2069750" y="4113579"/>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15" name="Rectangle 14"/>
          <p:cNvSpPr/>
          <p:nvPr/>
        </p:nvSpPr>
        <p:spPr>
          <a:xfrm>
            <a:off x="3383657" y="4120708"/>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16" name="Rectangle 15"/>
          <p:cNvSpPr/>
          <p:nvPr/>
        </p:nvSpPr>
        <p:spPr>
          <a:xfrm>
            <a:off x="529389" y="2276857"/>
            <a:ext cx="3988200" cy="25098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Museo Sans 100"/>
              <a:cs typeface="Museo Sans 100"/>
            </a:endParaRPr>
          </a:p>
        </p:txBody>
      </p:sp>
      <p:sp>
        <p:nvSpPr>
          <p:cNvPr id="20" name="Rectangle 19"/>
          <p:cNvSpPr/>
          <p:nvPr/>
        </p:nvSpPr>
        <p:spPr>
          <a:xfrm>
            <a:off x="488114" y="2255637"/>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1618471" y="3251152"/>
            <a:ext cx="1770197"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34" name="Elbow Connector 33"/>
          <p:cNvCxnSpPr>
            <a:stCxn id="32" idx="1"/>
            <a:endCxn id="13" idx="0"/>
          </p:cNvCxnSpPr>
          <p:nvPr/>
        </p:nvCxnSpPr>
        <p:spPr>
          <a:xfrm rot="10800000" flipV="1">
            <a:off x="1128795" y="3452230"/>
            <a:ext cx="489677" cy="67601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32" idx="3"/>
            <a:endCxn id="15" idx="0"/>
          </p:cNvCxnSpPr>
          <p:nvPr/>
        </p:nvCxnSpPr>
        <p:spPr>
          <a:xfrm>
            <a:off x="3388668" y="3452230"/>
            <a:ext cx="372508" cy="668478"/>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32" idx="2"/>
            <a:endCxn id="14" idx="0"/>
          </p:cNvCxnSpPr>
          <p:nvPr/>
        </p:nvCxnSpPr>
        <p:spPr>
          <a:xfrm flipH="1">
            <a:off x="2501064" y="3653308"/>
            <a:ext cx="2506" cy="460271"/>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a:off x="2497765" y="2896524"/>
            <a:ext cx="5805" cy="35462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36" name="Rectangle 135"/>
          <p:cNvSpPr/>
          <p:nvPr/>
        </p:nvSpPr>
        <p:spPr>
          <a:xfrm>
            <a:off x="639118" y="1854280"/>
            <a:ext cx="3723893" cy="415498"/>
          </a:xfrm>
          <a:prstGeom prst="rect">
            <a:avLst/>
          </a:prstGeom>
          <a:noFill/>
        </p:spPr>
        <p:txBody>
          <a:bodyPr wrap="square">
            <a:spAutoFit/>
          </a:bodyPr>
          <a:lstStyle/>
          <a:p>
            <a:pPr algn="ctr"/>
            <a:r>
              <a:rPr lang="en-US" sz="2100" b="1" dirty="0">
                <a:solidFill>
                  <a:schemeClr val="accent1"/>
                </a:solidFill>
                <a:latin typeface="Museo Sans 500"/>
                <a:ea typeface="Museo Sans 300" charset="0"/>
                <a:cs typeface="Museo Sans 500"/>
              </a:rPr>
              <a:t>Choice 1: </a:t>
            </a:r>
            <a:r>
              <a:rPr lang="en-US" sz="2100" b="1" dirty="0">
                <a:solidFill>
                  <a:schemeClr val="accent6"/>
                </a:solidFill>
                <a:latin typeface="Museo Sans 300"/>
                <a:ea typeface="Museo Sans 300" charset="0"/>
                <a:cs typeface="Museo Sans 300"/>
              </a:rPr>
              <a:t>Split on </a:t>
            </a:r>
            <a:r>
              <a:rPr lang="en-US" sz="2100" b="1" dirty="0">
                <a:solidFill>
                  <a:schemeClr val="accent6"/>
                </a:solidFill>
                <a:latin typeface="Museo Sans 500"/>
                <a:ea typeface="Museo Sans 300" charset="0"/>
                <a:cs typeface="Museo Sans 500"/>
              </a:rPr>
              <a:t>Credit</a:t>
            </a:r>
          </a:p>
        </p:txBody>
      </p:sp>
      <p:grpSp>
        <p:nvGrpSpPr>
          <p:cNvPr id="3" name="Group 2"/>
          <p:cNvGrpSpPr/>
          <p:nvPr/>
        </p:nvGrpSpPr>
        <p:grpSpPr>
          <a:xfrm>
            <a:off x="4843576" y="1861930"/>
            <a:ext cx="3878780" cy="2942918"/>
            <a:chOff x="6456513" y="2482572"/>
            <a:chExt cx="5171706" cy="3923891"/>
          </a:xfrm>
        </p:grpSpPr>
        <p:sp>
          <p:nvSpPr>
            <p:cNvPr id="22" name="Rectangle 21"/>
            <p:cNvSpPr/>
            <p:nvPr/>
          </p:nvSpPr>
          <p:spPr>
            <a:xfrm>
              <a:off x="8664759" y="3165542"/>
              <a:ext cx="1059534" cy="696490"/>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26" name="Rectangle 25"/>
            <p:cNvSpPr/>
            <p:nvPr/>
          </p:nvSpPr>
          <p:spPr>
            <a:xfrm>
              <a:off x="7225967" y="5491825"/>
              <a:ext cx="1229581" cy="685236"/>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a:p>
              <a:pPr algn="ctr"/>
              <a:r>
                <a:rPr lang="en-US" sz="1500" dirty="0">
                  <a:solidFill>
                    <a:schemeClr val="accent3">
                      <a:lumMod val="75000"/>
                    </a:schemeClr>
                  </a:solidFill>
                  <a:latin typeface="Museo Sans 300" charset="0"/>
                  <a:ea typeface="Museo Sans 300" charset="0"/>
                  <a:cs typeface="Museo Sans 300" charset="0"/>
                </a:rPr>
                <a:t>4 </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p:txBody>
        </p:sp>
        <p:sp>
          <p:nvSpPr>
            <p:cNvPr id="28" name="Rectangle 27"/>
            <p:cNvSpPr/>
            <p:nvPr/>
          </p:nvSpPr>
          <p:spPr>
            <a:xfrm>
              <a:off x="10079808" y="5505106"/>
              <a:ext cx="1229582" cy="67826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9" name="Rectangle 28"/>
            <p:cNvSpPr/>
            <p:nvPr/>
          </p:nvSpPr>
          <p:spPr>
            <a:xfrm>
              <a:off x="6578977" y="3007517"/>
              <a:ext cx="5049242" cy="339894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050" dirty="0">
                <a:latin typeface="Museo Sans 100"/>
                <a:cs typeface="Museo Sans 100"/>
              </a:endParaRPr>
            </a:p>
          </p:txBody>
        </p:sp>
        <p:sp>
          <p:nvSpPr>
            <p:cNvPr id="30" name="Rectangle 29"/>
            <p:cNvSpPr/>
            <p:nvPr/>
          </p:nvSpPr>
          <p:spPr>
            <a:xfrm>
              <a:off x="6617833" y="3034589"/>
              <a:ext cx="1590606" cy="738664"/>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92" name="Diamond 91"/>
            <p:cNvSpPr/>
            <p:nvPr/>
          </p:nvSpPr>
          <p:spPr>
            <a:xfrm>
              <a:off x="8309244" y="4349047"/>
              <a:ext cx="1770564" cy="536208"/>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93" name="Elbow Connector 92"/>
            <p:cNvCxnSpPr>
              <a:stCxn id="26" idx="0"/>
              <a:endCxn id="92" idx="1"/>
            </p:cNvCxnSpPr>
            <p:nvPr/>
          </p:nvCxnSpPr>
          <p:spPr>
            <a:xfrm rot="5400000" flipH="1" flipV="1">
              <a:off x="7637664" y="4820245"/>
              <a:ext cx="874674" cy="46848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4" name="Elbow Connector 93"/>
            <p:cNvCxnSpPr>
              <a:stCxn id="28" idx="0"/>
              <a:endCxn id="92" idx="3"/>
            </p:cNvCxnSpPr>
            <p:nvPr/>
          </p:nvCxnSpPr>
          <p:spPr>
            <a:xfrm rot="16200000" flipV="1">
              <a:off x="9943227" y="4753733"/>
              <a:ext cx="887955" cy="614791"/>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stCxn id="22" idx="2"/>
              <a:endCxn id="92" idx="0"/>
            </p:cNvCxnSpPr>
            <p:nvPr/>
          </p:nvCxnSpPr>
          <p:spPr>
            <a:xfrm>
              <a:off x="9194526" y="3862032"/>
              <a:ext cx="0" cy="487015"/>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37" name="Rectangle 136"/>
            <p:cNvSpPr/>
            <p:nvPr/>
          </p:nvSpPr>
          <p:spPr>
            <a:xfrm>
              <a:off x="6456513" y="2482572"/>
              <a:ext cx="5105755" cy="553997"/>
            </a:xfrm>
            <a:prstGeom prst="rect">
              <a:avLst/>
            </a:prstGeom>
            <a:noFill/>
          </p:spPr>
          <p:txBody>
            <a:bodyPr wrap="square">
              <a:spAutoFit/>
            </a:bodyPr>
            <a:lstStyle/>
            <a:p>
              <a:pPr algn="ctr"/>
              <a:r>
                <a:rPr lang="en-US" sz="2100" b="1" dirty="0">
                  <a:solidFill>
                    <a:schemeClr val="accent1"/>
                  </a:solidFill>
                  <a:latin typeface="Museo Sans 500"/>
                  <a:ea typeface="Museo Sans 300" charset="0"/>
                  <a:cs typeface="Museo Sans 500"/>
                </a:rPr>
                <a:t>Choice 2: </a:t>
              </a:r>
              <a:r>
                <a:rPr lang="en-US" sz="2100" b="1" dirty="0">
                  <a:solidFill>
                    <a:schemeClr val="accent6"/>
                  </a:solidFill>
                  <a:latin typeface="Museo Sans 300"/>
                  <a:ea typeface="Museo Sans 300" charset="0"/>
                  <a:cs typeface="Museo Sans 300"/>
                </a:rPr>
                <a:t>Split on </a:t>
              </a:r>
              <a:r>
                <a:rPr lang="en-US" sz="2100" b="1" dirty="0">
                  <a:solidFill>
                    <a:schemeClr val="accent6"/>
                  </a:solidFill>
                  <a:latin typeface="Museo Sans 500"/>
                  <a:ea typeface="Museo Sans 300" charset="0"/>
                  <a:cs typeface="Museo Sans 500"/>
                </a:rPr>
                <a:t>Term</a:t>
              </a:r>
            </a:p>
          </p:txBody>
        </p:sp>
      </p:grpSp>
    </p:spTree>
    <p:extLst>
      <p:ext uri="{BB962C8B-B14F-4D97-AF65-F5344CB8AC3E}">
        <p14:creationId xmlns:p14="http://schemas.microsoft.com/office/powerpoint/2010/main" val="15249167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9316" y="205979"/>
            <a:ext cx="8772525" cy="857250"/>
          </a:xfrm>
        </p:spPr>
        <p:txBody>
          <a:bodyPr>
            <a:normAutofit/>
          </a:bodyPr>
          <a:lstStyle/>
          <a:p>
            <a:r>
              <a:rPr lang="en-US" dirty="0">
                <a:solidFill>
                  <a:srgbClr val="B57BA6"/>
                </a:solidFill>
              </a:rPr>
              <a:t>How do we measure effectiveness of a split?</a:t>
            </a:r>
          </a:p>
        </p:txBody>
      </p:sp>
      <p:sp>
        <p:nvSpPr>
          <p:cNvPr id="3" name="Content Placeholder 2"/>
          <p:cNvSpPr>
            <a:spLocks noGrp="1"/>
          </p:cNvSpPr>
          <p:nvPr>
            <p:ph idx="1"/>
          </p:nvPr>
        </p:nvSpPr>
        <p:spPr/>
        <p:txBody>
          <a:bodyPr/>
          <a:lstStyle/>
          <a:p>
            <a:endParaRPr lang="en-US" dirty="0"/>
          </a:p>
          <a:p>
            <a:endParaRPr lang="en-US" dirty="0"/>
          </a:p>
          <a:p>
            <a:endParaRPr lang="en-US" dirty="0"/>
          </a:p>
          <a:p>
            <a:pPr lvl="1"/>
            <a:endParaRPr lang="en-US" dirty="0"/>
          </a:p>
          <a:p>
            <a:pPr lvl="7"/>
            <a:endParaRPr lang="en-US" dirty="0"/>
          </a:p>
          <a:p>
            <a:endParaRPr lang="en-US" dirty="0"/>
          </a:p>
          <a:p>
            <a:pPr lvl="1"/>
            <a:endParaRPr lang="en-US" dirty="0"/>
          </a:p>
        </p:txBody>
      </p:sp>
      <p:sp>
        <p:nvSpPr>
          <p:cNvPr id="5" name="TextBox 4"/>
          <p:cNvSpPr txBox="1"/>
          <p:nvPr/>
        </p:nvSpPr>
        <p:spPr>
          <a:xfrm>
            <a:off x="5096924" y="2735057"/>
            <a:ext cx="1930337" cy="600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1650" dirty="0">
                <a:latin typeface="Museo Sans 300"/>
                <a:cs typeface="Museo Sans 300"/>
              </a:rPr>
              <a:t>Error =  </a:t>
            </a:r>
            <a:r>
              <a:rPr lang="en-US" sz="1650" u="sng" dirty="0">
                <a:latin typeface="Museo Sans 300"/>
                <a:cs typeface="Museo Sans 300"/>
              </a:rPr>
              <a:t> # mistakes </a:t>
            </a:r>
            <a:endParaRPr lang="en-US" sz="1650" dirty="0">
              <a:solidFill>
                <a:schemeClr val="accent1"/>
              </a:solidFill>
              <a:latin typeface="Museo Sans 300"/>
              <a:cs typeface="Museo Sans 300"/>
            </a:endParaRPr>
          </a:p>
          <a:p>
            <a:r>
              <a:rPr lang="en-US" sz="1650" dirty="0">
                <a:latin typeface="Museo Sans 300"/>
                <a:cs typeface="Museo Sans 300"/>
              </a:rPr>
              <a:t>             # data points</a:t>
            </a:r>
          </a:p>
        </p:txBody>
      </p:sp>
      <p:sp>
        <p:nvSpPr>
          <p:cNvPr id="7" name="Rectangle 6"/>
          <p:cNvSpPr/>
          <p:nvPr/>
        </p:nvSpPr>
        <p:spPr>
          <a:xfrm>
            <a:off x="2100439" y="1459977"/>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8" name="Rectangle 7"/>
          <p:cNvSpPr/>
          <p:nvPr/>
        </p:nvSpPr>
        <p:spPr>
          <a:xfrm>
            <a:off x="3383657" y="3206528"/>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10" name="Rectangle 9"/>
          <p:cNvSpPr/>
          <p:nvPr/>
        </p:nvSpPr>
        <p:spPr>
          <a:xfrm>
            <a:off x="488114" y="1341457"/>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11" name="Diamond 10"/>
          <p:cNvSpPr/>
          <p:nvPr/>
        </p:nvSpPr>
        <p:spPr>
          <a:xfrm>
            <a:off x="1680554" y="2336972"/>
            <a:ext cx="1646031"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12" name="Elbow Connector 11"/>
          <p:cNvCxnSpPr>
            <a:stCxn id="11" idx="1"/>
          </p:cNvCxnSpPr>
          <p:nvPr/>
        </p:nvCxnSpPr>
        <p:spPr>
          <a:xfrm rot="10800000" flipV="1">
            <a:off x="1128799" y="2538050"/>
            <a:ext cx="551756" cy="676016"/>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3" name="Elbow Connector 12"/>
          <p:cNvCxnSpPr>
            <a:stCxn id="11" idx="3"/>
            <a:endCxn id="8" idx="0"/>
          </p:cNvCxnSpPr>
          <p:nvPr/>
        </p:nvCxnSpPr>
        <p:spPr>
          <a:xfrm>
            <a:off x="3326585" y="2538050"/>
            <a:ext cx="434591" cy="668478"/>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1" idx="2"/>
          </p:cNvCxnSpPr>
          <p:nvPr/>
        </p:nvCxnSpPr>
        <p:spPr>
          <a:xfrm flipH="1">
            <a:off x="2501065" y="2739129"/>
            <a:ext cx="2505" cy="460271"/>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639118" y="3214066"/>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16" name="Rectangle 15"/>
          <p:cNvSpPr/>
          <p:nvPr/>
        </p:nvSpPr>
        <p:spPr>
          <a:xfrm>
            <a:off x="2069750" y="3199400"/>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cxnSp>
        <p:nvCxnSpPr>
          <p:cNvPr id="17" name="Straight Arrow Connector 16"/>
          <p:cNvCxnSpPr/>
          <p:nvPr/>
        </p:nvCxnSpPr>
        <p:spPr>
          <a:xfrm>
            <a:off x="2497765" y="1982345"/>
            <a:ext cx="5805" cy="35462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3886355" y="1874794"/>
            <a:ext cx="4401586" cy="1199529"/>
            <a:chOff x="5180218" y="2499725"/>
            <a:chExt cx="5868781" cy="1599372"/>
          </a:xfrm>
        </p:grpSpPr>
        <p:sp>
          <p:nvSpPr>
            <p:cNvPr id="18" name="Rectangle 17"/>
            <p:cNvSpPr/>
            <p:nvPr/>
          </p:nvSpPr>
          <p:spPr>
            <a:xfrm>
              <a:off x="5516670" y="2499725"/>
              <a:ext cx="5532329" cy="861775"/>
            </a:xfrm>
            <a:prstGeom prst="rect">
              <a:avLst/>
            </a:prstGeom>
            <a:noFill/>
          </p:spPr>
          <p:txBody>
            <a:bodyPr wrap="square">
              <a:spAutoFit/>
            </a:bodyPr>
            <a:lstStyle/>
            <a:p>
              <a:r>
                <a:rPr lang="en-US" sz="1800" dirty="0">
                  <a:solidFill>
                    <a:schemeClr val="accent1"/>
                  </a:solidFill>
                  <a:latin typeface="Museo Sans 700"/>
                  <a:ea typeface="Museo Sans 300" charset="0"/>
                  <a:cs typeface="Museo Sans 700"/>
                </a:rPr>
                <a:t>Idea</a:t>
              </a:r>
              <a:r>
                <a:rPr lang="en-US" sz="1800" dirty="0">
                  <a:solidFill>
                    <a:schemeClr val="accent6"/>
                  </a:solidFill>
                  <a:latin typeface="Museo Sans 300"/>
                  <a:ea typeface="Museo Sans 300" charset="0"/>
                  <a:cs typeface="Museo Sans 300"/>
                </a:rPr>
                <a:t>: Calculate classification error 	   	    of this decision stump</a:t>
              </a:r>
            </a:p>
          </p:txBody>
        </p:sp>
        <p:cxnSp>
          <p:nvCxnSpPr>
            <p:cNvPr id="19" name="Straight Arrow Connector 18"/>
            <p:cNvCxnSpPr/>
            <p:nvPr/>
          </p:nvCxnSpPr>
          <p:spPr>
            <a:xfrm flipH="1">
              <a:off x="5180218" y="3324039"/>
              <a:ext cx="1141905" cy="775058"/>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788C3048-5C65-4FBE-B650-3F85DD1ADC1B}"/>
                  </a:ext>
                </a:extLst>
              </p14:cNvPr>
              <p14:cNvContentPartPr/>
              <p14:nvPr/>
            </p14:nvContentPartPr>
            <p14:xfrm>
              <a:off x="888840" y="3761640"/>
              <a:ext cx="3251160" cy="648720"/>
            </p14:xfrm>
          </p:contentPart>
        </mc:Choice>
        <mc:Fallback>
          <p:pic>
            <p:nvPicPr>
              <p:cNvPr id="4" name="Ink 3">
                <a:extLst>
                  <a:ext uri="{FF2B5EF4-FFF2-40B4-BE49-F238E27FC236}">
                    <a16:creationId xmlns:a16="http://schemas.microsoft.com/office/drawing/2014/main" id="{788C3048-5C65-4FBE-B650-3F85DD1ADC1B}"/>
                  </a:ext>
                </a:extLst>
              </p:cNvPr>
              <p:cNvPicPr/>
              <p:nvPr/>
            </p:nvPicPr>
            <p:blipFill>
              <a:blip r:embed="rId4"/>
              <a:stretch>
                <a:fillRect/>
              </a:stretch>
            </p:blipFill>
            <p:spPr>
              <a:xfrm>
                <a:off x="879480" y="3752280"/>
                <a:ext cx="3269880" cy="667440"/>
              </a:xfrm>
              <a:prstGeom prst="rect">
                <a:avLst/>
              </a:prstGeom>
            </p:spPr>
          </p:pic>
        </mc:Fallback>
      </mc:AlternateContent>
    </p:spTree>
    <p:extLst>
      <p:ext uri="{BB962C8B-B14F-4D97-AF65-F5344CB8AC3E}">
        <p14:creationId xmlns:p14="http://schemas.microsoft.com/office/powerpoint/2010/main" val="2632978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4899" y="0"/>
            <a:ext cx="8227457" cy="857250"/>
          </a:xfrm>
        </p:spPr>
        <p:txBody>
          <a:bodyPr/>
          <a:lstStyle/>
          <a:p>
            <a:r>
              <a:rPr lang="en-US" dirty="0">
                <a:solidFill>
                  <a:srgbClr val="B57BA6"/>
                </a:solidFill>
              </a:rPr>
              <a:t>Calculating classification error</a:t>
            </a:r>
          </a:p>
        </p:txBody>
      </p:sp>
      <p:sp>
        <p:nvSpPr>
          <p:cNvPr id="33" name="Rectangle 32"/>
          <p:cNvSpPr/>
          <p:nvPr/>
        </p:nvSpPr>
        <p:spPr>
          <a:xfrm>
            <a:off x="494897" y="895515"/>
            <a:ext cx="8296723" cy="904863"/>
          </a:xfrm>
          <a:prstGeom prst="rect">
            <a:avLst/>
          </a:prstGeom>
        </p:spPr>
        <p:txBody>
          <a:bodyPr wrap="square">
            <a:spAutoFit/>
          </a:bodyPr>
          <a:lstStyle/>
          <a:p>
            <a:pPr>
              <a:spcBef>
                <a:spcPct val="20000"/>
              </a:spcBef>
              <a:buClr>
                <a:srgbClr val="5D5555"/>
              </a:buClr>
            </a:pPr>
            <a:r>
              <a:rPr lang="en-US" sz="2400" dirty="0">
                <a:solidFill>
                  <a:srgbClr val="B0007E"/>
                </a:solidFill>
                <a:latin typeface="Museo Sans 500"/>
                <a:cs typeface="Museo Sans 500"/>
              </a:rPr>
              <a:t>Step 1:</a:t>
            </a:r>
            <a:r>
              <a:rPr lang="en-US" sz="2400" dirty="0">
                <a:solidFill>
                  <a:schemeClr val="accent6"/>
                </a:solidFill>
                <a:latin typeface="Museo Sans 300"/>
                <a:cs typeface="Museo Sans 300"/>
              </a:rPr>
              <a:t> </a:t>
            </a:r>
            <a:r>
              <a:rPr lang="en-US" sz="2400" dirty="0" err="1">
                <a:latin typeface="Museo Sans 300"/>
                <a:cs typeface="Museo Sans 300"/>
              </a:rPr>
              <a:t>ŷ</a:t>
            </a:r>
            <a:r>
              <a:rPr lang="en-US" sz="2400" dirty="0">
                <a:latin typeface="Museo Sans 300"/>
                <a:cs typeface="Museo Sans 300"/>
              </a:rPr>
              <a:t> = class of </a:t>
            </a:r>
            <a:r>
              <a:rPr lang="en-US" sz="2400" dirty="0">
                <a:solidFill>
                  <a:schemeClr val="accent6"/>
                </a:solidFill>
                <a:latin typeface="Museo Sans 300"/>
                <a:cs typeface="Museo Sans 300"/>
              </a:rPr>
              <a:t>majority of data in node</a:t>
            </a:r>
          </a:p>
          <a:p>
            <a:pPr>
              <a:spcBef>
                <a:spcPct val="20000"/>
              </a:spcBef>
              <a:buClr>
                <a:srgbClr val="5D5555"/>
              </a:buClr>
            </a:pPr>
            <a:r>
              <a:rPr lang="en-US" sz="2400" dirty="0">
                <a:solidFill>
                  <a:srgbClr val="B0007E"/>
                </a:solidFill>
                <a:latin typeface="Museo Sans 500"/>
                <a:cs typeface="Museo Sans 500"/>
              </a:rPr>
              <a:t>Step 2:</a:t>
            </a:r>
            <a:r>
              <a:rPr lang="en-US" sz="2400" b="1" dirty="0">
                <a:solidFill>
                  <a:schemeClr val="accent6"/>
                </a:solidFill>
                <a:latin typeface="Museo Sans 300"/>
                <a:cs typeface="Museo Sans 300"/>
              </a:rPr>
              <a:t> </a:t>
            </a:r>
            <a:r>
              <a:rPr lang="en-US" sz="2400" dirty="0">
                <a:solidFill>
                  <a:schemeClr val="accent6"/>
                </a:solidFill>
                <a:latin typeface="Museo Sans 300"/>
                <a:cs typeface="Museo Sans 300"/>
              </a:rPr>
              <a:t>Calculate classification error of predicting </a:t>
            </a:r>
            <a:r>
              <a:rPr lang="en-US" sz="2400" dirty="0" err="1">
                <a:latin typeface="Museo Sans 300"/>
                <a:cs typeface="Museo Sans 300"/>
              </a:rPr>
              <a:t>ŷ</a:t>
            </a:r>
            <a:r>
              <a:rPr lang="en-US" sz="2400" dirty="0">
                <a:latin typeface="Museo Sans 300"/>
                <a:cs typeface="Museo Sans 300"/>
              </a:rPr>
              <a:t> for this data</a:t>
            </a:r>
            <a:endParaRPr lang="en-US" sz="2400" dirty="0">
              <a:solidFill>
                <a:schemeClr val="accent6"/>
              </a:solidFill>
              <a:latin typeface="Museo Sans 300"/>
              <a:cs typeface="Museo Sans 300"/>
            </a:endParaRPr>
          </a:p>
        </p:txBody>
      </p:sp>
      <p:sp>
        <p:nvSpPr>
          <p:cNvPr id="37" name="Rectangle 36"/>
          <p:cNvSpPr/>
          <p:nvPr/>
        </p:nvSpPr>
        <p:spPr>
          <a:xfrm>
            <a:off x="1955770" y="2575665"/>
            <a:ext cx="1034632"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39" name="Rectangle 38"/>
          <p:cNvSpPr/>
          <p:nvPr/>
        </p:nvSpPr>
        <p:spPr>
          <a:xfrm>
            <a:off x="446638" y="2425549"/>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40" name="TextBox 39"/>
          <p:cNvSpPr txBox="1"/>
          <p:nvPr/>
        </p:nvSpPr>
        <p:spPr>
          <a:xfrm>
            <a:off x="5361534" y="2509410"/>
            <a:ext cx="2591182" cy="13215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400" dirty="0">
                <a:latin typeface="Museo Sans 300"/>
                <a:cs typeface="Museo Sans 300"/>
              </a:rPr>
              <a:t>Error = </a:t>
            </a:r>
            <a:r>
              <a:rPr lang="en-US" sz="2400" u="sng" dirty="0">
                <a:latin typeface="Museo Sans 300"/>
                <a:cs typeface="Museo Sans 300"/>
              </a:rPr>
              <a:t>	          </a:t>
            </a:r>
            <a:r>
              <a:rPr lang="en-US" sz="788" u="sng" dirty="0">
                <a:latin typeface="Museo Sans 300"/>
                <a:cs typeface="Museo Sans 300"/>
              </a:rPr>
              <a:t>.</a:t>
            </a:r>
            <a:endParaRPr lang="en-US" sz="2400" dirty="0">
              <a:solidFill>
                <a:schemeClr val="accent1"/>
              </a:solidFill>
              <a:latin typeface="Museo Sans 300"/>
              <a:cs typeface="Museo Sans 300"/>
            </a:endParaRPr>
          </a:p>
          <a:p>
            <a:r>
              <a:rPr lang="en-US" sz="2400" dirty="0">
                <a:latin typeface="Museo Sans 300"/>
                <a:cs typeface="Museo Sans 300"/>
              </a:rPr>
              <a:t>               </a:t>
            </a:r>
          </a:p>
          <a:p>
            <a:r>
              <a:rPr lang="en-US" sz="2400" dirty="0">
                <a:latin typeface="Museo Sans 300"/>
                <a:cs typeface="Museo Sans 300"/>
              </a:rPr>
              <a:t>         =</a:t>
            </a:r>
          </a:p>
        </p:txBody>
      </p:sp>
      <p:grpSp>
        <p:nvGrpSpPr>
          <p:cNvPr id="6" name="Group 5"/>
          <p:cNvGrpSpPr/>
          <p:nvPr/>
        </p:nvGrpSpPr>
        <p:grpSpPr>
          <a:xfrm>
            <a:off x="2841956" y="3011348"/>
            <a:ext cx="1808717" cy="920620"/>
            <a:chOff x="3787687" y="4015133"/>
            <a:chExt cx="2411623" cy="1227494"/>
          </a:xfrm>
        </p:grpSpPr>
        <p:cxnSp>
          <p:nvCxnSpPr>
            <p:cNvPr id="43" name="Straight Arrow Connector 42"/>
            <p:cNvCxnSpPr>
              <a:stCxn id="46" idx="0"/>
            </p:cNvCxnSpPr>
            <p:nvPr/>
          </p:nvCxnSpPr>
          <p:spPr>
            <a:xfrm flipH="1" flipV="1">
              <a:off x="3787687" y="4015133"/>
              <a:ext cx="1431771" cy="735051"/>
            </a:xfrm>
            <a:prstGeom prst="straightConnector1">
              <a:avLst/>
            </a:prstGeom>
            <a:ln>
              <a:headEnd type="none" w="med" len="med"/>
              <a:tailEnd type="triangle"/>
            </a:ln>
          </p:spPr>
          <p:style>
            <a:lnRef idx="3">
              <a:schemeClr val="accent4"/>
            </a:lnRef>
            <a:fillRef idx="0">
              <a:schemeClr val="accent4"/>
            </a:fillRef>
            <a:effectRef idx="2">
              <a:schemeClr val="accent4"/>
            </a:effectRef>
            <a:fontRef idx="minor">
              <a:schemeClr val="tx1"/>
            </a:fontRef>
          </p:style>
        </p:cxnSp>
        <p:sp>
          <p:nvSpPr>
            <p:cNvPr id="46" name="TextBox 45"/>
            <p:cNvSpPr txBox="1"/>
            <p:nvPr/>
          </p:nvSpPr>
          <p:spPr>
            <a:xfrm>
              <a:off x="4239605" y="4750184"/>
              <a:ext cx="1959705" cy="492443"/>
            </a:xfrm>
            <a:prstGeom prst="rect">
              <a:avLst/>
            </a:prstGeom>
            <a:noFill/>
            <a:ln>
              <a:noFill/>
            </a:ln>
          </p:spPr>
          <p:txBody>
            <a:bodyPr wrap="square" rtlCol="0">
              <a:spAutoFit/>
            </a:bodyPr>
            <a:lstStyle/>
            <a:p>
              <a:r>
                <a:rPr lang="en-US" sz="1800" dirty="0">
                  <a:solidFill>
                    <a:schemeClr val="accent6"/>
                  </a:solidFill>
                  <a:latin typeface="Museo Sans 300"/>
                  <a:cs typeface="Museo Sans 300"/>
                </a:rPr>
                <a:t>3 mistakes</a:t>
              </a:r>
              <a:endParaRPr lang="en-US" sz="1800" dirty="0">
                <a:solidFill>
                  <a:schemeClr val="accent6"/>
                </a:solidFill>
                <a:latin typeface="Museo Sans 700"/>
                <a:cs typeface="Museo Sans 700"/>
              </a:endParaRPr>
            </a:p>
          </p:txBody>
        </p:sp>
      </p:grpSp>
      <p:grpSp>
        <p:nvGrpSpPr>
          <p:cNvPr id="5" name="Group 4"/>
          <p:cNvGrpSpPr/>
          <p:nvPr/>
        </p:nvGrpSpPr>
        <p:grpSpPr>
          <a:xfrm>
            <a:off x="418697" y="3011348"/>
            <a:ext cx="1695822" cy="920620"/>
            <a:chOff x="556674" y="4015133"/>
            <a:chExt cx="2261096" cy="1227494"/>
          </a:xfrm>
        </p:grpSpPr>
        <p:cxnSp>
          <p:nvCxnSpPr>
            <p:cNvPr id="48" name="Straight Arrow Connector 47"/>
            <p:cNvCxnSpPr>
              <a:stCxn id="49" idx="0"/>
            </p:cNvCxnSpPr>
            <p:nvPr/>
          </p:nvCxnSpPr>
          <p:spPr>
            <a:xfrm flipV="1">
              <a:off x="1581390" y="4015133"/>
              <a:ext cx="1236380" cy="735051"/>
            </a:xfrm>
            <a:prstGeom prst="straightConnector1">
              <a:avLst/>
            </a:prstGeom>
            <a:ln>
              <a:headEnd type="none" w="med" len="med"/>
              <a:tailEnd type="triangle"/>
            </a:ln>
          </p:spPr>
          <p:style>
            <a:lnRef idx="3">
              <a:schemeClr val="accent3"/>
            </a:lnRef>
            <a:fillRef idx="0">
              <a:schemeClr val="accent3"/>
            </a:fillRef>
            <a:effectRef idx="2">
              <a:schemeClr val="accent3"/>
            </a:effectRef>
            <a:fontRef idx="minor">
              <a:schemeClr val="tx1"/>
            </a:fontRef>
          </p:style>
        </p:cxnSp>
        <p:sp>
          <p:nvSpPr>
            <p:cNvPr id="49" name="TextBox 48"/>
            <p:cNvSpPr txBox="1"/>
            <p:nvPr/>
          </p:nvSpPr>
          <p:spPr>
            <a:xfrm>
              <a:off x="556674" y="4750184"/>
              <a:ext cx="2049431" cy="492443"/>
            </a:xfrm>
            <a:prstGeom prst="rect">
              <a:avLst/>
            </a:prstGeom>
            <a:noFill/>
            <a:ln>
              <a:noFill/>
            </a:ln>
          </p:spPr>
          <p:txBody>
            <a:bodyPr wrap="square" rtlCol="0">
              <a:spAutoFit/>
            </a:bodyPr>
            <a:lstStyle/>
            <a:p>
              <a:r>
                <a:rPr lang="en-US" sz="1800" dirty="0">
                  <a:solidFill>
                    <a:schemeClr val="accent6"/>
                  </a:solidFill>
                  <a:latin typeface="Museo Sans 300"/>
                  <a:cs typeface="Museo Sans 300"/>
                </a:rPr>
                <a:t>6 correct</a:t>
              </a:r>
              <a:endParaRPr lang="en-US" sz="1800" dirty="0">
                <a:solidFill>
                  <a:schemeClr val="accent6"/>
                </a:solidFill>
                <a:latin typeface="Museo Sans 700"/>
                <a:cs typeface="Museo Sans 700"/>
              </a:endParaRPr>
            </a:p>
          </p:txBody>
        </p:sp>
      </p:grpSp>
      <p:grpSp>
        <p:nvGrpSpPr>
          <p:cNvPr id="3" name="Group 2"/>
          <p:cNvGrpSpPr/>
          <p:nvPr/>
        </p:nvGrpSpPr>
        <p:grpSpPr>
          <a:xfrm>
            <a:off x="327781" y="3098033"/>
            <a:ext cx="2796797" cy="1769942"/>
            <a:chOff x="435453" y="4130710"/>
            <a:chExt cx="3729062" cy="2359923"/>
          </a:xfrm>
        </p:grpSpPr>
        <p:cxnSp>
          <p:nvCxnSpPr>
            <p:cNvPr id="41" name="Straight Arrow Connector 40"/>
            <p:cNvCxnSpPr>
              <a:cxnSpLocks/>
              <a:stCxn id="42" idx="0"/>
            </p:cNvCxnSpPr>
            <p:nvPr/>
          </p:nvCxnSpPr>
          <p:spPr>
            <a:xfrm flipV="1">
              <a:off x="2040739" y="5594506"/>
              <a:ext cx="377579" cy="342129"/>
            </a:xfrm>
            <a:prstGeom prst="straightConnector1">
              <a:avLst/>
            </a:prstGeom>
            <a:ln>
              <a:headEnd type="none" w="med" len="med"/>
              <a:tailEnd type="triangle"/>
            </a:ln>
          </p:spPr>
          <p:style>
            <a:lnRef idx="3">
              <a:schemeClr val="accent3"/>
            </a:lnRef>
            <a:fillRef idx="0">
              <a:schemeClr val="accent3"/>
            </a:fillRef>
            <a:effectRef idx="2">
              <a:schemeClr val="accent3"/>
            </a:effectRef>
            <a:fontRef idx="minor">
              <a:schemeClr val="tx1"/>
            </a:fontRef>
          </p:style>
        </p:cxnSp>
        <p:sp>
          <p:nvSpPr>
            <p:cNvPr id="42" name="TextBox 41"/>
            <p:cNvSpPr txBox="1"/>
            <p:nvPr/>
          </p:nvSpPr>
          <p:spPr>
            <a:xfrm>
              <a:off x="435453" y="5936636"/>
              <a:ext cx="3210571" cy="553997"/>
            </a:xfrm>
            <a:prstGeom prst="rect">
              <a:avLst/>
            </a:prstGeom>
            <a:noFill/>
            <a:ln>
              <a:noFill/>
            </a:ln>
          </p:spPr>
          <p:txBody>
            <a:bodyPr wrap="square" rtlCol="0">
              <a:spAutoFit/>
            </a:bodyPr>
            <a:lstStyle/>
            <a:p>
              <a:r>
                <a:rPr lang="en-US" sz="2100" dirty="0" err="1">
                  <a:latin typeface="Museo Sans 300"/>
                  <a:cs typeface="Museo Sans 300"/>
                </a:rPr>
                <a:t>ŷ</a:t>
              </a:r>
              <a:r>
                <a:rPr lang="en-US" sz="2100" dirty="0">
                  <a:latin typeface="Museo Sans 300"/>
                  <a:cs typeface="Museo Sans 300"/>
                </a:rPr>
                <a:t> = </a:t>
              </a:r>
              <a:r>
                <a:rPr lang="en-US" sz="2100" b="1" dirty="0">
                  <a:solidFill>
                    <a:schemeClr val="accent6"/>
                  </a:solidFill>
                  <a:latin typeface="Museo Sans 300"/>
                  <a:cs typeface="Museo Sans 300"/>
                </a:rPr>
                <a:t>majority class</a:t>
              </a:r>
              <a:endParaRPr lang="en-US" sz="2100" dirty="0">
                <a:solidFill>
                  <a:schemeClr val="accent6"/>
                </a:solidFill>
                <a:latin typeface="Museo Sans 700"/>
                <a:cs typeface="Museo Sans 700"/>
              </a:endParaRPr>
            </a:p>
          </p:txBody>
        </p:sp>
        <p:cxnSp>
          <p:nvCxnSpPr>
            <p:cNvPr id="15" name="Straight Arrow Connector 14"/>
            <p:cNvCxnSpPr>
              <a:stCxn id="37" idx="2"/>
              <a:endCxn id="16" idx="0"/>
            </p:cNvCxnSpPr>
            <p:nvPr/>
          </p:nvCxnSpPr>
          <p:spPr>
            <a:xfrm flipH="1">
              <a:off x="3291416" y="4130710"/>
              <a:ext cx="4443" cy="879524"/>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16" name="Rounded Rectangle 15"/>
            <p:cNvSpPr/>
            <p:nvPr/>
          </p:nvSpPr>
          <p:spPr>
            <a:xfrm>
              <a:off x="2418318" y="5010234"/>
              <a:ext cx="1746197" cy="605909"/>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grpSp>
      <p:graphicFrame>
        <p:nvGraphicFramePr>
          <p:cNvPr id="44" name="Table 43"/>
          <p:cNvGraphicFramePr>
            <a:graphicFrameLocks noGrp="1"/>
          </p:cNvGraphicFramePr>
          <p:nvPr>
            <p:extLst>
              <p:ext uri="{D42A27DB-BD31-4B8C-83A1-F6EECF244321}">
                <p14:modId xmlns:p14="http://schemas.microsoft.com/office/powerpoint/2010/main" val="563723606"/>
              </p:ext>
            </p:extLst>
          </p:nvPr>
        </p:nvGraphicFramePr>
        <p:xfrm>
          <a:off x="4815309" y="3908887"/>
          <a:ext cx="4012902" cy="777240"/>
        </p:xfrm>
        <a:graphic>
          <a:graphicData uri="http://schemas.openxmlformats.org/drawingml/2006/table">
            <a:tbl>
              <a:tblPr firstRow="1" bandRow="1">
                <a:tableStyleId>{5C22544A-7EE6-4342-B048-85BDC9FD1C3A}</a:tableStyleId>
              </a:tblPr>
              <a:tblGrid>
                <a:gridCol w="1319954">
                  <a:extLst>
                    <a:ext uri="{9D8B030D-6E8A-4147-A177-3AD203B41FA5}">
                      <a16:colId xmlns:a16="http://schemas.microsoft.com/office/drawing/2014/main" val="20000"/>
                    </a:ext>
                  </a:extLst>
                </a:gridCol>
                <a:gridCol w="2692948">
                  <a:extLst>
                    <a:ext uri="{9D8B030D-6E8A-4147-A177-3AD203B41FA5}">
                      <a16:colId xmlns:a16="http://schemas.microsoft.com/office/drawing/2014/main" val="20001"/>
                    </a:ext>
                  </a:extLst>
                </a:gridCol>
              </a:tblGrid>
              <a:tr h="388620">
                <a:tc>
                  <a:txBody>
                    <a:bodyPr/>
                    <a:lstStyle/>
                    <a:p>
                      <a:pPr algn="ctr"/>
                      <a:r>
                        <a:rPr lang="en-US" sz="2100" dirty="0">
                          <a:latin typeface="Museo Sans 300"/>
                          <a:cs typeface="Museo Sans 300"/>
                        </a:rPr>
                        <a:t>Tree</a:t>
                      </a:r>
                    </a:p>
                  </a:txBody>
                  <a:tcPr marL="68580" marR="68580" marT="34290" marB="34290"/>
                </a:tc>
                <a:tc>
                  <a:txBody>
                    <a:bodyPr/>
                    <a:lstStyle/>
                    <a:p>
                      <a:pPr algn="ctr"/>
                      <a:r>
                        <a:rPr lang="en-US" sz="2100" dirty="0">
                          <a:latin typeface="Museo Sans 300"/>
                          <a:cs typeface="Museo Sans 300"/>
                        </a:rPr>
                        <a:t>Classification error</a:t>
                      </a:r>
                    </a:p>
                  </a:txBody>
                  <a:tcPr marL="68580" marR="68580" marT="34290" marB="34290"/>
                </a:tc>
                <a:extLst>
                  <a:ext uri="{0D108BD9-81ED-4DB2-BD59-A6C34878D82A}">
                    <a16:rowId xmlns:a16="http://schemas.microsoft.com/office/drawing/2014/main" val="10000"/>
                  </a:ext>
                </a:extLst>
              </a:tr>
              <a:tr h="388620">
                <a:tc>
                  <a:txBody>
                    <a:bodyPr/>
                    <a:lstStyle/>
                    <a:p>
                      <a:pPr algn="ctr"/>
                      <a:r>
                        <a:rPr lang="en-US" sz="2100" dirty="0">
                          <a:latin typeface="Museo Sans 300"/>
                          <a:cs typeface="Museo Sans 300"/>
                        </a:rPr>
                        <a:t>(root)</a:t>
                      </a:r>
                    </a:p>
                  </a:txBody>
                  <a:tcPr marL="68580" marR="68580" marT="34290" marB="34290"/>
                </a:tc>
                <a:tc>
                  <a:txBody>
                    <a:bodyPr/>
                    <a:lstStyle/>
                    <a:p>
                      <a:pPr algn="ctr"/>
                      <a:r>
                        <a:rPr lang="en-US" sz="2100" dirty="0">
                          <a:latin typeface="Museo Sans 300"/>
                          <a:cs typeface="Museo Sans 300"/>
                        </a:rPr>
                        <a:t>  0.33</a:t>
                      </a:r>
                    </a:p>
                  </a:txBody>
                  <a:tcPr marL="68580" marR="68580" marT="34290" marB="34290"/>
                </a:tc>
                <a:extLst>
                  <a:ext uri="{0D108BD9-81ED-4DB2-BD59-A6C34878D82A}">
                    <a16:rowId xmlns:a16="http://schemas.microsoft.com/office/drawing/2014/main" val="10001"/>
                  </a:ext>
                </a:extLst>
              </a:tr>
            </a:tbl>
          </a:graphicData>
        </a:graphic>
      </p:graphicFrame>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D9614C9E-2C81-494C-BFF9-2912CA7B0E93}"/>
                  </a:ext>
                </a:extLst>
              </p14:cNvPr>
              <p14:cNvContentPartPr/>
              <p14:nvPr/>
            </p14:nvContentPartPr>
            <p14:xfrm>
              <a:off x="6412680" y="2648880"/>
              <a:ext cx="564840" cy="1047960"/>
            </p14:xfrm>
          </p:contentPart>
        </mc:Choice>
        <mc:Fallback>
          <p:pic>
            <p:nvPicPr>
              <p:cNvPr id="4" name="Ink 3">
                <a:extLst>
                  <a:ext uri="{FF2B5EF4-FFF2-40B4-BE49-F238E27FC236}">
                    <a16:creationId xmlns:a16="http://schemas.microsoft.com/office/drawing/2014/main" id="{D9614C9E-2C81-494C-BFF9-2912CA7B0E93}"/>
                  </a:ext>
                </a:extLst>
              </p:cNvPr>
              <p:cNvPicPr/>
              <p:nvPr/>
            </p:nvPicPr>
            <p:blipFill>
              <a:blip r:embed="rId4"/>
              <a:stretch>
                <a:fillRect/>
              </a:stretch>
            </p:blipFill>
            <p:spPr>
              <a:xfrm>
                <a:off x="6403320" y="2639520"/>
                <a:ext cx="583560" cy="1066680"/>
              </a:xfrm>
              <a:prstGeom prst="rect">
                <a:avLst/>
              </a:prstGeom>
            </p:spPr>
          </p:pic>
        </mc:Fallback>
      </mc:AlternateContent>
    </p:spTree>
    <p:extLst>
      <p:ext uri="{BB962C8B-B14F-4D97-AF65-F5344CB8AC3E}">
        <p14:creationId xmlns:p14="http://schemas.microsoft.com/office/powerpoint/2010/main" val="21919177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1115" y="0"/>
            <a:ext cx="8227457" cy="857250"/>
          </a:xfrm>
        </p:spPr>
        <p:txBody>
          <a:bodyPr/>
          <a:lstStyle/>
          <a:p>
            <a:r>
              <a:rPr lang="en-US" dirty="0">
                <a:solidFill>
                  <a:srgbClr val="B57BA6"/>
                </a:solidFill>
              </a:rPr>
              <a:t>Choice 1: Split on Credit history?</a:t>
            </a:r>
          </a:p>
        </p:txBody>
      </p:sp>
      <p:grpSp>
        <p:nvGrpSpPr>
          <p:cNvPr id="6" name="Group 5"/>
          <p:cNvGrpSpPr/>
          <p:nvPr/>
        </p:nvGrpSpPr>
        <p:grpSpPr>
          <a:xfrm>
            <a:off x="1091087" y="1263131"/>
            <a:ext cx="4531699" cy="1207845"/>
            <a:chOff x="5119428" y="2103167"/>
            <a:chExt cx="6042265" cy="1610460"/>
          </a:xfrm>
        </p:grpSpPr>
        <p:sp>
          <p:nvSpPr>
            <p:cNvPr id="67" name="Rectangle 66"/>
            <p:cNvSpPr/>
            <p:nvPr/>
          </p:nvSpPr>
          <p:spPr>
            <a:xfrm>
              <a:off x="5119428" y="2103167"/>
              <a:ext cx="5040572" cy="861775"/>
            </a:xfrm>
            <a:prstGeom prst="rect">
              <a:avLst/>
            </a:prstGeom>
          </p:spPr>
          <p:txBody>
            <a:bodyPr wrap="square">
              <a:spAutoFit/>
            </a:bodyPr>
            <a:lstStyle/>
            <a:p>
              <a:pPr lvl="0">
                <a:spcBef>
                  <a:spcPct val="20000"/>
                </a:spcBef>
                <a:buClr>
                  <a:srgbClr val="5D5555"/>
                </a:buClr>
              </a:pPr>
              <a:r>
                <a:rPr lang="en-US" sz="1800" dirty="0">
                  <a:solidFill>
                    <a:schemeClr val="accent6"/>
                  </a:solidFill>
                  <a:latin typeface="Museo sans 300"/>
                  <a:cs typeface="Museo sans 300"/>
                </a:rPr>
                <a:t>Does a </a:t>
              </a:r>
              <a:r>
                <a:rPr lang="en-US" sz="1800" dirty="0">
                  <a:solidFill>
                    <a:schemeClr val="accent1"/>
                  </a:solidFill>
                  <a:latin typeface="Museo Sans 500"/>
                  <a:cs typeface="Museo Sans 500"/>
                </a:rPr>
                <a:t>split on Credit</a:t>
              </a:r>
              <a:r>
                <a:rPr lang="en-US" sz="1800" dirty="0">
                  <a:solidFill>
                    <a:schemeClr val="accent6"/>
                  </a:solidFill>
                  <a:latin typeface="Museo sans 300"/>
                  <a:cs typeface="Museo sans 300"/>
                </a:rPr>
                <a:t> reduce classification error below 0.33?</a:t>
              </a:r>
            </a:p>
          </p:txBody>
        </p:sp>
        <p:cxnSp>
          <p:nvCxnSpPr>
            <p:cNvPr id="15" name="Straight Arrow Connector 14"/>
            <p:cNvCxnSpPr>
              <a:cxnSpLocks/>
            </p:cNvCxnSpPr>
            <p:nvPr/>
          </p:nvCxnSpPr>
          <p:spPr>
            <a:xfrm>
              <a:off x="8316856" y="3046234"/>
              <a:ext cx="2844837" cy="667393"/>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sp>
        <p:nvSpPr>
          <p:cNvPr id="18" name="Rectangle 17"/>
          <p:cNvSpPr/>
          <p:nvPr/>
        </p:nvSpPr>
        <p:spPr>
          <a:xfrm>
            <a:off x="5926569" y="1580308"/>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9" name="Straight Arrow Connector 18"/>
          <p:cNvCxnSpPr>
            <a:stCxn id="22" idx="2"/>
          </p:cNvCxnSpPr>
          <p:nvPr/>
        </p:nvCxnSpPr>
        <p:spPr>
          <a:xfrm flipV="1">
            <a:off x="7572211" y="3045571"/>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4450153" y="3056597"/>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21" name="Rectangle 20"/>
          <p:cNvSpPr/>
          <p:nvPr/>
        </p:nvSpPr>
        <p:spPr>
          <a:xfrm>
            <a:off x="5892580" y="3045569"/>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22" name="Rectangle 21"/>
          <p:cNvSpPr/>
          <p:nvPr/>
        </p:nvSpPr>
        <p:spPr>
          <a:xfrm>
            <a:off x="7194692" y="3045568"/>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3" name="Rectangle 22"/>
          <p:cNvSpPr/>
          <p:nvPr/>
        </p:nvSpPr>
        <p:spPr>
          <a:xfrm>
            <a:off x="4299149" y="1590717"/>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24" name="Diamond 23"/>
          <p:cNvSpPr/>
          <p:nvPr/>
        </p:nvSpPr>
        <p:spPr>
          <a:xfrm>
            <a:off x="5555217" y="2451214"/>
            <a:ext cx="1537355"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25" name="Elbow Connector 24"/>
          <p:cNvCxnSpPr>
            <a:stCxn id="24" idx="1"/>
            <a:endCxn id="20" idx="0"/>
          </p:cNvCxnSpPr>
          <p:nvPr/>
        </p:nvCxnSpPr>
        <p:spPr>
          <a:xfrm rot="10800000" flipV="1">
            <a:off x="4939830" y="2652291"/>
            <a:ext cx="615387" cy="40430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6" name="Elbow Connector 25"/>
          <p:cNvCxnSpPr>
            <a:stCxn id="24" idx="3"/>
            <a:endCxn id="22" idx="0"/>
          </p:cNvCxnSpPr>
          <p:nvPr/>
        </p:nvCxnSpPr>
        <p:spPr>
          <a:xfrm>
            <a:off x="7092572" y="2652292"/>
            <a:ext cx="479639" cy="393277"/>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24" idx="2"/>
            <a:endCxn id="21" idx="0"/>
          </p:cNvCxnSpPr>
          <p:nvPr/>
        </p:nvCxnSpPr>
        <p:spPr>
          <a:xfrm>
            <a:off x="6323894" y="2853370"/>
            <a:ext cx="0" cy="19219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8" idx="2"/>
            <a:endCxn id="24" idx="0"/>
          </p:cNvCxnSpPr>
          <p:nvPr/>
        </p:nvCxnSpPr>
        <p:spPr>
          <a:xfrm>
            <a:off x="6323894" y="2102676"/>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35" name="Rectangle 34"/>
          <p:cNvSpPr/>
          <p:nvPr/>
        </p:nvSpPr>
        <p:spPr>
          <a:xfrm>
            <a:off x="4750709" y="1112923"/>
            <a:ext cx="3864945" cy="415498"/>
          </a:xfrm>
          <a:prstGeom prst="rect">
            <a:avLst/>
          </a:prstGeom>
          <a:noFill/>
        </p:spPr>
        <p:txBody>
          <a:bodyPr wrap="square">
            <a:spAutoFit/>
          </a:bodyPr>
          <a:lstStyle/>
          <a:p>
            <a:r>
              <a:rPr lang="en-US" sz="2100" dirty="0">
                <a:solidFill>
                  <a:schemeClr val="accent1"/>
                </a:solidFill>
                <a:latin typeface="Museo Sans 500"/>
                <a:ea typeface="Museo Sans 300" charset="0"/>
                <a:cs typeface="Museo Sans 500"/>
              </a:rPr>
              <a:t>Choice 1:</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Credit</a:t>
            </a:r>
          </a:p>
        </p:txBody>
      </p:sp>
    </p:spTree>
    <p:extLst>
      <p:ext uri="{BB962C8B-B14F-4D97-AF65-F5344CB8AC3E}">
        <p14:creationId xmlns:p14="http://schemas.microsoft.com/office/powerpoint/2010/main" val="1942201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4899" y="0"/>
            <a:ext cx="8227457" cy="857250"/>
          </a:xfrm>
        </p:spPr>
        <p:txBody>
          <a:bodyPr/>
          <a:lstStyle/>
          <a:p>
            <a:r>
              <a:rPr lang="en-US" dirty="0">
                <a:solidFill>
                  <a:srgbClr val="B57BA6"/>
                </a:solidFill>
              </a:rPr>
              <a:t>Split on Credit: Classification error</a:t>
            </a:r>
          </a:p>
        </p:txBody>
      </p:sp>
      <p:sp>
        <p:nvSpPr>
          <p:cNvPr id="8" name="Rectangle 7"/>
          <p:cNvSpPr/>
          <p:nvPr/>
        </p:nvSpPr>
        <p:spPr>
          <a:xfrm>
            <a:off x="2016306" y="1489579"/>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0" name="Straight Arrow Connector 9"/>
          <p:cNvCxnSpPr>
            <a:stCxn id="15" idx="2"/>
          </p:cNvCxnSpPr>
          <p:nvPr/>
        </p:nvCxnSpPr>
        <p:spPr>
          <a:xfrm flipV="1">
            <a:off x="3661948" y="2954842"/>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539890" y="2965868"/>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14" name="Rectangle 13"/>
          <p:cNvSpPr/>
          <p:nvPr/>
        </p:nvSpPr>
        <p:spPr>
          <a:xfrm>
            <a:off x="1982317" y="2954840"/>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15" name="Rectangle 14"/>
          <p:cNvSpPr/>
          <p:nvPr/>
        </p:nvSpPr>
        <p:spPr>
          <a:xfrm>
            <a:off x="3284429" y="2954839"/>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 </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0" name="Rectangle 19"/>
          <p:cNvSpPr/>
          <p:nvPr/>
        </p:nvSpPr>
        <p:spPr>
          <a:xfrm>
            <a:off x="388886" y="1499988"/>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1644954" y="2360485"/>
            <a:ext cx="1537355"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34" name="Elbow Connector 33"/>
          <p:cNvCxnSpPr>
            <a:stCxn id="32" idx="1"/>
            <a:endCxn id="13" idx="0"/>
          </p:cNvCxnSpPr>
          <p:nvPr/>
        </p:nvCxnSpPr>
        <p:spPr>
          <a:xfrm rot="10800000" flipV="1">
            <a:off x="1029567" y="2561562"/>
            <a:ext cx="615387" cy="40430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32" idx="3"/>
            <a:endCxn id="15" idx="0"/>
          </p:cNvCxnSpPr>
          <p:nvPr/>
        </p:nvCxnSpPr>
        <p:spPr>
          <a:xfrm>
            <a:off x="3182309" y="2561563"/>
            <a:ext cx="479639" cy="393277"/>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32" idx="2"/>
            <a:endCxn id="14" idx="0"/>
          </p:cNvCxnSpPr>
          <p:nvPr/>
        </p:nvCxnSpPr>
        <p:spPr>
          <a:xfrm>
            <a:off x="2413631" y="2762641"/>
            <a:ext cx="0" cy="19219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a:off x="2413631" y="2011947"/>
            <a:ext cx="0" cy="34853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1029567" y="4338154"/>
            <a:ext cx="1" cy="37041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97184" y="4689700"/>
            <a:ext cx="1336547" cy="323165"/>
          </a:xfrm>
          <a:prstGeom prst="rect">
            <a:avLst/>
          </a:prstGeom>
          <a:noFill/>
          <a:ln>
            <a:noFill/>
          </a:ln>
        </p:spPr>
        <p:txBody>
          <a:bodyPr wrap="square" rtlCol="0">
            <a:spAutoFit/>
          </a:bodyPr>
          <a:lstStyle/>
          <a:p>
            <a:r>
              <a:rPr lang="en-US" sz="1500" b="1" dirty="0">
                <a:solidFill>
                  <a:schemeClr val="accent6"/>
                </a:solidFill>
                <a:latin typeface="Museo Sans 500"/>
                <a:cs typeface="Museo Sans 500"/>
              </a:rPr>
              <a:t>0 mistakes</a:t>
            </a:r>
          </a:p>
        </p:txBody>
      </p:sp>
      <p:sp>
        <p:nvSpPr>
          <p:cNvPr id="25" name="TextBox 24"/>
          <p:cNvSpPr txBox="1"/>
          <p:nvPr/>
        </p:nvSpPr>
        <p:spPr>
          <a:xfrm>
            <a:off x="1868699" y="4688779"/>
            <a:ext cx="1330044" cy="323165"/>
          </a:xfrm>
          <a:prstGeom prst="rect">
            <a:avLst/>
          </a:prstGeom>
          <a:noFill/>
          <a:ln>
            <a:noFill/>
          </a:ln>
        </p:spPr>
        <p:txBody>
          <a:bodyPr wrap="square" rtlCol="0">
            <a:spAutoFit/>
          </a:bodyPr>
          <a:lstStyle/>
          <a:p>
            <a:r>
              <a:rPr lang="en-US" sz="1500" b="1" dirty="0">
                <a:solidFill>
                  <a:schemeClr val="accent6"/>
                </a:solidFill>
                <a:latin typeface="Museo Sans 500"/>
                <a:cs typeface="Museo Sans 500"/>
              </a:rPr>
              <a:t>1 mistake</a:t>
            </a:r>
          </a:p>
        </p:txBody>
      </p:sp>
      <p:sp>
        <p:nvSpPr>
          <p:cNvPr id="26" name="TextBox 25"/>
          <p:cNvSpPr txBox="1"/>
          <p:nvPr/>
        </p:nvSpPr>
        <p:spPr>
          <a:xfrm>
            <a:off x="3124578" y="4688779"/>
            <a:ext cx="1386023" cy="323165"/>
          </a:xfrm>
          <a:prstGeom prst="rect">
            <a:avLst/>
          </a:prstGeom>
          <a:noFill/>
          <a:ln>
            <a:noFill/>
          </a:ln>
        </p:spPr>
        <p:txBody>
          <a:bodyPr wrap="square" rtlCol="0">
            <a:spAutoFit/>
          </a:bodyPr>
          <a:lstStyle/>
          <a:p>
            <a:r>
              <a:rPr lang="en-US" sz="1500" b="1" dirty="0">
                <a:solidFill>
                  <a:schemeClr val="accent6"/>
                </a:solidFill>
                <a:latin typeface="Museo Sans 500"/>
                <a:cs typeface="Museo Sans 500"/>
              </a:rPr>
              <a:t>1 mistake</a:t>
            </a:r>
          </a:p>
        </p:txBody>
      </p:sp>
      <p:cxnSp>
        <p:nvCxnSpPr>
          <p:cNvPr id="38" name="Straight Arrow Connector 37"/>
          <p:cNvCxnSpPr>
            <a:stCxn id="13" idx="2"/>
          </p:cNvCxnSpPr>
          <p:nvPr/>
        </p:nvCxnSpPr>
        <p:spPr>
          <a:xfrm>
            <a:off x="1029567" y="3486430"/>
            <a:ext cx="1" cy="352160"/>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42" name="Rounded Rectangle 41"/>
          <p:cNvSpPr/>
          <p:nvPr/>
        </p:nvSpPr>
        <p:spPr>
          <a:xfrm>
            <a:off x="533823" y="3819327"/>
            <a:ext cx="991488" cy="454432"/>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sp>
        <p:nvSpPr>
          <p:cNvPr id="43" name="Rounded Rectangle 42"/>
          <p:cNvSpPr/>
          <p:nvPr/>
        </p:nvSpPr>
        <p:spPr>
          <a:xfrm>
            <a:off x="1917889" y="3822360"/>
            <a:ext cx="991488" cy="454432"/>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cxnSp>
        <p:nvCxnSpPr>
          <p:cNvPr id="44" name="Straight Arrow Connector 43"/>
          <p:cNvCxnSpPr>
            <a:stCxn id="14" idx="2"/>
            <a:endCxn id="43" idx="0"/>
          </p:cNvCxnSpPr>
          <p:nvPr/>
        </p:nvCxnSpPr>
        <p:spPr>
          <a:xfrm>
            <a:off x="2413631" y="3486431"/>
            <a:ext cx="2" cy="335929"/>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45" name="Rounded Rectangle 44"/>
          <p:cNvSpPr/>
          <p:nvPr/>
        </p:nvSpPr>
        <p:spPr>
          <a:xfrm>
            <a:off x="3208736" y="3819327"/>
            <a:ext cx="929635" cy="454432"/>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Risky</a:t>
            </a:r>
          </a:p>
        </p:txBody>
      </p:sp>
      <p:cxnSp>
        <p:nvCxnSpPr>
          <p:cNvPr id="46" name="Straight Arrow Connector 45"/>
          <p:cNvCxnSpPr>
            <a:stCxn id="15" idx="2"/>
            <a:endCxn id="45" idx="0"/>
          </p:cNvCxnSpPr>
          <p:nvPr/>
        </p:nvCxnSpPr>
        <p:spPr>
          <a:xfrm>
            <a:off x="3661948" y="3476304"/>
            <a:ext cx="11606" cy="343023"/>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V="1">
            <a:off x="2413633" y="4339820"/>
            <a:ext cx="1" cy="37041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V="1">
            <a:off x="3661948" y="4318605"/>
            <a:ext cx="1" cy="37041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840446" y="1022194"/>
            <a:ext cx="3864945" cy="415498"/>
          </a:xfrm>
          <a:prstGeom prst="rect">
            <a:avLst/>
          </a:prstGeom>
          <a:noFill/>
        </p:spPr>
        <p:txBody>
          <a:bodyPr wrap="square">
            <a:spAutoFit/>
          </a:bodyPr>
          <a:lstStyle/>
          <a:p>
            <a:r>
              <a:rPr lang="en-US" sz="2100" dirty="0">
                <a:solidFill>
                  <a:schemeClr val="accent1"/>
                </a:solidFill>
                <a:latin typeface="Museo Sans 500"/>
                <a:ea typeface="Museo Sans 300" charset="0"/>
                <a:cs typeface="Museo Sans 500"/>
              </a:rPr>
              <a:t>Choice 1:</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Credit</a:t>
            </a:r>
          </a:p>
        </p:txBody>
      </p:sp>
      <p:sp>
        <p:nvSpPr>
          <p:cNvPr id="30" name="TextBox 29"/>
          <p:cNvSpPr txBox="1"/>
          <p:nvPr/>
        </p:nvSpPr>
        <p:spPr>
          <a:xfrm>
            <a:off x="5361534" y="2134674"/>
            <a:ext cx="2591182" cy="13215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400" dirty="0">
                <a:latin typeface="Museo Sans 300"/>
                <a:cs typeface="Museo Sans 300"/>
              </a:rPr>
              <a:t>Error = </a:t>
            </a:r>
            <a:r>
              <a:rPr lang="en-US" sz="2400" u="sng" dirty="0">
                <a:latin typeface="Museo Sans 300"/>
                <a:cs typeface="Museo Sans 300"/>
              </a:rPr>
              <a:t>	          </a:t>
            </a:r>
            <a:r>
              <a:rPr lang="en-US" sz="788" u="sng" dirty="0">
                <a:latin typeface="Museo Sans 300"/>
                <a:cs typeface="Museo Sans 300"/>
              </a:rPr>
              <a:t>.</a:t>
            </a:r>
            <a:endParaRPr lang="en-US" sz="2400" dirty="0">
              <a:solidFill>
                <a:schemeClr val="accent1"/>
              </a:solidFill>
              <a:latin typeface="Museo Sans 300"/>
              <a:cs typeface="Museo Sans 300"/>
            </a:endParaRPr>
          </a:p>
          <a:p>
            <a:r>
              <a:rPr lang="en-US" sz="2400" dirty="0">
                <a:latin typeface="Museo Sans 300"/>
                <a:cs typeface="Museo Sans 300"/>
              </a:rPr>
              <a:t>               </a:t>
            </a:r>
          </a:p>
          <a:p>
            <a:r>
              <a:rPr lang="en-US" sz="2400" dirty="0">
                <a:latin typeface="Museo Sans 300"/>
                <a:cs typeface="Museo Sans 300"/>
              </a:rPr>
              <a:t>         =</a:t>
            </a:r>
          </a:p>
        </p:txBody>
      </p:sp>
      <p:graphicFrame>
        <p:nvGraphicFramePr>
          <p:cNvPr id="31" name="Table 30"/>
          <p:cNvGraphicFramePr>
            <a:graphicFrameLocks noGrp="1"/>
          </p:cNvGraphicFramePr>
          <p:nvPr>
            <p:extLst>
              <p:ext uri="{D42A27DB-BD31-4B8C-83A1-F6EECF244321}">
                <p14:modId xmlns:p14="http://schemas.microsoft.com/office/powerpoint/2010/main" val="263748720"/>
              </p:ext>
            </p:extLst>
          </p:nvPr>
        </p:nvGraphicFramePr>
        <p:xfrm>
          <a:off x="4393009" y="3534151"/>
          <a:ext cx="4632209" cy="1165860"/>
        </p:xfrm>
        <a:graphic>
          <a:graphicData uri="http://schemas.openxmlformats.org/drawingml/2006/table">
            <a:tbl>
              <a:tblPr firstRow="1" bandRow="1">
                <a:tableStyleId>{5C22544A-7EE6-4342-B048-85BDC9FD1C3A}</a:tableStyleId>
              </a:tblPr>
              <a:tblGrid>
                <a:gridCol w="2050599">
                  <a:extLst>
                    <a:ext uri="{9D8B030D-6E8A-4147-A177-3AD203B41FA5}">
                      <a16:colId xmlns:a16="http://schemas.microsoft.com/office/drawing/2014/main" val="20000"/>
                    </a:ext>
                  </a:extLst>
                </a:gridCol>
                <a:gridCol w="2581610">
                  <a:extLst>
                    <a:ext uri="{9D8B030D-6E8A-4147-A177-3AD203B41FA5}">
                      <a16:colId xmlns:a16="http://schemas.microsoft.com/office/drawing/2014/main" val="20001"/>
                    </a:ext>
                  </a:extLst>
                </a:gridCol>
              </a:tblGrid>
              <a:tr h="388620">
                <a:tc>
                  <a:txBody>
                    <a:bodyPr/>
                    <a:lstStyle/>
                    <a:p>
                      <a:pPr algn="ctr"/>
                      <a:r>
                        <a:rPr lang="en-US" sz="2100" dirty="0">
                          <a:latin typeface="Museo Sans 300"/>
                          <a:cs typeface="Museo Sans 300"/>
                        </a:rPr>
                        <a:t>Tree</a:t>
                      </a:r>
                    </a:p>
                  </a:txBody>
                  <a:tcPr marL="68580" marR="68580" marT="34290" marB="34290"/>
                </a:tc>
                <a:tc>
                  <a:txBody>
                    <a:bodyPr/>
                    <a:lstStyle/>
                    <a:p>
                      <a:pPr algn="ctr"/>
                      <a:r>
                        <a:rPr lang="en-US" sz="2100" dirty="0">
                          <a:latin typeface="Museo Sans 300"/>
                          <a:cs typeface="Museo Sans 300"/>
                        </a:rPr>
                        <a:t>Classification error</a:t>
                      </a:r>
                    </a:p>
                  </a:txBody>
                  <a:tcPr marL="68580" marR="68580" marT="34290" marB="34290"/>
                </a:tc>
                <a:extLst>
                  <a:ext uri="{0D108BD9-81ED-4DB2-BD59-A6C34878D82A}">
                    <a16:rowId xmlns:a16="http://schemas.microsoft.com/office/drawing/2014/main" val="10000"/>
                  </a:ext>
                </a:extLst>
              </a:tr>
              <a:tr h="388620">
                <a:tc>
                  <a:txBody>
                    <a:bodyPr/>
                    <a:lstStyle/>
                    <a:p>
                      <a:pPr algn="ctr"/>
                      <a:r>
                        <a:rPr lang="en-US" sz="2100" dirty="0">
                          <a:latin typeface="Museo Sans 300"/>
                          <a:cs typeface="Museo Sans 300"/>
                        </a:rPr>
                        <a:t>(root)</a:t>
                      </a:r>
                    </a:p>
                  </a:txBody>
                  <a:tcPr marL="68580" marR="68580" marT="34290" marB="34290"/>
                </a:tc>
                <a:tc>
                  <a:txBody>
                    <a:bodyPr/>
                    <a:lstStyle/>
                    <a:p>
                      <a:pPr algn="ctr"/>
                      <a:r>
                        <a:rPr lang="en-US" sz="2100" dirty="0">
                          <a:latin typeface="Museo Sans 300"/>
                          <a:cs typeface="Museo Sans 300"/>
                        </a:rPr>
                        <a:t>  0.33</a:t>
                      </a:r>
                    </a:p>
                  </a:txBody>
                  <a:tcPr marL="68580" marR="68580" marT="34290" marB="34290"/>
                </a:tc>
                <a:extLst>
                  <a:ext uri="{0D108BD9-81ED-4DB2-BD59-A6C34878D82A}">
                    <a16:rowId xmlns:a16="http://schemas.microsoft.com/office/drawing/2014/main" val="10001"/>
                  </a:ext>
                </a:extLst>
              </a:tr>
              <a:tr h="388620">
                <a:tc>
                  <a:txBody>
                    <a:bodyPr/>
                    <a:lstStyle/>
                    <a:p>
                      <a:pPr algn="ct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credit</a:t>
                      </a:r>
                      <a:endParaRPr lang="en-US" sz="2100" dirty="0">
                        <a:latin typeface="Museo Sans 300"/>
                        <a:cs typeface="Museo Sans 300"/>
                      </a:endParaRPr>
                    </a:p>
                  </a:txBody>
                  <a:tcPr marL="68580" marR="68580" marT="34290" marB="34290"/>
                </a:tc>
                <a:tc>
                  <a:txBody>
                    <a:bodyPr/>
                    <a:lstStyle/>
                    <a:p>
                      <a:pPr algn="ctr"/>
                      <a:r>
                        <a:rPr lang="en-US" sz="2100" dirty="0">
                          <a:latin typeface="Museo Sans 300"/>
                          <a:cs typeface="Museo Sans 300"/>
                        </a:rPr>
                        <a:t>0.22</a:t>
                      </a:r>
                    </a:p>
                  </a:txBody>
                  <a:tcPr marL="68580" marR="68580" marT="34290" marB="34290"/>
                </a:tc>
                <a:extLst>
                  <a:ext uri="{0D108BD9-81ED-4DB2-BD59-A6C34878D82A}">
                    <a16:rowId xmlns:a16="http://schemas.microsoft.com/office/drawing/2014/main" val="10002"/>
                  </a:ext>
                </a:extLst>
              </a:tr>
            </a:tbl>
          </a:graphicData>
        </a:graphic>
      </p:graphicFrame>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AABBECF8-BA5C-4CEB-B832-A1287EC8F3D0}"/>
                  </a:ext>
                </a:extLst>
              </p14:cNvPr>
              <p14:cNvContentPartPr/>
              <p14:nvPr/>
            </p14:nvContentPartPr>
            <p14:xfrm>
              <a:off x="6458760" y="2275920"/>
              <a:ext cx="1352160" cy="1013400"/>
            </p14:xfrm>
          </p:contentPart>
        </mc:Choice>
        <mc:Fallback>
          <p:pic>
            <p:nvPicPr>
              <p:cNvPr id="3" name="Ink 2">
                <a:extLst>
                  <a:ext uri="{FF2B5EF4-FFF2-40B4-BE49-F238E27FC236}">
                    <a16:creationId xmlns:a16="http://schemas.microsoft.com/office/drawing/2014/main" id="{AABBECF8-BA5C-4CEB-B832-A1287EC8F3D0}"/>
                  </a:ext>
                </a:extLst>
              </p:cNvPr>
              <p:cNvPicPr/>
              <p:nvPr/>
            </p:nvPicPr>
            <p:blipFill>
              <a:blip r:embed="rId4"/>
              <a:stretch>
                <a:fillRect/>
              </a:stretch>
            </p:blipFill>
            <p:spPr>
              <a:xfrm>
                <a:off x="6449400" y="2266560"/>
                <a:ext cx="1370880" cy="1032120"/>
              </a:xfrm>
              <a:prstGeom prst="rect">
                <a:avLst/>
              </a:prstGeom>
            </p:spPr>
          </p:pic>
        </mc:Fallback>
      </mc:AlternateContent>
    </p:spTree>
    <p:extLst>
      <p:ext uri="{BB962C8B-B14F-4D97-AF65-F5344CB8AC3E}">
        <p14:creationId xmlns:p14="http://schemas.microsoft.com/office/powerpoint/2010/main" val="1104428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down)">
                                      <p:cBhvr>
                                        <p:cTn id="11" dur="500"/>
                                        <p:tgtEl>
                                          <p:spTgt spid="4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down)">
                                      <p:cBhvr>
                                        <p:cTn id="15" dur="500"/>
                                        <p:tgtEl>
                                          <p:spTgt spid="2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down)">
                                      <p:cBhvr>
                                        <p:cTn id="19" dur="500"/>
                                        <p:tgtEl>
                                          <p:spTgt spid="7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down)">
                                      <p:cBhvr>
                                        <p:cTn id="23" dur="500"/>
                                        <p:tgtEl>
                                          <p:spTgt spid="2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down)">
                                      <p:cBhvr>
                                        <p:cTn id="27" dur="500"/>
                                        <p:tgtEl>
                                          <p:spTgt spid="7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up)">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3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4899" y="-3571"/>
            <a:ext cx="8227457" cy="857250"/>
          </a:xfrm>
        </p:spPr>
        <p:txBody>
          <a:bodyPr/>
          <a:lstStyle/>
          <a:p>
            <a:r>
              <a:rPr lang="en-US" dirty="0">
                <a:solidFill>
                  <a:srgbClr val="B57BA6"/>
                </a:solidFill>
              </a:rPr>
              <a:t>Choice 2: Split on Term?</a:t>
            </a:r>
          </a:p>
        </p:txBody>
      </p:sp>
      <p:sp>
        <p:nvSpPr>
          <p:cNvPr id="8" name="Rectangle 7"/>
          <p:cNvSpPr/>
          <p:nvPr/>
        </p:nvSpPr>
        <p:spPr>
          <a:xfrm>
            <a:off x="1839490" y="1636288"/>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0" name="Straight Arrow Connector 9"/>
          <p:cNvCxnSpPr>
            <a:stCxn id="15" idx="2"/>
          </p:cNvCxnSpPr>
          <p:nvPr/>
        </p:nvCxnSpPr>
        <p:spPr>
          <a:xfrm flipV="1">
            <a:off x="3281507" y="2923281"/>
            <a:ext cx="143982"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808728" y="2917336"/>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a:p>
            <a:pPr algn="ctr"/>
            <a:r>
              <a:rPr lang="en-US" sz="1500" dirty="0">
                <a:solidFill>
                  <a:schemeClr val="accent3">
                    <a:lumMod val="75000"/>
                  </a:schemeClr>
                </a:solidFill>
                <a:latin typeface="Museo Sans 300" charset="0"/>
                <a:ea typeface="Museo Sans 300" charset="0"/>
                <a:cs typeface="Museo Sans 300" charset="0"/>
              </a:rPr>
              <a:t>4</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p:txBody>
      </p:sp>
      <p:sp>
        <p:nvSpPr>
          <p:cNvPr id="15" name="Rectangle 14"/>
          <p:cNvSpPr/>
          <p:nvPr/>
        </p:nvSpPr>
        <p:spPr>
          <a:xfrm>
            <a:off x="2827056" y="2923278"/>
            <a:ext cx="908903"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0" name="Rectangle 19"/>
          <p:cNvSpPr/>
          <p:nvPr/>
        </p:nvSpPr>
        <p:spPr>
          <a:xfrm>
            <a:off x="394268" y="1626463"/>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1586708" y="2439716"/>
            <a:ext cx="1300214"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34" name="Elbow Connector 33"/>
          <p:cNvCxnSpPr>
            <a:stCxn id="32" idx="1"/>
            <a:endCxn id="13" idx="0"/>
          </p:cNvCxnSpPr>
          <p:nvPr/>
        </p:nvCxnSpPr>
        <p:spPr>
          <a:xfrm rot="10800000" flipV="1">
            <a:off x="1298405" y="2640794"/>
            <a:ext cx="288303" cy="276542"/>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32" idx="3"/>
            <a:endCxn id="15" idx="0"/>
          </p:cNvCxnSpPr>
          <p:nvPr/>
        </p:nvCxnSpPr>
        <p:spPr>
          <a:xfrm>
            <a:off x="2886922" y="2640795"/>
            <a:ext cx="394586" cy="282484"/>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a:off x="2236815" y="2158655"/>
            <a:ext cx="0" cy="28106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13" idx="2"/>
          </p:cNvCxnSpPr>
          <p:nvPr/>
        </p:nvCxnSpPr>
        <p:spPr>
          <a:xfrm flipH="1">
            <a:off x="1292338" y="3437899"/>
            <a:ext cx="6068" cy="355237"/>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49" name="Rounded Rectangle 48"/>
          <p:cNvSpPr/>
          <p:nvPr/>
        </p:nvSpPr>
        <p:spPr>
          <a:xfrm>
            <a:off x="796594" y="3776906"/>
            <a:ext cx="991488" cy="454432"/>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cxnSp>
        <p:nvCxnSpPr>
          <p:cNvPr id="56" name="Straight Arrow Connector 55"/>
          <p:cNvCxnSpPr/>
          <p:nvPr/>
        </p:nvCxnSpPr>
        <p:spPr>
          <a:xfrm flipH="1">
            <a:off x="3249160" y="3444743"/>
            <a:ext cx="6068" cy="355237"/>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840446" y="1022194"/>
            <a:ext cx="3864945" cy="415498"/>
          </a:xfrm>
          <a:prstGeom prst="rect">
            <a:avLst/>
          </a:prstGeom>
          <a:noFill/>
        </p:spPr>
        <p:txBody>
          <a:bodyPr wrap="square">
            <a:spAutoFit/>
          </a:bodyPr>
          <a:lstStyle/>
          <a:p>
            <a:r>
              <a:rPr lang="en-US" sz="2100" dirty="0">
                <a:solidFill>
                  <a:schemeClr val="accent1"/>
                </a:solidFill>
                <a:latin typeface="Museo Sans 500"/>
                <a:ea typeface="Museo Sans 300" charset="0"/>
                <a:cs typeface="Museo Sans 500"/>
              </a:rPr>
              <a:t>Choice 2:</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Term</a:t>
            </a:r>
          </a:p>
        </p:txBody>
      </p:sp>
      <mc:AlternateContent xmlns:mc="http://schemas.openxmlformats.org/markup-compatibility/2006" xmlns:p14="http://schemas.microsoft.com/office/powerpoint/2010/main">
        <mc:Choice Requires="p14">
          <p:contentPart p14:bwMode="auto" r:id="rId3">
            <p14:nvContentPartPr>
              <p14:cNvPr id="3" name="Ink 2"/>
              <p14:cNvContentPartPr/>
              <p14:nvPr/>
            </p14:nvContentPartPr>
            <p14:xfrm>
              <a:off x="1090101" y="3399570"/>
              <a:ext cx="138240" cy="17010"/>
            </p14:xfrm>
          </p:contentPart>
        </mc:Choice>
        <mc:Fallback xmlns="">
          <p:pic>
            <p:nvPicPr>
              <p:cNvPr id="3" name="Ink 2"/>
              <p:cNvPicPr/>
              <p:nvPr/>
            </p:nvPicPr>
            <p:blipFill>
              <a:blip r:embed="rId4"/>
              <a:stretch>
                <a:fillRect/>
              </a:stretch>
            </p:blipFill>
            <p:spPr>
              <a:xfrm>
                <a:off x="1080741" y="3390356"/>
                <a:ext cx="156960" cy="35083"/>
              </a:xfrm>
              <a:prstGeom prst="rect">
                <a:avLst/>
              </a:prstGeom>
            </p:spPr>
          </p:pic>
        </mc:Fallback>
      </mc:AlternateContent>
      <p:sp>
        <p:nvSpPr>
          <p:cNvPr id="18" name="Rounded Rectangle 44">
            <a:extLst>
              <a:ext uri="{FF2B5EF4-FFF2-40B4-BE49-F238E27FC236}">
                <a16:creationId xmlns:a16="http://schemas.microsoft.com/office/drawing/2014/main" id="{A1657598-C782-4385-AABD-4F0ED397DBC0}"/>
              </a:ext>
            </a:extLst>
          </p:cNvPr>
          <p:cNvSpPr/>
          <p:nvPr/>
        </p:nvSpPr>
        <p:spPr>
          <a:xfrm>
            <a:off x="2816689" y="3793136"/>
            <a:ext cx="929635" cy="454432"/>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Risky</a:t>
            </a:r>
          </a:p>
        </p:txBody>
      </p:sp>
    </p:spTree>
    <p:extLst>
      <p:ext uri="{BB962C8B-B14F-4D97-AF65-F5344CB8AC3E}">
        <p14:creationId xmlns:p14="http://schemas.microsoft.com/office/powerpoint/2010/main" val="3334321056"/>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4899" y="5954"/>
            <a:ext cx="8227457" cy="857250"/>
          </a:xfrm>
        </p:spPr>
        <p:txBody>
          <a:bodyPr/>
          <a:lstStyle/>
          <a:p>
            <a:r>
              <a:rPr lang="en-US" dirty="0">
                <a:solidFill>
                  <a:srgbClr val="B57BA6"/>
                </a:solidFill>
              </a:rPr>
              <a:t>Evaluating the split on Term</a:t>
            </a:r>
          </a:p>
        </p:txBody>
      </p:sp>
      <p:sp>
        <p:nvSpPr>
          <p:cNvPr id="8" name="Rectangle 7"/>
          <p:cNvSpPr/>
          <p:nvPr/>
        </p:nvSpPr>
        <p:spPr>
          <a:xfrm>
            <a:off x="1839490" y="1636288"/>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3</a:t>
            </a:r>
            <a:endParaRPr lang="en-US" sz="1500" dirty="0">
              <a:solidFill>
                <a:schemeClr val="accent4"/>
              </a:solidFill>
              <a:latin typeface="Museo Sans 300" charset="0"/>
              <a:ea typeface="Museo Sans 300" charset="0"/>
              <a:cs typeface="Museo Sans 300" charset="0"/>
            </a:endParaRPr>
          </a:p>
        </p:txBody>
      </p:sp>
      <p:cxnSp>
        <p:nvCxnSpPr>
          <p:cNvPr id="10" name="Straight Arrow Connector 9"/>
          <p:cNvCxnSpPr>
            <a:stCxn id="15" idx="2"/>
          </p:cNvCxnSpPr>
          <p:nvPr/>
        </p:nvCxnSpPr>
        <p:spPr>
          <a:xfrm flipV="1">
            <a:off x="3281507" y="2923281"/>
            <a:ext cx="143982"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808728" y="2917336"/>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a:p>
            <a:pPr algn="ctr"/>
            <a:r>
              <a:rPr lang="en-US" sz="1500" dirty="0">
                <a:solidFill>
                  <a:schemeClr val="accent3">
                    <a:lumMod val="75000"/>
                  </a:schemeClr>
                </a:solidFill>
                <a:latin typeface="Museo Sans 300" charset="0"/>
                <a:ea typeface="Museo Sans 300" charset="0"/>
                <a:cs typeface="Museo Sans 300" charset="0"/>
              </a:rPr>
              <a:t>4</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p:txBody>
      </p:sp>
      <p:sp>
        <p:nvSpPr>
          <p:cNvPr id="15" name="Rectangle 14"/>
          <p:cNvSpPr/>
          <p:nvPr/>
        </p:nvSpPr>
        <p:spPr>
          <a:xfrm>
            <a:off x="2827056" y="2923278"/>
            <a:ext cx="908903"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0" name="Rectangle 19"/>
          <p:cNvSpPr/>
          <p:nvPr/>
        </p:nvSpPr>
        <p:spPr>
          <a:xfrm>
            <a:off x="394268" y="1626463"/>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1586708" y="2439716"/>
            <a:ext cx="1300214"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34" name="Elbow Connector 33"/>
          <p:cNvCxnSpPr>
            <a:stCxn id="32" idx="1"/>
            <a:endCxn id="13" idx="0"/>
          </p:cNvCxnSpPr>
          <p:nvPr/>
        </p:nvCxnSpPr>
        <p:spPr>
          <a:xfrm rot="10800000" flipV="1">
            <a:off x="1298405" y="2640794"/>
            <a:ext cx="288303" cy="276542"/>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32" idx="3"/>
            <a:endCxn id="15" idx="0"/>
          </p:cNvCxnSpPr>
          <p:nvPr/>
        </p:nvCxnSpPr>
        <p:spPr>
          <a:xfrm>
            <a:off x="2886922" y="2640795"/>
            <a:ext cx="394586" cy="282484"/>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a:off x="2236815" y="2158655"/>
            <a:ext cx="0" cy="28106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07452" y="4650623"/>
            <a:ext cx="1399997" cy="346249"/>
          </a:xfrm>
          <a:prstGeom prst="rect">
            <a:avLst/>
          </a:prstGeom>
          <a:noFill/>
          <a:ln>
            <a:noFill/>
          </a:ln>
        </p:spPr>
        <p:txBody>
          <a:bodyPr wrap="square" rtlCol="0">
            <a:spAutoFit/>
          </a:bodyPr>
          <a:lstStyle/>
          <a:p>
            <a:r>
              <a:rPr lang="en-US" sz="1650" dirty="0">
                <a:solidFill>
                  <a:schemeClr val="accent6"/>
                </a:solidFill>
                <a:latin typeface="Museo Sans 500"/>
                <a:cs typeface="Museo Sans 500"/>
              </a:rPr>
              <a:t>1 mistake</a:t>
            </a:r>
          </a:p>
        </p:txBody>
      </p:sp>
      <p:sp>
        <p:nvSpPr>
          <p:cNvPr id="26" name="TextBox 25"/>
          <p:cNvSpPr txBox="1"/>
          <p:nvPr/>
        </p:nvSpPr>
        <p:spPr>
          <a:xfrm>
            <a:off x="2642691" y="4654077"/>
            <a:ext cx="1323352" cy="346249"/>
          </a:xfrm>
          <a:prstGeom prst="rect">
            <a:avLst/>
          </a:prstGeom>
          <a:noFill/>
          <a:ln>
            <a:noFill/>
          </a:ln>
        </p:spPr>
        <p:txBody>
          <a:bodyPr wrap="square" rtlCol="0">
            <a:spAutoFit/>
          </a:bodyPr>
          <a:lstStyle/>
          <a:p>
            <a:r>
              <a:rPr lang="en-US" sz="1650" dirty="0">
                <a:solidFill>
                  <a:schemeClr val="accent6"/>
                </a:solidFill>
                <a:latin typeface="Museo Sans 500"/>
                <a:cs typeface="Museo Sans 500"/>
              </a:rPr>
              <a:t>2 mistakes</a:t>
            </a:r>
          </a:p>
        </p:txBody>
      </p:sp>
      <p:cxnSp>
        <p:nvCxnSpPr>
          <p:cNvPr id="48" name="Straight Arrow Connector 47"/>
          <p:cNvCxnSpPr>
            <a:stCxn id="13" idx="2"/>
          </p:cNvCxnSpPr>
          <p:nvPr/>
        </p:nvCxnSpPr>
        <p:spPr>
          <a:xfrm flipH="1">
            <a:off x="1292338" y="3437899"/>
            <a:ext cx="6068" cy="355237"/>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sp>
        <p:nvSpPr>
          <p:cNvPr id="49" name="Rounded Rectangle 48"/>
          <p:cNvSpPr/>
          <p:nvPr/>
        </p:nvSpPr>
        <p:spPr>
          <a:xfrm>
            <a:off x="796594" y="3776906"/>
            <a:ext cx="991488" cy="454432"/>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Safe</a:t>
            </a:r>
          </a:p>
        </p:txBody>
      </p:sp>
      <p:cxnSp>
        <p:nvCxnSpPr>
          <p:cNvPr id="56" name="Straight Arrow Connector 55"/>
          <p:cNvCxnSpPr/>
          <p:nvPr/>
        </p:nvCxnSpPr>
        <p:spPr>
          <a:xfrm flipH="1">
            <a:off x="3249160" y="3444743"/>
            <a:ext cx="6068" cy="355237"/>
          </a:xfrm>
          <a:prstGeom prst="straightConnector1">
            <a:avLst/>
          </a:prstGeom>
          <a:ln>
            <a:solidFill>
              <a:schemeClr val="accent5"/>
            </a:solidFill>
            <a:miter lim="800000"/>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flipV="1">
            <a:off x="1307450" y="4280846"/>
            <a:ext cx="1" cy="37041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3304366" y="4296206"/>
            <a:ext cx="1" cy="37041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361534" y="1994763"/>
            <a:ext cx="2591182" cy="13215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400" dirty="0">
                <a:latin typeface="Museo Sans 300"/>
                <a:cs typeface="Museo Sans 300"/>
              </a:rPr>
              <a:t>Error = </a:t>
            </a:r>
            <a:r>
              <a:rPr lang="en-US" sz="2400" u="sng" dirty="0">
                <a:latin typeface="Museo Sans 300"/>
                <a:cs typeface="Museo Sans 300"/>
              </a:rPr>
              <a:t>	          </a:t>
            </a:r>
            <a:r>
              <a:rPr lang="en-US" sz="788" u="sng" dirty="0">
                <a:latin typeface="Museo Sans 300"/>
                <a:cs typeface="Museo Sans 300"/>
              </a:rPr>
              <a:t>.</a:t>
            </a:r>
            <a:endParaRPr lang="en-US" sz="2400" dirty="0">
              <a:solidFill>
                <a:schemeClr val="accent1"/>
              </a:solidFill>
              <a:latin typeface="Museo Sans 300"/>
              <a:cs typeface="Museo Sans 300"/>
            </a:endParaRPr>
          </a:p>
          <a:p>
            <a:r>
              <a:rPr lang="en-US" sz="2400" dirty="0">
                <a:latin typeface="Museo Sans 300"/>
                <a:cs typeface="Museo Sans 300"/>
              </a:rPr>
              <a:t>               </a:t>
            </a:r>
          </a:p>
          <a:p>
            <a:r>
              <a:rPr lang="en-US" sz="2400" dirty="0">
                <a:latin typeface="Museo Sans 300"/>
                <a:cs typeface="Museo Sans 300"/>
              </a:rPr>
              <a:t>         =</a:t>
            </a:r>
          </a:p>
        </p:txBody>
      </p:sp>
      <p:graphicFrame>
        <p:nvGraphicFramePr>
          <p:cNvPr id="25" name="Table 24"/>
          <p:cNvGraphicFramePr>
            <a:graphicFrameLocks noGrp="1"/>
          </p:cNvGraphicFramePr>
          <p:nvPr>
            <p:extLst>
              <p:ext uri="{D42A27DB-BD31-4B8C-83A1-F6EECF244321}">
                <p14:modId xmlns:p14="http://schemas.microsoft.com/office/powerpoint/2010/main" val="2461424116"/>
              </p:ext>
            </p:extLst>
          </p:nvPr>
        </p:nvGraphicFramePr>
        <p:xfrm>
          <a:off x="4393009" y="3394239"/>
          <a:ext cx="4632209" cy="1554480"/>
        </p:xfrm>
        <a:graphic>
          <a:graphicData uri="http://schemas.openxmlformats.org/drawingml/2006/table">
            <a:tbl>
              <a:tblPr firstRow="1" bandRow="1">
                <a:tableStyleId>{5C22544A-7EE6-4342-B048-85BDC9FD1C3A}</a:tableStyleId>
              </a:tblPr>
              <a:tblGrid>
                <a:gridCol w="2050599">
                  <a:extLst>
                    <a:ext uri="{9D8B030D-6E8A-4147-A177-3AD203B41FA5}">
                      <a16:colId xmlns:a16="http://schemas.microsoft.com/office/drawing/2014/main" val="20000"/>
                    </a:ext>
                  </a:extLst>
                </a:gridCol>
                <a:gridCol w="2581610">
                  <a:extLst>
                    <a:ext uri="{9D8B030D-6E8A-4147-A177-3AD203B41FA5}">
                      <a16:colId xmlns:a16="http://schemas.microsoft.com/office/drawing/2014/main" val="20001"/>
                    </a:ext>
                  </a:extLst>
                </a:gridCol>
              </a:tblGrid>
              <a:tr h="388620">
                <a:tc>
                  <a:txBody>
                    <a:bodyPr/>
                    <a:lstStyle/>
                    <a:p>
                      <a:pPr algn="ctr"/>
                      <a:r>
                        <a:rPr lang="en-US" sz="2100" dirty="0">
                          <a:latin typeface="Museo Sans 300"/>
                          <a:cs typeface="Museo Sans 300"/>
                        </a:rPr>
                        <a:t>Tree</a:t>
                      </a:r>
                    </a:p>
                  </a:txBody>
                  <a:tcPr marL="68580" marR="68580" marT="34290" marB="34290"/>
                </a:tc>
                <a:tc>
                  <a:txBody>
                    <a:bodyPr/>
                    <a:lstStyle/>
                    <a:p>
                      <a:pPr algn="ctr"/>
                      <a:r>
                        <a:rPr lang="en-US" sz="2100" dirty="0">
                          <a:latin typeface="Museo Sans 300"/>
                          <a:cs typeface="Museo Sans 300"/>
                        </a:rPr>
                        <a:t>Classification error</a:t>
                      </a:r>
                    </a:p>
                  </a:txBody>
                  <a:tcPr marL="68580" marR="68580" marT="34290" marB="34290"/>
                </a:tc>
                <a:extLst>
                  <a:ext uri="{0D108BD9-81ED-4DB2-BD59-A6C34878D82A}">
                    <a16:rowId xmlns:a16="http://schemas.microsoft.com/office/drawing/2014/main" val="10000"/>
                  </a:ext>
                </a:extLst>
              </a:tr>
              <a:tr h="388620">
                <a:tc>
                  <a:txBody>
                    <a:bodyPr/>
                    <a:lstStyle/>
                    <a:p>
                      <a:pPr algn="ctr"/>
                      <a:r>
                        <a:rPr lang="en-US" sz="2100" dirty="0">
                          <a:latin typeface="Museo Sans 300"/>
                          <a:cs typeface="Museo Sans 300"/>
                        </a:rPr>
                        <a:t>(root)</a:t>
                      </a:r>
                    </a:p>
                  </a:txBody>
                  <a:tcPr marL="68580" marR="68580" marT="34290" marB="34290"/>
                </a:tc>
                <a:tc>
                  <a:txBody>
                    <a:bodyPr/>
                    <a:lstStyle/>
                    <a:p>
                      <a:pPr algn="ctr"/>
                      <a:r>
                        <a:rPr lang="en-US" sz="2100" dirty="0">
                          <a:latin typeface="Museo Sans 300"/>
                          <a:cs typeface="Museo Sans 300"/>
                        </a:rPr>
                        <a:t>0.33</a:t>
                      </a:r>
                    </a:p>
                  </a:txBody>
                  <a:tcPr marL="68580" marR="68580" marT="34290" marB="34290"/>
                </a:tc>
                <a:extLst>
                  <a:ext uri="{0D108BD9-81ED-4DB2-BD59-A6C34878D82A}">
                    <a16:rowId xmlns:a16="http://schemas.microsoft.com/office/drawing/2014/main" val="10001"/>
                  </a:ext>
                </a:extLst>
              </a:tr>
              <a:tr h="388620">
                <a:tc>
                  <a:txBody>
                    <a:bodyPr/>
                    <a:lstStyle/>
                    <a:p>
                      <a:pPr algn="ct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credit</a:t>
                      </a:r>
                      <a:endParaRPr lang="en-US" sz="2100" dirty="0">
                        <a:latin typeface="Museo Sans 300"/>
                        <a:cs typeface="Museo Sans 300"/>
                      </a:endParaRPr>
                    </a:p>
                  </a:txBody>
                  <a:tcPr marL="68580" marR="68580" marT="34290" marB="34290"/>
                </a:tc>
                <a:tc>
                  <a:txBody>
                    <a:bodyPr/>
                    <a:lstStyle/>
                    <a:p>
                      <a:pPr algn="ctr"/>
                      <a:r>
                        <a:rPr lang="en-US" sz="2100" dirty="0">
                          <a:latin typeface="Museo Sans 300"/>
                          <a:cs typeface="Museo Sans 300"/>
                        </a:rPr>
                        <a:t>0.22</a:t>
                      </a:r>
                    </a:p>
                  </a:txBody>
                  <a:tcPr marL="68580" marR="68580" marT="34290" marB="34290"/>
                </a:tc>
                <a:extLst>
                  <a:ext uri="{0D108BD9-81ED-4DB2-BD59-A6C34878D82A}">
                    <a16:rowId xmlns:a16="http://schemas.microsoft.com/office/drawing/2014/main" val="10002"/>
                  </a:ext>
                </a:extLst>
              </a:tr>
              <a:tr h="38862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term</a:t>
                      </a:r>
                      <a:endParaRPr lang="en-US" sz="2100" dirty="0">
                        <a:latin typeface="Museo Sans 300"/>
                        <a:cs typeface="Museo Sans 300"/>
                      </a:endParaRPr>
                    </a:p>
                  </a:txBody>
                  <a:tcPr marL="68580" marR="68580" marT="34290" marB="34290"/>
                </a:tc>
                <a:tc>
                  <a:txBody>
                    <a:bodyPr/>
                    <a:lstStyle/>
                    <a:p>
                      <a:pPr algn="ctr"/>
                      <a:r>
                        <a:rPr lang="en-US" sz="2100" dirty="0">
                          <a:latin typeface="Museo Sans 300"/>
                          <a:cs typeface="Museo Sans 300"/>
                        </a:rPr>
                        <a:t>0.33</a:t>
                      </a:r>
                    </a:p>
                  </a:txBody>
                  <a:tcPr marL="68580" marR="68580" marT="34290" marB="34290"/>
                </a:tc>
                <a:extLst>
                  <a:ext uri="{0D108BD9-81ED-4DB2-BD59-A6C34878D82A}">
                    <a16:rowId xmlns:a16="http://schemas.microsoft.com/office/drawing/2014/main" val="10003"/>
                  </a:ext>
                </a:extLst>
              </a:tr>
            </a:tbl>
          </a:graphicData>
        </a:graphic>
      </p:graphicFrame>
      <p:sp>
        <p:nvSpPr>
          <p:cNvPr id="29" name="Rectangle 28"/>
          <p:cNvSpPr/>
          <p:nvPr/>
        </p:nvSpPr>
        <p:spPr>
          <a:xfrm>
            <a:off x="840446" y="1022194"/>
            <a:ext cx="3864945" cy="415498"/>
          </a:xfrm>
          <a:prstGeom prst="rect">
            <a:avLst/>
          </a:prstGeom>
          <a:noFill/>
        </p:spPr>
        <p:txBody>
          <a:bodyPr wrap="square">
            <a:spAutoFit/>
          </a:bodyPr>
          <a:lstStyle/>
          <a:p>
            <a:r>
              <a:rPr lang="en-US" sz="2100" dirty="0">
                <a:solidFill>
                  <a:schemeClr val="accent1"/>
                </a:solidFill>
                <a:latin typeface="Museo Sans 500"/>
                <a:ea typeface="Museo Sans 300" charset="0"/>
                <a:cs typeface="Museo Sans 500"/>
              </a:rPr>
              <a:t>Choice 2:</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Term</a:t>
            </a:r>
          </a:p>
        </p:txBody>
      </p:sp>
      <p:sp>
        <p:nvSpPr>
          <p:cNvPr id="27" name="Rounded Rectangle 44">
            <a:extLst>
              <a:ext uri="{FF2B5EF4-FFF2-40B4-BE49-F238E27FC236}">
                <a16:creationId xmlns:a16="http://schemas.microsoft.com/office/drawing/2014/main" id="{31A17AF8-FA88-439A-B3E8-ABD6285C9888}"/>
              </a:ext>
            </a:extLst>
          </p:cNvPr>
          <p:cNvSpPr/>
          <p:nvPr/>
        </p:nvSpPr>
        <p:spPr>
          <a:xfrm>
            <a:off x="2772918" y="3793494"/>
            <a:ext cx="929635" cy="454432"/>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500" dirty="0">
                <a:latin typeface="Museo Sans 300" charset="0"/>
                <a:ea typeface="Museo Sans 300" charset="0"/>
                <a:cs typeface="Museo Sans 300" charset="0"/>
              </a:rPr>
              <a:t>Risky</a:t>
            </a:r>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E667C20E-1511-4F77-B35D-579A38474E4F}"/>
                  </a:ext>
                </a:extLst>
              </p14:cNvPr>
              <p14:cNvContentPartPr/>
              <p14:nvPr/>
            </p14:nvContentPartPr>
            <p14:xfrm>
              <a:off x="6500520" y="2152800"/>
              <a:ext cx="1172160" cy="1007280"/>
            </p14:xfrm>
          </p:contentPart>
        </mc:Choice>
        <mc:Fallback>
          <p:pic>
            <p:nvPicPr>
              <p:cNvPr id="3" name="Ink 2">
                <a:extLst>
                  <a:ext uri="{FF2B5EF4-FFF2-40B4-BE49-F238E27FC236}">
                    <a16:creationId xmlns:a16="http://schemas.microsoft.com/office/drawing/2014/main" id="{E667C20E-1511-4F77-B35D-579A38474E4F}"/>
                  </a:ext>
                </a:extLst>
              </p:cNvPr>
              <p:cNvPicPr/>
              <p:nvPr/>
            </p:nvPicPr>
            <p:blipFill>
              <a:blip r:embed="rId4"/>
              <a:stretch>
                <a:fillRect/>
              </a:stretch>
            </p:blipFill>
            <p:spPr>
              <a:xfrm>
                <a:off x="6491160" y="2143440"/>
                <a:ext cx="1190880" cy="1026000"/>
              </a:xfrm>
              <a:prstGeom prst="rect">
                <a:avLst/>
              </a:prstGeom>
            </p:spPr>
          </p:pic>
        </mc:Fallback>
      </mc:AlternateContent>
    </p:spTree>
    <p:extLst>
      <p:ext uri="{BB962C8B-B14F-4D97-AF65-F5344CB8AC3E}">
        <p14:creationId xmlns:p14="http://schemas.microsoft.com/office/powerpoint/2010/main" val="21002368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down)">
                                      <p:cBhvr>
                                        <p:cTn id="11" dur="500"/>
                                        <p:tgtEl>
                                          <p:spTgt spid="6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up)">
                                      <p:cBhvr>
                                        <p:cTn id="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Title 1"/>
          <p:cNvSpPr>
            <a:spLocks noGrp="1"/>
          </p:cNvSpPr>
          <p:nvPr>
            <p:ph type="title"/>
          </p:nvPr>
        </p:nvSpPr>
        <p:spPr>
          <a:xfrm>
            <a:off x="488114" y="356836"/>
            <a:ext cx="4221168" cy="1660921"/>
          </a:xfrm>
        </p:spPr>
        <p:txBody>
          <a:bodyPr>
            <a:normAutofit/>
          </a:bodyPr>
          <a:lstStyle/>
          <a:p>
            <a:r>
              <a:rPr lang="en-US" dirty="0">
                <a:solidFill>
                  <a:srgbClr val="B57BA6"/>
                </a:solidFill>
              </a:rPr>
              <a:t>Choice 1 vs Choice 2:</a:t>
            </a:r>
            <a:br>
              <a:rPr lang="en-US" dirty="0">
                <a:solidFill>
                  <a:srgbClr val="B57BA6"/>
                </a:solidFill>
              </a:rPr>
            </a:br>
            <a:r>
              <a:rPr lang="en-US" dirty="0">
                <a:solidFill>
                  <a:srgbClr val="B57BA6"/>
                </a:solidFill>
              </a:rPr>
              <a:t>Comparing split on credit vs term </a:t>
            </a:r>
          </a:p>
        </p:txBody>
      </p:sp>
      <p:sp>
        <p:nvSpPr>
          <p:cNvPr id="8" name="Rectangle 7"/>
          <p:cNvSpPr/>
          <p:nvPr/>
        </p:nvSpPr>
        <p:spPr>
          <a:xfrm>
            <a:off x="2096740" y="2786551"/>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cxnSp>
        <p:nvCxnSpPr>
          <p:cNvPr id="10" name="Straight Arrow Connector 9"/>
          <p:cNvCxnSpPr>
            <a:stCxn id="15" idx="2"/>
          </p:cNvCxnSpPr>
          <p:nvPr/>
        </p:nvCxnSpPr>
        <p:spPr>
          <a:xfrm flipV="1">
            <a:off x="3761176" y="4120711"/>
            <a:ext cx="67049" cy="521462"/>
          </a:xfrm>
          <a:prstGeom prst="straightConnector1">
            <a:avLst/>
          </a:prstGeom>
          <a:ln>
            <a:solidFill>
              <a:schemeClr val="accent5"/>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639118" y="4128245"/>
            <a:ext cx="979354" cy="5205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excellent</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0</a:t>
            </a:r>
          </a:p>
        </p:txBody>
      </p:sp>
      <p:sp>
        <p:nvSpPr>
          <p:cNvPr id="14" name="Rectangle 13"/>
          <p:cNvSpPr/>
          <p:nvPr/>
        </p:nvSpPr>
        <p:spPr>
          <a:xfrm>
            <a:off x="2057843" y="4113579"/>
            <a:ext cx="862628" cy="5315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fair</a:t>
            </a:r>
          </a:p>
          <a:p>
            <a:pPr algn="ctr"/>
            <a:r>
              <a:rPr lang="en-US" sz="1500" dirty="0">
                <a:solidFill>
                  <a:schemeClr val="accent3">
                    <a:lumMod val="75000"/>
                  </a:schemeClr>
                </a:solidFill>
                <a:latin typeface="Museo Sans 300" charset="0"/>
                <a:ea typeface="Museo Sans 300" charset="0"/>
                <a:cs typeface="Museo Sans 300" charset="0"/>
              </a:rPr>
              <a:t>3</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a:p>
            <a:pPr>
              <a:lnSpc>
                <a:spcPct val="150000"/>
              </a:lnSpc>
            </a:pPr>
            <a:endParaRPr lang="en-US" sz="1500" dirty="0">
              <a:solidFill>
                <a:schemeClr val="accent3">
                  <a:lumMod val="75000"/>
                </a:schemeClr>
              </a:solidFill>
              <a:latin typeface="Museo Sans 300" charset="0"/>
              <a:ea typeface="Museo Sans 300" charset="0"/>
              <a:cs typeface="Museo Sans 300" charset="0"/>
            </a:endParaRPr>
          </a:p>
        </p:txBody>
      </p:sp>
      <p:sp>
        <p:nvSpPr>
          <p:cNvPr id="15" name="Rectangle 14"/>
          <p:cNvSpPr/>
          <p:nvPr/>
        </p:nvSpPr>
        <p:spPr>
          <a:xfrm>
            <a:off x="3383657" y="4120708"/>
            <a:ext cx="755038" cy="52146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poor</a:t>
            </a:r>
          </a:p>
          <a:p>
            <a:pPr algn="ctr"/>
            <a:r>
              <a:rPr lang="en-US" sz="1500" dirty="0">
                <a:solidFill>
                  <a:schemeClr val="accent3">
                    <a:lumMod val="75000"/>
                  </a:schemeClr>
                </a:solidFill>
                <a:latin typeface="Museo Sans 300" charset="0"/>
                <a:ea typeface="Museo Sans 300" charset="0"/>
                <a:cs typeface="Museo Sans 300" charset="0"/>
              </a:rPr>
              <a:t>1</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16" name="Rectangle 15"/>
          <p:cNvSpPr/>
          <p:nvPr/>
        </p:nvSpPr>
        <p:spPr>
          <a:xfrm>
            <a:off x="428583" y="2721452"/>
            <a:ext cx="4089006" cy="206521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Museo Sans 100"/>
              <a:cs typeface="Museo Sans 100"/>
            </a:endParaRPr>
          </a:p>
        </p:txBody>
      </p:sp>
      <p:sp>
        <p:nvSpPr>
          <p:cNvPr id="20" name="Rectangle 19"/>
          <p:cNvSpPr/>
          <p:nvPr/>
        </p:nvSpPr>
        <p:spPr>
          <a:xfrm>
            <a:off x="488114" y="2730871"/>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22" name="Rectangle 21"/>
          <p:cNvSpPr/>
          <p:nvPr/>
        </p:nvSpPr>
        <p:spPr>
          <a:xfrm>
            <a:off x="6499760" y="2736257"/>
            <a:ext cx="794651" cy="52236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Root</a:t>
            </a:r>
          </a:p>
          <a:p>
            <a:pPr algn="ctr"/>
            <a:r>
              <a:rPr lang="en-US" sz="1500" dirty="0">
                <a:solidFill>
                  <a:schemeClr val="accent3">
                    <a:lumMod val="75000"/>
                  </a:schemeClr>
                </a:solidFill>
                <a:latin typeface="Museo Sans 300" charset="0"/>
                <a:ea typeface="Museo Sans 300" charset="0"/>
                <a:cs typeface="Museo Sans 300" charset="0"/>
              </a:rPr>
              <a:t>6</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3</a:t>
            </a:r>
          </a:p>
        </p:txBody>
      </p:sp>
      <p:sp>
        <p:nvSpPr>
          <p:cNvPr id="26" name="Rectangle 25"/>
          <p:cNvSpPr/>
          <p:nvPr/>
        </p:nvSpPr>
        <p:spPr>
          <a:xfrm>
            <a:off x="5420667" y="4118869"/>
            <a:ext cx="922186" cy="513927"/>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3 years</a:t>
            </a:r>
          </a:p>
          <a:p>
            <a:pPr algn="ctr"/>
            <a:r>
              <a:rPr lang="en-US" sz="1500" dirty="0">
                <a:solidFill>
                  <a:schemeClr val="accent3">
                    <a:lumMod val="75000"/>
                  </a:schemeClr>
                </a:solidFill>
                <a:latin typeface="Museo Sans 300" charset="0"/>
                <a:ea typeface="Museo Sans 300" charset="0"/>
                <a:cs typeface="Museo Sans 300" charset="0"/>
              </a:rPr>
              <a:t>4</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1</a:t>
            </a:r>
          </a:p>
        </p:txBody>
      </p:sp>
      <p:sp>
        <p:nvSpPr>
          <p:cNvPr id="28" name="Rectangle 27"/>
          <p:cNvSpPr/>
          <p:nvPr/>
        </p:nvSpPr>
        <p:spPr>
          <a:xfrm>
            <a:off x="7561047" y="4128830"/>
            <a:ext cx="922187" cy="508700"/>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500" dirty="0">
                <a:solidFill>
                  <a:schemeClr val="accent6"/>
                </a:solidFill>
                <a:latin typeface="Museo Sans 300" charset="0"/>
                <a:ea typeface="Museo Sans 300" charset="0"/>
                <a:cs typeface="Museo Sans 300" charset="0"/>
              </a:rPr>
              <a:t>5 years</a:t>
            </a:r>
          </a:p>
          <a:p>
            <a:pPr algn="ctr"/>
            <a:r>
              <a:rPr lang="en-US" sz="1500" dirty="0">
                <a:solidFill>
                  <a:schemeClr val="accent3">
                    <a:lumMod val="75000"/>
                  </a:schemeClr>
                </a:solidFill>
                <a:latin typeface="Museo Sans 300" charset="0"/>
                <a:ea typeface="Museo Sans 300" charset="0"/>
                <a:cs typeface="Museo Sans 300" charset="0"/>
              </a:rPr>
              <a:t>2</a:t>
            </a:r>
            <a:r>
              <a:rPr lang="en-US" sz="1500" dirty="0">
                <a:solidFill>
                  <a:schemeClr val="accent6"/>
                </a:solidFill>
                <a:latin typeface="Museo Sans 300" charset="0"/>
                <a:ea typeface="Museo Sans 300" charset="0"/>
                <a:cs typeface="Museo Sans 300" charset="0"/>
              </a:rPr>
              <a:t>    </a:t>
            </a:r>
            <a:r>
              <a:rPr lang="en-US" sz="1500" dirty="0">
                <a:solidFill>
                  <a:schemeClr val="accent4"/>
                </a:solidFill>
                <a:latin typeface="Museo Sans 300" charset="0"/>
                <a:ea typeface="Museo Sans 300" charset="0"/>
                <a:cs typeface="Museo Sans 300" charset="0"/>
              </a:rPr>
              <a:t>2</a:t>
            </a:r>
          </a:p>
        </p:txBody>
      </p:sp>
      <p:sp>
        <p:nvSpPr>
          <p:cNvPr id="29" name="Rectangle 28"/>
          <p:cNvSpPr/>
          <p:nvPr/>
        </p:nvSpPr>
        <p:spPr>
          <a:xfrm>
            <a:off x="4935424" y="2689074"/>
            <a:ext cx="3786932" cy="211577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050" dirty="0">
              <a:latin typeface="Museo Sans 100"/>
              <a:cs typeface="Museo Sans 100"/>
            </a:endParaRPr>
          </a:p>
        </p:txBody>
      </p:sp>
      <p:sp>
        <p:nvSpPr>
          <p:cNvPr id="30" name="Rectangle 29"/>
          <p:cNvSpPr/>
          <p:nvPr/>
        </p:nvSpPr>
        <p:spPr>
          <a:xfrm>
            <a:off x="4964566" y="2698321"/>
            <a:ext cx="1192955" cy="553998"/>
          </a:xfrm>
          <a:prstGeom prst="rect">
            <a:avLst/>
          </a:prstGeom>
        </p:spPr>
        <p:txBody>
          <a:bodyPr wrap="none">
            <a:spAutoFit/>
          </a:bodyPr>
          <a:lstStyle/>
          <a:p>
            <a:r>
              <a:rPr lang="en-US" sz="1500" b="1" dirty="0">
                <a:solidFill>
                  <a:schemeClr val="accent6"/>
                </a:solidFill>
                <a:latin typeface="Museo Sans 300" charset="0"/>
                <a:ea typeface="Museo Sans 300" charset="0"/>
                <a:cs typeface="Museo Sans 300" charset="0"/>
              </a:rPr>
              <a:t>Loan status:</a:t>
            </a:r>
            <a:r>
              <a:rPr lang="en-US" sz="1500" dirty="0">
                <a:solidFill>
                  <a:schemeClr val="accent6"/>
                </a:solidFill>
                <a:latin typeface="Museo Sans 300" charset="0"/>
                <a:ea typeface="Museo Sans 300" charset="0"/>
                <a:cs typeface="Museo Sans 300" charset="0"/>
              </a:rPr>
              <a:t> </a:t>
            </a:r>
          </a:p>
          <a:p>
            <a:r>
              <a:rPr lang="en-US" sz="1500" dirty="0">
                <a:solidFill>
                  <a:schemeClr val="accent3">
                    <a:lumMod val="75000"/>
                  </a:schemeClr>
                </a:solidFill>
                <a:latin typeface="Museo Sans 300" charset="0"/>
                <a:ea typeface="Museo Sans 300" charset="0"/>
                <a:cs typeface="Museo Sans 300" charset="0"/>
              </a:rPr>
              <a:t>Safe  </a:t>
            </a:r>
            <a:r>
              <a:rPr lang="en-US" sz="1500" dirty="0">
                <a:solidFill>
                  <a:schemeClr val="accent4"/>
                </a:solidFill>
                <a:latin typeface="Museo Sans 300" charset="0"/>
                <a:ea typeface="Museo Sans 300" charset="0"/>
                <a:cs typeface="Museo Sans 300" charset="0"/>
              </a:rPr>
              <a:t>Risky</a:t>
            </a:r>
            <a:endParaRPr lang="en-US" sz="1500" dirty="0">
              <a:solidFill>
                <a:schemeClr val="accent3">
                  <a:lumMod val="75000"/>
                </a:schemeClr>
              </a:solidFill>
              <a:latin typeface="Museo Sans 300" charset="0"/>
              <a:ea typeface="Museo Sans 300" charset="0"/>
              <a:cs typeface="Museo Sans 300" charset="0"/>
            </a:endParaRPr>
          </a:p>
        </p:txBody>
      </p:sp>
      <p:sp>
        <p:nvSpPr>
          <p:cNvPr id="32" name="Diamond 31"/>
          <p:cNvSpPr/>
          <p:nvPr/>
        </p:nvSpPr>
        <p:spPr>
          <a:xfrm>
            <a:off x="1745137" y="3552980"/>
            <a:ext cx="1489511"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34" name="Elbow Connector 33"/>
          <p:cNvCxnSpPr>
            <a:stCxn id="32" idx="1"/>
            <a:endCxn id="13" idx="0"/>
          </p:cNvCxnSpPr>
          <p:nvPr/>
        </p:nvCxnSpPr>
        <p:spPr>
          <a:xfrm rot="10800000" flipV="1">
            <a:off x="1128795" y="3754058"/>
            <a:ext cx="616343" cy="374187"/>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5" name="Elbow Connector 34"/>
          <p:cNvCxnSpPr>
            <a:cxnSpLocks/>
            <a:stCxn id="32" idx="3"/>
            <a:endCxn id="15" idx="0"/>
          </p:cNvCxnSpPr>
          <p:nvPr/>
        </p:nvCxnSpPr>
        <p:spPr>
          <a:xfrm>
            <a:off x="3234648" y="3754058"/>
            <a:ext cx="526528" cy="366650"/>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32" idx="2"/>
            <a:endCxn id="14" idx="0"/>
          </p:cNvCxnSpPr>
          <p:nvPr/>
        </p:nvCxnSpPr>
        <p:spPr>
          <a:xfrm flipH="1">
            <a:off x="2489157" y="3955137"/>
            <a:ext cx="736" cy="158443"/>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8" idx="2"/>
            <a:endCxn id="32" idx="0"/>
          </p:cNvCxnSpPr>
          <p:nvPr/>
        </p:nvCxnSpPr>
        <p:spPr>
          <a:xfrm flipH="1">
            <a:off x="2489893" y="3308920"/>
            <a:ext cx="4173" cy="24406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92" name="Diamond 91"/>
          <p:cNvSpPr/>
          <p:nvPr/>
        </p:nvSpPr>
        <p:spPr>
          <a:xfrm>
            <a:off x="6233124" y="3552980"/>
            <a:ext cx="1327923" cy="402156"/>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93" name="Elbow Connector 92"/>
          <p:cNvCxnSpPr>
            <a:stCxn id="26" idx="0"/>
            <a:endCxn id="92" idx="1"/>
          </p:cNvCxnSpPr>
          <p:nvPr/>
        </p:nvCxnSpPr>
        <p:spPr>
          <a:xfrm rot="5400000" flipH="1" flipV="1">
            <a:off x="5875036" y="3760781"/>
            <a:ext cx="364811" cy="35136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4" name="Elbow Connector 93"/>
          <p:cNvCxnSpPr>
            <a:stCxn id="28" idx="0"/>
            <a:endCxn id="92" idx="3"/>
          </p:cNvCxnSpPr>
          <p:nvPr/>
        </p:nvCxnSpPr>
        <p:spPr>
          <a:xfrm rot="16200000" flipV="1">
            <a:off x="7604209" y="3710898"/>
            <a:ext cx="374771" cy="461093"/>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stCxn id="22" idx="2"/>
            <a:endCxn id="92" idx="0"/>
          </p:cNvCxnSpPr>
          <p:nvPr/>
        </p:nvCxnSpPr>
        <p:spPr>
          <a:xfrm>
            <a:off x="6897086" y="3258625"/>
            <a:ext cx="0" cy="29435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38" name="Table 37"/>
          <p:cNvGraphicFramePr>
            <a:graphicFrameLocks noGrp="1"/>
          </p:cNvGraphicFramePr>
          <p:nvPr>
            <p:extLst>
              <p:ext uri="{D42A27DB-BD31-4B8C-83A1-F6EECF244321}">
                <p14:modId xmlns:p14="http://schemas.microsoft.com/office/powerpoint/2010/main" val="3542344238"/>
              </p:ext>
            </p:extLst>
          </p:nvPr>
        </p:nvGraphicFramePr>
        <p:xfrm>
          <a:off x="5054836" y="181401"/>
          <a:ext cx="3833212" cy="1645920"/>
        </p:xfrm>
        <a:graphic>
          <a:graphicData uri="http://schemas.openxmlformats.org/drawingml/2006/table">
            <a:tbl>
              <a:tblPr firstRow="1" bandRow="1">
                <a:tableStyleId>{5C22544A-7EE6-4342-B048-85BDC9FD1C3A}</a:tableStyleId>
              </a:tblPr>
              <a:tblGrid>
                <a:gridCol w="2132969">
                  <a:extLst>
                    <a:ext uri="{9D8B030D-6E8A-4147-A177-3AD203B41FA5}">
                      <a16:colId xmlns:a16="http://schemas.microsoft.com/office/drawing/2014/main" val="20000"/>
                    </a:ext>
                  </a:extLst>
                </a:gridCol>
                <a:gridCol w="1700243">
                  <a:extLst>
                    <a:ext uri="{9D8B030D-6E8A-4147-A177-3AD203B41FA5}">
                      <a16:colId xmlns:a16="http://schemas.microsoft.com/office/drawing/2014/main" val="20001"/>
                    </a:ext>
                  </a:extLst>
                </a:gridCol>
              </a:tblGrid>
              <a:tr h="617220">
                <a:tc>
                  <a:txBody>
                    <a:bodyPr/>
                    <a:lstStyle/>
                    <a:p>
                      <a:pPr algn="l"/>
                      <a:r>
                        <a:rPr lang="en-US" sz="1800" dirty="0">
                          <a:latin typeface="Museo Sans 300"/>
                          <a:cs typeface="Museo Sans 300"/>
                        </a:rPr>
                        <a:t>Tree</a:t>
                      </a:r>
                    </a:p>
                  </a:txBody>
                  <a:tcPr marL="68580" marR="68580" marT="34290" marB="34290"/>
                </a:tc>
                <a:tc>
                  <a:txBody>
                    <a:bodyPr/>
                    <a:lstStyle/>
                    <a:p>
                      <a:pPr algn="ctr"/>
                      <a:r>
                        <a:rPr lang="en-US" sz="1800" dirty="0">
                          <a:latin typeface="Museo Sans 300"/>
                          <a:cs typeface="Museo Sans 300"/>
                        </a:rPr>
                        <a:t>Classification error</a:t>
                      </a:r>
                    </a:p>
                  </a:txBody>
                  <a:tcPr marL="68580" marR="68580" marT="34290" marB="34290"/>
                </a:tc>
                <a:extLst>
                  <a:ext uri="{0D108BD9-81ED-4DB2-BD59-A6C34878D82A}">
                    <a16:rowId xmlns:a16="http://schemas.microsoft.com/office/drawing/2014/main" val="10000"/>
                  </a:ext>
                </a:extLst>
              </a:tr>
              <a:tr h="342900">
                <a:tc>
                  <a:txBody>
                    <a:bodyPr/>
                    <a:lstStyle/>
                    <a:p>
                      <a:pPr algn="l"/>
                      <a:r>
                        <a:rPr lang="en-US" sz="1800" dirty="0">
                          <a:latin typeface="Museo Sans 300"/>
                          <a:cs typeface="Museo Sans 300"/>
                        </a:rPr>
                        <a:t>(root)</a:t>
                      </a:r>
                    </a:p>
                  </a:txBody>
                  <a:tcPr marL="68580" marR="68580" marT="34290" marB="34290"/>
                </a:tc>
                <a:tc>
                  <a:txBody>
                    <a:bodyPr/>
                    <a:lstStyle/>
                    <a:p>
                      <a:pPr algn="ctr"/>
                      <a:r>
                        <a:rPr lang="en-US" sz="1800" dirty="0">
                          <a:latin typeface="Museo Sans 300"/>
                          <a:cs typeface="Museo Sans 300"/>
                        </a:rPr>
                        <a:t>0.33</a:t>
                      </a:r>
                    </a:p>
                  </a:txBody>
                  <a:tcPr marL="68580" marR="68580" marT="34290" marB="34290"/>
                </a:tc>
                <a:extLst>
                  <a:ext uri="{0D108BD9-81ED-4DB2-BD59-A6C34878D82A}">
                    <a16:rowId xmlns:a16="http://schemas.microsoft.com/office/drawing/2014/main" val="10001"/>
                  </a:ext>
                </a:extLst>
              </a:tr>
              <a:tr h="342900">
                <a:tc>
                  <a:txBody>
                    <a:bodyPr/>
                    <a:lstStyle/>
                    <a:p>
                      <a:r>
                        <a:rPr lang="en-US" sz="1800" dirty="0">
                          <a:latin typeface="Museo Sans 300"/>
                          <a:cs typeface="Museo Sans 300"/>
                        </a:rPr>
                        <a:t>split on </a:t>
                      </a:r>
                      <a:r>
                        <a:rPr lang="en-US" sz="1800" dirty="0">
                          <a:latin typeface="Museo Sans 700"/>
                          <a:cs typeface="Museo Sans 700"/>
                        </a:rPr>
                        <a:t>credit</a:t>
                      </a:r>
                    </a:p>
                  </a:txBody>
                  <a:tcPr marL="68580" marR="68580" marT="34290" marB="34290"/>
                </a:tc>
                <a:tc>
                  <a:txBody>
                    <a:bodyPr/>
                    <a:lstStyle/>
                    <a:p>
                      <a:pPr algn="ctr"/>
                      <a:r>
                        <a:rPr lang="en-US" sz="1800" dirty="0">
                          <a:latin typeface="Museo Sans 300"/>
                          <a:cs typeface="Museo Sans 300"/>
                        </a:rPr>
                        <a:t>0.22</a:t>
                      </a:r>
                    </a:p>
                  </a:txBody>
                  <a:tcPr marL="68580" marR="68580" marT="34290" marB="34290"/>
                </a:tc>
                <a:extLst>
                  <a:ext uri="{0D108BD9-81ED-4DB2-BD59-A6C34878D82A}">
                    <a16:rowId xmlns:a16="http://schemas.microsoft.com/office/drawing/2014/main" val="10002"/>
                  </a:ext>
                </a:extLst>
              </a:tr>
              <a:tr h="3429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split on </a:t>
                      </a:r>
                      <a:r>
                        <a:rPr lang="en-US" sz="1800" dirty="0">
                          <a:latin typeface="Museo Sans 700"/>
                          <a:cs typeface="Museo Sans 700"/>
                        </a:rPr>
                        <a:t>loan term</a:t>
                      </a:r>
                    </a:p>
                  </a:txBody>
                  <a:tcPr marL="68580" marR="68580" marT="34290" marB="34290"/>
                </a:tc>
                <a:tc>
                  <a:txBody>
                    <a:bodyPr/>
                    <a:lstStyle/>
                    <a:p>
                      <a:pPr algn="ctr"/>
                      <a:r>
                        <a:rPr lang="en-US" sz="1800" dirty="0">
                          <a:latin typeface="Museo Sans 300"/>
                          <a:cs typeface="Museo Sans 300"/>
                        </a:rPr>
                        <a:t>0.33</a:t>
                      </a:r>
                    </a:p>
                  </a:txBody>
                  <a:tcPr marL="68580" marR="68580" marT="34290" marB="34290"/>
                </a:tc>
                <a:extLst>
                  <a:ext uri="{0D108BD9-81ED-4DB2-BD59-A6C34878D82A}">
                    <a16:rowId xmlns:a16="http://schemas.microsoft.com/office/drawing/2014/main" val="10003"/>
                  </a:ext>
                </a:extLst>
              </a:tr>
            </a:tbl>
          </a:graphicData>
        </a:graphic>
      </p:graphicFrame>
      <p:grpSp>
        <p:nvGrpSpPr>
          <p:cNvPr id="44" name="Group 43"/>
          <p:cNvGrpSpPr/>
          <p:nvPr/>
        </p:nvGrpSpPr>
        <p:grpSpPr>
          <a:xfrm>
            <a:off x="1521916" y="4015344"/>
            <a:ext cx="1897599" cy="817962"/>
            <a:chOff x="2100054" y="6029600"/>
            <a:chExt cx="1839253" cy="662357"/>
          </a:xfrm>
        </p:grpSpPr>
        <p:sp>
          <p:nvSpPr>
            <p:cNvPr id="45" name="Rectangle 44"/>
            <p:cNvSpPr/>
            <p:nvPr/>
          </p:nvSpPr>
          <p:spPr>
            <a:xfrm>
              <a:off x="2100054" y="6029600"/>
              <a:ext cx="1839038" cy="662357"/>
            </a:xfrm>
            <a:prstGeom prst="rect">
              <a:avLst/>
            </a:prstGeom>
            <a:solidFill>
              <a:srgbClr val="FFFFFF"/>
            </a:solidFill>
            <a:ln w="57150" cmpd="sng">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00"/>
            </a:p>
          </p:txBody>
        </p:sp>
        <p:sp>
          <p:nvSpPr>
            <p:cNvPr id="46" name="TextBox 45"/>
            <p:cNvSpPr txBox="1"/>
            <p:nvPr/>
          </p:nvSpPr>
          <p:spPr>
            <a:xfrm rot="27113">
              <a:off x="2167295" y="6136365"/>
              <a:ext cx="1772012" cy="485992"/>
            </a:xfrm>
            <a:prstGeom prst="rect">
              <a:avLst/>
            </a:prstGeom>
            <a:noFill/>
          </p:spPr>
          <p:txBody>
            <a:bodyPr wrap="square" rtlCol="0">
              <a:spAutoFit/>
            </a:bodyPr>
            <a:lstStyle/>
            <a:p>
              <a:r>
                <a:rPr lang="en-US" sz="3300" dirty="0">
                  <a:solidFill>
                    <a:schemeClr val="accent3">
                      <a:lumMod val="75000"/>
                    </a:schemeClr>
                  </a:solidFill>
                  <a:latin typeface="Stencil"/>
                  <a:cs typeface="Stencil"/>
                </a:rPr>
                <a:t>WINNER</a:t>
              </a:r>
            </a:p>
          </p:txBody>
        </p:sp>
      </p:grpSp>
      <p:sp>
        <p:nvSpPr>
          <p:cNvPr id="37" name="Rectangle 36"/>
          <p:cNvSpPr/>
          <p:nvPr/>
        </p:nvSpPr>
        <p:spPr>
          <a:xfrm>
            <a:off x="4964613" y="2307871"/>
            <a:ext cx="3864945" cy="415498"/>
          </a:xfrm>
          <a:prstGeom prst="rect">
            <a:avLst/>
          </a:prstGeom>
          <a:noFill/>
        </p:spPr>
        <p:txBody>
          <a:bodyPr wrap="square">
            <a:spAutoFit/>
          </a:bodyPr>
          <a:lstStyle/>
          <a:p>
            <a:pPr algn="ctr"/>
            <a:r>
              <a:rPr lang="en-US" sz="2100" dirty="0">
                <a:solidFill>
                  <a:schemeClr val="accent1"/>
                </a:solidFill>
                <a:latin typeface="Museo Sans 500"/>
                <a:ea typeface="Museo Sans 300" charset="0"/>
                <a:cs typeface="Museo Sans 500"/>
              </a:rPr>
              <a:t>Choice 2:</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Term</a:t>
            </a:r>
          </a:p>
        </p:txBody>
      </p:sp>
      <p:sp>
        <p:nvSpPr>
          <p:cNvPr id="39" name="Rectangle 38"/>
          <p:cNvSpPr/>
          <p:nvPr/>
        </p:nvSpPr>
        <p:spPr>
          <a:xfrm>
            <a:off x="561593" y="2311985"/>
            <a:ext cx="3864945" cy="415498"/>
          </a:xfrm>
          <a:prstGeom prst="rect">
            <a:avLst/>
          </a:prstGeom>
          <a:noFill/>
        </p:spPr>
        <p:txBody>
          <a:bodyPr wrap="square">
            <a:spAutoFit/>
          </a:bodyPr>
          <a:lstStyle/>
          <a:p>
            <a:pPr algn="ctr"/>
            <a:r>
              <a:rPr lang="en-US" sz="2100" dirty="0">
                <a:solidFill>
                  <a:schemeClr val="accent1"/>
                </a:solidFill>
                <a:latin typeface="Museo Sans 500"/>
                <a:ea typeface="Museo Sans 300" charset="0"/>
                <a:cs typeface="Museo Sans 500"/>
              </a:rPr>
              <a:t>Choice 1:</a:t>
            </a:r>
            <a:r>
              <a:rPr lang="en-US" sz="2100" b="1" dirty="0">
                <a:solidFill>
                  <a:schemeClr val="accent1"/>
                </a:solidFill>
                <a:latin typeface="Museo Sans 300" charset="0"/>
                <a:ea typeface="Museo Sans 300" charset="0"/>
                <a:cs typeface="Museo Sans 300" charset="0"/>
              </a:rPr>
              <a:t> </a:t>
            </a:r>
            <a:r>
              <a:rPr lang="en-US" sz="2100" dirty="0">
                <a:solidFill>
                  <a:schemeClr val="accent6"/>
                </a:solidFill>
                <a:latin typeface="Museo Sans 300" charset="0"/>
                <a:ea typeface="Museo Sans 300" charset="0"/>
                <a:cs typeface="Museo Sans 300" charset="0"/>
              </a:rPr>
              <a:t>Split on </a:t>
            </a:r>
            <a:r>
              <a:rPr lang="en-US" sz="2100" dirty="0">
                <a:solidFill>
                  <a:schemeClr val="accent6"/>
                </a:solidFill>
                <a:latin typeface="Museo Sans 500"/>
                <a:ea typeface="Museo Sans 300" charset="0"/>
                <a:cs typeface="Museo Sans 500"/>
              </a:rPr>
              <a:t>Credit</a:t>
            </a:r>
          </a:p>
        </p:txBody>
      </p:sp>
    </p:spTree>
    <p:extLst>
      <p:ext uri="{BB962C8B-B14F-4D97-AF65-F5344CB8AC3E}">
        <p14:creationId xmlns:p14="http://schemas.microsoft.com/office/powerpoint/2010/main" val="21890409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619D4C8-CD83-6643-B464-855FACCEBD10}"/>
              </a:ext>
            </a:extLst>
          </p:cNvPr>
          <p:cNvSpPr>
            <a:spLocks noGrp="1"/>
          </p:cNvSpPr>
          <p:nvPr>
            <p:ph type="title"/>
          </p:nvPr>
        </p:nvSpPr>
        <p:spPr/>
        <p:txBody>
          <a:bodyPr/>
          <a:lstStyle/>
          <a:p>
            <a:r>
              <a:rPr lang="en-US" dirty="0"/>
              <a:t>Split Selection Summary</a:t>
            </a:r>
          </a:p>
        </p:txBody>
      </p:sp>
      <p:sp>
        <p:nvSpPr>
          <p:cNvPr id="5" name="Text Placeholder 4">
            <a:extLst>
              <a:ext uri="{FF2B5EF4-FFF2-40B4-BE49-F238E27FC236}">
                <a16:creationId xmlns:a16="http://schemas.microsoft.com/office/drawing/2014/main" id="{2C3F41B3-4506-9B4E-B4A0-B1DC973A9DE6}"/>
              </a:ext>
            </a:extLst>
          </p:cNvPr>
          <p:cNvSpPr>
            <a:spLocks noGrp="1"/>
          </p:cNvSpPr>
          <p:nvPr>
            <p:ph type="body" idx="1"/>
          </p:nvPr>
        </p:nvSpPr>
        <p:spPr/>
        <p:txBody>
          <a:bodyPr/>
          <a:lstStyle/>
          <a:p>
            <a:pPr marL="257175" indent="-257175">
              <a:spcBef>
                <a:spcPct val="20000"/>
              </a:spcBef>
              <a:buClr>
                <a:srgbClr val="5D5555"/>
              </a:buClr>
              <a:buFont typeface="Arial" charset="0"/>
              <a:buChar char="•"/>
            </a:pPr>
            <a:r>
              <a:rPr lang="en-US" dirty="0">
                <a:solidFill>
                  <a:schemeClr val="bg2">
                    <a:lumMod val="75000"/>
                  </a:schemeClr>
                </a:solidFill>
                <a:latin typeface="+mj-lt"/>
                <a:cs typeface="Museo sans 300"/>
              </a:rPr>
              <a:t>Given a subset of data M (a node in a tree)</a:t>
            </a:r>
            <a:br>
              <a:rPr lang="en-US" dirty="0">
                <a:solidFill>
                  <a:schemeClr val="bg2">
                    <a:lumMod val="75000"/>
                  </a:schemeClr>
                </a:solidFill>
                <a:latin typeface="+mj-lt"/>
                <a:cs typeface="Museo sans 300"/>
              </a:rPr>
            </a:br>
            <a:endParaRPr lang="en-US" dirty="0">
              <a:solidFill>
                <a:schemeClr val="bg2">
                  <a:lumMod val="75000"/>
                </a:schemeClr>
              </a:solidFill>
              <a:latin typeface="+mj-lt"/>
              <a:cs typeface="Museo sans 300"/>
            </a:endParaRPr>
          </a:p>
          <a:p>
            <a:pPr marL="257175" indent="-257175">
              <a:spcBef>
                <a:spcPct val="20000"/>
              </a:spcBef>
              <a:buClr>
                <a:srgbClr val="5D5555"/>
              </a:buClr>
              <a:buFont typeface="Arial" charset="0"/>
              <a:buChar char="•"/>
            </a:pPr>
            <a:r>
              <a:rPr lang="en-US" dirty="0">
                <a:solidFill>
                  <a:schemeClr val="bg2">
                    <a:lumMod val="75000"/>
                  </a:schemeClr>
                </a:solidFill>
                <a:latin typeface="+mj-lt"/>
                <a:cs typeface="Museo sans 300"/>
              </a:rPr>
              <a:t>For each remaining feature </a:t>
            </a:r>
            <a:r>
              <a:rPr lang="en-US" dirty="0">
                <a:solidFill>
                  <a:schemeClr val="bg2">
                    <a:lumMod val="75000"/>
                  </a:schemeClr>
                </a:solidFill>
                <a:latin typeface="+mj-lt"/>
                <a:cs typeface="Museo Sans 500"/>
              </a:rPr>
              <a:t>h</a:t>
            </a:r>
            <a:r>
              <a:rPr lang="en-US" baseline="-25000" dirty="0">
                <a:solidFill>
                  <a:schemeClr val="bg2">
                    <a:lumMod val="75000"/>
                  </a:schemeClr>
                </a:solidFill>
                <a:latin typeface="+mj-lt"/>
                <a:cs typeface="Museo Sans 500"/>
              </a:rPr>
              <a:t>i</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700"/>
              </a:rPr>
              <a:t>x</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300"/>
              </a:rPr>
              <a:t>:</a:t>
            </a:r>
          </a:p>
          <a:p>
            <a:pPr marL="257175" indent="-257175">
              <a:spcBef>
                <a:spcPct val="20000"/>
              </a:spcBef>
              <a:buClr>
                <a:srgbClr val="5D5555"/>
              </a:buClr>
              <a:buFont typeface="Arial" charset="0"/>
              <a:buChar char="•"/>
            </a:pPr>
            <a:endParaRPr lang="en-US" dirty="0">
              <a:solidFill>
                <a:schemeClr val="bg2">
                  <a:lumMod val="75000"/>
                </a:schemeClr>
              </a:solidFill>
              <a:latin typeface="+mj-lt"/>
              <a:cs typeface="Museo sans 300"/>
            </a:endParaRPr>
          </a:p>
          <a:p>
            <a:pPr marL="685800" lvl="1" indent="-342900">
              <a:spcBef>
                <a:spcPct val="20000"/>
              </a:spcBef>
              <a:buClr>
                <a:srgbClr val="5D5555"/>
              </a:buClr>
              <a:buFont typeface="+mj-lt"/>
              <a:buAutoNum type="arabicPeriod"/>
            </a:pPr>
            <a:r>
              <a:rPr lang="en-US" dirty="0">
                <a:solidFill>
                  <a:schemeClr val="bg2">
                    <a:lumMod val="75000"/>
                  </a:schemeClr>
                </a:solidFill>
                <a:latin typeface="+mj-lt"/>
                <a:cs typeface="Museo sans 300"/>
              </a:rPr>
              <a:t>Split data of M according to feature </a:t>
            </a:r>
            <a:r>
              <a:rPr lang="en-US" dirty="0">
                <a:solidFill>
                  <a:schemeClr val="bg2">
                    <a:lumMod val="75000"/>
                  </a:schemeClr>
                </a:solidFill>
                <a:latin typeface="+mj-lt"/>
                <a:cs typeface="Museo Sans 500"/>
              </a:rPr>
              <a:t>h</a:t>
            </a:r>
            <a:r>
              <a:rPr lang="en-US" baseline="-25000" dirty="0">
                <a:solidFill>
                  <a:schemeClr val="bg2">
                    <a:lumMod val="75000"/>
                  </a:schemeClr>
                </a:solidFill>
                <a:latin typeface="+mj-lt"/>
                <a:cs typeface="Museo Sans 500"/>
              </a:rPr>
              <a:t>i</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700"/>
              </a:rPr>
              <a:t>x</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300"/>
              </a:rPr>
              <a:t> </a:t>
            </a:r>
          </a:p>
          <a:p>
            <a:pPr marL="685800" lvl="1" indent="-342900">
              <a:spcBef>
                <a:spcPct val="20000"/>
              </a:spcBef>
              <a:buClr>
                <a:srgbClr val="5D5555"/>
              </a:buClr>
              <a:buFont typeface="+mj-lt"/>
              <a:buAutoNum type="arabicPeriod"/>
            </a:pPr>
            <a:r>
              <a:rPr lang="en-US" dirty="0">
                <a:solidFill>
                  <a:schemeClr val="bg2">
                    <a:lumMod val="75000"/>
                  </a:schemeClr>
                </a:solidFill>
                <a:latin typeface="+mj-lt"/>
                <a:cs typeface="Museo sans 300"/>
              </a:rPr>
              <a:t>Compute classification error of split</a:t>
            </a:r>
            <a:br>
              <a:rPr lang="en-US" dirty="0">
                <a:solidFill>
                  <a:schemeClr val="bg2">
                    <a:lumMod val="75000"/>
                  </a:schemeClr>
                </a:solidFill>
                <a:latin typeface="+mj-lt"/>
                <a:cs typeface="Museo sans 300"/>
              </a:rPr>
            </a:br>
            <a:endParaRPr lang="en-US" dirty="0">
              <a:solidFill>
                <a:schemeClr val="bg2">
                  <a:lumMod val="75000"/>
                </a:schemeClr>
              </a:solidFill>
              <a:latin typeface="+mj-lt"/>
              <a:cs typeface="Museo sans 300"/>
            </a:endParaRPr>
          </a:p>
          <a:p>
            <a:pPr marL="342900" indent="-342900">
              <a:spcBef>
                <a:spcPct val="20000"/>
              </a:spcBef>
              <a:buClr>
                <a:srgbClr val="5D5555"/>
              </a:buClr>
              <a:buFont typeface="Arial" charset="0"/>
              <a:buChar char="•"/>
            </a:pPr>
            <a:r>
              <a:rPr lang="en-US" dirty="0">
                <a:solidFill>
                  <a:schemeClr val="bg2">
                    <a:lumMod val="75000"/>
                  </a:schemeClr>
                </a:solidFill>
                <a:latin typeface="+mj-lt"/>
                <a:cs typeface="Museo sans 300"/>
              </a:rPr>
              <a:t>Chose feature </a:t>
            </a:r>
            <a:r>
              <a:rPr lang="en-US" dirty="0">
                <a:solidFill>
                  <a:schemeClr val="bg2">
                    <a:lumMod val="75000"/>
                  </a:schemeClr>
                </a:solidFill>
                <a:latin typeface="+mj-lt"/>
                <a:cs typeface="Museo Sans 500"/>
              </a:rPr>
              <a:t>h</a:t>
            </a:r>
            <a:r>
              <a:rPr lang="en-US" baseline="30000" dirty="0">
                <a:solidFill>
                  <a:schemeClr val="bg2">
                    <a:lumMod val="75000"/>
                  </a:schemeClr>
                </a:solidFill>
                <a:latin typeface="+mj-lt"/>
                <a:cs typeface="Museo Sans 500"/>
              </a:rPr>
              <a:t>*</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700"/>
              </a:rPr>
              <a:t>x</a:t>
            </a:r>
            <a:r>
              <a:rPr lang="en-US" dirty="0">
                <a:solidFill>
                  <a:schemeClr val="bg2">
                    <a:lumMod val="75000"/>
                  </a:schemeClr>
                </a:solidFill>
                <a:latin typeface="+mj-lt"/>
                <a:cs typeface="Museo Sans 500"/>
              </a:rPr>
              <a:t>)</a:t>
            </a:r>
            <a:r>
              <a:rPr lang="en-US" dirty="0">
                <a:solidFill>
                  <a:schemeClr val="bg2">
                    <a:lumMod val="75000"/>
                  </a:schemeClr>
                </a:solidFill>
                <a:latin typeface="+mj-lt"/>
                <a:cs typeface="Museo sans 300"/>
              </a:rPr>
              <a:t> with lowest classification error</a:t>
            </a:r>
          </a:p>
        </p:txBody>
      </p:sp>
      <mc:AlternateContent xmlns:mc="http://schemas.openxmlformats.org/markup-compatibility/2006">
        <mc:Choice xmlns:p14="http://schemas.microsoft.com/office/powerpoint/2010/main" Requires="p14">
          <p:contentPart p14:bwMode="auto" r:id="rId3">
            <p14:nvContentPartPr>
              <p14:cNvPr id="2" name="Ink 1">
                <a:extLst>
                  <a:ext uri="{FF2B5EF4-FFF2-40B4-BE49-F238E27FC236}">
                    <a16:creationId xmlns:a16="http://schemas.microsoft.com/office/drawing/2014/main" id="{EEC3A831-AEDD-417F-9F62-8C6EB932B6B9}"/>
                  </a:ext>
                </a:extLst>
              </p14:cNvPr>
              <p14:cNvContentPartPr/>
              <p14:nvPr/>
            </p14:nvContentPartPr>
            <p14:xfrm>
              <a:off x="3414960" y="189000"/>
              <a:ext cx="628200" cy="247320"/>
            </p14:xfrm>
          </p:contentPart>
        </mc:Choice>
        <mc:Fallback>
          <p:pic>
            <p:nvPicPr>
              <p:cNvPr id="2" name="Ink 1">
                <a:extLst>
                  <a:ext uri="{FF2B5EF4-FFF2-40B4-BE49-F238E27FC236}">
                    <a16:creationId xmlns:a16="http://schemas.microsoft.com/office/drawing/2014/main" id="{EEC3A831-AEDD-417F-9F62-8C6EB932B6B9}"/>
                  </a:ext>
                </a:extLst>
              </p:cNvPr>
              <p:cNvPicPr/>
              <p:nvPr/>
            </p:nvPicPr>
            <p:blipFill>
              <a:blip r:embed="rId4"/>
              <a:stretch>
                <a:fillRect/>
              </a:stretch>
            </p:blipFill>
            <p:spPr>
              <a:xfrm>
                <a:off x="3405600" y="179640"/>
                <a:ext cx="646920" cy="266040"/>
              </a:xfrm>
              <a:prstGeom prst="rect">
                <a:avLst/>
              </a:prstGeom>
            </p:spPr>
          </p:pic>
        </mc:Fallback>
      </mc:AlternateContent>
    </p:spTree>
    <p:extLst>
      <p:ext uri="{BB962C8B-B14F-4D97-AF65-F5344CB8AC3E}">
        <p14:creationId xmlns:p14="http://schemas.microsoft.com/office/powerpoint/2010/main" val="2470879124"/>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619D4C8-CD83-6643-B464-855FACCEBD10}"/>
              </a:ext>
            </a:extLst>
          </p:cNvPr>
          <p:cNvSpPr>
            <a:spLocks noGrp="1"/>
          </p:cNvSpPr>
          <p:nvPr>
            <p:ph type="title"/>
          </p:nvPr>
        </p:nvSpPr>
        <p:spPr/>
        <p:txBody>
          <a:bodyPr/>
          <a:lstStyle/>
          <a:p>
            <a:r>
              <a:rPr lang="en-US" dirty="0"/>
              <a:t>Greedy Algorithm</a:t>
            </a:r>
          </a:p>
        </p:txBody>
      </p:sp>
      <p:sp>
        <p:nvSpPr>
          <p:cNvPr id="5" name="Text Placeholder 4">
            <a:extLst>
              <a:ext uri="{FF2B5EF4-FFF2-40B4-BE49-F238E27FC236}">
                <a16:creationId xmlns:a16="http://schemas.microsoft.com/office/drawing/2014/main" id="{2C3F41B3-4506-9B4E-B4A0-B1DC973A9DE6}"/>
              </a:ext>
            </a:extLst>
          </p:cNvPr>
          <p:cNvSpPr>
            <a:spLocks noGrp="1"/>
          </p:cNvSpPr>
          <p:nvPr>
            <p:ph type="body" idx="1"/>
          </p:nvPr>
        </p:nvSpPr>
        <p:spPr/>
        <p:txBody>
          <a:bodyPr/>
          <a:lstStyle/>
          <a:p>
            <a:pPr>
              <a:buFont typeface="Arial" panose="020B0604020202020204" pitchFamily="34" charset="0"/>
              <a:buChar char="•"/>
            </a:pPr>
            <a:endParaRPr lang="en-US" sz="1600" dirty="0"/>
          </a:p>
          <a:p>
            <a:pPr>
              <a:buFont typeface="Arial" panose="020B0604020202020204" pitchFamily="34" charset="0"/>
              <a:buChar char="•"/>
            </a:pPr>
            <a:r>
              <a:rPr lang="en-US" sz="1600" dirty="0"/>
              <a:t>If classification for data at current node is perfect (classification error = 0): </a:t>
            </a:r>
          </a:p>
          <a:p>
            <a:pPr lvl="1">
              <a:buFont typeface="Arial" panose="020B0604020202020204" pitchFamily="34" charset="0"/>
              <a:buChar char="•"/>
            </a:pPr>
            <a:r>
              <a:rPr lang="en-US" sz="1600" dirty="0"/>
              <a:t>Stop</a:t>
            </a:r>
          </a:p>
          <a:p>
            <a:pPr>
              <a:buFont typeface="Arial" panose="020B0604020202020204" pitchFamily="34" charset="0"/>
              <a:buChar char="•"/>
            </a:pPr>
            <a:r>
              <a:rPr lang="en-US" sz="1600" dirty="0"/>
              <a:t>Else: </a:t>
            </a:r>
          </a:p>
          <a:p>
            <a:pPr lvl="1">
              <a:buFont typeface="Arial" panose="020B0604020202020204" pitchFamily="34" charset="0"/>
              <a:buChar char="•"/>
            </a:pPr>
            <a:r>
              <a:rPr lang="en-US" sz="1600" dirty="0"/>
              <a:t>repeat split selection with next stump</a:t>
            </a:r>
          </a:p>
        </p:txBody>
      </p:sp>
    </p:spTree>
    <p:extLst>
      <p:ext uri="{BB962C8B-B14F-4D97-AF65-F5344CB8AC3E}">
        <p14:creationId xmlns:p14="http://schemas.microsoft.com/office/powerpoint/2010/main" val="36390103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DA5B76A-BC31-9544-94BC-F7C4354D50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
        <p:nvSpPr>
          <p:cNvPr id="5" name="Magnetic Disk 4">
            <a:extLst>
              <a:ext uri="{FF2B5EF4-FFF2-40B4-BE49-F238E27FC236}">
                <a16:creationId xmlns:a16="http://schemas.microsoft.com/office/drawing/2014/main" id="{C4364BFB-EC69-E749-9002-10868755BE97}"/>
              </a:ext>
            </a:extLst>
          </p:cNvPr>
          <p:cNvSpPr/>
          <p:nvPr/>
        </p:nvSpPr>
        <p:spPr>
          <a:xfrm>
            <a:off x="1199324" y="606761"/>
            <a:ext cx="1456628" cy="1376482"/>
          </a:xfrm>
          <a:prstGeom prst="flowChartMagneticDisk">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6" tIns="45709" rIns="91416" bIns="45709" anchor="ct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Training</a:t>
            </a:r>
          </a:p>
          <a:p>
            <a:pPr algn="ctr"/>
            <a:r>
              <a:rPr lang="en-US" sz="2000" dirty="0">
                <a:latin typeface="Open Sans" panose="020B0606030504020204" pitchFamily="34" charset="0"/>
                <a:ea typeface="Open Sans" panose="020B0606030504020204" pitchFamily="34" charset="0"/>
                <a:cs typeface="Open Sans" panose="020B0606030504020204" pitchFamily="34" charset="0"/>
              </a:rPr>
              <a:t>Data</a:t>
            </a:r>
          </a:p>
        </p:txBody>
      </p:sp>
      <p:sp>
        <p:nvSpPr>
          <p:cNvPr id="6" name="TextBox 5">
            <a:extLst>
              <a:ext uri="{FF2B5EF4-FFF2-40B4-BE49-F238E27FC236}">
                <a16:creationId xmlns:a16="http://schemas.microsoft.com/office/drawing/2014/main" id="{67EFC9E6-F361-CB45-83B3-BB49354FECA8}"/>
              </a:ext>
            </a:extLst>
          </p:cNvPr>
          <p:cNvSpPr txBox="1"/>
          <p:nvPr/>
        </p:nvSpPr>
        <p:spPr>
          <a:xfrm>
            <a:off x="3262990" y="848726"/>
            <a:ext cx="1388522" cy="892552"/>
          </a:xfrm>
          <a:prstGeom prst="rect">
            <a:avLst/>
          </a:prstGeom>
          <a:solidFill>
            <a:schemeClr val="accent1">
              <a:lumMod val="40000"/>
              <a:lumOff val="60000"/>
            </a:schemeClr>
          </a:solidFill>
          <a:ln>
            <a:solidFill>
              <a:schemeClr val="accent1">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wrap="none" tIns="137160" bIns="137160" rtlCol="0">
            <a:spAutoFit/>
          </a:bodyP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Feature</a:t>
            </a:r>
            <a:br>
              <a:rPr lang="en-US" sz="2000" dirty="0">
                <a:latin typeface="Open Sans" panose="020B0606030504020204" pitchFamily="34" charset="0"/>
                <a:ea typeface="Open Sans" panose="020B0606030504020204" pitchFamily="34" charset="0"/>
                <a:cs typeface="Open Sans" panose="020B0606030504020204" pitchFamily="34" charset="0"/>
              </a:rPr>
            </a:br>
            <a:r>
              <a:rPr lang="en-US" sz="2000" dirty="0">
                <a:latin typeface="Open Sans" panose="020B0606030504020204" pitchFamily="34" charset="0"/>
                <a:ea typeface="Open Sans" panose="020B0606030504020204" pitchFamily="34" charset="0"/>
                <a:cs typeface="Open Sans" panose="020B0606030504020204" pitchFamily="34" charset="0"/>
              </a:rPr>
              <a:t>extraction</a:t>
            </a:r>
          </a:p>
        </p:txBody>
      </p:sp>
      <p:cxnSp>
        <p:nvCxnSpPr>
          <p:cNvPr id="7" name="Straight Arrow Connector 6">
            <a:extLst>
              <a:ext uri="{FF2B5EF4-FFF2-40B4-BE49-F238E27FC236}">
                <a16:creationId xmlns:a16="http://schemas.microsoft.com/office/drawing/2014/main" id="{1F106884-F4CC-2A41-A554-8F8A17E83690}"/>
              </a:ext>
            </a:extLst>
          </p:cNvPr>
          <p:cNvCxnSpPr>
            <a:cxnSpLocks/>
            <a:stCxn id="5" idx="4"/>
            <a:endCxn id="6" idx="1"/>
          </p:cNvCxnSpPr>
          <p:nvPr/>
        </p:nvCxnSpPr>
        <p:spPr>
          <a:xfrm>
            <a:off x="2655952" y="1295002"/>
            <a:ext cx="607038" cy="0"/>
          </a:xfrm>
          <a:prstGeom prst="straightConnector1">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p:sp>
        <p:nvSpPr>
          <p:cNvPr id="8" name="TextBox 7">
            <a:extLst>
              <a:ext uri="{FF2B5EF4-FFF2-40B4-BE49-F238E27FC236}">
                <a16:creationId xmlns:a16="http://schemas.microsoft.com/office/drawing/2014/main" id="{A37D5245-67D9-FF4E-B7BA-B6D2A990E7F9}"/>
              </a:ext>
            </a:extLst>
          </p:cNvPr>
          <p:cNvSpPr txBox="1"/>
          <p:nvPr/>
        </p:nvSpPr>
        <p:spPr>
          <a:xfrm>
            <a:off x="5476284" y="848726"/>
            <a:ext cx="944489" cy="892552"/>
          </a:xfrm>
          <a:prstGeom prst="rect">
            <a:avLst/>
          </a:prstGeom>
          <a:solidFill>
            <a:schemeClr val="accent3">
              <a:lumMod val="60000"/>
              <a:lumOff val="40000"/>
            </a:schemeClr>
          </a:solidFill>
          <a:effectLst>
            <a:outerShdw blurRad="50800" dist="50800" dir="5400000" algn="ctr" rotWithShape="0">
              <a:srgbClr val="000000">
                <a:alpha val="0"/>
              </a:srgbClr>
            </a:outerShdw>
          </a:effectLst>
        </p:spPr>
        <p:style>
          <a:lnRef idx="2">
            <a:schemeClr val="accent3">
              <a:shade val="50000"/>
            </a:schemeClr>
          </a:lnRef>
          <a:fillRef idx="1">
            <a:schemeClr val="accent3"/>
          </a:fillRef>
          <a:effectRef idx="0">
            <a:schemeClr val="accent3"/>
          </a:effectRef>
          <a:fontRef idx="minor">
            <a:schemeClr val="lt1"/>
          </a:fontRef>
        </p:style>
        <p:txBody>
          <a:bodyPr wrap="none" tIns="137160" bIns="137160" rtlCol="0">
            <a:spAutoFit/>
          </a:bodyPr>
          <a:lstStyle/>
          <a:p>
            <a:pPr algn="ctr"/>
            <a:r>
              <a:rPr lang="en-US" sz="2000" dirty="0">
                <a:effectLst>
                  <a:outerShdw blurRad="50800" dist="38100" dir="5400000" algn="t" rotWithShape="0">
                    <a:prstClr val="black">
                      <a:alpha val="40000"/>
                    </a:prstClr>
                  </a:outerShdw>
                </a:effectLst>
                <a:latin typeface="Open Sans" panose="020B0606030504020204" pitchFamily="34" charset="0"/>
                <a:ea typeface="Open Sans" panose="020B0606030504020204" pitchFamily="34" charset="0"/>
                <a:cs typeface="Open Sans" panose="020B0606030504020204" pitchFamily="34" charset="0"/>
              </a:rPr>
              <a:t>ML </a:t>
            </a:r>
            <a:br>
              <a:rPr lang="en-US" sz="2000" dirty="0">
                <a:effectLst>
                  <a:outerShdw blurRad="50800" dist="38100" dir="5400000" algn="t" rotWithShape="0">
                    <a:prstClr val="black">
                      <a:alpha val="40000"/>
                    </a:prstClr>
                  </a:outerShdw>
                </a:effectLst>
                <a:latin typeface="Open Sans" panose="020B0606030504020204" pitchFamily="34" charset="0"/>
                <a:ea typeface="Open Sans" panose="020B0606030504020204" pitchFamily="34" charset="0"/>
                <a:cs typeface="Open Sans" panose="020B0606030504020204" pitchFamily="34" charset="0"/>
              </a:rPr>
            </a:br>
            <a:r>
              <a:rPr lang="en-US" sz="2000" dirty="0">
                <a:effectLst>
                  <a:outerShdw blurRad="50800" dist="38100" dir="5400000" algn="t" rotWithShape="0">
                    <a:prstClr val="black">
                      <a:alpha val="40000"/>
                    </a:prstClr>
                  </a:outerShdw>
                </a:effectLst>
                <a:latin typeface="Open Sans" panose="020B0606030504020204" pitchFamily="34" charset="0"/>
                <a:ea typeface="Open Sans" panose="020B0606030504020204" pitchFamily="34" charset="0"/>
                <a:cs typeface="Open Sans" panose="020B0606030504020204" pitchFamily="34" charset="0"/>
              </a:rPr>
              <a:t>model</a:t>
            </a:r>
          </a:p>
        </p:txBody>
      </p:sp>
      <p:sp>
        <p:nvSpPr>
          <p:cNvPr id="9" name="TextBox 8">
            <a:extLst>
              <a:ext uri="{FF2B5EF4-FFF2-40B4-BE49-F238E27FC236}">
                <a16:creationId xmlns:a16="http://schemas.microsoft.com/office/drawing/2014/main" id="{2EE8A201-1AB1-1B44-91B7-89B0202ADC7D}"/>
              </a:ext>
            </a:extLst>
          </p:cNvPr>
          <p:cNvSpPr txBox="1"/>
          <p:nvPr/>
        </p:nvSpPr>
        <p:spPr>
          <a:xfrm>
            <a:off x="5432201" y="3857299"/>
            <a:ext cx="1032655" cy="892552"/>
          </a:xfrm>
          <a:prstGeom prst="rect">
            <a:avLst/>
          </a:prstGeom>
          <a:solidFill>
            <a:schemeClr val="accent2"/>
          </a:solidFill>
          <a:ln>
            <a:solidFill>
              <a:schemeClr val="accent2">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wrap="none" tIns="137160" bIns="137160" rtlCol="0">
            <a:spAutoFit/>
          </a:bodyP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Quality</a:t>
            </a:r>
            <a:br>
              <a:rPr lang="en-US" sz="2000" dirty="0">
                <a:latin typeface="Open Sans" panose="020B0606030504020204" pitchFamily="34" charset="0"/>
                <a:ea typeface="Open Sans" panose="020B0606030504020204" pitchFamily="34" charset="0"/>
                <a:cs typeface="Open Sans" panose="020B0606030504020204" pitchFamily="34" charset="0"/>
              </a:rPr>
            </a:br>
            <a:r>
              <a:rPr lang="en-US" sz="2000" dirty="0">
                <a:latin typeface="Open Sans" panose="020B0606030504020204" pitchFamily="34" charset="0"/>
                <a:ea typeface="Open Sans" panose="020B0606030504020204" pitchFamily="34" charset="0"/>
                <a:cs typeface="Open Sans" panose="020B0606030504020204" pitchFamily="34" charset="0"/>
              </a:rPr>
              <a:t>metric</a:t>
            </a:r>
          </a:p>
        </p:txBody>
      </p:sp>
      <p:sp>
        <p:nvSpPr>
          <p:cNvPr id="10" name="TextBox 9">
            <a:extLst>
              <a:ext uri="{FF2B5EF4-FFF2-40B4-BE49-F238E27FC236}">
                <a16:creationId xmlns:a16="http://schemas.microsoft.com/office/drawing/2014/main" id="{CF6C0F34-6D8A-C148-9B3D-AB7B8AF6047B}"/>
              </a:ext>
            </a:extLst>
          </p:cNvPr>
          <p:cNvSpPr txBox="1"/>
          <p:nvPr/>
        </p:nvSpPr>
        <p:spPr>
          <a:xfrm>
            <a:off x="5067825" y="2621254"/>
            <a:ext cx="1773241" cy="584775"/>
          </a:xfrm>
          <a:prstGeom prst="rect">
            <a:avLst/>
          </a:prstGeom>
          <a:solidFill>
            <a:schemeClr val="bg2">
              <a:lumMod val="40000"/>
              <a:lumOff val="60000"/>
            </a:schemeClr>
          </a:soli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wrap="none" tIns="137160" bIns="137160" rtlCol="0">
            <a:spAutoFit/>
          </a:bodyPr>
          <a:lstStyle/>
          <a:p>
            <a:pPr algn="ctr"/>
            <a:r>
              <a:rPr lang="en-US" sz="2000" dirty="0">
                <a:latin typeface="Open Sans" panose="020B0606030504020204" pitchFamily="34" charset="0"/>
                <a:ea typeface="Open Sans" panose="020B0606030504020204" pitchFamily="34" charset="0"/>
                <a:cs typeface="Open Sans" panose="020B0606030504020204" pitchFamily="34" charset="0"/>
              </a:rPr>
              <a:t>ML algorithm</a:t>
            </a:r>
          </a:p>
        </p:txBody>
      </p:sp>
      <p:cxnSp>
        <p:nvCxnSpPr>
          <p:cNvPr id="11" name="Straight Arrow Connector 10">
            <a:extLst>
              <a:ext uri="{FF2B5EF4-FFF2-40B4-BE49-F238E27FC236}">
                <a16:creationId xmlns:a16="http://schemas.microsoft.com/office/drawing/2014/main" id="{F2CA6166-C6F8-374D-84E4-31459199FC24}"/>
              </a:ext>
            </a:extLst>
          </p:cNvPr>
          <p:cNvCxnSpPr>
            <a:cxnSpLocks/>
            <a:stCxn id="6" idx="3"/>
            <a:endCxn id="8" idx="1"/>
          </p:cNvCxnSpPr>
          <p:nvPr/>
        </p:nvCxnSpPr>
        <p:spPr>
          <a:xfrm>
            <a:off x="4651512" y="1295002"/>
            <a:ext cx="824772" cy="0"/>
          </a:xfrm>
          <a:prstGeom prst="straightConnector1">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p:cxnSp>
        <p:nvCxnSpPr>
          <p:cNvPr id="12" name="Straight Arrow Connector 11">
            <a:extLst>
              <a:ext uri="{FF2B5EF4-FFF2-40B4-BE49-F238E27FC236}">
                <a16:creationId xmlns:a16="http://schemas.microsoft.com/office/drawing/2014/main" id="{391DEDDE-43FC-0943-BB2E-68E81EFE30E7}"/>
              </a:ext>
            </a:extLst>
          </p:cNvPr>
          <p:cNvCxnSpPr>
            <a:cxnSpLocks/>
            <a:stCxn id="8" idx="3"/>
          </p:cNvCxnSpPr>
          <p:nvPr/>
        </p:nvCxnSpPr>
        <p:spPr>
          <a:xfrm>
            <a:off x="6420773" y="1295002"/>
            <a:ext cx="2581268" cy="0"/>
          </a:xfrm>
          <a:prstGeom prst="straightConnector1">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p:cxnSp>
        <p:nvCxnSpPr>
          <p:cNvPr id="15" name="Straight Arrow Connector 14">
            <a:extLst>
              <a:ext uri="{FF2B5EF4-FFF2-40B4-BE49-F238E27FC236}">
                <a16:creationId xmlns:a16="http://schemas.microsoft.com/office/drawing/2014/main" id="{F7DB67C9-8E9B-754F-A691-84BF7629177A}"/>
              </a:ext>
            </a:extLst>
          </p:cNvPr>
          <p:cNvCxnSpPr>
            <a:cxnSpLocks/>
            <a:stCxn id="9" idx="0"/>
            <a:endCxn id="10" idx="2"/>
          </p:cNvCxnSpPr>
          <p:nvPr/>
        </p:nvCxnSpPr>
        <p:spPr>
          <a:xfrm flipV="1">
            <a:off x="5948529" y="3206029"/>
            <a:ext cx="5917" cy="651270"/>
          </a:xfrm>
          <a:prstGeom prst="straightConnector1">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p:cxnSp>
        <p:nvCxnSpPr>
          <p:cNvPr id="16" name="Elbow Connector 15">
            <a:extLst>
              <a:ext uri="{FF2B5EF4-FFF2-40B4-BE49-F238E27FC236}">
                <a16:creationId xmlns:a16="http://schemas.microsoft.com/office/drawing/2014/main" id="{B629CD6C-161F-9145-B002-DC565F5F56E4}"/>
              </a:ext>
            </a:extLst>
          </p:cNvPr>
          <p:cNvCxnSpPr>
            <a:cxnSpLocks/>
            <a:endCxn id="9" idx="3"/>
          </p:cNvCxnSpPr>
          <p:nvPr/>
        </p:nvCxnSpPr>
        <p:spPr>
          <a:xfrm rot="5400000">
            <a:off x="5500717" y="2251666"/>
            <a:ext cx="3016049" cy="1087769"/>
          </a:xfrm>
          <a:prstGeom prst="bentConnector2">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E17AACC-E410-CF4C-BB3B-75B6F299CA6D}"/>
                  </a:ext>
                </a:extLst>
              </p:cNvPr>
              <p:cNvSpPr txBox="1"/>
              <p:nvPr/>
            </p:nvSpPr>
            <p:spPr>
              <a:xfrm>
                <a:off x="1941128" y="2141815"/>
                <a:ext cx="405880" cy="40011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𝒚</m:t>
                      </m:r>
                    </m:oMath>
                  </m:oMathPara>
                </a14:m>
                <a:endParaRPr lang="en-US" sz="2000" b="1" dirty="0">
                  <a:solidFill>
                    <a:srgbClr val="B57BA6"/>
                  </a:solidFill>
                  <a:latin typeface="Open Sans" panose="020B0606030504020204" pitchFamily="34" charset="0"/>
                  <a:ea typeface="Open Sans" panose="020B0606030504020204" pitchFamily="34" charset="0"/>
                  <a:cs typeface="Open Sans" panose="020B0606030504020204" pitchFamily="34" charset="0"/>
                </a:endParaRPr>
              </a:p>
            </p:txBody>
          </p:sp>
        </mc:Choice>
        <mc:Fallback xmlns="">
          <p:sp>
            <p:nvSpPr>
              <p:cNvPr id="17" name="TextBox 16">
                <a:extLst>
                  <a:ext uri="{FF2B5EF4-FFF2-40B4-BE49-F238E27FC236}">
                    <a16:creationId xmlns:a16="http://schemas.microsoft.com/office/drawing/2014/main" id="{EE17AACC-E410-CF4C-BB3B-75B6F299CA6D}"/>
                  </a:ext>
                </a:extLst>
              </p:cNvPr>
              <p:cNvSpPr txBox="1">
                <a:spLocks noRot="1" noChangeAspect="1" noMove="1" noResize="1" noEditPoints="1" noAdjustHandles="1" noChangeArrowheads="1" noChangeShapeType="1" noTextEdit="1"/>
              </p:cNvSpPr>
              <p:nvPr/>
            </p:nvSpPr>
            <p:spPr>
              <a:xfrm>
                <a:off x="1941128" y="2141815"/>
                <a:ext cx="405880" cy="400110"/>
              </a:xfrm>
              <a:prstGeom prst="rect">
                <a:avLst/>
              </a:prstGeom>
              <a:blipFill>
                <a:blip r:embed="rId3"/>
                <a:stretch>
                  <a:fillRect b="-1060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62F1E63-D230-BD4E-A884-4DB22D02642B}"/>
                  </a:ext>
                </a:extLst>
              </p:cNvPr>
              <p:cNvSpPr txBox="1"/>
              <p:nvPr/>
            </p:nvSpPr>
            <p:spPr>
              <a:xfrm>
                <a:off x="4692707" y="784485"/>
                <a:ext cx="772969" cy="40011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𝒉</m:t>
                      </m:r>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𝒙</m:t>
                      </m:r>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oMath>
                  </m:oMathPara>
                </a14:m>
                <a:endParaRPr lang="en-US" sz="2000" b="1" dirty="0">
                  <a:solidFill>
                    <a:srgbClr val="B57BA6"/>
                  </a:solidFill>
                  <a:latin typeface="Open Sans" panose="020B0606030504020204" pitchFamily="34" charset="0"/>
                  <a:ea typeface="Open Sans" panose="020B0606030504020204" pitchFamily="34" charset="0"/>
                  <a:cs typeface="Open Sans" panose="020B0606030504020204" pitchFamily="34" charset="0"/>
                </a:endParaRPr>
              </a:p>
            </p:txBody>
          </p:sp>
        </mc:Choice>
        <mc:Fallback xmlns="">
          <p:sp>
            <p:nvSpPr>
              <p:cNvPr id="18" name="TextBox 17">
                <a:extLst>
                  <a:ext uri="{FF2B5EF4-FFF2-40B4-BE49-F238E27FC236}">
                    <a16:creationId xmlns:a16="http://schemas.microsoft.com/office/drawing/2014/main" id="{B62F1E63-D230-BD4E-A884-4DB22D02642B}"/>
                  </a:ext>
                </a:extLst>
              </p:cNvPr>
              <p:cNvSpPr txBox="1">
                <a:spLocks noRot="1" noChangeAspect="1" noMove="1" noResize="1" noEditPoints="1" noAdjustHandles="1" noChangeArrowheads="1" noChangeShapeType="1" noTextEdit="1"/>
              </p:cNvSpPr>
              <p:nvPr/>
            </p:nvSpPr>
            <p:spPr>
              <a:xfrm>
                <a:off x="4692707" y="784485"/>
                <a:ext cx="772969" cy="400110"/>
              </a:xfrm>
              <a:prstGeom prst="rect">
                <a:avLst/>
              </a:prstGeom>
              <a:blipFill>
                <a:blip r:embed="rId4"/>
                <a:stretch>
                  <a:fillRect b="-18462"/>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030AC18-B639-0940-B58E-2F4AEC1413AB}"/>
                  </a:ext>
                </a:extLst>
              </p:cNvPr>
              <p:cNvSpPr txBox="1"/>
              <p:nvPr/>
            </p:nvSpPr>
            <p:spPr>
              <a:xfrm>
                <a:off x="5530552" y="2095562"/>
                <a:ext cx="453970" cy="40011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acc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𝒘</m:t>
                          </m:r>
                        </m:e>
                      </m:acc>
                    </m:oMath>
                  </m:oMathPara>
                </a14:m>
                <a:endParaRPr lang="en-US" sz="2000" b="1" dirty="0">
                  <a:solidFill>
                    <a:srgbClr val="B57BA6"/>
                  </a:solidFill>
                  <a:latin typeface="Open Sans" panose="020B0606030504020204" pitchFamily="34" charset="0"/>
                  <a:ea typeface="Open Sans" panose="020B0606030504020204" pitchFamily="34" charset="0"/>
                  <a:cs typeface="Open Sans" panose="020B0606030504020204" pitchFamily="34" charset="0"/>
                </a:endParaRPr>
              </a:p>
            </p:txBody>
          </p:sp>
        </mc:Choice>
        <mc:Fallback xmlns="">
          <p:sp>
            <p:nvSpPr>
              <p:cNvPr id="22" name="TextBox 21">
                <a:extLst>
                  <a:ext uri="{FF2B5EF4-FFF2-40B4-BE49-F238E27FC236}">
                    <a16:creationId xmlns:a16="http://schemas.microsoft.com/office/drawing/2014/main" id="{6030AC18-B639-0940-B58E-2F4AEC1413AB}"/>
                  </a:ext>
                </a:extLst>
              </p:cNvPr>
              <p:cNvSpPr txBox="1">
                <a:spLocks noRot="1" noChangeAspect="1" noMove="1" noResize="1" noEditPoints="1" noAdjustHandles="1" noChangeArrowheads="1" noChangeShapeType="1" noTextEdit="1"/>
              </p:cNvSpPr>
              <p:nvPr/>
            </p:nvSpPr>
            <p:spPr>
              <a:xfrm>
                <a:off x="5530552" y="2095562"/>
                <a:ext cx="453970" cy="400110"/>
              </a:xfrm>
              <a:prstGeom prst="rect">
                <a:avLst/>
              </a:prstGeom>
              <a:blipFill>
                <a:blip r:embed="rId5"/>
                <a:stretch>
                  <a:fillRect t="-4615" r="-14667"/>
                </a:stretch>
              </a:blipFill>
              <a:ln>
                <a:noFill/>
              </a:ln>
            </p:spPr>
            <p:txBody>
              <a:bodyPr/>
              <a:lstStyle/>
              <a:p>
                <a:r>
                  <a:rPr lang="en-US">
                    <a:noFill/>
                  </a:rPr>
                  <a:t> </a:t>
                </a:r>
              </a:p>
            </p:txBody>
          </p:sp>
        </mc:Fallback>
      </mc:AlternateContent>
      <p:cxnSp>
        <p:nvCxnSpPr>
          <p:cNvPr id="38" name="Straight Arrow Connector 37">
            <a:extLst>
              <a:ext uri="{FF2B5EF4-FFF2-40B4-BE49-F238E27FC236}">
                <a16:creationId xmlns:a16="http://schemas.microsoft.com/office/drawing/2014/main" id="{FECEF0C6-6F7C-5140-A136-BAC55F344673}"/>
              </a:ext>
            </a:extLst>
          </p:cNvPr>
          <p:cNvCxnSpPr>
            <a:cxnSpLocks/>
            <a:stCxn id="10" idx="0"/>
            <a:endCxn id="8" idx="2"/>
          </p:cNvCxnSpPr>
          <p:nvPr/>
        </p:nvCxnSpPr>
        <p:spPr>
          <a:xfrm flipH="1" flipV="1">
            <a:off x="5948529" y="1741278"/>
            <a:ext cx="5917" cy="879976"/>
          </a:xfrm>
          <a:prstGeom prst="straightConnector1">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p:cxnSp>
        <p:nvCxnSpPr>
          <p:cNvPr id="60" name="Elbow Connector 59">
            <a:extLst>
              <a:ext uri="{FF2B5EF4-FFF2-40B4-BE49-F238E27FC236}">
                <a16:creationId xmlns:a16="http://schemas.microsoft.com/office/drawing/2014/main" id="{146F2006-D98D-5944-9099-C76AE06FCB97}"/>
              </a:ext>
            </a:extLst>
          </p:cNvPr>
          <p:cNvCxnSpPr>
            <a:cxnSpLocks/>
            <a:stCxn id="5" idx="3"/>
            <a:endCxn id="9" idx="1"/>
          </p:cNvCxnSpPr>
          <p:nvPr/>
        </p:nvCxnSpPr>
        <p:spPr>
          <a:xfrm rot="16200000" flipH="1">
            <a:off x="2519753" y="1391127"/>
            <a:ext cx="2320332" cy="3504563"/>
          </a:xfrm>
          <a:prstGeom prst="bentConnector2">
            <a:avLst/>
          </a:prstGeom>
          <a:ln w="57150" cmpd="sng">
            <a:solidFill>
              <a:schemeClr val="tx2">
                <a:lumMod val="50000"/>
              </a:schemeClr>
            </a:solidFill>
            <a:headEnd type="none"/>
            <a:tailEnd type="triangle" w="lg" len="med"/>
          </a:ln>
        </p:spPr>
        <p:style>
          <a:lnRef idx="3">
            <a:schemeClr val="accent5"/>
          </a:lnRef>
          <a:fillRef idx="0">
            <a:schemeClr val="accent5"/>
          </a:fillRef>
          <a:effectRef idx="2">
            <a:schemeClr val="accent5"/>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B067B02-C762-3743-A39B-81578AFC1113}"/>
                  </a:ext>
                </a:extLst>
              </p:cNvPr>
              <p:cNvSpPr txBox="1"/>
              <p:nvPr/>
            </p:nvSpPr>
            <p:spPr>
              <a:xfrm>
                <a:off x="2754992" y="784485"/>
                <a:ext cx="399468" cy="40011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sz="2000" b="1" i="1" dirty="0"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𝒙</m:t>
                      </m:r>
                    </m:oMath>
                  </m:oMathPara>
                </a14:m>
                <a:endParaRPr lang="en-US" sz="2000" b="1" dirty="0">
                  <a:solidFill>
                    <a:srgbClr val="B57BA6"/>
                  </a:solidFill>
                  <a:latin typeface="Open Sans" panose="020B0606030504020204" pitchFamily="34" charset="0"/>
                  <a:ea typeface="Open Sans" panose="020B0606030504020204" pitchFamily="34" charset="0"/>
                  <a:cs typeface="Open Sans" panose="020B0606030504020204" pitchFamily="34" charset="0"/>
                </a:endParaRPr>
              </a:p>
            </p:txBody>
          </p:sp>
        </mc:Choice>
        <mc:Fallback xmlns="">
          <p:sp>
            <p:nvSpPr>
              <p:cNvPr id="30" name="TextBox 29">
                <a:extLst>
                  <a:ext uri="{FF2B5EF4-FFF2-40B4-BE49-F238E27FC236}">
                    <a16:creationId xmlns:a16="http://schemas.microsoft.com/office/drawing/2014/main" id="{9B067B02-C762-3743-A39B-81578AFC1113}"/>
                  </a:ext>
                </a:extLst>
              </p:cNvPr>
              <p:cNvSpPr txBox="1">
                <a:spLocks noRot="1" noChangeAspect="1" noMove="1" noResize="1" noEditPoints="1" noAdjustHandles="1" noChangeArrowheads="1" noChangeShapeType="1" noTextEdit="1"/>
              </p:cNvSpPr>
              <p:nvPr/>
            </p:nvSpPr>
            <p:spPr>
              <a:xfrm>
                <a:off x="2754992" y="784485"/>
                <a:ext cx="399468" cy="400110"/>
              </a:xfrm>
              <a:prstGeom prst="rect">
                <a:avLst/>
              </a:prstGeom>
              <a:blipFill>
                <a:blip r:embed="rId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C9AB956-F57C-8B40-B043-2092597AE23E}"/>
                  </a:ext>
                </a:extLst>
              </p:cNvPr>
              <p:cNvSpPr txBox="1"/>
              <p:nvPr/>
            </p:nvSpPr>
            <p:spPr>
              <a:xfrm>
                <a:off x="2384234" y="-31250"/>
                <a:ext cx="6294287" cy="70756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acc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𝑷</m:t>
                          </m:r>
                        </m:e>
                      </m:acc>
                      <m:d>
                        <m:d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d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𝒚</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𝟏</m:t>
                          </m:r>
                        </m:e>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𝒙</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 </m:t>
                          </m:r>
                          <m:acc>
                            <m:accPr>
                              <m:chr m:val="̂"/>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acc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𝒘</m:t>
                              </m:r>
                            </m:e>
                          </m:acc>
                        </m:e>
                      </m:d>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𝒔𝒊𝒈𝒎𝒐𝒊𝒅</m:t>
                      </m:r>
                      <m:d>
                        <m:d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dPr>
                        <m:e>
                          <m:sSup>
                            <m:sSup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sSupPr>
                            <m:e>
                              <m:acc>
                                <m:accPr>
                                  <m:chr m:val="̂"/>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acc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𝒘</m:t>
                                  </m:r>
                                </m:e>
                              </m:acc>
                            </m:e>
                            <m:sup>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𝑻</m:t>
                              </m:r>
                            </m:sup>
                          </m:sSup>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𝒉</m:t>
                          </m:r>
                          <m:d>
                            <m:d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d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𝒙</m:t>
                              </m:r>
                            </m:e>
                          </m:d>
                        </m:e>
                      </m:d>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 </m:t>
                      </m:r>
                      <m:f>
                        <m:f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fPr>
                        <m:num>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𝟏</m:t>
                          </m:r>
                        </m:num>
                        <m:den>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𝟏</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sSup>
                            <m:sSup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sSup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𝒆</m:t>
                              </m:r>
                            </m:e>
                            <m:sup>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sSup>
                                <m:sSupPr>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sSupPr>
                                <m:e>
                                  <m:acc>
                                    <m:accPr>
                                      <m:chr m:val="̂"/>
                                      <m:ctrlP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ctrlPr>
                                    </m:accPr>
                                    <m:e>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𝒘</m:t>
                                      </m:r>
                                    </m:e>
                                  </m:acc>
                                </m:e>
                                <m:sup>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𝑻</m:t>
                                  </m:r>
                                </m:sup>
                              </m:sSup>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𝒉</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𝒙</m:t>
                              </m:r>
                              <m:r>
                                <a:rPr lang="en-US" sz="2000" b="1" i="1" smtClean="0">
                                  <a:solidFill>
                                    <a:srgbClr val="B57BA6"/>
                                  </a:solidFill>
                                  <a:latin typeface="Cambria Math" panose="02040503050406030204" pitchFamily="18" charset="0"/>
                                  <a:ea typeface="Open Sans" panose="020B0606030504020204" pitchFamily="34" charset="0"/>
                                  <a:cs typeface="Open Sans" panose="020B0606030504020204" pitchFamily="34" charset="0"/>
                                </a:rPr>
                                <m:t>)</m:t>
                              </m:r>
                            </m:sup>
                          </m:sSup>
                        </m:den>
                      </m:f>
                    </m:oMath>
                  </m:oMathPara>
                </a14:m>
                <a:endParaRPr lang="en-US" sz="2000" b="1" dirty="0">
                  <a:solidFill>
                    <a:srgbClr val="B57BA6"/>
                  </a:solidFill>
                  <a:latin typeface="Open Sans" panose="020B0606030504020204" pitchFamily="34" charset="0"/>
                  <a:ea typeface="Open Sans" panose="020B0606030504020204" pitchFamily="34" charset="0"/>
                  <a:cs typeface="Open Sans" panose="020B0606030504020204" pitchFamily="34" charset="0"/>
                </a:endParaRPr>
              </a:p>
            </p:txBody>
          </p:sp>
        </mc:Choice>
        <mc:Fallback xmlns="">
          <p:sp>
            <p:nvSpPr>
              <p:cNvPr id="23" name="TextBox 22">
                <a:extLst>
                  <a:ext uri="{FF2B5EF4-FFF2-40B4-BE49-F238E27FC236}">
                    <a16:creationId xmlns:a16="http://schemas.microsoft.com/office/drawing/2014/main" id="{8C9AB956-F57C-8B40-B043-2092597AE23E}"/>
                  </a:ext>
                </a:extLst>
              </p:cNvPr>
              <p:cNvSpPr txBox="1">
                <a:spLocks noRot="1" noChangeAspect="1" noMove="1" noResize="1" noEditPoints="1" noAdjustHandles="1" noChangeArrowheads="1" noChangeShapeType="1" noTextEdit="1"/>
              </p:cNvSpPr>
              <p:nvPr/>
            </p:nvSpPr>
            <p:spPr>
              <a:xfrm>
                <a:off x="2384234" y="-31250"/>
                <a:ext cx="6294287" cy="707566"/>
              </a:xfrm>
              <a:prstGeom prst="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8">
            <p14:nvContentPartPr>
              <p14:cNvPr id="2" name="Ink 1">
                <a:extLst>
                  <a:ext uri="{FF2B5EF4-FFF2-40B4-BE49-F238E27FC236}">
                    <a16:creationId xmlns:a16="http://schemas.microsoft.com/office/drawing/2014/main" id="{C7EF1734-0084-4DC0-A1F0-3037A2805671}"/>
                  </a:ext>
                </a:extLst>
              </p14:cNvPr>
              <p14:cNvContentPartPr/>
              <p14:nvPr/>
            </p14:nvContentPartPr>
            <p14:xfrm>
              <a:off x="7387560" y="752760"/>
              <a:ext cx="168840" cy="299160"/>
            </p14:xfrm>
          </p:contentPart>
        </mc:Choice>
        <mc:Fallback xmlns="">
          <p:pic>
            <p:nvPicPr>
              <p:cNvPr id="2" name="Ink 1">
                <a:extLst>
                  <a:ext uri="{FF2B5EF4-FFF2-40B4-BE49-F238E27FC236}">
                    <a16:creationId xmlns:a16="http://schemas.microsoft.com/office/drawing/2014/main" id="{C7EF1734-0084-4DC0-A1F0-3037A2805671}"/>
                  </a:ext>
                </a:extLst>
              </p:cNvPr>
              <p:cNvPicPr/>
              <p:nvPr/>
            </p:nvPicPr>
            <p:blipFill>
              <a:blip r:embed="rId9"/>
              <a:stretch>
                <a:fillRect/>
              </a:stretch>
            </p:blipFill>
            <p:spPr>
              <a:xfrm>
                <a:off x="7378200" y="743400"/>
                <a:ext cx="187560" cy="317880"/>
              </a:xfrm>
              <a:prstGeom prst="rect">
                <a:avLst/>
              </a:prstGeom>
            </p:spPr>
          </p:pic>
        </mc:Fallback>
      </mc:AlternateContent>
    </p:spTree>
    <p:extLst>
      <p:ext uri="{BB962C8B-B14F-4D97-AF65-F5344CB8AC3E}">
        <p14:creationId xmlns:p14="http://schemas.microsoft.com/office/powerpoint/2010/main" val="122920916"/>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Decision stump: </a:t>
            </a:r>
            <a:br>
              <a:rPr lang="en-US" dirty="0">
                <a:solidFill>
                  <a:schemeClr val="bg1"/>
                </a:solidFill>
              </a:rPr>
            </a:br>
            <a:r>
              <a:rPr lang="en-US" dirty="0">
                <a:solidFill>
                  <a:schemeClr val="bg1"/>
                </a:solidFill>
              </a:rPr>
              <a:t>1 level</a:t>
            </a:r>
          </a:p>
        </p:txBody>
      </p:sp>
      <p:sp>
        <p:nvSpPr>
          <p:cNvPr id="9" name="Rectangle 8"/>
          <p:cNvSpPr/>
          <p:nvPr/>
        </p:nvSpPr>
        <p:spPr>
          <a:xfrm>
            <a:off x="5111694" y="1138319"/>
            <a:ext cx="1398814" cy="66732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b="1" dirty="0">
                <a:solidFill>
                  <a:schemeClr val="accent6"/>
                </a:solidFill>
                <a:latin typeface="Museo Sans 300" charset="0"/>
                <a:ea typeface="Museo Sans 300" charset="0"/>
                <a:cs typeface="Museo Sans 300" charset="0"/>
              </a:rPr>
              <a:t>Root</a:t>
            </a:r>
          </a:p>
          <a:p>
            <a:r>
              <a:rPr lang="en-US" sz="1800" dirty="0">
                <a:solidFill>
                  <a:schemeClr val="accent6"/>
                </a:solidFill>
                <a:latin typeface="Museo Sans 300" charset="0"/>
                <a:ea typeface="Museo Sans 300" charset="0"/>
                <a:cs typeface="Museo Sans 300" charset="0"/>
              </a:rPr>
              <a:t>       </a:t>
            </a:r>
            <a:r>
              <a:rPr lang="en-US" sz="1800" dirty="0">
                <a:solidFill>
                  <a:schemeClr val="accent3">
                    <a:lumMod val="75000"/>
                  </a:schemeClr>
                </a:solidFill>
                <a:latin typeface="Museo Sans 300" charset="0"/>
                <a:ea typeface="Museo Sans 300" charset="0"/>
                <a:cs typeface="Museo Sans 300" charset="0"/>
              </a:rPr>
              <a:t>6</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3</a:t>
            </a:r>
          </a:p>
        </p:txBody>
      </p:sp>
      <p:sp>
        <p:nvSpPr>
          <p:cNvPr id="33" name="Rectangle 32"/>
          <p:cNvSpPr/>
          <p:nvPr/>
        </p:nvSpPr>
        <p:spPr>
          <a:xfrm>
            <a:off x="2989636" y="1159310"/>
            <a:ext cx="1443024" cy="669414"/>
          </a:xfrm>
          <a:prstGeom prst="rect">
            <a:avLst/>
          </a:prstGeom>
        </p:spPr>
        <p:txBody>
          <a:bodyPr wrap="none">
            <a:spAutoFit/>
          </a:bodyPr>
          <a:lstStyle/>
          <a:p>
            <a:r>
              <a:rPr lang="en-US" sz="1875" b="1" dirty="0">
                <a:solidFill>
                  <a:schemeClr val="accent6"/>
                </a:solidFill>
                <a:latin typeface="Museo Sans 300" charset="0"/>
                <a:ea typeface="Museo Sans 300" charset="0"/>
                <a:cs typeface="Museo Sans 300" charset="0"/>
              </a:rPr>
              <a:t>Loan status:</a:t>
            </a:r>
            <a:r>
              <a:rPr lang="en-US" sz="1875" dirty="0">
                <a:solidFill>
                  <a:schemeClr val="accent6"/>
                </a:solidFill>
                <a:latin typeface="Museo Sans 300" charset="0"/>
                <a:ea typeface="Museo Sans 300" charset="0"/>
                <a:cs typeface="Museo Sans 300" charset="0"/>
              </a:rPr>
              <a:t> </a:t>
            </a:r>
          </a:p>
          <a:p>
            <a:r>
              <a:rPr lang="en-US" sz="1875" dirty="0">
                <a:solidFill>
                  <a:schemeClr val="accent3">
                    <a:lumMod val="75000"/>
                  </a:schemeClr>
                </a:solidFill>
                <a:latin typeface="Museo Sans 300" charset="0"/>
                <a:ea typeface="Museo Sans 300" charset="0"/>
                <a:cs typeface="Museo Sans 300" charset="0"/>
              </a:rPr>
              <a:t>Safe </a:t>
            </a:r>
            <a:r>
              <a:rPr lang="en-US" sz="1875" dirty="0">
                <a:solidFill>
                  <a:schemeClr val="accent4"/>
                </a:solidFill>
                <a:latin typeface="Museo Sans 300" charset="0"/>
                <a:ea typeface="Museo Sans 300" charset="0"/>
                <a:cs typeface="Museo Sans 300" charset="0"/>
              </a:rPr>
              <a:t>Risky</a:t>
            </a:r>
            <a:endParaRPr lang="en-US" sz="1875" dirty="0">
              <a:solidFill>
                <a:schemeClr val="accent3">
                  <a:lumMod val="75000"/>
                </a:schemeClr>
              </a:solidFill>
              <a:latin typeface="Museo Sans 300" charset="0"/>
              <a:ea typeface="Museo Sans 300" charset="0"/>
              <a:cs typeface="Museo Sans 300" charset="0"/>
            </a:endParaRPr>
          </a:p>
        </p:txBody>
      </p:sp>
      <p:grpSp>
        <p:nvGrpSpPr>
          <p:cNvPr id="16" name="Group 15"/>
          <p:cNvGrpSpPr/>
          <p:nvPr/>
        </p:nvGrpSpPr>
        <p:grpSpPr>
          <a:xfrm>
            <a:off x="6705761" y="2564907"/>
            <a:ext cx="1543430" cy="1271377"/>
            <a:chOff x="5453532" y="3555344"/>
            <a:chExt cx="2057906" cy="1695170"/>
          </a:xfrm>
        </p:grpSpPr>
        <p:sp>
          <p:nvSpPr>
            <p:cNvPr id="23" name="Rectangle 22"/>
            <p:cNvSpPr/>
            <p:nvPr/>
          </p:nvSpPr>
          <p:spPr>
            <a:xfrm>
              <a:off x="6052972" y="4360751"/>
              <a:ext cx="1458466"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poor</a:t>
              </a:r>
            </a:p>
            <a:p>
              <a:pPr algn="ctr"/>
              <a:r>
                <a:rPr lang="en-US" sz="1800" dirty="0">
                  <a:solidFill>
                    <a:schemeClr val="accent3">
                      <a:lumMod val="75000"/>
                    </a:schemeClr>
                  </a:solidFill>
                  <a:latin typeface="Museo Sans 300" charset="0"/>
                  <a:ea typeface="Museo Sans 300" charset="0"/>
                  <a:cs typeface="Museo Sans 300" charset="0"/>
                </a:rPr>
                <a:t>1</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2</a:t>
              </a:r>
            </a:p>
          </p:txBody>
        </p:sp>
        <p:cxnSp>
          <p:nvCxnSpPr>
            <p:cNvPr id="28" name="Elbow Connector 27"/>
            <p:cNvCxnSpPr>
              <a:stCxn id="39" idx="3"/>
              <a:endCxn id="23" idx="0"/>
            </p:cNvCxnSpPr>
            <p:nvPr/>
          </p:nvCxnSpPr>
          <p:spPr>
            <a:xfrm>
              <a:off x="5453532" y="3555344"/>
              <a:ext cx="1328673" cy="805407"/>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5267887" y="2908812"/>
            <a:ext cx="1096177" cy="906929"/>
            <a:chOff x="3536366" y="4013832"/>
            <a:chExt cx="1461569" cy="1209222"/>
          </a:xfrm>
        </p:grpSpPr>
        <p:sp>
          <p:nvSpPr>
            <p:cNvPr id="22" name="Rectangle 21"/>
            <p:cNvSpPr/>
            <p:nvPr/>
          </p:nvSpPr>
          <p:spPr>
            <a:xfrm>
              <a:off x="3536366" y="4333291"/>
              <a:ext cx="1461569"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fair</a:t>
              </a:r>
            </a:p>
            <a:p>
              <a:pPr algn="ctr"/>
              <a:r>
                <a:rPr lang="en-US" sz="1800" dirty="0">
                  <a:solidFill>
                    <a:schemeClr val="accent3">
                      <a:lumMod val="75000"/>
                    </a:schemeClr>
                  </a:solidFill>
                  <a:latin typeface="Museo Sans 300" charset="0"/>
                  <a:ea typeface="Museo Sans 300" charset="0"/>
                  <a:cs typeface="Museo Sans 300" charset="0"/>
                </a:rPr>
                <a:t>3</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1</a:t>
              </a:r>
            </a:p>
            <a:p>
              <a:pPr>
                <a:lnSpc>
                  <a:spcPct val="150000"/>
                </a:lnSpc>
              </a:pPr>
              <a:endParaRPr lang="en-US" sz="1050" dirty="0">
                <a:solidFill>
                  <a:schemeClr val="accent3">
                    <a:lumMod val="75000"/>
                  </a:schemeClr>
                </a:solidFill>
                <a:latin typeface="Museo Sans 300" charset="0"/>
                <a:ea typeface="Museo Sans 300" charset="0"/>
                <a:cs typeface="Museo Sans 300" charset="0"/>
              </a:endParaRPr>
            </a:p>
          </p:txBody>
        </p:sp>
        <p:cxnSp>
          <p:nvCxnSpPr>
            <p:cNvPr id="38" name="Straight Arrow Connector 37"/>
            <p:cNvCxnSpPr>
              <a:stCxn id="39" idx="2"/>
              <a:endCxn id="22" idx="0"/>
            </p:cNvCxnSpPr>
            <p:nvPr/>
          </p:nvCxnSpPr>
          <p:spPr>
            <a:xfrm>
              <a:off x="4267150" y="4013832"/>
              <a:ext cx="1" cy="319460"/>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3367265" y="1897585"/>
            <a:ext cx="3338496" cy="2006693"/>
            <a:chOff x="1002204" y="2530112"/>
            <a:chExt cx="4451328" cy="2675591"/>
          </a:xfrm>
        </p:grpSpPr>
        <p:sp>
          <p:nvSpPr>
            <p:cNvPr id="21" name="Rectangle 20"/>
            <p:cNvSpPr/>
            <p:nvPr/>
          </p:nvSpPr>
          <p:spPr>
            <a:xfrm>
              <a:off x="1002204" y="4315940"/>
              <a:ext cx="1479761"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excellent</a:t>
              </a:r>
            </a:p>
            <a:p>
              <a:pPr algn="ctr"/>
              <a:r>
                <a:rPr lang="en-US" sz="1800" dirty="0">
                  <a:solidFill>
                    <a:schemeClr val="accent3">
                      <a:lumMod val="75000"/>
                    </a:schemeClr>
                  </a:solidFill>
                  <a:latin typeface="Museo Sans 300" charset="0"/>
                  <a:ea typeface="Museo Sans 300" charset="0"/>
                  <a:cs typeface="Museo Sans 300" charset="0"/>
                </a:rPr>
                <a:t>2</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0</a:t>
              </a:r>
            </a:p>
          </p:txBody>
        </p:sp>
        <p:cxnSp>
          <p:nvCxnSpPr>
            <p:cNvPr id="26" name="Straight Arrow Connector 25"/>
            <p:cNvCxnSpPr>
              <a:cxnSpLocks/>
              <a:endCxn id="39" idx="0"/>
            </p:cNvCxnSpPr>
            <p:nvPr/>
          </p:nvCxnSpPr>
          <p:spPr>
            <a:xfrm>
              <a:off x="4267151" y="2530112"/>
              <a:ext cx="0" cy="431223"/>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39" idx="1"/>
              <a:endCxn id="21" idx="0"/>
            </p:cNvCxnSpPr>
            <p:nvPr/>
          </p:nvCxnSpPr>
          <p:spPr>
            <a:xfrm rot="10800000" flipV="1">
              <a:off x="1742085" y="3419874"/>
              <a:ext cx="1338683" cy="89606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9" name="Diamond 38"/>
            <p:cNvSpPr/>
            <p:nvPr/>
          </p:nvSpPr>
          <p:spPr>
            <a:xfrm>
              <a:off x="3080768" y="2961335"/>
              <a:ext cx="2372764" cy="91707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650" dirty="0">
                  <a:solidFill>
                    <a:schemeClr val="accent6"/>
                  </a:solidFill>
                  <a:latin typeface="Museo Sans 300" charset="0"/>
                  <a:ea typeface="Museo Sans 300" charset="0"/>
                  <a:cs typeface="Museo Sans 300" charset="0"/>
                </a:rPr>
                <a:t>Credit?</a:t>
              </a:r>
            </a:p>
          </p:txBody>
        </p:sp>
      </p:grpSp>
      <p:cxnSp>
        <p:nvCxnSpPr>
          <p:cNvPr id="14" name="Straight Arrow Connector 13"/>
          <p:cNvCxnSpPr/>
          <p:nvPr/>
        </p:nvCxnSpPr>
        <p:spPr>
          <a:xfrm flipH="1">
            <a:off x="6351680" y="1966488"/>
            <a:ext cx="703730" cy="340347"/>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241468" y="1666878"/>
            <a:ext cx="2387562" cy="392415"/>
          </a:xfrm>
          <a:prstGeom prst="rect">
            <a:avLst/>
          </a:prstGeom>
          <a:noFill/>
          <a:ln>
            <a:noFill/>
          </a:ln>
        </p:spPr>
        <p:txBody>
          <a:bodyPr wrap="square" rtlCol="0">
            <a:spAutoFit/>
          </a:bodyPr>
          <a:lstStyle/>
          <a:p>
            <a:r>
              <a:rPr lang="en-US" sz="1950" dirty="0">
                <a:solidFill>
                  <a:schemeClr val="accent6"/>
                </a:solidFill>
                <a:latin typeface="Museo Sans 300"/>
                <a:cs typeface="Museo Sans 300"/>
              </a:rPr>
              <a:t>Split on </a:t>
            </a:r>
            <a:r>
              <a:rPr lang="en-US" sz="1950" dirty="0">
                <a:solidFill>
                  <a:schemeClr val="accent6"/>
                </a:solidFill>
                <a:latin typeface="Museo Sans 500"/>
                <a:cs typeface="Museo Sans 500"/>
              </a:rPr>
              <a:t>Credit</a:t>
            </a:r>
          </a:p>
        </p:txBody>
      </p:sp>
      <p:grpSp>
        <p:nvGrpSpPr>
          <p:cNvPr id="3" name="Group 2"/>
          <p:cNvGrpSpPr/>
          <p:nvPr/>
        </p:nvGrpSpPr>
        <p:grpSpPr>
          <a:xfrm>
            <a:off x="2837739" y="3836287"/>
            <a:ext cx="2006135" cy="892873"/>
            <a:chOff x="296168" y="5250514"/>
            <a:chExt cx="2674847" cy="1190496"/>
          </a:xfrm>
        </p:grpSpPr>
        <p:sp>
          <p:nvSpPr>
            <p:cNvPr id="18" name="Rectangle 17"/>
            <p:cNvSpPr/>
            <p:nvPr/>
          </p:nvSpPr>
          <p:spPr>
            <a:xfrm>
              <a:off x="296168" y="5640792"/>
              <a:ext cx="2674847" cy="800218"/>
            </a:xfrm>
            <a:prstGeom prst="rect">
              <a:avLst/>
            </a:prstGeom>
            <a:ln>
              <a:noFill/>
            </a:ln>
          </p:spPr>
          <p:txBody>
            <a:bodyPr wrap="square">
              <a:spAutoFit/>
            </a:bodyPr>
            <a:lstStyle/>
            <a:p>
              <a:pPr lvl="0">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excellent</a:t>
              </a:r>
            </a:p>
          </p:txBody>
        </p:sp>
        <p:cxnSp>
          <p:nvCxnSpPr>
            <p:cNvPr id="19" name="Straight Arrow Connector 18"/>
            <p:cNvCxnSpPr/>
            <p:nvPr/>
          </p:nvCxnSpPr>
          <p:spPr>
            <a:xfrm flipV="1">
              <a:off x="1727666" y="5250514"/>
              <a:ext cx="0" cy="390278"/>
            </a:xfrm>
            <a:prstGeom prst="straightConnector1">
              <a:avLst/>
            </a:prstGeom>
            <a:ln w="41275">
              <a:solidFill>
                <a:schemeClr val="accent2">
                  <a:lumMod val="75000"/>
                </a:schemeClr>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grpSp>
        <p:nvGrpSpPr>
          <p:cNvPr id="5" name="Group 4"/>
          <p:cNvGrpSpPr/>
          <p:nvPr/>
        </p:nvGrpSpPr>
        <p:grpSpPr>
          <a:xfrm>
            <a:off x="4791138" y="3836285"/>
            <a:ext cx="2139836" cy="903058"/>
            <a:chOff x="2900701" y="5250516"/>
            <a:chExt cx="2853114" cy="1204078"/>
          </a:xfrm>
        </p:grpSpPr>
        <p:cxnSp>
          <p:nvCxnSpPr>
            <p:cNvPr id="24" name="Straight Arrow Connector 23"/>
            <p:cNvCxnSpPr>
              <a:stCxn id="25" idx="0"/>
            </p:cNvCxnSpPr>
            <p:nvPr/>
          </p:nvCxnSpPr>
          <p:spPr>
            <a:xfrm flipV="1">
              <a:off x="4327258" y="5250516"/>
              <a:ext cx="0" cy="403859"/>
            </a:xfrm>
            <a:prstGeom prst="straightConnector1">
              <a:avLst/>
            </a:prstGeom>
            <a:ln w="41275">
              <a:solidFill>
                <a:srgbClr val="3366FF"/>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900701" y="5654375"/>
              <a:ext cx="2853114" cy="800219"/>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fair</a:t>
              </a:r>
            </a:p>
          </p:txBody>
        </p:sp>
      </p:grpSp>
      <p:grpSp>
        <p:nvGrpSpPr>
          <p:cNvPr id="6" name="Group 5"/>
          <p:cNvGrpSpPr/>
          <p:nvPr/>
        </p:nvGrpSpPr>
        <p:grpSpPr>
          <a:xfrm>
            <a:off x="6810828" y="3836288"/>
            <a:ext cx="2063216" cy="904779"/>
            <a:chOff x="5593621" y="5250514"/>
            <a:chExt cx="2750955" cy="1206371"/>
          </a:xfrm>
        </p:grpSpPr>
        <p:cxnSp>
          <p:nvCxnSpPr>
            <p:cNvPr id="30" name="Straight Arrow Connector 29"/>
            <p:cNvCxnSpPr/>
            <p:nvPr/>
          </p:nvCxnSpPr>
          <p:spPr>
            <a:xfrm flipV="1">
              <a:off x="6782205" y="5250514"/>
              <a:ext cx="0" cy="406153"/>
            </a:xfrm>
            <a:prstGeom prst="straightConnector1">
              <a:avLst/>
            </a:prstGeom>
            <a:ln w="41275">
              <a:solidFill>
                <a:srgbClr val="DB931E"/>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5593621" y="5656667"/>
              <a:ext cx="2750955" cy="800218"/>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Credit = poor</a:t>
              </a:r>
            </a:p>
          </p:txBody>
        </p:sp>
      </p:grpSp>
    </p:spTree>
    <p:extLst>
      <p:ext uri="{BB962C8B-B14F-4D97-AF65-F5344CB8AC3E}">
        <p14:creationId xmlns:p14="http://schemas.microsoft.com/office/powerpoint/2010/main" val="23729629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500"/>
                            </p:stCondLst>
                            <p:childTnLst>
                              <p:par>
                                <p:cTn id="29" presetID="1"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Stopping</a:t>
            </a:r>
          </a:p>
        </p:txBody>
      </p:sp>
      <p:pic>
        <p:nvPicPr>
          <p:cNvPr id="8" name="Picture 7">
            <a:extLst>
              <a:ext uri="{FF2B5EF4-FFF2-40B4-BE49-F238E27FC236}">
                <a16:creationId xmlns:a16="http://schemas.microsoft.com/office/drawing/2014/main" id="{357D9110-D443-4D62-B4CA-6692B992EEFC}"/>
              </a:ext>
            </a:extLst>
          </p:cNvPr>
          <p:cNvPicPr>
            <a:picLocks noChangeAspect="1"/>
          </p:cNvPicPr>
          <p:nvPr/>
        </p:nvPicPr>
        <p:blipFill>
          <a:blip r:embed="rId3"/>
          <a:stretch>
            <a:fillRect/>
          </a:stretch>
        </p:blipFill>
        <p:spPr>
          <a:xfrm>
            <a:off x="3361905" y="189126"/>
            <a:ext cx="6059949" cy="4676037"/>
          </a:xfrm>
          <a:prstGeom prst="rect">
            <a:avLst/>
          </a:prstGeom>
        </p:spPr>
      </p:pic>
    </p:spTree>
    <p:extLst>
      <p:ext uri="{BB962C8B-B14F-4D97-AF65-F5344CB8AC3E}">
        <p14:creationId xmlns:p14="http://schemas.microsoft.com/office/powerpoint/2010/main" val="4185300013"/>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Tree learning = Recursive stump learning</a:t>
            </a:r>
          </a:p>
        </p:txBody>
      </p:sp>
      <p:sp>
        <p:nvSpPr>
          <p:cNvPr id="9" name="Rectangle 8"/>
          <p:cNvSpPr/>
          <p:nvPr/>
        </p:nvSpPr>
        <p:spPr>
          <a:xfrm>
            <a:off x="4974193" y="962616"/>
            <a:ext cx="1398814" cy="56619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650" b="1" dirty="0">
                <a:solidFill>
                  <a:schemeClr val="accent6"/>
                </a:solidFill>
                <a:latin typeface="Museo Sans 300" charset="0"/>
                <a:ea typeface="Museo Sans 300" charset="0"/>
                <a:cs typeface="Museo Sans 300" charset="0"/>
              </a:rPr>
              <a:t>Root</a:t>
            </a:r>
          </a:p>
          <a:p>
            <a:r>
              <a:rPr lang="en-US" sz="1650" dirty="0">
                <a:solidFill>
                  <a:schemeClr val="accent6"/>
                </a:solidFill>
                <a:latin typeface="Museo Sans 300" charset="0"/>
                <a:ea typeface="Museo Sans 300" charset="0"/>
                <a:cs typeface="Museo Sans 300" charset="0"/>
              </a:rPr>
              <a:t>         </a:t>
            </a:r>
            <a:r>
              <a:rPr lang="en-US" sz="1650" dirty="0">
                <a:solidFill>
                  <a:schemeClr val="accent3">
                    <a:lumMod val="75000"/>
                  </a:schemeClr>
                </a:solidFill>
                <a:latin typeface="Museo Sans 300" charset="0"/>
                <a:ea typeface="Museo Sans 300" charset="0"/>
                <a:cs typeface="Museo Sans 300" charset="0"/>
              </a:rPr>
              <a:t>6</a:t>
            </a:r>
            <a:r>
              <a:rPr lang="en-US" sz="1650" dirty="0">
                <a:solidFill>
                  <a:schemeClr val="accent6"/>
                </a:solidFill>
                <a:latin typeface="Museo Sans 300" charset="0"/>
                <a:ea typeface="Museo Sans 300" charset="0"/>
                <a:cs typeface="Museo Sans 300" charset="0"/>
              </a:rPr>
              <a:t>    </a:t>
            </a:r>
            <a:r>
              <a:rPr lang="en-US" sz="1650" dirty="0">
                <a:solidFill>
                  <a:schemeClr val="accent4"/>
                </a:solidFill>
                <a:latin typeface="Museo Sans 300" charset="0"/>
                <a:ea typeface="Museo Sans 300" charset="0"/>
                <a:cs typeface="Museo Sans 300" charset="0"/>
              </a:rPr>
              <a:t>3</a:t>
            </a:r>
          </a:p>
        </p:txBody>
      </p:sp>
      <p:sp>
        <p:nvSpPr>
          <p:cNvPr id="21" name="Rectangle 20"/>
          <p:cNvSpPr/>
          <p:nvPr/>
        </p:nvSpPr>
        <p:spPr>
          <a:xfrm>
            <a:off x="3240015" y="2366905"/>
            <a:ext cx="1109821" cy="571829"/>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650" dirty="0">
                <a:solidFill>
                  <a:schemeClr val="accent6"/>
                </a:solidFill>
                <a:latin typeface="Museo Sans 300" charset="0"/>
                <a:ea typeface="Museo Sans 300" charset="0"/>
                <a:cs typeface="Museo Sans 300" charset="0"/>
              </a:rPr>
              <a:t>excellent</a:t>
            </a:r>
          </a:p>
          <a:p>
            <a:pPr algn="ctr"/>
            <a:r>
              <a:rPr lang="en-US" sz="1650" dirty="0">
                <a:solidFill>
                  <a:schemeClr val="accent3">
                    <a:lumMod val="75000"/>
                  </a:schemeClr>
                </a:solidFill>
                <a:latin typeface="Museo Sans 300" charset="0"/>
                <a:ea typeface="Museo Sans 300" charset="0"/>
                <a:cs typeface="Museo Sans 300" charset="0"/>
              </a:rPr>
              <a:t>2</a:t>
            </a:r>
            <a:r>
              <a:rPr lang="en-US" sz="1650" dirty="0">
                <a:solidFill>
                  <a:schemeClr val="accent6"/>
                </a:solidFill>
                <a:latin typeface="Museo Sans 300" charset="0"/>
                <a:ea typeface="Museo Sans 300" charset="0"/>
                <a:cs typeface="Museo Sans 300" charset="0"/>
              </a:rPr>
              <a:t>     </a:t>
            </a:r>
            <a:r>
              <a:rPr lang="en-US" sz="1650" dirty="0">
                <a:solidFill>
                  <a:schemeClr val="accent4"/>
                </a:solidFill>
                <a:latin typeface="Museo Sans 300" charset="0"/>
                <a:ea typeface="Museo Sans 300" charset="0"/>
                <a:cs typeface="Museo Sans 300" charset="0"/>
              </a:rPr>
              <a:t>0</a:t>
            </a:r>
          </a:p>
        </p:txBody>
      </p:sp>
      <p:sp>
        <p:nvSpPr>
          <p:cNvPr id="22" name="Rectangle 21"/>
          <p:cNvSpPr/>
          <p:nvPr/>
        </p:nvSpPr>
        <p:spPr>
          <a:xfrm>
            <a:off x="5128254" y="2366905"/>
            <a:ext cx="1096177" cy="556225"/>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650" dirty="0">
                <a:solidFill>
                  <a:schemeClr val="accent6"/>
                </a:solidFill>
                <a:latin typeface="Museo Sans 300" charset="0"/>
                <a:ea typeface="Museo Sans 300" charset="0"/>
                <a:cs typeface="Museo Sans 300" charset="0"/>
              </a:rPr>
              <a:t>fair</a:t>
            </a:r>
          </a:p>
          <a:p>
            <a:pPr algn="ctr"/>
            <a:r>
              <a:rPr lang="en-US" sz="1650" dirty="0">
                <a:solidFill>
                  <a:schemeClr val="accent3">
                    <a:lumMod val="75000"/>
                  </a:schemeClr>
                </a:solidFill>
                <a:latin typeface="Museo Sans 300" charset="0"/>
                <a:ea typeface="Museo Sans 300" charset="0"/>
                <a:cs typeface="Museo Sans 300" charset="0"/>
              </a:rPr>
              <a:t>3</a:t>
            </a:r>
            <a:r>
              <a:rPr lang="en-US" sz="1650" dirty="0">
                <a:solidFill>
                  <a:schemeClr val="accent6"/>
                </a:solidFill>
                <a:latin typeface="Museo Sans 300" charset="0"/>
                <a:ea typeface="Museo Sans 300" charset="0"/>
                <a:cs typeface="Museo Sans 300" charset="0"/>
              </a:rPr>
              <a:t>     </a:t>
            </a:r>
            <a:r>
              <a:rPr lang="en-US" sz="1650" dirty="0">
                <a:solidFill>
                  <a:schemeClr val="accent4"/>
                </a:solidFill>
                <a:latin typeface="Museo Sans 300" charset="0"/>
                <a:ea typeface="Museo Sans 300" charset="0"/>
                <a:cs typeface="Museo Sans 300" charset="0"/>
              </a:rPr>
              <a:t>1</a:t>
            </a:r>
          </a:p>
          <a:p>
            <a:pPr>
              <a:lnSpc>
                <a:spcPct val="150000"/>
              </a:lnSpc>
            </a:pPr>
            <a:endParaRPr lang="en-US" sz="1050" dirty="0">
              <a:solidFill>
                <a:schemeClr val="accent3">
                  <a:lumMod val="75000"/>
                </a:schemeClr>
              </a:solidFill>
              <a:latin typeface="Museo Sans 300" charset="0"/>
              <a:ea typeface="Museo Sans 300" charset="0"/>
              <a:cs typeface="Museo Sans 300" charset="0"/>
            </a:endParaRPr>
          </a:p>
        </p:txBody>
      </p:sp>
      <p:sp>
        <p:nvSpPr>
          <p:cNvPr id="23" name="Rectangle 22"/>
          <p:cNvSpPr/>
          <p:nvPr/>
        </p:nvSpPr>
        <p:spPr>
          <a:xfrm>
            <a:off x="7003250" y="2366905"/>
            <a:ext cx="1093850" cy="566499"/>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650" dirty="0">
                <a:solidFill>
                  <a:schemeClr val="accent6"/>
                </a:solidFill>
                <a:latin typeface="Museo Sans 300" charset="0"/>
                <a:ea typeface="Museo Sans 300" charset="0"/>
                <a:cs typeface="Museo Sans 300" charset="0"/>
              </a:rPr>
              <a:t>poor</a:t>
            </a:r>
          </a:p>
          <a:p>
            <a:pPr algn="ctr"/>
            <a:r>
              <a:rPr lang="en-US" sz="1650" dirty="0">
                <a:solidFill>
                  <a:schemeClr val="accent3">
                    <a:lumMod val="75000"/>
                  </a:schemeClr>
                </a:solidFill>
                <a:latin typeface="Museo Sans 300" charset="0"/>
                <a:ea typeface="Museo Sans 300" charset="0"/>
                <a:cs typeface="Museo Sans 300" charset="0"/>
              </a:rPr>
              <a:t>2</a:t>
            </a:r>
            <a:r>
              <a:rPr lang="en-US" sz="1650" dirty="0">
                <a:solidFill>
                  <a:schemeClr val="accent6"/>
                </a:solidFill>
                <a:latin typeface="Museo Sans 300" charset="0"/>
                <a:ea typeface="Museo Sans 300" charset="0"/>
                <a:cs typeface="Museo Sans 300" charset="0"/>
              </a:rPr>
              <a:t>     </a:t>
            </a:r>
            <a:r>
              <a:rPr lang="en-US" sz="1650" dirty="0">
                <a:solidFill>
                  <a:schemeClr val="accent4"/>
                </a:solidFill>
                <a:latin typeface="Museo Sans 300" charset="0"/>
                <a:ea typeface="Museo Sans 300" charset="0"/>
                <a:cs typeface="Museo Sans 300" charset="0"/>
              </a:rPr>
              <a:t>1</a:t>
            </a:r>
          </a:p>
        </p:txBody>
      </p:sp>
      <p:sp>
        <p:nvSpPr>
          <p:cNvPr id="33" name="Rectangle 32"/>
          <p:cNvSpPr/>
          <p:nvPr/>
        </p:nvSpPr>
        <p:spPr>
          <a:xfrm>
            <a:off x="2846221" y="912760"/>
            <a:ext cx="1295547" cy="600164"/>
          </a:xfrm>
          <a:prstGeom prst="rect">
            <a:avLst/>
          </a:prstGeom>
        </p:spPr>
        <p:txBody>
          <a:bodyPr wrap="none">
            <a:spAutoFit/>
          </a:bodyPr>
          <a:lstStyle/>
          <a:p>
            <a:r>
              <a:rPr lang="en-US" sz="1650" b="1" dirty="0">
                <a:solidFill>
                  <a:schemeClr val="accent6"/>
                </a:solidFill>
                <a:latin typeface="Museo Sans 300" charset="0"/>
                <a:ea typeface="Museo Sans 300" charset="0"/>
                <a:cs typeface="Museo Sans 300" charset="0"/>
              </a:rPr>
              <a:t>Loan status:</a:t>
            </a:r>
            <a:r>
              <a:rPr lang="en-US" sz="1650" dirty="0">
                <a:solidFill>
                  <a:schemeClr val="accent6"/>
                </a:solidFill>
                <a:latin typeface="Museo Sans 300" charset="0"/>
                <a:ea typeface="Museo Sans 300" charset="0"/>
                <a:cs typeface="Museo Sans 300" charset="0"/>
              </a:rPr>
              <a:t> </a:t>
            </a:r>
          </a:p>
          <a:p>
            <a:r>
              <a:rPr lang="en-US" sz="1650" dirty="0">
                <a:solidFill>
                  <a:schemeClr val="accent3">
                    <a:lumMod val="75000"/>
                  </a:schemeClr>
                </a:solidFill>
                <a:latin typeface="Museo Sans 300" charset="0"/>
                <a:ea typeface="Museo Sans 300" charset="0"/>
                <a:cs typeface="Museo Sans 300" charset="0"/>
              </a:rPr>
              <a:t>Safe </a:t>
            </a:r>
            <a:r>
              <a:rPr lang="en-US" sz="1650" dirty="0">
                <a:solidFill>
                  <a:schemeClr val="accent4"/>
                </a:solidFill>
                <a:latin typeface="Museo Sans 300" charset="0"/>
                <a:ea typeface="Museo Sans 300" charset="0"/>
                <a:cs typeface="Museo Sans 300" charset="0"/>
              </a:rPr>
              <a:t>Risky</a:t>
            </a:r>
            <a:endParaRPr lang="en-US" sz="1650" dirty="0">
              <a:solidFill>
                <a:schemeClr val="accent3">
                  <a:lumMod val="75000"/>
                </a:schemeClr>
              </a:solidFill>
              <a:latin typeface="Museo Sans 300" charset="0"/>
              <a:ea typeface="Museo Sans 300" charset="0"/>
              <a:cs typeface="Museo Sans 300" charset="0"/>
            </a:endParaRPr>
          </a:p>
        </p:txBody>
      </p:sp>
      <p:cxnSp>
        <p:nvCxnSpPr>
          <p:cNvPr id="26" name="Straight Arrow Connector 25"/>
          <p:cNvCxnSpPr>
            <a:stCxn id="9" idx="2"/>
            <a:endCxn id="39" idx="0"/>
          </p:cNvCxnSpPr>
          <p:nvPr/>
        </p:nvCxnSpPr>
        <p:spPr>
          <a:xfrm flipH="1">
            <a:off x="5673598" y="1528808"/>
            <a:ext cx="2" cy="25040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39" idx="1"/>
            <a:endCxn id="21" idx="0"/>
          </p:cNvCxnSpPr>
          <p:nvPr/>
        </p:nvCxnSpPr>
        <p:spPr>
          <a:xfrm rot="10800000" flipV="1">
            <a:off x="3794925" y="1962089"/>
            <a:ext cx="1095833" cy="404815"/>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a:stCxn id="39" idx="3"/>
            <a:endCxn id="23" idx="0"/>
          </p:cNvCxnSpPr>
          <p:nvPr/>
        </p:nvCxnSpPr>
        <p:spPr>
          <a:xfrm>
            <a:off x="6456439" y="1962090"/>
            <a:ext cx="1093736" cy="404815"/>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39" idx="2"/>
            <a:endCxn id="22" idx="0"/>
          </p:cNvCxnSpPr>
          <p:nvPr/>
        </p:nvCxnSpPr>
        <p:spPr>
          <a:xfrm>
            <a:off x="5673599" y="2144966"/>
            <a:ext cx="2744" cy="22193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sp>
        <p:nvSpPr>
          <p:cNvPr id="39" name="Diamond 38"/>
          <p:cNvSpPr/>
          <p:nvPr/>
        </p:nvSpPr>
        <p:spPr>
          <a:xfrm>
            <a:off x="4890758" y="1779214"/>
            <a:ext cx="1565681" cy="365752"/>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cxnSp>
        <p:nvCxnSpPr>
          <p:cNvPr id="90" name="Straight Arrow Connector 89"/>
          <p:cNvCxnSpPr>
            <a:stCxn id="21" idx="2"/>
            <a:endCxn id="91" idx="0"/>
          </p:cNvCxnSpPr>
          <p:nvPr/>
        </p:nvCxnSpPr>
        <p:spPr>
          <a:xfrm>
            <a:off x="3794926" y="2938734"/>
            <a:ext cx="547" cy="39862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91" name="Rounded Rectangle 90"/>
          <p:cNvSpPr/>
          <p:nvPr/>
        </p:nvSpPr>
        <p:spPr>
          <a:xfrm>
            <a:off x="3249476" y="3337360"/>
            <a:ext cx="1091993" cy="48689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650" dirty="0">
                <a:latin typeface="Museo Sans 300" charset="0"/>
                <a:ea typeface="Museo Sans 300" charset="0"/>
                <a:cs typeface="Museo Sans 300" charset="0"/>
              </a:rPr>
              <a:t>Safe</a:t>
            </a:r>
          </a:p>
        </p:txBody>
      </p:sp>
      <p:grpSp>
        <p:nvGrpSpPr>
          <p:cNvPr id="5" name="Group 4"/>
          <p:cNvGrpSpPr/>
          <p:nvPr/>
        </p:nvGrpSpPr>
        <p:grpSpPr>
          <a:xfrm>
            <a:off x="6602705" y="3068728"/>
            <a:ext cx="2425503" cy="1475572"/>
            <a:chOff x="5499457" y="4455009"/>
            <a:chExt cx="3234004" cy="1967429"/>
          </a:xfrm>
        </p:grpSpPr>
        <p:cxnSp>
          <p:nvCxnSpPr>
            <p:cNvPr id="20" name="Straight Arrow Connector 19"/>
            <p:cNvCxnSpPr/>
            <p:nvPr/>
          </p:nvCxnSpPr>
          <p:spPr>
            <a:xfrm>
              <a:off x="6762748" y="4455009"/>
              <a:ext cx="2" cy="828656"/>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5499457" y="5283665"/>
              <a:ext cx="3234004" cy="1138773"/>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Build decision stump with subset of data where </a:t>
              </a:r>
              <a:r>
                <a:rPr lang="en-US" sz="1650" dirty="0">
                  <a:solidFill>
                    <a:schemeClr val="accent5"/>
                  </a:solidFill>
                  <a:latin typeface="Museo Sans 500"/>
                  <a:cs typeface="Museo Sans 500"/>
                </a:rPr>
                <a:t>Credit = poor</a:t>
              </a:r>
            </a:p>
          </p:txBody>
        </p:sp>
      </p:grpSp>
      <p:grpSp>
        <p:nvGrpSpPr>
          <p:cNvPr id="3" name="Group 2"/>
          <p:cNvGrpSpPr/>
          <p:nvPr/>
        </p:nvGrpSpPr>
        <p:grpSpPr>
          <a:xfrm>
            <a:off x="4429446" y="3068728"/>
            <a:ext cx="2117549" cy="1475572"/>
            <a:chOff x="2601778" y="4455009"/>
            <a:chExt cx="2823399" cy="1967429"/>
          </a:xfrm>
        </p:grpSpPr>
        <p:cxnSp>
          <p:nvCxnSpPr>
            <p:cNvPr id="25" name="Straight Arrow Connector 24"/>
            <p:cNvCxnSpPr/>
            <p:nvPr/>
          </p:nvCxnSpPr>
          <p:spPr>
            <a:xfrm>
              <a:off x="4276325" y="4455009"/>
              <a:ext cx="3661" cy="828656"/>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2601778" y="5283665"/>
              <a:ext cx="2823399" cy="1138773"/>
            </a:xfrm>
            <a:prstGeom prst="rect">
              <a:avLst/>
            </a:prstGeom>
            <a:ln>
              <a:noFill/>
            </a:ln>
          </p:spPr>
          <p:txBody>
            <a:bodyPr wrap="square">
              <a:spAutoFit/>
            </a:bodyPr>
            <a:lstStyle/>
            <a:p>
              <a:pPr lvl="0" algn="ctr">
                <a:spcBef>
                  <a:spcPct val="20000"/>
                </a:spcBef>
                <a:buClr>
                  <a:srgbClr val="5D5555"/>
                </a:buClr>
              </a:pPr>
              <a:r>
                <a:rPr lang="en-US" sz="1650" dirty="0">
                  <a:solidFill>
                    <a:schemeClr val="accent6"/>
                  </a:solidFill>
                  <a:latin typeface="Museo sans 300"/>
                  <a:cs typeface="Museo sans 300"/>
                </a:rPr>
                <a:t>Build decision stump with subset of data where </a:t>
              </a:r>
              <a:r>
                <a:rPr lang="en-US" sz="1650" dirty="0">
                  <a:solidFill>
                    <a:schemeClr val="accent5"/>
                  </a:solidFill>
                  <a:latin typeface="Museo Sans 500"/>
                  <a:cs typeface="Museo Sans 500"/>
                </a:rPr>
                <a:t>Credit = fair</a:t>
              </a:r>
            </a:p>
          </p:txBody>
        </p:sp>
      </p:grpSp>
    </p:spTree>
    <p:extLst>
      <p:ext uri="{BB962C8B-B14F-4D97-AF65-F5344CB8AC3E}">
        <p14:creationId xmlns:p14="http://schemas.microsoft.com/office/powerpoint/2010/main" val="6759236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Second level</a:t>
            </a:r>
          </a:p>
        </p:txBody>
      </p:sp>
      <p:sp>
        <p:nvSpPr>
          <p:cNvPr id="9" name="Rectangle 8"/>
          <p:cNvSpPr/>
          <p:nvPr/>
        </p:nvSpPr>
        <p:spPr>
          <a:xfrm>
            <a:off x="4908130" y="892483"/>
            <a:ext cx="1022074" cy="494608"/>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b="1" dirty="0">
                <a:solidFill>
                  <a:schemeClr val="accent6"/>
                </a:solidFill>
                <a:latin typeface="Museo Sans 300" charset="0"/>
                <a:ea typeface="Museo Sans 300" charset="0"/>
                <a:cs typeface="Museo Sans 300" charset="0"/>
              </a:rPr>
              <a:t>Root</a:t>
            </a:r>
          </a:p>
          <a:p>
            <a:pPr algn="ctr"/>
            <a:r>
              <a:rPr lang="en-US" sz="1050" dirty="0">
                <a:solidFill>
                  <a:schemeClr val="accent3">
                    <a:lumMod val="75000"/>
                  </a:schemeClr>
                </a:solidFill>
                <a:latin typeface="Museo Sans 300" charset="0"/>
                <a:ea typeface="Museo Sans 300" charset="0"/>
                <a:cs typeface="Museo Sans 300" charset="0"/>
              </a:rPr>
              <a:t>6</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3</a:t>
            </a:r>
          </a:p>
        </p:txBody>
      </p:sp>
      <p:sp>
        <p:nvSpPr>
          <p:cNvPr id="33" name="Rectangle 32"/>
          <p:cNvSpPr/>
          <p:nvPr/>
        </p:nvSpPr>
        <p:spPr>
          <a:xfrm>
            <a:off x="3116250" y="875795"/>
            <a:ext cx="1295547" cy="600164"/>
          </a:xfrm>
          <a:prstGeom prst="rect">
            <a:avLst/>
          </a:prstGeom>
        </p:spPr>
        <p:txBody>
          <a:bodyPr wrap="none">
            <a:spAutoFit/>
          </a:bodyPr>
          <a:lstStyle/>
          <a:p>
            <a:r>
              <a:rPr lang="en-US" sz="1650" b="1" dirty="0">
                <a:solidFill>
                  <a:schemeClr val="accent6"/>
                </a:solidFill>
                <a:latin typeface="Museo Sans 300" charset="0"/>
                <a:ea typeface="Museo Sans 300" charset="0"/>
                <a:cs typeface="Museo Sans 300" charset="0"/>
              </a:rPr>
              <a:t>Loan status:</a:t>
            </a:r>
            <a:r>
              <a:rPr lang="en-US" sz="1650" dirty="0">
                <a:solidFill>
                  <a:schemeClr val="accent6"/>
                </a:solidFill>
                <a:latin typeface="Museo Sans 300" charset="0"/>
                <a:ea typeface="Museo Sans 300" charset="0"/>
                <a:cs typeface="Museo Sans 300" charset="0"/>
              </a:rPr>
              <a:t> </a:t>
            </a:r>
          </a:p>
          <a:p>
            <a:r>
              <a:rPr lang="en-US" sz="1650" dirty="0">
                <a:solidFill>
                  <a:schemeClr val="accent3">
                    <a:lumMod val="75000"/>
                  </a:schemeClr>
                </a:solidFill>
                <a:latin typeface="Museo Sans 300" charset="0"/>
                <a:ea typeface="Museo Sans 300" charset="0"/>
                <a:cs typeface="Museo Sans 300" charset="0"/>
              </a:rPr>
              <a:t>Safe </a:t>
            </a:r>
            <a:r>
              <a:rPr lang="en-US" sz="1650" dirty="0">
                <a:solidFill>
                  <a:schemeClr val="accent4"/>
                </a:solidFill>
                <a:latin typeface="Museo Sans 300" charset="0"/>
                <a:ea typeface="Museo Sans 300" charset="0"/>
                <a:cs typeface="Museo Sans 300" charset="0"/>
              </a:rPr>
              <a:t>Risky</a:t>
            </a:r>
            <a:endParaRPr lang="en-US" sz="1650" dirty="0">
              <a:solidFill>
                <a:schemeClr val="accent3">
                  <a:lumMod val="75000"/>
                </a:schemeClr>
              </a:solidFill>
              <a:latin typeface="Museo Sans 300" charset="0"/>
              <a:ea typeface="Museo Sans 300" charset="0"/>
              <a:cs typeface="Museo Sans 300" charset="0"/>
            </a:endParaRPr>
          </a:p>
        </p:txBody>
      </p:sp>
      <p:cxnSp>
        <p:nvCxnSpPr>
          <p:cNvPr id="26" name="Straight Arrow Connector 25"/>
          <p:cNvCxnSpPr>
            <a:stCxn id="9" idx="2"/>
            <a:endCxn id="39" idx="0"/>
          </p:cNvCxnSpPr>
          <p:nvPr/>
        </p:nvCxnSpPr>
        <p:spPr>
          <a:xfrm>
            <a:off x="5419167" y="1387091"/>
            <a:ext cx="0" cy="24635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stCxn id="39" idx="1"/>
            <a:endCxn id="21" idx="0"/>
          </p:cNvCxnSpPr>
          <p:nvPr/>
        </p:nvCxnSpPr>
        <p:spPr>
          <a:xfrm rot="10800000" flipV="1">
            <a:off x="3639328" y="1816323"/>
            <a:ext cx="997000" cy="246233"/>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a:stCxn id="39" idx="3"/>
            <a:endCxn id="23" idx="0"/>
          </p:cNvCxnSpPr>
          <p:nvPr/>
        </p:nvCxnSpPr>
        <p:spPr>
          <a:xfrm>
            <a:off x="6202007" y="1816323"/>
            <a:ext cx="1488026" cy="257942"/>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sp>
        <p:nvSpPr>
          <p:cNvPr id="39" name="Diamond 38"/>
          <p:cNvSpPr/>
          <p:nvPr/>
        </p:nvSpPr>
        <p:spPr>
          <a:xfrm>
            <a:off x="4636326" y="1633447"/>
            <a:ext cx="1565681" cy="365752"/>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Credit?</a:t>
            </a:r>
          </a:p>
        </p:txBody>
      </p:sp>
      <p:sp>
        <p:nvSpPr>
          <p:cNvPr id="21" name="Rectangle 20"/>
          <p:cNvSpPr/>
          <p:nvPr/>
        </p:nvSpPr>
        <p:spPr>
          <a:xfrm>
            <a:off x="3200670" y="2062557"/>
            <a:ext cx="877313" cy="484319"/>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excellent</a:t>
            </a:r>
          </a:p>
          <a:p>
            <a:pPr algn="ctr"/>
            <a:r>
              <a:rPr lang="en-US" sz="1050" dirty="0">
                <a:solidFill>
                  <a:schemeClr val="accent3">
                    <a:lumMod val="75000"/>
                  </a:schemeClr>
                </a:solidFill>
                <a:latin typeface="Museo Sans 300" charset="0"/>
                <a:ea typeface="Museo Sans 300" charset="0"/>
                <a:cs typeface="Museo Sans 300" charset="0"/>
              </a:rPr>
              <a:t>2</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0</a:t>
            </a:r>
          </a:p>
        </p:txBody>
      </p:sp>
      <p:sp>
        <p:nvSpPr>
          <p:cNvPr id="22" name="Rectangle 21"/>
          <p:cNvSpPr/>
          <p:nvPr/>
        </p:nvSpPr>
        <p:spPr>
          <a:xfrm>
            <a:off x="4960401" y="2080908"/>
            <a:ext cx="917533" cy="46327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fair</a:t>
            </a:r>
          </a:p>
          <a:p>
            <a:pPr algn="ctr"/>
            <a:r>
              <a:rPr lang="en-US" sz="1050" dirty="0">
                <a:solidFill>
                  <a:schemeClr val="accent3">
                    <a:lumMod val="75000"/>
                  </a:schemeClr>
                </a:solidFill>
                <a:latin typeface="Museo Sans 300" charset="0"/>
                <a:ea typeface="Museo Sans 300" charset="0"/>
                <a:cs typeface="Museo Sans 300" charset="0"/>
              </a:rPr>
              <a:t>3</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1</a:t>
            </a:r>
          </a:p>
          <a:p>
            <a:pPr>
              <a:lnSpc>
                <a:spcPct val="150000"/>
              </a:lnSpc>
            </a:pPr>
            <a:endParaRPr lang="en-US" sz="1050" dirty="0">
              <a:solidFill>
                <a:schemeClr val="accent3">
                  <a:lumMod val="75000"/>
                </a:schemeClr>
              </a:solidFill>
              <a:latin typeface="Museo Sans 300" charset="0"/>
              <a:ea typeface="Museo Sans 300" charset="0"/>
              <a:cs typeface="Museo Sans 300" charset="0"/>
            </a:endParaRPr>
          </a:p>
        </p:txBody>
      </p:sp>
      <p:sp>
        <p:nvSpPr>
          <p:cNvPr id="23" name="Rectangle 22"/>
          <p:cNvSpPr/>
          <p:nvPr/>
        </p:nvSpPr>
        <p:spPr>
          <a:xfrm>
            <a:off x="7219117" y="2074265"/>
            <a:ext cx="941831" cy="470891"/>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poor</a:t>
            </a:r>
          </a:p>
          <a:p>
            <a:pPr algn="ctr"/>
            <a:r>
              <a:rPr lang="en-US" sz="1050" dirty="0">
                <a:solidFill>
                  <a:schemeClr val="accent3">
                    <a:lumMod val="75000"/>
                  </a:schemeClr>
                </a:solidFill>
                <a:latin typeface="Museo Sans 300" charset="0"/>
                <a:ea typeface="Museo Sans 300" charset="0"/>
                <a:cs typeface="Museo Sans 300" charset="0"/>
              </a:rPr>
              <a:t>1</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2</a:t>
            </a:r>
          </a:p>
        </p:txBody>
      </p:sp>
      <p:cxnSp>
        <p:nvCxnSpPr>
          <p:cNvPr id="38" name="Straight Arrow Connector 37"/>
          <p:cNvCxnSpPr>
            <a:stCxn id="39" idx="2"/>
            <a:endCxn id="22" idx="0"/>
          </p:cNvCxnSpPr>
          <p:nvPr/>
        </p:nvCxnSpPr>
        <p:spPr>
          <a:xfrm>
            <a:off x="5419167" y="1999199"/>
            <a:ext cx="1" cy="81709"/>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a:stCxn id="21" idx="2"/>
            <a:endCxn id="91" idx="0"/>
          </p:cNvCxnSpPr>
          <p:nvPr/>
        </p:nvCxnSpPr>
        <p:spPr>
          <a:xfrm flipH="1">
            <a:off x="3633207" y="2546876"/>
            <a:ext cx="6120" cy="191120"/>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91" name="Rounded Rectangle 90"/>
          <p:cNvSpPr/>
          <p:nvPr/>
        </p:nvSpPr>
        <p:spPr>
          <a:xfrm>
            <a:off x="3289547" y="2737996"/>
            <a:ext cx="687320" cy="389513"/>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Safe</a:t>
            </a:r>
          </a:p>
        </p:txBody>
      </p:sp>
      <p:grpSp>
        <p:nvGrpSpPr>
          <p:cNvPr id="13" name="Group 12"/>
          <p:cNvGrpSpPr/>
          <p:nvPr/>
        </p:nvGrpSpPr>
        <p:grpSpPr>
          <a:xfrm>
            <a:off x="4495746" y="2544179"/>
            <a:ext cx="1830541" cy="1534810"/>
            <a:chOff x="2388830" y="3392236"/>
            <a:chExt cx="2440722" cy="2046412"/>
          </a:xfrm>
        </p:grpSpPr>
        <p:cxnSp>
          <p:nvCxnSpPr>
            <p:cNvPr id="66" name="Straight Arrow Connector 65"/>
            <p:cNvCxnSpPr>
              <a:cxnSpLocks/>
              <a:stCxn id="22" idx="2"/>
              <a:endCxn id="56" idx="0"/>
            </p:cNvCxnSpPr>
            <p:nvPr/>
          </p:nvCxnSpPr>
          <p:spPr>
            <a:xfrm flipH="1">
              <a:off x="3620057" y="3392236"/>
              <a:ext cx="3" cy="38258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nvGrpSpPr>
            <p:cNvPr id="12" name="Group 11"/>
            <p:cNvGrpSpPr/>
            <p:nvPr/>
          </p:nvGrpSpPr>
          <p:grpSpPr>
            <a:xfrm>
              <a:off x="2388830" y="3774824"/>
              <a:ext cx="2440722" cy="1663824"/>
              <a:chOff x="2388830" y="3774824"/>
              <a:chExt cx="2440722" cy="1663824"/>
            </a:xfrm>
          </p:grpSpPr>
          <p:sp>
            <p:nvSpPr>
              <p:cNvPr id="52" name="Rectangle 51"/>
              <p:cNvSpPr/>
              <p:nvPr/>
            </p:nvSpPr>
            <p:spPr>
              <a:xfrm>
                <a:off x="2388830" y="4542389"/>
                <a:ext cx="1169751" cy="56298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3 years</a:t>
                </a:r>
              </a:p>
              <a:p>
                <a:pPr algn="ctr"/>
                <a:r>
                  <a:rPr lang="en-US" sz="1050" dirty="0">
                    <a:solidFill>
                      <a:schemeClr val="accent3">
                        <a:lumMod val="75000"/>
                      </a:schemeClr>
                    </a:solidFill>
                    <a:latin typeface="Museo Sans 300" charset="0"/>
                    <a:ea typeface="Museo Sans 300" charset="0"/>
                    <a:cs typeface="Museo Sans 300" charset="0"/>
                  </a:rPr>
                  <a:t>2</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0</a:t>
                </a:r>
              </a:p>
            </p:txBody>
          </p:sp>
          <p:sp>
            <p:nvSpPr>
              <p:cNvPr id="53" name="Rectangle 52"/>
              <p:cNvSpPr/>
              <p:nvPr/>
            </p:nvSpPr>
            <p:spPr>
              <a:xfrm>
                <a:off x="3683013" y="4525617"/>
                <a:ext cx="1146539" cy="563528"/>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5 years</a:t>
                </a:r>
              </a:p>
              <a:p>
                <a:pPr algn="ctr"/>
                <a:r>
                  <a:rPr lang="en-US" sz="1050" dirty="0">
                    <a:solidFill>
                      <a:schemeClr val="accent3">
                        <a:lumMod val="75000"/>
                      </a:schemeClr>
                    </a:solidFill>
                    <a:latin typeface="Museo Sans 300" charset="0"/>
                    <a:ea typeface="Museo Sans 300" charset="0"/>
                    <a:cs typeface="Museo Sans 300" charset="0"/>
                  </a:rPr>
                  <a:t>1</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1</a:t>
                </a:r>
              </a:p>
            </p:txBody>
          </p:sp>
          <p:sp>
            <p:nvSpPr>
              <p:cNvPr id="56" name="Diamond 55"/>
              <p:cNvSpPr/>
              <p:nvPr/>
            </p:nvSpPr>
            <p:spPr>
              <a:xfrm>
                <a:off x="2576270" y="3774824"/>
                <a:ext cx="2087574" cy="416260"/>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Term?</a:t>
                </a:r>
              </a:p>
            </p:txBody>
          </p:sp>
          <p:cxnSp>
            <p:nvCxnSpPr>
              <p:cNvPr id="58" name="Straight Arrow Connector 57"/>
              <p:cNvCxnSpPr>
                <a:cxnSpLocks/>
                <a:stCxn id="56" idx="2"/>
                <a:endCxn id="52" idx="0"/>
              </p:cNvCxnSpPr>
              <p:nvPr/>
            </p:nvCxnSpPr>
            <p:spPr>
              <a:xfrm flipH="1">
                <a:off x="2973706" y="4191084"/>
                <a:ext cx="646351" cy="351306"/>
              </a:xfrm>
              <a:prstGeom prst="straightConnector1">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cxnSpLocks/>
                <a:stCxn id="56" idx="2"/>
                <a:endCxn id="53" idx="0"/>
              </p:cNvCxnSpPr>
              <p:nvPr/>
            </p:nvCxnSpPr>
            <p:spPr>
              <a:xfrm>
                <a:off x="3620057" y="4191084"/>
                <a:ext cx="636226" cy="334533"/>
              </a:xfrm>
              <a:prstGeom prst="straightConnector1">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a:cxnSpLocks/>
                <a:stCxn id="52" idx="2"/>
              </p:cNvCxnSpPr>
              <p:nvPr/>
            </p:nvCxnSpPr>
            <p:spPr>
              <a:xfrm flipH="1">
                <a:off x="2973705" y="5105371"/>
                <a:ext cx="1" cy="333277"/>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grpSp>
      <p:sp>
        <p:nvSpPr>
          <p:cNvPr id="121" name="Rectangle 120"/>
          <p:cNvSpPr/>
          <p:nvPr/>
        </p:nvSpPr>
        <p:spPr>
          <a:xfrm>
            <a:off x="5375825" y="4452659"/>
            <a:ext cx="1934682" cy="553998"/>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lgn="ctr">
              <a:spcBef>
                <a:spcPct val="20000"/>
              </a:spcBef>
              <a:buClr>
                <a:srgbClr val="5D5555"/>
              </a:buClr>
            </a:pPr>
            <a:r>
              <a:rPr lang="en-US" sz="1500" dirty="0">
                <a:solidFill>
                  <a:schemeClr val="bg1"/>
                </a:solidFill>
                <a:latin typeface="Museo Sans 500"/>
                <a:cs typeface="Museo Sans 500"/>
              </a:rPr>
              <a:t>Build another stump</a:t>
            </a:r>
            <a:br>
              <a:rPr lang="en-US" sz="1500" dirty="0">
                <a:solidFill>
                  <a:schemeClr val="bg1"/>
                </a:solidFill>
                <a:latin typeface="Museo Sans 500"/>
                <a:cs typeface="Museo Sans 500"/>
              </a:rPr>
            </a:br>
            <a:r>
              <a:rPr lang="en-US" sz="1500" dirty="0">
                <a:solidFill>
                  <a:schemeClr val="bg1"/>
                </a:solidFill>
                <a:latin typeface="Museo Sans 500"/>
                <a:cs typeface="Museo Sans 500"/>
              </a:rPr>
              <a:t>these data points</a:t>
            </a:r>
          </a:p>
        </p:txBody>
      </p:sp>
      <p:grpSp>
        <p:nvGrpSpPr>
          <p:cNvPr id="14" name="Group 13"/>
          <p:cNvGrpSpPr/>
          <p:nvPr/>
        </p:nvGrpSpPr>
        <p:grpSpPr>
          <a:xfrm>
            <a:off x="6754420" y="2520660"/>
            <a:ext cx="1967936" cy="1450718"/>
            <a:chOff x="5400395" y="3504358"/>
            <a:chExt cx="2623915" cy="1934290"/>
          </a:xfrm>
        </p:grpSpPr>
        <p:sp>
          <p:nvSpPr>
            <p:cNvPr id="75" name="Rectangle 74"/>
            <p:cNvSpPr/>
            <p:nvPr/>
          </p:nvSpPr>
          <p:spPr>
            <a:xfrm>
              <a:off x="5411782" y="4542389"/>
              <a:ext cx="1169751" cy="56298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high</a:t>
              </a:r>
            </a:p>
            <a:p>
              <a:pPr algn="ctr"/>
              <a:r>
                <a:rPr lang="en-US" sz="1050" dirty="0">
                  <a:solidFill>
                    <a:schemeClr val="accent3">
                      <a:lumMod val="75000"/>
                    </a:schemeClr>
                  </a:solidFill>
                  <a:latin typeface="Museo Sans 300" charset="0"/>
                  <a:ea typeface="Museo Sans 300" charset="0"/>
                  <a:cs typeface="Museo Sans 300" charset="0"/>
                </a:rPr>
                <a:t>0</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2</a:t>
              </a:r>
            </a:p>
          </p:txBody>
        </p:sp>
        <p:sp>
          <p:nvSpPr>
            <p:cNvPr id="76" name="Rectangle 75"/>
            <p:cNvSpPr/>
            <p:nvPr/>
          </p:nvSpPr>
          <p:spPr>
            <a:xfrm>
              <a:off x="6768535" y="4542389"/>
              <a:ext cx="1255775" cy="56182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050" dirty="0">
                  <a:solidFill>
                    <a:schemeClr val="accent6"/>
                  </a:solidFill>
                  <a:latin typeface="Museo Sans 300" charset="0"/>
                  <a:ea typeface="Museo Sans 300" charset="0"/>
                  <a:cs typeface="Museo Sans 300" charset="0"/>
                </a:rPr>
                <a:t>Low</a:t>
              </a:r>
            </a:p>
            <a:p>
              <a:pPr algn="ctr"/>
              <a:r>
                <a:rPr lang="en-US" sz="1050" dirty="0">
                  <a:solidFill>
                    <a:schemeClr val="accent3">
                      <a:lumMod val="75000"/>
                    </a:schemeClr>
                  </a:solidFill>
                  <a:latin typeface="Museo Sans 300" charset="0"/>
                  <a:ea typeface="Museo Sans 300" charset="0"/>
                  <a:cs typeface="Museo Sans 300" charset="0"/>
                </a:rPr>
                <a:t>1</a:t>
              </a:r>
              <a:r>
                <a:rPr lang="en-US" sz="1050" dirty="0">
                  <a:solidFill>
                    <a:schemeClr val="accent6"/>
                  </a:solidFill>
                  <a:latin typeface="Museo Sans 300" charset="0"/>
                  <a:ea typeface="Museo Sans 300" charset="0"/>
                  <a:cs typeface="Museo Sans 300" charset="0"/>
                </a:rPr>
                <a:t>     </a:t>
              </a:r>
              <a:r>
                <a:rPr lang="en-US" sz="1050" dirty="0">
                  <a:solidFill>
                    <a:schemeClr val="accent4"/>
                  </a:solidFill>
                  <a:latin typeface="Museo Sans 300" charset="0"/>
                  <a:ea typeface="Museo Sans 300" charset="0"/>
                  <a:cs typeface="Museo Sans 300" charset="0"/>
                </a:rPr>
                <a:t>0</a:t>
              </a:r>
            </a:p>
          </p:txBody>
        </p:sp>
        <p:sp>
          <p:nvSpPr>
            <p:cNvPr id="77" name="Diamond 76"/>
            <p:cNvSpPr/>
            <p:nvPr/>
          </p:nvSpPr>
          <p:spPr>
            <a:xfrm>
              <a:off x="5400395" y="3799515"/>
              <a:ext cx="2486376" cy="416260"/>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dirty="0">
                  <a:solidFill>
                    <a:schemeClr val="accent6"/>
                  </a:solidFill>
                  <a:latin typeface="Museo Sans 300" charset="0"/>
                  <a:ea typeface="Museo Sans 300" charset="0"/>
                  <a:cs typeface="Museo Sans 300" charset="0"/>
                </a:rPr>
                <a:t>Income?</a:t>
              </a:r>
            </a:p>
          </p:txBody>
        </p:sp>
        <p:cxnSp>
          <p:nvCxnSpPr>
            <p:cNvPr id="78" name="Straight Arrow Connector 77"/>
            <p:cNvCxnSpPr>
              <a:endCxn id="75" idx="0"/>
            </p:cNvCxnSpPr>
            <p:nvPr/>
          </p:nvCxnSpPr>
          <p:spPr>
            <a:xfrm flipH="1">
              <a:off x="5996658" y="4216605"/>
              <a:ext cx="618212" cy="325784"/>
            </a:xfrm>
            <a:prstGeom prst="straightConnector1">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a:stCxn id="77" idx="2"/>
              <a:endCxn id="76" idx="0"/>
            </p:cNvCxnSpPr>
            <p:nvPr/>
          </p:nvCxnSpPr>
          <p:spPr>
            <a:xfrm>
              <a:off x="6643583" y="4215775"/>
              <a:ext cx="752840" cy="326614"/>
            </a:xfrm>
            <a:prstGeom prst="straightConnector1">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a:off x="6647878" y="3504358"/>
              <a:ext cx="2" cy="286927"/>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cxnSpLocks/>
            </p:cNvCxnSpPr>
            <p:nvPr/>
          </p:nvCxnSpPr>
          <p:spPr>
            <a:xfrm flipH="1">
              <a:off x="7443461" y="5105371"/>
              <a:ext cx="3" cy="333277"/>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sp>
        <p:nvSpPr>
          <p:cNvPr id="45" name="Rounded Rectangle 44">
            <a:extLst>
              <a:ext uri="{FF2B5EF4-FFF2-40B4-BE49-F238E27FC236}">
                <a16:creationId xmlns:a16="http://schemas.microsoft.com/office/drawing/2014/main" id="{D509F3DD-084B-684A-9B5D-AA5F5685C0D1}"/>
              </a:ext>
            </a:extLst>
          </p:cNvPr>
          <p:cNvSpPr/>
          <p:nvPr/>
        </p:nvSpPr>
        <p:spPr>
          <a:xfrm>
            <a:off x="7966804" y="3980689"/>
            <a:ext cx="773110" cy="389513"/>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Safe</a:t>
            </a:r>
          </a:p>
        </p:txBody>
      </p:sp>
      <p:cxnSp>
        <p:nvCxnSpPr>
          <p:cNvPr id="50" name="Straight Arrow Connector 49">
            <a:extLst>
              <a:ext uri="{FF2B5EF4-FFF2-40B4-BE49-F238E27FC236}">
                <a16:creationId xmlns:a16="http://schemas.microsoft.com/office/drawing/2014/main" id="{0F690E68-40E8-BB45-9449-3422227DBE68}"/>
              </a:ext>
            </a:extLst>
          </p:cNvPr>
          <p:cNvCxnSpPr>
            <a:endCxn id="51" idx="0"/>
          </p:cNvCxnSpPr>
          <p:nvPr/>
        </p:nvCxnSpPr>
        <p:spPr>
          <a:xfrm flipH="1">
            <a:off x="7201617" y="3755683"/>
            <a:ext cx="1" cy="249958"/>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51" name="Rounded Rectangle 50">
            <a:extLst>
              <a:ext uri="{FF2B5EF4-FFF2-40B4-BE49-F238E27FC236}">
                <a16:creationId xmlns:a16="http://schemas.microsoft.com/office/drawing/2014/main" id="{5756BD59-8B36-1F40-9BC8-BF35830F22F4}"/>
              </a:ext>
            </a:extLst>
          </p:cNvPr>
          <p:cNvSpPr/>
          <p:nvPr/>
        </p:nvSpPr>
        <p:spPr>
          <a:xfrm>
            <a:off x="6811863" y="4005641"/>
            <a:ext cx="779507" cy="389513"/>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Risky</a:t>
            </a:r>
          </a:p>
        </p:txBody>
      </p:sp>
      <p:cxnSp>
        <p:nvCxnSpPr>
          <p:cNvPr id="37" name="Straight Arrow Connector 36">
            <a:extLst>
              <a:ext uri="{FF2B5EF4-FFF2-40B4-BE49-F238E27FC236}">
                <a16:creationId xmlns:a16="http://schemas.microsoft.com/office/drawing/2014/main" id="{AD7A089B-B065-41E8-A46C-22EDA73E20D3}"/>
              </a:ext>
            </a:extLst>
          </p:cNvPr>
          <p:cNvCxnSpPr>
            <a:cxnSpLocks/>
            <a:stCxn id="53" idx="2"/>
            <a:endCxn id="121" idx="0"/>
          </p:cNvCxnSpPr>
          <p:nvPr/>
        </p:nvCxnSpPr>
        <p:spPr>
          <a:xfrm>
            <a:off x="5896335" y="3816860"/>
            <a:ext cx="446831" cy="635799"/>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40" name="Rounded Rectangle 90">
            <a:extLst>
              <a:ext uri="{FF2B5EF4-FFF2-40B4-BE49-F238E27FC236}">
                <a16:creationId xmlns:a16="http://schemas.microsoft.com/office/drawing/2014/main" id="{3AC194B2-9439-4086-ACF9-718789DA921D}"/>
              </a:ext>
            </a:extLst>
          </p:cNvPr>
          <p:cNvSpPr/>
          <p:nvPr/>
        </p:nvSpPr>
        <p:spPr>
          <a:xfrm>
            <a:off x="4590742" y="4063146"/>
            <a:ext cx="687320" cy="389513"/>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200" dirty="0">
                <a:latin typeface="Museo Sans 300" charset="0"/>
                <a:ea typeface="Museo Sans 300" charset="0"/>
                <a:cs typeface="Museo Sans 300" charset="0"/>
              </a:rPr>
              <a:t>Safe</a:t>
            </a:r>
          </a:p>
        </p:txBody>
      </p:sp>
    </p:spTree>
    <p:extLst>
      <p:ext uri="{BB962C8B-B14F-4D97-AF65-F5344CB8AC3E}">
        <p14:creationId xmlns:p14="http://schemas.microsoft.com/office/powerpoint/2010/main" val="15782715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45" grpId="0" animBg="1"/>
      <p:bldP spid="5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700" i="1" dirty="0"/>
              <a:t>Real valued features</a:t>
            </a:r>
            <a:endParaRPr lang="en-US" sz="2700" dirty="0"/>
          </a:p>
        </p:txBody>
      </p:sp>
      <p:sp>
        <p:nvSpPr>
          <p:cNvPr id="7" name="Subtitle 6">
            <a:extLst>
              <a:ext uri="{FF2B5EF4-FFF2-40B4-BE49-F238E27FC236}">
                <a16:creationId xmlns:a16="http://schemas.microsoft.com/office/drawing/2014/main" id="{84504DD5-6780-9B46-BE4B-B9D4A67B971D}"/>
              </a:ext>
            </a:extLst>
          </p:cNvPr>
          <p:cNvSpPr>
            <a:spLocks noGrp="1"/>
          </p:cNvSpPr>
          <p:nvPr>
            <p:ph type="subTitle" idx="1"/>
          </p:nvPr>
        </p:nvSpPr>
        <p:spPr/>
        <p:txBody>
          <a:bodyPr/>
          <a:lstStyle/>
          <a:p>
            <a:endParaRPr lang="en-US"/>
          </a:p>
        </p:txBody>
      </p:sp>
      <p:graphicFrame>
        <p:nvGraphicFramePr>
          <p:cNvPr id="6" name="Content Placeholder 4">
            <a:extLst>
              <a:ext uri="{FF2B5EF4-FFF2-40B4-BE49-F238E27FC236}">
                <a16:creationId xmlns:a16="http://schemas.microsoft.com/office/drawing/2014/main" id="{0ACB1D74-3EDA-4441-A5B6-62D05AE796F7}"/>
              </a:ext>
            </a:extLst>
          </p:cNvPr>
          <p:cNvGraphicFramePr>
            <a:graphicFrameLocks/>
          </p:cNvGraphicFramePr>
          <p:nvPr>
            <p:extLst>
              <p:ext uri="{D42A27DB-BD31-4B8C-83A1-F6EECF244321}">
                <p14:modId xmlns:p14="http://schemas.microsoft.com/office/powerpoint/2010/main" val="3241335082"/>
              </p:ext>
            </p:extLst>
          </p:nvPr>
        </p:nvGraphicFramePr>
        <p:xfrm>
          <a:off x="3273293" y="837501"/>
          <a:ext cx="4785541" cy="3456997"/>
        </p:xfrm>
        <a:graphic>
          <a:graphicData uri="http://schemas.openxmlformats.org/drawingml/2006/table">
            <a:tbl>
              <a:tblPr firstRow="1" bandRow="1">
                <a:tableStyleId>{B301B821-A1FF-4177-AEE7-76D212191A09}</a:tableStyleId>
              </a:tblPr>
              <a:tblGrid>
                <a:gridCol w="1281853">
                  <a:extLst>
                    <a:ext uri="{9D8B030D-6E8A-4147-A177-3AD203B41FA5}">
                      <a16:colId xmlns:a16="http://schemas.microsoft.com/office/drawing/2014/main" val="20000"/>
                    </a:ext>
                  </a:extLst>
                </a:gridCol>
                <a:gridCol w="1149266">
                  <a:extLst>
                    <a:ext uri="{9D8B030D-6E8A-4147-A177-3AD203B41FA5}">
                      <a16:colId xmlns:a16="http://schemas.microsoft.com/office/drawing/2014/main" val="20001"/>
                    </a:ext>
                  </a:extLst>
                </a:gridCol>
                <a:gridCol w="1074501">
                  <a:extLst>
                    <a:ext uri="{9D8B030D-6E8A-4147-A177-3AD203B41FA5}">
                      <a16:colId xmlns:a16="http://schemas.microsoft.com/office/drawing/2014/main" val="20002"/>
                    </a:ext>
                  </a:extLst>
                </a:gridCol>
                <a:gridCol w="1279921">
                  <a:extLst>
                    <a:ext uri="{9D8B030D-6E8A-4147-A177-3AD203B41FA5}">
                      <a16:colId xmlns:a16="http://schemas.microsoft.com/office/drawing/2014/main" val="20003"/>
                    </a:ext>
                  </a:extLst>
                </a:gridCol>
              </a:tblGrid>
              <a:tr h="370897">
                <a:tc>
                  <a:txBody>
                    <a:bodyPr/>
                    <a:lstStyle/>
                    <a:p>
                      <a:pPr algn="ctr"/>
                      <a:r>
                        <a:rPr lang="en-US" sz="1800" b="0" i="0" dirty="0">
                          <a:latin typeface="Museo Sans 700"/>
                          <a:cs typeface="Museo Sans 700"/>
                        </a:rPr>
                        <a:t>Income</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800" dirty="0">
                          <a:latin typeface="Museo Sans 700"/>
                          <a:cs typeface="Museo Sans 700"/>
                        </a:rPr>
                        <a:t>Credit</a:t>
                      </a:r>
                      <a:endParaRPr lang="en-US" sz="1800" dirty="0">
                        <a:latin typeface="Museo Sans 300"/>
                        <a:cs typeface="Museo Sans 300"/>
                      </a:endParaRP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700"/>
                          <a:cs typeface="Museo Sans 700"/>
                        </a:rPr>
                        <a:t>Term</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y</a:t>
                      </a:r>
                    </a:p>
                  </a:txBody>
                  <a:tcPr marL="68580" marR="68580" marT="34290" marB="34290"/>
                </a:tc>
                <a:extLst>
                  <a:ext uri="{0D108BD9-81ED-4DB2-BD59-A6C34878D82A}">
                    <a16:rowId xmlns:a16="http://schemas.microsoft.com/office/drawing/2014/main" val="10000"/>
                  </a:ext>
                </a:extLst>
              </a:tr>
              <a:tr h="342900">
                <a:tc>
                  <a:txBody>
                    <a:bodyPr/>
                    <a:lstStyle/>
                    <a:p>
                      <a:pPr algn="ctr"/>
                      <a:r>
                        <a:rPr lang="en-US" sz="1800" dirty="0">
                          <a:latin typeface="Museo Sans 300"/>
                          <a:cs typeface="Museo Sans 300"/>
                        </a:rPr>
                        <a:t>$105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excellent</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algn="ctr"/>
                      <a:r>
                        <a:rPr lang="en-US" sz="1800" dirty="0">
                          <a:latin typeface="Museo Sans 300"/>
                          <a:cs typeface="Museo Sans 300"/>
                        </a:rPr>
                        <a:t>3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Safe</a:t>
                      </a:r>
                    </a:p>
                  </a:txBody>
                  <a:tcPr marL="68580" marR="68580" marT="34290" marB="34290"/>
                </a:tc>
                <a:extLst>
                  <a:ext uri="{0D108BD9-81ED-4DB2-BD59-A6C34878D82A}">
                    <a16:rowId xmlns:a16="http://schemas.microsoft.com/office/drawing/2014/main" val="10001"/>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$112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good</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5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Risky</a:t>
                      </a:r>
                    </a:p>
                  </a:txBody>
                  <a:tcPr marL="68580" marR="68580" marT="34290" marB="34290"/>
                </a:tc>
                <a:extLst>
                  <a:ext uri="{0D108BD9-81ED-4DB2-BD59-A6C34878D82A}">
                    <a16:rowId xmlns:a16="http://schemas.microsoft.com/office/drawing/2014/main" val="10002"/>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$73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fair</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3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Safe</a:t>
                      </a:r>
                    </a:p>
                  </a:txBody>
                  <a:tcPr marL="68580" marR="68580" marT="34290" marB="34290"/>
                </a:tc>
                <a:extLst>
                  <a:ext uri="{0D108BD9-81ED-4DB2-BD59-A6C34878D82A}">
                    <a16:rowId xmlns:a16="http://schemas.microsoft.com/office/drawing/2014/main" val="10003"/>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$69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excellent</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5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Safe</a:t>
                      </a:r>
                    </a:p>
                  </a:txBody>
                  <a:tcPr marL="68580" marR="68580" marT="34290" marB="34290"/>
                </a:tc>
                <a:extLst>
                  <a:ext uri="{0D108BD9-81ED-4DB2-BD59-A6C34878D82A}">
                    <a16:rowId xmlns:a16="http://schemas.microsoft.com/office/drawing/2014/main" val="10004"/>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$217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excellent</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3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Risky</a:t>
                      </a:r>
                    </a:p>
                  </a:txBody>
                  <a:tcPr marL="68580" marR="68580" marT="34290" marB="34290"/>
                </a:tc>
                <a:extLst>
                  <a:ext uri="{0D108BD9-81ED-4DB2-BD59-A6C34878D82A}">
                    <a16:rowId xmlns:a16="http://schemas.microsoft.com/office/drawing/2014/main" val="10005"/>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$120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good</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5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Safe</a:t>
                      </a:r>
                    </a:p>
                  </a:txBody>
                  <a:tcPr marL="68580" marR="68580" marT="34290" marB="34290"/>
                </a:tc>
                <a:extLst>
                  <a:ext uri="{0D108BD9-81ED-4DB2-BD59-A6C34878D82A}">
                    <a16:rowId xmlns:a16="http://schemas.microsoft.com/office/drawing/2014/main" val="10006"/>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$64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fair</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3</a:t>
                      </a:r>
                      <a:r>
                        <a:rPr lang="en-US" sz="1800" baseline="0" dirty="0">
                          <a:latin typeface="Museo Sans 300"/>
                          <a:cs typeface="Museo Sans 300"/>
                        </a:rPr>
                        <a:t>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Risky</a:t>
                      </a:r>
                    </a:p>
                  </a:txBody>
                  <a:tcPr marL="68580" marR="68580" marT="34290" marB="34290"/>
                </a:tc>
                <a:extLst>
                  <a:ext uri="{0D108BD9-81ED-4DB2-BD59-A6C34878D82A}">
                    <a16:rowId xmlns:a16="http://schemas.microsoft.com/office/drawing/2014/main" val="10007"/>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$340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excellent</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5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algn="ctr"/>
                      <a:r>
                        <a:rPr lang="en-US" sz="1800" dirty="0">
                          <a:latin typeface="Museo Sans 300"/>
                          <a:cs typeface="Museo Sans 300"/>
                        </a:rPr>
                        <a:t>Safe</a:t>
                      </a:r>
                    </a:p>
                  </a:txBody>
                  <a:tcPr marL="68580" marR="68580" marT="34290" marB="34290"/>
                </a:tc>
                <a:extLst>
                  <a:ext uri="{0D108BD9-81ED-4DB2-BD59-A6C34878D82A}">
                    <a16:rowId xmlns:a16="http://schemas.microsoft.com/office/drawing/2014/main" val="10008"/>
                  </a:ext>
                </a:extLst>
              </a:tr>
              <a:tr h="3429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$60 K</a:t>
                      </a:r>
                    </a:p>
                  </a:txBody>
                  <a:tcPr marL="68580" marR="68580" marT="34290" marB="3429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mpd="sng">
                      <a:noFill/>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latin typeface="Museo Sans 300"/>
                          <a:cs typeface="Museo Sans 300"/>
                        </a:rPr>
                        <a:t>good</a:t>
                      </a:r>
                    </a:p>
                  </a:txBody>
                  <a:tcPr marL="68580" marR="68580" marT="34290" marB="34290">
                    <a:lnL w="28575" cap="flat" cmpd="sng" algn="ctr">
                      <a:solidFill>
                        <a:schemeClr val="accent1"/>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aseline="0" dirty="0">
                          <a:latin typeface="Museo Sans 300"/>
                          <a:cs typeface="Museo Sans 300"/>
                        </a:rPr>
                        <a:t>3 </a:t>
                      </a:r>
                      <a:r>
                        <a:rPr lang="en-US" sz="1800" baseline="0" dirty="0" err="1">
                          <a:latin typeface="Museo Sans 300"/>
                          <a:cs typeface="Museo Sans 300"/>
                        </a:rPr>
                        <a:t>yrs</a:t>
                      </a:r>
                      <a:endParaRPr lang="en-US" sz="1800" dirty="0">
                        <a:latin typeface="Museo Sans 300"/>
                        <a:cs typeface="Museo Sans 300"/>
                      </a:endParaRP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a:latin typeface="Museo Sans 300"/>
                          <a:cs typeface="Museo Sans 300"/>
                        </a:rPr>
                        <a:t>Risky</a:t>
                      </a:r>
                    </a:p>
                  </a:txBody>
                  <a:tcPr marL="68580" marR="68580" marT="34290" marB="3429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059393777"/>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Threshold split</a:t>
            </a:r>
          </a:p>
        </p:txBody>
      </p:sp>
      <p:sp>
        <p:nvSpPr>
          <p:cNvPr id="9" name="Rectangle 8"/>
          <p:cNvSpPr/>
          <p:nvPr/>
        </p:nvSpPr>
        <p:spPr>
          <a:xfrm>
            <a:off x="5152438" y="1303658"/>
            <a:ext cx="1398814" cy="66732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b="1" dirty="0">
                <a:solidFill>
                  <a:schemeClr val="accent6"/>
                </a:solidFill>
                <a:latin typeface="Museo Sans 300" charset="0"/>
                <a:ea typeface="Museo Sans 300" charset="0"/>
                <a:cs typeface="Museo Sans 300" charset="0"/>
              </a:rPr>
              <a:t>Root</a:t>
            </a:r>
          </a:p>
          <a:p>
            <a:r>
              <a:rPr lang="en-US" sz="1800" dirty="0">
                <a:solidFill>
                  <a:schemeClr val="accent6"/>
                </a:solidFill>
                <a:latin typeface="Museo Sans 300" charset="0"/>
                <a:ea typeface="Museo Sans 300" charset="0"/>
                <a:cs typeface="Museo Sans 300" charset="0"/>
              </a:rPr>
              <a:t>     </a:t>
            </a:r>
            <a:r>
              <a:rPr lang="en-US" sz="1800" dirty="0">
                <a:solidFill>
                  <a:schemeClr val="accent3">
                    <a:lumMod val="75000"/>
                  </a:schemeClr>
                </a:solidFill>
                <a:latin typeface="Museo Sans 300" charset="0"/>
                <a:ea typeface="Museo Sans 300" charset="0"/>
                <a:cs typeface="Museo Sans 300" charset="0"/>
              </a:rPr>
              <a:t>22</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18</a:t>
            </a:r>
          </a:p>
        </p:txBody>
      </p:sp>
      <p:sp>
        <p:nvSpPr>
          <p:cNvPr id="33" name="Rectangle 32"/>
          <p:cNvSpPr/>
          <p:nvPr/>
        </p:nvSpPr>
        <p:spPr>
          <a:xfrm>
            <a:off x="3030381" y="1324649"/>
            <a:ext cx="1443024" cy="669414"/>
          </a:xfrm>
          <a:prstGeom prst="rect">
            <a:avLst/>
          </a:prstGeom>
        </p:spPr>
        <p:txBody>
          <a:bodyPr wrap="none">
            <a:spAutoFit/>
          </a:bodyPr>
          <a:lstStyle/>
          <a:p>
            <a:r>
              <a:rPr lang="en-US" sz="1875" b="1" dirty="0">
                <a:solidFill>
                  <a:schemeClr val="accent6"/>
                </a:solidFill>
                <a:latin typeface="Museo Sans 300" charset="0"/>
                <a:ea typeface="Museo Sans 300" charset="0"/>
                <a:cs typeface="Museo Sans 300" charset="0"/>
              </a:rPr>
              <a:t>Loan status:</a:t>
            </a:r>
            <a:r>
              <a:rPr lang="en-US" sz="1875" dirty="0">
                <a:solidFill>
                  <a:schemeClr val="accent6"/>
                </a:solidFill>
                <a:latin typeface="Museo Sans 300" charset="0"/>
                <a:ea typeface="Museo Sans 300" charset="0"/>
                <a:cs typeface="Museo Sans 300" charset="0"/>
              </a:rPr>
              <a:t> </a:t>
            </a:r>
          </a:p>
          <a:p>
            <a:r>
              <a:rPr lang="en-US" sz="1875" dirty="0">
                <a:solidFill>
                  <a:schemeClr val="accent3">
                    <a:lumMod val="75000"/>
                  </a:schemeClr>
                </a:solidFill>
                <a:latin typeface="Museo Sans 300" charset="0"/>
                <a:ea typeface="Museo Sans 300" charset="0"/>
                <a:cs typeface="Museo Sans 300" charset="0"/>
              </a:rPr>
              <a:t>Safe </a:t>
            </a:r>
            <a:r>
              <a:rPr lang="en-US" sz="1875" dirty="0">
                <a:solidFill>
                  <a:schemeClr val="accent4"/>
                </a:solidFill>
                <a:latin typeface="Museo Sans 300" charset="0"/>
                <a:ea typeface="Museo Sans 300" charset="0"/>
                <a:cs typeface="Museo Sans 300" charset="0"/>
              </a:rPr>
              <a:t>Risky</a:t>
            </a:r>
            <a:endParaRPr lang="en-US" sz="1875" dirty="0">
              <a:solidFill>
                <a:schemeClr val="accent3">
                  <a:lumMod val="75000"/>
                </a:schemeClr>
              </a:solidFill>
              <a:latin typeface="Museo Sans 300" charset="0"/>
              <a:ea typeface="Museo Sans 300" charset="0"/>
              <a:cs typeface="Museo Sans 300" charset="0"/>
            </a:endParaRPr>
          </a:p>
        </p:txBody>
      </p:sp>
      <p:grpSp>
        <p:nvGrpSpPr>
          <p:cNvPr id="3" name="Group 2"/>
          <p:cNvGrpSpPr/>
          <p:nvPr/>
        </p:nvGrpSpPr>
        <p:grpSpPr>
          <a:xfrm>
            <a:off x="6497816" y="1840531"/>
            <a:ext cx="4307723" cy="687524"/>
            <a:chOff x="5112073" y="2386310"/>
            <a:chExt cx="5743630" cy="916698"/>
          </a:xfrm>
        </p:grpSpPr>
        <p:cxnSp>
          <p:nvCxnSpPr>
            <p:cNvPr id="34" name="Straight Arrow Connector 33"/>
            <p:cNvCxnSpPr/>
            <p:nvPr/>
          </p:nvCxnSpPr>
          <p:spPr>
            <a:xfrm flipH="1">
              <a:off x="5112073" y="2809875"/>
              <a:ext cx="931026" cy="493133"/>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6043100" y="2386310"/>
              <a:ext cx="4812603" cy="492442"/>
            </a:xfrm>
            <a:prstGeom prst="rect">
              <a:avLst/>
            </a:prstGeom>
            <a:noFill/>
            <a:ln>
              <a:noFill/>
            </a:ln>
          </p:spPr>
          <p:txBody>
            <a:bodyPr wrap="square" rtlCol="0">
              <a:spAutoFit/>
            </a:bodyPr>
            <a:lstStyle/>
            <a:p>
              <a:r>
                <a:rPr lang="en-US" sz="1800" dirty="0">
                  <a:solidFill>
                    <a:schemeClr val="accent6"/>
                  </a:solidFill>
                  <a:latin typeface="Museo Sans 300"/>
                  <a:cs typeface="Museo Sans 300"/>
                </a:rPr>
                <a:t>Split on </a:t>
              </a:r>
              <a:r>
                <a:rPr lang="en-US" sz="1800" dirty="0">
                  <a:latin typeface="Museo Sans 500"/>
                  <a:cs typeface="Museo Sans 500"/>
                </a:rPr>
                <a:t>Income</a:t>
              </a:r>
            </a:p>
          </p:txBody>
        </p:sp>
      </p:grpSp>
      <p:cxnSp>
        <p:nvCxnSpPr>
          <p:cNvPr id="26" name="Straight Arrow Connector 25"/>
          <p:cNvCxnSpPr>
            <a:stCxn id="9" idx="2"/>
            <a:endCxn id="39" idx="0"/>
          </p:cNvCxnSpPr>
          <p:nvPr/>
        </p:nvCxnSpPr>
        <p:spPr>
          <a:xfrm>
            <a:off x="5851845" y="1970980"/>
            <a:ext cx="0" cy="403101"/>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3128642" y="2746720"/>
            <a:ext cx="1668557" cy="1221296"/>
            <a:chOff x="619841" y="3594561"/>
            <a:chExt cx="2224742" cy="1628395"/>
          </a:xfrm>
        </p:grpSpPr>
        <p:sp>
          <p:nvSpPr>
            <p:cNvPr id="21" name="Rectangle 20"/>
            <p:cNvSpPr/>
            <p:nvPr/>
          </p:nvSpPr>
          <p:spPr>
            <a:xfrm>
              <a:off x="619841" y="4333193"/>
              <a:ext cx="2224742"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&lt; $60K</a:t>
              </a:r>
            </a:p>
            <a:p>
              <a:pPr algn="ctr"/>
              <a:r>
                <a:rPr lang="en-US" sz="1800" dirty="0">
                  <a:solidFill>
                    <a:schemeClr val="accent3">
                      <a:lumMod val="75000"/>
                    </a:schemeClr>
                  </a:solidFill>
                  <a:latin typeface="Museo Sans 300" charset="0"/>
                  <a:ea typeface="Museo Sans 300" charset="0"/>
                  <a:cs typeface="Museo Sans 300" charset="0"/>
                </a:rPr>
                <a:t>8</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13</a:t>
              </a:r>
            </a:p>
          </p:txBody>
        </p:sp>
        <p:cxnSp>
          <p:nvCxnSpPr>
            <p:cNvPr id="27" name="Elbow Connector 26"/>
            <p:cNvCxnSpPr>
              <a:stCxn id="39" idx="1"/>
              <a:endCxn id="21" idx="0"/>
            </p:cNvCxnSpPr>
            <p:nvPr/>
          </p:nvCxnSpPr>
          <p:spPr>
            <a:xfrm rot="10800000" flipV="1">
              <a:off x="1732213" y="3594561"/>
              <a:ext cx="1093376" cy="738631"/>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nvGrpSpPr>
          <p:cNvPr id="7" name="Group 6"/>
          <p:cNvGrpSpPr/>
          <p:nvPr/>
        </p:nvGrpSpPr>
        <p:grpSpPr>
          <a:xfrm>
            <a:off x="6920737" y="2746721"/>
            <a:ext cx="1644546" cy="1254904"/>
            <a:chOff x="5675968" y="3594562"/>
            <a:chExt cx="2192728" cy="1673205"/>
          </a:xfrm>
        </p:grpSpPr>
        <p:sp>
          <p:nvSpPr>
            <p:cNvPr id="23" name="Rectangle 22"/>
            <p:cNvSpPr/>
            <p:nvPr/>
          </p:nvSpPr>
          <p:spPr>
            <a:xfrm>
              <a:off x="5675968" y="4378004"/>
              <a:ext cx="2192728" cy="889763"/>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&gt;= $60K</a:t>
              </a:r>
            </a:p>
            <a:p>
              <a:pPr algn="ctr"/>
              <a:r>
                <a:rPr lang="en-US" sz="1800" dirty="0">
                  <a:solidFill>
                    <a:schemeClr val="accent3">
                      <a:lumMod val="75000"/>
                    </a:schemeClr>
                  </a:solidFill>
                  <a:latin typeface="Museo Sans 300" charset="0"/>
                  <a:ea typeface="Museo Sans 300" charset="0"/>
                  <a:cs typeface="Museo Sans 300" charset="0"/>
                </a:rPr>
                <a:t>14</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5</a:t>
              </a:r>
            </a:p>
          </p:txBody>
        </p:sp>
        <p:cxnSp>
          <p:nvCxnSpPr>
            <p:cNvPr id="28" name="Elbow Connector 27"/>
            <p:cNvCxnSpPr>
              <a:stCxn id="39" idx="3"/>
              <a:endCxn id="23" idx="0"/>
            </p:cNvCxnSpPr>
            <p:nvPr/>
          </p:nvCxnSpPr>
          <p:spPr>
            <a:xfrm>
              <a:off x="5675968" y="3594562"/>
              <a:ext cx="1096364" cy="783443"/>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grpSp>
      <p:sp>
        <p:nvSpPr>
          <p:cNvPr id="39" name="Diamond 38"/>
          <p:cNvSpPr/>
          <p:nvPr/>
        </p:nvSpPr>
        <p:spPr>
          <a:xfrm>
            <a:off x="4782953" y="2374081"/>
            <a:ext cx="2137784" cy="74527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650" dirty="0">
                <a:solidFill>
                  <a:schemeClr val="accent6"/>
                </a:solidFill>
                <a:latin typeface="Museo Sans 300" charset="0"/>
                <a:ea typeface="Museo Sans 300" charset="0"/>
                <a:cs typeface="Museo Sans 300" charset="0"/>
              </a:rPr>
              <a:t>Income?</a:t>
            </a:r>
            <a:r>
              <a:rPr lang="en-US" sz="1500" dirty="0">
                <a:solidFill>
                  <a:schemeClr val="accent6"/>
                </a:solidFill>
                <a:latin typeface="Museo Sans 300" charset="0"/>
                <a:ea typeface="Museo Sans 300" charset="0"/>
                <a:cs typeface="Museo Sans 300" charset="0"/>
              </a:rPr>
              <a:t> </a:t>
            </a:r>
          </a:p>
        </p:txBody>
      </p:sp>
      <p:grpSp>
        <p:nvGrpSpPr>
          <p:cNvPr id="5" name="Group 4"/>
          <p:cNvGrpSpPr/>
          <p:nvPr/>
        </p:nvGrpSpPr>
        <p:grpSpPr>
          <a:xfrm>
            <a:off x="3966530" y="3773108"/>
            <a:ext cx="2806445" cy="989475"/>
            <a:chOff x="1737025" y="4963075"/>
            <a:chExt cx="3741926" cy="1319299"/>
          </a:xfrm>
        </p:grpSpPr>
        <p:cxnSp>
          <p:nvCxnSpPr>
            <p:cNvPr id="41" name="Straight Arrow Connector 40"/>
            <p:cNvCxnSpPr/>
            <p:nvPr/>
          </p:nvCxnSpPr>
          <p:spPr>
            <a:xfrm flipV="1">
              <a:off x="4297816" y="4963075"/>
              <a:ext cx="1181135" cy="618972"/>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1737025" y="5482156"/>
              <a:ext cx="2670330" cy="800218"/>
            </a:xfrm>
            <a:prstGeom prst="rect">
              <a:avLst/>
            </a:prstGeom>
            <a:noFill/>
            <a:ln>
              <a:noFill/>
            </a:ln>
          </p:spPr>
          <p:txBody>
            <a:bodyPr wrap="square" rtlCol="0">
              <a:spAutoFit/>
            </a:bodyPr>
            <a:lstStyle/>
            <a:p>
              <a:r>
                <a:rPr lang="en-US" sz="1650" dirty="0">
                  <a:solidFill>
                    <a:schemeClr val="accent6"/>
                  </a:solidFill>
                  <a:latin typeface="Museo Sans 300"/>
                  <a:cs typeface="Museo Sans 300"/>
                </a:rPr>
                <a:t>Subset of data with </a:t>
              </a:r>
              <a:r>
                <a:rPr lang="en-US" sz="1650" dirty="0">
                  <a:solidFill>
                    <a:schemeClr val="accent5"/>
                  </a:solidFill>
                  <a:latin typeface="Museo Sans 500"/>
                  <a:cs typeface="Museo Sans 500"/>
                </a:rPr>
                <a:t>Income &gt;= $60K</a:t>
              </a:r>
            </a:p>
          </p:txBody>
        </p:sp>
      </p:grpSp>
    </p:spTree>
    <p:extLst>
      <p:ext uri="{BB962C8B-B14F-4D97-AF65-F5344CB8AC3E}">
        <p14:creationId xmlns:p14="http://schemas.microsoft.com/office/powerpoint/2010/main" val="11416755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Best threshold?</a:t>
            </a:r>
          </a:p>
        </p:txBody>
      </p:sp>
      <p:sp>
        <p:nvSpPr>
          <p:cNvPr id="5" name="Text Placeholder 4">
            <a:extLst>
              <a:ext uri="{FF2B5EF4-FFF2-40B4-BE49-F238E27FC236}">
                <a16:creationId xmlns:a16="http://schemas.microsoft.com/office/drawing/2014/main" id="{DEE3B946-273A-0E49-B0C7-02A9CEBFDE84}"/>
              </a:ext>
            </a:extLst>
          </p:cNvPr>
          <p:cNvSpPr>
            <a:spLocks noGrp="1"/>
          </p:cNvSpPr>
          <p:nvPr>
            <p:ph type="body" idx="1"/>
          </p:nvPr>
        </p:nvSpPr>
        <p:spPr/>
        <p:txBody>
          <a:bodyPr/>
          <a:lstStyle/>
          <a:p>
            <a:endParaRPr lang="en-US" dirty="0"/>
          </a:p>
        </p:txBody>
      </p:sp>
      <p:grpSp>
        <p:nvGrpSpPr>
          <p:cNvPr id="3" name="Group 2"/>
          <p:cNvGrpSpPr/>
          <p:nvPr/>
        </p:nvGrpSpPr>
        <p:grpSpPr>
          <a:xfrm>
            <a:off x="3108316" y="1625802"/>
            <a:ext cx="2458366" cy="754217"/>
            <a:chOff x="778707" y="1575330"/>
            <a:chExt cx="3277821" cy="1005622"/>
          </a:xfrm>
        </p:grpSpPr>
        <p:sp>
          <p:nvSpPr>
            <p:cNvPr id="29" name="Rectangle 28"/>
            <p:cNvSpPr/>
            <p:nvPr/>
          </p:nvSpPr>
          <p:spPr>
            <a:xfrm>
              <a:off x="778707" y="1575330"/>
              <a:ext cx="3039033" cy="861774"/>
            </a:xfrm>
            <a:prstGeom prst="rect">
              <a:avLst/>
            </a:prstGeom>
          </p:spPr>
          <p:txBody>
            <a:bodyPr wrap="square">
              <a:spAutoFit/>
            </a:bodyPr>
            <a:lstStyle/>
            <a:p>
              <a:pPr lvl="0">
                <a:spcBef>
                  <a:spcPct val="20000"/>
                </a:spcBef>
                <a:buClr>
                  <a:srgbClr val="5D5555"/>
                </a:buClr>
              </a:pPr>
              <a:r>
                <a:rPr lang="en-US" sz="1800" b="1" dirty="0">
                  <a:solidFill>
                    <a:srgbClr val="2B2728"/>
                  </a:solidFill>
                  <a:latin typeface="Museo Sans 500"/>
                  <a:cs typeface="Museo Sans 500"/>
                </a:rPr>
                <a:t>Infinite possible values of t</a:t>
              </a:r>
            </a:p>
          </p:txBody>
        </p:sp>
        <p:cxnSp>
          <p:nvCxnSpPr>
            <p:cNvPr id="34" name="Straight Arrow Connector 33"/>
            <p:cNvCxnSpPr/>
            <p:nvPr/>
          </p:nvCxnSpPr>
          <p:spPr>
            <a:xfrm>
              <a:off x="2887795" y="2231702"/>
              <a:ext cx="1168733" cy="349250"/>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a:off x="2571323" y="2906498"/>
            <a:ext cx="3643550" cy="1889025"/>
            <a:chOff x="62716" y="3282924"/>
            <a:chExt cx="4858067" cy="2518700"/>
          </a:xfrm>
        </p:grpSpPr>
        <p:sp>
          <p:nvSpPr>
            <p:cNvPr id="42" name="Rectangle 41"/>
            <p:cNvSpPr/>
            <p:nvPr/>
          </p:nvSpPr>
          <p:spPr>
            <a:xfrm>
              <a:off x="1509193" y="3282924"/>
              <a:ext cx="2507800" cy="492443"/>
            </a:xfrm>
            <a:prstGeom prst="rect">
              <a:avLst/>
            </a:prstGeom>
            <a:ln w="25400">
              <a:noFill/>
            </a:ln>
          </p:spPr>
          <p:txBody>
            <a:bodyPr wrap="square">
              <a:spAutoFit/>
            </a:bodyPr>
            <a:lstStyle/>
            <a:p>
              <a:pPr lvl="0" algn="ctr">
                <a:spcBef>
                  <a:spcPct val="20000"/>
                </a:spcBef>
                <a:buClr>
                  <a:srgbClr val="5D5555"/>
                </a:buClr>
              </a:pPr>
              <a:r>
                <a:rPr lang="en-US" sz="1800" dirty="0">
                  <a:solidFill>
                    <a:schemeClr val="accent6"/>
                  </a:solidFill>
                  <a:latin typeface="Museo Sans 500"/>
                  <a:ea typeface="Museo Sans 300" charset="0"/>
                  <a:cs typeface="Museo Sans 500"/>
                </a:rPr>
                <a:t>Income &lt;  t</a:t>
              </a:r>
              <a:r>
                <a:rPr lang="en-US" sz="1800" baseline="30000" dirty="0">
                  <a:solidFill>
                    <a:schemeClr val="accent6"/>
                  </a:solidFill>
                  <a:latin typeface="Museo Sans 500"/>
                  <a:ea typeface="Museo Sans 300" charset="0"/>
                  <a:cs typeface="Museo Sans 500"/>
                </a:rPr>
                <a:t>*</a:t>
              </a:r>
            </a:p>
          </p:txBody>
        </p:sp>
        <p:sp>
          <p:nvSpPr>
            <p:cNvPr id="36" name="Rectangle 35"/>
            <p:cNvSpPr/>
            <p:nvPr/>
          </p:nvSpPr>
          <p:spPr>
            <a:xfrm>
              <a:off x="62716" y="3752810"/>
              <a:ext cx="4858067" cy="2048814"/>
            </a:xfrm>
            <a:prstGeom prst="rect">
              <a:avLst/>
            </a:prstGeom>
            <a:solidFill>
              <a:schemeClr val="accent3">
                <a:lumMod val="40000"/>
                <a:lumOff val="6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Museo Sans 100"/>
                <a:cs typeface="Museo Sans 100"/>
              </a:endParaRPr>
            </a:p>
          </p:txBody>
        </p:sp>
      </p:grpSp>
      <p:grpSp>
        <p:nvGrpSpPr>
          <p:cNvPr id="9" name="Group 8"/>
          <p:cNvGrpSpPr/>
          <p:nvPr/>
        </p:nvGrpSpPr>
        <p:grpSpPr>
          <a:xfrm>
            <a:off x="6286314" y="2906498"/>
            <a:ext cx="2857686" cy="1889025"/>
            <a:chOff x="5016039" y="3282924"/>
            <a:chExt cx="3810248" cy="2518700"/>
          </a:xfrm>
        </p:grpSpPr>
        <p:sp>
          <p:nvSpPr>
            <p:cNvPr id="43" name="Rectangle 42"/>
            <p:cNvSpPr/>
            <p:nvPr/>
          </p:nvSpPr>
          <p:spPr>
            <a:xfrm>
              <a:off x="5850523" y="3282924"/>
              <a:ext cx="2507800" cy="492443"/>
            </a:xfrm>
            <a:prstGeom prst="rect">
              <a:avLst/>
            </a:prstGeom>
            <a:ln w="25400">
              <a:noFill/>
            </a:ln>
          </p:spPr>
          <p:txBody>
            <a:bodyPr wrap="square">
              <a:spAutoFit/>
            </a:bodyPr>
            <a:lstStyle/>
            <a:p>
              <a:pPr lvl="0" algn="ctr">
                <a:spcBef>
                  <a:spcPct val="20000"/>
                </a:spcBef>
                <a:buClr>
                  <a:srgbClr val="5D5555"/>
                </a:buClr>
              </a:pPr>
              <a:r>
                <a:rPr lang="en-US" sz="1800" dirty="0">
                  <a:solidFill>
                    <a:schemeClr val="accent6"/>
                  </a:solidFill>
                  <a:latin typeface="Museo Sans 500"/>
                  <a:ea typeface="Museo Sans 300" charset="0"/>
                  <a:cs typeface="Museo Sans 500"/>
                </a:rPr>
                <a:t>Income &gt;= t</a:t>
              </a:r>
              <a:r>
                <a:rPr lang="en-US" sz="1800" baseline="30000" dirty="0">
                  <a:solidFill>
                    <a:schemeClr val="accent6"/>
                  </a:solidFill>
                  <a:latin typeface="Museo Sans 500"/>
                  <a:ea typeface="Museo Sans 300" charset="0"/>
                  <a:cs typeface="Museo Sans 500"/>
                </a:rPr>
                <a:t>*</a:t>
              </a:r>
            </a:p>
          </p:txBody>
        </p:sp>
        <p:sp>
          <p:nvSpPr>
            <p:cNvPr id="37" name="Rectangle 36"/>
            <p:cNvSpPr/>
            <p:nvPr/>
          </p:nvSpPr>
          <p:spPr>
            <a:xfrm>
              <a:off x="5016039" y="3752810"/>
              <a:ext cx="3810248" cy="2048814"/>
            </a:xfrm>
            <a:prstGeom prst="rect">
              <a:avLst/>
            </a:prstGeom>
            <a:solidFill>
              <a:srgbClr val="FEBB9C">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50" dirty="0">
                <a:latin typeface="Museo Sans 100"/>
                <a:cs typeface="Museo Sans 100"/>
              </a:endParaRPr>
            </a:p>
          </p:txBody>
        </p:sp>
      </p:grpSp>
      <p:sp>
        <p:nvSpPr>
          <p:cNvPr id="74" name="Rectangle 73"/>
          <p:cNvSpPr/>
          <p:nvPr/>
        </p:nvSpPr>
        <p:spPr>
          <a:xfrm>
            <a:off x="8252850" y="3253107"/>
            <a:ext cx="609462" cy="581698"/>
          </a:xfrm>
          <a:prstGeom prst="rect">
            <a:avLst/>
          </a:prstGeom>
        </p:spPr>
        <p:txBody>
          <a:bodyPr wrap="none">
            <a:spAutoFit/>
          </a:bodyPr>
          <a:lstStyle/>
          <a:p>
            <a:pPr algn="r"/>
            <a:r>
              <a:rPr lang="en-US" sz="1500" dirty="0">
                <a:solidFill>
                  <a:schemeClr val="accent6"/>
                </a:solidFill>
                <a:latin typeface="Museo Sans 500"/>
                <a:cs typeface="Museo Sans 500"/>
              </a:rPr>
              <a:t>Safe</a:t>
            </a:r>
          </a:p>
          <a:p>
            <a:pPr>
              <a:lnSpc>
                <a:spcPct val="120000"/>
              </a:lnSpc>
            </a:pPr>
            <a:r>
              <a:rPr lang="en-US" sz="1500" dirty="0">
                <a:solidFill>
                  <a:schemeClr val="accent6"/>
                </a:solidFill>
                <a:latin typeface="Museo Sans 500"/>
                <a:cs typeface="Museo Sans 500"/>
              </a:rPr>
              <a:t>Risky</a:t>
            </a:r>
            <a:endParaRPr lang="en-US" sz="1500" dirty="0">
              <a:solidFill>
                <a:schemeClr val="accent3">
                  <a:lumMod val="75000"/>
                </a:schemeClr>
              </a:solidFill>
              <a:latin typeface="Museo Sans 500"/>
              <a:cs typeface="Museo Sans 500"/>
            </a:endParaRPr>
          </a:p>
        </p:txBody>
      </p:sp>
      <p:sp>
        <p:nvSpPr>
          <p:cNvPr id="75" name="Oval 74"/>
          <p:cNvSpPr>
            <a:spLocks noChangeAspect="1"/>
          </p:cNvSpPr>
          <p:nvPr/>
        </p:nvSpPr>
        <p:spPr>
          <a:xfrm>
            <a:off x="8839176" y="3261158"/>
            <a:ext cx="112334" cy="265433"/>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
        <p:nvSpPr>
          <p:cNvPr id="76" name="Oval 75"/>
          <p:cNvSpPr/>
          <p:nvPr/>
        </p:nvSpPr>
        <p:spPr>
          <a:xfrm>
            <a:off x="8834428" y="3583355"/>
            <a:ext cx="112333" cy="241946"/>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
        <p:nvSpPr>
          <p:cNvPr id="77" name="Rectangle 76"/>
          <p:cNvSpPr/>
          <p:nvPr/>
        </p:nvSpPr>
        <p:spPr>
          <a:xfrm>
            <a:off x="2850704" y="3464683"/>
            <a:ext cx="833883" cy="346249"/>
          </a:xfrm>
          <a:prstGeom prst="rect">
            <a:avLst/>
          </a:prstGeom>
        </p:spPr>
        <p:txBody>
          <a:bodyPr wrap="none">
            <a:spAutoFit/>
          </a:bodyPr>
          <a:lstStyle/>
          <a:p>
            <a:r>
              <a:rPr lang="en-US" sz="1650" b="1" dirty="0">
                <a:solidFill>
                  <a:schemeClr val="accent1"/>
                </a:solidFill>
                <a:latin typeface="Museo Sans 500" charset="0"/>
                <a:ea typeface="Museo Sans 500" charset="0"/>
                <a:cs typeface="Museo Sans 500" charset="0"/>
              </a:rPr>
              <a:t>Income</a:t>
            </a:r>
          </a:p>
        </p:txBody>
      </p:sp>
      <p:sp>
        <p:nvSpPr>
          <p:cNvPr id="78" name="TextBox 77"/>
          <p:cNvSpPr txBox="1"/>
          <p:nvPr/>
        </p:nvSpPr>
        <p:spPr>
          <a:xfrm>
            <a:off x="8224604" y="4231366"/>
            <a:ext cx="530915" cy="253916"/>
          </a:xfrm>
          <a:prstGeom prst="rect">
            <a:avLst/>
          </a:prstGeom>
          <a:noFill/>
        </p:spPr>
        <p:txBody>
          <a:bodyPr wrap="none" rtlCol="0">
            <a:spAutoFit/>
          </a:bodyPr>
          <a:lstStyle/>
          <a:p>
            <a:r>
              <a:rPr lang="en-US" sz="1050" dirty="0">
                <a:latin typeface="Museo Sans 300"/>
                <a:cs typeface="Museo Sans 300"/>
              </a:rPr>
              <a:t>$120K</a:t>
            </a:r>
          </a:p>
        </p:txBody>
      </p:sp>
      <p:sp>
        <p:nvSpPr>
          <p:cNvPr id="79" name="TextBox 78"/>
          <p:cNvSpPr txBox="1"/>
          <p:nvPr/>
        </p:nvSpPr>
        <p:spPr>
          <a:xfrm>
            <a:off x="3120267" y="4231366"/>
            <a:ext cx="461986" cy="253916"/>
          </a:xfrm>
          <a:prstGeom prst="rect">
            <a:avLst/>
          </a:prstGeom>
          <a:noFill/>
        </p:spPr>
        <p:txBody>
          <a:bodyPr wrap="none" rtlCol="0">
            <a:spAutoFit/>
          </a:bodyPr>
          <a:lstStyle/>
          <a:p>
            <a:r>
              <a:rPr lang="en-US" sz="1050" dirty="0">
                <a:latin typeface="Museo Sans 300"/>
                <a:cs typeface="Museo Sans 300"/>
              </a:rPr>
              <a:t>$10K</a:t>
            </a:r>
          </a:p>
        </p:txBody>
      </p:sp>
      <p:grpSp>
        <p:nvGrpSpPr>
          <p:cNvPr id="10" name="Group 9"/>
          <p:cNvGrpSpPr/>
          <p:nvPr/>
        </p:nvGrpSpPr>
        <p:grpSpPr>
          <a:xfrm>
            <a:off x="5387590" y="2249050"/>
            <a:ext cx="2132026" cy="2654349"/>
            <a:chOff x="3817740" y="2406327"/>
            <a:chExt cx="2842701" cy="3539132"/>
          </a:xfrm>
        </p:grpSpPr>
        <p:sp>
          <p:nvSpPr>
            <p:cNvPr id="31" name="Rectangle 30"/>
            <p:cNvSpPr/>
            <p:nvPr/>
          </p:nvSpPr>
          <p:spPr>
            <a:xfrm>
              <a:off x="3817740" y="2406327"/>
              <a:ext cx="2842701" cy="553997"/>
            </a:xfrm>
            <a:prstGeom prst="rect">
              <a:avLst/>
            </a:prstGeom>
            <a:ln w="25400">
              <a:noFill/>
            </a:ln>
          </p:spPr>
          <p:txBody>
            <a:bodyPr wrap="square">
              <a:spAutoFit/>
            </a:bodyPr>
            <a:lstStyle/>
            <a:p>
              <a:pPr lvl="0" algn="ctr">
                <a:spcBef>
                  <a:spcPct val="20000"/>
                </a:spcBef>
                <a:buClr>
                  <a:srgbClr val="5D5555"/>
                </a:buClr>
              </a:pPr>
              <a:r>
                <a:rPr lang="en-US" sz="2100" dirty="0">
                  <a:solidFill>
                    <a:schemeClr val="accent1"/>
                  </a:solidFill>
                  <a:latin typeface="Museo Sans 500"/>
                  <a:ea typeface="Museo Sans 300" charset="0"/>
                  <a:cs typeface="Museo Sans 500"/>
                </a:rPr>
                <a:t>Income = t</a:t>
              </a:r>
              <a:r>
                <a:rPr lang="en-US" sz="2100" baseline="30000" dirty="0">
                  <a:solidFill>
                    <a:schemeClr val="accent1"/>
                  </a:solidFill>
                  <a:latin typeface="Museo Sans 500"/>
                  <a:ea typeface="Museo Sans 300" charset="0"/>
                  <a:cs typeface="Museo Sans 500"/>
                </a:rPr>
                <a:t>*</a:t>
              </a:r>
              <a:endParaRPr lang="en-US" sz="2100" baseline="30000" dirty="0">
                <a:solidFill>
                  <a:schemeClr val="accent6"/>
                </a:solidFill>
                <a:latin typeface="Museo Sans 500"/>
                <a:ea typeface="Museo Sans 300" charset="0"/>
                <a:cs typeface="Museo Sans 500"/>
              </a:endParaRPr>
            </a:p>
          </p:txBody>
        </p:sp>
        <p:cxnSp>
          <p:nvCxnSpPr>
            <p:cNvPr id="35" name="Straight Connector 34"/>
            <p:cNvCxnSpPr/>
            <p:nvPr/>
          </p:nvCxnSpPr>
          <p:spPr>
            <a:xfrm flipV="1">
              <a:off x="4971901" y="3108397"/>
              <a:ext cx="0" cy="2837062"/>
            </a:xfrm>
            <a:prstGeom prst="line">
              <a:avLst/>
            </a:prstGeom>
            <a:ln w="38100" cmpd="sng">
              <a:solidFill>
                <a:schemeClr val="accent1"/>
              </a:solidFill>
              <a:prstDash val="sysDash"/>
            </a:ln>
            <a:effectLst/>
          </p:spPr>
          <p:style>
            <a:lnRef idx="3">
              <a:schemeClr val="accent5"/>
            </a:lnRef>
            <a:fillRef idx="0">
              <a:schemeClr val="accent5"/>
            </a:fillRef>
            <a:effectRef idx="2">
              <a:schemeClr val="accent5"/>
            </a:effectRef>
            <a:fontRef idx="minor">
              <a:schemeClr val="tx1"/>
            </a:fontRef>
          </p:style>
        </p:cxnSp>
      </p:grpSp>
      <p:cxnSp>
        <p:nvCxnSpPr>
          <p:cNvPr id="82" name="Straight Arrow Connector 81"/>
          <p:cNvCxnSpPr/>
          <p:nvPr/>
        </p:nvCxnSpPr>
        <p:spPr>
          <a:xfrm flipH="1">
            <a:off x="3017993" y="4062498"/>
            <a:ext cx="6062849" cy="0"/>
          </a:xfrm>
          <a:prstGeom prst="straightConnector1">
            <a:avLst/>
          </a:prstGeom>
          <a:ln>
            <a:solidFill>
              <a:schemeClr val="accent5"/>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83" name="Oval 82"/>
          <p:cNvSpPr/>
          <p:nvPr/>
        </p:nvSpPr>
        <p:spPr>
          <a:xfrm>
            <a:off x="6744888" y="3882150"/>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4" name="Oval 83"/>
          <p:cNvSpPr>
            <a:spLocks noChangeAspect="1"/>
          </p:cNvSpPr>
          <p:nvPr/>
        </p:nvSpPr>
        <p:spPr>
          <a:xfrm>
            <a:off x="5222728" y="3886425"/>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5" name="Oval 84"/>
          <p:cNvSpPr/>
          <p:nvPr/>
        </p:nvSpPr>
        <p:spPr>
          <a:xfrm>
            <a:off x="5839497" y="3894056"/>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6" name="Oval 85"/>
          <p:cNvSpPr>
            <a:spLocks noChangeAspect="1"/>
          </p:cNvSpPr>
          <p:nvPr/>
        </p:nvSpPr>
        <p:spPr>
          <a:xfrm>
            <a:off x="6452877" y="3882557"/>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7" name="Oval 86"/>
          <p:cNvSpPr/>
          <p:nvPr/>
        </p:nvSpPr>
        <p:spPr>
          <a:xfrm>
            <a:off x="4422268" y="3886425"/>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8" name="Oval 87"/>
          <p:cNvSpPr>
            <a:spLocks noChangeAspect="1"/>
          </p:cNvSpPr>
          <p:nvPr/>
        </p:nvSpPr>
        <p:spPr>
          <a:xfrm>
            <a:off x="4186252" y="3894057"/>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9" name="Oval 88"/>
          <p:cNvSpPr/>
          <p:nvPr/>
        </p:nvSpPr>
        <p:spPr>
          <a:xfrm>
            <a:off x="5496795" y="3887319"/>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0" name="Oval 89"/>
          <p:cNvSpPr>
            <a:spLocks noChangeAspect="1"/>
          </p:cNvSpPr>
          <p:nvPr/>
        </p:nvSpPr>
        <p:spPr>
          <a:xfrm>
            <a:off x="8045486" y="3878217"/>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1" name="Oval 90"/>
          <p:cNvSpPr/>
          <p:nvPr/>
        </p:nvSpPr>
        <p:spPr>
          <a:xfrm>
            <a:off x="7774518" y="3874644"/>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2" name="Oval 91"/>
          <p:cNvSpPr>
            <a:spLocks noChangeAspect="1"/>
          </p:cNvSpPr>
          <p:nvPr/>
        </p:nvSpPr>
        <p:spPr>
          <a:xfrm>
            <a:off x="8316454" y="3882491"/>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3" name="Oval 92"/>
          <p:cNvSpPr/>
          <p:nvPr/>
        </p:nvSpPr>
        <p:spPr>
          <a:xfrm>
            <a:off x="7220995" y="3882150"/>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4" name="Oval 93"/>
          <p:cNvSpPr/>
          <p:nvPr/>
        </p:nvSpPr>
        <p:spPr>
          <a:xfrm>
            <a:off x="3663375" y="3885787"/>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5" name="Oval 94"/>
          <p:cNvSpPr>
            <a:spLocks noChangeAspect="1"/>
          </p:cNvSpPr>
          <p:nvPr/>
        </p:nvSpPr>
        <p:spPr>
          <a:xfrm>
            <a:off x="3417549" y="3882150"/>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6" name="Oval 95"/>
          <p:cNvSpPr/>
          <p:nvPr/>
        </p:nvSpPr>
        <p:spPr>
          <a:xfrm>
            <a:off x="4926147" y="3874644"/>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7" name="Oval 96"/>
          <p:cNvSpPr>
            <a:spLocks noChangeAspect="1"/>
          </p:cNvSpPr>
          <p:nvPr/>
        </p:nvSpPr>
        <p:spPr>
          <a:xfrm>
            <a:off x="4690131" y="3882276"/>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02986C4E-A38D-43D5-A533-51E755E3F14A}"/>
                  </a:ext>
                </a:extLst>
              </p14:cNvPr>
              <p14:cNvContentPartPr/>
              <p14:nvPr/>
            </p14:nvContentPartPr>
            <p14:xfrm>
              <a:off x="2647800" y="2174040"/>
              <a:ext cx="6131160" cy="2858400"/>
            </p14:xfrm>
          </p:contentPart>
        </mc:Choice>
        <mc:Fallback>
          <p:pic>
            <p:nvPicPr>
              <p:cNvPr id="4" name="Ink 3">
                <a:extLst>
                  <a:ext uri="{FF2B5EF4-FFF2-40B4-BE49-F238E27FC236}">
                    <a16:creationId xmlns:a16="http://schemas.microsoft.com/office/drawing/2014/main" id="{02986C4E-A38D-43D5-A533-51E755E3F14A}"/>
                  </a:ext>
                </a:extLst>
              </p:cNvPr>
              <p:cNvPicPr/>
              <p:nvPr/>
            </p:nvPicPr>
            <p:blipFill>
              <a:blip r:embed="rId4"/>
              <a:stretch>
                <a:fillRect/>
              </a:stretch>
            </p:blipFill>
            <p:spPr>
              <a:xfrm>
                <a:off x="2638440" y="2164680"/>
                <a:ext cx="6149880" cy="2877120"/>
              </a:xfrm>
              <a:prstGeom prst="rect">
                <a:avLst/>
              </a:prstGeom>
            </p:spPr>
          </p:pic>
        </mc:Fallback>
      </mc:AlternateContent>
    </p:spTree>
    <p:extLst>
      <p:ext uri="{BB962C8B-B14F-4D97-AF65-F5344CB8AC3E}">
        <p14:creationId xmlns:p14="http://schemas.microsoft.com/office/powerpoint/2010/main" val="15352538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Threshold between points</a:t>
            </a:r>
          </a:p>
        </p:txBody>
      </p:sp>
      <p:cxnSp>
        <p:nvCxnSpPr>
          <p:cNvPr id="48" name="Straight Arrow Connector 47"/>
          <p:cNvCxnSpPr/>
          <p:nvPr/>
        </p:nvCxnSpPr>
        <p:spPr>
          <a:xfrm flipH="1">
            <a:off x="2607106" y="3798783"/>
            <a:ext cx="6062849" cy="0"/>
          </a:xfrm>
          <a:prstGeom prst="straightConnector1">
            <a:avLst/>
          </a:prstGeom>
          <a:ln>
            <a:solidFill>
              <a:schemeClr val="accent5"/>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2718930" y="3174003"/>
            <a:ext cx="833883" cy="346249"/>
          </a:xfrm>
          <a:prstGeom prst="rect">
            <a:avLst/>
          </a:prstGeom>
        </p:spPr>
        <p:txBody>
          <a:bodyPr wrap="none">
            <a:spAutoFit/>
          </a:bodyPr>
          <a:lstStyle/>
          <a:p>
            <a:r>
              <a:rPr lang="en-US" sz="1650" b="1" dirty="0">
                <a:solidFill>
                  <a:schemeClr val="accent1"/>
                </a:solidFill>
                <a:latin typeface="Museo Sans 500" charset="0"/>
                <a:ea typeface="Museo Sans 500" charset="0"/>
                <a:cs typeface="Museo Sans 500" charset="0"/>
              </a:rPr>
              <a:t>Income</a:t>
            </a:r>
          </a:p>
        </p:txBody>
      </p:sp>
      <p:sp>
        <p:nvSpPr>
          <p:cNvPr id="32" name="TextBox 31"/>
          <p:cNvSpPr txBox="1"/>
          <p:nvPr/>
        </p:nvSpPr>
        <p:spPr>
          <a:xfrm>
            <a:off x="7981006" y="3938401"/>
            <a:ext cx="530915" cy="253916"/>
          </a:xfrm>
          <a:prstGeom prst="rect">
            <a:avLst/>
          </a:prstGeom>
          <a:noFill/>
        </p:spPr>
        <p:txBody>
          <a:bodyPr wrap="none" rtlCol="0">
            <a:spAutoFit/>
          </a:bodyPr>
          <a:lstStyle/>
          <a:p>
            <a:r>
              <a:rPr lang="en-US" sz="1050" dirty="0">
                <a:latin typeface="Museo Sans 300"/>
                <a:cs typeface="Museo Sans 300"/>
              </a:rPr>
              <a:t>$120K</a:t>
            </a:r>
          </a:p>
        </p:txBody>
      </p:sp>
      <p:sp>
        <p:nvSpPr>
          <p:cNvPr id="33" name="TextBox 32"/>
          <p:cNvSpPr txBox="1"/>
          <p:nvPr/>
        </p:nvSpPr>
        <p:spPr>
          <a:xfrm>
            <a:off x="2876669" y="3938401"/>
            <a:ext cx="461986" cy="253916"/>
          </a:xfrm>
          <a:prstGeom prst="rect">
            <a:avLst/>
          </a:prstGeom>
          <a:noFill/>
        </p:spPr>
        <p:txBody>
          <a:bodyPr wrap="none" rtlCol="0">
            <a:spAutoFit/>
          </a:bodyPr>
          <a:lstStyle/>
          <a:p>
            <a:r>
              <a:rPr lang="en-US" sz="1050" dirty="0">
                <a:latin typeface="Museo Sans 300"/>
                <a:cs typeface="Museo Sans 300"/>
              </a:rPr>
              <a:t>$10K</a:t>
            </a:r>
          </a:p>
        </p:txBody>
      </p:sp>
      <p:sp>
        <p:nvSpPr>
          <p:cNvPr id="34" name="Rectangle 33"/>
          <p:cNvSpPr/>
          <p:nvPr/>
        </p:nvSpPr>
        <p:spPr>
          <a:xfrm>
            <a:off x="6746993" y="3382990"/>
            <a:ext cx="303288" cy="253916"/>
          </a:xfrm>
          <a:prstGeom prst="rect">
            <a:avLst/>
          </a:prstGeom>
        </p:spPr>
        <p:txBody>
          <a:bodyPr wrap="none">
            <a:spAutoFit/>
          </a:bodyPr>
          <a:lstStyle/>
          <a:p>
            <a:r>
              <a:rPr lang="en-US" sz="1050" b="1" dirty="0" err="1">
                <a:solidFill>
                  <a:schemeClr val="accent1"/>
                </a:solidFill>
                <a:latin typeface="Museo Sans 500" charset="0"/>
                <a:ea typeface="Museo Sans 500" charset="0"/>
                <a:cs typeface="Museo Sans 500" charset="0"/>
              </a:rPr>
              <a:t>v</a:t>
            </a:r>
            <a:r>
              <a:rPr lang="en-US" sz="1050" b="1" baseline="-25000" dirty="0" err="1">
                <a:solidFill>
                  <a:schemeClr val="accent1"/>
                </a:solidFill>
                <a:latin typeface="Museo Sans 500" charset="0"/>
                <a:ea typeface="Museo Sans 500" charset="0"/>
                <a:cs typeface="Museo Sans 500" charset="0"/>
              </a:rPr>
              <a:t>A</a:t>
            </a:r>
            <a:endParaRPr lang="en-US" sz="1050" b="1" baseline="-25000" dirty="0">
              <a:solidFill>
                <a:schemeClr val="accent1"/>
              </a:solidFill>
              <a:latin typeface="Museo Sans 500" charset="0"/>
              <a:ea typeface="Museo Sans 500" charset="0"/>
              <a:cs typeface="Museo Sans 500" charset="0"/>
            </a:endParaRPr>
          </a:p>
        </p:txBody>
      </p:sp>
      <p:sp>
        <p:nvSpPr>
          <p:cNvPr id="37" name="Rectangle 36"/>
          <p:cNvSpPr/>
          <p:nvPr/>
        </p:nvSpPr>
        <p:spPr>
          <a:xfrm>
            <a:off x="7305363" y="3377622"/>
            <a:ext cx="298480" cy="253916"/>
          </a:xfrm>
          <a:prstGeom prst="rect">
            <a:avLst/>
          </a:prstGeom>
        </p:spPr>
        <p:txBody>
          <a:bodyPr wrap="none">
            <a:spAutoFit/>
          </a:bodyPr>
          <a:lstStyle/>
          <a:p>
            <a:r>
              <a:rPr lang="en-US" sz="1050" b="1" dirty="0" err="1">
                <a:solidFill>
                  <a:schemeClr val="accent1"/>
                </a:solidFill>
                <a:latin typeface="Museo Sans 500" charset="0"/>
                <a:ea typeface="Museo Sans 500" charset="0"/>
                <a:cs typeface="Museo Sans 500" charset="0"/>
              </a:rPr>
              <a:t>v</a:t>
            </a:r>
            <a:r>
              <a:rPr lang="en-US" sz="1050" b="1" baseline="-25000" dirty="0" err="1">
                <a:solidFill>
                  <a:schemeClr val="accent1"/>
                </a:solidFill>
                <a:latin typeface="Museo Sans 500" charset="0"/>
                <a:ea typeface="Museo Sans 500" charset="0"/>
                <a:cs typeface="Museo Sans 500" charset="0"/>
              </a:rPr>
              <a:t>B</a:t>
            </a:r>
            <a:endParaRPr lang="en-US" sz="1050" b="1" baseline="-25000" dirty="0">
              <a:solidFill>
                <a:schemeClr val="accent1"/>
              </a:solidFill>
              <a:latin typeface="Museo Sans 500" charset="0"/>
              <a:ea typeface="Museo Sans 500" charset="0"/>
              <a:cs typeface="Museo Sans 500" charset="0"/>
            </a:endParaRPr>
          </a:p>
        </p:txBody>
      </p:sp>
      <p:cxnSp>
        <p:nvCxnSpPr>
          <p:cNvPr id="38" name="Straight Connector 37"/>
          <p:cNvCxnSpPr/>
          <p:nvPr/>
        </p:nvCxnSpPr>
        <p:spPr>
          <a:xfrm flipV="1">
            <a:off x="7157663" y="2916362"/>
            <a:ext cx="0" cy="1559718"/>
          </a:xfrm>
          <a:prstGeom prst="line">
            <a:avLst/>
          </a:prstGeom>
          <a:ln w="38100" cmpd="sng">
            <a:solidFill>
              <a:schemeClr val="accent1"/>
            </a:solidFill>
            <a:prstDash val="sysDash"/>
          </a:ln>
          <a:effectLst/>
        </p:spPr>
        <p:style>
          <a:lnRef idx="3">
            <a:schemeClr val="accent5"/>
          </a:lnRef>
          <a:fillRef idx="0">
            <a:schemeClr val="accent5"/>
          </a:fillRef>
          <a:effectRef idx="2">
            <a:schemeClr val="accent5"/>
          </a:effectRef>
          <a:fontRef idx="minor">
            <a:schemeClr val="tx1"/>
          </a:fontRef>
        </p:style>
      </p:cxnSp>
      <p:sp>
        <p:nvSpPr>
          <p:cNvPr id="41" name="Rectangle 40"/>
          <p:cNvSpPr/>
          <p:nvPr/>
        </p:nvSpPr>
        <p:spPr>
          <a:xfrm>
            <a:off x="2677317" y="1629956"/>
            <a:ext cx="4269048" cy="738664"/>
          </a:xfrm>
          <a:prstGeom prst="rect">
            <a:avLst/>
          </a:prstGeom>
        </p:spPr>
        <p:txBody>
          <a:bodyPr wrap="square">
            <a:spAutoFit/>
          </a:bodyPr>
          <a:lstStyle/>
          <a:p>
            <a:pPr lvl="0">
              <a:spcBef>
                <a:spcPct val="20000"/>
              </a:spcBef>
              <a:buClr>
                <a:srgbClr val="5D5555"/>
              </a:buClr>
            </a:pPr>
            <a:r>
              <a:rPr lang="en-US" sz="2100" dirty="0">
                <a:solidFill>
                  <a:srgbClr val="2B2728"/>
                </a:solidFill>
                <a:latin typeface="Museo Sans 300"/>
                <a:cs typeface="Museo Sans 300"/>
              </a:rPr>
              <a:t>Same </a:t>
            </a:r>
            <a:r>
              <a:rPr lang="en-US" sz="2100" dirty="0">
                <a:solidFill>
                  <a:schemeClr val="accent1"/>
                </a:solidFill>
                <a:latin typeface="Museo Sans 300"/>
                <a:cs typeface="Museo Sans 300"/>
              </a:rPr>
              <a:t>classification error </a:t>
            </a:r>
            <a:r>
              <a:rPr lang="en-US" sz="2100" dirty="0">
                <a:solidFill>
                  <a:srgbClr val="2B2728"/>
                </a:solidFill>
                <a:latin typeface="Museo Sans 300"/>
                <a:cs typeface="Museo Sans 300"/>
              </a:rPr>
              <a:t>for any threshold split between </a:t>
            </a:r>
            <a:r>
              <a:rPr lang="en-US" sz="2100" dirty="0" err="1">
                <a:solidFill>
                  <a:srgbClr val="2B2728"/>
                </a:solidFill>
                <a:latin typeface="Museo Sans 300"/>
                <a:cs typeface="Museo Sans 300"/>
              </a:rPr>
              <a:t>v</a:t>
            </a:r>
            <a:r>
              <a:rPr lang="en-US" sz="2100" baseline="-25000" dirty="0" err="1">
                <a:solidFill>
                  <a:srgbClr val="2B2728"/>
                </a:solidFill>
                <a:latin typeface="Museo Sans 300"/>
                <a:cs typeface="Museo Sans 300"/>
              </a:rPr>
              <a:t>A</a:t>
            </a:r>
            <a:r>
              <a:rPr lang="en-US" sz="2100" dirty="0">
                <a:solidFill>
                  <a:srgbClr val="2B2728"/>
                </a:solidFill>
                <a:latin typeface="Museo Sans 300"/>
                <a:cs typeface="Museo Sans 300"/>
              </a:rPr>
              <a:t> and </a:t>
            </a:r>
            <a:r>
              <a:rPr lang="en-US" sz="2100" dirty="0" err="1">
                <a:solidFill>
                  <a:srgbClr val="2B2728"/>
                </a:solidFill>
                <a:latin typeface="Museo Sans 300"/>
                <a:cs typeface="Museo Sans 300"/>
              </a:rPr>
              <a:t>v</a:t>
            </a:r>
            <a:r>
              <a:rPr lang="en-US" sz="2100" baseline="-25000" dirty="0" err="1">
                <a:solidFill>
                  <a:srgbClr val="2B2728"/>
                </a:solidFill>
                <a:latin typeface="Museo Sans 300"/>
                <a:cs typeface="Museo Sans 300"/>
              </a:rPr>
              <a:t>B</a:t>
            </a:r>
            <a:endParaRPr lang="en-US" sz="2100" baseline="-25000" dirty="0">
              <a:solidFill>
                <a:srgbClr val="2B2728"/>
              </a:solidFill>
              <a:latin typeface="Museo Sans 300"/>
              <a:cs typeface="Museo Sans 300"/>
            </a:endParaRPr>
          </a:p>
        </p:txBody>
      </p:sp>
      <p:cxnSp>
        <p:nvCxnSpPr>
          <p:cNvPr id="42" name="Straight Arrow Connector 41"/>
          <p:cNvCxnSpPr/>
          <p:nvPr/>
        </p:nvCxnSpPr>
        <p:spPr>
          <a:xfrm>
            <a:off x="5746775" y="2372006"/>
            <a:ext cx="1015982" cy="544356"/>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9" name="Oval 28"/>
          <p:cNvSpPr/>
          <p:nvPr/>
        </p:nvSpPr>
        <p:spPr>
          <a:xfrm>
            <a:off x="6334001" y="3618435"/>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30" name="Oval 29"/>
          <p:cNvSpPr>
            <a:spLocks noChangeAspect="1"/>
          </p:cNvSpPr>
          <p:nvPr/>
        </p:nvSpPr>
        <p:spPr>
          <a:xfrm>
            <a:off x="4811841" y="3622710"/>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31" name="Oval 30"/>
          <p:cNvSpPr/>
          <p:nvPr/>
        </p:nvSpPr>
        <p:spPr>
          <a:xfrm>
            <a:off x="5428610" y="3630341"/>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35" name="Oval 34"/>
          <p:cNvSpPr>
            <a:spLocks noChangeAspect="1"/>
          </p:cNvSpPr>
          <p:nvPr/>
        </p:nvSpPr>
        <p:spPr>
          <a:xfrm>
            <a:off x="6041990" y="3618842"/>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36" name="Oval 35"/>
          <p:cNvSpPr/>
          <p:nvPr/>
        </p:nvSpPr>
        <p:spPr>
          <a:xfrm>
            <a:off x="4011381" y="3622710"/>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39" name="Oval 38"/>
          <p:cNvSpPr>
            <a:spLocks noChangeAspect="1"/>
          </p:cNvSpPr>
          <p:nvPr/>
        </p:nvSpPr>
        <p:spPr>
          <a:xfrm>
            <a:off x="3775365" y="3630342"/>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0" name="Oval 39"/>
          <p:cNvSpPr/>
          <p:nvPr/>
        </p:nvSpPr>
        <p:spPr>
          <a:xfrm>
            <a:off x="5085908" y="3623604"/>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3" name="Oval 42"/>
          <p:cNvSpPr>
            <a:spLocks noChangeAspect="1"/>
          </p:cNvSpPr>
          <p:nvPr/>
        </p:nvSpPr>
        <p:spPr>
          <a:xfrm>
            <a:off x="7634599" y="3614502"/>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4" name="Oval 43"/>
          <p:cNvSpPr/>
          <p:nvPr/>
        </p:nvSpPr>
        <p:spPr>
          <a:xfrm>
            <a:off x="7363631" y="3610929"/>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5" name="Oval 44"/>
          <p:cNvSpPr>
            <a:spLocks noChangeAspect="1"/>
          </p:cNvSpPr>
          <p:nvPr/>
        </p:nvSpPr>
        <p:spPr>
          <a:xfrm>
            <a:off x="7905567" y="3618776"/>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6" name="Oval 45"/>
          <p:cNvSpPr/>
          <p:nvPr/>
        </p:nvSpPr>
        <p:spPr>
          <a:xfrm>
            <a:off x="6810108" y="3618435"/>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7" name="Oval 46"/>
          <p:cNvSpPr/>
          <p:nvPr/>
        </p:nvSpPr>
        <p:spPr>
          <a:xfrm>
            <a:off x="3252488" y="3622072"/>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65" name="Oval 64"/>
          <p:cNvSpPr>
            <a:spLocks noChangeAspect="1"/>
          </p:cNvSpPr>
          <p:nvPr/>
        </p:nvSpPr>
        <p:spPr>
          <a:xfrm>
            <a:off x="3006662" y="3618435"/>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67" name="Oval 66"/>
          <p:cNvSpPr/>
          <p:nvPr/>
        </p:nvSpPr>
        <p:spPr>
          <a:xfrm>
            <a:off x="4515260" y="3610929"/>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68" name="Oval 67"/>
          <p:cNvSpPr>
            <a:spLocks noChangeAspect="1"/>
          </p:cNvSpPr>
          <p:nvPr/>
        </p:nvSpPr>
        <p:spPr>
          <a:xfrm>
            <a:off x="4279244" y="3618561"/>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4" name="Rectangle 3">
            <a:extLst>
              <a:ext uri="{FF2B5EF4-FFF2-40B4-BE49-F238E27FC236}">
                <a16:creationId xmlns:a16="http://schemas.microsoft.com/office/drawing/2014/main" id="{FE663E6E-93C4-4996-98C8-F176A744C75D}"/>
              </a:ext>
            </a:extLst>
          </p:cNvPr>
          <p:cNvSpPr/>
          <p:nvPr/>
        </p:nvSpPr>
        <p:spPr>
          <a:xfrm>
            <a:off x="8012786" y="2989471"/>
            <a:ext cx="609462" cy="581698"/>
          </a:xfrm>
          <a:prstGeom prst="rect">
            <a:avLst/>
          </a:prstGeom>
        </p:spPr>
        <p:txBody>
          <a:bodyPr wrap="none">
            <a:spAutoFit/>
          </a:bodyPr>
          <a:lstStyle/>
          <a:p>
            <a:pPr algn="r"/>
            <a:r>
              <a:rPr lang="en-US" sz="1500" dirty="0">
                <a:solidFill>
                  <a:schemeClr val="accent6"/>
                </a:solidFill>
                <a:latin typeface="Museo Sans 500"/>
                <a:cs typeface="Museo Sans 500"/>
              </a:rPr>
              <a:t>Safe</a:t>
            </a:r>
          </a:p>
          <a:p>
            <a:pPr>
              <a:lnSpc>
                <a:spcPct val="120000"/>
              </a:lnSpc>
            </a:pPr>
            <a:r>
              <a:rPr lang="en-US" sz="1500" dirty="0">
                <a:solidFill>
                  <a:schemeClr val="accent6"/>
                </a:solidFill>
                <a:latin typeface="Museo Sans 500"/>
                <a:cs typeface="Museo Sans 500"/>
              </a:rPr>
              <a:t>Risky</a:t>
            </a:r>
            <a:endParaRPr lang="en-US" sz="1500" dirty="0">
              <a:solidFill>
                <a:schemeClr val="accent3">
                  <a:lumMod val="75000"/>
                </a:schemeClr>
              </a:solidFill>
              <a:latin typeface="Museo Sans 500"/>
              <a:cs typeface="Museo Sans 500"/>
            </a:endParaRPr>
          </a:p>
        </p:txBody>
      </p:sp>
      <p:sp>
        <p:nvSpPr>
          <p:cNvPr id="5" name="Oval 4">
            <a:extLst>
              <a:ext uri="{FF2B5EF4-FFF2-40B4-BE49-F238E27FC236}">
                <a16:creationId xmlns:a16="http://schemas.microsoft.com/office/drawing/2014/main" id="{742C87C0-86C8-48EC-9407-0954AC9CF7E8}"/>
              </a:ext>
            </a:extLst>
          </p:cNvPr>
          <p:cNvSpPr>
            <a:spLocks noChangeAspect="1"/>
          </p:cNvSpPr>
          <p:nvPr/>
        </p:nvSpPr>
        <p:spPr>
          <a:xfrm>
            <a:off x="8599112" y="2997522"/>
            <a:ext cx="112334" cy="265433"/>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
        <p:nvSpPr>
          <p:cNvPr id="6" name="Oval 5">
            <a:extLst>
              <a:ext uri="{FF2B5EF4-FFF2-40B4-BE49-F238E27FC236}">
                <a16:creationId xmlns:a16="http://schemas.microsoft.com/office/drawing/2014/main" id="{20A43C4F-A22E-44E7-A7A3-3000D23B05BC}"/>
              </a:ext>
            </a:extLst>
          </p:cNvPr>
          <p:cNvSpPr/>
          <p:nvPr/>
        </p:nvSpPr>
        <p:spPr>
          <a:xfrm>
            <a:off x="8594364" y="3319719"/>
            <a:ext cx="112333" cy="241946"/>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Tree>
    <p:extLst>
      <p:ext uri="{BB962C8B-B14F-4D97-AF65-F5344CB8AC3E}">
        <p14:creationId xmlns:p14="http://schemas.microsoft.com/office/powerpoint/2010/main" val="289186060"/>
      </p:ext>
    </p:extLst>
  </p:cSld>
  <p:clrMapOvr>
    <a:masterClrMapping/>
  </p:clrMapOvr>
  <p:transition spd="slow">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Only need to consider mid-points</a:t>
            </a:r>
            <a:endParaRPr lang="en-US" dirty="0"/>
          </a:p>
        </p:txBody>
      </p:sp>
      <p:sp>
        <p:nvSpPr>
          <p:cNvPr id="66" name="Rectangle 65"/>
          <p:cNvSpPr/>
          <p:nvPr/>
        </p:nvSpPr>
        <p:spPr>
          <a:xfrm>
            <a:off x="2598847" y="3287416"/>
            <a:ext cx="833883" cy="346249"/>
          </a:xfrm>
          <a:prstGeom prst="rect">
            <a:avLst/>
          </a:prstGeom>
        </p:spPr>
        <p:txBody>
          <a:bodyPr wrap="none">
            <a:spAutoFit/>
          </a:bodyPr>
          <a:lstStyle/>
          <a:p>
            <a:r>
              <a:rPr lang="en-US" sz="1650" b="1" dirty="0">
                <a:solidFill>
                  <a:schemeClr val="accent1"/>
                </a:solidFill>
                <a:latin typeface="Museo Sans 500" charset="0"/>
                <a:ea typeface="Museo Sans 500" charset="0"/>
                <a:cs typeface="Museo Sans 500" charset="0"/>
              </a:rPr>
              <a:t>Income</a:t>
            </a:r>
          </a:p>
        </p:txBody>
      </p:sp>
      <p:sp>
        <p:nvSpPr>
          <p:cNvPr id="32" name="TextBox 31"/>
          <p:cNvSpPr txBox="1"/>
          <p:nvPr/>
        </p:nvSpPr>
        <p:spPr>
          <a:xfrm>
            <a:off x="7981006" y="3973994"/>
            <a:ext cx="530915" cy="253916"/>
          </a:xfrm>
          <a:prstGeom prst="rect">
            <a:avLst/>
          </a:prstGeom>
          <a:noFill/>
        </p:spPr>
        <p:txBody>
          <a:bodyPr wrap="none" rtlCol="0">
            <a:spAutoFit/>
          </a:bodyPr>
          <a:lstStyle/>
          <a:p>
            <a:r>
              <a:rPr lang="en-US" sz="1050" dirty="0">
                <a:latin typeface="Museo Sans 300"/>
                <a:cs typeface="Museo Sans 300"/>
              </a:rPr>
              <a:t>$120K</a:t>
            </a:r>
          </a:p>
        </p:txBody>
      </p:sp>
      <p:sp>
        <p:nvSpPr>
          <p:cNvPr id="33" name="TextBox 32"/>
          <p:cNvSpPr txBox="1"/>
          <p:nvPr/>
        </p:nvSpPr>
        <p:spPr>
          <a:xfrm>
            <a:off x="2876669" y="3973994"/>
            <a:ext cx="461986" cy="253916"/>
          </a:xfrm>
          <a:prstGeom prst="rect">
            <a:avLst/>
          </a:prstGeom>
          <a:noFill/>
        </p:spPr>
        <p:txBody>
          <a:bodyPr wrap="none" rtlCol="0">
            <a:spAutoFit/>
          </a:bodyPr>
          <a:lstStyle/>
          <a:p>
            <a:r>
              <a:rPr lang="en-US" sz="1050" dirty="0">
                <a:latin typeface="Museo Sans 300"/>
                <a:cs typeface="Museo Sans 300"/>
              </a:rPr>
              <a:t>$10K</a:t>
            </a:r>
          </a:p>
        </p:txBody>
      </p:sp>
      <p:cxnSp>
        <p:nvCxnSpPr>
          <p:cNvPr id="38" name="Straight Connector 37"/>
          <p:cNvCxnSpPr/>
          <p:nvPr/>
        </p:nvCxnSpPr>
        <p:spPr>
          <a:xfrm flipV="1">
            <a:off x="3952379"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29" name="Straight Connector 28"/>
          <p:cNvCxnSpPr/>
          <p:nvPr/>
        </p:nvCxnSpPr>
        <p:spPr>
          <a:xfrm flipV="1">
            <a:off x="4209159" y="3069730"/>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30" name="Straight Connector 29"/>
          <p:cNvCxnSpPr/>
          <p:nvPr/>
        </p:nvCxnSpPr>
        <p:spPr>
          <a:xfrm flipV="1">
            <a:off x="4471764" y="3069730"/>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31" name="Straight Connector 30"/>
          <p:cNvCxnSpPr/>
          <p:nvPr/>
        </p:nvCxnSpPr>
        <p:spPr>
          <a:xfrm flipV="1">
            <a:off x="4750688" y="3064645"/>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35" name="Straight Connector 34"/>
          <p:cNvCxnSpPr/>
          <p:nvPr/>
        </p:nvCxnSpPr>
        <p:spPr>
          <a:xfrm flipV="1">
            <a:off x="5320800"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36" name="Straight Connector 35"/>
          <p:cNvCxnSpPr/>
          <p:nvPr/>
        </p:nvCxnSpPr>
        <p:spPr>
          <a:xfrm flipV="1">
            <a:off x="5038871" y="3064645"/>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39" name="Straight Connector 38"/>
          <p:cNvCxnSpPr/>
          <p:nvPr/>
        </p:nvCxnSpPr>
        <p:spPr>
          <a:xfrm flipV="1">
            <a:off x="5823610"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40" name="Straight Connector 39"/>
          <p:cNvCxnSpPr/>
          <p:nvPr/>
        </p:nvCxnSpPr>
        <p:spPr>
          <a:xfrm flipV="1">
            <a:off x="6274616"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43" name="Straight Connector 42"/>
          <p:cNvCxnSpPr/>
          <p:nvPr/>
        </p:nvCxnSpPr>
        <p:spPr>
          <a:xfrm flipV="1">
            <a:off x="6627564"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44" name="Straight Connector 43"/>
          <p:cNvCxnSpPr/>
          <p:nvPr/>
        </p:nvCxnSpPr>
        <p:spPr>
          <a:xfrm flipV="1">
            <a:off x="7170036"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45" name="Straight Connector 44"/>
          <p:cNvCxnSpPr/>
          <p:nvPr/>
        </p:nvCxnSpPr>
        <p:spPr>
          <a:xfrm flipV="1">
            <a:off x="7577687"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46" name="Straight Connector 45"/>
          <p:cNvCxnSpPr/>
          <p:nvPr/>
        </p:nvCxnSpPr>
        <p:spPr>
          <a:xfrm flipV="1">
            <a:off x="7834070"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sp>
        <p:nvSpPr>
          <p:cNvPr id="47" name="Rectangle 46"/>
          <p:cNvSpPr/>
          <p:nvPr/>
        </p:nvSpPr>
        <p:spPr>
          <a:xfrm>
            <a:off x="3225317" y="1572956"/>
            <a:ext cx="2801645" cy="738664"/>
          </a:xfrm>
          <a:prstGeom prst="rect">
            <a:avLst/>
          </a:prstGeom>
        </p:spPr>
        <p:txBody>
          <a:bodyPr wrap="square">
            <a:spAutoFit/>
          </a:bodyPr>
          <a:lstStyle/>
          <a:p>
            <a:pPr lvl="0">
              <a:spcBef>
                <a:spcPct val="20000"/>
              </a:spcBef>
              <a:buClr>
                <a:srgbClr val="5D5555"/>
              </a:buClr>
            </a:pPr>
            <a:r>
              <a:rPr lang="en-US" sz="2100" dirty="0">
                <a:solidFill>
                  <a:srgbClr val="2B2728"/>
                </a:solidFill>
                <a:latin typeface="Museo Sans 500"/>
                <a:cs typeface="Museo Sans 500"/>
              </a:rPr>
              <a:t>Finite number of splits to consider</a:t>
            </a:r>
            <a:endParaRPr lang="en-US" sz="2100" baseline="-25000" dirty="0">
              <a:solidFill>
                <a:srgbClr val="2B2728"/>
              </a:solidFill>
              <a:latin typeface="Museo Sans 500"/>
              <a:cs typeface="Museo Sans 500"/>
            </a:endParaRPr>
          </a:p>
        </p:txBody>
      </p:sp>
      <p:cxnSp>
        <p:nvCxnSpPr>
          <p:cNvPr id="65" name="Straight Arrow Connector 64"/>
          <p:cNvCxnSpPr/>
          <p:nvPr/>
        </p:nvCxnSpPr>
        <p:spPr>
          <a:xfrm>
            <a:off x="4760591" y="2288537"/>
            <a:ext cx="1015982" cy="544356"/>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2607106" y="3834376"/>
            <a:ext cx="6062849" cy="0"/>
          </a:xfrm>
          <a:prstGeom prst="straightConnector1">
            <a:avLst/>
          </a:prstGeom>
          <a:ln>
            <a:solidFill>
              <a:schemeClr val="accent5"/>
            </a:solidFill>
            <a:headEnd type="arrow"/>
            <a:tailEnd type="none"/>
          </a:ln>
          <a:effectLst/>
        </p:spPr>
        <p:style>
          <a:lnRef idx="2">
            <a:schemeClr val="accent1"/>
          </a:lnRef>
          <a:fillRef idx="0">
            <a:schemeClr val="accent1"/>
          </a:fillRef>
          <a:effectRef idx="1">
            <a:schemeClr val="accent1"/>
          </a:effectRef>
          <a:fontRef idx="minor">
            <a:schemeClr val="tx1"/>
          </a:fontRef>
        </p:style>
      </p:cxnSp>
      <p:sp>
        <p:nvSpPr>
          <p:cNvPr id="82" name="Oval 81"/>
          <p:cNvSpPr/>
          <p:nvPr/>
        </p:nvSpPr>
        <p:spPr>
          <a:xfrm>
            <a:off x="6334001" y="3654028"/>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3" name="Oval 82"/>
          <p:cNvSpPr>
            <a:spLocks noChangeAspect="1"/>
          </p:cNvSpPr>
          <p:nvPr/>
        </p:nvSpPr>
        <p:spPr>
          <a:xfrm>
            <a:off x="4811841" y="3658303"/>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4" name="Oval 83"/>
          <p:cNvSpPr/>
          <p:nvPr/>
        </p:nvSpPr>
        <p:spPr>
          <a:xfrm>
            <a:off x="5428610" y="3665934"/>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5" name="Oval 84"/>
          <p:cNvSpPr>
            <a:spLocks noChangeAspect="1"/>
          </p:cNvSpPr>
          <p:nvPr/>
        </p:nvSpPr>
        <p:spPr>
          <a:xfrm>
            <a:off x="6041990" y="3654435"/>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6" name="Oval 85"/>
          <p:cNvSpPr/>
          <p:nvPr/>
        </p:nvSpPr>
        <p:spPr>
          <a:xfrm>
            <a:off x="4011381" y="3658303"/>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7" name="Oval 86"/>
          <p:cNvSpPr>
            <a:spLocks noChangeAspect="1"/>
          </p:cNvSpPr>
          <p:nvPr/>
        </p:nvSpPr>
        <p:spPr>
          <a:xfrm>
            <a:off x="3775365" y="3665935"/>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8" name="Oval 87"/>
          <p:cNvSpPr/>
          <p:nvPr/>
        </p:nvSpPr>
        <p:spPr>
          <a:xfrm>
            <a:off x="5085908" y="3659197"/>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89" name="Oval 88"/>
          <p:cNvSpPr>
            <a:spLocks noChangeAspect="1"/>
          </p:cNvSpPr>
          <p:nvPr/>
        </p:nvSpPr>
        <p:spPr>
          <a:xfrm>
            <a:off x="7634599" y="3650095"/>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0" name="Oval 89"/>
          <p:cNvSpPr/>
          <p:nvPr/>
        </p:nvSpPr>
        <p:spPr>
          <a:xfrm>
            <a:off x="7363631" y="3646522"/>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1" name="Oval 90"/>
          <p:cNvSpPr>
            <a:spLocks noChangeAspect="1"/>
          </p:cNvSpPr>
          <p:nvPr/>
        </p:nvSpPr>
        <p:spPr>
          <a:xfrm>
            <a:off x="7905567" y="3654369"/>
            <a:ext cx="150876" cy="357054"/>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2" name="Oval 91"/>
          <p:cNvSpPr/>
          <p:nvPr/>
        </p:nvSpPr>
        <p:spPr>
          <a:xfrm>
            <a:off x="6810108" y="3654028"/>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3" name="Oval 92"/>
          <p:cNvSpPr/>
          <p:nvPr/>
        </p:nvSpPr>
        <p:spPr>
          <a:xfrm>
            <a:off x="3252488" y="3657665"/>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4" name="Oval 93"/>
          <p:cNvSpPr>
            <a:spLocks noChangeAspect="1"/>
          </p:cNvSpPr>
          <p:nvPr/>
        </p:nvSpPr>
        <p:spPr>
          <a:xfrm>
            <a:off x="3006662" y="3654028"/>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5" name="Oval 94"/>
          <p:cNvSpPr/>
          <p:nvPr/>
        </p:nvSpPr>
        <p:spPr>
          <a:xfrm>
            <a:off x="4515260" y="3646522"/>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sp>
        <p:nvSpPr>
          <p:cNvPr id="96" name="Oval 95"/>
          <p:cNvSpPr>
            <a:spLocks noChangeAspect="1"/>
          </p:cNvSpPr>
          <p:nvPr/>
        </p:nvSpPr>
        <p:spPr>
          <a:xfrm>
            <a:off x="4279244" y="3654154"/>
            <a:ext cx="150876" cy="357054"/>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en-US" sz="1050" dirty="0">
              <a:latin typeface="Museo Sans 100"/>
              <a:cs typeface="Museo Sans 100"/>
            </a:endParaRPr>
          </a:p>
        </p:txBody>
      </p:sp>
      <p:cxnSp>
        <p:nvCxnSpPr>
          <p:cNvPr id="97" name="Straight Connector 96"/>
          <p:cNvCxnSpPr/>
          <p:nvPr/>
        </p:nvCxnSpPr>
        <p:spPr>
          <a:xfrm flipV="1">
            <a:off x="3205763" y="3069730"/>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cxnSp>
        <p:nvCxnSpPr>
          <p:cNvPr id="98" name="Straight Connector 97"/>
          <p:cNvCxnSpPr/>
          <p:nvPr/>
        </p:nvCxnSpPr>
        <p:spPr>
          <a:xfrm flipV="1">
            <a:off x="3587217" y="3071138"/>
            <a:ext cx="0" cy="1559718"/>
          </a:xfrm>
          <a:prstGeom prst="line">
            <a:avLst/>
          </a:prstGeom>
          <a:ln w="38100" cmpd="sng">
            <a:solidFill>
              <a:schemeClr val="accent5"/>
            </a:solidFill>
            <a:prstDash val="sysDash"/>
          </a:ln>
          <a:effectLst/>
        </p:spPr>
        <p:style>
          <a:lnRef idx="3">
            <a:schemeClr val="accent5"/>
          </a:lnRef>
          <a:fillRef idx="0">
            <a:schemeClr val="accent5"/>
          </a:fillRef>
          <a:effectRef idx="2">
            <a:schemeClr val="accent5"/>
          </a:effectRef>
          <a:fontRef idx="minor">
            <a:schemeClr val="tx1"/>
          </a:fontRef>
        </p:style>
      </p:cxnSp>
      <p:sp>
        <p:nvSpPr>
          <p:cNvPr id="5" name="Rectangle 4">
            <a:extLst>
              <a:ext uri="{FF2B5EF4-FFF2-40B4-BE49-F238E27FC236}">
                <a16:creationId xmlns:a16="http://schemas.microsoft.com/office/drawing/2014/main" id="{46691845-91B7-47CB-8ADB-CE2F63996F82}"/>
              </a:ext>
            </a:extLst>
          </p:cNvPr>
          <p:cNvSpPr/>
          <p:nvPr/>
        </p:nvSpPr>
        <p:spPr>
          <a:xfrm>
            <a:off x="8012142" y="3069730"/>
            <a:ext cx="609462" cy="581698"/>
          </a:xfrm>
          <a:prstGeom prst="rect">
            <a:avLst/>
          </a:prstGeom>
        </p:spPr>
        <p:txBody>
          <a:bodyPr wrap="none">
            <a:spAutoFit/>
          </a:bodyPr>
          <a:lstStyle/>
          <a:p>
            <a:pPr algn="r"/>
            <a:r>
              <a:rPr lang="en-US" sz="1500" dirty="0">
                <a:solidFill>
                  <a:schemeClr val="accent6"/>
                </a:solidFill>
                <a:latin typeface="Museo Sans 500"/>
                <a:cs typeface="Museo Sans 500"/>
              </a:rPr>
              <a:t>Safe</a:t>
            </a:r>
          </a:p>
          <a:p>
            <a:pPr>
              <a:lnSpc>
                <a:spcPct val="120000"/>
              </a:lnSpc>
            </a:pPr>
            <a:r>
              <a:rPr lang="en-US" sz="1500" dirty="0">
                <a:solidFill>
                  <a:schemeClr val="accent6"/>
                </a:solidFill>
                <a:latin typeface="Museo Sans 500"/>
                <a:cs typeface="Museo Sans 500"/>
              </a:rPr>
              <a:t>Risky</a:t>
            </a:r>
            <a:endParaRPr lang="en-US" sz="1500" dirty="0">
              <a:solidFill>
                <a:schemeClr val="accent3">
                  <a:lumMod val="75000"/>
                </a:schemeClr>
              </a:solidFill>
              <a:latin typeface="Museo Sans 500"/>
              <a:cs typeface="Museo Sans 500"/>
            </a:endParaRPr>
          </a:p>
        </p:txBody>
      </p:sp>
      <p:sp>
        <p:nvSpPr>
          <p:cNvPr id="6" name="Oval 5">
            <a:extLst>
              <a:ext uri="{FF2B5EF4-FFF2-40B4-BE49-F238E27FC236}">
                <a16:creationId xmlns:a16="http://schemas.microsoft.com/office/drawing/2014/main" id="{3AB98DE3-4374-4E06-8D16-98E34F342B44}"/>
              </a:ext>
            </a:extLst>
          </p:cNvPr>
          <p:cNvSpPr>
            <a:spLocks noChangeAspect="1"/>
          </p:cNvSpPr>
          <p:nvPr/>
        </p:nvSpPr>
        <p:spPr>
          <a:xfrm>
            <a:off x="8598468" y="3077781"/>
            <a:ext cx="112334" cy="265433"/>
          </a:xfrm>
          <a:prstGeom prst="ellipse">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
        <p:nvSpPr>
          <p:cNvPr id="7" name="Oval 6">
            <a:extLst>
              <a:ext uri="{FF2B5EF4-FFF2-40B4-BE49-F238E27FC236}">
                <a16:creationId xmlns:a16="http://schemas.microsoft.com/office/drawing/2014/main" id="{7C86AC28-9074-4F00-AC80-92DAA386A1F4}"/>
              </a:ext>
            </a:extLst>
          </p:cNvPr>
          <p:cNvSpPr/>
          <p:nvPr/>
        </p:nvSpPr>
        <p:spPr>
          <a:xfrm>
            <a:off x="8593720" y="3399978"/>
            <a:ext cx="112333" cy="241946"/>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Tree>
    <p:extLst>
      <p:ext uri="{BB962C8B-B14F-4D97-AF65-F5344CB8AC3E}">
        <p14:creationId xmlns:p14="http://schemas.microsoft.com/office/powerpoint/2010/main" val="2364309197"/>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Threshold split selection algorithm </a:t>
            </a:r>
          </a:p>
        </p:txBody>
      </p:sp>
      <p:sp>
        <p:nvSpPr>
          <p:cNvPr id="13" name="Content Placeholder 2"/>
          <p:cNvSpPr>
            <a:spLocks noGrp="1"/>
          </p:cNvSpPr>
          <p:nvPr>
            <p:ph type="body" idx="1"/>
          </p:nvPr>
        </p:nvSpPr>
        <p:spPr/>
        <p:txBody>
          <a:bodyPr>
            <a:noAutofit/>
          </a:bodyPr>
          <a:lstStyle/>
          <a:p>
            <a:pPr>
              <a:buClr>
                <a:srgbClr val="5D5555"/>
              </a:buClr>
            </a:pPr>
            <a:r>
              <a:rPr lang="en-US" sz="1800" dirty="0">
                <a:solidFill>
                  <a:srgbClr val="B0007E"/>
                </a:solidFill>
                <a:latin typeface="+mn-lt"/>
              </a:rPr>
              <a:t>Step 1:</a:t>
            </a:r>
            <a:r>
              <a:rPr lang="en-US" sz="1800" dirty="0">
                <a:latin typeface="+mn-lt"/>
              </a:rPr>
              <a:t> Sort the values of a feature </a:t>
            </a:r>
            <a:r>
              <a:rPr lang="en-US" sz="1800" dirty="0" err="1">
                <a:latin typeface="+mn-lt"/>
              </a:rPr>
              <a:t>h</a:t>
            </a:r>
            <a:r>
              <a:rPr lang="en-US" sz="1800" b="1" baseline="-25000" dirty="0" err="1">
                <a:latin typeface="+mn-lt"/>
              </a:rPr>
              <a:t>j</a:t>
            </a:r>
            <a:r>
              <a:rPr lang="en-US" sz="1800" dirty="0">
                <a:latin typeface="+mn-lt"/>
              </a:rPr>
              <a:t>(</a:t>
            </a:r>
            <a:r>
              <a:rPr lang="en-US" sz="1800" dirty="0">
                <a:latin typeface="+mn-lt"/>
                <a:cs typeface="Museo Sans 700"/>
              </a:rPr>
              <a:t>x</a:t>
            </a:r>
            <a:r>
              <a:rPr lang="en-US" sz="1800" dirty="0">
                <a:latin typeface="+mn-lt"/>
              </a:rPr>
              <a:t>) : </a:t>
            </a:r>
          </a:p>
          <a:p>
            <a:pPr marL="0" indent="0">
              <a:buClr>
                <a:srgbClr val="5D5555"/>
              </a:buClr>
              <a:buNone/>
            </a:pPr>
            <a:r>
              <a:rPr lang="en-US" sz="1800" dirty="0">
                <a:latin typeface="+mn-lt"/>
              </a:rPr>
              <a:t>             Let </a:t>
            </a:r>
            <a:r>
              <a:rPr lang="en-US" sz="1800" b="1" dirty="0">
                <a:latin typeface="+mn-lt"/>
              </a:rPr>
              <a:t>{v</a:t>
            </a:r>
            <a:r>
              <a:rPr lang="en-US" sz="1800" b="1" baseline="-25000" dirty="0">
                <a:latin typeface="+mn-lt"/>
              </a:rPr>
              <a:t>1</a:t>
            </a:r>
            <a:r>
              <a:rPr lang="en-US" sz="1800" b="1" dirty="0">
                <a:latin typeface="+mn-lt"/>
              </a:rPr>
              <a:t>, v</a:t>
            </a:r>
            <a:r>
              <a:rPr lang="en-US" sz="1800" b="1" baseline="-25000" dirty="0">
                <a:latin typeface="+mn-lt"/>
              </a:rPr>
              <a:t>2</a:t>
            </a:r>
            <a:r>
              <a:rPr lang="en-US" sz="1800" b="1" dirty="0">
                <a:latin typeface="+mn-lt"/>
              </a:rPr>
              <a:t>, v</a:t>
            </a:r>
            <a:r>
              <a:rPr lang="en-US" sz="1800" b="1" baseline="-25000" dirty="0">
                <a:latin typeface="+mn-lt"/>
              </a:rPr>
              <a:t>3</a:t>
            </a:r>
            <a:r>
              <a:rPr lang="en-US" sz="1800" b="1" dirty="0">
                <a:latin typeface="+mn-lt"/>
              </a:rPr>
              <a:t>, … </a:t>
            </a:r>
            <a:r>
              <a:rPr lang="en-US" sz="1800" b="1" dirty="0" err="1">
                <a:latin typeface="+mn-lt"/>
              </a:rPr>
              <a:t>v</a:t>
            </a:r>
            <a:r>
              <a:rPr lang="en-US" sz="1800" b="1" baseline="-25000" dirty="0" err="1">
                <a:latin typeface="+mn-lt"/>
              </a:rPr>
              <a:t>N</a:t>
            </a:r>
            <a:r>
              <a:rPr lang="en-US" sz="1800" b="1" dirty="0">
                <a:latin typeface="+mn-lt"/>
              </a:rPr>
              <a:t>}</a:t>
            </a:r>
            <a:r>
              <a:rPr lang="en-US" sz="1800" dirty="0">
                <a:latin typeface="+mn-lt"/>
              </a:rPr>
              <a:t> denote sorted values</a:t>
            </a:r>
            <a:endParaRPr lang="en-US" sz="1800" dirty="0">
              <a:solidFill>
                <a:srgbClr val="B0007E"/>
              </a:solidFill>
              <a:latin typeface="+mn-lt"/>
            </a:endParaRPr>
          </a:p>
          <a:p>
            <a:pPr>
              <a:buClr>
                <a:srgbClr val="5D5555"/>
              </a:buClr>
            </a:pPr>
            <a:r>
              <a:rPr lang="en-US" sz="1800" dirty="0">
                <a:solidFill>
                  <a:srgbClr val="B0007E"/>
                </a:solidFill>
                <a:latin typeface="+mn-lt"/>
              </a:rPr>
              <a:t>Step 2:</a:t>
            </a:r>
            <a:r>
              <a:rPr lang="en-US" sz="1800" dirty="0">
                <a:latin typeface="+mn-lt"/>
              </a:rPr>
              <a:t> </a:t>
            </a:r>
          </a:p>
          <a:p>
            <a:pPr lvl="1">
              <a:buClr>
                <a:srgbClr val="5D5555"/>
              </a:buClr>
            </a:pPr>
            <a:r>
              <a:rPr lang="en-US" sz="1800" dirty="0">
                <a:latin typeface="+mn-lt"/>
              </a:rPr>
              <a:t>For </a:t>
            </a:r>
            <a:r>
              <a:rPr lang="en-US" sz="1800" dirty="0" err="1">
                <a:latin typeface="+mn-lt"/>
              </a:rPr>
              <a:t>i</a:t>
            </a:r>
            <a:r>
              <a:rPr lang="en-US" sz="1800" dirty="0">
                <a:latin typeface="+mn-lt"/>
              </a:rPr>
              <a:t> = 1 </a:t>
            </a:r>
            <a:r>
              <a:rPr lang="is-IS" sz="1800" dirty="0">
                <a:latin typeface="+mn-lt"/>
              </a:rPr>
              <a:t>… N-1 </a:t>
            </a:r>
          </a:p>
          <a:p>
            <a:pPr lvl="2">
              <a:buClr>
                <a:srgbClr val="5D5555"/>
              </a:buClr>
            </a:pPr>
            <a:r>
              <a:rPr lang="is-IS" sz="1800" dirty="0">
                <a:latin typeface="+mn-lt"/>
              </a:rPr>
              <a:t>Consider split t</a:t>
            </a:r>
            <a:r>
              <a:rPr lang="en-US" sz="1800" b="1" baseline="-25000" dirty="0" err="1">
                <a:latin typeface="+mn-lt"/>
              </a:rPr>
              <a:t>i</a:t>
            </a:r>
            <a:r>
              <a:rPr lang="en-US" sz="1800" b="1" baseline="-25000" dirty="0">
                <a:latin typeface="+mn-lt"/>
              </a:rPr>
              <a:t> </a:t>
            </a:r>
            <a:r>
              <a:rPr lang="en-US" sz="1800" b="1" dirty="0">
                <a:latin typeface="+mn-lt"/>
              </a:rPr>
              <a:t> = </a:t>
            </a:r>
            <a:r>
              <a:rPr lang="is-IS" sz="1800" dirty="0">
                <a:latin typeface="+mn-lt"/>
              </a:rPr>
              <a:t>(</a:t>
            </a:r>
            <a:r>
              <a:rPr lang="en-US" sz="1800" b="1" dirty="0">
                <a:latin typeface="+mn-lt"/>
              </a:rPr>
              <a:t>v</a:t>
            </a:r>
            <a:r>
              <a:rPr lang="en-US" sz="1800" b="1" baseline="-25000" dirty="0">
                <a:latin typeface="+mn-lt"/>
              </a:rPr>
              <a:t>i</a:t>
            </a:r>
            <a:r>
              <a:rPr lang="en-US" sz="1800" b="1" dirty="0">
                <a:latin typeface="+mn-lt"/>
              </a:rPr>
              <a:t> + v</a:t>
            </a:r>
            <a:r>
              <a:rPr lang="en-US" sz="1800" b="1" baseline="-25000" dirty="0">
                <a:latin typeface="+mn-lt"/>
              </a:rPr>
              <a:t>i+1</a:t>
            </a:r>
            <a:r>
              <a:rPr lang="is-IS" sz="1800" dirty="0">
                <a:latin typeface="+mn-lt"/>
              </a:rPr>
              <a:t>) / 2</a:t>
            </a:r>
          </a:p>
          <a:p>
            <a:pPr lvl="2">
              <a:buClr>
                <a:srgbClr val="5D5555"/>
              </a:buClr>
            </a:pPr>
            <a:r>
              <a:rPr lang="is-IS" sz="1800" dirty="0">
                <a:latin typeface="+mn-lt"/>
              </a:rPr>
              <a:t>Compute classification error for threshold split </a:t>
            </a:r>
            <a:r>
              <a:rPr lang="en-US" sz="1800" dirty="0" err="1">
                <a:latin typeface="+mn-lt"/>
              </a:rPr>
              <a:t>h</a:t>
            </a:r>
            <a:r>
              <a:rPr lang="en-US" sz="1800" b="1" baseline="-25000" dirty="0" err="1">
                <a:latin typeface="+mn-lt"/>
              </a:rPr>
              <a:t>j</a:t>
            </a:r>
            <a:r>
              <a:rPr lang="en-US" sz="1800" dirty="0">
                <a:latin typeface="+mn-lt"/>
              </a:rPr>
              <a:t>(</a:t>
            </a:r>
            <a:r>
              <a:rPr lang="en-US" sz="1800" dirty="0">
                <a:latin typeface="+mn-lt"/>
                <a:cs typeface="Museo Sans 700"/>
              </a:rPr>
              <a:t>x</a:t>
            </a:r>
            <a:r>
              <a:rPr lang="en-US" sz="1800" dirty="0">
                <a:latin typeface="+mn-lt"/>
              </a:rPr>
              <a:t>) </a:t>
            </a:r>
            <a:r>
              <a:rPr lang="is-IS" sz="1800" dirty="0">
                <a:latin typeface="+mn-lt"/>
              </a:rPr>
              <a:t>&gt;= </a:t>
            </a:r>
            <a:r>
              <a:rPr lang="en-US" sz="1800" b="1" dirty="0" err="1">
                <a:latin typeface="+mn-lt"/>
              </a:rPr>
              <a:t>t</a:t>
            </a:r>
            <a:r>
              <a:rPr lang="en-US" sz="1800" b="1" baseline="-25000" dirty="0" err="1">
                <a:latin typeface="+mn-lt"/>
              </a:rPr>
              <a:t>i</a:t>
            </a:r>
            <a:endParaRPr lang="is-IS" sz="1800" dirty="0">
              <a:latin typeface="+mn-lt"/>
            </a:endParaRPr>
          </a:p>
          <a:p>
            <a:pPr lvl="1">
              <a:buClr>
                <a:srgbClr val="5D5555"/>
              </a:buClr>
            </a:pPr>
            <a:r>
              <a:rPr lang="is-IS" sz="1800" dirty="0">
                <a:latin typeface="+mn-lt"/>
              </a:rPr>
              <a:t>Chose the </a:t>
            </a:r>
            <a:r>
              <a:rPr lang="en-US" sz="1800" b="1" dirty="0">
                <a:latin typeface="+mn-lt"/>
              </a:rPr>
              <a:t>t</a:t>
            </a:r>
            <a:r>
              <a:rPr lang="en-US" sz="1800" b="1" baseline="30000" dirty="0">
                <a:latin typeface="+mn-lt"/>
              </a:rPr>
              <a:t>*</a:t>
            </a:r>
            <a:r>
              <a:rPr lang="en-US" sz="1800" b="1" baseline="-25000" dirty="0">
                <a:latin typeface="+mn-lt"/>
              </a:rPr>
              <a:t> </a:t>
            </a:r>
            <a:r>
              <a:rPr lang="is-IS" sz="1800" dirty="0">
                <a:latin typeface="+mn-lt"/>
              </a:rPr>
              <a:t>with the lowest classification error</a:t>
            </a:r>
            <a:endParaRPr lang="en-US" sz="1800" dirty="0">
              <a:latin typeface="+mn-lt"/>
            </a:endParaRPr>
          </a:p>
        </p:txBody>
      </p:sp>
    </p:spTree>
    <p:extLst>
      <p:ext uri="{BB962C8B-B14F-4D97-AF65-F5344CB8AC3E}">
        <p14:creationId xmlns:p14="http://schemas.microsoft.com/office/powerpoint/2010/main" val="334614381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D3191-F98A-434E-92B8-60F028331B52}"/>
              </a:ext>
            </a:extLst>
          </p:cNvPr>
          <p:cNvSpPr>
            <a:spLocks noGrp="1"/>
          </p:cNvSpPr>
          <p:nvPr>
            <p:ph type="ctrTitle"/>
          </p:nvPr>
        </p:nvSpPr>
        <p:spPr/>
        <p:txBody>
          <a:bodyPr/>
          <a:lstStyle/>
          <a:p>
            <a:r>
              <a:rPr lang="en-US" sz="2200" dirty="0"/>
              <a:t>Naïve Bayes</a:t>
            </a:r>
          </a:p>
        </p:txBody>
      </p:sp>
      <p:sp>
        <p:nvSpPr>
          <p:cNvPr id="3" name="Subtitle 2">
            <a:extLst>
              <a:ext uri="{FF2B5EF4-FFF2-40B4-BE49-F238E27FC236}">
                <a16:creationId xmlns:a16="http://schemas.microsoft.com/office/drawing/2014/main" id="{CE7F406E-A474-414A-B186-40B5CAE024D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ABAF5A6-E68D-044D-8A67-479F1322B49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646193421"/>
      </p:ext>
    </p:extLst>
  </p:cSld>
  <p:clrMapOvr>
    <a:masterClrMapping/>
  </p:clrMapOvr>
  <p:transition spd="slow">
    <p:push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Visualizing the threshold split</a:t>
            </a:r>
          </a:p>
        </p:txBody>
      </p:sp>
      <p:cxnSp>
        <p:nvCxnSpPr>
          <p:cNvPr id="5" name="Straight Arrow Connector 4"/>
          <p:cNvCxnSpPr/>
          <p:nvPr/>
        </p:nvCxnSpPr>
        <p:spPr>
          <a:xfrm flipV="1">
            <a:off x="3741483" y="3869162"/>
            <a:ext cx="3981603" cy="9343"/>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854131" y="3869161"/>
            <a:ext cx="253596" cy="253916"/>
          </a:xfrm>
          <a:prstGeom prst="rect">
            <a:avLst/>
          </a:prstGeom>
          <a:noFill/>
        </p:spPr>
        <p:txBody>
          <a:bodyPr wrap="none" rtlCol="0">
            <a:spAutoFit/>
          </a:bodyPr>
          <a:lstStyle/>
          <a:p>
            <a:r>
              <a:rPr lang="en-US" sz="1050" dirty="0">
                <a:latin typeface="Museo Sans 300"/>
                <a:cs typeface="Museo Sans 300"/>
              </a:rPr>
              <a:t>0</a:t>
            </a:r>
          </a:p>
        </p:txBody>
      </p:sp>
      <p:sp>
        <p:nvSpPr>
          <p:cNvPr id="7" name="TextBox 6"/>
          <p:cNvSpPr txBox="1"/>
          <p:nvPr/>
        </p:nvSpPr>
        <p:spPr>
          <a:xfrm>
            <a:off x="4366138" y="3869161"/>
            <a:ext cx="322524" cy="253916"/>
          </a:xfrm>
          <a:prstGeom prst="rect">
            <a:avLst/>
          </a:prstGeom>
          <a:noFill/>
        </p:spPr>
        <p:txBody>
          <a:bodyPr wrap="none" rtlCol="0">
            <a:spAutoFit/>
          </a:bodyPr>
          <a:lstStyle/>
          <a:p>
            <a:r>
              <a:rPr lang="en-US" sz="1050" dirty="0">
                <a:latin typeface="Museo Sans 300"/>
                <a:cs typeface="Museo Sans 300"/>
              </a:rPr>
              <a:t>10</a:t>
            </a:r>
          </a:p>
        </p:txBody>
      </p:sp>
      <p:sp>
        <p:nvSpPr>
          <p:cNvPr id="8" name="TextBox 7"/>
          <p:cNvSpPr txBox="1"/>
          <p:nvPr/>
        </p:nvSpPr>
        <p:spPr>
          <a:xfrm>
            <a:off x="4850618" y="3869161"/>
            <a:ext cx="322524" cy="253916"/>
          </a:xfrm>
          <a:prstGeom prst="rect">
            <a:avLst/>
          </a:prstGeom>
          <a:noFill/>
        </p:spPr>
        <p:txBody>
          <a:bodyPr wrap="none" rtlCol="0">
            <a:spAutoFit/>
          </a:bodyPr>
          <a:lstStyle/>
          <a:p>
            <a:r>
              <a:rPr lang="en-US" sz="1050" dirty="0">
                <a:latin typeface="Museo Sans 300"/>
                <a:cs typeface="Museo Sans 300"/>
              </a:rPr>
              <a:t>20</a:t>
            </a:r>
          </a:p>
        </p:txBody>
      </p:sp>
      <p:sp>
        <p:nvSpPr>
          <p:cNvPr id="9" name="TextBox 8"/>
          <p:cNvSpPr txBox="1"/>
          <p:nvPr/>
        </p:nvSpPr>
        <p:spPr>
          <a:xfrm>
            <a:off x="5352238" y="3869161"/>
            <a:ext cx="322524" cy="253916"/>
          </a:xfrm>
          <a:prstGeom prst="rect">
            <a:avLst/>
          </a:prstGeom>
          <a:noFill/>
        </p:spPr>
        <p:txBody>
          <a:bodyPr wrap="none" rtlCol="0">
            <a:spAutoFit/>
          </a:bodyPr>
          <a:lstStyle/>
          <a:p>
            <a:r>
              <a:rPr lang="en-US" sz="1050" dirty="0">
                <a:latin typeface="Museo Sans 300"/>
                <a:cs typeface="Museo Sans 300"/>
              </a:rPr>
              <a:t>30</a:t>
            </a:r>
          </a:p>
        </p:txBody>
      </p:sp>
      <p:sp>
        <p:nvSpPr>
          <p:cNvPr id="10" name="TextBox 9"/>
          <p:cNvSpPr txBox="1"/>
          <p:nvPr/>
        </p:nvSpPr>
        <p:spPr>
          <a:xfrm>
            <a:off x="5853338" y="3869161"/>
            <a:ext cx="322524" cy="253916"/>
          </a:xfrm>
          <a:prstGeom prst="rect">
            <a:avLst/>
          </a:prstGeom>
          <a:noFill/>
        </p:spPr>
        <p:txBody>
          <a:bodyPr wrap="none" rtlCol="0">
            <a:spAutoFit/>
          </a:bodyPr>
          <a:lstStyle/>
          <a:p>
            <a:r>
              <a:rPr lang="en-US" sz="1050" dirty="0">
                <a:latin typeface="Museo Sans 300"/>
                <a:cs typeface="Museo Sans 300"/>
              </a:rPr>
              <a:t>40</a:t>
            </a:r>
          </a:p>
        </p:txBody>
      </p:sp>
      <p:sp>
        <p:nvSpPr>
          <p:cNvPr id="11" name="TextBox 10"/>
          <p:cNvSpPr txBox="1"/>
          <p:nvPr/>
        </p:nvSpPr>
        <p:spPr>
          <a:xfrm>
            <a:off x="6365347" y="3869161"/>
            <a:ext cx="277640" cy="253916"/>
          </a:xfrm>
          <a:prstGeom prst="rect">
            <a:avLst/>
          </a:prstGeom>
          <a:noFill/>
        </p:spPr>
        <p:txBody>
          <a:bodyPr wrap="none" rtlCol="0">
            <a:spAutoFit/>
          </a:bodyPr>
          <a:lstStyle/>
          <a:p>
            <a:r>
              <a:rPr lang="en-US" sz="1050" dirty="0">
                <a:latin typeface="Museo Sans 300"/>
                <a:cs typeface="Museo Sans 300"/>
              </a:rPr>
              <a:t>…</a:t>
            </a:r>
          </a:p>
        </p:txBody>
      </p:sp>
      <p:sp>
        <p:nvSpPr>
          <p:cNvPr id="12" name="TextBox 11"/>
          <p:cNvSpPr txBox="1"/>
          <p:nvPr/>
        </p:nvSpPr>
        <p:spPr>
          <a:xfrm>
            <a:off x="3216146" y="3592162"/>
            <a:ext cx="639637" cy="253916"/>
          </a:xfrm>
          <a:prstGeom prst="rect">
            <a:avLst/>
          </a:prstGeom>
          <a:noFill/>
        </p:spPr>
        <p:txBody>
          <a:bodyPr wrap="square" rtlCol="0">
            <a:spAutoFit/>
          </a:bodyPr>
          <a:lstStyle/>
          <a:p>
            <a:r>
              <a:rPr lang="en-US" sz="1050" dirty="0">
                <a:latin typeface="Museo Sans 300"/>
                <a:cs typeface="Museo Sans 300"/>
              </a:rPr>
              <a:t>    $0K</a:t>
            </a:r>
          </a:p>
        </p:txBody>
      </p:sp>
      <p:sp>
        <p:nvSpPr>
          <p:cNvPr id="14" name="TextBox 13"/>
          <p:cNvSpPr txBox="1"/>
          <p:nvPr/>
        </p:nvSpPr>
        <p:spPr>
          <a:xfrm>
            <a:off x="3216146" y="2863217"/>
            <a:ext cx="639637" cy="253916"/>
          </a:xfrm>
          <a:prstGeom prst="rect">
            <a:avLst/>
          </a:prstGeom>
          <a:noFill/>
        </p:spPr>
        <p:txBody>
          <a:bodyPr wrap="square" rtlCol="0">
            <a:spAutoFit/>
          </a:bodyPr>
          <a:lstStyle/>
          <a:p>
            <a:pPr algn="r"/>
            <a:r>
              <a:rPr lang="en-US" sz="1050" dirty="0">
                <a:latin typeface="Museo Sans 300"/>
                <a:cs typeface="Museo Sans 300"/>
              </a:rPr>
              <a:t>$40K</a:t>
            </a:r>
          </a:p>
        </p:txBody>
      </p:sp>
      <p:sp>
        <p:nvSpPr>
          <p:cNvPr id="16" name="TextBox 15"/>
          <p:cNvSpPr txBox="1"/>
          <p:nvPr/>
        </p:nvSpPr>
        <p:spPr>
          <a:xfrm>
            <a:off x="3305884" y="2134273"/>
            <a:ext cx="549899" cy="253916"/>
          </a:xfrm>
          <a:prstGeom prst="rect">
            <a:avLst/>
          </a:prstGeom>
          <a:noFill/>
        </p:spPr>
        <p:txBody>
          <a:bodyPr wrap="square" rtlCol="0">
            <a:spAutoFit/>
          </a:bodyPr>
          <a:lstStyle/>
          <a:p>
            <a:pPr algn="r"/>
            <a:r>
              <a:rPr lang="en-US" sz="1050" dirty="0">
                <a:latin typeface="Museo Sans 300"/>
                <a:cs typeface="Museo Sans 300"/>
              </a:rPr>
              <a:t>$80K</a:t>
            </a:r>
          </a:p>
        </p:txBody>
      </p:sp>
      <p:sp>
        <p:nvSpPr>
          <p:cNvPr id="17" name="TextBox 16"/>
          <p:cNvSpPr txBox="1"/>
          <p:nvPr/>
        </p:nvSpPr>
        <p:spPr>
          <a:xfrm>
            <a:off x="3588998" y="1769800"/>
            <a:ext cx="277640" cy="253916"/>
          </a:xfrm>
          <a:prstGeom prst="rect">
            <a:avLst/>
          </a:prstGeom>
          <a:noFill/>
        </p:spPr>
        <p:txBody>
          <a:bodyPr wrap="none" rtlCol="0">
            <a:spAutoFit/>
          </a:bodyPr>
          <a:lstStyle/>
          <a:p>
            <a:r>
              <a:rPr lang="en-US" sz="1050" dirty="0">
                <a:latin typeface="Museo Sans 300"/>
                <a:cs typeface="Museo Sans 300"/>
              </a:rPr>
              <a:t>…</a:t>
            </a:r>
          </a:p>
        </p:txBody>
      </p:sp>
      <p:cxnSp>
        <p:nvCxnSpPr>
          <p:cNvPr id="46" name="Straight Arrow Connector 45"/>
          <p:cNvCxnSpPr/>
          <p:nvPr/>
        </p:nvCxnSpPr>
        <p:spPr>
          <a:xfrm flipV="1">
            <a:off x="3855783" y="1277994"/>
            <a:ext cx="0" cy="271481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7734864" y="3663192"/>
            <a:ext cx="612668"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Age</a:t>
            </a:r>
            <a:endParaRPr lang="en-US" sz="2100" b="1" baseline="-25000" dirty="0">
              <a:solidFill>
                <a:schemeClr val="accent1"/>
              </a:solidFill>
              <a:latin typeface="Museo Sans 500" charset="0"/>
              <a:ea typeface="Museo Sans 500" charset="0"/>
              <a:cs typeface="Museo Sans 500" charset="0"/>
            </a:endParaRPr>
          </a:p>
        </p:txBody>
      </p:sp>
      <p:sp>
        <p:nvSpPr>
          <p:cNvPr id="84" name="Rectangle 83"/>
          <p:cNvSpPr/>
          <p:nvPr/>
        </p:nvSpPr>
        <p:spPr>
          <a:xfrm>
            <a:off x="3382259" y="807218"/>
            <a:ext cx="1013419"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Income</a:t>
            </a:r>
            <a:endParaRPr lang="en-US" sz="2100" b="1" baseline="-25000" dirty="0">
              <a:solidFill>
                <a:schemeClr val="accent1"/>
              </a:solidFill>
              <a:latin typeface="Museo Sans 500" charset="0"/>
              <a:ea typeface="Museo Sans 500" charset="0"/>
              <a:cs typeface="Museo Sans 500" charset="0"/>
            </a:endParaRPr>
          </a:p>
        </p:txBody>
      </p:sp>
      <p:grpSp>
        <p:nvGrpSpPr>
          <p:cNvPr id="15" name="Group 14"/>
          <p:cNvGrpSpPr/>
          <p:nvPr/>
        </p:nvGrpSpPr>
        <p:grpSpPr>
          <a:xfrm>
            <a:off x="4933333" y="774409"/>
            <a:ext cx="3807878" cy="3104096"/>
            <a:chOff x="2947859" y="1885954"/>
            <a:chExt cx="5077170" cy="4138794"/>
          </a:xfrm>
        </p:grpSpPr>
        <p:cxnSp>
          <p:nvCxnSpPr>
            <p:cNvPr id="83" name="Straight Connector 82"/>
            <p:cNvCxnSpPr/>
            <p:nvPr/>
          </p:nvCxnSpPr>
          <p:spPr>
            <a:xfrm flipH="1" flipV="1">
              <a:off x="4174532" y="2788396"/>
              <a:ext cx="2203" cy="3236352"/>
            </a:xfrm>
            <a:prstGeom prst="line">
              <a:avLst/>
            </a:prstGeom>
            <a:ln w="76200" cmpd="sng"/>
          </p:spPr>
          <p:style>
            <a:lnRef idx="3">
              <a:schemeClr val="accent5"/>
            </a:lnRef>
            <a:fillRef idx="0">
              <a:schemeClr val="accent5"/>
            </a:fillRef>
            <a:effectRef idx="2">
              <a:schemeClr val="accent5"/>
            </a:effectRef>
            <a:fontRef idx="minor">
              <a:schemeClr val="tx1"/>
            </a:fontRef>
          </p:style>
        </p:cxnSp>
        <p:sp>
          <p:nvSpPr>
            <p:cNvPr id="88" name="Rectangle 87"/>
            <p:cNvSpPr/>
            <p:nvPr/>
          </p:nvSpPr>
          <p:spPr>
            <a:xfrm>
              <a:off x="2947859" y="1885954"/>
              <a:ext cx="5077170" cy="492443"/>
            </a:xfrm>
            <a:prstGeom prst="rect">
              <a:avLst/>
            </a:prstGeom>
            <a:ln w="25400">
              <a:noFill/>
            </a:ln>
          </p:spPr>
          <p:txBody>
            <a:bodyPr wrap="square">
              <a:spAutoFit/>
            </a:bodyPr>
            <a:lstStyle/>
            <a:p>
              <a:pPr lvl="0">
                <a:spcBef>
                  <a:spcPct val="20000"/>
                </a:spcBef>
                <a:buClr>
                  <a:srgbClr val="5D5555"/>
                </a:buClr>
              </a:pPr>
              <a:r>
                <a:rPr lang="en-US" sz="1800" dirty="0">
                  <a:solidFill>
                    <a:schemeClr val="accent6"/>
                  </a:solidFill>
                  <a:latin typeface="Museo Sans 300" charset="0"/>
                  <a:ea typeface="Museo Sans 300" charset="0"/>
                  <a:cs typeface="Museo Sans 300" charset="0"/>
                </a:rPr>
                <a:t>Threshold split is the line </a:t>
              </a:r>
              <a:r>
                <a:rPr lang="en-US" sz="1800" dirty="0">
                  <a:solidFill>
                    <a:schemeClr val="accent1"/>
                  </a:solidFill>
                  <a:latin typeface="Museo Sans 500"/>
                  <a:ea typeface="Museo Sans 300" charset="0"/>
                  <a:cs typeface="Museo Sans 500"/>
                </a:rPr>
                <a:t>Age </a:t>
              </a:r>
              <a:r>
                <a:rPr lang="en-US" sz="1800" baseline="-25000" dirty="0">
                  <a:solidFill>
                    <a:schemeClr val="accent1"/>
                  </a:solidFill>
                  <a:latin typeface="Museo Sans 500"/>
                  <a:ea typeface="Museo Sans 300" charset="0"/>
                  <a:cs typeface="Museo Sans 500"/>
                </a:rPr>
                <a:t> </a:t>
              </a:r>
              <a:r>
                <a:rPr lang="en-US" sz="1800" dirty="0">
                  <a:solidFill>
                    <a:schemeClr val="accent1"/>
                  </a:solidFill>
                  <a:latin typeface="Museo Sans 500"/>
                  <a:ea typeface="Museo Sans 300" charset="0"/>
                  <a:cs typeface="Museo Sans 500"/>
                </a:rPr>
                <a:t>= 38</a:t>
              </a:r>
              <a:endParaRPr lang="en-US" sz="1800" dirty="0">
                <a:solidFill>
                  <a:schemeClr val="accent6"/>
                </a:solidFill>
                <a:latin typeface="Museo Sans 500"/>
                <a:ea typeface="Museo Sans 300" charset="0"/>
                <a:cs typeface="Museo Sans 500"/>
              </a:endParaRPr>
            </a:p>
          </p:txBody>
        </p:sp>
        <p:cxnSp>
          <p:nvCxnSpPr>
            <p:cNvPr id="89" name="Straight Arrow Connector 88"/>
            <p:cNvCxnSpPr/>
            <p:nvPr/>
          </p:nvCxnSpPr>
          <p:spPr>
            <a:xfrm flipH="1">
              <a:off x="4245022" y="2463548"/>
              <a:ext cx="1106879" cy="324848"/>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grpSp>
      <p:grpSp>
        <p:nvGrpSpPr>
          <p:cNvPr id="3" name="Group 2"/>
          <p:cNvGrpSpPr/>
          <p:nvPr/>
        </p:nvGrpSpPr>
        <p:grpSpPr>
          <a:xfrm>
            <a:off x="3968194" y="1612278"/>
            <a:ext cx="3725143" cy="2164007"/>
            <a:chOff x="1661006" y="3003112"/>
            <a:chExt cx="4966857" cy="2885343"/>
          </a:xfrm>
        </p:grpSpPr>
        <p:grpSp>
          <p:nvGrpSpPr>
            <p:cNvPr id="39" name="Group 38"/>
            <p:cNvGrpSpPr/>
            <p:nvPr/>
          </p:nvGrpSpPr>
          <p:grpSpPr>
            <a:xfrm>
              <a:off x="1661006" y="3003112"/>
              <a:ext cx="2584016" cy="978290"/>
              <a:chOff x="2326073" y="3414071"/>
              <a:chExt cx="2513526" cy="1047913"/>
            </a:xfrm>
          </p:grpSpPr>
          <p:sp>
            <p:nvSpPr>
              <p:cNvPr id="40"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41"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42"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43"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44" name="Rectangle 21"/>
              <p:cNvSpPr>
                <a:spLocks noChangeArrowheads="1"/>
              </p:cNvSpPr>
              <p:nvPr/>
            </p:nvSpPr>
            <p:spPr bwMode="auto">
              <a:xfrm>
                <a:off x="3704537" y="4340915"/>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47" name="Group 46"/>
            <p:cNvGrpSpPr/>
            <p:nvPr/>
          </p:nvGrpSpPr>
          <p:grpSpPr>
            <a:xfrm>
              <a:off x="2230985" y="4616275"/>
              <a:ext cx="1563092" cy="1272180"/>
              <a:chOff x="4612044" y="3968576"/>
              <a:chExt cx="1715878" cy="1383252"/>
            </a:xfrm>
          </p:grpSpPr>
          <p:grpSp>
            <p:nvGrpSpPr>
              <p:cNvPr id="34" name="Group 33"/>
              <p:cNvGrpSpPr/>
              <p:nvPr/>
            </p:nvGrpSpPr>
            <p:grpSpPr>
              <a:xfrm>
                <a:off x="5224204" y="3968576"/>
                <a:ext cx="1103718" cy="360883"/>
                <a:chOff x="5074302" y="4763055"/>
                <a:chExt cx="1103718" cy="360883"/>
              </a:xfrm>
            </p:grpSpPr>
            <p:sp>
              <p:nvSpPr>
                <p:cNvPr id="36"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37"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45"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nvGrpSpPr>
            <p:cNvPr id="70" name="Group 69"/>
            <p:cNvGrpSpPr/>
            <p:nvPr/>
          </p:nvGrpSpPr>
          <p:grpSpPr>
            <a:xfrm>
              <a:off x="4245022" y="4832205"/>
              <a:ext cx="2261305" cy="906225"/>
              <a:chOff x="2326073" y="3414071"/>
              <a:chExt cx="2513526" cy="1047913"/>
            </a:xfrm>
          </p:grpSpPr>
          <p:sp>
            <p:nvSpPr>
              <p:cNvPr id="71"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72"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73"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74"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86" name="Group 85"/>
            <p:cNvGrpSpPr/>
            <p:nvPr/>
          </p:nvGrpSpPr>
          <p:grpSpPr>
            <a:xfrm>
              <a:off x="4467235" y="3098509"/>
              <a:ext cx="2160628" cy="1272180"/>
              <a:chOff x="3956102" y="3968576"/>
              <a:chExt cx="2371820" cy="1383252"/>
            </a:xfrm>
          </p:grpSpPr>
          <p:grpSp>
            <p:nvGrpSpPr>
              <p:cNvPr id="87" name="Group 86"/>
              <p:cNvGrpSpPr/>
              <p:nvPr/>
            </p:nvGrpSpPr>
            <p:grpSpPr>
              <a:xfrm>
                <a:off x="3956102" y="3968576"/>
                <a:ext cx="2371820" cy="829784"/>
                <a:chOff x="3806200" y="4763055"/>
                <a:chExt cx="2371820" cy="829784"/>
              </a:xfrm>
            </p:grpSpPr>
            <p:sp>
              <p:nvSpPr>
                <p:cNvPr id="91" name="AutoShape 10"/>
                <p:cNvSpPr>
                  <a:spLocks noChangeArrowheads="1"/>
                </p:cNvSpPr>
                <p:nvPr/>
              </p:nvSpPr>
              <p:spPr bwMode="auto">
                <a:xfrm>
                  <a:off x="3806200"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92"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93"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94" name="AutoShape 10"/>
                <p:cNvSpPr>
                  <a:spLocks noChangeArrowheads="1"/>
                </p:cNvSpPr>
                <p:nvPr/>
              </p:nvSpPr>
              <p:spPr bwMode="auto">
                <a:xfrm>
                  <a:off x="5060031"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90"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spTree>
    <p:extLst>
      <p:ext uri="{BB962C8B-B14F-4D97-AF65-F5344CB8AC3E}">
        <p14:creationId xmlns:p14="http://schemas.microsoft.com/office/powerpoint/2010/main" val="16321808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Split on Age &gt;= 38</a:t>
            </a:r>
          </a:p>
        </p:txBody>
      </p:sp>
      <p:cxnSp>
        <p:nvCxnSpPr>
          <p:cNvPr id="5" name="Straight Arrow Connector 4"/>
          <p:cNvCxnSpPr/>
          <p:nvPr/>
        </p:nvCxnSpPr>
        <p:spPr>
          <a:xfrm flipV="1">
            <a:off x="3407835" y="4087394"/>
            <a:ext cx="3981603" cy="9343"/>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V="1">
            <a:off x="3522135" y="1496226"/>
            <a:ext cx="0" cy="271481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H="1" flipV="1">
            <a:off x="5519691" y="1669472"/>
            <a:ext cx="1652" cy="2427264"/>
          </a:xfrm>
          <a:prstGeom prst="line">
            <a:avLst/>
          </a:prstGeom>
          <a:ln w="76200" cmpd="sng"/>
        </p:spPr>
        <p:style>
          <a:lnRef idx="3">
            <a:schemeClr val="accent5"/>
          </a:lnRef>
          <a:fillRef idx="0">
            <a:schemeClr val="accent5"/>
          </a:fillRef>
          <a:effectRef idx="2">
            <a:schemeClr val="accent5"/>
          </a:effectRef>
          <a:fontRef idx="minor">
            <a:schemeClr val="tx1"/>
          </a:fontRef>
        </p:style>
      </p:cxnSp>
      <p:sp>
        <p:nvSpPr>
          <p:cNvPr id="21" name="Rectangle 20"/>
          <p:cNvSpPr/>
          <p:nvPr/>
        </p:nvSpPr>
        <p:spPr>
          <a:xfrm>
            <a:off x="7651647" y="3842254"/>
            <a:ext cx="612668"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Age</a:t>
            </a:r>
            <a:endParaRPr lang="en-US" sz="2100" b="1" baseline="-25000" dirty="0">
              <a:solidFill>
                <a:schemeClr val="accent1"/>
              </a:solidFill>
              <a:latin typeface="Museo Sans 500" charset="0"/>
              <a:ea typeface="Museo Sans 500" charset="0"/>
              <a:cs typeface="Museo Sans 500" charset="0"/>
            </a:endParaRPr>
          </a:p>
        </p:txBody>
      </p:sp>
      <p:sp>
        <p:nvSpPr>
          <p:cNvPr id="84" name="Rectangle 83"/>
          <p:cNvSpPr/>
          <p:nvPr/>
        </p:nvSpPr>
        <p:spPr>
          <a:xfrm>
            <a:off x="3013773" y="1028300"/>
            <a:ext cx="1013419"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Income</a:t>
            </a:r>
            <a:endParaRPr lang="en-US" sz="2100" b="1" baseline="-25000" dirty="0">
              <a:solidFill>
                <a:schemeClr val="accent1"/>
              </a:solidFill>
              <a:latin typeface="Museo Sans 500" charset="0"/>
              <a:ea typeface="Museo Sans 500" charset="0"/>
              <a:cs typeface="Museo Sans 500" charset="0"/>
            </a:endParaRPr>
          </a:p>
        </p:txBody>
      </p:sp>
      <p:grpSp>
        <p:nvGrpSpPr>
          <p:cNvPr id="6" name="Group 5"/>
          <p:cNvGrpSpPr/>
          <p:nvPr/>
        </p:nvGrpSpPr>
        <p:grpSpPr>
          <a:xfrm>
            <a:off x="5547211" y="1335280"/>
            <a:ext cx="2066204" cy="2761455"/>
            <a:chOff x="4211227" y="2342806"/>
            <a:chExt cx="2754938" cy="3681940"/>
          </a:xfrm>
        </p:grpSpPr>
        <p:sp>
          <p:nvSpPr>
            <p:cNvPr id="85" name="Rectangle 84"/>
            <p:cNvSpPr/>
            <p:nvPr/>
          </p:nvSpPr>
          <p:spPr>
            <a:xfrm>
              <a:off x="4382455" y="2342806"/>
              <a:ext cx="2044523" cy="461665"/>
            </a:xfrm>
            <a:prstGeom prst="rect">
              <a:avLst/>
            </a:prstGeom>
            <a:ln w="25400">
              <a:noFill/>
            </a:ln>
          </p:spPr>
          <p:txBody>
            <a:bodyPr wrap="square">
              <a:spAutoFit/>
            </a:bodyPr>
            <a:lstStyle/>
            <a:p>
              <a:pPr lvl="0" algn="ctr">
                <a:spcBef>
                  <a:spcPct val="20000"/>
                </a:spcBef>
                <a:buClr>
                  <a:srgbClr val="5D5555"/>
                </a:buClr>
              </a:pPr>
              <a:r>
                <a:rPr lang="en-US" sz="1650" dirty="0">
                  <a:solidFill>
                    <a:schemeClr val="accent1"/>
                  </a:solidFill>
                  <a:latin typeface="Museo Sans 500"/>
                  <a:ea typeface="Museo Sans 300" charset="0"/>
                  <a:cs typeface="Museo Sans 500"/>
                </a:rPr>
                <a:t>age</a:t>
              </a:r>
              <a:r>
                <a:rPr lang="en-US" sz="1650" baseline="-25000" dirty="0">
                  <a:solidFill>
                    <a:schemeClr val="accent1"/>
                  </a:solidFill>
                  <a:latin typeface="Museo Sans 500"/>
                  <a:ea typeface="Museo Sans 300" charset="0"/>
                  <a:cs typeface="Museo Sans 500"/>
                </a:rPr>
                <a:t> </a:t>
              </a:r>
              <a:r>
                <a:rPr lang="en-US" sz="1650" dirty="0">
                  <a:solidFill>
                    <a:schemeClr val="accent1"/>
                  </a:solidFill>
                  <a:latin typeface="Museo Sans 500"/>
                  <a:ea typeface="Museo Sans 300" charset="0"/>
                  <a:cs typeface="Museo Sans 500"/>
                </a:rPr>
                <a:t>&gt;= 38</a:t>
              </a:r>
              <a:endParaRPr lang="en-US" sz="1650" dirty="0">
                <a:solidFill>
                  <a:schemeClr val="accent6"/>
                </a:solidFill>
                <a:latin typeface="Museo Sans 500"/>
                <a:ea typeface="Museo Sans 300" charset="0"/>
                <a:cs typeface="Museo Sans 500"/>
              </a:endParaRPr>
            </a:p>
          </p:txBody>
        </p:sp>
        <p:sp>
          <p:nvSpPr>
            <p:cNvPr id="19" name="Rectangle 18"/>
            <p:cNvSpPr/>
            <p:nvPr/>
          </p:nvSpPr>
          <p:spPr>
            <a:xfrm>
              <a:off x="4211227" y="2804470"/>
              <a:ext cx="2754938" cy="3220276"/>
            </a:xfrm>
            <a:prstGeom prst="rect">
              <a:avLst/>
            </a:prstGeom>
            <a:solidFill>
              <a:srgbClr val="D7FC84">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grpSp>
      <p:grpSp>
        <p:nvGrpSpPr>
          <p:cNvPr id="3" name="Group 2"/>
          <p:cNvGrpSpPr/>
          <p:nvPr/>
        </p:nvGrpSpPr>
        <p:grpSpPr>
          <a:xfrm>
            <a:off x="3556747" y="1339326"/>
            <a:ext cx="2015809" cy="2724984"/>
            <a:chOff x="1557275" y="2348201"/>
            <a:chExt cx="2687746" cy="3633312"/>
          </a:xfrm>
        </p:grpSpPr>
        <p:sp>
          <p:nvSpPr>
            <p:cNvPr id="86" name="Rectangle 85"/>
            <p:cNvSpPr/>
            <p:nvPr/>
          </p:nvSpPr>
          <p:spPr>
            <a:xfrm>
              <a:off x="1936440" y="2348201"/>
              <a:ext cx="1990763" cy="461665"/>
            </a:xfrm>
            <a:prstGeom prst="rect">
              <a:avLst/>
            </a:prstGeom>
            <a:ln w="25400">
              <a:noFill/>
            </a:ln>
          </p:spPr>
          <p:txBody>
            <a:bodyPr wrap="square">
              <a:spAutoFit/>
            </a:bodyPr>
            <a:lstStyle/>
            <a:p>
              <a:pPr lvl="0" algn="ctr">
                <a:spcBef>
                  <a:spcPct val="20000"/>
                </a:spcBef>
                <a:buClr>
                  <a:srgbClr val="5D5555"/>
                </a:buClr>
              </a:pPr>
              <a:r>
                <a:rPr lang="en-US" sz="1650" dirty="0">
                  <a:solidFill>
                    <a:schemeClr val="accent1"/>
                  </a:solidFill>
                  <a:latin typeface="Museo Sans 500"/>
                  <a:ea typeface="Museo Sans 300" charset="0"/>
                  <a:cs typeface="Museo Sans 500"/>
                </a:rPr>
                <a:t>age</a:t>
              </a:r>
              <a:r>
                <a:rPr lang="en-US" sz="1650" baseline="-25000" dirty="0">
                  <a:solidFill>
                    <a:schemeClr val="accent1"/>
                  </a:solidFill>
                  <a:latin typeface="Museo Sans 500"/>
                  <a:ea typeface="Museo Sans 300" charset="0"/>
                  <a:cs typeface="Museo Sans 500"/>
                </a:rPr>
                <a:t> </a:t>
              </a:r>
              <a:r>
                <a:rPr lang="en-US" sz="1650" dirty="0">
                  <a:solidFill>
                    <a:schemeClr val="accent1"/>
                  </a:solidFill>
                  <a:latin typeface="Museo Sans 500"/>
                  <a:ea typeface="Museo Sans 300" charset="0"/>
                  <a:cs typeface="Museo Sans 500"/>
                </a:rPr>
                <a:t>&lt; 38</a:t>
              </a:r>
              <a:endParaRPr lang="en-US" sz="1650" dirty="0">
                <a:solidFill>
                  <a:schemeClr val="accent6"/>
                </a:solidFill>
                <a:latin typeface="Museo Sans 500"/>
                <a:ea typeface="Museo Sans 300" charset="0"/>
                <a:cs typeface="Museo Sans 500"/>
              </a:endParaRPr>
            </a:p>
          </p:txBody>
        </p:sp>
        <p:sp>
          <p:nvSpPr>
            <p:cNvPr id="87" name="Rectangle 86"/>
            <p:cNvSpPr/>
            <p:nvPr/>
          </p:nvSpPr>
          <p:spPr>
            <a:xfrm>
              <a:off x="1557275" y="2840645"/>
              <a:ext cx="2687746" cy="3140868"/>
            </a:xfrm>
            <a:prstGeom prst="rect">
              <a:avLst/>
            </a:prstGeom>
            <a:solidFill>
              <a:srgbClr val="FEBB9C">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grpSp>
      <p:grpSp>
        <p:nvGrpSpPr>
          <p:cNvPr id="8" name="Group 7"/>
          <p:cNvGrpSpPr/>
          <p:nvPr/>
        </p:nvGrpSpPr>
        <p:grpSpPr>
          <a:xfrm>
            <a:off x="7055432" y="2936361"/>
            <a:ext cx="2584489" cy="369332"/>
            <a:chOff x="6222187" y="4477584"/>
            <a:chExt cx="3445985" cy="492443"/>
          </a:xfrm>
        </p:grpSpPr>
        <p:cxnSp>
          <p:nvCxnSpPr>
            <p:cNvPr id="94" name="Straight Arrow Connector 93"/>
            <p:cNvCxnSpPr>
              <a:stCxn id="95" idx="1"/>
            </p:cNvCxnSpPr>
            <p:nvPr/>
          </p:nvCxnSpPr>
          <p:spPr>
            <a:xfrm flipH="1" flipV="1">
              <a:off x="6222187" y="4477587"/>
              <a:ext cx="775653" cy="246219"/>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5" name="TextBox 94"/>
            <p:cNvSpPr txBox="1"/>
            <p:nvPr/>
          </p:nvSpPr>
          <p:spPr>
            <a:xfrm>
              <a:off x="6997841" y="4477584"/>
              <a:ext cx="2670331" cy="492443"/>
            </a:xfrm>
            <a:prstGeom prst="rect">
              <a:avLst/>
            </a:prstGeom>
            <a:noFill/>
            <a:ln>
              <a:noFill/>
            </a:ln>
          </p:spPr>
          <p:txBody>
            <a:bodyPr wrap="square" rtlCol="0">
              <a:spAutoFit/>
            </a:bodyPr>
            <a:lstStyle/>
            <a:p>
              <a:r>
                <a:rPr lang="en-US" sz="1800" dirty="0">
                  <a:solidFill>
                    <a:schemeClr val="accent6"/>
                  </a:solidFill>
                  <a:latin typeface="Museo Sans 300"/>
                  <a:cs typeface="Museo Sans 300"/>
                </a:rPr>
                <a:t>Predict </a:t>
              </a:r>
              <a:r>
                <a:rPr lang="en-US" sz="1800" b="1" dirty="0">
                  <a:solidFill>
                    <a:schemeClr val="accent3"/>
                  </a:solidFill>
                  <a:latin typeface="Museo Sans 300"/>
                  <a:cs typeface="Museo Sans 300"/>
                </a:rPr>
                <a:t>Safe</a:t>
              </a:r>
              <a:endParaRPr lang="en-US" sz="1800" b="1" dirty="0">
                <a:solidFill>
                  <a:schemeClr val="accent3"/>
                </a:solidFill>
                <a:latin typeface="Museo Sans 700"/>
                <a:cs typeface="Museo Sans 700"/>
              </a:endParaRPr>
            </a:p>
          </p:txBody>
        </p:sp>
      </p:grpSp>
      <p:grpSp>
        <p:nvGrpSpPr>
          <p:cNvPr id="7" name="Group 6"/>
          <p:cNvGrpSpPr/>
          <p:nvPr/>
        </p:nvGrpSpPr>
        <p:grpSpPr>
          <a:xfrm>
            <a:off x="5329040" y="1720045"/>
            <a:ext cx="4338337" cy="515472"/>
            <a:chOff x="3920332" y="2855827"/>
            <a:chExt cx="5784449" cy="687296"/>
          </a:xfrm>
        </p:grpSpPr>
        <p:cxnSp>
          <p:nvCxnSpPr>
            <p:cNvPr id="96" name="Straight Arrow Connector 95"/>
            <p:cNvCxnSpPr/>
            <p:nvPr/>
          </p:nvCxnSpPr>
          <p:spPr>
            <a:xfrm flipH="1">
              <a:off x="3920332" y="3273541"/>
              <a:ext cx="3077508" cy="269582"/>
            </a:xfrm>
            <a:prstGeom prst="straightConnector1">
              <a:avLst/>
            </a:prstGeom>
            <a:ln w="41275">
              <a:solidFill>
                <a:schemeClr val="accent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7034450" y="2855827"/>
              <a:ext cx="2670331" cy="492443"/>
            </a:xfrm>
            <a:prstGeom prst="rect">
              <a:avLst/>
            </a:prstGeom>
            <a:noFill/>
            <a:ln>
              <a:noFill/>
            </a:ln>
          </p:spPr>
          <p:txBody>
            <a:bodyPr wrap="square" rtlCol="0">
              <a:spAutoFit/>
            </a:bodyPr>
            <a:lstStyle/>
            <a:p>
              <a:r>
                <a:rPr lang="en-US" sz="1800" dirty="0">
                  <a:solidFill>
                    <a:schemeClr val="accent6"/>
                  </a:solidFill>
                  <a:latin typeface="Museo Sans 300"/>
                  <a:cs typeface="Museo Sans 300"/>
                </a:rPr>
                <a:t>Predict </a:t>
              </a:r>
              <a:r>
                <a:rPr lang="en-US" sz="1800" b="1" dirty="0">
                  <a:solidFill>
                    <a:schemeClr val="accent4"/>
                  </a:solidFill>
                  <a:latin typeface="Museo Sans 300"/>
                  <a:cs typeface="Museo Sans 300"/>
                </a:rPr>
                <a:t>Risky</a:t>
              </a:r>
              <a:endParaRPr lang="en-US" sz="1800" b="1" dirty="0">
                <a:solidFill>
                  <a:schemeClr val="accent4"/>
                </a:solidFill>
                <a:latin typeface="Museo Sans 700"/>
                <a:cs typeface="Museo Sans 700"/>
              </a:endParaRPr>
            </a:p>
          </p:txBody>
        </p:sp>
      </p:grpSp>
      <p:sp>
        <p:nvSpPr>
          <p:cNvPr id="88" name="TextBox 87"/>
          <p:cNvSpPr txBox="1"/>
          <p:nvPr/>
        </p:nvSpPr>
        <p:spPr>
          <a:xfrm>
            <a:off x="3520483" y="4087393"/>
            <a:ext cx="253596" cy="253916"/>
          </a:xfrm>
          <a:prstGeom prst="rect">
            <a:avLst/>
          </a:prstGeom>
          <a:noFill/>
        </p:spPr>
        <p:txBody>
          <a:bodyPr wrap="none" rtlCol="0">
            <a:spAutoFit/>
          </a:bodyPr>
          <a:lstStyle/>
          <a:p>
            <a:r>
              <a:rPr lang="en-US" sz="1050" dirty="0">
                <a:latin typeface="Museo Sans 300"/>
                <a:cs typeface="Museo Sans 300"/>
              </a:rPr>
              <a:t>0</a:t>
            </a:r>
          </a:p>
        </p:txBody>
      </p:sp>
      <p:sp>
        <p:nvSpPr>
          <p:cNvPr id="89" name="TextBox 88"/>
          <p:cNvSpPr txBox="1"/>
          <p:nvPr/>
        </p:nvSpPr>
        <p:spPr>
          <a:xfrm>
            <a:off x="4032490" y="4087393"/>
            <a:ext cx="322524" cy="253916"/>
          </a:xfrm>
          <a:prstGeom prst="rect">
            <a:avLst/>
          </a:prstGeom>
          <a:noFill/>
        </p:spPr>
        <p:txBody>
          <a:bodyPr wrap="none" rtlCol="0">
            <a:spAutoFit/>
          </a:bodyPr>
          <a:lstStyle/>
          <a:p>
            <a:r>
              <a:rPr lang="en-US" sz="1050" dirty="0">
                <a:latin typeface="Museo Sans 300"/>
                <a:cs typeface="Museo Sans 300"/>
              </a:rPr>
              <a:t>10</a:t>
            </a:r>
          </a:p>
        </p:txBody>
      </p:sp>
      <p:sp>
        <p:nvSpPr>
          <p:cNvPr id="90" name="TextBox 89"/>
          <p:cNvSpPr txBox="1"/>
          <p:nvPr/>
        </p:nvSpPr>
        <p:spPr>
          <a:xfrm>
            <a:off x="4516970" y="4087393"/>
            <a:ext cx="322524" cy="253916"/>
          </a:xfrm>
          <a:prstGeom prst="rect">
            <a:avLst/>
          </a:prstGeom>
          <a:noFill/>
        </p:spPr>
        <p:txBody>
          <a:bodyPr wrap="none" rtlCol="0">
            <a:spAutoFit/>
          </a:bodyPr>
          <a:lstStyle/>
          <a:p>
            <a:r>
              <a:rPr lang="en-US" sz="1050" dirty="0">
                <a:latin typeface="Museo Sans 300"/>
                <a:cs typeface="Museo Sans 300"/>
              </a:rPr>
              <a:t>20</a:t>
            </a:r>
          </a:p>
        </p:txBody>
      </p:sp>
      <p:sp>
        <p:nvSpPr>
          <p:cNvPr id="91" name="TextBox 90"/>
          <p:cNvSpPr txBox="1"/>
          <p:nvPr/>
        </p:nvSpPr>
        <p:spPr>
          <a:xfrm>
            <a:off x="5018590" y="4087393"/>
            <a:ext cx="322524" cy="253916"/>
          </a:xfrm>
          <a:prstGeom prst="rect">
            <a:avLst/>
          </a:prstGeom>
          <a:noFill/>
        </p:spPr>
        <p:txBody>
          <a:bodyPr wrap="none" rtlCol="0">
            <a:spAutoFit/>
          </a:bodyPr>
          <a:lstStyle/>
          <a:p>
            <a:r>
              <a:rPr lang="en-US" sz="1050" dirty="0">
                <a:latin typeface="Museo Sans 300"/>
                <a:cs typeface="Museo Sans 300"/>
              </a:rPr>
              <a:t>30</a:t>
            </a:r>
          </a:p>
        </p:txBody>
      </p:sp>
      <p:sp>
        <p:nvSpPr>
          <p:cNvPr id="92" name="TextBox 91"/>
          <p:cNvSpPr txBox="1"/>
          <p:nvPr/>
        </p:nvSpPr>
        <p:spPr>
          <a:xfrm>
            <a:off x="5519690" y="4087393"/>
            <a:ext cx="322524" cy="253916"/>
          </a:xfrm>
          <a:prstGeom prst="rect">
            <a:avLst/>
          </a:prstGeom>
          <a:noFill/>
        </p:spPr>
        <p:txBody>
          <a:bodyPr wrap="none" rtlCol="0">
            <a:spAutoFit/>
          </a:bodyPr>
          <a:lstStyle/>
          <a:p>
            <a:r>
              <a:rPr lang="en-US" sz="1050" dirty="0">
                <a:latin typeface="Museo Sans 300"/>
                <a:cs typeface="Museo Sans 300"/>
              </a:rPr>
              <a:t>40</a:t>
            </a:r>
          </a:p>
        </p:txBody>
      </p:sp>
      <p:sp>
        <p:nvSpPr>
          <p:cNvPr id="93" name="TextBox 92"/>
          <p:cNvSpPr txBox="1"/>
          <p:nvPr/>
        </p:nvSpPr>
        <p:spPr>
          <a:xfrm>
            <a:off x="6031699" y="4087393"/>
            <a:ext cx="277640" cy="253916"/>
          </a:xfrm>
          <a:prstGeom prst="rect">
            <a:avLst/>
          </a:prstGeom>
          <a:noFill/>
        </p:spPr>
        <p:txBody>
          <a:bodyPr wrap="none" rtlCol="0">
            <a:spAutoFit/>
          </a:bodyPr>
          <a:lstStyle/>
          <a:p>
            <a:r>
              <a:rPr lang="en-US" sz="1050" dirty="0">
                <a:latin typeface="Museo Sans 300"/>
                <a:cs typeface="Museo Sans 300"/>
              </a:rPr>
              <a:t>…</a:t>
            </a:r>
          </a:p>
        </p:txBody>
      </p:sp>
      <p:sp>
        <p:nvSpPr>
          <p:cNvPr id="98" name="TextBox 97"/>
          <p:cNvSpPr txBox="1"/>
          <p:nvPr/>
        </p:nvSpPr>
        <p:spPr>
          <a:xfrm>
            <a:off x="2882498" y="3810394"/>
            <a:ext cx="639637" cy="253916"/>
          </a:xfrm>
          <a:prstGeom prst="rect">
            <a:avLst/>
          </a:prstGeom>
          <a:noFill/>
        </p:spPr>
        <p:txBody>
          <a:bodyPr wrap="square" rtlCol="0">
            <a:spAutoFit/>
          </a:bodyPr>
          <a:lstStyle/>
          <a:p>
            <a:r>
              <a:rPr lang="en-US" sz="1050" dirty="0">
                <a:latin typeface="Museo Sans 300"/>
                <a:cs typeface="Museo Sans 300"/>
              </a:rPr>
              <a:t>    $0K</a:t>
            </a:r>
          </a:p>
        </p:txBody>
      </p:sp>
      <p:sp>
        <p:nvSpPr>
          <p:cNvPr id="99" name="TextBox 98"/>
          <p:cNvSpPr txBox="1"/>
          <p:nvPr/>
        </p:nvSpPr>
        <p:spPr>
          <a:xfrm>
            <a:off x="2882498" y="3081449"/>
            <a:ext cx="639637" cy="253916"/>
          </a:xfrm>
          <a:prstGeom prst="rect">
            <a:avLst/>
          </a:prstGeom>
          <a:noFill/>
        </p:spPr>
        <p:txBody>
          <a:bodyPr wrap="square" rtlCol="0">
            <a:spAutoFit/>
          </a:bodyPr>
          <a:lstStyle/>
          <a:p>
            <a:pPr algn="r"/>
            <a:r>
              <a:rPr lang="en-US" sz="1050" dirty="0">
                <a:latin typeface="Museo Sans 300"/>
                <a:cs typeface="Museo Sans 300"/>
              </a:rPr>
              <a:t>$40K</a:t>
            </a:r>
          </a:p>
        </p:txBody>
      </p:sp>
      <p:sp>
        <p:nvSpPr>
          <p:cNvPr id="100" name="TextBox 99"/>
          <p:cNvSpPr txBox="1"/>
          <p:nvPr/>
        </p:nvSpPr>
        <p:spPr>
          <a:xfrm>
            <a:off x="2972236" y="2352505"/>
            <a:ext cx="549899" cy="253916"/>
          </a:xfrm>
          <a:prstGeom prst="rect">
            <a:avLst/>
          </a:prstGeom>
          <a:noFill/>
        </p:spPr>
        <p:txBody>
          <a:bodyPr wrap="square" rtlCol="0">
            <a:spAutoFit/>
          </a:bodyPr>
          <a:lstStyle/>
          <a:p>
            <a:pPr algn="r"/>
            <a:r>
              <a:rPr lang="en-US" sz="1050" dirty="0">
                <a:latin typeface="Museo Sans 300"/>
                <a:cs typeface="Museo Sans 300"/>
              </a:rPr>
              <a:t>$80K</a:t>
            </a:r>
          </a:p>
        </p:txBody>
      </p:sp>
      <p:sp>
        <p:nvSpPr>
          <p:cNvPr id="101" name="TextBox 100"/>
          <p:cNvSpPr txBox="1"/>
          <p:nvPr/>
        </p:nvSpPr>
        <p:spPr>
          <a:xfrm>
            <a:off x="3255350" y="1988032"/>
            <a:ext cx="277640" cy="253916"/>
          </a:xfrm>
          <a:prstGeom prst="rect">
            <a:avLst/>
          </a:prstGeom>
          <a:noFill/>
        </p:spPr>
        <p:txBody>
          <a:bodyPr wrap="none" rtlCol="0">
            <a:spAutoFit/>
          </a:bodyPr>
          <a:lstStyle/>
          <a:p>
            <a:r>
              <a:rPr lang="en-US" sz="1050" dirty="0">
                <a:latin typeface="Museo Sans 300"/>
                <a:cs typeface="Museo Sans 300"/>
              </a:rPr>
              <a:t>…</a:t>
            </a:r>
          </a:p>
        </p:txBody>
      </p:sp>
      <p:grpSp>
        <p:nvGrpSpPr>
          <p:cNvPr id="117" name="Group 116"/>
          <p:cNvGrpSpPr/>
          <p:nvPr/>
        </p:nvGrpSpPr>
        <p:grpSpPr>
          <a:xfrm>
            <a:off x="3634546" y="1830510"/>
            <a:ext cx="3725143" cy="2164007"/>
            <a:chOff x="1661006" y="3003112"/>
            <a:chExt cx="4966857" cy="2885343"/>
          </a:xfrm>
        </p:grpSpPr>
        <p:grpSp>
          <p:nvGrpSpPr>
            <p:cNvPr id="118" name="Group 117"/>
            <p:cNvGrpSpPr/>
            <p:nvPr/>
          </p:nvGrpSpPr>
          <p:grpSpPr>
            <a:xfrm>
              <a:off x="1661006" y="3003112"/>
              <a:ext cx="2584016" cy="978290"/>
              <a:chOff x="2326073" y="3414071"/>
              <a:chExt cx="2513526" cy="1047913"/>
            </a:xfrm>
          </p:grpSpPr>
          <p:sp>
            <p:nvSpPr>
              <p:cNvPr id="139"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40"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41"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42"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43" name="Rectangle 21"/>
              <p:cNvSpPr>
                <a:spLocks noChangeArrowheads="1"/>
              </p:cNvSpPr>
              <p:nvPr/>
            </p:nvSpPr>
            <p:spPr bwMode="auto">
              <a:xfrm>
                <a:off x="3704537" y="4340915"/>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119" name="Group 118"/>
            <p:cNvGrpSpPr/>
            <p:nvPr/>
          </p:nvGrpSpPr>
          <p:grpSpPr>
            <a:xfrm>
              <a:off x="2230985" y="4616275"/>
              <a:ext cx="1563092" cy="1272180"/>
              <a:chOff x="4612044" y="3968576"/>
              <a:chExt cx="1715878" cy="1383252"/>
            </a:xfrm>
          </p:grpSpPr>
          <p:grpSp>
            <p:nvGrpSpPr>
              <p:cNvPr id="133" name="Group 132"/>
              <p:cNvGrpSpPr/>
              <p:nvPr/>
            </p:nvGrpSpPr>
            <p:grpSpPr>
              <a:xfrm>
                <a:off x="5224204" y="3968576"/>
                <a:ext cx="1103718" cy="360883"/>
                <a:chOff x="5074302" y="4763055"/>
                <a:chExt cx="1103718" cy="360883"/>
              </a:xfrm>
            </p:grpSpPr>
            <p:sp>
              <p:nvSpPr>
                <p:cNvPr id="136"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37"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134"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nvGrpSpPr>
            <p:cNvPr id="120" name="Group 119"/>
            <p:cNvGrpSpPr/>
            <p:nvPr/>
          </p:nvGrpSpPr>
          <p:grpSpPr>
            <a:xfrm>
              <a:off x="4245022" y="4832205"/>
              <a:ext cx="2261305" cy="906225"/>
              <a:chOff x="2326073" y="3414071"/>
              <a:chExt cx="2513526" cy="1047913"/>
            </a:xfrm>
          </p:grpSpPr>
          <p:sp>
            <p:nvSpPr>
              <p:cNvPr id="128"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29"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30"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31"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121" name="Group 120"/>
            <p:cNvGrpSpPr/>
            <p:nvPr/>
          </p:nvGrpSpPr>
          <p:grpSpPr>
            <a:xfrm>
              <a:off x="4467235" y="3098509"/>
              <a:ext cx="2160628" cy="1272180"/>
              <a:chOff x="3956102" y="3968576"/>
              <a:chExt cx="2371820" cy="1383252"/>
            </a:xfrm>
          </p:grpSpPr>
          <p:grpSp>
            <p:nvGrpSpPr>
              <p:cNvPr id="122" name="Group 121"/>
              <p:cNvGrpSpPr/>
              <p:nvPr/>
            </p:nvGrpSpPr>
            <p:grpSpPr>
              <a:xfrm>
                <a:off x="3956102" y="3968576"/>
                <a:ext cx="2371820" cy="829784"/>
                <a:chOff x="3806200" y="4763055"/>
                <a:chExt cx="2371820" cy="829784"/>
              </a:xfrm>
            </p:grpSpPr>
            <p:sp>
              <p:nvSpPr>
                <p:cNvPr id="124" name="AutoShape 10"/>
                <p:cNvSpPr>
                  <a:spLocks noChangeArrowheads="1"/>
                </p:cNvSpPr>
                <p:nvPr/>
              </p:nvSpPr>
              <p:spPr bwMode="auto">
                <a:xfrm>
                  <a:off x="3806200"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25"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26"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27" name="AutoShape 10"/>
                <p:cNvSpPr>
                  <a:spLocks noChangeArrowheads="1"/>
                </p:cNvSpPr>
                <p:nvPr/>
              </p:nvSpPr>
              <p:spPr bwMode="auto">
                <a:xfrm>
                  <a:off x="5060031"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123"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spTree>
    <p:extLst>
      <p:ext uri="{BB962C8B-B14F-4D97-AF65-F5344CB8AC3E}">
        <p14:creationId xmlns:p14="http://schemas.microsoft.com/office/powerpoint/2010/main" val="21520272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right)">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Each split partitions the 2-D space</a:t>
            </a:r>
          </a:p>
        </p:txBody>
      </p:sp>
      <p:cxnSp>
        <p:nvCxnSpPr>
          <p:cNvPr id="5" name="Straight Arrow Connector 4"/>
          <p:cNvCxnSpPr/>
          <p:nvPr/>
        </p:nvCxnSpPr>
        <p:spPr>
          <a:xfrm flipV="1">
            <a:off x="4061854" y="3877309"/>
            <a:ext cx="3981603" cy="9343"/>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V="1">
            <a:off x="4176154" y="1286141"/>
            <a:ext cx="0" cy="271481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H="1" flipV="1">
            <a:off x="6173710" y="1459387"/>
            <a:ext cx="1652" cy="2427264"/>
          </a:xfrm>
          <a:prstGeom prst="line">
            <a:avLst/>
          </a:prstGeom>
          <a:ln w="76200" cmpd="sng"/>
        </p:spPr>
        <p:style>
          <a:lnRef idx="3">
            <a:schemeClr val="accent5"/>
          </a:lnRef>
          <a:fillRef idx="0">
            <a:schemeClr val="accent5"/>
          </a:fillRef>
          <a:effectRef idx="2">
            <a:schemeClr val="accent5"/>
          </a:effectRef>
          <a:fontRef idx="minor">
            <a:schemeClr val="tx1"/>
          </a:fontRef>
        </p:style>
      </p:cxnSp>
      <p:sp>
        <p:nvSpPr>
          <p:cNvPr id="21" name="Rectangle 20"/>
          <p:cNvSpPr/>
          <p:nvPr/>
        </p:nvSpPr>
        <p:spPr>
          <a:xfrm>
            <a:off x="8055235" y="3671339"/>
            <a:ext cx="612668"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Age</a:t>
            </a:r>
            <a:endParaRPr lang="en-US" sz="2100" b="1" baseline="-25000" dirty="0">
              <a:solidFill>
                <a:schemeClr val="accent1"/>
              </a:solidFill>
              <a:latin typeface="Museo Sans 500" charset="0"/>
              <a:ea typeface="Museo Sans 500" charset="0"/>
              <a:cs typeface="Museo Sans 500" charset="0"/>
            </a:endParaRPr>
          </a:p>
        </p:txBody>
      </p:sp>
      <p:sp>
        <p:nvSpPr>
          <p:cNvPr id="85" name="Rectangle 84"/>
          <p:cNvSpPr/>
          <p:nvPr/>
        </p:nvSpPr>
        <p:spPr>
          <a:xfrm>
            <a:off x="5999997" y="275418"/>
            <a:ext cx="1644811" cy="600164"/>
          </a:xfrm>
          <a:prstGeom prst="rect">
            <a:avLst/>
          </a:prstGeom>
          <a:ln w="25400">
            <a:noFill/>
          </a:ln>
        </p:spPr>
        <p:txBody>
          <a:bodyPr wrap="square">
            <a:spAutoFit/>
          </a:bodyPr>
          <a:lstStyle/>
          <a:p>
            <a:pPr lvl="0" algn="ctr">
              <a:spcBef>
                <a:spcPct val="20000"/>
              </a:spcBef>
              <a:buClr>
                <a:srgbClr val="5D5555"/>
              </a:buClr>
            </a:pPr>
            <a:r>
              <a:rPr lang="en-US" sz="1500" dirty="0">
                <a:solidFill>
                  <a:schemeClr val="accent1"/>
                </a:solidFill>
                <a:latin typeface="Museo Sans 500"/>
                <a:ea typeface="Museo Sans 300" charset="0"/>
                <a:cs typeface="Museo Sans 500"/>
              </a:rPr>
              <a:t>Age &gt;= 38</a:t>
            </a:r>
            <a:endParaRPr lang="en-US" sz="1500" baseline="-25000" dirty="0">
              <a:solidFill>
                <a:schemeClr val="accent1"/>
              </a:solidFill>
              <a:latin typeface="Museo Sans 500"/>
              <a:ea typeface="Museo Sans 300" charset="0"/>
              <a:cs typeface="Museo Sans 500"/>
            </a:endParaRPr>
          </a:p>
          <a:p>
            <a:pPr algn="ctr">
              <a:spcBef>
                <a:spcPct val="20000"/>
              </a:spcBef>
              <a:buClr>
                <a:srgbClr val="5D5555"/>
              </a:buClr>
            </a:pPr>
            <a:r>
              <a:rPr lang="en-US" sz="1500" dirty="0">
                <a:solidFill>
                  <a:schemeClr val="accent1"/>
                </a:solidFill>
                <a:latin typeface="Museo Sans 500"/>
                <a:ea typeface="Museo Sans 300" charset="0"/>
                <a:cs typeface="Museo Sans 500"/>
              </a:rPr>
              <a:t>Income &gt;= 60K</a:t>
            </a:r>
            <a:endParaRPr lang="en-US" sz="1500" dirty="0">
              <a:solidFill>
                <a:schemeClr val="accent6"/>
              </a:solidFill>
              <a:latin typeface="Museo Sans 500"/>
              <a:ea typeface="Museo Sans 300" charset="0"/>
              <a:cs typeface="Museo Sans 500"/>
            </a:endParaRPr>
          </a:p>
        </p:txBody>
      </p:sp>
      <p:sp>
        <p:nvSpPr>
          <p:cNvPr id="86" name="Rectangle 85"/>
          <p:cNvSpPr/>
          <p:nvPr/>
        </p:nvSpPr>
        <p:spPr>
          <a:xfrm>
            <a:off x="4495141" y="1129241"/>
            <a:ext cx="1601561" cy="323165"/>
          </a:xfrm>
          <a:prstGeom prst="rect">
            <a:avLst/>
          </a:prstGeom>
          <a:ln w="25400">
            <a:noFill/>
          </a:ln>
        </p:spPr>
        <p:txBody>
          <a:bodyPr wrap="square">
            <a:spAutoFit/>
          </a:bodyPr>
          <a:lstStyle/>
          <a:p>
            <a:pPr lvl="0" algn="ctr">
              <a:spcBef>
                <a:spcPct val="20000"/>
              </a:spcBef>
              <a:buClr>
                <a:srgbClr val="5D5555"/>
              </a:buClr>
            </a:pPr>
            <a:r>
              <a:rPr lang="en-US" sz="1500" dirty="0">
                <a:solidFill>
                  <a:schemeClr val="accent1"/>
                </a:solidFill>
                <a:latin typeface="Museo Sans 500"/>
                <a:ea typeface="Museo Sans 300" charset="0"/>
                <a:cs typeface="Museo Sans 500"/>
              </a:rPr>
              <a:t>Age</a:t>
            </a:r>
            <a:r>
              <a:rPr lang="en-US" sz="1500" baseline="-25000" dirty="0">
                <a:solidFill>
                  <a:schemeClr val="accent1"/>
                </a:solidFill>
                <a:latin typeface="Museo Sans 500"/>
                <a:ea typeface="Museo Sans 300" charset="0"/>
                <a:cs typeface="Museo Sans 500"/>
              </a:rPr>
              <a:t> </a:t>
            </a:r>
            <a:r>
              <a:rPr lang="en-US" sz="1500" dirty="0">
                <a:solidFill>
                  <a:schemeClr val="accent1"/>
                </a:solidFill>
                <a:latin typeface="Museo Sans 500"/>
                <a:ea typeface="Museo Sans 300" charset="0"/>
                <a:cs typeface="Museo Sans 500"/>
              </a:rPr>
              <a:t>&lt; 38</a:t>
            </a:r>
            <a:endParaRPr lang="en-US" sz="1500" dirty="0">
              <a:solidFill>
                <a:schemeClr val="accent6"/>
              </a:solidFill>
              <a:latin typeface="Museo Sans 500"/>
              <a:ea typeface="Museo Sans 300" charset="0"/>
              <a:cs typeface="Museo Sans 500"/>
            </a:endParaRPr>
          </a:p>
        </p:txBody>
      </p:sp>
      <p:cxnSp>
        <p:nvCxnSpPr>
          <p:cNvPr id="88" name="Straight Connector 87"/>
          <p:cNvCxnSpPr/>
          <p:nvPr/>
        </p:nvCxnSpPr>
        <p:spPr>
          <a:xfrm>
            <a:off x="6167095" y="2763492"/>
            <a:ext cx="1810845" cy="6615"/>
          </a:xfrm>
          <a:prstGeom prst="line">
            <a:avLst/>
          </a:prstGeom>
          <a:ln w="76200" cmpd="sng"/>
        </p:spPr>
        <p:style>
          <a:lnRef idx="3">
            <a:schemeClr val="accent5"/>
          </a:lnRef>
          <a:fillRef idx="0">
            <a:schemeClr val="accent5"/>
          </a:fillRef>
          <a:effectRef idx="2">
            <a:schemeClr val="accent5"/>
          </a:effectRef>
          <a:fontRef idx="minor">
            <a:schemeClr val="tx1"/>
          </a:fontRef>
        </p:style>
      </p:cxnSp>
      <p:sp>
        <p:nvSpPr>
          <p:cNvPr id="93" name="Rectangle 92"/>
          <p:cNvSpPr/>
          <p:nvPr/>
        </p:nvSpPr>
        <p:spPr>
          <a:xfrm>
            <a:off x="6096702" y="2908931"/>
            <a:ext cx="1644811" cy="600164"/>
          </a:xfrm>
          <a:prstGeom prst="rect">
            <a:avLst/>
          </a:prstGeom>
          <a:ln w="25400">
            <a:noFill/>
          </a:ln>
        </p:spPr>
        <p:txBody>
          <a:bodyPr wrap="square">
            <a:spAutoFit/>
          </a:bodyPr>
          <a:lstStyle/>
          <a:p>
            <a:pPr lvl="0" algn="ctr">
              <a:spcBef>
                <a:spcPct val="20000"/>
              </a:spcBef>
              <a:buClr>
                <a:srgbClr val="5D5555"/>
              </a:buClr>
            </a:pPr>
            <a:r>
              <a:rPr lang="en-US" sz="1500" dirty="0">
                <a:solidFill>
                  <a:schemeClr val="accent1"/>
                </a:solidFill>
                <a:latin typeface="Museo Sans 500"/>
                <a:ea typeface="Museo Sans 300" charset="0"/>
                <a:cs typeface="Museo Sans 500"/>
              </a:rPr>
              <a:t>Age &gt;= 38</a:t>
            </a:r>
            <a:endParaRPr lang="en-US" sz="1500" baseline="-25000" dirty="0">
              <a:solidFill>
                <a:schemeClr val="accent1"/>
              </a:solidFill>
              <a:latin typeface="Museo Sans 500"/>
              <a:ea typeface="Museo Sans 300" charset="0"/>
              <a:cs typeface="Museo Sans 500"/>
            </a:endParaRPr>
          </a:p>
          <a:p>
            <a:pPr algn="ctr">
              <a:spcBef>
                <a:spcPct val="20000"/>
              </a:spcBef>
              <a:buClr>
                <a:srgbClr val="5D5555"/>
              </a:buClr>
            </a:pPr>
            <a:r>
              <a:rPr lang="en-US" sz="1500" dirty="0">
                <a:solidFill>
                  <a:schemeClr val="accent1"/>
                </a:solidFill>
                <a:latin typeface="Museo Sans 500"/>
                <a:ea typeface="Museo Sans 300" charset="0"/>
                <a:cs typeface="Museo Sans 500"/>
              </a:rPr>
              <a:t>Income &lt; 60K</a:t>
            </a:r>
            <a:endParaRPr lang="en-US" sz="1500" dirty="0">
              <a:solidFill>
                <a:schemeClr val="accent6"/>
              </a:solidFill>
              <a:latin typeface="Museo Sans 500"/>
              <a:ea typeface="Museo Sans 300" charset="0"/>
              <a:cs typeface="Museo Sans 500"/>
            </a:endParaRPr>
          </a:p>
        </p:txBody>
      </p:sp>
      <p:sp>
        <p:nvSpPr>
          <p:cNvPr id="94" name="Rectangle 93"/>
          <p:cNvSpPr/>
          <p:nvPr/>
        </p:nvSpPr>
        <p:spPr>
          <a:xfrm>
            <a:off x="3275146" y="847521"/>
            <a:ext cx="1013419" cy="415498"/>
          </a:xfrm>
          <a:prstGeom prst="rect">
            <a:avLst/>
          </a:prstGeom>
        </p:spPr>
        <p:txBody>
          <a:bodyPr wrap="none">
            <a:spAutoFit/>
          </a:bodyPr>
          <a:lstStyle/>
          <a:p>
            <a:r>
              <a:rPr lang="en-US" sz="2100" b="1" dirty="0">
                <a:solidFill>
                  <a:schemeClr val="accent1"/>
                </a:solidFill>
                <a:latin typeface="Museo Sans 500" charset="0"/>
                <a:ea typeface="Museo Sans 500" charset="0"/>
                <a:cs typeface="Museo Sans 500" charset="0"/>
              </a:rPr>
              <a:t>Income</a:t>
            </a:r>
            <a:endParaRPr lang="en-US" sz="2100" b="1" baseline="-25000" dirty="0">
              <a:solidFill>
                <a:schemeClr val="accent1"/>
              </a:solidFill>
              <a:latin typeface="Museo Sans 500" charset="0"/>
              <a:ea typeface="Museo Sans 500" charset="0"/>
              <a:cs typeface="Museo Sans 500" charset="0"/>
            </a:endParaRPr>
          </a:p>
        </p:txBody>
      </p:sp>
      <p:sp>
        <p:nvSpPr>
          <p:cNvPr id="81" name="TextBox 80"/>
          <p:cNvSpPr txBox="1"/>
          <p:nvPr/>
        </p:nvSpPr>
        <p:spPr>
          <a:xfrm>
            <a:off x="4174502" y="3877308"/>
            <a:ext cx="253596" cy="253916"/>
          </a:xfrm>
          <a:prstGeom prst="rect">
            <a:avLst/>
          </a:prstGeom>
          <a:noFill/>
        </p:spPr>
        <p:txBody>
          <a:bodyPr wrap="none" rtlCol="0">
            <a:spAutoFit/>
          </a:bodyPr>
          <a:lstStyle/>
          <a:p>
            <a:r>
              <a:rPr lang="en-US" sz="1050" dirty="0">
                <a:latin typeface="Museo Sans 300"/>
                <a:cs typeface="Museo Sans 300"/>
              </a:rPr>
              <a:t>0</a:t>
            </a:r>
          </a:p>
        </p:txBody>
      </p:sp>
      <p:sp>
        <p:nvSpPr>
          <p:cNvPr id="82" name="TextBox 81"/>
          <p:cNvSpPr txBox="1"/>
          <p:nvPr/>
        </p:nvSpPr>
        <p:spPr>
          <a:xfrm>
            <a:off x="4686509" y="3877308"/>
            <a:ext cx="322524" cy="253916"/>
          </a:xfrm>
          <a:prstGeom prst="rect">
            <a:avLst/>
          </a:prstGeom>
          <a:noFill/>
        </p:spPr>
        <p:txBody>
          <a:bodyPr wrap="none" rtlCol="0">
            <a:spAutoFit/>
          </a:bodyPr>
          <a:lstStyle/>
          <a:p>
            <a:r>
              <a:rPr lang="en-US" sz="1050" dirty="0">
                <a:latin typeface="Museo Sans 300"/>
                <a:cs typeface="Museo Sans 300"/>
              </a:rPr>
              <a:t>10</a:t>
            </a:r>
          </a:p>
        </p:txBody>
      </p:sp>
      <p:sp>
        <p:nvSpPr>
          <p:cNvPr id="84" name="TextBox 83"/>
          <p:cNvSpPr txBox="1"/>
          <p:nvPr/>
        </p:nvSpPr>
        <p:spPr>
          <a:xfrm>
            <a:off x="5170989" y="3877308"/>
            <a:ext cx="322524" cy="253916"/>
          </a:xfrm>
          <a:prstGeom prst="rect">
            <a:avLst/>
          </a:prstGeom>
          <a:noFill/>
        </p:spPr>
        <p:txBody>
          <a:bodyPr wrap="none" rtlCol="0">
            <a:spAutoFit/>
          </a:bodyPr>
          <a:lstStyle/>
          <a:p>
            <a:r>
              <a:rPr lang="en-US" sz="1050" dirty="0">
                <a:latin typeface="Museo Sans 300"/>
                <a:cs typeface="Museo Sans 300"/>
              </a:rPr>
              <a:t>20</a:t>
            </a:r>
          </a:p>
        </p:txBody>
      </p:sp>
      <p:sp>
        <p:nvSpPr>
          <p:cNvPr id="89" name="TextBox 88"/>
          <p:cNvSpPr txBox="1"/>
          <p:nvPr/>
        </p:nvSpPr>
        <p:spPr>
          <a:xfrm>
            <a:off x="5672609" y="3877308"/>
            <a:ext cx="322524" cy="253916"/>
          </a:xfrm>
          <a:prstGeom prst="rect">
            <a:avLst/>
          </a:prstGeom>
          <a:noFill/>
        </p:spPr>
        <p:txBody>
          <a:bodyPr wrap="none" rtlCol="0">
            <a:spAutoFit/>
          </a:bodyPr>
          <a:lstStyle/>
          <a:p>
            <a:r>
              <a:rPr lang="en-US" sz="1050" dirty="0">
                <a:latin typeface="Museo Sans 300"/>
                <a:cs typeface="Museo Sans 300"/>
              </a:rPr>
              <a:t>30</a:t>
            </a:r>
          </a:p>
        </p:txBody>
      </p:sp>
      <p:sp>
        <p:nvSpPr>
          <p:cNvPr id="90" name="TextBox 89"/>
          <p:cNvSpPr txBox="1"/>
          <p:nvPr/>
        </p:nvSpPr>
        <p:spPr>
          <a:xfrm>
            <a:off x="6173709" y="3877308"/>
            <a:ext cx="322524" cy="253916"/>
          </a:xfrm>
          <a:prstGeom prst="rect">
            <a:avLst/>
          </a:prstGeom>
          <a:noFill/>
        </p:spPr>
        <p:txBody>
          <a:bodyPr wrap="none" rtlCol="0">
            <a:spAutoFit/>
          </a:bodyPr>
          <a:lstStyle/>
          <a:p>
            <a:r>
              <a:rPr lang="en-US" sz="1050" dirty="0">
                <a:latin typeface="Museo Sans 300"/>
                <a:cs typeface="Museo Sans 300"/>
              </a:rPr>
              <a:t>40</a:t>
            </a:r>
          </a:p>
        </p:txBody>
      </p:sp>
      <p:sp>
        <p:nvSpPr>
          <p:cNvPr id="91" name="TextBox 90"/>
          <p:cNvSpPr txBox="1"/>
          <p:nvPr/>
        </p:nvSpPr>
        <p:spPr>
          <a:xfrm>
            <a:off x="6685718" y="3877308"/>
            <a:ext cx="277640" cy="253916"/>
          </a:xfrm>
          <a:prstGeom prst="rect">
            <a:avLst/>
          </a:prstGeom>
          <a:noFill/>
        </p:spPr>
        <p:txBody>
          <a:bodyPr wrap="none" rtlCol="0">
            <a:spAutoFit/>
          </a:bodyPr>
          <a:lstStyle/>
          <a:p>
            <a:r>
              <a:rPr lang="en-US" sz="1050" dirty="0">
                <a:latin typeface="Museo Sans 300"/>
                <a:cs typeface="Museo Sans 300"/>
              </a:rPr>
              <a:t>…</a:t>
            </a:r>
          </a:p>
        </p:txBody>
      </p:sp>
      <p:sp>
        <p:nvSpPr>
          <p:cNvPr id="95" name="TextBox 94"/>
          <p:cNvSpPr txBox="1"/>
          <p:nvPr/>
        </p:nvSpPr>
        <p:spPr>
          <a:xfrm>
            <a:off x="3536517" y="3600309"/>
            <a:ext cx="639637" cy="253916"/>
          </a:xfrm>
          <a:prstGeom prst="rect">
            <a:avLst/>
          </a:prstGeom>
          <a:noFill/>
        </p:spPr>
        <p:txBody>
          <a:bodyPr wrap="square" rtlCol="0">
            <a:spAutoFit/>
          </a:bodyPr>
          <a:lstStyle/>
          <a:p>
            <a:r>
              <a:rPr lang="en-US" sz="1050" dirty="0">
                <a:latin typeface="Museo Sans 300"/>
                <a:cs typeface="Museo Sans 300"/>
              </a:rPr>
              <a:t>    $0K</a:t>
            </a:r>
          </a:p>
        </p:txBody>
      </p:sp>
      <p:sp>
        <p:nvSpPr>
          <p:cNvPr id="96" name="TextBox 95"/>
          <p:cNvSpPr txBox="1"/>
          <p:nvPr/>
        </p:nvSpPr>
        <p:spPr>
          <a:xfrm>
            <a:off x="3536517" y="2871364"/>
            <a:ext cx="639637" cy="253916"/>
          </a:xfrm>
          <a:prstGeom prst="rect">
            <a:avLst/>
          </a:prstGeom>
          <a:noFill/>
        </p:spPr>
        <p:txBody>
          <a:bodyPr wrap="square" rtlCol="0">
            <a:spAutoFit/>
          </a:bodyPr>
          <a:lstStyle/>
          <a:p>
            <a:pPr algn="r"/>
            <a:r>
              <a:rPr lang="en-US" sz="1050" dirty="0">
                <a:latin typeface="Museo Sans 300"/>
                <a:cs typeface="Museo Sans 300"/>
              </a:rPr>
              <a:t>$40K</a:t>
            </a:r>
          </a:p>
        </p:txBody>
      </p:sp>
      <p:sp>
        <p:nvSpPr>
          <p:cNvPr id="97" name="TextBox 96"/>
          <p:cNvSpPr txBox="1"/>
          <p:nvPr/>
        </p:nvSpPr>
        <p:spPr>
          <a:xfrm>
            <a:off x="3626255" y="2142420"/>
            <a:ext cx="549899" cy="253916"/>
          </a:xfrm>
          <a:prstGeom prst="rect">
            <a:avLst/>
          </a:prstGeom>
          <a:noFill/>
        </p:spPr>
        <p:txBody>
          <a:bodyPr wrap="square" rtlCol="0">
            <a:spAutoFit/>
          </a:bodyPr>
          <a:lstStyle/>
          <a:p>
            <a:pPr algn="r"/>
            <a:r>
              <a:rPr lang="en-US" sz="1050" dirty="0">
                <a:latin typeface="Museo Sans 300"/>
                <a:cs typeface="Museo Sans 300"/>
              </a:rPr>
              <a:t>$80K</a:t>
            </a:r>
          </a:p>
        </p:txBody>
      </p:sp>
      <p:sp>
        <p:nvSpPr>
          <p:cNvPr id="98" name="TextBox 97"/>
          <p:cNvSpPr txBox="1"/>
          <p:nvPr/>
        </p:nvSpPr>
        <p:spPr>
          <a:xfrm>
            <a:off x="3909369" y="1777947"/>
            <a:ext cx="277640" cy="253916"/>
          </a:xfrm>
          <a:prstGeom prst="rect">
            <a:avLst/>
          </a:prstGeom>
          <a:noFill/>
        </p:spPr>
        <p:txBody>
          <a:bodyPr wrap="none" rtlCol="0">
            <a:spAutoFit/>
          </a:bodyPr>
          <a:lstStyle/>
          <a:p>
            <a:r>
              <a:rPr lang="en-US" sz="1050" dirty="0">
                <a:latin typeface="Museo Sans 300"/>
                <a:cs typeface="Museo Sans 300"/>
              </a:rPr>
              <a:t>…</a:t>
            </a:r>
          </a:p>
        </p:txBody>
      </p:sp>
      <p:sp>
        <p:nvSpPr>
          <p:cNvPr id="100" name="Rectangle 99"/>
          <p:cNvSpPr/>
          <p:nvPr/>
        </p:nvSpPr>
        <p:spPr>
          <a:xfrm>
            <a:off x="4193624" y="1452406"/>
            <a:ext cx="1929879" cy="2434245"/>
          </a:xfrm>
          <a:prstGeom prst="rect">
            <a:avLst/>
          </a:prstGeom>
          <a:solidFill>
            <a:srgbClr val="FEBB9C">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
        <p:nvSpPr>
          <p:cNvPr id="101" name="Rectangle 100"/>
          <p:cNvSpPr/>
          <p:nvPr/>
        </p:nvSpPr>
        <p:spPr>
          <a:xfrm>
            <a:off x="6193406" y="1457623"/>
            <a:ext cx="1776710" cy="1276219"/>
          </a:xfrm>
          <a:prstGeom prst="rect">
            <a:avLst/>
          </a:prstGeom>
          <a:solidFill>
            <a:srgbClr val="D7FC84">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050" dirty="0">
              <a:latin typeface="Museo Sans 100"/>
              <a:cs typeface="Museo Sans 100"/>
            </a:endParaRPr>
          </a:p>
        </p:txBody>
      </p:sp>
      <p:grpSp>
        <p:nvGrpSpPr>
          <p:cNvPr id="102" name="Group 101"/>
          <p:cNvGrpSpPr/>
          <p:nvPr/>
        </p:nvGrpSpPr>
        <p:grpSpPr>
          <a:xfrm>
            <a:off x="4288565" y="1620425"/>
            <a:ext cx="3725143" cy="2164007"/>
            <a:chOff x="1661006" y="3003112"/>
            <a:chExt cx="4966857" cy="2885343"/>
          </a:xfrm>
        </p:grpSpPr>
        <p:grpSp>
          <p:nvGrpSpPr>
            <p:cNvPr id="103" name="Group 102"/>
            <p:cNvGrpSpPr/>
            <p:nvPr/>
          </p:nvGrpSpPr>
          <p:grpSpPr>
            <a:xfrm>
              <a:off x="1661006" y="3003112"/>
              <a:ext cx="2584016" cy="978290"/>
              <a:chOff x="2326073" y="3414071"/>
              <a:chExt cx="2513526" cy="1047913"/>
            </a:xfrm>
          </p:grpSpPr>
          <p:sp>
            <p:nvSpPr>
              <p:cNvPr id="124"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25"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26"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27"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28" name="Rectangle 21"/>
              <p:cNvSpPr>
                <a:spLocks noChangeArrowheads="1"/>
              </p:cNvSpPr>
              <p:nvPr/>
            </p:nvSpPr>
            <p:spPr bwMode="auto">
              <a:xfrm>
                <a:off x="3704537" y="4340915"/>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104" name="Group 103"/>
            <p:cNvGrpSpPr/>
            <p:nvPr/>
          </p:nvGrpSpPr>
          <p:grpSpPr>
            <a:xfrm>
              <a:off x="2230985" y="4616275"/>
              <a:ext cx="1563092" cy="1272180"/>
              <a:chOff x="4612044" y="3968576"/>
              <a:chExt cx="1715878" cy="1383252"/>
            </a:xfrm>
          </p:grpSpPr>
          <p:grpSp>
            <p:nvGrpSpPr>
              <p:cNvPr id="118" name="Group 117"/>
              <p:cNvGrpSpPr/>
              <p:nvPr/>
            </p:nvGrpSpPr>
            <p:grpSpPr>
              <a:xfrm>
                <a:off x="5224204" y="3968576"/>
                <a:ext cx="1103718" cy="360883"/>
                <a:chOff x="5074302" y="4763055"/>
                <a:chExt cx="1103718" cy="360883"/>
              </a:xfrm>
            </p:grpSpPr>
            <p:sp>
              <p:nvSpPr>
                <p:cNvPr id="121"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22"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119"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nvGrpSpPr>
            <p:cNvPr id="105" name="Group 104"/>
            <p:cNvGrpSpPr/>
            <p:nvPr/>
          </p:nvGrpSpPr>
          <p:grpSpPr>
            <a:xfrm>
              <a:off x="4245022" y="4832205"/>
              <a:ext cx="2261305" cy="906225"/>
              <a:chOff x="2326073" y="3414071"/>
              <a:chExt cx="2513526" cy="1047913"/>
            </a:xfrm>
          </p:grpSpPr>
          <p:sp>
            <p:nvSpPr>
              <p:cNvPr id="113" name="Rectangle 21"/>
              <p:cNvSpPr>
                <a:spLocks noChangeArrowheads="1"/>
              </p:cNvSpPr>
              <p:nvPr/>
            </p:nvSpPr>
            <p:spPr bwMode="auto">
              <a:xfrm>
                <a:off x="3094937" y="4341798"/>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14" name="Rectangle 21"/>
              <p:cNvSpPr>
                <a:spLocks noChangeArrowheads="1"/>
              </p:cNvSpPr>
              <p:nvPr/>
            </p:nvSpPr>
            <p:spPr bwMode="auto">
              <a:xfrm>
                <a:off x="2326073" y="3414071"/>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15" name="Rectangle 21"/>
              <p:cNvSpPr>
                <a:spLocks noChangeArrowheads="1"/>
              </p:cNvSpPr>
              <p:nvPr/>
            </p:nvSpPr>
            <p:spPr bwMode="auto">
              <a:xfrm>
                <a:off x="4523766" y="342834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sp>
            <p:nvSpPr>
              <p:cNvPr id="116" name="Rectangle 21"/>
              <p:cNvSpPr>
                <a:spLocks noChangeArrowheads="1"/>
              </p:cNvSpPr>
              <p:nvPr/>
            </p:nvSpPr>
            <p:spPr bwMode="auto">
              <a:xfrm>
                <a:off x="3661900" y="3688190"/>
                <a:ext cx="315833" cy="120186"/>
              </a:xfrm>
              <a:prstGeom prst="rect">
                <a:avLst/>
              </a:prstGeom>
              <a:solidFill>
                <a:srgbClr val="FC5507"/>
              </a:solidFill>
              <a:ln w="9525">
                <a:solidFill>
                  <a:schemeClr val="tx1"/>
                </a:solidFill>
                <a:miter lim="800000"/>
                <a:headEnd/>
                <a:tailEnd/>
              </a:ln>
              <a:effectLst/>
            </p:spPr>
            <p:txBody>
              <a:bodyPr wrap="none" anchor="ctr"/>
              <a:lstStyle/>
              <a:p>
                <a:endParaRPr lang="en-US" sz="1013">
                  <a:latin typeface="Museo Sans 100"/>
                  <a:cs typeface="Museo Sans 100"/>
                </a:endParaRPr>
              </a:p>
            </p:txBody>
          </p:sp>
        </p:grpSp>
        <p:grpSp>
          <p:nvGrpSpPr>
            <p:cNvPr id="106" name="Group 105"/>
            <p:cNvGrpSpPr/>
            <p:nvPr/>
          </p:nvGrpSpPr>
          <p:grpSpPr>
            <a:xfrm>
              <a:off x="4467235" y="3098509"/>
              <a:ext cx="2160628" cy="1272180"/>
              <a:chOff x="3956102" y="3968576"/>
              <a:chExt cx="2371820" cy="1383252"/>
            </a:xfrm>
          </p:grpSpPr>
          <p:grpSp>
            <p:nvGrpSpPr>
              <p:cNvPr id="107" name="Group 106"/>
              <p:cNvGrpSpPr/>
              <p:nvPr/>
            </p:nvGrpSpPr>
            <p:grpSpPr>
              <a:xfrm>
                <a:off x="3956102" y="3968576"/>
                <a:ext cx="2371820" cy="829784"/>
                <a:chOff x="3806200" y="4763055"/>
                <a:chExt cx="2371820" cy="829784"/>
              </a:xfrm>
            </p:grpSpPr>
            <p:sp>
              <p:nvSpPr>
                <p:cNvPr id="109" name="AutoShape 10"/>
                <p:cNvSpPr>
                  <a:spLocks noChangeArrowheads="1"/>
                </p:cNvSpPr>
                <p:nvPr/>
              </p:nvSpPr>
              <p:spPr bwMode="auto">
                <a:xfrm>
                  <a:off x="3806200"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10" name="AutoShape 10"/>
                <p:cNvSpPr>
                  <a:spLocks noChangeArrowheads="1"/>
                </p:cNvSpPr>
                <p:nvPr/>
              </p:nvSpPr>
              <p:spPr bwMode="auto">
                <a:xfrm>
                  <a:off x="5845415" y="4763055"/>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11" name="AutoShape 10"/>
                <p:cNvSpPr>
                  <a:spLocks noChangeArrowheads="1"/>
                </p:cNvSpPr>
                <p:nvPr/>
              </p:nvSpPr>
              <p:spPr bwMode="auto">
                <a:xfrm>
                  <a:off x="5074302" y="477758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sp>
              <p:nvSpPr>
                <p:cNvPr id="112" name="AutoShape 10"/>
                <p:cNvSpPr>
                  <a:spLocks noChangeArrowheads="1"/>
                </p:cNvSpPr>
                <p:nvPr/>
              </p:nvSpPr>
              <p:spPr bwMode="auto">
                <a:xfrm>
                  <a:off x="5060031" y="5246489"/>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sp>
            <p:nvSpPr>
              <p:cNvPr id="108" name="AutoShape 10"/>
              <p:cNvSpPr>
                <a:spLocks noChangeArrowheads="1"/>
              </p:cNvSpPr>
              <p:nvPr/>
            </p:nvSpPr>
            <p:spPr bwMode="auto">
              <a:xfrm>
                <a:off x="4612044" y="5005478"/>
                <a:ext cx="332605" cy="346350"/>
              </a:xfrm>
              <a:prstGeom prst="plus">
                <a:avLst>
                  <a:gd name="adj" fmla="val 40625"/>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endParaRPr lang="en-US" sz="1013">
                  <a:latin typeface="Museo Sans 100"/>
                  <a:cs typeface="Museo Sans 100"/>
                </a:endParaRPr>
              </a:p>
            </p:txBody>
          </p:sp>
        </p:grpSp>
      </p:grpSp>
      <p:sp>
        <p:nvSpPr>
          <p:cNvPr id="51" name="Rectangle 50">
            <a:extLst>
              <a:ext uri="{FF2B5EF4-FFF2-40B4-BE49-F238E27FC236}">
                <a16:creationId xmlns:a16="http://schemas.microsoft.com/office/drawing/2014/main" id="{68A3AA93-A353-DC4E-A062-FF116D5A62A8}"/>
              </a:ext>
            </a:extLst>
          </p:cNvPr>
          <p:cNvSpPr/>
          <p:nvPr/>
        </p:nvSpPr>
        <p:spPr>
          <a:xfrm>
            <a:off x="6225569" y="2840323"/>
            <a:ext cx="1752371" cy="1069414"/>
          </a:xfrm>
          <a:prstGeom prst="rect">
            <a:avLst/>
          </a:prstGeom>
          <a:solidFill>
            <a:srgbClr val="FEBB9C">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endParaRPr lang="en-US" sz="1050" dirty="0">
              <a:latin typeface="Museo Sans 100"/>
              <a:cs typeface="Museo Sans 100"/>
            </a:endParaRPr>
          </a:p>
        </p:txBody>
      </p:sp>
    </p:spTree>
    <p:extLst>
      <p:ext uri="{BB962C8B-B14F-4D97-AF65-F5344CB8AC3E}">
        <p14:creationId xmlns:p14="http://schemas.microsoft.com/office/powerpoint/2010/main" val="13787504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down)">
                                      <p:cBhvr>
                                        <p:cTn id="7" dur="500"/>
                                        <p:tgtEl>
                                          <p:spTgt spid="8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wipe(down)">
                                      <p:cBhvr>
                                        <p:cTn id="11" dur="500"/>
                                        <p:tgtEl>
                                          <p:spTgt spid="8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wipe(down)">
                                      <p:cBhvr>
                                        <p:cTn id="1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9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Depth 1: Split on </a:t>
            </a:r>
            <a:r>
              <a:rPr lang="en-US" dirty="0">
                <a:latin typeface="Museo Sans 700"/>
                <a:cs typeface="Museo Sans 700"/>
              </a:rPr>
              <a:t>x</a:t>
            </a:r>
            <a:r>
              <a:rPr lang="en-US" dirty="0">
                <a:latin typeface="Museo Sans 300"/>
                <a:cs typeface="Museo Sans 300"/>
              </a:rPr>
              <a:t>[1]</a:t>
            </a:r>
            <a:endParaRPr lang="en-US" dirty="0"/>
          </a:p>
        </p:txBody>
      </p:sp>
      <p:pic>
        <p:nvPicPr>
          <p:cNvPr id="11" name="Picture 10">
            <a:extLst>
              <a:ext uri="{FF2B5EF4-FFF2-40B4-BE49-F238E27FC236}">
                <a16:creationId xmlns:a16="http://schemas.microsoft.com/office/drawing/2014/main" id="{4DEB3A76-A1AE-46A0-8D49-8EF857CAF6AF}"/>
              </a:ext>
            </a:extLst>
          </p:cNvPr>
          <p:cNvPicPr>
            <a:picLocks noChangeAspect="1"/>
          </p:cNvPicPr>
          <p:nvPr/>
        </p:nvPicPr>
        <p:blipFill>
          <a:blip r:embed="rId3"/>
          <a:stretch>
            <a:fillRect/>
          </a:stretch>
        </p:blipFill>
        <p:spPr>
          <a:xfrm>
            <a:off x="2974045" y="855381"/>
            <a:ext cx="5814003" cy="3421237"/>
          </a:xfrm>
          <a:prstGeom prst="rect">
            <a:avLst/>
          </a:prstGeom>
        </p:spPr>
      </p:pic>
    </p:spTree>
    <p:extLst>
      <p:ext uri="{BB962C8B-B14F-4D97-AF65-F5344CB8AC3E}">
        <p14:creationId xmlns:p14="http://schemas.microsoft.com/office/powerpoint/2010/main" val="1294694629"/>
      </p:ext>
    </p:extLst>
  </p:cSld>
  <p:clrMapOvr>
    <a:masterClrMapping/>
  </p:clrMapOvr>
  <p:transition spd="slow">
    <p:push di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Depth 2</a:t>
            </a:r>
          </a:p>
        </p:txBody>
      </p:sp>
      <p:pic>
        <p:nvPicPr>
          <p:cNvPr id="8" name="Picture 7">
            <a:extLst>
              <a:ext uri="{FF2B5EF4-FFF2-40B4-BE49-F238E27FC236}">
                <a16:creationId xmlns:a16="http://schemas.microsoft.com/office/drawing/2014/main" id="{74BC03A2-3D04-43AE-A6A3-571910FCDC7E}"/>
              </a:ext>
            </a:extLst>
          </p:cNvPr>
          <p:cNvPicPr>
            <a:picLocks noChangeAspect="1"/>
          </p:cNvPicPr>
          <p:nvPr/>
        </p:nvPicPr>
        <p:blipFill>
          <a:blip r:embed="rId3"/>
          <a:stretch>
            <a:fillRect/>
          </a:stretch>
        </p:blipFill>
        <p:spPr>
          <a:xfrm>
            <a:off x="2791703" y="912453"/>
            <a:ext cx="6227235" cy="3059894"/>
          </a:xfrm>
          <a:prstGeom prst="rect">
            <a:avLst/>
          </a:prstGeom>
        </p:spPr>
      </p:pic>
    </p:spTree>
    <p:extLst>
      <p:ext uri="{BB962C8B-B14F-4D97-AF65-F5344CB8AC3E}">
        <p14:creationId xmlns:p14="http://schemas.microsoft.com/office/powerpoint/2010/main" val="3873802839"/>
      </p:ext>
    </p:extLst>
  </p:cSld>
  <p:clrMapOvr>
    <a:masterClrMapping/>
  </p:clrMapOvr>
  <p:transition spd="slow">
    <p:push dir="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Threshold split caveat</a:t>
            </a:r>
          </a:p>
        </p:txBody>
      </p:sp>
      <p:pic>
        <p:nvPicPr>
          <p:cNvPr id="7" name="Picture 6">
            <a:extLst>
              <a:ext uri="{FF2B5EF4-FFF2-40B4-BE49-F238E27FC236}">
                <a16:creationId xmlns:a16="http://schemas.microsoft.com/office/drawing/2014/main" id="{ECCA7604-B70F-4ED3-88F9-2FD856A0CDDB}"/>
              </a:ext>
            </a:extLst>
          </p:cNvPr>
          <p:cNvPicPr>
            <a:picLocks noChangeAspect="1"/>
          </p:cNvPicPr>
          <p:nvPr/>
        </p:nvPicPr>
        <p:blipFill>
          <a:blip r:embed="rId3"/>
          <a:stretch>
            <a:fillRect/>
          </a:stretch>
        </p:blipFill>
        <p:spPr>
          <a:xfrm>
            <a:off x="2829337" y="1369120"/>
            <a:ext cx="6029092" cy="2730068"/>
          </a:xfrm>
          <a:prstGeom prst="rect">
            <a:avLst/>
          </a:prstGeom>
        </p:spPr>
      </p:pic>
    </p:spTree>
    <p:extLst>
      <p:ext uri="{BB962C8B-B14F-4D97-AF65-F5344CB8AC3E}">
        <p14:creationId xmlns:p14="http://schemas.microsoft.com/office/powerpoint/2010/main" val="3980323362"/>
      </p:ext>
    </p:extLst>
  </p:cSld>
  <p:clrMapOvr>
    <a:masterClrMapping/>
  </p:clrMapOvr>
  <p:transition spd="slow">
    <p:push di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boundaries</a:t>
            </a:r>
          </a:p>
        </p:txBody>
      </p:sp>
      <p:sp>
        <p:nvSpPr>
          <p:cNvPr id="3" name="Text Placeholder 2">
            <a:extLst>
              <a:ext uri="{FF2B5EF4-FFF2-40B4-BE49-F238E27FC236}">
                <a16:creationId xmlns:a16="http://schemas.microsoft.com/office/drawing/2014/main" id="{06ABB092-DBFC-5345-8AF7-49E7C8B5F4D6}"/>
              </a:ext>
            </a:extLst>
          </p:cNvPr>
          <p:cNvSpPr>
            <a:spLocks noGrp="1"/>
          </p:cNvSpPr>
          <p:nvPr>
            <p:ph type="body" idx="1"/>
          </p:nvPr>
        </p:nvSpPr>
        <p:spPr>
          <a:xfrm>
            <a:off x="2861734" y="1284717"/>
            <a:ext cx="3214250" cy="3981000"/>
          </a:xfrm>
        </p:spPr>
        <p:txBody>
          <a:bodyPr/>
          <a:lstStyle/>
          <a:p>
            <a:r>
              <a:rPr lang="en-US" dirty="0"/>
              <a:t>Decision boundaries can be complex!</a:t>
            </a:r>
          </a:p>
        </p:txBody>
      </p:sp>
      <p:sp>
        <p:nvSpPr>
          <p:cNvPr id="15" name="Rectangle 14"/>
          <p:cNvSpPr/>
          <p:nvPr/>
        </p:nvSpPr>
        <p:spPr>
          <a:xfrm>
            <a:off x="2280750" y="3074624"/>
            <a:ext cx="8226891" cy="1916952"/>
          </a:xfrm>
          <a:prstGeom prst="rect">
            <a:avLst/>
          </a:prstGeom>
          <a:ln w="25400">
            <a:noFill/>
          </a:ln>
        </p:spPr>
        <p:txBody>
          <a:bodyPr wrap="square">
            <a:noAutofit/>
          </a:bodyPr>
          <a:lstStyle/>
          <a:p>
            <a:pPr lvl="0">
              <a:spcBef>
                <a:spcPct val="20000"/>
              </a:spcBef>
              <a:buClr>
                <a:srgbClr val="5D5555"/>
              </a:buClr>
            </a:pPr>
            <a:r>
              <a:rPr lang="en-US" sz="1650" b="1" dirty="0">
                <a:solidFill>
                  <a:schemeClr val="accent1"/>
                </a:solidFill>
                <a:latin typeface="Museo Sans 300" charset="0"/>
                <a:ea typeface="Museo Sans 300" charset="0"/>
                <a:cs typeface="Museo Sans 300" charset="0"/>
              </a:rPr>
              <a:t>                Depth 1                                      Depth 2                               Depth 10</a:t>
            </a:r>
            <a:endParaRPr lang="en-US" sz="1650" dirty="0">
              <a:solidFill>
                <a:schemeClr val="accent6"/>
              </a:solidFill>
              <a:latin typeface="Museo Sans 300" charset="0"/>
              <a:ea typeface="Museo Sans 300" charset="0"/>
              <a:cs typeface="Museo Sans 300" charset="0"/>
            </a:endParaRPr>
          </a:p>
        </p:txBody>
      </p:sp>
      <p:pic>
        <p:nvPicPr>
          <p:cNvPr id="12" name="Picture 11"/>
          <p:cNvPicPr>
            <a:picLocks noChangeAspect="1"/>
          </p:cNvPicPr>
          <p:nvPr/>
        </p:nvPicPr>
        <p:blipFill>
          <a:blip r:embed="rId3"/>
          <a:stretch>
            <a:fillRect/>
          </a:stretch>
        </p:blipFill>
        <p:spPr>
          <a:xfrm>
            <a:off x="4753536" y="3372262"/>
            <a:ext cx="2270378" cy="1619314"/>
          </a:xfrm>
          <a:prstGeom prst="rect">
            <a:avLst/>
          </a:prstGeom>
        </p:spPr>
      </p:pic>
      <p:pic>
        <p:nvPicPr>
          <p:cNvPr id="13" name="Picture 12"/>
          <p:cNvPicPr>
            <a:picLocks noChangeAspect="1"/>
          </p:cNvPicPr>
          <p:nvPr/>
        </p:nvPicPr>
        <p:blipFill>
          <a:blip r:embed="rId4"/>
          <a:stretch>
            <a:fillRect/>
          </a:stretch>
        </p:blipFill>
        <p:spPr>
          <a:xfrm>
            <a:off x="2633450" y="3369733"/>
            <a:ext cx="2280874" cy="1626800"/>
          </a:xfrm>
          <a:prstGeom prst="rect">
            <a:avLst/>
          </a:prstGeom>
        </p:spPr>
      </p:pic>
      <p:pic>
        <p:nvPicPr>
          <p:cNvPr id="14" name="Picture 13"/>
          <p:cNvPicPr>
            <a:picLocks noChangeAspect="1"/>
          </p:cNvPicPr>
          <p:nvPr/>
        </p:nvPicPr>
        <p:blipFill>
          <a:blip r:embed="rId5"/>
          <a:stretch>
            <a:fillRect/>
          </a:stretch>
        </p:blipFill>
        <p:spPr>
          <a:xfrm>
            <a:off x="6282267" y="780746"/>
            <a:ext cx="2675926" cy="1908565"/>
          </a:xfrm>
          <a:prstGeom prst="rect">
            <a:avLst/>
          </a:prstGeom>
        </p:spPr>
      </p:pic>
      <p:pic>
        <p:nvPicPr>
          <p:cNvPr id="9" name="Picture 8"/>
          <p:cNvPicPr>
            <a:picLocks noChangeAspect="1"/>
          </p:cNvPicPr>
          <p:nvPr/>
        </p:nvPicPr>
        <p:blipFill>
          <a:blip r:embed="rId6"/>
          <a:stretch>
            <a:fillRect/>
          </a:stretch>
        </p:blipFill>
        <p:spPr>
          <a:xfrm>
            <a:off x="6870076" y="3369733"/>
            <a:ext cx="2273924" cy="1621843"/>
          </a:xfrm>
          <a:prstGeom prst="rect">
            <a:avLst/>
          </a:prstGeom>
        </p:spPr>
      </p:pic>
    </p:spTree>
    <p:extLst>
      <p:ext uri="{BB962C8B-B14F-4D97-AF65-F5344CB8AC3E}">
        <p14:creationId xmlns:p14="http://schemas.microsoft.com/office/powerpoint/2010/main" val="88946536"/>
      </p:ext>
    </p:extLst>
  </p:cSld>
  <p:clrMapOvr>
    <a:masterClrMapping/>
  </p:clrMapOvr>
  <p:transition spd="slow">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Overfitting</a:t>
            </a:r>
          </a:p>
        </p:txBody>
      </p:sp>
      <p:sp>
        <p:nvSpPr>
          <p:cNvPr id="10" name="Content Placeholder 2"/>
          <p:cNvSpPr>
            <a:spLocks noGrp="1"/>
          </p:cNvSpPr>
          <p:nvPr>
            <p:ph type="body" idx="1"/>
          </p:nvPr>
        </p:nvSpPr>
        <p:spPr/>
        <p:txBody>
          <a:bodyPr/>
          <a:lstStyle/>
          <a:p>
            <a:r>
              <a:rPr lang="en-US" dirty="0"/>
              <a:t>Deep decision trees are prone to overfitting</a:t>
            </a:r>
          </a:p>
          <a:p>
            <a:pPr lvl="1"/>
            <a:r>
              <a:rPr lang="en-US" dirty="0"/>
              <a:t>Decision boundaries are interpretable but not stable</a:t>
            </a:r>
          </a:p>
          <a:p>
            <a:pPr lvl="1"/>
            <a:r>
              <a:rPr lang="en-US" dirty="0"/>
              <a:t>Small change in the dataset leads to big difference in the outcome</a:t>
            </a:r>
          </a:p>
          <a:p>
            <a:r>
              <a:rPr lang="en-US" dirty="0"/>
              <a:t>Overcoming Overfitting:</a:t>
            </a:r>
          </a:p>
          <a:p>
            <a:pPr lvl="1"/>
            <a:r>
              <a:rPr lang="en-US" dirty="0"/>
              <a:t>Early stopping</a:t>
            </a:r>
          </a:p>
          <a:p>
            <a:pPr lvl="2"/>
            <a:r>
              <a:rPr lang="en-US" dirty="0"/>
              <a:t>Fixed length depth</a:t>
            </a:r>
          </a:p>
          <a:p>
            <a:pPr lvl="2"/>
            <a:r>
              <a:rPr lang="en-US" dirty="0"/>
              <a:t>Stop if error does not considerably decrease</a:t>
            </a:r>
          </a:p>
          <a:p>
            <a:pPr lvl="1"/>
            <a:r>
              <a:rPr lang="en-US" dirty="0"/>
              <a:t>Pruning</a:t>
            </a:r>
          </a:p>
          <a:p>
            <a:pPr lvl="2"/>
            <a:r>
              <a:rPr lang="en-US" dirty="0"/>
              <a:t>Grow full length trees</a:t>
            </a:r>
          </a:p>
          <a:p>
            <a:pPr lvl="2"/>
            <a:r>
              <a:rPr lang="en-US" dirty="0"/>
              <a:t>Prune nodes to balance a complexity penalty</a:t>
            </a:r>
          </a:p>
          <a:p>
            <a:pPr marL="596900"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167990116"/>
      </p:ext>
    </p:extLst>
  </p:cSld>
  <p:clrMapOvr>
    <a:masterClrMapping/>
  </p:clrMapOvr>
  <p:transition spd="slow">
    <p:push di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790" y="359002"/>
            <a:ext cx="2046300" cy="3981000"/>
          </a:xfrm>
        </p:spPr>
        <p:txBody>
          <a:bodyPr>
            <a:normAutofit/>
          </a:bodyPr>
          <a:lstStyle/>
          <a:p>
            <a:r>
              <a:rPr lang="en-US" dirty="0"/>
              <a:t>Predicting probabilities</a:t>
            </a:r>
          </a:p>
        </p:txBody>
      </p:sp>
      <p:sp>
        <p:nvSpPr>
          <p:cNvPr id="9" name="Rectangle 8"/>
          <p:cNvSpPr/>
          <p:nvPr/>
        </p:nvSpPr>
        <p:spPr>
          <a:xfrm>
            <a:off x="4923323" y="113528"/>
            <a:ext cx="1398814" cy="667322"/>
          </a:xfrm>
          <a:prstGeom prst="rect">
            <a:avLst/>
          </a:prstGeom>
          <a:solidFill>
            <a:schemeClr val="accent5">
              <a:lumMod val="20000"/>
              <a:lumOff val="8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b="1" dirty="0">
                <a:solidFill>
                  <a:schemeClr val="accent6"/>
                </a:solidFill>
                <a:latin typeface="Museo Sans 300" charset="0"/>
                <a:ea typeface="Museo Sans 300" charset="0"/>
                <a:cs typeface="Museo Sans 300" charset="0"/>
              </a:rPr>
              <a:t>Root</a:t>
            </a:r>
          </a:p>
          <a:p>
            <a:pPr algn="ctr"/>
            <a:r>
              <a:rPr lang="en-US" sz="1800" dirty="0">
                <a:solidFill>
                  <a:schemeClr val="accent3">
                    <a:lumMod val="75000"/>
                  </a:schemeClr>
                </a:solidFill>
                <a:latin typeface="Museo Sans 300" charset="0"/>
                <a:ea typeface="Museo Sans 300" charset="0"/>
                <a:cs typeface="Museo Sans 300" charset="0"/>
              </a:rPr>
              <a:t>18</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12</a:t>
            </a:r>
            <a:endParaRPr lang="en-US" sz="1800" dirty="0">
              <a:solidFill>
                <a:schemeClr val="accent1"/>
              </a:solidFill>
              <a:latin typeface="Museo Sans 300" charset="0"/>
              <a:ea typeface="Museo Sans 300" charset="0"/>
              <a:cs typeface="Museo Sans 300" charset="0"/>
            </a:endParaRPr>
          </a:p>
        </p:txBody>
      </p:sp>
      <p:sp>
        <p:nvSpPr>
          <p:cNvPr id="21" name="Rectangle 20"/>
          <p:cNvSpPr/>
          <p:nvPr/>
        </p:nvSpPr>
        <p:spPr>
          <a:xfrm>
            <a:off x="3177934" y="1905815"/>
            <a:ext cx="1109821" cy="66732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excellent</a:t>
            </a:r>
          </a:p>
          <a:p>
            <a:pPr algn="ctr"/>
            <a:r>
              <a:rPr lang="en-US" sz="1800" dirty="0">
                <a:solidFill>
                  <a:schemeClr val="accent3">
                    <a:lumMod val="75000"/>
                  </a:schemeClr>
                </a:solidFill>
                <a:latin typeface="Museo Sans 300" charset="0"/>
                <a:ea typeface="Museo Sans 300" charset="0"/>
                <a:cs typeface="Museo Sans 300" charset="0"/>
              </a:rPr>
              <a:t>9</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2</a:t>
            </a:r>
            <a:endParaRPr lang="en-US" sz="1800" dirty="0">
              <a:solidFill>
                <a:schemeClr val="accent1"/>
              </a:solidFill>
              <a:latin typeface="Museo Sans 300" charset="0"/>
              <a:ea typeface="Museo Sans 300" charset="0"/>
              <a:cs typeface="Museo Sans 300" charset="0"/>
            </a:endParaRPr>
          </a:p>
        </p:txBody>
      </p:sp>
      <p:sp>
        <p:nvSpPr>
          <p:cNvPr id="22" name="Rectangle 21"/>
          <p:cNvSpPr/>
          <p:nvPr/>
        </p:nvSpPr>
        <p:spPr>
          <a:xfrm>
            <a:off x="5078556" y="1918829"/>
            <a:ext cx="1096177" cy="66732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fair</a:t>
            </a:r>
          </a:p>
          <a:p>
            <a:pPr algn="ctr"/>
            <a:r>
              <a:rPr lang="en-US" sz="1800" dirty="0">
                <a:solidFill>
                  <a:schemeClr val="accent3">
                    <a:lumMod val="75000"/>
                  </a:schemeClr>
                </a:solidFill>
                <a:latin typeface="Museo Sans 300" charset="0"/>
                <a:ea typeface="Museo Sans 300" charset="0"/>
                <a:cs typeface="Museo Sans 300" charset="0"/>
              </a:rPr>
              <a:t>6</a:t>
            </a:r>
            <a:r>
              <a:rPr lang="en-US" sz="1800" dirty="0">
                <a:solidFill>
                  <a:schemeClr val="accent6"/>
                </a:solidFill>
                <a:latin typeface="Museo Sans 300" charset="0"/>
                <a:ea typeface="Museo Sans 300" charset="0"/>
                <a:cs typeface="Museo Sans 300" charset="0"/>
              </a:rPr>
              <a:t>   </a:t>
            </a:r>
            <a:r>
              <a:rPr lang="en-US" sz="1800" dirty="0">
                <a:solidFill>
                  <a:schemeClr val="accent4"/>
                </a:solidFill>
                <a:latin typeface="Museo Sans 300" charset="0"/>
                <a:ea typeface="Museo Sans 300" charset="0"/>
                <a:cs typeface="Museo Sans 300" charset="0"/>
              </a:rPr>
              <a:t>9</a:t>
            </a:r>
            <a:endParaRPr lang="en-US" sz="1800" dirty="0">
              <a:solidFill>
                <a:schemeClr val="accent1"/>
              </a:solidFill>
              <a:latin typeface="Museo Sans 300" charset="0"/>
              <a:ea typeface="Museo Sans 300" charset="0"/>
              <a:cs typeface="Museo Sans 300" charset="0"/>
            </a:endParaRPr>
          </a:p>
          <a:p>
            <a:pPr>
              <a:lnSpc>
                <a:spcPct val="150000"/>
              </a:lnSpc>
            </a:pPr>
            <a:endParaRPr lang="en-US" sz="1050" dirty="0">
              <a:solidFill>
                <a:schemeClr val="accent3">
                  <a:lumMod val="75000"/>
                </a:schemeClr>
              </a:solidFill>
              <a:latin typeface="Museo Sans 300" charset="0"/>
              <a:ea typeface="Museo Sans 300" charset="0"/>
              <a:cs typeface="Museo Sans 300" charset="0"/>
            </a:endParaRPr>
          </a:p>
        </p:txBody>
      </p:sp>
      <p:sp>
        <p:nvSpPr>
          <p:cNvPr id="23" name="Rectangle 22"/>
          <p:cNvSpPr/>
          <p:nvPr/>
        </p:nvSpPr>
        <p:spPr>
          <a:xfrm>
            <a:off x="6966010" y="1939424"/>
            <a:ext cx="1093850" cy="667322"/>
          </a:xfrm>
          <a:prstGeom prst="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en-US" sz="1800" dirty="0">
                <a:solidFill>
                  <a:schemeClr val="accent6"/>
                </a:solidFill>
                <a:latin typeface="Museo Sans 300" charset="0"/>
                <a:ea typeface="Museo Sans 300" charset="0"/>
                <a:cs typeface="Museo Sans 300" charset="0"/>
              </a:rPr>
              <a:t>poor</a:t>
            </a:r>
          </a:p>
          <a:p>
            <a:pPr algn="ctr"/>
            <a:r>
              <a:rPr lang="en-US" sz="1800" dirty="0">
                <a:solidFill>
                  <a:schemeClr val="accent3">
                    <a:lumMod val="75000"/>
                  </a:schemeClr>
                </a:solidFill>
                <a:latin typeface="Museo Sans 300" charset="0"/>
                <a:ea typeface="Museo Sans 300" charset="0"/>
                <a:cs typeface="Museo Sans 300" charset="0"/>
              </a:rPr>
              <a:t>3   </a:t>
            </a:r>
            <a:r>
              <a:rPr lang="en-US" sz="1800" dirty="0">
                <a:solidFill>
                  <a:schemeClr val="accent4"/>
                </a:solidFill>
                <a:latin typeface="Museo Sans 300" charset="0"/>
                <a:ea typeface="Museo Sans 300" charset="0"/>
                <a:cs typeface="Museo Sans 300" charset="0"/>
              </a:rPr>
              <a:t>1</a:t>
            </a:r>
            <a:endParaRPr lang="en-US" sz="1800" dirty="0">
              <a:solidFill>
                <a:schemeClr val="accent1"/>
              </a:solidFill>
              <a:latin typeface="Museo Sans 300" charset="0"/>
              <a:ea typeface="Museo Sans 300" charset="0"/>
              <a:cs typeface="Museo Sans 300" charset="0"/>
            </a:endParaRPr>
          </a:p>
        </p:txBody>
      </p:sp>
      <p:sp>
        <p:nvSpPr>
          <p:cNvPr id="33" name="Rectangle 32"/>
          <p:cNvSpPr/>
          <p:nvPr/>
        </p:nvSpPr>
        <p:spPr>
          <a:xfrm>
            <a:off x="2668124" y="673787"/>
            <a:ext cx="1443024" cy="669414"/>
          </a:xfrm>
          <a:prstGeom prst="rect">
            <a:avLst/>
          </a:prstGeom>
        </p:spPr>
        <p:txBody>
          <a:bodyPr wrap="none">
            <a:spAutoFit/>
          </a:bodyPr>
          <a:lstStyle/>
          <a:p>
            <a:r>
              <a:rPr lang="en-US" sz="1875" b="1" dirty="0">
                <a:solidFill>
                  <a:schemeClr val="accent6"/>
                </a:solidFill>
                <a:latin typeface="Museo Sans 300" charset="0"/>
                <a:ea typeface="Museo Sans 300" charset="0"/>
                <a:cs typeface="Museo Sans 300" charset="0"/>
              </a:rPr>
              <a:t>Loan status:</a:t>
            </a:r>
            <a:r>
              <a:rPr lang="en-US" sz="1875" dirty="0">
                <a:solidFill>
                  <a:schemeClr val="accent6"/>
                </a:solidFill>
                <a:latin typeface="Museo Sans 300" charset="0"/>
                <a:ea typeface="Museo Sans 300" charset="0"/>
                <a:cs typeface="Museo Sans 300" charset="0"/>
              </a:rPr>
              <a:t> </a:t>
            </a:r>
          </a:p>
          <a:p>
            <a:r>
              <a:rPr lang="en-US" sz="1875" dirty="0">
                <a:solidFill>
                  <a:schemeClr val="accent3">
                    <a:lumMod val="75000"/>
                  </a:schemeClr>
                </a:solidFill>
                <a:latin typeface="Museo Sans 300" charset="0"/>
                <a:ea typeface="Museo Sans 300" charset="0"/>
                <a:cs typeface="Museo Sans 300" charset="0"/>
              </a:rPr>
              <a:t>Safe </a:t>
            </a:r>
            <a:r>
              <a:rPr lang="en-US" sz="1875" dirty="0">
                <a:solidFill>
                  <a:schemeClr val="accent4"/>
                </a:solidFill>
                <a:latin typeface="Museo Sans 300" charset="0"/>
                <a:ea typeface="Museo Sans 300" charset="0"/>
                <a:cs typeface="Museo Sans 300" charset="0"/>
              </a:rPr>
              <a:t>Risky</a:t>
            </a:r>
            <a:endParaRPr lang="en-US" sz="1875" dirty="0">
              <a:solidFill>
                <a:schemeClr val="accent1"/>
              </a:solidFill>
              <a:latin typeface="Museo Sans 300" charset="0"/>
              <a:ea typeface="Museo Sans 300" charset="0"/>
              <a:cs typeface="Museo Sans 300" charset="0"/>
            </a:endParaRPr>
          </a:p>
        </p:txBody>
      </p:sp>
      <p:cxnSp>
        <p:nvCxnSpPr>
          <p:cNvPr id="26" name="Straight Arrow Connector 25"/>
          <p:cNvCxnSpPr>
            <a:cxnSpLocks/>
            <a:stCxn id="9" idx="2"/>
            <a:endCxn id="39" idx="0"/>
          </p:cNvCxnSpPr>
          <p:nvPr/>
        </p:nvCxnSpPr>
        <p:spPr>
          <a:xfrm>
            <a:off x="5622730" y="780850"/>
            <a:ext cx="4874" cy="21844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a:cxnSpLocks/>
            <a:stCxn id="39" idx="1"/>
            <a:endCxn id="21" idx="0"/>
          </p:cNvCxnSpPr>
          <p:nvPr/>
        </p:nvCxnSpPr>
        <p:spPr>
          <a:xfrm rot="10800000" flipV="1">
            <a:off x="3732845" y="1343201"/>
            <a:ext cx="940480" cy="562614"/>
          </a:xfrm>
          <a:prstGeom prst="bentConnector2">
            <a:avLst/>
          </a:prstGeom>
          <a:ln>
            <a:solidFill>
              <a:schemeClr val="accent5"/>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a:cxnSpLocks/>
            <a:stCxn id="39" idx="3"/>
            <a:endCxn id="23" idx="0"/>
          </p:cNvCxnSpPr>
          <p:nvPr/>
        </p:nvCxnSpPr>
        <p:spPr>
          <a:xfrm>
            <a:off x="6581883" y="1343201"/>
            <a:ext cx="931052" cy="596223"/>
          </a:xfrm>
          <a:prstGeom prst="bentConnector2">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cxnSpLocks/>
            <a:stCxn id="39" idx="2"/>
            <a:endCxn id="22" idx="0"/>
          </p:cNvCxnSpPr>
          <p:nvPr/>
        </p:nvCxnSpPr>
        <p:spPr>
          <a:xfrm flipH="1">
            <a:off x="5626645" y="1687105"/>
            <a:ext cx="959" cy="231724"/>
          </a:xfrm>
          <a:prstGeom prst="straightConnector1">
            <a:avLst/>
          </a:prstGeom>
          <a:ln>
            <a:solidFill>
              <a:schemeClr val="accent5"/>
            </a:solidFill>
            <a:tailEnd type="none"/>
          </a:ln>
          <a:effectLst/>
        </p:spPr>
        <p:style>
          <a:lnRef idx="2">
            <a:schemeClr val="accent1"/>
          </a:lnRef>
          <a:fillRef idx="0">
            <a:schemeClr val="accent1"/>
          </a:fillRef>
          <a:effectRef idx="1">
            <a:schemeClr val="accent1"/>
          </a:effectRef>
          <a:fontRef idx="minor">
            <a:schemeClr val="tx1"/>
          </a:fontRef>
        </p:style>
      </p:cxnSp>
      <p:sp>
        <p:nvSpPr>
          <p:cNvPr id="39" name="Diamond 38"/>
          <p:cNvSpPr/>
          <p:nvPr/>
        </p:nvSpPr>
        <p:spPr>
          <a:xfrm>
            <a:off x="4673325" y="999296"/>
            <a:ext cx="1908558" cy="687809"/>
          </a:xfrm>
          <a:prstGeom prst="diamond">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650" dirty="0">
                <a:solidFill>
                  <a:schemeClr val="accent6"/>
                </a:solidFill>
                <a:latin typeface="Museo Sans 300" charset="0"/>
                <a:ea typeface="Museo Sans 300" charset="0"/>
                <a:cs typeface="Museo Sans 300" charset="0"/>
              </a:rPr>
              <a:t>Credit?</a:t>
            </a:r>
          </a:p>
        </p:txBody>
      </p:sp>
      <p:cxnSp>
        <p:nvCxnSpPr>
          <p:cNvPr id="30" name="Straight Arrow Connector 29"/>
          <p:cNvCxnSpPr>
            <a:cxnSpLocks/>
            <a:stCxn id="21" idx="2"/>
          </p:cNvCxnSpPr>
          <p:nvPr/>
        </p:nvCxnSpPr>
        <p:spPr>
          <a:xfrm flipH="1">
            <a:off x="3732844" y="2573137"/>
            <a:ext cx="1" cy="495596"/>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31" name="Rounded Rectangle 30"/>
          <p:cNvSpPr/>
          <p:nvPr/>
        </p:nvSpPr>
        <p:spPr>
          <a:xfrm>
            <a:off x="3177934" y="3052503"/>
            <a:ext cx="1109821" cy="51935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800">
                <a:latin typeface="Museo Sans 300" charset="0"/>
                <a:ea typeface="Museo Sans 300" charset="0"/>
                <a:cs typeface="Museo Sans 300" charset="0"/>
              </a:rPr>
              <a:t>Safe</a:t>
            </a:r>
            <a:endParaRPr lang="en-US" sz="1800" dirty="0">
              <a:latin typeface="Museo Sans 300" charset="0"/>
              <a:ea typeface="Museo Sans 300" charset="0"/>
              <a:cs typeface="Museo Sans 300" charset="0"/>
            </a:endParaRPr>
          </a:p>
        </p:txBody>
      </p:sp>
      <p:cxnSp>
        <p:nvCxnSpPr>
          <p:cNvPr id="32" name="Straight Arrow Connector 31"/>
          <p:cNvCxnSpPr>
            <a:cxnSpLocks/>
            <a:stCxn id="22" idx="2"/>
            <a:endCxn id="36" idx="0"/>
          </p:cNvCxnSpPr>
          <p:nvPr/>
        </p:nvCxnSpPr>
        <p:spPr>
          <a:xfrm>
            <a:off x="5626645" y="2586151"/>
            <a:ext cx="6822" cy="466352"/>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36" name="Rounded Rectangle 35"/>
          <p:cNvSpPr/>
          <p:nvPr/>
        </p:nvSpPr>
        <p:spPr>
          <a:xfrm>
            <a:off x="5078556" y="3052503"/>
            <a:ext cx="1109821" cy="519351"/>
          </a:xfrm>
          <a:prstGeom prst="roundRect">
            <a:avLst>
              <a:gd name="adj" fmla="val 50000"/>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800" dirty="0">
                <a:latin typeface="Museo Sans 300" charset="0"/>
                <a:ea typeface="Museo Sans 300" charset="0"/>
                <a:cs typeface="Museo Sans 300" charset="0"/>
              </a:rPr>
              <a:t>Risky</a:t>
            </a:r>
          </a:p>
        </p:txBody>
      </p:sp>
      <p:cxnSp>
        <p:nvCxnSpPr>
          <p:cNvPr id="40" name="Straight Arrow Connector 39"/>
          <p:cNvCxnSpPr>
            <a:cxnSpLocks/>
          </p:cNvCxnSpPr>
          <p:nvPr/>
        </p:nvCxnSpPr>
        <p:spPr>
          <a:xfrm>
            <a:off x="7514099" y="2611180"/>
            <a:ext cx="6822" cy="482582"/>
          </a:xfrm>
          <a:prstGeom prst="straightConnector1">
            <a:avLst/>
          </a:prstGeom>
          <a:ln>
            <a:solidFill>
              <a:schemeClr val="accent5"/>
            </a:solidFill>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174733" y="3745033"/>
            <a:ext cx="1965657" cy="1215717"/>
          </a:xfrm>
          <a:prstGeom prst="rect">
            <a:avLst/>
          </a:prstGeom>
          <a:ln w="25400">
            <a:solidFill>
              <a:schemeClr val="accent1"/>
            </a:solidFill>
          </a:ln>
        </p:spPr>
        <p:txBody>
          <a:bodyPr wrap="square">
            <a:spAutoFit/>
          </a:bodyPr>
          <a:lstStyle/>
          <a:p>
            <a:r>
              <a:rPr lang="en-US" sz="2100" dirty="0">
                <a:solidFill>
                  <a:schemeClr val="accent6"/>
                </a:solidFill>
                <a:latin typeface="Museo Sans 300" charset="0"/>
                <a:ea typeface="Museo Sans 300" charset="0"/>
                <a:cs typeface="Museo Sans 300" charset="0"/>
              </a:rPr>
              <a:t>P(y = </a:t>
            </a:r>
            <a:r>
              <a:rPr lang="en-US" sz="2100" dirty="0">
                <a:solidFill>
                  <a:schemeClr val="accent3">
                    <a:lumMod val="75000"/>
                  </a:schemeClr>
                </a:solidFill>
                <a:latin typeface="Museo Sans 300" charset="0"/>
                <a:ea typeface="Museo Sans 300" charset="0"/>
                <a:cs typeface="Museo Sans 300" charset="0"/>
              </a:rPr>
              <a:t>Safe</a:t>
            </a:r>
            <a:r>
              <a:rPr lang="en-US" sz="2100" dirty="0">
                <a:solidFill>
                  <a:schemeClr val="accent6"/>
                </a:solidFill>
                <a:latin typeface="Museo Sans 300" charset="0"/>
                <a:ea typeface="Museo Sans 300" charset="0"/>
                <a:cs typeface="Museo Sans 300" charset="0"/>
              </a:rPr>
              <a:t> | </a:t>
            </a:r>
            <a:r>
              <a:rPr lang="en-US" sz="2100" dirty="0">
                <a:solidFill>
                  <a:schemeClr val="accent6"/>
                </a:solidFill>
                <a:latin typeface="Museo Sans 700"/>
                <a:ea typeface="Museo Sans 300" charset="0"/>
                <a:cs typeface="Museo Sans 700"/>
              </a:rPr>
              <a:t>x</a:t>
            </a:r>
            <a:r>
              <a:rPr lang="en-US" sz="2100" dirty="0">
                <a:solidFill>
                  <a:schemeClr val="accent6"/>
                </a:solidFill>
                <a:latin typeface="Museo Sans 300" charset="0"/>
                <a:ea typeface="Museo Sans 300" charset="0"/>
                <a:cs typeface="Museo Sans 300" charset="0"/>
              </a:rPr>
              <a:t>)</a:t>
            </a:r>
          </a:p>
          <a:p>
            <a:r>
              <a:rPr lang="en-US" sz="1000" dirty="0">
                <a:solidFill>
                  <a:schemeClr val="accent6"/>
                </a:solidFill>
                <a:latin typeface="Museo Sans 300" charset="0"/>
                <a:ea typeface="Museo Sans 300" charset="0"/>
                <a:cs typeface="Museo Sans 300" charset="0"/>
              </a:rPr>
              <a:t> </a:t>
            </a:r>
            <a:endParaRPr lang="en-US" sz="2100" dirty="0">
              <a:solidFill>
                <a:schemeClr val="accent6"/>
              </a:solidFill>
              <a:latin typeface="Museo Sans 300" charset="0"/>
              <a:ea typeface="Museo Sans 300" charset="0"/>
              <a:cs typeface="Museo Sans 300" charset="0"/>
            </a:endParaRPr>
          </a:p>
          <a:p>
            <a:r>
              <a:rPr lang="en-US" sz="2100" dirty="0">
                <a:solidFill>
                  <a:schemeClr val="accent6"/>
                </a:solidFill>
                <a:latin typeface="Museo Sans 300" charset="0"/>
                <a:ea typeface="Museo Sans 300" charset="0"/>
                <a:cs typeface="Museo Sans 300" charset="0"/>
              </a:rPr>
              <a:t>    =  </a:t>
            </a:r>
            <a:r>
              <a:rPr lang="en-US" sz="2100" u="sng" dirty="0">
                <a:solidFill>
                  <a:schemeClr val="accent6"/>
                </a:solidFill>
                <a:latin typeface="Museo Sans 300" charset="0"/>
                <a:ea typeface="Museo Sans 300" charset="0"/>
                <a:cs typeface="Museo Sans 300" charset="0"/>
              </a:rPr>
              <a:t>    </a:t>
            </a:r>
            <a:r>
              <a:rPr lang="en-US" sz="2100" b="1" u="sng" dirty="0">
                <a:solidFill>
                  <a:schemeClr val="accent3">
                    <a:lumMod val="75000"/>
                  </a:schemeClr>
                </a:solidFill>
                <a:latin typeface="Museo Sans 300" charset="0"/>
                <a:ea typeface="Museo Sans 300" charset="0"/>
                <a:cs typeface="Museo Sans 300" charset="0"/>
              </a:rPr>
              <a:t>3</a:t>
            </a:r>
            <a:r>
              <a:rPr lang="is-IS" sz="2100" u="sng" dirty="0">
                <a:solidFill>
                  <a:schemeClr val="accent6"/>
                </a:solidFill>
                <a:latin typeface="Museo Sans 300" charset="0"/>
                <a:ea typeface="Museo Sans 300" charset="0"/>
                <a:cs typeface="Museo Sans 300" charset="0"/>
              </a:rPr>
              <a:t>	 </a:t>
            </a:r>
            <a:r>
              <a:rPr lang="is-IS" sz="2100" dirty="0">
                <a:solidFill>
                  <a:schemeClr val="accent6"/>
                </a:solidFill>
                <a:latin typeface="Museo Sans 300" charset="0"/>
                <a:ea typeface="Museo Sans 300" charset="0"/>
                <a:cs typeface="Museo Sans 300" charset="0"/>
              </a:rPr>
              <a:t>  = 0.75</a:t>
            </a:r>
          </a:p>
          <a:p>
            <a:r>
              <a:rPr lang="en-US" sz="2100" b="1" dirty="0">
                <a:solidFill>
                  <a:schemeClr val="accent3">
                    <a:lumMod val="75000"/>
                  </a:schemeClr>
                </a:solidFill>
                <a:latin typeface="Museo Sans 300" charset="0"/>
                <a:ea typeface="Museo Sans 300" charset="0"/>
                <a:cs typeface="Museo Sans 300" charset="0"/>
              </a:rPr>
              <a:t>          3</a:t>
            </a:r>
            <a:r>
              <a:rPr lang="en-US" sz="2100" dirty="0">
                <a:solidFill>
                  <a:schemeClr val="accent6"/>
                </a:solidFill>
                <a:latin typeface="Museo Sans 300" charset="0"/>
                <a:ea typeface="Museo Sans 300" charset="0"/>
                <a:cs typeface="Museo Sans 300" charset="0"/>
              </a:rPr>
              <a:t> + </a:t>
            </a:r>
            <a:r>
              <a:rPr lang="en-US" sz="2100" b="1" dirty="0">
                <a:solidFill>
                  <a:schemeClr val="accent4"/>
                </a:solidFill>
                <a:latin typeface="Museo Sans 300" charset="0"/>
                <a:ea typeface="Museo Sans 300" charset="0"/>
                <a:cs typeface="Museo Sans 300" charset="0"/>
              </a:rPr>
              <a:t>1</a:t>
            </a:r>
            <a:endParaRPr lang="en-US" sz="2100" b="1" dirty="0">
              <a:solidFill>
                <a:schemeClr val="accent1"/>
              </a:solidFill>
              <a:latin typeface="Museo Sans 300" charset="0"/>
              <a:ea typeface="Museo Sans 300" charset="0"/>
              <a:cs typeface="Museo Sans 300" charset="0"/>
            </a:endParaRPr>
          </a:p>
        </p:txBody>
      </p:sp>
      <p:sp>
        <p:nvSpPr>
          <p:cNvPr id="29" name="Rounded Rectangle 28"/>
          <p:cNvSpPr/>
          <p:nvPr/>
        </p:nvSpPr>
        <p:spPr>
          <a:xfrm>
            <a:off x="6975535" y="3073866"/>
            <a:ext cx="1109821" cy="519351"/>
          </a:xfrm>
          <a:prstGeom prst="roundRect">
            <a:avLst>
              <a:gd name="adj" fmla="val 50000"/>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800">
                <a:latin typeface="Museo Sans 300" charset="0"/>
                <a:ea typeface="Museo Sans 300" charset="0"/>
                <a:cs typeface="Museo Sans 300" charset="0"/>
              </a:rPr>
              <a:t>Safe</a:t>
            </a:r>
            <a:endParaRPr lang="en-US" sz="1800" dirty="0">
              <a:latin typeface="Museo Sans 300" charset="0"/>
              <a:ea typeface="Museo Sans 300" charset="0"/>
              <a:cs typeface="Museo Sans 300" charset="0"/>
            </a:endParaRPr>
          </a:p>
        </p:txBody>
      </p:sp>
    </p:spTree>
    <p:extLst>
      <p:ext uri="{BB962C8B-B14F-4D97-AF65-F5344CB8AC3E}">
        <p14:creationId xmlns:p14="http://schemas.microsoft.com/office/powerpoint/2010/main" val="1685301973"/>
      </p:ext>
    </p:extLst>
  </p:cSld>
  <p:clrMapOvr>
    <a:masterClrMapping/>
  </p:clrMapOvr>
  <p:transition spd="slow">
    <p:push dir="u"/>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a:t>
            </a:r>
          </a:p>
        </p:txBody>
      </p:sp>
      <p:sp>
        <p:nvSpPr>
          <p:cNvPr id="10" name="Content Placeholder 2"/>
          <p:cNvSpPr>
            <a:spLocks noGrp="1"/>
          </p:cNvSpPr>
          <p:nvPr>
            <p:ph type="body" idx="1"/>
          </p:nvPr>
        </p:nvSpPr>
        <p:spPr/>
        <p:txBody>
          <a:bodyPr/>
          <a:lstStyle/>
          <a:p>
            <a:pPr marL="139700" indent="0">
              <a:buNone/>
            </a:pPr>
            <a:r>
              <a:rPr lang="en-US" dirty="0"/>
              <a:t>What you can do now:</a:t>
            </a:r>
          </a:p>
          <a:p>
            <a:r>
              <a:rPr lang="en-US" dirty="0"/>
              <a:t>Define a decision tree classifier</a:t>
            </a:r>
          </a:p>
          <a:p>
            <a:r>
              <a:rPr lang="en-US" dirty="0"/>
              <a:t>Interpret the output of a decision trees</a:t>
            </a:r>
          </a:p>
          <a:p>
            <a:r>
              <a:rPr lang="en-US" dirty="0"/>
              <a:t>Learn a decision tree classifier using greedy algorithm</a:t>
            </a:r>
          </a:p>
          <a:p>
            <a:r>
              <a:rPr lang="en-US" dirty="0"/>
              <a:t>Traverse a decision tree to make predictions</a:t>
            </a:r>
          </a:p>
          <a:p>
            <a:pPr lvl="1"/>
            <a:r>
              <a:rPr lang="en-US" dirty="0"/>
              <a:t>Majority class predictions</a:t>
            </a:r>
          </a:p>
        </p:txBody>
      </p:sp>
    </p:spTree>
    <p:extLst>
      <p:ext uri="{BB962C8B-B14F-4D97-AF65-F5344CB8AC3E}">
        <p14:creationId xmlns:p14="http://schemas.microsoft.com/office/powerpoint/2010/main" val="151484630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80C7D-EF87-4FAF-A023-8A1B12852477}"/>
              </a:ext>
            </a:extLst>
          </p:cNvPr>
          <p:cNvSpPr>
            <a:spLocks noGrp="1"/>
          </p:cNvSpPr>
          <p:nvPr>
            <p:ph type="title"/>
          </p:nvPr>
        </p:nvSpPr>
        <p:spPr/>
        <p:txBody>
          <a:bodyPr/>
          <a:lstStyle/>
          <a:p>
            <a:r>
              <a:rPr lang="en-US" dirty="0"/>
              <a:t>Idea: </a:t>
            </a:r>
            <a:br>
              <a:rPr lang="en-US" dirty="0"/>
            </a:br>
            <a:r>
              <a:rPr lang="en-US" dirty="0"/>
              <a:t>Naïve Bayes</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3D7EDF85-1275-45ED-A130-3C2A9A9683C6}"/>
                  </a:ext>
                </a:extLst>
              </p:cNvPr>
              <p:cNvSpPr>
                <a:spLocks noGrp="1"/>
              </p:cNvSpPr>
              <p:nvPr>
                <p:ph type="body" idx="1"/>
              </p:nvPr>
            </p:nvSpPr>
            <p:spPr/>
            <p:txBody>
              <a:bodyPr/>
              <a:lstStyle/>
              <a:p>
                <a:pPr marL="139700" indent="0">
                  <a:buNone/>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𝑥</m:t>
                      </m:r>
                      <m:r>
                        <a:rPr lang="en-US" i="1" smtClean="0">
                          <a:latin typeface="Cambria Math" panose="02040503050406030204" pitchFamily="18" charset="0"/>
                        </a:rPr>
                        <m:t>=“</m:t>
                      </m:r>
                      <m:r>
                        <a:rPr lang="en-US" i="1" smtClean="0">
                          <a:latin typeface="Cambria Math" panose="02040503050406030204" pitchFamily="18" charset="0"/>
                        </a:rPr>
                        <m:t>𝑇h𝑒</m:t>
                      </m:r>
                      <m:r>
                        <a:rPr lang="en-US" i="1" smtClean="0">
                          <a:latin typeface="Cambria Math" panose="02040503050406030204" pitchFamily="18" charset="0"/>
                        </a:rPr>
                        <m:t> </m:t>
                      </m:r>
                      <m:r>
                        <a:rPr lang="en-US" i="1" smtClean="0">
                          <a:latin typeface="Cambria Math" panose="02040503050406030204" pitchFamily="18" charset="0"/>
                        </a:rPr>
                        <m:t>𝑠𝑢𝑠h𝑖</m:t>
                      </m:r>
                      <m:r>
                        <a:rPr lang="en-US" i="1" smtClean="0">
                          <a:latin typeface="Cambria Math" panose="02040503050406030204" pitchFamily="18" charset="0"/>
                        </a:rPr>
                        <m:t> &amp; </m:t>
                      </m:r>
                      <m:r>
                        <a:rPr lang="en-US" i="1" smtClean="0">
                          <a:latin typeface="Cambria Math" panose="02040503050406030204" pitchFamily="18" charset="0"/>
                        </a:rPr>
                        <m:t>𝑒𝑣𝑒𝑟𝑦𝑡h𝑖𝑛𝑔</m:t>
                      </m:r>
                      <m:r>
                        <a:rPr lang="en-US" i="1" smtClean="0">
                          <a:latin typeface="Cambria Math" panose="02040503050406030204" pitchFamily="18" charset="0"/>
                        </a:rPr>
                        <m:t> </m:t>
                      </m:r>
                      <m:r>
                        <a:rPr lang="en-US" i="1" smtClean="0">
                          <a:latin typeface="Cambria Math" panose="02040503050406030204" pitchFamily="18" charset="0"/>
                        </a:rPr>
                        <m:t>𝑒𝑙𝑠𝑒</m:t>
                      </m:r>
                      <m:r>
                        <a:rPr lang="en-US" i="1" smtClean="0">
                          <a:latin typeface="Cambria Math" panose="02040503050406030204" pitchFamily="18" charset="0"/>
                        </a:rPr>
                        <m:t> </m:t>
                      </m:r>
                      <m:r>
                        <a:rPr lang="en-US" i="1" smtClean="0">
                          <a:latin typeface="Cambria Math" panose="02040503050406030204" pitchFamily="18" charset="0"/>
                        </a:rPr>
                        <m:t>𝑤𝑎𝑠</m:t>
                      </m:r>
                      <m:r>
                        <a:rPr lang="en-US" i="1" smtClean="0">
                          <a:latin typeface="Cambria Math" panose="02040503050406030204" pitchFamily="18" charset="0"/>
                        </a:rPr>
                        <m:t> </m:t>
                      </m:r>
                      <m:r>
                        <a:rPr lang="en-US" i="1" smtClean="0">
                          <a:latin typeface="Cambria Math" panose="02040503050406030204" pitchFamily="18" charset="0"/>
                        </a:rPr>
                        <m:t>𝑎𝑤𝑒𝑠𝑜𝑚𝑒</m:t>
                      </m:r>
                      <m:r>
                        <a:rPr lang="en-US" i="1" smtClean="0">
                          <a:latin typeface="Cambria Math" panose="02040503050406030204" pitchFamily="18" charset="0"/>
                        </a:rPr>
                        <m:t>!”</m:t>
                      </m:r>
                    </m:oMath>
                  </m:oMathPara>
                </a14:m>
                <a:endParaRPr lang="en-US" dirty="0"/>
              </a:p>
              <a:p>
                <a:pPr marL="596900" lvl="1" indent="0">
                  <a:buNone/>
                </a:pPr>
                <a14:m>
                  <m:oMath xmlns:m="http://schemas.openxmlformats.org/officeDocument/2006/math">
                    <m:r>
                      <a:rPr lang="en-US" sz="1300" i="1">
                        <a:solidFill>
                          <a:srgbClr val="92D050"/>
                        </a:solidFill>
                        <a:latin typeface="Cambria Math" panose="02040503050406030204" pitchFamily="18" charset="0"/>
                      </a:rPr>
                      <m:t>𝑃</m:t>
                    </m:r>
                    <m:d>
                      <m:dPr>
                        <m:ctrlPr>
                          <a:rPr lang="en-US" sz="1300" i="1">
                            <a:solidFill>
                              <a:srgbClr val="92D050"/>
                            </a:solidFill>
                            <a:latin typeface="Cambria Math" panose="02040503050406030204" pitchFamily="18" charset="0"/>
                          </a:rPr>
                        </m:ctrlPr>
                      </m:dPr>
                      <m:e>
                        <m:r>
                          <a:rPr lang="en-US" sz="1300" i="1">
                            <a:solidFill>
                              <a:srgbClr val="92D050"/>
                            </a:solidFill>
                            <a:latin typeface="Cambria Math" panose="02040503050406030204" pitchFamily="18" charset="0"/>
                          </a:rPr>
                          <m:t>𝑦</m:t>
                        </m:r>
                        <m:r>
                          <a:rPr lang="en-US" sz="1300" i="1">
                            <a:solidFill>
                              <a:srgbClr val="92D050"/>
                            </a:solidFill>
                            <a:latin typeface="Cambria Math" panose="02040503050406030204" pitchFamily="18" charset="0"/>
                          </a:rPr>
                          <m:t>=+1│</m:t>
                        </m:r>
                        <m:r>
                          <a:rPr lang="en-US" sz="1300" i="1">
                            <a:solidFill>
                              <a:srgbClr val="92D050"/>
                            </a:solidFill>
                            <a:latin typeface="Cambria Math" panose="02040503050406030204" pitchFamily="18" charset="0"/>
                          </a:rPr>
                          <m:t>𝑥</m:t>
                        </m:r>
                        <m:r>
                          <a:rPr lang="en-US" sz="1300" i="1">
                            <a:solidFill>
                              <a:srgbClr val="92D050"/>
                            </a:solidFill>
                            <a:latin typeface="Cambria Math" panose="02040503050406030204" pitchFamily="18" charset="0"/>
                          </a:rPr>
                          <m:t>=“</m:t>
                        </m:r>
                        <m:r>
                          <a:rPr lang="en-US" sz="1300" i="1">
                            <a:solidFill>
                              <a:srgbClr val="92D050"/>
                            </a:solidFill>
                            <a:latin typeface="Cambria Math" panose="02040503050406030204" pitchFamily="18" charset="0"/>
                          </a:rPr>
                          <m:t>𝑇h𝑒</m:t>
                        </m:r>
                        <m:r>
                          <a:rPr lang="en-US" sz="1300" i="1">
                            <a:solidFill>
                              <a:srgbClr val="92D050"/>
                            </a:solidFill>
                            <a:latin typeface="Cambria Math" panose="02040503050406030204" pitchFamily="18" charset="0"/>
                          </a:rPr>
                          <m:t> </m:t>
                        </m:r>
                        <m:r>
                          <a:rPr lang="en-US" sz="1300" i="1">
                            <a:solidFill>
                              <a:srgbClr val="92D050"/>
                            </a:solidFill>
                            <a:latin typeface="Cambria Math" panose="02040503050406030204" pitchFamily="18" charset="0"/>
                          </a:rPr>
                          <m:t>𝑠𝑢𝑠h𝑖</m:t>
                        </m:r>
                        <m:r>
                          <a:rPr lang="en-US" sz="1300" i="1">
                            <a:solidFill>
                              <a:srgbClr val="92D050"/>
                            </a:solidFill>
                            <a:latin typeface="Cambria Math" panose="02040503050406030204" pitchFamily="18" charset="0"/>
                          </a:rPr>
                          <m:t> &amp; </m:t>
                        </m:r>
                        <m:r>
                          <a:rPr lang="en-US" sz="1300" i="1">
                            <a:solidFill>
                              <a:srgbClr val="92D050"/>
                            </a:solidFill>
                            <a:latin typeface="Cambria Math" panose="02040503050406030204" pitchFamily="18" charset="0"/>
                          </a:rPr>
                          <m:t>𝑒𝑣𝑒𝑟𝑦𝑡h𝑖𝑛𝑔</m:t>
                        </m:r>
                        <m:r>
                          <a:rPr lang="en-US" sz="1300" i="1">
                            <a:solidFill>
                              <a:srgbClr val="92D050"/>
                            </a:solidFill>
                            <a:latin typeface="Cambria Math" panose="02040503050406030204" pitchFamily="18" charset="0"/>
                          </a:rPr>
                          <m:t> </m:t>
                        </m:r>
                        <m:r>
                          <a:rPr lang="en-US" sz="1300" i="1">
                            <a:solidFill>
                              <a:srgbClr val="92D050"/>
                            </a:solidFill>
                            <a:latin typeface="Cambria Math" panose="02040503050406030204" pitchFamily="18" charset="0"/>
                          </a:rPr>
                          <m:t>𝑒𝑙𝑠𝑒</m:t>
                        </m:r>
                        <m:r>
                          <a:rPr lang="en-US" sz="1300" i="1">
                            <a:solidFill>
                              <a:srgbClr val="92D050"/>
                            </a:solidFill>
                            <a:latin typeface="Cambria Math" panose="02040503050406030204" pitchFamily="18" charset="0"/>
                          </a:rPr>
                          <m:t> </m:t>
                        </m:r>
                        <m:r>
                          <a:rPr lang="en-US" sz="1300" i="1">
                            <a:solidFill>
                              <a:srgbClr val="92D050"/>
                            </a:solidFill>
                            <a:latin typeface="Cambria Math" panose="02040503050406030204" pitchFamily="18" charset="0"/>
                          </a:rPr>
                          <m:t>𝑤𝑎𝑠</m:t>
                        </m:r>
                        <m:r>
                          <a:rPr lang="en-US" sz="1300" i="1">
                            <a:solidFill>
                              <a:srgbClr val="92D050"/>
                            </a:solidFill>
                            <a:latin typeface="Cambria Math" panose="02040503050406030204" pitchFamily="18" charset="0"/>
                          </a:rPr>
                          <m:t> </m:t>
                        </m:r>
                        <m:r>
                          <a:rPr lang="en-US" sz="1300" i="1">
                            <a:solidFill>
                              <a:srgbClr val="92D050"/>
                            </a:solidFill>
                            <a:latin typeface="Cambria Math" panose="02040503050406030204" pitchFamily="18" charset="0"/>
                          </a:rPr>
                          <m:t>𝑎𝑤𝑒𝑠𝑜𝑚𝑒</m:t>
                        </m:r>
                        <m:r>
                          <a:rPr lang="en-US" sz="1300" i="1">
                            <a:solidFill>
                              <a:srgbClr val="92D050"/>
                            </a:solidFill>
                            <a:latin typeface="Cambria Math" panose="02040503050406030204" pitchFamily="18" charset="0"/>
                          </a:rPr>
                          <m:t>!”</m:t>
                        </m:r>
                      </m:e>
                    </m:d>
                  </m:oMath>
                </a14:m>
                <a:r>
                  <a:rPr lang="en-US" sz="1300" dirty="0">
                    <a:solidFill>
                      <a:srgbClr val="92D050"/>
                    </a:solidFill>
                  </a:rPr>
                  <a:t>?</a:t>
                </a:r>
              </a:p>
              <a:p>
                <a:pPr marL="596900" lvl="1" indent="0">
                  <a:buNone/>
                </a:pPr>
                <a14:m>
                  <m:oMath xmlns:m="http://schemas.openxmlformats.org/officeDocument/2006/math">
                    <m:r>
                      <a:rPr lang="en-US" sz="1300" i="1">
                        <a:solidFill>
                          <a:srgbClr val="C00000"/>
                        </a:solidFill>
                        <a:latin typeface="Cambria Math" panose="02040503050406030204" pitchFamily="18" charset="0"/>
                      </a:rPr>
                      <m:t>𝑃</m:t>
                    </m:r>
                    <m:d>
                      <m:dPr>
                        <m:ctrlPr>
                          <a:rPr lang="en-US" sz="1300" i="1">
                            <a:solidFill>
                              <a:srgbClr val="C00000"/>
                            </a:solidFill>
                            <a:latin typeface="Cambria Math" panose="02040503050406030204" pitchFamily="18" charset="0"/>
                          </a:rPr>
                        </m:ctrlPr>
                      </m:dPr>
                      <m:e>
                        <m:r>
                          <a:rPr lang="en-US" sz="1300" i="1">
                            <a:solidFill>
                              <a:srgbClr val="C00000"/>
                            </a:solidFill>
                            <a:latin typeface="Cambria Math" panose="02040503050406030204" pitchFamily="18" charset="0"/>
                          </a:rPr>
                          <m:t>𝑦</m:t>
                        </m:r>
                        <m:r>
                          <a:rPr lang="en-US" sz="1300" i="1">
                            <a:solidFill>
                              <a:srgbClr val="C00000"/>
                            </a:solidFill>
                            <a:latin typeface="Cambria Math" panose="02040503050406030204" pitchFamily="18" charset="0"/>
                          </a:rPr>
                          <m:t>=−1│</m:t>
                        </m:r>
                        <m:r>
                          <a:rPr lang="en-US" sz="1300" i="1">
                            <a:solidFill>
                              <a:srgbClr val="C00000"/>
                            </a:solidFill>
                            <a:latin typeface="Cambria Math" panose="02040503050406030204" pitchFamily="18" charset="0"/>
                          </a:rPr>
                          <m:t>𝑥</m:t>
                        </m:r>
                        <m:r>
                          <a:rPr lang="en-US" sz="1300" i="1">
                            <a:solidFill>
                              <a:srgbClr val="C00000"/>
                            </a:solidFill>
                            <a:latin typeface="Cambria Math" panose="02040503050406030204" pitchFamily="18" charset="0"/>
                          </a:rPr>
                          <m:t>=“</m:t>
                        </m:r>
                        <m:r>
                          <a:rPr lang="en-US" sz="1300" i="1">
                            <a:solidFill>
                              <a:srgbClr val="C00000"/>
                            </a:solidFill>
                            <a:latin typeface="Cambria Math" panose="02040503050406030204" pitchFamily="18" charset="0"/>
                          </a:rPr>
                          <m:t>𝑇h𝑒</m:t>
                        </m:r>
                        <m:r>
                          <a:rPr lang="en-US" sz="1300" i="1">
                            <a:solidFill>
                              <a:srgbClr val="C00000"/>
                            </a:solidFill>
                            <a:latin typeface="Cambria Math" panose="02040503050406030204" pitchFamily="18" charset="0"/>
                          </a:rPr>
                          <m:t> </m:t>
                        </m:r>
                        <m:r>
                          <a:rPr lang="en-US" sz="1300" i="1">
                            <a:solidFill>
                              <a:srgbClr val="C00000"/>
                            </a:solidFill>
                            <a:latin typeface="Cambria Math" panose="02040503050406030204" pitchFamily="18" charset="0"/>
                          </a:rPr>
                          <m:t>𝑠𝑢𝑠h𝑖</m:t>
                        </m:r>
                        <m:r>
                          <a:rPr lang="en-US" sz="1300" i="1">
                            <a:solidFill>
                              <a:srgbClr val="C00000"/>
                            </a:solidFill>
                            <a:latin typeface="Cambria Math" panose="02040503050406030204" pitchFamily="18" charset="0"/>
                          </a:rPr>
                          <m:t> &amp; </m:t>
                        </m:r>
                        <m:r>
                          <a:rPr lang="en-US" sz="1300" i="1">
                            <a:solidFill>
                              <a:srgbClr val="C00000"/>
                            </a:solidFill>
                            <a:latin typeface="Cambria Math" panose="02040503050406030204" pitchFamily="18" charset="0"/>
                          </a:rPr>
                          <m:t>𝑒𝑣𝑒𝑟𝑦𝑡h𝑖𝑛𝑔</m:t>
                        </m:r>
                        <m:r>
                          <a:rPr lang="en-US" sz="1300" i="1">
                            <a:solidFill>
                              <a:srgbClr val="C00000"/>
                            </a:solidFill>
                            <a:latin typeface="Cambria Math" panose="02040503050406030204" pitchFamily="18" charset="0"/>
                          </a:rPr>
                          <m:t> </m:t>
                        </m:r>
                        <m:r>
                          <a:rPr lang="en-US" sz="1300" i="1">
                            <a:solidFill>
                              <a:srgbClr val="C00000"/>
                            </a:solidFill>
                            <a:latin typeface="Cambria Math" panose="02040503050406030204" pitchFamily="18" charset="0"/>
                          </a:rPr>
                          <m:t>𝑒𝑙𝑠𝑒</m:t>
                        </m:r>
                        <m:r>
                          <a:rPr lang="en-US" sz="1300" i="1">
                            <a:solidFill>
                              <a:srgbClr val="C00000"/>
                            </a:solidFill>
                            <a:latin typeface="Cambria Math" panose="02040503050406030204" pitchFamily="18" charset="0"/>
                          </a:rPr>
                          <m:t> </m:t>
                        </m:r>
                        <m:r>
                          <a:rPr lang="en-US" sz="1300" i="1">
                            <a:solidFill>
                              <a:srgbClr val="C00000"/>
                            </a:solidFill>
                            <a:latin typeface="Cambria Math" panose="02040503050406030204" pitchFamily="18" charset="0"/>
                          </a:rPr>
                          <m:t>𝑤𝑎𝑠</m:t>
                        </m:r>
                        <m:r>
                          <a:rPr lang="en-US" sz="1300" i="1">
                            <a:solidFill>
                              <a:srgbClr val="C00000"/>
                            </a:solidFill>
                            <a:latin typeface="Cambria Math" panose="02040503050406030204" pitchFamily="18" charset="0"/>
                          </a:rPr>
                          <m:t> </m:t>
                        </m:r>
                        <m:r>
                          <a:rPr lang="en-US" sz="1300" i="1">
                            <a:solidFill>
                              <a:srgbClr val="C00000"/>
                            </a:solidFill>
                            <a:latin typeface="Cambria Math" panose="02040503050406030204" pitchFamily="18" charset="0"/>
                          </a:rPr>
                          <m:t>𝑎𝑤𝑒𝑠𝑜𝑚𝑒</m:t>
                        </m:r>
                        <m:r>
                          <a:rPr lang="en-US" sz="1300" i="1">
                            <a:solidFill>
                              <a:srgbClr val="C00000"/>
                            </a:solidFill>
                            <a:latin typeface="Cambria Math" panose="02040503050406030204" pitchFamily="18" charset="0"/>
                          </a:rPr>
                          <m:t>!”</m:t>
                        </m:r>
                      </m:e>
                    </m:d>
                  </m:oMath>
                </a14:m>
                <a:r>
                  <a:rPr lang="en-US" sz="1300" dirty="0">
                    <a:solidFill>
                      <a:srgbClr val="C00000"/>
                    </a:solidFill>
                  </a:rPr>
                  <a:t>?</a:t>
                </a:r>
              </a:p>
              <a:p>
                <a:pPr marL="139700" indent="0">
                  <a:buNone/>
                </a:pPr>
                <a:endParaRPr lang="en-US" dirty="0"/>
              </a:p>
              <a:p>
                <a:pPr marL="139700" indent="0">
                  <a:buNone/>
                </a:pPr>
                <a:r>
                  <a:rPr lang="en-US" b="1" dirty="0"/>
                  <a:t>Idea: </a:t>
                </a:r>
                <a:r>
                  <a:rPr lang="en-US" dirty="0"/>
                  <a:t>Select the class that is the most likely!</a:t>
                </a:r>
                <a:endParaRPr lang="en-US" b="1" dirty="0"/>
              </a:p>
              <a:p>
                <a:pPr marL="139700" indent="0">
                  <a:buNone/>
                </a:pPr>
                <a:r>
                  <a:rPr lang="en-US" b="1" dirty="0"/>
                  <a:t>Bayes Rule:</a:t>
                </a:r>
              </a:p>
              <a:p>
                <a:pPr marL="13970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𝑦</m:t>
                          </m:r>
                          <m:r>
                            <a:rPr lang="en-US" i="1">
                              <a:latin typeface="Cambria Math" panose="02040503050406030204" pitchFamily="18" charset="0"/>
                            </a:rPr>
                            <m:t>=+1</m:t>
                          </m:r>
                        </m:e>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 </m:t>
                              </m:r>
                            </m:sub>
                          </m:sSub>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𝑃</m:t>
                          </m:r>
                          <m:d>
                            <m:dPr>
                              <m:endChr m:val="|"/>
                              <m:ctrlPr>
                                <a:rPr lang="en-US"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𝑦</m:t>
                          </m:r>
                          <m:r>
                            <a:rPr lang="en-US" i="1">
                              <a:latin typeface="Cambria Math" panose="02040503050406030204" pitchFamily="18" charset="0"/>
                            </a:rPr>
                            <m:t>=+1)</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𝑦</m:t>
                              </m:r>
                              <m:r>
                                <a:rPr lang="en-US" i="1">
                                  <a:latin typeface="Cambria Math" panose="02040503050406030204" pitchFamily="18" charset="0"/>
                                </a:rPr>
                                <m:t>=+1</m:t>
                              </m:r>
                            </m:e>
                          </m:d>
                          <m:r>
                            <a:rPr lang="en-US" i="1">
                              <a:latin typeface="Cambria Math" panose="02040503050406030204" pitchFamily="18" charset="0"/>
                            </a:rPr>
                            <m:t> </m:t>
                          </m:r>
                        </m:num>
                        <m:den>
                          <m:r>
                            <a:rPr lang="en-US" i="1">
                              <a:latin typeface="Cambria Math" panose="02040503050406030204" pitchFamily="18" charset="0"/>
                            </a:rPr>
                            <m:t>𝑃</m:t>
                          </m:r>
                          <m:r>
                            <a:rPr lang="en-US" i="1">
                              <a:latin typeface="Cambria Math" panose="02040503050406030204" pitchFamily="18" charset="0"/>
                            </a:rPr>
                            <m:t>(</m:t>
                          </m:r>
                          <m:r>
                            <a:rPr lang="en-US" i="1">
                              <a:latin typeface="Cambria Math" panose="02040503050406030204" pitchFamily="18" charset="0"/>
                            </a:rPr>
                            <m:t>𝑥</m:t>
                          </m:r>
                          <m:r>
                            <a:rPr lang="en-US" i="1">
                              <a:latin typeface="Cambria Math" panose="02040503050406030204" pitchFamily="18" charset="0"/>
                            </a:rPr>
                            <m:t>)</m:t>
                          </m:r>
                        </m:den>
                      </m:f>
                    </m:oMath>
                  </m:oMathPara>
                </a14:m>
                <a:endParaRPr lang="en-US" b="1" dirty="0"/>
              </a:p>
              <a:p>
                <a:pPr marL="139700" indent="0">
                  <a:buNone/>
                </a:pPr>
                <a:r>
                  <a:rPr lang="en-US" dirty="0"/>
                  <a:t>Example</a:t>
                </a:r>
              </a:p>
              <a:p>
                <a:pPr marL="139700" indent="0">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m:t>
                              </m:r>
                              <m:r>
                                <a:rPr lang="en-US" i="1">
                                  <a:latin typeface="Cambria Math" panose="02040503050406030204" pitchFamily="18" charset="0"/>
                                </a:rPr>
                                <m:t>𝑇h𝑒</m:t>
                              </m:r>
                              <m:r>
                                <a:rPr lang="en-US" i="1">
                                  <a:latin typeface="Cambria Math" panose="02040503050406030204" pitchFamily="18" charset="0"/>
                                </a:rPr>
                                <m:t> </m:t>
                              </m:r>
                              <m:r>
                                <a:rPr lang="en-US" i="1">
                                  <a:latin typeface="Cambria Math" panose="02040503050406030204" pitchFamily="18" charset="0"/>
                                </a:rPr>
                                <m:t>𝑠𝑢𝑠h𝑖</m:t>
                              </m:r>
                              <m:r>
                                <a:rPr lang="en-US" i="1">
                                  <a:latin typeface="Cambria Math" panose="02040503050406030204" pitchFamily="18" charset="0"/>
                                </a:rPr>
                                <m:t> &amp;</m:t>
                              </m:r>
                              <m:r>
                                <a:rPr lang="en-US" i="1">
                                  <a:latin typeface="Cambria Math" panose="02040503050406030204" pitchFamily="18" charset="0"/>
                                </a:rPr>
                                <m:t>𝑒𝑣𝑒𝑟𝑦𝑡h𝑖𝑛𝑔</m:t>
                              </m:r>
                              <m:r>
                                <a:rPr lang="en-US" i="1">
                                  <a:latin typeface="Cambria Math" panose="02040503050406030204" pitchFamily="18" charset="0"/>
                                </a:rPr>
                                <m:t> </m:t>
                              </m:r>
                              <m:r>
                                <a:rPr lang="en-US" i="1">
                                  <a:latin typeface="Cambria Math" panose="02040503050406030204" pitchFamily="18" charset="0"/>
                                </a:rPr>
                                <m:t>𝑒𝑙𝑠𝑒</m:t>
                              </m:r>
                              <m:r>
                                <a:rPr lang="en-US" i="1">
                                  <a:latin typeface="Cambria Math" panose="02040503050406030204" pitchFamily="18" charset="0"/>
                                </a:rPr>
                                <m:t> </m:t>
                              </m:r>
                              <m:r>
                                <a:rPr lang="en-US" i="1">
                                  <a:latin typeface="Cambria Math" panose="02040503050406030204" pitchFamily="18" charset="0"/>
                                </a:rPr>
                                <m:t>𝑤𝑎𝑠</m:t>
                              </m:r>
                              <m:r>
                                <a:rPr lang="en-US" i="1">
                                  <a:latin typeface="Cambria Math" panose="02040503050406030204" pitchFamily="18" charset="0"/>
                                </a:rPr>
                                <m:t> </m:t>
                              </m:r>
                              <m:r>
                                <a:rPr lang="en-US" i="1">
                                  <a:latin typeface="Cambria Math" panose="02040503050406030204" pitchFamily="18" charset="0"/>
                                </a:rPr>
                                <m:t>𝑎𝑤𝑒𝑠𝑜𝑚𝑒</m:t>
                              </m:r>
                              <m:r>
                                <a:rPr lang="en-US" i="1">
                                  <a:latin typeface="Cambria Math" panose="02040503050406030204" pitchFamily="18" charset="0"/>
                                </a:rPr>
                                <m:t>!”│</m:t>
                              </m:r>
                              <m:r>
                                <a:rPr lang="en-US" i="1">
                                  <a:latin typeface="Cambria Math" panose="02040503050406030204" pitchFamily="18" charset="0"/>
                                </a:rPr>
                                <m:t>𝑦</m:t>
                              </m:r>
                              <m:r>
                                <a:rPr lang="en-US" i="1">
                                  <a:latin typeface="Cambria Math" panose="02040503050406030204" pitchFamily="18" charset="0"/>
                                </a:rPr>
                                <m:t>=+1</m:t>
                              </m:r>
                            </m:e>
                          </m:d>
                          <m:r>
                            <a:rPr lang="en-US" i="1">
                              <a:latin typeface="Cambria Math" panose="02040503050406030204" pitchFamily="18" charset="0"/>
                            </a:rPr>
                            <m:t> </m:t>
                          </m:r>
                          <m:r>
                            <a:rPr lang="en-US" i="1">
                              <a:latin typeface="Cambria Math" panose="02040503050406030204" pitchFamily="18" charset="0"/>
                            </a:rPr>
                            <m:t>𝑃</m:t>
                          </m:r>
                          <m:r>
                            <a:rPr lang="en-US" i="1">
                              <a:latin typeface="Cambria Math" panose="02040503050406030204" pitchFamily="18" charset="0"/>
                            </a:rPr>
                            <m:t>(</m:t>
                          </m:r>
                          <m:r>
                            <a:rPr lang="en-US" i="1">
                              <a:latin typeface="Cambria Math" panose="02040503050406030204" pitchFamily="18" charset="0"/>
                            </a:rPr>
                            <m:t>𝑦</m:t>
                          </m:r>
                          <m:r>
                            <a:rPr lang="en-US" i="1">
                              <a:latin typeface="Cambria Math" panose="02040503050406030204" pitchFamily="18" charset="0"/>
                            </a:rPr>
                            <m:t>=+1) </m:t>
                          </m:r>
                        </m:num>
                        <m:den>
                          <m:r>
                            <a:rPr lang="en-US" i="1">
                              <a:latin typeface="Cambria Math" panose="02040503050406030204" pitchFamily="18" charset="0"/>
                            </a:rPr>
                            <m:t>𝑃</m:t>
                          </m:r>
                          <m:r>
                            <a:rPr lang="en-US" i="1">
                              <a:latin typeface="Cambria Math" panose="02040503050406030204" pitchFamily="18" charset="0"/>
                            </a:rPr>
                            <m:t>(“</m:t>
                          </m:r>
                          <m:r>
                            <a:rPr lang="en-US" i="1">
                              <a:latin typeface="Cambria Math" panose="02040503050406030204" pitchFamily="18" charset="0"/>
                            </a:rPr>
                            <m:t>𝑇h𝑒</m:t>
                          </m:r>
                          <m:r>
                            <a:rPr lang="en-US" i="1">
                              <a:latin typeface="Cambria Math" panose="02040503050406030204" pitchFamily="18" charset="0"/>
                            </a:rPr>
                            <m:t> </m:t>
                          </m:r>
                          <m:r>
                            <a:rPr lang="en-US" i="1">
                              <a:latin typeface="Cambria Math" panose="02040503050406030204" pitchFamily="18" charset="0"/>
                            </a:rPr>
                            <m:t>𝑠𝑢𝑠h𝑖</m:t>
                          </m:r>
                          <m:r>
                            <a:rPr lang="en-US" i="1">
                              <a:latin typeface="Cambria Math" panose="02040503050406030204" pitchFamily="18" charset="0"/>
                            </a:rPr>
                            <m:t> &amp; </m:t>
                          </m:r>
                          <m:r>
                            <a:rPr lang="en-US" i="1">
                              <a:latin typeface="Cambria Math" panose="02040503050406030204" pitchFamily="18" charset="0"/>
                            </a:rPr>
                            <m:t>𝑒𝑣𝑒𝑟𝑦𝑡h𝑖𝑛𝑔</m:t>
                          </m:r>
                          <m:r>
                            <a:rPr lang="en-US" i="1">
                              <a:latin typeface="Cambria Math" panose="02040503050406030204" pitchFamily="18" charset="0"/>
                            </a:rPr>
                            <m:t> </m:t>
                          </m:r>
                          <m:r>
                            <a:rPr lang="en-US" i="1">
                              <a:latin typeface="Cambria Math" panose="02040503050406030204" pitchFamily="18" charset="0"/>
                            </a:rPr>
                            <m:t>𝑒𝑙𝑠𝑒</m:t>
                          </m:r>
                          <m:r>
                            <a:rPr lang="en-US" i="1">
                              <a:latin typeface="Cambria Math" panose="02040503050406030204" pitchFamily="18" charset="0"/>
                            </a:rPr>
                            <m:t> </m:t>
                          </m:r>
                          <m:r>
                            <a:rPr lang="en-US" i="1">
                              <a:latin typeface="Cambria Math" panose="02040503050406030204" pitchFamily="18" charset="0"/>
                            </a:rPr>
                            <m:t>𝑤𝑎𝑠</m:t>
                          </m:r>
                          <m:r>
                            <a:rPr lang="en-US" i="1">
                              <a:latin typeface="Cambria Math" panose="02040503050406030204" pitchFamily="18" charset="0"/>
                            </a:rPr>
                            <m:t> </m:t>
                          </m:r>
                          <m:r>
                            <a:rPr lang="en-US" i="1">
                              <a:latin typeface="Cambria Math" panose="02040503050406030204" pitchFamily="18" charset="0"/>
                            </a:rPr>
                            <m:t>𝑎𝑤𝑒𝑠𝑜𝑚𝑒</m:t>
                          </m:r>
                          <m:r>
                            <a:rPr lang="en-US" i="1">
                              <a:latin typeface="Cambria Math" panose="02040503050406030204" pitchFamily="18" charset="0"/>
                            </a:rPr>
                            <m:t>!”)</m:t>
                          </m:r>
                        </m:den>
                      </m:f>
                    </m:oMath>
                  </m:oMathPara>
                </a14:m>
                <a:endParaRPr lang="en-US" dirty="0"/>
              </a:p>
              <a:p>
                <a:pPr marL="139700" indent="0">
                  <a:buNone/>
                </a:pPr>
                <a:endParaRPr lang="en-US" dirty="0"/>
              </a:p>
              <a:p>
                <a:pPr marL="139700" indent="0">
                  <a:buNone/>
                </a:pPr>
                <a:r>
                  <a:rPr lang="en-US" dirty="0"/>
                  <a:t>Since we’re just trying to find out which class has the greater probability, we can discard the divisor.</a:t>
                </a:r>
              </a:p>
              <a:p>
                <a:pPr marL="139700" indent="0">
                  <a:buNone/>
                </a:pPr>
                <a:endParaRPr lang="en-US" dirty="0"/>
              </a:p>
            </p:txBody>
          </p:sp>
        </mc:Choice>
        <mc:Fallback>
          <p:sp>
            <p:nvSpPr>
              <p:cNvPr id="3" name="Text Placeholder 2">
                <a:extLst>
                  <a:ext uri="{FF2B5EF4-FFF2-40B4-BE49-F238E27FC236}">
                    <a16:creationId xmlns:a16="http://schemas.microsoft.com/office/drawing/2014/main" id="{3D7EDF85-1275-45ED-A130-3C2A9A9683C6}"/>
                  </a:ext>
                </a:extLst>
              </p:cNvPr>
              <p:cNvSpPr>
                <a:spLocks noGrp="1" noRot="1" noChangeAspect="1" noMove="1" noResize="1" noEditPoints="1" noAdjustHandles="1" noChangeArrowheads="1" noChangeShapeType="1" noTextEdit="1"/>
              </p:cNvSpPr>
              <p:nvPr>
                <p:ph type="body" idx="1"/>
              </p:nvPr>
            </p:nvSpPr>
            <p:spPr>
              <a:blipFill>
                <a:blip r:embed="rId2"/>
                <a:stretch>
                  <a:fillRect r="-1852" b="-1179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F57B39E-18AF-41D0-8851-B991B840AC9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mc:AlternateContent xmlns:mc="http://schemas.openxmlformats.org/markup-compatibility/2006">
        <mc:Choice xmlns:p14="http://schemas.microsoft.com/office/powerpoint/2010/main" Requires="p14">
          <p:contentPart p14:bwMode="auto" r:id="rId3">
            <p14:nvContentPartPr>
              <p14:cNvPr id="5" name="Ink 4">
                <a:extLst>
                  <a:ext uri="{FF2B5EF4-FFF2-40B4-BE49-F238E27FC236}">
                    <a16:creationId xmlns:a16="http://schemas.microsoft.com/office/drawing/2014/main" id="{E1E61B34-7FD6-4E0E-968C-18DFE425BD82}"/>
                  </a:ext>
                </a:extLst>
              </p14:cNvPr>
              <p14:cNvContentPartPr/>
              <p14:nvPr/>
            </p14:nvContentPartPr>
            <p14:xfrm>
              <a:off x="2775960" y="1928520"/>
              <a:ext cx="6270840" cy="2133360"/>
            </p14:xfrm>
          </p:contentPart>
        </mc:Choice>
        <mc:Fallback>
          <p:pic>
            <p:nvPicPr>
              <p:cNvPr id="5" name="Ink 4">
                <a:extLst>
                  <a:ext uri="{FF2B5EF4-FFF2-40B4-BE49-F238E27FC236}">
                    <a16:creationId xmlns:a16="http://schemas.microsoft.com/office/drawing/2014/main" id="{E1E61B34-7FD6-4E0E-968C-18DFE425BD82}"/>
                  </a:ext>
                </a:extLst>
              </p:cNvPr>
              <p:cNvPicPr/>
              <p:nvPr/>
            </p:nvPicPr>
            <p:blipFill>
              <a:blip r:embed="rId4"/>
              <a:stretch>
                <a:fillRect/>
              </a:stretch>
            </p:blipFill>
            <p:spPr>
              <a:xfrm>
                <a:off x="2766600" y="1919160"/>
                <a:ext cx="6289560" cy="2152080"/>
              </a:xfrm>
              <a:prstGeom prst="rect">
                <a:avLst/>
              </a:prstGeom>
            </p:spPr>
          </p:pic>
        </mc:Fallback>
      </mc:AlternateContent>
    </p:spTree>
    <p:extLst>
      <p:ext uri="{BB962C8B-B14F-4D97-AF65-F5344CB8AC3E}">
        <p14:creationId xmlns:p14="http://schemas.microsoft.com/office/powerpoint/2010/main" val="34004483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8FA41-208C-432D-818B-30FF464C41D9}"/>
              </a:ext>
            </a:extLst>
          </p:cNvPr>
          <p:cNvSpPr>
            <a:spLocks noGrp="1"/>
          </p:cNvSpPr>
          <p:nvPr>
            <p:ph type="title"/>
          </p:nvPr>
        </p:nvSpPr>
        <p:spPr/>
        <p:txBody>
          <a:bodyPr/>
          <a:lstStyle/>
          <a:p>
            <a:r>
              <a:rPr lang="en-US" dirty="0"/>
              <a:t>Naïve Assumption</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AB3E7C9A-20FB-4261-B723-7656C285AAB1}"/>
                  </a:ext>
                </a:extLst>
              </p:cNvPr>
              <p:cNvSpPr>
                <a:spLocks noGrp="1"/>
              </p:cNvSpPr>
              <p:nvPr>
                <p:ph type="body" idx="1"/>
              </p:nvPr>
            </p:nvSpPr>
            <p:spPr/>
            <p:txBody>
              <a:bodyPr/>
              <a:lstStyle/>
              <a:p>
                <a:pPr marL="139700" indent="0">
                  <a:lnSpc>
                    <a:spcPct val="100000"/>
                  </a:lnSpc>
                  <a:buNone/>
                </a:pPr>
                <a:r>
                  <a:rPr lang="en-US" b="1" dirty="0"/>
                  <a:t>Idea</a:t>
                </a:r>
                <a:r>
                  <a:rPr lang="en-US" dirty="0"/>
                  <a:t>: Select the class with the highest probability! </a:t>
                </a:r>
              </a:p>
              <a:p>
                <a:pPr marL="139700" indent="0">
                  <a:lnSpc>
                    <a:spcPct val="100000"/>
                  </a:lnSpc>
                  <a:buNone/>
                </a:pPr>
                <a:r>
                  <a:rPr lang="en-US" b="1" dirty="0"/>
                  <a:t>Problem</a:t>
                </a:r>
                <a:r>
                  <a:rPr lang="en-US" dirty="0"/>
                  <a:t>: We have not seen the sentence before.</a:t>
                </a:r>
              </a:p>
              <a:p>
                <a:pPr marL="139700" indent="0">
                  <a:lnSpc>
                    <a:spcPct val="100000"/>
                  </a:lnSpc>
                  <a:buNone/>
                </a:pPr>
                <a:r>
                  <a:rPr lang="en-US" b="1" dirty="0"/>
                  <a:t>Assumption</a:t>
                </a:r>
                <a:r>
                  <a:rPr lang="en-US" dirty="0"/>
                  <a:t>: Words are independent from each other.</a:t>
                </a:r>
              </a:p>
              <a:p>
                <a:pPr marL="139700" indent="0">
                  <a:lnSpc>
                    <a:spcPct val="150000"/>
                  </a:lnSpc>
                  <a:buNone/>
                </a:pPr>
                <a:endParaRPr lang="en-US" dirty="0"/>
              </a:p>
              <a:p>
                <a:pPr marL="139700" indent="0">
                  <a:buNone/>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rPr>
                        <m:t>𝑥</m:t>
                      </m:r>
                      <m:r>
                        <a:rPr lang="en-US" i="1">
                          <a:latin typeface="Cambria Math" panose="02040503050406030204" pitchFamily="18" charset="0"/>
                        </a:rPr>
                        <m:t>=“</m:t>
                      </m:r>
                      <m:r>
                        <a:rPr lang="en-US" i="1">
                          <a:latin typeface="Cambria Math" panose="02040503050406030204" pitchFamily="18" charset="0"/>
                        </a:rPr>
                        <m:t>𝑇h𝑒</m:t>
                      </m:r>
                      <m:r>
                        <a:rPr lang="en-US" i="1">
                          <a:latin typeface="Cambria Math" panose="02040503050406030204" pitchFamily="18" charset="0"/>
                        </a:rPr>
                        <m:t> </m:t>
                      </m:r>
                      <m:r>
                        <a:rPr lang="en-US" i="1">
                          <a:latin typeface="Cambria Math" panose="02040503050406030204" pitchFamily="18" charset="0"/>
                        </a:rPr>
                        <m:t>𝑠𝑢𝑠h𝑖</m:t>
                      </m:r>
                      <m:r>
                        <a:rPr lang="en-US" i="1">
                          <a:latin typeface="Cambria Math" panose="02040503050406030204" pitchFamily="18" charset="0"/>
                        </a:rPr>
                        <m:t> &amp; </m:t>
                      </m:r>
                      <m:r>
                        <a:rPr lang="en-US" i="1">
                          <a:latin typeface="Cambria Math" panose="02040503050406030204" pitchFamily="18" charset="0"/>
                        </a:rPr>
                        <m:t>𝑒𝑣𝑒𝑟𝑦𝑡h𝑖𝑛𝑔</m:t>
                      </m:r>
                      <m:r>
                        <a:rPr lang="en-US" i="1">
                          <a:latin typeface="Cambria Math" panose="02040503050406030204" pitchFamily="18" charset="0"/>
                        </a:rPr>
                        <m:t> </m:t>
                      </m:r>
                      <m:r>
                        <a:rPr lang="en-US" i="1">
                          <a:latin typeface="Cambria Math" panose="02040503050406030204" pitchFamily="18" charset="0"/>
                        </a:rPr>
                        <m:t>𝑒𝑙𝑠𝑒</m:t>
                      </m:r>
                      <m:r>
                        <a:rPr lang="en-US" i="1">
                          <a:latin typeface="Cambria Math" panose="02040503050406030204" pitchFamily="18" charset="0"/>
                        </a:rPr>
                        <m:t> </m:t>
                      </m:r>
                      <m:r>
                        <a:rPr lang="en-US" i="1">
                          <a:latin typeface="Cambria Math" panose="02040503050406030204" pitchFamily="18" charset="0"/>
                        </a:rPr>
                        <m:t>𝑤𝑎𝑠</m:t>
                      </m:r>
                      <m:r>
                        <a:rPr lang="en-US" i="1">
                          <a:latin typeface="Cambria Math" panose="02040503050406030204" pitchFamily="18" charset="0"/>
                        </a:rPr>
                        <m:t> </m:t>
                      </m:r>
                      <m:r>
                        <a:rPr lang="en-US" i="1">
                          <a:latin typeface="Cambria Math" panose="02040503050406030204" pitchFamily="18" charset="0"/>
                        </a:rPr>
                        <m:t>𝑎𝑤𝑒𝑠𝑜𝑚𝑒</m:t>
                      </m:r>
                      <m:r>
                        <a:rPr lang="en-US" i="1">
                          <a:latin typeface="Cambria Math" panose="02040503050406030204" pitchFamily="18" charset="0"/>
                        </a:rPr>
                        <m:t>!”</m:t>
                      </m:r>
                    </m:oMath>
                  </m:oMathPara>
                </a14:m>
                <a:endParaRPr lang="en-US" dirty="0"/>
              </a:p>
              <a:p>
                <a:pPr marL="0" lvl="0" indent="0" algn="ctr">
                  <a:lnSpc>
                    <a:spcPct val="100000"/>
                  </a:lnSpc>
                  <a:spcBef>
                    <a:spcPts val="0"/>
                  </a:spcBef>
                  <a:buClr>
                    <a:srgbClr val="000000"/>
                  </a:buClr>
                  <a:buSzTx/>
                  <a:buNone/>
                </a:pPr>
                <a:endParaRPr lang="en-US" dirty="0">
                  <a:solidFill>
                    <a:srgbClr val="000000"/>
                  </a:solidFill>
                  <a:latin typeface="Arial"/>
                  <a:cs typeface="Arial"/>
                  <a:sym typeface="Arial"/>
                </a:endParaRPr>
              </a:p>
              <a:p>
                <a:pPr marL="0" lvl="0" indent="0">
                  <a:lnSpc>
                    <a:spcPct val="100000"/>
                  </a:lnSpc>
                  <a:spcBef>
                    <a:spcPts val="0"/>
                  </a:spcBef>
                  <a:buClr>
                    <a:srgbClr val="000000"/>
                  </a:buClr>
                  <a:buSzTx/>
                  <a:buNone/>
                </a:pPr>
                <a14:m>
                  <m:oMathPara xmlns:m="http://schemas.openxmlformats.org/officeDocument/2006/math">
                    <m:oMathParaPr>
                      <m:jc m:val="centerGroup"/>
                    </m:oMathParaPr>
                    <m:oMath xmlns:m="http://schemas.openxmlformats.org/officeDocument/2006/math">
                      <m:f>
                        <m:fPr>
                          <m:ctrlPr>
                            <a:rPr lang="en-US" i="1">
                              <a:solidFill>
                                <a:srgbClr val="000000"/>
                              </a:solidFill>
                              <a:latin typeface="Cambria Math" panose="02040503050406030204" pitchFamily="18" charset="0"/>
                              <a:sym typeface="Arial"/>
                            </a:rPr>
                          </m:ctrlPr>
                        </m:fPr>
                        <m:num>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𝑇h𝑒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&amp; </m:t>
                              </m:r>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m:t>
                              </m:r>
                            </m:e>
                            <m:e>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𝑃</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 </m:t>
                          </m:r>
                        </m:num>
                        <m:den>
                          <m:r>
                            <a:rPr lang="en-US" i="1">
                              <a:solidFill>
                                <a:srgbClr val="000000"/>
                              </a:solidFill>
                              <a:latin typeface="Cambria Math" panose="02040503050406030204" pitchFamily="18" charset="0"/>
                              <a:sym typeface="Arial"/>
                            </a:rPr>
                            <m:t>𝑃</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𝑇h𝑒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&amp; </m:t>
                          </m:r>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m:t>
                          </m:r>
                        </m:den>
                      </m:f>
                    </m:oMath>
                  </m:oMathPara>
                </a14:m>
                <a:endParaRPr lang="en-US" dirty="0"/>
              </a:p>
              <a:p>
                <a:pPr marL="0" lvl="0" indent="0">
                  <a:lnSpc>
                    <a:spcPct val="100000"/>
                  </a:lnSpc>
                  <a:spcBef>
                    <a:spcPts val="0"/>
                  </a:spcBef>
                  <a:buClr>
                    <a:srgbClr val="000000"/>
                  </a:buClr>
                  <a:buSzTx/>
                  <a:buNone/>
                </a:pPr>
                <a:endParaRPr lang="en-US" i="1" dirty="0">
                  <a:solidFill>
                    <a:srgbClr val="000000"/>
                  </a:solidFill>
                  <a:latin typeface="Cambria Math" panose="02040503050406030204" pitchFamily="18" charset="0"/>
                  <a:sym typeface="Arial"/>
                </a:endParaRPr>
              </a:p>
              <a:p>
                <a:pPr marL="0" lvl="0" indent="0">
                  <a:lnSpc>
                    <a:spcPct val="100000"/>
                  </a:lnSpc>
                  <a:spcBef>
                    <a:spcPts val="0"/>
                  </a:spcBef>
                  <a:buClr>
                    <a:srgbClr val="000000"/>
                  </a:buClr>
                  <a:buSzTx/>
                  <a:buNone/>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𝑇h𝑒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&amp;</m:t>
                          </m:r>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m:rPr>
                              <m:nor/>
                            </m:rPr>
                            <a:rPr lang="en-US">
                              <a:solidFill>
                                <a:srgbClr val="000000"/>
                              </a:solidFill>
                              <a:latin typeface="Cambria Math" panose="02040503050406030204" pitchFamily="18" charset="0"/>
                              <a:sym typeface="Arial"/>
                            </a:rPr>
                            <m:t>The</m:t>
                          </m:r>
                          <m:r>
                            <m:rPr>
                              <m:nor/>
                            </m:rPr>
                            <a:rPr lang="en-US">
                              <a:solidFill>
                                <a:srgbClr val="000000"/>
                              </a:solidFill>
                              <a:latin typeface="Cambria Math" panose="02040503050406030204" pitchFamily="18" charset="0"/>
                              <a:sym typeface="Arial"/>
                            </a:rPr>
                            <m:t> | </m:t>
                          </m:r>
                          <m:r>
                            <m:rPr>
                              <m:nor/>
                            </m:rPr>
                            <a:rPr lang="en-US">
                              <a:solidFill>
                                <a:srgbClr val="000000"/>
                              </a:solidFill>
                              <a:latin typeface="Cambria Math" panose="02040503050406030204" pitchFamily="18" charset="0"/>
                              <a:sym typeface="Arial"/>
                            </a:rPr>
                            <m:t>y</m:t>
                          </m:r>
                          <m:r>
                            <m:rPr>
                              <m:nor/>
                            </m:rPr>
                            <a:rPr lang="en-US">
                              <a:solidFill>
                                <a:srgbClr val="000000"/>
                              </a:solidFill>
                              <a:latin typeface="Cambria Math" panose="02040503050406030204" pitchFamily="18" charset="0"/>
                              <a:sym typeface="Arial"/>
                            </a:rPr>
                            <m:t>=+1) ∗ </m:t>
                          </m:r>
                          <m:r>
                            <m:rPr>
                              <m:nor/>
                            </m:rPr>
                            <a:rPr lang="en-US">
                              <a:solidFill>
                                <a:srgbClr val="000000"/>
                              </a:solidFill>
                              <a:latin typeface="Cambria Math" panose="02040503050406030204" pitchFamily="18" charset="0"/>
                              <a:sym typeface="Arial"/>
                            </a:rPr>
                            <m:t>P</m:t>
                          </m:r>
                          <m:r>
                            <m:rPr>
                              <m:nor/>
                            </m:rPr>
                            <a:rPr lang="en-US">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r>
                        <a:rPr lang="en-US" i="1">
                          <a:solidFill>
                            <a:srgbClr val="000000"/>
                          </a:solidFill>
                          <a:latin typeface="Cambria Math" panose="02040503050406030204" pitchFamily="18" charset="0"/>
                          <a:sym typeface="Arial"/>
                        </a:rPr>
                        <m:t>(&amp;|</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 </m:t>
                      </m:r>
                    </m:oMath>
                    <m:oMath xmlns:m="http://schemas.openxmlformats.org/officeDocument/2006/math">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     </m:t>
                      </m:r>
                    </m:oMath>
                  </m:oMathPara>
                </a14:m>
                <a:br>
                  <a:rPr lang="en-US" i="1" dirty="0">
                    <a:solidFill>
                      <a:srgbClr val="000000"/>
                    </a:solidFill>
                    <a:latin typeface="Cambria Math" panose="02040503050406030204" pitchFamily="18" charset="0"/>
                    <a:sym typeface="Arial"/>
                  </a:rPr>
                </a:br>
                <a:r>
                  <a:rPr lang="en-US" i="1" dirty="0">
                    <a:solidFill>
                      <a:srgbClr val="000000"/>
                    </a:solidFill>
                    <a:latin typeface="Cambria Math" panose="02040503050406030204" pitchFamily="18" charset="0"/>
                    <a:sym typeface="Arial"/>
                  </a:rPr>
                  <a:t>          </a:t>
                </a:r>
                <a14:m>
                  <m:oMath xmlns:m="http://schemas.openxmlformats.org/officeDocument/2006/math">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oMath>
                </a14:m>
                <a:endParaRPr lang="en-US" i="1" dirty="0">
                  <a:solidFill>
                    <a:srgbClr val="000000"/>
                  </a:solidFill>
                  <a:latin typeface="Cambria Math" panose="02040503050406030204" pitchFamily="18" charset="0"/>
                  <a:sym typeface="Arial"/>
                </a:endParaRPr>
              </a:p>
            </p:txBody>
          </p:sp>
        </mc:Choice>
        <mc:Fallback>
          <p:sp>
            <p:nvSpPr>
              <p:cNvPr id="3" name="Text Placeholder 2">
                <a:extLst>
                  <a:ext uri="{FF2B5EF4-FFF2-40B4-BE49-F238E27FC236}">
                    <a16:creationId xmlns:a16="http://schemas.microsoft.com/office/drawing/2014/main" id="{AB3E7C9A-20FB-4261-B723-7656C285AAB1}"/>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A2E8EDF-DB38-4430-A7E2-30F496A6DE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mc:AlternateContent xmlns:mc="http://schemas.openxmlformats.org/markup-compatibility/2006">
        <mc:Choice xmlns:p14="http://schemas.microsoft.com/office/powerpoint/2010/main" Requires="p14">
          <p:contentPart p14:bwMode="auto" r:id="rId3">
            <p14:nvContentPartPr>
              <p14:cNvPr id="5" name="Ink 4">
                <a:extLst>
                  <a:ext uri="{FF2B5EF4-FFF2-40B4-BE49-F238E27FC236}">
                    <a16:creationId xmlns:a16="http://schemas.microsoft.com/office/drawing/2014/main" id="{5E55C7D1-EB59-4032-AF29-15209D0DA56E}"/>
                  </a:ext>
                </a:extLst>
              </p14:cNvPr>
              <p14:cNvContentPartPr/>
              <p14:nvPr/>
            </p14:nvContentPartPr>
            <p14:xfrm>
              <a:off x="3156120" y="2217240"/>
              <a:ext cx="5578920" cy="1567080"/>
            </p14:xfrm>
          </p:contentPart>
        </mc:Choice>
        <mc:Fallback>
          <p:pic>
            <p:nvPicPr>
              <p:cNvPr id="5" name="Ink 4">
                <a:extLst>
                  <a:ext uri="{FF2B5EF4-FFF2-40B4-BE49-F238E27FC236}">
                    <a16:creationId xmlns:a16="http://schemas.microsoft.com/office/drawing/2014/main" id="{5E55C7D1-EB59-4032-AF29-15209D0DA56E}"/>
                  </a:ext>
                </a:extLst>
              </p:cNvPr>
              <p:cNvPicPr/>
              <p:nvPr/>
            </p:nvPicPr>
            <p:blipFill>
              <a:blip r:embed="rId4"/>
              <a:stretch>
                <a:fillRect/>
              </a:stretch>
            </p:blipFill>
            <p:spPr>
              <a:xfrm>
                <a:off x="3146760" y="2207880"/>
                <a:ext cx="5597640" cy="158580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6" name="Ink 5">
                <a:extLst>
                  <a:ext uri="{FF2B5EF4-FFF2-40B4-BE49-F238E27FC236}">
                    <a16:creationId xmlns:a16="http://schemas.microsoft.com/office/drawing/2014/main" id="{07EC07DE-B557-4994-8CA7-A6C9F351E6F8}"/>
                  </a:ext>
                </a:extLst>
              </p14:cNvPr>
              <p14:cNvContentPartPr/>
              <p14:nvPr/>
            </p14:nvContentPartPr>
            <p14:xfrm>
              <a:off x="6925320" y="3740040"/>
              <a:ext cx="360" cy="360"/>
            </p14:xfrm>
          </p:contentPart>
        </mc:Choice>
        <mc:Fallback>
          <p:pic>
            <p:nvPicPr>
              <p:cNvPr id="6" name="Ink 5">
                <a:extLst>
                  <a:ext uri="{FF2B5EF4-FFF2-40B4-BE49-F238E27FC236}">
                    <a16:creationId xmlns:a16="http://schemas.microsoft.com/office/drawing/2014/main" id="{07EC07DE-B557-4994-8CA7-A6C9F351E6F8}"/>
                  </a:ext>
                </a:extLst>
              </p:cNvPr>
              <p:cNvPicPr/>
              <p:nvPr/>
            </p:nvPicPr>
            <p:blipFill>
              <a:blip r:embed="rId6"/>
              <a:stretch>
                <a:fillRect/>
              </a:stretch>
            </p:blipFill>
            <p:spPr>
              <a:xfrm>
                <a:off x="6915960" y="3730680"/>
                <a:ext cx="19080" cy="19080"/>
              </a:xfrm>
              <a:prstGeom prst="rect">
                <a:avLst/>
              </a:prstGeom>
            </p:spPr>
          </p:pic>
        </mc:Fallback>
      </mc:AlternateContent>
    </p:spTree>
    <p:extLst>
      <p:ext uri="{BB962C8B-B14F-4D97-AF65-F5344CB8AC3E}">
        <p14:creationId xmlns:p14="http://schemas.microsoft.com/office/powerpoint/2010/main" val="15943696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5201B-1B7A-402A-AB31-18C66BC420CB}"/>
              </a:ext>
            </a:extLst>
          </p:cNvPr>
          <p:cNvSpPr>
            <a:spLocks noGrp="1"/>
          </p:cNvSpPr>
          <p:nvPr>
            <p:ph type="title"/>
          </p:nvPr>
        </p:nvSpPr>
        <p:spPr/>
        <p:txBody>
          <a:bodyPr/>
          <a:lstStyle/>
          <a:p>
            <a:r>
              <a:rPr lang="en-US" dirty="0"/>
              <a:t>Compute Probabilities</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F0723559-4E7D-4FA6-B582-18FDDFFBDF3B}"/>
                  </a:ext>
                </a:extLst>
              </p:cNvPr>
              <p:cNvSpPr>
                <a:spLocks noGrp="1"/>
              </p:cNvSpPr>
              <p:nvPr>
                <p:ph type="body" idx="1"/>
              </p:nvPr>
            </p:nvSpPr>
            <p:spPr/>
            <p:txBody>
              <a:bodyPr/>
              <a:lstStyle/>
              <a:p>
                <a:pPr marL="139700" indent="0">
                  <a:buNone/>
                </a:pPr>
                <a:r>
                  <a:rPr lang="en-US" dirty="0"/>
                  <a:t>How do we compute something like</a:t>
                </a:r>
              </a:p>
              <a:p>
                <a:pPr marL="139700" indent="0">
                  <a:buNone/>
                </a:pPr>
                <a:endParaRPr lang="en-US" dirty="0"/>
              </a:p>
              <a:p>
                <a:pPr marL="139700" indent="0">
                  <a:buNone/>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oMath>
                  </m:oMathPara>
                </a14:m>
                <a:endParaRPr lang="en-US" dirty="0">
                  <a:solidFill>
                    <a:srgbClr val="000000"/>
                  </a:solidFill>
                  <a:sym typeface="Arial"/>
                </a:endParaRPr>
              </a:p>
              <a:p>
                <a:pPr marL="139700" indent="0">
                  <a:buNone/>
                </a:pPr>
                <a:endParaRPr lang="en-US" dirty="0"/>
              </a:p>
              <a:p>
                <a:pPr marL="139700" indent="0">
                  <a:buNone/>
                </a:pPr>
                <a:endParaRPr lang="en-US" dirty="0"/>
              </a:p>
              <a:p>
                <a:pPr marL="139700" indent="0">
                  <a:buNone/>
                </a:pPr>
                <a:endParaRPr lang="en-US" dirty="0"/>
              </a:p>
              <a:p>
                <a:pPr marL="139700" indent="0">
                  <a:buNone/>
                </a:pPr>
                <a:r>
                  <a:rPr lang="en-US" dirty="0"/>
                  <a:t>How do we compute something like</a:t>
                </a:r>
              </a:p>
              <a:p>
                <a:pPr marL="139700" indent="0">
                  <a:buNone/>
                </a:pPr>
                <a:endParaRPr lang="en-US" dirty="0"/>
              </a:p>
              <a:p>
                <a:pPr marL="139700" indent="0">
                  <a:buNone/>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oMath>
                  </m:oMathPara>
                </a14:m>
                <a:endParaRPr lang="en-US" dirty="0">
                  <a:solidFill>
                    <a:srgbClr val="000000"/>
                  </a:solidFill>
                  <a:sym typeface="Arial"/>
                </a:endParaRPr>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p:txBody>
          </p:sp>
        </mc:Choice>
        <mc:Fallback>
          <p:sp>
            <p:nvSpPr>
              <p:cNvPr id="3" name="Text Placeholder 2">
                <a:extLst>
                  <a:ext uri="{FF2B5EF4-FFF2-40B4-BE49-F238E27FC236}">
                    <a16:creationId xmlns:a16="http://schemas.microsoft.com/office/drawing/2014/main" id="{F0723559-4E7D-4FA6-B582-18FDDFFBDF3B}"/>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D209CDE8-E6A1-45F9-A7ED-2F3C6B9A5C6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mc:AlternateContent xmlns:mc="http://schemas.openxmlformats.org/markup-compatibility/2006">
        <mc:Choice xmlns:p14="http://schemas.microsoft.com/office/powerpoint/2010/main" Requires="p14">
          <p:contentPart p14:bwMode="auto" r:id="rId3">
            <p14:nvContentPartPr>
              <p14:cNvPr id="5" name="Ink 4">
                <a:extLst>
                  <a:ext uri="{FF2B5EF4-FFF2-40B4-BE49-F238E27FC236}">
                    <a16:creationId xmlns:a16="http://schemas.microsoft.com/office/drawing/2014/main" id="{2F82FC01-9633-44EC-9B70-927F4F26460B}"/>
                  </a:ext>
                </a:extLst>
              </p14:cNvPr>
              <p14:cNvContentPartPr/>
              <p14:nvPr/>
            </p14:nvContentPartPr>
            <p14:xfrm>
              <a:off x="2975760" y="1034640"/>
              <a:ext cx="5828400" cy="3306240"/>
            </p14:xfrm>
          </p:contentPart>
        </mc:Choice>
        <mc:Fallback>
          <p:pic>
            <p:nvPicPr>
              <p:cNvPr id="5" name="Ink 4">
                <a:extLst>
                  <a:ext uri="{FF2B5EF4-FFF2-40B4-BE49-F238E27FC236}">
                    <a16:creationId xmlns:a16="http://schemas.microsoft.com/office/drawing/2014/main" id="{2F82FC01-9633-44EC-9B70-927F4F26460B}"/>
                  </a:ext>
                </a:extLst>
              </p:cNvPr>
              <p:cNvPicPr/>
              <p:nvPr/>
            </p:nvPicPr>
            <p:blipFill>
              <a:blip r:embed="rId4"/>
              <a:stretch>
                <a:fillRect/>
              </a:stretch>
            </p:blipFill>
            <p:spPr>
              <a:xfrm>
                <a:off x="2966400" y="1025280"/>
                <a:ext cx="5847120" cy="3324960"/>
              </a:xfrm>
              <a:prstGeom prst="rect">
                <a:avLst/>
              </a:prstGeom>
            </p:spPr>
          </p:pic>
        </mc:Fallback>
      </mc:AlternateContent>
    </p:spTree>
    <p:extLst>
      <p:ext uri="{BB962C8B-B14F-4D97-AF65-F5344CB8AC3E}">
        <p14:creationId xmlns:p14="http://schemas.microsoft.com/office/powerpoint/2010/main" val="41090842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18425-0DF3-D64E-86B4-4E10B42AAC1E}"/>
              </a:ext>
            </a:extLst>
          </p:cNvPr>
          <p:cNvSpPr>
            <a:spLocks noGrp="1"/>
          </p:cNvSpPr>
          <p:nvPr>
            <p:ph type="title"/>
          </p:nvPr>
        </p:nvSpPr>
        <p:spPr/>
        <p:txBody>
          <a:bodyPr/>
          <a:lstStyle/>
          <a:p>
            <a:r>
              <a:rPr lang="en-US" dirty="0"/>
              <a:t>Zeros</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8A946943-3E3D-42F5-A0E8-560F41713004}"/>
                  </a:ext>
                </a:extLst>
              </p:cNvPr>
              <p:cNvSpPr>
                <a:spLocks noGrp="1"/>
              </p:cNvSpPr>
              <p:nvPr>
                <p:ph type="body" idx="1"/>
              </p:nvPr>
            </p:nvSpPr>
            <p:spPr/>
            <p:txBody>
              <a:bodyPr/>
              <a:lstStyle/>
              <a:p>
                <a:pPr marL="139700" indent="0">
                  <a:buNone/>
                </a:pPr>
                <a:r>
                  <a:rPr lang="en-US" dirty="0"/>
                  <a:t>If a feature is missing in a class everything becomes zero.</a:t>
                </a:r>
              </a:p>
              <a:p>
                <a:pPr marL="139700" indent="0">
                  <a:buNone/>
                </a:pPr>
                <a:endParaRPr lang="en-US" baseline="-25000" dirty="0"/>
              </a:p>
              <a:p>
                <a:pPr marL="139700" indent="0">
                  <a:buNone/>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𝑇h𝑒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&amp;</m:t>
                          </m:r>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m:rPr>
                              <m:nor/>
                            </m:rPr>
                            <a:rPr lang="en-US">
                              <a:solidFill>
                                <a:srgbClr val="000000"/>
                              </a:solidFill>
                              <a:latin typeface="Cambria Math" panose="02040503050406030204" pitchFamily="18" charset="0"/>
                              <a:sym typeface="Arial"/>
                            </a:rPr>
                            <m:t>The</m:t>
                          </m:r>
                          <m:r>
                            <m:rPr>
                              <m:nor/>
                            </m:rPr>
                            <a:rPr lang="en-US">
                              <a:solidFill>
                                <a:srgbClr val="000000"/>
                              </a:solidFill>
                              <a:latin typeface="Cambria Math" panose="02040503050406030204" pitchFamily="18" charset="0"/>
                              <a:sym typeface="Arial"/>
                            </a:rPr>
                            <m:t> | </m:t>
                          </m:r>
                          <m:r>
                            <m:rPr>
                              <m:nor/>
                            </m:rPr>
                            <a:rPr lang="en-US">
                              <a:solidFill>
                                <a:srgbClr val="000000"/>
                              </a:solidFill>
                              <a:latin typeface="Cambria Math" panose="02040503050406030204" pitchFamily="18" charset="0"/>
                              <a:sym typeface="Arial"/>
                            </a:rPr>
                            <m:t>y</m:t>
                          </m:r>
                          <m:r>
                            <m:rPr>
                              <m:nor/>
                            </m:rPr>
                            <a:rPr lang="en-US">
                              <a:solidFill>
                                <a:srgbClr val="000000"/>
                              </a:solidFill>
                              <a:latin typeface="Cambria Math" panose="02040503050406030204" pitchFamily="18" charset="0"/>
                              <a:sym typeface="Arial"/>
                            </a:rPr>
                            <m:t>=+1) ∗ </m:t>
                          </m:r>
                          <m:r>
                            <m:rPr>
                              <m:nor/>
                            </m:rPr>
                            <a:rPr lang="en-US">
                              <a:solidFill>
                                <a:srgbClr val="000000"/>
                              </a:solidFill>
                              <a:latin typeface="Cambria Math" panose="02040503050406030204" pitchFamily="18" charset="0"/>
                              <a:sym typeface="Arial"/>
                            </a:rPr>
                            <m:t>P</m:t>
                          </m:r>
                          <m:r>
                            <m:rPr>
                              <m:nor/>
                            </m:rPr>
                            <a:rPr lang="en-US">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𝑠𝑢𝑠h𝑖</m:t>
                          </m:r>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r>
                        <a:rPr lang="en-US" i="1">
                          <a:solidFill>
                            <a:srgbClr val="000000"/>
                          </a:solidFill>
                          <a:latin typeface="Cambria Math" panose="02040503050406030204" pitchFamily="18" charset="0"/>
                          <a:sym typeface="Arial"/>
                        </a:rPr>
                        <m:t>(&amp;|</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 </m:t>
                      </m:r>
                    </m:oMath>
                    <m:oMath xmlns:m="http://schemas.openxmlformats.org/officeDocument/2006/math">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𝑒𝑣𝑒𝑟𝑦𝑡h𝑖𝑛𝑔</m:t>
                          </m:r>
                          <m:r>
                            <a:rPr lang="en-US" i="1">
                              <a:solidFill>
                                <a:srgbClr val="000000"/>
                              </a:solidFill>
                              <a:latin typeface="Cambria Math" panose="02040503050406030204" pitchFamily="18" charset="0"/>
                              <a:sym typeface="Arial"/>
                            </a:rPr>
                            <m:t>|</m:t>
                          </m:r>
                          <m:r>
                            <a:rPr lang="en-US" b="0" i="1" smtClean="0">
                              <a:solidFill>
                                <a:srgbClr val="000000"/>
                              </a:solidFill>
                              <a:latin typeface="Cambria Math" panose="02040503050406030204" pitchFamily="18" charset="0"/>
                              <a:sym typeface="Arial"/>
                            </a:rPr>
                            <m:t>𝑦</m:t>
                          </m:r>
                          <m:r>
                            <a:rPr lang="en-US" b="0" i="1" smtClean="0">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𝑒𝑙𝑠𝑒</m:t>
                          </m:r>
                          <m:r>
                            <a:rPr lang="en-US" i="1">
                              <a:solidFill>
                                <a:srgbClr val="000000"/>
                              </a:solidFill>
                              <a:latin typeface="Cambria Math" panose="02040503050406030204" pitchFamily="18" charset="0"/>
                              <a:sym typeface="Arial"/>
                            </a:rPr>
                            <m:t>|</m:t>
                          </m:r>
                          <m:r>
                            <a:rPr lang="en-US" b="0" i="1" smtClean="0">
                              <a:solidFill>
                                <a:srgbClr val="000000"/>
                              </a:solidFill>
                              <a:latin typeface="Cambria Math" panose="02040503050406030204" pitchFamily="18" charset="0"/>
                              <a:sym typeface="Arial"/>
                            </a:rPr>
                            <m:t>𝑦</m:t>
                          </m:r>
                          <m:r>
                            <a:rPr lang="en-US" b="0" i="1" smtClean="0">
                              <a:solidFill>
                                <a:srgbClr val="000000"/>
                              </a:solidFill>
                              <a:latin typeface="Cambria Math" panose="02040503050406030204" pitchFamily="18" charset="0"/>
                              <a:sym typeface="Arial"/>
                            </a:rPr>
                            <m:t>=+1</m:t>
                          </m:r>
                        </m:e>
                      </m:d>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𝑤𝑎𝑠</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oMath>
                    <m:oMath xmlns:m="http://schemas.openxmlformats.org/officeDocument/2006/math">
                      <m:r>
                        <a:rPr lang="en-US" i="1">
                          <a:solidFill>
                            <a:srgbClr val="000000"/>
                          </a:solidFill>
                          <a:latin typeface="Cambria Math" panose="02040503050406030204" pitchFamily="18" charset="0"/>
                          <a:sym typeface="Arial"/>
                        </a:rPr>
                        <m:t>    ∗</m:t>
                      </m:r>
                      <m:r>
                        <a:rPr lang="en-US" i="1">
                          <a:solidFill>
                            <a:srgbClr val="000000"/>
                          </a:solidFill>
                          <a:latin typeface="Cambria Math" panose="02040503050406030204" pitchFamily="18" charset="0"/>
                          <a:sym typeface="Arial"/>
                        </a:rPr>
                        <m:t>𝑃</m:t>
                      </m:r>
                      <m:d>
                        <m:dPr>
                          <m:ctrlPr>
                            <a:rPr lang="en-US" i="1">
                              <a:solidFill>
                                <a:srgbClr val="000000"/>
                              </a:solidFill>
                              <a:latin typeface="Cambria Math" panose="02040503050406030204" pitchFamily="18" charset="0"/>
                              <a:sym typeface="Arial"/>
                            </a:rPr>
                          </m:ctrlPr>
                        </m:dPr>
                        <m:e>
                          <m:r>
                            <a:rPr lang="en-US" i="1">
                              <a:solidFill>
                                <a:srgbClr val="000000"/>
                              </a:solidFill>
                              <a:latin typeface="Cambria Math" panose="02040503050406030204" pitchFamily="18" charset="0"/>
                              <a:sym typeface="Arial"/>
                            </a:rPr>
                            <m:t>𝑎𝑤𝑒𝑠𝑜𝑚𝑒</m:t>
                          </m:r>
                          <m:r>
                            <a:rPr lang="en-US" i="1">
                              <a:solidFill>
                                <a:srgbClr val="000000"/>
                              </a:solidFill>
                              <a:latin typeface="Cambria Math" panose="02040503050406030204" pitchFamily="18" charset="0"/>
                              <a:sym typeface="Arial"/>
                            </a:rPr>
                            <m:t>|</m:t>
                          </m:r>
                          <m:r>
                            <a:rPr lang="en-US" i="1">
                              <a:solidFill>
                                <a:srgbClr val="000000"/>
                              </a:solidFill>
                              <a:latin typeface="Cambria Math" panose="02040503050406030204" pitchFamily="18" charset="0"/>
                              <a:sym typeface="Arial"/>
                            </a:rPr>
                            <m:t>𝑦</m:t>
                          </m:r>
                          <m:r>
                            <a:rPr lang="en-US" i="1">
                              <a:solidFill>
                                <a:srgbClr val="000000"/>
                              </a:solidFill>
                              <a:latin typeface="Cambria Math" panose="02040503050406030204" pitchFamily="18" charset="0"/>
                              <a:sym typeface="Arial"/>
                            </a:rPr>
                            <m:t>=+1</m:t>
                          </m:r>
                        </m:e>
                      </m:d>
                    </m:oMath>
                  </m:oMathPara>
                </a14:m>
                <a:endParaRPr lang="en-US" i="1" dirty="0">
                  <a:solidFill>
                    <a:srgbClr val="000000"/>
                  </a:solidFill>
                  <a:latin typeface="Cambria Math" panose="02040503050406030204" pitchFamily="18" charset="0"/>
                  <a:sym typeface="Arial"/>
                </a:endParaRPr>
              </a:p>
              <a:p>
                <a:pPr marL="139700" indent="0">
                  <a:buNone/>
                </a:pPr>
                <a:endParaRPr lang="en-US" i="1" dirty="0">
                  <a:solidFill>
                    <a:srgbClr val="000000"/>
                  </a:solidFill>
                  <a:latin typeface="Cambria Math" panose="02040503050406030204" pitchFamily="18" charset="0"/>
                  <a:sym typeface="Arial"/>
                </a:endParaRPr>
              </a:p>
              <a:p>
                <a:pPr marL="139700" indent="0">
                  <a:buNone/>
                </a:pPr>
                <a:endParaRPr lang="en-US" i="1" dirty="0">
                  <a:solidFill>
                    <a:srgbClr val="000000"/>
                  </a:solidFill>
                  <a:latin typeface="Cambria Math" panose="02040503050406030204" pitchFamily="18" charset="0"/>
                  <a:sym typeface="Arial"/>
                </a:endParaRPr>
              </a:p>
              <a:p>
                <a:pPr marL="139700" indent="0">
                  <a:buNone/>
                </a:pPr>
                <a:r>
                  <a:rPr lang="en-US" dirty="0"/>
                  <a:t>Solutions? </a:t>
                </a:r>
              </a:p>
              <a:p>
                <a:r>
                  <a:rPr lang="en-US" dirty="0"/>
                  <a:t>Take the log (product becomes a sum).</a:t>
                </a:r>
              </a:p>
              <a:p>
                <a:pPr lvl="1"/>
                <a:r>
                  <a:rPr lang="en-US" dirty="0"/>
                  <a:t>Generally define </a:t>
                </a:r>
                <a14:m>
                  <m:oMath xmlns:m="http://schemas.openxmlformats.org/officeDocument/2006/math">
                    <m:func>
                      <m:funcPr>
                        <m:ctrlPr>
                          <a:rPr lang="en-US" b="0" i="1" smtClean="0">
                            <a:solidFill>
                              <a:srgbClr val="000000"/>
                            </a:solidFill>
                            <a:latin typeface="Cambria Math" panose="02040503050406030204" pitchFamily="18" charset="0"/>
                            <a:sym typeface="Arial"/>
                          </a:rPr>
                        </m:ctrlPr>
                      </m:funcPr>
                      <m:fName>
                        <m:r>
                          <m:rPr>
                            <m:sty m:val="p"/>
                          </m:rPr>
                          <a:rPr lang="en-US" b="0" i="0" smtClean="0">
                            <a:solidFill>
                              <a:srgbClr val="000000"/>
                            </a:solidFill>
                            <a:latin typeface="Cambria Math" panose="02040503050406030204" pitchFamily="18" charset="0"/>
                            <a:sym typeface="Arial"/>
                          </a:rPr>
                          <m:t>log</m:t>
                        </m:r>
                      </m:fName>
                      <m:e>
                        <m:d>
                          <m:dPr>
                            <m:ctrlPr>
                              <a:rPr lang="en-US" b="0" i="1" smtClean="0">
                                <a:solidFill>
                                  <a:srgbClr val="000000"/>
                                </a:solidFill>
                                <a:latin typeface="Cambria Math" panose="02040503050406030204" pitchFamily="18" charset="0"/>
                                <a:sym typeface="Arial"/>
                              </a:rPr>
                            </m:ctrlPr>
                          </m:dPr>
                          <m:e>
                            <m:r>
                              <a:rPr lang="en-US" b="0" i="1" smtClean="0">
                                <a:solidFill>
                                  <a:srgbClr val="000000"/>
                                </a:solidFill>
                                <a:latin typeface="Cambria Math" panose="02040503050406030204" pitchFamily="18" charset="0"/>
                                <a:sym typeface="Arial"/>
                              </a:rPr>
                              <m:t>0</m:t>
                            </m:r>
                          </m:e>
                        </m:d>
                      </m:e>
                    </m:func>
                    <m:r>
                      <a:rPr lang="en-US" b="0" i="1" smtClean="0">
                        <a:solidFill>
                          <a:srgbClr val="000000"/>
                        </a:solidFill>
                        <a:latin typeface="Cambria Math" panose="02040503050406030204" pitchFamily="18" charset="0"/>
                        <a:sym typeface="Arial"/>
                      </a:rPr>
                      <m:t>=0</m:t>
                    </m:r>
                  </m:oMath>
                </a14:m>
                <a:r>
                  <a:rPr lang="en-US" dirty="0"/>
                  <a:t> in these contexts</a:t>
                </a:r>
              </a:p>
              <a:p>
                <a:r>
                  <a:rPr lang="en-US" dirty="0"/>
                  <a:t>Laplacian Smoothing (adding a constant to avoid multiplying by zero)</a:t>
                </a:r>
              </a:p>
              <a:p>
                <a:pPr marL="139700" indent="0">
                  <a:buNone/>
                </a:pPr>
                <a:endParaRPr lang="en-US" i="1" dirty="0">
                  <a:solidFill>
                    <a:srgbClr val="000000"/>
                  </a:solidFill>
                  <a:latin typeface="Cambria Math" panose="02040503050406030204" pitchFamily="18" charset="0"/>
                  <a:sym typeface="Arial"/>
                </a:endParaRPr>
              </a:p>
              <a:p>
                <a:pPr marL="139700" indent="0">
                  <a:buNone/>
                </a:pPr>
                <a:endParaRPr lang="en-US" baseline="-25000" dirty="0"/>
              </a:p>
              <a:p>
                <a:pPr marL="139700" indent="0">
                  <a:buNone/>
                </a:pPr>
                <a:endParaRPr lang="en-US" dirty="0"/>
              </a:p>
            </p:txBody>
          </p:sp>
        </mc:Choice>
        <mc:Fallback>
          <p:sp>
            <p:nvSpPr>
              <p:cNvPr id="3" name="Text Placeholder 2">
                <a:extLst>
                  <a:ext uri="{FF2B5EF4-FFF2-40B4-BE49-F238E27FC236}">
                    <a16:creationId xmlns:a16="http://schemas.microsoft.com/office/drawing/2014/main" id="{8A946943-3E3D-42F5-A0E8-560F41713004}"/>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5758B38-D569-E04A-8B9B-B755E637B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mc:AlternateContent xmlns:mc="http://schemas.openxmlformats.org/markup-compatibility/2006">
        <mc:Choice xmlns:p14="http://schemas.microsoft.com/office/powerpoint/2010/main" Requires="p14">
          <p:contentPart p14:bwMode="auto" r:id="rId3">
            <p14:nvContentPartPr>
              <p14:cNvPr id="5" name="Ink 4">
                <a:extLst>
                  <a:ext uri="{FF2B5EF4-FFF2-40B4-BE49-F238E27FC236}">
                    <a16:creationId xmlns:a16="http://schemas.microsoft.com/office/drawing/2014/main" id="{D2CD8E81-8855-40C3-993F-9FE994E895BC}"/>
                  </a:ext>
                </a:extLst>
              </p14:cNvPr>
              <p14:cNvContentPartPr/>
              <p14:nvPr/>
            </p14:nvContentPartPr>
            <p14:xfrm>
              <a:off x="5095080" y="1685520"/>
              <a:ext cx="1747440" cy="3083400"/>
            </p14:xfrm>
          </p:contentPart>
        </mc:Choice>
        <mc:Fallback>
          <p:pic>
            <p:nvPicPr>
              <p:cNvPr id="5" name="Ink 4">
                <a:extLst>
                  <a:ext uri="{FF2B5EF4-FFF2-40B4-BE49-F238E27FC236}">
                    <a16:creationId xmlns:a16="http://schemas.microsoft.com/office/drawing/2014/main" id="{D2CD8E81-8855-40C3-993F-9FE994E895BC}"/>
                  </a:ext>
                </a:extLst>
              </p:cNvPr>
              <p:cNvPicPr/>
              <p:nvPr/>
            </p:nvPicPr>
            <p:blipFill>
              <a:blip r:embed="rId4"/>
              <a:stretch>
                <a:fillRect/>
              </a:stretch>
            </p:blipFill>
            <p:spPr>
              <a:xfrm>
                <a:off x="5085720" y="1676160"/>
                <a:ext cx="1766160" cy="3102120"/>
              </a:xfrm>
              <a:prstGeom prst="rect">
                <a:avLst/>
              </a:prstGeom>
            </p:spPr>
          </p:pic>
        </mc:Fallback>
      </mc:AlternateContent>
    </p:spTree>
    <p:extLst>
      <p:ext uri="{BB962C8B-B14F-4D97-AF65-F5344CB8AC3E}">
        <p14:creationId xmlns:p14="http://schemas.microsoft.com/office/powerpoint/2010/main" val="8110033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deMaster">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lideMaster" id="{6892CB92-2140-4825-AC64-EAFCBE3C90F5}" vid="{77F8CD81-5FBC-4318-813D-3CE9F874004C}"/>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SlideMaster</Template>
  <TotalTime>19518</TotalTime>
  <Words>2858</Words>
  <Application>Microsoft Office PowerPoint</Application>
  <PresentationFormat>On-screen Show (16:9)</PresentationFormat>
  <Paragraphs>898</Paragraphs>
  <Slides>59</Slides>
  <Notes>48</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59</vt:i4>
      </vt:variant>
    </vt:vector>
  </HeadingPairs>
  <TitlesOfParts>
    <vt:vector size="76" baseType="lpstr">
      <vt:lpstr>medium-content-serif-font</vt:lpstr>
      <vt:lpstr>Museo Sans 500</vt:lpstr>
      <vt:lpstr>Nunito Sans</vt:lpstr>
      <vt:lpstr>Museo Sans 500</vt:lpstr>
      <vt:lpstr>Stencil</vt:lpstr>
      <vt:lpstr>Georgia</vt:lpstr>
      <vt:lpstr>Museo Sans 700</vt:lpstr>
      <vt:lpstr>Arial</vt:lpstr>
      <vt:lpstr>Museo sans 300</vt:lpstr>
      <vt:lpstr>Zapf Dingbats</vt:lpstr>
      <vt:lpstr>Museo Sans 100</vt:lpstr>
      <vt:lpstr>medium-content-sans-serif-font</vt:lpstr>
      <vt:lpstr>Cambria Math</vt:lpstr>
      <vt:lpstr>Calibri</vt:lpstr>
      <vt:lpstr>Museo sans 300</vt:lpstr>
      <vt:lpstr>Open Sans</vt:lpstr>
      <vt:lpstr>SlideMaster</vt:lpstr>
      <vt:lpstr>CSE/STAT 416 Naïve Bayes and Decision Trees  Hunter Schafer Paul G. Allen School of Computer Science &amp; Engineering University of Washington  April 26, 2021</vt:lpstr>
      <vt:lpstr>Probability Classifier</vt:lpstr>
      <vt:lpstr>Interpreting Score</vt:lpstr>
      <vt:lpstr>PowerPoint Presentation</vt:lpstr>
      <vt:lpstr>Naïve Bayes</vt:lpstr>
      <vt:lpstr>Idea:  Naïve Bayes</vt:lpstr>
      <vt:lpstr>Naïve Assumption</vt:lpstr>
      <vt:lpstr>Compute Probabilities</vt:lpstr>
      <vt:lpstr>Zeros</vt:lpstr>
      <vt:lpstr>Compare Models</vt:lpstr>
      <vt:lpstr>Compare Models</vt:lpstr>
      <vt:lpstr>Decision Trees</vt:lpstr>
      <vt:lpstr>How do we make decisions?</vt:lpstr>
      <vt:lpstr>XOR  (Exclusive Or)</vt:lpstr>
      <vt:lpstr>What makes a loan risky?</vt:lpstr>
      <vt:lpstr>Credit history explained</vt:lpstr>
      <vt:lpstr>Income</vt:lpstr>
      <vt:lpstr>Loan terms</vt:lpstr>
      <vt:lpstr>Personal information</vt:lpstr>
      <vt:lpstr>Intelligent application</vt:lpstr>
      <vt:lpstr>Classifier review</vt:lpstr>
      <vt:lpstr>Setup </vt:lpstr>
      <vt:lpstr>Decision Trees</vt:lpstr>
      <vt:lpstr>Growing Trees</vt:lpstr>
      <vt:lpstr>Visual Notation</vt:lpstr>
      <vt:lpstr>Decision stump:  1 level</vt:lpstr>
      <vt:lpstr>Making predictions</vt:lpstr>
      <vt:lpstr>PowerPoint Presentation</vt:lpstr>
      <vt:lpstr>Calculate the node values. </vt:lpstr>
      <vt:lpstr>How do we select the best feature?  Select the split with lowest classification error</vt:lpstr>
      <vt:lpstr>How do we measure effectiveness of a split?</vt:lpstr>
      <vt:lpstr>Calculating classification error</vt:lpstr>
      <vt:lpstr>Choice 1: Split on Credit history?</vt:lpstr>
      <vt:lpstr>Split on Credit: Classification error</vt:lpstr>
      <vt:lpstr>Choice 2: Split on Term?</vt:lpstr>
      <vt:lpstr>Evaluating the split on Term</vt:lpstr>
      <vt:lpstr>Choice 1 vs Choice 2: Comparing split on credit vs term </vt:lpstr>
      <vt:lpstr>Split Selection Summary</vt:lpstr>
      <vt:lpstr>Greedy Algorithm</vt:lpstr>
      <vt:lpstr>Decision stump:  1 level</vt:lpstr>
      <vt:lpstr>Stopping</vt:lpstr>
      <vt:lpstr>Tree learning = Recursive stump learning</vt:lpstr>
      <vt:lpstr>Second level</vt:lpstr>
      <vt:lpstr>Real valued features</vt:lpstr>
      <vt:lpstr>Threshold split</vt:lpstr>
      <vt:lpstr>Best threshold?</vt:lpstr>
      <vt:lpstr>Threshold between points</vt:lpstr>
      <vt:lpstr>Only need to consider mid-points</vt:lpstr>
      <vt:lpstr>Threshold split selection algorithm </vt:lpstr>
      <vt:lpstr>Visualizing the threshold split</vt:lpstr>
      <vt:lpstr>Split on Age &gt;= 38</vt:lpstr>
      <vt:lpstr>Each split partitions the 2-D space</vt:lpstr>
      <vt:lpstr>Depth 1: Split on x[1]</vt:lpstr>
      <vt:lpstr>Depth 2</vt:lpstr>
      <vt:lpstr>Threshold split caveat</vt:lpstr>
      <vt:lpstr>Decision boundaries</vt:lpstr>
      <vt:lpstr>Overfitting</vt:lpstr>
      <vt:lpstr>Predicting probabilities</vt:lpstr>
      <vt:lpstr>Recap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(OR SLIDEDOC) TITLE</dc:title>
  <dc:creator>cse</dc:creator>
  <cp:lastModifiedBy>Hunter Schafer</cp:lastModifiedBy>
  <cp:revision>425</cp:revision>
  <cp:lastPrinted>2020-04-23T15:36:45Z</cp:lastPrinted>
  <dcterms:modified xsi:type="dcterms:W3CDTF">2021-04-26T23:43:23Z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etDate">
    <vt:lpwstr>2020-07-13T03:30:28Z</vt:lpwstr>
  </property>
  <property fmtid="{D5CDD505-2E9C-101B-9397-08002B2CF9AE}" pid="4" name="MSIP_Label_f42aa342-8706-4288-bd11-ebb85995028c_Method">
    <vt:lpwstr>Standard</vt:lpwstr>
  </property>
  <property fmtid="{D5CDD505-2E9C-101B-9397-08002B2CF9AE}" pid="5" name="MSIP_Label_f42aa342-8706-4288-bd11-ebb85995028c_Name">
    <vt:lpwstr>Internal</vt:lpwstr>
  </property>
  <property fmtid="{D5CDD505-2E9C-101B-9397-08002B2CF9AE}" pid="6" name="MSIP_Label_f42aa342-8706-4288-bd11-ebb85995028c_SiteId">
    <vt:lpwstr>72f988bf-86f1-41af-91ab-2d7cd011db47</vt:lpwstr>
  </property>
  <property fmtid="{D5CDD505-2E9C-101B-9397-08002B2CF9AE}" pid="7" name="MSIP_Label_f42aa342-8706-4288-bd11-ebb85995028c_ActionId">
    <vt:lpwstr>edcf84b5-90ed-4e34-a6e3-4df11378abf8</vt:lpwstr>
  </property>
  <property fmtid="{D5CDD505-2E9C-101B-9397-08002B2CF9AE}" pid="8" name="MSIP_Label_f42aa342-8706-4288-bd11-ebb85995028c_ContentBits">
    <vt:lpwstr>0</vt:lpwstr>
  </property>
</Properties>
</file>