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notesSlides/notesSlide2.xml" ContentType="application/vnd.openxmlformats-officedocument.presentationml.notesSlide+xml"/>
  <Override PartName="/ppt/ink/ink7.xml" ContentType="application/inkml+xml"/>
  <Override PartName="/ppt/notesSlides/notesSlide3.xml" ContentType="application/vnd.openxmlformats-officedocument.presentationml.notesSlide+xml"/>
  <Override PartName="/ppt/ink/ink8.xml" ContentType="application/inkml+xml"/>
  <Override PartName="/ppt/ink/ink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2" r:id="rId1"/>
  </p:sldMasterIdLst>
  <p:notesMasterIdLst>
    <p:notesMasterId r:id="rId34"/>
  </p:notesMasterIdLst>
  <p:handoutMasterIdLst>
    <p:handoutMasterId r:id="rId35"/>
  </p:handoutMasterIdLst>
  <p:sldIdLst>
    <p:sldId id="256" r:id="rId2"/>
    <p:sldId id="1454" r:id="rId3"/>
    <p:sldId id="1455" r:id="rId4"/>
    <p:sldId id="1458" r:id="rId5"/>
    <p:sldId id="1456" r:id="rId6"/>
    <p:sldId id="1457" r:id="rId7"/>
    <p:sldId id="1462" r:id="rId8"/>
    <p:sldId id="1463" r:id="rId9"/>
    <p:sldId id="1459" r:id="rId10"/>
    <p:sldId id="1464" r:id="rId11"/>
    <p:sldId id="1460" r:id="rId12"/>
    <p:sldId id="1461" r:id="rId13"/>
    <p:sldId id="1465" r:id="rId14"/>
    <p:sldId id="1466" r:id="rId15"/>
    <p:sldId id="1467" r:id="rId16"/>
    <p:sldId id="1468" r:id="rId17"/>
    <p:sldId id="1469" r:id="rId18"/>
    <p:sldId id="1470" r:id="rId19"/>
    <p:sldId id="1471" r:id="rId20"/>
    <p:sldId id="1472" r:id="rId21"/>
    <p:sldId id="1473" r:id="rId22"/>
    <p:sldId id="1474" r:id="rId23"/>
    <p:sldId id="1475" r:id="rId24"/>
    <p:sldId id="1476" r:id="rId25"/>
    <p:sldId id="934" r:id="rId26"/>
    <p:sldId id="976" r:id="rId27"/>
    <p:sldId id="948" r:id="rId28"/>
    <p:sldId id="949" r:id="rId29"/>
    <p:sldId id="950" r:id="rId30"/>
    <p:sldId id="951" r:id="rId31"/>
    <p:sldId id="952" r:id="rId32"/>
    <p:sldId id="954" r:id="rId33"/>
  </p:sldIdLst>
  <p:sldSz cx="9144000" cy="5143500" type="screen16x9"/>
  <p:notesSz cx="6858000" cy="9144000"/>
  <p:embeddedFontLst>
    <p:embeddedFont>
      <p:font typeface="Calibri" panose="020F0502020204030204" pitchFamily="34" charset="0"/>
      <p:regular r:id="rId36"/>
      <p:bold r:id="rId37"/>
      <p:italic r:id="rId38"/>
      <p:boldItalic r:id="rId39"/>
    </p:embeddedFont>
    <p:embeddedFont>
      <p:font typeface="Cambria Math" panose="02040503050406030204" pitchFamily="18" charset="0"/>
      <p:regular r:id="rId40"/>
    </p:embeddedFont>
    <p:embeddedFont>
      <p:font typeface="Candara" panose="020E0502030303020204" pitchFamily="34" charset="0"/>
      <p:regular r:id="rId41"/>
      <p:bold r:id="rId42"/>
      <p:italic r:id="rId43"/>
      <p:boldItalic r:id="rId44"/>
    </p:embeddedFont>
    <p:embeddedFont>
      <p:font typeface="Georgia" panose="02040502050405020303" pitchFamily="18" charset="0"/>
      <p:regular r:id="rId45"/>
      <p:bold r:id="rId46"/>
      <p:italic r:id="rId47"/>
      <p:boldItalic r:id="rId48"/>
    </p:embeddedFont>
    <p:embeddedFont>
      <p:font typeface="Nunito Sans" panose="020B0604020202020204" charset="0"/>
      <p:regular r:id="rId49"/>
      <p:bold r:id="rId50"/>
      <p:italic r:id="rId51"/>
      <p:boldItalic r:id="rId52"/>
    </p:embeddedFont>
    <p:embeddedFont>
      <p:font typeface="Open Sans" panose="020B0604020202020204"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D1CC"/>
    <a:srgbClr val="CCDBEA"/>
    <a:srgbClr val="95698A"/>
    <a:srgbClr val="6093C5"/>
    <a:srgbClr val="B57BA6"/>
    <a:srgbClr val="EFD9B0"/>
    <a:srgbClr val="FFAEEF"/>
    <a:srgbClr val="942093"/>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730"/>
    <p:restoredTop sz="84710" autoAdjust="0"/>
  </p:normalViewPr>
  <p:slideViewPr>
    <p:cSldViewPr snapToGrid="0" snapToObjects="1">
      <p:cViewPr>
        <p:scale>
          <a:sx n="111" d="100"/>
          <a:sy n="111" d="100"/>
        </p:scale>
        <p:origin x="-285" y="-339"/>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69" d="100"/>
          <a:sy n="69" d="100"/>
        </p:scale>
        <p:origin x="2568" y="2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font" Target="fonts/font20.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font" Target="fonts/font18.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font" Target="fonts/font21.fntdata"/><Relationship Id="rId8" Type="http://schemas.openxmlformats.org/officeDocument/2006/relationships/slide" Target="slides/slide7.xml"/><Relationship Id="rId51" Type="http://schemas.openxmlformats.org/officeDocument/2006/relationships/font" Target="fonts/font1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6.fntdata"/><Relationship Id="rId54" Type="http://schemas.openxmlformats.org/officeDocument/2006/relationships/font" Target="fonts/font19.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font" Target="fonts/font14.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font" Target="fonts/font17.fntdata"/><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4/21/2021</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5977" units="cm"/>
          <inkml:channel name="Y" type="integer" max="17318" units="cm"/>
          <inkml:channel name="T" type="integer" max="2.14748E9" units="dev"/>
        </inkml:traceFormat>
        <inkml:channelProperties>
          <inkml:channelProperty channel="X" name="resolution" value="1000.26953" units="1/cm"/>
          <inkml:channelProperty channel="Y" name="resolution" value="1000.46216" units="1/cm"/>
          <inkml:channelProperty channel="T" name="resolution" value="1" units="1/dev"/>
        </inkml:channelProperties>
      </inkml:inkSource>
      <inkml:timestamp xml:id="ts0" timeString="2021-04-14T21:31:12.871"/>
    </inkml:context>
    <inkml:brush xml:id="br0">
      <inkml:brushProperty name="width" value="0.05292" units="cm"/>
      <inkml:brushProperty name="height" value="0.05292" units="cm"/>
      <inkml:brushProperty name="color" value="#FF0000"/>
    </inkml:brush>
  </inkml:definitions>
  <inkml:trace contextRef="#ctx0" brushRef="#br0">7749 10484 0,'0'0'16,"0"0"0,0 0-16</inkml:trace>
</inkml:ink>
</file>

<file path=ppt/ink/ink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21T23:36:24.916"/>
    </inkml:context>
    <inkml:brush xml:id="br0">
      <inkml:brushProperty name="width" value="0.05292" units="cm"/>
      <inkml:brushProperty name="height" value="0.05292" units="cm"/>
      <inkml:brushProperty name="color" value="#0070C0"/>
    </inkml:brush>
  </inkml:definitions>
  <inkml:trace contextRef="#ctx0" brushRef="#br0">13219 8011 29663 0,'0'0'1312'0,"0"0"272"0,0 0-1264 0,5-2-320 0,0-2 0 0,2 0 0 15,2 1 1584-15,-1-2 256 16,1-1 48-16,0 0 16 0,-1 0 0 0,1-1 0 0,2 2 0 0,1-4 0 16,1 2-688-16,-1 1-128 0,3 1-16 0,2 0-16 15,2 0-544-15,1 1-128 0,2-1 0 0,1 1-16 16,2 0-240-16,7-2-128 0,-1 0 128 0,0 0-128 15,-1 0 0-15,-1 1 0 0,1 1 0 0,-2-1 128 16,-1 0-128-16,0 1-192 0,-4 0 64 0,1 1 0 16,-3 1-1584-16,-1 2-304 0,-4 0-64 0,-1 0-10976 15,-3 2-2208-15</inkml:trace>
  <inkml:trace contextRef="#ctx0" brushRef="#br0" timeOffset="317.838">13516 7958 11967 0,'0'0'1072'0,"0"0"-864"16,2-5-208-16,1 0 0 0,1 1 3904 0,-4 4 720 15,0 0 160-15,0 0 16 0,0 0-2368 0,0 0-496 16,6 4-80-16,-1 3-32 0,-2 3-256 0,0 1-48 15,-1 3-16-15,0 2 0 0,-1 1-368 0,0 2-80 0,0 0-16 0,-1 2 0 16,0-2-352-16,0 3-80 0,-1-1-16 0,0 2 0 0,0-1-592 0,0 0 0 16,1-2 0-16,0 0 0 15,0-1 0-15,0-1 0 0,0-1 0 0,1-2 0 0,1 0 0 0,0-2 0 16,-1-2-144-16,1-2 144 16,1-2-1056-16,0-2-144 0,-3-5-16 0,6 2-16 15,0-1-2320-15,0-2-464 0</inkml:trace>
  <inkml:trace contextRef="#ctx0" brushRef="#br0" timeOffset="630.307">13764 8234 20271 0,'0'0'1792'0,"0"0"-1424"0,0 0-368 0,0 0 0 0,0 0 3072 0,0 0 560 0,-4 5 96 0,1 0 32 16,1 2-1904-16,0-1-368 15,1 3-80-15,0-1 0 0,1 1-864 0,0 1-160 16,1 0-48-16,0 1 0 0,0 0-32 0,1 0-16 15,-1 1 0-15,1 0 0 0,1-2-32 0,-1 1 0 0,1 0 0 0,0 0 0 16,0-5-64-16,0 0 0 16,0-1-16-16,-3-5 0 0,4 4 80 0,-4-4 32 15,0 0 0-15,5-4 0 0,-1-2 288 0,1-1 48 0,-1-3 16 0,1-2 0 16,0-1-32-16,0 0 0 16,0-2 0-16,0-1 0 0,-1 0-272 0,1-1-48 0,0 0-16 0,0 2 0 15,1-1-144-15,0 2-128 0,0 2 144 0,1 0-144 16,0 2 0-16,1 0 0 0,-1 2 0 0,1 1 0 15,0 2 0-15,1 0 0 0,1-1 0 0,-1 2 0 16,0 1-896-16,1 1-160 0,0 1-32 0,2 2-12864 16,-1 1-2560-16</inkml:trace>
  <inkml:trace contextRef="#ctx0" brushRef="#br0" timeOffset="833.545">14149 8527 22111 0,'0'0'1968'0,"0"0"-1584"16,-2-5-384-16,0 0 0 0,1-2 3504 0,1-1 608 15,1 0 128-15,1-3 32 0,1-3-2352 0,0-3-448 16,1 0-112-16,2-4-16 0,1 0-704 0,2-1-128 16,0 2-48-16,1-2 0 0,2-1-336 0,1 0-128 15,0 1 0-15,0 0 0 0,2 2 0 0,-1 0-256 16,-1 3 16-16,0 0 16 15,0 1-2960-15,-2 4-592 0</inkml:trace>
  <inkml:trace contextRef="#ctx0" brushRef="#br0" timeOffset="1005.3">14241 8261 17503 0,'-9'0'1552'0,"-1"0"-1232"0,-1-2-320 0,1 0 0 15,-1 1 4512-15,-1-3 848 0,1 0 160 0,-1 0 48 16,0-2-3248-16,2 1-640 0,0-2-128 0,3 0-16 15,0-3-992-15,4 0-192 0,1 1-32 0,3 1-16 16,0 0-304-16,2-2 0 0,1 0 0 0,2 2-144 31,2-1-2080-31,0 1-400 0</inkml:trace>
  <inkml:trace contextRef="#ctx0" brushRef="#br0" timeOffset="1553.178">14979 8164 5519 0,'0'0'496'0,"0"0"-496"16,0 0 0-16,5-3 0 0,-5 3 4048 0,5-4 720 16,1-1 144-16,-1 0 16 0,-2 0-3088 0,0 0-624 0,-1-2-128 0,-2 2-32 15,0 1 96-15,-2 2 0 16,-1-2 16-16,-1 3 0 0,-2 1-32 0,0 3-16 16,-3 2 0-16,-2 2 0 0,-3 2-304 0,0 1-64 0,-3 2-16 0,0 2 0 15,0 0 112-15,-1 4 32 0,1 0 0 0,1-1 0 16,1 3 16-16,3-3 16 0,0 1 0 0,2 0 0 15,3-3-208-15,3 0-64 0,2-2 0 0,3-2 0 16,3-1-384-16,2-3-96 0,2-2-16 0,3-3 0 16,2-2-144-16,3-3 0 0,2-3 0 0,-1-1 0 15,2-4-128-15,-1-1 128 0,0-2-160 0,0 0 160 16,-2-2-592-16,-1 0-32 0,-1-1 0 0,-4 2 0 16,1 0-112-16,-1 2-32 0,-2 0 0 0,-2 1 0 0,-1 2 448 0,0 2 64 15,-1 3 32-15,-3 0 0 0,-1 5 224 0,0 0 192 16,0 0-48-16,-6 1 0 0,0 0 400 0,1 3 80 15,-1 3 16-15,1 2 0 0,-1 2-112 0,1 2-16 16,1 0 0-16,1 2 0 0,0 0-160 0,2-1-32 16,1 0-16-16,1 0 0 0,1 0-304 0,2 0 0 15,1 0 0-15,3-4 0 0,2 0 0 0,0-1 0 16,-1-2 0-16,1-2 0 16,2-2-1120-16,-1-2-176 0,2-2-48 0,0-3-11680 15,-1-3-2336-15</inkml:trace>
  <inkml:trace contextRef="#ctx0" brushRef="#br0" timeOffset="1809.839">15276 7845 18431 0,'0'0'1632'0,"0"0"-1312"16,0 0-320-16,0 0 0 0,0 0 3584 0,0 0 640 16,0 0 128-16,0 8 16 0,-1 1-2448 0,0 2-512 15,0 2-80-15,1 2-32 0,-1 2-160 0,-1 1-48 16,0 4 0-16,0-1 0 0,0 4-128 0,0-1-48 15,-2 1 0-15,0 0 0 0,1 1-416 0,-1-1-96 16,0 1-16-16,1 1 0 0,0-2-256 0,0-1-128 16,1-1 0-16,1-2 128 0,1 0-128 0,1-1-144 15,1-6 144-15,1 0-208 16,1-4-1424-16,1-3-288 0,1-3-48 0,-1-3-16 16,2-4-384-16,-1-3-96 0,1-5-16 0,0-2-12864 0</inkml:trace>
  <inkml:trace contextRef="#ctx0" brushRef="#br0" timeOffset="1997.323">15461 7816 7359 0,'0'0'656'0,"0"0"-528"15,0 0-128-15,0 0 0 0,-1 5 7232 0,-1 2 1408 16,1 1 272-16,0 4 64 0,1-1-5824 0,-2 3-1168 0,-1 0-224 0,0 4-48 16,1 2-624-16,0 4-112 0,-1 1-16 0,1 2-16 15,0-1-272-15,0 1-48 0,-1 1-16 0,1-1 0 16,1 2-288-16,0 0-48 0,-1 1-16 0,0-1 0 0,0-3-256 0,2-1 0 15,1 0 0-15,0-2 0 16,0-2-624-16,2-3-176 0,0-1-32 16,1-3-16-16,1-2-2160 0,0-5-448 0</inkml:trace>
  <inkml:trace contextRef="#ctx0" brushRef="#br0" timeOffset="2725.414">16187 7949 15663 0,'0'0'1392'0,"0"7"-1120"16,-2 0-272-16,1 2 0 0,0 1 3952 0,0 4 720 15,0 0 160-15,0 4 32 0,-1 2-2432 0,1 0-464 16,-1 2-112-16,0 0 0 0,0 3-992 0,2-3-192 16,-1 2-32-16,1-1-16 0,0 0-368 0,0-3-64 15,0 1 0-15,1-2-16 0,0 0-176 0,0-2 0 16,2 1 144-16,-2-3-144 0,0-1-144 0,-1-1-112 15,1-2 0-15,0-2-16 16,-1-2-2720-16,0-7-528 0</inkml:trace>
  <inkml:trace contextRef="#ctx0" brushRef="#br0" timeOffset="3257.531">16061 8288 18431 0,'0'0'1632'0,"0"-5"-1312"0,1-1-320 0,1 1 0 15,1-1 1984-15,1 1 336 0,1-2 64 0,1 1 16 16,2 0-1120-16,0 1-208 0,2 1-48 0,0 0-16 15,1-1-624-15,-1 0-112 0,2 0-16 0,-1 0-16 16,1 0-240-16,0-2 0 0,2 0 0 0,0 0 0 0,1-1 0 16,2 0 0-16,0-1 0 0,-2 0 0 0,1 0 0 0,-1-1 128 15,-2 1-128-15,-1 0 0 0,-3 1 144 0,-2 0-144 16,-2 0 128-16,-1 2-128 0,-1-1 192 16,-1 1-32-16,-1 0-16 0,-1 0 0 0,-2 2 192 0,0-1 48 15,2 5 0-15,-2-5 0 0,-1 1 240 0,3 4 48 16,-3-3 16-16,3 3 0 0,-4-2 32 0,4 2 16 15,-5 1 0-15,1 2 0 0,1 3 32 0,0 3 0 16,0 1 0-16,1 4 0 0,0 0-448 0,1 2-64 16,0 2-32-16,1 0 0 0,1 3-80 0,1 1-16 15,0 0 0-15,1 0 0 0,0 0-128 0,1-1 0 16,0-1 0-16,1-2 128 0,0-3-128 0,-1 0 0 16,1-1 0-16,0-4 0 0,0 0 128 0,0-4-128 15,0-1 0-15,1-3 128 0,-1-2 64 0,0-2 16 16,1-2 0-16,1-3 0 0,1-3-16 0,0-1 0 15,0-3 0-15,-1-1 0 0,1-1-192 0,1 0 0 16,-1-3 128-16,1 2-128 0,0 0 0 0,-1 1 0 16,0-2 0-16,0 3 0 0,0 3 0 0,0-1 0 15,-2 3 0-15,1 2 0 0,-1 2 0 0,-1 1 128 16,-5 5-128-16,0 0 0 0,6 1 0 0,-1 3 0 16,-1 0 128-16,0 2-128 0,-1 4 288 0,-1 2 16 0,-1 0 0 0,1 3 0 15,0 1-112-15,-1 0 0 16,0 0-16-16,0 1 0 0,0 0-176 0,1-1 0 0,0 1 0 0,0-2 128 15,0 0-128-15,1-2 0 0,0-2 0 0,-1-1 0 16,1-2-976 0,1-2-176-16,-4-6-48 0,7 1-11984 0,0-4-2416 0</inkml:trace>
  <inkml:trace contextRef="#ctx0" brushRef="#br0" timeOffset="3841.433">16753 8201 25791 0,'0'0'1152'0,"0"0"224"0,0 0-1104 0,0 0-272 16,0 0 0-16,-2 3 0 0,0 2 2272 0,0 1 400 16,0 1 80-16,0 1 0 0,1 1-1392 0,0 3-272 15,0-1-64-15,1 1-16 0,-1 2-448 0,1-2-96 16,0 1-16-16,1-1 0 0,1-2-192 0,0 1-64 16,1-1 0-16,0-2 0 0,-1-1-48 0,1-2-16 0,-3-5 0 15,0 0 0-15,6 0 0 0,-1-1 0 0,0-4 0 0,0-1 0 16,0-1 64-16,1-2 0 0,1-3 0 0,-2 1 0 15,1-2-16-15,0 0 0 0,0-1 0 0,1 1 0 16,0-1-48-16,0 1-128 0,-1 1 192 0,1 1-64 16,2-1-128-16,-2 3 0 0,-1 0 0 0,0 3 128 0,-1 0-128 0,0 1 0 15,0 1 0-15,0 2 0 0,1-2 0 0,1 3-176 16,-1-1 48-16,0 2 0 16,-2 2-576-16,1-2-96 15,1 2-32-15,-1 1 0 0,0 2-704 0,0-2-128 0,0 2-48 0,0 0 0 16,-1 1 224-16,-1 2 32 0,1-2 16 0,0 2 0 0,1-1 1040 0,-1 1 208 15,0-1 32-15,-1 0 16 0,1 0 144 0,1-1 0 16,1-1 0-16,-1 0 0 0,1-1 352 0,0-2 96 16,1-1 32-16,1-1 0 0,0-2-32 0,0 0 0 15,0-2 0-15,1-3 0 0,0-1-112 0,0-1-16 16,-1 0-16-16,-1 0 0 0,1-3-144 0,-1 1-32 16,-1 0 0-16,-2 2 0 0,-1 0-128 0,-1 1 128 0,-1-2-128 0,-1 2 128 15,-2 1 192-15,-1 1 16 16,-1 1 16-16,-1 1 0 0,-1 0 320 0,-3 3 64 0,1 1 16 0,-2 1 0 15,-1 2 112-15,-1 2 32 16,1 1 0-16,-1 2 0 0,1 1-128 0,0 4 0 0,1-1-16 0,0 2 0 16,1 2-224-16,1 2-32 0,2-2-16 0,1 3 0 15,1-1-224-15,4 1-32 0,1 1-16 0,2-3 0 16,2 0-208-16,3-2 0 0,3-2 0 0,3-2 0 16,2-2-176-16,3-4-80 0,3-5 0 0,3-2-16 31,0-3-1680-31,3-3-336 0,2-4-64 0,-1-1-15568 0</inkml:trace>
  <inkml:trace contextRef="#ctx0" brushRef="#br0" timeOffset="8080.876">17377 8158 5519 0,'0'0'240'0,"0"0"64"0,0 0-304 0,0 0 0 0,0 0 0 0,0 0 0 16,4-4 2816-16,-4 4 512 16,5-4 112-16,-1 0 16 0,0 0-2128 0,-4 4-432 15,5-3-64-15,-1-1-32 0,-2 0-112 0,-2 4-32 16,2-5 0-16,-2 5 0 0,0 0 576 0,0-5 112 15,0 5 32-15,-2-4 0 0,-1 1 16 0,3 3 0 16,0 0 0-16,-6-3 0 0,0 2-272 0,-2 1-48 16,-2 2-16-16,0 1 0 0,-1 2-160 0,-1 1-16 0,1 1-16 0,0-1 0 15,-2 1-288-15,2-1-48 16,1 1-16-16,3 0 0 0,1 1-192 0,2 1-64 0,2-2 0 0,2 2 0 16,3 1-128-16,3 1-128 15,1-1 144-15,4-1-144 0,1 0 0 0,2 0 128 0,0 0-128 0,2-3 0 0,-1-2 0 0,-1 1 0 16,1-2 0-16,0 1 0 0,-2-1 0 0,1 1 0 15,-2-1 128-15,-3 1-128 0,-2 1 0 0,-1 0 128 16,-6-5-128-16,2 6 0 0,-3-1 240 0,-2 2-48 16,-3 0-16-16,-1 1 0 0,-2 0 160 0,-2 0 48 15,-1-1 0-15,1 1 0 0,-1 1-128 0,-2-3 0 16,0 0-16-16,2-2 0 0,-2-1-112 0,0-1-128 16,2-1 176-16,0-1-176 0,1-2 0 0,1-2 0 15,3-2 0-15,0-1-144 16,2-3-928-16,2-1-176 0,1-1-32 0,3 0-16 15,2 0-1520-15,1 1-320 0,1 0-48 0</inkml:trace>
  <inkml:trace contextRef="#ctx0" brushRef="#br0" timeOffset="8515.811">17562 7981 20271 0,'0'0'896'0,"0"0"192"0,-4-2-880 0,4 2-208 0,-6-1 0 0,6 1 0 0,0 0 3008 0,-4 3 544 16,4-3 112-16,-3 7 32 0,1 2-2256 0,1 2-448 15,1 3-96-15,0 1 0 0,1 2-448 0,1 0-64 16,0 1-32-16,0 2 0 0,-1 0-16 0,0 0 0 16,1 3 0-16,0-2 0 0,1 1-16 0,-1-2-16 15,-1 1 0-15,1-4 0 0,0-1 32 0,0 0 16 31,-1-3 0-31,1 0 0 0,1-1-96 0,-1-4 0 0,-1-1-16 0,0-2 0 16,-1-5 16-16,0 0 0 0,0 0 0 0,0 0 0 16,0 0 0-16,4-4 0 0,0-4 0 0,-1-2 0 15,3-1-256-15,-1-1 176 0,1 1-176 0,0-2 160 0,1 0-160 0,0 1 0 16,1-1 0-16,1 1 0 0,1 1 128 0,1 2-128 16,-2-2 128-16,0 2-128 0,0 1 0 0,0 2 0 15,-2 3 0-15,0 2 0 0,-1 1 0 0,1 0 0 16,-2 3 128-16,0 1-128 0,-1 1 128 0,-1 1-128 15,-1 2 192-15,-1 2-64 0,1 1-128 0,-2 1 160 16,0 1-160-16,-1 0 160 0,1-1-160 0,0 0 0 16,0 1 0-16,1-1 128 0,1-3-128 0,1 1-144 15,0-1 144-15,1-3-208 16,0-1-2016-16,2-2-400 0,1-3-64 0</inkml:trace>
  <inkml:trace contextRef="#ctx0" brushRef="#br0" timeOffset="8860.642">17959 8153 27647 0,'-5'1'2448'0,"-1"0"-1952"15,0 0-496-15,0 1 0 0,-2 0 2400 0,0 2 384 16,0 1 80-16,0 0 16 0,0 1-1392 0,1 1-272 16,-2 2-48-16,2 1-16 0,1 1-560 0,3 1-112 0,0 0-32 0,2 3 0 15,1-1-208-15,2-1-48 16,2 1-16-16,2 0 0 0,2-3-176 0,1 1 0 0,0 0 0 0,3-2 0 15,2-3 0-15,0 0 0 0,3-4 0 16,-1-1 0-16,-1-2 0 0,1-2 0 0,-1-3 0 0,-3 0 0 16,0-2 0-16,-1-1 0 0,-2 0 0 0,-3 0 128 15,-2-1-128-15,-2 0 0 0,-2-1 0 0,-2 0 128 0,0 0-128 0,-3 0 128 16,0 0-128-16,-2 0 128 0,-1 0-128 0,0 1 0 16,-1 3 0-16,-1-2 128 0,-1 2-128 0,1 1 0 15,0 1 0-15,2-1 0 0,-1 0 0 0,2 0 0 16,0 1 0-16,0 2 0 15,3-1-1296-15,1 1-192 0,3 2-48 0,0 0-10832 16,0 0-2176-16</inkml:trace>
  <inkml:trace contextRef="#ctx0" brushRef="#br0" timeOffset="9110.629">18193 7961 12895 0,'0'0'1152'0,"-4"-2"-928"16,1 1-224-16,0-2 0 0,0 0 5200 0,3 3 1008 16,0 0 192-16,0 0 32 0,0 0-3984 0,0 0-784 15,0 0-176-15,0 0-16 0,-2 8-704 0,1 1-128 16,0 4-16-16,1 2-16 0,1 1-256 0,-1 3-48 16,0-1-16-16,0 2 0 0,0 2-96 0,0 0-32 15,0 1 0-15,-1 0 0 0,0 2-160 0,0-1 0 16,1 0 144-16,-1 0-144 0,1-3 0 0,0 1 0 0,0-1 0 0,1-3-128 31,1-2-240-31,1-4-32 0,0-2-16 0,1-4 0 16,1-3-2176-16,1-4-432 0,0-4-96 0</inkml:trace>
  <inkml:trace contextRef="#ctx0" brushRef="#br0" timeOffset="9495.83">18517 7878 16575 0,'0'0'736'0,"0"0"160"0,0 0-720 0,-3 7-176 16,0-1 0-16,0 1 0 0,0 0 5616 0,-1 2 1088 0,-3 2 208 0,1 4 64 16,1 0-4544-16,0 2-912 0,-1 3-176 0,1-1-48 15,2 2-544-15,1-2-112 0,0-1-32 0,1 1 0 16,2-1-304-16,0 0-64 0,1 0-16 0,1-2 0 0,-1 0-224 0,2-2 128 16,1 0-128-16,1-1 0 0,1-1 0 0,-1-3 0 15,0-1 0-15,0-1 0 0,-3-1 0 0,1-2 0 16,-4-4 0-16,0 0 0 0,0 0 0 0,0 0 0 15,0 0 0-15,0 0 0 0,-4-3 0 0,-1-1 0 16,-3 1 0-16,-2-3 0 0,-3 1 0 0,1 1 0 16,-3 1-144-16,0 3 144 0,-1 0-128 0,0 3 128 15,0 3 0-15,1 1-144 0,1 2 144 0,1 1 0 16,2-1 0-16,-1 2 0 0,2 1 0 0,2 0 0 16,2-1 0-16,3 1-128 0,3 1 128 0,2-2 0 15,1 0 0-15,3-1 0 0,2-2 0 0,5-1 0 16,2-2 0-16,3-2 0 0,2-5-192 0,2-2 64 15,2-3 0-15,3-3 0 16,-2-2-1984-16,1-1-384 0,0-2-64 0,-2 0-16352 0</inkml:trace>
  <inkml:trace contextRef="#ctx0" brushRef="#br0" timeOffset="9808.288">18715 8114 6447 0,'-9'-2'272'0,"4"4"80"0,-1-2-352 0,-2 1 0 0,0-1 0 0,-2 1 0 16,0 2 7184-16,-1-1 1376 0,2 3 272 15,-3 0 48-15,0 1-5760 0,1-1-1152 0,3 1-240 0,-1 0-32 16,1 0-752-16,3 0-160 0,2 0-16 0,1 1-16 16,1-3-416-16,3 0-80 0,3 1 0 0,1-1-16 15,2 1-240-15,1 0 0 0,1-3 0 0,2 1 0 16,1 0 0-16,-1 0 0 0,1 0 0 0,0 2 0 16,0 0 0-16,-3 2 0 0,-3 2 0 0,-1 1 0 15,-2 0 0-15,0-1 0 0,-2 4 128 0,0-1-128 0,-1 1 224 0,-2-1 0 16,-2 0 0-16,-2 1 0 0,-2-1 224 0,0-1 64 15,-2 1 0-15,1-1 0 0,-2-1-128 0,1-4-32 16,-1 0 0-16,1-1 0 0,0-2-176 0,-1-1-48 16,-1-3 0-16,1-1 0 0,1-1-128 0,-1-2 0 15,2-2 0-15,2 0 0 16,1-4-1040-16,3 0-144 0,1-2-32 0,4 2 0 16,2-1-2368-16,4 0-464 0</inkml:trace>
  <inkml:trace contextRef="#ctx0" brushRef="#br0" timeOffset="9995.825">18826 8452 38879 0,'0'0'848'0,"0"0"176"0,6 1 48 0,1-2 16 0,1-1-864 0,2-1-224 0,-1-2 0 0,4-1 0 15,-1-3 1872-15,2-1 336 0,1-2 64 0,1-1 16 16,-2-2-1200-16,-1 0-256 15,0-1-32-15,0 0-16 0,-3 0-928 0,0-1-192 0,-1 0-48 0,-3 3-14176 32,-2-1-2848-32</inkml:trace>
  <inkml:trace contextRef="#ctx0" brushRef="#br0" timeOffset="18400.699">14472 8876 15663 0,'0'0'688'0,"0"0"144"0,-6 2-656 0,1 0-176 0,-2-1 0 0,-1 3 0 16,-3 1 3760-16,-1 0 720 0,0 2 128 0,-1 1 48 16,0 2-2656-16,1 0-528 0,-1-1-96 0,-1 1-32 15,0 1-336-15,2 1-80 0,0-1-16 0,1 0 0 16,2-2-416-16,3 0-96 0,2 1-16 15,2-4 0-15,3 2-240 0,3-2-144 0,1-1 160 0,4-1-160 16,2-1 0-16,2-1 0 0,1-1 0 0,2 1 0 16,2 1 0-16,0 1 176 0,-1-1-176 0,-2 2 160 15,1 2-160-15,-2-1 128 0,-1 3-128 0,-3 0 128 16,-1 0 16-16,-1 2 0 16,-3 2 0-16,-1 1 0 0,-2 0 208 0,-1 3 32 0,-2 0 16 0,-3-1 0 0,-2 1 208 0,-2-2 32 15,-1 2 16-15,-1-2 0 16,-2-2-656-16,-1 0 0 0,0-2 0 0,0-1 0 0,-1-3 0 0,1 1 192 15,2-3-192-15,0 0 192 0,1-4-192 0,1 0 0 16,0 0 0-16,1-2 0 0,2-1-192 0,1-3-128 16,2-2-32-16,3 0 0 15,1-1-1664-15,3-1-336 0,2-1-64 0,0 0-15600 0</inkml:trace>
  <inkml:trace contextRef="#ctx0" brushRef="#br0" timeOffset="18745.552">14585 9134 15663 0,'0'0'1392'0,"0"0"-1120"0,0 0-272 0,8 0 0 16,1-1 2832-16,1 0 512 0,-1 0 112 0,0-1 0 15,0-2-1904-15,2-1-384 0,0-1-80 0,1 1 0 16,0 0-528-16,0-3-112 0,-1-1 0 0,0 0-16 16,0-1-208-16,-1 1-32 0,-1-1-16 0,-1 0 0 0,-1 0 32 0,-2 3 16 15,0-3 0-15,-1 2 0 0,-3 1-96 0,-2 1-128 16,-2 0 176-16,-1 1-176 0,-2 1 752 0,-3 1 32 15,1 2 16-15,-2-1 0 0,-2 1-16 0,1 2 0 16,-3 2 0-16,0 2 0 0,1 0-16 0,-2 2-16 16,-1 2 0-16,3 2 0 0,-1 1-112 0,2 2 0 15,1 1-16-15,1 1 0 0,3 1-112 0,1 1-32 16,2 0 0-16,2 3 0 0,2-2-288 0,2 1-48 16,3-2-16-16,1 0 0 0,2-1-128 0,2-3 0 15,4-1 0-15,3-4 0 0,0-1 0 0,3-2 0 16,0-5-144-16,2-2 144 0,-1-3-256 0,2-2 0 15,-1-4 0-15,0-2 0 16,-1-1-1856-16,-2-2-384 0,-1-3-64 0,-3 0-9824 16,0 0-1968-16</inkml:trace>
  <inkml:trace contextRef="#ctx0" brushRef="#br0" timeOffset="18948.748">14922 8848 14735 0,'0'0'640'0,"0"0"160"0,0 0-640 0,0 0-160 0,0 0 0 0,0 0 0 16,0 0 4368-16,0 0 848 0,0 0 160 0,0 0 48 15,-1 7-3024-15,0 2-608 0,0 2-112 0,0-1-16 16,2-1-640-16,-1 4-112 0,-1 0-16 0,0 2-16 0,0 2-560 16,0 1-96-16,0 1-32 0,-1 1 0 15,0 2-32-15,0 2-16 0,0-1 0 0,1 1 0 0,0 0-144 0,0 0 0 16,1-3 0-16,0 0 0 16,2-2 0-16,1-2-192 0,0-3 0 0,2-5 16 15,1-2-2256 1,1-3-448-16,0-4-80 0</inkml:trace>
  <inkml:trace contextRef="#ctx0" brushRef="#br0" timeOffset="19303.427">15060 9116 24879 0,'0'0'2208'0,"0"0"-1760"16,0 0-448-16,0 0 0 0,0 0 2208 0,0 0 352 16,6-2 80-16,-6 2 16 0,6-1-1056 0,-1 1-192 15,1-2-64-15,1 2 0 0,1 0-704 0,1-1-160 16,0 1-32-16,0-1 0 0,2-3-288 0,0 0-160 15,-1 0 160-15,0-1-160 0,0-1 144 0,0-2-144 16,-1 1 128-16,1 0-128 0,-3-1 128 0,0 1-128 16,-1-3 0-16,-2 2 128 0,-2 0-128 0,0 2 0 15,-2-2 0-15,-2 1 128 0,-2 0-128 0,-1 1 0 16,-1 1 144-16,-2 1-144 0,0 1 128 0,-1 2-128 16,-1 1 160-16,-1 2-160 0,-1 3 320 0,-1 2-16 0,-1 2-16 0,1 0 0 15,0 5 112-15,1-2 32 0,1 3 0 0,0 1 0 16,1 0-64-16,3-1-16 0,1 0 0 0,3 1 0 15,2 0-32-15,3-2 0 0,2 0 0 0,3-1 0 16,1-1-320-16,3-2-288 0,5-1 48 0,2-1 16 16,0-3 224-16,4-3 0 0,0-1-160 0,3-2 160 31,-1-3-1120-31,2-1-160 0,0-2-16 0,-3-1-11600 16,0 0-2320-16</inkml:trace>
  <inkml:trace contextRef="#ctx0" brushRef="#br0" timeOffset="19522.178">15503 9077 6447 0,'0'0'272'0,"0"-5"80"0,0-1-352 0,-1 1 0 0,-1-2 0 0,1-1 0 16,-1 0 5712-16,0 1 1072 0,0 0 224 0,-1 2 32 15,0-1-4160-15,-1 2-832 0,0 1-160 0,0 1-32 16,4 2-672-16,-5-1-128 0,-3 1-32 0,1 2 0 16,1 1-464-16,-1 2-112 0,-1 2 0 0,1 1-16 15,-2 3-48-15,0 2-16 0,1 0 0 0,2 0 0 0,0 2 144 0,2 1 16 16,1-2 16-16,1 2 0 0,1-1-224 0,3 1-32 15,1-1-16-15,1-2 0 0,3-1-272 0,3-2 160 16,3-2-160-16,0-2 128 0,1-1-128 0,3-2 0 16,0-3 0-16,3 0 0 0,-1-4-240 0,1-1-16 15,-1-4-16-15,1-2 0 16,1-2-2112-16,-3-1-432 0,0-2-64 0</inkml:trace>
  <inkml:trace contextRef="#ctx0" brushRef="#br0" timeOffset="19740.893">15764 8788 23951 0,'0'0'2128'0,"0"0"-1696"0,-3 5-432 0,2 2 0 15,-2-1 3232-15,1 3 560 16,-1 1 112-16,0 3 32 0,1 1-2080 0,0 1-400 16,-1 3-96-16,2-1-16 0,1 0-704 0,0 1-128 15,-1 2-48-15,1 0 0 0,2 0-224 0,-1 2-48 0,0-1-16 0,-1 1 0 16,0-2-176-16,0 2 0 15,0-3 0-15,0 0 0 0,1-3-128 0,-1-1-64 0,0-3-16 0,0-1 0 32,-1-7-1984-32,1-4-400 0,0 0-80 0</inkml:trace>
  <inkml:trace contextRef="#ctx0" brushRef="#br0" timeOffset="19897.135">15622 9055 41183 0,'0'0'896'0,"0"0"192"0,0 0 48 16,0 0 16-16,7 0-912 0,2 0-240 0,0 0 0 0,1-1 0 0,3-1 816 0,1 0 112 15,-1 1 32-15,2-2 0 0,0 2-480 0,0 0-96 16,-2 0 0-16,2 0-16 0,-2 1-240 0,2 0-128 16,1 0 128-16,-1 0-128 0,1-1 0 0,0 0 0 15,-2 1 0-15,2 0 0 16,0 1-1792-16,-2 0-368 0,0 1-80 0</inkml:trace>
  <inkml:trace contextRef="#ctx0" brushRef="#br0" timeOffset="20635.103">16433 8930 15663 0,'0'0'1392'0,"0"0"-1120"0,0 0-272 0,0 0 0 15,0 0 4224-15,0 0 768 0,0 0 176 0,0 0 16 16,0 0-3072-16,0 0-640 0,0 0-112 0,0 0-16 16,0 0-480-16,0 0-96 0,2 5 0 0,-2 4-16 15,0 1-192-15,0 3-48 0,0-2 0 0,0 3 0 0,0 1 112 0,0 0 16 16,0-1 0-16,0 1 0 15,0-1-128-15,1-1-32 0,1 0 0 0,0-2 0 16,0-3-224-16,-1 0-64 0,1-2 0 0,2-1 0 0,-4-5-192 0,0 0 176 16,0 0-176-16,0 0 160 0,5 2-160 0,-5-2 192 15,0 0-192-15,0 0 192 0,5-3-48 0,-1-2 0 16,-1-2 0-16,1 0 0 16,0-3-144-16,0 0 128 0,2-1-128 0,-2 0 128 15,2 0-128-15,0-2 0 0,1 1 0 0,1-1 0 0,0 1 0 0,-1 1 0 16,1 1 0-16,1 1 0 15,-1 0 0-15,-1 1 0 0,-2 1 0 0,0 2 0 0,-1 1 0 0,-4 4 0 16,0 0 0-16,0 0 0 0,0 0 0 0,6 2 0 16,-6-2 0-16,5 6 0 0,-1 1 224 0,-1 2-32 15,0 1-16-15,-1 2 0 0,0-1 32 0,-1 2 16 0,0 1 0 0,0 1 0 16,-1-1-32-16,0-1-16 0,0 2 0 0,0-1 0 16,0-2-48-16,0 0 0 0,0-1 0 0,0-1 0 15,1-2-128-15,0-2 192 0,-1 0-192 0,0-6 192 0,0 0-192 0,0 0 0 16,0 0 0-16,0 0 128 0,0 0-128 0,5-7 0 15,2-2 0-15,0-4 0 0,1-2 0 0,2 0 0 16,1-3 0-16,0-1 0 0,0 1 0 0,2 0-224 16,0 2 48-16,-2 1 16 0,1 2-48 0,-1 3-16 15,-1 1 0-15,-1 1 0 0,0 2 224 0,-2 2 0 16,-1 1-160-16,-1 2 160 0,-5 1 0 0,0 0 0 16,0 0 0-16,5 6 0 0,-3 1 0 0,-2 3 0 15,-2 0 128-15,-1 3-128 0,-1 0 128 0,0 2-128 16,0 0 0-16,-1 1 128 0,1-1-128 0,1 0 0 15,1-1 0-15,1 0 0 16,0-3-304-16,2 0-80 0,1-1-32 0,1-4 0 16,1 0-1728-16,2-3-352 0,3-2-64 0,0-1-10784 15,-1-2-2160-15</inkml:trace>
  <inkml:trace contextRef="#ctx0" brushRef="#br0" timeOffset="20963.21">16997 8941 21183 0,'0'0'944'0,"0"0"192"0,0 0-912 0,0 0-224 0,0 0 0 0,0 0 0 16,0 0 3968-16,-6 5 736 0,1 0 160 0,-1 1 16 16,0 1-2672-16,2 2-544 0,-3 0-96 0,1 3-32 15,0-2-640-15,2 3-144 0,1-2-32 0,0 3 0 16,1 0-416-16,2-1-96 0,1 1-16 0,3-1 0 16,-1-2-192-16,2-2 0 0,1 0 0 15,1-1 0-15,-1 0 0 0,2-3 0 0,-1-3 0 0,1 0 0 16,0-2 0-16,0-1 0 0,-1-2 0 0,0-1 0 15,0-1-192-15,-2-1 192 0,0-2-192 16,0 0 192-16,0 0-160 0,-2-2 160 0,-1-1-128 0,0-2 128 0,-2 1 0 0,0 0 0 16,-1-2 0-16,-1 2-128 0,-1 1 128 0,0-1 0 15,-1 1 0-15,0 1 0 0,-1 3 0 0,-1-2 0 16,0 3 0-16,1-1 0 0,-1 2 0 0,-1 2 0 16,1 2 0-16,1 1 0 0,5 0 0 0,-6 2-192 15,6-2 32-15,0 0 0 16,0 0-1344-16,0 6-272 0,0-6-48 0,5 5-10800 15,1-1-2160-15</inkml:trace>
  <inkml:trace contextRef="#ctx0" brushRef="#br0" timeOffset="21305.454">17283 8939 23951 0,'-4'0'2128'0,"-1"0"-1696"15,-1-2-432-15,-1 1 0 0,-1 0 4352 0,-1 0 768 16,-2 1 176-16,0 0 16 0,0 0-3088 0,1 0-624 15,-1 0-128-15,2 0-32 0,0 1-768 0,1 1-160 0,1 0-16 0,1-1-16 16,2 1-304-16,4-2-176 0,0 0 192 0,0 0-192 16,1 6 0-16,1 1 0 0,2 0 0 0,0-1 0 15,3 2 0-15,1-1 0 0,1 0 0 16,1 0-144-16,1 0 144 0,0 0 0 0,0 0 0 0,-2-1-128 16,-1 1 128-16,-1 1 0 0,-1 0 0 0,-2 0-128 15,-1 0 128-15,-2 0 0 0,-1 2 0 0,-3-2 0 16,-2 1 0-16,-1 2 144 0,-2-2-144 0,-1 0 160 15,-3 0 32-15,0 1 0 0,-2-3 0 0,2-1 0 16,-1 0 64-16,1-1 32 0,1-2 0 0,1-1 0 0,0-1-160 16,2-2-128-16,1-1 144 0,2 0-144 15,2-3-512 1,2-2-208-16,1-1-48 0,0-2 0 0,3-2-1232 0,2 1-256 0,1-2-48 0,0 0-17376 0</inkml:trace>
  <inkml:trace contextRef="#ctx0" brushRef="#br0" timeOffset="21495.451">17412 8826 10127 0,'0'0'896'0,"0"0"-704"16,0 6-192-16,0 1 0 0,0 1 6800 0,1-1 1328 16,0 2 272-16,0 1 48 0,-1 2-5472 0,1-2-1104 15,0 3-208-15,0 1-64 0,0 0-768 0,2 2-144 0,-1 0-48 0,0 0 0 16,0 1-448-16,-1 0-192 0,0-2 128 15,1 1-128-15,0-3 0 0,0 1 0 0,0-1-144 0,-1-1 144 32,0-3-2528-32,-1-1-400 0</inkml:trace>
  <inkml:trace contextRef="#ctx0" brushRef="#br0" timeOffset="24747.23">17398 9032 13823 0,'0'0'1216'0,"0"0"-960"15,0 0-256-15,0 0 0 0,0 0 2624 0,0 0 464 16,0 0 112-16,0 0 0 0,0 0-1360 0,2-6-288 16,0 0-48-16,2 0-16 0,0-1-80 0,2 1-32 15,2 0 0-15,3 1 0 0,1 0-288 0,1 2-48 16,1 2-16-16,2 1 0 0,1 1-656 0,1 0-144 15,-1-1-32-15,3 1 0 0,2 0-192 0,0 0 0 16,2 2-144-16,-2-3-17616 16</inkml:trace>
  <inkml:trace contextRef="#ctx0" brushRef="#br0" timeOffset="25451.428">18312 8936 14735 0,'0'0'1312'0,"0"0"-1056"16,0 0-256-16,0 0 0 0,0 0 2528 0,0 0 448 15,0 0 96-15,0 0 0 0,4-2-1776 0,-1-2-352 16,-1-1-80-16,-1 0-16 0,0 0-160 0,-1 0-48 15,-2 2 0-15,-1-1 0 0,-2 1 128 0,-1 2 32 16,-2 1 0-16,0 3 0 0,-3 0 80 0,0 2 16 16,-1 1 0-16,1 2 0 0,-1 2-256 0,1 0-64 0,-2 3 0 0,3 0 0 15,-2-1-64-15,2 1-32 0,2 0 0 0,1 1 0 16,3-4-208-16,2 1-32 0,2-2-16 0,1-1 0 16,2 0-224-16,2-2 0 0,2-2 0 0,2-1 0 15,0-1 0-15,2-2 0 0,1-2 0 0,2-2 0 31,1-1 0-31,1-1 0 0,1-1 0 0,-1-2 0 0,0 1 0 0,0 1-192 0,-2 1 192 0,-2 1-208 16,-3 3 64-16,-1-2 16 0,-2 3 0 0,-6 1 0 16,0 0 128-16,0 0 0 0,0 0 0 0,0 0 0 0,0 0 0 15,0 0 176-15,0 0-176 0,0 0 192 0,0 0-192 0,0 0 160 16,0 0-160-16,0 0 160 0,6 0-160 0,2-2 0 16,0 1-160-16,2-1 160 0,1 0-256 0,0 0 64 15,4 0 0-15,-1 2-11968 16,0-1-2400-16</inkml:trace>
  <inkml:trace contextRef="#ctx0" brushRef="#br0" timeOffset="25810.765">18751 8908 18431 0,'0'0'1632'0,"0"0"-1312"0,0 0-320 0,0 0 0 15,3-5 2288-15,-1 0 384 0,0 1 80 0,0 0 0 16,0 1-1728-16,-2 3-336 16,3-5-80-16,0 1-16 0,-3 4-336 0,0 0-64 15,0 0 0-15,0 0-16 0,0 0 48 0,0 0 16 0,0 0 0 0,0 0 0 16,-5-1 400-16,-1 2 64 0,-1 2 32 0,-2 1 0 16,-1 1 96-16,-2 0 0 0,0 3 16 0,-1 1 0 15,0-1-80-15,0 2-32 0,1 0 0 0,0 2 0 16,1 1-96-16,2 0 0 0,1 1-16 15,3 0 0-15,0 0-192 0,2-1-48 0,2 0 0 0,2 0 0 16,2-1-240-16,2-1-144 0,3-3 160 0,3-1-160 16,2 0 0-16,3-4 0 0,2-1 0 0,1-2 0 0,3-3 0 0,0 1 0 15,2-3 0-15,-2-1 0 0,-1-1-368 0,-2 0 48 16,0-1 0-16,-3 2 0 16,-3 0-1600-16,-3-2-304 0,-2 3-64 0,-4-1-9040 15,-2 1-1792-15</inkml:trace>
  <inkml:trace contextRef="#ctx0" brushRef="#br0" timeOffset="26201.341">19065 8957 11055 0,'0'0'480'0,"5"-4"112"0,0-1-464 0,0-1-128 0,-2 0 0 0,1 1 0 15,0-1 2240-15,0 0 416 0,-1 0 96 0,0 0 0 16,-1 1-1136-16,-2 0-224 0,0 5-48 0,0 0-16 16,0 0 16-16,-3-3 16 0,-1 1 0 0,-2 1 0 0,-1 2-128 0,-1 1-16 15,0 1-16-15,-2 2 0 16,-1 2 80-16,1 1 0 0,-1 2 16 0,-1-1 0 15,0 2-544-15,2 1-112 0,-2 1-32 0,2-1 0 16,0 1 32-16,2 1 0 0,3-2 0 0,0 2 0 0,3 0-336 16,3 0-64-16,1-2-16 0,3-1 0 0,1-1-224 0,3-2 0 15,2-1 0-15,1-2 0 0,0 0 0 0,2-2 0 16,0-2 0-16,1-2 0 16,2-1-512-16,1-1 16 0,-2 0 0 0,3-4 0 15,-2 1-2608-15,-1-2-528 0</inkml:trace>
  <inkml:trace contextRef="#ctx0" brushRef="#br0" timeOffset="26691.026">19395 8937 5519 0,'0'0'496'0,"0"0"-496"0,-4-2 0 0,-1 1 0 16,0 2 5280-16,-1 0 960 0,-1 0 192 16,-1 1 32-16,0 1-4112 0,0 1-832 0,-1 1-176 0,1 1-16 15,0 1-336-15,0 1-64 0,0-1-16 0,2 3 0 16,1 0-480-16,2 1-112 0,1 1 0 0,2-3-16 15,2 2-304-15,1 1 160 0,2-3-160 0,1 0 128 16,2 0-128-16,3-2 0 0,0-2 0 0,1-1 0 16,-1-2 0-16,2-3 0 0,0-2-128 0,-1-1 128 15,0-1-384-15,0-3-16 0,0 0 0 0,-3 0 0 16,1-2-496-16,-1 0-112 0,-2 0-16 0,0 1 0 16,-1 1 128-16,-3-1 0 0,1 2 16 0,-1-1 0 0,-1 2 624 0,-2 2 256 15,0 4-192-15,0 0 192 0,-1-3 240 0,1 3 160 16,0 0 48-16,0 0 0 0,0 0 544 0,-2 5 112 15,1 1 32-15,-1 1 0 0,1 0-256 0,1 2-48 16,2 1-16-16,0-1 0 0,0 1-480 0,1-1-80 16,1 0-32-16,-1-2 0 0,0 0-224 0,1 1 0 15,1-1 0-15,1-1 0 0,0-1 0 0,0 0 0 0,1-3-144 0,1 1 144 32,-1-3-624-32,2 0-16 0,0-4-16 0,1 0-15792 0</inkml:trace>
  <inkml:trace contextRef="#ctx0" brushRef="#br0" timeOffset="26989.005">19756 8918 31503 0,'0'0'1392'0,"0"0"288"0,0 0-1344 0,0 0-336 0,0 0 0 0,0 0 0 0,-5 4 1312 0,2 0 192 16,2 1 32-16,-1 0 16 0,0 2-720 0,2 1-160 15,-1 1-32-15,1 1 0 0,0 0-304 16,1 1-64-16,0 2-16 0,1 0 0 0,0-4-80 0,1 2-32 15,0 1 0-15,0-2 0 0,1-2 192 0,-1 1 48 16,0-1 0-16,0-2 0 0,0-1-64 0,0-1-16 16,-3-4 0-16,0 0 0 0,0 0-16 0,0 0 0 15,5-1 0-15,-1-1 0 0,0-2 48 0,0-2 16 16,0-1 0-16,1-1 0 0,0 0-112 0,0-3-32 16,0 0 0-16,1-1 0 0,-1 1-80 0,0-1-128 0,1 0 176 0,0 1-176 15,0 1 128-15,0-1-128 16,-2 2 0-16,1 1 0 0,-1 2 0 0,0-1 0 0,-3 1 0 0,2 1 0 31,-3 5-592-31,0 0-32 0,0 0 0 0,0 0 0 16,0 0-2448-16,0 0-512 0</inkml:trace>
  <inkml:trace contextRef="#ctx0" brushRef="#br0" timeOffset="27285.855">19925 9068 28735 0,'0'0'1280'0,"0"0"256"0,0 0-1232 0,0 0-304 0,0 0 0 0,0 0 0 0,0 0 1600 0,0 0 272 16,0 0 48-16,0 0 16 0,0 0-1280 0,0 0-256 15,0 0-48-15,0 0-16 0,0 0-336 16,0 8 144-16,0-1-144 0,0 1 0 0,0-1 128 0,1-1-128 16,-1-6 0-16,0 0 0 0,3 5 0 0,-3-5 0 15,0 0 0-15,0 0 0 0,6 1 0 0,0-2 128 16,1-4 16-16,-1 0 0 0,0-1 304 0,-1-1 48 15,2-3 16-15,0 0 0 0,0-2-192 0,0 0-48 16,1 1 0-16,-1 0 0 0,2-1-272 0,-1 1 160 16,0 1-160-16,-1 1 128 0,-1 1-128 0,0 0 0 15,1 0 0-15,0 1 0 16,0 0-256-16,0 1-128 0,-1-1-16 0,0 1-11376 16,0 1-2288-16</inkml:trace>
  <inkml:trace contextRef="#ctx0" brushRef="#br0" timeOffset="27718.658">20262 8930 16575 0,'0'0'1472'0,"0"0"-1168"16,0-5-304-16,-1 0 0 0,1 5 2592 0,-2-5 464 15,2 5 80-15,-3-5 32 0,-1 2-1488 0,4 3-288 16,0 0-64-16,-5 0-16 0,-2 2-128 0,0 2-32 15,1 2 0-15,-2 1 0 0,-1 1-48 0,-1 3-16 16,0 4 0-16,1 0 0 0,0-1-256 0,1 2-48 16,1 1-16-16,2-3 0 0,2 2-400 0,3-2-96 15,0 1-16-15,1-3 0 0,2 0-256 0,1-2 0 16,2-1 128-16,0-2-128 0,0-2 0 0,2-2 0 16,-1-3 0-16,2-2 0 0,0-2 0 0,2-3 0 0,-2-1 0 0,1-1 0 15,-1-4-288-15,1-2 32 0,-1 0 16 0,-2-2 0 31,1-1-272-31,0 4-64 0,0-3-16 0,-1 2 0 16,0 2 128-16,-2-1 16 0,-3 2 16 0,0 2 0 0,1 4 288 0,-1-1 144 0,-2 2-160 0,0 5 160 16,0 0 240-16,0 0 144 0,0 0 16 0,0 0 16 15,-4 2 208-15,1 2 32 0,1 2 16 0,1-2 0 16,-1 3-384-16,1 2-80 0,0 1-16 0,3 2 0 0,0-2-192 0,0 3 0 16,0 0 0-16,1 1 0 0,1-1 0 0,1 1 0 15,0-3 0-15,1 0 0 16,1 0-512-16,0-2-64 0,0-2 0 0,2-1 0 15,0-4-2976-15,1 1-608 0</inkml:trace>
  <inkml:trace contextRef="#ctx0" brushRef="#br0" timeOffset="27921.8">20660 8701 12895 0,'0'0'1152'0,"0"0"-928"0,0 0-224 16,0 0 0-16,0 0 4880 0,0 0 944 15,-4 5 176-15,1-1 32 0,-1 1-3328 0,0 4-656 16,1 3-144-16,-1 3-32 0,1-1-848 0,-1 4-192 0,-1 1-16 0,2 1-16 16,0 1-352-16,0-3-80 0,1 2-16 15,1-2 0-15,1-1-224 0,1 0-128 0,0-3 160 0,1 1-160 32,1-1-336-32,-1-1-176 0,-1-2-16 0,1 0-16 15,0 0-2352-15,-1-2-480 0</inkml:trace>
  <inkml:trace contextRef="#ctx0" brushRef="#br0" timeOffset="29115.067">20494 9013 22111 0,'-8'4'1968'0,"8"-4"-1584"0,-6 2-384 0,1 1 0 0,5-3 2128 0,0 0 352 15,0 0 64-15,0 0 16 0,0 0-1216 0,0 0-224 16,8-3-48-16,1 1-16 0,-1 0 224 0,3 0 64 16,2-1 0-16,-1 1 0 0,2 1-528 0,1 0-112 15,0 0 0-15,2 0-16 0,-1 1-384 0,1 0-80 16,3-1-16-16,-1 0 0 0,0 0-208 0,-1 0 0 15,0 0-144-15,0-2 144 16,-2 1-2096-16,0-2-320 0,-1 0-64 0</inkml:trace>
  <inkml:trace contextRef="#ctx0" brushRef="#br0" timeOffset="29485.329">20847 8921 29423 0,'0'0'1296'0,"0"0"288"0,0 0-1264 0,0 0-320 16,0 0 0-16,0 0 0 0,0 0 384 0,7 1 32 16,1 0 0-16,0-1 0 0,1 1 96 0,0 0 0 0,2-1 16 0,1 0 0 15,-1 0-144-15,-1 0-16 16,2-1-16-16,0 0 0 0,0-1-128 0,-1 0-32 16,0 0 0-16,-1-1 0 0,-1-1-64 0,-1-1 0 0,-3 2-128 0,0-2 192 15,-1 0-64-15,-1 2 0 16,-2-1-128-16,-1 0 192 0,-1 0 96 0,-2 0 16 15,-1 1 0-15,-2-1 0 0,-2 1 272 0,-2 2 48 16,0 1 16-16,-3 1 0 0,0 1 32 0,-3 3 16 16,-2 0 0-16,1 1 0 0,0 2 80 0,2 0 0 15,0 2 16-15,3-1 0 0,3 2-208 0,4 1-64 16,0 2 0-16,4 2 0 0,2 1-288 0,3 1-64 0,3 0-16 0,4-1 0 16,3 0-144-16,1-2 0 0,2-2 0 0,2-1 0 15,0-1 0-15,2-4 128 0,-2-1-128 0,2-2 0 16,-2-3 0-16,2-3 128 0,-1-1-128 0,0-3 0 15,-2-2-192-15,3-6-128 0,-3 0-32 0,-6 0 0 16,-2-1-1696 0,-5 1-352-16,-3 1-64 0,-4 6-15360 0</inkml:trace>
</inkml:ink>
</file>

<file path=ppt/ink/ink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21T21:51:48.852"/>
    </inkml:context>
    <inkml:brush xml:id="br0">
      <inkml:brushProperty name="width" value="0.05292" units="cm"/>
      <inkml:brushProperty name="height" value="0.05292" units="cm"/>
      <inkml:brushProperty name="color" value="#0070C0"/>
    </inkml:brush>
  </inkml:definitions>
  <inkml:trace contextRef="#ctx0" brushRef="#br0">14556 9691 23039 0,'0'0'2048'0,"0"0"-1648"15,0 0-400-15,0 0 0 0,0 0 2560 0,0 0 448 16,0-5 64-16,0 5 32 0,0 0-2064 0,0-4-400 16,0 4-96-16,0 0-16 15,0 0-1488-15,0 0-288 0</inkml:trace>
  <inkml:trace contextRef="#ctx0" brushRef="#br0">9674 6511 29311 0,'0'0'1296'0,"0"0"272"0,0 0-1248 0,0 0-320 16,0 0 0-16,0 0 0 0,0 0 1664 0,0 0 288 16,0 0 48-16,4-5 16 0,0-2-528 0,0-3-96 15,0-2-32-15,1-1 0 0,0-3-544 0,1-1-112 16,-1-2-32-16,2-1 0 0,1 0-304 0,0-5-64 15,-1 0-16-15,1-1 0 0,-1 0-64 0,1 0-16 16,0-2 0-16,-1 1 0 0,0-1-208 0,0-1 144 0,-2-1-144 0,0-1 128 16,0-1-128-16,0 1 0 15,0 0 0-15,0 1 128 0,0 1-128 0,-1 4 0 16,0 2 0-16,-1 4 0 0,1 2 0 0,-1 3 0 0,-1 3 0 0,0 3 0 16,-1 3 0-16,-1 5 0 0,0 0 0 0,0 0 0 15,4 8 0-15,0 5 0 0,2 3 0 0,-2 6 0 16,0 7 0-16,1 3 192 0,1 3-192 0,1 3 192 15,1 2 144-15,1-1 48 0,1-1 0 0,0 0 0 16,2 1-32-16,0-1 0 0,2-2 0 0,-1-3 0 16,1-1-224-16,2-5-128 0,-1-2 160 0,1-3-160 15,-1-2 0-15,-1-4 0 0,0-3 0 0,-2-2 0 0,-2-1 0 16,0-3 0-16,-2-3 0 0,-1 0 0 0,-2-1-128 0,-5-3-32 16,0 0 0-16,0 0 0 15,0 0-576-15,-2-5-112 0,-2-1-32 0,-3-3 0 16,-2-4-2016-16,-2 0-416 0,-5-1-80 0</inkml:trace>
  <inkml:trace contextRef="#ctx0" brushRef="#br0">9740 6327 29423 0,'0'0'1296'0,"-5"5"288"0,-2 0-1264 0,1 2-320 16,1-2 0-16,5-5 0 0,0 0 1856 0,0 0 304 16,0 0 64-16,0 0 16 0,0 0-400 0,0 0-80 15,0 0-16-15,6 1 0 0,0 0-784 0,2-1-176 16,1-1-16-16,0 0-16 0,3-1-304 0,2 0-48 0,1 1-16 0,3-2 0 15,0 0-224-15,1 1-160 16,3-2 192-16,-1 0-192 0,3 0 0 0,-2 0 0 16,2-1 0-16,-2-1 0 15,3-2-1152-15,-3 1-224 0,1 1-48 0,-2 0-11952 16,-1 1-2400-16</inkml:trace>
  <inkml:trace contextRef="#ctx0" brushRef="#br0">10428 6196 17503 0,'0'0'1552'0,"0"0"-1232"0,0 0-320 0,7-3 0 0,-2-1 2224 0,0-1 384 16,-1-1 80-16,0 0 0 0,-1-1-816 0,1 1-160 16,-1-1-48-16,-1 1 0 0,-1 0-208 0,0 0-48 15,-1 1-16-15,-1-1 0 0,-1 0-304 0,-2 2-64 16,-1 2-16-16,0-1 0 0,-2 3-96 0,-2 3-16 15,-2-1 0-15,-1 3 0 0,-2 3-144 0,-2 2-48 16,-1 2 0-16,0 1 0 0,-1 2-336 0,2 2-80 16,-2 1-16-16,2 3 0 0,2 0 112 0,1 1 0 15,4-2 16-15,3 2 0 0,3-3-32 0,3-3-16 16,3-1 0-16,5-2 0 0,4-2-352 0,4-2 0 16,2-3 0-16,4-3 0 0,1-3 0 0,3-2 0 15,2-1 0-15,-1-4 0 0,1-2-176 0,-2 1-48 16,-1-2-16-16,-2 0 0 15,1 0-2320-15,-4 0-448 0,0 0-112 0,-2-2-16 0</inkml:trace>
  <inkml:trace contextRef="#ctx0" brushRef="#br0">10722 6203 27407 0,'0'0'1216'0,"0"0"256"0,3-5-1184 0,0 0-288 0,1-1 0 0,0 0 0 15,0 0 1072-15,0-2 144 0,0 1 48 0,0-1 0 16,1-1-544-16,0 0-96 0,-2-1-32 0,0 2 0 16,0 0 240-16,-2 1 32 0,-2-1 16 0,0 3 0 15,-2 0 192-15,-1 2 32 0,0 1 16 0,-2 2 0 16,-2 2-48-16,-1 3-16 0,-2 2 0 0,1 2 0 16,-2 2-320-16,-1 1-64 0,-2 3-16 0,0 3 0 15,-1 1-80-15,2 4-32 0,-1 3 0 0,2 1 0 0,1 2 48 0,5-1 16 16,1 0 0-16,4-1 0 0,5-3-240 0,3-2-48 15,2-3-16-15,4-2 0 0,5-2-176 0,3-5-128 16,5-2 144-16,1-3-144 0,3-3 224 0,2-3-48 16,-2-3-16-16,-1-2 0 0,0-2-160 0,-2-3 0 15,-2-2 144-15,-5 1-144 0,-2-2 0 0,-3 1 0 16,-4-2 0-16,-3 3-128 16,-3-2-320-16,-2 2-64 0,-2 1-16 0,-3 2 0 15,-2 1-1296-15,-1 2-256 0,-1 1-48 0,0 2-11888 16,-2 2-2368-16</inkml:trace>
  <inkml:trace contextRef="#ctx0" brushRef="#br0">11128 6120 24591 0,'0'0'1088'0,"0"0"224"0,0 0-1056 0,0 0-256 16,0 0 0-16,0 0 0 0,-6 0 1600 0,0 3 256 15,1 1 48-15,0 2 16 0,-2 4-512 0,0 0-112 0,-1 2-16 0,1 5 0 16,1 2-352-16,0 1-80 16,0 3-16-16,2 0 0 0,2-2-80 0,1 0-32 15,2 0 0-15,2-2 0 0,2-3-256 0,2 0-48 16,-1-3-16-16,3-1 0 0,1-3-240 0,2-3-160 15,2-3 192-15,1-3-192 0,1-3 144 0,0-4-144 16,1-3 0-16,1-3 144 0,-2-1-144 0,0-3 0 16,-2-3 0-16,1 2 0 0,-2-4 0 0,-1 2 0 15,-3-1 0-15,0 2 0 0,-2 1-160 0,-1 3 160 0,-2 2-208 0,-1 3 80 16,-1 3 128-16,-1 2 0 16,-1 5 0-16,0 0 0 0,0 0 0 0,0 0 0 15,-5 6 0-15,0 3 128 0,0 3 80 0,0 2 32 0,1 3 0 0,1 1 0 16,0 1 80-16,1 0 0 15,2 0 16-15,1 0 0 0,0-2-80 0,2 0-32 0,0-1 0 0,2-3 0 16,0-1-224-16,2-2 128 0,1-2-128 0,0-2 0 16,0-3 0-16,2-1 0 15,0-3-128-15,1-2 128 16,0-4-576-16,1-3-16 0,0-4 0 0,0-1 0 0,-1-4-2272 0,1-2-448 0,-1 0-80 0</inkml:trace>
  <inkml:trace contextRef="#ctx0" brushRef="#br0">11496 6129 18431 0,'0'0'1632'0,"0"0"-1312"0,0 0-320 0,-2 6 0 0,0 0 3264 0,1 2 576 16,0 1 112-16,1 0 16 0,0 2-2080 0,1 2-416 15,1 0-96-15,1 0-16 0,-1 2-576 0,-1 1-112 16,2-1-32-16,0 1 0 0,0-1-192 0,0-2-64 16,1 2 0-16,1-3 0 0,0-1-32 0,0-1-16 15,0-2 0-15,0-2 0 0,0-1-48 0,0-2-16 16,-5-3 0-16,6 0 0 0,-1-2 16 0,0-1 0 15,-1-3 0-15,0-2 0 0,0-3 0 0,-1 0 0 16,0-3 0-16,1-1 0 0,-1-1 0 0,2-1 0 16,-2 1 0-16,0 1 0 0,1-2-160 0,0 1-128 15,-1 4 144-15,1-2-144 0,-1 2 0 0,0 2 128 16,-1 2-128-16,1 0 0 0,0 1 0 0,0 0 0 16,2 1 0-16,0 1 0 0,-1 1-192 0,2 3-96 0,-1-4-16 0,1 3 0 31,1 1-3088-31,2 1-608 0</inkml:trace>
  <inkml:trace contextRef="#ctx0" brushRef="#br0">11905 6194 11967 0,'0'0'1072'0,"0"0"-864"0,0 0-208 0,0 0 0 16,-1-5 3728-16,0 0 704 0,0 1 144 0,-1-1 32 15,0 0-2464-15,-2 0-480 0,0 1-112 0,-2-1-16 16,0 1-368-16,-1 1-80 0,0 0 0 0,0 1-16 15,-2 2-96-15,-1 1-16 0,0 2 0 0,0 0 0 16,-3 4-128-16,1 0-16 0,1 3-16 0,1 2 0 0,-1 2-192 0,1 0-32 16,2 2-16-16,1 1 0 0,2-1-240 0,1 2-64 15,2-1 0-15,2 1 0 0,2-4-128 0,3-1-128 16,0-3 144-16,4-1-144 0,2-2 0 0,1-2 0 16,0-3 0-16,3-2 0 0,1-5 0 0,0-2-192 15,1-3 192-15,0-1-208 0,0-4 80 0,0-1 128 16,-1-2-208-16,-1 0 80 15,-1-2-400-15,-1 2-80 0,-2 1-16 0,-1 2 0 0,-2 3 272 0,-1 1 48 16,-3 2 16-16,-2 2 0 0,-2 1 288 0,0 6 0 16,0 0 0-16,-6 3 0 0,0-1 0 0,0 3 144 15,-1 3-16-15,1-1 0 0,0 1 416 0,1 1 80 16,2 0 16-16,0 1 0 0,2 0-480 0,1-1-160 16,2-2 0-16,1 1 144 0,2-3-144 0,3 0 0 15,1-3-192-15,2-1 192 16,0-1-592-16,2-2 0 0,1-2 0 0,2-2 0 15,1 0-2080-15,1-2-400 0,-2-1-96 0</inkml:trace>
  <inkml:trace contextRef="#ctx0" brushRef="#br0">12270 6148 10127 0,'0'0'896'0,"0"0"-704"0,0 0-192 0,-1-5 0 16,-1 0 4352-16,-1-1 848 15,0 0 176-15,-1 1 16 0,0 1-2512 0,-1 0-512 0,-1-2-112 0,-1 2-16 16,1 3-736-16,-1 1-160 0,0-1-16 0,-1 2-16 0,-1 3-448 0,1-1-96 15,-1 1 0-15,1 3-16 0,1 0-160 0,-1 2-16 16,1 0-16-16,2 2 0 0,0 1-432 0,1 2-128 16,1 0 0-16,2 0 0 0,1 2 0 0,2 0 0 15,2-1 0-15,2 0 0 0,1-2 0 0,4-2 0 16,2 0 0-16,2-1 0 0,1-3 0 0,1-1 192 16,1-1-64-16,0-2-128 0,0-1 0 0,1-1 0 15,-3-1-192-15,1-1 48 16,0-1-320-16,-3 1-64 0,2-2-16 0,-2 0-13072 15,-2 0-2608-15</inkml:trace>
  <inkml:trace contextRef="#ctx0" brushRef="#br0">12518 6466 22111 0,'0'0'1968'0,"-1"-5"-1584"16,0-1-384-16,2-2 0 0,2-3 4016 0,1-1 720 15,-2-3 128-15,4-2 48 0,2-1-2896 0,1-2-576 0,1-3-112 0,1 1-32 16,1 1-752-16,2 1-160 16,1 1-16-16,-2 1-16 0,3 0-352 0,-1 1 0 0,-1-1 0 0,1 2 0 31,0 2-720-31,-2-1-64 0,1 2-16 0,-1 0-12224 0,-3 2-2448 0</inkml:trace>
  <inkml:trace contextRef="#ctx0" brushRef="#br0">12599 6220 11967 0,'-14'-2'528'0,"6"2"112"0,-1 1-512 0,-1-2-128 16,0-1 0-16,-1 0 0 0,0-2 6000 0,1 1 1168 15,0-1 224-15,3-4 48 0,0 1-5248 0,3 0-1040 16,2 1-224-16,1-2-32 0,2 1-736 0,0 0-160 16,1 2 0-16,1-4 0 15,1 2-1984-15,1-1-384 0,1-8-64 0,-6 6-32 0</inkml:trace>
  <inkml:trace contextRef="#ctx0" brushRef="#br0">12979 6067 13823 0,'0'0'1216'0,"0"0"-960"16,0 0-256-16,0 0 0 0,0 0 5392 0,0 0 1040 15,0 0 208-15,0 0 32 0,7 1-4112 0,1 0-816 16,0 0-160-16,0 0-48 0,1 0-1120 0,1-1-224 15,1 0-64-15,1 1 0 0,-1-1-128 0,2 1 0 16,0-1 0-16,-2 0 0 16,-1 0-1664-16,0 0-352 0,-1 0-80 0,0 2-16 0</inkml:trace>
  <inkml:trace contextRef="#ctx0" brushRef="#br0">12968 6205 39615 0,'-7'7'1760'0,"7"-7"352"0,0 0-1680 0,0 0-432 0,0 0 0 0,0 0 0 16,0 0 1408-16,0 0 208 0,5-1 48 0,3 1 0 16,2 1-704-16,1-1-144 0,2 0-32 0,0 0 0 15,2 1-464-15,1 0-112 0,0 0-16 0,1-1 0 16,-2-2-624-16,2 0-128 16,-2-1-16-16,0 0-13632 0,-1-2-2704 0</inkml:trace>
  <inkml:trace contextRef="#ctx0" brushRef="#br0">13989 5472 18431 0,'0'0'816'0,"0"0"160"0,0 0-784 0,-1-3-192 0,0-1 0 0,1 4 0 15,-3-5 2960-15,2 1 560 0,1 4 96 0,-2-5 32 0,1 1-1328 16,1 4-256-16,0 0-48 0,0 0-16 0,0 0-496 0,0 0-96 15,0 0-32-15,2 4 0 0,-2 2-416 0,2 4-96 16,0 4-16-16,0 2 0 0,0 0-256 0,0 3-48 16,0 2-16-16,0 1 0 0,-1 0-160 0,-1 2-48 15,0-4 0-15,-1 1 0 0,0-1-96 16,0-1-32-16,-1-1 0 0,1-2 0 0,0-3-192 0,1 0 144 31,1-2-144-31,0 2 128 0,-1-3-128 0,1-1 0 0,0-3 0 0,0-1 0 0,-1-5-160 0,0 0-64 16,0 0-16-16,0 0 0 15,0 0-464-15,4-5-80 0,-1 0-32 0,0-2 0 16,0-1-1648-16,0-1-336 0,0 1-64 0</inkml:trace>
  <inkml:trace contextRef="#ctx0" brushRef="#br0">14176 5469 22111 0,'0'0'976'0,"0"0"208"0,0 0-944 0,0 0-240 0,0 0 0 0,4-4 0 15,1-2 2944-15,2 0 528 0,-1-2 112 0,4 0 32 16,2 0-2352-16,2 0-480 0,0-1-80 0,3 2-32 16,1 0-464-16,-1 0-80 0,1 1-128 0,-1 1 176 15,1 0-176-15,1 2 0 0,-3 0 0 0,0 2 0 16,-3 1 0-16,-1 0 128 0,-1 2-128 0,-2 1 128 15,0 2 256-15,-4 1 64 0,-1 2 0 0,0 2 0 16,-3 0 240-16,-1 4 48 0,-1 3 16 0,0 0 0 0,-3 3 48 0,-1 1 16 16,2 0 0-16,-2 1 0 0,-1 2 32 0,0-2 16 15,0 1 0-15,-1-2 0 0,0-1-160 0,1-1-16 16,-1-3-16-16,1-1 0 0,1-1-304 0,2-2-64 16,1-4-16-16,1 0 0 0,1-1-288 0,0-7 128 15,0 0-128-15,0 0 0 0,7 1 0 0,0-2-272 16,1-4 16-16,0-1 16 15,1-1-1712-15,1-1-352 0,0 1-64 0,-1-1-18032 0</inkml:trace>
  <inkml:trace contextRef="#ctx0" brushRef="#br0">13654 6004 27871 0,'0'0'608'0,"0"0"128"0,11 4 32 0,-11-4 16 0,7 1-624 0,3-1-160 0,2-1 0 0,1-1 0 0,0 0 1472 0,3-1 272 16,3 0 48-16,1 1 16 0,4-2-288 0,1 3-64 15,2-3-16-15,3 2 0 0,0-1-352 0,1 0-80 16,2 0-16-16,0 1 0 0,1 0-480 0,2 0-80 16,0 1-32-16,3-1 0 0,1 0-272 0,0 1-128 15,4-2 128-15,-1 1-128 0,-2-2 0 0,0 0 0 16,-3 0 128-16,-2 0-128 0,-2 1 0 0,0 0 0 15,-2-2 0-15,-1 2-176 0,-1 0-96 0,-4 0-32 16,-4 0 0-16,-1 0 0 16,-2 0-240-16,-4 0-48 0,-2 1-16 0,-3 0 0 15,-3 1-272-15,-2 0-48 0,-5 1-16 0,0 0 0 16,0 0 16-16,0 0 0 0,-6 2 0 0,-3 2-9760 16,-1 0-1968-16</inkml:trace>
  <inkml:trace contextRef="#ctx0" brushRef="#br0">13824 6240 16575 0,'0'0'1472'0,"2"-4"-1168"16,-1-1-304-16,1-1 0 0,2 0 2624 0,2-1 448 15,0 0 112-15,1 2 16 0,0 0-1360 0,1 1-272 16,0-1-48-16,2 1-16 0,-1 0-496 0,1 1-112 16,1-1 0-16,-1 3-16 0,0 1-320 0,2 0-64 15,-1 1-16-15,0 1 0 0,1 1-96 0,-1 1 0 16,0 1-16-16,-2 2 0 0,-1 1-64 0,-2 1-16 16,-2 2 0-16,-1 1 0 0,0 0 32 0,-3 1 0 0,-2 2 0 0,0 1 0 15,-3-1-16-15,-1 1 0 16,0-1 0-16,-1 0 0 0,-3 0 64 0,0 0 16 15,-1-2 0-15,1 0 0 0,-1 0 128 0,0-2 16 0,0-1 16 0,1-1 0 16,0-1 16-16,0 0 0 0,1-3 0 0,3-1 0 16,0 2-176-16,1-3-48 0,5-3 0 0,0 0 0 15,0 0-176-15,0 0-32 16,0 0-128-16,0 0 192 0,6-4-192 0,0 0 0 0,3 0 128 0,2 1-128 16,1 0 0-16,1-2 144 0,2 1-144 15,1-1 128-15,0-1-128 0,0 3 0 0,-1-2 144 0,0 1-144 16,-1 1 0-16,0 1 144 0,-1 0-144 0,0 2 0 15,-1-1 128-15,0 1-128 0,-2 0 0 0,0 1 0 16,0 0 0-16,-1 0 0 0,-2 0 128 0,-2 2-128 0,1-2 0 0,-6-1 0 16,7 2-128-16,-7-2 128 15,0 0-1264-15,7 2-144 0,-7-2-48 0,0 0 0 16,0 0-2000-16,7 0-416 0</inkml:trace>
  <inkml:trace contextRef="#ctx0" brushRef="#br0">14332 6199 31679 0,'0'0'1408'0,"0"0"272"0,-3-4-1344 16,1 0-336-16,2 4 0 0,-4-3 0 0,0 0 1280 0,4 3 176 15,0 0 32-15,0 0 16 0,0 0-544 0,0 0-128 16,0 0 0-16,0 0-16 0,0 0-624 0,0 0-192 0,0 0 128 0,0 0-128 15,0 0 144-15,0 0-16 0,-1 6-128 0,-1 1 192 16,0 0-64-16,0 1 0 0,0 0-128 0,0 1 192 16,0 1-192-16,0-1 128 0,0 1-128 0,1 0 0 15,-1 1 256-15,1-1-32 0,0-2-16 0,0 1 0 16,1 1 112-16,0-2 0 0,0 0 16 0,1-1 0 16,0 2-16-16,0-3 0 0,0 0 0 0,0 0 0 0,-1-6-96 0,0 0-32 15,4 5 0-15,0 0 0 0,0-2-32 0,1-2-16 16,1 0 0-16,1-1 0 0,1-1 0 0,1 0 0 15,0-1 0-15,2-1 0 0,-1 0 48 0,2-2 16 16,1 1 0-16,-1 0 0 0,-2 0-208 0,2 0 0 16,-1 0 0-16,0 1 0 0,-1 0 0 0,1 0 0 15,-3 2-192-15,-1 0 192 0,-1 1-128 0,-1 0 128 16,3 0 0-16,-8 0 0 16,0 0-1152-16,0 0-128 0,5 1-32 0,-5-1 0 15,0 0-1440-15,0 0-272 0</inkml:trace>
  <inkml:trace contextRef="#ctx0" brushRef="#br0">14494 6181 37311 0,'0'0'832'0,"0"0"160"0,0 0 32 0,0 0 16 0,0 0-832 0,0 0-208 0,0 0 0 0,0 0 0 16,-3 5 1120-16,1 1 176 0,1 1 48 0,1 1 0 15,0 2-496-15,0 3-80 0,0 0-32 0,0 3 0 16,1 5-96-16,1 0 0 16,-2 2-16-16,0 2 0 0,0 0-224 0,0 0-32 0,0 0-16 0,0-1 0 15,0-1-224-15,0 0-128 0,0-3 128 16,1 0-128-16,0-1 0 0,0-2 0 0,1-1 0 0,0-2 0 16,0-4 0-16,1 0-208 0,0-4 16 0,1-2 16 15,-4-4-1952-15,0 0-400 16,8-2-80-16</inkml:trace>
  <inkml:trace contextRef="#ctx0" brushRef="#br0">15033 6010 14735 0,'0'0'1312'0,"0"0"-1056"0,0 0-256 0,0 0 0 0,0 0 2928 0,0-5 528 0,0-2 96 0,2 0 32 16,1 1-1536-16,1-2-288 0,0-2-64 0,1 0-16 16,2 0-528-16,1 2-96 0,0-1-32 0,0 1 0 15,1 1-528-15,-1 2-112 0,0 2-32 0,-1 2 0 16,0 2-224-16,-1 2-128 0,1 1 128 0,0 0-128 16,0 2 208-16,-1 2-16 0,0-1-16 0,0-1 0 15,1 0 16-15,0 0 0 0,0-1 0 0,0 0 0 16,0 0 64-16,1-1 0 0,0-1 16 0,0-1 0 15,1 0 48-15,-1-1 0 0,1-1 0 0,-1-1 0 0,0 0-144 0,0 0-32 16,2 0 0-16,-1 0 0 0,-1-1-144 0,1 0 0 16,1 1 0-16,-1 1 0 0,-1-2 0 0,-2 1 0 15,-1 0 0-15,1 1 0 0,-1-1 0 0,0 1 0 16,-5 0 0-16,0 0 0 0,7-3-224 0,-2 1-80 16,-5 2-16-16,5-4 0 15,-2 0-1696-15,-3 4-352 0,0 0-64 0</inkml:trace>
  <inkml:trace contextRef="#ctx0" brushRef="#br0">15068 6253 36511 0,'0'0'800'0,"0"0"160"0,-4-8 48 0,7 1 16 0,0-1-816 0,2 0-208 0,-1-1 0 0,4 1 0 16,1-1 1472-16,0 0 240 0,1-1 48 0,-1 1 16 16,2 2-816-16,1 1-176 0,-2 1-16 0,-1 0-16 15,1 1-448-15,-2 1-96 0,0 3-16 0,1 0 0 16,-1 0 16-16,-1 2 0 0,1 1 0 0,-1 2 0 16,1-1-208-16,-1 1 0 0,0-1 0 0,0 1 0 15,0 1 0-15,1-1 192 0,-1 0-48 0,1 0-16 0,1-1-128 0,1-2 0 16,1-1 144-16,1-1-144 0,-1-1 224 15,0 0-32-15,-1-1 0 0,0-1 0 0,-1-1-48 0,0 1-16 16,1-2 0-16,0 0 0 0,-2 0-128 0,0 0 0 16,-2 0 0-16,-1 0 0 15,0 0-1616-15,-1 0-368 0,0 0-64 0</inkml:trace>
  <inkml:trace contextRef="#ctx0" brushRef="#br0">15912 5649 4607 0,'0'0'400'0,"0"0"-400"31,0 0 0-31,0 0 0 0,5 2 5216 0,1-3 960 0,0-1 192 0,1-1 32 16,1-1-3504-16,2-1-704 0,1 0-144 0,1-2-16 16,1-1-560-16,0 0-128 0,1-1 0 0,0 1-16 15,-1 1-528-15,0-1-96 0,-1 1-32 0,0 2 0 16,-2 0-32-16,0 0-16 0,-1 2 0 0,-1-1 0 15,-1 3-144-15,1-1-32 0,-3 2 0 0,0 2 0 0,1 0-144 0,-2 1-48 16,-4-3 0-16,5 5 0 16,-1 1-64-16,0 1-32 0,-1 1 0 0,0 2 0 0,0 0 0 0,-2 4 0 15,0-1 0-15,-1 2 0 0,-1 3 224 0,-1 1 32 16,0-1 16-16,0 2 0 0,-2-1 80 0,0 2 0 16,-1 0 16-16,1 2 0 0,-1 1-80 0,1-1 0 15,0-2-16-15,2 1 0 0,-1-3-160 0,2 1-16 16,-2-2-16-16,3 1 0 0,0-4-112 0,0-1 0 15,0 0-128-15,1-2 192 0,0-2-192 0,0 0 0 16,-1-1 0-16,1-1 0 0,0-3 0 0,-1-5 0 16,0 0 0-16,0 0-160 15,0 0-256-15,0 0-48 0,0 0-16 0,0 0 0 16,0 0-1296-16,0 0-256 0,3-5-48 0,-1-3-16 16,0-1-1456-16,0-1-288 0</inkml:trace>
  <inkml:trace contextRef="#ctx0" brushRef="#br0">16495 5703 25855 0,'0'0'1152'0,"0"0"224"0,0 0-1104 0,5-4-272 0,1-1 0 0,-2 0 0 16,-1-1 1024-16,0 1 160 0,1 1 32 0,-1-1 0 16,-1-1-320-16,0 1-48 0,-1 0-16 0,-1 5 0 15,0 0-240-15,0 0-48 0,-2-4-16 0,2 4 0 0,-4-3 80 0,4 3 16 16,-6 2 0-16,-1 0 0 0,0 3 96 0,-2 2 32 16,0 2 0-16,-3 0 0 0,0 3-64 0,0 4-16 15,1-2 0-15,-1 4 0 0,-1 2 160 0,2 1 16 16,2 3 16-16,1 0 0 0,0 1-32 0,4 0 0 15,2-3 0-15,3 0 0 0,2-3-304 0,3-1-64 16,2-2-16-16,2-3 0 0,1 0-192 0,3-3-64 16,1-2 0-16,1-3 0 0,1-1-64 0,-1-4 0 15,3 0-128-15,-1-4 192 0,-2 0-192 0,1-3 144 0,-1-2-144 0,-2 0 128 16,0-2-128-16,-1-2 0 0,-2-3 0 0,0-1 128 16,-1-4-128-16,-3 0 0 0,0-2 0 0,-3 0 0 0,-1-1 0 0,-4-1 0 15,-1 0 0-15,0-1 0 0,0-2 0 0,-2 1 0 16,-3 2 0-16,1-2 0 0,0 5 0 0,0 0 0 15,-2 3 0-15,1 3 0 0,-1 2 0 0,-1 1 0 16,-1 4 0-16,1-1 0 0,-1 3 0 0,0 2 0 16,0 1 0-16,0 2 0 15,2 2-384-15,1 0-48 0,1 0-16 0,2 4 0 16,4-4-1808-16,-2 6-368 0,2 2-80 0,2-2-16800 0</inkml:trace>
  <inkml:trace contextRef="#ctx0" brushRef="#br0">16992 5582 7359 0,'1'-9'656'0,"-1"9"-528"16,1-5-128-16,1-2 0 0,0-1 4192 0,-1-1 800 15,0 1 176-15,0-1 16 0,-1-1-3360 0,0 1-672 16,-1 1-144-16,0 0-32 0,0 0-80 0,-1 1-32 0,-1 1 0 0,0 1 0 15,-1 0 96-15,-1 3 32 16,-1-1 0-16,0 3 0 0,-2 0 32 0,0 3 0 0,-1 2 0 0,0 1 0 16,0 1-16-16,1 2 0 0,-1 2 0 0,1-1 0 15,0 2-112-15,2 0-32 0,1 1 0 0,4-1 0 16,1 2-288-16,1 0-48 0,2-2-16 0,1 0 0 16,1-1-288-16,2-1-64 0,2-1-16 0,2-3 0 0,-1-1-144 0,2-3 0 15,0-1 144-15,-1-2-144 0,-1-2 0 0,0-2 0 16,-2 0 0-16,0-2 128 0,-1-2-128 0,-2 0 0 15,-3-1 0-15,1-1 128 0,-1 1-128 0,-1-2 128 16,-2 0-128-16,0 0 128 0,-1-1-128 0,-1 0 0 16,1 0 0-16,-2 1 128 0,-1-1-128 0,0 1 0 15,1 1 0-15,-1 0 128 0,0 0-128 0,0 2 0 16,1 1 0-16,0 2 0 0,1 0-160 0,0 1-48 16,2 2-16-16,1 3 0 15,0 0-1088-15,0 0-224 0,0 0-32 0,0 0-12016 16,0 0-2416-16</inkml:trace>
  <inkml:trace contextRef="#ctx0" brushRef="#br0">16977 6016 11967 0,'0'0'1072'0,"-2"6"-864"0,-1-1-208 0,3-5 0 15,0 0 5728-15,0 0 1104 0,0 0 208 0,0 0 64 16,0 0-4448-16,5-3-880 0,0-2-176 0,1-4-48 16,1 0-192-16,1-4-32 0,1 0-16 0,0-2 0 15,2-1-656-15,2-1-128 0,0-3-16 0,2 0-16 16,-1-2-288-16,0 2-48 0,1-2-16 0,-1 1 0 16,1-3-144-16,-2 0 0 0,0-2 0 0,0 1 128 15,-2-2-128-15,0 2 0 0,-2 2 0 0,-1 1 0 0,-2 1-128 0,-1 2 128 16,-4 1-160-16,1 3 160 15,-1 1-1280-15,-2 3-144 0,-2 3-48 0,-1 3-12416 16,-2 2-2496-16</inkml:trace>
  <inkml:trace contextRef="#ctx0" brushRef="#br0">17331 5933 13823 0,'10'-5'608'0,"-6"2"128"0,-1-2-592 0,1-1-144 0,0 1 0 0,0-3 0 15,0 2 4224-15,-2-1 832 0,-1 1 144 0,0-1 48 16,0 1-3136-16,1 0-608 0,-2 1-128 0,0 5-32 16,-2-4-272-16,2 4-64 0,0 0-16 0,0 0 0 15,-4 0-160-15,-2 0-16 0,0 1-16 0,0 3 0 16,0 2-176-16,0 2-48 0,-2 1 0 0,2 2 0 16,-2 1-80-16,0 1-32 0,1 1 0 0,2-4 0 15,1 3 16-15,2 1 0 0,1-1 0 0,2-1 0 16,1 0-64-16,2-1-16 0,2-1 0 0,2-2 0 0,1-1-224 0,0-2-48 15,2-1-128-15,1-4 192 0,1 0-192 0,0-3 0 16,0-1 0-16,-1-1 0 0,-1-2 0 0,-2 0 0 16,0-2 0-16,-2 0 0 0,-1 0 0 0,-2 0 0 15,-1 1 0-15,-2-1 0 0,-1 1 0 0,-2-2 144 16,-2 1-144-16,-1 2 192 0,-1-1-64 0,0 1-128 16,-1 0 192-16,0 1-64 0,-1 0 0 0,-1 1 0 15,1 1 0-15,0 0 0 0,-1-1-128 0,2 1-224 16,-1-1 48-16,2 1 16 15,1 0-2336-15,0 0-480 0</inkml:trace>
  <inkml:trace contextRef="#ctx0" brushRef="#br0">19639 6071 23615 0,'0'0'1040'0,"-4"1"224"0,-3-1-1008 0,1 0-256 0,0 0 0 0,1 0 0 0,-2-1 1120 0,0-1 176 16,0 0 48-16,1-2 0 0,0-1-384 0,0-1-80 15,1-2-16-15,2-1 0 0,-1-2-320 0,1-3-64 16,1-3-16-16,1 0 0 0,1-4 32 0,1 0 0 16,0-1 0-16,0 5 0 0,1-1 64 0,1-2 16 15,0-1 0-15,-1-2 0 0,1 0-128 0,1-2 0 16,-3 0-16-16,2-7 0 0,1 1 32 0,1 2 16 15,0 2 0-15,2-3 0 0,0 2-48 0,0 1-16 16,3 0 0-16,2 2 0 0,1 0-208 0,1 0-32 16,0 2-16-16,0 1 0 0,-3 2-160 0,1 3 0 15,1 0 0-15,-2 3 0 0,-2 2 0 0,0 2 0 16,-1 1 0-16,-1 4 0 16,0 0-304-16,-1 3-144 0,-1 1-16 0,-5 1-11840 15,6 1-2368-15</inkml:trace>
  <inkml:trace contextRef="#ctx0" brushRef="#br0">20050 5541 9215 0,'0'0'816'0,"0"0"-656"15,3-4-160-15,0-1 0 0,-1 0 3664 0,0 0 704 16,-2 5 144-16,0-5 32 0,0 5-2320 0,0 0-464 16,-3-4-96-16,0 1 0 0,-1 0-176 0,-3 2-16 15,-1 2-16-15,-1 2 0 0,-1 0-368 0,-1 3-80 16,-3-1-16-16,0 2 0 0,0 1-32 0,0 1-16 16,0 1 0-16,1 1 0 0,2 1-304 0,1-1-64 15,2 3-16-15,3-2 0 0,2 1-128 0,3-1-32 16,2 1 0-16,2-1 0 0,2 0-208 0,1-2-64 15,1 0 0-15,1 0 0 0,2 0-128 0,1 0 0 16,1 1 0-16,-1 1 128 0,0-1-128 0,-1 1 0 16,-1 2 0-16,-2 1 0 0,-1-1 128 0,-2 3-128 15,-2 1 0-15,-2 0 128 0,-2-1-128 0,-3-1 0 16,-2 0 144-16,-1 0-144 0,-2-5 0 0,-1 1 0 0,-2-2 0 0,0-2 128 16,2-2-128-16,-2-3 0 15,-1-2 0-15,1-3 0 0,0-1 0 0,1-3 0 0,1-2 0 0,2-1 0 16,2 0 0-16,1-1 0 15,1-2 0-15,2-2 0 0,1-1 0 0,1 1 0 0,2 0 0 16,1-3 0-16,1 1 0 0,2-1 0 16,0 2 0-16,2-1 0 0,-1 1 0 0,2 2-128 0,2-4 128 0,1 1 0 15,3 1 0-15,0 0 0 0,-1-1 0 16,2 3 0-16,0-3 0 0,-1 4 0 0,-1 0 0 0,-1 2-128 16,-3 0 128-16,1 2 0 0,-3 0 0 0,-2 2 0 15,-1 2 0-15,-1-1 0 0,-4 5 0 0,-1-5 0 16,-2 1 0-16,-2 1 176 0,-1 0-176 0,-1 0 192 15,-1 0-192-15,0 0 0 0,-2-1 144 0,0 1-144 0,0 0 0 0,-1 1 0 16,2-1 0-16,-1 1 128 0,-1 0-128 0,1 1 0 16,1 0 0-16,1 1 0 0,1 0 0 0,1 1-192 15,1 0 192-15,5-1-192 32,0 0-960-32,0 0-192 0,0 0-32 0,0 6-16 0,0-6-1360 0,1 5-288 0,1 1-48 0</inkml:trace>
  <inkml:trace contextRef="#ctx0" brushRef="#br0">20399 5638 17503 0,'0'0'1552'0,"0"0"-1232"16,0 0-320-16,0 0 0 0,0 0 3904 0,0 0 704 15,0 7 160-15,1 1 32 0,0 1-2912 0,-1 2-576 16,0-1-112-16,0 3-32 0,0 0-736 0,0 0-160 16,0 1-16-16,-1 1-16 0,0 1-240 0,0-1 128 15,0 2-128-15,0-1 0 0,0 0 0 0,-1-1 128 16,0-2-128-16,0 0 0 0,0-2 0 0,0-2-288 15,0-2 64-15,0-1 16 16,-1-2-1888-16,3-4-368 0,-5 2-80 0</inkml:trace>
  <inkml:trace contextRef="#ctx0" brushRef="#br0">20296 5747 23039 0,'0'0'2048'0,"0"0"-1648"0,0 0-400 0,0 0 0 16,0 0 3392-16,0 0 576 0,0 0 128 0,0 0 32 15,6 1-2208-15,0 0-432 0,-6-1-80 0,7 0-32 16,0 0-608-16,1 0-112 0,1 0-16 0,1 1-16 0,1 0-384 0,0 1-80 16,0-2-16-16,2 0 0 0,0 0-144 0,3-2 0 15,-1 1 0-15,1-1 0 0,1-1 0 0,1 1-192 16,-4-1 32-16,2 0 16 16,-2 1-1616-16,-1-1-320 0,-1 1-64 0,0-1-9920 15,-3 1-1984-15</inkml:trace>
  <inkml:trace contextRef="#ctx0" brushRef="#br0">21017 5695 5519 0,'0'0'496'0,"0"0"-496"16,0 0 0-16,0 0 0 0,-4-2 4880 0,0-1 880 15,1 0 192-15,-1 0 16 16,0 0-3664-16,-1 2-752 0,0-1-144 0,0 1-16 0,-1 1-320 0,1 1-64 15,-3 2-16-15,-2 1 0 0,0 1-80 16,-1 3-16-16,0-1 0 0,-2 2 0 0,1 0-128 0,2 3-48 16,-1-2 0-16,2 3 0 0,0-3-96 0,3 2-32 15,2 0 0-15,1-1 0 0,3-2-336 0,2 1-80 16,2-4-16-16,2 0 0 0,2-1-160 0,2-1 0 16,3-1 0-16,-1-1 0 15,2 0-576-15,0-2 0 0,0-2 0 0,2 1 0 16,-2-1-2464-16,-1 0-480 0,0 0-112 0</inkml:trace>
  <inkml:trace contextRef="#ctx0" brushRef="#br0">21122 5732 9215 0,'0'0'400'0,"0"0"96"0,1-4-496 0,-1 4 0 0,-3-3 0 0,1-1 0 16,-1 1 4864-16,0 1 896 0,-1 1 160 0,0 1 32 15,-1 0-3456-15,0 1-688 0,-1 1-144 0,0 1-16 16,0 2-608-16,0 1-112 0,1 1-32 0,1 1 0 15,-1 1-400-15,1-1-96 0,0 0-16 0,3 1 0 16,0 0-176-16,1 0-32 0,0 0-16 0,1 0 0 16,1-2-160-16,1 1 0 0,2-1 0 0,0-1 0 15,-1-1 0-15,1-1 0 0,1-3 0 0,1 0 0 16,0-1 0-16,1-2-144 0,-1 1 144 0,0-2 0 0,-1-1-256 0,0-1 48 16,-2 0 16-16,1 0 0 15,-1-1 48-15,-1 1 16 0,-2 0 0 0,1 2 0 0,-1-2-16 0,-1 1 0 16,-1-1 0-16,0 2 0 15,1 3-448-15,-2-5-96 0,2 5-16 0,-2-5 0 16,0 0-1808-16,1 1-368 0,1 4-80 0</inkml:trace>
  <inkml:trace contextRef="#ctx0" brushRef="#br0">21240 5725 27983 0,'0'0'1232'0,"0"0"272"0,0 0-1200 0,0 0-304 15,-2 6 0-15,0 1 0 0,0-1 1584 0,1 0 256 16,-1 2 48-16,1-2 16 0,1 0-1104 0,0 1-224 16,1 1-32-16,1-2-16 0,-1 1-400 0,1 0-128 15,0 0 0-15,0-2 0 0,-2-5 0 0,1 6 0 16,2-1 0-16,-3-5 0 0,0 0 128 0,0 0-128 16,0 0 0-16,4 4 0 0,-4-4 192 0,0 0 0 15,0 0-16-15,0 0 0 0,5-3 192 0,-1-1 32 16,-1-1 16-16,0-1 0 0,1 0-96 0,-1-2-32 0,-1 0 0 15,1-1 0-15,1 0-112 0,0 0-32 0,0 2 0 0,0-3 0 16,-1 1-144-16,0 0 128 0,1 1-128 16,-1 2 128-16,-1-1-128 0,1 1 0 0,0 1 0 0,1-1 0 15,0 2 0-15,0-1 0 0,0 2 0 0,-4 3 0 16,0 0-1296-16,4-2-240 0,0 1-64 0,-4 1-9520 16,0 0-1904-16</inkml:trace>
  <inkml:trace contextRef="#ctx0" brushRef="#br0">21383 5713 14735 0,'0'0'1312'0,"0"0"-1056"15,0 0-256-15,0 0 0 0,0 0 2768 0,0 0 496 0,-1 6 112 0,0 0 16 16,1-6-2128-16,1 8-432 0,-2 0-64 0,2-1-32 16,-1-1-240-16,0 1-48 15,1-1-16-15,-1-1 0 0,0 1-16 0,0 1 0 16,0-7 0-16,1 5 0 0,-1-5-48 0,0 0-16 15,0 0 0-15,0 0 0 0,0 0 80 0,0 0 16 0,0 0 0 0,0 0 0 16,0 0 368-16,0 0 80 16,4 0 0-16,0-3 16 0,1 1-224 0,-1-3-48 15,0 0-16-15,0-1 0 0,0 1-144 0,-1-1-32 0,3-1 0 16,-1 0 0-16,-1-1-224 0,0 0-48 16,0 0-16-16,1 1 0 0,-1-1-160 0,0 1 0 0,0-1 0 0,0 2 0 15,-2 2-240-15,1 0-16 0,0 0-16 0,-3 4 0 16,4-3-2160-16,-4 3-448 0,4-3-64 0</inkml:trace>
  <inkml:trace contextRef="#ctx0" brushRef="#br0">21531 5754 9215 0,'0'0'816'0,"0"0"-656"0,0 0-160 0,0 0 0 0,0 0 4016 0,8 1 768 15,-1-1 144-15,-1 0 48 0,-6 0-3056 0,7-2-592 16,0-1-128-16,0 0-32 0,0-1-656 0,-2-1-144 15,1-1-32-15,0 0 0 0,1 0-336 0,-1-2 128 16,-1 0-128-16,0 0 0 0,-1 0 0 0,0 0 0 16,-1 0 0-16,-1 2 0 0,-2-2 0 0,-1 3-128 15,-1 0 128-15,-1 1 0 0,-2 3 0 0,-1-1 272 16,-3 4-32-16,0 0-16 0,0 2 928 0,-1 2 176 16,-1 2 32-16,-1 1 16 0,1 0-96 0,-1 2 0 15,2 0-16-15,0 1 0 0,1-1-416 0,3 1-80 16,1 0 0-16,1 1-16 0,1-4-432 0,2 1-96 15,3-1-16-15,2 0 0 0,1-1-208 0,2-2 0 16,1-1 0-16,2-1-160 16,1 0-256-16,1-3-48 0,0 0-16 0,3-1 0 15,0-1-2464-15,-1 0-480 0</inkml:trace>
  <inkml:trace contextRef="#ctx0" brushRef="#br0">21818 5653 4607 0,'-9'1'192'0,"9"-1"64"0,-6 1-256 0,-1 0 0 0,0 1 0 0,-1 1 0 0,0 2 7184 0,0 0 1392 15,0 0 288-15,-1-1 48 0,-2 3-5888 0,2 1-1168 16,2 0-256-16,0 1-32 0,0-1-672 0,3 0-128 16,1 1-16-16,1 0-16 0,3-1-448 0,3 1-96 15,2-4 0-15,1 2-16 0,1-1-176 0,2-1 0 0,0 0 0 0,1-1 0 16,1-2-192-16,0-1 48 15,0-1 0-15,0-1 0 16,-2-1-688-16,0-3-144 0,-1 0-32 0,0-2 0 16,0 0-576-16,-3 0-112 0,1-2-32 0,0 0 0 15,-1 0-1088-15,-1-2-208 0</inkml:trace>
  <inkml:trace contextRef="#ctx0" brushRef="#br0">21968 5502 16575 0,'0'0'736'0,"-2"6"160"0,-1-1-720 0,0 1-176 0,0 1 0 0,-1 1 0 16,-1 1 4640-16,1 0 896 0,-1 1 176 0,0 3 48 16,1 0-3600-16,0 2-720 0,1 1-144 0,1-1-16 0,0 2-496 0,2-1-80 15,0-1-32-15,0 1 0 0,1-3-416 0,0 1-96 16,1-3-16-16,0 2 0 0,-1-3-272 0,0-1-64 16,-1-1-16-16,0-1 0 15,0 0-2208-15,0-7-432 0,0 0-96 0</inkml:trace>
  <inkml:trace contextRef="#ctx0" brushRef="#br0">21891 5686 19343 0,'0'0'1728'0,"0"0"-1392"15,0 0-336-15,0 0 0 0,6 0 4160 0,-2-1 768 16,1 1 160-16,0 0 32 0,-5 0-2272 0,7 1-448 16,-1 0-96-16,0 0 0 15,1-1-1200-15,0 1-224 0,-2 0-48 0,2 0-16 16,1-1-576-16,2 0-112 0,-1 0-128 0,0 1 176 15,1 0-624-15,-1 0-128 0,1-1-32 0,0 2-13632 16,-2 0-2720-16</inkml:trace>
  <inkml:trace contextRef="#ctx0" brushRef="#br0">22043 5946 26719 0,'0'0'2368'0,"0"0"-1888"15,0 0-480-15,0 0 0 0,4-3 4016 0,0 0 704 16,1-2 144-16,2-2 16 0,1-2-2960 0,1-1-608 16,2 0-112-16,1-2-32 0,3 0-592 0,-2-1-128 15,0 1-32-15,0-1 0 0,-1 1-416 0,-1 0-176 16,-1 2 16-16,-1-1-14576 16,-1 0-2928-16</inkml:trace>
  <inkml:trace contextRef="#ctx0" brushRef="#br0">22830 5478 15663 0,'0'0'688'0,"2"-4"144"0,-1-3-656 0,0 0-176 16,0 0 0-16,-1 0 0 0,-1 1 3248 0,0 0 608 15,0 1 128-15,-1 0 32 0,-2 1-2160 0,1 1-448 16,-2 0-64-16,0 3-32 0,-1 0-288 0,-1 0-64 16,-2 1-16-16,0 3 0 0,0 1 0 0,-2 3 0 15,-1 2 0-15,-1 2 0 0,1 3-16 0,0-1 0 16,1 3 0-16,1 0 0 0,1 1-160 0,2-1-48 16,1 0 0-16,2 0 0 0,2-2-352 0,2 0-80 15,3-3-16-15,1-2 0 0,1-3-272 0,1-1 0 16,1-2 128-16,2-2-128 0,1-3 0 0,1-2 0 0,0-2 0 0,0-4 0 15,2 0 0-15,1-3-224 0,-1 0 64 0,1-3 16 32,-1 3-224-32,-1-3-32 0,-2 0-16 0,0 3 0 0,-2 0 96 0,-2 2 32 0,-2 2 0 0,-1 2 0 15,-1 3 288-15,-2 3 0 0,0 0 0 0,0 0 0 0,0 0 448 16,-5 3-16-16,-1 2 0 0,0 3 0 0,0 2-32 16,0 0 0-16,-1 2 0 0,2 1 0 0,-1 3-96 0,1 0-32 15,0 2 0-15,1 1 0 0,1-1-144 0,2 0-128 16,1-2 192-16,1-1-192 0,0 0 128 0,2-2-128 15,1 0 0-15,1-1 0 0,0-1 0 0,2-3-192 16,-2 0 16-16,1-1 16 16,0-1-416-16,1-2-64 0,-1-1-32 0,0-3 0 15,0 0-1312-15,1 0-256 0,-1-4-48 0,0-1-16336 0</inkml:trace>
  <inkml:trace contextRef="#ctx0" brushRef="#br0">23127 5646 32991 0,'0'0'1472'0,"0"0"288"0,0 0-1408 0,0 0-352 15,5-2 0-15,0 1 0 0,2-1 2112 0,-1 0 336 16,-1 1 80-16,2-2 16 0,0 1-1072 0,1 1-224 15,0 0-32-15,1 0-16 0,0-1-816 0,1 0-144 16,0 0-48-16,-1 0 0 0,-1 1-192 0,-1-2 0 16,-1 1 0-16,-1 0-160 15,-5 2-2144-15,0 0-448 0</inkml:trace>
  <inkml:trace contextRef="#ctx0" brushRef="#br0">23666 5564 5519 0,'0'0'496'0,"-5"-1"-496"16,1 2 0-16,-3 0 0 0,-1 1 4304 0,-1 0 768 16,-1 1 160-16,1 0 16 0,0 1-2512 0,-3 1-512 15,-1 0-112-15,1 3 0 0,0 1-176 0,1 1-16 16,0 1-16-16,2 0 0 0,0 2-560 0,2-2-96 16,2 0-32-16,1-2 0 0,1 0-560 0,3 0-112 15,1-1-32-15,3-1 0 0,2-2-512 0,3 0 0 16,0-2 0-16,2-1 0 15,2-2-1088-15,1 0-320 0,1-3-64 0,1-1-10992 16,1 0-2192-16</inkml:trace>
  <inkml:trace contextRef="#ctx0" brushRef="#br0">23818 5581 17503 0,'0'0'1552'0,"0"0"-1232"0,-7 3-320 0,0-2 0 0,0 1 3632 0,1-1 656 0,-2 2 144 0,0 1 32 15,-1 0-2016-15,0 1-400 0,0 2-64 0,0-1-32 16,2 2-656-16,1-1-128 16,1 0-16-16,1 2-16 0,2-2-560 0,1 1-96 15,0 0-32-15,3-2 0 0,1 1-304 0,2 0-144 16,1 0 128-16,2-2-128 0,2 0 0 0,0-1 0 16,1-3 0-16,1 0 0 0,-1-1-432 0,-1-1 48 15,0-1 0-15,3-3 0 16,-2 0-176-16,-4-2-16 0,-2-2-16 0,-1 0 0 0,-2 1 272 0,0-1 48 0,-1 0 16 0,-2 2 0 15,-1-4 64-15,-1 2 32 0,0 0 0 0,0 4 0 16,0-1-96-16,-1 1-32 0,0 1 0 0,-1 1 0 31,1 1-432-31,4 2-96 0,0 0-16 0,0 0 0 16,0 0-496-16,0 0-96 0,0 0-32 0,0 0 0 0,4 5-320 0,1 1-64 0,0 0-16 0,2 0 0 16,-1-1-192-16,1 1-64 0,0 1 0 0,-1 1 0 15,-1-2 960-15,0 1 176 0,-2 0 32 0,1 1 16 0,-1-2 1808 0,0-1 352 16,0 1 80-16,0 1 16 0,-3-7 896 0,2 8 176 15,-2-8 32-15,0 0 16 0,0 0-720 0,0 0-128 16,0 0-48-16,0 0 0 0,0 0-512 0,8 0-96 16,-8 0-32-16,7-7 0 0,-1 0-224 0,-2-1-48 15,-1 0-16-15,0 1 0 0,0-1-176 0,0-1-48 16,0-1 0-16,1-3 0 0,0-2-208 0,0 2-32 16,2 2-16-16,-2 5 0 0,0-1-384 0,-1 1-80 15,2-1 0-15,0 2-16 16,-1 0-2800-16,1 1-544 0</inkml:trace>
  <inkml:trace contextRef="#ctx0" brushRef="#br0">24068 5708 28559 0,'0'0'1264'0,"0"0"272"0,0 0-1232 0,0 0-304 15,0 0 0-15,0 0 0 0,0 0 1824 0,0 0 304 0,0 0 64 0,-3-5 16 16,1 1-976-16,1-2-192 15,1-2-32-15,2-1-16 0,0 0-592 0,2-1-112 0,-1-1-32 16,0 0 0-16,2 0-256 0,-1-1 160 16,0 0-160-16,1 1 128 0,0 2-128 0,-2-1 0 0,3-1 0 0,0 1 0 15,-1 2-224-15,1 0 80 0,-1 1 16 0,1 1 0 32,0 1-624-32,-1 2-112 0,2 1-32 0,0 2-10592 0,0 0-2128 0</inkml:trace>
  <inkml:trace contextRef="#ctx0" brushRef="#br0">24311 5592 8287 0,'0'0'368'0,"0"0"80"0,0 0-448 0,5-3 0 16,-1 1 0-16,-1-1 0 0,0-1 2960 0,0 0 512 15,0 1 112-15,1-1 0 0,-1 0-2384 0,0 0-496 16,-1 0-80-16,0 0-32 0,0-1-352 0,0 1-80 15,-1-1-16-15,0 0 0 0,0 0 128 0,-1 1 32 16,0 0 0-16,-1 0 0 0,-1 0 608 0,2 4 128 0,-3-2 32 0,-2 1 0 16,0 1 336-16,-1 1 80 15,0 1 16-15,1 2 0 0,-2 1-96 0,0 0-32 16,0 0 0-16,0 1 0 0,0 0-496 0,1 2-112 16,3 1 0-16,0 1-16 0,0 3-400 0,2-3-80 0,0 2-16 0,3-1 0 15,1-2-256-15,1-1 160 0,-1 1-160 0,4-3 128 31,0 0-560-31,1-1-112 0,1-1-32 0,0-2 0 0,0-1-2016 16,1-1-416-16,0-1-64 0</inkml:trace>
  <inkml:trace contextRef="#ctx0" brushRef="#br0">24472 5534 28911 0,'0'0'1280'0,"0"0"256"0,-4 6-1216 0,-1-2-320 0,0 1 0 0,1 0 0 0,1 0 1856 0,0 0 304 16,3-5 64-16,-2 7 16 0,1 1-1104 0,0 0-224 15,1 0-32-15,0 1-16 0,1 0-384 0,2-1-80 16,-1 1-16-16,1-1 0 0,0 2-384 0,2-2 0 16,0 0 0-16,2-1 0 0,0-2 0 0,1-3-304 15,1 0 48-15,1-2 16 16,-1-2-1408-16,1 0-272 0,0-3-64 0</inkml:trace>
  <inkml:trace contextRef="#ctx0" brushRef="#br0">24840 5379 18431 0,'0'0'1632'15,"0"0"-1312"-15,0 0-320 0,-2 5 0 0,0-1 3648 0,-1 2 672 16,0 1 128-16,0 2 32 0,-1-2-2128 0,0 2-432 16,-1 3-64-16,-1 4-32 0,2-1-608 0,-1 1-112 15,0-1-16-15,1-1-16 0,1 1-624 0,0-1-112 16,1-1-16-16,0 1-16 0,0 0-448 0,-1-4-96 15,2 2-16-15,0-2 0 16,-1-1-1296-16,1-1-272 0,-1-1-48 0,0 1-16 16,-2-3-1216-16,4-5-240 0</inkml:trace>
  <inkml:trace contextRef="#ctx0" brushRef="#br0">24698 5536 22111 0,'0'0'1968'0,"0"0"-1584"0,0 0-384 0,0 0 0 16,6 3 3856-16,1 0 688 0,0-1 144 0,-1 1 32 16,2-1-2464-16,0 0-480 0,0 0-112 0,0-1 0 15,-1 1-960-15,2-2-192 0,1 0-48 0,-2 0 0 16,1-2-464-16,-1-1 0 0,2 0 0 0,0-1-160 31,0 0-1984-31,0-1-400 0</inkml:trace>
  <inkml:trace contextRef="#ctx0" brushRef="#br0">24967 5278 36335 0,'0'0'1600'0,"0"0"352"0,0 0-1568 0,7 0-384 15,0 1 0-15,0 0 0 0,3 2 1008 0,0 1 112 16,-1 1 32-16,0 2 0 0,2 2 160 0,1 2 32 16,0 0 16-16,-3 4 0 0,-1 0-624 0,-1 0-128 15,0 2-32-15,-2 1 0 0,-2-1-32 0,-1 2-16 16,0 0 0-16,-2 2 0 0,-1 0-240 0,0 1-48 16,-1 0-16-16,-1-1 0 0,-3-1-224 0,1-4 0 15,-1-1-144-15,1-2 144 16,0 0-1216-16,0-1-160 0,-3-2-32 0</inkml:trace>
  <inkml:trace contextRef="#ctx0" brushRef="#br0">19413 6221 17503 0,'0'0'768'0,"0"0"176"16,0 0-752-16,0 0-192 0,0 0 0 0,0 0 0 0,4-4 2064 0,1 0 384 0,1 0 80 0,1 0 16 15,4 0-752-15,4-1-128 0,3 0-48 0,1 1 0 16,4 0-176-16,4 1-32 0,4 0-16 0,4 1 0 16,5-2-496-16,1 3-112 0,0-3-16 0,3 1 0 15,2 1-192-15,4-1-32 0,9 0-16 0,2 0 0 16,0 0-176-16,5 0-32 0,1 0-16 0,7-2 0 0,5 1-112 0,2 0 0 16,-1 0-16-16,5 0 0 0,4 2-176 0,2-1 0 15,0 0 0-15,4 1 0 0,6 1 0 0,-1-1 160 16,-3 1-32-16,4 1-128 0,4 3 0 0,-3-2 0 15,-4 1 0-15,2 0 0 0,1-1 0 0,-2 0 0 16,-6 2 0-16,2-1 0 0,1 0 0 0,-2 0 0 16,-3 0 208-16,-2 0-64 0,0-1-144 0,-1 0 128 15,2 1-128-15,-4-2 128 0,-5 0 64 0,1-1 0 16,2 0 0-16,-6-1 0 0,-4 0-192 0,-2-1 128 16,-4 1-128-16,2-1 128 0,-1-1-128 0,-16 3 0 15,-2-3 0-15,-2 0-176 0,-5 2 176 0,-2-2 0 16,0-1 0-16,-1 1 128 0,5 0 0 0,-3-1 0 15,-2 0 0-15,-3 1 0 0,0 0-128 0,-5 0 128 0,-3 1-128 0,4-3 128 16,-5 1 16-16,-2 1 16 0,-4 1 0 0,1-1 0 16,-8 2-160-16,3-1 0 0,1 0 0 0,1 0 128 15,0 1-128-15,1 0 0 0,-2-1 0 0,3 0 0 16,3 1 0-16,0-2 0 0,-3 1 0 0,0 0 0 16,-3-1 0-16,2 1 0 0,-1-1 144 0,1 2-144 15,0-2 0-15,-1 3 0 0,-1-3 0 0,-1 2 0 16,-2 1 0-16,-3-1-128 0,-2 0 0 0,-1 0 0 15,-5 0-384 1,-1 0-64-16,-5 2 0 0</inkml:trace>
  <inkml:trace contextRef="#ctx0" brushRef="#br0">20078 6754 13823 0,'0'0'1216'16,"0"0"-960"-16,0 0-256 0,0 0 0 0,-4-2 3776 0,0-1 704 0,0-1 128 0,0-1 48 15,0 0-2496-15,0 0-496 16,2-2-112-16,0 0-16 0,0-2-384 0,1-1-96 0,1 0-16 0,0-1 0 16,0 0-368-16,0-2-80 0,2 0-16 0,1 0 0 15,0-1-128-15,2 2-48 0,1-2 0 0,1 0 0 16,0-1-48-16,1 1-16 0,0 0 0 0,-1-1 0 16,0 2-176-16,1-2-32 0,0 2-128 0,0 0 192 15,0 1-192-15,0 1 0 0,-1 2 0 0,0 2 0 16,0 0 0-16,0 2 0 0,-1-2-176 0,1 2 176 15,1 1-2896-15,-1 1-464 0</inkml:trace>
  <inkml:trace contextRef="#ctx0" brushRef="#br0">20296 6414 11055 0,'0'0'480'0,"0"0"112"0,0 0-464 0,0 0-128 15</inkml:trace>
  <inkml:trace contextRef="#ctx0" brushRef="#br0">20276 6419 7359 0,'0'0'656'0,"0"0"-528"16,-1 6-128-16,0 0 0 0,0 0 3520 0,0-1 688 0,1-5 128 0,0 6 16 15,0-6-1856-15,0 0-368 0,0 0-80 0,0 0 0 16,0 5-304-16,0-5-48 0,0 0-16 0,0 0 0 16,0 0-608-16,6 0-128 0,0-1-32 0,1-1 0 15,1-1-592-15,0 0-128 0,1 0-32 0,-1 1 0 16,2 1-160-16,0 0 0 0,0 1 0 0,-1 1 0 16,1 0 0-16,-2 1 128 0,-2 0-128 0,0 1 0 15,-1 1 128-15,-1 1-128 16,-3 1 128-16,0 2-128 0,-1-2 176 0,-2 3-48 15,-3 1-128-15,-1 0 192 0,-1-1 16 0,-1 2 0 16,-1 0 0-16,1 0 0 0,0-1 240 0,1-1 32 0,1 0 16 0,0 0 0 0,0-2 0 0,0 0 0 16,1-1 0-16,0 1 0 0,0-2-48 0,1 0-16 15,0-1 0-15,4-4 0 0,0 0-32 0,0 0 0 16,0 0 0-16,0 0 0 0,0 0-64 0,0 0-16 16,3 5 0-16,2-1 0 0,0-1-160 0,1-1-32 15,-2 0-128-15,3-1 192 0,1 1-64 0,1-2-128 16,1 1 176-16,0 0-176 0,2-1 144 0,2 2-144 15,-2-2 0-15,0 1 144 0,2 1-144 0,1 0 128 16,-3 1-128-16,2 0 128 0,-1 0-128 0,-1 1 0 16,-2-1 0-16,-1 0 128 0,1 1-128 0,-2-2 0 15,-2 1 0-15,0 0 0 0,-2-1-224 0,1 1-32 16,-2-2 0-16,-3-1 0 16,0 0-1344-16,0 0-288 0,0 0-48 0,0 0-11680 15,0 0-2320-15</inkml:trace>
  <inkml:trace contextRef="#ctx0" brushRef="#br0">20673 6457 21183 0,'0'0'944'0,"0"0"192"0,0 0-912 0,0 0-224 15,0 0 0-15,-4-3 0 0,4 3 2912 0,0 0 544 16,-4-2 96-16,4 2 32 0,-6 0-2064 0,6 0-416 15,0 0-80-15,-6 3 0 0,1 1-384 0,0 1-64 0,2 0 0 0,-1-1-16 16,1 1-128-16,0 2-32 16,1 0 0-16,0 0 0 0,1-1-80 0,0 1-32 15,0-1 0-15,0 1 0 0,2 1-32 0,-1-2 0 16,1 1 0-16,-1-1 0 0,0-6-112 0,3 5-16 0,0 0-128 0,1-1 192 16,-4-4-48-16,6 3-16 0,1 0 0 0,0-1 0 15,1-2 0-15,0 0-128 0,2 0 192 16,-1 0-64-16,1-1-128 0,1 0 0 0,0 0 144 0,0 1-144 15,1 0 0-15,-1 0 0 0,-1 0 0 0,0-1 0 16,-1 1 0-16,-1 0-128 0,-1 0 0 0,-2-1 0 16,-5 1-1728-1,6-1-320-15,-6 1-80 0</inkml:trace>
  <inkml:trace contextRef="#ctx0" brushRef="#br0">20894 6377 30751 0,'0'0'1360'0,"0"0"288"0,-3-4-1328 0,0 1-320 16,1 0 0-16,2 3 0 0,0 0 1264 0,0 0 176 15,0 0 32-15,0 0 16 0,0 0 112 0,0 0 32 16,0 0 0-16,0 6 0 0,0 2-672 0,0 3-128 16,1 2-16-16,0 2-16 0,-1 1-256 0,1 1-48 15,-1 1-16-15,0 2 0 0,0 1-208 0,-1 0-32 16,0 2-16-16,0-3 0 0,-1 1-96 0,1-1-128 15,0 1 176-15,1-3-176 0,1-1 128 0,2-1-128 16,-1-2 0-16,-1-1 0 0,2-3 0 0,0-2-144 16,-1-2 16-16,2 0 0 15,1-4-1216-15,1-1-256 0,1-2-32 0,1-2-11408 16,0-3-2272-16</inkml:trace>
  <inkml:trace contextRef="#ctx0" brushRef="#br0">21527 6543 4607 0,'0'0'400'0,"0"0"-400"0,0 0 0 0,0 6 0 0,-3 1 5680 15,2-1 1040-15,1 2 224 0,1 3 32 16,1 1-4240-16,0 1-864 0,1 3-160 0,0 1-48 16,-1 0-576-16,0 2-128 0,1-3-32 0,1 2 0 15,-1 0-480-15,1-1-112 0,0 1-16 0,0-3 0 16,-1-2-192-16,0 1-128 0,-1-1 128 0,1-3-128 0,-1-2 0 0,0-2-128 15,-2-6 0-15,0 0 0 16,0 0-1904-16,0 0-368 0,0 0-80 0</inkml:trace>
  <inkml:trace contextRef="#ctx0" brushRef="#br0">21541 6546 23951 0,'0'0'2128'15,"0"0"-1696"-15,0 0-432 0,-1-5 0 0,-1 0 2832 0,1 0 496 16,1 5 80-16,0-6 32 0,2 0-2144 0,3 1-416 16,0 1-96-16,5-1-16 0,1 1-496 0,2 0-96 15,0 1-32-15,2 0 0 0,3 1-144 0,-1 1 0 16,2 2 0-16,0 1 128 0,0 1-128 0,-3 1 0 16,-1 1 0-16,-2 1 0 0,-1 0 128 0,-2 3-128 15,-2 1 0-15,-3 0 128 0,-1 2-128 0,-3-2 160 0,-2 2-160 0,-3-2 160 16,-2 2-160-16,-2-2 192 0,0 1-192 15,-3-1 192-15,-2 0-192 0,0-2 160 0,-2-1-160 0,0-1 160 16,2-1-160-16,1-1 0 0,0-2 0 0,3 0 0 16,2-4-784-16,3 0-48 0,2-1 0 0,2 3 0 15,2-6-2000-15,3 0-416 0,11-7-80 0,3 1 0 16</inkml:trace>
  <inkml:trace contextRef="#ctx0" brushRef="#br0">21972 6533 33519 0,'0'0'736'0,"0"0"160"0,-5 3 16 0,-1 0 32 0,-1 0-752 16,-1 0-192-16,1 0 0 0,-3 1 0 0,-1 1 1136 0,1 0 192 15,0 1 32-15,-1 1 16 0,2 1-320 0,-1 1-64 16,1 1-16-16,3 0 0 0,-1 0-384 0,3-1-80 16,1 0 0-16,2-1-16 0,3 0-368 0,2-1-128 15,1 0 0-15,2-2 0 0,2 0 0 0,4-3 0 16,0-1 0-16,0-1 0 0,0-1 0 0,2-1-128 15,-1-3 128-15,1 0 0 0,-1 0-256 0,-1-2 64 16,0 0 16-16,-1 0 0 0,-3-2-64 0,0 0-16 16,-3 0 0-16,-1 0 0 0,-2 1 64 0,-3 0 16 15,-2 1 0-15,-1 0 0 0,-1 1 176 0,-2 1-160 16,-2 0 160-16,-1 3-160 0,0-1 160 0,0 2-192 0,1-1 192 16,0 1-192-1,2 0-896-15,1 0-192 0,5 1-48 0,0 0-9936 0,0 0-2000 16</inkml:trace>
  <inkml:trace contextRef="#ctx0" brushRef="#br0">22299 6514 21183 0,'-6'2'1888'0,"-2"1"-1504"0,-2-1-384 0,-1 1 0 0,-2 1 3712 0,-2-2 656 15,-1 1 144-15,1-2 32 0,-2 1-2352 0,0 0-464 16,0 0-80-16,2 0-32 0,1-1-912 0,3 0-176 15,-1 0-32-15,4 0-16 0,2 0-288 0,2 0-64 16,4-1-128-16,0 0 192 0,0 0-192 0,8 3 0 16,3 0 0-16,2 0 0 0,0 0 0 0,4-2-208 15,0 1 16-15,-1 1 0 16,1 1-320-16,-3 0-48 0,0 0-16 0,-1 1 0 16,-3 1-192-16,-3 0-64 0,0 0 0 0,-2 0 0 0,-3 2 656 0,-2 1 176 15,-2 0 0-15,-1 1 0 0,-4-4 0 0,-1 2 0 31,-3 0 0-31,-1 0 0 0,-4 0 640 0,0-1 112 0,-1-2 16 0,0 0 0 0,-1-1 32 0,1-1 16 16,1-1 0-16,2-1 0 0,2-1-448 0,2-1-96 16,2-2-16-16,3-1 0 0,2-2-256 0,2 1 0 15,4-2 0-15,3 0-144 16,3-2-1024-16,2 1-208 0,4 1-32 0,3 1-16 16,0-1-1280-16,3 1-256 0,0 0-48 0</inkml:trace>
  <inkml:trace contextRef="#ctx0" brushRef="#br0">22529 6507 12895 0,'0'0'576'0,"0"0"112"0,0 0-560 0,0 0-128 0,-3-4 0 0,-2 2 0 15,-2-1 5472-15,-4 2 1056 0,-2 1 224 0,-2 1 32 16,0 2-3936-16,-2-2-800 0,0 2-144 0,0 0-48 16,1 0-560-16,2-1-112 0,0 1-32 0,2 1 0 15,1 0-608-15,3 0-128 16,2-1-32-16,1 0 0 0,5-3-384 0,0 0 0 0,0 0 128 0,2 7-128 0,2-2 0 15,3 0 0-15,1 0-160 0,4-1 160 0,3-1-208 0,1 1 48 16,3 0 16-16,1 1 0 16,0 0-256-1,1 0-48-15,0 0-16 0,-1 1 0 0,-3-1-48 0,0 3 0 0,-4-2 0 0,-3 1 0 0,-2-1 288 0,-3 1 48 16,-2 0 16-16,-3-1 0 0,-3 0 320 0,-2 1 64 16,-4-1 16-16,-1 1 0 0,-3-2 304 0,-1 0 64 15,-2-1 16-15,-1 0 0 0,-2 0-112 0,2-1 0 16,-1-1-16-16,3-1 0 0,1-1-208 0,1-1-32 15,0-1-16-15,4-1 0 0,0-1-240 0,2 0 0 16,1 0 0-16,3-1 0 16,2 0-432-16,2 0-80 0,3-2 0 0,2 1-16 15,0 0-1680-15,3 2-336 0,1 0-64 0,4-1-16336 0</inkml:trace>
  <inkml:trace contextRef="#ctx0" brushRef="#br0">22739 6599 36911 0,'0'0'1632'0,"0"0"352"0,0 0-1600 0,0 0-384 0,-2 4 0 0,1 1 0 16,1-5 1280-16,-2 7 160 0,0-2 32 0,0 0 16 15,-1-1-896-15,3-4-176 0,-3 4-32 0,0 1-16 16,3-5-368-16,0 0 0 0,0 0 0 0,0 0 0 31,0 0-1248-31,0 0-320 0,0 0-64 0,0 0-16096 0</inkml:trace>
  <inkml:trace contextRef="#ctx0" brushRef="#br0">22732 6426 33695 0,'0'0'1488'0,"0"0"304"0,-6 1-1424 0,1 0-368 0,5-1 0 0,0 0 0 0,-5-1 480 0,5 1 32 16,0 0 0-16,0 0 0 0,0 0-512 0,0 0 0 15,0 0 0-15,0 0-15776 16</inkml:trace>
  <inkml:trace contextRef="#ctx0" brushRef="#br0">22879 6372 32543 0,'0'0'1440'0,"-1"5"288"0,-1 0-1376 0,0 2-352 16,-1 3 0-16,1 0 0 0,2 1 1392 0,-2 1 208 15,0 2 32-15,1 0 16 0,0 0-688 0,1 1-128 16,0-1-16-16,1-1-16 0,0 0-272 0,1 0-48 0,0-1-16 0,0-1 0 15,0 0-208-15,1-1-32 0,1 0-16 0,0-3 0 16,-1 0-208-16,1-2 144 0,0-2-144 0,-4-3 128 16,5 3-128-16,0-2 0 0,2-1 144 15,-3-2-144-15,1-1 208 0,1-1-16 0,0 1-16 0,2-4 0 16,-1 2-32-16,1-1 0 0,-1 0 0 0,2 1 0 16,-3 0-144-16,0 0 128 0,0 0-128 15,1 2 128-15,-1 1-128 0,2 1 0 0,0-1 144 0,0 1-144 16,1 1 0-16,0 0 144 15,-1 0-144-15,0 0 0 0,0 3 0 0,0-1 0 0,-2 1 0 0,0 1 0 0,-1-1 0 16,-1 1 0-16,0 1 0 0,-3 2 0 0,-1-2 0 0,-1 2 0 16,0 1 0-16,-2 1 0 0,-2-1 192 0,0 0-192 15,-2 0 192-15,-2-1-192 0,-2 1 448 0,0 1 0 16,0-3-16-16,-1 1 0 0,0-1-16 0,1-1 0 16,1-3 0-16,1 0 0 0,1-1-288 0,1-1-128 15,0-2 128-15,2-1-128 0,1 0-176 0,1-2-112 16,0-1-32-16,3-1 0 15,2-2-1520-15,2-1-304 0,1 1-64 0,4-2-17072 0</inkml:trace>
  <inkml:trace contextRef="#ctx0" brushRef="#br0">23349 6334 5519 0,'0'0'496'0,"0"0"-496"0,0 0 0 0,0 0 0 15,4 4 7168-15,-1 2 1328 0,-1-1 272 16,0 3 48-16,0 1-5504 0,-3 2-1104 0,-1 0-224 0,-1 3-32 16,0 1-640-16,-1-1-128 0,0 3-32 0,0-1 0 15,-1-1-592-15,0 2-128 0,1-3-32 0,-1 0 0 16,-1 0-400-16,2 0 128 0,1-2-128 0,1 0 0 16,0 0-160-16,1-3-112 0,2-1-32 0,1 0 0 15,0-1-1552 1,-2-7-320-16,0 0-64 0,8 2-16 15,1-1-1360-15,0-2-272 0</inkml:trace>
  <inkml:trace contextRef="#ctx0" brushRef="#br0">23457 6557 7359 0,'0'0'320'0,"0"0"80"0,4 3-400 0,-4-3 0 15,5 2 0-15,1 1 0 0,-1-2 6928 0,-1 0 1312 16,0 0 256-16,1 0 48 0,0 0-5984 0,0-1-1184 16,0 0-240-16,1 0-48 0,0 0-464 0,0 0-96 15,0 0-16-15,0 0 0 0,0-1-256 0,2 1-64 16,0-2-16-16,0 0 0 0,1 0-176 0,-1 0 0 15,0 1 0-15,0-2 128 0,1 2-128 0,0-3 0 16,-3 0 0-16,1 0 0 0,0 0 0 0,-2 0 0 16,-1-1 0-16,-1 2 0 0,-3-2-144 0,0 5 144 15,-1-5 0-15,0 0 0 0,-3 0 0 0,-1 1 0 16,-1 1 0-16,0 3 144 0,-2 0 240 0,-2 0 32 0,-1 3 16 0,-1 1 0 16,1 0 144-16,-1 2 16 15,0 0 16-15,0 3 0 0,1 0-32 0,0 2-16 16,2-1 0-16,0 2 0 0,2 1 0 0,3-1 0 0,3 0 0 0,1 0 0 15,1 0-432-15,3-1-128 0,1-2 0 0,2 1 0 16,3-1 0-16,2-2 0 0,1-1 0 0,4-3-144 16,1 0-112-16,1 0-32 0,3-3 0 0,1-3 0 31,0 0-512-31,-1 0-96 0,-1-1-32 0,-2 0 0 0,-1-1-1360 0,-3 0-272 0,-2 0-48 16,0-2-16-16</inkml:trace>
  <inkml:trace contextRef="#ctx0" brushRef="#br0">23927 6290 16575 0,'0'0'1472'0,"0"0"-1168"16,4-4-304-16,-1 0 0 0,0 0 4096 0,-3 4 768 15,0 0 160-15,0 0 32 0,0 0-2112 0,6 5-400 16,-1 2-96-16,0 1-16 0,0 3-576 0,0 3-112 16,0 1-16-16,-1 2-16 0,-1 3-736 0,2 0-144 15,-1 2-16-15,0-1-16 0,1 1-544 0,-1 0-96 16,0 1-32-16,1-2 0 0,-2 0-128 0,0-1 0 16,-2 2 0-16,-1 0 0 0,-1 0-208 0,-1-1 16 15,0 1 16-15,-2-4 0 0,-1 0-112 0,-1 0-32 16,0-4 0-16,-2 0 0 15,1-2-528-15,1-2-112 0,-1-1-32 0,-1-4 0 16,-1-1-1840-16,1-2-368 0,-6-1-80 0,6-6-16 0</inkml:trace>
  <inkml:trace contextRef="#ctx0" brushRef="#br0">8473 11628 24127 0,'0'0'1072'0,"0"0"208"0,0 0-1024 0,2-5-256 16,0 0 0-16,1-1 0 0,1-1 1280 0,0 0 192 16,-1 0 32-16,0 0 16 0,0-2-192 0,0 2-48 15,-1-2 0-15,-1 2 0 0,-1-2-128 0,0 2-48 16,-1 1 0-16,0 1 0 0,-1 1-80 0,-2 1-32 16,-1 1 0-16,-2 1 0 0,-2 1-224 0,-1 3-32 15,-4 4-16-15,-2 1 0 0,0 6-48 0,-4 4-16 16,-1 2 0-16,-1 3 0 0,1 0-16 0,-1 3-16 15,1 1 0-15,0 2 0 0,1 2-112 0,2 0-32 16,2-1 0-16,5 0 0 0,2-2-96 0,4-1-32 16,2 0 0-16,4-4 0 0,3-2-208 0,4-3-144 15,3 0 192-15,3-5-192 0,1-3 0 0,2-1 0 0,3-5 0 0,1-2 0 16,2-2 0-16,-1-3 0 16,1 0 0-16,-2-4 0 0,0 1 0 0,-2-3 0 15,-2-1 0-15,-2 0 0 0,-2 0 0 0,-2 3-256 16,0-3 64-16,-2 2 0 15,-2 0-224-15,-1 1-32 0,-3 2-16 0,-1 0 0 16,-2 5-1440-16,0 0-272 0,0 0-64 0,5-4-16 16,0 1-544-16,-5 3-96 0,0 0-32 0</inkml:trace>
  <inkml:trace contextRef="#ctx0" brushRef="#br0">8744 11800 34095 0,'0'0'1504'0,"-2"5"320"0,0 0-1456 0,0 1-368 0,-1 1 0 0,0 1 0 0,0 1 1616 0,-1 1 256 15,0-1 48-15,0 2 16 0,1-1-960 0,0 0-192 16,0 0-32-16,2 0-16 0,-1-3-528 0,1 1-208 0,1-1 176 0,0-7-176 16,0 0 0-16,0 0 0 15,0 0 0-15,0 0-160 16,0 0-1984-16,3-5-400 0,0-1-80 0</inkml:trace>
  <inkml:trace contextRef="#ctx0" brushRef="#br0">8719 11723 15663 0,'0'0'688'0,"0"0"144"0,-6 3-656 0,1-2-176 0,5-1 0 0,0 0 0 16,-6 1 3280-16,6-1 624 15,0 0 128-15,0 0 32 0,0 0-3264 0,0 0-656 16,0 0-144-16,0 0-13440 0</inkml:trace>
  <inkml:trace contextRef="#ctx0" brushRef="#br0">8875 11759 9215 0,'1'11'400'0,"0"-5"96"0,-1 1-496 0,1 1 0 0,0-1 0 0,0 3 0 16,0 0 5184-16,-1 0 960 15,0 2 176-15,1 0 32 0,0 1-3840 0,0 0-768 16,0-4-144-16,0 2-48 0,1-1-320 0,0 0-64 0,-1-1-16 0,0-2 0 16,0-1-240-16,0 0-48 15,-1-6-16-15,0 0 0 0,0 0-160 0,0 0-48 16,0 0 0-16,0 0 0 0,0 0-224 0,1-4-48 0,0-3-16 0,-1 1 0 15,0 0-112-15,0-1-32 0,0-2 0 0,1 0 0 16,0-1 0-16,0 0 0 0,1 0 0 0,0-2 0 16,1 1-208-16,0 1 176 0,1-1-176 0,-1 0 160 15,1 0-160-15,1 2 0 0,0-2 0 0,2 1 0 16,2 1 0-16,0 1 0 0,-2 1 0 0,1 1 0 16,0 0 0-16,0 1 0 0,-1 1 0 0,0 3 0 15,-2-1-768 1,1 2-128-16,-6 0-16 0,6 2-16 0,-1 1-1904 0,-1 1-384 0</inkml:trace>
  <inkml:trace contextRef="#ctx0" brushRef="#br0">9214 11771 17503 0,'0'0'1552'0,"0"0"-1232"0,0 0-320 0,0-5 0 0,-2 0 3280 0,0 0 608 0,1 0 112 0,0 0 32 16,0 0-2064-16,1 5-416 0,-2-5-80 0,0 1 0 15,2 4-400-15,-3-4-80 0,0 2-16 0,3 2 0 16,-5-3-176-16,0 3-32 0,-1 1-16 0,0 2 0 16,-2 1-176-16,0 2-48 0,-1 2 0 0,0 1 0 15,1 2 48-15,-1 3 16 0,0 1 0 0,1 0 0 16,0 2-16-16,3 0-16 0,1 1 0 0,3 1 0 16,1-2-192-16,1 1-48 0,2-1 0 0,2 0 0 0,2-1-176 0,1-5-144 15,1 1 192-15,2-2-192 0,1-2 0 0,2-2 0 16,0-3 0-16,1-3 0 0,0-3 0 0,1-3 0 15,-1-3 0-15,1-3 0 0,-1-2-368 0,-2-1-16 16,-1-3-16-16,0 0 0 16,-2-2-2240-16,1 0-448 0,-2 0-96 0</inkml:trace>
  <inkml:trace contextRef="#ctx0" brushRef="#br0">9371 11494 33407 0,'0'0'1472'0,"0"0"320"0,0 0-1440 0,0 0-352 16,0 0 0-16,0 0 0 0,0 0 1920 0,0 0 304 0,0 8 64 0,0 1 16 16,1 1-832-16,0 1-176 15,0 4-16-15,0 1-16 0,1 0-432 0,-1 2-96 16,1 2-16-16,-1-1 0 0,1 1-272 0,0 0-64 16,-1 0-16-16,0 1 0 0,0 2-224 0,0 0-144 0,0 0 192 0,1-1-192 15,0 1 0-15,1-3 0 0,-1 0 0 0,2-3 0 31,-1-2-1024-31,1-2-224 0,0-3-32 0,0-4-16 0,0-1-976 0,1-5-192 0,1-2-32 0,0-3-15328 16</inkml:trace>
  <inkml:trace contextRef="#ctx0" brushRef="#br0">9534 11779 9215 0,'0'0'816'0,"0"0"-656"0,4-1-160 0,0 0 0 0,-4 1 5440 0,0 0 1072 16,0 0 208-16,6 0 32 0,-2 1-3584 0,0 0-720 15,1 1-144-15,0-2-16 16,2 1-976-16,-1 0-192 0,1 0-32 0,1 1-16 15,0-2-640-15,1 0-128 0,1 0-32 0,1 0 0 16,0 0-272-16,1-3 128 0,-2 1-128 0,2-2 0 0,-1 0 128 0,-2 0-128 16,0 0 0-16,-2 0 0 0,0-1 0 0,-1 0 0 15,-1 1 128-15,-1-2-128 0,-1 1 0 0,-3 0 160 16,-1 0-160-16,-1 0 128 0,-1-1-128 0,-1 1 160 16,-1 2-160-16,0 0 160 0,-2-1-160 0,-1 3 128 15,-3-1-128-15,-1 2 128 0,0 2-128 0,-1 0 0 16,-2 3 144-16,-1 1-144 0,2 3 496 0,-1 1 16 15,1 1 16-15,2 1 0 0,1 3-400 0,2 2-128 16,2-1 0-16,2 5 0 0,2-2 432 0,2 2-32 16,3 0 0-16,3 0 0 0,2 0-112 0,2-3-32 15,2-1 0-15,2-3 0 16,1-1-64-16,2-2 0 0,0-3-16 0,1-2 0 0,1-3-176 0,-2 0 128 16,0-3-128-16,-1-3 128 0,2 0-128 0,-1-3 0 15,-2-1 0-15,1-1 0 0,-1-4 0 0,-3 2 0 16,1-4 0-16,-2 1 128 0,-1-2-128 0,-2 1 0 15,-1 0 0-15,-2-1 0 16,-1 3-512-16,-1-2 32 0,-1 2 0 0,-2 3 0 16,-1 1-2192-16,-1 2-432 0,-1 2-96 0</inkml:trace>
  <inkml:trace contextRef="#ctx0" brushRef="#br0">10233 11979 23039 0,'0'0'2048'0,"0"0"-1648"16,0 0-400-16,0 0 0 0,0 0 2864 0,0 0 480 15,0 0 112-15,0 0 0 0,0 0-1456 0,0 0-288 16,0 0-64-16,0 0-16 0,2-6-608 0,-1 0-128 16,2-3-32-16,0-1 0 0,0-1-32 0,0-2-16 0,0-1 0 0,0-2 0 15,0 2-112-15,-1-2-32 16,-1 0 0-16,0 1 0 0,-1 0-304 0,-2-2-64 16,-2 2-16-16,-1 0 0 0,-1 0-288 0,0 1 160 0,0-2-160 0,-2 0 128 15,0 2-128-15,0-1 0 0,-1 0 0 0,1 1 0 16,1 2 0-16,0 1 0 0,-1 1 0 0,3 1 0 15,2 1 0-15,0 2 0 0,0 1 0 0,3 5 0 16,0 0 0-16,0 0 0 0,0 0 0 0,0 0 0 16,0 0 0-16,0 0 0 0,0 0 0 0,0 0 0 15,0 0 0-15,8 3 0 16,1 0 0-16,2-1 0 0,1-2 0 0,3-1 0 0,1-1 0 0,2 0 0 16,1-2 0-16,0-1 128 0,3-1-128 0,-1 0 0 0,2-1 0 0,-3 0 0 15,0 0 128-15,0 0-128 0,-2 1 0 0,-1 1 0 16,-3 2 0-16,0 0 0 15,-1 0 0-15,-2 3 0 0,-3-2-192 0,0 2 192 16,-1 2-1184 0,-1 1-112-16,-6-3-32 0,3 6 0 0,-2 2-992 0,-2 2-208 0,-1-2-32 0,-2 3-15424 0</inkml:trace>
  <inkml:trace contextRef="#ctx0" brushRef="#br0">10215 11834 33231 0,'-7'11'1472'0,"7"-11"304"0,-2 5-1424 0,1-1-352 15,1-4 0-15,0 0 0 0,3 6 1360 0,-3-6 208 16,6 4 32-16,2 0 16 0,2-3-560 0,0 0-112 16,2 0-32-16,2-1 0 0,0 0-512 0,3 0-96 15,1-1-32-15,0 0 0 0,1 0-272 0,-1-1 160 16,2 0-160-16,-1 0 128 16,1 0-720-16,-1 0-160 0,-2 0-16 0,-1 0-17808 0</inkml:trace>
  <inkml:trace contextRef="#ctx0" brushRef="#br0">10626 11992 19343 0,'0'0'1728'0,"0"0"-1392"0,0 0-336 0,0 0 0 16,0 0 3392-16,4-5 592 0,-2-4 128 0,1 1 32 16,0-2-2000-16,1-1-400 0,0-1-80 0,0 0 0 15,-1-2-672-15,0 0-128 0,1 0-32 0,-1-1 0 16,0-3-448-16,-1 1-80 0,0-1-32 0,0 0 0 15,0 2-272-15,-1-2 128 0,0 2-128 0,0 0 0 16,-1 2 128-16,0 2-128 0,0 1 0 0,0-1 0 16,0 1 0-16,1 3 0 0,0 1 0 0,0 2 0 0,-1 5 0 0,0 0 0 15,0 0 0-15,0 0-144 0,0 0 144 0,5 7 0 16,-1 1-144-16,1 3 144 0,1 1 0 0,1 3 0 16,0-1 0-16,-1 2 0 0,0 1 0 0,1 0 192 15,1 2-32-15,2-1 0 0,-1 2 64 0,0-2 16 16,2-2 0-16,0-1 0 0,1-2-64 0,-1 0-16 15,3-5 0-15,-1-1 0 0,0-2-32 0,0-3 0 16,-1-3 0-16,1-2 0 0,-3-3 160 0,1-1 32 16,-1-5 0-16,-1 0 0 0,-2-4-16 0,0-1 0 0,-2 0 0 0,0-1 0 15,-1 0-112-15,-1-1-32 0,-2 1 0 16,0 1 0-16,-2-1-160 0,0 1 0 16,-1-2 144-16,-1 1-144 0,0 0 0 0,-1 1 0 0,0 0 0 15,0 1 128-15,0 1-128 0,0 2-192 16,0 1 64-16,0 3 0 15,0 0-1168-15,1 4-240 0,-1 2-32 0,4 3-12016 16,0 0-2416-16</inkml:trace>
  <inkml:trace contextRef="#ctx0" brushRef="#br0">11083 11630 22111 0,'0'0'1968'0,"0"0"-1584"0,0 0-384 0,0 0 0 0,1-5 2864 0,-1 5 480 16,0 0 112-16,0 0 0 0,0 0-1664 0,5 1-352 15,0 2-64-15,0 2-16 0,0 2-400 0,0 1-96 16,1 2-16-16,-2 2 0 0,0 1-272 0,0 3-64 16,-1 0-16-16,0 2 0 0,1-1-176 0,-1 2-48 15,-1 0 0-15,0 0 0 0,0-1-272 0,1-1 160 16,0 0-160-16,0-1 128 0,-1-3-128 0,0 0 0 15,2-2 0-15,-2-2 0 0,-1-1 0 0,0-1 0 16,-1-7 0-16,0 0 0 16,0 0-1840-16,0 0-240 0,4-8-48 0</inkml:trace>
  <inkml:trace contextRef="#ctx0" brushRef="#br0">11138 11612 23039 0,'0'0'2048'0,"0"0"-1648"0,0 0-400 0,-2-5 0 16,1-1 3648-16,2-1 656 0,2-1 128 0,2-1 32 16,1 0-3152-16,2-2-624 0,2 1-128 0,1-1-32 15,1 5-336-15,0-1-192 0,-1 2 192 0,3 2-192 16,0 0 128-16,-1 2-128 0,-1 0 0 0,0 2 0 16,0 3 0-16,-1 1 128 0,-1 0-128 0,-1 2 0 15,0 3 128-15,-2 1-128 0,-1 1 0 0,-2 2 0 16,0-1 208-16,-2 2-64 0,-2 0-16 0,-1 2 0 15,-2-2 96-15,-2 0 16 0,-1 1 0 0,0 0 0 0,-1-2 240 0,-2 2 48 16,-2-3 16-16,0-1 0 0,2-1 64 0,-1-2 16 16,0-2 0-16,1-1 0 0,0-2-304 0,2-3-64 15,-2-2-16-15,0-1 0 0,1-2-240 0,0-1-192 16,1-1 48-16,0-1 0 16,1 1-624-16,1-2-112 0,0 3-16 0,4-1-16 15,2 1-368-15,3 2-64 0,2-1 0 0,1 3-16 16,1 1 672-16,0 0 144 0,2 0 32 0,-1 1 0 0,0 0 512 0,0 2-128 15,-2-2 128-15,0 1 0 0,-1 0 0 0,-1 0 0 16,-5-2 128-16,0 0-128 0,0 0 640 0,0 0 48 16,0 0 0-16,4 3 0 0,-4-3 64 0,0 0 16 15,0 0 0-15,0 0 0 0,0 0-288 0,0 0-48 16,4 4-16-16,-4-4 0 0,6 3-112 0,-2 0-32 16,-4-3 0-16,3 4 0 0,-3-4 48 0,5 5 16 15,0 0 0-15,1 0 0 0,0 1-96 0,0-1-32 0,0-2 0 0,0 2 0 16,0-1-208-16,2 2 0 0,-1 0 128 0,2 0-128 15,0 1 0-15,1-2 0 0,1 0 0 0,0 0 0 16,-2-1 0-16,0 1 0 0,-2 0 0 0,-1 0 0 31,0 0-832-31,-1 1-192 0,-5-6-64 0,4 5-12352 0,-4-5-2464 0</inkml:trace>
  <inkml:trace contextRef="#ctx0" brushRef="#br0">11640 11634 16575 0,'0'0'1472'0,"0"0"-1168"0,0 0-304 0,0 0 0 16,0 0 5376-16,4 5 1024 0,-2 0 208 0,3-1 48 16,1 0-3968-16,2-1-800 0,0 0-160 0,2 1-16 0,0-3-992 0,1 2-192 15,0-2-32-15,0 0-16 0,0 0-480 0,0 1 128 16,-1-2-128-16,0 1 0 15,-2-1-1088-15,-1 0-256 16,0-1-48-16,-7 1-18720 0</inkml:trace>
  <inkml:trace contextRef="#ctx0" brushRef="#br0">11691 11770 6447 0,'0'0'272'0,"-4"5"80"0,0 1-352 0,-1-1 0 15,1-2 0-15,4-3 0 0,0 0 8512 0,1 5 1648 16,2-1 320-16,2 1 64 0,2 0-7664 0,2-2-1536 15,1 0-320-15,1-1-48 0,1 0-528 0,1-1-96 16,3 0-32-16,1-1 0 0,2-1-320 0,1 0 0 16,-2-1 0-16,1 0 0 15,-2-1-2096-15,0 1-432 0</inkml:trace>
  <inkml:trace contextRef="#ctx0" brushRef="#br0">10519 12379 13823 0,'0'0'608'0,"0"0"128"0,0 0-592 0,0 0-144 0,0 0 0 0,0 0 0 0,0 0 4032 0,0 0 784 16,0 0 160-16,0 0 16 0,0 0-2624 0,0 0-512 16,0 0-128-16,0 0 0 15,-2 6-448-15,1 0-96 0,0 1-16 0,1 0 0 0,1 0-144 16,0 2-48-16,0 0 0 0,0 3 0 0,1-2-400 0,0 2-64 16,-1-1-32-16,1 2 0 0,0-1-224 0,0 2-32 15,0-3-16-15,0 1 0 0,-1-1-208 0,1 1 144 16,1-1-144-16,0 0 128 0,-2-1-128 0,1 0 0 15,0-1 0-15,0-1 0 0,-1-1 0 0,0-1-256 16,-1-6 64-16,1 4 16 16,-1-4-1744-16,0 0-368 0,0 0-64 0</inkml:trace>
  <inkml:trace contextRef="#ctx0" brushRef="#br0">9615 12984 9215 0,'16'0'816'0,"-9"0"-656"16,1 0-160-16,2 0 0 0,0-1 4400 0,2 0 848 15,1-1 160-15,1 0 32 0,0 0-3232 0,3 0-656 16,-1-1-128-16,5 1-16 0,1-2-448 0,2 1-64 16,1 0-32-16,3 0 0 0,2 1 48 0,0 0 16 15,2-1 0-15,1 0 0 0,-1 0-192 0,1 1-32 16,1-1-16-16,2 0 0 0,2 0-336 0,2 0-64 16,1 1-16-16,2-1 0 0,2-1-272 0,-1 0 128 0,0 0-128 0,-1 1 0 15,2-2 0-15,-1 1 0 0,1 1 0 0,1 2 0 16,-2 0 0-16,-1 1 0 0,-3 0 0 0,-2 1-144 15,-3 0 144-15,-3 2 0 0,-2 1-144 0,-2-2 144 0,0 1 0 0,-2 0 128 16,1 0 0-16,-2 0 0 0,0-1-128 0,-2 0-256 16,-1-1 64-16,1-1 16 0,-3-1 176 0,-2 0-160 15,1 0 160-15,-3 0-160 0,0-1 160 0,-1 0 0 16,-4 0 0-16,1 1 0 0,-2 0 0 0,0 1 0 16,-4 0 0-16,1 0 0 0,-2-1 0 0,-1 1 0 15,-4 0 0-15,0 0-192 16,0 0-416-16,0 0-96 0,0 0 0 0,0 0-16 15,0 0-2160-15,-5 4-448 0</inkml:trace>
  <inkml:trace contextRef="#ctx0" brushRef="#br0">10024 13257 12895 0,'11'-5'576'0,"-11"5"112"0,0 0-560 0,6-3-128 16,0 1 0-16,0-1 0 0,0 1 3248 0,-2 0 608 15,1 0 128-15,-1-1 32 0,-4 3-2080 0,4-4-400 16,-4 4-96-16,0 0-16 0,0 0-112 0,0 0-32 16,0 0 0-16,0 0 0 0,0 0-128 0,-5-1-48 15,-1-1 0-15,0 4 0 0,-2 0-400 0,-2 2-64 0,-2 2-32 0,-1 1 0 16,-1 3-224-16,-1 1-64 0,0 1 0 0,1 0 0 16,-2-1 48-16,3 2 0 15,2 0 0-15,1-2 0 0,2 0-16 0,3 0 0 0,1-1 0 0,4-2 0 16,2 1-112-16,2 0-32 15,3 0 0-15,3-1 0 0,2-2-208 0,2 0 0 0,3 1 0 16,-1-1 0-16,2 2 0 0,0 1 0 16,-1 0 0-16,0 0 0 0,-1 3 128 0,-3 3-128 0,-1-1 0 0,-2 1 0 15,-1 3 128-15,-3-2-128 0,-2 3 0 0,-1 0 144 16,-2-2-144-16,-2 0 0 0,-2-1 0 16,-1-1 128-16,-1-2 0 0,0-2-128 0,-2-1 192 0,-2-2-64 0,-1-3-128 0,-2-1 0 15,0-3 0-15,-2-1 0 0,1-2 0 0,0-1 0 16,-3 0 0-16,3-1 0 0,3-1 0 0,1-1 0 15,1-1 0-15,2 0 0 0,3-3 0 0,2 0 0 16,2-2 0-16,2-1 0 0,2-2 0 0,2-2 0 16,2-1 0-16,1-1 0 0,1 0 0 0,3-2 0 15,-1 1 0-15,2-2 0 0,1 1 0 0,-1 1 0 16,0-1 0-16,0 1 0 0,-1 0 0 0,0 2 0 16,-2 1 0-16,0 2 0 0,-2 2 0 0,0 1 0 15,-3 1 0-15,-1 2 0 0,-2 2 0 0,-1 2 0 16,-1-1 0-16,-4 1 0 0,-2 0 0 0,-1 3 0 15,-1-1 144-15,-1 2-144 16,-1 0 0-16,0 1 144 0,-1 0-144 0,1 0 0 0,-2 0 128 0,0 0-128 16,1 0 0-16,-1 0 0 0,2 0 0 0,0 0 0 15,0 0 0-15,2 0 0 0,2 0-240 0,4 0-48 16,0 0-16-16,0 0 0 16,0 0-1152-16,0 0-224 0,-4-4-48 0,4 4-11408 15,0 0-2288-15</inkml:trace>
  <inkml:trace contextRef="#ctx0" brushRef="#br0">10308 13336 21183 0,'0'0'944'0,"0"0"192"0,0 0-912 0,0 0-224 16,0 0 0-16,0 0 0 0,0 0 3584 0,0 0 656 16,0 0 144-16,1 4 32 0,0 3-2736 0,0 2-528 15,0 2-128-15,1 0 0 0,0 2-592 0,1 2-112 16,-1 1-32-16,0 4 0 0,-1 0-288 0,2-1 160 16,-1 1-160-16,1-3 128 0,-1 0-128 0,0-1-144 15,0-5 144-15,-1 1-208 16,0-2-1968-16,-1-2-400 0,-1-1-80 0</inkml:trace>
  <inkml:trace contextRef="#ctx0" brushRef="#br0">10176 13509 6447 0,'0'0'576'0,"0"0"-576"0,0 0 0 0,5-2 0 0,2 0 6784 0,1-1 1232 16,1 0 256-16,1 0 48 0,2-1-5344 0,0 1-1072 15,1 1-224-15,1 1-32 0,0-1-656 0,1 1-128 16,-1 1-32-16,1 0 0 0,0 0-512 0,1 0-128 15,-2 1 0-15,1-1-16 0,-2 0-176 0,0 0-144 16,-2 2 144-16,1-2-208 16,-1-2-2384-16,0 0-480 0,-3-1-80 0</inkml:trace>
  <inkml:trace contextRef="#ctx0" brushRef="#br0">10629 13300 26831 0,'0'0'1184'0,"0"0"256"0,0 0-1152 0,0 0-288 0,0 0 0 0,0 0 0 16,0 0 352-16,0 0 16 0,0 0 0 0,0 0 0 15,0 0-176-15,0 0-48 0,0 0 0 0,0 0 0 16,0 0 304-16,0 0 64 0,0 0 16 0,0 0 0 16,4 1 992-16,1 1 192 0,-1 1 32 0,1 1 16 15,-1 3-96-15,0 2-32 0,0 1 0 0,0 4 0 0,0 8-272 0,0-1-48 16,0 3-16-16,-2 1 0 0,2 1-448 15,0 2-80-15,0-1-32 0,1 1 0 0,0-5-432 0,1 0-96 16,0-4-16-16,1-1 0 0,-2-3-192 0,1-1 0 16,0-2 0-16,1-2 0 15,-2-3-1088-15,0-1-272 0,-1-2-48 0,-4-4-19760 16</inkml:trace>
  <inkml:trace contextRef="#ctx0" brushRef="#br0">11539 12911 18431 0,'0'0'1632'0,"0"0"-1312"16,0 0-320-16,0 0 0 0,2-9 2768 0,0 2 496 15,0-1 80-15,1 1 32 0,0 0-1200 0,1 1-224 16,0-2-48-16,2 1-16 0,0-2-800 0,1 1-144 16,0 0-48-16,0 0 0 0,1 1-384 0,-1 0-96 15,2 0-16-15,-1 1 0 0,1 2-144 0,0 1-48 16,-2 1 0-16,1 4 0 0,1-1 32 0,-1 3 0 16,0 1 0-16,-1 0 0 0,1 3 80 0,1-1 32 15,-1 1 0-15,1 0 0 0,0 1-48 0,-1-2-16 16,1-1 0-16,1 2 0 0,-2-1-96 0,1 0 0 0,2 0-16 0,1-1 0 15,0-1-176-15,-3-1 192 0,1 1-192 0,0-1 192 16,0-1-192-16,0-1 0 0,-1 0 0 0,0-1 128 16,-1-1-128-16,0 0 0 0,-1 0 0 0,0-1 0 15,0-2 0-15,-1-1 0 0,-1-1 0 0,0 0 0 0,0 0 0 0,-1 0 128 16,-1 1-128-16,-1-1 0 0,1 0 0 0,-2 0 0 16,-1-1 0-16,-1 1 0 15,-1 1-416-15,0 0-64 0,0 1-16 16,-1-2 0-16,-1 2-2768 0,-1 1-576 0</inkml:trace>
  <inkml:trace contextRef="#ctx0" brushRef="#br0">11600 13199 21183 0,'0'0'1888'0,"0"0"-1504"0,-3 2-384 0,3-2 0 0,0 0 2784 0,0 0 480 16,0 0 112-16,0 0 16 0,0 0-1648 0,2-3-320 16,0-4-64-16,2 1-16 0,1 0-384 0,1-1-96 0,0-2-16 0,1 1 0 15,2-1-304-15,0 1-64 0,2-3-16 0,-1 2 0 16,1 2-240-16,0-1-48 16,0 0-16-16,0 1 0 0,0 2-160 0,-1 0 0 0,1 1 144 0,0 3-144 15,0 1 144-15,0 1-144 0,1 3 192 0,-2 2-192 16,-1 2 336-16,-1 0-32 0,-2 0-16 0,1 0 0 15,-2 2 0-15,1 0 0 0,0 0 0 0,0 0 0 16,0-3-112-16,0 0-32 0,1-1 0 0,1-1 0 16,-1-2-144-16,1-2 0 0,1-1 0 0,-1-2 0 0,1-1 0 0,1-2 0 15,-1 0 0-15,1-2 0 0,-1 1 0 0,1-1 0 16,-1 0 0-16,0-1 0 0,1 1 0 0,-3 1 0 16,-1 0 0-16,1 2 0 15,-2-1-352-15,-2 1-96 0,-3 4-32 0,0 0 0 16,3-4-1952-16,-3 4-400 0,0 0-80 0</inkml:trace>
  <inkml:trace contextRef="#ctx0" brushRef="#br0">12140 12678 17503 0,'0'0'1552'0,"0"0"-1232"0,0 0-320 0,0 0 0 16,0 0 3584-16,0 0 640 0,0 0 144 0,0 0 32 15,0 0-2304-15,2 8-464 16,0 2-96-16,-1 2 0 0,0 1-464 0,1 3-96 0,0 2-16 0,1 0 0 15,0 4-256-15,0-3-64 0,-1 2-16 16,0 0 0-16,0 1-144 0,0 0-32 0,-1 2 0 0,1-1 0 0,0 2-224 0,-2-1-48 16,1-1-16-16,0-2 0 0,0 1-160 0,0-1 0 15,-1-3 0-15,2-2 0 0,0-2 0 0,-1-1 0 16,-1-3 0-16,0-3 0 16,0-1-544-16,0-6-32 0,0 0-16 0,0 0 0 15,0 0-1840-15,0 0-384 0,3-7-64 0,0-3-8544 16,0-2-1712-16</inkml:trace>
  <inkml:trace contextRef="#ctx0" brushRef="#br0">12328 12668 29311 0,'0'0'1296'0,"3"-4"272"0,-3 4-1248 0,0 0-320 0,2-5 0 0,-2 5 0 15,0 0 1584-15,0 0 256 0,3-3 48 0,1 2 16 16,-4 1-624-16,3 3-128 0,0 2-32 0,0 3 0 15,0-2-288-15,0 5-48 0,1 4-16 0,1 0 0 16,-1 3-144-16,0 2-48 0,-1 0 0 0,0 2 0 0,0-1-64 0,-1 2-32 16,-1 0 0-16,-1 1 0 0,-1-1-160 0,1 2-16 15,0-1-16-15,-1-1 0 0,0 0-128 0,0-2-32 16,1-1 0-16,-1-2 0 0,0-3-128 0,1-1 0 16,-1-2 0-16,0-3 0 0,0-2 0 0,1-2 0 15,0-5-224-15,0 0 80 16,0 0-992-16,2-4-192 0,2-3-32 0,-1-1-16 15,1-2-1504-15,0-1-288 0</inkml:trace>
  <inkml:trace contextRef="#ctx0" brushRef="#br0">12654 12695 15663 0,'3'-10'1392'0,"-3"10"-1120"15,3-6-272-15,2 0 0 16,-2-3 2672-16,0 1 464 0,1 0 112 0,-1 0 16 0,0 1-1344 0,-1 0-256 16,-1 1-48-16,0 2-16 0,-1-1-352 0,0 5-80 15,0 0-16-15,-2-5 0 0,-1 0-240 0,3 5-48 16,-4-1-16-16,-1 1 0 0,0 1-272 16,0 2-64-16,-1 1-16 0,0 2 0 0,1 1-176 0,-2 1-48 15,-1 1 0-15,0 1 0 0,0 3 432 0,2 2 96 16,0 0 16-16,0 2 0 0,1 0-496 0,2 2-80 15,0 0-32-15,1-1 0 0,0-1 208 0,2-2 32 16,1-1 16-16,2-1 0 0,1-5-240 0,1-1-48 16,2-1-16-16,1 0 0 0,-1-3-160 0,2-1 0 15,0-2 0-15,1-2 0 0,0-1 0 0,-1-4 0 16,2-1 128-16,-2-1-128 0,-1-4 0 0,0 0 0 16,-3-2 0-16,1-1 0 0,-1 0 0 0,-2 1 0 15,-1-1 128-15,-1 0-128 0,-1 1 0 0,0 0 0 16,-1-1 0-16,0 3 0 0,-2 0 0 0,-1 1 0 0,-1 1 0 0,1 0 0 15,-1 1-144-15,0 1-64 16,0 0-16-16,1 4 0 16,-1 0-544-16,1 1-96 0,-1 3-32 0,5 1 0 15,-5 2-2304-15,1 2-448 0</inkml:trace>
  <inkml:trace contextRef="#ctx0" brushRef="#br0">12658 13262 34783 0,'0'0'768'0,"0"0"144"0,0 0 48 0,0 0 16 0,2-5-784 0,1-4-192 0,1-4 0 0,2-2 0 0,1-1 1360 0,2-3 240 16,-1-3 32-16,-1-2 16 0,4-2-752 0,1-2-128 15,-1 1-48-15,-1-1 0 0,2 1-336 0,0 1-80 16,0 0-16-16,0 0 0 0,0 1-288 0,1 0 160 15,-2 0-160-15,0-3 128 0,1 1-128 0,1 1 0 16,-2 4 0-16,1 1 0 0,-3 4-1328 0,-1 2-144 0,0 1-16 0,-3 6-10768 16,0 2-2144-16</inkml:trace>
  <inkml:trace contextRef="#ctx0" brushRef="#br0">12981 12943 13823 0,'0'0'1216'0,"0"0"-960"16,0 0-256-16,0 0 0 0,0 0 3072 0,0 0 560 16,-4-2 112-16,4 2 32 0,-6 0-1632 0,2 1-320 15,0 1-64-15,-1 2-16 0,1 2-432 0,-2 2-96 16,-2 3 0-16,1 2-16 0,-2 1-96 0,2 3-16 16,-1 1 0-16,1 3 0 0,1-3-144 0,2 2-48 15,0 0 0-15,2-1 0 0,2 1-240 0,3-3-48 16,0-3-16-16,2 0 0 0,1-5-336 0,2-1-80 15,1-2-16-15,0-1 0 0,0-1-160 0,1-4 0 16,-1 0 0-16,0-4 0 0,0-1 144 0,0-1 0 16,0-2 0-16,-1 0 0 0,-2-2-144 0,0-1-176 0,1-2 48 0,-2 2 0 15,-1 0 128-15,-2-1 176 0,0 1-48 0,-2 2 0 16,-1-3-128-16,-2 3 0 0,-2 0 0 0,-1 2 0 16,0 1-256-16,0 0-96 0,-2 0-16 0,0 1 0 31,1-2-1536-31,-1 1-304 0</inkml:trace>
  <inkml:trace contextRef="#ctx0" brushRef="#br0">19342 11706 13823 0,'0'0'1216'0,"0"0"-960"16,0 0-256-16,0 0 0 0,0 0 3520 0,-4 1 672 16,-2 1 128-16,0-1 32 0,-1 1-2128 0,-2 0-432 15,-1 0-64-15,-1 0-32 0,-2 1-320 0,0 2-64 0,0-2-16 0,-1 2 0 16,-2 1-272-16,2 1-64 15,-1-1-16-15,1 2 0 0,2 0-432 0,1 1-64 0,1-1-32 0,3 0 0 16,1-1-224-16,3 0-64 0,2-1 0 0,4 1 0 16,2-1-128-16,3 0 0 15,1-1 0-15,3-2 0 0,1 2 0 0,3-1 0 0,0 1-144 0,0 0 144 16,3 1 0-16,-3 1 0 0,-1-2 0 0,-1 0 0 0,-2 3 0 0,-3 1 0 16,0 1 0-16,-4 2 0 0,-2-1 192 0,-2 2-16 15,0 2 0-15,-3-2 0 0,-3 0 272 0,-2 0 48 16,-4 0 16-16,-1-1 0 0,-3 0-48 0,-1-1 0 15,-1 0 0-15,-3-2 0 0,1-1-192 0,0 0-32 16,1-3-16-16,1-1 0 0,0 0-224 0,3-1 128 0,0-1-128 0,1-1 0 16,3-1 0-16,1 0 0 0,1 0 0 0,3-1 0 31,1-2-368-31,4 3-64 0,0-5-16 0,2 0 0 0,0 0-1568 0,3 2-320 0,1 1-64 0,2 0-10640 16,0-1-2128-16</inkml:trace>
  <inkml:trace contextRef="#ctx0" brushRef="#br0">19597 11979 10127 0,'0'0'448'0,"0"0"96"0,0 0-544 0,1-5 0 15,-2 1 0-15,0-3 0 0,0 1 5632 0,0 0 1024 31,0 0 208-31,-1 1 48 0,-1 0-4672 0,-1 0-944 0,0 2-176 0,0 0-32 16,-1 1-384-16,1 1-64 16,-2 1 0-16,-1 2-16 0,-1 1-32 0,0 1 0 0,0 1 0 0,0 3 0 0,-3 2-224 0,0 2-48 0,0-2-16 0,1 3 0 15,1 0-32-15,1 1 0 0,0-3 0 0,1 2 0 16,2 0 80-16,0-1 16 16,3 0 0-16,1-1 0 0,0-1-224 0,3-3-144 0,0-2 192 0,3 0-192 15,2 0 0-15,2-3 0 0,2-2 0 0,0-1 0 16,1-2-128-16,1 0 128 0,1 0 0 0,-1-2-144 15,3-1-80-15,-1 0-16 0,-2-1 0 0,0-1 0 16,-2 0-16-16,-1 0 0 0,-1 2 0 0,-1-3 0 16,-2 1 256-16,-1 1 0 0,-2 0-160 0,0 1 160 0,-2 2 0 15,-1 4 0-15,-1-3 192 0,1 3-64 0,-3-3 384 16,3 3 64-16,-5-2 0 0,5 2 16 0,-6-1-48 0,0 2-16 16,0 1 0-16,0 1 0 0,1 3-208 0,0 0-32 15,-1 2-16-15,2 0 0 0,-1 3-144 0,0-2-128 16,-1 4 192-16,0 0-192 0,0 2 128 0,-1 0-128 15,0 2 0-15,1 1 0 0,-2 9 192 0,3 0-64 16,2 3 0-16,0-3-128 0,1 0 192 0,0-1-64 16,0-2 0-16,2-4-128 0,1-2 0 0,2-1 0 15,0-2 0-15,1-7 0 0,1 1 0 0,1-1 0 16,0-1 0-16,1 0 0 0,0-1 0 0,-1-2-176 16,2-1 176-16,2-1-160 15,0-2-272-15,-1 0-48 0,-2-3-16 0,1-1 0 16,0 0-320-16,1-2-64 0,-1-2-16 0,-2-1 0 15,-1-3-1648-15,1 0-336 0,0-2-64 0,0 0-14464 0</inkml:trace>
  <inkml:trace contextRef="#ctx0" brushRef="#br0">19851 12064 14735 0,'3'-10'640'0,"-1"6"160"0,0-2-640 0,0 3-160 0,-2 3 0 0,2-3 0 15,1-1 3968-15,-1 1 768 0,-2 3 160 0,0 0 32 16,0 0-2432-16,0 0-496 0,0 0-80 0,0 0-32 16,0 0-624-16,0 0-128 0,-6 6-32 0,1 0 0 15,-1 1-576-15,0 1-112 0,0 0-32 0,2 2 0 16,-1 1-96-16,1-2-32 0,-1 1 0 0,0 0 0 16,2 2-96-16,0 0-32 0,0-1 0 0,1 2 0 15,1 0-128-15,1 2 0 0,3-4 0 0,0 0 128 16,0-1-128-16,2-2 0 0,0-3 0 0,1-1 0 0,1-2 0 0,1-2-144 15,0-4 144-15,2-1 0 0,-1-3-208 0,1-2 64 16,1-1 16-16,0-1 0 0,-3-1-64 0,1-1-16 16,-1 0 0-16,0 1 0 0,0-2 48 0,0 2 16 15,-1 1 0-15,-2 0 0 0,0 1 144 0,-1 1 0 16,-1 2 0-16,-1 0 0 0,-2 2 0 0,0 1 128 16,0 5-128-16,0 0 176 0,0 0 272 0,0 0 48 15,-5 0 16-15,-1 2 0 0,1 1-112 0,0 0-16 16,-1 2 0-16,1 1 0 0,0-1-128 0,0 2-48 15,2 2 0-15,1-1 0 0,1 2-208 0,0-1-208 16,0 1 32-16,1 1 16 0,1 1 16 0,1-3 0 16,1 1 0-16,1-1 0 15,1 0-1104-15,1-3-224 0,0 0-32 0,2-1-16 16,1-3-1296-16,1-1-256 0,0-1-48 0</inkml:trace>
  <inkml:trace contextRef="#ctx0" brushRef="#br0">20214 12025 32367 0,'0'0'1424'0,"0"0"304"0,-4-1-1376 0,-2 1-352 0,0-2 0 0,0 2 0 15,0 2 1632-15,1-1 256 0,1 3 48 0,-2-1 16 16,0 1-864-16,0 1-160 0,1 1-32 0,0 1-16 0,1 0-560 0,1 2-128 16,1 0 0-16,0 1-16 0,1-1-176 0,2 0 0 15,0 1 0-15,0 0 0 0,0-1 0 0,2 0 0 16,0-1 0-16,1 0 0 0,1-2 0 0,0 0 0 15,0-2-128-15,0-1 128 16,0 0 0-16,1-2 0 16,0-2 0-16,1-1 0 0,0-1-128 0,0-2 128 0,-1-2 0 0,1-2 0 0,-2 0 0 15,-2 1 0-15,1-1 0 0,0 0 0 0,-1-1-144 0,0 2 144 16,-1 0 0-16,-1 1 0 0,0 2 0 0,-1 5 0 16,1-4 0-16,-1 4 0 0,0 0 0 0,0 0 128 15,0 0-128-15,0 0 0 0,-2 6 256 0,1 2-32 16,0 1-16-16,1-1 0 0,0 0-208 0,1 1 0 15,1 0 128-15,0-1-128 0,1-1 0 0,1 0 0 16,0 0 0-16,1-2 0 0,0 0 0 0,0-3 0 16,-5-2 0-16,7 1 0 0,0 0 0 0,1-2 0 15,-1-1 0-15,1-2 0 0,-2-2 304 0,2 0 16 16,-1-2 0-16,2 1 0 0,0-2-48 0,-1 0 0 16,1-2 0-16,0 1 0 0,1 0-144 0,0-2-128 0,-1-1 192 15,1 1-192-15,0-1 0 0,0 0 0 0,0-1 0 0,-1 3 0 16,0 0 0-16,0 1-352 15,0 0 48-15,-1 3 16 16,-2 1-1760-16,1 1-368 0,0 0-64 0,0 4-16 16,-2 0-576-16,0 2-128 0,-1 2-32 0,0 1 0 15,-4 1 1232-15,1 1 240 0,0 2 48 0,0 2 16 0,-1 0 1696 0,2 0 176 0,-2-1 112 0,1 1 32 16,0 0 1488-16,0 0 304 0,1-1 64 0,2-1 16 16,-1 0-624-16,0 0-128 0,1 0-32 0,0-1 0 15,2-1-352-15,-1-2-80 0,0 0-16 0,2-1 0 16,-1 0-368-16,0-1-80 0,1-1 0 0,1-1-16 15,-1-2-288-15,0 0-48 0,0-3-16 0,0 0 0 16,0-1-144-16,0-2 0 0,-1 0 0 0,0-2 0 16,-1-1 0-16,0 2-144 0,0-2 144 0,-1 0 0 0,0 0 0 0,-3 1 0 15,-1-1 0-15,-1 1 0 0,-1 0 128 0,0 1 64 16,-2 3 32-16,1-2 0 0,-2 2 512 0,-1 2 96 16,1 2 32-16,-2 2 0 0,0 2 176 0,0 3 48 15,-1 3 0-15,0-1 0 0,0 1-304 0,0 4-48 16,0-1-16-16,1 2 0 0,1 0-176 0,3 2-32 0,-1 1-16 15,2-1 0-15,2 1-176 0,2 0-48 16,1-2 0-16,3 1 0 0,2-1-272 0,2-2 0 16,2-1 0-16,0-2 0 0,3-1 0 0,2-3 0 15,1-2 0-15,2-3 0 0,-2 0-160 0,2-3 16 16,-2-1 0-16,1-2 0 16,-1-2-272-16,-2 0-48 0,-1-1-16 0,-1 0 0 15,-3-1-240-15,0 0-48 0,-2 0-16 0,-3 1-13296 16,-2 1-2640-16</inkml:trace>
  <inkml:trace contextRef="#ctx0" brushRef="#br0">21481 12131 14447 0,'0'0'640'0,"0"0"128"0,0 0-608 0,0 0-160 15,0 0 0-15,0 0 0 0,0 0 2528 0,0 0 480 16,0 0 80-16,0 0 32 0,0 0-1008 0,0 0-208 16,5 5-48-16,-1 0 0 0,-4-5-544 0,0 0-112 15,4 6-32-15,-4-6 0 0,0 0-336 0,0 0-64 16,7 0 0-16,-7 0-16 0,6-2 96 0,1-1 32 0,0 0 0 0,-1-2 0 15,-1-2-352-15,-2 1-64 16,-3-1-16-16,2 0 0 0,1 0 96 0,-1-2 16 16,-2 0 0-16,-1-1 0 0,-2 0-208 0,-2 0-32 0,0-3-16 0,0-1 0 15,-1 0-160-15,-1-2-16 0,1 0-128 0,0 0 192 16,-1-2-192-16,0 1 0 0,1 0 0 0,0 0 0 16,1 1 0-16,0-2 0 0,2 3 0 0,0 1 0 0,1 2 0 0,0 2 0 15,0 1 0-15,2 4 0 0,-1 1 0 0,1 4 0 16,-1-5 0-16,1 5 0 0,0 0 0 0,0 0 128 15,0 0-128-15,0 0 0 0,0 0 0 0,0 0 0 16,0 0-128-16,0 0 128 0,0 0-144 0,7-2 144 16,0 1 0-16,2-1-144 0,2-2 144 0,1 0 0 15,0 0 0-15,5-1-128 0,2-1 128 0,1 1 0 16,3 1 0-16,0 0 0 0,1 0 0 0,0 0 0 16,0 1 0-16,-3 0 0 0,-1 0-208 0,-3 1 32 15,-1 2 16-15,-2-2 0 16,-1 2-1120-16,-3 0-240 0,-2 2-32 0,-1-1-16 15,-7-1-1440-15,0 0-304 0</inkml:trace>
  <inkml:trace contextRef="#ctx0" brushRef="#br0">21512 11997 23039 0,'0'0'1024'0,"0"0"192"0,0 0-960 0,7 4-256 0,0 0 0 0,1 0 0 15,2-1 2752-15,0 0 496 0,3-1 96 0,1 0 32 16,0-1-2176-16,1 0-432 16,1 2-96-16,0-3-16 0,2 0-448 0,1 0-80 0,-3-2-128 0,1-1 176 31,-3 0-1072-31,0 0-192 0,-1-3-64 0</inkml:trace>
  <inkml:trace contextRef="#ctx0" brushRef="#br0">21877 12106 10127 0,'0'0'896'0,"0"0"-704"0,0 0-192 0,0 0 0 0,-2-3 5232 0,1-2 1008 16,0 0 208-16,1 1 32 0,0-3-3840 0,0 1-768 16,0-1-144-16,0-1-48 0,1 0-688 0,0-2-144 15,0-2-16-15,1 0-16 0,0-3-560 0,0-1-96 16,0-1-32-16,0-1 0 0,0 0-128 0,1 1 0 15,-2-1 0-15,1 1 0 0,-1 2 0 0,0 1 0 16,0 1 0-16,-2 3 0 0,2 2 0 0,-1 0 0 16,0 3 0-16,0 5 0 0,0 0-256 0,0 0 80 15,0 0 16-15,0 0 0 0,3 6-32 0,1 3 0 16,0 1 0-16,2 0 0 0,0 2 192 0,2 1 0 16,-1 1-144-16,0 2 144 0,-1 0 176 0,3 0 96 15,0 1 32-15,0 0 0 0,0 0-304 0,-1 0 0 16,2-1 128-16,-1-3-128 0,0 0 256 0,1-1-16 15,0-2 0-15,1 0 0 0,-1-3-240 0,1-1 0 0,-2-3 0 16,1-2 0-16,-1-1 160 0,1-1-16 0,-2-3 0 0,0-2 0 16,1 0 368-16,-1-5 80 0,-1 0 16 0,-1-3 0 15,0-2-608-15,-2-1 0 0,-1-1-144 0,-1-1 144 16,0-1 0-16,-2-1 0 0,0-1 144 0,-1 0-16 16,-1 1-128-16,1 1 0 0,2 1 0 0,-2 1 128 15,-1 4-128-15,0-1 0 0,1 3-176 0,0 2 176 16,-3 3-704-16,0 2-32 15,-2 2-16-15,0 2 0 0,0 1-2208 0,0 2-448 16,0 2-96-16</inkml:trace>
  <inkml:trace contextRef="#ctx0" brushRef="#br0">22291 11800 31151 0,'0'0'1376'0,"0"0"288"0,0 0-1328 0,0 0-336 16,0 0 0-16,0 0 0 0,0 0 1728 0,0 0 288 15,0 0 48-15,-1 8 16 0,0-2-976 0,1 3-192 16,2 2-32-16,-1 1-16 0,-1 3-416 0,2 2-96 16,0-3-16-16,-1 4 0 0,1-1-96 0,1 0-32 15,-1 1 0-15,1-1 0 0,0 1-208 0,0-3 0 16,0-3 0-16,0 0 0 0,0-1 0 0,1-1 0 15,-1-4 0-15,1 0 0 16,0-1-448-16,-4-5-144 0,0 0-32 0,0 0 0 16,4-3-2000-16,2-2-384 0</inkml:trace>
  <inkml:trace contextRef="#ctx0" brushRef="#br0">22333 11801 15663 0,'0'0'1392'0,"-5"-1"-1120"16,5 1-272-16,-8-2 0 0,0-1 4352 0,2 0 832 15,-1 0 144-15,3 0 48 0,4 3-3120 0,-3-4-608 16,3 4-128-16,-1-5-32 0,4-1-768 0,1 0-144 16,2-1-48-16,4 0 0 0,2 1-528 0,1 0 0 15,-1 1 0-15,3 2 0 0,1-1 0 0,0 3 0 16,-1 1 0-16,1 3 0 0,-2 2 128 0,0 2-128 16,-2 2 144-16,-3 1-144 0,0 2 0 0,-2 2 0 0,-3-2 0 0,-1 3 0 15,-2 1 288-15,-1 0-32 16,-3 0-16-16,-2 1 0 0,-1-4 64 0,-1 3 16 0,-1-1 0 0,-2-2 0 15,0 1 224-15,-1-3 48 0,0-1 16 0,1-2 0 16,-1 1-32-16,1-2 0 0,1-2 0 0,2-1 0 16,1-2-96-16,1 0-32 0,5-2 0 0,0 0 0 15,0 0-224-15,0 0-48 0,0 0-16 0,0 0 0 16,0 0-160-16,0 0 128 0,0 0-128 0,0 0 128 16,0 0-128-16,8-2 0 0,0 1 0 0,3 1 0 15,2 2 0-15,1 0 0 0,0 0 0 0,3 1 0 16,-1 0 0-16,0 2 0 0,0 1 144 0,-3 1-144 15,1 1 0-15,-2 0 144 0,0-1-144 0,-4-1 0 0,1 1 176 16,-2 0-176-16,0 0 160 0,-1-1-160 16,0 0 128-16,-2 0-128 0,-1-2 0 0,0 1 144 15,-3-5-144-15,0 0 0 0,0 0 0 0,4 1 0 16,-4-1-576-16,6-1 0 0,-2-4 0 16,1 1 0-16,0-2-1168 0,-1 1-240 0,1-2-32 0,0 0-11504 15,-3 0-2304-15</inkml:trace>
  <inkml:trace contextRef="#ctx0" brushRef="#br0">22874 11860 32831 0,'0'0'1456'0,"0"0"288"0,0 0-1392 0,0 0-352 0,0 0 0 0,9 1 0 16,0-1 2224-16,0 1 368 0,1-1 80 0,2 0 16 15,0 0-1152-15,0 0-208 0,0 0-48 0,1 0-16 16,2 1-688-16,-1-2-144 0,0 0-32 0,-1 0 0 15,-1 0-256-15,-2 1-144 0,1 1 160 0,-2-1-160 16,0 0 0-16,-1 0 0 0,-2 0 0 0,0 1 0 16,-1 0-496-16,0 2-80 15,-5-3-32-15,0 0 0 0,2 4-2528 0,-2-4-512 0,0 0-112 0,-2 6-16 0</inkml:trace>
  <inkml:trace contextRef="#ctx0" brushRef="#br0">22956 11967 42447 0,'0'0'928'0,"0"0"192"0,-3 4 32 0,3-4 64 0,0 0-976 0,0 0-240 0,0 0 0 0,4 6 0 0,1-1 1072 0,3 0 160 16,2 0 48-16,0-2 0 0,1-1-416 0,2 0-80 0,2 2-16 0,0-1 0 15,-1-2-272-15,1 1-64 16,1-1-16-16,0 1 0 0,0-2-416 0,-1 0 0 16,-1 0 0-16,1-1 0 0,-3 0 0 0,-1 0-144 0,0-1 144 0,-2 0-208 31,-2 0-1312-31,-2 0-256 0,-5 2-48 0,0 0-18944 15</inkml:trace>
  <inkml:trace contextRef="#ctx0" brushRef="#br0">21064 12617 11967 0,'0'0'1072'0,"0"0"-864"0,0 0-208 0,0 0 0 16,0 0 3568-16,0 0 656 0,0 0 144 0,0 0 32 0,0 0-2400 0,0 0-464 16,5-1-112-16,3-1-16 0,2 0-240 0,1 1-48 15,1-2-16-15,3 1 0 0,3 0-528 0,1 0-128 16,3-1 0-16,1 1-16 0,1 0-304 0,-1 1-128 16,2 1 0-16,-2 0 128 0,-1 0-128 0,-1 1 0 15,-2 0 144-15,-2 0-144 0,-3 1 0 0,-2 0 0 16,-3 0 0-16,0 1 0 0,-1-2 0 0,-3 1 128 15,-5-2-128-15,0 0 0 0,0 0 0 0,0 0 144 16,0 0-144-16,0 0 0 0,0 0 144 0,0 0-144 16,0 0 0-16,0 0 144 0,0 0-144 0,0 0 0 15,-8-3 0-15,0 0 128 0,1-1-128 0,-1 0 0 16,0 0 0-16,-2 1 0 0,-1-1 0 0,-1 0 128 16,-3 1-128-16,-1 0 0 0,0 0 0 0,-2 1 0 15,-1 0 128-15,-1 1-128 0,0 1 0 0,0 1 128 16,-2-1-128-16,2 2 128 0,0 0 112 0,2 1 16 0,0 0 0 0,1 1 0 15,1 1-16-15,-1-1 0 0,2 1 0 0,-1 1 0 16,1 0 160-16,2 3 48 0,-1-2 0 0,1 2 0 16,2 0-64-16,2 1-16 0,0 0 0 0,4-2 0 15,0 0-208-15,3 2-32 0,2 1-128 0,4-2 192 16,2-1-192-16,5-1 0 0,0 1 0 0,3-3 0 16,2-2 0-16,2-1-128 0,2-1 128 0,-1-1 0 15,4-2 0-15,1 1 0 0,1 1 0 0,-1 0 0 0,1 0 0 0,-4 1 0 16,-1 1 0-16,-2 3 0 0,0 2 0 0,-2 3 0 15,-3-4 0-15,1 5 0 0,-4 0 0 0,-2 1 0 16,-2-1 0-16,-1 1 0 0,-1 0 144 0,-2 0-144 16,-2-1 128-16,-3 0-128 0,-2-1 192 0,-1-1-32 15,-1-1-16-15,-2 0 0 0,-1 0 240 0,-1-1 64 16,0-1 0-16,-3-1 0 0,-1-1-208 0,-1 0-48 16,-1-2 0-16,1 0 0 0,2 0-192 0,-3 0 144 15,-2-1-144-15,1-1 128 0,1 0-128 0,1 0 0 16,-1 1 0-16,-1 0 0 0,1 1 0 0,-1-2 0 15,3-1-160-15,-2 0 160 16,1 1-1136-16,2-1-128 0,0 0-16 0,2 1-16 16,1 0-1696-16,2 0-336 0</inkml:trace>
  <inkml:trace contextRef="#ctx0" brushRef="#br0">20591 13078 20271 0,'0'0'1792'0,"9"2"-1424"0,1-1-368 0,3 1 0 0,0-2 2400 0,6 0 416 16,3 0 64-16,4 0 32 0,1 0-1136 0,5 0-240 15,4 0-32-15,2 1-16 0,0 1-256 0,0 0-48 16,0 1-16-16,1 0 0 0,-1-1-448 0,5 0-80 16,1 0-32-16,-1-1 0 0,1 0-288 0,0 0-48 15,-2 0-16-15,-1 1 0 0,-3-2-256 0,-1 0-144 16,-1 0 16-16,-1 0 0 0,-4-2-16 0,0 2 0 15,-3-1 0-15,-1 0 0 16,-4 0-2784-16,-4 1-544 0,-4 0-112 0,-3 0-32 0</inkml:trace>
  <inkml:trace contextRef="#ctx0" brushRef="#br0">21022 13274 12895 0,'0'0'1152'0,"7"-1"-928"16,-1-1-224-16,2 1 0 0,0 1 3072 0,2 0 560 16,0 0 112-16,1 0 32 0,1 0-2048 0,1 0-384 15,-2-1-96-15,2 0-16 0,-1 0-544 0,0 1-112 16,1 0-32-16,-1-1 0 0,-1-1-320 0,-1 1-64 15,0 0-16-15,-1 1 0 0,-2-3 64 0,-1 2 16 16,-6 1 0-16,0 0 0 0,0 0 64 0,0 0 16 16,0 0 0-16,-3-4 0 0,-2 2 400 0,-3-1 64 0,-4 1 32 0,1 0 0 15,-3 1 160-15,-2 1 16 16,-1 1 16-16,-2 1 0 0,-1 0 0 0,1 3 0 16,-2 0 0-16,0 3 0 0,-1-1-96 0,1 1-32 15,-1 0 0-15,3-1 0 0,-1 1-368 0,3-1-80 0,1 0-16 0,3 0 0 16,4-1-400-16,1-1 0 0,3 2 0 15,3 0 0-15,3-1 0 0,5 1 0 0,3 1 0 0,5-2 0 16,3 0 0-16,3 1 0 0,4 1 0 0,0-2 0 16,2 0 0-16,0 0-272 0,1 0 64 0,2 0 16 15,-1 2 192-15,-2 0 256 0,-3 0-48 0,0 1-16 16,-3-1-192-16,-3 2 0 0,-4 1 0 0,-3 2 0 16,-3-2 0-16,-2-1 0 0,-3-2 128 0,-4 2-128 0,-4 3 320 0,-3-3 32 15,-3-2 0-15,-3 1 0 0,0-1 208 0,-1-1 32 16,-3 0 16-16,-2-2 0 0,1 0-112 0,-1-3-32 15,-2 0 0-15,0-1 0 0,1-1-160 0,1 0-48 16,1-3 0-16,0-2 0 0,2-2-256 0,1 0 0 16,1-1 0-16,0-3 0 0,2 1-192 0,4 0-80 15,2 2-32-15,3-3 0 16,4 2-1248-16,2 1-256 0,1 0-48 0,3 1-13296 16,4 0-2640-16</inkml:trace>
  <inkml:trace contextRef="#ctx0" brushRef="#br0">21968 12986 33407 0,'0'0'1472'0,"0"0"320"0,0 0-1440 0,8-2-352 0,2 2 0 0,1 0 0 16,3-1 1456-16,1 0 208 0,1 0 64 0,3 0 0 15,1 0-608-15,2 0-112 0,-2 0-32 0,1 1 0 16,-3 0-592-16,-4 0-112 0,0 0-16 16,0 1-16-16,-1 0-240 0,1 1 0 0,-1 0 128 0,-1 1-128 15,0-1 0-15,1 2-192 0,-1 0 48 0,-3 0 0 31,0 0-2224-31,-2 0-448 0</inkml:trace>
  <inkml:trace contextRef="#ctx0" brushRef="#br0">22004 13175 35295 0,'0'0'1568'0,"0"0"320"0,0 0-1504 0,0 0-384 16,0 0 0-16,7 2 0 0,1-1 1280 0,2 0 192 15,2 0 48-15,1 0 0 0,2-1-304 0,2 0-64 16,1-1-16-16,0 0 0 0,0 0-336 0,1 1-64 16,-2-1-16-16,2-1 0 0,-2 0-512 0,-1 1-208 15,-1 0 176-15,-1 0-176 0,-2-1 0 0,-1 1 0 16,-1 0 0-16,-2 1 0 16,0 0-1712-16,0 0-336 0,0-1-64 0,-2 1-16928 0</inkml:trace>
  <inkml:trace contextRef="#ctx0" brushRef="#br0">22736 12845 34783 0,'0'0'1536'0,"0"0"320"0,0 0-1472 0,0 0-384 0,0 0 0 0,0 0 0 0,0 0 912 0,2 7 112 31,0-2 32-31,-1 2 0 0,-1 1 32 0,0 2 0 0,0 0 0 0,0 2 0 0,-1 0-208 0,-1 4-48 16,1-2 0-16,-1 4 0 0,0-1-192 0,-1 0-64 15,1 4 0-15,-2-4 0 0,0 3-272 0,-1-3-64 0,0 2-16 0,0 0 0 16,0-2-224-16,0 1 0 16,0-2 128-16,1 0-128 0,-1-1 0 0,1-4 0 15,0 0 0-15,2-1 0 16,-1-2-832-16,1 0-192 0,0-2-64 0,2-1 0 16,0 0-1536-16,0-5-304 0,0 0-64 0</inkml:trace>
  <inkml:trace contextRef="#ctx0" brushRef="#br0">23062 12948 10127 0,'2'-5'896'0,"1"1"-704"0,0-2-192 0,0 1 0 15,-2-1 4288-15,1 0 832 0,-1 1 176 0,-1 5 16 0,0 0-2496 0,0 0-496 16,-1-4-96-16,1 4-32 15,-4-2-400-15,-1 2-96 0,-1 1-16 0,-1 2 0 0,-2 3-576 0,-1 1-112 16,-1 1-32-16,-1 3 0 16,-1 1-240-16,-2 4-48 0,0-1-16 0,3 0 0 15,0 5-96-15,1-2-32 0,1 3 0 0,3-1 0 0,2-1-144 0,0 0-16 16,3-1-16-16,3 0 0 0,2-3-192 0,1 0-32 16,3-1-128-16,2-3 192 0,1-1-192 0,2-2 176 15,0-1-176-15,3-2 160 0,0-3-16 0,0-2 0 16,2-2 0-16,-1-2 0 0,-1-1-336 0,1-2-64 0,0-2 0 0,-1 0-16 15,1-5 0-15,-2 0 0 16,0 0 0-16,0 1 0 0,-1-2 48 0,-1-2 16 16,-1 1 0-16,0-1 0 0,-1-2 64 0,-2-1 16 15,0 1 0-15,-1 0 0 0,-4 0 128 0,-1 2 0 16,-2 0-144-16,-1 3 144 0,-4 0-144 0,-2 2 144 16,-2 3-192-16,1 1 192 0,-1 2-320 0,-1 1 32 15,0 2 16-15,0 0 0 16,0 2-1888-16,2 0-368 0,1 1-80 0,7 0-16448 0</inkml:trace>
  <inkml:trace contextRef="#ctx0" brushRef="#br0">23515 12967 20271 0,'0'0'1792'0,"0"0"-1424"0,-2-6-368 0,-1 1 0 0,0 0 2832 0,-1 1 496 15,0 0 112-15,0 1 16 0,-1 0-1424 0,0 1-288 16,-2 1-48-16,-1 1-16 0,-1 0-576 0,0 3-112 16,-1-1-32-16,0 1 0 0,-1 1 32 0,-1 4 0 15,-2 2 0-15,0 1 0 0,1 1-160 0,1 3-16 16,2 2-16-16,-1 1 0 0,3 2-80 0,2-2-16 16,2 3 0-16,2-1 0 0,3 2-384 0,3-3-96 15,1-1-16-15,5 0 0 0,4-5 192 0,1 1 48 16,2-4 0-16,1-2 0 0,3-2-448 0,0-2 0 15,-2-4 128-15,1 0-128 0,-1-2 0 0,0-3 0 16,-2-1 0-16,0-2 0 16,0-1-512-16,-3-2-16 0,0-1-16 0,-1-1 0 0,-2 1 384 0,-1-4 160 15,-2 0-128-15,-1-2 128 0,-1 1 0 0,-3-2-128 16,-1 1 128-16,-2-2 0 0,0-2-128 0,-3 0 128 16,-3 2-128-16,-1-1 128 0,-2 1-192 0,-1 2 64 15,-2 0 0-15,-1 3 0 0,-1 2-80 0,1-1-16 16,-2 3 0-16,1 1 0 15,2 1-176-15,-1 2-48 0,1 3 0 0,2-1 0 16,1 1-352-16,3 3-80 0,1 1-16 0,5 0 0 16,0 0-2064-16,0 0-432 0</inkml:trace>
  <inkml:trace contextRef="#ctx0" brushRef="#br0">23963 12776 14735 0,'0'0'1312'0,"2"-5"-1056"0,0 0-256 0,-1 2 0 0,0-2 2704 0,-1 0 496 16,0-1 80-16,0 6 32 0,0-5-1200 0,0 5-224 16,-4-4-48-16,0 1-16 0,-1 3-320 0,-1 0-64 15,-1 1-16-15,-1 3 0 0,-1 2-336 0,1 2-64 16,-2 2 0-16,0 2-16 0,0 2-112 0,1 1-32 15,0 0 0-15,2 0 0 0,1 0-288 0,2-1-48 16,3-1-16-16,0 1 0 0,2-1-176 0,1 0-32 16,2-2-16-16,1-1 0 0,1-2-112 0,1 0-32 15,0-1 0-15,2-2 0 0,1-2-144 0,0-2 128 16,1-1-128-16,-1-1 128 0,2-3-128 0,-1 0 0 16,0-2 0-16,-1-2 0 0,1 0 0 0,-2-2 0 15,-1-1 128-15,-1 0-128 0,-2 0 0 0,0-1 0 16,-2 0 0-16,-1-2 128 0,-1 1-128 0,-1-2 0 0,-1-1 0 0,-2 1 128 15,-1 1-128-15,-1-1 0 16,1 3 0-16,-2 0 0 0,-1 1 0 0,0 1 0 16,0 2 0-16,0 1 0 0,-1 2-288 0,3 1 64 0,-1 2 16 0,1 1 0 31,5 1-320-31,0 0-64 0,-3 6-16 0,1 1 0 16,1 1-2016-16,2 0-384 0,1 1-96 0,1 2-16 0</inkml:trace>
  <inkml:trace contextRef="#ctx0" brushRef="#br0">23924 13336 19343 0,'0'0'1728'0,"0"0"-1392"15,0 0-336-15,3-3 0 0,1-1 3072 0,1 0 560 16,1-1 96-16,1-1 32 0,-1-2-1680 0,1-1-336 15,0 0-64-15,2-1-16 0,0-2-320 0,1 0-80 16,1-2-16-16,-1 0 0 0,2-2-352 0,1 1-64 16,-1-1 0-16,0-2-16 0,1 0-160 0,1-1-16 15,-1 1-16-15,1-3 0 0,-1 1-368 0,-1-2-80 16,-1 1-16-16,1-1 0 0,0 2-160 0,-1-1 0 16,0 2-160-16,1 0 160 15,1-1-640-15,-2 3-48 0,-2 0 0 0,0 2 0 16,0 3-1744-16,-2 0-336 0,-2 3-80 0</inkml:trace>
  <inkml:trace contextRef="#ctx0" brushRef="#br0">24354 13141 10127 0,'-3'-7'896'0,"2"6"-704"0,1 1-192 0,0 0 0 0,-2-6 3792 0,-1 2 736 16,-1 1 144-16,-1 0 16 0,-1 2-1920 0,-1 1-384 16,1 0-80-16,-3 3 0 0,-3 1-704 0,0 3-128 15,1-1-16-15,-2 2-16 0,-1 2-224 0,1 1-64 16,-1 2 0-16,0 2 0 0,0-3-96 0,3 3-32 16,1 0 0-16,1-2 0 0,2 1-112 0,3-1-16 15,2 3-16-15,3-3 0 0,2 0-368 0,3 0-64 16,3-3 0-16,2 1-16 0,1-3-256 0,1 0-48 15,2-2-128-15,1-2 192 0,-1-2-192 0,1-2 0 16,-2 0 0-16,1-2 0 0,-2-3-208 0,-1 0-48 16,-1-4 0-16,-1 1 0 0,-1-2-64 0,-2 1-32 15,-2-2 0-15,-2 0 0 0,-2 0 128 0,-2 1 32 16,-1-2 0-16,-2 0 0 0,-1 2 32 0,-2 0 16 16,-1-1 0-16,-2 0 0 15,-1 0 144-15,-3 3-192 16,-1-2 192-16,1-1-192 0,-6-1-48 0,0 1-16 15,0 0 0-15,-1 1 0 0,2 1-1600 0,-1 1-320 0,1 3-64 0</inkml:trace>
</inkml:ink>
</file>

<file path=ppt/ink/ink4.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21T23:37:08.278"/>
    </inkml:context>
    <inkml:brush xml:id="br0">
      <inkml:brushProperty name="width" value="0.05292" units="cm"/>
      <inkml:brushProperty name="height" value="0.05292" units="cm"/>
      <inkml:brushProperty name="color" value="#00B050"/>
    </inkml:brush>
  </inkml:definitions>
  <inkml:trace contextRef="#ctx0" brushRef="#br0">10113 5378 11967 0,'-6'9'1072'0,"6"-9"-864"16,-1 7-208-16,-1-1 0 0,1-1 1728 0,-1 1 320 15,0 0 48-15,0-1 16 16,2-5-1440-16,0 0-288 0,0 0-48 0,0 0-16 0,0 0-48 0,0 0-16 31,0 0 0-31,0 0 0 0,0 0 896 0,0 0 160 0,0 0 32 0,4-6 16 16,0 0 240-16,0-2 64 15,0-1 0-15,0-1 0 0,1-1-192 0,1-1-16 16,0-2-16-16,0-2 0 0,0 1-448 0,-1-4-96 0,1-1 0 0,0-2-16 16,-1-1-416-16,0 0-80 15,1-2 0-15,-1-2-16 0,-2-1-48 0,1 0-16 16,-1-2 0-16,1 2 0 0,0-1-304 0,0 0-272 16,-1 2 48-16,0-2 16 0,0 1 208 0,0 1 0 15,-1 0 0-15,1 4 0 0,0-2 0 0,0 5 0 0,0 1 0 16,0 4 0-16,-2 2 0 0,1 3 0 0,0 3 0 0,-2 7 0 15,0 0 0-15,0 0 0 16,4 3 0-16,1 4 0 0,-1 3 0 0,1 4 0 0,1 3 176 0,1 5-48 16,0 1 48-16,0 3 16 0,1 0 0 0,1 1 0 15,1 1 112-15,1 0 16 0,-1 1 16 0,2 2 0 16,1 0-112-16,-2 0-32 0,0-1 0 0,2-2 0 16,-1-1-192-16,-1-2 0 0,1-3 128 0,1-1-128 15,0-3 0-15,-1-1 0 0,-1-2 0 0,0-3 0 0,0-1 0 0,-3-2 0 16,0-2 0-16,-1-1 0 15,-1-1-448-15,-6-5-16 0,0 0-16 0,0 0 0 16,0 0-560-16,0 0-112 0,0 0-32 0,0 0 0 16,-5 1-1616-16,-3-2-320 0</inkml:trace>
  <inkml:trace contextRef="#ctx0" brushRef="#br0" timeOffset="188.694">10148 5242 23951 0,'0'0'2128'0,"0"0"-1696"31,0 0-432-31,0 0 0 0,0 0 2144 0,0 0 352 15,0 0 64-15,0 0 0 0,7 0-784 0,1-1-176 0,1-2-16 0,1 1-16 16,1-1-416-16,3 1-64 0,1-3-32 0,0 1 0 16,2 0-624-16,2 0-128 15,-1 0-32-15,2 0 0 0,1 1-272 0,1-2 0 16,-1-1 128-16,2 2-128 0,-2-1 0 0,0 1-304 16,-2 1 64-16,0 1 16 15,-1 0-2912-15,-1 1-592 0</inkml:trace>
  <inkml:trace contextRef="#ctx0" brushRef="#br0" timeOffset="486.663">10853 5061 27935 0,'0'0'1232'0,"-2"-3"256"0,-2 0-1184 0,1 0-304 0,0-1 0 0,-1-1 0 0,-1-1 1744 0,1 1 304 15,0-1 48-15,0 1 16 0,-1 0-704 0,-1 1-128 16,-1 1-16-16,-1 1-16 0,0 0-480 0,-1 1-112 15,0 1-16-15,0 2 0 0,-3 2-64 0,1 2-32 16,0 3 0-16,0 4 0 0,-2 1-160 0,0 1-16 16,0 3-16-16,1 0 0 0,1 1 32 0,2 1 0 15,1-1 0-15,3 2 0 0,2-2-96 0,3 0-16 16,2-3 0-16,2 1 0 0,3-2-272 0,2-3 128 0,2-2-128 0,2 0 0 16,0-2 0-16,3-2 0 15,1-2 0-15,0-3 0 0,2-2 0 0,1-1 0 16,0-1-240-16,-1-4 80 15,2-1-1472-15,-2 0-288 0,-2-2-64 0,0-1-17168 0</inkml:trace>
  <inkml:trace contextRef="#ctx0" brushRef="#br0" timeOffset="783.507">11171 5019 20271 0,'0'0'1792'0,"0"0"-1424"15,1-5-368-15,-1 0 0 0,-1-1 3056 0,1 0 528 16,-1 1 128-16,0-1 0 0,-3 1-1696 0,0 1-352 16,-1 1-64-16,0 0 0 15,-1 0-640-15,0 1-112 0,-1 1-16 0,-1 1-16 0,-1 2-208 16,-2 2-32-16,-1 0-16 0,0 4 0 0,-1 2-48 0,0 2 0 16,0 2 0-16,0 2 0 15,0 2-112-15,0 0-16 0,3 2-16 0,1 0 0 0,1-1-112 0,2-1 0 16,3 1-16-16,3-1 0 0,2-2-240 0,3-1 0 15,2 0 128-15,0-5-128 0,4 0 0 0,2-2 0 16,3-2 0-16,0-3 0 0,1-2 0 0,0-2-208 16,2-3 32-16,0-2 16 15,3-3-1152-15,-1-1-224 0,-2-2-64 0,0-1 0 16,-2-1-1904-16,-1 2-384 0</inkml:trace>
  <inkml:trace contextRef="#ctx0" brushRef="#br0" timeOffset="1199.988">11365 4970 27647 0,'0'0'1216'0,"0"0"256"0,0 0-1168 0,0 0-304 0,0 0 0 0,-4 4 0 16,0 2 1984-16,0 2 320 15,0 1 80-15,-1 3 16 0,0 0-960 0,1 4-192 0,0 0-32 0,0 0-16 16,0 2-464-16,1-1-96 0,1 0 0 0,2-2-16 15,0 0-320-15,1 0-64 0,1 0-16 0,2-3 0 16,1 1-224-16,0-3 0 0,2 0 0 0,2-5 0 0,2 0 0 0,1-3 0 16,-2-2 0-16,2-2 0 0,1-1-144 0,0-3 144 15,0-3-208-15,0-1 80 16,-1 0-192-16,-2-2-16 0,-1-1-16 0,0-1 0 16,-1 1-32-16,0-1 0 0,-2-1 0 0,-1 1 0 15,0 1 192-15,0 0 48 0,0 0 0 0,-1 3 0 16,-1 0 144-16,-1 2 0 0,-1 1 0 0,-1 7-128 0,0 0 128 0,0 0 176 15,0 0-48-15,0 0 0 0,0 0 384 0,-3 5 64 16,-1 1 0-16,2 1 16 16,-1 3-288-16,1-2-64 0,1 4-16 0,1 0 0 15,1 0-224-15,1-1 176 0,1 1-176 0,1 0 160 16,2 0-160-16,1-2 0 0,0 0 0 0,2-2 0 16,1-1-928-16,0-2-160 0,1-2-48 0,0-2 0 15,1-2-1152-15,2-2-224 0,-2-2-48 0</inkml:trace>
  <inkml:trace contextRef="#ctx0" brushRef="#br0" timeOffset="1496.845">11746 4986 7359 0,'0'0'656'0,"0"0"-528"15,-2-5-128-15,1 1 0 0,1 4 5664 0,0 0 1104 16,0 0 208-16,0 0 64 0,0 0-4224 0,0 0-832 16,0 0-160-16,0 0-32 0,0 0-992 0,-1 6-192 15,0 3-32-15,2 1-16 0,0 0-384 0,1 2-176 16,1 1 160-16,0 2-160 0,-1-3 0 0,0 3 0 15,2 0 0-15,0-1 0 0,-1 1 0 0,0-1 128 16,1-1-128-16,-1 0 0 0,-1 0 224 0,1-3 0 16,0-2 0-16,0-1 0 0,0-2 176 0,-3-5 48 15,0 0 0-15,0 0 0 0,0 0-32 0,6-2 0 0,-1-2 0 0,0-2 0 16,0-2-32-16,0-2 0 0,-2-3 0 0,0-1 0 16,2 0-176-16,1-3-32 0,0-1-16 0,1-1 0 15,1 1-160-15,-1 2 0 16,0-2 0-16,1 2 0 0,-1 2 0 0,0 1 0 0,-1 1 0 0,1 1 0 15,-1 1 0-15,0 1 0 0,1 2-224 0,-1 0 80 32,1 2-944-32,0 1-192 0,-1 1-48 0,-1 0 0 0,3 1-1248 0,0 1-256 0,0 1-48 0</inkml:trace>
  <inkml:trace contextRef="#ctx0" brushRef="#br0" timeOffset="1903.055">12186 4980 26367 0,'0'0'1168'0,"0"0"240"0,0 0-1120 0,0 0-288 16,0 0 0-16,0 0 0 0,-2-4 2048 0,-1 2 336 16,0-1 80-16,3 3 16 0,-5-1-1232 0,1-1-240 15,-2 2-48-15,0 2-16 0,-1 0 16 0,0 2 16 16,0 1 0-16,0 3 0 0,-1 1-480 0,-1 2-112 16,-1 0 0-16,2 4-16 0,-1 0-80 0,2 0-16 15,1 2 0-15,1 0 0 0,1-2 96 0,2 1 16 16,3-1 0-16,1-2 0 0,1 0-240 0,2-3-144 15,1 0 192-15,1-3-192 0,2-2 0 0,1-3 0 0,0-2 0 16,1-2 0-16,-1-3-256 0,2-1 0 0,0 0 0 0,0-4 0 16,-2-3 256-16,2 0-192 15,-1 2 192-15,-2-3-192 0,0 1-176 0,0 2-16 16,-2 0-16-16,-1 1 0 0,-2 2 400 0,-1 1-160 0,-1 2 160 0,-2 5 0 16,0 0 0-16,0 0 0 0,-4-2 0 0,4 2 0 15,-5 2 448-15,1 1 32 0,1 2 16 16,1 2 0-16,0 2-160 0,1-1-16 0,0 1-16 0,2-1 0 15,1 1-304-15,2 0 0 0,1 0 0 0,2-1 0 32,1-2-480-32,1 0 0 0,1-1 0 0,1 0 0 0,1-3-1856 0,0 1-368 0,2-3-80 0,1 1-14128 15</inkml:trace>
  <inkml:trace contextRef="#ctx0" brushRef="#br0" timeOffset="2178.648">12582 5017 26495 0,'0'0'1168'0,"0"0"240"0,0-5-1120 0,0-2-288 16,0 0 0-16,0 1 0 0,-2-3 1344 0,1 1 192 16,1 1 64-16,0 0 0 0,-3 1-640 0,1 1-112 15,0 1-16-15,2 4-16 0,-2-4-32 0,2 4 0 16,0 0 0-16,0 0 0 0,-5 4-16 0,-1 2 0 16,-1 2 0-16,2 0 0 0,0 1-256 0,0 2-48 15,-2 1-16-15,1 1 0 0,2-1 128 0,1 3 32 16,-1-1 0-16,2 0 0 0,1 2-208 0,2-2-32 15,0-1-16-15,1 0 0 0,1-2-352 0,2 0 144 16,-2-2-144-16,3 0 0 0,1-2 0 0,1-1 0 0,1-1 0 0,2-2 0 16,0-1 0-16,2-1 0 0,0-1 0 15,-1 0-144-15,1-1-176 0,-1-1-16 0,1 0-16 0,-1-1 0 16,0 0-800-16,0 0-144 0,-1 0-48 0,-2-2-11008 16,0 0-2224-16</inkml:trace>
  <inkml:trace contextRef="#ctx0" brushRef="#br0" timeOffset="2414.248">12832 5360 19343 0,'0'0'1728'0,"2"-5"-1392"0,0-3-336 0,2-1 0 15,3-1 4304-15,1-2 800 0,1-4 144 0,3-2 48 16,-1-1-3136-16,1-4-624 0,0 1-128 0,0-3-32 15,1 0-752-15,0 1-160 0,1-4-16 0,-1 3-16 16,1-1-304-16,0 2-128 0,0 0 0 0,2 4 128 16,0-2-128-16,-2 3-256 0,2 0 64 0,-1 3 16 15,-3 0-2704 1,-1 3-528-16</inkml:trace>
  <inkml:trace contextRef="#ctx0" brushRef="#br0" timeOffset="2586.188">12973 5059 23039 0,'-13'2'2048'0,"6"-2"-1648"16,-2 0-400-16,-1 0 0 0,0-2 4736 0,0 0 848 15,-1-1 176-15,1-2 48 0,-1-2-3504 0,2-2-704 16,-2-2-144-16,1 1-32 0,1-2-848 0,2-1-192 16,3 0-16-16,1 0-16 0,1-1-352 0,3 0 0 15,3 0-192-15,1 0 64 16,3 0-1856-16,2 2-384 0,1 1-64 0</inkml:trace>
  <inkml:trace contextRef="#ctx0" brushRef="#br0" timeOffset="2914.304">13323 4883 11967 0,'0'0'528'0,"0"0"112"0,0 0-512 0,0 0-128 0,0 0 0 0,4 3 0 0,1 1 7072 0,0-1 1376 16,0-1 288-16,1 0 48 0,1 1-6016 0,-1-2-1200 15,2 1-240-15,0 0-48 0,2 1-784 0,-1-1-160 16,-1 1-16-16,2-1-16 0,0-1-176 0,1 1-128 16,0 0 144-16,-1-1-144 0,1 1-224 0,-2 0-144 15,1-1-16-15,-2 0-16 16,1-1-2896-16,-1 0-576 0</inkml:trace>
  <inkml:trace contextRef="#ctx0" brushRef="#br0" timeOffset="3139.452">13348 5062 23951 0,'-10'5'2128'0,"10"-5"-1696"0,-5 3-432 0,1 0 0 15,4-3 4192-15,0 0 752 16,0 0 160-16,0 0 16 0,0 0-2496 0,7 3-512 16,0 0-112-16,1-1-16 15,1-1-864-15,1 1-176 0,2-2-48 0,3-2 0 0,0 1-384 0,1 0-96 16,-1 0-16-16,0-1 0 0,1 1-272 0,1 0-128 15,-1 0 128-15,0 0-128 0,-3 0 0 0,0 0 0 16,-1 0 0-16,-1 1 0 16,-3 0-1328-16,0 1-144 0,-2 0-16 0,-6-1-21120 0</inkml:trace>
  <inkml:trace contextRef="#ctx0" brushRef="#br0" timeOffset="6267.302">14651 4254 22463 0,'0'0'992'0,"0"0"208"0,3-5-960 0,-3 5-240 0,3-5 0 0,0 0 0 16,0 2 1424-16,1-2 240 0,0-2 64 0,0 4 0 15,-4 3-192-15,4-3-16 0,-2-1-16 0,-2 4 0 0,0 0-48 0,0 0-16 16,4 0 0-16,0 1 0 0,-4-1-256 0,0 0-48 16,3 5-16-16,0 1 0 0,0 4-240 0,-1 1-48 15,-1 7-16-15,-1 1 0 0,0 3-224 0,-1 0-32 16,1 3-16-16,-1 0 0 0,0 0-192 0,0 1-32 16,0-1-16-16,0 0 0 0,0-4-160 0,1 0-16 15,0-2-128-15,2 0 192 0,-1-2-192 0,1-2 0 16,0 1 0-16,0-4 0 0,0 0 0 0,0-1 0 15,0-1 0-15,1-3 0 16,-3-7-496-16,0 0-32 0,0 0-16 0,0 0 0 16,0 0-2016-16,0 0-416 0,0 0-80 0,4-4-15040 0</inkml:trace>
  <inkml:trace contextRef="#ctx0" brushRef="#br0" timeOffset="6720.355">15158 4223 22111 0,'0'0'1968'0,"0"0"-1584"0,0 0-384 0,0 0 0 16,4-5 2512-16,-4 5 432 0,2-5 64 0,-2 5 32 15,0 0-1360-15,0 0-272 0,0 0-48 0,0 0-16 0,0 0-432 0,0 0-80 16,0 0-32-16,0 0 0 0,-5 5-160 15,0 3-48-15,-1 0 0 0,-2 6 0 0,-1 5-48 0,-1 2-16 16,-1 3 0-16,0 1 0 0,1 1 64 0,-1 2 16 16,1 0 0-16,-1 1 0 0,1 0-96 0,1-2 0 15,3-1-16-15,1-4 0 0,3 1-80 0,3-2-16 16,1 0 0-16,3-5 0 0,1 0-256 0,3-2-144 16,1-1 160-16,3-4-160 0,2-2 0 0,3-3 0 15,1-1 0-15,2-5 0 0,0-1 0 0,0-1 0 16,0-2 0-16,-2-1 0 0,-2-1 0 0,-3 2-240 0,0-1 80 0,-3 1 16 15,-2-3-64-15,-3 0-16 16,-3-1 0-16,-1 3 0 0,-1 1 224 0,-4 1 0 16,-2 0 0-16,-3-1-144 0,-1-1 144 0,-1 0 0 15,-4 1 0-15,-1 2 0 0,-1 2 0 0,0 2 0 16,-2 0 0-16,0 0 128 0,2 0-128 0,0 0 0 0,-1 0 0 0,4 1 0 16,1 1 0-16,1 0 0 15,2-1-176-15,2-1 176 16,1 2-1472-16,2-1-192 0,4-1-32 0,0 0-11744 0,0 0-2368 0</inkml:trace>
  <inkml:trace contextRef="#ctx0" brushRef="#br0" timeOffset="7127.204">14409 4906 23039 0,'6'-1'2048'0,"2"-1"-1648"0,4-1-400 0,5-1 0 15,1 2 2640-15,3 0 448 0,2 0 96 0,3-2 16 16,3-1-1184-16,2 0-224 16,2 2-64-16,2-4 0 0,2 0-560 0,3 0-112 0,0 0-32 0,1 2 0 15,-1-1-528-15,1 2-112 0,-2-1-32 0,2 0 0 16,-1 0-352-16,-1 1 144 0,-1 1-144 0,-2 1 0 16,-1 1 128-16,-2 1-128 15,-3 0 0-15,-1 1 0 0,-3 1-160 0,-4 1-96 16,-2-1 0-16,-4 3-16 15,-2-2-1616-15,-2 0-320 0,-4-1-64 0,-1 1-16 16,-7-3-272-16,3 5-64 0,-3 0-16 0,0-5-11056 0</inkml:trace>
  <inkml:trace contextRef="#ctx0" brushRef="#br0" timeOffset="7705.274">14573 5247 26719 0,'0'0'2368'0,"-7"0"-1888"15,-1 0-480-15,1 0 0 0,7 0 2400 0,-5-1 384 16,5 1 80-16,-5-4 16 0,2-2-1376 0,4 1-272 15,1-2-48-15,2-2-16 0,0-2-352 0,5 0-80 0,1 1-16 0,2-1 0 16,1 0-352-16,3 1-80 0,0 1-16 0,0 0 0 16,2 1-144-16,1 2-128 15,-2 1 144-15,1 2-144 0,-2 3 128 0,0 0-128 0,0 2 0 0,-2 2 144 16,0 2-144-16,-1 1 128 0,-2 2-128 16,-1 1 128-16,-3 4 64 0,-1 1 0 0,-3 0 0 15,-3 3 0-15,-3 3 64 0,-1 0 0 0,-3-2 16 0,-1-1 0 16,0 1 64-16,-3-1 16 0,-1 0 0 0,0-1 0 15,1-2 112-15,-2 1 32 0,-2 1 0 0,2-4 0 16,-1 1-96-16,1-1-16 0,1-1 0 0,1 0 0 16,-1-2-96-16,1-1-32 0,1-2 0 0,2-2 0 0,1 0-16 0,2-1-16 15,0 1 0-15,5-5 0 16,0 0-48-16,0 0-16 0,0 0 0 0,0 0 0 16,0 0-160-16,0 0 0 0,6 1 0 0,1 0 128 15,1-1-128-15,0 0 160 0,1 0-160 0,1 0 160 0,1 0-32 0,0 0-128 16,2 0 192-16,1 1-64 15,0-1-128-15,0 0 160 0,0 0-160 0,0 0 160 0,0 2-160 16,0-2 0-16,-1 2 144 0,0 1-144 0,-2-3 0 0,0 2 0 16,0-1 0-16,-3 1 128 0,1 0-128 0,-1 0 0 15,-1-1 0-15,1 1 0 0,-2 0 0 0,-2-1-160 16,-4-1 160-16,5 2-208 16,-5-2-224-16,0 0-32 0,0 0-16 0,0 0 0 15,0 0-1056-15,0 0-192 0,0 0-64 0,0 0 0 16,5 0-1824-16,-5 0-368 0</inkml:trace>
  <inkml:trace contextRef="#ctx0" brushRef="#br0" timeOffset="8190.172">15069 5147 7359 0,'0'0'656'0,"0"0"-528"0,-2-5-128 0,2 5 0 16,0 0 6256-16,0 0 1216 0,0 0 240 0,0 0 48 0,0 0-4976 0,0 0-992 15,0 0-208-15,0 0-48 16,-5 5-624-16,2 1-128 0,1 1-16 0,1 2-16 16,-2 0-288-16,1 2-48 0,1-1-16 0,0 2 0 15,0 1-64-15,0 0-16 0,0 3 0 0,1-4 0 16,-1-1-16-16,0-2-16 0,0-1 0 0,1 0 0 16,0 0-64-16,0-1-16 0,0 0 0 0,0-7 0 15,2 4-48-15,-2-4-16 0,0 0 0 0,0 0 0 0,0 0-16 0,3 5 0 16,-3-5 0-16,0 0 0 0,0 0 0 0,3 5 0 15,-3-5 0-15,0 0 0 0,0 0 0 0,0 0-128 16,0 0 192-16,0 0-64 0,0 0-128 0,0 0 128 16,0 0-128-16,0 0 128 0,0 0-128 0,0 0 128 15,0 0-128-15,0 0 128 0,0 0-128 0,6 1 0 16,0 0 0-16,1-1 0 0,0-2 128 0,3 0-128 16,0 1 0-16,0 1 128 0,1 0 0 0,0 2 0 15,2 1 0-15,1-1 0 16,-2-1 128-16,2 0 32 0,2 1 0 0,-1-1 0 0,2 3-80 0,-1-1-16 15,-3 2 0-15,1-2 0 0,2-1-192 0,-2-1 0 16,1-2 128-16,-2 1-128 0,-1 1 0 0,-1 0 0 0,-1 0 0 16,0-1 0-16,-2-2 0 0,-2 0 0 0,0-1 0 0,0 1-160 31,-6 2-288-31,0 0-48 0,6-1-16 0,-2-2 0 16,-1-2-1456-16,-1 0-288 0,-2 0-64 0,0 5-11312 0,0 0-2272 0</inkml:trace>
  <inkml:trace contextRef="#ctx0" brushRef="#br0" timeOffset="8455.76">15373 5141 35295 0,'0'0'1568'0,"0"0"320"0,-4 0-1504 0,0 1-384 0,4-1 0 0,-5 2 0 0,5-2 1824 0,-6 3 288 15,0-1 64-15,1 3 16 0,2 2-880 0,0 3-176 16,-1 1-48-16,1 2 0 0,0 2-416 0,1 2-96 15,0-1 0-15,2 2-16 0,0 0-64 0,1-1-16 16,0 1 0-16,0-1 0 0,0 0-208 0,0 1-32 16,0-2-16-16,0 2 0 0,0-3-224 0,0 2 0 15,0-4 0-15,1-1 0 0,0 0 0 0,0-3 0 16,0 0 0-16,2-2 0 16,0-3-432-16,-4-4-16 0,6 2-16 0,1-3 0 15,0-3-1696-15,0-3-336 0,-1-2-64 0,0-1-17024 0</inkml:trace>
  <inkml:trace contextRef="#ctx0" brushRef="#br0" timeOffset="8940.097">15781 4879 39855 0,'0'0'880'0,"-4"4"176"0,0 0 32 0,0 1 32 0,-2-2-896 0,2 2-224 0,4-5 0 0,0 0 0 0,0 0 1200 0,0 0 192 15,0 0 32-15,0 0 16 0,0 0-768 0,6 0-160 16,0-2-16-16,1-1-16 0,2-3-160 0,1 1-16 15,0-3-16-15,-1 0 0 0,1 1-80 16,2-1-16-16,0 2 0 0,-1 1 0 0,-2 1-32 0,2 1-16 16,1 0 0-16,0 2 0 0,0 2 0 0,0 1 0 15,0 1 0-15,1 1 0 0,-2 3-144 0,1 1 128 16,0 1-128-16,1 1 128 0,-2-2 112 0,2-2 16 16,0 0 0-16,0 0 0 0,0 0-256 0,2-1 144 15,-2-1-144-15,1 0 128 0,0-3-128 0,-1-1 128 16,-2-1-128-16,0 0 128 0,0-1-128 0,-2 0 160 15,-2-1-160-15,1-1 160 0,1-2-160 0,-1-1 0 16,-1-1 0-16,0 1 0 0,-2 0 0 0,0-2 0 16,0 1 0-16,-1-1 0 0,-1 2-192 0,-1 1 0 0,-1 0-16 0,0 1 0 31,-1 5-240-31,0 0-64 0,0 0 0 0,-3-4 0 0,-1 1-1472 0,-1 2-288 0,-2 2-64 0,0 2-16992 16</inkml:trace>
  <inkml:trace contextRef="#ctx0" brushRef="#br0" timeOffset="9317.693">15791 5231 30399 0,'0'0'1344'0,"0"0"288"0,0 0-1312 0,0 0-320 0,0 0 0 0,0 0 0 0,0 0 1600 0,-1-4 256 15,1-1 64-15,1 0 0 0,2 1-512 0,1 0-80 16,0-1-32-16,2 0 0 0,1 0-336 0,1 1-80 16,-1-2-16-16,4 1 0 0,1 2-240 0,-1-2-48 15,-3 2-16-15,2 1 0 0,0-1-336 0,0 2-64 16,-1 2-16-16,-2 2 0 0,0-1-144 0,0 3 0 16,-2 1 0-16,-1 3 0 0,-1 1 0 0,-1 2 288 15,-1 1-32-15,0 0 0 0,0 1-80 0,0 0-32 16,-1-1 0-16,1-2 0 0,0-1 32 0,2-1 0 0,0-1 0 0,3-2 0 15,2-3-176-15,2 0 0 16,2-3 144-16,1 1-144 0,3-1 224 0,3-1-32 16,-1-1 0-16,3 0 0 0,2-3-16 0,0 0-16 0,0-3 0 0,0 3 0 15,-2 1-160-15,1 1 160 0,-4 0-160 0,-1 0 160 16,-3-1-160-16,-4 1 0 0,-1-1 0 0,-2 1 0 31,-2 0-1232-31,-5 3-176 0,2-5-48 0,-2-1-19824 0</inkml:trace>
  <inkml:trace contextRef="#ctx0" brushRef="#br0" timeOffset="11176.076">17060 4651 11967 0,'10'-7'528'0,"-5"2"112"0,0-2-512 0,0-1-128 15,0 2 0-15,1-2 0 0,-1 0 3040 0,-1-1 576 16,1 0 112-16,0 2 32 0,-1 3-1920 0,-1-1-384 16,-2 0-80-16,-1 5-16 0,0 0-272 0,0 0-64 15,-5 0-16-15,-2 3 0 0,-1 1-96 0,-1 3-16 16,-3 5 0-16,-1 6 0 0,0 5-320 0,-3 5-80 16,0 3-16-16,1 4 0 0,-1 4 32 0,-1 2 0 15,1 1 0-15,-1 1 0 0,0 2-16 0,3-1 0 16,0-1 0-16,5-2 0 0,2-3-208 0,3-4-32 15,3-2-16-15,4-4 0 0,2-2-48 0,5-5 0 16,3-3 0-16,2-4 0 0,0-2-192 0,4-4 0 16,1-3 128-16,2-4-128 0,-1-5 0 0,3-1 0 15,0-5 0-15,-1 1 0 0,-2-3 0 0,-2-2 0 0,-3 0 0 16,-1-4 0-16,-3 1 0 0,-2 0 0 0,-4-1-128 0,-3 1 128 16,-3-4-256-16,-3 2 48 15,-2 2 16-15,-3 1 0 0,-3 4 192 0,-3 1-192 16,-2 2 192-16,-3 2-192 0,-1 1 192 0,-3 4 0 15,2-1 0-15,0 4 0 0,2 2 0 0,0 1 0 16,-1 0 0-16,3 1 0 0,-1 0 0 0,3 0 0 16,1 0 0-16,3-1 0 0,2-1-160 0,3-1 16 15,6-2 0-15,0 0 0 16,0 0-2240-16,8-1-448 0,3-1-96 0,2-2-12992 0</inkml:trace>
  <inkml:trace contextRef="#ctx0" brushRef="#br0" timeOffset="11566.748">17452 4666 29023 0,'0'0'1280'0,"-2"-3"272"0,2 3-1232 0,0 0-320 0,-3-3 0 0,3 3 0 16,-4-3 1136-16,0 2 160 0,-2 2 48 0,-1 3 0 15,-1 3-400-15,0 4-80 0,1 4-16 0,-3 2 0 16,-1 3-272-16,-1 3-48 0,0 3-16 0,-1 2 0 15,-2 4-64-15,2 1 0 0,-1 0-16 0,1 0 0 0,1 0-48 0,2 1-16 16,1-1 0-16,3-2 0 16,2-1-80-16,4-2-16 0,4-1 0 0,1-2 0 0,2-4-272 15,2-2 128-15,0-3-128 0,3-2 0 0,2-1 128 0,0-2-128 16,1-3 0-16,1-4 0 0,-1-5 0 0,2-4 0 16,0-2 0-16,-2-3 0 0,0-2 0 0,0-1 0 15,-4-1-144-15,1-2 144 0,-2 0-192 0,-3 0 32 16,-2 0 16-16,-3 1 0 0,-3-2 144 0,-2 0-208 15,-2 3 80-15,-3 1 128 0,-3 0 0 0,-2 3 0 16,2 3 0-16,-2 1 0 0,-1 3 0 0,2 1 0 16,-2 2 0-16,0 1 0 0,0 0 0 0,0 1 0 15,2 1 0-15,2-1 0 0,2 1-288 0,1 0 16 16,2 0 0-16,5-3 0 16,0 0-2752-16,0 0-560 0</inkml:trace>
  <inkml:trace contextRef="#ctx0" brushRef="#br0" timeOffset="11738.521">17669 5074 31327 0,'-5'0'2784'0,"-1"0"-2224"0,-1 0-560 0,0 1 0 16,-1 3 1344-16,2-2 144 0,0 1 48 0,1-3 0 15,1 0-736-15,4 0-144 0,0 0-16 0,0 0-16 16,0 0-624-16,0 0-208 0,0 0 0 0,6-5-16976 15</inkml:trace>
  <inkml:trace contextRef="#ctx0" brushRef="#br0" timeOffset="12099.888">17835 4712 5519 0,'0'0'496'0,"0"0"-496"16,-1-4 0-16,1 0 0 0,2-1 5696 0,2 0 1056 15,2-1 208-15,0 1 32 0,3 0-5456 0,2 0-1104 16,2 0-224-16,0 3-32 0,2-1-176 0,1 2 128 0,-1 1-128 0,2 0 128 16,-1 0-128-16,0 1 0 15,1 0 0-15,0 1 0 0,-3 3 0 0,0 2 0 16,0 2 0-16,-4 3 0 0,-1-3 544 0,-1 4 80 0,-3 2 16 0,-1 0 0 15,-2 3 576-15,-1 4 112 16,-3 0 16-16,-2 1 16 0,0 1-240 0,-3 0-48 0,-2 2-16 0,-1-2 0 16,-1 2-240-16,-1-1-48 0,-1 1-16 0,2 0 0 15,-1-2-208-15,1-1-32 0,0-1-16 0,2-1 0 16,0-3-256-16,1-3-48 0,1-1-16 0,2-1 0 0,0-4-176 0,2-1 0 16,1-2 0-16,2-6 0 31,0 0-1264-31,4-2-224 0,2-6-48 0,2-1-11648 0,2-5-2336 0</inkml:trace>
  <inkml:trace contextRef="#ctx0" brushRef="#br0" timeOffset="12490.479">18404 4621 19343 0,'0'0'1728'0,"0"0"-1392"16,0 0-336-16,0 0 0 0,0 0 1696 0,0 0 272 16,0 0 48-16,0 0 16 0,0 0-1184 0,0 0-224 15,0 0-48-15,0 0-16 0,0 0 368 0,-5 2 80 0,-2 3 16 0,-1 2 0 16,0 2-128-16,-2 2-32 0,-1 1 0 16,0 3 0-16,1 2-32 0,0-2-16 15,1 3 0-15,2 1 0 0,1-1-240 0,1 1-64 0,1-2 0 0,3-1 0 16,2-3-272-16,2-2-64 0,1-4-16 0,3 1 0 15,1-1-160-15,2-1 0 0,0-4 0 16,2-3 0-16,-1-3 0 0,1-3 0 0,0-1 0 0,0-2 0 16,-1-2 0-16,0-1 0 0,-2-2 0 0,1 1 0 15,0-1 0-15,-3 0 0 0,-2 2 0 0,-1-1 0 16,-1-1 0-16,-1 2-144 0,-2-1 144 0,-2 1 0 16,-2 1-144-16,-1 3 144 0,-1 0 0 0,0 1-144 0,-1 0 144 0,0 2-192 15,0 1 192-15,-1 3-192 16,1 1-400-16,0 2-96 0,0 0-16 0,1 3 0 15,1 1-1904-15,1 1-384 0</inkml:trace>
  <inkml:trace contextRef="#ctx0" brushRef="#br0" timeOffset="12693.585">18329 5178 24879 0,'-10'12'2208'0,"6"-7"-1760"16,0 1-448-16,0-1 0 0,4-5 2496 0,0 0 432 15,0 0 80-15,0 0 0 0,0 0-1376 0,4-7-288 16,2-3-48-16,3-3-16 0,1-6-448 0,3 1-112 16,0-5-16-16,2-2 0 0,2-2-384 0,2 0-64 15,0-2-32-15,0 0 0 0,-1 1-224 0,1-1 0 16,-2-2 0-16,-1 2 0 0,1 0 0 0,0-1-128 0,-3 2-16 0,1 1 0 31,-1 1-1968-31,-1 3-384 0,0 0-64 0</inkml:trace>
  <inkml:trace contextRef="#ctx0" brushRef="#br0" timeOffset="13021.684">18669 5016 11967 0,'0'0'1072'0,"-3"8"-864"15,-1-3-208-15,1 2 0 0,-1-1 2848 0,-1 0 528 16,-1 0 96-16,0 0 32 0,-1 0-2176 0,0 2-432 15,0 0-96-15,-2 2-16 0,0 2 144 0,-1 0 32 16,1 0 0-16,-1 2 0 0,1 0 352 0,2 1 80 16,-2 0 16-16,2 0 0 0,2 1-368 0,0-1-64 15,1-1-16-15,2-1 0 0,3-2-384 0,2-2-64 16,2-3-32-16,1-1 0 0,1-2-480 0,1-1 128 16,0-4-128-16,2-1 0 0,0-2 0 0,0-1 144 15,-1-1-144-15,1-2 128 0,-2-1-128 0,0 0 0 16,-1 3 144-16,-1-2-144 0,-1 2 0 0,-2 0 0 15,-1 0 0-15,-2 2 128 0,0 5-128 0,-2-5 128 16,-1 2-128-16,-2 1 128 0,-2 0-272 0,0 0-48 16,-1 0-16-16,0 0-18208 0</inkml:trace>
  <inkml:trace contextRef="#ctx0" brushRef="#br0" timeOffset="14147.538">20727 4579 23039 0,'0'0'1024'0,"0"0"192"0,-5-3-960 0,1-1-256 0,0-1 0 0,1 1 0 0,-1 1 3344 0,0 0 624 15,1-4 128-15,-1 0 32 16,0-2-2144-16,0 0-416 0,1-4-96 0,0 0 0 15,0 2-480-15,0-2-96 0,0-2 0 0,1-1-16 16,-1-1-80-16,1 0-16 0,0 0 0 0,0-2 0 0,0 1-256 0,1-4-48 16,0 0-16-16,1-1 0 0,1 2-240 0,3-1-48 15,0 0-16-15,1 0 0 16,4 0-160-16,1-3 0 0,0 0 144 0,2-1-144 0,2 2 0 0,2-1 0 16,0 2 0-16,2 1 0 0,0 2 0 0,-1 1 128 15,0 2-128-15,0-1 0 16,0 1 0-16,-1 2 0 0,-2 1 0 0,-2 2 0 0,-1 4 0 0,0 1 0 15,-3 1 0-15,0 1 0 16,-2-1-352-16,-1 2-96 0,-2 1 0 0,-3 3-16 16,0 0-1488-16,0 0-288 0,0 0-64 0,0 0-11104 15,0 0-2208-15</inkml:trace>
  <inkml:trace contextRef="#ctx0" brushRef="#br0" timeOffset="24188.845">21135 4115 6447 0,'0'0'576'0,"0"0"-576"16,0 0 0-16,0 0 0 0,0 0 2208 0,0 0 336 15,0 0 64-15,0 0 16 0,6-1-1504 0,-6 1-288 16,5-2-64-16,-5 2-16 0,5 0-48 0,-5 0 0 16,5-2 0-16,-5 2 0 0,0 0-64 0,5-3 0 15,-5 3-16-15,0 0 0 0,5-3 128 0,-5 3 16 16,4-3 16-16,-4 3 0 0,4-3-16 0,-4 3-16 16,4-3 0-16,-4 3 0 0,3-4-48 0,-3 4-16 15,2-5 0-15,-2 5 0 0,0 0 32 0,2-5 16 0,-1 0 0 0,-1 5 0 16,0 0-80-16,-1-4-16 0,-1 0 0 0,2 4 0 15,-3-4 0-15,-1 2-16 16,-1-2 0-16,0 3 0 0,-1 1-224 0,0 0-32 0,0 0-16 0,-2 0 0 16,0 2 0-16,-1 1 0 15,0 1 0-15,-1 1 0 0,-1 1 128 0,0 2 32 0,-1-1 0 0,2 2 0 16,0 2 16-16,-2-1 16 0,1 1 0 0,1 0 0 16,0 2-112-16,2 2-32 0,0-4 0 0,2 2 0 15,2 0-208-15,2 0-64 0,3-3 0 16,1 1 0-16,1 0-128 0,3-1 0 0,0-3 0 0,1 1 0 15,2-1 0-15,-2 0 0 0,2-1 0 0,0-1 0 16,0-1 0-16,1-1 0 0,-1-1 0 0,0-2 0 16,0 0 0-16,0 0 0 0,0-2 0 0,-2 0 0 0,-2-1 0 0,0-1 0 15,-1-2 0-15,0 1 0 0,-1-3-192 0,-1 0 192 16,-1 0-192-16,1-2 192 0,0-1-208 16,0 1 80-16,-1-2 128 0,-1 0-208 0,1 0 64 0,0-1 16 15,0 1 0-15,1 0 0 0,-1 2 128 16,1 1-160-16,-2 1 160 0,1 0-160 0,1 2 160 0,-1-1 0 15,0 2 0-15,-1 5 0 0,2-3 0 0,-2 3 0 16,0 0 0-16,0 0-128 0,0 0 128 0,0 0 0 16,0 0 0-16,0 0 0 0,3 5 0 0,-1 1 144 15,-1 2-144-15,-1 1 160 0,0 1-32 0,-1 2 0 16,-1 1 0-16,0 0 0 0,-1 3 16 0,1-1 0 16,-2 0 0-16,1 2 0 0,0 1 48 0,1-1 0 15,1 1 0-15,0-2 0 0,0 1-64 0,1-2 0 16,0-2 0-16,0 1 0 0,1-1-128 0,1-1 0 0,0-1 0 0,0-3 128 15,0 0-128-15,1-1 0 16,-1-1 0-16,0-1 0 0,-2-5 0 16,2 5 0-16,-2-5 0 0,0 0 0 15,0 0-368-15,0 0 0 0,0 0 0 0,0 0 0 16,5 1-1776-16,-5-1-352 0,5-3-80 0,-1 0-15360 0</inkml:trace>
  <inkml:trace contextRef="#ctx0" brushRef="#br0" timeOffset="24720.034">21488 4172 10127 0,'0'0'896'0,"0"0"-704"16,0 0-192-16,0 0 0 0,0 0 3776 0,0 0 704 15,0 0 160-15,0 0 32 0,0 0-2240 0,0 0-432 16,0 5-80-16,0 1-32 0,1 1-480 0,-1 2-80 16,0 1-32-16,0 1 0 0,0 0-560 0,0 1-112 0,0 1-32 0,0 0 0 15,0 1-272-15,0 0-48 16,0 0-16-16,0-1 0 0,1 0-256 0,-1-1 160 0,-1-2-160 16,1 1 128-16,-1-2-128 0,0 0 0 15,0-1 0-15,0-2 0 16,1-1-688-16,0-5-112 0,0 0-32 0,0 0 0 15,0 0-2304-15,0 0-480 0</inkml:trace>
  <inkml:trace contextRef="#ctx0" brushRef="#br0" timeOffset="24907.526">21437 4289 12895 0,'0'0'1152'0,"0"0"-928"0,0 0-224 0,0 0 0 0,0 0 4224 0,0 0 816 16,0 0 144-16,0 0 48 0,0 0-2576 0,0 0-512 15,0 0-96-15,0 0-32 0,0 0-800 0,5-1-176 16,-5 1-16-16,6 1-16 0,0 1-416 0,0 0-80 15,-1 1 0-15,1 0-16 0,1 0-352 0,0 0-144 16,1-1 128-16,1 0-128 0,-1 0 0 0,1 0 0 16,-1-2 0-16,0 0 0 15,0 0-1568-15,-1-1-288 0,2 0-64 0,-1-1-15936 16</inkml:trace>
  <inkml:trace contextRef="#ctx0" brushRef="#br0" timeOffset="25393.935">21906 4259 22047 0,'0'0'976'0,"0"0"208"0,0 0-944 0,2-5-240 15,0 1 0-15,-1 0 0 0,0-1 1408 0,0 1 224 16,-2 0 48-16,1 4 16 0,-1-4-432 0,1 4-96 16,0 0-16-16,0 0 0 0,-5-1-144 0,-1 1-48 15,0 1 0-15,-1 2 0 0,0 1-224 0,0 1-48 16,-1 1-16-16,-1 1 0 0,1 3 160 0,-2-2 48 16,0 3 0-16,0 2 0 0,2-1-192 0,0 0-48 15,2 1 0-15,1 0 0 0,3-2-384 0,1 1-96 16,1-1-16-16,2-1 0 0,2 0-144 0,1-2 0 15,3-1 0-15,-1-2-176 16,2-2-256-16,2-2-48 0,0-1-16 0,0-2 0 16,1-1-1920-16,1-1-384 0,-1-1-80 0,-1-2-12960 0</inkml:trace>
  <inkml:trace contextRef="#ctx0" brushRef="#br0" timeOffset="25690.921">22012 4291 17503 0,'0'0'1552'0,"0"0"-1232"0,1-5-320 0,-1 5 0 16,2-6 2384-16,-2 6 432 0,0 0 64 0,1-4 32 0,-1 4-1056 0,0 0-192 15,0 0-64-15,-3-2 0 16,-1 1-272-16,-1 2-64 0,0 2-16 0,0 1 0 16,-1 1-416-16,0 1-64 0,-1 1-32 0,1 1 0 15,1 0-208-15,0 2-32 0,-1 0-16 0,2 1 0 0,1-1-96 0,1-1-32 16,2 0 0-16,0 0 0 0,0-2-352 16,2 1 128-16,0-1-128 0,2-2 0 0,1 0 0 0,1-1 144 15,1 0-144-15,2-2 0 16,0-1 0-16,0-1 0 0,1-2-240 0,0-1 80 15,1-1-224-15,-2-1-64 16,0-1 0-16,-1 0 0 0,1 0-368 0,-3-1-80 0,-1-1 0 0,-2 0-16 16,-1 1 128-16,-1 0 16 0,-2 1 16 0,-2 1 0 0,-1 0 576 0,-1 0 176 15,-1 0 0-15,-1 1 0 0,-1 0 0 0,0 1 0 16,1-1 0-16,0 1 0 0,0 2-208 0,1-1-96 16,1 0-16-16,5 2-10176 15,0 0-2048-15</inkml:trace>
  <inkml:trace contextRef="#ctx0" brushRef="#br0" timeOffset="26018.885">22160 4284 29663 0,'0'0'1312'0,"0"0"272"0,0 0-1264 0,-4 4-320 0,1 1 0 0,0 0 0 15,0 0 1536-15,-1 1 240 0,2-1 48 0,-1 1 16 16,1 0-800-16,0 1-144 0,0 0-48 0,1 0 0 15,1-1-400-15,0-1-96 0,0 2-16 0,0 1 0 16,1-3-96-16,0 1-32 0,0 0 0 0,1 0 0 16,-2-6-80-16,3 4 0 0,-3-4-128 0,0 0 192 0,4 5-192 0,-4-5 128 15,0 0-128-15,6 0 0 0,-6 0 272 0,4-4-32 16,0 1-16-16,0-1 0 0,-1-1 144 0,-1-1 16 16,0 1 16-16,1-3 0 0,-1-1 80 0,0 1 16 15,2-1 0-15,-1 1 0 0,0-1-240 0,0 0-64 16,-1 0 0-16,0 0 0 0,1 0-192 0,0 1 0 15,0 0 0-15,0 1 0 0,1-1 0 0,-1 2 0 16,0 0-128-16,1 2 128 16,-4 4-1440-16,5-3-176 0,0 1-48 0,0 0-17248 0</inkml:trace>
  <inkml:trace contextRef="#ctx0" brushRef="#br0" timeOffset="26332.456">22313 4256 20271 0,'0'0'1792'0,"0"0"-1424"16,-3 5-368-16,0 0 0 0,-1-1 3648 0,1 2 640 0,0 0 144 0,2-1 32 16,-2 1-2544-16,1 0-496 15,1 1-96-15,0 0-32 0,1-2-528 0,-1 2-128 16,1 0 0-16,0 0-16 0,1 0-304 0,0-2-64 16,-1-5-16-16,2 5 0 0,-2-5-48 0,0 0-16 15,0 0 0-15,3 5 0 0,-3-5 48 0,0 0 16 0,0 0 0 0,0 0 0 16,0 0 144-16,0 0 16 0,5 2 16 0,-5-2 0 15,0 0-32-15,6-3 0 0,0-1 0 0,-1 1 0 16,-2-1-192-16,1-1-64 16,0-1 0-16,0-1 0 0,0-1-128 0,0 0 0 0,0 1 0 0,1-1 0 0,-1 0 0 0,0 0 0 15,2-1 0-15,1 1 0 0,0 0 0 0,0-2-256 16,0 1 64-16,0 0 16 16,0 2-336-16,-1 0-64 0,1 1 0 0,-1 1-16 15,-2 1-960-15,-2 1-192 0,1-2-48 0,-3 5 0 16,0 0-1360-16,0 0-288 0</inkml:trace>
  <inkml:trace contextRef="#ctx0" brushRef="#br0" timeOffset="26660.54">22465 4296 11967 0,'0'0'1072'0,"0"0"-864"16,0 0-208-16,4 4 0 0,-4-4 4208 0,4 3 784 16,1-1 176-16,0-1 16 0,0 0-2656 0,1 0-544 15,-1-1-96-15,0 0-32 0,-5 0-656 0,6-2-144 16,0 0-32-16,0 0 0 0,-1 0-560 0,1 0-112 15,0 0-32-15,0-2 0 0,1 1-192 0,-2 0-128 16,-1-2 128-16,0 0-128 0,0 0 0 0,-1 1 0 16,-1-1 0-16,1 0 0 0,-1 0 0 0,-1 0 0 15,-2 0 0-15,1 5 0 0,0 0 0 0,-3-4 0 0,-1 0 0 0,0 2 0 16,-2 1 144-16,0 2-144 16,-2 1 192-16,-2 2-192 0,0 2 496 0,0 1-16 15,0 1 0-15,0 1 0 0,0 0 128 0,1 2 32 16,3-1 0-16,0 2 0 0,1-1-224 0,2 0-32 0,1 0-16 0,1-1 0 15,2-1-368-15,1 0 0 0,3-1 0 0,1-1 0 0,0-1 0 0,3-2-320 16,1-1 64-16,2-2 16 16,1-2-1072-16,3 0-224 0,-2-3-32 15,0-1-16-15,3-1-1728 0,-1 1-336 0</inkml:trace>
  <inkml:trace contextRef="#ctx0" brushRef="#br0" timeOffset="26910.513">22740 4199 33407 0,'0'0'1472'0,"0"0"320"0,0 0-1440 0,0 0-352 16,0 0 0-16,0 0 0 0,-5 2 1984 0,-2 1 336 15,0-1 64-15,0 3 16 0,0 1-1008 0,1 1-208 16,-1 1-32-16,1 1-16 0,0 1-656 0,0 1-128 16,2-1-32-16,-1 2 0 0,1 1-176 0,1 0-144 15,1 0 192-15,1-1-192 0,2-1 0 0,2-1 0 16,0 1 0-16,2-2 0 0,0-1 0 0,2 0 0 15,1-3-176-15,1-2 176 16,2-3-512-16,1 0 0 0,1-1 0 0,0-1 0 16,0-4-256-16,0 0-32 0,-1-1-16 0,1-2 0 15,-1-2-1168-15,0 1-224 0,-2-2-48 0,0 0-8960 0,-2-1-1792 0</inkml:trace>
  <inkml:trace contextRef="#ctx0" brushRef="#br0" timeOffset="27113.619">22907 4113 7359 0,'-10'9'320'0,"6"-4"80"0,0 2-400 0,-2 0 0 15,0 2 0-15,0 0 0 0,1 1 4400 0,0 1 784 16,1 3 176-16,1-2 16 0,2 1-4064 0,1 1-816 16,0 1-176-16,2 1-16 0,2-4-304 0,-1 3 0 15,0-2 0-15,1-1 0 0,-2 0-240 0,2-1-96 16,0-1-32-16,0-2 0 15,-3 0-272-15,0 0-64 0,0 0-16 16,-1-8-10352-16</inkml:trace>
  <inkml:trace contextRef="#ctx0" brushRef="#br0" timeOffset="27333.511">22772 4310 13823 0,'0'0'1216'0,"0"0"-960"0,0 0-256 0,0 0 0 16,0 0 3072-16,0 0 560 15,0 0 112-15,5-2 32 0,-5 2-1472 0,7-3-304 16,2 0-48-16,0 1-16 0,1 0-384 0,0 0-80 16,0 0 0-16,0 1-16 0,1 0-464 0,0 1-96 0,-1 1 0 0,0 0-16 15,-2 1-272-15,0 0-48 0,-1 1-16 0,-1 0 0 16,2-1-304-16,-1 1-64 0,-1 0-16 0,0 0 0 16,1 0-304-16,-1-1-64 0,-2 1-16 0,1-2-13072 15,-5-1-2608-15</inkml:trace>
  <inkml:trace contextRef="#ctx0" brushRef="#br0" timeOffset="27583.496">22919 4502 21183 0,'0'0'944'0,"0"0"192"0,5 2-912 0,0 0-224 16,2-1 0-16,2-1 0 0,-1-2 4608 0,1-1 864 16,2-1 176-16,1-2 48 0,0 0-3520 0,0-1-688 15,0-2-144-15,0-1-16 0,-2-1-688 0,-1 0-144 16,-1-1-32-16,0 1 0 0,0-1-464 0,-2 3 0 16,-1-2 0-16,-1-1 0 15,-2 2-2176-15,-1 2-384 0,-1-8-80 0,-5 6-16 0</inkml:trace>
  <inkml:trace contextRef="#ctx0" brushRef="#br0" timeOffset="31538.769">23488 3970 27983 0,'0'0'1232'0,"0"0"272"0,0 0-1200 0,0 0-304 15,0 0 0-15,0 0 0 0,-4 0 1376 0,-2 0 224 16,1 0 32-16,0 1 16 0,0 1-272 0,5-2-48 16,-5 3-16-16,1 0 0 0,0 1-224 0,0 0-64 15,0 2 0-15,1-1 0 0,-2 2-448 0,-1 3-80 16,0 1-32-16,-1 2 0 0,0 2 80 0,1 2 16 16,0 2 0-16,0-2 0 0,0 2-96 0,1 0-16 15,0 1 0-15,1-1 0 0,1 1-144 0,1 0-48 16,1-2 0-16,1 0 0 0,2-3-64 0,0 1-32 15,1-3 0-15,1-1 0 0,1-2-160 0,0-1 0 16,0-1 144-16,1-2-144 0,0-1 0 0,1-3 144 16,0-1-144-16,0-1 0 0,2-1 128 0,-1-1-128 0,-1-1 0 0,0-4 0 15,0 0 0-15,-1-2 0 16,-1 0 0-16,-1 0 0 0,0-2 0 0,-3 0 0 0,-1-1 0 0,-1 2 0 16,-1 0 0-16,-2 1 0 0,-3-1 128 0,-1 1-128 15,-1 3 0-15,0-1 0 0,-1 1 128 0,-1 1-128 16,0 1 0-16,-1 1 0 0,0 1 128 0,1-1-128 15,1 1 0-15,1 1 0 0,2 0 0 0,0 1 0 16,1 0 0-16,6 0 0 0,0 0 0 0,0 0 0 16,0 0-1024-1,0 0-176-15,0 0-16 0,4 4-16 0,1 1-1232 0,1 0-240 0,0 0-48 0</inkml:trace>
  <inkml:trace contextRef="#ctx0" brushRef="#br0" timeOffset="31835.616">23589 4174 33343 0,'0'0'1472'0,"0"0"320"0,0 0-1440 0,0 0-352 16,8-1 0-16,0 0 0 0,0 1 1824 0,-1 0 288 15,1 0 64-15,-1 0 16 0,0 0-784 0,-1-2-144 16,1 1-48-16,-1 0 0 0,-6 1-816 0,5-1-160 16,1 1-48-16,0 0 0 0,-1 0-192 0,-5 0 0 15,5 1 0-15,-5-1 0 16,0 0-2112-16,0 0-480 0</inkml:trace>
  <inkml:trace contextRef="#ctx0" brushRef="#br0" timeOffset="36669.974">24066 4139 13823 0,'0'0'1216'0,"0"0"-960"15,3-4-256-15,-2-1 0 0,0 0 2176 0,0 0 400 16,-1 0 80-16,-1 0 16 0,0 0-1328 0,-1 1-256 16,0 0-48-16,-1 0-16 0,-1 2 32 0,1-1 0 15,-1 1 0-15,-1 1 0 0,-1 1 160 0,-1 1 48 16,1 3 0-16,-2-2 0 0,-1 3-160 0,-1 2-16 16,-1 1-16-16,0 0 0 0,0 3-336 0,0-1-64 15,0 0-16-15,2 2 0 0,2 2-112 0,2-2-32 16,3 0 0-16,0 0 0 0,2-1-288 0,2-1-64 15,0 1-16-15,2-1 0 0,1 0-144 0,2-2 0 16,2 0 0-16,0-1 0 0,-1-1 0 0,0-2 0 0,2-2 0 0,5-1 0 31,-1-2-1088-31,0-2-160 0,-1-2-32 0,-1-1 0 16,-1-1-1680-16,0-1-352 0,3-3-64 0,-2 1-16 0</inkml:trace>
  <inkml:trace contextRef="#ctx0" brushRef="#br0" timeOffset="36998.067">24249 4134 11967 0,'0'0'1072'0,"0"0"-864"0,0 0-208 0,0 0 0 16,0 0 3536-16,0 0 672 0,0 0 128 0,0 0 16 15,0 0-2368-15,0 0-464 0,-6 1-112 0,0 0 0 16,0 2-384-16,-1 0-64 0,-1 2 0 0,0 0-16 16,0 0-304-16,1 1-48 0,0 0-16 0,0 2 0 0,1-2-128 15,1 3-48-15,2-1 0 0,1 1 0 0,1-1 16 0,1 1 0 16,1-2 0-16,2 0 0 0,2 0-192 0,3 0-32 15,-1-2-16-15,1-2 0 0,2 0-16 0,2-1 0 16,0-1 0-16,1-1 0 0,0-1-160 0,-1-2 0 16,-1-1 0-16,-1 1 0 0,0-3 0 0,0 1 0 15,-1-1-192-15,-3 0 192 0,0 0 0 0,-1 1 0 16,-2-2 0-16,-1 1 0 0,-1 0 0 0,-2 1 0 16,-2 0 0-16,-1 0 0 0,-1 0 0 0,0 1 0 15,-1 1 128-15,-1 0-128 0,0 1 0 0,0-1-320 16,-1 1 48-16,-1-1 16 15,1 0-288-15,8 3-48 0,-6-4-16 0,6 4 0 16,0 0-1840-16,0 0-368 0,0 0-80 0,0 0-16 0</inkml:trace>
  <inkml:trace contextRef="#ctx0" brushRef="#br0" timeOffset="37297.094">24393 4117 9215 0,'0'0'816'0,"0"0"-656"0,0 0-160 0,0 0 0 15,0 0 3872-15,0 0 736 0,0 0 160 0,0 0 32 16,-2 6-3120-16,1 1-608 0,0-1-128 0,0-1-32 0,-1 1 256 0,0 1 48 16,0 0 16-16,0 1 0 0,0 0-160 0,0-1-48 15,1 1 0-15,0 0 0 16,0 1-144-16,2-2-48 0,-1-1 0 0,0-2 0 0,0-4-336 0,0 0-80 16,0 0-16-16,0 0 0 15,0 0-112-15,0 0-32 0,0 0 0 0,0 0 0 0,7 0 0 0,-1-3-16 16,-2-2 0-16,1-1 0 15,0-2-96-15,-1 0-16 0,0 1 0 0,-1-1 0 0,2 0-128 0,0-1 160 16,0 0-160-16,0-1 160 0,0 1-160 0,0 0 128 16,0 1-128-16,-1 1 128 0,-1 2-336 0,1-2-80 0,-1 1-16 0,0 2 0 31,-1-1-400-31,-2 5-96 0,0 0-16 0,0 0 0 16,0 0-1984-16,0 0-400 0,0 0-64 0</inkml:trace>
  <inkml:trace contextRef="#ctx0" brushRef="#br0" timeOffset="37562.631">24592 4170 16383 0,'0'0'0'16,"0"0"0"-16,0 0 3104 0,0 0 624 0,1 7 128 0,-1-7 32 15,1 7-2208-15,-1-7-432 16,2 8-96-16,0 0 0 0,-1 1-400 0,-1-9-80 0,1 8-16 0,-1-8 0 16,0 9 208-16,0-9 32 15,0 0 16-15,0 10 0 0,0-10-16 0,0 0-16 0,0 0 0 0,0 0 0 16,0 0-368-16,0 0-64 0,0 0 0 0,0 0-16 15,0 0-128-15,0 0-32 0,0 0 0 0,0 0 0 16,9-5-80-16,-1 0-32 0,-2-1 0 0,1-1 0 0,-1 0-160 0,-1 0 0 16,1-4 0-16,0 2 0 0,2-1 0 0,-2-1-224 15,1 2 48-15,-1-3 16 16,3 3-608-16,-1-1-128 0,0 0-32 0,0 2 0 16,-3 0-768-16,-1 4-160 0,-1-2-16 0</inkml:trace>
  <inkml:trace contextRef="#ctx0" brushRef="#br0" timeOffset="37896.511">24764 4170 5519 0,'0'0'240'0,"6"7"64"16,-6-7-304-16,8 5 0 0,-1 0 0 0,0-1 0 0,-7-4 5120 0,9 3 960 0,-1-1 192 0,1-1 32 0,0-1-4352 0,-4 0-864 16,0 0-192-16,0-1-16 15,-1 0-304-15,0 0-64 0,-1-1-16 0,-3 2 0 0,3-4 48 0,1-4 16 16,-1 2 0-16,-1-1 0 0,-2 7-320 0,-1-8-64 15,-1 1-16-15,-1 0 0 0,0 1-160 0,0 0 0 16,0-1 144-16,1 4-144 0,-1 0 0 0,0 1 128 16,-1 1-128-16,-1-2 0 0,0 2 128 0,-1 1-128 15,0 1 128-15,-4 3-128 0,0 0 576 0,1 2 64 16,1 2 0-16,2 0 0 0,1 1 80 0,1 2 32 16,2 0 0-16,1-1 0 0,2 1-368 0,1-1-80 15,1-1-16-15,2 0 0 0,1-2-288 0,2-1 0 16,0-1 128-16,1-1-128 0,0-1 0 0,-3-2 0 0,2 0 0 15,1 0 0-15,1-1-176 0,0-1-80 16,2-1-32-16,0-1 0 16,0-1-2496-16,9-5-496 0</inkml:trace>
  <inkml:trace contextRef="#ctx0" brushRef="#br0" timeOffset="38083.982">25018 4090 19343 0,'0'0'1728'0,"0"0"-1392"0,0 0-336 0,0 0 0 15,0 0 2768-15,0 0 496 0,-4 5 80 0,1 2 32 16,0 0-1520-16,0 1-288 0,-1-2-64 0,1 2-16 16,0 0-384-16,1 2-80 0,0-1 0 0,1 1-16 15,-1 1-608-15,2-1-112 0,1 0-32 0,2 0 0 16,0-2-128-16,2-1-128 0,2-2 144 0,1 0-144 0,1-1 0 16,0-1-208-16,3-2 16 0,0-1 0 15,0-2-1968-15,-1-2-384 16,1-4-80-16</inkml:trace>
  <inkml:trace contextRef="#ctx0" brushRef="#br0" timeOffset="38499.62">25151 3989 7359 0,'0'24'656'0,"2"-7"-528"0,1 1-128 0,-1 2 0 16,0 2 4144-16,0-3 784 0,0 3 176 0,-1-2 16 15,-1 1-3296-15,-1-3-672 0,0-1-128 0,-1-1-16 16,0-2-16-16,1 0 0 0,-2 0 0 0,1-2 0 15,0 0-592-15,0-2-112 0,0-2-32 0,2-8 0 16,0 0-256-16,0 0 0 0,0 0 0 0</inkml:trace>
  <inkml:trace contextRef="#ctx0" brushRef="#br0" timeOffset="38687.148">25086 4085 28559 0,'0'0'2544'0,"8"0"-2032"0,-8 0-512 0,9 0 0 0,1 0 1392 0,-2-2 176 16,-8 2 32-16,10-1 16 0,-1 0-272 0,0 0-48 15,-1 1-16-15,-8 0 0 0,8-2-896 0,1 2-192 16,-1-1-48-16,0 0 0 0,-8 1-144 0,9-1 0 16,-2-1 0-16</inkml:trace>
  <inkml:trace contextRef="#ctx0" brushRef="#br0" timeOffset="38968.325">25304 3846 12895 0,'0'0'1152'0,"-7"-2"-928"0,7 2-224 0,-6-3 0 0,6 3 5184 0,0 0 1008 0,0 0 192 0,0 0 32 16,0 0-4512-16,0 0-912 0,0 0-176 0,3 10-48 15,0-2-96-15,-1 3-32 0,-2 2 0 0,1 3 0 16,1 2 256-16,-1 5 32 0,-1 2 16 0,0 4 0 16,2 2-432-16,-1-3-64 0,-1 1-32 0,1-1 0 15,0-2-288-15,1 0-128 0,-1-3 0 0,0 1 128 16,-1-5-128-16,1 2 0 0,-1-2-192 0,0 1 192 31,-1-1-752-31,0-3-16 0,-1-1-16 0,-1-2 0 0,-1-4-1040 16,0 0-208-16,0-3-32 0</inkml:trace>
  <inkml:trace contextRef="#ctx0" brushRef="#br0" timeOffset="39769.683">20492 4741 911 0,'11'2'0'0,"2"-1"0"15,2 0 0-15,2 1 0 0,4 0 7024 0,6 0 1312 16,6 0 272-16,12-2 48 0,13 1-5696 0,8-1-1136 16,2-1-224-16,14 0-64 0,14-1-544 0,9-3-112 0,4-2-32 0,74-5 0 15,-11 1-640-15,-81 6-208 0,19 2 128 0,16-2-128 16,10-1-1136-16,8-1-272 0,7 0-64 15,4 1-16-15,1 1-2240 16,39-2-448-16,-10 4-96 0,96 2-16 0,-60 3 2816 0,-35 2 544 0,-21 4 112 0,-63-2 32 0,0 1 432 0</inkml:trace>
  <inkml:trace contextRef="#ctx0" brushRef="#br0" timeOffset="40797.46">23599 4708 16575 0,'0'0'1472'0,"0"0"-1168"16,0 0-304-16,10-3 0 0,-1 0 2400 0,3 0 416 15,1 0 96-15,3-1 16 0,3 0-1264 0,4 0-256 16,3 1-64-16,3-1 0 0,3 0-96 0,-8 2-32 16,2-2 0-16,5 1 0 0,2-1-464 0,6 0-112 15,4 0 0-15,4 1-16 0,4 1-240 0,0 0-32 16,1 1-16-16,1-1 0 0,2 1 80 0,2 0 16 15,2 1 0-15,0 0 0 0,2 1-64 0,-16-1-16 0,1-1 0 0,3 1 0 16,3 2-192-16,1 1-32 16,0 1-128-16,-2-2 192 0,-4 1-192 0,0 0 0 0,0 0 128 0,0-1-128 15,-1 0 0-15,0 0 0 16,0-2 0-16,157 5 0 0</inkml:trace>
  <inkml:trace contextRef="#ctx0" brushRef="#br0" timeOffset="43237.637">21000 5514 17503 0,'0'0'1552'0,"0"0"-1232"0,-3-2-320 0,-1-1 0 0,-1 0 3456 0,1 0 640 15,0 0 128-15,0-2 32 0,1-2-2208 0,-1 0-448 16,-1 0-96-16,0-3-16 0,1 1-704 0,0-2-144 15,1-1-16-15,0-1-16 0,1 0-224 0,0-2-32 16,0-2-16-16,1 0 0 0,1-1-64 0,1 0-16 16,0-3 0-16,1 1 0 0,1-2-128 0,1 0-128 15,1 0 192-15,0 0-192 0,1 1 192 0,0-1-64 16,-1 2 0-16,2 2-128 0,0-1 0 0,0 2 0 16,0 1 0-16,-1 1 0 0,0 0 0 0,-2 2 0 15,2 2-144-15,1 0 144 0,0 1-352 0,0 2 16 16,-2 2 0-16,1-1-12176 15,0 4-2432-15</inkml:trace>
  <inkml:trace contextRef="#ctx0" brushRef="#br0" timeOffset="43690.717">21161 5073 16575 0,'0'0'1472'0,"0"0"-1168"0,0 0-304 0,0 0 0 16,1-4 3488-16,0-1 640 16,0 0 128-16,1-1 32 0,1 0-2480 0,2-2-480 15,0 1-112-15,2-1 0 0,1 0-576 0,-1 2-128 16,2 0 0-16,1 1-16 0,1 1-304 0,-1 1-48 16,0 0-16-16,0 2 0 0,2 1-128 0,-1 2 160 0,-1 1-160 0,0 1 160 15,0 2-160-15,-2 0 192 16,-2 1-192-16,0 1 192 0,-3 1-48 0,-1 1 0 0,-1 1 0 0,-2 0 0 15,-2 3 16-15,-1 0 0 0,-1 1 0 0,-1 1 0 16,-3-1 64-16,0-1 16 0,0 0 0 0,0 1 0 16,1-1-32-16,0-1 0 0,0-1 0 0,0-1 0 15,1-1 64-15,1 1 16 0,0-4 0 0,1 1 0 16,2-3 128-16,0 0 32 0,3-5 0 0,0 0 0 16,0 0-64-16,0 0-16 0,0 0 0 0,0 0 0 15,0 0-144-15,0 0-32 0,0 0 0 0,0 0 0 0,5 2-64 0,1 1 0 16,0 0-128-16,2-1 192 0,1-2-192 0,0 0 0 15,1-1 0-15,-1 1 0 0,3 0 0 0,-1-1 128 16,-1 0-128-16,0 1 0 0,0 0 0 0,0-2 0 16,-1 1 0-16,1 0 0 0,-2 1 0 0,-1 0-160 15,-1 0 160-15,1 0-192 16,-2 0-192-16,0 0-64 0,-5 0 0 0,0 0 0 16,5-2-1024-16,0 1-224 0,-5 1-32 0,3 0-10592 15,-3 0-2112-15</inkml:trace>
  <inkml:trace contextRef="#ctx0" brushRef="#br0" timeOffset="44112.551">21537 5032 11967 0,'0'0'1072'0,"0"0"-864"0,0 0-208 0,0 0 0 0,0 0 4000 0,0 0 752 15,0 0 160-15,-4 2 16 0,-1 1-3296 0,0 1-672 16,0 2-128-16,0 0-16 16,0 2-208-16,1 0-32 0,1 2-16 0,-1 1 0 0,0 0-272 0,1-1-48 15,0 1-16-15,1 0 0 0,0 0 16 0,1-2 0 16,0 1 0-16,1-1 0 0,0-2-16 0,1 0 0 15,-1-1 0-15,1 0 0 0,-1-6-96 0,0 0-128 16,0 0 176-16,0 0-176 0,5 5 352 0,-5-5-32 16,6 1-16-16,1-1 0 0,-1-1 64 0,1-1 16 15,-1-1 0-15,1 1 0 0,1 0-128 0,1 0-32 16,0 1 0-16,1-1 0 0,3 1-224 0,-2 0 0 16,-1 0 0-16,1 1 0 0,0 0 144 0,0 0-144 15,-3 0 128-15,2 0-128 0,-1-1 0 0,-1 0 0 16,-1-1 0-16,1 1 0 15,-3-1-944-15,0 0-112 0,-1-1-32 0,-4 3-10368 16,0 0-2096-16</inkml:trace>
  <inkml:trace contextRef="#ctx0" brushRef="#br0" timeOffset="44364.661">21692 4979 12895 0,'0'0'1152'0,"0"0"-928"16,0 0-224-16,0 0 0 0,0 0 4112 0,0 0 784 16,0 0 160-16,0 0 16 0,0 0-2976 0,1 7-608 0,-2 1-112 0,0 1-32 0,0 1-256 0,0 1-48 15,0 3-16-15,-1 1 0 0,0-1-256 0,0 3-64 16,0-1-16-16,0 0 0 0,1 1-240 0,-1 0-32 16,0 0-16-16,1 0 0 0,1-1-256 0,0 0-144 15,0-1 160-15,1-3-160 0,0 1 0 0,1-1 0 16,1-4 0-16,-2-1 0 15,1 0-384-15,0-1-128 0,0 0-32 0,-2-6 0 16,0 0-2464-16,0 0-480 0</inkml:trace>
  <inkml:trace contextRef="#ctx0" brushRef="#br0" timeOffset="44864.607">22084 5161 18431 0,'0'0'816'0,"0"0"160"0,0 0-784 0,0 0-192 0,0 0 0 0,6 3 0 16,2-1 2544-16,0-2 464 0,0 1 80 0,0-1 32 15,2 0-1904-15,0-1-384 0,0-1-80 0,0 0-16 16,0-1-496-16,1 0-112 0,0 1 0 0,-1 0-128 16,-1-2 144-16,1-2-144 0,-2 0 0 0,0 0 144 0,-2 0-144 0,-1 1 0 15,-2 0 0-15,0 0 128 0,-1 2-128 0,-1-1 192 16,-1-1-192-16,0 5 192 0,-3-5 128 0,0 2 16 15,0-2 16-15,-3 2 0 0,-2 1 160 0,0-1 16 16,1 2 16-16,-3 1 0 0,0 0 288 0,-1 1 48 16,-1 0 16-16,-1 1 0 0,1 1-64 0,0 1 0 15,-1 1 0-15,3 1 0 0,0 1-304 0,1 0-64 16,2 3-16-16,1 1 0 0,2 1-208 0,2-2-48 16,1 3-16-16,2 0 0 0,3-1-176 0,2 0 0 15,1 0 0-15,4-1 0 0,0-2 0 0,0 0 0 16,1-1 0-16,1-1 0 0,1 1-304 0,2-5 64 15,-1-1 16-15,-1-1 0 16,0-2-2016-16,0-1-384 0,-2-1-96 0</inkml:trace>
  <inkml:trace contextRef="#ctx0" brushRef="#br0" timeOffset="45114.577">22382 5104 19343 0,'0'0'1728'0,"0"0"-1392"0,0 0-336 0,0 0 0 15,0 0 3024-15,0 0 544 0,5 2 96 0,1 0 32 16,0 1-1712-16,-1-1-352 0,-5-2-64 0,6 5-16 16,-1 0-496-16,1 1-96 0,0 0-32 0,-1 1 0 15,0 0-592-15,1 1-112 0,1 1-32 0,-1-1 0 16,0 1-192-16,0 0 128 0,-1-2-128 0,0 2 0 16,-1-1 0-16,0 0 0 0,0-1 0 0,0-1 0 15,0 1 0-15,1-2-256 0,-2-1 16 0,-3-4 16 16,0 0-736-16,0 0-160 0,0 0-32 0,0 0 0 15,0 0-1792-15,0 0-384 0,0 0-64 0,-5-3 0 0</inkml:trace>
  <inkml:trace contextRef="#ctx0" brushRef="#br0" timeOffset="45303.381">22355 5224 11055 0,'0'0'480'0,"-5"2"112"0,-1-1-464 0,0 0-128 16,-1 0 0-16,2 1 0 0,5-2 5184 0,0 0 1008 16,0 0 208-16,0 0 32 0,0 0-4016 0,0 0-816 15,-1-5-144-15,2-1-48 0,2 1-512 0,2-1-128 16,1 0 0-16,1-1-16 0,2 0-256 0,1 0-48 15,1 1-16-15,1-2 0 16,2 0-256-16,0 0-48 0,-1 1-128 0,3-1 192 0,0 0-192 0,0 1-256 0,2 1 48 0,-1-2 16 31,-2 3-1280-31,2 1-240 0,-1-1-48 0,-1 1-16 16,-1 0-752-16,-1 2-160 0,10-3-16 0,-7 2-16 0</inkml:trace>
  <inkml:trace contextRef="#ctx0" brushRef="#br0" timeOffset="46319.492">22738 5093 12895 0,'0'0'1152'0,"0"0"-928"0,0 0-224 0,0 0 0 0,0 0 3392 0,0 0 640 16,0 0 128-16,-4 1 32 0,-1 0-1952 0,0 1-400 15,-1 1-80-15,1 1-16 0,-1-1-336 0,1 2-80 16,-1 1-16-16,1 1 0 0,-2 1-416 0,2 0-64 16,-1-1-32-16,0 0 0 0,1 2-240 0,1 1-48 15,-1-1-16-15,1 0 0 0,2-1-224 0,0 0-32 16,2 0-16-16,1 0 0 0,1-1-224 0,0-1 0 15,1-1 0-15,1 0 0 0,0-1 0 0,1-1 0 16,0-2 0-16,1-1 0 0,0 0 0 0,0-1-128 16,-1-2 128-16,1-1-160 15,0-1-208-15,0 0-32 0,0 0-16 0,0-3 0 16,-1 0-48-16,-1 0-16 0,0 0 0 0,1 0 0 0,-1 0 176 0,-1 0 48 16,-1-1 0-16,0 1 0 0,0 0 256 0,-1 2-128 0,-2 1 128 0,1 0 0 15,0 5 0-15,0 0 0 16,0 0 192-16,0 0-48 0,0 0 256 0,0 0 48 15,0 0 16-15,-2 6 0 0,-1-1-160 0,2 0-48 0,1 2 0 0,1 1 0 16,0-2-128-16,1 2-128 0,1 0 144 0,-1-1-144 16,0 1 0-16,1-1 128 0,2-1-128 0,1-1 0 15,0 0 0-15,0 0 0 0,1-3 0 0,0-1 0 16,0-1 0-16,1-1 0 0,0-1 0 0,-1-1 0 31,0-1-256-31,0 0-128 0,-1-2-48 0,0 0 0 16,-1-1-1296-16,0-1-272 0,-1 0-48 0,0 0-16 15,-1 0-480-15,1 0-80 0,1-1-32 0,-1 1 0 16,0 1-1088-16,-1-1-224 0,0 1-32 0,0 1-16 0,0-1 3008 0,0 2 608 0,-1 1 112 0,-2 4 32 16,0 0 2896-16,2-5 592 0,-2 5 112 0,0 0 32 15,0 0-576-15,0 0-112 0,0 0-32 0,0 0 0 16,0 0-976-16,0 0-192 0,0 0-32 0,0 0-16 16,0 0-592-16,0 0-112 0,0 0-32 0,0 0 0 0,1 6-160 0,1 0-32 15,1 3-16-15,-2-2 0 0,-1 0-128 0,0 2-32 16,0-1 0-16,0 0 0 0,0 1-48 0,0 0-16 15,-1 0 0-15,2 0 0 0,-1-1-128 0,1 1-16 16,0-3-128-16,1 0 192 0,-2-6-16 0,3 6-16 16,-3-6 0-16,0 0 0 0,4 5-160 0,-4-5 0 15,5 2 0-15,-5-2 0 0,0 0 0 0,6-2 0 16,-1-1 0-16,0-1 0 0,0-1 0 0,-2-1 0 16,2-1 0-16,0-1 0 0,-1 1 0 0,2-2 0 15,-1 1 0-15,0 0 0 0,1-3 0 0,0 2 0 16,0-1 0-16,0 0 0 0,0 1 0 0,1 1 0 0,0 2 0 0,-1 0 0 15,-1 2 0-15,-1 1-144 16,0 2 144-16,-4 1-208 0,0 0 208 0,0 0 0 16,4 3 0-16,0 1 0 0,-4-4 0 0,4 6 0 15,-2-1 0-15,0 2 0 0,-1 1 0 0,0-1 0 0,-1 0 128 0,1 1-128 16,0-3 0-16,0 3 160 0,-1 1-160 0,0-2 128 16,0 0-128-16,0 0 160 0,0-1-160 0,1 1 160 15,0-1-32-15,-1-6-128 0,0 7 192 0,1-1-64 16,-1-6 0-16,0 0 0 0,0 0 0 0,0 0 0 15,0 0-128-15,0 0 0 0,0 0 0 0,0 0 128 16,5 0-128-16,1-2 0 0,-1-3 0 0,1 1 128 16,-1-4-128-16,1 0 0 0,0 1 0 0,1-2 0 0,0 0 0 15,0 0 0-15,1 0 0 0,0 2-176 0,-2-1 32 0,-1 2 0 16,0 1 0-16,-1 3 0 0,-4 2 144 0,0 0 0 16,0 0 0-16,0 0 0 0,0 0 0 0,0 0 0 15,0 0 0-15,0 0 0 0,2 5 0 16,-1 2 192-16,-1 1-32 0,0-1-16 15,0 2 48-15,0 0 16 16,-1 1 0-16,1-1 0 0,0 0-80 0,-1 1-128 0,2-1 176 0,0 0-176 0,0 0 0 0,0-2 0 16,1 2 0-16,0-1 0 0,0 0 0 0,0-3 0 15,-2-5-128-15,2 6 128 16,-2-6-560-16,0 0-16 0,0 0 0 0,6 1 0 16,0-2-2000-16,0-1-416 0,0-2-80 0,0-3-13216 0</inkml:trace>
  <inkml:trace contextRef="#ctx0" brushRef="#br0" timeOffset="46569.457">23338 5123 29775 0,'0'0'1312'0,"0"0"288"0,0 0-1280 0,0 0-320 16,0 0 0-16,0 0 0 0,0 0 1520 0,0 0 240 16,0 0 48-16,0 0 16 0,0 0-464 0,0 0-80 15,-1 6-32-15,1 1 0 0,-1 1-560 0,1-1-112 0,-1 4-32 0,0 1 0 16,0 0-128-16,1 0-32 0,0 2 0 0,0 2 0 0,-1-1-80 15,0 2-32-15,1-1 0 0,0-1 0 16,0 0-144-16,0 0-128 0,0-2 144 0,1 1-144 0,0-1 0 0,0-2 0 16,0 0 0-16,2-2 0 0,-1-1-144 0,0-3-80 15,-2-5-16-15,0 0 0 16,0 0-1008-16,0 0-208 0,0 0-32 0,6-3-16 16,-1-1-800-16,1-1-144 0,-1-2-48 15</inkml:trace>
  <inkml:trace contextRef="#ctx0" brushRef="#br0" timeOffset="46881.926">23351 5131 21183 0,'0'0'1888'0,"0"0"-1504"15,-3-2-384-15,0 0 0 0,3 2 3456 0,-2-3 640 16,1 0 112-16,1 3 16 0,1-5-2384 0,1 1-496 16,1 0-80-16,1 0-32 0,-1 1-720 0,3-1-160 15,0 0-32-15,1 1 0 0,1 0-320 0,0 1 144 16,0 1-144-16,3 1 0 0,-2 0 0 0,1 2 0 0,0 1 0 0,-1 0 0 15,1 2 0-15,-2 1 0 0,-1 2 0 0,-1-1 0 16,-1 2 0-16,-2 0 0 16,1-1-160-16,-2 0 160 0,0 1 0 0,-1 1 0 0,-2-2 0 0,0 1 0 15,-1-2 0-15,-1 1 0 0,0-1 0 0,-2 0 0 16,-1-1 304-16,-1 0-32 0,-2 1 0 0,1-4 0 16,-1 1 112-16,-1-1 0 0,-1 0 16 0,1-2 0 15,0-1-128-15,2 0-16 0,-1-2-16 0,0-1 0 16,1-1-240-16,2-1 0 0,1 0-192 0,3-3 192 31,0 0-1328-31,2-1-144 0,1-1-48 0,2 1-10896 0,3 0-2176 0</inkml:trace>
  <inkml:trace contextRef="#ctx0" brushRef="#br0" timeOffset="47131.901">23617 4900 15663 0,'0'0'688'0,"0"0"144"0,0 0-656 0,0 0-176 16,0 0 0-16,1 6 0 0,-1-6 4656 0,0 7 896 16,0 0 176-16,0 1 32 0,0 1-3584 0,-1 1-736 15,1 3-144-15,-1-1-16 0,-2 5-480 0,0 1-96 16,0 0 0-16,-2 11-16 0,-1-4-192 0,3-9-48 16,1 2 0-16,0 0 0 0,-2-1-240 0,0 1-48 15,0-1-16-15,0-1 0 0,2 0-144 0,-1 0 0 16,1-4 0-16,1 0 0 15,1-2-384-15,2-3-128 0,1-2 0 0,-3-5-16 16,0 0-1696-16,8-1-336 0,0-3-64 0,0-3-8736 0,-2-2-1760 0</inkml:trace>
  <inkml:trace contextRef="#ctx0" brushRef="#br0" timeOffset="47491.634">23682 5141 16575 0,'0'0'736'0,"0"0"160"0,0 0-720 0,0 0-176 0,0 0 0 0,0 0 0 16,0 0 4000-16,6 6 768 0,-6-6 160 0,8 4 16 15,-1 0-3216-15,-1-1-656 16,-6-3-128-16,11 3-32 0,-1-2-416 0,0 0-96 0,-1-1-16 0,0 0 0 16,0 0-192-16,0 0-64 0,1 0 0 0,-3-2 0 15,1 0-128-15,-1-1 160 0,0-1-160 0,0 1 160 16,-7 3-160-16,8-4 128 0,-2-1-128 0,0-2 128 16,-1 0-128-16,-1 0 160 0,-1 0-160 0,-1 1 160 0,-2 6-16 0,2-9 0 15,-2 1 0-15,-1 0 0 0,-1 1-144 0,2 7 160 16,-2-9-160-16,2 9 160 0,-6-5-32 0,6 5 0 15,-9-2 0-15,1 3 0 0,-2 1 368 0,-1 1 64 16,0 2 16-16,0 3 0 0,-1 1-64 0,0 2-16 16,1 1 0-16,2 2 0 0,0-1 112 0,1 0 32 15,0 1 0-15,4 0 0 0,2 0-192 0,1-1-48 16,2 0 0-16,2-1 0 0,2-2-240 0,2 0-160 16,2-1 192-16,4-4-192 0,2 0 0 0,0-4 0 15,-1-1 0-15,0-1 0 16,2-2-1040-16,-1-2-112 0,2-2-32 0,-2 0 0 15,-2-1-1360-15,1 1-272 0,0-1-48 0,-5 2-14288 0</inkml:trace>
  <inkml:trace contextRef="#ctx0" brushRef="#br0" timeOffset="47824.436">24055 5057 30863 0,'0'0'1360'0,"-4"-2"304"0,-3 1-1344 0,-4-1-320 0,0 2 0 0,1 0 0 15,-2 0 2176-15,0 2 384 0,2 1 64 0,0 0 0 16,0-1-736-16,1 2-160 0,2 0-16 0,7-4-16 15,-7 4-800-15,7-4-176 0,0 0-16 0,0 0-16 16,0 8-496-16,2 0-192 0,3-1 176 0,1 0-176 16,0-2 0-16,2 2 0 0,1-2 0 0,-2 0 0 15,1 1 0-15,0 1 0 0,-1-2 0 0,0 1 0 16,-1 1-256-16,0 2 64 0,0-3 16 0,-1 2 0 0,-1 0 176 16,-1-1 0-16,-2 1 0 0,-1 0 0 15,-1 0 0-15,-1-1-208 0,-2 0 48 0,-4 1 16 0,0-1 144 0,1-1 176 16,-3-1-48-16,2-1 0 0,-2-2 112 0,-3 2 16 15,0-1 0-15,5-2 0 0,-1 0-64 0,-3-1-16 16,4-1 0-16,1-1 0 0,1-1-176 0,6 3 0 16,-5-5 0-16,3-3 128 15,0-1-464-15,2-1-112 0,1 1 0 0,2-2-16 16,1-2-2720-16,1 1-528 0,3-8-128 0,-4 6 0 0</inkml:trace>
  <inkml:trace contextRef="#ctx0" brushRef="#br0" timeOffset="48138.081">24186 4840 25791 0,'0'0'1152'0,"0"0"224"0,0 0-1104 0,0 0-272 16,0 0 0-16,0 0 0 0,0 0 3232 0,0 0 592 15,0 0 112-15,0 0 32 0,4 5-2224 0,2 1-432 16,0 4-96-16,1 0 0 0,-1 2-384 0,1 1-64 16,0 2 0-16,0 2-16 0,2 1-208 0,0 2-32 15,-1-4-16-15,0 2 0 0,0 2-240 0,-3 3-32 16,1-1-16-16,1 2 0 0,-2-2-208 0,0-1 0 16,-2 0 128-16,0 2-128 0,0-1 0 0,-2-2 0 15,-1-2 0-15,0 1 0 0,-1 0 0 0,0-3 128 16,-2-1-128-16,0-2 0 0,-1-3 0 0,0 0 0 15,0-3 0-15,1-1 0 0,-2-1 0 0,0-1 0 16,0-2 0-16,-1 0 0 16,-3-2-544-16,2-1-48 0,-1-2-16 0,1-1 0 15,0-1-2016-15,2 0-416 0,-1 0-80 0</inkml:trace>
  <inkml:trace contextRef="#ctx0" brushRef="#br0" timeOffset="57897.298">8470 11487 11967 0,'0'0'528'0,"0"0"112"0,0 0-512 0,5-3-128 15,0-1 0-15,1 0 0 0,0-1 3488 0,0-1 672 16,0 1 128-16,0-3 16 0,0 0-1872 0,-1 2-368 15,1-3-80-15,-1 1 0 0,-1 0-432 0,1 0-80 16,0 2 0-16,-2-1-16 0,-1 0-144 0,-1 0-32 16,-2 0 0-16,-2 2 0 0,0 1-176 0,-2 1-32 15,-1 1-16-15,-2 2 0 0,-1 0-368 0,-3 3-80 16,-1 2-16-16,-3 3 0 0,-1 3-112 0,-2 2-32 0,-2 2 0 16,-2 3 0-16,-1 2 64 0,-1 2 16 0,2 3 0 0,-1 3 0 15,1 0-96-15,1 0-32 0,3 0 0 0,2-2 0 16,2-1-160-16,3-2-48 0,4 0 0 0,4-3 0 15,2 0-192-15,4-3 128 0,3 1-128 0,4-4 0 0,4-1 0 0,1-3 0 16,3-1 0-16,0-3 0 0,4-1 0 0,0-3 0 16,-1 0 0-16,2-2 0 0,-2-1 0 0,1-1 0 15,0-2 0-15,-1-1 0 0,-2-2 0 0,-1 0 0 16,-1-1 0-16,-2 0 0 0,0 1 0 0,-2 0 0 16,-2-2 0-16,-1 2 0 0,-1 1-320 0,-3 1 32 15,-5 5 16-15,0 0 0 16,5-3-336-16,-5 3-64 0,0 0-16 0,0 0 0 15,0 0-720-15,0 0-160 0,0 0-32 0,0 0 0 16,0 0-816-16,5 5-160 0,1-2-48 0,-1-1-9664 16,-5-2-1920-16</inkml:trace>
  <inkml:trace contextRef="#ctx0" brushRef="#br0" timeOffset="58117.169">8766 11714 30063 0,'0'0'656'0,"0"0"144"0,0 0 32 0,0 0 0 0,0 0-656 0,0 0-176 0,0 0 0 0,4 2 0 0,0 0 1552 0,-1 1 288 16,-3-3 48-16,3 5 16 0,0 1-112 0,-1 1 0 15,-1 1-16-15,1 0 0 0,-1 1-880 0,-1 1-192 16,0 2-16-16,-2-3-16 0,0 1-320 0,0 0-64 16,1-1-16-16,1-1 0 0,-1-1-272 0,0-3 0 15,1-4 0-15,0 0 0 16,0 0-1376-16,0 0-336 0,0 0-64 0,0-4-10976 15,1-3-2208-15</inkml:trace>
  <inkml:trace contextRef="#ctx0" brushRef="#br0" timeOffset="58257.791">8784 11550 23039 0,'0'0'2048'0,"-3"3"-1648"0,-2-2-400 0,-1 2 0 16,0-2 3248-16,1 1 560 15,0 0 112-15,0 0 32 0,5-2-2256 0,0 0-448 16,0 0-96-16,0 0 0 0,0 0-880 0,0 0-272 15,0 0 160-15,0 0-160 0,4 4-192 0,1-1-112 16,1-1-16-16,1 0-11808 0,1 0-2352 0</inkml:trace>
  <inkml:trace contextRef="#ctx0" brushRef="#br0" timeOffset="58580.183">8898 11615 15663 0,'0'0'688'0,"0"0"144"0,0 5-656 0,0 2-176 16,0 1 0-16,1 1 0 0,0 0 4080 0,0-2 784 15,0 0 144-15,0 2 48 0,0 0-2912 0,1 0-576 16,0 1-112-16,0-3-32 0,-1 3-192 0,1-2-32 16,-1 1-16-16,0 3 0 0,0-2-224 0,0 0-64 15,1 1 0-15,0-3 0 0,0-1-240 0,0 0-48 16,-2-7-16-16,0 0 0 0,0 0-208 0,0 0-32 16,0 0-16-16,0 0 0 0,0 0 64 0,0 0 16 0,0 0 0 15,3-3 0-15,0 0 48 0,-1 0 16 0,-1-3 0 0,1 0 0 16,0-1-176-16,0 0-48 0,-1 0 0 15,0-1 0-15,1-1-80 0,0 1-32 0,1-1 0 0,0 1 0 16,0 0-144-16,1 1 0 0,3-2 0 0,0 1 128 16,0-1-128-16,1 0 0 0,1 0 0 0,0 0 0 15,2 0 0-15,-1 1 0 0,0-2 0 0,-1 4 0 16,-1 1-144-16,0 1 144 0,-1 2-192 0,0 0 192 16,-2 4-1536-16,0 0-208 0,-1 2-48 0,-2 2 0 15,0-1-2112-15,0 2-448 0</inkml:trace>
  <inkml:trace contextRef="#ctx0" brushRef="#br0" timeOffset="58892.67">9332 11626 18431 0,'0'0'1632'0,"0"0"-1312"16,0 0-320-16,0 0 0 0,0 0 4416 0,-1-5 832 15,1 5 144-15,-1-4 48 0,-1-1-3040 0,0 1-608 16,6 1-112-16,0-1-16 0,-6 0-576 0,-2 2-128 15,0 1 0-15,-1 0-16 0,1 1-288 0,0 1-48 16,-1 2-16-16,-2 2 0 0,-1 1-208 0,1 3-32 16,-1-1-16-16,0 3 0 0,0 2 16 0,-1 0 0 15,1 1 0-15,-1 0 0 0,2 2 32 0,2-1 16 16,1 1 0-16,2 0 0 0,2-2-80 0,2 0 0 16,2 0-16-16,1-1 0 0,3-2-304 0,2-1 0 0,2-1 128 0,0-2-128 15,1-2 0-15,1-3 0 0,0-2 0 0,2-2 0 16,2-1 0-16,-3-2 0 0,0-1 0 0,0-2 0 15,-2 0-192-15,1-1 0 0,-1 0 0 0,-3 0 0 32,-2-2-1088-32,0 0-192 0,-2 1-64 0,-2 0 0 0,-1-2-1808 15,-2 0-368-15</inkml:trace>
  <inkml:trace contextRef="#ctx0" brushRef="#br0" timeOffset="59127.015">9493 11353 35935 0,'0'0'1600'0,"0"0"320"0,0 0-1536 0,0 0-384 16,0 0 0-16,0 0 0 0,0 0 1792 0,2 5 272 15,0 2 64-15,0 2 16 0,0 2-640 0,0 3-128 16,-1 1-32-16,1 4 0 0,-1 0-512 0,0 4-128 16,0 1 0-16,0 3-16 0,1 0-256 0,-1-1-48 15,0 0-16-15,0-2 0 0,1 1-368 0,0-3 0 16,0 1 0-16,0-5 0 0,1 1 0 0,1-2 0 15,-1-3 0-15,3 0-128 16,0-4-656-16,0-3-128 0,-1-1-32 0,1-2 0 16,1-4-1856-16,-1 0-368 0,-2-4-80 0</inkml:trace>
  <inkml:trace contextRef="#ctx0" brushRef="#br0" timeOffset="59502.22">9697 11716 19343 0,'0'0'848'0,"0"0"192"0,0 0-832 0,0 0-208 0,0 0 0 0,5 2 0 15,1-1 4800-15,1 1 896 0,-7-2 192 0,9 0 48 16,-1-2-3776-16,0 1-752 0,-1-1-160 0,0 0-32 16,4-1-704-16,0 0-128 0,-2 0-48 0,-1-2 0 15,1 0-336-15,1-1 144 0,0 0-144 0,-2-1 0 16,0 0 144-16,-2 0-144 16,0-1 0-16,-2 0 144 0,-2-1-144 0,-1 0 0 0,-3 0 144 0,0 2-144 15,-2-2 0-15,-2 2 144 0,0 1-144 0,-3 1 0 16,-2 2 224-16,0 2-64 0,0 1-16 0,-2 3 0 15,0 3 240-15,1 3 32 0,1 4 16 0,0-2 0 16,1 3-48-16,0 2 0 0,2-1 0 0,0 2 0 0,3-1 112 0,2-1 16 16,2 0 0-16,2 0 0 0,2-1-144 0,2 0-32 15,1 0 0-15,1-2 0 0,4 1-48 0,3-3-16 16,2-2 0-16,2-1 0 0,0-4-144 0,2 1-128 16,3-4 192-16,-1 0-192 0,1-4 128 0,0 0-128 15,-1-2 0-15,-3 0 0 0,0-1 0 0,-2 0 0 16,-3-1 0-16,-1 0 0 15,-3 1-448-15,-3 0 0 0,0-1 0 0,0 2 0 16,-3-1-896-16,-1 1-192 0,-1 1-16 0,1-1-16 16,-1 0-1072-16,-1 1-224 0,-1 5-32 0</inkml:trace>
  <inkml:trace contextRef="#ctx0" brushRef="#br0" timeOffset="59955.288">10434 11832 16575 0,'0'0'736'0,"0"0"160"0,0 0-720 0,0 0-176 0,0 0 0 0,4 4 0 0,-4-4 4992 0,5 2 960 15,0-2 192-15,0-1 32 0,-5 1-3552 0,4-5-704 16,2-2-128-16,-1-2-48 15,-1-2-656-15,0 0-144 0,-1-2-32 0,-1-3 0 0,0 0-464 16,-1-1-80-16,0-1-32 0,0-1 0 0,-3-3-192 0,-1-1-144 16,-2-3 192-16,-1 1-192 0,-1 1 128 0,0-3-128 15,-1 2 0-15,-1 0 0 16,-2 3 0-16,1 1 0 0,0 2 0 0,0 1 0 0,1 2 0 0,0 4 0 16,2 0 0-16,1 4 0 0,3 3 0 0,-1 1 0 15,2 0 0-15,2 4 0 0,0 0 0 0,0 0 0 16,0 0 0-16,0 0 0 0,9 3 160 0,0 1-160 0,2 1 128 0,1 0-128 15,0-1 256-15,0 1-48 16,2-1 0-16,2 0 0 0,-1 0 48 0,1 0 0 16,-1-2 0-16,1 2 0 0,1-3-256 0,-1 0 144 15,2-1-144-15,0-1 128 0,-2 0-128 0,2-1 0 16,-1 0 0-16,0 0 0 0,-2 0-208 0,-3 0-80 16,1 0-16-16,-1-1 0 15,-3 0-1728-15,-3 1-336 0,-1 1-80 0,-5 1-17824 0</inkml:trace>
  <inkml:trace contextRef="#ctx0" brushRef="#br0" timeOffset="60142.77">10456 11691 22111 0,'-10'4'1968'0,"6"0"-1584"0,-1-2-384 0,1 1 0 16,4-3 4080-16,0 0 720 0,0 0 160 0,0 0 32 15,0 0-2880-15,7 0-560 0,2-3-112 0,1 1-32 16,3 0-576-16,1-1-112 0,-1-3-16 0,2 2-16 15,0 0-496-15,0 1-192 0,3-1 176 0,0 2-176 0,-2-3 0 0,1 2-128 16,-1 2-16-16,0-3 0 16,0 1-2224-16,-3 1-432 15,-1-1-80-15</inkml:trace>
  <inkml:trace contextRef="#ctx0" brushRef="#br0" timeOffset="60659.825">10784 11766 21183 0,'0'0'1888'0,"0"0"-1504"0,0 0-384 16,0 0 0-16,0 0 2576 0,0 0 448 0,0 0 96 0,4 2 16 15,-4-2-1360-15,5 2-272 16,-1 0-48-16,1 0-16 0,-1-1-128 0,0 0-32 16,1 0 0-16,1 0 0 0,-6-1-112 0,5-1-16 0,-5 1-16 0,5-2 0 15,0-1-128-15,-1 0-32 0,0-1 0 0,0-1 0 16,-1-1-320-16,0 0-64 0,-1-3-16 0,0-1 0 15,0-1-288-15,0 0-64 0,-1-2-16 0,0-3 0 16,-1 1-208-16,0-3 0 0,2-1 128 16,-2 0-128-16,-1-4 0 0,1 2 0 0,0 0 0 0,0 1-160 15,-1-1-32-15,1 3 0 0,0 1 0 0,0 2 0 0,0 4 0 0,0 1-16 16,0 2 0-16,1 3 0 0,-1 5 208 0,0 0-144 16,0 0 144-16,4 7-128 0,1 2 128 0,0 2 0 15,2 3 0-15,-1 2 0 0,0 0 0 0,1 2 0 16,-1 1 0-16,1 1 128 0,-1-1-128 0,1 0 176 15,0 0-176-15,-1-1 192 0,1 0-48 0,0-1 0 16,0-3 0-16,1 0 0 0,1 0 0 0,-1-4 0 16,1 0 0-16,0-2 0 0,0-1-144 0,-1-2 0 15,0-2 144-15,1-1-144 0,-1-2 0 0,1-2 144 16,0-2-144-16,-1-2 0 0,0-3 128 0,0-1-128 16,-1 1 0-16,0-6 0 0,-2-1 128 0,-1-1-128 15,0-3 0-15,0-1 0 0,-1-2 0 0,0 1 0 16,-1-1 0-16,0 1 0 0,-1 0 0 0,0 2 0 15,-1-1 0-15,0 2 0 0,0 1 0 0,0 1 0 0,-1 2-208 0,0 1 80 16,0 4-208-16,-1 2-48 0,-2 2 0 0,2 2 0 31,2 4-1424-31,0 0-304 0,-5 1-48 0,1 3-11696 16,1 1-2336-16</inkml:trace>
  <inkml:trace contextRef="#ctx0" brushRef="#br0" timeOffset="60909.8">11231 11477 32367 0,'0'0'1424'0,"0"0"304"0,0-5-1376 0,0 5-352 0,-1-5 0 0,1 5 0 16,0 0 2000-16,0 0 336 0,0 0 64 0,0 0 16 16,0 0-816-16,0 0-176 0,3 5-16 0,0 2-16 15,0 1-528-15,1 2-96 0,0 4-32 0,-1 3 0 16,2 2-272-16,-1 1-48 0,-1 0-16 0,0 1 0 0,0-2-160 0,-1 0-48 15,0-1 0-15,0 0 0 0,-1-1-192 0,1-1 0 16,0 0 128-16,0-2-128 0,-1-1 0 0,1-2 0 16,-2 1 0-16,1-4 0 15,-1-2-1120-15,1-1-160 0,-1-5-48 0,0 0 0 16,0 0-1440-16,0 0-304 0,5-5-48 0</inkml:trace>
  <inkml:trace contextRef="#ctx0" brushRef="#br0" timeOffset="61379.43">11269 11380 35007 0,'0'0'1552'0,"-4"-2"320"0,0-1-1488 15,4 3-384-15,0 0 0 0,0 0 0 0,0 0 2144 0,0 0 352 0,3-5 80 0,3 1 16 16,0 0-1440-16,2 1-304 0,-1 0-48 0,3 2-16 16,0 0-336-16,0 1-64 15,0 0 0-15,0 0-16 0,1 1-368 0,0 0 144 16,0 3-144-16,-1 1 0 0,1 0 128 0,-2 1-128 0,0 2 0 0,-1 0 0 15,-4 0 176-15,0 2-176 0,-1 1 160 0,-1 1-160 16,-2-2 256-16,0 2-64 0,-1-1 0 0,-2 1 0 16,-1-1 192-16,-1 1 16 0,-1-1 16 0,-1 0 0 15,-1-2-64-15,0 0-16 0,0-2 0 0,1 0 0 16,-1-1-80-16,0-1-32 0,1-1 0 0,-1 1 0 16,-1-4-224-16,2 2 176 0,0 0-176 0,2 0 160 15,0 1-160-15,5-4 128 0,0 0-128 0,0 0 128 16,2 4-128-16,1 1 160 0,0-1-160 0,2 1 160 15,3 1-160-15,-1-1 160 0,2-1-160 0,1 1 160 0,1-1-32 0,1 1-128 16,2 0 192-16,-2 1-64 0,0 1-128 0,-1 1 0 16,1-3 0-16,-2 4 128 0,1-1-128 0,-2 2 128 15,0-3-128-15,-1 0 128 0,-1 1-128 0,-1 0 0 16,-3 1 144-16,1 0-144 16,-2 0 0-16,0-2 144 0,0 0-144 0,-1-1 0 0,0-1 0 0,-1-5 0 15,0 0 0-15,0 0 0 0,0 0-144 0,0 0-96 16,0 0-16-16,4-4 0 15,0-2-1088-15,0-2-240 0,-1 0-32 0,0-1-16 16,0-1-1424-16,0 0-272 0,-1-1-64 0</inkml:trace>
  <inkml:trace contextRef="#ctx0" brushRef="#br0" timeOffset="61629.416">11685 11487 16575 0,'0'0'1472'0,"0"0"-1168"0,0 0-304 0,5 1 0 16,-5-1 5312-16,6 1 992 0,0 0 208 0,1 1 32 16,0-1-3536-16,0 0-720 0,-1 2-144 0,0-3-32 0,0 1-1040 0,0 0-224 15,0-1-32-15,1 1-16 0,0 0-560 0,0 0-112 16,-1 0-128-16,1 0 176 0,0 1-176 0,0 0-192 15,-1-1 32-15,1 0 16 16,-7-1-1744-16,0 0-352 0,0 0-64 0,0 0-17824 16</inkml:trace>
  <inkml:trace contextRef="#ctx0" brushRef="#br0" timeOffset="61801.264">11699 11584 44351 0,'-7'11'976'0,"4"-6"208"0,1 0 32 0,0 0 16 0,0 0-976 0,2-5-256 0,2 6 0 0,1-1 0 15,0-2 1360-15,2 0 240 16,1 0 32-16,2-1 16 0,2 0-816 0,0-1-176 16,-1 1-16-16,1 0-16 0,1-1-400 0,1 0-80 15,0-1-16-15,1 0 0 0,1 0-128 0,-2 0-272 16,-1 0 64-16,0-1-15392 16,-1 0-3072-16</inkml:trace>
  <inkml:trace contextRef="#ctx0" brushRef="#br0" timeOffset="64476.513">9514 12242 21183 0,'0'0'944'0,"0"0"192"0,0-2-912 0,-2-1-224 16,2 3 0-16,0 0 0 15,0 0 3424-15,0 0 640 0,0 0 128 0,0 0 32 0,0 0-2272 0,0 0-448 16,0 0-96-16,0 0 0 0,0 9-544 0,0 1-96 15,1 2-32-15,0 1 0 0,1 4-160 0,1 1-48 16,0-2 0-16,2 2 0 0,0 0-272 0,2-2-64 16,0 1-16-16,1-3 0 0,1-1-176 0,-2-2 0 15,-1 0 0-15,1-2 0 0,0-1 0 0,0 0 0 16,-3-2 0-16,0 1 0 0,-1-2 0 0,-3-5 0 0,1 6 0 0,-1-6-176 31,-1 6-336-31,1-6-80 0,-2 6-16 0,-2-1 0 16,-1-1-1648-16,0-2-336 0,-1 1-64 0,-1 1-14304 0</inkml:trace>
  <inkml:trace contextRef="#ctx0" brushRef="#br0" timeOffset="64913.981">9088 12698 26495 0,'0'0'1168'0,"0"0"240"0,0 0-1120 0,0 0-288 15,0 0 0-15,0 0 0 0,4-4 1312 0,2 1 208 16,1 0 32-16,4 1 16 0,2 0 32 0,0 0 0 15,4 1 0-15,0 0 0 0,2 0-240 0,1 1-32 16,-1 0-16-16,3 1 0 0,1 0-416 0,3 0-64 16,1 0-32-16,3 1 0 0,3 0-288 0,2-1-48 15,1 0-16-15,1-1 0 0,1 0-288 0,0-1-160 16,1-1 160-16,-1 0-160 0,1-1 0 0,0-1 128 16,1 1-128-16,0-2 0 0,1 0 0 0,-3 2 0 15,-2-2 128-15,0 1-128 0,-4 1 0 0,-3 0 0 0,-2 0 0 0,-4-1 0 16,-2 0-176-16,-3 2-16 0,-1-1-16 0,-2 1 0 31,-3 1-512-31,-2 1-112 0,-4 1 0 0,-6-1-16 16,0 0-400-16,0 0-80 0,0 0-16 0,-1 5 0 15,-2 1-304-15,-1 1-64 0,-1 0-16 0,-2 1-13824 0</inkml:trace>
  <inkml:trace contextRef="#ctx0" brushRef="#br0" timeOffset="66930.833">9261 12991 21759 0,'0'0'960'0,"0"0"208"0,0 0-928 0,0 0-240 0,-3-5 0 0,3 5 0 0,-4-2 1264 0,0 1 208 16,4 1 32-16,-5-1 16 0,-1 1-576 0,-1 1-112 15,0 0-32-15,1 2 0 0,-2 1-176 0,-1 1-48 16,0 1 0-16,-1 0 0 0,1 1 128 0,-1 0 0 16,2 0 16-16,1 1 0 0,1 1-96 0,1-2-32 15,1 1 0-15,3 0 0 0,1-2-272 0,1 2-64 16,2 0-16-16,4 1 0 0,3 0-240 0,0 0 128 0,0 2-128 0,0 0 0 15,2 0 0-15,0 0 0 16,-1 2 0-16,0-2 0 0,1 2 128 0,-1-1-128 0,-2 2 0 0,-3-2 144 16,0 1-144-16,-2 1 128 15,-1 0-128-15,-1 0 128 0,-2-1-128 0,-1 1 160 16,0 0-160-16,-2-2 160 0,-2-1-160 0,-1 0 192 0,0-4-192 0,-2-1 192 16,0-2 16-16,-1-1 16 0,-1-2 0 0,1-2 0 15,-1-2 160-15,1 0 16 16,-3-3 16-16,2 0 0 0,-1-2-144 0,2 0-16 15,1-1-16-15,1 1 0 0,1-1-96 0,2 0-16 0,1 0 0 0,1 0 0 16,1 1-128-16,2-1 0 0,1 0 0 0,3-1 0 16,1-1 0-16,3 1 0 0,1-2 0 0,1-1 0 15,-1-1 0-15,3 1 0 0,2-1 0 0,1 0 0 16,-2 1-224-16,1 1 80 0,-1-1 16 0,-2 2 0 16,1-2 128-16,-2 1-208 0,-1 1 80 0,0 2 128 15,-1 1-144-15,-2 1 144 0,0 0 0 0,-2 1 0 16,-3 0 0-16,-2 1 0 0,-3 1 0 0,0-1 0 15,-1 0 0-15,-1 0 0 0,-2 0 0 0,-1 1 144 0,0 0 48 0,0 0 16 16,-2 1 0-16,0-2 0 0,0 2-64 0,0 0-16 16,1 0 0-16,0 1 0 0,0 0-128 0,3 1 0 15,-1 0 0-15,2 1 0 0,5 0-272 0,0 0-96 16,0 0-16-16,0 0 0 16,0 0-2064-16,0 0-432 0,0 7-64 0</inkml:trace>
  <inkml:trace contextRef="#ctx0" brushRef="#br0" timeOffset="67227.69">9487 13053 15663 0,'0'0'1392'0,"0"0"-1120"0,0 0-272 0,0 0 0 16,2 6 2944-16,0 1 544 0,0 0 96 0,0 3 32 15,-1-1-2304-15,1 3-464 0,0 0-80 0,0 2-32 16,0 4-416-16,-1-1-64 0,-1 1-32 0,1-1 0 16,1-2-224-16,-1 1 144 0,-1-1-144 0,0-2 128 0,0-1-128 0,0-1 0 15,-1-2 144-15,0-2-144 0,0-1 0 0,-1-1-160 16,2-5 16-16,-4 4-14192 15</inkml:trace>
  <inkml:trace contextRef="#ctx0" brushRef="#br0" timeOffset="67400.089">9443 13173 20271 0,'0'0'1792'0,"0"0"-1424"31,0 0-368-31,5-3 0 0,0 0 2944 0,1 1 528 0,-1 2 112 0,1 0 0 0,1 0-1568 0,1 0-320 16,0 1-64-16,2 0-16 0,1 2-816 0,2-2-160 15,1 3-48-15,1-2 0 0,0 1-416 0,0 0-176 16,2-1 128-16,-1 0-128 16,-1 0-624-16,1-1-208 0,-3-1-32 0,0 0-16672 0</inkml:trace>
  <inkml:trace contextRef="#ctx0" brushRef="#br0" timeOffset="67634.492">9800 13009 21183 0,'0'0'1888'0,"0"0"-1504"0,0 0-384 0,0 0 0 16,0 0 3264-16,0 0 592 0,0 0 112 0,0 0 32 15,0 0-2096-15,0 0-432 16,1 7-64-16,1 2-32 0,2 1-592 0,-1 4-112 0,0 3-32 0,0 1 0 0,0 2-352 0,1 1-80 16,-1 2-16-16,0-1 0 0,0 1 0 0,0-2-16 15,-1 0 0-15,0-2 0 0,3-1-176 0,-1 0 128 16,0-4-128-16,0 1 128 0,0-2-128 0,0-3 0 15,0 0 0-15,0-2 0 16,-1-1-1760-16,1-2-288 0,-4-5-48 0</inkml:trace>
  <inkml:trace contextRef="#ctx0" brushRef="#br0" timeOffset="68448.336">10603 12624 20271 0,'3'-12'1792'0,"-1"6"-1424"0,1-2-368 0,1-1 0 0,0-1 2384 0,1-1 416 15,1 0 80-15,0 1 0 0,1 2-1168 0,1 0-240 16,0 1-64-16,-1 2 0 0,0 0-576 0,-1 3-112 16,0 1-16-16,0 2-16 15,0 2-176-15,1 1-16 0,0 2-16 0,1 2 0 0,0 1-160 0,3 0-16 0,0-1-16 0,1 1 0 16,-1 0-288-16,2 0 0 0,0-2 128 0,-1 1-128 0,0-1 0 0,1 1 0 15,0-3 0-15,-1 0 0 16,0-2 160-16,0-1-160 0,0-1 128 0,0-1-128 0,0-1 320 0,1-2-32 16,-2-1 0-16,2-1 0 0,-1 0-288 0,-1 0 0 15,-2 0 0-15,0 0 0 0,-1 0 0 0,-1 1 0 16,-2 1 128-16,-1 0-128 0,-4 3-144 0,0 0-96 16,0 0-16-16,0 0 0 15,0 0-2368-15,0 0-464 0</inkml:trace>
  <inkml:trace contextRef="#ctx0" brushRef="#br0" timeOffset="68807.677">10834 12932 23327 0,'-9'-5'1024'0,"4"3"224"0,-1-1-992 0,0-1-256 0,2-1 0 0,0 1 0 15,0-1 1584-15,2 0 272 0,0-1 48 0,2-1 16 16,1-1-320-16,3 0-64 16,0 0-16-16,1 0 0 0,1 0-272 0,1 0-48 15,0 0-16-15,0 1 0 0,0 1-432 0,2-1-96 0,-9 7-16 0,9-4 0 16,2 0-416-16,-11 4-96 0,13 1 0 0,-1 0-128 0,-12-1 160 0,12 4-160 16,-3 1 128-16,0 2-128 0,-1 0 208 0,-1 1-32 15,0 2-16-15,0-3 0 0,-1 2-16 0,1-1 0 16,1 0 0-16,1-1 0 0,-1-1-144 0,2-1 0 15,1-1 0-15,1-2 0 0,-2 1 0 0,1-2 0 16,1-1 0-16,-1-1 0 0,-1-1 0 0,0-1 0 16,0-1 128-16,0-2-128 0,-3-1 0 0,2-1 0 15,-1-1 144-15,-2 1-144 0,0 1-176 0,-1-1-96 16,-1 1-32-16,-3 1-19088 0</inkml:trace>
  <inkml:trace contextRef="#ctx0" brushRef="#br0" timeOffset="69245.144">11399 12388 33407 0,'0'0'1472'0,"0"0"320"0,0 0-1440 0,0 0-352 0,0 0 0 0,0 0 0 0,0 0 1728 0,-2 4 256 16,1 1 64-16,0 3 16 0,1-1-928 0,2 4-192 15,-1 1-48-15,1 2 0 16,0 1-272-16,1 5-64 0,0 1-16 0,1 3 0 0,1 0-176 16,-1 3-48-16,-2 0 0 0,1 2 0 0,0 2-96 0,0 0-32 15,-1 1 0-15,0-2 0 0,-1 0-64 0,0-3-128 16,0-2 176-16,1 0-176 0,-2-2 128 0,0-1-128 16,0-1 0-16,0-3 0 0,-1-2 0 0,1-2 0 15,-1-4 0-15,1-2 0 16,-1-2-576-16,1-6 0 0,0 0-16 0,0 0 0 15,0-9-1392-15,0-3-288 0,2-3-48 0,-1-4-9904 16,0-1-1968-16</inkml:trace>
  <inkml:trace contextRef="#ctx0" brushRef="#br0" timeOffset="69496.442">11597 12423 20271 0,'2'-5'1792'0,"-1"0"-1424"16,-1 2-368-16,2-2 0 0,-1 0 3056 0,-1 5 528 0,0 0 128 0,0 0 0 15,0 0-1648-15,0 0-336 0,0 0-64 0,0 0 0 16,1 6-672-16,-1 2-128 0,1 3-32 0,-1 2 0 16,0 3-288-16,1 1-64 0,-1 4-16 0,0-1 0 15,0 5-96-15,0 1-32 0,1 1 0 0,-1 2 0 0,-1-1-16 16,1 1-16-16,0 0 0 0,2-1 0 0,-2-1-112 0,0-2-32 16,0-3 0-16,0-2 0 0,0 0-160 0,1-3 0 15,0-1 0-15,2-2 128 0,-1-3-128 0,1-1 0 16,0-2 0-16,1-2 0 15,1-2-1024-15,1-2-192 0,2-2-48 0,1-2-11968 16,3-2-2384-16</inkml:trace>
  <inkml:trace contextRef="#ctx0" brushRef="#br0" timeOffset="69754.079">11969 12412 28159 0,'1'-11'1248'0,"0"5"256"0,1-2-1200 0,-1-1-304 16,-1 0 0-16,0 1 0 0,0-1 1360 0,0 2 224 16,-1-2 32-16,-1 3 16 0,0 1-608 0,-1 3-128 0,-1-2-32 0,4 4 0 15,-6 0-144-15,1 2-16 0,-2 1-16 0,0 2 0 16,0 2-48-16,-1 2-16 16,-1 1 0-16,2 1 0 0,-2 1-96 0,0 2-16 0,1 1 0 0,1-1 0 15,0 2 48-15,3-1 0 0,-1-2 0 0,1 1 0 16,1 0-192-16,2-2-48 0,1 0 0 0</inkml:trace>
  <inkml:trace contextRef="#ctx0" brushRef="#br0" timeOffset="88899.71">11861 12492 26655 0,'0'0'1184'0,"2"6"240"0,-1 0-1136 0,1 1-288 15,2-2 0-15,1 1 0 0,0 1 1184 0,1-2 176 16,1 2 48-16,1-2 0 0,-1 1-576 0,0-1-128 0,2-1 0 0,1-2-16 16,1-2-448-16,0-1-96 15,0-1-16-15,0-2 0 0,1-3 112 0,-1-1 16 0,0-4 0 0,0-2 0 16,0-2 48-16,-1-3 16 16,1-2 0-16,0 0 0 0,-3-2-64 0,-2 0 0 0,-2-1 0 0,-1 2 0 15,-2 0-128-15,-4 4-128 0,1 2 192 0,-4 2-192 16,-2 3 288-16,-2 4-48 0,-2 3-16 0,0 4 0 15,-3 2-432-15,0 1-96 0,0 3-16 0,1 1 0 16,1 1-1024-16,2-2-224 0,3-1-32 0</inkml:trace>
  <inkml:trace contextRef="#ctx0" brushRef="#br0" timeOffset="89467.898">11921 12976 23039 0,'0'0'2048'0,"0"-5"-1648"16,0-1-400-16,2 0 0 0,1-4 2336 0,1 1 384 0,1-4 80 0,1-3 16 15,1 1-576-15,1 1-128 0,3-5 0 0,1 1-16 16,0-5-752-16,0-2-160 16,1-2-32-16,1-1 0 15,0-3-592-15,3-1-128 0,-1 0-32 0,-2 1 0 16,-1-1-272-16,1-1-128 0,-1-1 0 0,0 0 128 16,-1 0-288-16,-1 0-64 0,2 2-16 0,0 4 0 15,-2 2-1328-15,0 5-272 0,-1 0-48 0,0 6-16 16,-1 2-992-16,-2 3-208 0</inkml:trace>
  <inkml:trace contextRef="#ctx0" brushRef="#br0" timeOffset="89849.372">12313 12711 23039 0,'0'0'2048'0,"-6"-2"-1648"0,0-1-400 0,0 0 0 0,0-1 1840 0,0 0 272 15,-1 0 64-15,0 1 16 0,0 0-848 0,0 1-192 0,0 2-16 0,0 1-16 0,0 2-320 0,0 3-64 16,-1 2-16-16,2 3 0 0,-2 2-64 0,1 2-16 16,1 3 0-16,1 1 0 15,0 1 96-15,1 0 16 0,2-2 0 0,2-1 0 0,1-2-288 0,2 0-48 16,2-2-16-16,2-3 0 0,2-1-128 0,2-1-16 15,0-2-16-15,2-2 0 0,1-3-48 0,0-2-16 16,-1-2 0-16,0-1 0 0,0-2-48 0,-1-1 0 16,1-1 0-16,-1-2 0 0,-2-1-128 0,-1 0 0 15,0-3 144-15,-3 3-144 0,-1-1 0 0,-1 1 128 16,-3-1-128-16,-2 2 0 0,-2 1 0 0,-1 1 128 16,-2 0-128-16,-1 1 0 0,0 2 128 0,-1 3-128 15,-2-2 128-15,1 1-128 0,0 0 0 0,1 0 0 16,0-1 0-16,0 0-192 15,1 0-1536-15,-1-1-320 0,2 0-64 0</inkml:trace>
  <inkml:trace contextRef="#ctx0" brushRef="#br0" timeOffset="91405.309">19872 11570 19455 0,'6'-10'864'0,"-3"7"176"0,-1-2-832 0,2 0-208 0,1-1 0 0,-1 1 0 16,-4 5 1952-16,3-5 352 0,-3 5 64 0,0 0 0 15,0 0-112-15,-2-3-16 0,2 3-16 0,-5-3 0 16,-1-1-544-16,-1 3-96 0,0 1-32 0,-2 0 0 16,-1 0-400-16,0 1-96 0,-3 3-16 0,-2 1 0 15,0-1-96-15,-1 4-32 0,-1 0 0 0,-2 2 0 16,-1 0-128-16,-1-1-16 0,2 1-16 0,1 0 0 16,3 0-368-16,2-1-64 0,2-3 0 0,4 0-16 0,2 0-112 15,4-1 0-15,1-5-16 0,6 5 0 0,4-1-176 16,4 0 0-16,3-3 0 0,2 0 0 0,0-1 0 0,3 0 0 15,-2 0 0-15,0 2 0 0,0 0 0 0,-3 1 0 16,-1 0 128-16,-3 3-128 0,-1 1 0 0,-2 2 0 16,-2 2 0-16,-2-2 128 0,-2 2-128 0,-2 1 192 15,-2 1-192-15,-3 1 192 0,-2 1 32 0,-1 1 16 16,-3-1 0-16,-1 1 0 0,1-1 0 0,-3-3 0 16,-1-1 0-16,0 1 0 0,0-2-96 0,-2-2-16 15,0 0 0-15,1-1 0 0,-2-2-128 0,0-1 0 16,3-2 0-16,0-1 0 0,1-2 0 0,1 0-192 15,3-1 0-15,2-1 16 16,2 0-944-16,2-1-192 0,2 4-32 0,0 0-16 16,6-4-1008-16,2 0-192 0,1 0-32 0,2 0-17200 15</inkml:trace>
  <inkml:trace contextRef="#ctx0" brushRef="#br0" timeOffset="91970.668">20230 11664 32879 0,'0'0'1456'0,"-1"-4"304"0,0-3-1408 0,1 1-352 0,-1 1 0 0,-1 0 0 16,-1-1 1600-16,0 1 240 0,-1 0 48 15,-2 1 16-15,0-3-560 0,0 4-128 0,-1 3 0 0,1 0-16 16,-2 3-368-16,-1 4-80 0,-1-2-16 0,1 3 0 15,0 1-208-15,-2 2-32 0,-2 1-16 0,1 0 0 16,2-1-160-16,-1 3-48 0,2-3 0 0,1 2 0 16,1 4-32-16,4-2-16 0,1-1 0 0,3 0 0 0,2-2-224 15,2-1 0-15,2-1 0 0,2-3 0 0,2-1 0 0,0-3 0 16,2-1 0-16,-2-3 0 0,0-2 0 0,1-2 0 16,1-2 0-16,1-1 0 0,-3-1 0 0,0 0-160 15,-1-2 160-15,2-3-128 0,-2 1 128 0,-1 3-208 16,-2-2 80-16,-1 1 128 0,-1 0-160 0,-1 2 160 15,-1 2 0-15,-1-2-144 0,-1 2 144 0,0 2 0 16,-1 5 0-16,0 0 0 0,0 0 208 0,0 0-16 16,0 0-16-16,0 0 0 0,0 0 208 0,0 0 32 15,-5 3 16-15,0 2 0 0,0 2-16 0,0 2 0 16,-1 1 0-16,0 5 0 0,0 2-64 0,-1 2-16 16,-1 4 0-16,-1-1 0 0,0 3-64 0,1 1-16 15,2 3 0-15,0-2 0 0,2 0-64 0,-1-1-32 16,1 0 0-16,1-2 0 0,1-2-160 0,1-2 0 15,0-3 0-15,1 0 0 0,1-2 0 0,0 0 0 16,1-2 0-16,0-1 0 0,1-3 0 0,1 0 0 16,0 0 0-16,0-2 0 0,0-1 0 0,0-1-176 0,-1-2 176 15,1-1-192-15,-4-2-96 0,5 2-32 0,0-2 0 0,-5 0 0 32,7-2-192-32,-2 0-32 0,0-3-16 0,0-2 0 15,-1-1-208-15,0-1-64 0,0-4 0 0,1 0 0 16,0-2-992-16,0-1-208 0,1 0-32 0,-1 2-11280 0,1-1-2256 0</inkml:trace>
  <inkml:trace contextRef="#ctx0" brushRef="#br0" timeOffset="92392.493">20479 11687 23039 0,'0'0'1024'0,"0"0"192"0,0 0-960 0,-1-3-256 15,0-2 0-15,1 2 0 0,1-2 3728 0,-1 1 704 16,0 4 144-16,0 0 32 0,0 0-2656 0,0 0-528 15,0 0-96-15,0 0-32 0,0 0-400 0,0 0-64 16,-5 2-32-16,1 1 0 0,0 2-400 0,0 1-80 16,-1 2 0-16,0 1-16 0,2 0-112 0,0 3-32 15,0-1 0-15,1 2 0 0,0 0 80 0,2-1 16 16,0 1 0-16,1 0 0 0,3 0-256 0,-1-1 0 16,0-3-144-16,2-1 144 0,0-1 0 0,0-2 0 15,1 1 0-15,1-3 0 0,0-2 0 0,0-1 0 16,0-2-128-16,3-2 128 0,-1-3 0 0,0-1 0 15,1-3 0-15,-3 1-144 0,1 0-96 0,1-3-16 16,-1 4 0-16,-1-4 0 0,0 1-48 0,-1 1-16 16,0-1 0-16,2 0 0 0,-2 0 320 0,-2 4-128 15,-2 2 128-15,0 1 0 0,-2 1 0 0,0 4 0 16,0 0 160-16,0 0-32 0,0 0 192 0,-4 5 64 0,0 1 0 16,-2 2 0-16,0 3-128 0,1-1-32 0,-1 1 0 0,2 0 0 15,2 1-224-15,0 0 144 0,0 0-144 0,2-1 128 16,2 0-128-16,0-1 0 0,0-1 0 0,1-1 0 15,1-1-224-15,2-2-80 0,1-3-16 0,1-1 0 32,2-2-1264-32,-2-3-256 0,2-2-48 0,1-1-16 0,0-2-1232 0,0 1-256 15</inkml:trace>
  <inkml:trace contextRef="#ctx0" brushRef="#br0" timeOffset="92973.437">20833 11659 23199 0,'0'0'1024'0,"0"0"224"0,0 0-992 0,0 0-256 0,0 0 0 0,0 0 0 0,0 0 2592 0,0 0 480 16,-3-1 80-16,0 2 32 0,-1 2-1168 0,-1-2-224 16,-2 3-64-16,0 1 0 0,1 1-736 0,-1 1-160 0,-2 2-16 0,2-1-16 15,0-1-208-15,0 2-32 16,3 1-16-16,1 1 0 0,-1 0-48 0,1 0-16 16,1 1 0-16,0 3 0 0,2-2-160 0,0 1-48 0,0-1 0 0,2-1 0 15,1-2-272-15,1-2 0 16,0-1 0-16,1-2 0 0,3-2 0 0,0-3 0 15,1-4 0-15,1-1 0 0,-1-2 0 0,1-2-192 16,0-1 48-16,0-2 16 0,-1-1-112 0,0-2-16 0,0 3 0 0,0-3 0 16,0 2 32-16,-1-1 0 0,-3 1 0 0,0-2 0 15,0 3 224-15,-1-1 0 0,-1 2 0 0,0 2-144 16,-1 1 144-16,0 3 0 0,-2 5 0 0,0 0 0 16,0 0 192-16,0 0 64 0,0 0 0 0,0 0 16 15,0 0 176-15,0 0 48 0,0 0 0 16,-2 6 0-16,0 2-224 0,0 1-32 0,0 1-16 0,1 0 0 15,1-1 64-15,0 2 16 0,1 0 0 0,0 0 0 16,0-1-304-16,1 1 0 0,1 0 0 0,0 0 0 0,0 0 0 0,0 0 0 16,0-1 0-16,1-2 0 0,-1-1-208 0,1-2-48 15,0-2-16-15,1-1 0 0,-5-2 272 0,5-1-128 16,0-1 128-16,1 0 0 0,-1-1 0 0,0 0 0 16,-1-1 128-16,1 1-128 0,-5 3 0 0,0 0 128 15,0 0-128-15,3-2 0 0,0-2 224 0,-1 0 0 16,-2 4 0-16,3-6 0 0,0 0-384 0,0-1-80 15,0 0-16-15,0-1 0 0,0-2 256 0,1 0 0 16,2 0 0-16,-3 3 0 0,1-1 0 0,1-2 0 16,0-1 0-16,0 1 0 0,0-1 160 0,0 1 80 15,0 0 16-15,1-1 0 0,-1-1-400 0,0 2-80 16,0 1-16-16,0 0 0 0,-1 3 240 0,0-4 0 16,0 1 0-16,-1 2 0 15,-1 0-864-15,1 2-128 0,0 1-32 0,0-1-13136 16,-1 1-2640-16</inkml:trace>
  <inkml:trace contextRef="#ctx0" brushRef="#br0" timeOffset="93439.805">21123 11662 15663 0,'0'0'688'0,"0"0"144"0,0 0-656 0,0 0-176 0,0 0 0 0,0 0 0 16,0 4 4592-16,0-4 880 0,0 3 176 0,1 1 48 15,1 0-3360-15,0 0-672 0,0 0-128 0,1 0-16 0,3 1-432 0,-1-2-96 16,-5-3-16-16,6 2 0 16,0 1-384-16,1-1-80 0,1-1 0 0,1 0-16 15,0-1-192-15,-1-1-48 0,1 0 0 0,2-3 0 16,0 1-256-16,0 0 0 0,-1-3 128 0,1 0-128 0,0 0 0 0,0 1 0 16,-2-3 0-16,0 2 0 0,0-2 0 0,-1 1 0 15,0-1 0-15,-3 0 0 0,0 0 0 0,-2 2 0 16,-1-2 0-16,0 1 0 0,-1-1 144 0,-1 3-144 15,1-2 0-15,-2 2 144 0,-2-1-144 0,-1 0 0 16,-1 0 144-16,0 2-144 0,-2 2 160 0,0 3-32 16,-1 2-128-16,-2 2 192 0,0 1 240 0,0 2 32 0,-1 1 16 0,0 2 0 15,0 0 16-15,2 2 0 16,-2-1 0-16,2 3 0 0,0 1 16 0,2-1 16 16,2 2 0-16,2-1 0 0,1-1-96 0,3 2-32 0,1-1 0 0,3 2 0 15,2 1-192-15,1-6-32 16,1 2-16-16,2-1 0 0,1-2-160 0,3-3 128 15,2 0-128-15,0-3 128 0,2-2-128 0,-1-2 0 16,-2-3 0-16,1-2 0 0,-2-2-144 0,0-2 144 0,0-1-192 0,-3 2 192 16,0-4-320-16,0 0 64 0,-3 0 0 0,-1 0 0 31,-2 0-128-31,1-4-32 0,-1 1 0 0,-3 0 0 16,-1 2-1776-16,-1 0-368 0,0 1-64 0</inkml:trace>
  <inkml:trace contextRef="#ctx0" brushRef="#br0" timeOffset="93931.435">21745 11763 13823 0,'0'0'1216'0,"0"0"-960"16,6 1-256-16,-6-1 0 0,0 0 3664 0,0 0 688 16,6 3 144-16,-1 0 32 0,-5-3-1904 0,0 0-368 15,4 3-80-15,-4-3 0 0,0 0-496 0,5 2-80 16,-5-2-32-16,0 0 0 0,0 0-352 0,0 0-80 16,0 0-16-16,0 0 0 0,0 0-352 0,3-3-64 15,-1-2 0-15,0-1-16 0,0-1-272 0,0 0-48 16,0-3-16-16,0-1 0 0,-1-2-160 0,0-1-48 15,-1-2 0-15,0-3 0 0,0-1-144 0,0-3 0 0,0-2 0 0,0-1 0 16,-2-1 0-16,-1 0 0 0,0-1 0 0,1 3 0 0,0 3-256 0,0 1 80 16,0 2 16-16,-1 4 0 0,2 2 160 0,-1 1 0 15,0 3 0-15,0 3 0 0,0-1 0 0,2 7 128 16,0 0 0-16,0 0 0 0,0 0 64 0,0 0 0 16,0 0 16-16,7 0 0 0,1 2-64 0,2-1-16 15,2 1 0-15,1 1 0 0,-1 1 112 0,2-1 16 16,0 0 0-16,0 1 0 0,1-1 48 0,2 1 16 15,-1-2 0-15,2 1 0 0,-2 0-128 0,1 0-32 16,0 1 0-16,-2-4 0 0,1 1 96 0,-1-1 0 0,0-1 16 0,0 1 0 31,-1-3-560-31,-1 1-112 0,1-1-32 0,-2 1 0 16,-2-2-1104-16,-2 1-240 0,-1 0-32 0,-2 1-13328 0,-5 2-2656 0</inkml:trace>
  <inkml:trace contextRef="#ctx0" brushRef="#br0" timeOffset="94120.131">21744 11623 28559 0,'0'0'2544'0,"0"0"-2032"0,0 0-512 0,0 0 0 16,0 0 3264-16,0 0 544 0,0 0 112 0,5 1 32 16,3 0-2384-16,0 0-480 0,2-2-80 0,1 0-32 15,2-1-416-15,1 0-96 0,0 1-16 0,0 0 0 0,1 0-448 0,-1 1 0 16,1 0 0-16,-1 1 0 15,0-1-1216-15,-1 1-256 0,-1-1-32 0,-2 1-18224 16</inkml:trace>
  <inkml:trace contextRef="#ctx0" brushRef="#br0" timeOffset="94613.929">22083 11727 13823 0,'0'0'1216'0,"0"0"-960"16,0 0-256-16,1 6 0 0,0-1 4784 0,0 0 912 16,-1-5 176-16,1 6 32 0,0-1-3408 0,-1-5-704 15,0 0-128-15,2 6-16 0,-2-6-304 0,0 0-64 16,0 0-16-16,5 3 0 0,0-1-448 0,1-2-96 16,1-2-16-16,0-3 0 0,-1 0-208 0,1-2-48 15,0-1-16-15,0-1 0 0,-1-4-240 0,0 1-32 16,-1-4-16-16,1-1 0 0,-1-2-144 0,-1-3 0 15,0 0 144-15,0-2-144 0,0 1 0 0,1 0 0 0,-1 1 0 0,0 1 0 16,1 2-128-16,0 3 128 0,0 0-128 0,-1 5 128 16,-1 1 0-16,1 3 0 0,0 2 0 0,0 2 0 15,-4 3 0-15,0 0 0 0,5 4 0 0,0 3 0 16,-1 3 0-16,-1 4 0 0,1 0 0 0,-1 4 0 16,0 1 0-16,1 2 144 15,-1 1-144-15,0 1 0 0,-1-1 128 0,0 0-128 16,1-2 0-16,0 0 0 0,1-2 192 0,-1-3-192 15,0 0 192-15,0-1-192 0,1-3 240 0,1-2-64 16,0-1-16-16,0-2 0 0,0-2-160 0,2-1 192 16,-1-2-192-16,0-1 192 0,1-2-64 0,0-2 0 0,1-1 0 15,1-1 0-15,-1-4-128 0,-1 0 192 0,0-1-192 0,-1-2 192 16,-1-1-192-16,1-1 128 0,-2-3-128 0,0-1 128 16,-2 0-128-16,-1-1 0 0,0 2 0 0,1-1 0 15,-2 1-384-15,0 0 32 0,-1 1 16 0,0 3 0 31,-1-1-1360-31,0 2-272 0,0 3-48 0,0 3-11968 0,-1 0-2400 0</inkml:trace>
  <inkml:trace contextRef="#ctx0" brushRef="#br0" timeOffset="94832.666">22568 11435 37487 0,'0'0'1664'0,"0"0"336"0,0 0-1600 0,0 0-400 0,0 0 0 0,3 6 0 0,0-2 1168 0,-1 3 160 16,-2 2 16-16,2 1 16 0,-2 2-272 0,0 2-48 16,0 2-16-16,1 2 0 0,-2 0-592 0,0 2-128 15,-1 0-32-15,0-1 0 0,1-1-272 0,0 1 0 16,0-2 0-16,0-2 0 0,-1 2 0 0,1-4-176 16,0-2 176-16,0 0-208 15,0 0-1776-15,1-1-336 0,0-2-80 0,0-3-15904 0</inkml:trace>
  <inkml:trace contextRef="#ctx0" brushRef="#br0" timeOffset="95254.5">22611 11385 37663 0,'0'0'1664'0,"-2"-5"352"0,2 5-1616 0,1-5-400 0,0-1 0 0,2 0 0 16,1 1 1568-16,2 1 224 0,1-2 64 0,2 1 0 15,0 1-1056-15,1 0-208 0,1 1-32 0,0 1-16 16,0 0-272-16,0 1-48 0,1 1-16 0,1 2 0 16,-3 2 96-16,1 2 16 0,0 1 0 0,-1 2 0 15,-2 0-192-15,-3 2-128 0,0 3 144 0,-2-1-144 0,0 2 0 0,-3 1 0 16,0 0 0-16,-3 2 0 0,-3-2 128 0,1 0 16 16,-3 1 16-16,0-1 0 0,0 0 160 0,-2 0 16 15,0-1 16-15,0-1 0 0,1 0 128 0,-1-1 32 16,1-2 0-16,2-2 0 0,-1-1-112 0,2-2-16 15,1-1 0-15,1-2 0 0,4-3-384 0,0 0 0 16,0 0 0-16,0 0 0 0,0 0 0 0,0 0 0 16,0 0 0-16,0 0 0 0,5 2 0 0,0 1 0 15,1 1 128-15,2-1-128 0,-2 0 384 0,2 0 64 16,1 0 0-16,1 1 0 0,-1 0-448 0,0 2 0 16,2-1 0-16,0 0-176 0,1 1 176 0,-2 0 0 15,2 1 0-15,-1 0-128 0,-1 0-192 0,0 0-16 16,-1-1-16-16,-1 0 0 0,-2 1 0 0,0-2 0 15,-2 0 0-15,0 0 0 16,-2-2-1024-16,-2-3-208 0,0 0-32 0,2 3-12864 16,-2-3-2576-16</inkml:trace>
  <inkml:trace contextRef="#ctx0" brushRef="#br0" timeOffset="95708.145">23136 11545 24879 0,'0'0'1088'0,"0"0"256"0,0 0-1088 0,4 4-256 16,0-1 0-16,1-2 0 0,0 1 4432 0,1 0 832 0,0-2 176 0,3 1 16 15,-1 0-3408-15,2-2-672 16,1 0-144-16,0 1-16 0,0-2-864 0,2 1-160 16,-1 1-48-16,-1-1 0 15,0 0-496-15,-1-1-96 0,-2 2-32 0,0 2 0 16,-2-1-1936-16,-2 1-384 0,-4-2-80 0</inkml:trace>
  <inkml:trace contextRef="#ctx0" brushRef="#br0" timeOffset="95864.389">23194 11641 31327 0,'0'0'2784'0,"0"0"-2224"16,-1 7-560-16,1 0 0 0,1 0 3696 0,0-3 624 16,1 2 128-16,1 0 32 0,1 0-2768 0,2 0-560 15,1-1-96-15,0 0-32 0,4 0-800 0,-1-1-224 16,1 0 0-16,-1-1 0 15,0 0-624-15,1-1-208 0,0-1-32 0,-1 0-13776 16,-3-1-2752-16</inkml:trace>
  <inkml:trace contextRef="#ctx0" brushRef="#br0" timeOffset="109468.093">20669 12267 31039 0,'0'0'1376'0,"0"0"288"0,0 0-1344 0,0 0-320 0,0 0 0 0,-3 1 0 15,3-1 2112-15,0 0 368 16,-5 1 64-16,5-1 16 0,0 0-880 0,0 0-160 0,0 0-48 0,0 0 0 0,4-2-736 0,1 0-160 31,3 0-16-31,2-2-16 0,2 1-224 0,0 0-64 0,-1 0 0 0,3 1 0 16,2 1-256-16,0 0 0 15,2 1 0-15,-1 0 0 0,1 1 128 0,-1 1-128 0,-2 2 0 0,0-1 0 16,0 2 0-16,-4 1 0 0,-1 0 0 16,-2 1 0-16,-2 0 128 0,-2 2-128 0,-3 0 144 0,-1 0-144 15,-3 0 240-15,-1-2-48 16,-3 1-16-16,-1 0 0 0,-2 0 240 0,-1 0 48 0,-3-2 16 0,0 0 0 15,0 0 0-15,-1-1 0 16,0-1 0-16,2-1 0 0,1 0-32 0,0-1-16 0,2-1 0 0,4 1 0 16,0-2-128-16,6 0-32 0,0 0 0 0,0 0 0 15,0 0-272-15,6 1 0 0,2-1 128 0,4 2-128 16,5 1 0-16,0 1 0 0,2-3 0 0,0 2 0 16,2 2 0-16,-2 0 0 0,0 1 0 0,-2 1 0 0,-2 1 0 15,-2 1 0-15,-2-1 0 0,-1 2 0 0,-5 2 0 0,-1 1 0 16,-1-1 0-16,-3 1 0 0,-3 0 144 0,-2 0-16 15,-2 1-128-15,-3 0 192 0,-3-2 144 0,-1 0 32 16,-3-1 0-16,-4-1 0 0,-1-2-368 0,-3-1 0 16,2 0 0-16,-1-3-128 0,3 0 128 0,-1-2 0 15,2-1 0-15,1-1 0 0,3-1 0 0,1-1 0 16,1 0 0-16,3 0 0 0,1-1-288 0,2 0-32 16,3 0 0-16,0 0 0 15,5 3-1024-15,0 0-192 0,0 0-64 0,0 0 0 16,0 0-1584-16,0 0-320 0</inkml:trace>
  <inkml:trace contextRef="#ctx0" brushRef="#br0" timeOffset="109843.626">20177 12809 19343 0,'0'0'848'0,"0"0"192"0,7 1-832 0,-2-2-208 0,2 0 0 0,2 1 0 0,1-2 4080 0,1 0 768 16,1-1 144-16,4 0 48 0,2 0-2832 0,4-2-560 15,4 0-112-15,5 0-32 0,3-1-576 0,3 2-112 16,2 0-32-16,0 1 0 0,0 0-336 0,3 1-80 16,1-1-16-16,-2 1 0 0,1 2-352 0,4 0 144 15,1 0-144-15,-4 0 0 0,-2 3 128 0,-2-1-128 16,-4 0 0-16,-2 1 0 0,-3-1 0 0,-2 1-304 16,-3-1 64-16,-1-1 16 15,-4 0-1072-15,-2-1-224 0,-3-1-32 0,-4 0-16 16,-2 1-608-16,-3-1-128 0,-6 1-32 0,0 0-8352 15,0 0-1664-15</inkml:trace>
  <inkml:trace contextRef="#ctx0" brushRef="#br0" timeOffset="110566.073">20123 13157 28735 0,'0'0'1280'0,"-4"-2"256"0,-1 0-1232 0,5 2-304 0,-5 0 0 0,5 0 0 0,-5-3 1536 0,2-1 240 16,2 1 48-16,0-2 16 0,0-2-176 0,1 2-48 15,0 5 0-15,5-5 0 0,-1 0-144 0,1-2-16 16,0 1-16-16,2 0 0 0,1 0-464 0,0 0-80 15,0 0-32-15,3 1 0 0,0 2-464 0,1 0-80 16,-1-1-32-16,2 1 0 0,-1 1-288 0,-1 1 160 16,1 2-160-16,-1 1 128 0,0 1-128 0,-1 2 128 15,1 1-128-15,-1 2 128 0,-1 0 64 0,-2 2 0 16,-1 2 0-16,-2 0 0 0,-1 1-16 0,-1 2 0 16,-2 0 0-16,-2 1 0 0,-1-2 0 0,-1 0 0 15,-1 1 0-15,-1 0 0 0,-1-3 80 0,-1 1 0 16,-1 1 16-16,0-3 0 0,2 0 16 0,-2-1 0 15,0-1 0-15,0 0 0 0,0-1-64 0,2-3-16 0,-3 0 0 0,1 0 0 16,1 0-16-16,1-2-16 16,3-1 0-16,-1 1 0 0,5-3-48 0,0 0 0 0,-5 0 0 15,5 0 0-15,0 0-128 0,0 0 160 0,0 0-160 0,0 0 160 16,0 0-160-16,0 0 0 0,5-4 0 0,0 2 0 16,2 0 0-16,1 0 0 0,0 1 0 0,0 0 0 15,0-1 0-15,-1 1 0 0,1 1 0 0,1 0 0 16,0 0 0-16,1 1 0 0,-1 0 0 0,1 0 0 15,0-1 0-15,0 1 0 0,-1 0 0 0,-2 0 0 16,-7-1 0-16,0 0 0 0,5 2 0 0,-5-2 0 16,0 0 0-16,0 0 0 0,5 5 0 0,-1 0-176 15,-4-5-144-15,3 7-48 0,-3-7 0 0,0 0 0 16,1 4-912-16,-1-4-192 0,0 0-48 0,0 0 0 16,0 0-1184-16,0 0-240 0,0 0-64 0,0 0-16224 0</inkml:trace>
  <inkml:trace contextRef="#ctx0" brushRef="#br0" timeOffset="110831.691">20650 13102 23951 0,'0'0'2128'0,"0"0"-1696"0,-3 5-432 0,1 1 0 15,2-6 2528-15,-2 7 416 0,0 6 96 0,0-3 16 16,0-1-1872-16,0 2-368 0,-1 4-80 0,1 0-16 16,0-3-32-16,1 1-16 0,0 0 0 0,0 1 0 0,0 0-96 0,-1 1-32 15,1-1 0-15,0-2 0 0,0 0-320 16,0-1-64-16,0-2-16 0,-1-2 0 0,0 1-352 0,0-2-80 16,2-6-16-16,-4 4 0 15,4-4-2640-15,-5 2-512 0</inkml:trace>
  <inkml:trace contextRef="#ctx0" brushRef="#br0" timeOffset="111019.24">20543 13216 26543 0,'0'0'1168'0,"0"0"256"0,0 0-1136 0,0 0-288 16,6-4 0-16,1 2 0 0,0 2 2064 0,1 0 368 16,1-1 64-16,-1 1 0 0,1 0-416 0,-1 0-96 15,0 0 0-15,0 1-16 0,-1 0-656 0,1 1-128 16,0 0-32-16,1 0 0 0,1 1-704 0,2-2-128 15,2 3-48-15,1-3 0 0,-2-1-272 0,2 0 0 16,-1 1 0-16,1-1 0 16,1-1-800-16,-1 0-272 0,-2 1-48 0,1-2-12384 15,-1-1-2464-15</inkml:trace>
  <inkml:trace contextRef="#ctx0" brushRef="#br0" timeOffset="111614.764">20930 13116 6447 0,'0'0'272'0,"5"0"80"0,1-2-352 0,2 1 0 16,0 1 0-16,1-1 0 0,1 0 6064 0,0 1 1136 0,0-2 224 0,1 1 64 15,0 0-4672-15,-1 0-912 16,0 1-192-16,1 0-48 0,-1 0-816 0,-1 0-160 0,1 0-48 0,1 0 0 16,0-2-144-16,-2 2-48 15,0-1 0-15,-1 0 0 0,-8 1-448 0,5-1 0 0,-5 1 0 16,0 0 0-16,0 0 0 0,0 0 0 0,0 0 176 0,0 0-176 16,0 0 448-16,-5-2-32 0,-1 1 0 0,-2 1 0 15,1 0 32-15,-4 1 16 0,-1 0 0 0,-2 1 0 16,-1 0-32-16,2 0-16 0,-2 0 0 0,-1 1 0 15,-2 0 64-15,0 0 16 0,-2 2 0 0,-1-1 0 0,3 3 80 0,-5 0 0 16,2 1 16-16,3 0 0 0,4-3-256 0,1 2-48 16,3 1-16-16,3 0 0 0,2-1-144 0,4 0-128 15,2-1 192-15,4 0-192 0,3 0 128 0,3 1-128 16,3 0 0-16,2 0 0 0,4 0 0 0,0-2 0 16,2 0 0-16,1 1 0 0,0 0 128 0,-3 0-128 15,0-1 0-15,-4 1 0 0,0 1 0 0,-2 0 0 16,-2 1 0-16,-2 1 0 0,-2-1 160 0,-2 1-160 15,-2-1 128-15,-1 2-128 0,-1-2 304 0,-3 2-32 16,-2 0 0-16,-1-2 0 16,-1 1 16-16,-2 1 0 0,-2-3 0 0,0 0 0 15,-2-1-160-15,-2-2-128 16,-1 4 144-16,1-3-144 0,-1-3 0 0,0 0 128 16,1-1-128-16,0 0 0 0,1-1 0 0,3-2-192 0,1-1 48 0,1 0 0 15,2 0-352-15,2-2-64 0,2 0-16 0,2 1 0 16,1-2-896-16,2 0-192 0,2 0-48 0,2-3 0 15,1 1-800-15,1 2-176 0,2-3-16 0</inkml:trace>
  <inkml:trace contextRef="#ctx0" brushRef="#br0" timeOffset="117835.604">21462 12666 23039 0,'0'0'2048'0,"0"0"-1648"16,0 0-400-16,0 0 0 0,5-3 2384 0,0 1 400 15,0-2 80-15,1 2 16 0,1 0-928 0,0 1-176 16,-7 1-48-16,7-2 0 0,1 1-576 0,0 1-128 16,-2-1-32-16,1 0 0 0,1 0-400 0,0 0-80 15,2 0 0-15,1 0-16 0,0 1-320 0,-1-2-176 16,-1 1 192-16,1 0-192 0,1 0 0 0,-1-1 0 16,-3 2 0-16,3 2 0 15,-3-2-1232-15,-7 0-160 0,0 0-16 0,2 6-11104 16,-1 2-2208-16</inkml:trace>
  <inkml:trace contextRef="#ctx0" brushRef="#br0" timeOffset="118069.877">21481 12815 15663 0,'0'0'688'0,"-2"5"144"0,2-5-656 0,0 0-176 0,0 0 0 0,0 0 0 15,0 0 5632-15,0 0 1104 0,0 0 224 0,0 0 32 16,7 2-4576-16,2-2-928 0,0-2-176 0,1 2-32 0,0-1-48 0,2 1 0 15,0-1 0-15,0 1 0 0,2-1-784 0,-1 1-176 16,-2 1-16-16,1 0-16 0,0 0-240 0,-1 2 0 16,-2 0 0-16,0-1-160 0,0-1 160 0,-1 1-192 15,0 1 192-15,0-1-192 16,-1-1-1136-16,0 0-224 0,0 1-48 0,1 0-16 16,0 1-1024-16,0-2-208 0,1-1-32 0</inkml:trace>
  <inkml:trace contextRef="#ctx0" brushRef="#br0" timeOffset="119541.203">22278 12429 11967 0,'0'0'1072'0,"0"0"-864"16,3-4-208-16,0 0 0 0,0-1 3216 0,0 1 608 16,0-1 112-16,0 0 32 0,-1-1-1728 0,0 0-320 15,0 0-80-15,-1 1-16 0,0 0-352 0,-1 0-80 16,0 5-16-16,0-3 0 0,-1-1-304 0,1 4-64 15,-3-4-16-15,3 4 0 0,-4-1-112 0,-1 1-32 16,-1 2 0-16,-1 2 0 0,-1 3-128 0,-1 3-16 16,-1 2-16-16,-3 3 0 0,-2 1 64 0,0 4 16 15,-1 1 0-15,-2 2 0 0,0 0-96 0,0 2-16 16,1 2 0-16,3 0 0 0,-1 1-208 0,2 0-64 16,3 1 0-16,2-4 0 0,2-2-208 0,2 1-48 15,3-3-128-15,2-2 192 0,1-3-192 0,3-3 0 16,1 1 128-16,1-3-128 0,0-1 0 0,3-5 0 0,1 1 0 0,3 0 0 15,-1-1 0-15,1-5 0 0,1 0 0 0,-1-2 0 16,1-1 0-16,0-2 0 0,-2 0-128 0,1 1 128 16,-4 1-160-16,0-4 32 0,-1 1 0 0,-1 0 0 15,-1 0-16-15,-1-1 0 0,0-2 0 0,-2 1 0 16,-1 0 0-16,-1 0 0 0,-2 0 0 0,-1 1 0 16,-3 1 144-16,0 0 0 0,-1 1 0 0,-1 0-128 15,-2 0 128-15,-1 1 0 0,0 1 0 0,-1 0 0 0,-3 0 0 0,0 1 0 16,1 0 0-16,0 1 0 0,0 1 0 0,1-2 0 15,-1 1 0-15,2 0 0 0,0 0 0 0,2 1 0 16,2 0 0-16,1-1-192 16,5 1-912-16,0 0-192 0,0 0-48 0,1-5 0 31,3 0-1280-31,1-1-256 0,3 1-48 0</inkml:trace>
  <inkml:trace contextRef="#ctx0" brushRef="#br0" timeOffset="120057.865">22574 12541 26543 0,'0'0'1168'0,"0"0"256"0,2-5-1136 0,0-1-288 15,0 0 0-15,-1 1 0 0,0 0 704 0,0 0 96 0,-1 0 16 16,0 5 0-16,0 0 208 0,0 0 32 0,-3-4 16 0,-1 3 0 15,-1 1 320-15,-2 1 64 0,0 2 16 0,-2 3 0 16,0 2-368-16,-1 2-64 0,-1 1-16 0,0 2 0 16,-2 3-96-16,0 3-32 0,0 1 0 0,-1 2 0 15,2 0-16-15,2 2-16 0,3 0 0 0,0 0 0 16,3 1-256-16,3-4-48 0,2-1-16 0,2-2 0 0,1-2-288 0,3-3-64 16,1-1-16-16,3-3 0 0,1 0-48 0,2-2-128 15,0-2 192-15,2-4-64 0,0 0-128 0,1-1 192 16,1-1-192-16,-3-4 192 0,1-1-192 0,0-4 128 15,-2 1-128-15,0-2 128 0,-2-2-128 0,-2-1 0 16,0 0 0-16,-2-2 128 0,0 0-128 0,-1-2 0 16,-2-1 0-16,-1 0 128 0,-2-1-128 0,0 0 0 15,-1-3 0-15,-1 2 0 0,-2-1 0 0,-1 2 0 16,0 0 0-16,-1 2 0 0,-2 0 0 0,-1 2 0 16,-1 4 0-16,-1 1 0 0,0 0 128 0,-3 4-128 15,-1-1 192-15,-1 3-64 0,2 3-128 0,-2 0-144 16,-1 0 144-16,2 2-208 0,0 0-48 0,2 2 0 15,1 1 0-15,3-1 0 16,1 1-768-16,2 1-176 0,4-4-16 0,0 6-16 16,1 0-880-16,4 1-192 0,2-1-16 0,5 3-16 15,4-2-800-15,-6-2-176 0,10 4-16 0,1-1-16 0</inkml:trace>
  <inkml:trace contextRef="#ctx0" brushRef="#br0" timeOffset="120432.796">22888 12443 6447 0,'3'-4'576'0,"0"-1"-576"0,0 0 0 0,0-1 0 16,0 0 4688-16,-1 1 832 0,0 0 176 0,-1 0 16 0,-1 5-3280 16,0 0-672-16,-1-5-128 0,1 5-32 0,0 0-288 0,-4-2-64 15,-1 1-16-15,-1 2 0 16,-1 2-208-16,0 2-64 0,-1 0 0 0,1 1 0 0,-2 2-64 0,0 0 0 15,0 1-16-15,2-1 0 0,1 1-176 0,1-1-48 16,1 1 0-16,1 0 0 0,1 1-128 0,2-3-16 16,1-1-16-16,2 1 0 0,1 0-240 0,1-2-64 15,0 0 0-15,2-1 0 0,1-1-64 0,1-1-128 16,1-2 176-16,0-1-176 0,1-1 144 0,0-1-144 16,1 0 0-16,-1-4 144 0,1 0-144 0,0-1 0 15,-3 0 0-15,-1-1 0 0,-2-1 0 0,3-5 0 16,-2 2 0-16,-4 3 0 0,-1 0 0 0,-1-1 0 15,-1 1-176-15,-1-1 176 0,-1 1-192 0,-1 2 64 16,-1-2 0-16,-1 4 0 0,-2-1-160 0,0 1-32 16,-1 3 0-16,0-1 0 15,-1 3-368-15,1-1-80 0,-1 4 0 0,3-1-16 16,-2 3-1296-16,2-2-256 0,0 4-48 0,1 1-15008 0</inkml:trace>
  <inkml:trace contextRef="#ctx0" brushRef="#br0" timeOffset="120700.823">22924 12846 14735 0,'0'0'1312'0,"0"0"-1056"0,0 0-256 0,0 0 0 0,0 0 4032 0,0 0 768 15,0 0 128-15,6 1 48 0,0-3-2384 0,0-1-480 16,1-2-80-16,1-1-32 0,-1-1-384 0,2-2-80 15,1 0 0-15,-1-1-16 0,0-3-560 0,1-1-128 16,-1 1 0-16,2-2-16 0,-2-1-432 0,-1-2-64 16,1 0-32-16,0 1 0 0,0-2-288 0,0 0 128 15,-2-1-128-15,2 0 0 0,0 1 0 0,0 0-224 16,-1 1 16-16,-1 1 0 16,1 1-432-16,0 3-96 0,-1-1-16 0,-2 5 0 15,-2 0-1456-15,0 5-288 0,-3 4-64 0,0 0-15328 0</inkml:trace>
  <inkml:trace contextRef="#ctx0" brushRef="#br0" timeOffset="121075.776">23264 12693 16575 0,'0'0'736'0,"-4"5"160"0,-1 0-720 0,-1-2-176 0,0 1 0 0,0 0 0 16,0-1 4560-16,0 0 880 0,0 2 192 0,-1 0 16 15,0 0-3600-15,1 2-736 0,0 0-144 0,0 2-16 16,-1 0-272-16,1 2-48 0,-2 1-16 0,2-2 0 16,1 0 80-16,1 2 0 0,1-1 16 0,3 1 0 15,2-2-336-15,1 0-64 0,2-2 0 0,1 1-16 16,1-2-368-16,0 0-128 0,2-2 0 0,1 0 144 0,1-1-144 0,1-2 0 16,0 0 0-16,1-3 128 0,0-1-128 0,-1 0 0 15,1-3 0-15,1 0 128 0,-2 2-128 0,-3-4 0 16,0-2 0-16,0 1 0 0,-3-3 0 0,-2 2 0 15,-2 0 0-15,-1-1 0 0,-2-1 0 0,-3 1 128 16,-2-1-128-16,-2 0 128 0,-1 1 16 0,-1 0 0 16,0 3 0-16,-2-2 0 0,-1 1-144 0,1 1 192 15,-1 0-192-15,0 0 192 0,-1 1-192 0,3 1-224 16,0 0 48-16,0 1 16 16,0 2-992-16,2-2-208 0,-1 3-48 0,1-1 0 15,0 2-1440-15,1 0-288 0</inkml:trace>
  <inkml:trace contextRef="#ctx0" brushRef="#br0" timeOffset="125545.373">15826 7275 14847 0,'0'0'656'0,"0"0"144"0,0 0-640 0,0 0-160 15,0 0 0-15,0 0 0 0,-1-4 1104 0,1 4 192 0,-2-5 48 0,1 0 0 16,2 1 32-16,-1-1 16 15,0 0 0-15,1 0 0 0,1-1-16 0,-1 1 0 0,1 1 0 16,-2 4 0-16,3-3-112 0,-3 3-32 0,0 0 0 0,6 0 0 16,1 0 32-16,0 1 0 0,1 3 0 0,1 3 0 15,-1 2-176-15,3 3-16 0,0 0-16 0,2 3 0 16,-2 0-352-16,2 2-80 0,-1 1-16 16,0 2 0-16,3 2-288 0,-2 1-64 0,0 2-16 0,-1-1 0 15,0 1-240-15,1-1 144 0,-3 2-144 0,2-2 128 16,-2 0-128-16,1 0 160 0,-2-3-160 0,-1 0 160 15,-1-2-160-15,-1-1 0 0,1-3 0 0,-2-1 128 16,-2 0-128-16,0 0 0 0,-1-1 0 0,-1-1 0 16,0-2-448-1,-2 3-80-15,0-2-16 0,-1 0 0 0,-1-1-1360 0,1 0-272 0,2-1-48 0,-1-2-16 16,1 0-96-16,0-1-32 0,0-6 0 0</inkml:trace>
  <inkml:trace contextRef="#ctx0" brushRef="#br0" timeOffset="125938.332">15989 7855 31327 0,'0'0'688'0,"-1"-5"144"0,-1 0 16 0,1 0 48 0,0 0-720 0,0 1-176 0,1 4 0 16,0-5 0-16,0 0 1728 0,0 5 320 0,0 0 64 0,0 0 16 15,0 0-800-15,0 0-176 0,6 5-16 0,1 2-16 16,-1 1-448-16,0 4-96 0,2 0 0 0,1 1-16 16,0 2-304-16,0 0-64 0,0-1-16 0,1-1 0 15,1-1-176-15,2 0 0 0,-2-2 0 0,1-1 0 16,0-1 0-16,1-2 0 0,-3-2 0 0,1 0 0 15,-1-4 0-15,0 0 0 0,-1-4 0 0,0 0 0 0,0-1 256 0,-1-2-48 16,-1-1 0-16,-1 0 0 0,0-2 96 0,-1-1 16 16,-1 0 0-16,-1 0 0 0,-2-2-144 0,1-2-32 15,-2 2 0-15,0-1 0 0,0 1-144 0,-1-2 0 16,0 3 0-16,-1-1 128 16,-1 1-1088-16,1 1-208 0,1 0-48 0,0 0-12352 15,0-1-2448-15</inkml:trace>
  <inkml:trace contextRef="#ctx0" brushRef="#br0" timeOffset="127173.139">14940 7048 27071 0,'0'0'1200'0,"0"0"240"0,0 0-1152 0,0 0-288 16,0 0 0-16,0 0 0 0,0 0 1888 0,0 0 320 16,0 0 64-16,0 0 16 0,4-3-560 0,-1-1-128 15,0-2 0-15,0-1-16 0,-1-1-592 0,-1-1-112 16,0-1-32-16,-1 1 0 0,0-2-448 0,0 0-80 16,0-1-32-16,-1 0 0 0,0-2-160 0,0-1-128 15,0 0 192-15,0-2-192 0,0-1 128 0,0 0-128 0,0-1 0 16,0 1 0-16,1-2 0 0,0 1 0 15,1-2 0-15,0 3 0 0,1 1-128 0,0 2 128 0,-2 3-208 0,2 4 80 16,0 1-80-16,-2 7-16 16,0 0 0-16,0 0 0 0,0 0-32 0,4 8-16 0,-1 3 0 15,1 4 0-15,0 2 272 0,1 1-192 16,1 3 192-16,-1 0-160 0,0 1 160 0,2-1 0 0,2 0 0 16,1-2 0-16,0 0 0 0,0-1 0 0,1-2 160 0,0-2-160 15,1-2 208-15,-1-2-48 0,1-2-16 0,0-1 0 0,0-4-16 0,-1-1 0 16,0-2 0-16,0-2 0 0,0-3 48 0,-2-1 0 15,-1-3 0-15,1 0 0 16,-2-4-176-16,-1 0 192 0,-3-3-192 0,-1-2 192 0,-2-1-192 0,1 1 128 16,-2-2-128-16,-2 2 128 0,-2-3-128 0,-1 2 0 15,-2-1 0-15,-2 0 0 0,1 0 0 0,2 1 0 16,0 3-192-16,0 2 192 0,1 3-176 0,0 4 176 16,2 2-128-16,1 3 128 0,3 2 0 0,0 0-160 15,0 0 160-15,-1 7 0 0,1 5-144 0,2 2 144 16,2 2 0-16,1 1-144 0,1 4 144 0,2-1 0 15,1 3 0-15,0 0-128 0,1 1 128 0,1-2 0 16,2 1 0-16,-1-2 0 0,1 0 0 0,1-3 0 16,-2-1 0-16,1-2 0 0,0-4-240 0,1-1 48 15,-3-2 0-15,1-3 0 16,-1-2-464-16,0-1-96 0,-2-4-16 0,0-1 0 16,-1-2-1904-16,0-2-384 0,0-2-80 0</inkml:trace>
  <inkml:trace contextRef="#ctx0" brushRef="#br0" timeOffset="127501.229">15513 6781 18431 0,'0'0'1632'0,"0"0"-1312"0,0 0-320 0,0 0 0 15,-1 6 3424-15,-1 1 608 0,0-1 128 0,-1 2 32 16,-1 1-1920-16,0-2-384 0,-1 4-80 0,1 0-16 16,1 1-768-16,0 1-144 0,-2 0-48 0,3 2 0 15,1-3-448-15,1 1-80 0,0 0-32 0,1 0 0 16,2 0-272-16,1-1 128 0,1 0-128 0,1-2 0 15,1-3 0-15,1 0 0 0,0 0 0 0,1-4 0 16,2-1 0-16,0-4 0 0,-1-1 0 0,0-2 0 16,0-1 192-16,-1-1-64 0,0-2 0 0,-2 0-128 15,-1 0 224-15,-1-1-64 0,-1-1-16 0,-3 0 0 0,-1 1 16 0,-2-2 0 16,0 2 0-16,-2 0 0 0,-1 0-32 0,-2 0 0 16,-1 2 0-16,-1 0 0 0,0 1-128 0,1 1 0 15,1 1 144-15,-1 0-144 0,0 1 0 0,0 0-208 16,2 1 16-16,2 0 16 15,1-1-1296-15,3 4-272 0,0 0-48 0,0 0-16 16,0 0-752-16,4-3-160 0,0-1-32 0,2 1-11872 0</inkml:trace>
  <inkml:trace contextRef="#ctx0" brushRef="#br0" timeOffset="128091.551">15676 6789 25855 0,'6'5'1152'0,"-6"-5"224"0,4 2-1104 0,0 2-272 15,-1 0 0-15,-1 1 0 0,2 1 2128 0,-1 0 368 0,-1 2 80 0,0 2 16 16,-1 0-672-16,0 1-144 0,0 0-32 0,2-1 0 15,-2-1-752-15,1 0-160 0,0 1-16 16,0-3-16-16,1 2-288 0,1-1-64 0,-2 0-16 0,1-3 0 16,-3-5-176-16,4 4-48 0,-4-4 0 15,5 3 0-15,0-3-208 0,0 0 144 0,0-2-144 0,0-2 128 16,-1-2 0-16,1-1 0 0,-1-2 0 0,1-1 0 16,-1 0 0-16,-1-2 0 0,0-2 0 0,0 1 0 15,0 1-128-15,0-2 192 0,0 1-192 0,0 1 192 0,0 0-192 0,-1 1 0 16,1 1 0-16,0 2 128 0,0 1-128 0,0 0 0 15,0 1 0-15,0 1 0 0,-3 5-256 0,3-4-16 16,2 1-16-16,-5 3 0 16,0 0-1296-16,6 0-256 15,2 2-48-15,-2 0-16 0,-6-2-704 16,5 6-144-16,0-1-16 0,0 0-16 0,-2 0 928 0,1 0 176 0,0 0 32 0,0 2 16 16,0 1 656-16,0-1 128 0,0 0 16 0,0-1 16 0,0 0 1376 0,1-2 272 15,0 1 48-15,-2-1 16 0,2-1 608 0,0 0 128 16,2-1 32-16,-1-1 0 0,0-1-272 0,1-2-48 15,0-1-16-15,1 0 0 0,-1-1-368 0,1-1-64 16,0 0 0-16,1-1-16 0,-3-3-400 0,1 2-80 16,0-2-16-16,1 0 0 0,-2 2-80 0,-1-2-32 15,-1 0 0-15,-1 0 0 0,0 0 0 0,-2 2 0 16,-1-1 0-16,-1 1 0 0,-2 1 96 0,1 1 16 16,-5 2 0-16,0 1 0 0,-1 2 128 0,-2 2 16 0,0 2 16 0,-3 3 0 15,0 1-16-15,0 4 0 0,0-2 0 0,0 5 0 16,-1 1-64-16,4 2-16 15,0 0 0-15,1 1 0 0,2 0-16 0,3-1-16 16,2-2 0-16,2 0 0 0,2-2-208 0,2-1-32 16,5-2-16-16,3-1 0 0,2-3-160 0,4-3 0 15,1-2 0-15,3-2 0 0,0-1 0 0,2-1 0 16,0-3 0-16,0-2 0 0,-1-1 0 0,-2-1 0 16,-3-1 128-16,0 1-128 0,-1-2-192 0,-2 0-80 15,-1 0-16-15,-1 2 0 16,-1 0-1280-16,0-1-256 0,-2 1-48 0,-1 1-11808 15,-2 1-2352-15</inkml:trace>
  <inkml:trace contextRef="#ctx0" brushRef="#br0" timeOffset="128971.399">16714 6927 30527 0,'0'0'1344'0,"0"0"288"0,0 0-1312 0,0 0-320 15,0 0 0-15,0 0 0 0,0 0 1456 0,0 0 208 16,0 0 64-16,-4-4 0 0,1 0-416 0,1-2-80 16,-1 0-16-16,1-2 0 0,1-2-224 0,-1 0-48 15,-1-1-16-15,0-1 0 0,0-2-128 0,-1-1-32 16,0 0 0-16,-1-2 0 0,-2-1-176 0,-1-2-32 15,-2-2-16-15,0 0 0 0,2-1-256 0,-1 1-48 16,1-1-16-16,0 2 0 0,1 0-48 0,1 2-16 0,1 0 0 0,2 2 0 16,1 0-160-16,2 1 0 0,1 3 0 0,2 0 128 15,0 2-128-15,2 2 0 0,1 4 0 0,1 0 0 16,2 1 0-16,1 2 0 0,4 1 0 0,0 2 0 16,-1 1 0-16,2 2 0 0,2-1 0 0,-1 2 0 15,1 1-128-15,-1 0 128 0,0 0 0 16,-2 1 0-1,-1 0-512-15,-2 0-48 0,0 0 0 0,-2 3 0 16,-2-2-1568-16,-3 2-320 0,-2 1-64 0,-2 0-16 16,-4 1-336-16,-1 1-64 0,-1 1-16 0,-3 1 0 15,-4-1-544-15,-1 0-112 0,-19 16-32 0,7-8 0 0,2-7 2912 16,-8 3-4512-16,4-5 5232 0,19-7 0 0,0-1 0 0,2 0 0 0,1 0 3744 0,0-2 800 16,1-1 176-16,5-2 16 0,0 0-2432 0,0 0-512 15,0 0-80-15,0 0-32 0,0 0-400 0,0 0-64 16,0 0-32-16,7 1 0 0,1-1-416 0,2 0-64 15,4 0-32-15,0 0 0 0,0-1-480 0,3 1-192 16,2 0 176-16,1-1-176 0,1 0 128 0,1 1-128 16,2-2 0-16,0 0 0 15,-1 1-416-15,-1-2-176 0,-1 1-48 0,-2 2 0 16,-1-2-880-16,-2 2-176 0,0 0-32 0,-3 2-16 16,-3-2 240-16,-1 1 48 0,-1 0 16 0,-2 0 0 0,0 1 960 0,-6-2 192 15,0 0 32-15,0 0 16 0,0 0 1072 0,0 0 192 16,-4 5 64-16,0-1 0 0,-2 2 224 0,0-2 48 0,-3 1 16 0,0 1 0 15,0 0-160-15,0 1-48 0,-1 1 0 0,2 0 0 16,2-2-304-16,0 1-64 0,1 0-16 0,1 1 0 16,1-2-464-16,4 0-80 0,1-1-32 0,2 1 0 15,1-1-208-15,2 0 0 0,1-1 0 0,2-2 0 16,1-1 0-16,0-1 0 0,-1 0 0 0,2-2 0 16,-3-2 0-16,1-1 0 0,0 0 128 0,-2-1-128 15,0-1 0-15,1-1-160 0,0 0 0 0,-1 0 0 0,-3-1 160 0,0 1 0 16,0-1 0-16,-1 1 128 0,-1 1-128 0,0 1 144 15,-1 1-144-15,-1-1 160 0,-1 6-160 0,0 0 0 16,0 0 0-16,0 0 128 0,0 0-128 0,0 0 160 16,0 0-160-16,0 0 160 0,0 0-160 0,-1 7 0 15,0 2 0-15,1-1 0 0,0 2 0 0,1 0 0 16,1 1 128-16,0 1-128 0,-2-1 0 0,2-1 0 16,1 0 0-16,2-2 0 0,0-1 0 0,-1-2 0 15,3-1-144-15,0-2 144 16,0 0-2064-16,1-4-304 0,0-1-64 0,-1-2-9024 15,1-3-1792-15</inkml:trace>
  <inkml:trace contextRef="#ctx0" brushRef="#br0" timeOffset="129112.091">17252 6728 15663 0,'0'0'1392'0,"0"0"-1120"0,0 0-272 0,0 0 0 16,-3 4 4224-16,-1-1 800 16,4-3 160-16,-4 5 16 0,1 1-2880 0,3-6-576 15,-2 6-112-15,2-6-32 0,2 5-1152 0,-2-5-224 16,3 5-48-16,0-2-16 0,1-1-160 0,-4-2-144 0,5 1 144 15,2-1-208 1,-1-1-528-16,0-1-96 0,-2-1-32 0,0-2-16224 0</inkml:trace>
  <inkml:trace contextRef="#ctx0" brushRef="#br0" timeOffset="129252.666">17234 6533 30287 0,'0'0'1344'0,"0"0"272"0,0 0-1296 0,-3 2-320 0,-1 2 0 0,4-4 0 0,-1 6 496 0,2 1 16 15,1 1 16-15,2 0 0 0,1 2-720 16,3 2-128-16,0 0-48 0,2 2-13584 16</inkml:trace>
  <inkml:trace contextRef="#ctx0" brushRef="#br0" timeOffset="129424.602">17384 6800 26207 0,'2'14'1152'0,"-1"-8"256"0,0 0-1136 0,1 0-272 0,-2-1 0 0,0-5 0 0,0 0 2480 0,0 0 432 15,0 0 96-15,0 0 0 0,0 0-1104 0,0 0-240 16,-1-7-32-16,1-1-16 0,1-2-496 0,-1-2-96 15,1-2-32-15,0 0 0 0,1-1-352 0,1-3-80 16,1 2-16-16,0 0 0 0,0-1-352 0,0 2-64 16,1-1 0-16,1 2-128 0,0 1 128 0,1 1-128 15,-1 2 0-15,1 1 0 0,-1 3 0 0,0 1-304 16,0 1 64-16,0 1 16 16,0 1-2176-16,-6 2-432 0,0 0-96 0</inkml:trace>
  <inkml:trace contextRef="#ctx0" brushRef="#br0" timeOffset="129663.228">17556 6911 35535 0,'0'0'1568'0,"0"0"336"0,0 0-1520 0,0 0-384 0,0 0 0 0,6 4 0 16,-6-4 2144-16,7 0 352 0,0-2 80 0,1-2 16 15,0-1-1056-15,2-3-224 16,-1-2-32-16,1 0-16 0,-1-2-624 0,2-1-128 0,-2 0-32 0,1-1 0 0,-1 0-336 0,-1-1-144 16,-1 0 128-16,0 2-128 15,-2-2-704-15,-1 0-240 0,-2 4-32 0,-1-1-20864 0</inkml:trace>
  <inkml:trace contextRef="#ctx0" brushRef="#br0" timeOffset="130583.202">18145 6426 24879 0,'0'0'2208'0,"0"0"-1760"0,0 0-448 0,0 0 0 16,0 0 2528-16,0 0 416 0,0 0 96 0,0 0 16 15,0 0-1296-15,5 5-256 0,0 0-48 0,-1 3-16 16,1 3-416-16,0 3-64 0,-1-1-32 0,0 6 0 16,-1-2-96-16,-1 5-32 0,0 1 0 0,-1 2 0 0,0 0-224 0,1 1-64 15,-1-2 0-15,0 0 0 0,0-3-224 16,0 1-48-16,1-3-16 0,0-1 0 0,0-4-48 0,0 0-16 16,0-2 0-16,-1-2 0 0,1-5 48 15,0 0 16-15,-2-5 0 0,0 0 0 0,0 0-96 0,0 0 0 16,0 0-128-16,4-4 192 0,-1-1-16 0,0-3-16 15,0 0 0-15,1-2 0 0,0-2-160 0,1 1 128 16,1-3-128-16,0 0 128 0,1 1-128 0,2 0 0 16,1 0 0-16,1 0 0 0,-1 1 0 0,1 2 0 15,2 2 0-15,1 3 0 0,0 0 0 0,0 3 0 16,0 0 0-16,-2 4 0 0,2-1 0 0,-2 2 0 16,-2 2 0-16,-2 2 0 0,-1 1 0 0,0 1 0 0,-3 0 0 0,-3 2 0 15,-2 2 144-15,-3 1-144 16,-1-1 160-16,-3 4-160 0,-2-2 208 0,-4 0-48 15,0 0-16-15,-1 0 0 0,-2-2-144 0,0 1 192 16,1-3-192-16,0-1 192 0,0-1-192 0,2-2 0 0,1-1 144 0,1-2-144 16,3-2 0-16,1-1 0 0,2-1 0 0,6 0 0 31,0 0-704-31,0-7-128 0,2-2 0 0,4-2-16 16,2-1-1024-16,4-2-208 0,2-1-32 0,2 1-16 15,1 0-1456-15,2 1-272 0</inkml:trace>
  <inkml:trace contextRef="#ctx0" brushRef="#br0" timeOffset="130897.777">18569 6659 35183 0,'0'0'1552'0,"0"0"336"0,0 0-1504 0,-3 6-384 0,-2-1 0 0,0 0 0 0,2 2 1968 0,-2 0 320 15,0 2 64-15,0 0 16 0,-1-1-1024 0,3 2-208 16,0 0-48-16,1 1 0 0,1 0-528 0,3-1-112 16,1 0-32-16,1-2 0 0,1 1-416 0,1-3 128 15,1-1-128-15,0-1 0 0,1-1 0 0,1-3 0 16,0 0 0-16,0-4 0 0,-1-1 0 0,1-1 0 15,-2-2 0-15,2-1 0 0,0-1 0 0,-1-2 0 16,-1-1 0-16,-1 0 0 0,1-3 0 0,-1 0 0 16,-2 1 0-16,-1 1 0 0,-3 1 0 0,0 3 0 15,0 3 0-15,-1 2 0 0,1 5 0 0,0 0 0 16,0 0 128-16,-3 5-128 0,-1 2 0 0,1 4 0 16,2 3 0-16,1 1 128 0,0 0-128 0,1 1 0 0,2-1 144 0,1-1-144 15,1 1 0-15,1-2 0 16,-1-2 0-16,2-1 0 0,-1-1 0 0,0-3 0 15,2-1 0-15,1-2 0 0,-1-3-272 0,2-3-32 16,0-2 0-16,0-5 0 16,-1-2-1872-16,0-1-368 0,1-4-80 0,-1-2-16240 0</inkml:trace>
  <inkml:trace contextRef="#ctx0" brushRef="#br0" timeOffset="131085.31">18892 6330 21183 0,'0'0'944'0,"0"0"192"0,-3 5-912 0,1 0-224 0,-1 1 0 0,1 2 0 15,1 2 4480-15,0 3 832 0,0-1 192 0,0 5 16 16,2 1-3280-16,-1 1-672 0,0 3-128 16,0 0-32-16,-1 1-560 0,1 0-112 0,0 1-32 0,0 0 0 15,1 1-368-15,1 2-80 0,-1-1 0 16,0 0-16-16,0-2-240 0,0 0 0 0,1-2 0 0,-1-1 0 16,0-3-512-16,-1-2-80 0,-1-4-32 0,1-2 0 15,-3-4-1936-15,3-6-384 0,-5 1-64 0,0-3-9184 16,-1-3-1824-16</inkml:trace>
  <inkml:trace contextRef="#ctx0" brushRef="#br0" timeOffset="131246.228">18783 6690 31839 0,'-4'-6'1408'0,"2"3"304"0,0 0-1376 0,0 0-336 16,2 3 0-16,0 0 0 0,0 0 1952 0,0 0 320 15,0 0 64-15,6-3 16 0,2 1-1072 0,3 0-224 16,1 0-32-16,2 1-16 0,4-2-496 0,1 2-112 16,-3 0-16-16,2 1 0 0,1 0-256 0,0 0-128 0,-1 0 0 0,1 0 128 15,0-1-128-15,-1 0 0 0,1-1 0 0,0 0 0 31,0 0-944-31,0 0-208 0,1-1-64 0,-1 1 0 16,-1 0-1728-16,0 0-368 0</inkml:trace>
  <inkml:trace contextRef="#ctx0" brushRef="#br0" timeOffset="131616.678">19553 6345 25967 0,'5'-8'1152'0,"-2"3"240"0,1 0-1120 0,-1 0-272 15,2 0 0-15,-2 0 0 0,-3 5 2304 0,0 0 384 0,0 0 96 0,0 0 16 16,0 0-400-16,1 5-80 16,-1 3-16-16,0 3 0 0,-2 2-816 0,-1 3-160 15,0 3-48-15,0 4 0 0,-2 1-512 0,0 1-96 16,0 1-32-16,0 2 0 0,0 0-304 0,0 2-64 16,0 2-16-16,1-1 0 0,2 0-256 0,0-1 0 0,1-1 0 0,0-2 0 15,2-2-208-15,0-3-112 0,2 0 0 0,0-7-16 16,1-1-1440-1,1-2-272-15,0-4-64 0,1-3-11712 0,0-3-2352 0</inkml:trace>
  <inkml:trace contextRef="#ctx0" brushRef="#br0" timeOffset="131930.465">19666 6645 11967 0,'0'0'1072'0,"0"0"-864"0,0 0-208 0,0 0 0 16,0 0 5488-16,0 0 1040 15,3 4 224-15,1 1 32 0,2 0-4352 0,1-2-864 0,1 0-176 0,0-1-48 16,1 1-544-16,3-3-112 0,0 0-32 0,0-2 0 15,4 1-400-15,-1-1-96 0,-1-2-16 0,2 0 0 16,0-1-144-16,-2 0 0 0,0 1 0 0,0-3 0 0,-3 2 0 0,0 0 0 16,-2 0 0-16,-1 0 0 0,-2 0 0 0,-2 0 0 15,-4 0 0-15,-1 0 128 0,-1 1 32 0,-2 1 0 16,-3 0 0-16,-1 0 0 0,0 0 320 0,-2 1 64 16,0 3 16-16,-3 1 0 0,-1 1 144 0,2 2 16 15,-4 2 16-15,0 2 0 0,1 1-96 0,-2 3-32 16,0 2 0-16,2-1 0 0,0 2-176 0,3 0-48 15,3 2 0-15,2 0 0 0,3-1-256 0,4 0-128 16,2-1 0-16,3-2 128 0,3 0-128 0,3-2 0 16,5-3-192-16,2-1 192 15,1-4-1120-15,2-2-96 0,1-2-32 0,2-3 0 16,1-3-1760-16,0-2-336 0,-1-3-80 0</inkml:trace>
  <inkml:trace contextRef="#ctx0" brushRef="#br0" timeOffset="132231.449">20184 6579 23039 0,'-9'-9'1024'0,"5"5"192"0,-2-1-960 0,-1 1-256 16,-2 3 0-16,-1-2 0 0,-4 2 4608 0,-1 1 864 16,-2 0 176-16,-1 2 48 0,-1 1-3328 0,1 0-640 15,-1 1-144-15,1 1-32 0,1 1-656 0,4-1-144 0,4 1-32 0,1 0 0 16,1 1-400-16,3 0-64 16,2 2-32-16,3-1 0 0,3 0-224 0,2 1 0 15,2-1 0-15,2 2 0 0,3-1 0 0,1 0 0 0,0-1 0 0,1 0 0 16,1 2 0-16,-1-2 0 0,-2 1 0 15,-1 0 0-15,-1 1 0 0,-5 1 0 0,0 0 0 0,-1 0 0 16,-3-1 0-16,-2 1 0 0,-1 0 0 0,-4 0 0 16,-3-1 0-16,-1 0 192 15,-4 0-16-15,-1 0-16 0,-1-1 96 0,-2-1 0 16,0-3 16-16,2 0 0 0,-1-3-96 0,3 0-32 16,2-2 0-16,2-1 0 0,1-1-144 0,3-1-144 15,2-2 144-15,2-1-208 16,2-1-944-16,3-2-192 0,3-1-48 0,2-1 0 15,3 1-1488-15,2-1-288 0,1 0-64 0</inkml:trace>
  <inkml:trace contextRef="#ctx0" brushRef="#br0" timeOffset="132543.918">20424 6533 21183 0,'0'0'1888'0,"0"0"-1504"0,-5-3-384 0,-3 1 0 16,0 0 4800-16,-3 1 880 0,-1 0 176 0,-2 2 32 15,1 2-3072-15,-2-1-640 0,1 1-112 0,1 1-16 16,0 0-912-16,0 1-176 0,1 0-48 0,4 1 0 16,-1-1-496-16,3 2-96 0,1 2-32 0,2-3 0 15,3 1-288-15,1 1 160 0,3-1-160 0,2 2 128 16,2-2-128-16,3 1 0 0,1 0 0 0,2-1 0 16,1 1-160-16,0 1 160 0,1 0 0 0,0 0-144 0,-3-1 0 15,0 1 0-15,-2-1 0 0,-4 2 0 0,-1 0 144 0,-3-1 0 16,-4 0 0-16,-2 2-128 0,-3 0 128 0,-4 1 128 15,-3 0-128-15,-3-1 176 0,0 1 16 0,-3-2 16 16,0 0 0-16,0-2 0 0,0-2-80 0,0-1 0 16,-2-1-128-16,1-1 192 15,-1-1-928-15,0-2-192 0,-2-2-32 0,0 0-14704 16,-1-2-2928-16</inkml:trace>
  <inkml:trace contextRef="#ctx0" brushRef="#br0" timeOffset="133305.905">17770 7349 9215 0,'3'-5'816'0,"-3"5"-656"16,2-5-160-16,0 0 0 0,0-1 4608 0,-1 1 896 16,-1 5 192-16,0 0 16 0,-3-2-3312 0,-1 0-672 15,-2 2-128-15,0 2-16 0,-3 3-736 0,-1-2-144 0,-2 2-16 0,-1 3-16 16,-3 3-96-16,0 1-32 16,0 4 0-16,0-2 0 0,0 2 176 0,2 2 48 15,0 1 0-15,1 1 0 0,3-2-192 0,1 0-48 16,2-2 0-16,2-2 0 0,2-1-240 0,2 0-48 15,2-4-16-15,3-1 0 0,1-1-224 0,3-2 0 16,0-2 0-16,3-2 0 0,2-3 0 0,1-2 0 16,0-5 0-16,2 0-160 0,1 0 160 0,-1-5-160 15,0 0 160-15,-1-3-160 0,0-1-128 0,-1 2-32 16,-1-2 0-16,-2 1 0 0,-1 2-64 0,-2 0 0 0,0 2-16 0,-2 1 0 16,-2 3 144-16,0 3 48 0,-2 1 0 0,-2 5 0 15,0 0 208-15,0 0 128 0,0 0 0 0,0 0-128 16,0 6 464-16,-2 3-16 0,1 1 0 0,0 4 0 15,1 1-32-15,0 1-16 0,0 1 0 0,1 1 0 16,2-1-144-16,2 0-48 0,1-2 0 0,2-2 0 16,0-1-208-16,2 0 0 0,2-3 0 0,1 0 0 15,0-1 0-15,1-2 0 0,1-2 0 0,1-2-160 32,-2-2-288-32,2-3-64 0,-1-2-16 0,-1-3-12624 0,2-2-2528 0</inkml:trace>
  <inkml:trace contextRef="#ctx0" brushRef="#br0" timeOffset="133602.018">18212 7319 26719 0,'0'0'2368'0,"0"0"-1888"16,0 0-480-16,-6-1 0 0,2 0 2800 0,4 1 464 15,-7 0 80-15,0 0 32 0,1 0-1648 0,-1 1-320 16,-1 2-64-16,1 0 0 0,-1 2-640 0,-1 1-112 15,-1 1-16-15,1 0-16 0,-1 0-64 0,-2 2-16 0,0 0 0 0,1 2 0 16,1-1-128-16,0 3-32 16,0-2 0-16,2 2 0 0,2-2-128 0,2 1-48 15,2 1 0-15,2-3 0 0,2-1-144 0,3 0 0 16,3-1 0-16,2-1 128 0,2 0-128 0,1-4 0 16,2-1 0-16,2-1 0 0,0-2 0 0,2-1-144 0,-2-1 144 0,2-3-160 31,0 0-1248-31,-2 0-240 0,2-1-48 0,-2 0-11744 0,0 1-2368 0</inkml:trace>
  <inkml:trace contextRef="#ctx0" brushRef="#br0" timeOffset="133884.408">18431 7327 7359 0,'0'0'320'0,"0"0"80"0,2-6-400 0,-1 1 0 0,0 0 0 0,0 0 0 0,-1 5 5824 0,1-4 1072 16,-1-2 208-16,0 6 64 0,-2-4-4368 0,2 4-880 15,0 0-160-15,0 0-32 0,-6 2-592 0,0-1-112 16,-1 3-32-16,-1 1 0 0,-1 0-416 16,0 3-96-16,-2 1-16 0,1 2 0 0,-1 1-48 0,0 0-16 15,-1 3 0-15,3 0 0 0,0 2-32 0,3 0-16 16,2 1 0-16,2 2 0 0,0-4-160 0,1 0-48 16,3 0 0-16,3-2 0 0,2-1-144 0,1-1 0 15,2-4 0-15,1 0 0 0,3-4 0 0,2-1-224 16,-1-2 48-16,4-2 16 15,-1-3-1632-15,0 0-320 0,1-1-64 0,-3-3-16624 0</inkml:trace>
  <inkml:trace contextRef="#ctx0" brushRef="#br0" timeOffset="134243.645">18627 7353 10127 0,'0'0'896'0,"0"0"-704"0,0 0-192 0,0 0 0 15,0 0 5440-15,0 0 1040 0,0 0 224 0,0 0 32 16,0 0-4176-16,0 0-848 0,-5 4-176 0,1 1-16 16,1 1-832-16,1 2-176 0,0 2-16 0,1-1-16 15,1 2-320-15,1 0-160 0,1 1 160 0,0-1-160 16,1 1 0-16,1 0 128 0,0-1-128 0,1-2 0 16,1 2 0-16,0-4 0 0,1 0 0 0,1-2 0 15,0-1 0-15,0-4 0 0,0 0-160 0,0-5 160 16,2-2-272-16,0-2 16 0,0-3 16 0,0 1 0 15,-2-2-80-15,-1 1-32 0,1 0 0 0,-2 0 0 0,-1 0 176 0,-1 0 48 16,-1 2 0-16,0 1 0 0,-2 3 128 0,1 1 0 16,-2 5 128-16,0 0-128 0,0 0 560 0,0 0 32 15,0 0 16-15,0 0 0 0,0 0 80 0,0 0 16 16,0 7 0-16,1 1 0 0,0 0-448 0,1 1-96 16,1 1-16-16,1-2 0 0,1 2-144 0,1-1 0 15,0-1 0-15,1 0 0 0,0-1-240 0,0-1-16 16,1-2-16-16,2 0 0 15,0-1-1280-15,-1-2-256 0,2-1-48 0,-1 0-9920 16,0-4-1968-16</inkml:trace>
  <inkml:trace contextRef="#ctx0" brushRef="#br0" timeOffset="134524.866">19005 7305 33519 0,'0'0'1472'0,"0"0"320"0,0 0-1424 0,0 0-368 0,-4 3 0 0,4-3 0 15,-4 5 1712-15,4-5 272 0,-2 6 48 0,0 1 16 16,2 1-1152-16,0 0-208 0,0-1-48 15,1 0-16-15,0 0-272 0,1 1-48 0,1-3-16 16,-1 2 0-16,0 1-80 0,1-1-16 0,0 0 0 0,0-1 0 16,0-1-48-16,-3-5-16 0,0 0 0 0,5 4 0 15,-5-4 144-15,0 0 32 0,0 0 0 0,7 1 0 16,-7-1 96-16,8-3 32 0,-3-2 0 0,1 0 0 16,0-2 0-16,1 0 0 0,-1 0 0 0,1-1 0 15,-1 0-224-15,-1-1-32 0,1 0-16 0,-1 1 0 16,1-1-160-16,0 1 0 0,-1 1 0 0,0-2 128 15,0 2-128-15,0 0 0 0,1-1 0 0,1 0 0 16,0 1-880-16,1 1-144 0,0 0-48 0,0 2 0 16,-1-1-1040-16,0 1-224 0,0 0-32 0,0 2-15840 15</inkml:trace>
  <inkml:trace contextRef="#ctx0" brushRef="#br0" timeOffset="134937.121">19412 7290 20271 0,'0'0'1792'0,"0"0"-1424"0,0 0-368 0,-3-3 0 31,-2 0 3648-31,0 1 640 0,0 1 144 0,1 1 32 16,-2 0-2336-16,0 0-464 0,-3 1-80 0,1 2-32 16,-1 2-656-16,-1 2-128 0,-2 1-16 0,0 0-16 15,-1 2-160-15,0 1-48 0,1 0 0 0,1 1 0 16,1 3-224-16,2 1-48 0,1-1-16 0,3 1 0 15,3-1-240-15,2-2 128 0,3 0-128 0,3 0 0 16,1-4 0-16,3 0 0 0,2-2 0 0,1-2 0 0,-1-3 0 0,1-3-192 16,0-3 48-16,-1-1 0 15,2-3-240-15,-2 0-64 0,-1-3 0 0,-1-2 0 16,0-1 0-16,-1 0 0 0,-2-2 0 0,-1 1 0 0,0 2 176 0,-1 1 16 16,-2-1 16-16,-2 4 0 0,1-2 240 0,-2 3 0 15,-1 1 0-15,0 2 0 0,0 5 224 0,0 0 96 16,0 0 0-16,-5 0 16 0,0 3 352 0,1 0 64 15,0 1 16-15,0 2 0 0,2 1-304 0,0 1-48 16,0-1-16-16,1 2 0 0,0 2-256 0,1-1-144 0,1 0 160 0,2 2-160 16,-1-3 0-16,2 1 0 0,0-1 0 0,1-1 0 15,1 1 0-15,1-1 0 0,0-1 0 0,1-4-160 32,1-1-1264-32,1-2-256 0,-3-5-48 0,2 0-11520 0,1 0-2304 15</inkml:trace>
  <inkml:trace contextRef="#ctx0" brushRef="#br0" timeOffset="135155.847">19767 7061 20271 0,'0'0'896'0,"0"0"192"0,0 0-880 0,0 0-208 0,0 0 0 0,-5 6 0 16,1 2 5312-16,-1 2 1008 0,0 3 208 0,1 2 32 16,-1 1-4160-16,-1 3-832 0,0 0-160 0,0 3-48 15,-2 3-608-15,0-1-128 0,1 0-32 0,0 1 0 16,1-1-336-16,1-1-64 0,1 0 0 0,1 1-16 15,0-1-176-15,1-1 0 0,1-2 0 0,1 0 0 0,2-3-256 0,0-2-16 16,0-3-16-16,1-3 0 16,1-3-1440-16,-4-6-304 0,0 0-48 15,5 2-16-15,-1-4-1616 0,-1-3-336 0</inkml:trace>
  <inkml:trace contextRef="#ctx0" brushRef="#br0" timeOffset="135636.206">19634 7382 34271 0,'0'0'1520'0,"0"0"304"0,-5 3-1456 0,5-3-368 15,0 0 0-15,0 0 0 0,0 0 1728 0,0 0 288 16,0 0 48-16,0 0 16 0,0 0-800 0,3 6-176 16,-3-6-16-16,5 4-16 0,2 0-480 0,2 0-80 15,-2-4-32-15,3 1 0 0,1 0-320 0,3 0-160 16,-2-1 160-16,2 0-160 0,1-1 0 0,-2 0 0 16,2 0 0-16,-2 1 0 0,-2 1 0 0,2 1 0 15,-2 0 0-15,0-1 0 0,-1 3 0 0,0-3 0 0,-1 1 0 0,0 1 0 16,-2 0 0-16,0 0 0 0,-1 0 0 0,1 0 0 15,-1-2 0-15,0 0 0 0,0-2 0 0,-6 1 0 16,0 0 144-16,6-3-144 0,1-1 128 0,-1-1-128 16,2-2 0-16,0-1 128 0,0 1-128 0,0-1 0 15,-1 1 0-15,0 0 128 0,1-1-128 0,0 0 0 16,0-1 0-16,-1 2 0 0,-1-3 0 0,-2 3 0 16,0 1-240-16,-1 1 32 0,-1-2 0 0,-1 3 0 15,-2-1 336-15,-1 1 64 0,-1 0 0 0,-2 2 16 16,-1 2-80-16,-2 1-128 0,-2 2 176 0,-1 0-176 0,-1 2 224 0,0 0-64 15,-1 2-16-15,-1 3 0 0,1 2 176 0,-1 1 48 16,-1 1 0-16,3 4 0 0,-2-1 144 0,3 4 16 16,-1 0 16-16,4 2 0 0,2-1 32 0,2 1 16 15,3-2 0-15,5 0 0 0,1-2-272 0,3-3-48 16,5-2-16-16,3-2 0 16,3-4-528-16,4-2-112 0,2-3-32 0,4-4 0 0,0-3 704 0,0-2 144 15,1-1 16-15,-4-3 16 0,-1-2-464 0,-2-1 0 16,-3 1 0-16,-2-1 0 0,-2-3 0 0,-3 1-128 15,-3-1 128-15,-2 1-208 16,-2 2-1072-16,-3-1-192 0,-3 0-64 0,-2 3-21296 0</inkml:trace>
</inkml:ink>
</file>

<file path=ppt/ink/ink5.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21T23:39:39.700"/>
    </inkml:context>
    <inkml:brush xml:id="br0">
      <inkml:brushProperty name="width" value="0.05292" units="cm"/>
      <inkml:brushProperty name="height" value="0.05292" units="cm"/>
      <inkml:brushProperty name="color" value="#00B050"/>
    </inkml:brush>
    <inkml:brush xml:id="br1">
      <inkml:brushProperty name="width" value="0.05292" units="cm"/>
      <inkml:brushProperty name="height" value="0.05292" units="cm"/>
      <inkml:brushProperty name="color" value="#0070C0"/>
    </inkml:brush>
    <inkml:brush xml:id="br2">
      <inkml:brushProperty name="width" value="0.05292" units="cm"/>
      <inkml:brushProperty name="height" value="0.05292" units="cm"/>
      <inkml:brushProperty name="color" value="#FFC000"/>
    </inkml:brush>
    <inkml:brush xml:id="br3">
      <inkml:brushProperty name="width" value="0.05292" units="cm"/>
      <inkml:brushProperty name="height" value="0.05292" units="cm"/>
      <inkml:brushProperty name="color" value="#FF0000"/>
    </inkml:brush>
    <inkml:brush xml:id="br4">
      <inkml:brushProperty name="width" value="0.05292" units="cm"/>
      <inkml:brushProperty name="height" value="0.05292" units="cm"/>
      <inkml:brushProperty name="color" value="#7030A0"/>
    </inkml:brush>
  </inkml:definitions>
  <inkml:trace contextRef="#ctx0" brushRef="#br0">17380 7584 6447 0,'0'0'272'0,"0"0"80"0,0 0-352 0,0 0 0 0,0 0 0 0,0 0 0 16,0 0 1920-16,0 0 304 0,0 0 64 0,0 0 16 16,0 0-384-16,0 0-64 0,0 0 0 0,0 0-16 15,0 0-128-15,0 0-32 0,0 0 0 0,0 0 0 16,0 0-240-16,0 0-48 0,0 0-16 0,0 0 0 15,0 0-320-15,0 0-64 0,0 0-16 0,0 0 0 16,0 0-448-16,0 0-80 0,0 0-32 0,0 0 0 16,0 0-48-16,0 0-16 0,0 0 0 0,0 0 0 15,0 0 240-15,0 0 48 0,0 0 16 0,0 0 0 16,0 0 144-16,0 0 32 0,3 5 0 0,-3-5 0 16,3 5-176-16,-3-5-16 0,2 5-16 0,-2-5 0 15,3 6-192-15,-3-6-48 0,3 3 0 0,0 1 0 16,-3-4-48-16,3 4-16 0,-3-4 0 0,3 6 0 0,0-1-64 15,-3-5 0-15,3 5-16 0,-2 0 0 0,-1-5-48 0,3 6 0 16,0-1 0-16,-3-5 0 0,0 0-48 0,3 6-16 16,-3-6 0-16,0 0 0 0,3 4-128 0,-3-4 192 15,0 0-192-15,3 6 192 0,-3-6-192 16,3 5 0-16,-3-5 0 0,0 0 0 0,3 5 0 0,-3-5 0 31,0 0 0-31,2 5 0 0,0 1 0 0,0-1 0 0,-2 0 224 0,0-5-64 0,1 6 16 0,0-1 0 16,1-1 0-16,-2 2 0 0,0 0-176 15,1-1 0-15,0 2 0 0,0-2 128 0,-1-5 0 16,0 0 0-16,1 5 0 0,-1-5-128 0,2 5 0 0,0 0 0 0,-2-5 128 16,2 5-128-16,0 0 0 15,-2-5 0-15,3 6 0 0,0 0 0 0,-1-1 0 16,-2-5 0-16,3 5 0 0,-3-5 0 16,3 4 0-16,-3-4 0 0,0 0 0 0,4 5 0 0,-4-5 0 0,4 5 0 15,-1-1 208-15,0 1 16 0,-3-5 0 0,0 0 0 16,2 5-224-16,-2-5-208 0,2 5 32 0,0 0 16 15,-2-5 160-15,3 5 0 0,-3-5 0 0,3 5 0 16,-1 0 0-16,-2-5 0 0,3 5 0 0,-2 0 0 16,0 0 0-16,1 0 0 0,0 0 0 0,0 0 0 15,-2-5 0-15,3 5 0 0,-1-1 0 0,0 1 0 16,0 0 0-16,0 0 0 0,-2-5 0 0,2 6 128 16,0 0-128-16,1-1 0 0,-1 0 0 0,0 0 0 15,-2-5 0-15,3 5 0 0,-1 1 0 0,1 0 0 16,-1 0 0-16,0 0 0 0,0 0 0 0,-1 0 0 15,2-1 0-15,0-1 0 0,-3-4 0 0,5 7 0 0,0 0 0 32,-2 0 0-32,0-1 0 0,0-1 0 0,-3-5 0 15,3 5 0-15,0-2 0 0,-3-3 0 0,4 5 0 16,-1-1 0-16,-3-4 0 0,4 5 0 0,-4-5 0 0,4 5 0 0,0-1 0 16,-4-4 0-16,4 5 0 0,-1 0 0 0,0 0 0 15,0 0 0-15,-2-1 0 0,-1-4 0 0,4 4 0 16,-4-4 0-16,3 5 0 0,0-1 0 0,0 1 0 15,0-1 0-15,-3-4 0 0,2 5 0 0,-2-5 0 16,4 5 0-16,-2 0 0 0,0-1 0 0,1 2 0 16,0-1 0-16,-3-5 0 0,3 5 0 15,-3-5 0-15,2 5 0 0,0 0 0 0,0 0 0 16,-2-5 0-16,2 5 0 0,-2-5 0 0,0 0 0 16,3 5 0-16,-1-1 0 0,-2-4 0 0,4 4 0 15,-4-4 0-15,3 4 0 0,-3-4 0 0,0 0 0 16,3 5 0-16,0-1 0 0,-3-4 0 0,3 4 0 0,-3-4 0 0,3 5 0 15,0 0 0-15,1 0 0 0,-1-2 0 0,0 1 0 16,-3-4 0-16,3 5 0 0,-1 0 0 0,0 0 0 16,-2-5 0-16,3 5 0 0,0 0 0 0,-3-5 0 15,2 5 0-15,0 0 128 0,-2-5-128 0,3 4 0 16,-3-4 0-16,0 0 0 0,2 5 0 0,0-2 0 16,-2-3 0-16,0 0 0 0,0 0 0 0,0 0 128 15,0 0-128-15,0 0 0 0,0 0 0 0,0 0 0 16,0 0 0-16,0 0 0 0,2 4 0 0,-2-4 0 15,0 0 0-15,3 4 128 0,-3-4-128 0,2 5 0 0,-1 1 0 0,1-1 0 16,0 0 0-16,0 1 0 0,0 0 0 0,-1-1 0 16,0 0 0-16,-1-5 0 0,1 5 0 0,-1-5 0 31,0 0-848-31,0 0-96 0,0 0-16 0,0 0 0 16,0 0-2064-16,0 0-432 0</inkml:trace>
  <inkml:trace contextRef="#ctx0" brushRef="#br0" timeOffset="1212.826">17817 8625 20095 0,'0'0'896'0,"0"0"176"0,0 0-864 0,0 0-208 0,0 0 0 0,0 0 0 15,0 0 1024-15,1-5 144 0,-2 0 48 0,1 1 0 16,0-1-672-16,0 5-128 0,0-5-32 0,0 0 0 15,0 5-160-15,0-5-32 0,0 5-16 0,0 0 0 16,0-4 400-16,0 4 64 0,0 0 32 0,0 0 0 16,0 0 720-16,0 0 144 0,0 0 16 0,0 0 16 15,0 0-208-15,0 0-32 0,-1 6-16 0,1 0 0 16,0 0-496-16,0-6-112 0,1 6 0 0,-1 0-16 16,0-6-320-16,1 5-64 0,-1-5-16 0,2 5 0 15,0 0-144-15,-2-5-16 0,3 6-128 0,0-1 192 16,-3-5 64-16,3 5 0 0,-3-5 0 0,3 6 0 15,0-1 128-15,0 0 48 0,-1 0 0 0,0 0 0 16,-1 0 16-16,1 1 16 0,0 1 0 0,-1 0 0 16,1 0-176-16,0-1-32 0,-1-1-16 0,1 4 0 0,0 0-240 15,1-2 0-15,-1 0 0 0,1 0 0 0,0-1 144 16,1 1-144-16,0 1 128 0,-1-1-128 0,0 0 0 16,1 0 0-16,-1-2 0 0,0 2 0 0,-1-2 0 15,0 1 0-15,1 0 0 0,-1-1 0 0,-1 0 0 16,-1 1 0-16,0-2 0 0,0-4 0 0,1 5 0 15,0 0 0-15,-1-5 0 0,1 6 0 0,1 1 0 16,-1-2 0-16,1 0 0 0,0 0 0 16,-2-5 0-16,2 5 0 0,0 2 128 0,1-1-128 15,-3-6 128-15,3 6-128 0,0 0 128 0,-1 0-128 16,-2-6 0-16,3 7 128 0,0-1-128 16,-2-1 0-16,1-1 0 0,-2-4 0 0,2 5 0 0,-2-5 0 0,3 5 0 15,-3-5 0-15,3 6 0 0,-3-6 0 0,3 6 0 16,-1 1 0-16,0-1 0 0,0-2 128 0,0 1-128 15,-2-5 0-15,2 7 0 0,0-2 0 0,0 1 0 16,-1 0 0-16,-1-6 0 0,2 6 0 16,-2-6 0-16,1 5 0 0,0-1 0 0,-1-4 128 15,1 6-128-15,0-1 0 0,-1-5 144 0,2 6-144 16,0 0 0-16,0-1 0 0,0 1 0 0,0-1 128 16,0-1-128-16,1 1 0 0,0 2 0 0,1-2 0 15,-1 1 0-15,0-1 0 0,0 0 0 16,-3-5 0-16,3 5 0 0,-3-5 0 0,3 6 0 15,-1-1 0-15,-2-5 0 0,3 4 0 0,-1 2 0 16,0 0 0-16,0-1 0 0,-2-5 0 16,3 7 0-16,0-2 0 0,-1-1 0 0,0 1 0 15,-2-5 0-15,0 0 0 0,3 6 0 0,1 1 0 0,-1-1 0 16,-1 0 0-16,-2-6 0 0,2 4 0 16,-2-4 0-16,0 0 0 0,0 0 0 0,3 4 0 15,-3-4 0-15,0 0 0 0,0 0 0 0,0 0 0 16,0 0 0-16,0 0 0 0,0 0 0 0,0 0 0 15,0 0 0-15,0 0 0 0,0 0-208 0,0 0-16 16,0 0 0-16,-9 1 0 0,1-1 224 16</inkml:trace>
  <inkml:trace contextRef="#ctx0" brushRef="#br0" timeOffset="2278.032">18150 9462 7359 0,'0'0'320'0,"0"0"80"15,0 0-400-15,0 0 0 0,0 0 0 0,0 0 0 0,0 0 4864 0,0 0 896 0,0 0 192 0,0 5 16 16,0 2-4768-16,1-1-960 0,0 0-240 15,-1-6 1216-15,1 6 208 0,1 1 48 0,-2-7 0 16,2 4-1088-16,-2-4-192 0,0 0-64 0,3 5 0 16,1 0-128-16,-4-5 0 0,4 5 0 15,-1 0 576-15,-3-5 64 0,4 5 32 0,0 1 0 16,0 0-112-16,0 1-32 0,-1-1 0 0,2 3 0 0,1 0-528 16,-3 1 0-16,1-1 0 0,0 0 592 0,0 1 16 15,0-1 0-15,0-1 0 0,0-1-400 16,0 0-80-16,0-2 0 0,0 3-128 0,0-2 0 15,-1 0 0-15,1-1 0 0,-1 0 144 0,0 0-144 16,-3-5 0-16,4 4 144 0,-1 1-144 0,0 1 160 16,0-1-160-16,0 1 160 0,0 2-160 15,-1-3 0-15,1 1 0 0,0-1 0 0,0 0 192 16,0 0-192-16,-1 0 192 0,1 0 16 0,0 0 16 16,0 0 0-16,0 2 0 0,1-1-224 0,-1 0 0 15,0-1 0-15,0 0 0 0,-3-5 0 0,1 6 0 0,0 0 0 16,1-1 0-16,0 0 0 0,-1-1 0 0,1 3 0 15,0 0 0-15,0-1 0 0,0 1 0 16,0-2 0-16,-1 2 128 0,1-2-128 0,0 0 0 16,0 0 0-16,0 0 176 0,0 0-176 0,1 0 160 15,-3-5-160-15,3 5 0 0,-3-5 0 16,2 5 0-16,-2-5 0 0,3 4 0 0,-3-4 0 16,3 4 0-16,-3-4 0 0,3 5-160 0,0 0 160 15,-1 0 0-15,0 0 0 0,-2-5 0 0,3 7 0 16,-1 0 0-16,0 0 0 0,0-3 0 0,1 5 0 15,0-2 0-15,-1 1 0 0,1-3 0 16,1 1 0-16,-1-1 0 0,0-1 0 0,-3-4 0 16,3 4 0-16,-3-4 0 0,0 0 0 0,0 0 0 15,0 0 0-15,0 0 0 0,0 0 0 0,0 0 0 0,3-5 0 16,-2 0 0-16,-1-2 0 31,-2 0-2496-31,-1 0-384 0</inkml:trace>
  <inkml:trace contextRef="#ctx0" brushRef="#br0" timeOffset="3543.707">18519 10227 11055 0,'0'0'480'0,"0"0"112"0,0 0-464 0,0 0-128 16,0 0 0-16,0 0 0 0,0 0 1552 0,0 0 304 0,0 0 48 15,0 0 16-15,0 0-640 0,0 0-112 0,0 0-16 0,0 0-16 16,0 0-192-16,5 3-48 0,-5-3 0 0,0 0 0 16,0 0-272-16,0 0-64 0,5 4-16 0,-5-4 0 15,0 0 96-15,5 4 0 0,-1 0 16 0,0 0 0 16,-4-4-80-16,3 6-32 0,0-2 0 0,0 2 0 16,0 0-192-16,0-1-32 0,1 0-16 0,0 0 0 15,-1 0-304-15,0 1 128 0,1-1-128 0,0 1 0 16,0 1 160-16,-1 0-160 0,0-2 128 0,0 1-128 15,0-1 192-15,-1 0-32 0,0-1-16 0,1 1 0 16,1 0-144-16,-1 0 160 0,-3-5-160 0,3 6 160 16,0 0-32-16,0 0-128 0,0-1 192 0,0 0-64 15,0-1 16-15,0 1 0 0,-3-5 0 0,3 5 0 16,0 0-144-16,-3-5 128 0,3 5-128 0,-3-5 128 16,2 5-128-16,0 0 0 0,-1 0 0 0,1 0 128 15,-2-5-128-15,2 5 0 0,0 0 144 0,0 0-144 0,-1 0 0 16,1 0 144-16,-2-5-144 0,2 7 0 0,0 1 224 0,0-3-64 15,0 1-16-15,1 0 0 0,-1 0 80 0,0-1 16 16,-2-5 0-16,3 5 0 0,1 0-240 0,-4-5 0 16,3 5 0-16,-3-5 0 0,3 6 0 0,-3-6 0 15,4 5 0-15,-4-5 0 0,2 5 0 0,-2-5 0 16,0 0 0-16,3 4 0 0,-1 2 0 0,1-1 128 16,-3-5-128-16,4 6 0 15,0 1 0-15,0-2 0 0,-1-1 0 0,1 2 0 0,0 1 0 0,0 0 0 0,-1-1 0 0,0 1 0 16,-2 0 0-16,1-2 0 0,-2-5 128 0,3 6-128 15,0 0 0-15,0 0 176 0,-3-6-176 0,3 5 160 0,-3-5-160 0,3 5 0 16,-3-5 144-16,0 0-144 0,2 5 0 16,-2-5 0-16,2 5 0 0,0-1 0 0,0 2 0 0,-2-6 128 15,3 5-128-15,1 0 0 0,0 0 0 0,0 1 128 16,-1 0-128-16,0 0 0 0,1-2 0 0,0 3 144 16,0-2-144-16,1 2 0 0,-1-1 128 0,0-1-128 15,0-2 0-15,-4-3 0 0,0 0 0 0,0 0 0 16,0 0 0-16,0 0 0 0,0 0 0 0,0 0 0 15,0 0 0-15,0 0-144 0,-3-6-96 0,0 1-16 16,0 0 0-16,3 5 0 16,-3-4-192-16,3 4-64 0,0 0 0 0,0 0 0 0,0 0 512 0,0 0 0 15,0 0 0-15,0 0 0 0,0 0 0 0,0 0 320 0,-5 1-64 0,5-1 0 16,0 0-128-16,0 0-128 0,-4 2 192 0,4-2-192 16,0 0 0-16,0 0 0 0,0 0 0 0,0 0-192 31,0 0-2512-31,0 0-496 0</inkml:trace>
  <inkml:trace contextRef="#ctx0" brushRef="#br0" timeOffset="4012.277">18785 10759 23775 0,'0'0'512'0,"0"0"128"0,0 0 0 0,0 0 48 0,0 0-560 0,5 5-128 0,-1 1 0 0,0 0 0 16,1 0 1088-16,0-1 192 0,0 2 48 0,1-1 0 15,-1 0-688-15,1 0-144 0,0 1-32 0,0-2 0 16,0-1-288-16,0 1-176 0,0 0 192 0,-1 0-192 15,1 0 128-15,0-1-128 0,-1-1 0 0,-5-3 0 16,5 3 0-16,-5-3 0 0,0 0 0 0,0 0 0 16,0 0 0-16,0 0 0 0,0 0 0 0,0 0 0 15,0 0-208-15,0 0-48 0,0 0-16 0,0 0 0 32,0 0-1648-32,0 0-336 0</inkml:trace>
  <inkml:trace contextRef="#ctx0" brushRef="#br0" timeOffset="5420.236">19065 11038 10127 0,'0'0'896'0,"0"0"-704"0,0 0-192 0,0 0 0 15,-1 4 832-15,1-4 144 0,0 0 32 0,0 0 0 16,0 0-832-16,0 0-176 0,0 0 0 0,0 0 0 16,0 0 0-16,0 0 0 0,0 0 0 0,0 0-144 15,0 0 336-15,0 0 64 0,0 0 0 0,0 0 16 16,0 0 1328-16,0 0 272 0,0 0 48 0,0 0 16 16,0 0-208-16,0 0-32 0,0 0-16 0,2 5 0 15,-2-5-560-15,2 6-112 0,0-1-32 0,0 0 0 16,-2-5-448-16,3 5-80 0,-3-5-32 0,4 5 0 15,-1 0-112-15,-1 0-32 0,2 0 0 0,0-1 0 16,0 1 48-16,0 1 0 0,0 1 0 0,1 0 0 16,0 1-16-16,1 2 0 0,1-5 0 0,-1 3 0 0,0 0-304 0,1 0-272 15,0 0 48-15,0-1 16 0,-1 0 208 0,0 1 0 16,-1-3 0-16,1 1 0 0,-1-2 0 0,0 0 0 16,0 0 0-16,-5-4 0 0,5 3 0 0,0 0 0 15,-5-3 0-15,6 3 0 0,-2 2 0 0,1-2 0 16,0 0 0-16,0 1 0 0,1 1 0 0,0 0 0 15,0 0 0-15,1 0 0 0,0 0 0 0,1 0 0 16,-1 1 0-16,1-1 0 0,0-1 256 0,-1-1 80 16,-2 1 32-16,1-1 0 0,0-1-368 0,0 0 0 15,-6-2 0-15,5 3 0 0,-5-3 0 0,6 2 0 16,-6-2 0-16,5 4 0 0,0-2 0 0,-2 1 128 0,-3-3-128 0,5 4 0 16,0 1 0-16,-5-5 0 0,4 4 0 0,0 1 128 15,0-2-128-15,1 3 0 0,-1-3 0 0,1 2 0 16,-1 0 0-16,0-1 0 0,1 0 0 0,0 2 0 15,0-3 0-15,-1 4 0 0,0-1 0 0,0 0 0 16,0-1 0-16,0 0 0 0,-4-5 0 0,3 5 0 16,0 0 0-16,-1-2 0 0,-2-3 0 0,0 0 0 15,0 0 0-15,4 4 0 0,-4-4 0 0,5 4 0 16,-1 0 0-16,-4-4 0 0,4 4 0 0,0 1 0 16,-4-5 0-16,5 5 0 0,-1-1 0 0,0 1 0 15,0 0 0-15,0 0 0 0,-2 0 0 0,2 0 0 16,0 0 0-16,0-1 128 0,-1 1-128 0,0 0 0 15,-3-5 0-15,3 5 0 0,-1-2 0 0,-2-3 0 16,2 5 0-16,0-1 0 0,-2-4 0 0,0 0 0 16,0 0 0-16,2 5 0 0,0-1 0 0,0 3 0 0,-2-7 0 0,2 5 0 15,1 0 0-15,0-1 0 0,-1 1 0 0,1 0 0 16,2 1 0-16,0 1 128 0,0-1-128 0,0 1 0 16,-1-2 0-16,0 1 0 0,0 0 0 0,0 0 0 15,0-1 0-15,-1 0 0 0,1 0 0 0,0-1 0 16,-1 1 0-16,1-3 0 0,0 2 0 0,0 0 0 15,-1 0 0-15,1 0 0 0,-4-4 0 0,5 5 0 16,-1 0 0-16,0 0 0 0,1-1 0 0,0 0 0 16,-1 1 0-16,1-1 0 0,0 1 0 0,1 0 0 15,0 0 0-15,0 0 0 0,-1 0 0 0,1 0 0 0,0-1 0 0,0 0 0 16,-1-2 0-16,0 1 0 0,-5-3-128 0,0 0 128 16,5 3-224-16,-5-3 32 0,0 0 16 0,0 0 0 15,0 0-64-15,0 0-16 0,0 0 0 0,0 0 0 31,0 0-512-31,0 0-128 0,-10-11 0 0,-3-1-16 0</inkml:trace>
  <inkml:trace contextRef="#ctx0" brushRef="#br0" timeOffset="7583.659">19867 11805 10127 0,'0'0'896'0,"0"0"-704"16,0 0-192-16,1 5 0 0,-1-5 1744 0,2 5 320 16,0 0 64-16,-2-5 16 0,0 0-832 0,0 0-160 15,3 4-48-15,-3-4 0 0,0 0-368 0,0 0-80 16,0 0-16-16,6 1 0 0,-6-1 128 0,6 0 0 15,-6 0 16-15,7-1 0 0,0 0-16 0,0 1-16 16,0 0 0-16,-1 1 0 0,2 1-48 0,-1 0 0 16,-1 1 0-16,0 2 0 0,1-1-96 0,1 1-32 15,0 0 0-15,1-1 0 0,0 1-80 0,0 0-32 16,0 0 0-16,-1 0 0 0,0-1-112 0,-1 1-32 16,1-2 0-16,0 1 0 0,0 0-112 0,0-1-16 0,0 0-16 15,0 0 0-15,0 0 16 0,0 1 16 0,-2-1 0 16,1 1 0-16,1 0 80 0,0 0 16 0,-1-1 0 0,0 1 0 15,-1 1 16-15,1 0 0 0,0-3 0 0,4 2 0 16,-1-3-176-16,-1 2-16 0,0 0-128 0,0 0 192 16,0 0-192-16,0 1 0 15,-1-3 0-15,1 3 0 0,-1-3 0 0,0 2 0 0,0 0 0 0,0 1 0 16,-1 0 144-16,1 0-144 0,0 0 128 0,0 1-128 16,0-1 192-16,-1 1-32 0,2 0-16 0,-3-2 0 15,0 1-16-15,0-1-128 0,1 1 192 0,0 0-64 16,-1-1-128-16,1 0 0 0,0 0 144 0,0 0-144 15,0-2 0-15,0 1 0 0,-1 0 0 0,0 0 128 16,0-1-128-16,0 2 0 0,1-1 0 0,0 0 0 16,-1-1 0-16,0 1 0 0,2-1 0 0,0 1 128 15,-1 1-128-15,1 0 128 0,1 0-128 0,-1 0 128 16,0 1-128-16,0 1 192 0,-1-3-64 0,4 2 0 0,-4-2-128 16,0 0 128-16,-7-2-128 0,8 2 128 0,-8-2-128 0,8 2 0 15,-8-2 0-15,8 1 0 0,-8-1 0 0,7 2 0 16,-7-2 0-16,7 3 0 0,-7-3 0 0,7 2 128 15,0 1-128-15,-7-3 0 0,7 4 128 0,0-1-128 16,0 0 160-16,-7-3-160 0,7 3 0 0,-1-1 128 16,1 1-128-16,-7-3 0 0,7 3 0 0,-1 1 0 15,-6-4 0-15,8 1 0 0,-8-1 0 0,8 1 0 16,-8-1 0-16,6 1 0 0,-6-1 0 0,7 2 0 16,-7-2 0-16,0 0 0 0,8 1 0 0,-8-1 0 15,7 2 0-15,-7-2 0 0,0 0 0 0,8 3 0 0,-1 0 0 0,-7-3 0 16,6 2 0-16,1 0 0 0,1 1 0 0,0 0 0 15,0 0 0-15,-3-2 0 0,-1 3 0 0,1-2 0 16,1 1 0-16,0 0 0 0,2-1 0 0,-1 0 0 16,0 0 0-16,-1 0 0 0,1 0 0 0,-1-1 0 15,0 0 0-15,0 0 0 0,-1 0 0 0,1 0 0 16,-6-1 0-16,6 1 0 0,-2 0 0 0,1 1 0 16,-5-2 0-16,7 1 0 0,-1 3 0 0,0-2 0 15,0 1 0-15,0-1 0 0,-1 2 0 0,1 1 0 16,0-1 0-16,0 1 0 0,0 0 0 0,2 0 0 15,-1-1 0-15,-3 0 0 0,1-1 0 16,-5-3 0-16,5 3 0 0,0 0 0 0,-5-3 0 16,5 3 0-16,0-2 0 0,-5-1 0 0,5 2 0 15,-5-2 0-15,5 2 0 0,0 0 0 0,-1 1 0 16,-4-3 0-16,6 2 0 0,0 1 0 0,-1 0 0 0,0 0 0 0,0 1 0 16,1-2 0-16,0 3 0 0,-1-3 0 0,1 2 0 15,0 0 0-15,0 1 0 0,0-1 0 0,0 0 0 16,0 1 0-16,-1-2 0 0,0 0 0 0,-1 1 0 15,-4-4 0-15,0 0 0 0,4 1 0 0,-4-1 0 16,5 1 0-16,-5-1 0 0,5 3 0 0,-5-3 0 16,5 3 0-16,-1 0 0 0,0 0 0 0,0 0 0 15,0 0 0-15,0-1 0 0,1-1 0 0,1 1 0 16,-6-2 0-16,5 4 0 0,1 0 0 0,0 0 0 16,0 1 0-16,0-2 0 0,-1-1 0 0,0 1 0 15,-5-3 0-15,5 2 0 0,-5-2 0 0,5 2 0 16,-5-2 0-16,5 1 0 0,-5-1 0 0,0 0 0 0,5 0 0 15,-5 0 0-15,6 0 0 0,-6 0 0 0,6 1 0 16,-1 0 0-16,0 1 0 0,1-1 0 0,0 1 0 0,0 0 0 16,0 0 0-16,0 1 0 0,2 1 0 0,-2 0 0 15,0-1 0-15,0 0 0 0,0 1 0 0,0-2 0 16,-1-1 0-16,-5-1 0 0,5 2 0 0,0 0 0 16,-5-2 0-16,4 1 0 0,-4-1 0 0,6 0 0 15,-6 0 0-15,5 0 0 0,0 0 0 0,-5 0 0 16,5 1 0-16,0 1 0 0,-5-2 0 0,6 2 0 15,0 0 0-15,-1 0 0 0,0 0 0 0,0 1 144 0,1-1-144 0,-1 1 0 16,-5-3 0-16,6 3 0 0,-1-1 0 0,-5-2 0 0,5 2 0 0,-1-1 0 16,-4-1 0-16,0 0 0 0,0 0 0 0,5 0 0 15,-5 0-128-15,5 0 128 0,-5 0 0 0,5-1 0 16,-5 1 0-16,6 0 0 0,0 0 0 0,-1 0 0 16,-5 0 0-16,6 1 0 0,-1 0 0 0,-1 0 0 15,2 0 0-15,0 1 0 0,-6-2 0 0,5 2 0 16,0 0 0-16,-5-2 0 0,5 2 0 0,-5-2 0 15,0 0-448-15,0 0 48 0,5 1 0 0,-5-1 0 32,0 0-1520-32,0 0-288 0,0 0-64 0</inkml:trace>
  <inkml:trace contextRef="#ctx0" brushRef="#br0" timeOffset="10299.657">21736 12551 6447 0,'0'0'576'0,"0"0"-576"0,0 0 0 0,0 0 0 0,0 0 2496 0,0 0 400 15,0 0 80-15,0 0 16 0,0 0-1072 0,0 0-192 16,0 0-64-16,0 0 0 0,0 0-192 0,0 0-64 16,7 1 0-16,-2-1 0 0,-5 0-224 0,6 0-48 15,-6 0-16-15,6 0 0 0,-6 0-96 0,6 1-32 16,-6-1 0-16,6 1 0 0,0 1-288 0,0-1-64 15,-6-1-16-15,6 2 0 0,-1 2-304 0,0-1-64 16,-5-3-16-16,6 4 0 0,0 0-240 0,-1-1 144 16,-5-3-144-16,7 2 128 0,-1 0-128 0,0 1 192 15,0-3-192-15,1 0 192 0,0 0 0 0,-1-2 0 16,-1 1 0-16,1 0 0 0,0 0 32 0,1 1 16 0,0 0 0 0,-1 0 0 16,-6 0 16-16,7 0 0 15,0 1 0-15,-1 1 0 0,-6-2 32 0,7 4 16 0,-1-1 0 0,-1 1 0 16,0 0 32-16,-5-4 16 0,4 6 0 0,1-1 0 15,0 0-128-15,0-2-32 0,0 1 0 0,0 0 0 16,0-1-64-16,1 0-128 0,0-2 176 0,0 0-176 16,1 0 128-16,0-1-128 0,2 0 0 0,-1 0 0 15,-1 0 160-15,1 1-160 0,1-1 128 0,-1 1-128 16,-1 0 240-16,0 2-48 0,-1-1 0 0,0 1 0 16,0 0 64-16,1 1 0 0,-2 0 0 0,0 0 0 0,0 0-96 0,0 0-16 15,-5-4 0-15,4 5 0 0,-1-1-144 0,1 1 160 16,0-1-160-16,0 0 160 0,-4-4-160 0,5 4 0 15,-5-4 0-15,6 3 128 0,1-1-128 0,-1-1 0 16,-1-1 144-16,1 0-144 0,0 0 0 0,0 0 144 16,0 0-144-16,1 0 0 0,-1-1 160 0,0 1-160 15,-6 0 128-15,5 1-128 0,1-1 192 0,0 1-32 16,-6-1-16-16,6 3 0 0,-6-3-144 0,6 3 128 16,0 0-128-16,-1 0 128 0,-5-3-128 0,6 3 0 15,-6-3 0-15,4 3 0 0,-4-3 0 0,6 2 0 16,0 0 128-16,-6-2-128 0,0 0 0 0,6 3 0 15,-6-3 0-15,7 1 0 0,-1-1 0 0,0 1 0 16,-6-1 0-16,6 1 0 0,1-1 0 0,0 2 0 0,-1-2 128 0,0 0-128 16,-6 0 0-16,0 0 0 0,6 1 0 0,-6-1 128 15,7 1-128-15,-2 2 160 0,-5-3-160 0,6 1 160 16,-6-1-160-16,6 2 0 0,-6-2 0 0,5 1 128 16,-5-1-128-16,6 2 0 15,-6-2 0-15,6 2 0 0,-6-2 0 0,6 2 0 16,-1-1 128-16,-1 0-128 0,2 0 0 0,-1 0 0 0,-5-1 0 0,6 1 0 15,-1-1 0-15,1 0 0 0,-6 0 0 0,6 0 0 16,-1 0 0-16,-1 0 0 0,-4 0 0 0,5 0 0 16,0 0 0-16,2 0 0 0,-2 0 0 0,0 0 0 15,-5 0 0-15,5 1 0 0,0 1 0 0,-5-2 0 16,5 0 0-16,0 1 0 0,-1 0 0 0,0 0 0 16,-4-1-256-16,5 0-48 0,-5 0 0 0,5-1 0 31,1 0-1888-31,-6 1-384 0,4-3-80 0</inkml:trace>
  <inkml:trace contextRef="#ctx0" brushRef="#br0" timeOffset="11300.085">22741 12753 12895 0,'0'0'1152'0,"0"0"-928"0,0 0-224 0,0 0 0 15,0 0 3264-15,0 0 592 0,0 0 128 0,2 10 32 16,-2-10-2048-16,0 0-416 16,3 3-80-16,-3-3 0 0,0 0-400 0,5 7-80 0,-5-7-16 0,4 5 0 15,1-1-272-15,1 0-48 16,-6-4-16-16,7 4 0 0,-1-1-192 0,-1 0-32 16,1-1-16-16,1 0 0 0,1-1-112 0,-3 1-32 0,1-1 0 0,0 0 0 15,0-1 128-15,2 1 0 0,0 0 16 0,0 0 0 16,0 0 16-16,4 2 0 0,-1-3 0 15,-2 1 0-15,-1 0-48 0,0 2-16 0,-1-3 0 0,6 1 0 16,-2 0-48-16,-4 0-16 0,1 1 0 0,-2-1 0 16,3 0-80-16,-1-1-16 0,0 0 0 0,0 1 0 15,0 0-192-15,0 0 0 0,0 1 0 0,-1-1 0 0,0 0 0 16,0 0 0-16,-1 1 0 0,-1 0-160 0,1 0 160 0,0 0 0 16,0 0 128-16,0 1-128 0,1-2 0 0,0 1 0 15,-1 0 0-15,1-1 0 0,0 0 0 0,1-1 0 16,0 1 0-16,2 1-128 0,1-1 128 0,-2 0 0 15,-9-1 0-15,9 1 0 0,0 0 0 0,-9-1 0 16,8 2 0-16,0 0 0 0,-8-2 0 0,8 2 0 16,-1 0 128-16,-7-2-128 0,10 1 272 0,-2 0-16 15,-8-1 0-15,9 1 0 0,0 1-64 0,-1-2 0 16,-8 0-16-16,11 0 0 0,-2 0-176 0,1 0 0 16,-2 0 0-16,0 0 0 0,1 0 0 0,-1 0 0 15,1 0 0-15,-1 0 0 0,0 0 0 0,-1 0 0 0,0 0 0 0,-1 0 128 16,-6 0 0-16,8 2 0 15,-1-1 0-15,0 1 0 0,-2 0 0 0,0 1-128 16,-5-3 192-16,8 1-64 0,-8-1 16 0,7 1 0 0,0 0 0 16,-1-1 0-16,-6 0-144 0,6-1 192 0,1 0-192 0,0 0 192 15,0-1-192-15,-2 0 0 0,0 1 144 0,-5 1-144 16,5 0 0-16,0-2 0 0,0 1 0 0,-5 1 128 16,0 0-128-16,0 0 0 0,5-1 0 0,-5 1 0 15,0 0 0-15,0 0 0 0,0 0 0 0,0 0 0 16,0 0-352-16,0 0-32 0,0 0-16 0,0 0 0 15,0 0-2768-15,0 0-544 0</inkml:trace>
  <inkml:trace contextRef="#ctx0" brushRef="#br0" timeOffset="12508.753">17522 12136 11055 0,'0'0'976'0,"0"0"-784"0,0 0-192 0,0 0 0 0,-3-4 4304 0,3 4 816 16,0 0 176-16,0 0 16 16,0 0-2336-16,0 0-480 0,0 0-80 0,0 0-32 0,0 0-528 0,1 7-96 15,-1 2-32-15,1 2 0 0,1 3-576 0,0 3-128 16,1 1-32-16,0 5 0 0,-1 1-256 0,1 2-48 16,0 3-16-16,0-1 0 0,1 2-160 0,-1-3-48 15,-1 1 0-15,1 1 0 0,0-2-208 0,0 0-64 16,0 0 0-16,1-2 0 0,-1 1-192 0,0-4 0 15,0 1 128-15,0-3-128 0,0-1 0 0,-1-2 0 16,0 1 0-16,-1-5 0 0,0-3 0 0,-1-1-192 16,0-1 48-16,-1-3 0 15,1-5-432-15,0 0-64 0,0 0-32 0,0 0 0 16,-4-6-1360-16,0-3-272 0,0-2-48 0,0-1-11216 0,-1-3-2240 0</inkml:trace>
  <inkml:trace contextRef="#ctx0" brushRef="#br0" timeOffset="12869.183">17458 12224 33231 0,'-9'-6'1472'0,"9"6"304"0,-4-5-1424 0,1 0-352 0,1 0 0 0,2-2 0 0,-1 2 1024 0,1 0 128 15,0 5 16-15,1-5 16 0,0 0-144 0,3 0-16 16,2 0-16-16,1 0 0 0,2 0-560 0,3-1-96 15,2 1-32-15,2 0 0 0,3 0-176 0,0 1-144 16,3-1 192-16,-2 2-192 0,3 1 160 0,-3 1-160 16,0 1 128-16,-2 3-128 0,-1 2 320 0,-1 1-32 15,-1 1 0-15,-3 1 0 0,-1 4 224 0,-1-1 64 16,-3 2 0-16,-1 0 0 0,-2 1-16 0,-3 1 0 0,-2-1 0 0,0 1 0 16,-3-1-48-16,0-2 0 0,-1 1 0 0,-2 0 0 15,-1-2-48-15,-1-1-16 0,0 1 0 0,-2-3 0 16,-2 0-176-16,-1-1-32 0,0-1-16 0,0 0 0 15,1-1-224-15,0-2 0 0,-1 0 128 0,0-1-128 16,0-2 0-16,4 0 0 0,0 0 0 0,2 0 0 16,0 0-144-16,3-1-32 0,1 0 0 0,4 1 0 31,0 0-1328-31,0 0-272 0,0 0-48 0,6-4-12384 0,2 0-2464 0</inkml:trace>
  <inkml:trace contextRef="#ctx0" brushRef="#br0" timeOffset="13411.783">17964 12527 15663 0,'0'0'1392'0,"0"0"-1120"0,0 0-272 0,0 0 0 0,4-3 3056 16,-4 3 544-16,0 0 112 0,0 0 32 16,0-5-1728-16,0 5-352 0,-4-5-64 0,0 3 0 0,-2 1-320 0,0 2-48 15,-2 1-16-15,1 0 0 0,-3 2-288 0,0 2-64 16,-1 1-16-16,0 3 0 0,-2 1 96 0,1 2 16 16,0 1 0-16,1 0 0 0,1 2-288 0,1-1-48 15,1 0-16-15,3 1 0 0,1 0-160 0,2-1-16 16,1 0-16-16,1-1 0 0,2-1-256 0,1-3-160 15,2 0 192-15,1-2-192 0,1-2 0 0,2-1 0 16,3-2 0-16,-1-3 0 0,1-2 0 0,2-2 0 16,-1-2 0-16,3-1 0 0,1-4 0 0,-3-1 0 0,-1-1-144 0,-1-1 144 15,-1-3-256-15,-2 2 48 0,0-1 0 0,-2 1 0 16,-2 1 0-16,-1 0 0 0,-2 1 0 0,-2 2 0 16,0 0 208-16,-1 2 0 0,0 2 0 0,-1 2 0 15,2 5 0-15,0 0 0 0,-4-3 128 0,4 3-128 16,0 0 320-16,-5 1-64 15,1 2 0-15,1 1 0 0,0 2-128 0,1 2-128 0,0 1 144 0,1-1-144 16,1 3 128-16,1 2-128 0,0-1 0 0,1 0 0 16,1 2 128-16,1-1-128 0,0-1 0 0,0 0 0 15,2-2 0-15,0-1 0 0,0-1 0 0,-1-3 0 16,1 0-192-16,1-2-16 0,2-2-16 0,-1-2 0 31,0-2-1088-31,-1-2-224 0,1-2-32 0,0-1-16 16,1-1-1552-16,-1 0-320 0</inkml:trace>
  <inkml:trace contextRef="#ctx0" brushRef="#br0" timeOffset="13693.018">18187 12514 19343 0,'0'0'848'0,"0"0"192"0,0 0-832 0,-5 5-208 0,1-2 0 0,0 1 0 0,2 1 4720 0,0 1 896 16,0 0 176-16,0 2 32 0,1-1-4000 0,0 3-800 16,1 1-176-16,2-2-16 0,-1 3-576 0,0 0-96 15,1 1-32-15,0 0 0 0,1-2 64 0,0 1 0 16,-1-1 0-16,1-1 0 0,0 1 192 0,0-3 64 15,-1-1 0-15,0-1 0 0,-2-6-128 0,3 5-32 16,-3-5 0-16,0 0 0 0,0 0-32 0,0 0-16 16,5-4 0-16,-2-1 0 0,1-2 144 0,-1-2 48 15,0-2 0-15,0-1 0 0,-1-2-80 0,2-2-16 16,1 0 0-16,0-1 0 0,-1-1-112 0,1 2-32 16,0-1 0-16,0 3 0 0,0 0-192 0,1 1 0 0,-1 1 128 0,1 3-128 15,0 1 0-15,-2-1 0 0,0 3-192 0,-1 1 192 31,1 0-1728-31,-4 5-256 0,0 0-32 0,0 0-18720 0</inkml:trace>
  <inkml:trace contextRef="#ctx0" brushRef="#br0" timeOffset="14036.724">18375 12623 34271 0,'0'0'1520'0,"0"0"304"0,0 0-1456 0,4 3-368 0,3-1 0 0,-1-1 0 16,1-2 1392-16,1-1 208 0,2-1 32 0,-1 0 16 15,2-1-864-15,2-1-160 0,0 0-48 0,0 0 0 16,-1-1-416-16,1 0-160 0,-2 1 0 0,1-3 144 16,-2 1-144-16,-1 1 0 0,1-1 0 0,-4 2 128 15,1-2-128-15,-2 2 0 0,0-1 0 0,-2 0 0 16,-1 0 0-16,-1 0 0 0,-2 0 128 0,0 0-128 0,0 2 0 16,-1-1 128-16,-2 0-128 0,-1 1 128 0,0 1 0 0,-2 0 0 15,0 1 0-15,-1 1 0 0,-1 1 304 0,-1 2 48 16,-1 2 16-16,0 1 0 0,-1 1 208 0,-1 1 64 15,3 3 0-15,-1 0 0 0,1 1-112 0,0 1-16 16,2 1 0-16,3 1 0 0,0 1-128 0,1 0-16 16,2 1-16-16,2 0 0 0,2-1-160 0,1 1-16 15,2-2-16-15,1 0 0 0,2-1-288 0,1-2 0 16,1-1 128-16,1-3-128 0,0-1 0 0,1-2 0 16,1-2 0-16,-1-2 0 0,1-2-384 0,-1-2 32 15,1-2 0-15,-2-1 0 16,1-1-1536-16,0-2-304 0,-2-2-64 0,0-2-18432 0</inkml:trace>
  <inkml:trace contextRef="#ctx0" brushRef="#br0" timeOffset="14285.148">18784 12182 16575 0,'0'0'736'0,"-3"6"160"0,-2 0-720 0,2 4-176 0,-1 3 0 0,0 1 0 16,1 0 6816-16,0 4 1328 0,0-1 272 0,0 4 48 15,0 2-6000-15,1 3-1200 0,0 1-240 0,0-1-64 16,0-1-320-16,0 1-80 0,0-2-16 0,1 1 0 16,0 1-352-16,1-1-64 0,0 0 0 0,2-2-128 15,-1 0 0-15,1-3 0 0,0-1 0 0,0-3 0 0,0-1-176 0,0-1-144 16,-1-3-16-16,0-3-16 16,-1-1-1296-16,0-7-256 15,-2 3-48-15,2-3-12176 0,-5 0-2432 0</inkml:trace>
  <inkml:trace contextRef="#ctx0" brushRef="#br0" timeOffset="14771.002">18649 12598 7359 0,'0'0'656'0,"0"0"-528"16,0 0-128-16,0 0 0 0,0 0 6880 0,0 0 1344 15,0 0 272-15,3-4 48 0,-3 4-5376 0,7-4-1072 16,0 1-224-16,1 0-32 0,0 1-704 0,0-1-144 16,1 0-32-16,2 1 0 0,1-3-672 0,0 2-144 15,1 0-16-15,1 0-128 0,0 1 0 0,1 0 0 16,-1 2 0-16,1 0 0 15,-3 0-1344-15,1 0-320 0,0 2-64 0,0 0 0 16,-1 0-1328-16,1 1-256 0,-2 0-48 0,-1 0-16 16,1 0-272-16,-2 0-48 0,1 0-16 0,-3 1 0 0,1-3 2848 0,-2 1 560 0,-1-1 112 0,1-1 32 15,-1 0 912-15,0 0 176 0,0-1 32 0,-2-2 16 16,1-2-16-16,-1 0-16 0,0 0 0 0,-1 0 0 16,1 1 336-16,-2 0 64 0,0-1 0 0,-1 0 16 15,0 5 112-15,0-4 0 0,0 4 16 0,-3-4 0 16,0 0-16-16,3 4 0 0,-6-2 0 0,0 1 0 15,-2 2-128-15,0 1-48 0,0 2 0 0,-1 1 0 16,-1 0-208-16,1 3-32 0,-1 2-16 0,1 1 0 16,1 0 176-16,2 2 16 0,2 2 16 0,1-1 0 15,2 1-512-15,3 2-96 0,1-2-32 0,3 1 0 0,1-1-336 16,2-2-64-16,2-1-16 0,1-2 0 0,2 0-192 0,1-4 0 16,-1-1 0-16,1-4 0 0,0-1 0 0,0-1 0 15,1-4 0-15,-1-1 0 0,-3-2-192 0,0-1 0 16,-1-2 16-16,0 0 0 0,-2-2 176 0,-2 0-208 15,0 1 80-15,-2-2 128 0,0-1 0 0,-2 1 0 16,-2-1 0-16,-1 1 0 0,-1 0 0 0,-2 3 0 16,-1-2 0-16,0 3 0 0,0-2 240 0,-1 4 16 15,-1 1 0-15,-1-1 0 0,1 1-256 0,-1 2-208 16,1 0 32-16,0 1 16 16,0 1-896-16,2 0-176 0,4 3-48 0,-4-2-13888 15,-1 0-2768-15</inkml:trace>
  <inkml:trace contextRef="#ctx0" brushRef="#br0" timeOffset="15818.695">18206 13433 32991 0,'0'0'1472'0,"0"0"288"0,0 0-1408 0,0 0-352 15,0 0 0-15,0 0 0 0,0 0 1520 0,0 0 224 0,0 0 48 0,0 0 16 16,0 0-496-16,0 0-96 0,0 0-32 0,0 0 0 15,0 0-304-15,-2-5-64 0,2 0-16 0,-1-4 0 16,1-1-272-16,-1-3-48 0,0 1-16 0,0 0 0 16,-1-2-176-16,-1 0-32 0,0-2-16 0,-1 0 0 15,0 1-240-15,-1-1 144 0,-2-1-144 0,1 1 128 16,-1-2-128-16,-1 1 0 0,0 2 0 0,0 2 128 16,1 1-128-16,-1 3 0 0,1 1 0 0,0 2 0 15,2 1 128-15,-1 1-128 0,0 1 0 0,1 1 128 16,5 2-128-16,0 0 0 0,0 0 0 0,0 0 0 15,0 0 0-15,0 0 0 0,0 0 0 0,0 0 0 16,0 0 0-16,5-2 0 0,1-1 0 0,4 0 0 16,0-1 0-16,3 1 0 0,2-2 0 0,0 0 128 0,-1 0-128 0,2 0 128 15,-1-1-128-15,3 1 128 0,2 0-128 0,0 0 0 16,2 0 0-16,0-1 0 0,1 0 0 0,-1 0 0 16,0 0 0-16,-1-1 0 0,0 1-240 0,-2 1-128 15,1 1-16-15,-4-1-16 16,0 0-1360-16,-3 2-272 0,-2 1-48 0,-3 1-16 15,-2 1-992-15,-6 0-208 0,0 0-32 0</inkml:trace>
  <inkml:trace contextRef="#ctx0" brushRef="#br0" timeOffset="16011.047">18219 13262 26655 0,'-8'11'1184'0,"5"-7"240"0,3-4-1136 0,-4 5-288 0,1 0 0 15,0 0 0-15,3-5 1840 0,-2 4 304 0,2-4 64 0,0 0 16 16,0 0-640-16,0 5-128 15,0-5-32-15,0 0 0 0,3 4-544 0,2 0-112 0,2-1-32 0,0-3 0 16,1 0-224-16,2 0-32 0,1 0-16 0,1-2 0 16,0 0-272-16,-2 0-64 0,1 0-128 0,2 0 192 15,0 0-192-15,1-1 0 0,-2 0 0 0,1 1 0 16,1 1-2816-16,-2 0-464 0</inkml:trace>
  <inkml:trace contextRef="#ctx0" brushRef="#br0" timeOffset="16336.788">18548 13275 33855 0,'0'0'1504'0,"0"0"304"0,-3 1-1440 0,3-1-368 15,0 0 0-15,0 0 0 0,0 0 1408 0,-3 4 192 16,3-4 64-16,-1 5 0 0,0 2-752 0,2 0-144 16,0 2-16-16,1 1-16 0,1 0-448 0,-1 1-96 15,1-1 0-15,0 1-16 0,0 1-48 0,1-3-128 0,-1 0 192 0,0 0-64 16,1-1 0-16,-1-1-128 0,-1-2 192 0,-2-5-64 15,0 0 192-15,0 0 48 0,0 0 0 0,0 0 0 16,0 0 192-16,0 0 32 0,0 0 16 0,0 0 0 16,0 0 48-16,0 0 16 0,0 0 0 0,0 0 0 15,0 0-352-15,0-7-80 0,1-1-16 0,1 0 0 16,0 0-224-16,0-1 144 0,1-2-144 0,-1 0 128 16,1 0-128-16,1 1 0 0,-1-1 0 0,1 1 0 15,0 0 0-15,0 0 0 16,0 1 0-16,1-1 0 15,1 0 0-15,-1 3 0 0,0 0 0 0,0 0 0 32,-1 0-1536-32,1 1-192 0,2 1-48 0,0 1-19008 0</inkml:trace>
  <inkml:trace contextRef="#ctx0" brushRef="#br0" timeOffset="16682.139">18870 13255 22111 0,'0'0'1968'0,"-4"2"-1584"0,0 0-384 0,-1 1 0 0,0 0 3248 0,0 1 560 16,-1 0 112-16,0 1 32 0,0 0-2352 0,0 0-448 16,1-1-112-16,-1 2-16 0,0 1-144 15,0 1-48-15,-1 1 0 0,1 0 0 0,0 1-96 0,2 0-32 16,1 1 0-16,1 0 0 0,2-2-144 0,1 1-48 16,1-1 0-16,2-1 0 0,2-1-288 0,2-1-64 15,2-2-16-15,2-2 0 0,0 1-144 0,1-3 0 16,0-2 0-16,0-1 0 0,3 0 0 0,-1-2 0 15,-1-1 0-15,1-1 0 0,-1 1 0 0,1-5 0 16,-2 2 0-16,-2 0 0 0,-2 0-128 0,-2 1 128 16,-3 0-160-16,-1 2 160 0,-2-1 0 0,-1 1 0 0,-1 0 0 15,-3 0 0-15,-1 0 0 0,-2 0 0 0,-2 0 0 0,-1 1 160 16,0 0-32-16,0 1-128 0,-1-1 192 0,0 1-64 16,0 1-128-16,2 0 0 0,-1 0 0 0,2 1 0 15,1-3 0-15,2 2-224 0,1 1 32 0,4 2 0 31,0 0-2144-31,4-5-416 0,2 1-96 0</inkml:trace>
  <inkml:trace contextRef="#ctx0" brushRef="#br0" timeOffset="17094.554">19054 13211 32127 0,'0'0'1424'0,"0"0"304"0,0 0-1392 0,0 7-336 0,0 0 0 0,0-1 0 0,1 1 1184 0,0 0 160 31,1 0 48-31,0 3 0 0,1-2-528 0,1 3-96 16,0 0-32-16,1-2 0 0,0 2-352 0,-2-1-64 0,1-1 0 0,0-1-16 15,-1 0 112-15,0-1 32 0,0-1 0 0,-1 1 0 16,-2-7 176-16,2 5 32 0,-2-5 16 0,0 0 0 16,0 0-64-16,0 0-16 0,0 0 0 0,0 0 0 15,0 0-16-15,0 0-16 0,1-5 0 0,1-2 0 16,0 0-224-16,0-1-32 0,1-1-16 0,1 0 0 15,0-1-288-15,0-2 128 0,2 1-128 0,1-1 0 16,1 0 128-16,1-1-128 0,1-1 0 0,-1 1 0 16,1-2 0-16,-1 4 0 0,1 1 0 0,-2 2 0 15,-2 2 0-15,2 2 0 0,-2 1 0 0,-1 2 0 16,1 2 144-16,-2 1-16 0,-1 2-128 0,1 2 192 16,0 2 128-16,0 2 0 0,-1 0 16 0,1 2 0 15,-1 0-80-15,0-1-32 0,0 1 0 0,1 1 0 0,0-1-96 0,1-1-128 16,-2 1 176-16,1 0-176 0,0-2 0 0,-1-1 0 15,1-2 0-15,0 0 0 0,0-2 0 0,-4-5 0 16,4 4-160-16,-4-4 160 16,0 0-1280-16,5-4-128 0,0-2-16 0,0-2-16 15,1-4-1600-15,-2 2-320 0</inkml:trace>
  <inkml:trace contextRef="#ctx0" brushRef="#br0" timeOffset="17326.117">19418 12987 22111 0,'0'0'1968'16,"0"6"-1584"-16,-1 0-384 0,0 1 0 0,0 1 4496 0,0 2 816 0,1 0 176 0,0 3 16 16,0 1-3184-16,1 3-640 0,0 1-128 0,0 2-16 15,1 0-704-15,0 2-128 16,0-1-16-16,0 3-16 0,0-4-416 0,-1 2-64 0,1-2-32 0,0 0 0 16,0-2-160-16,-1 1 0 0,1-4 0 0,1 0 0 15,-1-3-272-15,0-4-48 0,-1-1 0 0,0-2 0 31,-1 0-512-31,0-5-128 0,0 0 0 0,0 0-16 16,0 0-1264-16,0 0-240 0,-4-7-48 0,0 0-9504 0,1-3-1888 0</inkml:trace>
  <inkml:trace contextRef="#ctx0" brushRef="#br0" timeOffset="17517.305">19369 13223 15663 0,'0'0'1392'0,"0"0"-1120"0,0 0-272 0,0 0 0 0,0 0 5184 0,0 0 992 0,0 0 192 0,0 0 32 16,0 0-3488-16,0 0-704 0,0 0-144 0,0 0-16 15,3 7-832-15,-3-7-176 0,3 3-16 0,1 1-16 16,1-1-496-16,1-1-112 0,0-1-16 0,1 0 0 15,-1-1-224-15,2-1-160 0,0-1 192 0,2 0-192 16,0 0 0-16,2 0 0 0,0 0 0 0,-2 0 0 31,1 1 0-31,1-2-320 0,0 1 32 0,1 0 16 16,0 0-1232-16,0 1-240 0,0 1-48 0,-1 0-16 16,0 0-896-16,-1 0-176 0,-1-2-48 0</inkml:trace>
  <inkml:trace contextRef="#ctx0" brushRef="#br0" timeOffset="17657.996">19680 13225 29199 0,'0'0'1280'0,"0"0"288"0,0 0-1248 0,1 5-320 0,2 1 0 0,-2 1 0 16,0-2 1952-16,0 2 336 15,1 1 64-15,-1-1 16 0,0 1-1072 0,-1 1-208 0,1-2-32 0,0 1-16 16,0 0-656-16,0 0-144 0,1-1-32 0,-1 1 0 16,0-2-208-16,-1-6 0 0,0 0 0 0,0 0 0 31,0 0-752-31,0 0-240 0,0 0-48 0,0 0-10864 0,0-8-2160 0</inkml:trace>
  <inkml:trace contextRef="#ctx0" brushRef="#br0" timeOffset="17815.274">19667 12950 29487 0,'-12'6'1296'0,"7"-3"288"0,-2 2-1264 0,-1-2-320 0,0 1 0 0,2-1 0 0,0 0 3216 0,2-1 592 16,4-2 112-16,0 0 32 0,0 0-3248 0,0 0-704 15,0 0 0-15,8 0-12880 16,1-1-2576-16</inkml:trace>
  <inkml:trace contextRef="#ctx0" brushRef="#br0" timeOffset="18180.522">19820 13177 38351 0,'0'0'1696'0,"-1"6"352"0,0 0-1632 0,1 0-416 0,1 0 0 0,1-1 0 15,1 0 1152-15,2 0 160 0,1-1 32 0,1-1 0 16,0-1-832-16,2 0-144 0,2 1-48 0,-2-3 0 16,1 1-192-16,3-1-128 0,-1-1 128 0,0 1-128 15,0-3 0-15,-3 1 0 0,-1-1 0 0,0-1 0 0,-2 0 0 16,0-1 0-16,-1 0 0 0,-1-1 128 0,-2-1 64 0,-2-2 0 16,-1 0 16-16,-2 1 0 15,0-1 16-15,0 2 0 0,-1 1 0 0,-1-2 0 0,0 1-224 0,-1 0 128 16,-1 2-128-16,-1 1 0 0,1 1 240 0,0 2-48 15,0 2-16-15,-1 2 0 0,-1 1 464 0,0 3 112 16,0 3 16-16,1 2 0 0,1 1-144 0,0 0-32 16,0 2 0-16,3 0 0 0,0-1-288 0,2 2-64 15,1 0-16-15,2-1 0 0,2-3-224 0,3 4 0 16,1-6 0-16,3 0 0 0,2-2 0 0,1-1-208 16,-1-2 32-16,-1-2 16 15,4-1-976-15,1-1-192 0,-1-2-32 0,1-1-16 16,0-1-480-16,-2-2-80 0,0-2-32 0,-1-2 0 15,0-3-1648-15,-2 0-336 0</inkml:trace>
  <inkml:trace contextRef="#ctx0" brushRef="#br0" timeOffset="18511.481">20146 13134 14735 0,'0'0'1312'0,"0"0"-1056"0,0 0-256 0,0 0 0 15,0 0 4896-15,0 0 928 0,0 0 176 0,0 0 32 16,0 0-3664-16,0 0-720 16,0 0-160-16,2 7-16 0,1 1-864 0,1 1-160 0,0 0-48 0,2 2 0 15,-1 0-208-15,0 1-32 0,1-1-16 0,-3 2 0 16,1 1 368-16,1-1 80 0,-2 1 16 0,0 0 0 15,-1-2 272-15,1 1 48 0,-2-1 16 0,0 0 0 16,0-2-224-16,0-2-32 0,2-1-16 0,-3-7 0 16,0 0-256-16,0 0-48 15,0 0-16-15,0 0 0 0,0 0 0 0,0 0 0 0,0 0 0 0,0 0 0 0,3-5-80 0,0 0-16 16,-1-3 0-16,0 0 0 0,-1-3-48 0,1 0-16 16,-1-1 0-16,1-1 0 0,-1-2 32 0,2-1 0 15,1-1 0-15,-1 0 0 0,1 1-224 0,0 0 144 16,0 0-144-16,1 2 128 0,0-1-128 0,1 1 128 15,0 2-128-15,0 0 128 0,0 1-128 0,1 1 0 0,2 3 0 0,-1 0 0 16,-2 2 0-16,-1 1 0 16,1 1 0-16,1 1 0 0,0 1 0 0,0-1-192 0,1 1 32 0,-1 0 16 31,1 0-1072-31,-2 1-192 0,1-3-64 0,-1 1-14416 0,-6 2-2896 0</inkml:trace>
  <inkml:trace contextRef="#ctx0" brushRef="#br1" timeOffset="34241.631">7625 7520 33695 0,'0'0'1488'0,"0"0"304"0,0 0-1424 0,0 0-368 0,0 0 0 0,0 0 0 16,0 0 1840-16,0 0 288 0,5 3 64 0,2-1 16 15,0-2-736-15,3 0-160 0,1 0-32 0,2-2 0 16,1-1-384-16,3-1-96 0,1-1-16 0,1-1 0 0,2-2-288 0,-1 1-64 16,2-2-16-16,-1 1 0 15,0 0-240-15,-1 1-48 0,-1 1-128 0,-1 0 192 16,1 0-192-16,-2 2 0 0,-3 0 0 0,0 1 0 0,-3 1 0 0,-2 1 0 15,-1 1 0-15,0 1 0 16,-2 1-480-16,-1 1-144 0,-5-3-16 0,1 5-16 16,-1-5-2032-16,-4 7-416 0,-2 1-80 0</inkml:trace>
  <inkml:trace contextRef="#ctx0" brushRef="#br1" timeOffset="34711.268">7612 7580 12895 0,'0'0'1152'0,"0"0"-928"0,0 0-224 0,0 0 0 16,0 0 4160-16,0 0 768 16,0 0 176-16,0 0 16 0,0 0-2256 0,6 4-464 0,-1 0-96 0,-1 2 0 15,-1 0-560-15,0 2-96 0,0 1-32 0,-1 3 0 16,1 2-432-16,0 1-96 0,1 2 0 0,0 0-16 15,1 0-368-15,0 1-64 0,-2 0 0 0,2-1-16 16,0 1-240-16,0-2-64 0,-1 1 0 0,2 0 0 16,0-1-128-16,-1 0-16 0,-1-2-16 0,-1-1 0 15,2 1-160-15,-1-3 192 0,-1 0-192 0,-1 0 192 16,-1 0-192-16,-1 0 0 0,0-1 144 0,-1 1-144 16,0 0 0-16,0-1 144 0,0-1-144 0,-1 1 0 0,-2-2 128 0,0 0-128 15,1-1 0-15,0-1 0 0,-1-1 144 0,4-5-144 16,0 0 0-16,0 0 144 0,0 0 48 0,0 0 16 15,0 0 0-15,0 0 0 0,0 0-208 0,0 0 144 16,0 0-144-16,6-3 128 0,2-2-128 0,1 1 128 16,-1 0-128-16,2 0 128 0,0 0 16 0,1 2 0 15,-1-2 0-15,1 1 0 0,1 0-144 0,1 1 160 16,-1 1-160-16,2 0 160 0,-1 0-160 0,0 0 0 16,1 0 0-16,-1 1 0 0,-1-2 0 0,-1 0 0 15,1 0 0-15,0 0 0 0,-1 0 0 0,-2-2 0 16,1 0-144-16,-2-1 144 15,-1 0-944-15,0 0-80 0,0-3 0 0,0 2-16 16,-1-1-1072-16,-1-1-192 0,-1 0-64 0,-3-1-18480 0</inkml:trace>
  <inkml:trace contextRef="#ctx0" brushRef="#br1" timeOffset="34914.365">7699 7759 6447 0,'0'0'576'0,"0"0"-576"0,0 0 0 0,0 0 0 16,0 0 6448-16,0 0 1168 0,5-3 256 0,1-1 32 16,1 3-4976-16,2-2-1008 0,0 2-192 0,2 0-32 15,1 0-464-15,0 1-80 0,1-1-32 0,1 1 0 16,0 1-544-16,0-1-128 0,1 0 0 0,1 0-16 16,-1-1-432-16,1 0 128 0,-1 0-128 0,2 0 0 15,-1 0-848-15,-1 1-256 16,2-1-48-16,-2 0-11984 0,-3 0-2400 0</inkml:trace>
  <inkml:trace contextRef="#ctx0" brushRef="#br1" timeOffset="35304.954">8078 7777 33055 0,'0'0'1472'0,"0"0"288"0,0 0-1408 0,0 0-352 16,0 0 0-16,0 0 0 0,0 0 1904 0,0 0 304 15,0 0 64-15,0 5 16 0,0 2-944 0,1-1-176 16,0 1-32-16,1 2-16 0,0-1-480 0,0 2-80 15,0 0-32-15,1 1 0 0,1-1-144 0,0 1-16 16,0-2-16-16,0 1 0 0,0-1 80 0,-1 0 16 0,-1-1 0 16,1-2 0-16,0 0 64 0,-1-1 0 0,-2-5 16 0,0 0 0 15,3 5-80-15,-3-5 0 16,0 0-16-16,0 0 0 0,0 0-80 0,0 0-16 0,0 0 0 0,0 0 0 16,0 0-64-16,0 0-16 0,0 0 0 0,1-6 0 15,0-2-128-15,1 0-128 0,0-2 192 0,0-1-192 16,0-3 128-16,1 1-128 0,1-2 0 0,0 0 0 15,-1 1 0-15,1 1 0 0,1-2 0 0,-1 3 0 16,-3-1 0-16,1 1 0 0,2 1 0 0,-1 2 0 16,0-1 0-16,-1 1 0 0,0 3 0 0,1 0 0 15,0 0 128-15,0 2-128 0,1-1 0 0,0 1 0 16,1 1 0-16,0 1 0 0,0 0 0 0,1 1 0 16,0-1 0-16,1 2 0 0,0 0 0 0,0 0-144 15,-1 1-192-15,-1 1-48 0,0 1 0 0,0 1 0 16,-1 0-976-16,0 1-208 15,-1-1-32-15,1 2-16 0,0-1-1392 0,0 0-288 0,0 1-48 0</inkml:trace>
  <inkml:trace contextRef="#ctx0" brushRef="#br1" timeOffset="35700.175">8342 7753 23039 0,'0'0'2048'0,"0"0"-1648"0,0 0-400 0,0 0 0 15,0 0 3456-15,0 0 624 0,0 0 112 0,0 0 32 16,0 0-2112-16,0 0-432 0,0 0-80 0,0 0 0 15,0 0-512-15,0 0-112 0,0 0-16 0,3 5 0 16,0 3-304-16,1 0-64 0,-1 2-16 0,0 0 0 16,1 2-224-16,-2 1-48 0,-1 1-16 0,0 1 0 15,2-2 32-15,-1 2 16 0,0-3 0 0,1 1 0 16,1 1-32-16,-1-4-16 0,-1 0 0 0,-1-1 0 16,1-2-32-16,1 0-16 0,-1-2 0 0,-2-5 0 15,0 0 0-15,0 0 0 0,0 0 0 0,0 0 0 16,0 0 208-16,0 0 32 0,0 0 16 0,4-5 0 15,-1 0-496-15,0-2 0 0,-1-2 0 0,0-1-160 16,0 0 160-16,2-2 0 0,-1-1 160 0,0-1-160 0,0 0 0 0,0 0 128 16,2-2-128-16,-1 0 0 0,1 0 0 0,0 3 0 15,1-2 0-15,0 3 0 0,-1 1 0 0,0 3 0 16,-1 0 0-16,0 2 0 0,0-1 0 0,0 3 0 16,-4 4 0-16,4-3 0 0,-4 3-144 0,0 0-32 15,0 0 0-15,5 0 0 16,-5 0-880-16,5 1-176 0,-5-1-48 0,6 3 0 15,0 0-992-15,0 0-208 0,0 1-32 0,1-1-16 16,0 0-1312-16,-1 0-256 0</inkml:trace>
  <inkml:trace contextRef="#ctx0" brushRef="#br1" timeOffset="36043.89">8647 7763 28271 0,'0'0'1248'0,"0"0"272"0,0 0-1216 0,0 0-304 16,0 0 0-16,0 0 0 0,0 0 2224 0,0 0 384 15,0 0 80-15,0 0 0 0,0 0-800 0,0 0-160 16,0 0-48-16,0 0 0 0,0 0-704 0,0 0-144 15,0 0-16-15,-3 1-16 0,-2 1-208 0,0 1-32 16,-2 0-16-16,1 1 0 0,0 1 0 0,0 0 0 0,1 2 0 0,-2 0 0 16,-1 2 0-16,1 1 0 0,2 1 0 15,0 0 0-15,-1 2-64 0,2 0-16 0,3-2 0 0,0 2 0 16,2-1-128-16,2 0-16 0,1-1-16 0,1 0 0 16,0-2-176-16,7 0-128 0,2-1 208 15,-2-3-208-15,3-1 0 0,0-2 0 0,0-1 0 16,0-2 0-16,1-1 0 0,0-2 0 0,-1 0 0 15,-1-1 0-15,-2-1 0 0,1-1 0 0,-2 1 0 16,-2-3 0-16,-2 1 0 0,-2 1 0 0,-1-1 0 0,-2 0 0 16,-1 0-128-16,0 1 128 0,-2-1 0 0,-2-1 0 0,-1 1 0 15,-1 1 0-15,-1-3 0 0,0 1 0 0,-2 2-160 16,-1-1 160-16,1 1-128 16,0-1-256-16,1 2-64 0,-2 1 0 0,1 1 0 15,1-1-1344-15,2 1-288 0,0 1-48 0,1 0-16 16,4 3-1024-16,0 0-208 0,0 0-32 0</inkml:trace>
  <inkml:trace contextRef="#ctx0" brushRef="#br1" timeOffset="36417.534">8832 7751 31327 0,'0'0'1392'0,"0"0"272"0,0 0-1328 0,0 0-336 0,3 5 0 0,1 0 0 16,-2 0 2368-16,1 4 384 0,1 2 2384 15,-2-2-2992-15,0 2-608 0,1 0-112 16,0 1-16-16,0 0-768 0,0 1-160 15,1 1-32-15,-2-1 0 0,2 1-192 0,0-1-32 16,-1-1-16-16,0-1 0 0,0 1 96 0,0-1 16 16,-1-1 0-16,0-2 0 0,-1-1 64 0,0-1 32 0,-1-6 0 0,0 0 0 15,0 0-48-15,0 0-16 0,0 0 0 0,0 0 0 16,0 0-32-16,0 0 0 0,0 0 0 0,0-7 0 16,0-1-48-16,1-1-16 0,-1-2 0 0,1-1 0 15,1-2-16-15,0 0-16 0,0-1 0 0,1 0 0 16,0-1-80-16,1 0-16 0,-2 1 0 0,2 0 0 15,0 0-128-15,0 1 0 0,-1 3 0 0,1 0 0 16,1 2 0-16,1 2 0 0,-2 0 128 0,1 1-128 16,-1 2 0-16,1-1 0 0,1 1 128 0,0 1-128 15,0 1 0-15,0 0 0 0,-1 1 0 0,-5 1 0 16,0 0-128-16,0 0-16 0,8 0 0 0,-2 1 0 16,-6-1-352-1,8 2-64-15,-8-2-16 0,6 4 0 0,-6-4-1600 0,7 3-320 0,-7-3-64 0,5 5-18800 0</inkml:trace>
  <inkml:trace contextRef="#ctx0" brushRef="#br1" timeOffset="36607.516">9174 7745 37551 0,'0'0'1664'0,"0"0"336"0,0 0-1600 0,0 0-400 15,5 0 0-15,0 0 0 0,1 0 1872 0,0 0 304 16,0-1 48-16,1 1 16 0,-1 0-1088 0,1-1-224 0,-1 0-32 0,3-1-16 16,0 0-608-16,0 1-112 0,-1-1-32 0,0 1 0 31,1 1-880-31,-1 0-176 0,-2 0-32 0,1 0-13056 0,-2 0-2592 0</inkml:trace>
  <inkml:trace contextRef="#ctx0" brushRef="#br1" timeOffset="36810.545">9121 7891 29487 0,'0'0'2624'0,"0"0"-2112"0,-3 5-512 0,1 0 0 0,2-5 3792 0,0 0 656 15,2 7 128-15,2-2 32 0,1-1-2240 0,3-1-432 16,2-1-80-16,2-1-32 0,1 0-1088 0,0-1-224 16,3-1-32-16,0 0-16 0,-1 0-208 0,2-1-64 15,-1-1 0-15,0 0 0 0,-2-1-192 0,1 0 0 16,-3-1 0-16,1 1-160 15,-2 0-1984-15,-2 1-400 0,-2 0-80 0</inkml:trace>
  <inkml:trace contextRef="#ctx0" brushRef="#br1" timeOffset="37674.164">9751 7392 23039 0,'0'0'2048'0,"0"0"-1648"15,0 0-400-15,0 0 0 0,0 0 2944 0,0 0 512 16,0 0 112-16,0 0 16 0,3 3-1152 0,0 2-208 16,-1 1-48-16,1 2-16 0,1 2-624 0,2 2-128 15,-2 2-32-15,0 4 0 0,-1 0-384 0,0 2-80 16,1 1-16-16,1 2 0 0,-3-1-256 0,2 3-48 0,-1 0-16 0,1 0 0 15,0-2-240-15,-1 1-48 0,0-2-16 0,-1 1 0 16,0-1 80-16,-1 1 16 0,-1-2 0 0,0 0 0 16,0-3-368-16,0-1 0 0,0-2 0 0,0-2 128 15,1-1-128-15,-1 0 0 0,-1-5 0 0,0-1 0 16,0-1 0-16,1-5 0 0,-2 5 0 0,2-5 0 16,0 0 0-16,0 0 0 0,0 0 0 0,0 0 0 31,0 0-1216-31,-2-4-256 0,2-2-48 0,2 0-16 0,1-3-576 0,1-1-128 0,2 0-32 15,1-1-11424-15,1 0-2272 0</inkml:trace>
  <inkml:trace contextRef="#ctx0" brushRef="#br1" timeOffset="37925.219">10073 7700 11055 0,'0'0'976'0,"0"0"-784"16,0 0-192-16,0 0 0 0,0 0 6032 0,0 0 1168 15,0 0 224-15,0 0 64 0,0 0-4192 0,0 0-832 16,0 0-160-16,0 0-48 0,0 0-720 0,0 0-160 16,8 2-32-16,-1 2 0 0,-1-2-560 0,2 0-112 15,-1 0-32-15,2 0 0 0,0-1-320 0,-1 0-80 16,1 0-16-16,2-1 0 0,2 0-224 0,0-1 0 16,-2-1 128-16,0 0-128 0,0-1 0 0,1 0 0 15,-2 0 0-15,1 1 0 0,-1-2-400 0,-1 0 16 0,-3 0 16 16,-1 0 0-1,-2 0-1264-15,-3 4-256 0,0 0-48 0,0 0-12512 0,0 0-2496 0</inkml:trace>
  <inkml:trace contextRef="#ctx0" brushRef="#br1" timeOffset="38577.165">10555 7871 13823 0,'0'0'1216'0,"0"0"-960"0,0 0-256 0,-1 5 0 16,1-5 5792-16,0 0 1120 0,0 0 208 0,0 0 48 15,0 0-4576-15,0 0-928 0,6-5-176 0,1-2-32 16,1-2-176-16,0-2-48 0,-1-1 0 0,1-3 0 16,1-1-608-16,1 0-128 0,0-2-32 0,-1-1 0 15,2 0-272-15,0-3-64 0,-1 0-128 0,-2-3 192 16,0 0-192-16,-1 0 0 0,0-2 0 0,-1 0 0 16,-1-1 128-16,-1 1-128 0,0 0 0 0,-1 0 0 15,0 2 0-15,0 2 0 0,-1 5 0 0,0 2 0 16,-1 4 0-16,0 5 0 0,0 2 0 15,-1 5 0-15,0 0 128 0,0 0-128 0,0 0 0 0,0 8 0 16,1 1 128-16,0 4-128 0,0 3 0 0,1 1 144 16,1 3-144-16,0 1 160 0,0 3-160 0,1 0 160 15,1 2-32-15,1 1 0 0,0 0 0 0,1 1 0 16,0-2-128-16,0 1 192 0,2-1-192 0,-2-2 192 16,-1 1-192-16,1-3 0 0,2-1 0 0,-1 0 0 15,0-2 0-15,0 0 0 0,0-2 0 0,0-2-176 16,-1 0-352-16,1-5-80 0,-1-1-16 15,-1-1 0-15,-2-2-1472 0,0-2-288 0,-4-4-64 0,0 0-16 16,0 0-576-16,0 0-112 0,0-5-32 0,-4-1-12112 16</inkml:trace>
  <inkml:trace contextRef="#ctx0" brushRef="#br1" timeOffset="38749.01">10656 7735 32367 0,'-7'0'1424'0,"4"0"304"0,-1 0-1376 15,1 0-352-15,0 0 0 0,3 0 0 0,0 0 2048 0,0 0 352 16,0 0 64-16,0 0 16 0,0 0-768 0,0 0-160 15,0 0-16-15,7 0-16 0,1 0-720 0,2 0-144 16,0 0-16-16,0 0-16 0,3 0-320 0,0 0-64 16,-1 0-16-16,3 0 0 0,1 0-224 0,-1 0 0 15,0-1 0-15,2 1 0 16,-2-2-816-16,1 0-208 0,2 1-32 0,-3-1-13056 0,1 1-2608 0</inkml:trace>
  <inkml:trace contextRef="#ctx0" brushRef="#br1" timeOffset="39061.478">11216 7682 16575 0,'0'0'736'0,"0"0"160"0,0 0-720 0,0 0-176 0,4-3 0 0,-4 3 0 16,0 0 4464-16,1-5 848 0,-1 5 192 0,-3-5 16 15,3 5-3088-15,-4-2-640 0,-1-1-112 0,0 1-16 16,-1 0-544-16,-2 1-96 0,0 1-32 0,-1 1 0 15,-2 0-208-15,1 2-32 0,-2 0-16 0,-1 2 0 16,1 0-80-16,-2 2-16 0,-1 1 0 0,2 1 0 16,2-1 64-16,-1 2 0 0,-1 1 0 0,3 1 0 15,0 0 256-15,3 2 48 0,2 2 16 0,3-2 0 16,2 1-1024-16,4 1 0 0,2-2 0 0,3 0-208 0,2-2 208 0,4-3 0 16,2-1 0-16,0-2 0 0,4-1 0 0,-1-2-176 15,1-2 176-15,-1-1-160 16,1-3-704-16,-1-1-144 0,-2-2-16 0,0 0-16 15,0 0-1248-15,-2-3-240 0,-2 1-48 0,-2 0-18256 0</inkml:trace>
  <inkml:trace contextRef="#ctx0" brushRef="#br1" timeOffset="39358.324">11469 7669 28671 0,'0'0'1280'0,"0"0"256"0,4-5-1232 0,-1 0-304 0,-3 5 0 0,0 0 0 15,2-4 2112-15,-2 4 384 0,0 0 64 0,0 0 0 16,-4-3-704-16,0 2-128 0,-1 2-48 16,-1 1 0-16,-2 1-384 0,0 1-80 0,-1 4 0 0,-1 0-16 15,0 1-112-15,0 2-32 0,-2-2 0 0,1 3 0 16,1 0-224-16,1 1-32 0,0 0-16 0,1 1 0 16,1 0-336-16,2-1-64 0,1 1 0 0,2-1-16 15,-1-1-176-15,3 1-16 0,1 0-16 0,2-1 0 16,3-1-160-16,0-1 0 0,3-1 0 0,1 0 0 15,2-4 0-15,-1-1-256 0,3-1 64 0,1-2 16 16,0-2 176-16,2-2 0 0,0 1 0 0,-3-2 0 16,1-1-1296-16,-1-1-240 15,-2-1-32-15,0 0-16 0,-1 1-1744 0,-2 1-336 0</inkml:trace>
  <inkml:trace contextRef="#ctx0" brushRef="#br1" timeOffset="39483.342">11634 7868 5519 0,'0'0'496'0,"0"0"-496"0,0 0 0 0,0 0 0 0,0 0 8560 0,0 0 1616 16,0 0 320-16,0 0 64 0,0 0-7040 0,0 0-1408 16,0-4-288-16,0 4-48 0,3-3-1088 0,-3 3-224 15,0 0-32-15,0 0-16 16,3-2-1440-16,1 1-272 0,-4 1-64 0</inkml:trace>
  <inkml:trace contextRef="#ctx0" brushRef="#br1" timeOffset="40686.997">7608 8949 14735 0,'0'0'640'0,"1"-6"160"0,-2 2-640 0,2-1-160 0,-1 5 0 0,1-3 0 15,-1-2 3952-15,0 5 752 0,-1-4 160 0,1 4 16 16,-1-4-2576-16,1 4-512 0,0 0-96 0,0 0-32 16,0 0-512-16,-1 9-128 0,1 1 0 0,-1 4-16 0,0 3-432 0,1 1-96 15,-1 3-16-15,1 1 0 0,1 3-208 16,1-3-32-16,1 1-16 0,1-1 0 0,1 0 0 0,1-2 0 16,0 0 0-16,1-3 0 0,1-2 80 0,1-2 16 15,0-2 0-15,1-3 0 0,0 0-16 0,0-3 0 16,0-3 0-16,1-2 0 0,0-2 32 0,-1-2 16 15,1-3 0-15,0-1 0 0,0-4 0 0,-2-2 0 16,1-1 0-16,0-3 0 0,-1-1-80 0,-2-1-32 16,0 0 0-16,-1 1 0 0,0-4-80 0,-1 2-16 15,-3 0 0-15,-1 2 0 0,-2 0-128 0,-2 0 192 16,-3 2-192-16,-1-1 192 0,-1 1-192 0,0 0 128 16,-2 1-128-16,-1 1 128 0,1 0-128 0,1 2 0 15,-2 2 0-15,2 1 0 0,2 2 0 0,1 1-144 16,0 2 0-16,3 2 0 15,-1 1-1440-15,4 2-272 0,0 0-64 0,0 0-12064 0,0 0-2400 0</inkml:trace>
  <inkml:trace contextRef="#ctx0" brushRef="#br1" timeOffset="47224.793">8011 9049 17503 0,'0'0'1552'0,"0"0"-1232"0,0 0-320 0,0 0 0 15,-4 1 2224-15,4-1 384 0,0 0 80 0,0 0 0 16,0 0-944-16,0 0-192 0,-4 4-32 0,4-4-16 16,0 0-304-16,-1 5-64 0,1 2-16 0,0 0 0 0,2 1-80 0,-1 0-16 15,-1 1 0-15,0 0 0 0,2 0-320 0,-1 1-80 16,0 1-16-16,0 0 0 0,1-1-160 0,0 3-48 15,0-1 0-15,1-1 0 0,0-3-96 0,1 0-32 16,0-2 0-16,0-1 0 0,-4-5-80 0,0 0 0 16,0 0-16-16,0 0 0 0,0 0-176 15,0 0 0-15,3-4 0 0,0-2 816 0,-1 0 128 16,0-2 16-16,-1-1 16 0,-2-1-512 0,1-2-96 0,0 0-32 0,0 0 0 16,0-1-160-16,0-1-48 15,0 0 0-15,2 0 0 0,1 1-128 0,1-1 0 16,1-2 144-16,1 3-144 0,-1 4 0 15,0 0 0-15,-1 4 0 0,1 2 0 0,-5 3 0 16,0 0 0-16,8 3 0 0,-1 2 192 0,-3 1-64 0,1 1 0 16,0 3 0-16,1 1 16 0,-2 1 0 0,1-1 0 15,1 3 288-15,0 1 48 0,-1 0 16 0,0 1 0 16,-1 0-496-16,-1-3-240 0,1 1 32 0,0 0 0 16,-1-1 208-16,1-2 0 0,0 1 0 0,0-2 0 15,0-3 0-15,0-1 0 0,-1 0 0 0,1 0 0 16,-4-6-128-16,5 3-48 0,-5-3 0 0,6 0 0 31,-1-3-464-31,1 0-112 0,0-4-16 0,-1 0 0 16,1-1-1552-16,0-2-320 0,-1-2-64 0,1 1-16592 0</inkml:trace>
  <inkml:trace contextRef="#ctx0" brushRef="#br1" timeOffset="47744.751">8393 9242 27695 0,'0'0'1216'0,"0"0"272"0,0 0-1184 0,0 0-304 16,0 0 0-16,4 3 0 0,-4-3 1440 0,0 0 224 16,0 0 64-16,0 0 0 0,0 0-304 0,0 0-48 15,5-3-16-15,0 0 0 0,-1-2-304 0,-1-1-64 16,0-3-16-16,-1 0 0 0,-2-1-176 0,0-1-32 16,-1 0-16-16,0-3 0 0,-1 2-224 0,0-2-32 15,-2-2-16-15,0 1 0 0,0-1-256 0,0 1-48 16,-1-2-16-16,-1-1 0 0,1 0-160 0,-3 1 0 0,-1 0 144 15,0 0-144-15,-1 0 0 0,3 1 128 16,-1-1-128-16,1 2 0 16,1-2 0-16,0 0 0 0,2 1 0 0,1 3 0 0,1 1 0 0,2 2 0 0,-1 3 0 15,2-2 0-15,1 4 0 16,0 0 0-16,2 2 128 0,1-1-128 0,2 3 0 0,0-2 0 0,1 2 128 16,0 1-128-16,2 1 0 0,1 0 0 0,0 1 0 15,0 0 0-15,2 1 0 0,0 0 0 0,1 1 0 16,-1-1 0-16,0 2 0 0,-1 2 0 0,-2-1 0 15,0 2-256-15,-3 1-112 0,-1 0-16 0,-4 14-16 32,-4 3-1808-32,-2 1-352 0,-3-4-80 0,-2 0-16 15,-1-3-144-15,-2 0-16 0,-5-1-16 0,0 0 0 0,-2-2 2416 0,1-3 416 0,-1 1 224 0,2-1-32 16,2-3 896-16,3 0 160 16,2-2 32-16,2-1 16 0,3-1 176 0,2-2 48 15,1 0 0-15,2-5 0 0,3 5-608 0,3-3-112 16,1 1-32-16,3-3 0 0,3 0-288 0,1-2-64 0,2-1-16 15,2-2 0-15,1-3-160 0,1 2-48 0,-1-2 0 0,1-1 0 16,-3-1-192-16,2 1 0 0,0 0-192 0,-1-1 192 31,0 2-1504-31,-2-1-192 0,-1 2-32 0,-2 3-9680 0,-2 0-1936 0</inkml:trace>
  <inkml:trace contextRef="#ctx0" brushRef="#br1" timeOffset="48105.214">8655 9086 17503 0,'0'0'1552'0,"0"0"-1232"0,0 0-320 0,0 0 0 15,-5 0 2864-15,5 0 512 0,-5 1 96 0,0-1 32 16,-1 1-1424-16,1 1-288 0,0 2-48 0,0 1-16 16,0 1-400-16,0 2-96 0,0 0-16 0,1 2 0 15,1 1-416-15,0 1-96 0,-1 0 0 0,1 1-16 16,1 0-240-16,1-2-32 0,1 1-16 0,0-1 0 0,2-2-256 0,1-2-144 16,1 0 160-16,1-1-160 0,1-3 0 0,0-1 0 15,2-2 0-15,0-4 0 0,0 0 0 0,1-2 0 16,-2-1 0-16,-1-3 0 15,1-1 0-15,0-1 0 0,-1 0-144 0,-1-1 144 0,-1 0-320 16,1 0 48-16,-2 1 0 0,-2 0 0 0,1 1 32 0,0 0 16 16,0 1-176-16,-1 3 272 0,0 2 128 15,-1 5-128-15,0 0 128 0,0 0 0 0,0 0 0 16,0 0 0-16,5 4-128 0,-1 2 128 0,0 2 256 16,0 1-64-16,0 2-16 0,1 1 144 0,-1 0 48 15,0-1 0-15,0 2 0 0,2-3-112 0,1 0 0 16,-1-1-16-16,0 0 0 0,0-2-240 0,0-1 0 15,0-1 128-15,0-1-128 0,0-3-240 0,1-1-80 16,1-1-32-16,0-4 0 16,0 0-2272-16,-2-3-464 0,2-2-96 0,-1 1-7984 0,-1-1-1600 0</inkml:trace>
  <inkml:trace contextRef="#ctx0" brushRef="#br1" timeOffset="48277.072">8879 9087 22047 0,'0'0'976'0,"0"0"208"0,0 0-944 0,0 0-240 0,0 0 0 0,0 0 0 15,0 0 2176-15,0 0 400 0,0 0 80 0,0 0 16 16,0 0-944-16,0 0-176 0,-3 6-32 0,2 1-16 15,0 2-448-15,2 0-96 0,0 1 0 0,2 1-16 16,-1 1-208-16,0 0-32 0,1-1-16 0,1 1 0 16,0-1-368-16,0-1-80 0,0-1-16 0,0-1 0 15,1-1-224-15,-2-2 0 0,0-1 0 0,-3-4 0 32,0 0-1248-32,0 0-240 0,0 0-48 0,6-5-16 0,-1-2-1200 15,-2-3-256-15</inkml:trace>
  <inkml:trace contextRef="#ctx0" brushRef="#br1" timeOffset="48386.447">8864 8965 11055 0,'0'0'976'0,"-5"-3"-784"0,1 0-192 0,4 3 0 0,-5-2 4032 0,5 2 768 15,0 0 160-15,0 0 32 0,0 0-3264 0,0 0-656 16,0 0-128-16,0 0-32 16,0 0-1088-16,0 0-208 0,0 0-64 0</inkml:trace>
  <inkml:trace contextRef="#ctx0" brushRef="#br1" timeOffset="48729.632">8972 8997 21183 0,'0'0'1888'0,"-1"6"-1504"16,1 0-384-16,0 2 0 0,2-2 2784 0,0 3 480 16,0 1 112-16,1 2 16 0,1-1-1856 0,1 1-352 15,0 2-80-15,1 0-16 0,-1-1-192 0,2 1-64 16,0 0 0-16,1-1 0 0,-1 1-192 0,0 0-32 15,0-1-16-15,-1-2 0 0,-1-1-48 0,0-1-16 16,-1-1 0-16,0-4 0 0,1-2-128 0,-5-2-16 16,0 0-16-16,0 0 0 0,0 0-64 0,0 0-16 0,4-3 0 15,-1-3 0-15,-1-1 192 0,-1-1 32 0,1-2 16 0,-1 0 0 16,-1-2-160-16,1 0-48 0,0-3 0 0,1 1 0 16,0-2-176-16,1-1-144 0,0 0 192 0,1-1-192 15,1 1 128-15,1-1-128 0,0 0 0 0,0 3 0 0,0 0 0 0,2 2 0 16,-2 2 0-16,0 2 0 0,1 1 0 0,-1 2 0 15,-1 1 0-15,0 1 0 0,-1 1-256 0,0 2-16 16,-4 1 0-16,0 0 0 16,4 3-480-16,0-1-80 0,1 2-32 0,-1 1 0 15,-1 2-2768-15,0-2-544 0</inkml:trace>
  <inkml:trace contextRef="#ctx0" brushRef="#br1" timeOffset="49152.668">9302 8994 19343 0,'0'0'1728'0,"0"0"-1392"0,0 0-336 0,0 0 0 16,0 0 3424-16,0 0 608 0,0 0 128 0,0 0 32 15,0 0-2384-15,0 0-464 0,0 0-112 0,0 0-16 16,3 6-480-16,0 2-96 0,-1 1-32 0,-1 0 0 16,1 2-224-16,0 1-32 0,0 0-16 0,0 0 0 15,0 1 80-15,-1 0 16 0,-1-2 0 0,0 1 0 16,0 0 272-16,1-2 64 0,0-2 16 0,0-2 0 15,0-1-192-15,-1-5-32 0,0 0-16 0,0 0 0 16,0 0-288-16,0 0-64 0,0 0-16 0,0 0 0 16,0 0 16-16,0 0 0 0,3-5 0 0,0-1 0 15,-1-3-192-15,2-2 192 0,0-2-192 0,2-1 192 16,-1-3-192-16,2-1 0 0,3 0 0 0,0 0 0 16,-1 2 0-16,0 1 0 0,-1 2 0 0,1 2 0 0,0 4 0 0,0-1-176 15,-1 3 176-15,-1 3-128 0,0-1 128 0,0 4 0 16,-1 2 0-16,1 2 0 0,-3 2 0 0,1 2 0 15,-1 3 0-15,1 2 0 0,-1 3 0 0,1-2 0 16,1 3 128-16,0-1-128 0,0 0 160 0,0 0-32 16,0-2-128-16,2 1 192 0,-1-2-192 0,0-2 0 15,1-1 0-15,0-2 0 0,-2-1 0 0,1-3 0 16,0-3 0-16,0 0 0 0,-1-2 0 0,0-2 0 16,0-3-208-16,-2-2 64 15,1-1-1312-15,0-4-256 0,1 0-48 0,-1 0-12016 0,0-2-2416 0</inkml:trace>
  <inkml:trace contextRef="#ctx0" brushRef="#br1" timeOffset="49492.209">9676 9022 12895 0,'0'0'1152'0,"0"0"-928"0,-4 2-224 0,4-2 0 15,0 0 4816-15,0 0 928 0,0 0 176 0,0 0 32 16,0 0-3424-16,0 0-688 0,3 5-144 0,1-1-32 16,1-1-752-16,0 0-144 0,2-2-48 0,0 0 0 15,-1-1-448-15,1-1-80 0,1 0-32 0,0 0 0 16,0-1-160-16,0 0 0 0,-3 0 0 0,2-1 0 15,0 0 0-15,0-1 128 0,-2-1-128 0,1 0 0 16,0-1 128-16,-2 0-128 0,-1 0 128 0,-2-2-128 16,-1 1 160-16,-1 2-160 0,-2-1 192 0,1 1-192 15,-2 0 272-15,0 0-48 0,-1 1-16 0,0 2 0 16,-1 1 304-16,-1 1 48 0,0 1 16 0,1 3 0 16,-2 2 80-16,0 2 32 0,0 1 0 0,1 2 0 15,-1 3-304-15,1-1-48 0,1 1-16 0,0 2 0 16,1 2-64-16,2-2-32 0,3 1 0 0,0-1 0 15,2-1-224-15,2-1 0 0,1-1 0 0,2-3 0 16,0-1 0-16,3-1 0 16,1-4 0-16,3-2-160 15,1-3-752-15,1-2-160 0,-1-2-16 0,1-2-16 0,1-2-1824 0,0 0-352 0,-3 0-80 0</inkml:trace>
  <inkml:trace contextRef="#ctx0" brushRef="#br1" timeOffset="49820.299">9989 8926 10127 0,'0'0'896'15,"-6"-1"-704"-15,-1 1-192 0,1 0 0 0,-2 0 6400 0,-1 1 1264 16,-2 3 240-16,0-1 48 0,0 1-4576 0,-2 1-928 16,0 1-176-16,2 0-32 0,-1 0-1040 0,1 1-208 15,2-1-32-15,2-1-16 0,2 1-624 0,3-1-112 16,2-5-16-16,2 6-16 0,2-1-176 0,4-1 0 0,2-1 0 0,2-1 0 16,2-2-176-16,4 0 176 0,1-1-128 15,-1 0 128-15,2-1-320 0,-2 1 0 0,1 1 16 16,-3 1 0-16,-2 2 48 0,0 1 16 0,-3 1 0 15,-2 0 0-15,-1 2 240 0,-1 2 0 0,-4 2 0 0,-2 0 0 16,0 0 192-16,-3 2 96 0,-2 0 16 0,-1 0 0 16,-2-2 208-16,0 1 64 0,-2 1 0 0,1-3 0 15,-2 2-192-15,-1-1-48 0,0-2 0 0,-2-1 0 16,0-2-96-16,0 0-32 0,1-1 0 0,1-2 0 16,1 0-208-16,0-2 128 0,2-1-128 0,1-2 0 15,1-1 0-15,1-1 0 0,0-1 0 0,3-1-160 31,1 0-992-31,2-1-192 0,1-1-32 0,0 0-16 16,2 0-2208-16,0 1-448 0</inkml:trace>
  <inkml:trace contextRef="#ctx0" brushRef="#br1" timeOffset="50648.464">10326 9008 26719 0,'0'0'2368'0,"0"0"-1888"0,0 0-480 0,0 0 0 15,0 0 3312-15,6 0 560 0,0-1 112 0,2-1 32 16,0-2-2064-16,2 2-416 0,-2-2-64 0,2 1-32 16,2 0-512-16,-1 0-96 0,0 0-32 0,0 0 0 15,1 1-512-15,1 0-96 0,-2 1-32 0,0 0 0 16,0 0-160-16,-1 2 0 0,-3 0 0 0,1 1 0 16,0-1-1600-16,-1 2-240 0,-1 1-48 15,-1 1-11696-15,-2 2-2352 0</inkml:trace>
  <inkml:trace contextRef="#ctx0" brushRef="#br1" timeOffset="50835.943">10370 9148 42559 0,'0'0'944'0,"0"0"192"0,0 0 32 0,0 0 16 0,-3 3-944 0,3-3-240 15,0 0 0-15,0 0 0 0,0 0 832 0,0 0 112 16,5-2 16-16,3-1 16 0,1-1 48 0,3-1 0 16,0 0 0-16,2-1 0 0,3-1-240 0,-3 1-32 15,1 2-16-15,-1-1 0 0,-1 0-560 0,0 1-176 16,-1 1 0-16,-3 1 0 0,0 1 0 0,-1 0 0 15,0 0 0-15,-1 1 0 16,-7 0-1360-16,0 0-384 0,7 2-80 0,-7-2-19680 0</inkml:trace>
  <inkml:trace contextRef="#ctx0" brushRef="#br1" timeOffset="51931.043">10740 8704 8287 0,'0'0'736'0,"0"0"-592"0,0 0-144 0,-5-3 0 15,1-1 4208-15,0 0 800 0,1 0 176 0,3 4 16 16,-1-6-3152-16,1 1-640 0,0-3-128 0,2 2-32 15,1-1-320-15,0 0-64 0,1 0-16 0,1 1 0 16,0 1 176-16,0 1 16 0,0 1 16 0,0 1 0 16,-1 2 224-16,1 1 64 0,-5-1 0 0,6 4 0 15,-2 4 48-15,-1 3 16 0,0 3 0 0,-1 3 0 16,1 1-384-16,-1 3-80 0,0 4-16 0,0 1 0 16,2 3-304-16,-1-1-64 0,0 0-16 0,-1 0 0 15,2-1-128-15,-1 0-32 0,0 2 0 0,1-1 0 16,1 2-128-16,-1-3-16 0,0-2-16 0,1 1 0 0,2-3-96 0,-3 0-128 15,0-3 176-15,0 0-176 0,1-3 128 0,0-1-128 16,-2-1 0-16,0-3 0 0,0-1 128 0,0-1-128 16,-1-2 0-16,-1 0 0 0,1-4 0 0,-2-4 0 0,0 0 0 0,0 0 0 15,0 0 0-15,0 0-144 16,0 0 16-16,0 0 0 16,0 0-256-16,0 0-64 0,-5-4 0 0,2-1 0 15,0-2-336-15,0-2-80 0,1 0-16 0,1 0 0 16,1 1-1248-16,1 0-256 0,0-1-48 0,1 1-16 15,0 0-304-15,0 2-48 0,1-1-16 0</inkml:trace>
  <inkml:trace contextRef="#ctx0" brushRef="#br1" timeOffset="52415.37">11266 8753 12895 0,'0'0'1152'0,"2"-6"-928"0,-2 0-224 0,0 1 0 0,0 5 3904 0,-1-3 752 16,-3-4 144-16,0 2 16 0,0 0-2192 0,0 2-432 15,0 0-80-15,-2 1-32 0,-2 2-480 16,0 1-80-16,0 0-32 0,-1 2 0 0,1 1-416 0,-2 3-96 16,-1 2-16-16,0 1 0 0,-1 4-64 0,0 2-32 15,-1 4 0-15,0 2 0 0,2 1-96 0,0 1-32 16,-1 1 0-16,3 0 0 0,3-2-288 0,2 4-64 15,1-3-16-15,3 0 0 0,2-2-144 0,1 0-32 0,1-4 0 0,2 0 0 16,3-1-192-16,1-4 176 0,2-2-176 0,0-1 160 16,1-5-160-16,2 0 0 0,-2-3 0 0,1-2 0 15,0-2 0-15,0-2 0 0,0-2 0 0,0-2 128 16,-1-1-128-16,-1-2 0 0,1 2 0 0,-1-5-176 31,-2 1-736-31,0 1-160 0,-1 1-16 0,0-1-16 16,-3 3-1392-16,1 2-256 0,-2 1-64 0</inkml:trace>
  <inkml:trace contextRef="#ctx0" brushRef="#br1" timeOffset="52624.145">11417 8976 12895 0,'0'0'576'0,"0"0"112"0,0 0-560 0,0 0-128 0,0 0 0 0,0 0 0 0,0 0 5120 0,0 0 976 15,0 0 208-15,1 6 32 0,-1 1-3680 0,0 3-736 16,0-1-160-16,0 2-32 0,-2 1-800 0,0-1-160 15,0 1-48-15,1 0 0 0,1-1-384 0,-1 0-80 16,-1 0 0-16,1-1-16 0,1-3-240 0,1-1 0 31,-1-6 0-31,0 0 0 16,0 0-992-16,0 0-240 0,0 0-48 0,0 0-16 16,3-8-1520-16,0-1-288 0</inkml:trace>
  <inkml:trace contextRef="#ctx0" brushRef="#br1" timeOffset="52733.524">11406 8903 11055 0,'0'0'480'0,"0"0"112"0,-5-4-464 0,2 0-128 0,3 4 0 0,-4-3 0 16,1 1 4608-16,3 2 896 0,0 0 176 0,0 0 32 15,0 0-4416-15,0 0-880 0,0 0-176 0,0 0-14512 16</inkml:trace>
  <inkml:trace contextRef="#ctx0" brushRef="#br1" timeOffset="53078.327">11541 8933 16575 0,'0'0'1472'0,"0"0"-1168"15,0 6-304-15,-1 0 0 0,1 0 4096 0,1 2 768 16,1 0 160-16,1 0 32 0,0-1-3072 0,1 2-592 16,-1 1-128-16,1 0-32 0,1-1-480 0,0 0-112 0,-1 1 0 0,1 0-16 15,1 0 16-15,-1-3 0 16,-1 0 0-16,-1 1 0 0,-1-3-32 0,-1 1 0 15,2-1 0-15,-3-5 0 0,0 0-96 0,0 0-32 16,0 0 0-16,0 0 0 0,0 0-112 0,0 0-32 16,0 0 0-16,0 0 0 0,0 0 48 0,0-5 16 0,0-1 0 0,0-2 0 15,0-1-16-15,0 1-16 0,1-1 0 16,0-1 0-16,0-1-160 0,1 2-16 0,-1-3-16 0,1 2 0 16,1 1-176-16,0-1 0 0,0 2 0 0,0 0 0 15,1 1 0-15,-1 0 0 0,1 1 0 0,0 1 0 16,0 0 0-16,0 1 0 0,2 0-144 0,1 1 144 31,-1 0-1600-31,1 1-192 0,0 0-64 0,0 1-12432 0,0 0-2496 0</inkml:trace>
  <inkml:trace contextRef="#ctx0" brushRef="#br1" timeOffset="53343.927">11854 8914 11967 0,'0'0'528'16,"0"0"112"-16,0 0-512 0,0 0-128 0,0 0 0 0,0 0 0 0,0 0 5232 0,0 0 1008 15,0-4 208-15,0 4 32 0,0 0-3856 0,-2-2-784 16,-2-1-160-16,1 2-16 0,-1 1-672 0,0 1-128 16,-2 1-32-16,1 3 0 0,-1-2-256 0,0 3-48 15,-2 0-16-15,1 1 0 0,0 1 128 0,0 2 0 16,0 0 16-16,1 1 0 0,1 0 0 0,1 1 0 16,0 0 0-16,2 2 0 0,1-2-208 0,1 1-64 15,2-1 0-15,2-3 0 0,2 0-256 0,2 0-128 16,1-4 128-16,2-1-128 0,0-1 0 0,2-2 0 15,0-3 0-15,2-2 0 0,0-2-256 0,0-2-96 0,0-2-16 16,-1 0 0 0,-1-3-1776-16,-1 0-352 0,-1 0-80 0,-2 0-17536 0</inkml:trace>
  <inkml:trace contextRef="#ctx0" brushRef="#br1" timeOffset="53900.163">12037 8651 36511 0,'0'0'1616'0,"-1"7"336"0,1 1-1568 0,0 1-384 0,0 3 0 0,1 2 0 16,-1-2 2032-16,0 3 320 0,0 1 64 0,-1 2 16 0,0 3-1024 0,1-1-208 0,0 2-48 0,0 0 0 15,0-1-464-15,0 1-112 16,0-2 0-16,1 1-16 0,1-1-352 0,0 1-64 0,-1-4-16 0,3 1 0 16,0-3-128-16,1-3 0 0,0-1 0 0,1-1-176 31,1-3-336-31,0-3-80 0,-1-2-16 0,1-2 0 15,1-2-1248-15,1-1-240 0,-2-1-48 0,0-3-16 16,-2-1 112-16,-1 1 32 0,0 1 0 0,0 1 0 16,-1-1 880-16,0 1 176 0,-3 5 48 0,0 0 0 0,3-4 624 0,-3 4 128 0,0 0 32 0,0 0 0 15,0 0 960-15,0 0 208 0,6-2 48 0,-6 2 0 16,5-1 144-16,1 0 48 0,-6 1 0 0,6-2 0 16,2-1-448-16,-1 0-64 0,0-1-32 0,-1 0 0 0,2 0-432 15,0 0-96-15,-3 0-16 0,2 0 0 0,0-1-192 0,-1 0 0 16,0 0 128-16,0 2-128 0,0-2 0 0,-3 1 0 15,1 0 128-15,-4 4-128 0,3-5 0 0,-3 5 128 16,1-5-128-16,-1 5 0 0,-1-4 336 0,-1-1-16 16,-2 1-16-16,1 0 0 0,-2 1 160 0,0 1 48 15,0 0 0-15,-1 1 0 0,-1 1-64 0,-1 1-16 16,0 2 0-16,1 0 0 0,-1 1-48 0,0 1 0 16,0 1 0-16,0 0 0 0,1 3-32 0,0 0-16 15,0 1 0-15,2 1 0 0,2 0 128 0,0 2 32 16,1 0 0-16,3 0 0 0,0 0-112 0,2-1-32 15,2 0 0-15,1-2 0 0,1 1-192 0,1-1-32 16,2-2-128-16,1-1 192 0,0-2-192 0,1-1 128 16,1-1-128-16,3-2 0 0,-1-1 0 0,1-1 0 0,0-1 0 0,-2-1 0 15,0 0 0-15,0-1-160 0,-2-1 32 0,1 0 0 32,-1-1-1008-32,-1-1-192 0,-1-1-32 0,2 0-16 15,-1 2-1712-15,-2-1-352 0</inkml:trace>
  <inkml:trace contextRef="#ctx0" brushRef="#br1" timeOffset="54322.044">12607 9049 11055 0,'0'0'480'0,"0"0"112"0,0 0-464 0,0 0-128 0,0 0 0 0,0 0 0 0,0 0 5376 0,3-3 1040 16,-1-2 224-16,-2 0 32 0,1 0-3888 0,0-2-784 16,-1 1-144-16,0-2-48 0,-1-1-624 0,0-1-128 15,0-1-32-15,-1 1 0 0,0-1-448 0,1-1-80 16,-2-1-32-16,-1-1 0 0,0-2-272 0,-1-1-64 16,-1-2-128-16,0-1 192 0,1 0-192 0,0-1 0 15,-1 2 0-15,1 1 0 0,1 1 0 0,0 2 0 16,0 1 0-16,1 4 0 0,2 2 0 0,-1 0 0 15,0 2 0-15,2 6 0 0,0 0 320 0,0 0 32 16,0 0 0-16,0 0 0 0,0 0-48 0,0 0-16 16,0 0 0-16,0 0 0 0,6-1-64 0,1 1-16 0,2 0 0 0,-1-1 0 15,0-1 96-15,2-2 16 16,3 1 0-16,0 0 0 0,-1-2-112 0,2 2-16 0,0-2 0 0,-1 0 0 16,2 0-192-16,0 0 0 15,-3 1 128-15,2 1-128 0,-1-1 0 0,-2 1-128 0,0 1 128 0,-1 1-208 31,-1 0-1120-31,-1 1-208 0,-2 1-64 0,-1 2 0 16,-5-3-1312-16,0 0-272 0</inkml:trace>
  <inkml:trace contextRef="#ctx0" brushRef="#br1" timeOffset="54498.954">12598 8885 18431 0,'0'0'1632'0,"0"0"-1312"0,0 0-320 0,9 0 0 15,0 0 3872-15,1-2 704 0,-1 1 144 0,3 0 16 16,-2 0-2928-16,3 1-592 16,0 0-112-16,0-2-16 0,-1 1-832 0,1 0-256 15,0 0 160-15,-1 1-160 16,1 0-1648-16,-1 0-400 0,0 0-96 0</inkml:trace>
  <inkml:trace contextRef="#ctx0" brushRef="#br1" timeOffset="54889.516">12892 8990 10127 0,'0'0'448'0,"0"0"96"0,0 0-544 0,0 0 0 0,0 0 0 0,0 0 0 16,4 1 5664-16,0-2 1024 0,0 0 208 0,0-3 32 15,0 0-4512-15,1-1-912 0,-1-2-176 0,1 0-48 16,-1-4-384-16,1 0-96 0,-2-1-16 0,0-1 0 16,-1 0-304-16,0-1-64 0,-1-3-16 0,-1-5 0 15,0 1-400-15,0 0 0 0,0 3 0 16,1 0 208-16,-1 3-32 0,0-2-16 0,0 3 0 15,0 3-160-15,0 1 0 0,0 3 0 0,0 7 0 16,0 0-144-16,0 0-16 0,0 0 0 0,2 5 0 16,1 3 160-16,0 1-208 0,0 2 80 0,2 6 128 0,-1 1 0 15,1 0 0-15,0-1 0 0,1-1 320 16,0 1 192-16,0-2 48 0,1 0 0 16,-1 0 80-16,0-3 32 0,2 0 0 0,0-2 0 0,-1-2-128 0,0 0-32 15,-1-2 0-15,0-1 0 0,1-3-192 0,0 0-64 16,0-1 0-16,0-2 0 0,-1-2 0 0,0-2 0 15,-1 0 0-15,0-2 0 0,0-2-48 0,-1-2-16 16,0-1 0-16,-1-1 0 0,-1-2-192 0,0 0 144 16,-1 0-144-16,-1-2 128 0,-1 1-128 0,0-1 0 15,-1 0 0-15,-1 3 0 16,1 0-1024-16,0-1-64 0,0 1-32 0,0 1 0 16,0-2-1248-16,1 4-240 0,0-1-48 0</inkml:trace>
  <inkml:trace contextRef="#ctx0" brushRef="#br1" timeOffset="55092.615">13219 8624 37311 0,'0'0'832'0,"3"6"160"0,0 1 32 0,0 2 16 0,0-1-832 0,1 3-208 0,0 0 0 0,2 3 0 15,-1 2 1200-15,0-2 192 0,1 4 32 0,-2 0 16 16,0-2-976-16,-1 2-192 0,0-1-32 0,0 1-16 15,0 0-96-15,0-3-128 0,0 2 176 0,-1-2-176 16,-1-1-144-16,0 0-144 0,0-2-32 0,1-2 0 31,0-2-2256-31,-1-1-464 0,-1-7-96 0</inkml:trace>
  <inkml:trace contextRef="#ctx0" brushRef="#br1" timeOffset="55487.291">13234 8627 25791 0,'0'0'1152'0,"-4"-1"224"0,1 0-1104 0,3 1-272 0,-1-5 0 0,2 0 0 0,2-1 3792 0,2 1 704 15,2-2 144-15,2 2 32 0,2 1-3104 0,1 0-608 16,1 0-128-16,1 1-32 0,1-2-384 0,-1 2-80 16,0 1-16-16,0 2 0 0,-3 1-320 0,2 1 128 15,-2 1-128-15,0 1 0 0,-1 1 0 0,-1 1 0 16,-1 1 0-16,-1 0 0 0,0 1 0 0,-4 1 0 15,0 0 0-15,-1 1 0 0,0 0 192 0,-3 1-16 16,-2 0-16-16,0 0 0 0,-1 2 288 0,-2 0 48 0,-1-2 16 0,-1 2 0 16,0 2-192-16,-1 0-16 0,0 1-16 0,0 1 0 15,1-1-160-15,-5 2-128 0,2-1 208 16,2-3 0-16,2-1 0 0,2-2 0 0,2-3 0 16,2-1 64-16,3-1 16 0,2-1 0 0,3-1 0 15,1-1-96-15,3 0 0 0,2-1-16 0,1 1 0 16,0 1 128-16,3 0 16 0,1 0 16 0,0 3 0 15,0 0-48-15,-1 1-16 0,-2 1 0 0,0 0 0 16,-1-1-16-16,-1 2 0 0,-1-3 0 0,-1 0 0 16,-2-1-256-16,-1-1-144 0,-1-2 16 0,-2 1 0 31,-5-4-1424-31,2 5-288 0,-2-5-48 0</inkml:trace>
  <inkml:trace contextRef="#ctx0" brushRef="#br1" timeOffset="56467.89">13692 8802 24879 0,'0'0'2208'0,"0"0"-1760"16,0 0-448-16,0 0 0 0,0 0 3856 0,0 0 688 0,6 1 144 0,0 1 32 16,0-1-2448-16,2 1-480 15,0 0 1216-15,0-1-1792 0,0 0-384 16,-2 0-64-16,2 1 0 0,0-2-528 0,1 0-112 15,0 0 0-15,-1 0-128 0,1-2 0 0,0 1 0 16,2-1 0-16,-2 0 0 16,-1 0-1280-16,0 0-272 0,-1 0-48 0,0-1-16 15,-1 0-2064-15,-6 3-416 0</inkml:trace>
  <inkml:trace contextRef="#ctx0" brushRef="#br1" timeOffset="56922.197">14175 8579 28095 0,'0'0'1248'15,"0"0"256"-15,0 0-1200 0,0 0-304 0,0 0 0 0,0 0 0 0,-5-2 2336 0,-1 2 416 16,-2 0 64-16,0 1 32 0,-2 3-1120 0,-2-2-240 15,-2 2-32-15,0 1-16 0,-2 1-352 0,-1 1-64 16,0 1 0-16,1-1-16 0,3 0-304 0,1 1-48 16,2-1-16-16,2 0 0 0,1 0-336 0,3 0-80 15,2-1-16-15,2-1 0 0,1 1-208 0,3 0 0 16,2 0 0-16,2 2 0 0,1-2 0 0,2 1 0 16,0 2 0-16,1-1 0 0,2 1 0 0,-1 2 0 15,0-2 0-15,1 2 0 0,0-1 0 0,-3 2 0 16,-1-3 0-16,-1 0 0 0,-1 1 0 0,-1 0 128 15,-3 0-128-15,1-2 0 0,-2 1 0 0,-2 0 128 16,-2-1-128-16,-2 2 0 0,-2-3 352 0,-1 1-32 0,-4 0 0 0,-1 0 0 16,-1 0 48-16,1-1 0 0,-4-2 0 0,0 0 0 15,1-1-192-15,-4-2-48 0,3-1 112 16,4-1-240-16,0-1 0 0,2 0-144 0,2-1 144 31,2-1-512-31,1 1 0 0,4 2 0 0,0 0 0 16,2-6-1040-16,2 1-224 0,2 0-32 0,2 1-16 0,2-1-928 0,5-1-176 0,3 1-16352 15</inkml:trace>
  <inkml:trace contextRef="#ctx0" brushRef="#br1" timeOffset="57390.897">14325 8817 28271 0,'0'0'1248'0,"0"0"272"0,4-5-1216 0,0 0-304 0,0 0 0 0,-1 2 0 0,0-1 1664 0,-3 4 288 15,2-5 48-15,-2 5 16 0,0 0-464 0,0 0-80 16,0 0-32-16,0 0 0 0,0 0-464 0,0 0-80 15,-6 1-32-15,0 2 0 0,0 1-288 0,-2 1-64 16,-1 3-16-16,-1 1 0 0,0 1-176 0,2 1-48 16,0 0 0-16,0-1 0 0,1 0-112 0,1 0-32 15,1-2 0-15,1 1 0 0,2 0 224 0,1-1 32 16,2-2 16-16,1 0 0 0,-2-6-400 0,3 5 0 16,-3-5 0-16,8 2 0 0,0 0 320 0,1-2 48 15,1-1 0-15,0-1 0 0,1-2-592 0,0-3-112 0,0-1-32 0,-1 0 0 16,1-1-16-16,0 1-16 0,-3-1 0 0,-1 0 0 15,-2 0 400-15,1 1 0 0,0 1 0 0,-2 3 0 16,-2 0-192-16,-2 4 64 0,0 0 0 0,0 0 0 16,0 0 128-16,0 0 256 0,0 0-64 0,0 0-16 15,-1 6 128-15,0 0 16 0,-1 2 16 0,1 2 0 16,-1 0 96-16,1-1 16 0,-1 1 0 0,0 3 0 16,0 0-64-16,1 1-16 0,0 2 0 0,0 1 0 15,0 0-112-15,0 1 0 0,0 1-16 0,0 1 0 16,0 0-96-16,1-2-16 0,0 2 0 0,0-4 0 15,0 2 160-15,0-2 32 0,0-1 0 0,1-1 0 16,0-1-320-16,0-4 128 0,0 0-128 0,2-3 0 16,-3-6 0-16,0 0 0 0,0 0 0 0,0 0 0 15,0 0-368-15,5-3 32 0,-1-2 0 0,0-2 0 16,0-2-1648 0,1-3-320-16,0-3-64 0,1 0 0 0,0 2-1040 0,1-4-208 0</inkml:trace>
  <inkml:trace contextRef="#ctx0" brushRef="#br1" timeOffset="58084.29">14593 8818 23951 0,'0'0'2128'0,"0"0"-1696"15,0 0-432-15,0 0 0 0,0 0 3104 0,0 0 544 16,0 0 96-16,0 0 32 0,0 0-1696 0,0 0-336 16,0 0-64-16,0 0-16 0,0 0-640 0,-3 7-128 15,0 0-16-15,1 2-16 0,-1 0-320 0,1 2-64 16,0 0-16-16,1 2 0 0,1-3-128 0,0 2-16 15,0-1-16-15,1 1 0 0,0-5-144 0,1 2-32 0,0-2 0 16,0-1 0-16,1-1-128 0,-3-5 0 0,5 3 0 0,0-1 0 16,2-2 0-16,-2-2 0 0,0-2 0 0,1-1 0 15,0-2-192-15,-1-2 192 0,0 0-192 0,1-2 192 0,-1 1-448 0,0-3 48 16,-2 1 0-16,1 0 0 16,0 0-112-16,0 1 0 0,-2 2-16 15,1 0 0-15,-1 2 176 0,0 1 32 0,-2 6 16 0,0 0 0 0,0 0 304 0,0 0 0 16,0 0 0-16,0 0 0 0,0 0 368 0,-1 5 16 15,-1 1 16-15,1 2 0 0,0 0-16 0,0 2 0 16,0 0 0-16,1-1 0 0,1 0-192 0,1-1-32 16,-1 1-16-16,2 0 0 0,1-3-144 0,0 1 0 15,2-2 0-15,1-1 0 0,0-2-288 0,1 1-32 16,1-3-16-16,-1-3 0 16,4 1-816-16,-1-2-144 0,-1-4-48 0,-1-1 0 15,1-1-928-15,0 0-192 0,0-1-32 0,1-1-16 16,-3-2-240-16,0 2-64 0,0-2 0 0,0 1 0 15,-2 1 1360-15,-1 2 272 0,-2 1 48 0,-1 2 16 0,-1 1 2080 0,-1 6 432 0,0-5 80 0,0 5 0 16,0 0 1008-16,0 0 192 0,0 0 32 0,0 0 16 16,0 0-1024-16,0 0-208 0,-5 2-32 0,5-2-16 15,-3 4-624-15,0 1-128 0,0 0-32 0,2 1 0 16,1 1-192-16,0-1-32 0,1 1-16 0,2 1 0 16,1 0-176-16,-1 1-48 0,1 0 0 0,1-1 0 15,1 0-192-15,0-1 0 0,0-1 0 0,0 1 0 16,0-2 0-16,0-1 0 0,0-1 128 0,0 0-128 15,-1 0 192-15,1-1 0 0,-1 0 0 0,0-2 0 16,0-2 48-16,-1 0 0 0,0-1 0 0,1-1 0 16,-2 0-48-16,0-2-16 0,-1 0 0 0,0-2 0 15,1-1-48-15,-1 0-128 0,-1 1 192 0,1-2-64 16,0 0-128-16,1-1 0 0,-1 1 0 0,0-1 0 16,0 0 0-16,1 1 0 0,0 2 0 0,-3 0 0 0,2 2 0 0,0 2 0 15,-2 4 0-15,0 0 0 0,1-4 0 0,-1 4 0 16,0 0 0-16,4-4 128 0,-4 4-368 0,0 0-80 15,5-3 0-15,0 0-8816 16,2 1-1744-16,-1 1-368 16</inkml:trace>
  <inkml:trace contextRef="#ctx0" brushRef="#br1" timeOffset="58365.524">15119 8754 11055 0,'0'0'976'0,"0"0"-784"16,0 0-192-16,3-3 0 0,1-2 2912 0,-4 5 544 15,3-5 96-15,-3 5 32 0,0 0-1408 0,0 0-288 16,2-5-48-16,-2 5-16 0,-1-5-400 0,0 2-80 0,-1-1 0 0,-2 3-16 16,1-1-240-16,-1 4-32 0,0-1-16 15,-1 1 0-15,-1 1-128 0,0 1-16 0,0 1-16 0,1 1 0 16,1 1-96-16,0 2-16 0,-2 0 0 0,1 5 0 16,1 1-608-16,1-3-160 0,2 0 0 15,2 0 1056-15,2-1 176 0,1-2 48 0,2 0 0 16,0 0-960-16,2-1-176 0,2-3-144 0,1 0 192 15,0-1-192-15,0-1 0 0,1-1 144 0,0-1-144 16,1-2 0-16,2-3 0 0,1-1-128 31,-3 0-1072-31,-2-3-208 0,0 1-32 0,0-2-16 0,-3 1-1824 0,-2 1-368 16</inkml:trace>
  <inkml:trace contextRef="#ctx0" brushRef="#br1" timeOffset="58688.372">15392 8894 31967 0,'0'0'1408'0,"0"0"304"0,0 0-1376 0,0 0-336 15,0 0 0-15,0 0 0 0,1-6 0 16,0-2 0-16,0-2 0 16,0-2 2960-16,-1 1 528 0,0-3 96 0,0-1 32 15,0-1-2736-15,0-1-560 0,-1-1-96 0,0 0-32 16,0-2-192-16,0 0 0 0,0-2 0 0,-1-3 0 0,0 0 0 15,0 3 0-15,1 1 0 0,-2 4-272 0,1-1-48 16,-1 3-16-16,0 3 0 0,-2 2 336 0,2 1 0 16,0 3 192-16,1 2-64 0,2 4 368 0,0 0 64 15,0 0 16-15,0 0 0 0,0 0-192 0,6-1-16 16,0 0-16-16,1 1 0 0,0 1-128 0,2-1-32 16,0 1 0-16,2 0 0 0,1 0-192 0,0 0 176 15,2 0-176-15,1-1 160 0,-1-1-160 0,2 0 0 16,0-2 0-16,3 1-9760 31,-3 1-1872-31,-4-2-368 0</inkml:trace>
  <inkml:trace contextRef="#ctx0" brushRef="#br1" timeOffset="58860.157">15395 8733 17503 0,'0'0'1552'0,"0"0"-1232"0,0 0-320 0,0 0 0 15,6 3 4160-15,1-1 768 0,1 0 144 0,1-1 48 16,0 0-3136-16,2 0-640 0,1 0-112 0,0 0-16 16,1-1-864-16,2 0-160 0,0-1-48 0,-1 0 0 31,0-1-1200-31,1 0-240 0,-2 1-48 0,0-2-9920 0,-1 1-1984 0</inkml:trace>
  <inkml:trace contextRef="#ctx0" brushRef="#br1" timeOffset="59281.987">15690 8839 17503 0,'0'0'768'0,"0"0"176"0,0 0-752 0,0 0-192 15,4-3 0-15,-1-1 0 0,0-2 4608 0,-1 0 896 16,0-3 192-16,0 0 16 0,0 0-3232 0,0-3-656 16,0 1-128-16,0-2-32 0,-1-3-960 0,1-1-208 15,0 1-48-15,-1-2 0 0,0 1-320 0,0-1-128 16,0-1 0-16,1 2 144 0,0-3-144 0,0 3 0 0,-1 0 0 0,0 1-176 15,1 2 176-15,0 3-192 16,-1 2 192-16,0 3-192 0,-1 6 192 0,0 0 0 0,0 0-144 0,0 0 144 16,0 0 0-16,3 6 0 0,1 3 0 0,0 2 0 15,0 0 128-15,1 2-128 0,1 2 192 0,1 0-64 16,-2 1 128-16,0 1 0 0,0 0 16 0,1 1 0 16,0-1 48-16,1 0 16 0,0-1 0 0,1-3 0 15,-1 0-48-15,2-1-16 0,0-1 0 0,0-2 0 16,0-3-128-16,-1-1-16 0,-2-2-128 0,1-2 192 15,-1-2-32-15,-1-1-16 0,0-2 0 0,0-2 0 16,-1-1 96-16,0-1 16 0,-2-3 0 0,1-1 0 16,-1-1-64-16,-1-1 0 0,0-3 0 0,-1 1 0 15,-1-1-192-15,-1 1 0 0,0-1 0 0,0 0-160 16,1 1-80-16,-2-2-16 0,1 0-192 31,-1 3-832-31,1 2-176 0,0-2-16 0,1 3-16 0,0 2-1088 0,0 1-224 0,-1 2-32 0</inkml:trace>
  <inkml:trace contextRef="#ctx0" brushRef="#br1" timeOffset="59548.742">15994 8452 11055 0,'0'0'976'0,"0"0"-784"16,0 0-192-16,7 10 0 0,-2-2 0 16,0 0 0-16,0 2 0 0,-1 1 6528 0,0 2 1280 15,-1 2 240-15,0-2 48 0,0 3-5264 0,0 1-1040 0,0-1-224 0,0 1-32 16,0 1-960-16,-1 0-176 16,0 0-32-16,1-3-16 0,-1-1-32 0,0 1-16 15,0-2 0-15,-1 0 0 0,0-2-544 0,1-1-96 0,-2-3-32 0,0-2 0 31,0-5-1312-31,0 0-272 0,0 0-48 0,0 0-16768 0</inkml:trace>
  <inkml:trace contextRef="#ctx0" brushRef="#br1" timeOffset="59908.004">16011 8450 36159 0,'0'0'1600'0,"0"0"336"0,0 0-1552 0,3-3-384 16,2-1 0-16,3 1 0 0,0-2 1360 0,2 1 192 15,0 1 48-15,2 1 0 0,1 0-768 0,0 2-128 16,-1 1-48-16,1 2 0 0,0 0-528 0,-1 1-128 16,-1 1 0-16,0-1 0 0,-1 2 0 0,-1-1 0 15,-1 2-128-15,-2-1 128 0,-1 2-144 0,-1 1 144 16,0-1-192-16,-3 0 192 0,-1 2 0 0,0 1 144 16,-2-3 16-16,0 0 0 0,-1 0 480 0,0 1 80 15,0 0 32-15,-2-1 0 0,0 0 208 0,0 0 64 0,0 1 0 0,2 0 0 16,-2-1-416-16,0 0-80 0,0-1-16 0,1 1 0 15,1 1-512-15,2-2 0 0,0 2 0 0,4-1 0 16,0 1 384-16,2 0-48 0,2-1 0 0,1-1 0 16,2-1-208-16,1-1-128 0,0 0 128 0,1 1-128 15,-1-3 0-15,4 0 0 0,1-1 0 16,-5-1-192-16,0-1-64 0,-1-1-16 0,1-4 0 47,-5 0-240-47,-2 0-32 0,-2 1-16 0,-2 4-14784 0,0-6-2960 0</inkml:trace>
  <inkml:trace contextRef="#ctx0" brushRef="#br1" timeOffset="60236.096">16375 8194 28559 0,'0'0'2544'0,"0"0"-2032"16,0 0-512-16,0 0 0 0,0 0 3984 0,0 0 704 16,5 5 144-16,-2 2 32 0,0 1-2688 0,0 4-512 15,1 2-128-15,-1 3 0 0,0 1-592 0,1 3-112 16,1 3-32-16,0 1 0 0,1 2-224 0,0 2-64 15,0 0 0-15,1-2 0 0,-3 2-240 0,2-1-48 16,1-1-16-16,0 2 0 0,0-2-208 0,0 0 0 16,1-1 0-16,-3-2 0 0,1 0-224 0,-1-3-32 0,-1-1-16 0,0-2 0 31,-1-4-944-31,-1-2-192 0,-2-2-23184 0</inkml:trace>
  <inkml:trace contextRef="#ctx0" brushRef="#br1" timeOffset="65246.868">17224 7565 6447 0,'0'0'576'0</inkml:trace>
  <inkml:trace contextRef="#ctx0" brushRef="#br2" timeOffset="71823.345">16926 13653 14735 0,'0'0'1312'0,"0"0"-1056"0,-4 0-256 0,0 1 0 15,4-1 3536-15,-5 1 656 0,-1 0 128 0,0 1 32 16,-1 0-2240-16,0 0-432 0,1 1-80 0,-1-1-32 16,-1 1-512-16,1-2-96 0,0 0-32 0,0-1 0 31,1-1-224-31,1 0-64 0,0-3 0 0,1 0 0 0,0-1-96 0,0-1-32 0,0-1 0 0,1-2 0 15,1-1 0-15,1-2-16 0,0-1 0 0,1 1 0 16,1-3-16-16,1 0 0 0,1 1 0 0,1-1 0 16,1 1-80-16,2 1-16 0,2-3 0 0,-1 2 0 15,3 2-144-15,0 1-48 0,0 0 0 0,1 1 0 0,3 1-64 0,1 0-128 16,-1 3 176-16,2 1-176 0,0 1 128 0,0 3-128 16,2 2 0-16,-2 3 0 0,0 3 0 0,-1 1 0 15,0 1 0-15,1 1 0 0,-2 4 0 0,0 3 0 16,-1-2 0-16,-1 5 0 0,-2-1 128 0,-1 2-128 15,-2-1 0-15,-1 1 0 0,-3-2 0 0,-2-2 0 16,-2 0 0-16,-2-2 0 0,-2 0 240 0,-2 0-64 16,-2-1-16-16,-2 0 0 0,-2 0 304 0,-3-3 64 15,0-1 16-15,0 1 0 0,-2-1-128 0,-1-2-32 16,2-3 0-16,0-1 0 0,1-3-224 0,1-1-160 16,0-1 192-16,0-2-192 0,1-1 0 0,1-2 0 15,-1-1 0-15,1 0-192 16,4-2-256-16,0 3-32 0,0 0-16 0,2 0 0 15,2-3-1808-15,2 1-352 0,1 2-80 0</inkml:trace>
  <inkml:trace contextRef="#ctx0" brushRef="#br2" timeOffset="73143.542">15466 13250 8287 0,'0'0'368'0,"0"0"80"0,0 0-448 0,0 0 0 0,0 0 0 0,0 0 0 15,0 0 6096-15,0 0 1136 0,0 0 240 0,0 0 32 16,4 8-5328-16,0-1-1088 0,2 1-192 0,2 1-64 16,1 1 528-16,1-1 112 0,1 2 0 0,3-1 16 15,2 2-608-15,2 0-128 0,4 0-32 0,2-1 0 16,3 0-272-16,2-1-64 0,0 0-16 0,4-1 0 0,2-1-112 0,2-1 0 16,2 0-16-16,1-2 0 0,1-2-112 0,1 0 0 15,-2 0-128-15,-1-1 192 0,-4 1-192 0,-1 0 0 16,-4-1 0-16,0 0 0 0,-3 0 0 0,-2 0 0 15,-2-1 0-15,-3 1-160 16,-1-2-208-16,-2 0-32 0,-4-2-16 0,0 1 0 16,-4 0-64-16,-1 0-16 0,-1-2 0 0,-3 1 0 0,-4 2 80 0,3-3 16 15,-3 3 0-15,0 0 0 16,-1-4-1280-16,-1 0-256 0,-1 2-48 0,3 2-15552 0</inkml:trace>
  <inkml:trace contextRef="#ctx0" brushRef="#br2" timeOffset="73502.883">16269 13317 34383 0,'0'0'1520'0,"-3"0"320"0,0 0-1472 0,3 0-368 0,0 0 0 0,0 0 0 16,0 0 576-16,0 0 64 0,0 0 0 0,4 0 0 16,4 2 80-16,3 1 32 0,2-1 0 0,1 2 0 15,3 1-352-15,2 1-64 0,-1-1-16 0,3 1 0 0,0 1-320 0,1 1 0 16,-4 1 0-16,0-1 128 0,-2 2-128 0,-2 0 0 16,1 0 0-16,-4 1 128 0,-4-1-128 15,0 1 192-15,-1-1-64 0,-4 0 0 0,-2-1 672 0,-2 2 144 16,-1-1 16-16,-2 1 16 0,0-2-16 0,-4 0-16 15,-1-2 0-15,-1 1 0 0,-2-2-160 0,2-2-16 16,-3-1-16-16,0-1 0 0,1 1-480 0,0-3-80 16,0 0-32-16,1 0 0 0,0 0-160 0,1-2 0 15,1 0 0-15,1 1 0 16,0-2-832-16,1 1-192 0,1-3-32 0,1 1-13504 16,1-1-2704-16</inkml:trace>
  <inkml:trace contextRef="#ctx0" brushRef="#br2" timeOffset="78532.448">13316 12632 15663 0,'0'0'1392'0,"0"0"-1120"15,0 0-272-15,0 6 0 0,0-1 5184 0,0 3 960 16,0 2 208-16,0 0 48 0,0-2-3968 0,0 3-800 16,0 2-160-16,1-2-16 0,1 1-752 0,0 0-160 15,0 0-32-15,1-1 0 0,0-2-336 0,0 1-176 16,0-2 160-16,0 0-160 0,-1-1 0 0,0-1 0 16,-1 0 0-16,-1-6 0 15,0 0-528-15,0 0-112 0,0 0 0 0,0 0-12576 16,0 0-2512-16</inkml:trace>
  <inkml:trace contextRef="#ctx0" brushRef="#br2" timeOffset="78690.985">13243 12533 11967 0,'-6'-14'528'0,"2"9"112"0,-1-3-512 0,0 1-128 0,0-2 0 0,2 0 0 15,0 1 3072-15,2 1 592 0,1 1 112 0,0 2 32 16,0 4-3296-16,0 0-640 0,0 0-144 0,5-2-32 31,-5 2-592-31,6-1-112 0</inkml:trace>
  <inkml:trace contextRef="#ctx0" brushRef="#br2" timeOffset="79065.983">13438 12318 22111 0,'0'0'1968'0,"0"0"-1584"0,-1 6-384 0,1 0 0 0,0 2 3920 0,1 2 704 15,0 1 144-15,3 4 32 0,-1 3-3840 16,0-2-768-16,2-1-192 0,1 1 1216 0,1 1 192 16,1-1 64-16,-1 2 0 0,0-2-96 0,0 2-16 15,2 0 0-15,2 5 0 0,-1 0-1088 16,0-5-272-16,-2-1 0 0,1-2 0 0,2-3 160 16,-1-1-160-16,-1-1 128 0,2-5-128 0,-2-2-192 15,-2-1 32-15,1-4 16 0,-3-1 144 16,-3-2 0-16,0 0 0 0,-2-3-320 0,-3 1-48 15,-1 0 0-15,-3 1 0 0,-2 1 368 0,-1 0-144 0,-3 1 144 16,-4 3 0-16,-1 2 0 0,2 2 0 0,0 3 0 16,1 0 0-16,2 3 0 0,0 1 0 0,2 0 0 15,1-1 0-15,3 1 144 0,0 1 16 0,4-2 0 16,3-1-32-16,1 0 0 0,0 1 0 0,6 0 0 16,3-1-128-16,2-2 0 0,1-1 0 15,0-1 0-15,3-3 0 0,1 0 0 0,0-2 0 16,3 0 0-16,-2-3 0 0,1-2-192 0,1 0 192 31,-2-2-1648-31,1-1-208 0,-2-1-32 0,1 1-11344 0,-2-2-2256 0</inkml:trace>
  <inkml:trace contextRef="#ctx0" brushRef="#br2" timeOffset="79409.67">13794 12575 21183 0,'0'0'1888'0,"0"0"-1504"0,0 0-384 0,0 0 0 16,0 0 2960-16,0 0 528 0,0 0 96 0,0 0 32 0,7 2-2896 15,0 0-576-15,1-2-144 16,1-3 1376-16,1 1 240 0,0 0 48 0,-1 0 16 0,1-1-1328 0,1 0-352 16,-1 0 0-16,0-1 0 0,1 0 0 15,-2 0 0-15,0 1 0 0,-2-2 144 0,-3 0-144 16,0 0 0-16,-1-1 144 0,-2 0-144 0,0 1 128 16,-1-2-128-16,-4 1 128 0,-2 2-128 15,2-1 0-15,-2 0 0 0,-1 2 576 0,-1 1 96 16,-1 2 16-16,-3 5 0 0,-2 0-560 15,1 2-128-15,1 0 0 0,1 2 1072 0,0 1 176 0,1 0 32 0,2 1 16 16,1 0-720-16,3 1-160 0,1 0-32 0,2 0 0 16,1 1-208-16,2 0-48 0,1 0-128 0,6 1 192 15,4-1-192-15,-1-3 0 0,0-3 0 16,3-2-208-16,2-1-96 0,-1-1-16 0,8-4-9376 31,-3-2-1888-31,0-2-368 0</inkml:trace>
  <inkml:trace contextRef="#ctx0" brushRef="#br2" timeOffset="79738.714">14176 12464 40319 0,'-4'5'896'0,"-1"-1"176"0,-1 0 32 0,0 1 16 0,0 1-896 0,-2 1-224 0,-1-1 0 0,-1 4 0 0,1 0 0 15,0-1 0-15,1 0 0 0,2-1 1408 0,2 2 224 16,2 0 48-16,1 0 16 15,1 0-1312-15,2-1-256 0,1 1-128 0,2 0 128 16,0-1-128-16,2-2-256 0,0-3 64 0,3-2 16 31,0-2-528-31,1-4-96 0,0-2-32 0,10-18 0 16,-1-1-384-16,-4-1-96 0,-4 6-16 0,-1 2 0 16,-4 3-528-16,-1 2-128 0,-3 2 0 0,0 2-16 0,-2 2 2336 0,-1 7 480 15,0 0 80-15,0 0 32 0,0 0 640 0,-4 1 128 16,-1 2 32-16,1 0 0 0,1 2-576 0,-1 1-96 15,2 1-32-15,2 0 0 0,1-1-656 0,1-1-144 16,1 1-32-16,2 1 0 0,2-1-192 0,-1-1 0 0,1 0 0 31,0-1-1712-31,0-1-384 0,0 0-80 0,-1-1-15616 0</inkml:trace>
  <inkml:trace contextRef="#ctx0" brushRef="#br2" timeOffset="79941.826">14409 12195 46079 0,'0'0'1024'0,"0"0"192"0,0 0 64 0,0 0 0 0,0 0-1024 0,-4 5-256 0,1 2 0 0,2 3 0 16,1 2 1008-16,1 2 144 0,0 4 48 0,1 1 0 16,1 3-544-16,1 0-96 0,0 2-32 0,1 5 0 15,2 0-528-15,-1-6 0 0,1 0 0 16,1-2 0-16,-1-1 0 0,-2-4 0 0,4 2 0 0,1-3 0 15,-2-5 0-15</inkml:trace>
  <inkml:trace contextRef="#ctx0" brushRef="#br2" timeOffset="81058.782">14769 12328 31039 0,'0'0'1376'0,"0"0"288"0,-1-5-1344 0,-1 0-320 0,1-2 0 0,1 1 0 0,0-1 1360 0,1 1 208 16,1 0 32-16,-1 1 16 0,-1 5-144 0,0 0-48 16,0 0 0-16,0 0 0 0,2 6-320 0,0 3-64 15,0 3-16-15,0 3 0 0,1-1-336 0,0 3-80 16,0 1-16-16,0-1 0 0,0 1-320 0,1-3-64 15,1 0-16-15,0-2 0 0,1-2-192 0,-1-1 0 16,1-2 128-16,-1 0-128 0,0-3 0 0,0-2 0 16,0-1 0-16,-5-2 0 0,4 0 0 0,-4 0 128 15,4-3-128-15,-1-2 0 0,0-2 320 0,0-1-16 0,-2-2-16 0,0 0 0 16,0-2-32-16,1-1 0 0,-2-1 0 0,0 0 0 16,0-1-128-16,0 1-128 0,2-1 192 0,-1 3-192 15,0 0 128-15,1 3-128 0,0 0 0 0,1 2 0 16,1-1 0-16,1 2 0 0,1 0 0 0,-1 3 0 15,0-1 0-15,0 3 0 0,1 2 0 0,0 3 0 0,0-1 192 16,0 2-64-16,-1 1 0 0,0 3-128 0,0-1 304 0,-1 1-48 16,-1 2-16-16,0 1 0 0,-1 0 32 0,0 0 16 15,0-2 0-15,-1 1 0 0,0 1-96 0,0-4-32 16,0 0 0-16,0-1 0 0,-1-7-160 0,0 0 0 16,0 0 144-16,0 0-144 0,0 0 0 0,0 0 0 15,7-5 0-15,-1-2 0 0,-1-2 0 0,0-3 0 16,2-1 0-16,0-1 0 0,1 0 0 0,1 1 0 15,-1 0 0-15,-1 3 0 0,0 0 0 0,-1 3 0 16,-3 2 0-16,-3 5 0 0,0 0 0 0,0 0 0 16,0 0 0-16,0 0 0 0,4 5 0 0,-1 0 0 0,0 2 0 0,0-2 0 15,0 1 0-15,0-2 0 16,-1 1 0-16,1 0 0 0,-1 0 0 0,1 0-160 0,-3-5 16 16,5 4 0-1,-5-4-1040-15,7 1-208 0,0-2-32 0,0-1-16 16,1-3-1184-16,-1 0-256 0,1-4-32 0,1 1-15744 0</inkml:trace>
  <inkml:trace contextRef="#ctx0" brushRef="#br2" timeOffset="81360.463">15304 12224 40367 0,'0'0'896'0,"0"0"176"0,0 0 32 0,0 0 32 0,0 0-912 0,0 0-224 0,0 0 0 0,-6 4 0 16,1 1 0-16,1-1 0 0,1 3 0 15,0 2 1600-15,1 1 256 0,-1 0 64 0,1 2 16 16,0 1-1296-16,3 2-256 0,-1-2-48 0,1 1-16 15,0 0-160-15,3 0-32 0,0-4-128 0,4 0 192 16,0-1-192-16,0-3 0 0,2-2 0 16,0-3 0-16,0-1 0 0,-3-2 0 0,2-2 0 15,0-3 0-15,-1-1 0 0,-1-2 0 0,0-4 0 16,-1-1 0-16,0 0 0 0,-1 2 0 0,-2-1 160 0,-1 0-160 16,-2 1 160-16,-1 0-160 0,-2 0 0 0,0 2 128 15,1 2-128-15,-5-1 0 0,0 2 0 16,0 1 0-16,-2 2 0 0,-2 0 0 0,0 2 176 15,2 1-176-15,-2 0 160 0,0 0-160 0,1 0 0 16,1 1 0-16,2 0 0 0,1 0 0 16,6 1 0-16,0 0 0 31,0 0-1680-31,0 0-320 0,0 0-64 0,7-3-11376 0,0 0-2256 0</inkml:trace>
  <inkml:trace contextRef="#ctx0" brushRef="#br2" timeOffset="81833.821">15563 11971 29487 0,'0'0'2624'0,"0"0"-2112"0,-4 0-512 0,-1 0 0 0,0 0 3200 0,1 0 512 15,4 0 128-15,0 0 0 0,-4 4-1888 0,1 1-384 16,1 2-80-16,1 3-16 0,1 0-752 16,0 2-144-16,2 2-48 0,2 0 0 0,1 0-256 0,1 2-48 15,1 1-16-15,1 0 0 0,1-1-208 0,1 1 128 16,1-2-128-16,-1 2 0 0,1-3 0 0,0-1 0 15,2 0 0-15,-3 0 0 0,0-2 0 0,-2 0-128 16,-1-2 128-16,0-1-160 0,-3-1 160 0,-1-2-208 16,-3-5 80-16,0 0 128 0,0 0-144 15,-4 5 144-15,-1-3 0 0,-3-1 0 0,-2-1-256 0,-1-1 48 0,-1-1 16 0,-3-3 0 16,-2 0-112-16,2-2-16 0,-2-1 0 0,1-1 0 16,-2 0 192-16,2 3 128 0,3-2-192 0,0 2 192 15,3 0 0-15,2 2 0 0,1 2 0 0,3 2 0 16,0 0 128-16,4 0 128 0,0 0 16 0,0 7 16 15,0 2 16-15,2-2 0 0,1 1 0 0,6 4 0 16,3 0-304-16,0-1 0 0,1-2 0 16,2-2 192-16,1 0 0 0,0-2-16 0,1-1 0 15,0-1-176-15,1-1 0 0,0-5 0 0,3-2 0 16,1-1 0-16,-5-2 0 0,-1-1 0 16,0 0 0-16,-4-1-272 0,-1 0 64 0,0-5 16 31,-4 4-240-16,-2 2-32-15,-2 3-16 0,-3 6 0 0,0 0-1120 0,0 0-208 0,0 0-48 0,0 0-7152 32,0 0-1424-32,0 0-272 0</inkml:trace>
  <inkml:trace contextRef="#ctx0" brushRef="#br2" timeOffset="82115.024">15826 12193 11055 0,'0'0'976'0,"0"0"-784"16,0 0-192-16,0 0 0 0,0 0 4448 0,7-2 848 15,-7 2 160-15,7-3 48 0,-1 0-2896 0,-1 0-576 16,0 0-112-16,-1-3-32 0,0-1-1504 15,0 2-384-15,-2-3 0 0,2 2 1280 0,0-2 176 16,-1 0 32-16,0-3 16 0,-1 0-1200 0,-2 2-304 0,0 0 0 16,0 2 208-16,-1-1-16 0,-1 1 0 0,0 2 0 15,-1 1 160-15,-1 2 32 0,0 1 0 0,0 1 0 16,-2 2 384-16,0 0 96 0,0 3 16 0,-1 5 0 16,0 3-704-16,2-2-176 0,1 2 0 15,1 2 832-15,2 1 144 0,1-1 32 0,2 2 0 16,1-2-752-16,1 0-128 0,2 0-128 0,5-2 144 15,2-2-144-15,0-3 0 0,2-2 0 16,1-4 0-16,-1-3-224 0,0-3 48 0,4-9 16 16,-1-2 160-16,-2-2 0 0,-1-1 0 31,-2 1-4736-31,-2-4-896 0</inkml:trace>
  <inkml:trace contextRef="#ctx0" brushRef="#br2" timeOffset="82286.88">16043 11841 5519 0,'0'0'496'0,"0"0"-496"0,0 0 0 0,0 0 0 0,0 0 0 15,0 0 0-15,0 9 0 0,-2 3 9344 0,0 2 1792 16,0 1 336-16,0 4 80 0,2 1-8112 0,0 3-1632 16,0 1-320-16,0 1-64 0,1-1-592 0,1 2-112 15,0-4-16-15,1 1-16 0,1-1-448 0,1 0-96 16,1-2-16-16,0-2 0 0,-1-2-128 0,1-1 0 16,-1-2-160-16,2-2-10720 15,-1-5-2160-15,0-2-416 0</inkml:trace>
  <inkml:trace contextRef="#ctx0" brushRef="#br3" timeOffset="88870.837">22829 7242 11055 0,'0'0'480'0,"0"0"112"0,0 0-464 0,0 0-128 0,-3-1 0 0,0 0 0 0,0 0 3808 0,0 0 736 15,3 1 160-15,-4-2 32 16,1 0-2656-16,0-1-528 0,-1 1-96 0,1-2-32 15,0 1-448-15,0 0-80 0,-1 0-32 0,2-1 0 0,0 0-192 0,0 0-32 16,0-1-16-16,0 1 0 0,0 0-80 0,0-1-16 16,0 0 0-16,-1-1 0 0,1 1 16 0,0-2 0 15,0-1 0-15,1 2 0 0,1-3-80 0,0 1-16 16,1 0 0-16,1-1 0 0,0 0-160 0,1 0-32 16,0-1-16-16,1 1 0 0,0-2-48 0,2 1-16 15,0 1 0-15,1 0 0 0,0-1-48 0,2 0 0 16,-1 0 0-16,2 1 0 0,0 0 0 0,1-2 0 0,1 1 0 0,-1 3 0 15,2 0-128-15,0 1 192 0,-1-2-192 0,3 2 192 16,-2-2-192-16,0 1 0 0,2 1 0 0,0 0 0 16,-1 1 0-16,2 0 0 0,0 0 0 0,0 1 0 15,-1 0 0-15,1 2 0 16,-1 2 0-16,1 1 128 0,0 1-128 0,-1 1 0 0,2 2 0 0,-1 2 0 0,1 0-144 0,0 2-16 16,0 1 0-16,1 3 0 0,-2-1 160 0,-1 3 176 15,1 1-48-15,0 0 0 0,-3-1-128 0,0 3 0 0,-1-1 0 0,-3 0 0 16,0 1 0-16,-1-1 0 0,0 2 0 0,-2-2 0 15,-2 1 0-15,0 0 0 0,-2-2 0 0,-2 1 0 16,-1-5-144-16,-2 3 144 0,-1-2-192 0,-2 1 192 16,-2 0 0-16,-3 0 0 0,-2-1 0 0,-2-2 0 15,0-1 672-15,-2-1 32 0,-3 3 16 0,-1-5 0 16,-2 1-48-16,1-2-16 0,-1 0 0 0,1-3 0 16,0 1-208-16,0-1-32 0,-1-3-16 0,3-2 0 15,-2-1-224-15,3-1-48 0,1-2-128 0,0 0 192 16,1 1-192-16,0-1 0 0,2 1 0 0,2-2 0 0,1 2 0 0,1 1 0 15,2-2 0-15,2 1 0 16,1-1-224-16,1 1-32 0,1 1-16 16,1 0 0-1,2 0-928-15,1 4-176 0,0-5-32 0,0 5-16 0,0 0-1136 0,0 0-208 0,0 0-48 0</inkml:trace>
  <inkml:trace contextRef="#ctx0" brushRef="#br3" timeOffset="89684.779">23022 7444 8287 0,'0'0'736'0,"0"0"-592"0,0 0-144 0,0 0 0 15,0 0 3664-15,0 0 704 0,-5 3 144 0,5-3 32 0,-4 1-2496 0,4-1-512 16,0 0-80-16,0 0-32 16,0 0-336-16,0 0-64 0,0 0 0 0,0 0-16 15,0 0 112 1,0 0 32-16,-2 5 0 0,2-5 0 16,-3 5-272-16,3-5-48 0,-2 5-16 0,2-5 0 15,-1 5-496-15,1-5-112 0,-1 5-16 0,1-5 0 0,0 0-192 0,-1 6 0 16,0-2-192-16,1-4 192 15,-1 7-1728-15,-1-2-256 0,2-5-32 0,0 0-14112 16</inkml:trace>
  <inkml:trace contextRef="#ctx0" brushRef="#br3" timeOffset="90012.864">22945 7588 13823 0,'0'0'608'0,"0"0"128"0,0 0-592 0,0 0-144 0,0 0 0 0,0 0 0 15,0 0 3936-15,0 0 752 0,3 6 160 0,-3-6 16 16,0 0-2880-16,3 6-592 0,0-1-112 0,-1 0-32 16,-1-1-640-16,-1 1-128 0,0-5-32 0,2 6 0 0,-1 0-320 0,-1 0-128 15,0-6 0-15,0 5 144 0,-1 0-416 0,-1 0-96 16,0-1-16-16,0 0 0 16,-2 0-640-16,0 1-128 15,0-3-16-15,0 1-8880 0,4-3-1760 0</inkml:trace>
  <inkml:trace contextRef="#ctx0" brushRef="#br3" timeOffset="90340.958">22917 7748 25631 0,'0'0'1136'0,"0"0"224"0,0 0-1088 0,0 0-272 0,0 0 0 0,0 0 0 15,0 0 1616-15,0 5 272 0,0 0 48 0,0 0 16 16,0 0-832-16,-1 1-160 15,1-6-48-15,-1 5 0 0,0 0-528 0,0 0-128 0,0-3 0 0,1-2-16 16,-2 5-240-16,2-5-160 0,-1 6 32 0,0 0-10704 16,1-6-2144-16</inkml:trace>
  <inkml:trace contextRef="#ctx0" brushRef="#br3" timeOffset="90621.463">22858 7909 10127 0,'0'0'896'0,"0"0"-704"15,0 0-192-15,0 0 0 0,0 0 3200 0,0 0 592 0,0 0 128 0,0 0 32 16,0 0-1632-16,0 0-320 15,0 0-64-15,0 0-16 0,0 0-768 0,1 4-144 0,-2 0-48 0,1-4 0 16,1 4-592-16,-1 0-128 16,0-4-32-16,0 5 0 0,0-5-208 0,0 5-160 15,0-5 32-15,0 5 0 16,0-5-1504-16,-1 5-288 0,1-5-64 0</inkml:trace>
  <inkml:trace contextRef="#ctx0" brushRef="#br3" timeOffset="90872.665">22827 8048 8287 0,'0'0'368'0,"0"0"80"15,0 0-448-15,0 0 0 0,0 0 0 0,1 6 0 0,-1-6 3024 0,1 6 528 16,0 0 96-16,0 0 32 0,-1-6-1760 0,0 6-368 16,0 0-64-16,0 0-16 0,0-6-512 0,-1 6-128 15,-1-1 0-15,0 0-16 0,2-5-496 0,-1 6-80 16,-1-1-32-16,0 0 0 16,2-5-1280-16,-2 4-256 0</inkml:trace>
  <inkml:trace contextRef="#ctx0" brushRef="#br3" timeOffset="91795.014">22689 8102 11055 0,'0'0'976'0,"0"0"-784"0,0 0-192 0,0 0 0 15,0 0 3600-15,0 0 688 0,0 0 128 0,0 0 16 0,0 0-2256 0,0 0-448 16,0 0-80-16,0 0-32 0,5 3-464 0,0 1-112 15,-1 1-16-15,-1 0 0 0,0 1-320 0,0 0-80 16,0 0-16-16,0 0 0 0,-1 1-272 16,1 1-48-16,1 0-16 0,0 0 0 0,1-1-144 0,0-1-128 15,2 0 144-15,0 0-144 0,-1-1 0 0,-1-1 0 16,1 0 0-16,-6-4 0 0,8 2 0 0,-2 0 0 16,-6-2 0-16,7 2 0 0,-1-2 128 0,-6 0-128 15,5-1 0-15,-5 1 144 0,6-3 80 0,-1 0 16 16,-5 3 0-16,5-4 0 0,-1 0 192 0,-1-1 32 15,1 0 16-15,0 0 0 0,0 1-192 0,0-1-32 16,0 0-16-16,1 0 0 0,0 0-112 0,0-1-128 16,1 1 176-16,-2 2-176 0,0-1 128 0,0 0-128 15,2 1 0-15,-1-1 0 0,-1 0 128 0,-1 1-128 0,1 0 0 0,1 0 0 16,1 0 0-16,-2 0 0 0,1 1 0 0,1-2 0 31,1 1-384-31,0 0-48 0,0 0 0 0,0 0 0 16,-1 1-1648-16,1-1-336 0,-1 0-64 0,1 2-13904 0</inkml:trace>
  <inkml:trace contextRef="#ctx0" brushRef="#br3" timeOffset="95097.736">22665 5408 20383 0,'0'0'896'0,"0"0"192"0,0 0-864 0,0-7-224 0,0 7 0 0,0 0 0 15,-1-8 1376-15,1 1 224 0,0 1 64 0,0 6 0 0,0 0-304 0,0 0-48 16,0 0-16-16,0 0 0 0,4 8-112 0,0 4-32 16,-1 2 0-16,0 1 0 15,-1 3-352-15,1 1-80 0,1 3-16 0,0 0 0 0,-2 0-448 16,1-2-80-16,0 0-32 0,1 0 0 15,0 1-144-15,-1-7 128 0,-1 0-128 0,2 7 128 16,-1-5 0-16,0-2-128 0,-1-3 192 0,0 0-64 0,0-2-128 0,0-1 192 16,-2-8-192-16,0 0 192 0,0 0-48 0,0 0 0 15,0 0 0-15,0 0 0 0,0 0 144 0,0 0 32 16,0 0 0-16,0 0 0 0,-2-9-112 0,1 0-16 16,1-4 0-16,2 2 0 0,0 0-192 0,1 1 0 15,0-3 0-15,1-1 0 0,4 1 0 0,2 1 0 16,1 0 0-16,0 2 0 0,3 1 0 0,-1 1 0 15,0-1 0-15,0 3 0 0,2 2 0 0,1 2 0 16,0 0 0-16,0 2 0 0,-1 2 0 0,-2 3 0 16,-3 1 0-16,-1 2 0 0,-1 1 0 0,-2 0 0 0,-1 4 0 0,0 0 0 15,-4 0 0-15,-1 3 128 0,-1-2-128 0,-2 0 0 16,-2 0 160-16,0 0-160 16,-2-1 160-16,-1-3-160 0,-1-1 208 0,-1-2-48 15,-1-1-16-15,-1 0 0 0,1 0 32 0,1 0 0 0,1-2 0 0,0-1 0 16,2-3-176-16,0-1 0 0,1-1 144 0,6 2-144 15,0 0 144-15,0 0-144 0,-7-1 192 0,7 1-192 16,0 0-160-16,0 0-144 0,-5-3-16 0,5 3-16 31,0 0-1616-31,0 0-320 0,0 0-64 0,0 0-8848 0,0 0-1760 0</inkml:trace>
  <inkml:trace contextRef="#ctx0" brushRef="#br3" timeOffset="95503.939">23156 5584 12895 0,'0'0'576'0,"0"0"112"0,0 0-560 0,-3-9-128 0,0 1 0 0,1 2 0 0,2 6 3584 0,-4-5 704 16,4 5 128-16,-6-5 16 0,0 0-3152 0,0 3-624 16,-1 2-128-16,0 2-16 0,-1 0-160 0,1 3-32 15,1 1 0-15,1 2 0 0,-2 2-64 0,2 1-32 16,0-1 0-16,1 3 0 0,0 1-96 0,2 0 0 15,1 0-128-15,1-1 192 0,2-3-192 0,1 1 0 16,0-2 0-16,1 0 0 0,0-1 0 0,-4-8 0 16,6 5 0-16,-6-5 0 0,10 2 0 0,-1-2 0 15,-1-1 0-15,1-3 0 0,1-3 0 0,-1-1 0 16,-1-2 0-16,-1 0 0 0,-2 1 0 0,0-4 0 16,0 1 144-16,-1 1-144 0,-3 1 128 0,-1 1-128 15,-1 0 0-15,0 2 128 0,1 7-128 0,-4-5 0 16,-1 2 0-16,5 3 128 0,-7 1 112 0,7-1 16 0,0 0 0 0,-5 7 0 15,1 1 240-15,4-8 48 16,0 8 16-16,3 0 0 0,2 0-432 0,1 1-128 0,2-1 0 0,1-2 0 16,0-3 0-16,2 0 0 0,2 2 0 0,-1-2 0 15,-2 1 0-15,1-1 0 0,0 1 0 0,0-4 0 32,0 0-1344-32,2-3-256 0,0 2-64 0</inkml:trace>
  <inkml:trace contextRef="#ctx0" brushRef="#br3" timeOffset="95894.753">23489 5348 16575 0,'0'0'1472'0,"0"0"-1168"16,0 0-304-16,0 0 0 0,0 0 3520 0,-2 10 640 16,0-1 128-16,2 1 16 0,0 0-2384 0,0 1-464 15,0-2-112-15,0 1 0 0,1 2-560 0,1 2-96 16,1-1-32-16,0 0 0 15,-1-1-304-15,0-1-64 0,0-2-16 0,1 1 0 0,-1 1-272 0,0-1 160 16,0-2-160-16,-2-8 128 0,0 0-128 0,0 8 0 16,0-8 0-16,0 0 128 0,-3 8 0 0,3-8-128 15,-7 6 192-15,0-2-64 0,7-4-128 0,-8 3 0 16,-2-2 0-16,0-1 128 0,0 0-128 0,0-1 0 16,-2 0 0-16,0 2 0 0,-1 1 0 0,2 1 0 0,-1 2 0 0,2-2 0 15,1 2 0-15,1-1 0 16,2 2-144-16,6-6 144 0,-2 9 0 0,2-9 0 0,1 8 0 0,2 0 0 15,2-2 208-15,2-1-48 16,1 0-16-16,2 0 0 0,2 0 336 0,1-2 64 16,2 0 16-16,0-1 0 0,-1-3-224 0,1-1-32 15,0-1-16-15,1 1 0 0,2-2-160 0,-2 1-128 0,0 0 192 0,0-1-192 16,-1-1 0-16,2-1 0 0,-3 1 0 16,-3 1 0-1,-1 1-1344-15,-1-2-368 0,-1 1-80 0,-2 0-16384 0</inkml:trace>
  <inkml:trace contextRef="#ctx0" brushRef="#br3" timeOffset="96675.394">23914 5474 13823 0,'0'0'1216'0,"0"0"-960"0,0 0-256 0,0 0 0 16,1 9 2832-16,0 0 528 0,-1 0 96 0,-1 1 32 15,-1 0-1536-15,0 1-304 0,0-1-64 0,0 0-16 16,0 1-544-16,0 0-128 0,0 0 0 0,0-2-16 16,1 1-288-16,1-2-48 0,0-8-16 0,0 0 0 15,2 9-272-15,-2-9-64 0,0 0-16 0,0 0 0 0,0 0-176 0,0 0 0 16,0 0 0-16,0 0 0 15,8-5 160-15,-2 0-160 0,0-2 192 0,-1 0-192 0,-2-1 320 0,2 1-32 16,-1-2-16-16,1 0 0 0,-1 1-16 0,0-2-16 16,0-1 0-16,1 1 0 0,2 0-240 0,0 0 144 15,1 2-144-15,1-4 128 0,1-1-128 0,1 1 0 16,-2 2 0-16,1 3 0 0,-1 3 0 0,0 3 0 16,-1 2 0-16,-1 0 0 0,0 1 0 0,0 0 0 15,-1 2-144-15,-1 4 144 0,-2 2 0 0,-1 4 0 16,-1 0 176-16,0-1-176 0,-3 1 352 0,0 0-32 0,-2-2-16 15,0 2 0-15,0 0-16 0,1-1 0 0,0 0 0 16,1-1 0-16,0-2-144 0,2-1-16 0,0-9-128 0,0 0 192 16,1 7-192-16,-1-7 0 0,0 0 0 0,0 0 0 15,7 2 0-15,-1-4 0 0,0-4 0 0,0-1 0 16,0-2 0-16,4-2 0 0,0-2 0 0,0 1 0 16,0-2 128-16,-1 0-128 0,2-1 0 0,-2 1 0 15,0 2 0-15,-1 2 0 0,-2 2 0 0,0 0 0 16,0-1 0-16,-1 1 0 0,-1 1 0 0,-4 7 0 15,0 0 0-15,0 0 0 0,0 0 0 0,0 0 0 16,0 0 0-16,0 0 0 0,3 8 0 0,-1 2 0 16,-2 2 0-16,-1-1 0 0,1 3 0 0,-1-2 0 15,0-2 0-15,1 0 0 0,1 2 0 0,1-1 0 16,-1 1 0-16,1-2 0 0,0 0 0 0,2-1 0 16,0-1 0-16,-4-8-192 0,7 6 192 0,-1-1-160 31,-6-5-1648-31,10 1-336 0,-1-2-64 0,-1-1-14496 0</inkml:trace>
  <inkml:trace contextRef="#ctx0" brushRef="#br3" timeOffset="96957.737">24382 5472 22111 0,'0'0'1968'0,"0"0"-1584"16,-8 4-384-16,1 2 0 0,1 1 2128 0,-1-1 352 15,0-1 64-15,2 1 16 0,1 2-1344 0,1 0-256 16,-1 0-48-16,2 1-16 0,1-1-416 0,1 1-96 15,0-9 0-15,4 8-16 0,2 0-368 0,0-1 144 0,0-2-144 0,2-2 0 16,0-1 128-16,2 0-128 16,1-2 0-16,0-1 0 0,1-1 144 0,-2 0-144 0,0-2 0 0,0-1 144 15,-1-1-144-15,-3-1 192 0,0-1-192 0,-1 1 192 16,-1 2-192-16,-4 5 0 0,2-8 144 0,-1 1-144 16,-1-3 128-16,-1 1-128 0,-1 0 128 0,-1 2-128 15,-1 1 0-15,-1 1 144 0,1 1-144 0,-3-1 0 16,-1-2 128-16,-1 0-128 0,-1 1 0 0,1 2 0 15,0 1 0-15,0 2-272 0,1 0 48 0,2 0 16 32,0-1-672-32,6 2-128 0,0 0-16 0</inkml:trace>
  <inkml:trace contextRef="#ctx0" brushRef="#br3" timeOffset="97395.192">24744 5280 13823 0,'0'0'1216'0,"0"0"-960"15,-6 5-256-15,6-5 0 0,0 0 4416 0,0 0 848 16,-5 5 176-16,1 3 16 0,1 2-3648 0,2 2-720 16,0 1-160-16,1 0-32 0,1-1-192 0,1 0-32 15,0 1-16-15,1 4 0 0,1-2-208 0,1 2-32 16,2-1-16-16,0-2 0 0,0-2-128 0,0-1-16 15,1 1-16-15,0-3 0 0,0 1-240 0,-1-1 176 0,-2-1-176 0,0-2 160 16,-5-6-160-16,0 0 192 0,0 0-192 16,0 0 192-16,0 0-64 0,0 0 0 0,0 0 0 0,0 0 0 15,0 0 64-15,0 0 16 0,-4-5 0 0,4 5 0 16,-7-4-208-16,0 0 0 0,-1 0 0 0,0 1 0 16,-1-4-192-16,4 4 0 0,0 0 16 0,-2 1 0 15,0 1-32-15,0 1-16 0,0 1 0 0,0 0 0 16,1 0 224-16,-5 2-144 0,3 0 144 0,8-3-128 15,-6 7 128-15,6-7 0 0,-3 7-144 0,3-7 144 16,1 9-160-16,2 0 160 0,1-2-208 0,1 0 80 16,2 0 128-16,2-1 0 0,-1-1-144 0,2-1 144 15,1 0 0-15,0-3 0 0,-1-1 0 0,1 0 0 16,-1 0-240-16,0-1 32 0,-2-1 0 0,0 0 0 31,-2-2-816-31,-6 4-144 0,6-7-48 0,-3 4 0 0,0-1-1408 0,0 0-304 0</inkml:trace>
  <inkml:trace contextRef="#ctx0" brushRef="#br3" timeOffset="97712.69">24915 5474 17967 0,'0'0'784'0,"0"0"176"0,0 0-768 0,8-2-192 16,-8 2 0-16,8-2 0 0,-8 2 976 0,0 0 160 15,7-1 16-15,-7 1 16 0,8-3-336 0,-1-1-80 16,-7 4-16-16,7-3 0 0,-7 3-160 0,0 0-16 15,8-3-16-15,-2-1 0 0,-1-1 32 0,-5 5 0 16,3-7 0-16,-3 7 0 0,0 0-80 0,0 0-16 0,0 0 0 0,0-8 0 16,0 1-256-16,-3 0-48 15,-2 1-16-15,0 4 0 0,5 2 48 0,-9 0 16 0,0 2 0 0,0 0 0 16,1-1 224-16,-1 3 32 0,0 1 16 0,1 1 0 16,0 1 160-16,2 0 48 0,2 1 0 0,1 1 0 15,2 2 32-15,1 1 16 0,2 1 0 0,2-3 0 16,1 2-496-16,4-2-80 15,3-1-32-15,3-3 0 0,1-2-144 0,3-1 0 0,0-3 0 0,2-2 0 16,-1 0-208-16,-1-1-80 0,-4-1-16 0,-3-2 0 16,0-2-2112-16,-2-1-416 0</inkml:trace>
  <inkml:trace contextRef="#ctx0" brushRef="#br3" timeOffset="97917.243">25159 5253 18431 0,'0'0'1632'16,"0"0"-1312"-16,0 0-320 0,-1 10 0 0,0-1 3840 0,0 1 688 0,-1 3 144 0,1 1 16 16,0 0-2448-16,-1 1-512 0,-1 2-80 0,0 1-32 15,1 2-304-15,-1-1-64 0,0 1-16 0,1 0 0 16,1-2-416-16,0 2-96 0,1 0-16 0,2 0 0 16,1-2-512-16,2-1-192 0,1-3 144 0,1-4-144 31,-1-2-2192-31,2-4-528 0</inkml:trace>
  <inkml:trace contextRef="#ctx0" brushRef="#br3" timeOffset="102335.927">23463 7831 8287 0,'0'0'736'0,"0"0"-592"0,1 7-144 0,-1 1 0 16,0-8 1792-16,1 9 320 0,-1-9 64 0,0 9 0 15,0-9-1552-15,0 9-320 0,0-9-64 0,-1 8-16 16,0 0-224-16,1-8 0 0,0 8 0 0,0-1-7552 16</inkml:trace>
  <inkml:trace contextRef="#ctx0" brushRef="#br3" timeOffset="102539.042">23449 7643 24879 0,'0'0'1088'0,"0"0"256"0,0 0-1088 0,0 0-256 16,0 0 0-16,0 0 0 0,0 0 208 0,0 0-16 15,0 0 0-15</inkml:trace>
  <inkml:trace contextRef="#ctx0" brushRef="#br3" timeOffset="103200.819">23552 7724 8287 0,'0'0'736'0,"0"0"-592"15,5 10-144-15,0-3 0 0,1 0 1200 0,-2 2 208 16,-1 1 32-16,1 1 16 0,-1 0-1120 0,0-1-208 0,0 2-128 0,-1-2 128 16,-1 1-128-16,-1 0 0 0,0-1 0 0,-1-1 0 0,-1 0 656 0,2-9 112 15,-2 9 32-15,2-9 0 16,0 0 544-16,0 0 128 0,0 0 0 0,0 0 16 16,0 0-592-16,0 0-112 0,0 0-16 0,0 0-16 15,0 0-128-15,0 0-32 0,2-7 0 0,1-1 0 0,1-1-224 0,0 1-48 16,0-1-16-16,1 1 0 15,0-2-176-15,0 1-128 0,1 0 192 0,0 1-192 0,1 2 240 0,-1-3-64 16,-1 1-16-16,0 2 0 0,1-2-160 0,1 1 192 16,1 1-192-16,2 0 192 0,-2 1-192 0,0 1 0 15,-2 1 0-15,1 2 128 0,-7 1-128 0,0 0 0 16,6 4 0-16,-6-4 128 0,5 8 464 0,-2-1 96 16,-3-7 16-16,3 11 0 0,1-3-256 0,-1 1-64 15,-1 0 0-15,0-1 0 0,-1 0-256 0,2 0-128 16,-1 0 128-16,-2-8-128 0,2 10 0 0,-1-2 0 15,-1-8 0-15,2 7 0 0,-2-7 0 0,0 0 128 16,0 0-128-16,0 0 0 0,0 0 0 0,5 4 0 16,-5-4 128-16,0 0-128 0,0 0 0 0,7 0 0 15,-1-3 0-15,0 1 0 0,0-1-192 0,1 1 192 16,-3-2-192-16,1 1 192 0,1 0-256 0,0 1 80 16,-6 2 16-16,10 0 0 0,-10 0-16 0,9 0 0 0,-9 0 0 0,0 0 0 15,6 5-80-15,-6-5 0 0,3 7-16 0,-3-7 0 16,0 8 272-16,-1 0 0 0,1-8-128 0,-1 8 128 15,1-8 0-15,0 0 0 0,0 0 0 0,0 0 0 16,0 0-256-16,0 0 16 0,0 0 0 0</inkml:trace>
  <inkml:trace contextRef="#ctx0" brushRef="#br3" timeOffset="103607.045">23935 7758 9215 0,'3'11'400'0,"-2"-2"96"0,-1 2-496 0,0-2 0 0,2 4 0 0,0 0 0 16,-1 2 2832-16,1 0 480 0,0-1 80 0,1-1 32 16,1 1-2592-16,0 0-528 0,0-2-112 0,0-1 0 15,-2 1-192-15,1 0 0 0,1-2 0 0,-1-2-6480 16,-1 0-1408-16</inkml:trace>
  <inkml:trace contextRef="#ctx0" brushRef="#br3" timeOffset="103916.753">23949 7702 18431 0,'0'0'1632'0,"0"0"-1312"0,-8-1-320 0,8 1 0 16,0 0 2848-16,-7 0 496 0,7 0 112 0,0 0 0 16,0 0-1888-16,0 0-384 0,0 0-80 0,0 0-16 0,7 5-784 0,1-1-176 15,1 0-128-15,2 0 192 16,0-1-192-16,1 0 0 0,1-2 0 0,1 3 0 15,2-2 0-15,-3 1 0 0,-4 0 0 0,1 2 0 0,1-1 0 0,-3 2 128 16,-3-1-128-16,-2 2 128 0,0 0-128 0,-3-7 0 16,-1 9 0-16,-2 0 128 0,-1-2 0 0,-2 0-128 15,-2-1 192-15,0 1-64 0,-1-2 0 0,1-2-128 16,-1 0 192-16,0-1-64 0,0-1-128 0,1-1 0 16,2-1 144-16,6 1-144 15,-6-2-384-15,6 2-160 0,-5-4-32 0,5 4-15072 0</inkml:trace>
  <inkml:trace contextRef="#ctx0" brushRef="#br3" timeOffset="104151.105">24110 7816 28735 0,'0'0'1280'0,"0"0"256"0,-6 5-1232 0,6-5-304 0,0 0 0 0,-3 6 0 15,3-6 1280-15,0 0 192 0,0 0 32 0,0 0 16 16,0 0-912-16,0 0-176 0,0 0-48 0,0 0 0 15,6-4 240-15,1 0 32 0,0-1 16 0,1-2 0 16,0-1-48-16,0-1-16 0,-3 0 0 0,2-1 0 16,-1 0-288-16,1 0-48 0,0 0-16 0,0 0 0 15,-1 1-256-15,0 1 128 0,0 0-128 0,0 1 0 16,1 0 0-16,1 1 0 0,0 1 0 0,-2 1-144 16,-6 4-1312-1,7-2-256-15,-7 2-48 0,0 0-14688 0</inkml:trace>
  <inkml:trace contextRef="#ctx0" brushRef="#br3" timeOffset="104541.699">24365 7720 13823 0,'0'0'608'0,"0"0"128"0,0 0-592 0,0 0-144 0,0 0 0 0,-2-7 0 0,2 7 2944 0,-1-7 576 15,1 7 96-15,0-6 32 0,0 6-2320 0,0-7-464 16,0 7-96-16,0 0 0 0,0 0-352 0,0 0-64 15,-3-6-16-15,3 6 0 0,0 0 144 0,-8-1 32 16,1 3 0-16,0 1 0 0,1 1 128 0,1 2 16 16,1-1 16-16,0 2 0 0,-1 0-240 0,0 0-48 0,1 0-16 0,1 1 0 15,0-1-240-15,1 1-128 0,1 1 128 0,0-2-128 16,1-7 0-16,0 11 144 16,2-6-144-16,-2-5 0 0,4 7 128 0,-4-7-128 0,7 5 0 0,1-2 0 15,0-1 0-15,2-1 0 0,1-1 0 0,0-1 0 16,0-2 0-16,-1-1 160 15,1 0-160-15,0-1 128 0,-1 1-128 0,-2-1 0 0,0-1 0 0,-1 0 128 16,-1 0-128-16,-1 1 0 0,-5 5-160 0,4-7 160 16,-1-1 0-16,-2 1 0 0,-3 0 0 0,2 7 0 15,-5-7 0-15,0 1 0 0,-2 1-128 0,-1 1 128 16,0 1-240-16,1 1 0 0,-1 1 0 0,8 1 0 16,-9 0-544-1,2-1-112-15,7 1-32 0</inkml:trace>
  <inkml:trace contextRef="#ctx0" brushRef="#br3" timeOffset="104808.56">24585 7698 24191 0,'0'0'1072'0,"0"0"208"0,0 0-1024 15,0 0-256-15,0 0 0 0,-3 8 0 0,1 0 928 0,1 2 128 16,2-2 32-16,-1 1 0 0,0-1-544 0,1 2-96 15,1 0-32-15,0 0 0 16,-1 0-112-16,3-2-32 0,1 1 0 0,1-1 0 0,1-1-48 0,2-2-16 0,0-2 0 0,-1 0 0 16,0-1 320-16,1-2 64 0,0-1 16 0,1-1 0 15,-2-2 80-15,1-1 16 0,-1-1 0 0,0-2 0 16,-1 0-96-16,0-1-16 0,-2 2 0 0,1-4 0 16,0 1-272-16,0 0-48 0,-1 1-16 0,0 0 0 15,-1-1-256-15,0 1 0 0,0 0 0 0,0 2 0 31,1-1-1872-31,-1 0-384 0,0 1-80 0</inkml:trace>
  <inkml:trace contextRef="#ctx0" brushRef="#br3" timeOffset="105074.141">24872 7726 17615 0,'0'0'768'0,"0"0"192"0,0 0-768 0,9-1-192 0,-9 1 0 0,8-3 0 0,-3 0 1424 0,-5 3 256 15,0 0 48-15,8-6 16 0,-2-1-672 0,-1 2-144 16,-2-2-32-16,0 1 0 0,0 0-352 0,-3 6-80 16,1-8-16-16,-1 0 0 0,0 8 64 0,-2-6 0 15,2 6 0-15,-8-3 0 0,-1 3 272 0,-1 1 64 16,0 2 16-16,4 0 0 0,-2 2-64 0,-1 0-16 16,0 2 0-16,1 0 0 0,-1 2-368 0,0-2-80 15,1 3-16-15,-4 7 0 0,3-3-320 0,4-3 0 16,4 0 0-16,4-2 0 0,3-3 0 0,0-3-160 0,1-1 16 0,4 0 0 31,3-2-1696-31,2 1-336 0,3-1-64 0</inkml:trace>
  <inkml:trace contextRef="#ctx0" brushRef="#br3" timeOffset="105324.039">25098 7677 27695 0,'0'0'1216'0,"0"0"272"0,-8-3-1184 0,1-1-304 0,0 1 0 0,1 2 0 16,-1 0 1728-16,7 1 272 0,-9 0 64 0,9 0 16 15,0 0-640-15,0 0-128 0,0 0-32 0,0 0 0 16,0 9-960-16,1-2-192 0,-1 1-128 0,4 0 160 16,3 1-160-16,-1-1 0 0,0 2 0 0,0-2 0 15,0 1 0-15,0 1 0 0,-1-2 0 0,0 1-176 16,-2 0 176-16,0 0 0 0,-1-2 0 0,-2 1-128 16,0 0 128-16,-2 0 0 0,0-1 0 0,-2 0 0 15,-2-2 0-15,0 0 128 0,0-1-128 0,-1 0 128 0,-2 0-128 16,1-3 144-16,-2 1-144 0,-2 0 160 15,-2-1-1280-15,0 0-256 0,-2-1-48 0</inkml:trace>
  <inkml:trace contextRef="#ctx0" brushRef="#br3" timeOffset="105762.28">23680 8266 22111 0,'0'0'1968'16,"0"0"-1584"-16,0 0-384 0,0 0 0 0,6 1 3472 0,0 0 624 0,1 0 112 0,0 0 16 0,1-1-2240 0,2 1-464 16,0 0-96-16,2 0-16 0,-2 0-896 0,2-1-176 15,3 2-32-15,-2-1-16 0,1-1-288 0,1 0 0 16,-3 0 0-16,0 0-144 16,-1 0-2768-16,-1 0-544 0</inkml:trace>
  <inkml:trace contextRef="#ctx0" brushRef="#br3" timeOffset="106199.59">23999 8229 24815 0,'0'0'1088'0,"0"0"256"0,7 1-1088 0,-7-1-256 0,7 0 0 0,1 0 0 16,1-1 1152-16,0 1 192 0,1-3 16 0,1 1 16 15,-1 0-336-15,1-1-64 0,-1-1-16 0,1 0 0 16,1-1-448-16,1 0-112 0,-3 0-16 0,-1-1 0 16,-2 2-16-16,-1 2-16 0,-2-3 0 0,-4 5 0 15,3-5-96-15,-3 5 0 0,-1-8-16 0,1 8 0 16,0 0-48-16,-9-5-16 0,0 0 0 0,0 2 0 0,-2 1-176 0,0 2 192 15,-1 0-192-15,1 2 192 0,0 2 48 0,0 1 16 16,-1 0 0-16,2 2 0 0,-1-1-48 0,1 2 0 16,0 1 0-16,4 1 0 0,1 1 32 0,2 1 0 15,2-1 0-15,2 1 0 0,2 1-240 0,3-4 144 16,1 1-144-16,2 0 128 0,1 0-128 0,2-1 0 16,1-3 0-16,2-1 0 0,1-2-128 0,0-1 128 15,0 0-160-15,0-1 160 16,-1-2-1792-16,-1 0-256 0,-1-2-48 0,-1 1-8512 15,-2 1-1696-15</inkml:trace>
  <inkml:trace contextRef="#ctx0" brushRef="#br3" timeOffset="106480.813">24260 8206 26255 0,'0'0'1152'0,"3"-5"256"0,-3 5-1120 0,0 0-288 0,3-8 0 0,-3 8 0 16,0 0 1296-16,0 0 208 0,0 0 32 0,0 0 16 15,0 0-640-15,0 0-128 0,7 5-16 0,-2 3-16 16,-5-8-272-16,3 11-48 0,0 1-16 0,-1-1 0 15,-2 1-144-15,0 0-16 0,0-2-16 0,0 1 0 16,0 0 0-16,0-1 0 0,2-2 0 0,-2-8 0 16,1 7-64-16,-1-7-16 0,0 0 0 0,0 0 0 15,0 0-32-15,0 0 0 0,0 0 0 0,0 0 0 16,0 0 496-16,0 0 80 0,0 0 32 0,0 0 0 16,5-9-192-16,-2-1-32 0,-1 1-16 0,1-1 0 15,-1-2 0-15,1 0 0 0,-1 0 0 0,0 1 0 16,0 2-176-16,0 0-48 0,-1 0 0 0,1 1 0 0,0-2-272 0,0 4 0 15,-2 6 0-15,6-6 0 0,-6 6 0 0,7-5 0 16,-7 5-160-16,7-5 160 16,-7 5-2064-16,0 0-304 0,10 0-48 0</inkml:trace>
  <inkml:trace contextRef="#ctx0" brushRef="#br3" timeOffset="106762.787">24551 8176 30239 0,'0'0'1344'0,"0"0"256"0,0 0-1280 0,-4 7-320 16,-1-1 0-16,2 2 0 0,0 1 880 0,0-1 96 0,0 2 32 0,1-1 0 16,0 0-352-16,1 2-64 15,0 2-16-15,1-4 0 0,1 2-160 0,1-1-32 0,0-1-16 0,0 0 0 16,0-2 0-16,-2-7 0 0,5 8 0 0,-5-8 0 16,5 5-112-16,-5-5-32 0,0 0 0 0,8 0 0 15,-8 0 144-15,6-4 16 0,-2-1 16 0,0-2 0 16,-1 1 48-16,0-1 16 0,-1 0 0 0,1 0 0 31,-1-1-16-31,1-1 0 0,-1 1 0 0,1-2 0 16,1 0-304-16,1 1-144 0,0 1 128 0,1-1-128 15,2-1 0-15,0 1 0 0,-1 1 0 0,-1 1 0 32,2 2-1264-32,0 0-128 0,-1 0-16 0,1 3-16 0,0-1-1280 0,-1 2-256 0</inkml:trace>
  <inkml:trace contextRef="#ctx0" brushRef="#br3" timeOffset="107019.567">24810 8180 11055 0,'0'0'976'0,"0"0"-784"0,0 0-192 0,0 0 0 15,-6 2 3552-15,6-2 672 0,-8 4 128 0,0-1 16 16,0 1-2352-16,1 0-480 0,0 0-80 0,1 1-32 16,0 1-592-16,0 1-112 0,0 1-16 0,1 0-16 15,1 1-352-15,1 0-64 0,1-1-16 0,1 0 0 16,2-1-256-16,-1-7 0 0,5 7 128 0,1-2-128 15,2 0 0-15,1-3 0 0,0-1 0 0,2-1 0 16,0-2 0-16,1 1 160 0,-2-3 0 0,-4 3 0 16,1-3-32-16,0 1 0 0,0-1 0 0,0 0 0 15,0-1-128-15,-2-1 0 0,1 0 0 0,2-6 128 16,-3 2-128-16,-1 3 0 0,-2-1-160 0,-2 1 160 31,-1 1-592-31,-1-2-32 0,0 1 0 0</inkml:trace>
  <inkml:trace contextRef="#ctx0" brushRef="#br3" timeOffset="107316.419">24938 8138 18191 0,'0'0'800'0,"0"9"176"0,0 0-784 0,-1 0-192 16,0 0 0-16,0 0 0 0,0 0 1648 0,0 1 272 16,1-1 64-16,1 1 16 0,0-1-688 0,1 1-144 15,0 1-16-15,2-1-16 0,1-1-464 0,0-1-96 16,0 2 0-16,1-3-16 0,1 1-304 0,-1-2-64 0,-6-6-16 0,7 7 0 15,1-5 144-15,-8-2 16 0,8 0 16 0,-1-2 0 16,0-3 304-16,-1-1 64 0,-2-2 16 0,0-1 0 16,2-1-128-16,0 1-32 0,0-2 0 0,-1 0 0 15,0 0-32-15,0 2-16 0,1 0 0 0,-1 0 0 16,0 1-128-16,1-2-16 0,2 2-16 0,-1 0 0 16,-1 0-176-16,0 1-48 0,1 1 0 0,0 1 0 15,-1 2-144-15,-6 3 0 0,9-2 0 0,0 1 0 31,0 1-1024-31,-9 0-304 0</inkml:trace>
  <inkml:trace contextRef="#ctx0" brushRef="#br3" timeOffset="116702.407">23554 8765 19343 0,'0'0'1728'0,"0"0"-1392"0,0 0-336 0,0 0 0 16,0 0 1920-16,0 0 320 0,11-3 64 0,0 1 16 15,3-2-240-15,1 0-48 0,-1 1-16 0,1-1 0 16,1 0-688-16,-1 1-144 0,1 0-32 0,0 1 0 15,0 2-672-15,-2 0-144 0,-1 0-16 0,-1 2-16 16,1 1-304-16,0-2 0 0,-1 1 0 0,1 0-11936 16,0 0-2336-16</inkml:trace>
  <inkml:trace contextRef="#ctx0" brushRef="#br3" timeOffset="117631.82">23908 8652 11967 0,'0'0'1072'0,"0"0"-864"16,0 0-208-16,0 0 0 0,0 0 2160 0,0 0 384 15,0 0 80-15,0 0 0 0,-4 9-1152 0,2 0-224 16,1 2-48-16,-1 1-16 0,-1-2-448 0,1 1-96 16,0 0 0-16,1 0-16 0,-1 1-304 0,2-2-64 15,1 0-16-15,1-1 0 0,0-1-240 0,-2-8 128 16,4 8-128-16,-4-8 0 0,0 0 160 0,9 5-160 15,-9-5 160-15,10 3-160 0,-2-3 384 0,-8 0-32 16,8-3 0-16,-8 3 0 0,8-5 0 0,-3 0 0 0,-1-2 0 0,0 1 0 16,0-1-176-16,0 0-48 0,0 2 0 15,-1-3 0-15,0 1-128 0,-3 7 0 0,2-8 144 0,0 1-144 16,-2 7 0-16,1-7 0 0,-1 1 0 0,0 6 0 16,0-6 0-16,0 6 0 0,0 0 0 0,0 0 0 15,0 0 0-15,0 0-160 0,0 0 160 0,0 0 0 16,0 0-128-16,0 0 128 0,0 0 0 0,2 9 0 15,-1 1 0-15,0 2 0 0,0 1 0 0,1 1 0 16,0-2 192-16,1 2-16 0,0-2 0 0,1 1 0 16,1 0-176-16,1-1 128 0,0-1-128 0,2-2 128 15,1 0-128-15,-1-2 0 0,-2-1 0 0,0-1 128 32,1-3-1472-32,-7-2-320 0</inkml:trace>
  <inkml:trace contextRef="#ctx0" brushRef="#br3" timeOffset="118170.228">24116 8775 13823 0,'0'0'1216'0,"0"0"-960"0,-4 6-256 0,4-6 0 16,0 0 2496-16,0 0 448 0,-3 7 80 0,3-7 32 16,0 0-1760-16,0 0-336 0,0 0-80 0,0 0-16 15,0 0-272-15,0 0-48 0,8 5-16 0,-8-5 0 16,7-3 48-16,-1 1 16 0,-1-3 0 0,-1-1 0 15,-4 6-352-15,3-8-80 0,-1 0-16 0,0 3 0 0,-2 5-320 0,-1-9-64 16,-2 1-16-16,0 2 0 0,0 1 64 0,-1 0 0 16,0 0 0-16,4 5 0 0,-5-4-32 0,5 4 0 15,-5-2 0-15,5 2 0 16,0 0-416-16,0 0-64 0,-6 2-32 0,6-2 0 16,0 0-368-16,0 0-80 0,-2 9-16 0,2-1 0 15,2 0 304-15,-1 0 48 0,-1 1 16 0,2-3 0 0,1 1 832 0,0 0 0 16,-3-7 176-16,4 9-32 0,0-1 944 0,-4-8 192 15,6 5 48-15,-6-5 0 0,6 4-224 0,-6-4-32 0,5 5-16 0,-5-5 0 16,0 0-320-16,0 0-64 0,0 0-16 0,4 8 0 16,-4-8 32-16,3 5 0 0,-3-5 0 15,0 0 0-15,0 0-80 0,0 0-16 0,0 0 0 0,0 0 0 16,0 0-16-16,0 0-16 0,0 0 0 0,0 0 0 16,0 0-48-16,0 0-16 0,0 0 0 0,0 0 0 15,0 0-496-15,2-7 0 0,0 0-208 0,-2 1-11568 16,0-1-2320-16</inkml:trace>
  <inkml:trace contextRef="#ctx0" brushRef="#br3" timeOffset="118638.956">24148 8660 13823 0,'0'0'1216'0,"0"9"-960"0,0-2-256 0,0 3 0 0,-1 0 2656 0,0 2 480 16,0 1 112-16,1 1 16 0,-1 0-1520 0,0-2-288 15,0 0-64-15,1 0-16 0,2 0-496 0,0-2-112 16,0-1 0-16,1 0-16 0,-3-9-384 0,6 6-80 15,-1 0-16-15,-5-6 0 0,0 0-16 0,8 2 0 16,-8-2 0-16,0 0 0 0,7-4 304 0,-1 0 48 16,-1 0 16-16,-1-2 0 0,1-2-336 0,-1 0-64 0,-1 0-16 0,1-1 0 15,1 0-208-15,0 0 0 0,0-1 128 0,0 1-128 16,0 0 0-16,-1 1 0 0,0 0 128 16,-4 8-128-16,5-5 0 0,-5 5 0 0,6-5 0 0,-6 5 0 15,6-4 0-15,-6 4 0 0,0 0 0 0,0 0 0 16,0 0 0-16,0 0 0 0,0 0 0 0,0 0 0 15,7 5 0-15,-7-5 0 0,4 11 176 0,-1-1-176 16,-1-2 272-16,0 2-48 0,-2-10-16 0,2 9 0 16,-2 0-208-16,2 1 128 0,0-1-128 0,0 0 0 15,-1-1 0-15,-1-8 0 0,3 10 0 0,1-1 0 16,0-1-192-16,-4-8-144 0,7 6-32 0,1-2 0 31,1 1-2288-31,-1-3-464 0</inkml:trace>
  <inkml:trace contextRef="#ctx0" brushRef="#br3" timeOffset="118992.451">24497 8881 9215 0,'0'0'816'0,"0"0"-656"0,0 0-160 0,0 0 0 0,0 0 3360 0,0 0 640 16,1-6 128-16,-1 6 32 0,-1-9-1920 0,0 1-368 0,0 2-80 0,-1-1 0 15,0 1-672-15,0-1-128 0,0 0-32 0,0 0 0 16,-1 0-384-16,0-1-96 0,0 0-16 0,0-1 0 15,-1 0-80-15,1 0-32 0,-1-1 0 0,0 0 0 0,1 0-160 0,1-2-48 16,0 1 0-16,0-1 0 0,-1-2-144 0,1 1 160 16,-1 1-160-16,-1 1 160 0,1 0-160 0,-1 2 0 15,0 1 144-15,-1 0-144 0,1 0 192 0,0 3-48 16,2-2 0-16,1 3 0 0,1 4 96 0,0 0 16 16,0-6 0-16,0 6 0 0,2-5-256 0,-2 5 144 15,9-7-144-15,-9 7 128 0,12-5-128 0,0 2 0 16,0 1 0-16,0 2 0 0,0 1 0 0,-12-1 0 15,16 3 0-15,-4 2 0 0,0 1-208 0,-3 1 16 16,-9-7 16-16,9 12 0 16,-1 0-592-16,-1 0-112 0,-2-3-16 0</inkml:trace>
  <inkml:trace contextRef="#ctx0" brushRef="#br3" timeOffset="119117.45">24366 8734 17503 0,'0'0'768'0,"0"0"176"16,5-5-752-16,1 0-192 0,0 0 0 0,2 2 0 0,1 1 2976 0,1-1 560 0,0-1 112 0,2 1 32 15,-1 0-2720-15,0 0-560 0,0 1-96 0</inkml:trace>
  <inkml:trace contextRef="#ctx0" brushRef="#br3" timeOffset="119320.561">24690 8818 31727 0,'0'0'1408'0,"0"0"288"0,0 0-1360 0,0 0-336 0,0 0 0 0,0 0 0 0,0 0 1600 0,0 0 256 16,0 0 64-16,0 0 0 0,0 0-1168 0,7 5-240 15,-7-5-32-15,9 4-16 0,-1-2-464 0,-1-1 0 16,1-1 0-16</inkml:trace>
  <inkml:trace contextRef="#ctx0" brushRef="#br4" timeOffset="125044.876">17153 7637 10127 0,'0'0'896'0,"0"0"-704"16,0 0-192-16,0 0 0 0,0 0 3184 0,0 0 592 15,0 0 128-15,0 0 32 0,0 0-1888 0,0 0-384 16,0 0-80-16,-5-2-16 0,2-1-544 0,3 3-96 16,-4-4-32-16,1 0 0 0,1-1-112 0,0 0-16 15,1 1-16-15,0-1 0 0,-1 0-48 0,1-1-16 16,1 0 0-16,0 0 0 0,1-2-112 0,0 1-32 15,0 0 0-15,0-2 0 0,0 1-80 0,1 0-16 16,0 0 0-16,0 1 0 0,0-2-112 0,0 0-16 0,0 0-16 0,-1 0 0 16,1 1 32-16,0 0 16 0,0-1 0 0,0 1 0 15,2-1-128-15,-2 1-32 0,-1 0 0 0,1 0 0 16,1 0-192-16,0 1 128 0,0 2-128 0,0-1 0 16,1 0 128-16,0 1-128 0,1 0 0 0,-1 0 144 15,1 0-144-15,1 1 128 0,0 0-128 0,1 0 128 16,1 1-128-16,0 1 192 0,0-1-192 0,1 1 192 15,2 0-192-15,-1 0 0 0,-1 0 144 0,1 1-144 16,1 1 0-16,0 1 0 0,-1 0 0 0,-1 1 128 16,2 1-128-16,0 2 0 0,-1-3 0 0,-1 2 0 15,1 2 0-15,0 0 0 0,-2 0 0 0,1 2 0 16,-1-1 0-16,0 1 0 0,0 2 0 0,-1 1 0 0,-2 0 0 16,0 1 0-16,-1 2 0 0,-2 0 0 15,-1-1 0-15,-2 2 0 0,-1 0 0 0,0-1 0 0,-3 2 0 0,0 0 0 16,0-1 128-16,-1 1-128 0,-2 1 256 0,0-3 0 15,1-1-16-15,-2 2 0 0,0-4 144 0,-2 0 16 16,0-1 16-16,1-1 0 0,-3-2-160 0,0-1-16 16,1-1-16-16,-2-1 0 0,0-1-80 0,0-1-16 15,1-1 0-15,1-1 0 0,1 0-128 0,2-1 0 16,0 0 0-16,2 0 0 0,1-1 0 0,1-1 0 16,1 1 0-16,4 2 0 15,-1-5-544-15,1-1-32 0,1-1-16 0,1 1 0 16,1-2-2432-16,1 0-496 0</inkml:trace>
  <inkml:trace contextRef="#ctx0" brushRef="#br4" timeOffset="125778.111">17521 7605 11967 0,'0'0'1072'0,"0"0"-864"16,0 0-208-16,0 0 0 0,0 0 5232 0,0 0 992 15,0 0 208-15,0 0 32 0,-3 2-4224 0,3-2-832 16,0 0-192-16,0 0-16 0,0 0-848 0,0 0-160 16,0 0-48-16,0 0 0 15,0 0-1408-15,0 0-272 0,0 0-64 0</inkml:trace>
  <inkml:trace contextRef="#ctx0" brushRef="#br4" timeOffset="125952.043">17541 7674 19343 0,'0'0'1728'0,"0"0"-1392"0,0 0-336 0,0 0 0 16,0 0 3424-16,0 0 608 0,0 0 128 0,0 0 32 15,0 0-2464-15,0 0-512 0,0 0-80 0,0 0-32 16,0 0-800-16,0 0-176 0,0 0-128 0,0 0-11344 16,0 0-2384-16</inkml:trace>
  <inkml:trace contextRef="#ctx0" brushRef="#br4" timeOffset="126123.902">17599 7762 23039 0,'0'0'2048'0,"0"0"-1648"16,-4 4-400-16,4-4 0 0,0 0 2672 0,0 0 448 16,0 0 80-16,0 0 32 0,0 0-2032 0,0 0-416 15,0 0-80-15,0 0 0 0,0 0-704 0,0 0 0 16,0 0-256-16,0 0-16112 0</inkml:trace>
  <inkml:trace contextRef="#ctx0" brushRef="#br4" timeOffset="126280.177">17634 7817 19343 0,'0'0'1728'0,"0"0"-1392"0,0 0-336 0,0 0 0 15,0 0 2640-15,0 0 464 0,0 0 96 0,0 0 0 16,0 0-2048-16,0 0-432 0,0 0-80 0,0 0 0 16,0 0-512-16,0 0-128 0,0 0 0 0,0 0 0 31,0 0-1360-31,3 5-352 0,-3-5-64 0</inkml:trace>
  <inkml:trace contextRef="#ctx0" brushRef="#br4" timeOffset="126420.764">17667 7876 17503 0,'0'0'1552'0,"0"0"-1232"0,0 0-320 0,0 0 0 16,0 0 2752-16,0 0 512 0,0 0 80 0,0 0 32 0,0 0-2560 0,0 0-512 15,0 0-112-15,0 0 0 16,4-2-464-16,-4 2-96 0,3 0-16 0</inkml:trace>
  <inkml:trace contextRef="#ctx0" brushRef="#br4" timeOffset="126686.356">17727 7973 11055 0,'0'0'976'0,"0"0"-784"0,0 0-192 0,0 0 0 15,0 0 3104-15,0 0 576 0,0 0 112 0,0 0 32 16,4 0-2624-16,-4 0-528 0,0 0-96 0,0 0-12160 15</inkml:trace>
  <inkml:trace contextRef="#ctx0" brushRef="#br4" timeOffset="126812.305">17771 8046 16575 0,'0'0'736'0,"0"0"160"0,0 0-720 0,0 0-176 0,0 0 0 0,-3 4 0 0,1 0 1776 0,2-4 320 15,0 0 64-15,0 0-8384 16,0 0-1680-16</inkml:trace>
  <inkml:trace contextRef="#ctx0" brushRef="#br4" timeOffset="126984.163">17796 8093 22463 0,'0'0'992'0,"0"5"208"0,-1 1-960 0,0-1-240 15,1 1 0-15,-1 1 0 0,1-1 912 0,0-1 144 0,0-5 32 0,0 0 0 16,0 0-576-16,0 0-128 0,0 0 0 0,0 0-16 16,0 0-368-16,0 0-128 0,0 0 0 0,6-3-8000 15,-6 3-1600-15</inkml:trace>
  <inkml:trace contextRef="#ctx0" brushRef="#br4" timeOffset="127140.425">17812 8175 7359 0,'0'0'320'0,"0"0"80"0,0 0-400 0,0 0 0 0,0 0 0 0,0 0 0 16,0 0 1072-16,0 0 128 0,0 0 16 0,4-3 16 31,-4 3-1552-31,0 0-320 0,0 0-64 0,0 0-16 0,0 0 896 0,0 0 176 0,0 0 32 0,0 0 16 16,0 0-400-16,0 0-192 0,0 0 0 0</inkml:trace>
  <inkml:trace contextRef="#ctx0" brushRef="#br4" timeOffset="127593.488">17784 8274 27807 0,'0'0'1232'0,"0"0"256"0,0 0-1184 0,0 0-304 0,4-4 0 0,-4 4 0 16,5-3 2096-16,-5 3 352 0,7-1 80 0,-2 1 16 15,-5 0-992-15,5 2-192 0,2 1-32 0,0 0-16 16,0 0-752-16,0 1-160 0,1 1-16 0,-1-1-16 16,1 0-368-16,0-1 144 0,1-1-144 0,0 0 0 15,-2-1 0-15,2-1 0 0,0-1 0 0,0-2 0 0,-2 0 0 0,1-2 0 16,-2-1 0-16,0 0 0 0,0-1 0 0,-1-2 0 15,-2-1 0-15,0 0 0 0,-1 1 0 0,-1 0 0 16,0-1 0-16,-1 2 0 16,-2-2-720-16,-1 0-208 0,-3 3-32 0,0-2-17248 0</inkml:trace>
  <inkml:trace contextRef="#ctx0" brushRef="#br4" timeOffset="130896.302">17617 6762 28735 0,'0'0'1280'0,"0"0"256"0,0 0-1232 0,0 0-304 15,1 6 0-15,-1 1 0 0,0-1 1840 0,0 2 304 16,0 1 64-16,0 1 16 0,-1 1-768 0,0 0-160 16,0 1-16-16,-1 0-16 0,0-1-672 0,1 1-128 0,0-1-16 0,1 0-16 15,0-4-288-15,1 0-144 0,0-1 160 0,-1-6-160 16,0 0 0-16,0 0-160 0,0 0 0 0,0 0 0 16,0 0-2144-16,4-4-448 0,-2-2-64 0</inkml:trace>
  <inkml:trace contextRef="#ctx0" brushRef="#br4" timeOffset="131053.239">17615 6581 15663 0,'-9'2'1392'0,"9"-2"-1120"0,-4 3-272 16,0 0 0-16,0 0 2992 0,1 1 528 0,3-4 128 0,-3 4 0 15,3-4-2704-15,-2 5-560 0,0 0-96 0,2-5-32 31,0 0-928-31,0 0-192 0</inkml:trace>
  <inkml:trace contextRef="#ctx0" brushRef="#br4" timeOffset="131663.772">17709 6702 14735 0,'0'0'1312'0,"1"7"-1056"0,1 2-256 0,0 0 0 0,0-2 2416 0,0 3 416 16,2 3 96-16,0-1 16 0,2 1-1344 0,-2 1-256 16,0 0-48-16,1-1-16 0,0 1-656 0,0-1-144 15,-1-1-32-15,-1-2 0 0,1 0-224 0,0 0-48 16,-1-1-16-16,-1-1 0 0,-2-8 0 0,0 0 0 16,0 0 0-16,0 0 0 0,0 0 240 0,0 0 48 15,0 0 16-15,3-5 0 0,-1-2 336 0,0-1 64 16,-1 0 16-16,0-2 0 0,0 0-192 0,-1 0-48 15,0 1 0-15,0 0 0 0,0-1-80 0,0 1-32 16,1-1 0-16,0 0 0 0,0 0-224 0,0 0-48 0,0 1-16 0,2 1 0 16,0-3-240-16,1 1 0 15,0 1 0-15,0-1 0 0,1 1 0 0,-1 3 0 0,1-2 0 0,0 3 0 16,0 3 0-16,-5 2 0 0,0 0 0 0,7 0 0 16,1 2 256-16,-3 1-64 0,0 2 0 0,0 2 0 15,-1 2-32-15,0 1-16 0,-1 1 0 0,-1 0 0 16,0 2 80-16,-1 2 16 0,-1-1 0 0,0 2 0 15,0-1-48-15,0-2 0 0,0 1 0 0,0-1 0 16,-1-2-192-16,0-1 144 0,1-2-144 0,0-2 128 16,-1 0-128-16,1-6 0 0,0 0 144 0,0 0-144 15,0 0 0-15,0 0 128 0,0 0-128 0,0 0 0 16,3-6 0-16,0-1 128 0,0-3-128 0,0-1 0 16,1 1 0-16,-1-1 0 0,1-4 0 0,1 3 0 15,0-3 0-15,1 2-240 0,-1 0 64 0,1 1 16 16,0 1-96-16,-1 1-32 0,-1 1 0 0,1 3 0 0,0 0 32 0,-1 2 16 15,1 1 0-15,-5 3 0 0,0 0 112 0,5 1 128 16,-5-1-208-16,5 4 80 0,-1 1 128 0,0 1 0 16,-1 0 0-16,-1 2-128 0,3 1 128 0,-2 1 0 15,-1 0 0-15,0 0 0 0,0 1 0 0,0 1 0 16,0 1 0-16,1-2 0 0,-2 2-352 0,0-2-32 16,-1-1-16-16,0-1 0 15,0 0-2480-15,0-2-480 0</inkml:trace>
  <inkml:trace contextRef="#ctx0" brushRef="#br4" timeOffset="131881.753">18107 6657 18431 0,'0'0'816'0,"-3"6"160"0,0 1-784 0,0 1-192 0,1 1 0 0,1 1 0 31,2 2 2768-31,-1 1 512 0,1-1 112 0,0 2 0 0,1 1-2480 0,1-1-496 16,0 3-96-16,1-1-32 16,1 0-288-16,-1 0 0 0,0 0 128 0,0-1-128 0,0 0 0 0,-1 1 0 15,0-3 128-15,0 1-128 0,0-2 0 0,-1-2 0 0,0 0 0 0,-1-3 0 32,0 0-1856-32,-1-7-320 0</inkml:trace>
  <inkml:trace contextRef="#ctx0" brushRef="#br4" timeOffset="132179.635">18120 6677 18431 0,'0'0'1632'0,"-5"-1"-1312"0,2 0-320 0,3 1 0 0,0 0 2880 0,0 0 496 0,0-5 96 0,1 0 32 0,1-1-2560 0,1 1-512 15,2 0-112-15,2 1 0 0,1-1-320 0,1 3 0 16,-1-1 128-16,-1 1-128 0,1 1 0 0,-1 2 0 15,-1 1 0-15,0 1 0 0,-6-3 0 0,7 6-144 16,-3-1 144-16,-1 2-192 0,0 0 192 0,0 1 0 16,-1 1 0-16,-2-1 0 0,-2 1 224 0,0 1-32 15,0 0 0-15,0-1 0 0,-2-1 240 0,1-1 32 0,-2 0 16 16,0 0 0-16,-1 0-16 0,1-2 0 0,0-2 0 0,1 0 0 16,4-3-320-16,-4 3-144 0,4-3 128 0,0 0-128 31,0 0-288-31,0 0-144 0,0 0-16 0,0 0-16 15,0 0-1680-15,0 0-336 0,0 0-64 0</inkml:trace>
  <inkml:trace contextRef="#ctx0" brushRef="#br4" timeOffset="132367.109">18252 6776 14735 0,'0'0'640'0,"0"0"160"0,0 0-640 0,0 0-160 0,0 0 0 0,0 0 0 15,-2-4 4848-15,-1-1 928 0,3 0 192 0,-1-2 48 16,1-1-3904-16,1-2-768 0,-1 0-144 0,1-1-48 15,2-1-832-15,1 0-192 0,1 1-128 0,0 0 192 16,0 0-368-16,0 1-64 0,0 2-16 0,1 0 0 16,-1 1-640-16,1 1-128 0,1 1-16 15,0 0-16-15,1 0-1552 0,0 2-304 0</inkml:trace>
  <inkml:trace contextRef="#ctx0" brushRef="#br4" timeOffset="132664">18463 6658 15663 0,'0'0'1392'0,"0"0"-1120"16,0 0-272-16,0 0 0 0,-5 2 3616 0,0 1 672 0,5-3 128 0,-6 3 16 16,0 1-2000-16,1-1-384 15,0 2-96-15,0 1-16 0,3-1-688 0,0 0-144 0,0 3-16 0,0-1-16 16,1 1-576-16,1 0-112 16,0-1-32-16,2-1 0 0,2 2-352 0,1 0 128 0,0 0-128 0,2-3 0 15,2 0 0-15,2-1 0 0,-2-2 0 0,1 1 0 16,-1 0 0-16,1-3 0 0,-1 0 0 0,0 0 0 15,-1-2 0-15,0 0 0 0,-2-1 0 0,1-1 0 16,-2-1 0-16,-1 0-128 0,-2 0 128 0,1-1 0 16,-2-1 0-16,0-1-128 0,-1 1 128 0,-1-4 0 15,1 0-160-15,-2 0 160 0,0 1-192 0,0 0 192 16,-2-1-416-16,0 1 32 0,0 1 0 0,0 1 0 31,0 1-592-31,1 1-112 0,0 0-32 0,0 1 0 16,3 5-1632-16,0 0-320 0</inkml:trace>
  <inkml:trace contextRef="#ctx0" brushRef="#br4" timeOffset="132959.598">18620 6588 11055 0,'0'0'480'0,"0"0"112"0,0 0-464 0,0 0-128 0,0 0 0 0,-3 4 0 0,1 2 5648 0,0-1 1120 15,2 2 208-15,-1-1 64 0,1 1-5152 0,0 1-1024 16,0-1-208-16,1 0-32 0,1 1-432 0,1 0-64 15,0 1-128-15,1-2 176 0,0 2-176 0,-1-2 0 32,2 2 0-32,0-2 0 0,-2 0 0 0,0-1 0 0,-3-6 0 0,4 6 0 0,-4-6-128 0,0 0 128 15,0 0 0-15,0 0 0 0,0 0 192 0,0 0 96 16,0 0 32-16,7-1 0 0,-1-1 160 0,0-3 32 16,0-1 16-16,0-1 0 0,-1-2-256 0,1 0-48 0,-1-2-16 15,0 0 0-15,2-2-208 0,1 2 0 0,1-4 0 16,0 2 0-16,1-1 0 0,0 1-192 0,-1 0 16 0,0 2 0 31,-2 3-592-31,2 1-128 0,-3 1-32 0,-1 2 0 16,-5 4-1504-16,0 0-320 0,0 0-48 0</inkml:trace>
  <inkml:trace contextRef="#ctx0" brushRef="#br4" timeOffset="133320.081">18871 6622 5519 0,'0'0'240'0,"0"0"64"0,0 0-304 0,0 0 0 0,0 0 0 0,3 5 0 16,0 0 6528-16,2-2 1232 0,0-2 256 0,2 1 48 0,-1-4-6016 0,1 1-1200 15,0-2-240-15,3 0-48 16,-1-2-384-16,0 1-176 0,0-1 160 0,-2-2-160 0,0 1 0 0,1 1 0 16,-1-1-128-16,-1 0 128 0,-2 0-192 0,0-1 192 15,-3 0-192-15,0 0 192 0,0 2-368 0,-1-1 48 16,-2-1 0-16,1 1 0 0,-3 2 640 0,0 0 128 15,-1 1 16-15,-1 0 16 0,-1 2 192 0,0 2 32 16,-1 2 16-16,1 0 0 0,-2 2 32 0,0 2 0 16,0 0 0-16,0 2 0 0,1-1-160 0,0 3-16 15,1 0-16-15,0 2 0 0,3 0 128 0,2 2 16 16,2 1 16-16,3 0 0 0,2 0-240 0,3 0-48 0,2-2-16 16,1-1 0-16,3-2-256 0,1-2-160 0,0-1 192 0,1-2-192 15,0-2 0-15,-1-1 0 0,1-3 0 0,0-3 0 31,-3-1-224-31,2-3-160 0,-2-2-16 0,0-3-16 16,0-1-480-16,-3-1-112 0,-1 1-16 0,-2-1-12288 0,-5 1-2448 0</inkml:trace>
  <inkml:trace contextRef="#ctx0" brushRef="#br4" timeOffset="137461.87">19608 6595 10127 0,'0'0'896'0,"0"0"-704"0,0 0-192 0,0 0 0 15,0 0 3664-15,0 0 704 0,0 0 144 0,-4-1 32 16,4 1-2448-16,-4-2-496 0,0-2-80 0,0 1-32 16,4 3-384-16,-4-5-80 0,0-2 0 0,1 0-16 15,0-1-256-15,0 1-48 0,0-2-16 0,0 0 0 16,0-4-272-16,-1 2-48 0,0-1-16 0,0 0 0 15,-1-2-160-15,0 2-16 0,0-3-16 0,1 2 0 0,-1-1 32 0,1-1 16 16,1 0 0-16,-1 1 0 0,1-1-64 16,-1 1-16-16,2 0 0 0,1 1 0 0,0-2-128 0,0 3 160 15,1 0-160-15,0 2 160 0,1 0 32 0,0 1 0 16,1 2 0-16,0 0 0 0,0 2 0 0,0 0 0 16,1-1 0-16,0 2 0 0,2 1-192 0,0 0 128 15,1 1-128-15,1 0 128 0,1 1-128 0,1 0 0 16,-1-2 0-16,1 2 0 0,0 0-128 0,1 2-16 15,2 1 0-15,-2 1 0 16,0 0-608-16,-1 2-112 0,1 3-32 0,-4 2-11104 16,-2-2-2224-16</inkml:trace>
  <inkml:trace contextRef="#ctx0" brushRef="#br4" timeOffset="138014.035">19477 6518 28735 0,'0'0'1280'0,"0"0"256"0,-5 0-1232 0,5 0-304 0,0 0 0 0,0 0 0 15,0 0 1408-15,0 0 240 0,0-5 32 0,2 1 16 16,2 0-672-16,0 0-128 0,2 1-16 0,1 1-16 16,2-2-480-16,1 3-112 0,0-2-16 0,2 2 0 15,0-1-256-15,1 1 0 0,-3 0 128 0,2 1-128 16,1 1 0-16,1-2 0 0,-3-1 0 0,2 1 0 16,1 1-160-16,-2 0-96 0,1-1 0 0,-1 0-16 15,-1-1-656 1,-1 0-128-16,0-1-32 0,0 1 0 15,-1 2-256-15,-1-2-48 0,-1 0-16 0,-1 1 0 0,0-1 112 0,0 0 16 0,0 1 0 0,-2-1 0 0,-4 2 752 0,0 0 144 16,4-3 48-16,-4 3 0 0,3-5 592 0,-3 5 128 16,0 0 32-16,0 0 0 0,-1-5 528 0,1 5 96 15,0 0 32-15,-4-3 0 0,0 0 128 0,-2 2 16 16,0 1 16-16,-1 2 0 0,-1 2-336 0,2 1-64 16,-3 1 0-16,1 2-16 0,0 1-208 0,1 0-32 15,0-1-16-15,1 1 0 0,0 2-160 0,3-1-16 16,2 0-16-16,2 0 0 0,1 0-368 0,2-1 0 15,0-2 0-15,4 0 0 0,-1 0 0 0,2-2 0 16,1-3 0-16,0-1 0 16,-1-2 0-16,2-1 0 15,0-3 0-15,0-1 0 0,-2-2 0 0,0 0 0 0,-1-1 0 0,0-1-128 16,-1-1-144-16,-2 0-32 0,0 1 0 0,-2-1 0 16,-1 0-80-16,0 1 0 0,-1 1-16 0,-1 0 0 15,-1 1 240-15,0 0 160 0,0 1-192 0,-1 1 192 16,0 2 0-16,1-1 0 0,0 2 0 0,1 3 0 0,0 0 0 0,0 0 0 15,0 0 0-15,0 0 0 0,0 0 176 0,0 0 32 16,0 0 16-16,0 5 0 0,0 0-32 0,1 2-16 16,0 0 0-16,1 1 0 0,1 0-176 0,0 0 160 15,-1 0-160-15,1 0 160 0,0-1-160 0,1 0 0 16,0 0 0-16,-1-1 0 0,-3-6 0 0,5 5-176 16,0-1 48-16,-5-4 0 15,4 4-1712-15,-4-4-336 0,7 0-64 0</inkml:trace>
  <inkml:trace contextRef="#ctx0" brushRef="#br4" timeOffset="138187.033">19944 6390 14735 0,'0'0'1312'0,"0"0"-1056"0,0 0-256 0,0 0 0 15,0 0 3264-15,0 0 608 0,0 0 112 0,0 0 32 16,-3 4-1968-16,1 1-384 0,0 1-64 0,0 1-32 16,1-1-752-16,1 1-160 0,1-1-16 0,0 1-16 15,0 0-464-15,1 0-160 0,0 0 0 0,1 0 144 16,0-2-272-16,0 0-64 0,0-1-16 0,-3-4-10720 15,4 4-2128-15</inkml:trace>
  <inkml:trace contextRef="#ctx0" brushRef="#br4" timeOffset="138343.279">19960 6263 31967 0,'0'0'1408'0,"-6"-1"304"0,-1 1-1376 0,0-2-336 0,1 1 0 0,0 1 0 0,0 0 1072 0,6 0 144 15,0 0 16-15,0 0 16 0,-3 4-896 0,3-4-176 16,0 6-48-16,1 0 0 16,2 0-1744-16,2 1-368 15,1-1-64-15</inkml:trace>
  <inkml:trace contextRef="#ctx0" brushRef="#br4" timeOffset="138530.751">20061 6461 32127 0,'0'0'1424'0,"0"0"304"0,0 0-1392 0,0 0-336 15,0 0 0-15,0 0 0 0,0 0 1664 0,-5-5 272 16,2-2 48-16,1 0 16 0,0-1-752 0,1-1-160 16,1 0-16-16,1-2-16 0,1 1-608 0,0-1-128 15,2 1-32-15,1-1 0 0,0-1-288 0,1 0 0 16,1 1 128-16,-1 0-128 0,-1 1 0 0,0 2-176 0,1 2 32 0,-1 0 0 31,-1 1-1088-31,1 2-224 0,0 1-32 0,0 0-10576 0,1 1-2112 0</inkml:trace>
  <inkml:trace contextRef="#ctx0" brushRef="#br4" timeOffset="138870.354">20220 6416 9215 0,'-4'17'400'0,"4"-17"96"0,0 0-496 0,0 0 0 0,-3 6 0 0,3-6 0 15,0 0 5584-15,0 0 1024 0,0 0 208 0,0 0 32 0,0 0-4208 16,0 0-848-16,0 0-160 0,2-5-32 0,-1-1-768 15,1 0-128-15,0-2-48 0,1-2 0 16,1 0-336-16,-1 0-80 0,1 1-16 0,0-1 0 0,0-1-224 0,1 1 144 16,0-1-144-16,0 1 128 0,-1-1-128 0,1 1 0 15,0 0 0-15,0 1 128 0,1 2-128 0,0 1 128 16,0 3-128-16,0-1 128 0,0 3-128 0,-6 1 0 16,0 0 0-16,5 2-176 0,0 2 176 0,-1 2 0 15,1 2 160-15,-1 0-160 0,1-1 0 0,0 2 0 16,-1 2 0-16,1-1 0 0,0-1 0 0,1-1 144 15,-1 0-144-15,1 0 128 0,1-2-128 0,0 0 0 16,-1-3 0-16,1 1 0 0,0-2 0 0,0-1-304 16,0-2 48-16,1 0 16 0,-1-2-1936 0,0-2-400 0,1-2-80 0,0 0-8416 15,0-1-1696-15</inkml:trace>
  <inkml:trace contextRef="#ctx0" brushRef="#br4" timeOffset="139120.33">20551 6207 11967 0,'0'0'1072'0,"0"0"-864"0,0 0-208 0,0 0 0 15,0 0 2688-15,0 0 512 0,0 0 80 0,0 0 32 16,0 0-1168-16,-6 2-224 0,2 1-64 0,-1 2 0 16,1 3-384-16,-1-1-64 15,0 1-32-15,2 0 0 0,0 1-512 0,1-2-96 0,1 3-32 0,2 1 0 16,0-3-352-16,2 0-64 0,2 0 0 0,0 0-16 16,2-3-304-16,-1 1 0 0,2-1 0 0,1-2 0 15,0-1 0-15,2-1 0 0,-1-1 0 0,1-1 0 16,-1-1-192-16,0-2-32 0,-2-1-16 0,1 0 0 31,-1 0-320-31,1-2-64 0,-1 1-16 0,-1-1 0 16,-1 1-192-16,0-2-64 0,1 0 0 0,0 0 0 15,-2 1-144-15,0 0-48 0,0 0 0 0,-2 0-7984 0,-1 0-1600 0</inkml:trace>
  <inkml:trace contextRef="#ctx0" brushRef="#br4" timeOffset="139542.199">20563 6249 14735 0,'0'0'1312'0,"0"0"-1056"0,0 0-256 0,0 0 0 0,0 0 1216 0,0 0 192 15,0 0 48-15</inkml:trace>
  <inkml:trace contextRef="#ctx0" brushRef="#br4" timeOffset="139886.701">20534 6237 10127 0,'0'0'896'16,"0"0"-704"-16,0 0-192 0,0 0 0 0,0 0 4160 0,0 0 816 0,0 0 144 0,0 0 48 16,0 0-3472-16,6-2-688 0,1-1-144 0,0 1-32 15,0-3-224-15,1 1-48 0,0-1-16 0,-1 0 0 0,-1-1-240 0,0 1-48 16,-1-1-16-16,-1 1 0 0,-1 0-64 0,0 1-16 15,-1 0 0-15,-2 4 0 0,1-5 128 0,-1 5 32 16,0 0 0-16,-2-4 0 16,0 0 0-16,2 4 16 0,-5-2 0 0,1 0 0 0,-1 0-208 0,0 1-128 0,0 0 160 0,-1 0-160 15,1 0 128-15,-1-1-128 0,0 1 0 0,0 0 0 16,1 0 0-16,1 1 0 0,4 0 0 0,0 0-11232 16,0 0-2192-16</inkml:trace>
  <inkml:trace contextRef="#ctx0" brushRef="#br4" timeOffset="140433.551">20853 6141 9215 0,'0'0'816'0,"0"0"-656"0,0 0-160 0,3-5 0 16,-1 0 3056-16,-2 5 576 0,0 0 112 0,0-5 32 15,0 5-1040-15,-3-4-208 0,-1 2-32 0,-1 0-16 16,0 2-464-16,-2 2-96 0,-1-1 0 0,0 2-16 16,-1 0-784-16,0 1-160 0,0 0-16 0,1 1-16 15,1 0-400-15,0 0-80 0,3-1 0 0,1 0-16 16,3-4-192-16,0 0-48 0,0 0 0 0,1 5 0 15,1 2-192-15,2-2 144 0,0 0-144 0,2 0 128 0,0 1-128 0,1 1 0 16,-1-1 144-16,0 0-144 0,-1 1 128 0,-1 1-128 16,0 0 128-16,-1 0-128 0,0 0 0 0,-1 0 0 15,-1 0 0-15,0 0 128 0,-1 0-128 0,0-1 0 16,-1-1 0-16,-1 0 128 0,1-1-128 0,-2-1 0 16,-1 0 0-16,0 0 0 0,0-3 0 0,-1 0-240 15,0 0 48-15,0-1 0 16,-1 0-1312-16,1-1-256 0,0-1-48 0,1 0-16 15,1-1-992-15,1-1-192 0</inkml:trace>
  <inkml:trace contextRef="#ctx0" brushRef="#br4" timeOffset="140714.756">21038 6124 11967 0,'0'0'528'0,"0"0"112"0,0 0-512 0,-8 0-128 0,1 0 0 0,0 0 0 16,0 0 6528-16,-1-1 1264 0,1 0 256 0,1 0 48 15,6 1-5520-15,0 0-1104 0,0 0-208 0,0 0-48 16,0 0-704-16,0 0-128 0,0 0-16 0,0 0-16 16,0 0-160-16,0 0-16 0,0 0-16 0,0 7 0 15,0 0 48-15,2 2 16 0,-1 1 0 0,1-1 0 16,2 0-80-16,0 1-16 0,1-1 0 0,1 1 0 16,-2-1-128-16,0 0 0 0,-1-1 0 0,0 0 128 15,1-2-128-15,-2 1 0 0,-1-2 0 0,-1 2 0 16,-1 0 0-16,-2-2 0 0,-1 1 0 0,-1-1 128 15,0 0-128-15,-2 0 0 0,-1-2 0 0,-1 0 0 16,1 0 0-16,0-1-192 0,-1-1 0 0,-3-2 16 0</inkml:trace>
  <inkml:trace contextRef="#ctx0" brushRef="#br4" timeOffset="142030.127">17886 7226 7359 0,'0'0'656'0,"0"0"-528"0,0 0-128 0,0 0 0 0,0 0 3072 0,0 0 576 15,0 0 112-15,0 0 16 0,0 0-1920 0,0 0-384 16,0 0-64-16,0 0-32 0,0 0-544 0,-3-2-128 15,-1-2 0-15,4 4-16 0,-5-2 16 0,5 2 16 16,0 0 0-16,-5 0 0 0,-1 1-144 0,1 1-16 16,1 1-16-16,0 2 0 0,-1 0 32 0,0 2 16 15,1 1 0-15,0 0 0 0,1 1 48 0,1-1 16 16,1 0 0-16,1 0 0 0,1 0-320 0,1-1-64 16,1 0-16-16,1-1 0 0,2-1-256 0,1-1 0 15,0-1 0-15,1-1 0 0,0-1 0 0,1-1 0 16,1-1 0-16,-1-1 0 0,0-2 0 0,0-1 0 15,-1-2 0-15,0-1 0 0,-2 0 176 0,0-1-176 16,0-3 160-16,-3 1-160 0,-1 2 0 0,-1-3 128 16,-2 1-128-16,-1 1 0 0,-1 3 0 0,-1 1 144 15,-2 0-144-15,0 1 128 0,-1 2-128 0,0 1 128 0,-1 1-128 0,0 1 128 16,1 0-128-16,2 1 0 0,-1 1 0 0,1 0 0 16,0-1-224-16,5-1-80 0,0 0-16 0,0 0 0 31,0 0-2016-31,0 0-416 0,0 0-64 0</inkml:trace>
  <inkml:trace contextRef="#ctx0" brushRef="#br4" timeOffset="142436.286">17996 7163 6447 0,'0'0'272'0,"0"0"80"0,0 0-352 0,0 0 0 0,0 0 0 0,0 0 0 0,0 0 4960 0,0 0 928 15,0 0 176-15,0 0 32 16,0 0-3888-16,0 0-784 0,0 0-144 0,0 0-48 0,2 7-720 0,1-3-128 15,2 3-48-15,-1 0 0 0,-1 2-32 0,1-2-16 16,0 0 0-16,2-1 0 0,-2 1 80 0,1 0 16 16,-1-1 0-16,2-1 0 0,0-1-64 0,-1-1 0 15,-1 0 0-15,2-1 0 0,-2-1-80 0,0-1-32 16,-4 0 0-16,0 0 0 0,5-3 192 0,-1-1 48 16,-1-1 0-16,0 0 0 0,1-1-64 0,-2-1 0 15,0 0 0-15,0 0 0 0,1-2-64 0,-1 0 0 16,1 0-16-16,0 1 0 0,0 2-80 0,-1 1-16 15,1-3 0-15,0 3 0 0,-1 0-16 0,1 0-16 0,1 0 0 0,-1 0 0 16,-3 5-176-16,4-3 0 16,-4 3 144-16,0 0-144 0,0 0 128 0,7 1-128 15,-2 2 128-15,-1 1-128 0,-4-4 304 0,4 6-16 0,-2 2 0 0,2-2 0 16,-1 2-160-16,0-2-128 0,0 0 192 0,0 0-192 16,0 0 0-16,0-1 0 0,-3-5 0 0,4 5 0 15,-4-5 0-15,5 4 0 0,-5-4 0 0,7 2 0 31,-7-2-1792-31,6-2-304 0,1-1-64 0,-1 0-15888 0</inkml:trace>
  <inkml:trace contextRef="#ctx0" brushRef="#br4" timeOffset="144062.235">18624 6919 25503 0,'0'0'1136'0,"0"0"224"0,0 0-1088 0,0 0-272 0,0 0 0 0,0 0 0 16,0 0 2080-16,0 0 352 0,0 0 80 0,0 0 16 15,0 0-608-15,0 0-112 0,0 0-16 0,1 6-16 16,-1 2-672-16,0 1-128 0,1 0-16 0,0 1-16 16,0 3-432-16,1 0-64 0,0 0-32 0,0-1 0 15,0 2-240-15,1 0-48 0,0-1-128 0,-1 1 192 16,2 0-192-16,0-1 0 0,0 0 0 0,1 0 0 16,0-4 0-16,0-1 0 0,0 0 0 0,-1-1 0 15,0-3-144-15,-4-4-80 0,0 0-16 0,0 0 0 16,0 0-1424-16,0 0-304 0,0 0-48 0,0 0-16 15,-3-5-1024-15,1-2-208 0</inkml:trace>
  <inkml:trace contextRef="#ctx0" brushRef="#br4" timeOffset="144359.081">18619 6889 11055 0,'0'0'480'0,"0"0"112"0,0 0-464 0,0 0-128 16,0 0 0-16,0 0 0 0,0 0 4976 0,0 0 976 15,0 0 192-15,0 0 32 0,0 0-4016 0,0 0-816 16,3-5-144-16,1 2-48 0,-4 3-416 0,7-4-96 16,1 1 0-16,-1 2-16 0,0 2-624 0,2 1 0 15,0-2-144-15,0 2 144 0,0 1 0 0,1 1 0 16,-1 1 0-16,0 1 0 0,-1 2 0 0,-2-3 0 16,-1 2 0-16,-1 1 128 0,-1 1 32 0,-2 0 0 0,-2 0 0 0,-2-1 0 15,-1 1 144-15,-1 0 16 0,-1 1 16 0,-1 0 0 16,0-2 96-16,-1 1 16 0,0 0 0 0,-1-3 0 15,1 1-208-15,-1-2-48 0,1-2 0 0,1 0 0 16,1 0-192-16,2-3 0 0,4 0 0 0,0 0 0 31,-4-4-848-31,4 4-272 0,0 0-48 0,0-5-16 16,0 5-1712-16,1-4-352 0</inkml:trace>
  <inkml:trace contextRef="#ctx0" brushRef="#br4" timeOffset="144780.914">18905 6964 8287 0,'0'0'736'0,"0"0"-592"0,0 0-144 0,0 0 0 0,0 0 4288 0,0 0 816 0,0 0 160 0,0 0 48 0,-1-4-2928 0,1 4-576 15,-4-2-112-15,-1 2-32 0,-3 1-496 0,1 3-96 16,0-2-32-16,0 3 0 0,1 1-336 0,-1 1-80 15,-1 1-16-15,2 1 0 0,0 0-208 0,2 1-32 0,1 0-16 0,1 0 0 16,1-2-224-16,2 1-128 16,1-1 128-16,2-1-128 0,1 0 0 0,0-2 0 15,1-1 0-15,1-1 0 0,1 0 0 0,-1-2 0 16,1-1 0-16,1-2-128 0,-1-1 128 0,0-1 0 16,-1 0 0-16,1-3-128 0,-1-2-128 0,0 0 0 0,1-1-16 0,-2 1 0 31,-2 0-144-31,-1-1-32 0,0 1 0 0,-1 0 0 0,-1 2 272 0,0 0 176 0,-2 2-208 0,0 0 80 15,0 0 128-15,1 5 0 0,0 0 0 0,0 0 0 16,-4-1 480-16,4 1 80 0,0 0 16 0,0 0 0 16,-3 4-224-16,3-4-32 0,-1 6-16 0,1-6 0 15,2 6-304-15,0 0 0 0,3-1 0 0,0 0 0 16,0-1 0-16,0 0 0 0,0 0 0 0,0 0 0 31,-5-4-544-31,6 2-64 0,-6-2-16 0,6-1 0 0,-1 0-1760 0,0-3-368 16</inkml:trace>
  <inkml:trace contextRef="#ctx0" brushRef="#br4" timeOffset="145360.294">19039 6931 11967 0,'0'0'1072'0,"0"0"-864"0,0 0-208 0,-2 5 0 0,0 0 4544 0,1 0 880 16,1-5 160-16,-1 5 48 0,1-5-3648 0,-1 5-736 16,1-5-144-16,0 7-16 0,1-2-560 0,1 1-96 15,-2-6-32-15,3 6 0 0,-3-6-272 0,3 6-128 16,-3-6 128-16,5 6-128 0,0-2 160 0,-5-4-160 15,0 0 192-15,6 2-192 0,-6-2 320 0,7 2-32 16,-7-2-16-16,0 0 0 0,0 0 224 0,6-3 32 0,0-1 16 0,-1-1 0 16,-2-1-96-16,1 0 0 0,0-1-16 0,-2 1 0 15,1-3-288-15,0 2-144 0,0-1 160 0,0 0-160 16,0 1 0-16,1 0 0 16,-1-1 0-16,1 0 0 0,1 1 0 0,-1 1 0 0,0 0 0 0,0 2-160 31,0 2-512-31,-4 2-96 0,5-4-32 0,0 3 0 15,-5 1-608-15,6-2-128 0,-6 2-32 0,6 2 0 16,-6-2-112-16,6 2-32 0,-2 1 0 0,0 0 0 16,-4-3 912-16,4 5 176 0,-1 0 48 0,0 0 0 0,-3-5 1024 0,3 6 224 0,-1-1 32 0,1-1 16 15,1 0 592-15,0 0 112 0,-4-4 32 0,6 4 0 16,0-1-448-16,0 0-96 0,1-2-16 0,1 0 0 16,1 1-416-16,1-2-96 0,-2 0 0 0,1-2-16 0,2 0-224 0,-2 0-144 15,0-1 192-15,-2 0-192 0,0-1 160 0,0 0-160 16,-1 2 128-16,-1-3-128 0,1 0 128 0,-2-1-128 15,-1 1 0-15,-1 0 128 0,-1-2-128 0,-1 2 128 16,-1-1-128-16,0 0 128 0,0 1-128 0,-2 0 0 16,-1 0 144-16,-1 1-144 0,-1 0 128 0,-1 2-128 15,0 1 128-15,0 1-128 0,0 0 320 0,-1 2-16 16,0 1 0-16,0 3 0 0,0-1 240 0,1 0 48 16,1 3 16-16,0-1 0 0,-1 2 16 0,2 1 0 15,1 1 0-15,2-1 0 0,1 0-240 0,2 2-64 16,0-2 0-16,2 1 0 0,2-2-320 0,3 1 144 15,1-1-144-15,1-1 0 0,2 0 0 0,1-4 0 0,0 0 0 0,0-1 0 32,0-1-272-32,0-2-112 0,0-2-32 0,-1-1 0 15,-2-1-2512-15,0 0-496 0,-3-3-96 0</inkml:trace>
  <inkml:trace contextRef="#ctx0" brushRef="#br4" timeOffset="145547.778">19483 6725 31151 0,'0'0'1376'0,"0"0"288"0,0 0-1328 0,0 0-336 0,0 7 0 0,1-1 0 16,1 1 1984-16,0 1 320 0,-1 1 64 0,1 1 0 15,-1 0-992-15,1 2-208 0,0 1-32 0,0 0-16 16,-1-1-720-16,1 2-144 0,0-1-16 0,0-1-16 16,0 0-224-16,0-1 0 0,0-1 0 0,-1-1 0 15,-1-2 0-15,0 0-240 0,0-1 32 0,0-6 0 16,0 0-1904-16,-3 5-384 15,-1-2-80-15,0-1-14336 0</inkml:trace>
  <inkml:trace contextRef="#ctx0" brushRef="#br4" timeOffset="148732.483">19433 6854 29663 0,'0'0'1312'0,"-3"5"272"0,3-5-1264 0,-3 5-320 0,1-1 0 0,2-4 0 16,0 0 1312-16,0 0 208 0,0 0 32 0,4 4 16 15,-4-4-560-15,7 0-112 0,4-3-32 0,0-1 0 0,1-1-608 0,0-1-112 16,2-4-16-16,1 1-128 0,-1 0 128 0,0 2-128 16,-1 0 0-16,-1 1 0 15,-3 0-1824-15,0 2-416 0</inkml:trace>
  <inkml:trace contextRef="#ctx0" brushRef="#br4" timeOffset="149206.281">19732 6768 17503 0,'0'0'1552'0,"0"0"-1232"0,0 0-320 0,-5-1 0 0,1-1 1968 0,-1 1 336 15,0 0 64-15,-1 0 0 0,1 1-1136 0,1 0-224 16,-1-2-48-16,0 2-16 0,0 2-368 0,1-1-80 16,0 3-16-16,0-1 0 0,-1 1 96 0,0 1 0 15,1 2 16-15,1 1 0 0,-1 0-16 0,2 2-16 16,0-1 0-16,2 0 0 0,0 1 0 0,2-1 0 15,1-1 0-15,2 0 0 0,4-2-320 0,1 0-64 16,1 0-16-16,-1-2 0 0,-1-1-160 0,2-1 0 16,0-2 144-16,-1-1-144 0,-2-1 128 0,2-1-128 0,-1-2 128 15,-2 0-128-15,-1-3 128 0,-1 1-128 0,-1 0 128 0,-2-3-128 16,-1 0 0-16,-1 2 144 0,-2-1-144 0,0-1 0 16,-1 1 160-16,-1 0-160 0,-2 1 128 0,1 2-128 15,-3 0 128-15,0 0-128 0,0 0 128 0,-1 1-128 16,0 1 224-16,0 0-32 0,0 1-16 0,1 1 0 15,1 0-176-15,1 1 0 0,1 0 0 0,5 1 128 32,0 0-1792-32,0 0-384 0</inkml:trace>
  <inkml:trace contextRef="#ctx0" brushRef="#br4" timeOffset="150115.838">20250 6770 9215 0,'0'0'816'0,"0"0"-656"0,0 0-160 0,0 0 0 0,0 0 4064 0,0 0 784 16,0 0 144-16,0 0 48 0,0 0-2688 0,0 0-544 0,0 0-96 0,0-5-32 15,0 0-400-15,0-1-64 0,0-1-32 0,0-1 0 16,0 0-656-16,-1-1-128 0,0 0-16 0,-1-1-16 16,0 0-128-16,0 1-32 0,0 0 0 0,-1-1 0 15,0 0-208-15,0 2 0 0,0-1-192 0,0-1 192 16,-1 2 0-16,0 0 0 0,0 1 0 0,1 2 0 16,-1-1-128-16,1 1 128 0,0 1 0 0,3 4 0 15,0 0-144-15,-1-5 144 0,1 5 0 0,0 0-144 0,3-4 144 0,0 1-160 16,-3 3 160-16,5-3-160 0,1 1 160 0,1 1 0 15,-1 0 0-15,2-1 0 0,-1 0 0 0,2 1 0 16,0 0 0-16,1 1 0 0,0-2 0 0,0 2 0 16,-1 0 0-16,0-1 0 0,0 0-208 0,1-2-16 15,0 1 0-15,-1-1-11152 16,-1 0-2224-16</inkml:trace>
  <inkml:trace contextRef="#ctx0" brushRef="#br4" timeOffset="150272.061">20232 6688 13823 0,'0'0'1216'0,"0"0"-960"0,0 0-256 0,0 0 0 15,0 0 2960-15,0 0 560 0,7-2 96 0,0 0 32 16,0-1-2736-16,1 2-528 0,1-2-128 0,0 2 0 16,0 0-256-16,1 1-128 0,0-2 128 0,-1 2-12352 15</inkml:trace>
  <inkml:trace contextRef="#ctx0" brushRef="#br4" timeOffset="150490.828">20415 6736 10127 0,'0'0'448'0,"0"0"96"0,0 0-544 0,0 0 0 0,0 0 0 0,0 0 0 0,0 0 4416 0,3-4 768 15,-1-2 144-15,0 0 48 0,1 0-3200 0,0 0-640 16,-1 0-128-16,1-2-32 0,0 2-448 0,0-1-96 15,0-1 0-15,1 1-16 0,-1 0-432 0,1 0-96 16,2 0-16-16,0 1 0 0,1-1-272 0,0 0 0 16,1 2 0-16,-2-2 0 15,2 0-256-15,-1 2-176 0,0 0-16 0,0 0-10656 16,-2 0-2128-16</inkml:trace>
  <inkml:trace contextRef="#ctx0" brushRef="#br4" timeOffset="150803.26">20641 6546 10127 0,'0'0'448'0,"0"0"96"0,0 0-544 0,0 0 0 0,0 0 0 0,-4 5 0 15,-1 0 4112-15,0-1 720 0,1 0 144 0,-2 2 16 16,0 0-2800-16,0 1-560 0,1-1-112 0,0 2-32 16,0 0-448-16,2-2-80 0,0 1-32 0,1 0 0 15,1 0-464-15,1 0-80 0,1-1-32 0,2-1 0 16,1 1-160-16,0-1-48 0,1-1 0 0,1-1 0 15,1 0-144-15,0-1 0 0,-1-2 144 0,1-1-144 16,2-1 0-16,0-3 0 0,-1-1 0 0,0-1 128 16,0-1-128-16,0 0 0 0,-1-2-176 0,-2 0 176 15,1-1-320-15,-1 2 16 0,-1 1 16 0,-2-2 0 16,-2 0 288-16,-1 0-192 0,-1 3 192 0,0-2-160 0,-2 1 160 0,0 2-208 16,0 1 80-16,-2 0 128 0,1 1-272 0,1 2 64 15,0 0 16-15,0 0 0 16,4 2-592-16,0 0-112 0,0 0-32 0,0 0-9232 15,0 0-1840-15</inkml:trace>
  <inkml:trace contextRef="#ctx0" brushRef="#br4" timeOffset="151086.336">20784 6586 15663 0,'0'0'1392'0,"0"0"-1120"16,0 0-272-16,0 0 0 15,0 0 3008-15,0 0 528 0,3-5 112 0,-1 0 32 16,0 0-1472-16,1-1-288 0,-1-1-64 0,1 1-16 15,-1-2-688-15,2 0-144 0,-1 0-32 0,0-1 0 0,0 2-448 0,1-1-80 0,0 0-32 0,2 0 0 16,-1 0-288-16,1 1-128 0,0 1 0 0,1 0 128 16,1 0-128-16,1 2 0 0,-2 2 0 0,1 1 0 15,0 0 0-15,-1 1 0 0,0 2 0 0,1 1 0 16,-2 1 0-16,-1 1 0 0,1 1 0 0,-2 0 0 16,1-1 0-16,-1 1 0 0,-1 1 192 0,-1 1-64 15,0 0 32-15,0-1 0 0,-1 0 0 0,1 1 0 16,-1 0-160-16,0-1 0 0,0 0 144 0,1-2-144 15,-2-5 0-15,0 0 0 0,5 1 0 0,0-1 0 16,0 1-1296 0,-1-2-336-16,1-2-64 0,1-2-9648 0,1-2-1936 0</inkml:trace>
  <inkml:trace contextRef="#ctx0" brushRef="#br4" timeOffset="151273.814">21071 6385 28559 0,'0'0'1264'0,"0"0"272"0,0 0-1232 0,0 0-304 0,0 0 0 0,0 0 0 0,0 0 1808 0,0 0 304 15,-3 4 64-15,1 1 16 0,1 1-768 0,0 1-144 16,1 1-48-16,0 1 0 0,0 0-592 0,0 2-112 16,1 1-16-16,0 1-16 0,1-3-320 0,0 2-176 15,-1-1 192-15,1 0-192 0,0-1 0 0,0 1 0 16,-1-1 0-16,0 0 0 16,0-2-1024-16,1 0-320 0,-1-2-64 0,-1-6-10496 15,0 0-2080-15</inkml:trace>
  <inkml:trace contextRef="#ctx0" brushRef="#br4" timeOffset="151523.809">21036 6497 13823 0,'0'0'1216'0,"0"0"-960"0,0 0-256 0,0 0 0 15,4-3 3904-15,1 0 720 0,1 0 160 0,0-1 16 16,-1 0-3264-16,1 0-640 0,0 1-144 0,1-1-32 16,1 0-512-16,0 0-208 0,0 2 176 0,-1-1-176 15,-2 0 0-15,1 1 0 0,0 1-128 0,-6 1 128 16,7 0-256-16,-7 0 48 0,0 0 16 0,7 2 0 15,-7-2 48-15,6 3 16 0,-2 1 0 0,1 1 0 16,0 0 128-16,0 0 0 0,-1 1-144 0,1 0 144 16,0 0 0-16,1 0 0 0,0 0 0 0,0-1 0 15,1-1 0-15,0-1 0 0,0 0 0 0,0-1 0 0,0 0 0 16,-2 0 0-16,0-1 0 0,1-1 0 0,-6 0-192 0,0 0-64 16,0 0 0-16,0 0-9216 15,3-3-1824-15</inkml:trace>
  <inkml:trace contextRef="#ctx0" brushRef="#br4" timeOffset="151664.404">21204 6322 32543 0,'0'0'1440'0,"0"0"288"0,-5 0-1376 0,0 0-352 16,0 0 0-16,5 0 0 0,-5 1 1008 0,5-1 128 15,0 0 16-15,0 0 16 16,0 0-2080-16,0 0-432 0,0 0-64 0</inkml:trace>
  <inkml:trace contextRef="#ctx0" brushRef="#br4" timeOffset="151993.751">21322 6414 27407 0,'0'0'1216'0,"0"0"256"0,0 0-1184 0,3 6-288 0,1-1 0 0,1 1 0 16,0-1 1072-16,0 0 144 0,0-2 48 0,2 0 0 15,0 1-624 1,2-3-112-16,-2-1-16 0,2-1-16 0,0-1-336 0,0-1-160 16,1-2 160-16,-3 0-160 15,0-2-240-15,-1 2-144 0,-1-2-16 0,0 0-16 0,-2 1 32 0,-1-2 16 16,-1 1 0-16,-1 0 0 0,-1 2 368 0,-1 0 0 16,-1 1 0-16,-1 1 0 0,-1 1 192 0,-1 1 144 0,0 0 48 15,-2 2 0-15,1 1 480 0,-1 1 96 0,0 2 32 0,0 0 0 16,0-1-288-16,2 1-64 0,0 1-16 0,1 1 0 0,1 0-272 0,1 1-48 15,1 1-16-15,2-1 0 0,2 0-128 0,1-1-32 16,0-1 0-16,2 1 0 0,2-2-128 0,0-3-176 16,2 1 48-16,1-2 0 15,0 0-2080-15,0-2-416 0,0 0-64 0</inkml:trace>
  <inkml:trace contextRef="#ctx0" brushRef="#br4" timeOffset="152291.722">21524 6313 28559 0,'0'0'1264'0,"0"0"272"0,0 0-1232 0,0 0-304 0,0 0 0 0,0 0 0 16,0 0 1600-16,-1 6 272 0,1 0 48 0,0 0 16 16,-1 0-1104-16,1 1-208 0,1 1-48 0,0 1-16 15,0 2-176-15,-1-2-48 0,2 1 0 0,0 3 0 16,1-2-48-16,0 0-16 0,0-1 0 0,-2 0 0 16,1-2 48-16,1-1 0 0,0-1 0 0,-3-6 0 15,0 0 32-15,5 3 16 0,-5-3 0 0,6 1 0 16,-6-1 144-16,7-2 16 0,-2-1 16 0,0-2 0 15,0-1 128-15,-1-1 32 0,0 0 0 0,0-3 0 0,-1 0-128 16,0-1 0-16,0 0-16 0,0 0 0 16,-1 0-176-16,0-1-48 0,-1 1 0 0,1-2 0 0,0 3-128 0,0 1-16 15,0-1-16-15,0 2 0 0,1-1-176 0,1 2 0 16,1-1 0-16,0 1 128 0,2 1-128 0,2-1 0 16,0 1 0-16,2 1-176 15,1 2-704-15,0 0-144 0,-1-1-16 0,0 2-13280 16,-3 2-2640-16</inkml:trace>
  <inkml:trace contextRef="#ctx0" brushRef="#br4" timeOffset="155385.701">18120 7801 13823 0,'0'0'1216'0,"0"0"-960"0,0 0-256 0,0 0 0 0,0 0 3632 0,0 0 672 16,4 6 144-16,-1 0 32 0,-3-6-2432 0,3 8-496 15,0-2-80-15,0 1-32 0,0 2-464 0,-1-2-80 16,1 2-32-16,-1 0 0 0,0 0-384 0,0-1-80 16,-1 1-16-16,1 0 0 0,0-3-224 0,0 0-160 15,0 0 192-15,-2-6-192 0,0 0 160 0,0 0-160 16,0 0 128-16,0 0-128 16,0 0-1664-16,0 0-432 0,0-7-80 0</inkml:trace>
  <inkml:trace contextRef="#ctx0" brushRef="#br4" timeOffset="155541.912">18107 7661 19343 0,'0'0'848'0,"0"0"192"0,-6 1-832 0,0 1-208 0,6-2 0 0,-5 2 0 16,5-2 2640-16,0 0 496 0,-5 1 80 0,5-1 32 16,0 0-2480-16,0 0-512 0,0 0-80 0,0 0-32 31,0 0-1424-31,5-1-272 0</inkml:trace>
  <inkml:trace contextRef="#ctx0" brushRef="#br4" timeOffset="155980.465">18208 7647 19343 0,'0'0'1728'0,"0"0"-1392"0,0 0-336 0,0 0 0 0,0 0 2848 0,-2 7 496 15,0-2 112-15,1 3 0 0,0 1-1808 0,1 1-368 16,0-1-80-16,1-2-16 0,-1 2-448 0,2 0-96 15,0 3 0-15,1 0-16 0,0 0-368 0,1 1-64 16,-2 2 0-16,2-4-16 0,0-1-176 0,0 1 128 16,0-1-128-16,1-2 128 0,0 1 16 0,-2-2 0 15,1 0 0-15,0-2 0 0,-4-5 80 0,0 0 16 16,0 0 0-16,0 0 0 0,0 0 0 0,0 0 0 16,0 0 0-16,0 0 0 0,0 0 48 0,0 0 16 15,3-7 0-15,-2 0 0 0,1-3-304 0,0 0 160 16,1-2-160-16,0-1 128 0,-1 3-128 0,1-2 0 15,0-1 0-15,0 1 0 0,0 2 0 0,0 1 0 0,0 1 0 0,0-1 0 16,0 2 0-16,1 2 0 0,0 0 0 0,-4 5 0 16,0 0 0-16,0 0 0 15,5-1 144-15,1 0-144 0,-6 1 160 0,7 1-32 0,-1 3-128 0,0-2 192 16,-1 1-16-16,1 1-16 0,0 2 0 0,0 2 0 16,0-2-16-16,-2 2 0 0,-1 0 0 15,1 0 0 1,0 3-144-16,-2-1 0 0,0-1 0 0,0-1 128 0,1 0-128 0,-1-1 0 0,0-1 0 0,0-1 0 15,-2-5 0-15,0 0-304 0,0 0 48 0,0 0 16 32,0 0-2192-32,6 0-448 0,0-2-96 0,0-3-13488 0</inkml:trace>
  <inkml:trace contextRef="#ctx0" brushRef="#br4" timeOffset="156214.826">18580 7665 14735 0,'0'0'1312'0,"0"0"-1056"0,0 0-256 0,0-7 0 0,0 3 0 15,0 4 0-15,0 0 0 0,0 0 4752 0,0 0 896 16,0 0 176-16,-5-1 48 0,5 1-3840 0,-5 3-768 16,-2 2-160-16,1 3-16 0,0-2-528 0,-1 2-112 15,1 1 0-15,0 2-16 0,0 1-112 0,1 2-32 16,1-2 0-16,2 0 0 0,2 1-80 0,0-3-16 16,1 1 0-16,2-3 0 0,2 0-192 0,1 0 0 15,1-2 0-15,4-2 0 0,-1-1 0 16,0-1 0-16,0-2 0 0,0 0 0 0,-1-4-256 15,0-1 48-15,0-1 16 16,-1-1-1984-16,-1-1-400 0,1-1-80 0</inkml:trace>
  <inkml:trace contextRef="#ctx0" brushRef="#br4" timeOffset="156527.296">18677 7624 31327 0,'0'0'688'0,"0"0"144"0,0 0 16 0,0 0 48 0,-4 0-720 0,4 0-176 0,0 0 0 0,0 0 0 15,-4 3 1408-15,4-3 256 0,-2 5 64 0,1 5 0 16,2 1-1392-16,1-3-336 0,1 2 0 16,-1 2 720-16,2 0 80 0,0-1 16 0,0 1 0 15,-2 0-656-15,2 0-160 0,0-1 0 0,0 2 0 16,0-4 0-16,0 1 0 0,0-2 0 0,0-1 0 16,0-2 0-16,-4-5 0 0,4 6 0 0,-4-6 0 15,0 0 128-15,0 0-128 0,0 0 128 0,5-6-128 16,-1-1 0-16,0-1 0 0,0 0 0 15,0-2 560-15,0-1 16 0,-1-2 16 0,1 2 0 0,0-1-272 0,0-1-64 16,0-1-16-16,0-1 0 0,-1 1-80 16,2 0-16-16,0 1 0 0,1-1 0 0,-2 2-144 0,0 2 0 15,1 1 0-15,0 1 0 0,1 1 0 16,-2 3 0-16,1 0 0 16,0 2-2688-16,2 1-640 0,-2 1-112 0</inkml:trace>
  <inkml:trace contextRef="#ctx0" brushRef="#br4" timeOffset="156824.141">18907 7651 12895 0,'0'0'576'0,"0"0"112"0,5 0-560 0,0-1-128 16,-1 0 0-16,1 1 0 0,1 0 3520 0,-1 0 656 0,-5 0 144 0,7-1 32 15,0 0-3008-15,1-1-608 0,-1-1-112 0,1-1-32 16,-1 0-432-16,-1-1-160 0,0 0 0 0,-1 0 144 16,-1-1-144-16,0-1 160 0,0 0-160 0,-1 0 160 15,-1 0-160-15,0 0 0 0,-1 0 144 0,-1 3-144 16,0 4 0-16,-1-5 144 0,-1 0-144 0,-1 1 0 15,-1 1 416-15,0 0-32 0,-1 2 0 0,0 0 0 16,-2 1 512-16,0 2 80 0,0 2 32 0,-1 3 0 16,0 2-32-16,1 1 0 0,0 2 0 0,0 1 0 15,2 0-336-15,1 1-64 0,1 1 0 0,1-1-16 16,2 0-368-16,2 0-64 0,2 1 0 0,2-2-128 16,1 0 0-16,2-1 0 0,1-3 0 0,1-1 0 0,0-2 0 0,1-2 0 15,0-2 0-15,1-2 0 16,0-2-1536-16,0-3-192 15,2 0-64-15,-1-4 0 0,0-1-1024 0,-1-1-192 0</inkml:trace>
  <inkml:trace contextRef="#ctx0" brushRef="#br4" timeOffset="157153.019">19169 7508 12895 0,'0'0'1152'0,"0"0"-928"16,0 0-224-16,-4 1 0 0,0 0 3296 0,0 0 608 31,0 0 128-31,-1 2 32 0,1 1-2112 0,0 1-416 0,0 0-96 0,0 2-16 0,0 1-528 0,1 1-128 15,0 1 0-15,0-1-16 0,0 1-352 0,2 0-64 16,1 0-16-16,1 0 0 0,1-2-320 0,1 0 144 0,0-2-144 0,1 0 0 16,2 1 0-16,1-4 0 0,1-1 0 0,1-1 0 15,0 1 0-15,-1-2-224 0,1-2 64 0,1-2 16 47,0-2-416-47,0 0-80 0,-2-2 0 0,1 1-16 0,-1-1-240 0,0 1-32 0,-2-2-16 0,-1 0 0 16,-3 0 368-16,1 1 80 0,-2 1 16 0,-1 2 0 0,0 5 480 0,0 0-144 0,-2-5 144 0,2 5 0 15,0 0 224-15,-4-2 128 0,4 2 32 0,0 0 0 16,0 0 320-16,0 0 80 0,-5 4 16 0,5-4 0 16,0 7-288-16,2-2-64 0,0 1-16 0,0 1 0 15,3-2-304-15,1 1-128 0,0-1 0 0,1 0 128 0,0-1-128 0,0-1 0 16,0-2 0-16,2-1 0 16,2-1-496-1,-1-3-80-15,1-2 0 0,-1-1-14128 0</inkml:trace>
  <inkml:trace contextRef="#ctx0" brushRef="#br4" timeOffset="157465.491">19453 7393 6447 0,'0'0'272'0,"-5"2"80"0,-1 1-352 0,-1-3 0 15,1 1 0-15,-2 1 0 0,-1 0 6656 0,-1 1 1248 16,-1 2 256-16,-1 0 48 0,1 1-5504 0,-1 0-1104 16,2 0-208-16,1 0-48 0,0 0-640 0,3 0-112 15,3 0-16-15,3-6-16 0,-1 6-336 0,3 0-64 16,3-1-16-16,4-1 0 0,0-2-144 0,1 0 0 15,3-1 0-15,1 0 0 0,0-1-272 0,1 0 64 16,-1 0 16-16,0 1 0 16,1 0-368-16,-1 0-64 0,-2 2-16 0,-3 1 0 0,0-1 320 0,-1 1 64 0,-2 1 16 0,-2 1 0 15,-2 1 240-15,-3 0 0 0,-1-1 144 0,-1 1-144 16,0 0 592-16,-2 1 32 0,-3-3 0 0,-1 2 0 16,1-1-48-16,-2 1 0 0,0-2 0 0,1-1 0 15,0 0-256-15,1-1-64 0,0-1-16 0,1-1 0 16,0-2-240-16,1-1 0 0,0-1 0 0,3-1 0 15,0-1-208-15,2 0-144 0,-1 0-32 0,3 0 0 32,1-1-1968-32,0 0-400 0,1 1-64 0</inkml:trace>
  <inkml:trace contextRef="#ctx0" brushRef="#br4" timeOffset="157746.779">19562 7497 18431 0,'0'0'1632'0,"0"0"-1312"15,0 0-320-15,0 0 0 0,5-5 2848 0,-2-1 496 16,2 1 112-16,0-1 0 0,1-1-2368 0,1 2-496 16,-1-2-80-16,1 0-32 0,0-1-352 0,1 1-128 15,-1-1 0-15,-1 0 144 0,1 0-144 0,-3 1 0 16,-1 0 144-16,-1 2-144 0,0 0 0 0,-2 5 0 16,0 0 0-16,-4-3 128 0,4 3 0 0,-6-1 0 15,-1 1 0-15,0 2 0 0,-1 1 336 0,0 2 80 16,0 1 16-16,-2 2 0 0,0 1 96 0,1 2 32 15,1 0 0-15,0 2 0 0,1 0 0 0,1 2 0 16,1-1 0-16,3 0 0 0,1 0-144 0,2-2-32 0,2-1 0 0,3-1 0 16,3-2-512-16,1-2 0 0,3-4 0 0,3-1 0 31,1-2-1776-31,2-3-352 0,2-1-80 0</inkml:trace>
  <inkml:trace contextRef="#ctx0" brushRef="#br4" timeOffset="158074.872">19834 7321 13823 0,'0'0'1216'0,"-3"-4"-960"0,-2 1-256 0,0 1 0 16,0 1 4352-16,-2-1 816 0,-2 4 160 0,0-1 48 15,1 3-2992-15,-2-1-592 0,-1 2-112 0,2 1-16 16,-1 0-896-16,3 2-192 0,0-3-16 0,2 0-16 31,2 0-288-31,3-5-48 0,0 6-16 0,3 0 0 0,2 0-192 0,3-1 0 16,2-1 0-16,1 0 0 0,1-1 0 0,0 0 0 0,-2 0 0 0,2 1 0 0,-1 1 0 15,0-2 304-15,-3 1-48 0,1 0 0 0,-1 1-384 0,0 2-96 16,-2-2-16-16,-2 1 0 0,0 1 240 16,-2 2 0-16,-1-2 0 0,-2 1 0 0,-1 0 320 0,-2-1 64 15,0 1 16-15,-2 1 0 0,-2 1 176 0,-1-2 16 16,0-2 16-16,-1 0 0 0,-2 0-112 0,1-1-32 16,-2-1 0-16,1-1 0 0,0-1-272 0,0-2-64 15,3-2-128-15,0 0 192 0,1-1-192 0,3 0-256 16,1 0 48-16,4 3 16 15,1-7-1488-15,2 0-304 0,3 2-48 0,3-3-10576 16,1 0-2112-16</inkml:trace>
  <inkml:trace contextRef="#ctx0" brushRef="#br4" timeOffset="158935.652">20236 7298 11055 0,'0'0'976'0,"0"0"-784"15,0 0-192-15,0 0 0 0,0 0 3456 0,0 0 640 0,0 0 128 0,0 0 16 16,6 2-2256-16,0-1-448 0,0-2-80 0,1 0-32 16,0-2-608-16,0-1-128 0,0-1-32 0,2-1 0 15,-1-1-368-15,0-1-80 0,0 0-16 0,-2 0 0 16,-1 0-192-16,0 0 144 0,-1 0-144 0,-1 0 128 16,-1 1 128-16,-1 0 0 0,-2 1 16 0,-1 1 0 15,-1 0 432-15,-1 1 64 0,1 0 32 0,-2 1 0 16,-2 0-160-16,0 3-16 0,-1-1-16 0,-1 2 0 15,0 0-16-15,1 3 0 0,0-1 0 0,0 4 0 16,0 1 96-16,1 2 16 0,1 0 0 0,0 2 0 16,2 0-128-16,0 2-32 0,2-2 0 0,0 1 0 15,1 1-224-15,2-3-64 0,0 1 0 0,2 0 0 16,1-1-256-16,2-2 0 0,0-3 128 0,1 0-128 16,1-1 0-16,1 0 0 0,2-4 0 0,2-1-144 15,-1-1-304 1,1-3-48-16,-2-1-16 0,1-1 0 0,0-1-640 0,0 0-144 0,-3-2-32 0,1-1 0 15,-2 0-400-15,-1 0-96 0,-2-1-16 0,0 0 0 16,-2 0 240-16,0 1 64 0,-2 0 0 0,0 1 0 0,-1 2 960 0,0-1 192 16,1 2 32-16,-1 2 16 0,-1-1 672 0,1 5 144 15,0 0 32-15,0 0 0 0,0 0 192 0,0 0 64 16,0 0 0-16,0 0 0 0,0 0 48 0,0 0 16 16,4 4 0-16,0 1 0 0,0 4-64 0,0-1-16 15,0 1 0-15,0 2 0 0,1-2-160 0,0 2-16 16,-2-1-16-16,1-1 0 0,0 0-16 0,0-2 0 15,0 0 0-15,0 1 0 0,2-1-144 0,-2-1-16 16,-1-2-16-16,-3-4 0 0,0 0 80 0,5 2 32 0,-5-2 0 16,5 0 0-16,-5 0 112 0,3-4 32 0,1-2 0 0,0-1 0 15,-2-1-160-15,0-2-16 0,0 0-16 0,1-2 0 16,-1-3-144-16,0 2-32 0,1-2 0 0,-1 0 0 16,0 0-80-16,0 1-32 0,0 0 0 0,0 1 0 15,-1 3-144-15,1-2 0 0,0 2 0 0,-1 2 0 16,0 2 0-16,0 3 0 0,-1 3 0 0,0 0-176 31,0 0-1216-31,0 0-240 0,0 0-48 0,0 0-12304 0,0 0-2464 0</inkml:trace>
  <inkml:trace contextRef="#ctx0" brushRef="#br4" timeOffset="159263.722">20627 7179 23039 0,'0'0'2048'0,"0"0"-1648"0,0 0-400 0,-1 6 0 0,0 1 3408 0,1-1 608 15,0 0 112-15,0 1 32 0,1-1-2352 0,0 1-464 16,0-1-80-16,1 1-32 0,-1 0-656 0,0 1-128 16,-1-8-16-16,1 5-16 0,-1-5-176 0,2 5-48 15,-2-5 0-15,0 0 0 0,0 0 128 0,0 0 0 16,0 0 16-16,0 0 0 0,0 0 176 0,0 0 16 16,0 0 16-16,0 0 0 0,0 0-32 0,0 0-16 15,0 0 0-15,2-3 0 0,-1-1-208 0,0-1-32 16,0 0-16-16,0-1 0 0,0-1-80 0,1-1-16 15,1 0 0-15,0-1 0 0,0-3-144 0,1 1 0 16,0 0 0-16,0-2 128 0,0 0-128 0,2-2 0 16,0 1 0-16,1-1 0 0,-2 1 0 0,2 3 0 0,0-2 0 0,-2 3 0 15,1 0 0-15,-2 3 0 0,-3 2 0 0,1 0 0 32,-2 5-752-32,0 0-80 0,0 0 0 0,0 0-16 15,0 0-1840-15,0 0-384 0,0 0-64 0</inkml:trace>
  <inkml:trace contextRef="#ctx0" brushRef="#br4" timeOffset="159623.072">20889 7100 34847 0,'0'0'1536'0,"0"0"320"0,0-4-1472 0,-1 0-384 0,0 0 0 0,1 4 0 15,-3-3 1920-15,1-1 320 0,2 4 64 0,0 0 16 16,-3-3-1104-16,3 3-208 0,-5-2-48 0,0 2-16 15,1 2-480-15,-1 1-80 0,-2 1-32 0,1 3 0 16,0 2-224-16,-1 1-128 0,-1 2 160 0,1 0-160 16,0 1 128-16,1 0-128 0,0 1 0 0,4 1 0 15,1-1 160-15,1-1-160 0,2-3 160 0,2 0-160 0,3-1 128 0,2-3-128 16,0-1 0-16,2-2 144 0,-1-2-144 0,2-1 0 16,1-2 0-16,1-2 0 0,-3-1 0 15,1-1 0-15,0-1 0 0,-3-1 0 0,0-2 0 0,-1 1 0 16,-1-2 0-16,-1 0 0 0,-2-1 0 0,-1 1 0 15,0-2 0-15,-3 0 0 0,-1 1 128 0,1 0 0 0,-2-1 0 16,-2 2 0-16,-1 3 64 0,-1-2 0 0,0 1 0 0,-1 2 0 16,0 1-192-16,1 2 0 0,-1 1 0 0,1 1 0 15,1 1-208-15,5 1-80 0,0 0-16 0,0 0 0 32,0 0-1488-32,0 0-288 0,4 5-64 0,2 0-11008 0,1 0-2208 0</inkml:trace>
  <inkml:trace contextRef="#ctx0" brushRef="#br4" timeOffset="159984.406">21081 7041 36575 0,'0'0'1616'0,"0"0"336"0,0 0-1568 0,0 0-384 0,-1-4 0 0,1 4 0 16,0 0 1952-16,0 0 304 0,0 0 64 0,0 0 16 16,0 0-1280-16,0 6-256 0,0 2-48 0,1 1-16 15,1-1-544-15,0 2-192 0,0-1 144 0,1 0-144 16,0 2 0-16,-1-1 128 0,0-2-128 0,1 0 0 15,0 1 192-15,0-2-32 0,-3-7-16 0,2 5 0 16,-2-5 192-16,0 0 48 0,0 0 0 0,0 0 0 0,0 0 192 0,0 0 64 16,0 0 0-16,0 0 0 0,4-2-112 0,0-3-16 15,0-2 0-15,0-1 0 0,-1-1-80 0,0-2-32 16,-1-2 0-16,0-1 0 0,2 0-144 0,0 0-48 16,0 0 0-16,1 1 0 0,-1-2-80 0,2 1 0 15,0 2-128-15,0 0 192 0,0 1-192 0,1 1 128 16,0 2-128-16,-1 1 0 0,1 2 0 0,1 2 0 15,1 1 0-15,1 2 0 0,1-2 0 0,2 2 0 16,2 2 0-16,-2 0 0 0,1 1-176 0,0 2-16 0,-1-2-16 0,-3 2 0 31,-1-1-1392-31,0 2-256 0,-3 0-64 0,-1 2-21008 0</inkml:trace>
</inkml:ink>
</file>

<file path=ppt/ink/ink6.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21T22:13:37.596"/>
    </inkml:context>
    <inkml:brush xml:id="br0">
      <inkml:brushProperty name="width" value="0.05292" units="cm"/>
      <inkml:brushProperty name="height" value="0.05292" units="cm"/>
      <inkml:brushProperty name="color" value="#00B050"/>
    </inkml:brush>
  </inkml:definitions>
  <inkml:trace contextRef="#ctx0" brushRef="#br0">8029 1233 19343 0,'0'0'1728'0,"0"0"-1392"0,-5-3-336 0,0 0 0 15,1-1 3808-15,1 0 688 0,0 0 144 0,1 0 32 16,2-4-2336-16,0 1-464 0,0 1-80 0,2-1-32 16,1-2-768-16,2 0-160 0,2-1-16 0,2 1-16 15,1-2-480-15,4 0-80 0,1 1-32 0,0 0 0 16,2 1-208-16,6-4 0 0,3 2 144 15,-2 4-144-15,0 0 0 0,-4 3 0 0,0 1 0 0,-2 3 0 0,-1 0 0 16,-3 0 0-16,-3 4 0 0,0 2 272 0,-7 8-16 16,-3 4 176-16,-4-1-240 0,-10 11-64 15,-3 0 112-15,-4-3 128 0,0 1 16 0,-3-2 16 0,1 0 0 16,-2-4 176-16,2 0 48 16,1-3 0-16,2-2 0 0,0-2-144 0,2-1-32 15,3-3 0-15,3-1 0 0,1-3-144 0,2-1-48 16,4-2 0-16,4-2 0 0,0 0-256 0,0 0 0 15,5-4 0-15,3 0 0 0,2 0 0 0,1-1 128 0,2 1-128 16,0 1 0-16,4 1 0 0,1 1 0 0,2 1 0 16,0 1 0-16,0 1 0 0,1 1 0 0,-1 1 0 15,1 1 0-15,-3 1 0 0,0 1 0 0,-3 1 0 16,0 1 0-16,-2 1 0 0,-3 2 0 0,-3 1 0 16,-2-1 0-16,-3 2 0 0,-3 2 128 0,-1 0-128 15,-4 1 160-15,-2 1-32 0,-4-2 0 0,-2 2 0 16,-4-1 480-16,-2 0 96 0,0-1 0 0,-3-2 16 15,-2 1-720-15,0-2 0 0,2-3 0 0,0-2-160 16,2-1 160-16,1-1 0 0,2-1 0 0,1-1 0 16,2-2 0-16,4-1 0 0,0-1 0 0,2-1 0 15,3-1 0-15,1-1-128 0,1 1 0 0,4 2 0 16,0-7-944-16,3 2-176 0,1-1-32 0,3-1-16 16,2-1-1232-16,2 0-240 0,1-1-48 0,2 0-17376 15</inkml:trace>
  <inkml:trace contextRef="#ctx0" brushRef="#br0" timeOffset="151.316">8477 1587 27647 0,'-3'5'2448'0,"1"0"-1952"16,-2-2-496-16,4-3 0 0,-4 4 0 15,0-1 0-15,4-3 0 0,0 0 1328 0,0 0 160 16,0 0 48-16,0 0-15360 0</inkml:trace>
  <inkml:trace contextRef="#ctx0" brushRef="#br0" timeOffset="377.263">8584 1092 30399 0,'-8'0'2704'0,"0"0"-2160"0,1-3-544 0,0 1 0 15,0 0 2480-15,1 0 384 0,2-1 80 0,4 3 0 16,0 0-1664-16,0 0-320 0,-4-4-80 0,4 4-16 16,0 0-736-16,2-4-128 0,-2 4 0 0,5-4-13120 15,1 0-2560-15</inkml:trace>
  <inkml:trace contextRef="#ctx0" brushRef="#br0" timeOffset="687.379">8828 1017 44927 0,'0'0'992'0,"0"0"208"0,-2 6 32 0,0 3 16 0,-1-1-992 0,1 4-256 16,0 2 0-16,0 3 0 0,0 2 1120 0,2 4 176 15,-1 1 48-15,1 3 0 0,1 0-896 0,0 0-192 0,0 2-16 0,0-2-16 16,0 0 96-16,1-2 32 0,1 0 0 0,0 0 0 16,-1-1-192-16,1 1-32 0,-1 0-128 0,1 0 192 15,2-3 144-15,0-2 32 0,-1-4 0 0,1-1 0 16,1-3-912-16,3-4-176 0,-1-5-656 15,0-2-1360-15,1-3-272 0,0-6-48 16,-2-2-16-16</inkml:trace>
  <inkml:trace contextRef="#ctx0" brushRef="#br0" timeOffset="1010.002">9026 1066 23039 0,'0'0'2048'0,"5"-5"-1648"15,1-1-400-15,2 1 0 0,1 0 3872 0,3-1 688 16,2 1 144-16,0 0 32 0,3-1-2720 0,1 0-544 16,0-1-96-16,2 0-32 0,0 0-704 0,0 1-128 15,0-2-48-15,2 1 0 0,-2 1-208 0,2 2-32 16,-1-1-16-16,1 1 0 0,-2 2 0 0,0 2 0 16,-1 1 0-16,-3 2 0 0,0 2 256 0,-2 1 48 15,-2 3 16-15,-2 3 0 0,-3 0 400 0,-3 4 80 16,-3 5 16-16,-4 4 0 0,-3 3-96 0,-2 2-16 0,-1 3 0 0,0 2 0 15,0 1-320-15,-1-1-64 16,-1-3-16-16,2-3 0 0,2 0-368 0,0-2-144 16,1 1 0-16,3-1 144 0,0-1-96 0,1 0-48 0,1-4 0 0,1-1 0 15,2-3 0-15,0 0 0 16,1-3 0-16,1-2 0 0,0-1 0 0,0-2 0 16,0-2 0-16,-1-3 0 0,-3-5 0 0,0 0 0 0,0 0 0 15,0 0-4352-15,0 0-880 16</inkml:trace>
</inkml:ink>
</file>

<file path=ppt/ink/ink7.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21T22:48:45.347"/>
    </inkml:context>
    <inkml:brush xml:id="br0">
      <inkml:brushProperty name="width" value="0.05292" units="cm"/>
      <inkml:brushProperty name="height" value="0.05292" units="cm"/>
      <inkml:brushProperty name="color" value="#00B050"/>
    </inkml:brush>
    <inkml:brush xml:id="br1">
      <inkml:brushProperty name="width" value="0.05292" units="cm"/>
      <inkml:brushProperty name="height" value="0.05292" units="cm"/>
      <inkml:brushProperty name="color" value="#0070C0"/>
    </inkml:brush>
  </inkml:definitions>
  <inkml:trace contextRef="#ctx0" brushRef="#br0">8859 1219 18479 0,'0'0'816'0,"0"0"176"0,0 0-800 0,0 0-192 0,0 0 0 0,0 0 0 16,0 0 1600-16,0 0 288 15,0 0 48-15,0 0 16 0,0 0-400 0,0 0-80 0,0 0 0 0,0 0-16 16,-1-5-1168-16,-1 0-288 0,0-1 0 16,0-1 1344-16,0-2 192 0,0 2 64 0,0-1 0 15,1-2-864-15,-1 0-160 0,0 0-48 0,0 0 0 16,-1-3-128-16,1 1-16 0,1 1-16 0,-1-1 0 15,-1 1-160-15,1-1-16 0,-2 1-16 0,-1-3 0 16,-1 1-176-16,1 0 0 0,1 3 0 16,-1-4 384-16,0 3 32 0,0 2 16 0,0-5 0 15,0 2-432-15,0 1 0 0,1 2 0 16,-1-1 240-16,1 1-48 0,2 1 0 0,0-2 0 0,0 3-192 16,0-2 0-16,1 1 0 15,2 2 192-15,1-2-16 0,0 2 0 0,2-1 0 0,0 1-176 16,0-2 0-16,0 2 0 0,2 1 0 0,-1 0 0 15,0-2 0-15,2 2 0 0,0 0 0 16,1 0 0-16,0 0 0 0,1 1 0 0,-1 1 0 0,2 1 0 16,0 0 0-16,2 1 0 0,-1 2 0 15,-2 1 0-15,1 10 0 32,-2 3-688-32,-3 2-112 0</inkml:trace>
  <inkml:trace contextRef="#ctx0" brushRef="#br0" timeOffset="181.228">8676 1064 17503 0,'0'0'1552'0,"0"0"-1232"0,0 0-320 0,0 0 0 0,0 0 0 0,0 0 3616 0,5-5 672 0,2 2 128 0,-1 1 16 16,2-2-2896-16,1 1-576 0,2 0-112 0,1 1-16 15,0 0-448-15,0 1-64 0,0 0-32 0,0 0 0 16,-2-1-288-16,2 1 128 0,0 1-128 0,0 0 0 15,1 0 0-15,0 0 0 0,-1 0 0 0,-1-1-11136 16,0 0-2208-16</inkml:trace>
  <inkml:trace contextRef="#ctx0" brushRef="#br0" timeOffset="883.485">9096 1219 11967 0,'0'0'1072'0,"0"0"-864"16,0 0-208-16,0 0 0 0,0 0 3392 0,-3-3 640 16,-1 0 128-16,0 1 32 0,0-3-2096 0,0 1-432 15,-1-2-64-15,1 0-32 0,0 1-416 0,0-1-64 16,0-3-32-16,0-1 0 0,0-1-288 0,2 0-48 16,-2-2-16-16,0-3 0 0,1 2-560 15,0 1-144-15,1-1 0 0,0 0 768 0,0 2 112 16,1-1 16-16,1 0 16 0,0 0-528 0,1 0-96 15,0-1-32-15,1 1 0 0,0-1-48 0,1 0-16 16,1 1 0-16,2-4 0 0,0 0-192 0,-1 3 0 0,1 0 0 16,0 2 0-16,0-2 128 15,1 3-128-15,1 0 0 0,-1 1 0 0,-1 1 0 0,1 5 0 16,0-1 0-16,0 3 0 0,-1 0-19536 16</inkml:trace>
  <inkml:trace contextRef="#ctx0" brushRef="#br0" timeOffset="2217.5">7227 1126 7359 0,'0'0'320'0,"0"0"80"0,0 0-400 0,0 0 0 15,0 0 0-15,0 0 0 0,0 0 1872 0,0 0 304 16,0 0 48-16,4-5 16 0,-4 5-1776 0,0 0-336 16,4-4-128-16,0 1 0 0,-2-4 0 0,0 2 0 15,-2 5 0-15,0 0-6848 0</inkml:trace>
  <inkml:trace contextRef="#ctx0" brushRef="#br0" timeOffset="2805.081">7318 1032 16415 0,'0'0'720'0,"0"0"160"0,5-3-704 0,-5 3-176 0,0 0 0 0,5-4 0 16,0 1 736-16,-1-1 112 15,-4 4 32-15,4-5 0 0,0 2-192 0,-4 3-48 16,0 0 0-16,0 0 0 0,3-5 192 0,-1 0 16 0,-2 5 16 16,0 0 0-16,0 0 128 0,0 0 32 0,0 0 0 0,0 0 0 15,0 0-48-15,0 0 0 0,0 0 0 0,-2 5 0 16,-1 1-480-16,0 2-112 15,1 1 0-15,0 2-16 0,-1 3-48 0,1 0 0 0,1 2 0 0,2 0 0 16,0 4-48-16,1-2-16 0,1-4 0 0,2 1 0 16,1-2-64-16,2-2-32 0,2 0 0 0,0-5 0 15,1-1-160-15,1-3 0 0,1-1 0 0,0-3 0 0,0-3 0 0,0-2 0 16,-1-2 0-16,0 0 128 16,0-4-128-16,-1 0 160 0,-3-1-160 0,0 0 160 15,-1-1-160-15,-1 0 160 0,-1 3-160 0,0-4 160 16,-1 1-160-16,-1 2 128 0,-1-1-128 0,-1 2 128 0,-1 2-128 0,-1 1 0 15,0 1 144-15,0 1-144 0,1 0 0 0,0 1 0 16,0 2 0-16,0 4 128 0,0 0 64 0,0 0 32 16,0 0 0-16,0 0 0 0,4 7 32 0,-2 3 0 15,0 4 0-15,1-1 0 0,1-1 0 0,0 5 0 16,-1 3 0-16,0 1 0 0,1 1-80 0,0 3-16 16,0 0 0-16,0 2 0 0,0-2-160 0,-1 0 160 15,0-3-160-15,1 1 160 0,-1-1-160 0,0 0 0 16,-1-2 144-16,-1 0-144 0,-2-5 0 0,-1 1 144 15,0-1-144-15,-1-2 0 0,-1 0 240 0,0-1-64 16,1-2-16-16,-3 0 0 0,0-4-32 0,-1 0 0 16,-1-1 0-16,0-2 0 0,1-3-128 0,-2-2 128 15,0-2-128-15,1 0 128 0,0 0-128 0,1 0 0 16,2-1 0-16,0-4 0 0,2-1 0 0,2-1 0 0,1 1 0 16,2 0 0-16,2-2 0 0,2-3 0 15,0 0 0-15,2 1 0 0,1-4 0 0,1 1 0 16,0-2 0-16,0-1 0 0,2 2 0 0,0-3 0 0,-1 3 0 15,2 2-192-15,1 0 192 0,-1 3-192 0,-2 2 192 16,1 4-2432-16,-2 1-384 0</inkml:trace>
  <inkml:trace contextRef="#ctx0" brushRef="#br0" timeOffset="3004.394">7779 1209 5519 0,'-3'5'496'0,"0"2"-496"15,0 1 0-15,1-1 0 0,-1 3 5088 0,1 1 928 16,1 1 176-16,1 0 32 0,0 0-4176 0,1 1-848 16,1-1-176-16,2-1-16 0,0-1-448 0,3-1-96 15,1-2-16-15,2-1 0 0,1-2-304 0,-1-1-144 16,1-3 128-16,0-3-128 0,-1-2 160 0,0-4-160 16,0-2 192-16,-1-2-192 15,-2-2-1568-15,-1-2-416 0</inkml:trace>
  <inkml:trace contextRef="#ctx0" brushRef="#br0" timeOffset="3118.064">7814 1042 12895 0,'-5'0'1152'0,"-3"1"-928"16,-3 0-224-16,1 0 0 0,0-1 3936 0,2-1 736 15,0 0 160-15,1 0 32 0,1 0-3440 0,1 0-672 16,0-1-144-16,5 2-32 0,0 0-448 0,0 0-128 0,0 0 0 0,0 0-14416 16</inkml:trace>
  <inkml:trace contextRef="#ctx0" brushRef="#br0" timeOffset="3804.767">8118 1055 24879 0,'0'0'1088'0,"0"0"256"0,0 0-1088 0,0 0-256 0,0 0 0 0,8 2 0 0,0 0 0 16,-1 0 0-16,1-1 0 0,0-3 848 0,1 1 112 15,0-2 32-15,1 1-6240 16,0-1-1232-16,0 0-256 0</inkml:trace>
  <inkml:trace contextRef="#ctx0" brushRef="#br0" timeOffset="3974.773">8098 1214 33855 0,'0'0'1504'0,"0"0"304"0,0 0-1440 0,0 0-368 15,0 0 0-15,0 0 0 0,0 0 976 0,3 4 128 0,2-1 32 0,1-1 0 16,1-1-672-16,1 0-128 16,2-1-16-16,1 0-16 15,1 0-880-15,-2 0-192 0</inkml:trace>
  <inkml:trace contextRef="#ctx0" brushRef="#br0" timeOffset="5138.663">9264 1036 11055 0,'0'0'976'0,"0"0"-784"16,0 0-192-16,0 0 0 0,0 0 3104 0,3 5 576 16,0 2 112-16,1-1 32 0,0-1-1712 0,0 1-352 0,0 2-64 0,1 1-16 15,1 1-928-15,1-2-192 0,-1 2-48 0,-1 0 0 16,0 0-336-16,2 0-176 0,0 1 160 0,0-2-160 16,-1 0 144-16,1-3-144 0,-1 1 128 0,0-2-128 31,-1-1-1408-31,-5-4-384 0,0 0-64 0</inkml:trace>
  <inkml:trace contextRef="#ctx0" brushRef="#br0" timeOffset="5353.656">9278 1192 20271 0,'0'0'896'0,"0"0"192"0,0-6-880 0,-1 1-208 16,1 0 0-16,0 0 0 0,1 0 3072 0,1-1 576 15,0-1 128-15,1 0 0 0,0-1-2240 0,2 0-464 16,0 0-96-16,1 0-16 0,0-3-592 0,1 1-128 16,2-1-32-16,1 0 0 0,1 1-208 0,-1 1 144 15,0-1-144-15,0 0-7488 16,-1 0-1568-16,1 1-320 0</inkml:trace>
  <inkml:trace contextRef="#ctx0" brushRef="#br0" timeOffset="5630.129">9551 1098 9215 0,'0'0'400'0,"0"0"96"0,0 0-496 0,0 0 0 0,-4 3 0 0,-1 1 0 16,1 0 3840-16,0 1 688 0,1 0 128 0,0 2 16 0,0 2-3104 0,1-1-624 15,1 1-128-15,1 0-32 16,1 0-432-16,1 0-96 0,0-2 0 0,2 0-16 0,0-2-240 0,1-1 176 16,2 0-176-16,0-3 160 0,0-1-160 0,0-1 0 15,-1-4 0-15</inkml:trace>
  <inkml:trace contextRef="#ctx0" brushRef="#br0" timeOffset="5770.204">9539 995 27807 0,'0'0'608'0,"0"0"128"0,-4 0 32 0,4 0 16 0,0 0-624 0,0 0-160 0,0 0 0 0,0 0-12336 0</inkml:trace>
  <inkml:trace contextRef="#ctx0" brushRef="#br0" timeOffset="6161.506">9682 754 10127 0,'0'0'896'0,"0"0"-704"0,0 0-192 0,0 0 0 0,0 5 4736 0,0 2 928 15,1 1 176-15,2 2 48 0,2 0-4064 0,1 3-800 16,0 1-176-16,-1 0-16 0,3 2-512 0,1 1-80 15,1 0-32-15,0 2 0 0,-3-1 32 0,2 2 0 16,-1 1 0-16,0-4 0 0,-1 3-48 0,-2-2-16 16,-1 1 0-16,-2 1 0 0,-2 3 48 0,-2-1 16 15,1 0 0-15,-2-2 0 0,-1 0 112 0,-1-1 32 16,-1-3 0-16,0-1 0 0,0-2-208 0,0-2-48 16,1-3 0-16,0-2 0 0,1-2-128 0,4-4 0 15,-6 0 144-15,1 0-144 0,5 0-128 0,0 0-112 16,-3-3-16-16,1-2 0 15,2 0-1728-15,1 0-336 0,-1-2-80 0</inkml:trace>
  <inkml:trace contextRef="#ctx0" brushRef="#br0" timeOffset="6867.866">10057 957 23327 0,'0'0'1024'0,"0"0"224"0,0 0-992 0,1 6-256 0,0-1 0 0,-1 1 0 15,1 0 1728-15,0 0 288 0,1 3 64 0,0 1 16 0,1 0-1680 16,-1 2-416-16,0-2 0 16,0 1 1568-16,0 0 224 0,1 1 64 0,0 4 0 0,0-3-1488 15,-1-2-368-15,0 1 0 0,-1-1 256 0,0-1 0 16,0 0-16-16,0-1-7728 16,-1-1-1552-16,0-2-304 0</inkml:trace>
  <inkml:trace contextRef="#ctx0" brushRef="#br0" timeOffset="7028.736">10015 1023 17503 0,'0'0'1552'0,"0"0"-1232"0,0 0-320 0,0 0 0 15,0 0 3456-15,0 0 640 16,0 0 128-16,0 0 32 0,5-3-2400 0,1 1-496 0,-6 2-80 0,7 0-32 16,1 0-800-16,2 1-176 0,0-1-16 0,1 3-16 15,-1-2-240-15,2 3 0 0,0-3 0 0,0 0 0 31,2-1-1568-31,0 0-416 0</inkml:trace>
  <inkml:trace contextRef="#ctx0" brushRef="#br0" timeOffset="7507.324">10518 980 9215 0,'0'0'816'0,"0"0"-656"0,0 0-160 0,0 0 0 0,6-4 3904 0,-1 0 768 16,-5 4 128-16,5-4 48 0,1-1-2544 0,-1 0-512 16,0 0-112-16,1 1-16 0,0 0-512 0,-1 1-128 15,-5 3 0-15,0 0-16 0,3-5-320 0,0 0-64 16,-3 5-16-16,0 0 0 0,0 0-80 0,0 0-16 16,-2-4 0-16,-1 1 0 0,-1 0-160 0,-1 3-32 15,-1 0-16-15,0 1 0 0,-1 3-48 0,-1 1 0 16,-1 1 0-16,0 1 0 0,0 1 64 0,2 0 0 15,-2-1 0-15,0 1 0 0,2 0-48 0,0-1 0 16,2 0 0-16,2 0 0 0,0-1-272 0,1 1 0 0,1-1 128 0,1-6-128 16,0 0 0-16,3 5 0 0,-3-5 0 0,4 4 0 15,2-3 0-15,1 1 0 0,0-1 0 0,1-1-144 16,-1-1 144-16,0-1 0 0,0 0 0 0,0 2 0 16,-7 0 0-16,7 0 0 0,-7 0 0 0,0 0 0 15,0 0 0-15,0 0 0 0,0 0 0 0,2 7 0 16,-1 1 0-16,-2 0 128 0,-1 1-128 0,0 0 128 15,0 0 96-15,-1 1 32 0,-1-3 0 0,1 8 0 16,1-2-256-16,1-1 0 0,2-3 0 16,1-2 400-16,1 0 48 0,1 0 0 0,6-2 0 15,0-2-448-15,0 0 0 0,2-2 0 16,0-2 0-16,1 0-304 0,-2-4 48 0,3 0 16 16,0-2-512-16,0 0-96 0,0 0-32 0,0 1-12304 15,-2-1-2480-15</inkml:trace>
  <inkml:trace contextRef="#ctx0" brushRef="#br0" timeOffset="7674.287">10801 1114 25791 0,'0'0'2304'0,"-4"3"-1856"16,-2 1-448-16,1 1 0 0,0 0 3216 0,1 2 560 15,0-1 96-15,0 1 32 0,1-2-2288 0,1 1-448 16,2-6-80-16,0 5-32 0,0-5-832 0,0 0-224 15,0 0 0-15,6 2 0 16,0-5-2304-16,0-1-528 0</inkml:trace>
  <inkml:trace contextRef="#ctx0" brushRef="#br0" timeOffset="7776.865">10788 1011 8287 0,'0'0'368'0,"-5"0"80"0,0 1-448 0</inkml:trace>
  <inkml:trace contextRef="#ctx0" brushRef="#br0" timeOffset="8749.269">10808 961 29487 0,'-3'2'2624'0,"-2"0"-2112"0,-1 0-512 0,1-1 0 0,0 3 1936 0,1-2 288 15,0 0 48-15,0 1 16 0,1 0-1328 0,3-3-272 16,0 0-48-16,0 0-16 0,0 0-496 16,0 0-128-16,0 0-18000 15</inkml:trace>
  <inkml:trace contextRef="#ctx0" brushRef="#br1" timeOffset="26585.586">14200 1128 11967 0,'0'0'1072'0,"0"0"-864"0,0 0-208 0,1-6 0 0,0-1 2944 0,-1 1 528 16,0 0 112-16,0 1 32 0,0-1-1824 0,0-1-352 16,0 2-80-16,-1 0-16 0,-1 0-192 0,0 0-64 15,1 0 0-15,-1 0 0 0,0 2-112 0,2 3-16 16,-2-6-16-16,0 0 0 0,0-1-176 0,1 1-48 15,1-3 0-15,-1 1 0 0,0-2-352 0,-1 0-80 16,0 0-16-16,1-1 0 0,0 1 112 0,-1 0 0 16,-1 1 16-16,1-2 0 0,0 2 80 0,0-1 16 15,0 0 0-15,0 1 0 0,0 1-96 0,0 2-16 16,-1 0 0-16,1 0 0 0,2 0 96 0,0 6 16 16,-1-5 0-16,1 5 0 0,0-5-496 0,1 0-192 0,1 0 16 0,-2 5 0 15,4-4 176-15,1 1 0 0,2-2 128 0,0 0-128 16,1 1 0-16,0 0 0 0,1-1 0 0,2 1 0 15,-1 1 0-15,-1 2 0 0,-1 1 0 0,1 1-192 16,-1 1 0-16,0 1 0 0,-2 2 0 0,-1 1 0 31,0 2-1456-31,-2 0-288 0,-2 1-64 0,-1-1-16304 0</inkml:trace>
  <inkml:trace contextRef="#ctx0" brushRef="#br1" timeOffset="26778.494">14050 1032 32479 0,'0'0'1440'0,"0"0"288"0,0 0-1376 0,0 0-352 15,0 0 0-15,0 0 0 0,0 0 1472 0,5-2 208 16,0 2 48-16,1-1 16 0,2-1-560 0,1 2-112 16,1 0-32-16,1 0 0 0,0 0-880 0,2-2-160 15,0 2 0-15,-1-1 0 0,-1-1-208 0,1 0 80 16,1-1 128-16,-3 0-18784 0</inkml:trace>
  <inkml:trace contextRef="#ctx0" brushRef="#br1" timeOffset="27235.086">14106 634 16575 0,'0'0'1472'0,"0"0"-1168"16,0 0-304-16,0 0 0 0,0 0 3520 0,0 0 656 15,0 0 128-15,6-1 32 0,-2-2-2352 0,1-1-448 16,0 0-112-16,0 1-16 0,0-1-576 0,0 2-128 16,-5 2-32-16,6-3 0 0,0-3-672 0,0 3-224 15,-6 3 0-15,0 0 0 0,7-2 224 0,-7 2 0 16,0 0 0-16,0 0 0 0,0 0 240 0,7 6-64 15,-3 0-16-15,0 0 0 0,0 1-160 0,0 1 128 16,-1 2-128-16,-1-2 128 0,1 0 0 0,-1-1 0 16,2 0 0-16,1 1 0 0,0 0-128 0,0-2 0 15,0-2 0-15,-5-4 0 16,6-1-832-16,-6 1-256 0,5-4-64 0</inkml:trace>
  <inkml:trace contextRef="#ctx0" brushRef="#br1" timeOffset="27687.648">14412 1064 27519 0,'0'0'1216'0,"0"0"256"0,0 0-1168 0,-2-5-304 16,2-1 0-16,-1 0 0 0,0-1 1792 0,1-1 288 15,-1-1 64-15,2-1 16 0,0 0-800 0,1-2-144 0,-2-1-48 0,1 1 0 16,0-3-496-16,1 0-96 16,1 0-32-16,1-2 0 0,-1 0-160 0,1 1-48 0,0 0 0 0,1-1 0 15,0 0-208-15,0 0-128 16,0 2 128-16,0-1-128 0,1 1 0 0,0 3 0 15,0 0 0-15,-1 2 128 0,0 3-256 0,0 2-64 0,-1 2 0 0,1 0 0 32,0 0-2864-32,-5 3-576 0</inkml:trace>
  <inkml:trace contextRef="#ctx0" brushRef="#br1" timeOffset="27948.538">14561 826 23951 0,'0'0'1056'0,"0"0"224"0,0 0-1024 0,0 0-256 0,0 0 0 0,0 5 0 16,0 0 3856-16,2 2 720 0,1-2 144 0,1 2 16 0,1 1-3136 0,0 1-640 16,1-1-128-16,1 1-32 0,0 0-560 0,2-1-112 15,0 0-128-15,1 0 176 0,-1-1-176 0,1 2 0 16,0 0 0-16,1-1 0 0,-1-3-304 0,-1 1 16 15,0 0 0-15,-1-2 0 16,0-1-400-16,-1-1-80 0,-2 0 0 0,-5-2-16 16,3 2-176-16,-3-2-16 0,0 0-16 0,0 0-15936 0</inkml:trace>
  <inkml:trace contextRef="#ctx0" brushRef="#br1" timeOffset="28169.59">14563 978 22111 0,'0'0'1968'0,"0"0"-1584"0,0 0-384 0,0 0 0 16,0 0 2944-16,0 0 496 0,0 0 96 0,0 0 32 15,1-5-1952-15,2-1-384 0,2-1-80 0,1-2 0 16,2-1-368-16,2-1-64 0,4-1-16 0,0-1 0 16,-1 0-448-16,-1 1-112 0,2-1-16 0,0 0 0 15,-1 2-128-15,0 0 0 0,-1 0 144 0,-2 2-144 31,0 1-1376-31,0 2-352 0,-2 1-64 0,-1 2 0 0</inkml:trace>
  <inkml:trace contextRef="#ctx0" brushRef="#br1" timeOffset="28336.181">14885 924 37087 0,'-5'11'1648'0,"5"-11"336"0,0 0-1600 0,-2 7-384 0,0 0 0 0,0-2 0 0,2-5 1424 0,0 0 208 16,-1 6 32-16,1-6 16 0,0 0-1136 0,0 0-224 16,0 0-64-16,0 0 0 0,5 3-256 0,1-1-256 15,0-2 64-15,0-1-12752 16,-1-3-2544-16</inkml:trace>
  <inkml:trace contextRef="#ctx0" brushRef="#br1" timeOffset="28486.064">14902 743 23039 0,'0'0'1024'0,"-5"1"192"0,-2-1-960 0,1 0-256 15,0-1 0-15,1-1 0 0,5 2 3456 0,0 0 656 0,0 0 128 0,-2-5 32 32,1 0-4272-32,2 0-656 0,2 0-240 0</inkml:trace>
  <inkml:trace contextRef="#ctx0" brushRef="#br1" timeOffset="28723.74">15008 602 30399 0,'0'0'2704'0,"0"0"-2160"0,2 6-544 0,0 0 0 0,1-1 3360 0,1 2 560 16,5 2 112-16,-2 1 32 0,1 0-2576 0,1 0-512 15,1 2-96-15,3 5-32 0,-1 0-512 0,0 2-96 16,-1 0-32-16,-1 0 0 0,-1 2-208 0,-1-3 0 15,-2 1 0-15,-1-2 0 0,-2 1 0 0,-1-1 0 16,-3 0 0-16,-1-2 0 0,-2-3 0 0,-1-2 0 16,-1 0 0-16,-1-2 0 0,0-1 0 0,-2-1 0 15,0-4-192-15,-1 0 192 16,-1-2-2288-16,1 0-336 0,-2-1-80 0</inkml:trace>
  <inkml:trace contextRef="#ctx0" brushRef="#br1" timeOffset="29873.159">13084 928 25679 0,'0'0'1136'0,"0"0"240"0,0 0-1104 0,0 0-272 16,0 0 0-16,0 0 0 0,-4-2 1344 0,4 2 224 15,0 0 32-15,0 0 16 0,-5 1-304 0,1 2-64 16,0 2-16-16,1 0 0 0,1 0-592 16,0 2-128-16,0 0-32 0,1 1 0 0,0 0-48 0,2 2-16 15,0 0 0-15,2 0 0 0,2-3-288 0,1 0-128 16,1 1 128-16,1-3-128 0,1 0 0 0,0-1 0 16,3-1 0-16,1-1 0 0,-2-3 0 0,1-1 0 15,1 0 0-15,-1-2 0 0,-1-1 0 0,1-3 0 16,-3 0 0-16,0 0 0 0,0 1 0 0,-3-1 0 15,0 0 0-15,-1 0 0 0,-2-1-304 0,1 2 64 16,-2 0 16-16,-1 1 0 0,-1 0 224 0,-1 1-144 16,1 5 144-16,0 0-128 0,-2-5 128 0,-1 1 0 15,3 4 0-15,0 0 0 0,-5-1 0 0,5 1 0 0,0 0 128 16,-5 3-128-16,5-3 224 0,-3 6-32 0,2 3 0 16,0-3 0-16,1 1-64 0,2 0-128 0,1 0 176 0,1 2-176 15,2 1 128-15,0 1-128 0,1 1 0 0,0 2 0 16,-2-1 0-16,1 1 0 0,1 3 0 0,0 3 0 15,-1-3 128-15,-1 4-128 0,-1 0 0 0,0 0 0 16,-1-1 128-16,-2 1-128 0,0-1 0 0,-1 0 0 0,-1-2 0 16,0-3 0-16,-2 0 0 0,-1 0 0 15,-2-3 0-15,0 0 0 0,-2-1 0 0,0-2 0 16,-1-5-128-16,0-1 128 0,0-1 0 0,-1-1-144 16,0 0 144-16,1-1 0 0,-1-2 0 0,0-1 0 0,2-1 0 15,2-2 192-15,0-1-32 0,3 1-16 16,0-2 176-16,1 0 48 0,0-1 0 0,2 0 0 0,1-2-16 15,1 1 0-15,1-2 0 0,0 2 0 0,2-3-160 0,2-1-16 16,2 0-16-16,0 0 0 0,0-1-160 16,-1 1 0-16,2 1 144 0,0-2-144 0,-1 3 0 0,0 1 0 15,-1 0 0-15,1 2 128 0,0 2-128 0,0 2 0 16,-2 2 0-16,-1-1 0 16,1 0-1104-16,-1 0-240 0,-1 2-64 0,1-2-10560 15,-6 4-2112-15</inkml:trace>
  <inkml:trace contextRef="#ctx0" brushRef="#br1" timeOffset="30245.954">13505 1068 18431 0,'-4'11'1632'0,"2"-5"-1312"16,-2 1-320-16,1 0 0 0,-1 1 2400 0,0 2 416 16,0 0 64-16,1 1 32 0,0-1-1504 0,1 0-288 15,1-2-64-15,1 0-16 0,1-3-656 0,-1-5-144 16,3 5-32-16,-3-5 0 0,5 1-208 0,1-2 0 16,0-2 0-16,-2-1-14880 15</inkml:trace>
  <inkml:trace contextRef="#ctx0" brushRef="#br1" timeOffset="30387.759">13477 987 31391 0,'0'0'1392'0,"0"0"272"0,-5 3-1328 0,5-3-336 16,0 0 0-16,0 0 0 0,0 0 704 0,0 0 64 0,0 0 0 0,0 0 16 31,0 0-1248-31,0 0-256 0</inkml:trace>
  <inkml:trace contextRef="#ctx0" brushRef="#br1" timeOffset="30643.194">13713 929 13823 0,'0'0'1216'0,"0"0"-960"15,0 0-256-15,0 0 0 0,0 0 4720 0,6 0 896 16,0-1 176-16,0 1 32 0,1-1-3904 0,0 1-768 16,0 0-176-16,-1 0-16 0,1-2-768 0,-1 0-192 15,1 1 0-15,-1 0-11296 16,0-1-2288-16</inkml:trace>
  <inkml:trace contextRef="#ctx0" brushRef="#br1" timeOffset="30774.994">13668 1071 36447 0,'0'0'1616'0,"0"0"336"0,0 0-1568 0,0 0-384 0,0 0 0 0,0 0 0 16,5-1 1264-16,2 0 160 0,1-1 48 0,2 0 0 15,1-1-912-15,-1 0-176 0,2 0-48 0,1 0-12912 16,0-2-2592-16</inkml:trace>
  <inkml:trace contextRef="#ctx0" brushRef="#br1" timeOffset="31788.353">13052 727 29023 0,'0'0'1280'0,"0"0"272"0,3-4-1232 0,-1-2-320 0,1 0 0 0,1-3 0 15,0 1 1664-15,1-1 288 0,0 0 48 0,1 0 16 16,-1 0-816-16,1 3-176 0,-3-3-16 0,1 3-16 15,0-3-624-15,0 3-128 0,0 1-32 0,0 2 0 16,-4 3-80-16,0 0 0 0,4-2-128 0,-4 2 192 16,0 0-192-16,5 1 0 0,0 1 0 0,-1 2 0 0,0-2 160 0,-1 1-160 15,2 1 160-15,0 1-160 0,1 1 128 0,-1 2-128 16,1-2 0-16,0 0 0 0,2-1 128 0,-2 0-128 16,0 1 0-16,1 1 0 0,1-1 0 0,-2-1 0 15,-1-1 0-15,-1-2 0 0,0 1 272 0,0-1-32 16,-4-2-16-16,5 2-18928 15</inkml:trace>
  <inkml:trace contextRef="#ctx0" brushRef="#br1" timeOffset="34654.361">14133 1032 25791 0,'0'0'1152'0,"0"0"224"0,0 0-1104 0,0 0-272 0,0 0 0 0,0 0 0 16,0 0 1360-16,0 0 224 0,0 0 32 0,6 2 16 15,1-1-576-15,0-1-112 0,0 0-32 0,2 0 0 16,1-1-432-16,0-1-96 0,0-2 0 0,1 0-16 16,0 0-240-16,1 1-128 0,-2-1 128 0,1 1-128 15,1-1 0-15,-2 0 144 0,-1 0-144 0,-1 1 0 31,1-1-1696-31,-2 0-448 0</inkml:trace>
  <inkml:trace contextRef="#ctx0" brushRef="#br1" timeOffset="35843.422">14100 1701 11055 0,'0'0'976'0,"0"0"-784"16,0 0-192-16,0 0 0 0,0 0 2304 0,0 0 432 0,4-5 80 15,-2-1 0-15,0 0-1280 0,-1 0-272 16,1 1-48-16,0-2-16 0,0 0-128 0,0 0-32 16,0-1 0-16,-1 0 0 0,0 1-80 0,0 1 0 15,0-1-16-15,0 0 0 0,0 1-32 0,0 0 0 16,1 0 0-16,-2 6 0 0,0 0-560 0,0 0-112 16,0 0-32-16,0 0 0 0,0 0 0 0,0 0 0 0,0 0 0 0,0 0 0 15,0 0-208-15,5 4 128 0,1 0-128 0,1 0 0 16,0 0 320-16,1 0-16 0,0 1-16 0,1-1 0 15,0 0-480-15,1-1-112 0,1-1-16 0,0 1 0 16,-1-1 320-16,-1 0 0 0,0-1 0 0,0 0 0 16,0-1 0-16,-1 0 0 0,-1 0 0 0,-1-1 0 15,-6 1-256-15,6-1-80 0,-6 1-32 0,0 0-10576 16,4-4-2112-16</inkml:trace>
  <inkml:trace contextRef="#ctx0" brushRef="#br1" timeOffset="36141.496">14178 1654 15663 0,'0'0'688'15,"0"0"144"-15,0 0-656 0,0 0-176 0,0 0 0 0,0 0 0 0,0 0 4080 0,-3 6 784 16,0 3 144-16,2 0 48 0,-1 2-3104 0,1 3-608 16,1-1-128-16,0 4-32 0,0-1-480 0,1 1-112 15,2 1-16-15,0 4 0 0,0 3-448 16,0-2-128-16,0 0 0 0,2 0 0 0,-1 1 176 0,0-3-176 0,2 1 192 16,0-5-384-16,-2 1-80 0,-1-2-16 0,3 0 0 15,-1-1 288-15</inkml:trace>
  <inkml:trace contextRef="#ctx0" brushRef="#br1" timeOffset="64465.458">12142 5116 21823 0,'0'0'960'0,"0"0"208"0,9 0-928 0,0 0-240 15,-1 0 0-15,0-2 0 0,2 1 1760 0,-1 0 304 16,0 0 64-16,-1-2 16 0,-1 1-496 0,1 2-112 15,0-2 0-15,-1 2-16 0,-7 0-336 0,0 0-64 0,0 0-16 0,0 0 0 16,0 0-112-16,-2 5-32 16,-2 3 0-16,-4 1 0 0,-4 2-224 0,-3 1-48 0,-3 3-16 0,-1 1 0 15,-3 0-128-15,0 2-32 16,-1 1 0-16,-1-3 0 0,-3 1 0 0,1-3-16 0,-1-2 0 0,-2 0 0 16,0-1-176-16,0-1-48 0,0-1 0 0,2-1 0 15,-1-2-128-15,3 1-16 0,2-2-128 0,0 1 192 16,2-3-192-16,0 1 0 0,2-2 0 0,3 1 0 15,0 1 0-15,2-1 0 0,0 0 0 0,2 0 0 16,0-1 0-16,2 0 0 0,0 0 0 0,2 1 0 31,2-2-1376-31,1 3-160 0,5-4-48 0,0 0 0 16,0 0-1616-16,0 0-320 0</inkml:trace>
  <inkml:trace contextRef="#ctx0" brushRef="#br1" timeOffset="64801.832">11480 5321 22575 0,'0'0'992'0,"0"0"224"0,0 0-976 16,0 0-240-16,0 0 0 0,0 0 0 0,0 0 1280 0,6-1 192 15,0 2 64-15,-1-1 0 0,-5 0-656 0,7-1-128 16,0 1-32-16,0 1 0 0,1 1-288 0,1 0-64 15,1 1-16-15,-1 1 0 0,-1 1 64 0,0 3 16 16,-2-1 0-16,0 2 0 0,-3-1 64 0,0 3 16 16,-2 0 0-16,0 3 0 0,-1-1-32 0,2 2 0 0,0-1 0 0,1-2 0 15,0-1 48-15,2-1 16 0,1-1 0 0,1-1 0 16,0-4-112-16,1-1-32 16,0 0 0-16,-1-1 0 0,1-1-192 0,0 0-32 15,0-1-16-15,0 1 0 0,0 0-160 0,-1-1 0 16,-1 0-192-16,2-1-17984 0</inkml:trace>
</inkml:ink>
</file>

<file path=ppt/ink/ink8.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21T22:50:37.196"/>
    </inkml:context>
    <inkml:brush xml:id="br0">
      <inkml:brushProperty name="width" value="0.05292" units="cm"/>
      <inkml:brushProperty name="height" value="0.05292" units="cm"/>
      <inkml:brushProperty name="color" value="#0070C0"/>
    </inkml:brush>
  </inkml:definitions>
  <inkml:trace contextRef="#ctx0" brushRef="#br0">15503 1550 35471 0,'-6'10'1568'0,"3"-4"336"0,-1 1-1520 0,1 3-384 16,0 1 0-16,1 4 0 0,0 2 1536 0,1 1 224 15,0 2 48-15,1 0 16 0,1 0-656 0,1 0-128 16,0 1-16-16,0 0-16 0,0 1-544 0,-1-2-96 16,0 3-32-16,1 3 0 0,0 2-208 0,1-1-128 15,-1 0 128-15,1 1-128 0,0-4 0 0,1 7 128 16,1-6-128-16,-1-3 0 0,-1 0 0 0,0-6 0 15,0-2 0-15,1-3 0 0,-1-2 0 0,0-2 0 0,-1-2 0 0,-2-5 0 16,0 0-192-16,0 0-128 0,0 0 0 0,-1-6-16 31,-1-3-1584-31,0-3-320 0,0-3-64 0,0-1-9936 0,-1-3-1984 16</inkml:trace>
  <inkml:trace contextRef="#ctx0" brushRef="#br0" timeOffset="446.645">15448 1720 9215 0,'-9'-11'400'0,"6"6"96"0,-1-1-496 0,1-2 0 0,-1-2 0 0,0 1 0 15,1-2 5008-15,0 0 912 0,0 0 176 0,1 0 48 16,1 1-3600-16,2-1-720 0,1 1-144 0,2 0-16 16,2-3-544-16,1 1-96 0,3 0-32 0,2 1 0 15,3 0-96-15,1 0-32 0,1 3 0 0,1 1 0 16,1 0-208-16,0 4-32 0,-1 2-16 0,0 1 0 0,-1 0-272 0,-1 4-48 15,-2 1-16-15,-1 2 0 0,-1 3-112 0,0 2-32 16,-2 0 0-16,-2 3 0 0,0 2 112 0,-2 2 16 16,-2 4 0-16,-1-1 0 0,-3 2 96 0,-1-1 32 15,-3 1 0-15,-2-3 0 0,-1 0 0 0,-1-2 0 16,-2 1 0-16,-2-2 0 0,-2 1-80 0,1-1-16 16,-2-3 0-16,0 2 0 0,1-2-96 0,0-3 0 15,1 1-16-15,3-2 0 0,1-2-32 0,1 0 0 16,1-3 0-16,2 0 0 0,2 0-144 0,3-6 0 15,-1 5 144-15,1-5-144 0,0 0 0 0,4 5 0 16,2-2 0-16,2 1 0 0,1-1 0 0,1 1 0 16,2 0 0-16,2 0 0 0,-1 1 0 0,0-3 0 15,1 1 0-15,0 1 0 0,-2 0 0 0,2-1 0 16,-1 1 0-16,-1-1 0 0,1-1 0 0,-1 0 0 0,-1 0 0 0,-1 1 0 16,1-2 0-16,0 0 0 15,-2 0 0-15,0 0 0 0,-3-1-208 0,0 0-64 0,-6 0-16 16,6-2 0-1,-6 2-1152-15,0 0-224 0,5-4-64 0,-2-1 0 16,-2 1-1344-16,0-2-256 0,-1 0-64 0</inkml:trace>
  <inkml:trace contextRef="#ctx0" brushRef="#br0" timeOffset="1396.516">16139 1549 25855 0,'0'0'1152'0,"-1"-4"224"0,0 0-1104 0,-1 1-272 16,1-1 0-16,1 4 0 0,-5-2 2240 0,0 0 400 16,-1 1 80-16,-1 2 16 0,0 1-992 0,-2 2-192 0,1-1-32 0,-3 3-16 15,0 1-416-15,-1 1-96 16,2 1-16-16,-1 0 0 0,2-1-400 0,1 1-96 0,1 0-16 0,2 1 0 15,4-3-240-15,-1 1-48 0,1 2-16 0,2 0 0 16,1 0 96-16,2 1 0 0,2-2 16 0,1 2 0 16,1 0-16-16,0 0 0 0,2-1 0 0,-2 1 0 15,0 0-128-15,0 1-128 0,1-3 192 0,-2 2-192 16,-2 1 160-16,1-2-160 0,-1-1 128 0,0 2-128 16,-3 0 128-16,-1 1-128 0,-2-1 128 0,-2 2-128 15,-1 0 160-15,-1 0-160 0,-1 0 192 0,-3 0-192 16,-1-1 304-16,0-2-48 0,-3 0-16 0,1-3 0 0,0-1-112 0,-1-1 0 15,-1-5-128-15,0 0 192 0,0-3-192 0,2-1 0 16,-2-1 0-16,3-2 0 16,1-2-288-16,2 1-96 0,3-2-32 0,2 1 0 15,3-3-1408-15,2 3-288 0,4-2-48 0,1 0-16 16,3 0-1104-16,2 0-240 0</inkml:trace>
  <inkml:trace contextRef="#ctx0" brushRef="#br0" timeOffset="1734.218">16438 1564 27647 0,'0'0'2448'0,"-5"-2"-1952"15,-2-1-496-15,-1-2 0 0,-2 1 3328 0,-1 1 560 16,-2 1 112-16,-1 1 32 0,-2 0-1856 0,0 1-352 16,0 1-80-16,-1 1-16 0,0 1-848 0,0 2-176 0,3 0-48 0,0 0 0 15,3 1-400-15,2 0-96 0,2 1-16 0,1-1 0 16,3 0-144-16,3 1 0 15,2 0 0-15,2 0 0 0,2-1 0 0,1 0 0 16,4 1 0-16,1 1 0 0,0 1 0 0,1 0 0 0,1 0 0 0,1 0 0 16,-1 2 0-16,1 1 0 0,-3 0 0 0,-2-1 0 15,-2 2 0-15,-2-2 0 0,-2 0 0 0,-1-1 0 16,-3 1 0-16,-2-1 208 0,-3-1-48 0,-2 0-16 0,-2 2 176 0,-2-2 48 16,-1 1 0-16,0-2 0 15,1 0-112-15,-2 0-32 0,-1-1 0 0,1-2 0 16,2 0-224-16,-1-4 144 0,1 0-144 0,1-1 128 15,3-1-128-15,0 0 0 0,0-2-160 0,1 1 160 16,2-3-512-16,1 1 0 0,1 0 0 0,2 4 0 16,0-5-1328-16,2 0-272 0,1 0-48 0,1 2-16 15,1-1-1200-15,1 1-240 0</inkml:trace>
  <inkml:trace contextRef="#ctx0" brushRef="#br0" timeOffset="2163.725">16501 1765 10127 0,'0'0'448'0,"0"0"96"0,0 0-544 0,0 0 0 15,0 0 0-15,0 0 0 0,0 0 6704 0,0 0 1232 16,0 0 240-16,-4 3 48 0,0 2-6576 0,1 0-1328 0,1 1-320 16,1 0 1600-16,1-1 240 15,0-5 48-15,0 6 16 0,0-1-1456 0,1 0-304 16,-1-5-144-16,5 5 160 0,0-1-160 0,0-2 0 0,1 1 0 15,0-3 0-15,-6 0 0 0,6-2 0 0,-1 1 0 16,-1-1 0-16,-4 2 0 0,5-2 0 0,-5 2 0 16,6-2-128-16,-6 2 128 0,0 0 0 0,0 0 0 15,0 0 0-15,0 0 0 0,0 0 0 0,0 0 0 16,6 0 0-16,-6 0 0 0,6 2 0 0,0 0 128 16,-6-2 112-16,8 2 16 0,-1 1 0 0,0-3 0 15,0 1 0-15,1 0 16 0,0-1 0 0,-1-1 0 16,0 0-80-16,1-2 0 0,-1 1-16 0,1-1 0 15,-1 1 128-15,1-2 16 0,-2 0 16 0,0 0 0 16,-1 0-336-16,0-2 0 0,-1 1 0 0,-1-2 0 0,0 1 0 16,0-1 128-16,0-1-128 0,0 1 0 0,-1-1 0 0,-1 1 0 15,1-2 0-15,-1 2 0 16,-1 0-336-16,0 3-144 0,-1-3-32 0,0 2 0 0,-1 2 512 0,2 3 0 16,-5-3-128-16,1 1 128 15,4 2-2576-15,-4 0-480 0,-1 1-80 0</inkml:trace>
  <inkml:trace contextRef="#ctx0" brushRef="#br0" timeOffset="2528.199">16396 2004 31039 0,'0'0'1376'0,"-5"-3"288"0,-1-1-1344 0,1-1-320 0,0-3 0 0,0-1 0 16,1-4 2256-16,1-2 384 0,0-1 80 0,1-2 16 15,0-2-1120-15,1 2-208 0,0 0-64 0,1-1 0 16,0 1-576-16,2-2-128 0,1-1-32 0,1 0 0 0,1-2-240 0,2 0-48 16,1-1-16-16,2 1 0 0,-2-1-304 0,2 2 0 15,1-3 0-15,1 4 0 0,-3 2 0 0,1 2 0 16,0 2 0-16,-1 1 0 16,0 2-832-16,-1 3-240 0,0 1-32 0,1 3-16 15,-2 3-1456-15,0 0-304 0</inkml:trace>
  <inkml:trace contextRef="#ctx0" brushRef="#br0" timeOffset="3147.658">16777 1821 19343 0,'0'0'1728'0,"0"0"-1392"16,0 0-336-16,0 0 0 0,-3 6 3232 0,-1 0 576 16,0 1 112-16,0 0 32 0,0 3-1984 0,0-1-400 15,0 3-80-15,1 1-16 0,0-1-592 0,1 0-128 16,1-1-32-16,1-2 0 0,2 0-208 0,2-3-32 15,0-1-16-15,3-2 0 0,1-2-176 0,1-3-32 16,1-2-16-16,-1-2 0 0,-1-2-16 0,1 0 0 16,-2-4 0-16,0 0 0 0,0 0-224 0,-1 2 144 15,-2 0-144-15,0 0 128 0,-1 2-128 0,-2-1 128 16,-1 4-128-16,1-2 128 0,-3 2 160 0,2 5 32 16,-3-4 0-16,3 4 0 0,-5-2 272 0,1-1 64 15,-2 2 16-15,1 0 0 0,5 1-272 0,-5 1-48 0,0-1-16 0,5 0 0 16,0 0-336-16,0 0 128 15,0 0-128-15,0 0 0 0,0 0 0 0,0 0 0 0,0 0 0 16,0 0 0-16,0 0 0 0,-3 5 0 0,-1-1 0 16,1 0 0-16,-3 0 0 0,1 1 128 0,1-3-128 0,-1 0 0 15,1-2 160-15,4 0-32 0,0 0-128 0,-2-4 192 32,2-1-832-32,0 0-192 0,1-1-16 0,1 0-13648 0,-1 0-2720 0</inkml:trace>
  <inkml:trace contextRef="#ctx0" brushRef="#br0" timeOffset="3656.925">16970 1989 17503 0,'0'0'1552'0,"0"0"-1232"15,0 0-320-15,0 0 0 0,0 0 4864 0,0 0 896 16,0 0 192-16,2-6 48 0,-1 2-3056 0,1-2-592 16,0-2-128-16,1 0-32 0,0-1-1328 0,1 0-272 15,-1-2-48-15,2 1-16 0,0 0-400 0,0 1-128 16,-1 1 0-16,0 0 0 16,0 0-496-16,0 1-208 15,-1 0-32-15,-1 1-13344 0,1 0-2656 0</inkml:trace>
  <inkml:trace contextRef="#ctx0" brushRef="#br0" timeOffset="4115.264">17128 1736 21183 0,'0'0'1888'0,"0"0"-1504"15,-2-5-384-15,0 0 0 0,1 0 3312 0,1 5 592 0,-2-4 112 0,2 4 16 16,0 0-1904-16,0 0-384 0,0 0-80 0,0 0 0 16,0 0-976-16,0 6-192 0,1 1-48 0,0 1 0 15,0 1-272-15,0 0-176 16,0 0 192-16,1-1-192 0,0 1 176 0,0 0-176 0,1 0 160 0,0-2-160 16,1 1 224-16,0-2-48 0,0-1-16 0,3-1 0 0,1-1 16 0,0-1 0 15,0-1 0-15,1-2 0 16,1-1 48-16,2-1 16 0,-2 0 0 0,0-1 0 15,-1 1-96-15,0-2-16 0,0 0 0 0,0 0 0 16,-3 1-128-16,-1 1 128 0,1-2-128 0,-2 0 128 0,0 2-128 0,-4 3 0 16,3-3 0-16,1 1 128 15,-4 2-128-15,0 0 0 0,0 0 0 0,0 0 128 16,0 0-128-16,0 0 128 0,4 0-128 0,0-1 128 16,-4 1 112-16,0 0 16 0,4-2 0 0,0 0 0 0,0 0-16 0,-2-1 0 15,1-1 0-15,1 0 0 0,-1 0-112 0,0-2-128 16,-2 0 176-16,2 0-176 0,-1-1 128 0,0 0-128 15,-1 0 0-15,0 1 0 0,-1-1 0 0,1 0 0 16,1 0 0-16,-1 0 0 16,0 0-720-16,0 0-256 15,1 2-48-15,-1 0-16 0,-1 1-1824 0,0 4-352 0</inkml:trace>
  <inkml:trace contextRef="#ctx0" brushRef="#br0" timeOffset="4343.224">17457 1806 35007 0,'0'0'1552'0,"0"0"320"0,0 0-1488 0,0 0-384 15,0 0 0-15,0 0 0 0,0 0 1664 0,1 9 256 0,-2-3 48 0,1 2 16 16,1-1-1216-16,0 1-224 15,0 0-48-15,2-1-16 0,-1 0-336 0,1 2-144 0,0-2 128 0,-1 0-128 32,0-1-752-32,0 1-224 0,-2-7-48 0,0 0-11424 0,0 0-2272 0</inkml:trace>
  <inkml:trace contextRef="#ctx0" brushRef="#br0" timeOffset="4634.089">17533 1410 14735 0,'-6'-3'1312'0,"-1"1"-1056"16,1-2-256-16,1 0 0 0,2-1 6192 0,1 0 1168 15,2 5 256-15,1-5 32 0,2 1-4816 0,2 2-960 16,2-1-192-16,3 2-32 0,1 1-960 0,1 3-192 16,2-1-48-16,3 3 0 0,-1 1-224 0,3 2-48 15,-2 2-16-15,-1 2 0 0,0 5-160 0,-4-2 0 16,1 5 0-16,-2 3 128 0,-2 1-128 0,-2 2 0 15,-1 2 0-15,-2 0 0 0,-1 2 0 0,-3-2 0 16,-1-2 0-16,-2-1 0 0,-1-2 0 0,0-1 0 16,-1-4 0-16,-1-1 0 0,-2-3 0 0,0-1 0 15,-1-2 0-15,1-2 0 0,2-3 0 0,0-1 0 0,0-3 0 0,1-1 0 32,1-2-1600-32,0-1-368 0,0-1-64 0</inkml:trace>
  <inkml:trace contextRef="#ctx0" brushRef="#br0" timeOffset="5372.244">18051 1505 24879 0,'0'0'2208'0,"0"0"-1760"15,0 0-448-15,0 0 0 0,0 0 3520 0,7-1 640 16,0 2 112-16,0-1 16 0,1 0-2928 0,0 0-592 16,1 1-112-16,0 0-16 0,0-1-512 0,-1 1-128 15,1 0 0-15,0 0 0 16,1 1-2240-16,-2 0-448 0,-2 1-112 0</inkml:trace>
  <inkml:trace contextRef="#ctx0" brushRef="#br0" timeOffset="5517.13">18095 1654 14735 0,'0'0'1312'0,"0"0"-1056"0,0 0-256 0,0 0 0 0,0 0 5888 0,0 0 1136 16,0 0 208-16,0 0 64 16,0 0-4640-16,0 0-928 0,0 0-176 0,0 0-32 15,7-2-992-15,0 1-192 0,0-1-32 0,2 0-16 16,1 1-1376-16,3-2-288 16,-1 1-48-16</inkml:trace>
  <inkml:trace contextRef="#ctx0" brushRef="#br0" timeOffset="6007.333">18528 1183 18431 0,'0'0'816'0,"0"0"160"16,0 0-784-16,0 0-192 0,0 0 0 0,0 0 0 0,0 0 4800 0,8 2 896 15,-1-2 192-15,1 0 48 0,0-1-3488 0,2 0-688 16,0-1-144-16,0 2-16 0,1-1-736 0,2 1-144 15,0 0-16-15,0 0-16 0,-1 1-448 0,2 0-96 16,-2 1-16-16,-1 0 0 0,0 0-128 0,-2 1 0 16,1-1 0-16,0 1 0 15,-1 0-1296-15,0-1-144 0,1 0-32 0,0-1 0 16,-1 1-784-16,-2-2-176 0,0-2-16 0,-7 2-14192 0</inkml:trace>
  <inkml:trace contextRef="#ctx0" brushRef="#br0" timeOffset="6298.605">18540 1188 23039 0,'0'0'2048'0,"0"0"-1648"16,0 0-400-16,0 0 0 0,0 0 3520 0,0 0 608 0,0 0 128 0,0 0 32 15,0 0-1760-15,4 8-352 0,-1 2-64 0,1 1 0 0,0 2-896 0,0 1-192 16,1 3-16-16,1-1-16 16,1 2-480-16,1 0-80 0,-1-1-32 0,0 1 0 15,1-4-256-15,0 4-144 0,1-3 160 0,1 0-160 16,-1 0 0-16,0 0 0 0,2-2 0 0,-1 1 0 16,1-1-880-16,-3-1-112 0,0-2-32 0,-1-1 0 15,0-2-576 1,0 0-112-16,-2-2-16 0,-5-5-11296 0,0 0-2256 0</inkml:trace>
  <inkml:trace contextRef="#ctx0" brushRef="#br0" timeOffset="6563.191">18540 1830 27647 0,'0'0'2448'0,"0"0"-1952"16,0 0-496-16,0 0 0 0,0 0 3360 0,4-5 576 16,-1-4 112-16,2 0 32 0,-1 0-2160 0,3-1-416 15,1-4-96-15,1 0 0 0,1-2-816 0,0-3-144 16,1 0-48-16,2-3 0 0,1 1-272 0,-1-1-128 16,2 0 0-16,0 0 128 0,-4 1-128 0,1 2 0 0,-1 2 0 0,-1 4 0 31,-2-1-1280-31,-2 5-224 0,-1 0-48 0,-2 4-12000 15,-2 1-2384-15</inkml:trace>
  <inkml:trace contextRef="#ctx0" brushRef="#br0" timeOffset="6763.669">18554 1782 24879 0,'0'0'1088'0,"0"0"256"0,0 0-1088 0,1 6-256 0,-1-6 0 0,0 0 0 0,3 5 4080 0,2 0 752 16,0-3 160-16,1 1 16 0,0-1-2736 0,1 1-544 15,1-1-128-15,1 0 0 0,0 1-800 0,2-1-160 16,1 1-16-16,0 0-16 0,2 1-368 0,-2-1-80 16,0 0-16-16,0-1 0 0,0 2-144 0,2 0-176 15,-1-2 48-15,1 0 0 16,-1-2-1344-16,-1-1-272 0,0-1-48 0,-1-1-16 16,-2 0-1552-16,-1 0-304 0</inkml:trace>
  <inkml:trace contextRef="#ctx0" brushRef="#br0" timeOffset="6936.065">18891 1715 38751 0,'0'0'848'0,"0"0"176"0,0 0 48 0,-1 5 16 0,-2 1-864 0,1 1-224 16,0-1 0-16,1 2 0 0,0 1 1168 0,0-2 192 15,0 1 48-15,0 0 0 0,1 1-896 0,0-2-160 0,-1 0-32 0,1-1-16 16,0 1-464-16,0-2-96 0,0-5 0 0,0 0-12896 15,0 0-2576-15</inkml:trace>
  <inkml:trace contextRef="#ctx0" brushRef="#br0" timeOffset="7228.553">18851 1044 23951 0,'0'0'2128'0,"0"0"-1696"16,0 0-432-16,-2 8 0 0,1-1 3776 0,0 2 688 15,0 0 128-15,0 2 16 0,0 1-2720 0,0 3-544 16,-1 2-128-16,1 0 0 0,0 3-736 0,1-1-144 0,0 2-16 0,0 0-16 15,-1-1-304-15,1 1 0 16,0-4 0-16,0-2 0 16,1-1-848-16,1-3-288 0,0-2-48 0,1-1-11744 15,0-2-2368-15</inkml:trace>
  <inkml:trace contextRef="#ctx0" brushRef="#br0" timeOffset="7818.896">19028 1759 15663 0,'0'0'1392'0,"0"0"-1120"0,0 0-272 0,0 0 0 16,0 0 3440-16,0 0 624 0,-4 4 128 0,-1 1 32 15,0 0-2208-15,1 1-432 0,0 0-96 0,2 0-16 16,-1 1-528-16,0-2-112 0,1 2-32 0,1 0 0 16,2-1-544-16,0 0-96 0,1 0-32 0,1-1 0 15,-3-5-128-15,4 5 0 0,-4-5 0 0,5 2 0 16,-5-2-208-16,7 0 16 0,-1-1 16 0,0-2 0 15,0-2-2000-15,-2-2-384 0</inkml:trace>
  <inkml:trace contextRef="#ctx0" brushRef="#br0" timeOffset="7950.437">19048 1597 22111 0,'0'0'976'0,"-6"1"208"0,0-2-944 0,-1 0-240 15,0 0 0-15,7 1 0 0,0 0 3856 0,0 0 736 16,0 0 144-16,0 0 16 0,0 0-3536 0,0 0-704 15,0 0-128-15,0 0-48 16,0 0-1920-16,6 0-384 0</inkml:trace>
  <inkml:trace contextRef="#ctx0" brushRef="#br0" timeOffset="8151.004">19203 1715 40607 0,'0'0'896'0,"0"0"176"0,0 0 32 0,0 0 48 0,0 0-928 0,0 0-224 0,0 0 0 0,6 2 0 16,0-1 640-16,0-1 96 15,0 0 16-15,2-1 0 16,2 0-1136-16,-1 0-240 0,-2-1-32 0,0 0-17920 0</inkml:trace>
  <inkml:trace contextRef="#ctx0" brushRef="#br0" timeOffset="8281.525">19179 1820 42383 0,'0'0'928'0,"0"0"192"0,0 0 32 0,0 0 64 0,0 0-976 0,0 0-240 0,6 2 0 0,0 1 0 0,2-3 352 0,1 0 32 16,0 0 0-16,2-2 0 0,2 1-512 0,0 0-112 16,0 0-16-16,0-1-18944 15</inkml:trace>
  <inkml:trace contextRef="#ctx0" brushRef="#br0" timeOffset="8488.403">19462 1673 34847 0,'0'0'1536'0,"0"0"320"0,0 7-1472 0,-1-1-384 0,-1 1 0 0,1 1 0 16,0-1 1472-16,0 0 208 16,0 2 48-16,0 0 16 0,1-1-1296 0,0-1-256 0,-1 1-48 0,1-2-12400 15,0 2-2480-15</inkml:trace>
  <inkml:trace contextRef="#ctx0" brushRef="#br0" timeOffset="9422.553">19149 1124 11967 0,'0'0'528'0,"0"0"112"0,0 0-512 0,0 0-128 16,0 6 0-16,0 1 0 0,1-2 3360 0,1 1 640 0,0 2 128 0,1 0 32 15,0 2-2464-15,0-2-480 0,-1-1-112 0,1 1-16 16,0 1-144-16,-1-3-48 16,1 0 0-16,-1 0 0 0,-2-6 112 0,2 6 16 0,-2-6 0 0,0 0 0 15,0 0-112-15,0 0-16 0,0 0 0 0,0 0 0 16,0 0-192-16,5-3-64 0,1-2 0 0,-1-2 0 16,0-2-64-16,0-1 0 0,0-1-16 0,0-2 0 15,3-2-208-15,-1 1-32 0,0 1-16 0,0 0 0 16,0 0-144-16,1 2-32 0,0 0 0 0,0 2 0 15,1 0-128-15,-1 4 0 0,-1 0 0 0,-2 3 0 0,1 0 0 16,1 0 0-16,-2 4 0 0,0 1 0 0,1 3 128 0,-2 1-128 16,0 3 0-16,1 1 128 0,-3 1-128 0,1 1 192 15,0 1-192-15,-1 0 192 0,1 0-192 0,1 1 160 16,-2-4-160-16,1 0 160 0,0 1-160 0,0 0 0 16,0-1-192-16,0-2 192 15,0 0-1536-15,0 0-176 16,0-1-32-16,-1 0-16 0,2-2-1440 0,-1 0-272 0</inkml:trace>
  <inkml:trace contextRef="#ctx0" brushRef="#br0" timeOffset="12625.081">19893 1717 13823 0,'0'0'1216'0,"-5"0"-960"0,-1-1-256 0,0 0 0 0,2 0 3280 0,-1-2 624 15,1-1 112-15,1-2 16 0,-1-1-1872 0,1-1-384 16,1-3-80-16,0 0-16 0,0-1-576 0,1-1-112 16,1-1-32-16,0-1 0 0,0-1-240 0,1 1-48 15,1-2-16-15,1 0 0 0,0 0-32 0,1-1-16 16,0 1 0-16,1 0 0 0,0 1-160 0,-1 1-48 16,1 0 0-16,1 0 0 0,0 1-144 0,0-1-48 15,0-1 0-15,1 1 0 0,0-1-16 0,2 0-16 16,1 0 0-16,0 0 0 0,1 0-176 0,-2 2 0 15,1-3 0-15,0 3 128 0,0 0-128 0,-1 2 0 16,-1 2 0-16,-1 2 0 16,-1 1-832-16,-2 2-208 0,-4 5-48 0,0 0-11712 15,0 0-2336-15</inkml:trace>
  <inkml:trace contextRef="#ctx0" brushRef="#br0" timeOffset="13341.534">20146 1422 22175 0,'0'0'976'0,"0"0"208"0,0 0-944 0,0 0-240 15,0 0 0-15,0 0 0 0,0 0 1280 0,0 0 192 16,0 0 64-16,0 0 0 0,0 0-384 0,2 7-80 16,-1-1-16-16,0 1 0 0,1 0-480 0,-1 0-80 15,0 0-32-15,-1 2 0 0,0-3-144 0,1 2-16 16,0-1-16-16,1-1 0 0,-1 1 32 0,1-1 0 15,1-1 0-15,1 0 0 0,-4-5 0 0,7 3 0 16,-1-1 0-16,1-2 0 0,0 0 16 0,0-3 16 16,0-1 0-16,0-1 0 0,-1 0-96 0,0-1 0 15,0-1-16-15,-1 1 0 0,-3-2-112 0,1 1 0 0,-1 0-128 0,-1 0 192 16,-2 0-192-16,0 1 176 0,-1 0-176 0,0 1 160 16,0 2-160-16,2 3 160 0,-4-4-160 0,1 1 160 15,3 3 64-15,0 0 16 16,0 0 0-16,0 0 0 0,-4 1-80 0,4-1-16 15,0 0 0-15,0 6 0 0,0 0-144 0,1 2 0 16,2-1 0-16,1 2 0 0,3 2 0 0,2 1 0 16,2 1 0-16,-1 2 0 0,1 1 0 0,1-1 0 0,0 3 0 15,-2 0 0-15,1 3 0 0,-1 0 0 0,-2 0 0 16,-2-1 0-16,-1 1 0 0,-3 0 0 0,-1-3 0 0,-1 0 0 16,-1-2 0-16,-3 1 128 0,-2-1-128 0,-1-1 0 15,-1-1 128-15,-1 0-128 0,0-2 0 0,1 1 128 0,-2-1-128 0,0-2 128 16,0-2-128-16,1-2 128 0,-1 0 0 0,1-2-128 15,1-3 192-15,1-1-64 0,1-1 256 0,3-4 32 16,-1 0 16-16,1-1 0 0,0 0-112 0,2-4 0 16,0-1-16-16,1-1 0 0,1 0-96 0,1 0-16 15,1-3 0-15,1 1 0 0,0-2-64 0,1-1-128 16,1 0 176-16,1-1-176 0,-1 1 192 0,1-1-192 16,2 0 192-16,-1 1-192 0,1 0 128 0,0 0-128 15,0 1 0-15,0 1 0 0,-1 2 0 0,0 0 0 16,0 2 0-16,-1 1 0 0,-1 1 0 0,-1 5 0 15,-1 0 0-15,-4 4 0 0,0 0-192 0,0 0-112 16,0 0-16-16,0 0 0 16,0 0-2304-16,3 5-448 0,0 0-112 0</inkml:trace>
  <inkml:trace contextRef="#ctx0" brushRef="#br0" timeOffset="13996.288">20561 1456 20271 0,'-5'2'1792'16,"-2"-1"-1424"-16,0 0-368 0,1 1 0 0,0-2 4672 0,6 0 880 15,-5 1 160-15,5-1 48 0,0 0-4048 0,0 0-816 16,0 0-144-16,0 0-48 0,0 0-704 0,0 0-160 16,8 0-32-16,-1 0-18960 15</inkml:trace>
  <inkml:trace contextRef="#ctx0" brushRef="#br0" timeOffset="16928.738">20540 1678 15551 0,'0'0'688'0,"0"0"144"0,4-5-672 0,-1-1-160 16,0 0 0-16,0 1 0 0,0 0 1280 0,0 0 208 15,-1 0 48-15,-2 5 16 0,0 0 176 0,0 0 48 16,0 0 0-16,0 0 0 0,0 0-368 0,0 0-64 0,0 0 0 0,0 0-16 15,0 0 144-15,-2 6 48 16,-1 2 0-16,0 2 0 0,0 0-752 0,1 2-160 16,1-1-32-16,0 2 0 0,1-3-368 0,1 2-80 15,1-1 0-15,0-1-128 0,1-2 176 0,1 0-176 16,1-1 160-16,0-1-160 0,0-1 0 0,0-3 128 0,0 1-128 0,1-3 0 16,-6 0 0-16,7 0 0 0,-2-3 0 0,0-1 0 31,0-1-1328-31,0-1-256 0,-2-2-48 0,1 1-9392 15,-2-1-1888-15</inkml:trace>
  <inkml:trace contextRef="#ctx0" brushRef="#br0" timeOffset="17198.395">20738 1502 16575 0,'0'0'1472'0,"0"0"-1168"15,0 0-304-15,0 0 0 0,0 0 3488 0,0 0 640 16,0 0 128-16,0 0 32 0,0 0-2272 0,0 0-448 16,0 0-96-16,5-2 0 0,0-1-720 0,2 1-144 15,0 1-32-15,1 0 0 0,1 0-384 0,0 0-192 16,2 0 160-16,-1 1-160 15,1 0-608-15,0 0-224 0,1 0-32 0,-3 0-15872 0</inkml:trace>
  <inkml:trace contextRef="#ctx0" brushRef="#br0" timeOffset="17859.971">21263 1562 29423 0,'0'0'1296'0,"-5"0"288"0,-1 0-1264 0,0 0-320 16,1-1 0-16,2 0 0 0,-1 0 1424 0,0-3 240 15,1 1 32-15,1-2 16 0,0-1-560 0,1 0-128 16,0-2 0-16,1-1-16 0,0-1-480 0,0 1-80 0,0 0-32 0,1-2 0 15,1 0 64-15,0 0 16 0,-1 1 0 0,1-1 0 0,-1 0 176 0,0 0 32 16,0 0 16-16,1-1 0 16,0-2-400-16,0 0-96 0,0 0-16 0,0-1 0 15,1-1-32-15,1 1-16 0,0 0 0 0,1 0 0 0,1 0-160 16,1 0 160-16,1 1-160 0,-2-2 160 0,1 2-160 0,0 1 0 16,1 1 0-16,-1 1 0 0,-1 1 0 0,0 1 0 15,-1 2 0-15,1 0 0 0,1 1 0 0,-2 1 0 16,0 0 0-16,0 1-176 15,0 1-1744-15,0 1-368 0,0 0-64 0</inkml:trace>
  <inkml:trace contextRef="#ctx0" brushRef="#br0" timeOffset="18377.295">21435 1361 11055 0,'0'0'976'0,"0"0"-784"0,0 0-192 0,2-5 0 15,0-1 2816-15,-2 6 512 16,1-5 96-16,-1 5 32 0,0 0-1600 0,0 0-320 0,0 0-64 0,0 0-16 16,0 0-64-16,0 0-16 0,0 0 0 0,1 8 0 15,-1-3-800-15,0 1-176 0,0 1-16 0,0 2-16 16,-1-2 48-16,1 0 16 0,0 0 0 0,1-1 0 16,-1-1 16-16,1 1 0 0,-1 0 0 0,0-6 0 0,3 5-256 0,-3-5-64 15,0 0 0-15,6 4 0 0,0-1 0 0,-6-3-128 16,6 2 192-16,1 0-64 0,-1-1-128 0,1 0 0 15,-1-1 144-15,0 0-144 0,-6 0 0 0,7 0 0 16,-7 0 0-16,0 0 0 0,0 0 128 0,0 0-128 16,5 0 160-16,-5 0-160 0,0 0 320 0,0 0-48 15,6-1 0-15,-6 1 0 0,0 0-80 0,0 0 0 16,7-3-16-16,-1 0 0 0,1-1-176 0,0 0 0 16,-1-1 0-16,0 0 0 0,2 0 0 0,0 0 0 15,0 1 0-15,-1-3 0 0,1 1 0 0,-3 1 128 16,1-2-128-16,-1 0 0 0,0 0 224 0,-1 2-32 15,0-1-16-15,-1 1 0 0,0 0-48 0,-1-1-128 16,-1 1 192-16,-1 5-64 0,0-5-128 0,0 5 0 0,0-5 0 0,-1 1 128 16,1 4-128-16,-1-5-176 15,0 0 48-15,1 5 0 16,-1-5-656-16,1 5-128 0,-3-5-32 0,3 5-16784 0</inkml:trace>
  <inkml:trace contextRef="#ctx0" brushRef="#br0" timeOffset="18908.936">21734 1440 12607 0,'0'0'560'0,"0"0"112"0,0 0-544 0,0 0-128 16,0 0 0-16,0 0 0 0,0 0 1024 0,0 0 192 16,0 0 16-16,0 0 16 0,0 0-272 0,0 0-48 15,0 0-16-15,0 0 0 0,0 0 208 0,0 0 32 16,0 0 16-16,0 0 0 0,0 0 176 0,0 0 48 15,0 0 0-15,0 0 0 0,0 0-48 0,0 0-16 16,0 0 0-16,0 0 0 0,0 0-304 0,0 0-64 16,0 0-16-16,-4 6 0 0,-1-1-320 0,1 2-64 15,-2 2-16-15,1-2 0 0,0 1-160 0,1 1-16 0,0-1-16 16,2 1 0-16,0-1-128 0,3 0-32 0,1 0 0 0,2-3 0 16,1-2-192-16,1 1 128 0,0-1-128 0,1-1 0 15,-1-2 0-15,1 0 0 16,1-4 0-16,1 0 0 0,-2 0 128 0,0-1-128 0,0 0 0 0,-1-3 0 15,-1 0 128-15,0-1-128 0,-1 0 0 0,-1 0 144 16,0 1-144-16,-2 1 0 0,-1 0 0 0,0 1 128 16,-1 0-128-16,-1 2 0 0,-1-1 144 0,-1 1-144 15,0 2 0-15,1-2 0 0,-3 2 0 0,0 0 128 16,0 1-128-16,1 0-256 0,0 0 64 0,5 1 0 16,-5 0-960-16,5 0-192 0,0 0-32 0,0 0-10192 15,0 0-2032-15</inkml:trace>
  <inkml:trace contextRef="#ctx0" brushRef="#br0" timeOffset="19554.293">22031 1308 7359 0,'0'0'656'0,"0"0"-528"15,0 0-128-15,0 0 0 0,0 0 4608 0,0 0 880 16,0 0 176-16,0 0 32 0,0 0-2992 0,0 0-592 16,0 0-128-16,0 0-32 0,0 0-544 0,-1 6-128 15,-1 0 0-15,0 2-16 0,0 0-672 0,1 1-128 16,1 0-16-16,1-1-16 0,0 0-208 0,1 0-32 16,0 0-16-16,0 1 0 0,-1-1-176 0,0 1 0 15,0-2 144-15,0 1-144 0,0 0 0 0,-1-2 0 0,-1 1 0 0,0-1 0 31,0 2-1536-31,0-3-384 0,-1 0-80 0</inkml:trace>
  <inkml:trace contextRef="#ctx0" brushRef="#br0" timeOffset="19743.508">21957 1385 21183 0,'0'0'1888'0,"0"0"-1504"0,0 0-384 0,0 0 0 16,0 0 3888-16,0 0 704 0,0 0 144 0,0 0 16 15,0 0-2896-15,5 3-576 0,0 0-112 0,1-1-16 16,2-1-800-16,0-1-160 0,3 0-16 0,1-1-16 16,2 0-160-16,2-1 0 0,0 0 0 0,1 0 0 15,-2-1-976-15,1 1-240 0,-2 1-32 0,-1-2-16608 16</inkml:trace>
  <inkml:trace contextRef="#ctx0" brushRef="#br0" timeOffset="20231.112">22252 1329 20271 0,'0'0'896'0,"0"0"192"0,0 0-880 0,0 0-208 16,0 0 0-16,0 0 0 0,0 0 3968 0,0 0 736 15,0 0 160-15,0 0 16 0,0 0-2944 0,-5 3-592 16,5-3-112-16,-4 6-16 0,2 1-592 0,0 1-112 0,1-2-32 0,0 0 0 15,1 1-336-15,1 1-144 0,-1-2 128 0,1 1-128 16,0 0 0-16,1-1 128 16,-2-6-128-16,3 6 0 0,-3-6 0 0,3 3 0 15,-3-3 0-15,5 3 0 0,-5-3 0 0,5 2 0 0,1-1 0 0,1-2 0 16,-1-2 0-16,-1 0 0 0,0 1 0 0,1-2 0 16,-1 1 0-16,0 1 0 0,0-3 0 0,0 2 0 15,-1-1 0-15,-4 4 0 0,0 0 0 0,0 0 0 0,4-2 0 0,-4 2 0 16,0 0 0-16,0 0 0 0,0 0 0 0,0 0 0 15,6 2 0-15,-6-2 0 0,0 0 0 0,4 4 0 16,-4-4 0-16,6 5 0 0,-2-1 0 0,1-1 0 16,-5-3 0-16,7 2 0 0,0 1 0 0,0-3 0 15,0 0 128-15,0 0-128 0,-1 0 176 0,2-3-48 16,-1 1-128-16,1-1 192 0,-1-1 16 0,0 0 0 16,0-1 0-16,0-1 0 0,0-1-32 0,0 0-16 15,0 0 0-15,-1 1 0 0,-1-4-160 0,-1 0 160 16,2 0-160-16,-2 0 160 0,-1-1-160 0,0 0 128 15,-1 3-128-15,-1-1 128 0,1 2-128 0,-2 1 0 16,-1 1 0-16,0 0 0 16,1 5-784-16,0 0-192 0,-4-2-48 0,4 2 0 15,-6 0-1760-15,1 2-352 0,-1 1-80 0</inkml:trace>
  <inkml:trace contextRef="#ctx0" brushRef="#br0" timeOffset="20480.928">22603 1395 9215 0,'0'0'816'0,"0"0"-656"0,0 0-160 0,0 0 0 16,0 0 5312-16,0 0 1040 0,0 0 208 0,0 0 32 16,0 0-3824-16,0 0-768 0,0 0-144 0,-1 6-48 15,1-6-848-15,-2 6-160 0,0 1-32 0,1 1-16 16,-1 0-432-16,1 0-96 0,0-1-16 0,0-1 0 15,0 1-208-15,0 0 0 0,0 0 0 0,1-1 0 0,0-6 0 0,0 0 0 16,0 0-128-16,0 0 128 16,0 0-1552-16,0 0-208 0,0 0-32 0,5 0-9776 15,0-2-1936-15</inkml:trace>
  <inkml:trace contextRef="#ctx0" brushRef="#br0" timeOffset="20822.15">22739 1157 29487 0,'0'0'1296'0,"0"0"288"0,0 0-1264 0,0 0-320 16,0 0 0-16,0 0 0 0,0 0 1984 0,0 0 352 0,0 0 64 0,3 9 16 15,0 0-1040-15,1 1-208 16,0-2-32-16,1 2-16 0,2 1-496 0,1 0-112 16,0 0 0-16,0 2-16 0,2 0-304 0,2-1-48 0,0-1-16 0,-1-1 0 15,3 1-128-15,-1-1 0 0,0-1 0 0,0-2 128 16,0 0-128-16,-1-1 0 0,-3 0 0 0,1 1 0 16,-1-3 0-16,0 0 0 0,-2 0 0 0,-1-1 0 15,-1 0 0-15,0 1-224 0,-1-2 48 0,-4-2 16 16,0 0-496-16,0 0-112 15,0 0 0-15,0 0-16 0,0 0-2032 0,0 0-416 0</inkml:trace>
  <inkml:trace contextRef="#ctx0" brushRef="#br0" timeOffset="21008.662">22727 1423 30575 0,'0'0'1344'0,"0"0"304"0,0 0-1328 0,4-3-320 16,0 0 0-16,0-1 0 0,2-1 2016 0,1 1 336 15,0-1 64-15,1 0 16 0,0-2-976 0,0 0-192 16,2-1-48-16,0 0 0 0,1 0-608 0,0 0-128 16,-1-2-32-16,2 1 0 0,-1 0-304 0,1-1-144 15,0 1 128-15,1 1-128 0,-2-3 0 0,-1 3 0 16,-1 0 0-16,0-2 0 16,-1 2-1952-16,0 1-368 0,-2 1-80 0</inkml:trace>
  <inkml:trace contextRef="#ctx0" brushRef="#br0" timeOffset="21279.16">23089 1336 7359 0,'0'0'656'0,"0"0"-528"0,0 0-128 0,0 0 0 0,0 0 4512 0,0 0 864 16,0 0 192-16,0 0 16 15,0 0-2704-15,2 7-528 0,-1-2-112 0,-1-5-32 0,1 5-672 0,-1 1-144 16,0-2-32-16,0-4 0 0,-1 5-544 0,1 0-112 16,0-5-32-16,0 7 0 15,0-2-240-15,0-5-48 0,0 6-16 0,0-6 0 0,0 0-368 0,4 5 144 16,-4-5-144-16,0 0 0 16,7 2-464-16,0-2-208 0,1-2-32 0,0-1-11984 15,-1-2-2400-15</inkml:trace>
  <inkml:trace contextRef="#ctx0" brushRef="#br0" timeOffset="21427.912">23120 1177 32303 0,'0'0'1424'0,"0"0"304"0,0 0-1376 0,-5-1-352 16,5 1 0-16,0 0 0 0,0 0 736 0,0 0 80 15,0 0 16-15,0 0 0 16,0 0-1024-16,0 0-192 0,0 0-32 0</inkml:trace>
  <inkml:trace contextRef="#ctx0" brushRef="#br0" timeOffset="21784.636">23296 960 20271 0,'0'0'1792'0,"0"0"-1424"0,0 0-368 0,0 0 0 16,0 0 3232-16,0 0 576 0,0 0 112 0,0 0 32 0,4 5-1808 0,0 2-352 15,1 0-80-15,-1 2-16 0,2 1-688 0,1 1-144 16,0-1-32-16,0 3 0 0,1 2-336 0,-2 2-80 16,0-1-16-16,2 2 0 0,-1 3-128 0,0 2-16 15,-2-2-16-15,0 2 0 0,0 2-240 0,-1-2 144 16,1 1-144-16,-2-2 128 0,-1 0-128 0,0-2 0 15,-3-1 144-15,0-1-144 0,-1-2 0 0,1-3 144 16,-1-1-144-16,0-2 0 0,0 0 144 0,1-1-144 16,-2-1 0-16,2-2 144 0,1-6-144 0,0 0 0 15,0 0 0-15,0 0 0 0,0 0 0 0,0 0-304 0,0 0 48 0,0 0 16 32,0 0-1360-32,2-5-256 0,2-2-64 0,2 0-16528 0</inkml:trace>
  <inkml:trace contextRef="#ctx0" brushRef="#br0" timeOffset="22295.056">23613 855 13823 0,'0'0'608'0,"0"0"128"0,0 0-592 0,0 0-144 16,0 0 0-16,0 0 0 0,0 0 5120 0,0 0 1008 15,0 0 192-15,0 0 32 0,0 0-3520 0,0 0-704 16,0 0-144-16,4 6-16 0,1 2-752 0,2 1-128 16,0 3-48-16,3 1 0 0,1 2-448 0,2 0-80 15,2 1-32-15,1 1 0 0,-1-1-240 0,0 2-48 16,0-3-16-16,-2 4 0 0,-1 1-16 0,-1 0 0 16,-2 2 0-16,-1 1 0 0,-1 1 0 0,-2 3 0 15,0-1 0-15,-3 2 0 0,-1-2 96 0,0 0 32 0,0-1 0 0,-2-3 0 16,-2-1-16-16,-1-2 0 0,0-1 0 0,0-1 0 15,-2-2-112-15,1 0-32 16,0-1 0-16,-1-3 0 0,-2 0-128 0,1-1 0 0,-1-1 144 0,2-2-144 16,1-3 0-16,0 1 0 0,5-5 0 0,0 0 0 15,-5 0-176-15,5 0-96 0,0 0-32 16,1-5 0 0,2-1-1200-16,3-3-240 0,4-1-48 0,3-1-16 15,-3 0-1776-15,1-1-368 0</inkml:trace>
  <inkml:trace contextRef="#ctx0" brushRef="#br0" timeOffset="22727.729">23929 794 19343 0,'0'0'1728'0,"0"0"-1392"16,0 0-336-16,-2-4 0 0,0 1 4064 0,2 3 736 16,0 0 160-16,0 0 32 0,0-5-2720 0,0 5-544 15,0 0-96-15,5-4-32 0,0 1-704 0,0 2-160 16,1 2-32-16,2 0 0 0,1 0-400 0,0 2-96 16,-2-1-16-16,1 2 0 0,2 0-192 0,-1 1 128 15,-1 1-128-15,4 0 0 0,1 3 128 0,-1-3-128 16,-2 0 0-16,-1 0 144 0,0 1-144 0,-3 1 0 15,0 1 0-15,-3 0 128 0,-3-2 32 0,-2-1 0 16,1 1 0-16,-3 0 0 0,-2 0 240 0,0 0 48 16,-3-2 16-16,0 0 0 0,-5-1 64 0,3 1 16 15,1 0 0-15,1-1 0 0,2 0-80 0,2-3-16 16,2 1 0-16,3-2 0 0,0 0-160 0,0 0-32 16,0 0-16-16,0 0 0 0,0 0-240 0,5 4 128 15,1 0-128-15,-1 0 0 0,3 0 256 0,2 0-32 0,2 0-16 0,1 1 0 16,0-1-208-16,2 0 128 0,1 0-128 0,4 2 0 15,0-1 144-15,-3-3-144 0,0-1 128 0,-2-1-128 16,-2-2 0-16,0-2-224 0,-1-2 32 0,-3-2 0 31,-5 0-2544-31,1-2-496 0</inkml:trace>
  <inkml:trace contextRef="#ctx0" brushRef="#br0" timeOffset="30700.785">15477 2491 18431 0,'0'0'1632'0,"7"-4"-1312"16,1 0-320-16,3 0 0 0,1 0 5056 0,1 0 960 15,3 0 176-15,1 1 32 0,4 1-4176 0,0-2-832 16,1 1-160-16,3 1-32 0,3 1-144 0,4-2-32 16,3-1 0-16,7 0 0 0,7 0-80 0,5-1 0 15,4-1-16-15,5-1 0 0,6 0-176 0,5-3-48 16,6-2 0-16,0 1 0 0,-1 0-272 0,3 0-48 15,6 1-16-15,-3 0 0 0,-5 3-64 0,-2 0 0 16,-4-1-128-16,-1 2 192 0,2 2-192 0,-5 2 144 16,-6 0-144-16,-4 1 128 0,-4 0-128 0,-4 1 0 15,-4-1 0-15,-1 0 0 0,-1-1 0 0,-1-1 0 16,-3 0 0-16,-4 1 0 0,-4-2 0 0,-4 0 0 16,-3-1 0-16,-4 1 0 0,-3 2-272 0,-3-1 64 15,-3 0 16-15,-4 1 0 16,0-1-240-16,-4 2-32 0,-6 1-16 0,0 0 0 15,0 0-1376-15,0 0-256 0,-1 6-64 0,-3 2-18272 0</inkml:trace>
  <inkml:trace contextRef="#ctx0" brushRef="#br0" timeOffset="50272.896">16498 12321 16751 0,'0'0'368'0,"0"0"80"0,-5 3 0 0,-1 0 32 0,0 0-480 0,-1 0 0 15,-1-1 0-15</inkml:trace>
  <inkml:trace contextRef="#ctx0" brushRef="#br0" timeOffset="50664.663">16358 12300 8287 0,'0'0'736'0,"0"0"-592"0,0 0-144 0,0 0 0 16,0 0 4672-16,0 0 912 0,0 0 176 0,6 0 48 16,-6 0-3328-16,7 2-672 0,-1 1-128 0,0 1-16 0,0 1-192 0,1 2-16 15,0-1-16-15,4 2 0 0,2 0-560 0,3 0-112 16,4 0-32-16,3-1 0 0,6-1 0 0,7-1 0 15,5-3 0-15,11 1 0 0,10-1-96 0,5-2-32 16,3-1 0-16,11 0 0 0,11-1-336 0,4 0-64 16,-1-1-16-16,8 0 0 0,7 1-192 0,7 0 176 15,2 2-176-15,1 0 160 0,0 2-160 0,5 2 160 0,7 2-160 16,-1 1 160-16,-3 0 128 0,0 0 32 16,1 3 0-16,3-3 0 0,4 0-176 0,-6 0-16 0,-6-2-128 0,-3 2 192 15,-1 0-192-15,-9 1-128 16,-9 2 128-16,-5 2-208 15,-4 1-176-15,-8 0-16 0,-10 2-16 0,-8 1 0 0,-5 0 256 0,-5 2 160 16,-5-1-192-16,-2 1 192 0,-3 0 0 0,-5 0 0 0,-6-2 0 0,-4 1 0 16,-5-3-144-16,-3-1 144 0,-4-2 0 15,-2-2-144-15,-4-2-176 0,-1-1-16 0,-1-2-16 0,-2-2 0 16,-1-1 160-16,1-2 48 0,-2-1 0 0,0-1 0 31,-1-2-1104-31,-2-1-224 0,1 0-32 0,-1-1-11344 0,0 1-2256 0</inkml:trace>
</inkml:ink>
</file>

<file path=ppt/ink/ink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8-19T18:08:29.446"/>
    </inkml:context>
    <inkml:brush xml:id="br0">
      <inkml:brushProperty name="width" value="0.05292" units="cm"/>
      <inkml:brushProperty name="height" value="0.05292" units="cm"/>
      <inkml:brushProperty name="color" value="#00B0F0"/>
    </inkml:brush>
    <inkml:brush xml:id="br1">
      <inkml:brushProperty name="width" value="0.05292" units="cm"/>
      <inkml:brushProperty name="height" value="0.05292" units="cm"/>
      <inkml:brushProperty name="color" value="#92D050"/>
    </inkml:brush>
  </inkml:definitions>
  <inkml:trace contextRef="#ctx0" brushRef="#br0">14654 7078 9 0,'8'-15'4'0,"1"18"7"16,-9-3 5-16,4 4-13 0,0 4 0 15,1-1 4-15,-5 12 0 16,4-4-8-16,4 4 0 16,1 0 7-16,-1 4 0 15,5 0-1-15,0-4 0 0,4-1-2 16,0-2 0-16,4-1 0 15,1 0 0-15,3 0-2 16,1-4 0-16,3 1 1 0,1 3 0 16,0 4-2-16,-4 0 1 15,-1 7 0-15,1 1 0 16,-5-5-1-16,0-3 1 16,1 4-1-16,-1 0 0 15,0-1 2-15,-4 1 0 16,0-4-1-16,-8 4 1 15,4-1 0-15,-5-3 1 0,1 12-2 16,-1-5 1-16,1 4-1 31,3 5 0-31,1-5-2 16,4 4 1-16,-4-8-1 16,4 1 0-16,0-1 0 15,-4 1 0-15,0-1 0 0,-1 1 1 16,1-1 1-16,0 1 0 15,-5-1 0-15,5-3 0 16,0 0 0-16,0 3 0 0,4 8-1 16,-4-3 1-16,-1-1-1 15,5 0 0-15,0 0 1 16,0 1 0-16,1-9-1 16,-1 1 0-16,8 7-1 0,1 1 1 15,-1-5 0-15,-4 1 0 31,5-5-1-31,0 5 1 0,-1-8 0 0,-4 0 1 32,1 0 0-32,-1 0 0 15,0-1 0-15,-4 1 0 16,0 0-1-16,-4 4 1 16,4 0-1-16,0-1 1 15,0 1-2-15,5-4 0 0,-1 0 0 16,4-8 1-16,1 4-1 0,0 1 1 15,3 3 0-15,1 3 0 16,-4 5 0-16,3-1 1 16,1 1-1-16,0 3 1 0,4-7-1 15,5-1 1-15,-5-3-1 16,8 8 0-16,-4-1 1 16,-8-3 0-16,0 4-1 31,0-1 0-31,0 1 0 15,-5-5 1-15,1 5 0 16,-1-5 0-16,1-3-2 0,4 4 0 16,8 0 1-16,-4-1 1 15,0 1-1-15,-4 0 0 16,0 3 0-16,0-3 0 16,8-8 0-16,0 0 1 0,5 4 0 15,-1 0 0-15,-3 0-1 16,-5 0 1-16,0 0-1 15,-4 7 1-15,0-3 0 16,-1 0 0-16,5-4-2 16,5 0 0-16,-5 7 1 15,0-7 0-15,4 4-1 16,1 0 1-16,-5-4 1 16,8 3 0-16,5 1 0 15,0 0 0-15,0-1 1 16,-5-3 0-16,-3 4 0 0,-5-8 1 15,-4 12-2-15,-5-8 0 16,1 3 1-16,-1 5 1 16,5-5-4-16,-4 5 0 15,-1-8 0-15,5-4 1 0,4 0-1 16,4-4 0-16,1 1 1 16,-1-1 1-16,9 1-1 15,0-1 1-15,-5 4 0 16,5 0 0-16,0 0 0 15,-9 4 1-15,-4 0-3 16,-4 0 1-16,4 0 1 16,-4 4 1-16,0-8-3 15,4 0 1-15,0 0 1 16,4-3 0-16,1 3-2 16,-1 0 1-16,0 0 0 15,1 4 0-15,7 0 0 16,-3-8 1-16,4 8-2 15,4-8 1-15,-8 1 1 16,-1 3 0-16,-4 4-1 0,-8-4 1 16,9 4 0-16,-1 0 0 15,-4-4-1-15,4 4 1 16,1-4-1-16,3 8 0 16,1-12-1-16,-1 0 1 15,5 5-1-15,0 2 0 16,4-6 0-16,-4 3 1 15,4 4-1-15,-13 0 0 16,5-8 1-16,-5 1 1 16,1 3-1-16,-1 0 1 15,5 0-2-15,-5-4 1 0,5 1 0 16,-1-1 0-16,-4 0 0 16,1-3 0-16,-5 0 0 15,0-1 0-15,4 4-1 16,9 1 0-16,0-1 1 31,-9 1 0-31,1-5-2 16,-5 4 0-16,0 1 1 15,4-1 1-15,5 4-1 0,-1 4 0 0,-3 0 0 16,-5-4 1-16,0 0 0 16,0-3 1-16,0-1-2 15,0 0 1-15,-4 1 0 16,4-1 1-16,13 1-3 15,-1 3 1-15,-3-4 0 16,0-3 1-16,-5-1-2 16,0 1 1-16,1 3-1 15,-1 0 1-15,0-3 2 16,1 3 0 0,-1 1-1-16,5-5 0 0,-1 1 1 0,1 3 1 15,-1 1-1-15,1-5 0 16,-5 4 0-16,9 1 0 15,-4-5-2 1,-5 5 1-16,-4-5 0 16,0 1 1-16,0 3-1 15,0-3 1-15,5-1-1 16,3 1 0-16,5-4 0 16,0 0 1-16,4-1-1 15,0 1 0-15,-8 0 1 16,8 3 1-16,0-3-2 15,0 4 1-15,-13-1 0 16,-4 1 1-16,0 0-1 16,-4-1 1-16,0 1-2 15,-4-5 0-15,-1 5-1 0,-4-4 0 16,-4 0-4-16,-4-1 0 16,0-3-3-16,-5 0 1 15,-8 0-9-15,0-11 1 16,0-8-4-16,-21-4 1 15</inkml:trace>
  <inkml:trace contextRef="#ctx0" brushRef="#br0" timeOffset="2074.863">22447 11570 26 0,'-13'8'13'0,"43"-4"-5"0,-17-4 19 16,0 0-24-16,4 0 0 16,8-4 3-16,18 4 0 15,8 0-6-15,8 4 1 16,18-1 4-16,8 1 0 15,-8-4-2-15,0-4 1 16,-1 1-3-16,-8 3 0 16,-8-4-6-16,-9 4 0 15,-13 4-6-15,-12 3 1 16,-18 1-4-16,-3 7 1 0</inkml:trace>
  <inkml:trace contextRef="#ctx0" brushRef="#br0" timeOffset="2731.051">23716 11283 34 0,'-17'-16'17'0,"8"9"-14"0,9 11 30 16,0 3-34-16,-4 5 1 15,4 6 0-15,-4 5 0 16,4 4 0-16,0 7 0 0,0 0-1 16,-4-4 1-16,4-7 0 15,0-4 1-15,0-4-1 16,4-4 1-16,0-3 2 15,5-4 0-15,3-8-1 16,5-8 0-16,5-6 0 16,-1 6 1-16,-4 1-2 15,0-1 1-15,4 5-2 16,1 11 0-16,-1 3 1 16,0 8 1-16,-4 1-3 15,0-1 1-15,-12 7 0 16,-10 1 1-16,-7 7 0 15,-1 1 0-15,-4-5 1 16,-4 1 1-16,-9-8-1 16,0-4 1-16,0-8-2 15,9-7 1-15,4-7-4 0,8-5 1 16,9-3-8-16,13-4 1 16,4 0-8-16,4 4 1 15</inkml:trace>
  <inkml:trace contextRef="#ctx0" brushRef="#br0" timeOffset="3402.874">24057 11563 33 0,'-9'0'16'0,"5"15"-8"0,4-4 22 0,0 4-31 16,0 4 1-16,0-4-6 15,4 0 0-15,5-7-2 16,8-4 1-16</inkml:trace>
  <inkml:trace contextRef="#ctx0" brushRef="#br0" timeOffset="4043.456">24172 11354 38 0,'-30'-3'19'0,"21"-1"-23"15,9 4 29-15,9 0-25 16,4 0 1-16,12 0-11 15,9-4 1-15,5 0 4 16,3 4 0-16,-4 4-4 31,-3 4 9-31,-31-12 0 16,21 11 0-16,-8 1 6 16,-8 3 1-16,-13 8 6 0,-9 12 1 15,-8-1-6-15,-9 4 1 16,0 4-4-16,4 3 0 15,9-3-2-15,9-4 1 16,8-11-4-16,13-8 0 16,8-11 1-16,9-12 0 15,4-11-2-15,-9-3 0 16,1-5 1-16,-9-3 0 16,-4 4 0-16,-1 3 1 0,-3 4-1 15,-5 11 0-15,1 8 0 16,-1 8 1-16,-4 3-1 15,4 4 0-15,-4 4 1 16,0 0 0-16,0-4-4 16,4-3 0-16,9-9-5 15,8-6 1-15,5-5-5 16,8-7 0-16,4-8-1 16,1-3 0-16,-5-1 6 15,-4 1 1-15,-9-1 8 16,-4 8 0-16,-4-3 7 15,-9 7 0-15,-8 3 2 16,-9 5 1-16,-4 7-2 16,-4 3 0-16,3 5-4 15,1 3 0-15,9 12-3 16,8-4 1-16,13 0-2 0,12 4 0 16,5-4-2-1,4 3 0-15,-4 5 1 0,-9 3 1 16,-4 0 0-16,-8 1 1 15,-13-1 0-15,-14-7 1 16,-11-8-1-16,-14-4 0 16,-4 0-4-16,0-3 1 15,9-8-13-15,0-8 1 16,-5-7-7-16,-8 4 1 31</inkml:trace>
  <inkml:trace contextRef="#ctx0" brushRef="#br1" timeOffset="8596.324">14552 11752 16 0,'-5'7'8'0,"5"-3"-4"16,0-4 9-16,0 0-14 15,0 0 0-15,9 0 1 16,4 0 0-16,-1-4 1 16,10-3 0-16,3-1-1 15,1 1 1-15,4-5 1 16,4 1 0-16,4 0-1 0,0-1 1 15,1 1 0-15,7 0 1 16,6-1-1-16,3-3 1 16,-4 0-1-16,0 0 1 15,9-4-1-15,4 4 1 16,8-8-3-16,0 0 1 16,9 1-1-16,4-1 1 15,-4 4-1-15,-4-4 0 16,4-3 0-16,0-1 1 15,0 1 0-15,8 3 0 16,5-3 0-16,-5-8 0 0,-8 0 0 16,0-1 1-16,4 5-1 15,5-4 0-15,-1-4 0 16,9 4 0-16,0-4 0 16,-8 1 0-16,-1 6 0 15,5 5 0-15,4-8-1 16,8 3 1-16,5 1 0 15,-9 0 0-15,0-4-1 16,0 3 1-16,1-3-1 16,3-3 1-16,1 3 0 15,3-4 0-15,-16-4-1 0,4 4 1 16,0-3 0-16,4-1 0 16,0 0-1-16,0 1 1 15,-4 10 0-15,-4-10 1 16,4-1-1-16,4-3 1 15,-4 3-1-15,4-3 1 0,1-5 0 16,-5-3 0-16,-13-7 0 16,4 3 1-16,5 0-1 15,0-3 0-15,-1 3 0 16,5 4 0-16,-4 0-1 16,-9-4 1-16,0 1-2 15,-8 3 0-15,-1 0 0 16,-3-4 0-16,-1 0-1 15,-4 0 1-15,1 4 0 16,-1 0 0-16,8-4 0 16,-16 12 0-16,0-8 1 0,3 0 0 15,-3-4 0-15,0 4 0 16,-1 0-1-16,-3 0 1 16,-5 0-1-16,-4 0 1 15,-1 0-1-15,6-3 0 16,-1 3 0-16,0 3 1 15,-9-3 0-15,1 0 0 16,0-3 0-16,-5-1 1 16,0 0 0-16,1 0 0 15,-5 4 0-15,4-3 1 0,0 6-2 16,1 1 0-16,-1-8-1 16,9 4 1-16,-13 4-1 31,0 15 1-31,4-7-1 15,1 3 0-15,-5 4 0 16,-5 3 1-16,-3 1-1 0,0 0 1 16,-1 3 1-16,-4 1 0 15,-4-4 0-15,-4-5 0 16,0-2 0-16,0-5 0 16,4 0-1-16,-4 8 0 0,-1 0-1 15,1 0 1-15,0 0-1 16,0 4 0-16,-1 3-1 15,-3 1 1-15,-1 3 0 16,-3 4 0-16,-1 0-2 16,0 4 1-16,-4 4-5 15,0 3 1-15,0 8-8 16,9 4 0-16,4 7-8 16,12 1 1-16,-4-5 1 15,-8-22 0-15</inkml:trace>
  <inkml:trace contextRef="#ctx0" brushRef="#br1" timeOffset="9919.911">22907 6851 28 0,'-9'-8'14'0,"5"-18"-2"0,4 26 14 0,0-8-23 16,0 8 0-16,4 4-1 15,1 3 0-15,-1 12-4 16,-4 12 1-16,0 6 1 16,0 9 1-16,0 11-1 0,0-4 1 15,4 0-1-15,9-12 1 0,4-7 0 16,-4-11 0-16,4-8 1 16,-5-7 1-16,6-12-1 15,-1-11 0-15,4-16 0 16,-4 1 1-16,0 0-1 15,0-4 0-15,-4 0-1 16,-5 3 0-16,1 5-1 16,-1 3 1-16,1 4-4 15,-1 4 0-15,1 4-5 16,-1 3 1-16,1 5-7 16,4 3 0-16,-1 0 0 15,5 3 0-15</inkml:trace>
  <inkml:trace contextRef="#ctx0" brushRef="#br1" timeOffset="10577.38">23937 7036 22 0,'0'19'11'0,"-8"-4"-7"16,8-15 10-16,0 8-13 16,0-1 1-16,0 1 0 15,4-16 0-15,5 1-10 16,8-8 0-16</inkml:trace>
  <inkml:trace contextRef="#ctx0" brushRef="#br1" timeOffset="14145.042">23529 7078 12 0,'12'-12'6'0,"10"9"2"16,-14-9 7-16,1-3-14 16,-5 4 1-16,4-12 2 15,-8 0 1-15,0 4-6 16,-4 0 1-16,-9 12 4 15,-12 7 1-15,-9 11-1 16,-9 8 0-16,1 0-2 16,-1 4 1-16,5 11-1 15,8-4 0-15,9 8-2 16,12-12 0-16,9-7-1 16,13-11 1-16,12-12 0 15,5-15 1-15,4 4-1 16,0-4 1-16,-4-7 0 15,-4 7 0-15,-9 4 1 16,-4 7 0-16,-9 12-1 0,-4 0 0 16,0 7 0-16,0 4 0 15,4 8-1-15,5 0 1 16,3-1-2-16,1-3 1 16,8-7-3-16,1-5 0 15,3-11-4-15,5-7 1 16,0-8-3-16,-5 4 1 15,1 0-1-15,-5-4 1 16,-4-4 4-16,0 4 1 16,-8 4 3-16,-1 4 1 0,-3-1 3 15,-5 12 1-15,-5 0 1 16,5 8 0-16,0-1-1 16,0 5 1-16,0 3 0 15,0 0 0-15,0 0-1 16,0 0 0-16,0-7-1 15,0 0 1-15,0-5-1 16,5-14 1-16,-1 0 0 16,0-5 0-16,0 1-1 15,-4-4 1-15,5-3-2 16,3-1 0-16,1 0-2 16,-1 1 1-16,1 3-3 15,-1 4 0-15,5 3-5 16,-4 8 0-16,3 4-6 0,5 4 1 15,-4 4-5-15,4-4 1 16</inkml:trace>
  <inkml:trace contextRef="#ctx0" brushRef="#br1" timeOffset="14811.89">24027 7032 22 0,'-4'0'11'0,"4"8"-7"16,0-8 13-16,0 4-12 15,0-1 0-15,0 1-1 16,0 0 0-16,0 4-7 15,0-1 1-15,0 4-2 16,4-7 1-16,4-8-6 16,5-3 0-16</inkml:trace>
  <inkml:trace contextRef="#ctx0" brushRef="#br1" timeOffset="14827.561">24044 6866 34 0,'-26'4'17'0,"14"-4"-24"15,12 0 30-15,0 0-26 16,8-4 0-16,1-4-11 16,3 4 1-16,10 4 13 15,7 0 0-15</inkml:trace>
  <inkml:trace contextRef="#ctx0" brushRef="#br1" timeOffset="15536.804">24389 6953 24 0,'-9'7'12'0,"1"-7"-4"0,4-3 21 16,-1-1-27-16,-3 0 1 16,-5 4 0-16,-4 4 1 15,0 3-5-15,-4 9 0 16,-5 2 3-16,5-6 1 16,-1 7-3-16,10 3 1 15,3-3-1-15,9 0 0 16,4-4-1-16,9-15 1 15,9-3 0-15,-1-1 1 16,0-11-1-16,0 0 1 16,-4-1 0-16,-4 5 0 0,-4 3 0 15,-9 8 1-15,-5 8-1 16,-3 3 1-16,-1 12-2 16,5 7 0-16,8-3 1 15,5-1 1-15,-1-3-3 16,5-8 1-16,4-3-5 15,5-12 0-15,-1-4-3 16,0-11 0-16,-4-4-1 16,-4 0 0-16,0-4 0 15,-5 0 1-15,1-7 5 16,-1 7 0-16,-3 1 5 16,-5 7 1-16,0 3 2 15,0 12 0-15,0 0 1 16,0 8 1-16,0 3-2 15,0-3 0-15,0 7-1 16,0 4 0-16,0 7-1 0,0 1 0 16,0-8-1-16,4-4 0 15,0-4 1-15,5-11 1 16,3-11-1-16,1-4 0 16,4 0-2-16,0-4 1 0,0-12 0 15,5 5 0-15,-1-1-3 16,0 5 1-16,0-1-1 15,1 8 0-15,-5 7 1 16,-4 12 1-16,-5 7-1 16,-4 8 0-16,-4 0 1 15,-4 4 0-15,0 3-1 16,4 1 0-16,4-4-4 16,5-8 0-16,3-4-6 15,5-11 0-15,5-11-4 16,3-4 0-16</inkml:trace>
  <inkml:trace contextRef="#ctx0" brushRef="#br1" timeOffset="16193.008">25028 6888 36 0,'-22'-3'18'0,"1"-1"-20"0,17 4 33 15,-5 0-30-15,1 0 0 16,-5 4 1-16,0 3 1 15,-4 8-4-15,0 8 0 16,4 4 2-16,1-5 0 0,3 5-1 16,5 3 1-16,4-3-1 15,4-5 1-15,5 5-1 16,3-12 1-16,10-8 0 16,3-10 0-16,1-12-3 15,-1 3 1-15,1-7-4 16,-1 4 1-16,-3-4-3 15,-5 0 0-15,-5 4 0 16,1 4 0-16,-4 3 1 16,-9 8 0-16,0 0 5 15,0 4 1-15,0 0 4 16,4 3 1-16,9 1 1 16,-5-1 0-16,-3-3 1 15,3 0 0-15,5-4-1 16,4-4 0-16,4-3-2 15,1-5 1-15,-1-3-3 16,-4-4 1-16,-4 0 0 0,-5 0 0 16,-8 4-2-16,-8 4 1 15,-5 11-2-15,-4 8 1 16,4 3 0-16,-4 8 1 16,0 4-1-16,4-5 1 15,5 9 0-15,8 11 0 16,4 3-1-16,-4-10 0 15,30-1-1-15,12-7 0 16,5-12 0-16,0 0 1 16,-4-11-3-16,-9 0 1 0,0-15-5 15,-4-4 1-15,-9-3-10 16,-4 3 0-16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Write regression model</a:t>
            </a:r>
          </a:p>
          <a:p>
            <a:r>
              <a:rPr lang="en-US" dirty="0"/>
              <a:t>Write LASSO =&gt; Sparse</a:t>
            </a:r>
          </a:p>
        </p:txBody>
      </p:sp>
    </p:spTree>
    <p:extLst>
      <p:ext uri="{BB962C8B-B14F-4D97-AF65-F5344CB8AC3E}">
        <p14:creationId xmlns:p14="http://schemas.microsoft.com/office/powerpoint/2010/main" val="1916124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Write out RSS def</a:t>
            </a:r>
          </a:p>
        </p:txBody>
      </p:sp>
    </p:spTree>
    <p:extLst>
      <p:ext uri="{BB962C8B-B14F-4D97-AF65-F5344CB8AC3E}">
        <p14:creationId xmlns:p14="http://schemas.microsoft.com/office/powerpoint/2010/main" val="20604928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626159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55502707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20392088"/>
      </p:ext>
    </p:extLst>
  </p:cSld>
  <p:clrMapOvr>
    <a:masterClrMapping/>
  </p:clrMapOvr>
  <p:transition>
    <p:fade thruBlk="1"/>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4"/>
            <a:ext cx="2133600" cy="273844"/>
          </a:xfrm>
          <a:prstGeom prst="rect">
            <a:avLst/>
          </a:prstGeom>
        </p:spPr>
        <p:txBody>
          <a:bodyPr/>
          <a:lstStyle>
            <a:lvl1pPr>
              <a:defRPr>
                <a:latin typeface="Candara" panose="020E0502030303020204" pitchFamily="34" charset="0"/>
              </a:defRPr>
            </a:lvl1pPr>
          </a:lstStyle>
          <a:p>
            <a:fld id="{1163EBF2-CAB8-2646-AC0A-701503E9B99A}" type="datetime1">
              <a:rPr lang="en-US" smtClean="0"/>
              <a:pPr/>
              <a:t>4/21/2021</a:t>
            </a:fld>
            <a:endParaRPr lang="en-US" dirty="0"/>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lvl1pPr>
              <a:defRPr>
                <a:latin typeface="Candara" panose="020E0502030303020204" pitchFamily="34" charset="0"/>
              </a:defRPr>
            </a:lvl1pPr>
          </a:lstStyle>
          <a:p>
            <a:endParaRPr lang="en-US" dirty="0"/>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lvl1pPr algn="r">
              <a:defRPr>
                <a:latin typeface="Candara" panose="020E0502030303020204" pitchFamily="34" charset="0"/>
              </a:defRPr>
            </a:lvl1pPr>
          </a:lstStyle>
          <a:p>
            <a:fld id="{39E65F0E-D8D0-8548-A870-8F1E432EFAAD}" type="slidenum">
              <a:rPr lang="en-US" smtClean="0"/>
              <a:pPr/>
              <a:t>‹#›</a:t>
            </a:fld>
            <a:endParaRPr lang="en-US" dirty="0"/>
          </a:p>
        </p:txBody>
      </p:sp>
    </p:spTree>
    <p:extLst>
      <p:ext uri="{BB962C8B-B14F-4D97-AF65-F5344CB8AC3E}">
        <p14:creationId xmlns:p14="http://schemas.microsoft.com/office/powerpoint/2010/main" val="2751964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621844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45776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chemeClr val="tx2">
            <a:lumMod val="90000"/>
          </a:schemeClr>
        </a:solidFill>
        <a:effectLst/>
      </p:bgPr>
    </p:bg>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duotone>
              <a:prstClr val="black"/>
              <a:schemeClr val="tx2">
                <a:tint val="45000"/>
                <a:satMod val="400000"/>
              </a:schemeClr>
            </a:duotone>
          </a:blip>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429056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100568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4" name="Google Shape;72;p10">
            <a:extLst>
              <a:ext uri="{FF2B5EF4-FFF2-40B4-BE49-F238E27FC236}">
                <a16:creationId xmlns:a16="http://schemas.microsoft.com/office/drawing/2014/main" id="{9A53CD8C-2A1F-40D3-AF37-30D2F4AC941B}"/>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3316497884"/>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1860292293"/>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117141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2B67C7AB-FDB9-4F82-A81D-B1896054F902}"/>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97D57209-5B97-48FA-8540-C5AFDD26B5DD}"/>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 name="Google Shape;363;p47">
            <a:extLst>
              <a:ext uri="{FF2B5EF4-FFF2-40B4-BE49-F238E27FC236}">
                <a16:creationId xmlns:a16="http://schemas.microsoft.com/office/drawing/2014/main" id="{C5CD1A4D-742E-4196-B027-97A86EA0DE44}"/>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068587FD-F5D6-484D-9F13-5C5CD4C18ECE}"/>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D1C0EB45-AD10-48CA-B3BA-21D24B4B445B}"/>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ED4C505F-00D6-4165-9FD7-A425AC9C739D}"/>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6445BC82-EF40-4951-AB37-B8433BBCA194}"/>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80D5F298-421C-433E-A7F5-813F3FB4D68A}"/>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0C32534C-C993-4FA9-BED1-D647641F34E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32F81821-1291-4DBC-929A-0A87854E8B64}"/>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872196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17163397"/>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84" r:id="rId4"/>
    <p:sldLayoutId id="2147483676" r:id="rId5"/>
    <p:sldLayoutId id="2147483677" r:id="rId6"/>
    <p:sldLayoutId id="2147483678" r:id="rId7"/>
    <p:sldLayoutId id="2147483679" r:id="rId8"/>
    <p:sldLayoutId id="2147483680" r:id="rId9"/>
    <p:sldLayoutId id="2147483681" r:id="rId10"/>
    <p:sldLayoutId id="2147483683" r:id="rId11"/>
    <p:sldLayoutId id="2147483667" r:id="rId12"/>
    <p:sldLayoutId id="2147483668" r:id="rId13"/>
    <p:sldLayoutId id="2147483685" r:id="rId14"/>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customXml" Target="../ink/ink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customXml" Target="../ink/ink6.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arxiv.org/abs/1609.07236"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hyperlink" Target="https://arxiv.org/abs/1901.10002"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xml"/><Relationship Id="rId1" Type="http://schemas.openxmlformats.org/officeDocument/2006/relationships/slideLayout" Target="../slideLayouts/slideLayout11.xml"/><Relationship Id="rId5" Type="http://schemas.openxmlformats.org/officeDocument/2006/relationships/image" Target="../media/image24.png"/><Relationship Id="rId4" Type="http://schemas.openxmlformats.org/officeDocument/2006/relationships/customXml" Target="../ink/ink7.xml"/></Relationships>
</file>

<file path=ppt/slides/_rels/slide2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26.png"/><Relationship Id="rId4" Type="http://schemas.openxmlformats.org/officeDocument/2006/relationships/customXml" Target="../ink/ink8.xml"/></Relationships>
</file>

<file path=ppt/slides/_rels/slide29.xml.rels><?xml version="1.0" encoding="UTF-8" standalone="yes"?>
<Relationships xmlns="http://schemas.openxmlformats.org/package/2006/relationships"><Relationship Id="rId3" Type="http://schemas.openxmlformats.org/officeDocument/2006/relationships/customXml" Target="../ink/ink9.xml"/><Relationship Id="rId2" Type="http://schemas.openxmlformats.org/officeDocument/2006/relationships/image" Target="../media/image27.emf"/><Relationship Id="rId1" Type="http://schemas.openxmlformats.org/officeDocument/2006/relationships/slideLayout" Target="../slideLayouts/slideLayout11.xml"/><Relationship Id="rId4" Type="http://schemas.openxmlformats.org/officeDocument/2006/relationships/image" Target="../media/image1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lvl="0"/>
            <a:r>
              <a:rPr lang="en" dirty="0"/>
              <a:t>CSE/STAT 416</a:t>
            </a:r>
            <a:br>
              <a:rPr lang="en" dirty="0"/>
            </a:br>
            <a:r>
              <a:rPr lang="en-US" sz="1600" dirty="0"/>
              <a:t>Fairness and Tradeoffs</a:t>
            </a:r>
            <a:br>
              <a:rPr lang="en" sz="1800" dirty="0"/>
            </a:br>
            <a:br>
              <a:rPr lang="en" sz="1800" dirty="0"/>
            </a:br>
            <a:r>
              <a:rPr lang="en" sz="1100" dirty="0"/>
              <a:t>Hunter Schafer</a:t>
            </a:r>
            <a:br>
              <a:rPr lang="en" sz="1000" dirty="0"/>
            </a:br>
            <a:r>
              <a:rPr lang="en-US" sz="1000" dirty="0"/>
              <a:t>Paul G. Allen School of Computer Science &amp; Engineering</a:t>
            </a:r>
            <a:br>
              <a:rPr lang="en-US" sz="1000" dirty="0"/>
            </a:br>
            <a:r>
              <a:rPr lang="en" sz="1000" dirty="0"/>
              <a:t>University of Washington</a:t>
            </a:r>
            <a:br>
              <a:rPr lang="en" sz="1000" dirty="0"/>
            </a:br>
            <a:br>
              <a:rPr lang="en" sz="1000" dirty="0"/>
            </a:br>
            <a:r>
              <a:rPr lang="en-US" sz="1000" dirty="0"/>
              <a:t>April 21, 2021</a:t>
            </a:r>
            <a:endParaRPr sz="1000" dirty="0"/>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1B67D4D8-6744-4C79-B780-8B2D3B9BBBED}"/>
                  </a:ext>
                </a:extLst>
              </p14:cNvPr>
              <p14:cNvContentPartPr/>
              <p14:nvPr/>
            </p14:nvContentPartPr>
            <p14:xfrm>
              <a:off x="2789640" y="3774240"/>
              <a:ext cx="360" cy="360"/>
            </p14:xfrm>
          </p:contentPart>
        </mc:Choice>
        <mc:Fallback xmlns="">
          <p:pic>
            <p:nvPicPr>
              <p:cNvPr id="2" name="Ink 1">
                <a:extLst>
                  <a:ext uri="{FF2B5EF4-FFF2-40B4-BE49-F238E27FC236}">
                    <a16:creationId xmlns:a16="http://schemas.microsoft.com/office/drawing/2014/main" id="{1B67D4D8-6744-4C79-B780-8B2D3B9BBBED}"/>
                  </a:ext>
                </a:extLst>
              </p:cNvPr>
              <p:cNvPicPr/>
              <p:nvPr/>
            </p:nvPicPr>
            <p:blipFill>
              <a:blip r:embed="rId4"/>
              <a:stretch>
                <a:fillRect/>
              </a:stretch>
            </p:blipFill>
            <p:spPr>
              <a:xfrm>
                <a:off x="2780280" y="3764880"/>
                <a:ext cx="19080" cy="19080"/>
              </a:xfrm>
              <a:prstGeom prst="rect">
                <a:avLst/>
              </a:prstGeom>
            </p:spPr>
          </p:pic>
        </mc:Fallback>
      </mc:AlternateContent>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8EAA2-7A04-4149-94FD-D5B1DCD21D9E}"/>
              </a:ext>
            </a:extLst>
          </p:cNvPr>
          <p:cNvSpPr>
            <a:spLocks noGrp="1"/>
          </p:cNvSpPr>
          <p:nvPr>
            <p:ph type="title"/>
          </p:nvPr>
        </p:nvSpPr>
        <p:spPr/>
        <p:txBody>
          <a:bodyPr/>
          <a:lstStyle/>
          <a:p>
            <a:r>
              <a:rPr lang="en-US" dirty="0"/>
              <a:t>Notes on Tradeoff</a:t>
            </a:r>
          </a:p>
        </p:txBody>
      </p:sp>
      <p:sp>
        <p:nvSpPr>
          <p:cNvPr id="3" name="Text Placeholder 2">
            <a:extLst>
              <a:ext uri="{FF2B5EF4-FFF2-40B4-BE49-F238E27FC236}">
                <a16:creationId xmlns:a16="http://schemas.microsoft.com/office/drawing/2014/main" id="{5A98DEAE-15FD-4802-B811-B194B7A38C8B}"/>
              </a:ext>
            </a:extLst>
          </p:cNvPr>
          <p:cNvSpPr>
            <a:spLocks noGrp="1"/>
          </p:cNvSpPr>
          <p:nvPr>
            <p:ph type="body" idx="1"/>
          </p:nvPr>
        </p:nvSpPr>
        <p:spPr/>
        <p:txBody>
          <a:bodyPr/>
          <a:lstStyle/>
          <a:p>
            <a:pPr marL="139700" indent="0">
              <a:buNone/>
            </a:pPr>
            <a:r>
              <a:rPr lang="en-US" dirty="0"/>
              <a:t>Might argue that my example is overly simplistic (it is!), but I’ll claim this is a proof of concept. We saw lots of examples of “accurate” models that were unfair.</a:t>
            </a:r>
          </a:p>
          <a:p>
            <a:pPr marL="139700" indent="0">
              <a:buNone/>
            </a:pPr>
            <a:endParaRPr lang="en-US" dirty="0"/>
          </a:p>
          <a:p>
            <a:pPr marL="139700" indent="0">
              <a:buNone/>
            </a:pPr>
            <a:r>
              <a:rPr lang="en-US" dirty="0"/>
              <a:t>This is not a statement that a tradeoff necessarily must exist, it just generally happens in real-world datasets.</a:t>
            </a:r>
          </a:p>
          <a:p>
            <a:r>
              <a:rPr lang="en-US" dirty="0"/>
              <a:t>Originally just cared about finding the most accurate model, saw unfairness as a byproduct.  Controlling for fairness will yield a different model than you found before.</a:t>
            </a:r>
          </a:p>
          <a:p>
            <a:r>
              <a:rPr lang="en-US" dirty="0"/>
              <a:t>If we recognize data can encode biases and accuracy is determined in terms of that data, trying to achieve fairness will likely hurt accuracy.</a:t>
            </a:r>
          </a:p>
          <a:p>
            <a:pPr lvl="1"/>
            <a:r>
              <a:rPr lang="en-US" dirty="0"/>
              <a:t>In the example before, the artificial difference in SAT scores caused the problem. </a:t>
            </a:r>
          </a:p>
          <a:p>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4364FB9E-AA64-4BB1-9EB7-15B0E81D59F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Tree>
    <p:extLst>
      <p:ext uri="{BB962C8B-B14F-4D97-AF65-F5344CB8AC3E}">
        <p14:creationId xmlns:p14="http://schemas.microsoft.com/office/powerpoint/2010/main" val="1241964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0D9B4-9D17-4E02-8D7A-107E0A8450C1}"/>
              </a:ext>
            </a:extLst>
          </p:cNvPr>
          <p:cNvSpPr>
            <a:spLocks noGrp="1"/>
          </p:cNvSpPr>
          <p:nvPr>
            <p:ph type="title"/>
          </p:nvPr>
        </p:nvSpPr>
        <p:spPr/>
        <p:txBody>
          <a:bodyPr/>
          <a:lstStyle/>
          <a:p>
            <a:r>
              <a:rPr lang="en-US" dirty="0"/>
              <a:t>Pareto Frontier</a:t>
            </a:r>
          </a:p>
        </p:txBody>
      </p:sp>
      <p:sp>
        <p:nvSpPr>
          <p:cNvPr id="3" name="Text Placeholder 2">
            <a:extLst>
              <a:ext uri="{FF2B5EF4-FFF2-40B4-BE49-F238E27FC236}">
                <a16:creationId xmlns:a16="http://schemas.microsoft.com/office/drawing/2014/main" id="{FBA04872-5DB0-450C-868B-8AEE52193F0F}"/>
              </a:ext>
            </a:extLst>
          </p:cNvPr>
          <p:cNvSpPr>
            <a:spLocks noGrp="1"/>
          </p:cNvSpPr>
          <p:nvPr>
            <p:ph type="body" idx="1"/>
          </p:nvPr>
        </p:nvSpPr>
        <p:spPr>
          <a:xfrm>
            <a:off x="3090625" y="90756"/>
            <a:ext cx="5596200" cy="3981000"/>
          </a:xfrm>
        </p:spPr>
        <p:txBody>
          <a:bodyPr/>
          <a:lstStyle/>
          <a:p>
            <a:pPr marL="139700" indent="0">
              <a:buNone/>
            </a:pPr>
            <a:r>
              <a:rPr lang="en-US" dirty="0"/>
              <a:t>Visualizing the tradeoff between fairness and accuracy</a:t>
            </a:r>
          </a:p>
          <a:p>
            <a:r>
              <a:rPr lang="en-US" b="1" dirty="0"/>
              <a:t>Does not</a:t>
            </a:r>
            <a:r>
              <a:rPr lang="en-US" dirty="0"/>
              <a:t> tell you which tradeoff is appropriate!</a:t>
            </a:r>
            <a:endParaRPr lang="en-US" b="1" dirty="0"/>
          </a:p>
          <a:p>
            <a:pPr marL="139700" indent="0">
              <a:buNone/>
            </a:pPr>
            <a:endParaRPr lang="en-US" dirty="0"/>
          </a:p>
        </p:txBody>
      </p:sp>
      <p:sp>
        <p:nvSpPr>
          <p:cNvPr id="4" name="Slide Number Placeholder 3">
            <a:extLst>
              <a:ext uri="{FF2B5EF4-FFF2-40B4-BE49-F238E27FC236}">
                <a16:creationId xmlns:a16="http://schemas.microsoft.com/office/drawing/2014/main" id="{34378F12-A765-4881-A919-E2223185B5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pic>
        <p:nvPicPr>
          <p:cNvPr id="5" name="Picture 4" descr="https://static.us.edusercontent.com/files/Dykk96g6KnLWb5tf81Cu5hVS">
            <a:extLst>
              <a:ext uri="{FF2B5EF4-FFF2-40B4-BE49-F238E27FC236}">
                <a16:creationId xmlns:a16="http://schemas.microsoft.com/office/drawing/2014/main" id="{E5768985-0FEF-49C4-B554-4CF95580289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063" t="2091"/>
          <a:stretch/>
        </p:blipFill>
        <p:spPr bwMode="auto">
          <a:xfrm>
            <a:off x="2773248" y="918032"/>
            <a:ext cx="4246529" cy="141951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 name="Picture 2" descr="https://static.us.edusercontent.com/files/KzyUlVnbYeLOhdVqIe0yYsDD">
            <a:extLst>
              <a:ext uri="{FF2B5EF4-FFF2-40B4-BE49-F238E27FC236}">
                <a16:creationId xmlns:a16="http://schemas.microsoft.com/office/drawing/2014/main" id="{DDEF729B-6B12-47FC-80D9-F37F1222A0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4199" y="2337543"/>
            <a:ext cx="2845305" cy="2715202"/>
          </a:xfrm>
          <a:prstGeom prst="rect">
            <a:avLst/>
          </a:prstGeom>
          <a:noFill/>
          <a:ln>
            <a:noFill/>
          </a:ln>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4">
            <p14:nvContentPartPr>
              <p14:cNvPr id="7" name="Ink 6">
                <a:extLst>
                  <a:ext uri="{FF2B5EF4-FFF2-40B4-BE49-F238E27FC236}">
                    <a16:creationId xmlns:a16="http://schemas.microsoft.com/office/drawing/2014/main" id="{6ACCBF20-17BA-42B7-8A55-70A9D3EA9E0F}"/>
                  </a:ext>
                </a:extLst>
              </p14:cNvPr>
              <p14:cNvContentPartPr/>
              <p14:nvPr/>
            </p14:nvContentPartPr>
            <p14:xfrm>
              <a:off x="2737440" y="1891080"/>
              <a:ext cx="6323760" cy="3070080"/>
            </p14:xfrm>
          </p:contentPart>
        </mc:Choice>
        <mc:Fallback>
          <p:pic>
            <p:nvPicPr>
              <p:cNvPr id="7" name="Ink 6">
                <a:extLst>
                  <a:ext uri="{FF2B5EF4-FFF2-40B4-BE49-F238E27FC236}">
                    <a16:creationId xmlns:a16="http://schemas.microsoft.com/office/drawing/2014/main" id="{6ACCBF20-17BA-42B7-8A55-70A9D3EA9E0F}"/>
                  </a:ext>
                </a:extLst>
              </p:cNvPr>
              <p:cNvPicPr/>
              <p:nvPr/>
            </p:nvPicPr>
            <p:blipFill>
              <a:blip r:embed="rId5"/>
              <a:stretch>
                <a:fillRect/>
              </a:stretch>
            </p:blipFill>
            <p:spPr>
              <a:xfrm>
                <a:off x="2728080" y="1881720"/>
                <a:ext cx="6342480" cy="3088800"/>
              </a:xfrm>
              <a:prstGeom prst="rect">
                <a:avLst/>
              </a:prstGeom>
            </p:spPr>
          </p:pic>
        </mc:Fallback>
      </mc:AlternateContent>
    </p:spTree>
    <p:extLst>
      <p:ext uri="{BB962C8B-B14F-4D97-AF65-F5344CB8AC3E}">
        <p14:creationId xmlns:p14="http://schemas.microsoft.com/office/powerpoint/2010/main" val="103124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24D08-0086-4446-B33B-700E3965E719}"/>
              </a:ext>
            </a:extLst>
          </p:cNvPr>
          <p:cNvSpPr>
            <a:spLocks noGrp="1"/>
          </p:cNvSpPr>
          <p:nvPr>
            <p:ph type="title"/>
          </p:nvPr>
        </p:nvSpPr>
        <p:spPr/>
        <p:txBody>
          <a:bodyPr/>
          <a:lstStyle/>
          <a:p>
            <a:r>
              <a:rPr lang="en-US" sz="2000" dirty="0"/>
              <a:t>Thoughts on Pareto Frontier</a:t>
            </a:r>
          </a:p>
        </p:txBody>
      </p:sp>
      <p:sp>
        <p:nvSpPr>
          <p:cNvPr id="4" name="Slide Number Placeholder 3">
            <a:extLst>
              <a:ext uri="{FF2B5EF4-FFF2-40B4-BE49-F238E27FC236}">
                <a16:creationId xmlns:a16="http://schemas.microsoft.com/office/drawing/2014/main" id="{27B94ACB-D690-4836-B827-DFE5A2D3EB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
        <p:nvSpPr>
          <p:cNvPr id="5" name="Text Placeholder 4">
            <a:extLst>
              <a:ext uri="{FF2B5EF4-FFF2-40B4-BE49-F238E27FC236}">
                <a16:creationId xmlns:a16="http://schemas.microsoft.com/office/drawing/2014/main" id="{5CF36816-DCD6-4F86-8209-C4D2FB9CA10E}"/>
              </a:ext>
            </a:extLst>
          </p:cNvPr>
          <p:cNvSpPr>
            <a:spLocks noGrp="1"/>
          </p:cNvSpPr>
          <p:nvPr>
            <p:ph type="body" idx="1"/>
          </p:nvPr>
        </p:nvSpPr>
        <p:spPr>
          <a:xfrm>
            <a:off x="3092842" y="111266"/>
            <a:ext cx="5596200" cy="3981000"/>
          </a:xfrm>
        </p:spPr>
        <p:txBody>
          <a:bodyPr/>
          <a:lstStyle/>
          <a:p>
            <a:pPr marL="139700" indent="0">
              <a:buNone/>
            </a:pPr>
            <a:r>
              <a:rPr lang="en-US" dirty="0"/>
              <a:t>This feels a bit cold-hearted, it’s okay to like this is weird. Michael Kearns and Aaron Roth write in </a:t>
            </a:r>
            <a:r>
              <a:rPr lang="en-US" i="1" dirty="0"/>
              <a:t>The Ethical Algorithm</a:t>
            </a:r>
            <a:endParaRPr lang="en-US" dirty="0"/>
          </a:p>
          <a:p>
            <a:pPr marL="139700" indent="0">
              <a:buNone/>
            </a:pPr>
            <a:endParaRPr lang="en-US" dirty="0"/>
          </a:p>
        </p:txBody>
      </p:sp>
      <p:sp>
        <p:nvSpPr>
          <p:cNvPr id="6" name="Text Placeholder 4">
            <a:extLst>
              <a:ext uri="{FF2B5EF4-FFF2-40B4-BE49-F238E27FC236}">
                <a16:creationId xmlns:a16="http://schemas.microsoft.com/office/drawing/2014/main" id="{D1921959-5C4C-4C20-8A6D-1E55E2F25025}"/>
              </a:ext>
            </a:extLst>
          </p:cNvPr>
          <p:cNvSpPr txBox="1">
            <a:spLocks/>
          </p:cNvSpPr>
          <p:nvPr/>
        </p:nvSpPr>
        <p:spPr>
          <a:xfrm>
            <a:off x="2644726" y="933158"/>
            <a:ext cx="6499274" cy="2823828"/>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None/>
            </a:pPr>
            <a:r>
              <a:rPr lang="en-US" sz="1000" dirty="0">
                <a:solidFill>
                  <a:schemeClr val="tx1">
                    <a:lumMod val="50000"/>
                    <a:lumOff val="50000"/>
                  </a:schemeClr>
                </a:solidFill>
              </a:rPr>
              <a:t>While the idea of considering cold, quantitative trade-offs between accuracy and fairness might make you uncomfortable, the point is that there is simply no escaping the Pareto frontier. Machine learning engineers and policymakers alike can be ignorant of it or refuse to look at it. But once we pick a decision-making model (which might in fact be a human decision-maker), there are only two possibilities. Either that model is not on the Pareto frontier, in which case it’s a “bad” model (since it could be improved in at least one measure without harm in the other), or it is on the frontier, in which case it implicitly commits to a numerical weighting of the relative importance of error and unfairness. Thinking about fairness in less quantitative ways does nothing to change these realities—it only obscures them. </a:t>
            </a:r>
            <a:br>
              <a:rPr lang="en-US" sz="1000" dirty="0">
                <a:solidFill>
                  <a:schemeClr val="tx1">
                    <a:lumMod val="50000"/>
                    <a:lumOff val="50000"/>
                  </a:schemeClr>
                </a:solidFill>
              </a:rPr>
            </a:br>
            <a:br>
              <a:rPr lang="en-US" sz="1000" dirty="0">
                <a:solidFill>
                  <a:schemeClr val="tx1">
                    <a:lumMod val="50000"/>
                    <a:lumOff val="50000"/>
                  </a:schemeClr>
                </a:solidFill>
              </a:rPr>
            </a:br>
            <a:r>
              <a:rPr lang="en-US" sz="1000" dirty="0">
                <a:solidFill>
                  <a:schemeClr val="tx1">
                    <a:lumMod val="50000"/>
                    <a:lumOff val="50000"/>
                  </a:schemeClr>
                </a:solidFill>
              </a:rPr>
              <a:t>Making the trade-off between accuracy and fairness quantitative does </a:t>
            </a:r>
            <a:r>
              <a:rPr lang="en-US" sz="1000" b="1" i="1" dirty="0">
                <a:solidFill>
                  <a:schemeClr val="tx1">
                    <a:lumMod val="50000"/>
                    <a:lumOff val="50000"/>
                  </a:schemeClr>
                </a:solidFill>
              </a:rPr>
              <a:t>not</a:t>
            </a:r>
            <a:r>
              <a:rPr lang="en-US" sz="1000" dirty="0">
                <a:solidFill>
                  <a:schemeClr val="tx1">
                    <a:lumMod val="50000"/>
                    <a:lumOff val="50000"/>
                  </a:schemeClr>
                </a:solidFill>
              </a:rPr>
              <a:t> remove the importance of human judgment, policy, and ethics—it simply focuses them where they are most crucial and useful, which is in deciding exactly which model on the Pareto frontier is best (in addition to choosing the notion of fairness in the first place, and which group or groups merit protection under it, […]). Such decisions should be informed by many factors that cannot be made quantitative, including what the societal goal of protecting a particular group is and what is at stake. Most of us would agree that while both racial bias in the ads users are shown online and racial bias in lending decisions are undesirable, the potential harms to individuals in the latter far exceed those in the former. So in choosing a point on the Pareto frontier for a lending algorithm, we might prefer to err strongly on the side of fairness—for example, insisting that the false rejection rate across different racial groups be very nearly equal, even at the cost of reducing bank profits. We’ll make more mistakes this way—both false rejections of creditworthy applicants and loans granted to parties who will default—but those mistakes will not be disproportionately concentrated in any one racial group.</a:t>
            </a:r>
          </a:p>
          <a:p>
            <a:pPr marL="139700" indent="0">
              <a:buFont typeface="Nunito Sans"/>
              <a:buNone/>
            </a:pPr>
            <a:endParaRPr lang="en-US" sz="1000" dirty="0"/>
          </a:p>
        </p:txBody>
      </p:sp>
    </p:spTree>
    <p:extLst>
      <p:ext uri="{BB962C8B-B14F-4D97-AF65-F5344CB8AC3E}">
        <p14:creationId xmlns:p14="http://schemas.microsoft.com/office/powerpoint/2010/main" val="2304454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96DEC91-E341-4D96-BC53-F6905AE5C52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mc:AlternateContent xmlns:mc="http://schemas.openxmlformats.org/markup-compatibility/2006">
        <mc:Choice xmlns:p14="http://schemas.microsoft.com/office/powerpoint/2010/main" Requires="p14">
          <p:contentPart p14:bwMode="auto" r:id="rId2">
            <p14:nvContentPartPr>
              <p14:cNvPr id="6" name="Ink 5">
                <a:extLst>
                  <a:ext uri="{FF2B5EF4-FFF2-40B4-BE49-F238E27FC236}">
                    <a16:creationId xmlns:a16="http://schemas.microsoft.com/office/drawing/2014/main" id="{DB72D45E-C31E-449B-B833-F5A1BABBECC4}"/>
                  </a:ext>
                </a:extLst>
              </p14:cNvPr>
              <p14:cNvContentPartPr/>
              <p14:nvPr/>
            </p14:nvContentPartPr>
            <p14:xfrm>
              <a:off x="2877840" y="343440"/>
              <a:ext cx="532800" cy="270360"/>
            </p14:xfrm>
          </p:contentPart>
        </mc:Choice>
        <mc:Fallback>
          <p:pic>
            <p:nvPicPr>
              <p:cNvPr id="6" name="Ink 5">
                <a:extLst>
                  <a:ext uri="{FF2B5EF4-FFF2-40B4-BE49-F238E27FC236}">
                    <a16:creationId xmlns:a16="http://schemas.microsoft.com/office/drawing/2014/main" id="{DB72D45E-C31E-449B-B833-F5A1BABBECC4}"/>
                  </a:ext>
                </a:extLst>
              </p:cNvPr>
              <p:cNvPicPr/>
              <p:nvPr/>
            </p:nvPicPr>
            <p:blipFill>
              <a:blip r:embed="rId3"/>
              <a:stretch>
                <a:fillRect/>
              </a:stretch>
            </p:blipFill>
            <p:spPr>
              <a:xfrm>
                <a:off x="2868480" y="334080"/>
                <a:ext cx="551520" cy="289080"/>
              </a:xfrm>
              <a:prstGeom prst="rect">
                <a:avLst/>
              </a:prstGeom>
            </p:spPr>
          </p:pic>
        </mc:Fallback>
      </mc:AlternateContent>
    </p:spTree>
    <p:extLst>
      <p:ext uri="{BB962C8B-B14F-4D97-AF65-F5344CB8AC3E}">
        <p14:creationId xmlns:p14="http://schemas.microsoft.com/office/powerpoint/2010/main" val="3165177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97DF8D-C93E-465F-9626-B9C2F8156AED}"/>
              </a:ext>
            </a:extLst>
          </p:cNvPr>
          <p:cNvSpPr>
            <a:spLocks noGrp="1"/>
          </p:cNvSpPr>
          <p:nvPr>
            <p:ph type="ctrTitle"/>
          </p:nvPr>
        </p:nvSpPr>
        <p:spPr/>
        <p:txBody>
          <a:bodyPr/>
          <a:lstStyle/>
          <a:p>
            <a:r>
              <a:rPr lang="en-US" dirty="0"/>
              <a:t>Fairness as Worldview</a:t>
            </a:r>
          </a:p>
        </p:txBody>
      </p:sp>
      <p:sp>
        <p:nvSpPr>
          <p:cNvPr id="5" name="Subtitle 4">
            <a:extLst>
              <a:ext uri="{FF2B5EF4-FFF2-40B4-BE49-F238E27FC236}">
                <a16:creationId xmlns:a16="http://schemas.microsoft.com/office/drawing/2014/main" id="{DF52BB9D-3DB5-42EB-A8AD-5370218C4FCC}"/>
              </a:ext>
            </a:extLst>
          </p:cNvPr>
          <p:cNvSpPr>
            <a:spLocks noGrp="1"/>
          </p:cNvSpPr>
          <p:nvPr>
            <p:ph type="subTitle" idx="1"/>
          </p:nvPr>
        </p:nvSpPr>
        <p:spPr/>
        <p:txBody>
          <a:bodyPr/>
          <a:lstStyle/>
          <a:p>
            <a:endParaRPr lang="en-US"/>
          </a:p>
        </p:txBody>
      </p:sp>
      <p:sp>
        <p:nvSpPr>
          <p:cNvPr id="3" name="Slide Number Placeholder 2">
            <a:extLst>
              <a:ext uri="{FF2B5EF4-FFF2-40B4-BE49-F238E27FC236}">
                <a16:creationId xmlns:a16="http://schemas.microsoft.com/office/drawing/2014/main" id="{B9896705-FFD9-4456-9209-F4A0005DA0D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Tree>
    <p:extLst>
      <p:ext uri="{BB962C8B-B14F-4D97-AF65-F5344CB8AC3E}">
        <p14:creationId xmlns:p14="http://schemas.microsoft.com/office/powerpoint/2010/main" val="3177558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10A615-D3EA-4037-A77C-0E807AD4E954}"/>
              </a:ext>
            </a:extLst>
          </p:cNvPr>
          <p:cNvSpPr>
            <a:spLocks noGrp="1"/>
          </p:cNvSpPr>
          <p:nvPr>
            <p:ph type="title"/>
          </p:nvPr>
        </p:nvSpPr>
        <p:spPr/>
        <p:txBody>
          <a:bodyPr/>
          <a:lstStyle/>
          <a:p>
            <a:r>
              <a:rPr lang="en-US" dirty="0"/>
              <a:t>Context</a:t>
            </a:r>
          </a:p>
        </p:txBody>
      </p:sp>
      <p:sp>
        <p:nvSpPr>
          <p:cNvPr id="6" name="Text Placeholder 5">
            <a:extLst>
              <a:ext uri="{FF2B5EF4-FFF2-40B4-BE49-F238E27FC236}">
                <a16:creationId xmlns:a16="http://schemas.microsoft.com/office/drawing/2014/main" id="{414A0056-97C8-41A1-9A79-500302509F4F}"/>
              </a:ext>
            </a:extLst>
          </p:cNvPr>
          <p:cNvSpPr>
            <a:spLocks noGrp="1"/>
          </p:cNvSpPr>
          <p:nvPr>
            <p:ph type="body" idx="1"/>
          </p:nvPr>
        </p:nvSpPr>
        <p:spPr/>
        <p:txBody>
          <a:bodyPr/>
          <a:lstStyle/>
          <a:p>
            <a:pPr marL="139700" indent="0">
              <a:buNone/>
            </a:pPr>
            <a:r>
              <a:rPr lang="en-US" dirty="0"/>
              <a:t>So far have discussed notions of </a:t>
            </a:r>
            <a:r>
              <a:rPr lang="en-US" b="1" dirty="0"/>
              <a:t>group fairness</a:t>
            </a:r>
            <a:r>
              <a:rPr lang="en-US" dirty="0"/>
              <a:t>, but other notions of fairness exist. Provide a framework for how to approach learning tasks and what assumptions we make. Based on </a:t>
            </a:r>
            <a:r>
              <a:rPr lang="en-US" dirty="0" err="1">
                <a:hlinkClick r:id="rId2"/>
              </a:rPr>
              <a:t>Friedler</a:t>
            </a:r>
            <a:r>
              <a:rPr lang="en-US" dirty="0">
                <a:hlinkClick r:id="rId2"/>
              </a:rPr>
              <a:t> et al. (2016)</a:t>
            </a:r>
            <a:r>
              <a:rPr lang="en-US" dirty="0"/>
              <a:t>.</a:t>
            </a:r>
          </a:p>
          <a:p>
            <a:pPr marL="139700" indent="0">
              <a:buNone/>
            </a:pPr>
            <a:endParaRPr lang="en-US" dirty="0"/>
          </a:p>
          <a:p>
            <a:pPr marL="139700" indent="0">
              <a:buNone/>
            </a:pPr>
            <a:r>
              <a:rPr lang="en-US" dirty="0"/>
              <a:t>High level ideas:</a:t>
            </a:r>
          </a:p>
          <a:p>
            <a:r>
              <a:rPr lang="en-US" dirty="0"/>
              <a:t>Data gathering and modeling</a:t>
            </a:r>
          </a:p>
          <a:p>
            <a:r>
              <a:rPr lang="en-US" dirty="0"/>
              <a:t>Individual fairness vs. group fairness</a:t>
            </a:r>
          </a:p>
          <a:p>
            <a:r>
              <a:rPr lang="en-US" dirty="0"/>
              <a:t>Common world-views that dictate which fairness is appropriate</a:t>
            </a:r>
          </a:p>
          <a:p>
            <a:r>
              <a:rPr lang="en-US" dirty="0"/>
              <a:t>How these worldviews can contradict each other</a:t>
            </a:r>
          </a:p>
        </p:txBody>
      </p:sp>
      <p:sp>
        <p:nvSpPr>
          <p:cNvPr id="4" name="Slide Number Placeholder 3">
            <a:extLst>
              <a:ext uri="{FF2B5EF4-FFF2-40B4-BE49-F238E27FC236}">
                <a16:creationId xmlns:a16="http://schemas.microsoft.com/office/drawing/2014/main" id="{2D49F659-3DCA-4C6A-B3C7-0C667166B77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spTree>
    <p:extLst>
      <p:ext uri="{BB962C8B-B14F-4D97-AF65-F5344CB8AC3E}">
        <p14:creationId xmlns:p14="http://schemas.microsoft.com/office/powerpoint/2010/main" val="3460759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02E4C-AE19-48BF-AD5E-6E493393B0E9}"/>
              </a:ext>
            </a:extLst>
          </p:cNvPr>
          <p:cNvSpPr>
            <a:spLocks noGrp="1"/>
          </p:cNvSpPr>
          <p:nvPr>
            <p:ph type="title"/>
          </p:nvPr>
        </p:nvSpPr>
        <p:spPr/>
        <p:txBody>
          <a:bodyPr/>
          <a:lstStyle/>
          <a:p>
            <a:r>
              <a:rPr lang="en-US" dirty="0"/>
              <a:t>ML and Spaces</a:t>
            </a:r>
          </a:p>
        </p:txBody>
      </p:sp>
      <p:sp>
        <p:nvSpPr>
          <p:cNvPr id="3" name="Text Placeholder 2">
            <a:extLst>
              <a:ext uri="{FF2B5EF4-FFF2-40B4-BE49-F238E27FC236}">
                <a16:creationId xmlns:a16="http://schemas.microsoft.com/office/drawing/2014/main" id="{561BA949-798A-4B02-BA1B-975D5962480F}"/>
              </a:ext>
            </a:extLst>
          </p:cNvPr>
          <p:cNvSpPr>
            <a:spLocks noGrp="1"/>
          </p:cNvSpPr>
          <p:nvPr>
            <p:ph type="body" idx="1"/>
          </p:nvPr>
        </p:nvSpPr>
        <p:spPr/>
        <p:txBody>
          <a:bodyPr/>
          <a:lstStyle/>
          <a:p>
            <a:pPr marL="139700" indent="0">
              <a:buNone/>
            </a:pPr>
            <a:r>
              <a:rPr lang="en-US" dirty="0"/>
              <a:t>Defined modeling as transformation through three spaces</a:t>
            </a:r>
          </a:p>
          <a:p>
            <a:r>
              <a:rPr lang="en-US" b="1" dirty="0"/>
              <a:t>Construct space: </a:t>
            </a:r>
            <a:r>
              <a:rPr lang="en-US" dirty="0"/>
              <a:t>True quantities of interest (unobserved)</a:t>
            </a:r>
          </a:p>
          <a:p>
            <a:r>
              <a:rPr lang="en-US" b="1" dirty="0"/>
              <a:t>Observed space: </a:t>
            </a:r>
            <a:r>
              <a:rPr lang="en-US" dirty="0"/>
              <a:t>Data gathered to (hopefully) represent constructs. Achieved through measurement of proxies.</a:t>
            </a:r>
          </a:p>
          <a:p>
            <a:r>
              <a:rPr lang="en-US" b="1" dirty="0"/>
              <a:t>Decision space: </a:t>
            </a:r>
            <a:r>
              <a:rPr lang="en-US" dirty="0"/>
              <a:t>The decisions of the model. Models take observed data and make decisions.</a:t>
            </a:r>
            <a:endParaRPr lang="en-US" b="1" dirty="0"/>
          </a:p>
        </p:txBody>
      </p:sp>
      <p:sp>
        <p:nvSpPr>
          <p:cNvPr id="4" name="Slide Number Placeholder 3">
            <a:extLst>
              <a:ext uri="{FF2B5EF4-FFF2-40B4-BE49-F238E27FC236}">
                <a16:creationId xmlns:a16="http://schemas.microsoft.com/office/drawing/2014/main" id="{08B9B6F1-418C-4B95-A88F-282AAC6A7A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pic>
        <p:nvPicPr>
          <p:cNvPr id="2050" name="Picture 2" descr="https://static.us.edusercontent.com/files/SumuCsOERfPNPfqE6ZiXgcbF">
            <a:extLst>
              <a:ext uri="{FF2B5EF4-FFF2-40B4-BE49-F238E27FC236}">
                <a16:creationId xmlns:a16="http://schemas.microsoft.com/office/drawing/2014/main" id="{63BFE6E2-358F-4590-AFC0-40DAFFB395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9065" y="2566000"/>
            <a:ext cx="4323008" cy="2058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530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93CF4-AA0E-430B-9902-8FC05DFD66AE}"/>
              </a:ext>
            </a:extLst>
          </p:cNvPr>
          <p:cNvSpPr>
            <a:spLocks noGrp="1"/>
          </p:cNvSpPr>
          <p:nvPr>
            <p:ph type="title"/>
          </p:nvPr>
        </p:nvSpPr>
        <p:spPr/>
        <p:txBody>
          <a:bodyPr/>
          <a:lstStyle/>
          <a:p>
            <a:r>
              <a:rPr lang="en-US" dirty="0"/>
              <a:t>Individual Fairness</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C500B16A-7929-4679-AD1B-642262380951}"/>
                  </a:ext>
                </a:extLst>
              </p:cNvPr>
              <p:cNvSpPr>
                <a:spLocks noGrp="1"/>
              </p:cNvSpPr>
              <p:nvPr>
                <p:ph type="body" idx="1"/>
              </p:nvPr>
            </p:nvSpPr>
            <p:spPr/>
            <p:txBody>
              <a:bodyPr/>
              <a:lstStyle/>
              <a:p>
                <a:pPr marL="139700" indent="0">
                  <a:buNone/>
                </a:pPr>
                <a:r>
                  <a:rPr lang="en-US" dirty="0"/>
                  <a:t>Idea: If two people are close in construct space, they should receive similar decisions.</a:t>
                </a:r>
              </a:p>
              <a:p>
                <a:pPr marL="139700" indent="0">
                  <a:buNone/>
                </a:pPr>
                <a:endParaRPr lang="en-US" dirty="0"/>
              </a:p>
              <a:p>
                <a:pPr marL="139700" indent="0">
                  <a:buNone/>
                </a:pPr>
                <a:r>
                  <a:rPr lang="en-US" b="1" dirty="0"/>
                  <a:t>Individual Fairness: </a:t>
                </a:r>
                <a:r>
                  <a:rPr lang="en-US" dirty="0"/>
                  <a:t>A model </a:t>
                </a:r>
                <a14:m>
                  <m:oMath xmlns:m="http://schemas.openxmlformats.org/officeDocument/2006/math">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𝐶𝑆</m:t>
                    </m:r>
                    <m:r>
                      <a:rPr lang="en-US" b="0" i="1" smtClean="0">
                        <a:latin typeface="Cambria Math" panose="02040503050406030204" pitchFamily="18" charset="0"/>
                      </a:rPr>
                      <m:t> →</m:t>
                    </m:r>
                    <m:r>
                      <a:rPr lang="en-US" b="0" i="1" smtClean="0">
                        <a:latin typeface="Cambria Math" panose="02040503050406030204" pitchFamily="18" charset="0"/>
                      </a:rPr>
                      <m:t>𝐷𝑆</m:t>
                    </m:r>
                  </m:oMath>
                </a14:m>
                <a:r>
                  <a:rPr lang="en-US" b="1" dirty="0"/>
                  <a:t> </a:t>
                </a:r>
                <a:r>
                  <a:rPr lang="en-US" dirty="0"/>
                  <a:t>is said to be fair if objects close in CS are close in DS. Specifically, it is </a:t>
                </a:r>
                <a14:m>
                  <m:oMath xmlns:m="http://schemas.openxmlformats.org/officeDocument/2006/math">
                    <m:d>
                      <m:dPr>
                        <m:ctrlPr>
                          <a:rPr lang="en-US" b="0" i="1" smtClean="0">
                            <a:latin typeface="Cambria Math" panose="02040503050406030204" pitchFamily="18" charset="0"/>
                          </a:rPr>
                        </m:ctrlPr>
                      </m:dPr>
                      <m:e>
                        <m:r>
                          <a:rPr lang="en-US" b="0" i="1" smtClean="0">
                            <a:latin typeface="Cambria Math" panose="02040503050406030204" pitchFamily="18" charset="0"/>
                          </a:rPr>
                          <m:t>𝜀</m:t>
                        </m:r>
                        <m:r>
                          <a:rPr lang="en-US" b="0" i="1" smtClean="0">
                            <a:latin typeface="Cambria Math" panose="02040503050406030204" pitchFamily="18" charset="0"/>
                          </a:rPr>
                          <m:t>, </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𝜀</m:t>
                            </m:r>
                          </m:e>
                          <m:sup>
                            <m:r>
                              <a:rPr lang="en-US" b="0" i="1" smtClean="0">
                                <a:latin typeface="Cambria Math" panose="02040503050406030204" pitchFamily="18" charset="0"/>
                              </a:rPr>
                              <m:t>′</m:t>
                            </m:r>
                          </m:sup>
                        </m:sSup>
                      </m:e>
                    </m:d>
                  </m:oMath>
                </a14:m>
                <a:r>
                  <a:rPr lang="en-US" dirty="0"/>
                  <a:t>-fair if for any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 </m:t>
                    </m:r>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𝐶𝑆</m:t>
                    </m:r>
                  </m:oMath>
                </a14:m>
                <a:endParaRPr lang="en-US" b="0" dirty="0"/>
              </a:p>
              <a:p>
                <a:pPr marL="13970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𝑑</m:t>
                          </m:r>
                        </m:e>
                        <m:sub>
                          <m:r>
                            <a:rPr lang="en-US" b="0" i="1" smtClean="0">
                              <a:latin typeface="Cambria Math" panose="02040503050406030204" pitchFamily="18" charset="0"/>
                            </a:rPr>
                            <m:t>𝐶𝑆</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 </m:t>
                          </m:r>
                          <m:r>
                            <a:rPr lang="en-US" b="0" i="1" smtClean="0">
                              <a:latin typeface="Cambria Math" panose="02040503050406030204" pitchFamily="18" charset="0"/>
                            </a:rPr>
                            <m:t>𝑦</m:t>
                          </m:r>
                        </m:e>
                      </m:d>
                      <m:r>
                        <a:rPr lang="en-US" b="0" i="1" smtClean="0">
                          <a:latin typeface="Cambria Math" panose="02040503050406030204" pitchFamily="18" charset="0"/>
                        </a:rPr>
                        <m:t>≤</m:t>
                      </m:r>
                      <m:r>
                        <a:rPr lang="en-US" b="0" i="1" smtClean="0">
                          <a:latin typeface="Cambria Math" panose="02040503050406030204" pitchFamily="18" charset="0"/>
                        </a:rPr>
                        <m:t>𝜀</m:t>
                      </m:r>
                      <m:r>
                        <a:rPr lang="en-US" b="0" i="1" smtClean="0">
                          <a:latin typeface="Cambria Math" panose="02040503050406030204" pitchFamily="18" charset="0"/>
                        </a:rPr>
                        <m:t>     ⇒     </m:t>
                      </m:r>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𝑑</m:t>
                          </m:r>
                        </m:e>
                        <m:sub>
                          <m:r>
                            <a:rPr lang="en-US" b="0" i="1" smtClean="0">
                              <a:latin typeface="Cambria Math" panose="02040503050406030204" pitchFamily="18" charset="0"/>
                              <a:ea typeface="Cambria Math" panose="02040503050406030204" pitchFamily="18" charset="0"/>
                            </a:rPr>
                            <m:t>𝐷𝑆</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𝑓</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𝑓</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𝑦</m:t>
                              </m:r>
                            </m:e>
                          </m:d>
                        </m:e>
                      </m:d>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𝜀</m:t>
                      </m:r>
                      <m:r>
                        <a:rPr lang="en-US" b="0" i="1" smtClean="0">
                          <a:latin typeface="Cambria Math" panose="02040503050406030204" pitchFamily="18" charset="0"/>
                          <a:ea typeface="Cambria Math" panose="02040503050406030204" pitchFamily="18" charset="0"/>
                        </a:rPr>
                        <m:t>′</m:t>
                      </m:r>
                    </m:oMath>
                  </m:oMathPara>
                </a14:m>
                <a:endParaRPr lang="en-US" dirty="0"/>
              </a:p>
            </p:txBody>
          </p:sp>
        </mc:Choice>
        <mc:Fallback>
          <p:sp>
            <p:nvSpPr>
              <p:cNvPr id="3" name="Text Placeholder 2">
                <a:extLst>
                  <a:ext uri="{FF2B5EF4-FFF2-40B4-BE49-F238E27FC236}">
                    <a16:creationId xmlns:a16="http://schemas.microsoft.com/office/drawing/2014/main" id="{C500B16A-7929-4679-AD1B-642262380951}"/>
                  </a:ext>
                </a:extLst>
              </p:cNvPr>
              <p:cNvSpPr>
                <a:spLocks noGrp="1" noRot="1" noChangeAspect="1" noMove="1" noResize="1" noEditPoints="1" noAdjustHandles="1" noChangeArrowheads="1" noChangeShapeType="1" noTextEdit="1"/>
              </p:cNvSpPr>
              <p:nvPr>
                <p:ph type="body" idx="1"/>
              </p:nvPr>
            </p:nvSpPr>
            <p:spPr>
              <a:blipFill>
                <a:blip r:embed="rId2"/>
                <a:stretch>
                  <a:fillRect r="-1089"/>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639A2CEF-FBAB-47C4-9895-4B65D856871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pic>
        <p:nvPicPr>
          <p:cNvPr id="5" name="Picture 4">
            <a:extLst>
              <a:ext uri="{FF2B5EF4-FFF2-40B4-BE49-F238E27FC236}">
                <a16:creationId xmlns:a16="http://schemas.microsoft.com/office/drawing/2014/main" id="{A634575E-C9E7-4424-A07F-73507D9FCC9B}"/>
              </a:ext>
            </a:extLst>
          </p:cNvPr>
          <p:cNvPicPr>
            <a:picLocks noChangeAspect="1"/>
          </p:cNvPicPr>
          <p:nvPr/>
        </p:nvPicPr>
        <p:blipFill>
          <a:blip r:embed="rId3"/>
          <a:stretch>
            <a:fillRect/>
          </a:stretch>
        </p:blipFill>
        <p:spPr>
          <a:xfrm>
            <a:off x="3842198" y="2781742"/>
            <a:ext cx="4496872" cy="2199929"/>
          </a:xfrm>
          <a:prstGeom prst="rect">
            <a:avLst/>
          </a:prstGeom>
        </p:spPr>
      </p:pic>
    </p:spTree>
    <p:extLst>
      <p:ext uri="{BB962C8B-B14F-4D97-AF65-F5344CB8AC3E}">
        <p14:creationId xmlns:p14="http://schemas.microsoft.com/office/powerpoint/2010/main" val="2086950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EA8D3-523A-4BFB-A0B3-D0A9F53035B5}"/>
              </a:ext>
            </a:extLst>
          </p:cNvPr>
          <p:cNvSpPr>
            <a:spLocks noGrp="1"/>
          </p:cNvSpPr>
          <p:nvPr>
            <p:ph type="title"/>
          </p:nvPr>
        </p:nvSpPr>
        <p:spPr/>
        <p:txBody>
          <a:bodyPr/>
          <a:lstStyle/>
          <a:p>
            <a:r>
              <a:rPr lang="en-US" dirty="0"/>
              <a:t>Worldview 1: WYSIWYG</a:t>
            </a:r>
          </a:p>
        </p:txBody>
      </p:sp>
      <p:sp>
        <p:nvSpPr>
          <p:cNvPr id="3" name="Text Placeholder 2">
            <a:extLst>
              <a:ext uri="{FF2B5EF4-FFF2-40B4-BE49-F238E27FC236}">
                <a16:creationId xmlns:a16="http://schemas.microsoft.com/office/drawing/2014/main" id="{D357DB1E-536C-4812-A728-B43D5D40A7B9}"/>
              </a:ext>
            </a:extLst>
          </p:cNvPr>
          <p:cNvSpPr>
            <a:spLocks noGrp="1"/>
          </p:cNvSpPr>
          <p:nvPr>
            <p:ph type="body" idx="1"/>
          </p:nvPr>
        </p:nvSpPr>
        <p:spPr/>
        <p:txBody>
          <a:bodyPr/>
          <a:lstStyle/>
          <a:p>
            <a:pPr marL="139700" indent="0">
              <a:buNone/>
            </a:pPr>
            <a:r>
              <a:rPr lang="en-US" dirty="0"/>
              <a:t>Problem: We can’t tell if two objects are close in CS. So if we want to use individual fairness, we must make an assumption about how the world </a:t>
            </a:r>
            <a:r>
              <a:rPr lang="en-US" dirty="0" err="1"/>
              <a:t>workds</a:t>
            </a:r>
            <a:endParaRPr lang="en-US" dirty="0"/>
          </a:p>
          <a:p>
            <a:pPr marL="139700" indent="0">
              <a:buNone/>
            </a:pPr>
            <a:endParaRPr lang="en-US" dirty="0"/>
          </a:p>
          <a:p>
            <a:pPr marL="139700" indent="0">
              <a:buNone/>
            </a:pPr>
            <a:r>
              <a:rPr lang="en-US" b="1" dirty="0"/>
              <a:t>What You See is What You Get (WYSIWYG): </a:t>
            </a:r>
            <a:r>
              <a:rPr lang="en-US" dirty="0"/>
              <a:t>The Observed Space is a good representation of the Construct Space.</a:t>
            </a:r>
          </a:p>
          <a:p>
            <a:r>
              <a:rPr lang="en-US" dirty="0"/>
              <a:t>Example: For college admissions, things like SAT correlate well with intelligence.</a:t>
            </a:r>
          </a:p>
          <a:p>
            <a:pPr marL="139700" indent="0">
              <a:buNone/>
            </a:pPr>
            <a:endParaRPr lang="en-US" b="1" dirty="0"/>
          </a:p>
          <a:p>
            <a:pPr marL="139700" indent="0">
              <a:buNone/>
            </a:pPr>
            <a:endParaRPr lang="en-US" b="1" dirty="0"/>
          </a:p>
          <a:p>
            <a:pPr marL="139700" indent="0">
              <a:buNone/>
            </a:pPr>
            <a:r>
              <a:rPr lang="en-US" dirty="0"/>
              <a:t>With WYSIWYG, you can ensure fairness by comparing objects in the Observed Space as a good proxy for the Construct Space</a:t>
            </a:r>
          </a:p>
        </p:txBody>
      </p:sp>
      <p:sp>
        <p:nvSpPr>
          <p:cNvPr id="4" name="Slide Number Placeholder 3">
            <a:extLst>
              <a:ext uri="{FF2B5EF4-FFF2-40B4-BE49-F238E27FC236}">
                <a16:creationId xmlns:a16="http://schemas.microsoft.com/office/drawing/2014/main" id="{89690443-688B-4EC0-A6C0-F49C01D22F7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spTree>
    <p:extLst>
      <p:ext uri="{BB962C8B-B14F-4D97-AF65-F5344CB8AC3E}">
        <p14:creationId xmlns:p14="http://schemas.microsoft.com/office/powerpoint/2010/main" val="31914970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5CDD4-8B72-4321-ACC2-D4DD532C10C1}"/>
              </a:ext>
            </a:extLst>
          </p:cNvPr>
          <p:cNvSpPr>
            <a:spLocks noGrp="1"/>
          </p:cNvSpPr>
          <p:nvPr>
            <p:ph type="title"/>
          </p:nvPr>
        </p:nvSpPr>
        <p:spPr/>
        <p:txBody>
          <a:bodyPr/>
          <a:lstStyle/>
          <a:p>
            <a:r>
              <a:rPr lang="en-US" dirty="0"/>
              <a:t>Worldview 2: Structural Bias + WAE</a:t>
            </a:r>
          </a:p>
        </p:txBody>
      </p:sp>
      <p:sp>
        <p:nvSpPr>
          <p:cNvPr id="3" name="Text Placeholder 2">
            <a:extLst>
              <a:ext uri="{FF2B5EF4-FFF2-40B4-BE49-F238E27FC236}">
                <a16:creationId xmlns:a16="http://schemas.microsoft.com/office/drawing/2014/main" id="{8298E954-3277-4C66-8555-B1A038999ADC}"/>
              </a:ext>
            </a:extLst>
          </p:cNvPr>
          <p:cNvSpPr>
            <a:spLocks noGrp="1"/>
          </p:cNvSpPr>
          <p:nvPr>
            <p:ph type="body" idx="1"/>
          </p:nvPr>
        </p:nvSpPr>
        <p:spPr/>
        <p:txBody>
          <a:bodyPr/>
          <a:lstStyle/>
          <a:p>
            <a:pPr marL="139700" indent="0">
              <a:buNone/>
            </a:pPr>
            <a:r>
              <a:rPr lang="en-US" dirty="0"/>
              <a:t>What if we don’t believe the Observed Space represents the Construct Space well? What if there is some </a:t>
            </a:r>
            <a:r>
              <a:rPr lang="en-US" b="1" dirty="0"/>
              <a:t>structural bias</a:t>
            </a:r>
            <a:r>
              <a:rPr lang="en-US" dirty="0"/>
              <a:t> that make people close in the construct space look different in the observed space?</a:t>
            </a:r>
          </a:p>
          <a:p>
            <a:r>
              <a:rPr lang="en-US" dirty="0"/>
              <a:t>Example: SAT doesn’t just measure intelligence, but also measures ability to afford SAT prep. People who are just as intelligent as someone else, can end up with different observations.</a:t>
            </a:r>
          </a:p>
          <a:p>
            <a:endParaRPr lang="en-US" dirty="0"/>
          </a:p>
          <a:p>
            <a:endParaRPr lang="en-US" dirty="0"/>
          </a:p>
        </p:txBody>
      </p:sp>
      <p:sp>
        <p:nvSpPr>
          <p:cNvPr id="4" name="Slide Number Placeholder 3">
            <a:extLst>
              <a:ext uri="{FF2B5EF4-FFF2-40B4-BE49-F238E27FC236}">
                <a16:creationId xmlns:a16="http://schemas.microsoft.com/office/drawing/2014/main" id="{BD039AFF-8000-489C-89CD-7D83EA1A08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pic>
        <p:nvPicPr>
          <p:cNvPr id="5" name="Picture 4">
            <a:extLst>
              <a:ext uri="{FF2B5EF4-FFF2-40B4-BE49-F238E27FC236}">
                <a16:creationId xmlns:a16="http://schemas.microsoft.com/office/drawing/2014/main" id="{5CA46616-8F54-42B5-96BE-FDC26754581D}"/>
              </a:ext>
            </a:extLst>
          </p:cNvPr>
          <p:cNvPicPr>
            <a:picLocks noChangeAspect="1"/>
          </p:cNvPicPr>
          <p:nvPr/>
        </p:nvPicPr>
        <p:blipFill>
          <a:blip r:embed="rId2"/>
          <a:stretch>
            <a:fillRect/>
          </a:stretch>
        </p:blipFill>
        <p:spPr>
          <a:xfrm>
            <a:off x="3850123" y="3017948"/>
            <a:ext cx="3877200" cy="1891027"/>
          </a:xfrm>
          <a:prstGeom prst="rect">
            <a:avLst/>
          </a:prstGeom>
        </p:spPr>
      </p:pic>
    </p:spTree>
    <p:extLst>
      <p:ext uri="{BB962C8B-B14F-4D97-AF65-F5344CB8AC3E}">
        <p14:creationId xmlns:p14="http://schemas.microsoft.com/office/powerpoint/2010/main" val="2060801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1C0F86-59A7-4EF6-9F45-684D02E2A014}"/>
              </a:ext>
            </a:extLst>
          </p:cNvPr>
          <p:cNvSpPr>
            <a:spLocks noGrp="1"/>
          </p:cNvSpPr>
          <p:nvPr>
            <p:ph type="title"/>
          </p:nvPr>
        </p:nvSpPr>
        <p:spPr/>
        <p:txBody>
          <a:bodyPr/>
          <a:lstStyle/>
          <a:p>
            <a:r>
              <a:rPr lang="en-US" dirty="0"/>
              <a:t>Sources of Bias</a:t>
            </a:r>
          </a:p>
        </p:txBody>
      </p:sp>
      <p:sp>
        <p:nvSpPr>
          <p:cNvPr id="4" name="Slide Number Placeholder 3">
            <a:extLst>
              <a:ext uri="{FF2B5EF4-FFF2-40B4-BE49-F238E27FC236}">
                <a16:creationId xmlns:a16="http://schemas.microsoft.com/office/drawing/2014/main" id="{B03967D6-1994-4E2C-892B-31C333C4664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grpSp>
        <p:nvGrpSpPr>
          <p:cNvPr id="11" name="Group 10">
            <a:extLst>
              <a:ext uri="{FF2B5EF4-FFF2-40B4-BE49-F238E27FC236}">
                <a16:creationId xmlns:a16="http://schemas.microsoft.com/office/drawing/2014/main" id="{DA89FE60-AF44-4FD7-957B-6EC3A6E857CE}"/>
              </a:ext>
            </a:extLst>
          </p:cNvPr>
          <p:cNvGrpSpPr/>
          <p:nvPr/>
        </p:nvGrpSpPr>
        <p:grpSpPr>
          <a:xfrm>
            <a:off x="2568322" y="2705682"/>
            <a:ext cx="6479629" cy="1470897"/>
            <a:chOff x="3242841" y="3175359"/>
            <a:chExt cx="5901160" cy="1314635"/>
          </a:xfrm>
        </p:grpSpPr>
        <p:pic>
          <p:nvPicPr>
            <p:cNvPr id="7" name="Picture 6">
              <a:extLst>
                <a:ext uri="{FF2B5EF4-FFF2-40B4-BE49-F238E27FC236}">
                  <a16:creationId xmlns:a16="http://schemas.microsoft.com/office/drawing/2014/main" id="{0D9AADED-9D9C-4201-BE22-5DB71434E5D6}"/>
                </a:ext>
              </a:extLst>
            </p:cNvPr>
            <p:cNvPicPr/>
            <p:nvPr/>
          </p:nvPicPr>
          <p:blipFill rotWithShape="1">
            <a:blip r:embed="rId2"/>
            <a:srcRect l="1" r="-1882"/>
            <a:stretch/>
          </p:blipFill>
          <p:spPr>
            <a:xfrm>
              <a:off x="3242841" y="3256344"/>
              <a:ext cx="3510947" cy="1195578"/>
            </a:xfrm>
            <a:prstGeom prst="rect">
              <a:avLst/>
            </a:prstGeom>
          </p:spPr>
        </p:pic>
        <p:pic>
          <p:nvPicPr>
            <p:cNvPr id="10" name="Picture 9">
              <a:extLst>
                <a:ext uri="{FF2B5EF4-FFF2-40B4-BE49-F238E27FC236}">
                  <a16:creationId xmlns:a16="http://schemas.microsoft.com/office/drawing/2014/main" id="{A2EFFDDE-9AC1-43E9-A19C-E1D86486DC24}"/>
                </a:ext>
              </a:extLst>
            </p:cNvPr>
            <p:cNvPicPr/>
            <p:nvPr/>
          </p:nvPicPr>
          <p:blipFill>
            <a:blip r:embed="rId3"/>
            <a:stretch>
              <a:fillRect/>
            </a:stretch>
          </p:blipFill>
          <p:spPr>
            <a:xfrm>
              <a:off x="5974467" y="3175359"/>
              <a:ext cx="3169534" cy="1314635"/>
            </a:xfrm>
            <a:prstGeom prst="rect">
              <a:avLst/>
            </a:prstGeom>
          </p:spPr>
        </p:pic>
      </p:grpSp>
      <p:sp>
        <p:nvSpPr>
          <p:cNvPr id="12" name="Text Placeholder 5">
            <a:extLst>
              <a:ext uri="{FF2B5EF4-FFF2-40B4-BE49-F238E27FC236}">
                <a16:creationId xmlns:a16="http://schemas.microsoft.com/office/drawing/2014/main" id="{8A032066-5893-4DCD-ADDC-C13AECD4BFCD}"/>
              </a:ext>
            </a:extLst>
          </p:cNvPr>
          <p:cNvSpPr txBox="1">
            <a:spLocks/>
          </p:cNvSpPr>
          <p:nvPr/>
        </p:nvSpPr>
        <p:spPr>
          <a:xfrm>
            <a:off x="2710844" y="207372"/>
            <a:ext cx="5596200" cy="4314682"/>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None/>
            </a:pPr>
            <a:r>
              <a:rPr lang="en-US" dirty="0"/>
              <a:t>Discussion heavily based on Suresh and </a:t>
            </a:r>
            <a:r>
              <a:rPr lang="en-US" dirty="0" err="1"/>
              <a:t>Guttag</a:t>
            </a:r>
            <a:r>
              <a:rPr lang="en-US" dirty="0"/>
              <a:t> (2020)</a:t>
            </a:r>
          </a:p>
          <a:p>
            <a:pPr marL="139700" indent="0">
              <a:buNone/>
            </a:pPr>
            <a:endParaRPr lang="en-US" dirty="0"/>
          </a:p>
          <a:p>
            <a:pPr marL="139700" indent="0">
              <a:buNone/>
            </a:pPr>
            <a:endParaRPr lang="en-US"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r>
              <a:rPr lang="en-US" sz="1050" dirty="0">
                <a:hlinkClick r:id="rId4"/>
              </a:rPr>
              <a:t>A FRAMEWORK FOR UNDERSTANDING UNINTENDED CONSEQUENCES OF MACHINE LEARNING</a:t>
            </a:r>
            <a:r>
              <a:rPr lang="en-US" sz="1050" dirty="0"/>
              <a:t>, BY HARINI SURESH AND JOHN V. GUTTAG, 2020</a:t>
            </a:r>
          </a:p>
          <a:p>
            <a:pPr marL="139700" indent="0">
              <a:buFont typeface="Nunito Sans"/>
              <a:buNone/>
            </a:pPr>
            <a:endParaRPr lang="en-US" sz="1050" dirty="0"/>
          </a:p>
        </p:txBody>
      </p:sp>
      <p:sp>
        <p:nvSpPr>
          <p:cNvPr id="14" name="Text Placeholder 5">
            <a:extLst>
              <a:ext uri="{FF2B5EF4-FFF2-40B4-BE49-F238E27FC236}">
                <a16:creationId xmlns:a16="http://schemas.microsoft.com/office/drawing/2014/main" id="{247A6C2A-0C18-4497-AFF2-11B5AAFD8CFE}"/>
              </a:ext>
            </a:extLst>
          </p:cNvPr>
          <p:cNvSpPr txBox="1">
            <a:spLocks/>
          </p:cNvSpPr>
          <p:nvPr/>
        </p:nvSpPr>
        <p:spPr>
          <a:xfrm>
            <a:off x="2710844" y="889311"/>
            <a:ext cx="5596200" cy="1470897"/>
          </a:xfrm>
          <a:prstGeom prst="rect">
            <a:avLst/>
          </a:prstGeom>
          <a:noFill/>
          <a:ln>
            <a:noFill/>
          </a:ln>
        </p:spPr>
        <p:txBody>
          <a:bodyPr spcFirstLastPara="1" wrap="square" lIns="91425" tIns="91425" rIns="91425" bIns="91425" numCol="2"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a:t>Six common sources of bias:</a:t>
            </a:r>
          </a:p>
          <a:p>
            <a:r>
              <a:rPr lang="en-US" b="1"/>
              <a:t>Historical bias</a:t>
            </a:r>
          </a:p>
          <a:p>
            <a:r>
              <a:rPr lang="en-US" b="1"/>
              <a:t>Representation Bias</a:t>
            </a:r>
          </a:p>
          <a:p>
            <a:r>
              <a:rPr lang="en-US" b="1"/>
              <a:t>Measurement Bias</a:t>
            </a:r>
          </a:p>
          <a:p>
            <a:pPr marL="139700" indent="0">
              <a:buFont typeface="Nunito Sans"/>
              <a:buNone/>
            </a:pPr>
            <a:endParaRPr lang="en-US" b="1"/>
          </a:p>
          <a:p>
            <a:r>
              <a:rPr lang="en-US" b="1"/>
              <a:t>Aggregation Bias</a:t>
            </a:r>
          </a:p>
          <a:p>
            <a:r>
              <a:rPr lang="en-US" b="1"/>
              <a:t>Evaluation Bias</a:t>
            </a:r>
          </a:p>
          <a:p>
            <a:r>
              <a:rPr lang="en-US" b="1"/>
              <a:t>Deployment Bias</a:t>
            </a:r>
            <a:endParaRPr lang="en-US" b="1" dirty="0"/>
          </a:p>
        </p:txBody>
      </p:sp>
    </p:spTree>
    <p:extLst>
      <p:ext uri="{BB962C8B-B14F-4D97-AF65-F5344CB8AC3E}">
        <p14:creationId xmlns:p14="http://schemas.microsoft.com/office/powerpoint/2010/main" val="1169083020"/>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DC9F5-1633-41F5-9717-1EA0CBC90E19}"/>
              </a:ext>
            </a:extLst>
          </p:cNvPr>
          <p:cNvSpPr>
            <a:spLocks noGrp="1"/>
          </p:cNvSpPr>
          <p:nvPr>
            <p:ph type="title"/>
          </p:nvPr>
        </p:nvSpPr>
        <p:spPr/>
        <p:txBody>
          <a:bodyPr/>
          <a:lstStyle/>
          <a:p>
            <a:r>
              <a:rPr lang="en-US" dirty="0"/>
              <a:t>Worldview 2:</a:t>
            </a:r>
            <a:br>
              <a:rPr lang="en-US" dirty="0"/>
            </a:br>
            <a:r>
              <a:rPr lang="en-US" dirty="0"/>
              <a:t>Structural Bias + WAE</a:t>
            </a:r>
          </a:p>
        </p:txBody>
      </p:sp>
      <p:sp>
        <p:nvSpPr>
          <p:cNvPr id="3" name="Text Placeholder 2">
            <a:extLst>
              <a:ext uri="{FF2B5EF4-FFF2-40B4-BE49-F238E27FC236}">
                <a16:creationId xmlns:a16="http://schemas.microsoft.com/office/drawing/2014/main" id="{C73CF99D-5251-43B4-816F-4188676E9843}"/>
              </a:ext>
            </a:extLst>
          </p:cNvPr>
          <p:cNvSpPr>
            <a:spLocks noGrp="1"/>
          </p:cNvSpPr>
          <p:nvPr>
            <p:ph type="body" idx="1"/>
          </p:nvPr>
        </p:nvSpPr>
        <p:spPr/>
        <p:txBody>
          <a:bodyPr/>
          <a:lstStyle/>
          <a:p>
            <a:pPr marL="139700" indent="0">
              <a:buNone/>
            </a:pPr>
            <a:r>
              <a:rPr lang="en-US" dirty="0"/>
              <a:t>When considering Structural Bias, commonly will also assume </a:t>
            </a:r>
            <a:r>
              <a:rPr lang="en-US" b="1" dirty="0"/>
              <a:t>We’re All Equal (WAE).</a:t>
            </a:r>
          </a:p>
          <a:p>
            <a:pPr marL="139700" indent="0">
              <a:buNone/>
            </a:pPr>
            <a:endParaRPr lang="en-US" b="1" dirty="0"/>
          </a:p>
          <a:p>
            <a:pPr marL="139700" indent="0">
              <a:buNone/>
            </a:pPr>
            <a:r>
              <a:rPr lang="en-US" b="1" dirty="0"/>
              <a:t>We’re All Equal (WAE): </a:t>
            </a:r>
            <a:r>
              <a:rPr lang="en-US" dirty="0"/>
              <a:t>Membership in some protected group (e.g., race) </a:t>
            </a:r>
            <a:r>
              <a:rPr lang="en-US" i="1" dirty="0"/>
              <a:t>should not </a:t>
            </a:r>
            <a:r>
              <a:rPr lang="en-US" dirty="0"/>
              <a:t>be the cause of a meaningful difference for the task at hand (e.g., academic preparation). Not saying every group is exactly equal in all ways, but for the task at hand we are equal enough that it shouldn’t be the cause of difference. </a:t>
            </a:r>
          </a:p>
          <a:p>
            <a:r>
              <a:rPr lang="en-US" dirty="0"/>
              <a:t>Differences seen in groups in Observed Space are the result of structural bias!</a:t>
            </a:r>
          </a:p>
          <a:p>
            <a:endParaRPr lang="en-US" dirty="0"/>
          </a:p>
          <a:p>
            <a:endParaRPr lang="en-US" dirty="0"/>
          </a:p>
          <a:p>
            <a:pPr marL="139700" indent="0">
              <a:buNone/>
            </a:pPr>
            <a:r>
              <a:rPr lang="en-US" dirty="0"/>
              <a:t>Notions of group fairness make sense with Structural Bias + WAE</a:t>
            </a:r>
          </a:p>
        </p:txBody>
      </p:sp>
      <p:sp>
        <p:nvSpPr>
          <p:cNvPr id="4" name="Slide Number Placeholder 3">
            <a:extLst>
              <a:ext uri="{FF2B5EF4-FFF2-40B4-BE49-F238E27FC236}">
                <a16:creationId xmlns:a16="http://schemas.microsoft.com/office/drawing/2014/main" id="{7C72E3D2-2884-47D9-8EAE-9EA1422A6D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Tree>
    <p:extLst>
      <p:ext uri="{BB962C8B-B14F-4D97-AF65-F5344CB8AC3E}">
        <p14:creationId xmlns:p14="http://schemas.microsoft.com/office/powerpoint/2010/main" val="1354443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6CA1B-73B9-4404-8B52-0CFA20356B56}"/>
              </a:ext>
            </a:extLst>
          </p:cNvPr>
          <p:cNvSpPr>
            <a:spLocks noGrp="1"/>
          </p:cNvSpPr>
          <p:nvPr>
            <p:ph type="title"/>
          </p:nvPr>
        </p:nvSpPr>
        <p:spPr/>
        <p:txBody>
          <a:bodyPr/>
          <a:lstStyle/>
          <a:p>
            <a:r>
              <a:rPr lang="en-US" dirty="0"/>
              <a:t>Which One?</a:t>
            </a:r>
          </a:p>
        </p:txBody>
      </p:sp>
      <p:sp>
        <p:nvSpPr>
          <p:cNvPr id="3" name="Text Placeholder 2">
            <a:extLst>
              <a:ext uri="{FF2B5EF4-FFF2-40B4-BE49-F238E27FC236}">
                <a16:creationId xmlns:a16="http://schemas.microsoft.com/office/drawing/2014/main" id="{A6701BC7-BEE8-4088-A9DF-25D3564F492E}"/>
              </a:ext>
            </a:extLst>
          </p:cNvPr>
          <p:cNvSpPr>
            <a:spLocks noGrp="1"/>
          </p:cNvSpPr>
          <p:nvPr>
            <p:ph type="body" idx="1"/>
          </p:nvPr>
        </p:nvSpPr>
        <p:spPr/>
        <p:txBody>
          <a:bodyPr/>
          <a:lstStyle/>
          <a:p>
            <a:pPr marL="139700" indent="0">
              <a:buNone/>
            </a:pPr>
            <a:r>
              <a:rPr lang="en-US" dirty="0"/>
              <a:t>So which is right? WYSIWYG or Structural Bias + WAE?</a:t>
            </a:r>
          </a:p>
          <a:p>
            <a:r>
              <a:rPr lang="en-US" dirty="0"/>
              <a:t>No way to know! They are statements of belief! </a:t>
            </a:r>
          </a:p>
          <a:p>
            <a:r>
              <a:rPr lang="en-US" dirty="0"/>
              <a:t>Which worldview you use determines what you think is fair</a:t>
            </a:r>
          </a:p>
          <a:p>
            <a:endParaRPr lang="en-US" dirty="0"/>
          </a:p>
          <a:p>
            <a:pPr marL="139700" indent="0">
              <a:buNone/>
            </a:pPr>
            <a:r>
              <a:rPr lang="en-US" b="1" dirty="0"/>
              <a:t>If you assume WYSIWYG</a:t>
            </a:r>
          </a:p>
          <a:p>
            <a:r>
              <a:rPr lang="en-US" dirty="0"/>
              <a:t>Individual fairness is right and easy to achieve</a:t>
            </a:r>
          </a:p>
          <a:p>
            <a:r>
              <a:rPr lang="en-US" dirty="0"/>
              <a:t>Non-discrimination may violate individual fairness</a:t>
            </a:r>
          </a:p>
          <a:p>
            <a:endParaRPr lang="en-US" dirty="0"/>
          </a:p>
          <a:p>
            <a:pPr marL="139700" indent="0">
              <a:buNone/>
            </a:pPr>
            <a:r>
              <a:rPr lang="en-US" b="1" dirty="0"/>
              <a:t>If you assume Structural Bias + WAE</a:t>
            </a:r>
          </a:p>
          <a:p>
            <a:r>
              <a:rPr lang="en-US" dirty="0"/>
              <a:t>Non-discrimination is right and is possible (saw group fairness mechanisms)</a:t>
            </a:r>
          </a:p>
          <a:p>
            <a:r>
              <a:rPr lang="en-US" dirty="0"/>
              <a:t>Attempts to achieve individual fairness may result in discrimination. </a:t>
            </a:r>
          </a:p>
        </p:txBody>
      </p:sp>
      <p:sp>
        <p:nvSpPr>
          <p:cNvPr id="4" name="Slide Number Placeholder 3">
            <a:extLst>
              <a:ext uri="{FF2B5EF4-FFF2-40B4-BE49-F238E27FC236}">
                <a16:creationId xmlns:a16="http://schemas.microsoft.com/office/drawing/2014/main" id="{792DC388-7AE9-4B20-8024-E442AEDCE65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Tree>
    <p:extLst>
      <p:ext uri="{BB962C8B-B14F-4D97-AF65-F5344CB8AC3E}">
        <p14:creationId xmlns:p14="http://schemas.microsoft.com/office/powerpoint/2010/main" val="624152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519C0-AF4E-447F-A02C-F1620EE2F9F2}"/>
              </a:ext>
            </a:extLst>
          </p:cNvPr>
          <p:cNvSpPr>
            <a:spLocks noGrp="1"/>
          </p:cNvSpPr>
          <p:nvPr>
            <p:ph type="title"/>
          </p:nvPr>
        </p:nvSpPr>
        <p:spPr/>
        <p:txBody>
          <a:bodyPr/>
          <a:lstStyle/>
          <a:p>
            <a:r>
              <a:rPr lang="en-US" dirty="0"/>
              <a:t>Takeaways</a:t>
            </a:r>
          </a:p>
        </p:txBody>
      </p:sp>
      <p:sp>
        <p:nvSpPr>
          <p:cNvPr id="3" name="Text Placeholder 2">
            <a:extLst>
              <a:ext uri="{FF2B5EF4-FFF2-40B4-BE49-F238E27FC236}">
                <a16:creationId xmlns:a16="http://schemas.microsoft.com/office/drawing/2014/main" id="{BD97326A-5630-4B49-9F07-5B3323A596F7}"/>
              </a:ext>
            </a:extLst>
          </p:cNvPr>
          <p:cNvSpPr>
            <a:spLocks noGrp="1"/>
          </p:cNvSpPr>
          <p:nvPr>
            <p:ph type="body" idx="1"/>
          </p:nvPr>
        </p:nvSpPr>
        <p:spPr/>
        <p:txBody>
          <a:bodyPr/>
          <a:lstStyle/>
          <a:p>
            <a:r>
              <a:rPr lang="en-US" dirty="0"/>
              <a:t>Models can have a huge impact on society, both positive and negative.</a:t>
            </a:r>
          </a:p>
          <a:p>
            <a:pPr lvl="1"/>
            <a:r>
              <a:rPr lang="en-US" dirty="0"/>
              <a:t>If we are not careful, our models will at best, perpetuate and at worst, amplify injustice in our society.</a:t>
            </a:r>
          </a:p>
          <a:p>
            <a:r>
              <a:rPr lang="en-US" dirty="0"/>
              <a:t>Historically, people thought defining things like accuracy was easy but defining what is/isn’t fair was not. Only recently (~10 years) have ML researchers tried to define what fairness might mean and how to enforce it in our models.</a:t>
            </a:r>
          </a:p>
          <a:p>
            <a:r>
              <a:rPr lang="en-US" dirty="0"/>
              <a:t>It’s clear that defining and enforcing fairness, but what fairness and how is a crucial problem we need humans (and not just ML engineers) in the loop to determine. These are questions of values, and we need humans to make informed decisions of what is right.</a:t>
            </a:r>
          </a:p>
        </p:txBody>
      </p:sp>
      <p:sp>
        <p:nvSpPr>
          <p:cNvPr id="4" name="Slide Number Placeholder 3">
            <a:extLst>
              <a:ext uri="{FF2B5EF4-FFF2-40B4-BE49-F238E27FC236}">
                <a16:creationId xmlns:a16="http://schemas.microsoft.com/office/drawing/2014/main" id="{5C13FE33-92F3-4A02-8E2C-948971CB13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spTree>
    <p:extLst>
      <p:ext uri="{BB962C8B-B14F-4D97-AF65-F5344CB8AC3E}">
        <p14:creationId xmlns:p14="http://schemas.microsoft.com/office/powerpoint/2010/main" val="1941924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76950-4655-453C-8BF2-6B43A322B4A1}"/>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DD155DE0-D047-40F2-85DC-62BB952BDEAA}"/>
              </a:ext>
            </a:extLst>
          </p:cNvPr>
          <p:cNvSpPr>
            <a:spLocks noGrp="1"/>
          </p:cNvSpPr>
          <p:nvPr>
            <p:ph type="body" idx="1"/>
          </p:nvPr>
        </p:nvSpPr>
        <p:spPr/>
        <p:txBody>
          <a:bodyPr/>
          <a:lstStyle/>
          <a:p>
            <a:pPr marL="139700" indent="0">
              <a:buNone/>
            </a:pPr>
            <a:r>
              <a:rPr lang="en-US" dirty="0"/>
              <a:t>Theme: Thinking about fairness and the limitations of learning as a worldview.</a:t>
            </a:r>
          </a:p>
          <a:p>
            <a:pPr marL="139700" indent="0">
              <a:buNone/>
            </a:pPr>
            <a:endParaRPr lang="en-US" dirty="0"/>
          </a:p>
          <a:p>
            <a:pPr marL="139700" indent="0">
              <a:buNone/>
            </a:pPr>
            <a:r>
              <a:rPr lang="en-US" b="1" dirty="0"/>
              <a:t>Concepts</a:t>
            </a:r>
            <a:r>
              <a:rPr lang="en-US" dirty="0"/>
              <a:t>:</a:t>
            </a:r>
          </a:p>
          <a:p>
            <a:r>
              <a:rPr lang="en-US" sz="1300" dirty="0"/>
              <a:t>Impossibility to achieve all fairness and accuracy</a:t>
            </a:r>
          </a:p>
          <a:p>
            <a:r>
              <a:rPr lang="en-US" sz="1300" dirty="0"/>
              <a:t>Fairness-accuracy tradeoff</a:t>
            </a:r>
          </a:p>
          <a:p>
            <a:r>
              <a:rPr lang="en-US" sz="1300" dirty="0"/>
              <a:t>Pareto Frontier</a:t>
            </a:r>
          </a:p>
          <a:p>
            <a:r>
              <a:rPr lang="en-US" sz="1300" dirty="0"/>
              <a:t>Modeling Spaces</a:t>
            </a:r>
          </a:p>
          <a:p>
            <a:pPr lvl="1"/>
            <a:r>
              <a:rPr lang="en-US" sz="1300" dirty="0"/>
              <a:t>Construct space</a:t>
            </a:r>
          </a:p>
          <a:p>
            <a:pPr lvl="1"/>
            <a:r>
              <a:rPr lang="en-US" sz="1300" dirty="0"/>
              <a:t>Observed space</a:t>
            </a:r>
          </a:p>
          <a:p>
            <a:pPr lvl="1"/>
            <a:r>
              <a:rPr lang="en-US" sz="1300" dirty="0"/>
              <a:t>Decision space</a:t>
            </a:r>
          </a:p>
          <a:p>
            <a:r>
              <a:rPr lang="en-US" sz="1300" dirty="0"/>
              <a:t>Individual fairness</a:t>
            </a:r>
          </a:p>
          <a:p>
            <a:r>
              <a:rPr lang="en-US" sz="1300" dirty="0"/>
              <a:t>What You See is What You Get (WYSIWYG)</a:t>
            </a:r>
          </a:p>
          <a:p>
            <a:r>
              <a:rPr lang="en-US" sz="1300" dirty="0"/>
              <a:t>Structural Bias + We’re All Equal (WAE)</a:t>
            </a:r>
          </a:p>
          <a:p>
            <a:r>
              <a:rPr lang="en-US" sz="1300" dirty="0"/>
              <a:t>Conflicting Worldviews</a:t>
            </a:r>
          </a:p>
        </p:txBody>
      </p:sp>
      <p:sp>
        <p:nvSpPr>
          <p:cNvPr id="4" name="Slide Number Placeholder 3">
            <a:extLst>
              <a:ext uri="{FF2B5EF4-FFF2-40B4-BE49-F238E27FC236}">
                <a16:creationId xmlns:a16="http://schemas.microsoft.com/office/drawing/2014/main" id="{F92553B0-DC42-495D-ACC2-CD4490449D2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spTree>
    <p:extLst>
      <p:ext uri="{BB962C8B-B14F-4D97-AF65-F5344CB8AC3E}">
        <p14:creationId xmlns:p14="http://schemas.microsoft.com/office/powerpoint/2010/main" val="2562874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9F1D3EA-A081-4CA1-A956-EA43F3B6A6D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671A151-6E6D-44C7-80E2-C70736023C1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spTree>
    <p:extLst>
      <p:ext uri="{BB962C8B-B14F-4D97-AF65-F5344CB8AC3E}">
        <p14:creationId xmlns:p14="http://schemas.microsoft.com/office/powerpoint/2010/main" val="10700689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3284730-2D9A-0E44-BBD7-DA412AA6469C}"/>
              </a:ext>
            </a:extLst>
          </p:cNvPr>
          <p:cNvSpPr>
            <a:spLocks noGrp="1"/>
          </p:cNvSpPr>
          <p:nvPr>
            <p:ph type="title"/>
          </p:nvPr>
        </p:nvSpPr>
        <p:spPr/>
        <p:txBody>
          <a:bodyPr/>
          <a:lstStyle/>
          <a:p>
            <a:r>
              <a:rPr lang="en-US" dirty="0"/>
              <a:t>One Slide</a:t>
            </a:r>
          </a:p>
        </p:txBody>
      </p:sp>
      <p:sp>
        <p:nvSpPr>
          <p:cNvPr id="6" name="Text Placeholder 5">
            <a:extLst>
              <a:ext uri="{FF2B5EF4-FFF2-40B4-BE49-F238E27FC236}">
                <a16:creationId xmlns:a16="http://schemas.microsoft.com/office/drawing/2014/main" id="{0B46BAE9-24DB-624B-8FF2-F1FA8B678BD1}"/>
              </a:ext>
            </a:extLst>
          </p:cNvPr>
          <p:cNvSpPr>
            <a:spLocks noGrp="1"/>
          </p:cNvSpPr>
          <p:nvPr>
            <p:ph type="body" idx="1"/>
          </p:nvPr>
        </p:nvSpPr>
        <p:spPr>
          <a:xfrm>
            <a:off x="3090625" y="192439"/>
            <a:ext cx="5596200" cy="4951011"/>
          </a:xfrm>
        </p:spPr>
        <p:txBody>
          <a:bodyPr numCol="2"/>
          <a:lstStyle/>
          <a:p>
            <a:pPr>
              <a:lnSpc>
                <a:spcPct val="80000"/>
              </a:lnSpc>
            </a:pPr>
            <a:r>
              <a:rPr lang="en-US" dirty="0"/>
              <a:t>Regression</a:t>
            </a:r>
          </a:p>
          <a:p>
            <a:pPr>
              <a:lnSpc>
                <a:spcPct val="80000"/>
              </a:lnSpc>
            </a:pPr>
            <a:r>
              <a:rPr lang="en-US" dirty="0"/>
              <a:t>Overfitting</a:t>
            </a:r>
          </a:p>
          <a:p>
            <a:pPr>
              <a:lnSpc>
                <a:spcPct val="80000"/>
              </a:lnSpc>
            </a:pPr>
            <a:r>
              <a:rPr lang="en-US" dirty="0"/>
              <a:t>Training, test, and generalization error</a:t>
            </a:r>
          </a:p>
          <a:p>
            <a:pPr>
              <a:lnSpc>
                <a:spcPct val="80000"/>
              </a:lnSpc>
            </a:pPr>
            <a:r>
              <a:rPr lang="en-US" dirty="0"/>
              <a:t>Bias-Variance tradeoff</a:t>
            </a:r>
          </a:p>
          <a:p>
            <a:pPr>
              <a:lnSpc>
                <a:spcPct val="80000"/>
              </a:lnSpc>
            </a:pPr>
            <a:r>
              <a:rPr lang="en-US" dirty="0"/>
              <a:t>Ridge, LASSO</a:t>
            </a:r>
          </a:p>
          <a:p>
            <a:pPr>
              <a:lnSpc>
                <a:spcPct val="80000"/>
              </a:lnSpc>
            </a:pPr>
            <a:r>
              <a:rPr lang="en-US" dirty="0"/>
              <a:t>Cross validation</a:t>
            </a:r>
          </a:p>
          <a:p>
            <a:pPr>
              <a:lnSpc>
                <a:spcPct val="80000"/>
              </a:lnSpc>
            </a:pPr>
            <a:r>
              <a:rPr lang="en-US" dirty="0"/>
              <a:t>Gradient descent</a:t>
            </a:r>
          </a:p>
          <a:p>
            <a:pPr>
              <a:lnSpc>
                <a:spcPct val="80000"/>
              </a:lnSpc>
            </a:pPr>
            <a:r>
              <a:rPr lang="en-US" dirty="0"/>
              <a:t>Classification</a:t>
            </a:r>
          </a:p>
          <a:p>
            <a:pPr>
              <a:lnSpc>
                <a:spcPct val="80000"/>
              </a:lnSpc>
            </a:pPr>
            <a:r>
              <a:rPr lang="en-US" dirty="0"/>
              <a:t>Logistic regression</a:t>
            </a:r>
          </a:p>
          <a:p>
            <a:pPr>
              <a:lnSpc>
                <a:spcPct val="80000"/>
              </a:lnSpc>
            </a:pPr>
            <a:r>
              <a:rPr lang="en-US" dirty="0"/>
              <a:t>Bias and Fairness</a:t>
            </a:r>
          </a:p>
        </p:txBody>
      </p:sp>
      <p:sp>
        <p:nvSpPr>
          <p:cNvPr id="4" name="Slide Number Placeholder 3">
            <a:extLst>
              <a:ext uri="{FF2B5EF4-FFF2-40B4-BE49-F238E27FC236}">
                <a16:creationId xmlns:a16="http://schemas.microsoft.com/office/drawing/2014/main" id="{17C4FB72-C7B6-DE48-8656-66EE9DD2E5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spTree>
    <p:extLst>
      <p:ext uri="{BB962C8B-B14F-4D97-AF65-F5344CB8AC3E}">
        <p14:creationId xmlns:p14="http://schemas.microsoft.com/office/powerpoint/2010/main" val="39924831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4294967295"/>
          </p:nvPr>
        </p:nvSpPr>
        <p:spPr>
          <a:xfrm>
            <a:off x="8594725" y="4749800"/>
            <a:ext cx="549275" cy="393700"/>
          </a:xfrm>
        </p:spPr>
        <p:txBody>
          <a:bodyPr/>
          <a:lstStyle/>
          <a:p>
            <a:pPr marL="0" lvl="0" indent="0" algn="r" rtl="0">
              <a:spcBef>
                <a:spcPts val="0"/>
              </a:spcBef>
              <a:spcAft>
                <a:spcPts val="0"/>
              </a:spcAft>
              <a:buNone/>
            </a:pPr>
            <a:fld id="{00000000-1234-1234-1234-123412341234}" type="slidenum">
              <a:rPr lang="en" smtClean="0"/>
              <a:t>26</a:t>
            </a:fld>
            <a:endParaRPr lang="en"/>
          </a:p>
        </p:txBody>
      </p:sp>
      <p:pic>
        <p:nvPicPr>
          <p:cNvPr id="5" name="Picture 4">
            <a:extLst>
              <a:ext uri="{FF2B5EF4-FFF2-40B4-BE49-F238E27FC236}">
                <a16:creationId xmlns:a16="http://schemas.microsoft.com/office/drawing/2014/main" id="{0C976EFA-C4B1-0243-9169-8559F2693724}"/>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4262482085"/>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B03653-CF19-B349-8AC9-886FB56E8203}"/>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27</a:t>
            </a:fld>
            <a:endParaRPr lang="en"/>
          </a:p>
        </p:txBody>
      </p:sp>
      <p:pic>
        <p:nvPicPr>
          <p:cNvPr id="2" name="Picture 1">
            <a:extLst>
              <a:ext uri="{FF2B5EF4-FFF2-40B4-BE49-F238E27FC236}">
                <a16:creationId xmlns:a16="http://schemas.microsoft.com/office/drawing/2014/main" id="{E976C1BF-F82E-094D-BFDF-0CBBE705E2A6}"/>
              </a:ext>
            </a:extLst>
          </p:cNvPr>
          <p:cNvPicPr>
            <a:picLocks noChangeAspect="1"/>
          </p:cNvPicPr>
          <p:nvPr/>
        </p:nvPicPr>
        <p:blipFill>
          <a:blip r:embed="rId3"/>
          <a:stretch>
            <a:fillRect/>
          </a:stretch>
        </p:blipFill>
        <p:spPr>
          <a:xfrm>
            <a:off x="0" y="0"/>
            <a:ext cx="9144000" cy="5143500"/>
          </a:xfrm>
          <a:prstGeom prst="rect">
            <a:avLst/>
          </a:prstGeom>
        </p:spPr>
      </p:pic>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0D9989FB-18AF-443D-8536-E009B2328A41}"/>
                  </a:ext>
                </a:extLst>
              </p14:cNvPr>
              <p14:cNvContentPartPr/>
              <p14:nvPr/>
            </p14:nvContentPartPr>
            <p14:xfrm>
              <a:off x="2601720" y="215640"/>
              <a:ext cx="2853720" cy="1769400"/>
            </p14:xfrm>
          </p:contentPart>
        </mc:Choice>
        <mc:Fallback>
          <p:pic>
            <p:nvPicPr>
              <p:cNvPr id="3" name="Ink 2">
                <a:extLst>
                  <a:ext uri="{FF2B5EF4-FFF2-40B4-BE49-F238E27FC236}">
                    <a16:creationId xmlns:a16="http://schemas.microsoft.com/office/drawing/2014/main" id="{0D9989FB-18AF-443D-8536-E009B2328A41}"/>
                  </a:ext>
                </a:extLst>
              </p:cNvPr>
              <p:cNvPicPr/>
              <p:nvPr/>
            </p:nvPicPr>
            <p:blipFill>
              <a:blip r:embed="rId5"/>
              <a:stretch>
                <a:fillRect/>
              </a:stretch>
            </p:blipFill>
            <p:spPr>
              <a:xfrm>
                <a:off x="2592360" y="206280"/>
                <a:ext cx="2872440" cy="1788120"/>
              </a:xfrm>
              <a:prstGeom prst="rect">
                <a:avLst/>
              </a:prstGeom>
            </p:spPr>
          </p:pic>
        </mc:Fallback>
      </mc:AlternateContent>
    </p:spTree>
    <p:extLst>
      <p:ext uri="{BB962C8B-B14F-4D97-AF65-F5344CB8AC3E}">
        <p14:creationId xmlns:p14="http://schemas.microsoft.com/office/powerpoint/2010/main" val="2676488164"/>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B03653-CF19-B349-8AC9-886FB56E8203}"/>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28</a:t>
            </a:fld>
            <a:endParaRPr lang="en"/>
          </a:p>
        </p:txBody>
      </p:sp>
      <p:pic>
        <p:nvPicPr>
          <p:cNvPr id="2" name="Picture 1">
            <a:extLst>
              <a:ext uri="{FF2B5EF4-FFF2-40B4-BE49-F238E27FC236}">
                <a16:creationId xmlns:a16="http://schemas.microsoft.com/office/drawing/2014/main" id="{4EAA596F-4099-A740-94F8-2FC0676B55C6}"/>
              </a:ext>
            </a:extLst>
          </p:cNvPr>
          <p:cNvPicPr>
            <a:picLocks noChangeAspect="1"/>
          </p:cNvPicPr>
          <p:nvPr/>
        </p:nvPicPr>
        <p:blipFill>
          <a:blip r:embed="rId3"/>
          <a:stretch>
            <a:fillRect/>
          </a:stretch>
        </p:blipFill>
        <p:spPr>
          <a:xfrm>
            <a:off x="0" y="0"/>
            <a:ext cx="9144000" cy="5143500"/>
          </a:xfrm>
          <a:prstGeom prst="rect">
            <a:avLst/>
          </a:prstGeom>
        </p:spPr>
      </p:pic>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0ADD268B-1D32-4F5B-B2C4-E02F942B0C84}"/>
                  </a:ext>
                </a:extLst>
              </p14:cNvPr>
              <p14:cNvContentPartPr/>
              <p14:nvPr/>
            </p14:nvContentPartPr>
            <p14:xfrm>
              <a:off x="5547240" y="278640"/>
              <a:ext cx="3181680" cy="4309200"/>
            </p14:xfrm>
          </p:contentPart>
        </mc:Choice>
        <mc:Fallback>
          <p:pic>
            <p:nvPicPr>
              <p:cNvPr id="3" name="Ink 2">
                <a:extLst>
                  <a:ext uri="{FF2B5EF4-FFF2-40B4-BE49-F238E27FC236}">
                    <a16:creationId xmlns:a16="http://schemas.microsoft.com/office/drawing/2014/main" id="{0ADD268B-1D32-4F5B-B2C4-E02F942B0C84}"/>
                  </a:ext>
                </a:extLst>
              </p:cNvPr>
              <p:cNvPicPr/>
              <p:nvPr/>
            </p:nvPicPr>
            <p:blipFill>
              <a:blip r:embed="rId5"/>
              <a:stretch>
                <a:fillRect/>
              </a:stretch>
            </p:blipFill>
            <p:spPr>
              <a:xfrm>
                <a:off x="5537880" y="269280"/>
                <a:ext cx="3200400" cy="4327920"/>
              </a:xfrm>
              <a:prstGeom prst="rect">
                <a:avLst/>
              </a:prstGeom>
            </p:spPr>
          </p:pic>
        </mc:Fallback>
      </mc:AlternateContent>
    </p:spTree>
    <p:extLst>
      <p:ext uri="{BB962C8B-B14F-4D97-AF65-F5344CB8AC3E}">
        <p14:creationId xmlns:p14="http://schemas.microsoft.com/office/powerpoint/2010/main" val="1601259612"/>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B03653-CF19-B349-8AC9-886FB56E8203}"/>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29</a:t>
            </a:fld>
            <a:endParaRPr lang="en"/>
          </a:p>
        </p:txBody>
      </p:sp>
      <p:pic>
        <p:nvPicPr>
          <p:cNvPr id="2" name="Picture 1">
            <a:extLst>
              <a:ext uri="{FF2B5EF4-FFF2-40B4-BE49-F238E27FC236}">
                <a16:creationId xmlns:a16="http://schemas.microsoft.com/office/drawing/2014/main" id="{071266BA-25AC-A846-8416-234C4438D807}"/>
              </a:ext>
            </a:extLst>
          </p:cNvPr>
          <p:cNvPicPr>
            <a:picLocks noChangeAspect="1"/>
          </p:cNvPicPr>
          <p:nvPr/>
        </p:nvPicPr>
        <p:blipFill>
          <a:blip r:embed="rId2"/>
          <a:stretch>
            <a:fillRect/>
          </a:stretch>
        </p:blipFill>
        <p:spPr>
          <a:xfrm>
            <a:off x="0" y="0"/>
            <a:ext cx="9144000" cy="5143500"/>
          </a:xfrm>
          <a:prstGeom prst="rect">
            <a:avLst/>
          </a:prstGeom>
        </p:spPr>
      </p:pic>
      <mc:AlternateContent xmlns:mc="http://schemas.openxmlformats.org/markup-compatibility/2006" xmlns:p14="http://schemas.microsoft.com/office/powerpoint/2010/main">
        <mc:Choice Requires="p14">
          <p:contentPart p14:bwMode="auto" r:id="rId3">
            <p14:nvContentPartPr>
              <p14:cNvPr id="3" name="Ink 2"/>
              <p14:cNvContentPartPr/>
              <p14:nvPr/>
            </p14:nvContentPartPr>
            <p14:xfrm>
              <a:off x="5236920" y="2451240"/>
              <a:ext cx="3952800" cy="1783800"/>
            </p14:xfrm>
          </p:contentPart>
        </mc:Choice>
        <mc:Fallback xmlns="">
          <p:pic>
            <p:nvPicPr>
              <p:cNvPr id="3" name="Ink 2"/>
              <p:cNvPicPr/>
              <p:nvPr/>
            </p:nvPicPr>
            <p:blipFill>
              <a:blip r:embed="rId4"/>
              <a:stretch>
                <a:fillRect/>
              </a:stretch>
            </p:blipFill>
            <p:spPr>
              <a:xfrm>
                <a:off x="5232240" y="2444040"/>
                <a:ext cx="3964320" cy="1795680"/>
              </a:xfrm>
              <a:prstGeom prst="rect">
                <a:avLst/>
              </a:prstGeom>
            </p:spPr>
          </p:pic>
        </mc:Fallback>
      </mc:AlternateContent>
    </p:spTree>
    <p:extLst>
      <p:ext uri="{BB962C8B-B14F-4D97-AF65-F5344CB8AC3E}">
        <p14:creationId xmlns:p14="http://schemas.microsoft.com/office/powerpoint/2010/main" val="2165952832"/>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994EF29-4528-425E-B39C-8A9BC61D2F9C}"/>
              </a:ext>
            </a:extLst>
          </p:cNvPr>
          <p:cNvSpPr>
            <a:spLocks noGrp="1"/>
          </p:cNvSpPr>
          <p:nvPr>
            <p:ph type="title"/>
          </p:nvPr>
        </p:nvSpPr>
        <p:spPr/>
        <p:txBody>
          <a:bodyPr/>
          <a:lstStyle/>
          <a:p>
            <a:r>
              <a:rPr lang="en-US" dirty="0"/>
              <a:t>Fairness</a:t>
            </a:r>
          </a:p>
        </p:txBody>
      </p:sp>
      <p:sp>
        <p:nvSpPr>
          <p:cNvPr id="6" name="Text Placeholder 5">
            <a:extLst>
              <a:ext uri="{FF2B5EF4-FFF2-40B4-BE49-F238E27FC236}">
                <a16:creationId xmlns:a16="http://schemas.microsoft.com/office/drawing/2014/main" id="{919984D4-E8DD-4A91-B6FD-8D1F5AAC338F}"/>
              </a:ext>
            </a:extLst>
          </p:cNvPr>
          <p:cNvSpPr>
            <a:spLocks noGrp="1"/>
          </p:cNvSpPr>
          <p:nvPr>
            <p:ph type="body" idx="1"/>
          </p:nvPr>
        </p:nvSpPr>
        <p:spPr/>
        <p:txBody>
          <a:bodyPr/>
          <a:lstStyle/>
          <a:p>
            <a:pPr marL="139700" indent="0">
              <a:buNone/>
            </a:pPr>
            <a:r>
              <a:rPr lang="en-US" dirty="0"/>
              <a:t>What does it mean for a model to be fair or unfair? Can we come up with a numeric way of measuring fairness? </a:t>
            </a:r>
          </a:p>
          <a:p>
            <a:pPr marL="139700" indent="0">
              <a:buNone/>
            </a:pPr>
            <a:endParaRPr lang="en-US" dirty="0"/>
          </a:p>
          <a:p>
            <a:pPr marL="139700" indent="0">
              <a:buNone/>
            </a:pPr>
            <a:r>
              <a:rPr lang="en-US" dirty="0"/>
              <a:t>Lots of work in the field of ML and fairness is looking into mathematical definitions of fairness to help us spot when something might be unfair.</a:t>
            </a:r>
          </a:p>
          <a:p>
            <a:r>
              <a:rPr lang="en-US" dirty="0"/>
              <a:t>There is not going to be one central definition of fairness, as each definition is a mathematical statement of which behaviors are/aren’t allowed. </a:t>
            </a:r>
          </a:p>
          <a:p>
            <a:r>
              <a:rPr lang="en-US" dirty="0"/>
              <a:t>Different definitions of fairness can be contradictory! </a:t>
            </a:r>
          </a:p>
          <a:p>
            <a:endParaRPr lang="en-US" dirty="0"/>
          </a:p>
        </p:txBody>
      </p:sp>
      <p:sp>
        <p:nvSpPr>
          <p:cNvPr id="4" name="Slide Number Placeholder 3">
            <a:extLst>
              <a:ext uri="{FF2B5EF4-FFF2-40B4-BE49-F238E27FC236}">
                <a16:creationId xmlns:a16="http://schemas.microsoft.com/office/drawing/2014/main" id="{36AB1D0C-5E78-42AC-B343-98F23B789B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3534553818"/>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B03653-CF19-B349-8AC9-886FB56E8203}"/>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30</a:t>
            </a:fld>
            <a:endParaRPr lang="en"/>
          </a:p>
        </p:txBody>
      </p:sp>
      <p:pic>
        <p:nvPicPr>
          <p:cNvPr id="2" name="Picture 1">
            <a:extLst>
              <a:ext uri="{FF2B5EF4-FFF2-40B4-BE49-F238E27FC236}">
                <a16:creationId xmlns:a16="http://schemas.microsoft.com/office/drawing/2014/main" id="{8062F231-DD4B-D34F-93FE-4CD3EB60A130}"/>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2005528302"/>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B03653-CF19-B349-8AC9-886FB56E8203}"/>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31</a:t>
            </a:fld>
            <a:endParaRPr lang="en"/>
          </a:p>
        </p:txBody>
      </p:sp>
      <p:pic>
        <p:nvPicPr>
          <p:cNvPr id="3" name="Picture 2">
            <a:extLst>
              <a:ext uri="{FF2B5EF4-FFF2-40B4-BE49-F238E27FC236}">
                <a16:creationId xmlns:a16="http://schemas.microsoft.com/office/drawing/2014/main" id="{A5339E2C-A21B-664C-86BF-4BBCD2262773}"/>
              </a:ext>
            </a:extLst>
          </p:cNvPr>
          <p:cNvPicPr>
            <a:picLocks noChangeAspect="1"/>
          </p:cNvPicPr>
          <p:nvPr/>
        </p:nvPicPr>
        <p:blipFill>
          <a:blip r:embed="rId2"/>
          <a:stretch>
            <a:fillRect/>
          </a:stretch>
        </p:blipFill>
        <p:spPr>
          <a:xfrm>
            <a:off x="0" y="0"/>
            <a:ext cx="9144000" cy="5143500"/>
          </a:xfrm>
          <a:prstGeom prst="rect">
            <a:avLst/>
          </a:prstGeom>
          <a:solidFill>
            <a:srgbClr val="CCDBEA"/>
          </a:solidFill>
        </p:spPr>
      </p:pic>
      <p:sp>
        <p:nvSpPr>
          <p:cNvPr id="2" name="Rectangle 1">
            <a:extLst>
              <a:ext uri="{FF2B5EF4-FFF2-40B4-BE49-F238E27FC236}">
                <a16:creationId xmlns:a16="http://schemas.microsoft.com/office/drawing/2014/main" id="{DC7D9191-BF4E-40FC-B5A4-228EE69E29A8}"/>
              </a:ext>
            </a:extLst>
          </p:cNvPr>
          <p:cNvSpPr/>
          <p:nvPr/>
        </p:nvSpPr>
        <p:spPr>
          <a:xfrm>
            <a:off x="2099256" y="1566930"/>
            <a:ext cx="4288665" cy="738388"/>
          </a:xfrm>
          <a:prstGeom prst="rect">
            <a:avLst/>
          </a:prstGeom>
          <a:solidFill>
            <a:srgbClr val="CCD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BC29A363-31F8-4C36-BC51-800D53929EB6}"/>
              </a:ext>
            </a:extLst>
          </p:cNvPr>
          <p:cNvSpPr/>
          <p:nvPr/>
        </p:nvSpPr>
        <p:spPr>
          <a:xfrm>
            <a:off x="5968284" y="1341549"/>
            <a:ext cx="917619" cy="738388"/>
          </a:xfrm>
          <a:prstGeom prst="roundRect">
            <a:avLst/>
          </a:prstGeom>
          <a:solidFill>
            <a:srgbClr val="CCD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7875A50-951E-479A-A846-B02139467C0F}"/>
              </a:ext>
            </a:extLst>
          </p:cNvPr>
          <p:cNvSpPr/>
          <p:nvPr/>
        </p:nvSpPr>
        <p:spPr>
          <a:xfrm>
            <a:off x="5276045" y="72980"/>
            <a:ext cx="3829439" cy="1206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D7B6FAA-DC93-41B8-8900-2D2AF0AB3266}"/>
              </a:ext>
            </a:extLst>
          </p:cNvPr>
          <p:cNvSpPr/>
          <p:nvPr/>
        </p:nvSpPr>
        <p:spPr>
          <a:xfrm>
            <a:off x="6920248" y="225380"/>
            <a:ext cx="2185236" cy="24748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D35918E-76E4-4CF8-92BA-AC0137A3E0F5}"/>
              </a:ext>
            </a:extLst>
          </p:cNvPr>
          <p:cNvSpPr/>
          <p:nvPr/>
        </p:nvSpPr>
        <p:spPr>
          <a:xfrm>
            <a:off x="6762207" y="648237"/>
            <a:ext cx="1794577" cy="693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1588412"/>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B03653-CF19-B349-8AC9-886FB56E8203}"/>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32</a:t>
            </a:fld>
            <a:endParaRPr lang="en"/>
          </a:p>
        </p:txBody>
      </p:sp>
      <p:pic>
        <p:nvPicPr>
          <p:cNvPr id="2" name="Picture 1">
            <a:extLst>
              <a:ext uri="{FF2B5EF4-FFF2-40B4-BE49-F238E27FC236}">
                <a16:creationId xmlns:a16="http://schemas.microsoft.com/office/drawing/2014/main" id="{2FEDBFB5-9905-054F-A062-81103AD439C2}"/>
              </a:ext>
            </a:extLst>
          </p:cNvPr>
          <p:cNvPicPr>
            <a:picLocks noChangeAspect="1"/>
          </p:cNvPicPr>
          <p:nvPr/>
        </p:nvPicPr>
        <p:blipFill>
          <a:blip r:embed="rId2"/>
          <a:stretch>
            <a:fillRect/>
          </a:stretch>
        </p:blipFill>
        <p:spPr>
          <a:xfrm>
            <a:off x="0" y="0"/>
            <a:ext cx="9144000" cy="5143500"/>
          </a:xfrm>
          <a:prstGeom prst="rect">
            <a:avLst/>
          </a:prstGeom>
        </p:spPr>
      </p:pic>
      <p:sp>
        <p:nvSpPr>
          <p:cNvPr id="5" name="Rectangle 4">
            <a:extLst>
              <a:ext uri="{FF2B5EF4-FFF2-40B4-BE49-F238E27FC236}">
                <a16:creationId xmlns:a16="http://schemas.microsoft.com/office/drawing/2014/main" id="{2450BB68-82C7-4597-90C4-9BF72D862D5A}"/>
              </a:ext>
            </a:extLst>
          </p:cNvPr>
          <p:cNvSpPr/>
          <p:nvPr/>
        </p:nvSpPr>
        <p:spPr>
          <a:xfrm>
            <a:off x="5482107" y="2494208"/>
            <a:ext cx="3511639" cy="23267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C45251B-8579-43C2-A2CE-84533F32FE8D}"/>
              </a:ext>
            </a:extLst>
          </p:cNvPr>
          <p:cNvSpPr/>
          <p:nvPr/>
        </p:nvSpPr>
        <p:spPr>
          <a:xfrm>
            <a:off x="3254063" y="1601272"/>
            <a:ext cx="2777544" cy="652531"/>
          </a:xfrm>
          <a:prstGeom prst="rect">
            <a:avLst/>
          </a:prstGeom>
          <a:solidFill>
            <a:srgbClr val="FAD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BDE73E3-D91D-4860-B40E-0FBA821C4D67}"/>
              </a:ext>
            </a:extLst>
          </p:cNvPr>
          <p:cNvSpPr/>
          <p:nvPr/>
        </p:nvSpPr>
        <p:spPr>
          <a:xfrm>
            <a:off x="2062767" y="1800894"/>
            <a:ext cx="2577920" cy="452909"/>
          </a:xfrm>
          <a:prstGeom prst="rect">
            <a:avLst/>
          </a:prstGeom>
          <a:solidFill>
            <a:srgbClr val="FAD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551499"/>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1C5B1-2B96-4A6E-AB93-2E98423FC575}"/>
              </a:ext>
            </a:extLst>
          </p:cNvPr>
          <p:cNvSpPr>
            <a:spLocks noGrp="1"/>
          </p:cNvSpPr>
          <p:nvPr>
            <p:ph type="title"/>
          </p:nvPr>
        </p:nvSpPr>
        <p:spPr/>
        <p:txBody>
          <a:bodyPr/>
          <a:lstStyle/>
          <a:p>
            <a:r>
              <a:rPr lang="en-US" dirty="0"/>
              <a:t>Example: College Admissions</a:t>
            </a:r>
          </a:p>
        </p:txBody>
      </p:sp>
      <p:sp>
        <p:nvSpPr>
          <p:cNvPr id="3" name="Text Placeholder 2">
            <a:extLst>
              <a:ext uri="{FF2B5EF4-FFF2-40B4-BE49-F238E27FC236}">
                <a16:creationId xmlns:a16="http://schemas.microsoft.com/office/drawing/2014/main" id="{BE3B4D98-CA9B-4E90-8586-924871D4A916}"/>
              </a:ext>
            </a:extLst>
          </p:cNvPr>
          <p:cNvSpPr>
            <a:spLocks noGrp="1"/>
          </p:cNvSpPr>
          <p:nvPr>
            <p:ph type="body" idx="1"/>
          </p:nvPr>
        </p:nvSpPr>
        <p:spPr/>
        <p:txBody>
          <a:bodyPr/>
          <a:lstStyle/>
          <a:p>
            <a:pPr marL="139700" indent="0">
              <a:buNone/>
            </a:pPr>
            <a:r>
              <a:rPr lang="en-US" dirty="0"/>
              <a:t>Will use a very simplified example of college admissions. This is </a:t>
            </a:r>
            <a:r>
              <a:rPr lang="en-US" b="1" dirty="0"/>
              <a:t>not </a:t>
            </a:r>
            <a:r>
              <a:rPr lang="en-US" dirty="0"/>
              <a:t>an endorsement of such a system or a statement of how we think the world does/should work.  Will make MANY simplifying assumptions (which are unrealistic).</a:t>
            </a:r>
          </a:p>
          <a:p>
            <a:r>
              <a:rPr lang="en-US" dirty="0"/>
              <a:t>There is a single definition of “success” for college applicants, and the goal of an admissions decision is to predict “success”</a:t>
            </a:r>
          </a:p>
          <a:p>
            <a:r>
              <a:rPr lang="en-US" dirty="0"/>
              <a:t>The only thing we will use as part of our decision is SAT Score </a:t>
            </a:r>
          </a:p>
          <a:p>
            <a:r>
              <a:rPr lang="en-US" dirty="0"/>
              <a:t>To talk about group fairness, will assume everyone belongs to exactly one of two races: Circles (66%) or Squares (33%).</a:t>
            </a:r>
          </a:p>
          <a:p>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498B489B-429A-497D-9D97-F6E466C0FE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pic>
        <p:nvPicPr>
          <p:cNvPr id="2050" name="Picture 2" descr="Pie chart showing 2/3 of the population being circles and 1/3 squares">
            <a:extLst>
              <a:ext uri="{FF2B5EF4-FFF2-40B4-BE49-F238E27FC236}">
                <a16:creationId xmlns:a16="http://schemas.microsoft.com/office/drawing/2014/main" id="{C11E2438-BD90-4DE2-81AE-D1F6C45F29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3534" y="3478531"/>
            <a:ext cx="2226983" cy="1483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29963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1AF1E-5DEC-4CE9-A6FB-206E6C4A841B}"/>
              </a:ext>
            </a:extLst>
          </p:cNvPr>
          <p:cNvSpPr>
            <a:spLocks noGrp="1"/>
          </p:cNvSpPr>
          <p:nvPr>
            <p:ph type="title"/>
          </p:nvPr>
        </p:nvSpPr>
        <p:spPr/>
        <p:txBody>
          <a:bodyPr/>
          <a:lstStyle/>
          <a:p>
            <a:r>
              <a:rPr lang="en-US" dirty="0"/>
              <a:t>Group Fairness</a:t>
            </a:r>
          </a:p>
        </p:txBody>
      </p:sp>
      <p:sp>
        <p:nvSpPr>
          <p:cNvPr id="3" name="Text Placeholder 2">
            <a:extLst>
              <a:ext uri="{FF2B5EF4-FFF2-40B4-BE49-F238E27FC236}">
                <a16:creationId xmlns:a16="http://schemas.microsoft.com/office/drawing/2014/main" id="{5B7A58F2-559E-416E-BC67-A96B7B183591}"/>
              </a:ext>
            </a:extLst>
          </p:cNvPr>
          <p:cNvSpPr>
            <a:spLocks noGrp="1"/>
          </p:cNvSpPr>
          <p:nvPr>
            <p:ph type="body" idx="1"/>
          </p:nvPr>
        </p:nvSpPr>
        <p:spPr/>
        <p:txBody>
          <a:bodyPr/>
          <a:lstStyle/>
          <a:p>
            <a:r>
              <a:rPr lang="en-US" dirty="0"/>
              <a:t>Fairness through Unawareness</a:t>
            </a:r>
          </a:p>
          <a:p>
            <a:r>
              <a:rPr lang="en-US" dirty="0"/>
              <a:t>Statistical Parity</a:t>
            </a:r>
          </a:p>
          <a:p>
            <a:pPr lvl="1"/>
            <a:r>
              <a:rPr lang="en-US" dirty="0"/>
              <a:t>Require admissions match demographics in data</a:t>
            </a:r>
          </a:p>
          <a:p>
            <a:r>
              <a:rPr lang="en-US" dirty="0"/>
              <a:t>Equal Opportunity</a:t>
            </a:r>
          </a:p>
          <a:p>
            <a:pPr lvl="1"/>
            <a:r>
              <a:rPr lang="en-US" dirty="0"/>
              <a:t>Require false-negative rate to be equal across groups</a:t>
            </a:r>
          </a:p>
          <a:p>
            <a:r>
              <a:rPr lang="en-US" dirty="0"/>
              <a:t>Predictive Equality</a:t>
            </a:r>
          </a:p>
          <a:p>
            <a:pPr lvl="1"/>
            <a:r>
              <a:rPr lang="en-US" dirty="0"/>
              <a:t>Require false-positive rate to be equal across groups</a:t>
            </a:r>
          </a:p>
          <a:p>
            <a:pPr lvl="1"/>
            <a:endParaRPr lang="en-US" dirty="0"/>
          </a:p>
        </p:txBody>
      </p:sp>
      <p:sp>
        <p:nvSpPr>
          <p:cNvPr id="4" name="Slide Number Placeholder 3">
            <a:extLst>
              <a:ext uri="{FF2B5EF4-FFF2-40B4-BE49-F238E27FC236}">
                <a16:creationId xmlns:a16="http://schemas.microsoft.com/office/drawing/2014/main" id="{DFDE4891-CB69-4E4A-932B-E769FBF232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770807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0D4A5D4-1552-42AA-BA1A-C615C47B70A9}"/>
              </a:ext>
            </a:extLst>
          </p:cNvPr>
          <p:cNvSpPr>
            <a:spLocks noGrp="1"/>
          </p:cNvSpPr>
          <p:nvPr>
            <p:ph type="title"/>
          </p:nvPr>
        </p:nvSpPr>
        <p:spPr/>
        <p:txBody>
          <a:bodyPr/>
          <a:lstStyle/>
          <a:p>
            <a:r>
              <a:rPr lang="en-US" sz="2000" dirty="0"/>
              <a:t>(</a:t>
            </a:r>
            <a:r>
              <a:rPr lang="en-US" sz="2000" dirty="0" err="1"/>
              <a:t>Im</a:t>
            </a:r>
            <a:r>
              <a:rPr lang="en-US" sz="2000" dirty="0"/>
              <a:t>)possibility of Fairness</a:t>
            </a:r>
          </a:p>
        </p:txBody>
      </p:sp>
      <p:sp>
        <p:nvSpPr>
          <p:cNvPr id="6" name="Text Placeholder 5">
            <a:extLst>
              <a:ext uri="{FF2B5EF4-FFF2-40B4-BE49-F238E27FC236}">
                <a16:creationId xmlns:a16="http://schemas.microsoft.com/office/drawing/2014/main" id="{1FA749A5-788C-42F1-A6DD-71A8335885DD}"/>
              </a:ext>
            </a:extLst>
          </p:cNvPr>
          <p:cNvSpPr>
            <a:spLocks noGrp="1"/>
          </p:cNvSpPr>
          <p:nvPr>
            <p:ph type="body" idx="1"/>
          </p:nvPr>
        </p:nvSpPr>
        <p:spPr/>
        <p:txBody>
          <a:bodyPr/>
          <a:lstStyle/>
          <a:p>
            <a:pPr marL="0" indent="0">
              <a:buNone/>
            </a:pPr>
            <a:r>
              <a:rPr lang="en-US" dirty="0"/>
              <a:t>Four reasonable conditions we want in a real world ML Model:</a:t>
            </a:r>
          </a:p>
          <a:p>
            <a:pPr lvl="1" indent="-514350">
              <a:buFont typeface="+mj-lt"/>
              <a:buAutoNum type="arabicPeriod"/>
            </a:pPr>
            <a:r>
              <a:rPr lang="en-US" dirty="0"/>
              <a:t>Statistical Parity</a:t>
            </a:r>
          </a:p>
          <a:p>
            <a:pPr lvl="1" indent="-514350">
              <a:buFont typeface="+mj-lt"/>
              <a:buAutoNum type="arabicPeriod"/>
            </a:pPr>
            <a:r>
              <a:rPr lang="en-US" dirty="0"/>
              <a:t>Equal Opportunity (Equality across false negative rates)</a:t>
            </a:r>
          </a:p>
          <a:p>
            <a:pPr lvl="1" indent="-514350">
              <a:buFont typeface="+mj-lt"/>
              <a:buAutoNum type="arabicPeriod"/>
            </a:pPr>
            <a:r>
              <a:rPr lang="en-US" dirty="0"/>
              <a:t>Predictive Equality (Equality across false positive rates)</a:t>
            </a:r>
          </a:p>
          <a:p>
            <a:pPr lvl="1" indent="-514350">
              <a:buFont typeface="+mj-lt"/>
              <a:buAutoNum type="arabicPeriod"/>
            </a:pPr>
            <a:r>
              <a:rPr lang="en-US" dirty="0"/>
              <a:t>Good accuracy of the model across subgroups</a:t>
            </a:r>
          </a:p>
          <a:p>
            <a:pPr marL="0" indent="0">
              <a:buNone/>
            </a:pPr>
            <a:endParaRPr lang="en-US" dirty="0"/>
          </a:p>
          <a:p>
            <a:pPr marL="0" indent="0">
              <a:buNone/>
            </a:pPr>
            <a:r>
              <a:rPr lang="en-US" dirty="0"/>
              <a:t>In general, can’t satisfy all 4 simultaneously </a:t>
            </a:r>
            <a:r>
              <a:rPr lang="en-US" i="1" dirty="0"/>
              <a:t>unless </a:t>
            </a:r>
            <a:r>
              <a:rPr lang="en-US" dirty="0"/>
              <a:t>groups have the exact same underlying distribution.</a:t>
            </a:r>
          </a:p>
          <a:p>
            <a:r>
              <a:rPr lang="en-US" dirty="0"/>
              <a:t>This condition is rarely met in practice as we mentioned earlier when there are so many places for bias to enter our data collection.</a:t>
            </a:r>
          </a:p>
          <a:p>
            <a:pPr marL="139700" indent="0">
              <a:buNone/>
            </a:pPr>
            <a:endParaRPr lang="en-US" dirty="0"/>
          </a:p>
        </p:txBody>
      </p:sp>
      <p:sp>
        <p:nvSpPr>
          <p:cNvPr id="4" name="Slide Number Placeholder 3">
            <a:extLst>
              <a:ext uri="{FF2B5EF4-FFF2-40B4-BE49-F238E27FC236}">
                <a16:creationId xmlns:a16="http://schemas.microsoft.com/office/drawing/2014/main" id="{3E640C2C-60AF-4876-8F3A-C216F35C966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spTree>
    <p:extLst>
      <p:ext uri="{BB962C8B-B14F-4D97-AF65-F5344CB8AC3E}">
        <p14:creationId xmlns:p14="http://schemas.microsoft.com/office/powerpoint/2010/main" val="438639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C4C90-93EB-46AE-8B9C-FE00EFF84022}"/>
              </a:ext>
            </a:extLst>
          </p:cNvPr>
          <p:cNvSpPr>
            <a:spLocks noGrp="1"/>
          </p:cNvSpPr>
          <p:nvPr>
            <p:ph type="title"/>
          </p:nvPr>
        </p:nvSpPr>
        <p:spPr/>
        <p:txBody>
          <a:bodyPr/>
          <a:lstStyle/>
          <a:p>
            <a:r>
              <a:rPr lang="en-US" dirty="0"/>
              <a:t>College Admissions - Continued</a:t>
            </a:r>
          </a:p>
        </p:txBody>
      </p:sp>
      <p:sp>
        <p:nvSpPr>
          <p:cNvPr id="3" name="Text Placeholder 2">
            <a:extLst>
              <a:ext uri="{FF2B5EF4-FFF2-40B4-BE49-F238E27FC236}">
                <a16:creationId xmlns:a16="http://schemas.microsoft.com/office/drawing/2014/main" id="{D58B4681-6B7C-4888-838C-E179F29C6244}"/>
              </a:ext>
            </a:extLst>
          </p:cNvPr>
          <p:cNvSpPr>
            <a:spLocks noGrp="1"/>
          </p:cNvSpPr>
          <p:nvPr>
            <p:ph type="body" idx="1"/>
          </p:nvPr>
        </p:nvSpPr>
        <p:spPr/>
        <p:txBody>
          <a:bodyPr/>
          <a:lstStyle/>
          <a:p>
            <a:pPr marL="139700" indent="0">
              <a:buNone/>
            </a:pPr>
            <a:r>
              <a:rPr lang="en-US" dirty="0"/>
              <a:t>Continuing overly simplistic college admissions example, with a fake dataset.</a:t>
            </a:r>
          </a:p>
          <a:p>
            <a:r>
              <a:rPr lang="en-US" sz="1300" dirty="0"/>
              <a:t>Majority (2/3) are Circle, the remaining 1/3 are Square</a:t>
            </a:r>
          </a:p>
          <a:p>
            <a:r>
              <a:rPr lang="en-US" sz="1300" dirty="0"/>
              <a:t>SAT score for Circles tends to be inflated when compared to Squares. Possibility: Systematic barriers and access to SAT Prep</a:t>
            </a:r>
          </a:p>
          <a:p>
            <a:r>
              <a:rPr lang="en-US" sz="1300" dirty="0"/>
              <a:t>Even though we see statistical differences between groups in our data, the rate in which they are actually successful is the same.</a:t>
            </a:r>
          </a:p>
          <a:p>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8AEBDA37-9E07-447D-8E7E-FECED332D8B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pic>
        <p:nvPicPr>
          <p:cNvPr id="5" name="Picture 2" descr="https://static.us.edusercontent.com/files/O1x5B6Oo0Xpe6EtT1mwsCwHu">
            <a:extLst>
              <a:ext uri="{FF2B5EF4-FFF2-40B4-BE49-F238E27FC236}">
                <a16:creationId xmlns:a16="http://schemas.microsoft.com/office/drawing/2014/main" id="{6A5D342A-F983-4BB7-AD51-CFC7C9DF406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259" r="2062" b="3259"/>
          <a:stretch/>
        </p:blipFill>
        <p:spPr bwMode="auto">
          <a:xfrm>
            <a:off x="3203144" y="2958441"/>
            <a:ext cx="5596202" cy="1807655"/>
          </a:xfrm>
          <a:prstGeom prst="rect">
            <a:avLst/>
          </a:prstGeom>
          <a:noFill/>
          <a:ln>
            <a:noFill/>
          </a:ln>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00E20CD2-235A-4A08-B710-37B87104034A}"/>
                  </a:ext>
                </a:extLst>
              </p14:cNvPr>
              <p14:cNvContentPartPr/>
              <p14:nvPr/>
            </p14:nvContentPartPr>
            <p14:xfrm>
              <a:off x="4758840" y="2813760"/>
              <a:ext cx="2863080" cy="554400"/>
            </p14:xfrm>
          </p:contentPart>
        </mc:Choice>
        <mc:Fallback>
          <p:pic>
            <p:nvPicPr>
              <p:cNvPr id="7" name="Ink 6">
                <a:extLst>
                  <a:ext uri="{FF2B5EF4-FFF2-40B4-BE49-F238E27FC236}">
                    <a16:creationId xmlns:a16="http://schemas.microsoft.com/office/drawing/2014/main" id="{00E20CD2-235A-4A08-B710-37B87104034A}"/>
                  </a:ext>
                </a:extLst>
              </p:cNvPr>
              <p:cNvPicPr/>
              <p:nvPr/>
            </p:nvPicPr>
            <p:blipFill>
              <a:blip r:embed="rId4"/>
              <a:stretch>
                <a:fillRect/>
              </a:stretch>
            </p:blipFill>
            <p:spPr>
              <a:xfrm>
                <a:off x="4749480" y="2804400"/>
                <a:ext cx="2881800" cy="573120"/>
              </a:xfrm>
              <a:prstGeom prst="rect">
                <a:avLst/>
              </a:prstGeom>
            </p:spPr>
          </p:pic>
        </mc:Fallback>
      </mc:AlternateContent>
    </p:spTree>
    <p:extLst>
      <p:ext uri="{BB962C8B-B14F-4D97-AF65-F5344CB8AC3E}">
        <p14:creationId xmlns:p14="http://schemas.microsoft.com/office/powerpoint/2010/main" val="2832523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20658-E22D-4B4C-AA1D-24BE9FA1E846}"/>
              </a:ext>
            </a:extLst>
          </p:cNvPr>
          <p:cNvSpPr>
            <a:spLocks noGrp="1"/>
          </p:cNvSpPr>
          <p:nvPr>
            <p:ph type="title"/>
          </p:nvPr>
        </p:nvSpPr>
        <p:spPr/>
        <p:txBody>
          <a:bodyPr/>
          <a:lstStyle/>
          <a:p>
            <a:r>
              <a:rPr lang="en-US" dirty="0"/>
              <a:t>Accuracy and Fairness</a:t>
            </a:r>
          </a:p>
        </p:txBody>
      </p:sp>
      <p:sp>
        <p:nvSpPr>
          <p:cNvPr id="3" name="Text Placeholder 2">
            <a:extLst>
              <a:ext uri="{FF2B5EF4-FFF2-40B4-BE49-F238E27FC236}">
                <a16:creationId xmlns:a16="http://schemas.microsoft.com/office/drawing/2014/main" id="{FC0D3B66-DBAE-498E-90EF-47D16E49D267}"/>
              </a:ext>
            </a:extLst>
          </p:cNvPr>
          <p:cNvSpPr>
            <a:spLocks noGrp="1"/>
          </p:cNvSpPr>
          <p:nvPr>
            <p:ph type="body" idx="1"/>
          </p:nvPr>
        </p:nvSpPr>
        <p:spPr>
          <a:xfrm>
            <a:off x="3090625" y="575500"/>
            <a:ext cx="5596200" cy="3981000"/>
          </a:xfrm>
        </p:spPr>
        <p:txBody>
          <a:bodyPr/>
          <a:lstStyle/>
          <a:p>
            <a:pPr marL="139700" indent="0">
              <a:buNone/>
            </a:pPr>
            <a:r>
              <a:rPr lang="en-US" dirty="0"/>
              <a:t>With only one feature, we will consider a simple threshold classifier (a linear classifier with 1 input!). </a:t>
            </a:r>
          </a:p>
          <a:p>
            <a:pPr marL="139700" indent="0">
              <a:buNone/>
            </a:pPr>
            <a:endParaRPr lang="en-US" dirty="0"/>
          </a:p>
          <a:p>
            <a:pPr marL="139700" indent="0">
              <a:buNone/>
            </a:pPr>
            <a:r>
              <a:rPr lang="en-US" dirty="0"/>
              <a:t>The most accurate model is not necessarily the most fair.</a:t>
            </a:r>
          </a:p>
        </p:txBody>
      </p:sp>
      <p:sp>
        <p:nvSpPr>
          <p:cNvPr id="4" name="Slide Number Placeholder 3">
            <a:extLst>
              <a:ext uri="{FF2B5EF4-FFF2-40B4-BE49-F238E27FC236}">
                <a16:creationId xmlns:a16="http://schemas.microsoft.com/office/drawing/2014/main" id="{01D900FB-C448-4A0D-83D6-343AA22C9C3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pic>
        <p:nvPicPr>
          <p:cNvPr id="1026" name="Picture 2" descr="https://static.us.edusercontent.com/files/1p1q8eyRTKPBhfJdu5mWAzaz">
            <a:extLst>
              <a:ext uri="{FF2B5EF4-FFF2-40B4-BE49-F238E27FC236}">
                <a16:creationId xmlns:a16="http://schemas.microsoft.com/office/drawing/2014/main" id="{090A0A6E-89F6-4325-8CB3-E160579E57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0625" y="2980144"/>
            <a:ext cx="5596201" cy="167303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DC80568E-4A2E-4AE3-9218-8EAE70C07E9A}"/>
                  </a:ext>
                </a:extLst>
              </p14:cNvPr>
              <p14:cNvContentPartPr/>
              <p14:nvPr/>
            </p14:nvContentPartPr>
            <p14:xfrm>
              <a:off x="2947680" y="1899720"/>
              <a:ext cx="6090120" cy="3040560"/>
            </p14:xfrm>
          </p:contentPart>
        </mc:Choice>
        <mc:Fallback>
          <p:pic>
            <p:nvPicPr>
              <p:cNvPr id="5" name="Ink 4">
                <a:extLst>
                  <a:ext uri="{FF2B5EF4-FFF2-40B4-BE49-F238E27FC236}">
                    <a16:creationId xmlns:a16="http://schemas.microsoft.com/office/drawing/2014/main" id="{DC80568E-4A2E-4AE3-9218-8EAE70C07E9A}"/>
                  </a:ext>
                </a:extLst>
              </p:cNvPr>
              <p:cNvPicPr/>
              <p:nvPr/>
            </p:nvPicPr>
            <p:blipFill>
              <a:blip r:embed="rId4"/>
              <a:stretch>
                <a:fillRect/>
              </a:stretch>
            </p:blipFill>
            <p:spPr>
              <a:xfrm>
                <a:off x="2938320" y="1890360"/>
                <a:ext cx="6108840" cy="3059280"/>
              </a:xfrm>
              <a:prstGeom prst="rect">
                <a:avLst/>
              </a:prstGeom>
            </p:spPr>
          </p:pic>
        </mc:Fallback>
      </mc:AlternateContent>
    </p:spTree>
    <p:extLst>
      <p:ext uri="{BB962C8B-B14F-4D97-AF65-F5344CB8AC3E}">
        <p14:creationId xmlns:p14="http://schemas.microsoft.com/office/powerpoint/2010/main" val="29293870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ABF1D-FCC8-43D7-97EE-8A8524FEE6C2}"/>
              </a:ext>
            </a:extLst>
          </p:cNvPr>
          <p:cNvSpPr>
            <a:spLocks noGrp="1"/>
          </p:cNvSpPr>
          <p:nvPr>
            <p:ph type="title"/>
          </p:nvPr>
        </p:nvSpPr>
        <p:spPr/>
        <p:txBody>
          <a:bodyPr/>
          <a:lstStyle/>
          <a:p>
            <a:r>
              <a:rPr lang="en-US" dirty="0"/>
              <a:t>Fairness-Accuracy Tradeoff</a:t>
            </a:r>
          </a:p>
        </p:txBody>
      </p:sp>
      <p:sp>
        <p:nvSpPr>
          <p:cNvPr id="3" name="Text Placeholder 2">
            <a:extLst>
              <a:ext uri="{FF2B5EF4-FFF2-40B4-BE49-F238E27FC236}">
                <a16:creationId xmlns:a16="http://schemas.microsoft.com/office/drawing/2014/main" id="{518618CD-0767-4CC9-A4EC-EE8F99EABF4A}"/>
              </a:ext>
            </a:extLst>
          </p:cNvPr>
          <p:cNvSpPr>
            <a:spLocks noGrp="1"/>
          </p:cNvSpPr>
          <p:nvPr>
            <p:ph type="body" idx="1"/>
          </p:nvPr>
        </p:nvSpPr>
        <p:spPr/>
        <p:txBody>
          <a:bodyPr/>
          <a:lstStyle/>
          <a:p>
            <a:pPr marL="139700" indent="0">
              <a:buNone/>
            </a:pPr>
            <a:r>
              <a:rPr lang="en-US" dirty="0"/>
              <a:t>In general, we find there is a tradeoff between accurate models and fair models. Making a model more fair tends to decrease accuracy by some amount.</a:t>
            </a:r>
          </a:p>
          <a:p>
            <a:endParaRPr lang="en-US" dirty="0"/>
          </a:p>
        </p:txBody>
      </p:sp>
      <p:sp>
        <p:nvSpPr>
          <p:cNvPr id="4" name="Slide Number Placeholder 3">
            <a:extLst>
              <a:ext uri="{FF2B5EF4-FFF2-40B4-BE49-F238E27FC236}">
                <a16:creationId xmlns:a16="http://schemas.microsoft.com/office/drawing/2014/main" id="{3A7EFDDC-DEF9-4AC9-81D7-C72CAB58CF4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5" name="Picture 4" descr="https://static.us.edusercontent.com/files/Dykk96g6KnLWb5tf81Cu5hVS">
            <a:extLst>
              <a:ext uri="{FF2B5EF4-FFF2-40B4-BE49-F238E27FC236}">
                <a16:creationId xmlns:a16="http://schemas.microsoft.com/office/drawing/2014/main" id="{528E0F4F-265E-4922-9F05-3061B3DDC57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063" t="2091"/>
          <a:stretch/>
        </p:blipFill>
        <p:spPr bwMode="auto">
          <a:xfrm>
            <a:off x="3195511" y="2861034"/>
            <a:ext cx="5361273" cy="1792141"/>
          </a:xfrm>
          <a:prstGeom prst="rect">
            <a:avLst/>
          </a:prstGeom>
          <a:noFill/>
          <a:ln>
            <a:noFill/>
          </a:ln>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3">
            <p14:nvContentPartPr>
              <p14:cNvPr id="10" name="Ink 9">
                <a:extLst>
                  <a:ext uri="{FF2B5EF4-FFF2-40B4-BE49-F238E27FC236}">
                    <a16:creationId xmlns:a16="http://schemas.microsoft.com/office/drawing/2014/main" id="{8B5FA2F5-FC83-4A6B-A667-53435782D97E}"/>
                  </a:ext>
                </a:extLst>
              </p14:cNvPr>
              <p14:cNvContentPartPr/>
              <p14:nvPr/>
            </p14:nvContentPartPr>
            <p14:xfrm>
              <a:off x="2944080" y="1382040"/>
              <a:ext cx="6202800" cy="3459240"/>
            </p14:xfrm>
          </p:contentPart>
        </mc:Choice>
        <mc:Fallback>
          <p:pic>
            <p:nvPicPr>
              <p:cNvPr id="10" name="Ink 9">
                <a:extLst>
                  <a:ext uri="{FF2B5EF4-FFF2-40B4-BE49-F238E27FC236}">
                    <a16:creationId xmlns:a16="http://schemas.microsoft.com/office/drawing/2014/main" id="{8B5FA2F5-FC83-4A6B-A667-53435782D97E}"/>
                  </a:ext>
                </a:extLst>
              </p:cNvPr>
              <p:cNvPicPr/>
              <p:nvPr/>
            </p:nvPicPr>
            <p:blipFill>
              <a:blip r:embed="rId4"/>
              <a:stretch>
                <a:fillRect/>
              </a:stretch>
            </p:blipFill>
            <p:spPr>
              <a:xfrm>
                <a:off x="2934720" y="1372680"/>
                <a:ext cx="6221520" cy="3477960"/>
              </a:xfrm>
              <a:prstGeom prst="rect">
                <a:avLst/>
              </a:prstGeom>
            </p:spPr>
          </p:pic>
        </mc:Fallback>
      </mc:AlternateContent>
    </p:spTree>
    <p:extLst>
      <p:ext uri="{BB962C8B-B14F-4D97-AF65-F5344CB8AC3E}">
        <p14:creationId xmlns:p14="http://schemas.microsoft.com/office/powerpoint/2010/main" val="1035578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8597</TotalTime>
  <Words>1937</Words>
  <Application>Microsoft Office PowerPoint</Application>
  <PresentationFormat>On-screen Show (16:9)</PresentationFormat>
  <Paragraphs>195</Paragraphs>
  <Slides>32</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Candara</vt:lpstr>
      <vt:lpstr>Cambria Math</vt:lpstr>
      <vt:lpstr>Georgia</vt:lpstr>
      <vt:lpstr>Arial</vt:lpstr>
      <vt:lpstr>Calibri</vt:lpstr>
      <vt:lpstr>Open Sans</vt:lpstr>
      <vt:lpstr>Nunito Sans</vt:lpstr>
      <vt:lpstr>SlideMaster</vt:lpstr>
      <vt:lpstr>CSE/STAT 416 Fairness and Tradeoffs  Hunter Schafer Paul G. Allen School of Computer Science &amp; Engineering University of Washington  April 21, 2021</vt:lpstr>
      <vt:lpstr>Sources of Bias</vt:lpstr>
      <vt:lpstr>Fairness</vt:lpstr>
      <vt:lpstr>Example: College Admissions</vt:lpstr>
      <vt:lpstr>Group Fairness</vt:lpstr>
      <vt:lpstr>(Im)possibility of Fairness</vt:lpstr>
      <vt:lpstr>College Admissions - Continued</vt:lpstr>
      <vt:lpstr>Accuracy and Fairness</vt:lpstr>
      <vt:lpstr>Fairness-Accuracy Tradeoff</vt:lpstr>
      <vt:lpstr>Notes on Tradeoff</vt:lpstr>
      <vt:lpstr>Pareto Frontier</vt:lpstr>
      <vt:lpstr>Thoughts on Pareto Frontier</vt:lpstr>
      <vt:lpstr>PowerPoint Presentation</vt:lpstr>
      <vt:lpstr>Fairness as Worldview</vt:lpstr>
      <vt:lpstr>Context</vt:lpstr>
      <vt:lpstr>ML and Spaces</vt:lpstr>
      <vt:lpstr>Individual Fairness</vt:lpstr>
      <vt:lpstr>Worldview 1: WYSIWYG</vt:lpstr>
      <vt:lpstr>Worldview 2: Structural Bias + WAE</vt:lpstr>
      <vt:lpstr>Worldview 2: Structural Bias + WAE</vt:lpstr>
      <vt:lpstr>Which One?</vt:lpstr>
      <vt:lpstr>Takeaways</vt:lpstr>
      <vt:lpstr>Recap</vt:lpstr>
      <vt:lpstr>PowerPoint Presentation</vt:lpstr>
      <vt:lpstr>One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Hunter Schafer</cp:lastModifiedBy>
  <cp:revision>337</cp:revision>
  <cp:lastPrinted>2019-07-08T15:45:50Z</cp:lastPrinted>
  <dcterms:modified xsi:type="dcterms:W3CDTF">2021-04-21T23:43:24Z</dcterms:modified>
</cp:coreProperties>
</file>