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notesSlides/notesSlide2.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2" r:id="rId1"/>
  </p:sldMasterIdLst>
  <p:notesMasterIdLst>
    <p:notesMasterId r:id="rId33"/>
  </p:notesMasterIdLst>
  <p:handoutMasterIdLst>
    <p:handoutMasterId r:id="rId34"/>
  </p:handoutMasterIdLst>
  <p:sldIdLst>
    <p:sldId id="256" r:id="rId2"/>
    <p:sldId id="554" r:id="rId3"/>
    <p:sldId id="555" r:id="rId4"/>
    <p:sldId id="557" r:id="rId5"/>
    <p:sldId id="556" r:id="rId6"/>
    <p:sldId id="558" r:id="rId7"/>
    <p:sldId id="559" r:id="rId8"/>
    <p:sldId id="560" r:id="rId9"/>
    <p:sldId id="561" r:id="rId10"/>
    <p:sldId id="562" r:id="rId11"/>
    <p:sldId id="563" r:id="rId12"/>
    <p:sldId id="564" r:id="rId13"/>
    <p:sldId id="565" r:id="rId14"/>
    <p:sldId id="566" r:id="rId15"/>
    <p:sldId id="567" r:id="rId16"/>
    <p:sldId id="568" r:id="rId17"/>
    <p:sldId id="569" r:id="rId18"/>
    <p:sldId id="570" r:id="rId19"/>
    <p:sldId id="571" r:id="rId20"/>
    <p:sldId id="572" r:id="rId21"/>
    <p:sldId id="573" r:id="rId22"/>
    <p:sldId id="574" r:id="rId23"/>
    <p:sldId id="480" r:id="rId24"/>
    <p:sldId id="483" r:id="rId25"/>
    <p:sldId id="575" r:id="rId26"/>
    <p:sldId id="576" r:id="rId27"/>
    <p:sldId id="1453" r:id="rId28"/>
    <p:sldId id="1450" r:id="rId29"/>
    <p:sldId id="1452" r:id="rId30"/>
    <p:sldId id="1451" r:id="rId31"/>
    <p:sldId id="399" r:id="rId32"/>
  </p:sldIdLst>
  <p:sldSz cx="9144000" cy="5143500" type="screen16x9"/>
  <p:notesSz cx="6858000" cy="9144000"/>
  <p:embeddedFontLst>
    <p:embeddedFont>
      <p:font typeface="Calibri" panose="020F0502020204030204" pitchFamily="34" charset="0"/>
      <p:regular r:id="rId35"/>
      <p:bold r:id="rId36"/>
      <p:italic r:id="rId37"/>
      <p:boldItalic r:id="rId38"/>
    </p:embeddedFont>
    <p:embeddedFont>
      <p:font typeface="Cambria Math" panose="02040503050406030204" pitchFamily="18" charset="0"/>
      <p:regular r:id="rId39"/>
    </p:embeddedFont>
    <p:embeddedFont>
      <p:font typeface="Candara" panose="020E0502030303020204" pitchFamily="34" charset="0"/>
      <p:regular r:id="rId40"/>
      <p:bold r:id="rId41"/>
      <p:italic r:id="rId42"/>
      <p:boldItalic r:id="rId43"/>
    </p:embeddedFont>
    <p:embeddedFont>
      <p:font typeface="Georgia" panose="02040502050405020303" pitchFamily="18" charset="0"/>
      <p:regular r:id="rId44"/>
      <p:bold r:id="rId45"/>
      <p:italic r:id="rId46"/>
      <p:boldItalic r:id="rId47"/>
    </p:embeddedFont>
    <p:embeddedFont>
      <p:font typeface="Nunito Sans" panose="020B0604020202020204" charset="0"/>
      <p:regular r:id="rId48"/>
      <p:bold r:id="rId49"/>
      <p:italic r:id="rId50"/>
      <p:boldItalic r:id="rId51"/>
    </p:embeddedFont>
    <p:embeddedFont>
      <p:font typeface="Open Sans" panose="020B0604020202020204"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698A"/>
    <a:srgbClr val="6093C5"/>
    <a:srgbClr val="B57BA6"/>
    <a:srgbClr val="EFD9B0"/>
    <a:srgbClr val="FFAEEF"/>
    <a:srgbClr val="942093"/>
    <a:srgbClr val="D89F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B23F696-D533-4BE0-B1DA-8B15BD142E95}">
  <a:tblStyle styleId="{CB23F696-D533-4BE0-B1DA-8B15BD142E95}"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30"/>
    <p:restoredTop sz="84710" autoAdjust="0"/>
  </p:normalViewPr>
  <p:slideViewPr>
    <p:cSldViewPr snapToGrid="0" snapToObjects="1">
      <p:cViewPr>
        <p:scale>
          <a:sx n="71" d="100"/>
          <a:sy n="71" d="100"/>
        </p:scale>
        <p:origin x="558" y="552"/>
      </p:cViewPr>
      <p:guideLst>
        <p:guide orient="horz" pos="1620"/>
        <p:guide pos="2880"/>
      </p:guideLst>
    </p:cSldViewPr>
  </p:slideViewPr>
  <p:notesTextViewPr>
    <p:cViewPr>
      <p:scale>
        <a:sx n="1" d="1"/>
        <a:sy n="1" d="1"/>
      </p:scale>
      <p:origin x="0" y="0"/>
    </p:cViewPr>
  </p:notesTextViewPr>
  <p:sorterViewPr>
    <p:cViewPr>
      <p:scale>
        <a:sx n="200" d="100"/>
        <a:sy n="200" d="100"/>
      </p:scale>
      <p:origin x="0" y="0"/>
    </p:cViewPr>
  </p:sorterViewPr>
  <p:notesViewPr>
    <p:cSldViewPr snapToGrid="0" snapToObjects="1">
      <p:cViewPr varScale="1">
        <p:scale>
          <a:sx n="69" d="100"/>
          <a:sy n="69" d="100"/>
        </p:scale>
        <p:origin x="2568" y="2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font" Target="fonts/font2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font" Target="fonts/font19.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font" Target="fonts/font12.fntdata"/><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7.fntdata"/><Relationship Id="rId54"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font" Target="fonts/font1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3514F16-DD08-9D45-99E8-6100C70A186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E11782F-D7B4-1D4E-8BD0-59CD4216F54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252ED9-18B6-0749-BB32-82EB97D0DB13}" type="datetimeFigureOut">
              <a:rPr lang="en-US" smtClean="0"/>
              <a:t>4/19/2021</a:t>
            </a:fld>
            <a:endParaRPr lang="en-US"/>
          </a:p>
        </p:txBody>
      </p:sp>
      <p:sp>
        <p:nvSpPr>
          <p:cNvPr id="4" name="Footer Placeholder 3">
            <a:extLst>
              <a:ext uri="{FF2B5EF4-FFF2-40B4-BE49-F238E27FC236}">
                <a16:creationId xmlns:a16="http://schemas.microsoft.com/office/drawing/2014/main" id="{8A5A43E5-3862-3D44-8EAD-E8BE6FE12C8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4A427D9-1E89-AB4D-AAE9-7A179DD01E8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94D49D8-58CC-5E4D-9921-5892B6C294B1}" type="slidenum">
              <a:rPr lang="en-US" smtClean="0"/>
              <a:t>‹#›</a:t>
            </a:fld>
            <a:endParaRPr lang="en-US"/>
          </a:p>
        </p:txBody>
      </p:sp>
    </p:spTree>
    <p:extLst>
      <p:ext uri="{BB962C8B-B14F-4D97-AF65-F5344CB8AC3E}">
        <p14:creationId xmlns:p14="http://schemas.microsoft.com/office/powerpoint/2010/main" val="85137619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5977" units="cm"/>
          <inkml:channel name="Y" type="integer" max="17318" units="cm"/>
          <inkml:channel name="T" type="integer" max="2.14748E9" units="dev"/>
        </inkml:traceFormat>
        <inkml:channelProperties>
          <inkml:channelProperty channel="X" name="resolution" value="1000.26953" units="1/cm"/>
          <inkml:channelProperty channel="Y" name="resolution" value="1000.46216" units="1/cm"/>
          <inkml:channelProperty channel="T" name="resolution" value="1" units="1/dev"/>
        </inkml:channelProperties>
      </inkml:inkSource>
      <inkml:timestamp xml:id="ts0" timeString="2021-04-14T21:31:12.871"/>
    </inkml:context>
    <inkml:brush xml:id="br0">
      <inkml:brushProperty name="width" value="0.05292" units="cm"/>
      <inkml:brushProperty name="height" value="0.05292" units="cm"/>
      <inkml:brushProperty name="color" value="#FF0000"/>
    </inkml:brush>
  </inkml:definitions>
  <inkml:trace contextRef="#ctx0" brushRef="#br0">7749 10484 0,'0'0'16,"0"0"0,0 0-16</inkml:trace>
</inkml:ink>
</file>

<file path=ppt/ink/ink2.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4-19T21:20:32.093"/>
    </inkml:context>
    <inkml:brush xml:id="br0">
      <inkml:brushProperty name="width" value="0.05292" units="cm"/>
      <inkml:brushProperty name="height" value="0.05292" units="cm"/>
      <inkml:brushProperty name="color" value="#0070C0"/>
    </inkml:brush>
  </inkml:definitions>
  <inkml:trace contextRef="#ctx0" brushRef="#br0">1295 13450 29487 0,'0'0'2624'0,"0"0"-2112"15,-5 2-512-15,5-2 0 0,0 0 1264 0,0 0 144 16,-5-3 16-16,2-2 16 0,2-2-224 0,0-1-32 15,-1-1-16-15,1-2 0 0,0-4-496 0,0 0-96 16,1-2-32-16,0-1 0 0,0-3-256 0,1-2-48 16,1-1-16-16,-1-3 0 0,-1-1-96 0,1-2 0 15,0-2-128-15,0-2 192 0,-1-1-192 0,0 2 128 16,1 1-128-16,0 3 0 0,-1 3 0 0,0 4 128 16,0 6-128-16,0 0 0 0,0 4 0 0,0 2 128 0,0 3-128 0,0 7 0 15,0 0 256-15,0 0-32 0,0 0-16 0,3 12 0 16,2 5 32-16,1 6 0 0,0 5 0 0,2 4 0 15,1 3-80-15,2 2-16 0,1-1 0 0,1 0 0 16,1-2-144-16,1-3 128 0,0-2-128 0,2-4 128 16,0-2-128-16,2-4 0 0,-2-1 0 0,-2-5 0 15,1-3 0-15,0-1 0 0,-1-2 128 0,0-4-128 0,-2-4 128 0,-2-3 0 16,0-2 0-16,-1-3 0 0,-1-2 64 0,-3-3 16 16,0-3 0-16,-1-2 0 0,-1-4 0 0,-1 0 0 15,-1-6 0-15,0-1 0 0,-1-3 0 16,-1-1 0-16,-2-5 0 0,0 0 0 0,0 2-208 0,0-3 0 15,-2 0-192-15,1 3 192 0,1 3 0 0,0 3-128 16,0 7 128-16,1 2 0 0,0 7 0 0,1 3 0 16,1 4 0-16,-1 8 0 0,0 0 0 0,0 0-128 15,4 8 128-15,1 6 0 0,0 4 0 0,2 5 0 16,1 1 0-16,1 3 144 0,0-1-144 0,3 3 0 16,1 3 0-16,1-1 0 0,1 1 0 0,1 0 0 15,0 0 0-15,1-3 0 0,-1-1 0 0,-1-2 0 16,1-2 0-16,2-1 0 15,1-4-1552-15,2-1-192 0,-5-4-48 0,3-3 0 16,1-2-1856-16,-1-3-384 0</inkml:trace>
  <inkml:trace contextRef="#ctx0" brushRef="#br0" timeOffset="349.507">2028 12991 17503 0,'0'0'1552'0,"0"0"-1232"0,-2 5-320 0,0 0 0 16,-1 2 3696-16,0 2 672 0,-1 2 144 0,2 1 32 15,1 4-2624-15,1-1-528 0,-1 0-112 0,1 2 0 16,1 0-512-16,1 1-80 0,0-3-32 0,2 0 0 16,2 1-384-16,0-1-80 0,1-3 0 0,1 2-16 15,0-4-176-15,2 0 0 0,1-3 0 0,1-1 0 16,-1-2 0-16,1-1 0 0,0-2 0 0,-1-1 0 16,-1-2 0-16,0 0 0 0,-2-3 0 0,0-2 0 0,1 0 0 0,-2-3 0 15,-1-1 0-15,-1-2 0 0,-2 0 0 0,-1-1 0 16,-1-1 0-16,0 1 0 0,-1 0 0 0,0 2 0 15,1 2 0-15,-1 5 0 0,0 5 0 0,0 0 128 16,0 0-128-16,-1 6 0 0,-1 4 240 0,2 5-48 16,1 0 0-16,0 2 0 0,0 1-32 0,2-1-16 15,1 0 0-15,1-1 0 0,2-2-144 0,0 0 0 16,3 0 0-16,1-4 0 0,2 1 0 0,1-2 0 16,3-2 0-16,-1-4-176 15,1-1-1248-15,1-3-256 0,0-3-48 0,0-5-9840 16,-2-2-1952-16</inkml:trace>
  <inkml:trace contextRef="#ctx0" brushRef="#br0" timeOffset="632.528">2534 12956 20271 0,'0'0'896'0,"-3"-2"192"0,-2-1-880 0,-1 1-208 16,0 0 0-16,-1 0 0 0,-1 1 3968 0,1 1 768 16,2 0 128-16,-1 2 48 0,-1 1-3088 0,0 2-608 0,2 1-128 0,-1 3-32 15,1-1-576-15,2 1-112 0,2-1-32 0,3 1 0 16,-1 0-336-16,3-1 0 0,1 0 0 0,4-2 128 15,3 1-128-15,0-1 0 0,1 0 0 0,2-1 0 16,-1 0 0-16,2 1 0 0,0-1 0 0,-2 4 0 16,-1-2 0-16,0 2 0 0,-1 1 0 0,-2 0 0 15,-1 1 0-15,-2 2 0 0,-2-2 192 0,-1 1-64 16,-1 1 336-16,-1 1 80 0,-3 0 16 0,-2 1 0 16,-2 1 16-16,-1-2 0 0,-2 1 0 0,0-1 0 15,0-1-176-15,0-2-16 0,-1-1-16 0,0-3 0 0,0-1-208 0,1-3-32 16,2-2-128-16,0-3 192 0,1-3-448 0,1-3-112 15,1-4-16-15,2-2 0 16,2-3-2512-16,1 0-512 0,1-2-112 0</inkml:trace>
  <inkml:trace contextRef="#ctx0" brushRef="#br0" timeOffset="796.91">2802 13107 26719 0,'0'0'1184'0,"0"7"240"15,-3 1-1136-15,1 3-288 0,0-1 0 0,1 1 0 0,1-2 2976 0,1 1 544 0,-1-1 96 0,3-1 32 16,0-2-2544-16,1-1-496 16,-4-5-96-16,5 3-32 15,2-3-1200-15,0-1-240 0,-1-4-64 0,0-4-10688 16,-1-1-2128-16</inkml:trace>
  <inkml:trace contextRef="#ctx0" brushRef="#br0" timeOffset="930.978">2796 12867 21183 0,'-6'1'1888'0,"-2"3"-1504"0,1-2-384 0,-1 1 0 16,0 0 3712-16,0 0 656 0,2 1 144 0,1-1 32 16,5-3-2880-16,0 0-560 0,0 0-112 0,0 0-32 15,4 4-960-15,3-2 0 0,1-1-144 0,4-1-11920 16,2-1-2384-16</inkml:trace>
  <inkml:trace contextRef="#ctx0" brushRef="#br0" timeOffset="1166.407">3074 12892 25791 0,'-5'10'1152'0,"1"-3"224"0,-2-3-1104 0,0 2-272 16,-1 0 0-16,0 1 0 0,-1-1 3888 0,0 0 720 15,1 0 128-15,1 3 48 0,-4 1-3136 0,0 3-624 16,1 1-128-16,0 0-32 0,1 2-400 0,-1 1-80 16,2 3 0-16,1 0-16 0,0 3-64 0,2-4-16 15,3 2 0-15,2-2 0 0,2-1-160 0,2-1-128 16,3-4 144-16,3-1-144 0,2-5 0 0,3-2 0 15,1-2 0-15,2-4 0 0,4-3 0 0,0-1 0 16,1-5 0-16,0-1 0 0,-1 0 0 0,-2-2 0 0,-2-1 0 0,-2 0 0 16,-1-2-192-16,-3-1-48 0,-4 0 0 0,0-1-14032 15,-1 1-2816-15</inkml:trace>
  <inkml:trace contextRef="#ctx0" brushRef="#br0" timeOffset="1711.667">3789 13125 32255 0,'0'0'2864'0,"-4"5"-2288"0,-1-1-576 0,1 0 0 15,1 1 1280-15,0-2 128 0,-1 2 48 0,2 0 0 16,-1-2-304-16,3-3-48 0,0 0-16 0,0 0 0 16,-4 0-800-16,4 0-160 0,-4-4-128 0,1-2 144 15,1-3-2176-15,0-1-432 16</inkml:trace>
  <inkml:trace contextRef="#ctx0" brushRef="#br0" timeOffset="1873.819">3703 12826 24879 0,'-12'10'2208'0,"6"-5"-1760"16,-2 1-448-16,2 0 0 0,1 1 3584 0,1 0 624 16,-2-2 128-16,1-2 16 0,5-3-2400 0,-5 4-480 15,1 0-112-15,4-4-16 0,0 0-928 0,0 0-192 16,0 0-32-16,0 0-16 0,0 0-304 0,2-6-64 15,1-3-16-15,2-1-13328 16,1-1-2656-16</inkml:trace>
  <inkml:trace contextRef="#ctx0" brushRef="#br0" timeOffset="2270.881">4336 12639 41183 0,'0'0'896'0,"-3"-4"192"0,0 1 48 0,3 3 16 0,-3-4-912 0,3 4-240 16,0 0 0-16,0 0 0 0,0 0 1344 0,-1 10 208 16,0 4 48-16,2 5 16 0,1 3-992 0,2 3-208 15,1 2-32-15,2 3-16 0,1 3-368 0,1 0 144 16,1 1-144-16,0 1 0 0,2 1 400 0,1 1-16 15,0-3-16-15,-1 0 0 16,1-5-1456-16,1 0-304 0,-2-4-48 0,2-1-16 16,-1-4-1424-16,0-2-304 0,-2-3-48 0</inkml:trace>
  <inkml:trace contextRef="#ctx0" brushRef="#br0" timeOffset="2567.953">4336 12596 36575 0,'-11'-8'1616'0,"7"5"336"0,0-3-1568 0,1-1-384 0,1 0 0 0,2 0 0 16,0 0 1408-16,2 0 192 0,1-1 32 0,3 1 16 15,2-3-880-15,2 2-160 16,3 0-32-16,2 3-16 0,1 0-272 0,1 0-48 0,0 1-16 0,0 2 0 16,3 2-64-16,-1 1-16 0,3 1 0 0,-1 2 0 15,1 2 96-15,-2 1 16 0,-1 3 0 0,-3 3 0 16,-4 3 128-16,-2 1 16 0,-3 4 16 0,-3 0 0 15,-3 5 128-15,-1 1 32 0,-4 1 0 0,-3 1 0 16,-5-1-96-16,-1 0-16 0,-1 1 0 0,-1-6 0 0,-1 0-240 16,0-3-48-16,1-1-16 0,2-3 0 0,0-2 96 15,2-3 32-15,1-2 0 0,3-2 0 16,0-4-1600-16,1-2-320 0,6-1-64 0,0 0-16 16,0 0-1984-16,0 0-400 0</inkml:trace>
  <inkml:trace contextRef="#ctx0" brushRef="#br0" timeOffset="2947.256">4739 12896 22111 0,'-2'4'1968'0,"0"2"-1584"16,0 1-384-16,1 0 0 0,3 0 4064 0,0 0 736 15,0-1 128-15,2-1 48 0,2 2-3216 0,2 0-640 16,2-2-128-16,2-2-32 0,2 0-640 0,-1-1-144 15,1-1-32-15,-1-1 0 0,1-2-144 0,0 0 0 16,-1-3 0-16,1 0 128 0,0-1-128 0,-2-1 0 16,-3 2 0-16,-1 1 0 0,-1-1 0 0,-1-2 0 0,-2 1 0 0,-2 0-176 15,-2 2 176-15,-1-1 0 0,-2 1 0 0,-4 0-128 16,-3 3 128-16,-2 1 128 0,3 1-128 0,-3 4 176 16,-1 3 256-16,-1 0 48 15,0 3 16-15,-1 2 0 0,1 3-32 0,1 1 0 0,1 0 0 0,1 1 0 16,2 1-128-16,2-1-16 0,1 1-16 0,3-1 0 15,3 1-176-15,2-1-128 0,3 0 144 0,2-3-144 16,3-2 0-16,2-1 0 0,1-2 0 0,1-3 0 16,3-3-160-16,3-3-80 0,1-3-16 0,2-5 0 15,3-2-1664-15,-1-3-352 16,1-1-64-16,1-1-16 0,1-4-976 0,2 2-192 0</inkml:trace>
  <inkml:trace contextRef="#ctx0" brushRef="#br0" timeOffset="3534.808">5723 12880 10127 0,'0'0'896'0,"-3"-3"-704"15,-2-2-192-15,1 0 0 0,0-3 6016 0,1 1 1184 16,0 0 224-16,0-2 64 0,-2 1-4800 0,1 0-960 16,-1 1-192-16,0 2-48 0,1 0-544 0,-1 1-112 15,1 2-32-15,-2 2 0 0,1 2-48 0,-2 2-16 16,0 2 0-16,-2 4 0 0,0 2-192 0,0 2-32 16,1 1-16-16,0 3 0 0,3 3-128 0,0 0-32 15,1 3 0-15,2 1 0 0,3 0-48 0,2 0-16 16,2-2 0-16,3-1 0 0,1-2-272 0,2-2 128 15,3-3-128-15,1-3 0 0,0-3 0 0,4-4 0 16,1-4 0-16,2-1-144 16,-1-3-848-16,-1-3-160 0,0-1-48 0,-3-3 0 15,-1-1-2064-15,-1-4-400 0</inkml:trace>
  <inkml:trace contextRef="#ctx0" brushRef="#br0" timeOffset="6549.82">4753 13127 26719 0,'0'0'2368'0,"0"0"-1888"16,6-6-480-16,0-2 0 0,1-5 1520 0,1-2 208 15,1-1 32-15,1-1 16 0,0-1-816 0,-1 1-144 16,-2-1-48-16,1 3 0 0,0 0-560 0,-1 2-208 16,-2 1 144-16,1 3-144 0,-1 1 0 0,-2 0 0 0,-1 2 128 0,-2 6-10816 31,0 0-2176-31</inkml:trace>
  <inkml:trace contextRef="#ctx0" brushRef="#br0" timeOffset="7312.752">5374 13005 11967 0,'0'0'528'0,"0"0"112"0,0 0-512 0,-4-2-128 0,0 0 0 0,0-1 0 16,0 1 3392-16,-1-2 640 0,0 0 128 0,-1 0 16 16,1 1-2192-16,-1 0-432 0,-1 1-80 0,0 1-32 15,0 1-480-15,1 1-80 0,-1 2-32 0,1 2 0 16,-1 0-128-16,0 2-16 0,0 1-16 0,1 2 0 15,1 1-112-15,0 0-32 0,1 4 0 0,2-2 0 16,-1-1-416-16,1 1-128 0,2 0 0 0,1-1 0 0,2-2 0 0,1-1 0 16,1-1 0-16,1-3 0 0,2-2 0 0,1-2-192 15,-1-2 48-15,3-2 16 0,1-2-192 0,1-2-48 16,-1-2 0-16,1 0 0 0,-2-4 48 0,1-1 16 16,-1 0 0-16,-1 1 0 0,-3-1 64 0,0 1 16 15,-2 2 0-15,-1 1 0 0,-1-1 224 0,-1 4 0 16,-2 0-160-16,0 7 160 0,0 0 240 0,0 0 112 15,-6 3 32-15,0 3 0 0,1 2 368 0,1 3 80 16,1 1 0-16,2 2 16 0,1 1-336 0,2 0-64 16,3 0 0-16,1-1-16 0,1-2-304 0,1-1-128 15,1 0 0-15,1-2 128 16,2-2-1056-16,2-2-224 0,2-2-32 0,0-4-16304 0</inkml:trace>
  <inkml:trace contextRef="#ctx0" brushRef="#br0" timeOffset="7882.603">5910 12730 20271 0,'0'0'896'0,"-4"-5"192"0,0-1-880 0,0 0-208 15,0 0 0-15,2 2 0 0,1-1 3280 0,1 5 624 16,0 0 112-16,0 0 16 0,0 0-2112 0,0 0-416 16,0 0-96-16,2 6 0 0,1 5-480 0,1 2-96 15,1 4 0-15,0 2-16 0,-1 3-368 0,1 1-64 16,-2 1 0-16,1 0-16 0,1 1-192 0,0 0-48 16,0 0 0-16,0-1 0 0,1-1 16 0,-1-3 0 15,-2 0 0-15,1-5 0 0,1 0 352 0,1-3 64 16,0-2 16-16,1-3 0 0,-2-2-320 0,-5-5-48 15,0 0-16-15,7 0 0 0,0-5 192 0,-2 0 48 16,1-4 0-16,-1-3 0 0,0-2-48 0,1 0 0 16,0-5 0-16,0 0 0 0,0 0-208 0,0-1-48 15,2 0-128-15,1 0 192 0,-2 2-192 0,2 1 0 0,-1 2 0 0,2 4 0 16,0 2 0-16,0 3 0 0,-1 4 0 16,-2 3 0-16,2 3 0 0,0 3 0 0,-1 3 0 0,0 2 0 15,-2 3 128-15,1 3-128 0,-1 2 0 0,0 3 144 16,-1 2-144-16,1-1 0 0,-1 2 144 0,0-2-144 15,-1 0 0-15,0-3 0 0,1-3 0 0,1-3-128 16,-1-2-1664-16,1-4-320 0,0-4-64 16</inkml:trace>
  <inkml:trace contextRef="#ctx0" brushRef="#br0" timeOffset="8376.732">6930 12666 38351 0,'0'0'1696'0,"0"0"352"0,0 0-1632 0,0 0-416 0,4 3 0 0,1 4 0 0,0 3 1568 0,1 5 224 15,-1 4 64-15,1 3 0 0,1 4-592 0,0 4-112 16,-1 1-32-16,1 2 0 0,1 1-736 0,-1 3-128 16,0 1-48-16,0 0 0 0,-1-1 48 0,1-2 0 15,1 0 0-15,-1-5 0 0,0 0-256 0,1-3-208 16,-1-5 32-16,1-1 16 15,0-5-960-15,-1-2-192 0,-1-3-32 0,1-4-12704 16,-1-4-2528-16</inkml:trace>
  <inkml:trace contextRef="#ctx0" brushRef="#br0" timeOffset="8671.956">7004 12556 26719 0,'-13'-5'2368'0,"6"2"-1888"16,-1 1-480-16,0-2 0 0,2-1 3344 0,0 1 576 15,0 0 112-15,2 1 32 0,4 3-1888 0,0 0-368 16,-2-5-80-16,2 5 0 0,5-6-1024 0,4 1-208 16,2 0-48-16,2 1 0 0,4 1-320 0,2-1-128 15,2 2 0-15,1 0 0 0,-1 1 160 0,1 4-160 0,0 2 160 0,-1 2-160 16,-2 3 0-16,0 3 0 0,-4 2 0 0,-2 2 0 16,-4 3 0-16,-2 2 176 0,-3 3-176 0,-2 1 160 15,-4 1-32-15,-3 2 0 0,-3-1 0 0,-2 0 0 16,-3 0-128-16,-1-2-176 0,-4 1 48 0,2-5 0 15,-1 0 128-15,1-4 0 0,1-1 0 0,-1-2 128 16,1-5 32-16,3-2 16 0,1-3 0 0,1-3 0 16,2-4-1824-16,3-1-352 0,3-4-80 0,4 0-16 15,3-1-1328-15,2 0-272 0</inkml:trace>
  <inkml:trace contextRef="#ctx0" brushRef="#br0" timeOffset="8826.595">7417 12853 24879 0,'1'19'2208'0,"-1"-12"-1760"0,-1 2-448 0,-1 0 0 0,-1 3 3392 0,0 0 608 16,0 1 112-16,0 0 32 0,0 2-1968 0,0 0-400 15,0-1-80-15,2-1-16 0,-1 2-1168 0,0-5-224 16,0 1-48-16,1-2-16 16,1-1-1056-16,0-3-224 0,0-5-32 0,0 0-12080 15,0 0-2400-15</inkml:trace>
  <inkml:trace contextRef="#ctx0" brushRef="#br0" timeOffset="8949.166">7411 12716 31679 0,'0'0'1408'0,"-5"1"272"0,-1 0-1344 0,1-1-336 0,2-2 0 0,1-2 0 16,1-2 208-16,2-2-16 0,1-5-16 0</inkml:trace>
  <inkml:trace contextRef="#ctx0" brushRef="#br0" timeOffset="9128.957">7671 12348 28559 0,'-7'20'2544'0,"4"-10"-2032"0,-1 4-512 0,0 4 0 0,0-1 3904 0,1 5 672 16,1 1 144-16,0 4 16 0,1 1-2448 0,0 2-496 16,1 2-112-16,2 2-16 0,2 0-960 0,1 0-192 15,1 0-32-15,0 0-16 0,0-2-336 0,1 0-128 16,-1-2 0-16,1 0 144 15,1 0-448-15,-1-2-80 0,-1-2-32 0,1-2 0 16,-1-4-2704-16,-3-3-528 0</inkml:trace>
  <inkml:trace contextRef="#ctx0" brushRef="#br0" timeOffset="9280.921">7592 12882 20271 0,'-9'-8'1792'0,"9"8"-1424"0,-4-2-368 0,4 2 0 0,1-5 5504 0,2-1 1040 16,2-2 208-16,2 0 32 0,3-1-4096 0,3-1-832 15,3-1-176-15,1 0-16 0,3-2-768 0,2-1-128 16,4 0-48-16,2-3 0 0,1 2-464 0,2 1-80 16,-1 0-32-16,0 1 0 15,1 1-848-15,-3 2-160 0,-1 1-32 0</inkml:trace>
  <inkml:trace contextRef="#ctx0" brushRef="#br0" timeOffset="18305.124">532 869 6447 0,'0'0'576'0,"-3"-4"-576"0,1-1 0 0,0-1 0 15,0 0 4256-15,-1-3 736 0,1 0 160 0,0-2 32 16,1-2-2896-16,0-2-576 0,1 1-112 0,0-2-32 16,0-1-224-16,1 2-64 0,0 1 0 0,0 3 0 15,0 1 128-15,0 0 0 0,-1 2 16 0,0 1 0 0,0-1-112 0,0 3-32 16,0 1 0-16,0 4 0 0,0 0-320 0,0 0-64 16,0 6 0-16,0 5-16 0,1 7-464 0,0 4-96 15,0 8 0-15,1 0-16 0,1 5-304 0,1-1 128 16,1-1-128-16,-1-8 0 0,2 1 128 0,-1-1-128 15,2 0 0-15,1 0 0 0,1 0 0 0,0-3 0 16,0-2 0-16,3 4 0 0,4-5 0 0,-1-3 0 16,-2-4 0-16,1-5 0 0,-3-2 0 0,0-3 0 15,2-3 0-15,0-4 0 0,-3-1 0 0,0-8 160 16,3 0-160-16,-2-3 128 0,-2-4-128 0,-2 2 128 16,0-1-128-16,0-2 128 0,-3-1-128 0,0 1 0 0,-1 0 144 0,1 2-144 15,-3 3 0-15,1 1 128 0,-1 4-128 0,1 2 0 16,0 2 0-16,-2 8 0 0,0 0 0 0,0 0 128 15,0 0-128-15,2 9 128 0,-2 4-128 0,1 3 128 16,1 1-128-16,0 1 176 0,0 2-176 0,1-1 192 16,0-3-192-16,2 1 0 0,-1-4 0 0,3 1 0 15,1-3 0-15,1 0 0 0,1-3 0 0,1-1 0 16,0-3 0-16,1-2 128 0,-1-2-128 0,2-2 128 16,0-2-128-16,-2-1 0 0,-1-4 0 0,1-1 0 15,1-3 304-15,-1-4-32 0,0-1 0 0,0-3 0 16,-1-2 48-16,0-3 16 0,-1-1 0 0,0-2 0 15,-1-3-144-15,0-1-48 0,-3-2 0 0,0 3 0 16,-3 1-144-16,1 5 0 0,-3 3 144 0,0 3-144 16,1 1 0-16,-1 6 0 0,-1 2 0 0,0 2 0 15,-2 1-752-15,1 2-208 0,2 6-64 0,0 0 0 16,-5 4-1696-16,1 2-352 0,1 3-64 0</inkml:trace>
  <inkml:trace contextRef="#ctx0" brushRef="#br0" timeOffset="18641.47">1206 1053 22111 0,'0'0'1968'0,"0"0"-1584"15,5-3-384-15,0-1 0 0,1-1 3328 0,0-1 576 16,1-1 112-16,-1-1 16 0,1-2-1968 0,0 1-400 16,2-1-64-16,1-2-32 0,-1-1-816 0,-1-2-176 0,0-1-16 15,1 0-16-15,0 0-304 0,-1-2-64 0,-1 1-16 0,0-1 0 16,-1 0-160-16,-1 0 128 0,-3-2-128 0,-1 5 128 15,-1 0-128-15,-2 3 192 0,-2 4-192 0,0 1 192 16,-3 1 64-16,-2 4 32 0,-1 2 0 0,-1 3 0 16,1 4 336-16,-3 3 64 0,-2 5 16 0,1 3 0 15,0 2-128-15,0 4-32 0,1 0 0 0,3 3 0 16,-2-1-96-16,3-2-32 0,4 1 0 0,1-2 0 16,1 2-160-16,4-2-16 0,4-1-16 0,1-3 0 15,1-1-224-15,2-2 0 0,3-4 0 0,1-2 0 16,2-3 0-16,2-3 0 0,1-4 0 0,3-4 0 15,0-3-272-15,0-2-48 0,-2-2-16 0,1-2 0 32,-3-7-1968-32,1 0-400 0,-1-2-80 0</inkml:trace>
  <inkml:trace contextRef="#ctx0" brushRef="#br0" timeOffset="18822.774">1483 547 16575 0,'-1'13'1472'0,"0"-8"-1168"16,-2 1-304-16,1 3 0 0,1 3 5376 0,1 1 1008 15,0 1 208-15,0 4 32 0,-2 1-3776 0,1 2-752 16,0 4-160-16,1-2-16 0,0 2-928 0,0 2-176 16,-1 0-48-16,2 0 0 0,2-3-416 0,0 1-96 15,2 0 0-15,-1-1-16 0,-1-1-240 0,2-2 0 16,1 1 0-16,1-2 0 16,0 0-912-16,1-1-240 0,1-3-32 0,2-3-13200 15,1-3-2640-15</inkml:trace>
  <inkml:trace contextRef="#ctx0" brushRef="#br0" timeOffset="19091.01">1848 750 23951 0,'0'0'2128'0,"0"0"-1696"0,0 0-432 0,0 0 0 16,-4-3 3760-16,-1 2 656 0,0 2 144 0,-1 2 32 15,1 0-2352-15,-2 3-448 0,-1 3-112 0,-1 3-16 16,-2 1-784-16,2 4-176 0,-2 1-16 0,0 2-16 15,0 1-160-15,2 1-48 0,-2 2 0 0,2-1 0 16,1 2-208-16,2-3-64 0,3 3 0 0,2-3 0 16,2-2-192-16,2-2 0 0,2-1 0 0,2-3 0 15,3-1 0-15,3-3 0 0,2-4-128 0,4-4 128 16,0-4-656-16,5-4-32 16,0-3 0-16,3-3 0 0,0-2-1728 0,-1-3-336 0,-1-1-80 0,-3-1-9840 15,-2-1-1952-15</inkml:trace>
  <inkml:trace contextRef="#ctx0" brushRef="#br0" timeOffset="19376.743">2100 810 31391 0,'0'0'1392'0,"0"0"272"0,0 0-1328 0,-4-3-336 16,0 2 0-16,1 1 0 0,-2 1 2432 0,-1 2 432 15,-2 1 80-15,1 3 0 0,0 0-1264 0,0 1-256 16,-1 4-48-16,0 0-16 0,1 1-640 0,1 1-128 16,0 3-16-16,1 0-16 0,-1-3-320 0,1 0-64 15,1 2-16-15,3-1 0 0,1 1-160 0,2-1 128 16,2 1-128-16,0-1 128 0,1-4-128 0,3-2 0 0,2 0 0 0,1-1 0 15,0-2 0-15,3-3 0 0,1-2 0 0,0-2 0 16,2-2 0-16,-1-2 0 0,0-3 0 0,0 0 0 16,-1 0 0-16,-2-1 0 0,-1-4 0 0,-2 1 0 15,-3 0 0-15,-2 2 0 0,-2-3 0 0,-3 1-176 16,-2 0 176-16,-1-3 0 0,-2 2 0 0,-2-1 128 16,-1-1-128-16,-1 2 128 0,0 1-128 0,-1 2 128 15,-2-1-128-15,2 1 0 0,1 0 0 0,1 2 0 16,-2-1 0-16,2 0-288 0,2 1 48 0,1 1 16 31,1 1-2144-31,2 2-416 0,2 4-96 0,3-5-16080 0</inkml:trace>
  <inkml:trace contextRef="#ctx0" brushRef="#br0" timeOffset="20222.697">2324 785 33743 0,'-2'11'1488'0,"2"-11"320"0,0 7-1440 0,0 1-368 15,-1 2 0-15,0 0 0 0,0 2 2352 0,1 3 400 16,0-2 64-16,0 1 32 0,-1 1-1440 0,0 0-272 15,1-1-64-15,1 2-16 0,0-2-608 0,2 0-112 16,0 1-16-16,1 0-16 0,-2-1-304 0,1-1 160 16,0-2-160-16,1-1 128 0,0-2-128 0,1 0 0 15,0-2 0-15,0-1 0 0,0 0 0 0,0-1 0 16,-5-4 0-16,0 0 128 0,6-2 16 0,0-1 0 16,-1-3 0-16,0-1 0 0,1-2 160 0,-2 0 16 15,1-3 16-15,-1-2 0 0,1-1-112 0,0-2-32 16,1-1 0-16,0 0 0 0,0-3-192 0,0 1 128 0,1-1-128 15,1 3 0-15,0-1 0 0,1 2 0 0,1 2 0 0,-3 1 0 16,0 2 0-16,0 2 0 0,-1 4 0 0,0 2 0 16,-6 4 128-16,7 0-128 0,-3 2 0 0,2 3 0 15,-1 1 272-15,0 5-32 0,-1 1-16 0,-1 0 0 16,0 3 48-16,-1 0 16 0,-1 3 0 0,0-2 0 16,-1 2-128-16,0-1-32 0,-1 1 0 0,2 0 0 15,0-5-128-15,0 1 0 0,1 1 0 0,0-5 128 16,0 0-128-16,1-1 0 0,0-2 0 0,2-1 0 15,1-2 0-15,0-2 0 0,0-1 0 0,2-4 0 16,1-2-144-16,-1-3 144 0,0-3-192 0,0 0 192 16,0 2-176-16,-1-3 176 0,0-3-160 0,0 1 160 15,-1-1-192-15,0 0 192 0,0 0-208 0,0 0 80 16,1 0-16-16,0 2 0 0,0 1 0 0,-1 1 0 16,-1 2 144-16,0 2 0 0,-2 2 0 0,0 1-128 0,1 2 128 0,0 2 0 15,1 1 0-15,-2 2 0 0,0 2 0 0,0 3 0 16,-1 2 160-16,2 1-160 0,0 1 208 0,1 0-48 15,0 1-16-15,0 2 0 0,0-2-144 0,2 2 128 16,-1-1-128-16,1-1 128 0,0 1-128 0,0-1 0 16,1-4 0-16,0-1 0 0,-2 2 0 0,1-5 0 15,2-1 0-15,1-1 0 0,0-1 0 0,-1-2 0 16,2-1-160-16,0-1 160 0,0-2-192 0,0 0 192 16,0-2-208-16,0 1 80 0,0-1 128 0,-1 2-160 15,2 0 160-15,-2-3-160 0,-2 0 160 0,0 0 0 16,0 0 0-16,0 0 0 0,-2 2 0 0,1-1 0 15,-2 1 0-15,-1-2 0 0,0 0 0 0,-1-3-128 16,-1 2 128-16,1-1 0 0,-1 0-160 0,-1 0 160 0,0-1-192 0,-2 1 192 16,-1-1-240-16,-1 2 64 0,1-2 16 0,-2 2 0 15,-2 0 16-15,-1 0 0 16,-1 1 0-16,-1 2 0 0,0 2 144 0,0 3 0 0,-3 3 0 0,-1 3 0 16,0 3 160-16,-1 3 64 0,-2 4 16 0,4 2 0 15,1 1 208-15,0 3 64 0,0 0 0 0,3 1 0 16,3-2-48-16,3 1 0 0,0-1 0 0,3 0 0 15,2-1-208-15,3-2-64 0,4-2 0 0,5-3 0 16,3-2-192-16,4-3 0 0,2-1 0 0,2-5 0 16,-1-2 0-16,1-2 0 0,0-2 0 0,-2 0 0 15,0-1 0-15,-3 0 0 0,1-3 0 0,-4 0-160 16,-4 0-96-16,0-2 0 0,-3-1-16 0,-2 2 0 16,0 1-288-16,-1 2-48 15,-2-1-16-15,0-1 0 0,-1-1-992 0,-1 0-208 0,-2 2-32 0,0 2-12624 16,0 0-2528-16</inkml:trace>
  <inkml:trace contextRef="#ctx0" brushRef="#br0" timeOffset="20452.391">3385 1051 24879 0,'0'0'1088'0,"0"0"256"0,0 0-1088 0,-2 3-256 16,2-3 0-16,-2 5 0 0,2-5 4160 0,0 0 784 15,-1 5 160-15,1-5 16 0,0 0-3280 0,0 0-672 16,0 0-128-16,0 0-16 0,0 0-416 0,0 0-80 16,0 0-16-16,0 0 0 0,0 0-512 0,0 0 0 15,0 0-192-15,0 0 48 0,6 2 144 0,-6-2 0 0,0 0 0 32,0 0-1024-32,5-2-192 0,-2-2-16 0,0 0-7904 15,0 0-1568-15,-1-1-320 0</inkml:trace>
  <inkml:trace contextRef="#ctx0" brushRef="#br0" timeOffset="20756.998">3423 835 36335 0,'-7'5'1600'0,"4"-2"352"15,-1 0-1568-15,0 0-384 0,0 1 0 0,1-3 0 16,0 1 1904-16,3-2 288 0,0 0 64 0,0 0 16 15,0 0-1248-15,0 0-240 0,0 0-48 0,0 0-16 0,0 0-112 0,0 0-32 16,6-3 0-16,0-2 0 0,-1-3 192 0,0 0 16 16,-2-2 16-16,0-3 0 0,-3-3 48 0,0-1 16 15,-1-2 0-15,-1 1 0 0,-1-3-352 0,0 6-64 16,-1 0 0-16,-1-1-16 0,-1-1-224 0,-1 0-32 16,1 1-16-16,0 2 0 0,0 0-160 0,0 2 0 15,1-1 0-15,-2-3 0 0,2 1 0 0,1 3 0 16,0 0 0-16,1 1 0 15,1 1-1280-15,-1 2-128 0,-3 2-16 0,2 1-14640 16,1 0-2944-16</inkml:trace>
  <inkml:trace contextRef="#ctx0" brushRef="#br0" timeOffset="22174.84">4331 571 18255 0,'0'0'800'0,"0"0"176"0,5-2-784 0,0-1-192 15,-5 3 0-15,4-4 0 0,0 2 1392 0,-4 2 224 16,3-5 48-16,-2 1 16 0,-2-1 16 0,-2 1 0 16,-2 1 0-16,-1 1 0 0,0 2-272 0,-3 2-48 0,-4 2-16 0,-2 0 0 15,0 0-528-15,-2 2-128 0,0 2 0 0,-2 1-16 16,-1 4-16-16,-1 0 0 0,0 1 0 0,2 1 0 16,1 0-144-16,3-1-16 0,2 2-16 0,2-2 0 15,1 0-96-15,4-2-16 16,5 3 0-16,1-4 0 0,2-1-256 0,5-1-128 15,5-1 0-15,4-1 128 0,2-1-128 0,3-1 0 0,0-1 0 0,2 0 0 16,1-2 0-16,1 3 0 0,-2-1 0 0,0 0 0 16,-2 1 0-16,-1 1 0 0,-5 1 0 0,-1 1 0 15,-1-1 0-15,-3 2 0 0,-4 2 0 0,-2 2 128 16,-2 0 64-16,-4 3 0 0,-3 2 0 0,-1-2 0 16,-3-2 192-16,-1 1 32 0,-2-1 16 0,-1 1 0 15,-1-1-160-15,-1-1-16 0,1 0-16 0,0-2 0 16,1-3-112-16,1 0-128 0,1-1 176 0,1-1-176 15,0-2 128-15,2-1-128 0,1-2 0 0,2-4 0 16,0-1 0-16,2-3 0 0,2 0 0 31,2-1-3008-31,2-2-720 0,2-1-144 0</inkml:trace>
  <inkml:trace contextRef="#ctx0" brushRef="#br0" timeOffset="23148.687">4735 876 7359 0,'0'0'656'0,"0"0"-528"0,0 0-128 0,0 0 0 16,3-5 3520-16,0 0 688 0,-1 0 128 0,0 0 16 15,-1-1-2256-15,0 1-464 0,1 0-96 0,-1 0 0 16,-2 1-448-16,1 4-64 0,-4-4-32 0,0 1 0 0,-1 2-160 0,0 2-48 16,-3 1 0-16,-2 2 0 15,-2 2-80-15,0 3-32 0,0 2 0 0,0 1 0 0,0 0-224 0,1 2-32 16,-1 1-16-16,1-1 0 0,-1 0-32 0,3-1-16 16,1 0 0-16,2-4 0 0,1 2-192 0,2 1-32 15,2-2-128-15,2-4 192 0,-1-6-192 0,6 4 0 16,3 0 0-16,0-4 0 0,0-3 0 0,2-3 0 15,0-1 0-15,2-1 0 0,4-4 0 0,-1 1 0 16,-2-2 0-16,1-1 0 0,-1-1 0 0,-1 1 0 16,0 1 0-16,-1 0 0 0,-2 3 0 0,-2 3 0 15,-3 1 0-15,0 2 0 0,-5 4 0 0,0 0 0 16,4 4 0-16,0 3 0 0,-2 1 512 0,-1 3 64 16,-1 2 16-16,0 2 0 0,-1 0-48 0,1 1-16 0,0-1 0 0,1-2 0 15,2 2-304-15,2-2-64 0,0 1-16 0,1-3 0 16,0-2-144-16,2 0 0 0,1-1 0 0,1-1 0 15,2-1 0-15,-1-1-224 0,3-2 48 0,1-1 16 32,0-4-2048-32,2 0-416 0,0 0-64 0</inkml:trace>
  <inkml:trace contextRef="#ctx0" brushRef="#br0" timeOffset="23372.225">5046 1158 23039 0,'0'0'2048'0,"0"0"-1648"0,0 0-400 0,0 0 0 0,0 0 2608 0,-5 0 432 0,5 0 96 0,0 0 0 16,0 0-1088-16,-1-6-208 0,1 0-48 0,1-3-16 15,3-4-1008-15,2-2-192 0,0-1-32 0,3-2-16 0,2 0-368 16,0-1-160-16,3-4 128 0,-1 1-128 0,0-2 0 0,1 1 0 16,1-1 0-16,-1 2 0 0,-1 0 0 0,-1 2 0 15,-2 0 0-15,0 3-176 16,-1 1-592-16,-1 2-128 0,-2 5-32 0,-2 2 0 15,1 3-1728-15,-5 4-352 0,0 0-64 0,2 6-6704 16,-2 3-1344-16</inkml:trace>
  <inkml:trace contextRef="#ctx0" brushRef="#br0" timeOffset="23499.569">5224 878 8287 0,'-8'11'736'0,"5"-5"-592"15,-3 0-144-15,-2 1 0 0,-2-2 4224 0,1 0 800 16,-1-3 160-16,-1 1 48 0,-1 2-2096 0,0-1-400 16,1-1-96-16,-1-3-16 0,-1-3-896 0,0-1-176 15,2-1-32-15,0 0-16 0,0-5-832 0,1-1-160 0,2-1-48 0,0-2 0 16,0-1-464-16,2 0 0 0,0 1 0 0,2 0 0 31,0-1-1872-31,1 1-480 0</inkml:trace>
  <inkml:trace contextRef="#ctx0" brushRef="#br0" timeOffset="25077.481">6054 624 6447 0,'0'0'576'0,"1"-5"-576"0,-1 5 0 0,-1-5 0 15,0-1 5120-15,1-1 928 0,-2-1 176 0,1 2 48 16,0-2-3456-16,1 2-704 0,0 0-128 0,0-1-16 15,0-1-592-15,0 1-112 0,0 3-32 0,0 4 0 16,0 0-80-16,0 0-32 0,0 0 0 0,0 0 0 16,0 0-288-16,1 7-48 0,0 5-16 0,0 0 0 15,0 5-384-15,-1 4-96 0,1 2-16 0,0 2 0 16,1 2-272-16,1 0 128 0,0 2-128 0,1-1 0 16,-1-1 128-16,0 3-128 0,0-3 0 0,0-2 0 15,1-3 0-15,0-1 128 0,-1-4-128 0,0 0 0 0,-1-2 384 0,0 0-48 16,-1-2 0-16,1-3 0 0,-1-3 48 0,1-2 0 15,-2-5 0-15,0 0 0 0,0 0-32 0,0 0 0 16,0 0 0-16,0 0 0 0,6-6-16 0,-1-1 0 16,0-3 0-16,1-2 0 0,2-3-160 0,0 0-48 15,-2-2 0-15,2 0 0 0,1-1-128 0,1-2 0 16,1 2 0-16,0 1 0 0,0-1 0 0,0 2 0 16,0 4 0-16,-1 0 0 0,0 3 0 0,0 2 0 15,-1 4 0-15,-2 1 0 0,1 4 0 0,0 1 0 16,-1 4 0-16,0 2 0 0,1 2 0 0,-3 2 128 15,0 2-128-15,-1 1 0 0,0 3 160 0,-2 0-160 0,0 1 192 0,-1-2-192 16,1-2 128-16,-1 1-128 16,0-3 0-16,1 1 0 0,0-1 0 0,0-1 0 15,2-3 0-15,-1 0 0 16,-1-1-320-16,1-2-80 0,0-1-16 0,1-3 0 16,2-2-1376-16,0-1-288 0,2-2-48 0,-1-1-16 15,0-4-1120-15,-1-1-240 0,0-1-32 0</inkml:trace>
  <inkml:trace contextRef="#ctx0" brushRef="#br0" timeOffset="25205.687">6472 967 19343 0,'0'0'848'0,"-1"6"192"0,0 1-832 0,1 1-208 0,0 0 0 0,0-2 0 15,0-6 3856-15,1 6 736 0,-1-2 144 0,0-4 16 16,1 5-3008-16,1 0-592 0,0 1-128 0,-2-6-32 16,0 0-752-16,0 0-240 0,0 0 128 0,6-4-12032 15,0-2-2384-15</inkml:trace>
  <inkml:trace contextRef="#ctx0" brushRef="#br0" timeOffset="25351.898">6508 747 22111 0,'0'0'976'0,"-5"2"208"0,-2 0-944 0,2 0-240 16,-2 1 0-16,2-1 0 0,5-2 4208 0,-4 4 784 16,4-4 176-16,0 0 16 0,0 0-3728 0,0 0-752 15,0 0-160-15,0 0-32 16,2 5-1408-16,2 0-304 0,1-1-48 0</inkml:trace>
  <inkml:trace contextRef="#ctx0" brushRef="#br0" timeOffset="25889.183">7190 862 8287 0,'0'0'736'0,"0"0"-592"0,0 0-144 0,2-4 0 0,0-3 4976 0,0 1 960 16,-1 0 192-16,-1 1 32 0,0 1-3456 0,0 0-688 15,0-1-144-15,0-2-16 0,0 1-688 0,0 0-128 16,-2 0-16-16,0 3-16 0,-2 0-272 0,-1 2-48 16,-1 1-16-16,-2 1 0 0,-2 2-112 0,0 5-32 15,-3 0 0-15,-1 4 0 0,0 1-64 0,1 4-16 16,-1 3 0-16,0 0 0 0,1 2-32 0,2-2-16 16,2 2 0-16,2-2 0 0,3 1-208 0,3-1-32 15,2 1-16-15,1-3 0 0,3-2-144 0,3 0 0 16,1-5 0-16,2 0 128 0,2-1-128 0,2-4 128 15,2-2-128-15,0-3 128 0,1-4-128 0,-1-2 0 16,0-2 0-16,-1-1 128 0,-3-1-128 0,0 0 0 0,-1 0 0 0,-1-2 0 16,-5-2 0-16,-1 1 128 0,-2-2-128 0,-1 1 128 15,-3 2 32-15,-1 0 0 0,-1-2 0 0,-2 0 0 16,0 0 32-16,-2 0 0 0,-1 0 0 0,-1 2 0 16,0 0-192-16,1 2 0 0,-1 0 144 0,0 1-144 15,0 2 0-15,1-1-128 0,0 2 0 0,3 1 0 31,0 2-1456-31,5 2-272 0,0 0-64 0,0 0-11840 0,0 0-2352 0</inkml:trace>
  <inkml:trace contextRef="#ctx0" brushRef="#br0" timeOffset="26244.107">7347 898 19343 0,'0'0'1728'0,"0"0"-1392"16,-4-2-336-16,4 2 0 0,0 0 4352 0,0 0 816 15,0 0 144-15,0 0 48 0,0 0-3296 0,0 0-656 16,0 0-128-16,0 0-16 0,0 7-784 0,1-1-160 16,1 3-16-16,0-2-16 0,0 3 224 0,1 0 64 15,0 1 0-15,-1 0 0 0,-2-2-304 0,2 1-48 16,-1 0-16-16,1-1 0 0,0-1-64 0,0 1-16 16,-2-3 0-16,1 0 0 0,0 0 432 0,-1-6 80 15,0 0 0-15,0 0 16 0,0 0-192 0,0 0-32 16,0 0-16-16,0 0 0 0,0 0 32 0,0 0 16 15,0 0 0-15,1-7 0 0,1-2-144 0,0-1-48 16,2 1 0-16,1-4 0 0,0-1-96 0,1 0-32 0,0-2 0 0,2-1 0 16,0 1-144-16,0-1 0 15,1 1 0-15,0 1 0 0,0 1 0 0,0-2 0 16,-1 2 0-16,2 0 0 0,-1-1 0 0,0 4 0 16,-1 0 0-16,-1 2 0 0,1 2 0 0,-1 2 0 15,-1 2 0-15,1 1 0 16,0 0-848-16,0 1-112 0,0 1 0 0,-1 2-16 15,0-1-1088-15,0 3-224 0,-1 2-32 0</inkml:trace>
  <inkml:trace contextRef="#ctx0" brushRef="#br0" timeOffset="30817.87">8309 881 14735 0,'4'-3'1312'0,"-4"3"-1056"0,2-5-256 0,0 0 0 16,1 0 2384-16,-1 0 432 0,-1 0 64 0,0 0 32 16,0 0-832-16,-1 0-160 0,-2 1-48 0,0-1 0 15,0 2-592-15,0-2-112 0,-2 1-16 0,0 1-16 16,-1 0-256-16,-1 2-48 0,-1 2-16 0,-2 1 0 16,-1 2-48-16,-2 3-16 0,-1 2 0 0,-2 1 0 15,0 3-304-15,1 2-64 0,0 0-16 0,0 3 0 0,1 1-144 0,-1 0-32 16,2 0 0-16,3-1 0 0,3 1-192 0,1-2 176 15,2 0-176-15,2-2 160 0,1-3-160 0,3-1 0 16,3-2 0-16,2-3 0 0,2-3 0 0,4-3 0 16,1-1 0-16,3-4 0 0,1-5 0 0,0-1 0 15,3 0 0-15,-2-4 0 0,0 0 0 0,-2 1-176 16,0 0 176-16,-2 0-192 0,-3 0 192 0,-3 1-192 16,-3 2 192-16,-2-2-192 0,-2 4 192 15,-1 2 0-15,-3 2 0 0,-2 2 176 0,-1 3 64 16,-2 0 16-16,0 3 0 0,-1 2 256 0,-1 2 64 15,1-1 16-15,1 7 0 0,1 1-464 16,1-2-128-16,3-2 0 0,2 0 272 0,1-1 48 16,0-1 0-16,3-1 0 0,3-3-320 0,1 1 0 0,1-1 0 0,1-1-144 31,2-3-1200-31,0-3-256 0,1-2-32 0,1 0-11360 16,0-2-2288-16</inkml:trace>
  <inkml:trace contextRef="#ctx0" brushRef="#br0" timeOffset="31126.018">8622 829 7359 0,'0'0'656'0,"-5"1"-528"0,-2-1-128 0,2 0 0 15,-2 0 6528-15,-1 1 1264 0,-2 0 256 0,0 1 48 16,2 0-5168-16,-1 1-1040 0,0 1-208 0,1 1-32 16,1-3-912-16,2 2-176 0,0 1-48 0,3 0 0 0,0 1-384 0,1 1-128 15,2 1 0-15,0 1 0 0,0 0 0 0,0 1 0 16,3 0 0-16,1 0 0 0,0 0 0 0,2-1 0 15,2-2-128-15,0 1 128 16,-2-1 0-16,2 1 0 0,-1 0 0 0,0-1 0 0,-1-2 0 0,-1 0 0 16,-2-2 0-16,-2 2 0 0,0 2 0 0,-1-1 0 15,-2 0 0-15,-1 0 0 0,-1-1 160 0,-2 1-160 16,-2 0 128-16,0 1-128 0,0-3 0 0,0 0 128 16,-1 0-128-16,1-1 0 0,0 0 0 0,1-3 0 15,1 0-224-15,1-3 80 16,0-3-768-16,2-2-160 0,2-2-16 0,1-2-11344 15,2-3-2272-15</inkml:trace>
  <inkml:trace contextRef="#ctx0" brushRef="#br0" timeOffset="31558.996">8780 694 22111 0,'0'0'1968'0,"0"0"-1584"15,0 0-384-15,0 0 0 0,0 0 3392 0,0 0 576 0,0 0 128 0,0 0 32 16,-1 8-1792-16,0-2-352 0,-1 2-80 0,0 1-16 15,0 1-768-15,0 1-160 0,-1 2-16 0,0 1-16 16,0 2-784-16,0-1-144 0,-1 2 0 0,0-1 0 16,-1 1 0-16,0 1 0 0,0-2 0 0,1 1 0 15,0-1 0-15,1-2 0 0,1 0 0 0,1 0 0 16,0-3 0-16,1-1 0 0,2-2 0 0,1-2 0 16,-1-1-192-16,3-2-16 0,1-1 0 0,2-4 0 15,0-4-304-15,1-2-64 0,2-2-16 0,-2-2 0 0,1-1 176 0,0-1 32 16,0-1 16-16,0 0 0 0,-1-1 64 0,1 1 16 15,-2 3 0-15,-1 0 0 0,-1 2 288 0,-1 0 0 16,-1 4-128-16,0 1 128 0,-1 0 0 0,-3 5 0 16,3-4 0-16,-3 4 0 0,0 0 128 0,0 0 16 15,0 0 16-15,0 0 0 0,0 0 160 0,0 0 48 16,0 0 0-16,0 0 0 0,0 0 16 0,0 0 0 16,0 0 0-16,0 0 0 0,1 5 112 0,-1 1 16 15,0 0 16-15,0 2 0 0,1 2 0 0,0 0 0 16,0 4 0-16,0-1 0 0,0 0 0 0,1 0 0 15,1-1 0-15,0 1 0 0,1-1-240 0,1-1-48 16,1-2-16-16,-1 0 0 0,0-1-224 0,3-1 0 16,1-2 0-16,1-1 0 0,0-3 0 0,0-2 0 15,0-2 0-15,0 0-160 16,0-1-1056-16,-1-1-192 0,0-2-64 0,0-2-12832 0,-1-1-2576 0</inkml:trace>
  <inkml:trace contextRef="#ctx0" brushRef="#br0" timeOffset="39033.638">9826 831 3679 0,'0'0'320'0,"0"0"-320"0,3-4 0 0,-3 4 0 15,5-4 1648-15,0 0 256 0,-1 1 48 0,1-2 16 16,0 1-944-16,0 0-176 0,0 0-32 0,0-1-16 16,0 1 736-16,-1 1 160 0,0-1 32 0,-4 4 0 15,3-4-128-15,0 0-32 0,-3 4 0 0,0 0 0 0,2-4-160 0,-2 4-48 16,1-5 0-16,-1 5 0 0,0 0-96 0,0 0-32 15,-2-5 0-15,-1 2 0 0,-1 1-208 0,-2 0-32 16,-1 2-16-16,-2 2 0 16,-2-1-272-16,-1 3-64 0,-2 1-16 0,-1 2 0 0,0 1-144 15,-2 1-32-15,-1 3 0 0,1 2 0 16,0-1-48-16,1 2-16 0,-2 1 0 0,0 2 0 16,3 0-128-16,-1 0-16 0,2-2-16 0,2 5 0 0,2-2-224 15,3-3 0-15,3-2 0 0,3-3 0 0,5 0 144 16,2-4-144-16,3-1 128 0,2-2-128 15,2-3 0-15,1-3 0 0,5-4 0 0,2-4 0 16,-3-1 0-16,-2 0 0 0,2-3 0 0,-2 0-192 16,-1 0 64-16,0-2 128 0,-3-2-224 0,1 2 80 15,-2-3 16-15,-1 2 0 0,-2-1 128 0,0 0 0 16,-2 3-144-16,-1-1 144 0,-2 1 0 0,-1 4 0 16,-1 0 0-16,0 4 0 0,0-1 0 0,-1 3 0 15,0 5 160-15,0 0-160 0,0 0 384 0,-5 0-48 16,-1 2 0-16,0 2 0 0,0 3-48 0,0 1-16 0,1 3 0 0,-1 2 0 15,0 3-272-15,0 2 128 16,-1 3-128-16,1 1 0 0,0 0 128 0,1 2-128 0,-1 0 0 0,0 0 0 16,1 2 160-16,0-1-160 0,-1 2 128 0,0 1-128 15,2 0 0-15,2 1 0 16,1-1 128-16,0 0-128 0,0-2 0 0,1-2 0 0,1-1 0 0,0-3 0 0,2 0 0 0,1-3 0 16,2-3 0-16,0-1 0 15,0-3 0-15,1-2 0 0,0-3 0 0,0-1 0 16,3-2-320-16,-1-2 48 0,0-2 16 0,1-1 0 15,-1-3-304-15,0-3-48 0,-1-2-16 0,0-2 0 16,0-2-1024-16,-2-2-208 0,0-2-32 0,0-1-9808 16,0-1-1952-16</inkml:trace>
  <inkml:trace contextRef="#ctx0" brushRef="#br0" timeOffset="39686.904">10076 768 34207 0,'0'0'752'0,"0"0"144"0,0 0 48 0,-3 5 16 0,-1 1-768 0,0 0-192 16,0-1 0-16,1 3 0 0,0 1 1024 0,0 1 176 15,0 1 16-15,0-1 16 0,0 2-608 0,1 1-128 0,-1 0-32 0,2-1 0 16,0 1-256-16,1 0-48 16,0-2-16-16,1 1 0 0,1-1-144 0,1-1 0 15,0-2 0-15,1-2 0 0,1 1 0 0,0-2 0 16,0-2 0-16,1 0 0 0,-6-3 0 0,8-2 0 15,0-2 0-15,0-2-176 0,0-3 32 0,-1-1 0 16,2-4 0-16,0-2 0 0,0 0-48 0,0-2-16 0,-2 1 0 0,1 1 0 16,0 2 32-16,-2 0 16 15,-2 4 0-15,0 2 0 0,-1 1 160 0,-3 7 128 0,0 0-128 0,0 0 176 16,0 0 448-16,-5 3 80 0,-1 2 32 0,0 2 0 16,-1 2-272-16,2 1-48 0,1 1-16 15,0 1 0-15,2 0-240 0,0 1-160 0,2-1 192 0,1 0-192 16,1-2 0-16,2 0 0 0,2 0 0 0,1-3 0 15,1-1 0-15,2-1 0 0,1-2 0 0,2-2 0 16,1-1-672-16,1 0-32 0,-1-3-16 0,2-2 0 16,-2-2-1552-16,1-2-304 0,0-1-64 0,-1-1-16 15,1 2-192-15,-1-3-32 0,-2 1-16 0,-4 1 0 16,0 2 528-16,-2 0 128 0,-2 2 0 0,0-1 16 0,-2 2 2224 0,-2 5 304 16,0 0 128-16,0 0 16 0,0 0 2432 0,0 0 496 15,0 0 80-15,0 0 32 0,0 0-1584 0,0 0-320 16,0 0-64-16,0 0-16 0,3-3-1008 0,1-2-208 15,1 1-32-15,0 1-16 0,2-1-240 0,0 0 0 16,2 2 0-16,-1-3 0 0,-1 1 0 0,-1-1 0 16,1-1 128-16,-1-2-128 0,0 2 160 0,-1-1-16 15,-2 1 0-15,0 0 0 0,-1 0 400 0,-1 1 80 16,-1 5 16-16,-1-5 0 0,1 5-512 16,-5-1-128-16,-2 2 0 0,-1 3 1520 0,-1 1 272 15,0 5 64-15,-1 0 16 0,0 2-1232 0,0 4-256 16,0 1-64-16,2 1 0 0,0 2-96 0,2-2-32 0,2 0 0 0,1 0 0 15,1-1-192-15,3-2 0 0,2-2 128 0,2-2-128 16,2-1 0-16,3-2 0 0,1-3 0 0,3-1 0 16,1-3-208-16,-1-2-48 15,2-3 0-15,0-2 0 16,-2-4-1552-16,2-1-320 0,0-1-64 0,-1-3-9488 16,1-2-1888-16</inkml:trace>
  <inkml:trace contextRef="#ctx0" brushRef="#br0" timeOffset="39958.013">10696 680 19343 0,'0'0'1728'0,"-7"-1"-1392"0,0-1-336 0,0 2 0 0,-2 2 3216 0,-1 1 576 16,0 1 112-16,0 1 32 0,1 1-1808 0,0-1-352 16,1 2-80-16,1 1-16 0,1-1-864 0,1 1-176 15,2-1-48-15,2 0 0 16,2 1-400-16,1 1-192 0,1 0 160 0,2-1-160 0,2-1 0 0,1-1 0 16,2 2 0-16,-1-1 0 0,3 1 0 0,-1-2 0 15,-1 1 0-15,-1 0 0 0,0 2 0 0,-1 1 0 16,-1 0 0-16,-1 1 0 0,0-2 0 0,-3 2 144 15,-2 1-144-15,-1-1 192 0,-2 1 368 0,-2 2 80 16,-1-2 0-16,-2-1 16 0,-1 1-80 0,0-1 0 16,-2-1-16-16,-1-1 0 0,-1-2-288 0,2 0-48 15,1-2-16-15,0-1 0 0,1-1-208 0,1-2 0 16,-1-2 128-16,2-2-128 16,2-2-976-16,2-3-240 0,-1-3-64 0,3-6-12016 15,3-5-2400-15</inkml:trace>
  <inkml:trace contextRef="#ctx0" brushRef="#br0" timeOffset="40161.392">10896 542 19343 0,'0'0'1728'0,"0"0"-1392"0,-5 5-336 0,1 1 0 16,-1 1 3968-16,1 1 736 0,1 3 144 0,1 2 16 15,0 0-2784-15,0 1-560 0,1 4-112 0,-1 1-32 0,1 0-768 0,-1 3-160 16,-1 1-16-16,0 1-16 15,0-1-224-15,1 0-32 0,1 3-16 0,-2-2 0 16,-1 2-144-16,1-3 0 0,2-1 0 0,0-2 0 31,0-1-992-31,1-3-288 0,2-5-48 0,-1-2-16848 0</inkml:trace>
  <inkml:trace contextRef="#ctx0" brushRef="#br0" timeOffset="40418.557">10855 734 24879 0,'0'0'2208'0,"0"0"-1760"16,0 0-448-16,0 0 0 0,0 0 2176 0,2 6 336 16,2-1 80-16,-1-1 16 0,1 1-1376 0,1 0-272 15,1 0-48-15,2 0-16 0,-2 0-368 0,1-1-80 16,1-1 0-16,2-1-16 0,1-2-304 0,1-1-128 16,1 0 128-16,2-1-128 0,-1 0 0 0,1 1 128 15,-1 0-128-15,-1 0 0 0,-3 0 0 0,0 2-144 16,-1 1 0-16,-2 1 0 0,-1 1-192 0,-2 2-48 15,-3-2 0-15,0 4 0 0,-1 1 176 0,-1 2 16 0,-1-1 16 0,-1 0 0 16,0 2 176-16,0 0 144 16,0 0-16-16,0 0-128 0,0 2 0 0,0-4 0 0,0-1-160 0,1-2 160 15,1 0-416-15,0-1 32 0,1-6 16 0</inkml:trace>
  <inkml:trace contextRef="#ctx0" brushRef="#br0" timeOffset="40597.308">11074 664 11967 0,'0'0'1072'15,"-5"0"-864"-15,-1 0-208 0,0 1 0 0,1 0 4528 0,1 0 848 16,4-1 192-16,0 0 16 0,0 0-4064 0,0 0-816 16,0 0-176-16,0 0-16 15,7 2-1232-15,2 0-240 0,1 1-64 0,1-3-13024 16</inkml:trace>
  <inkml:trace contextRef="#ctx0" brushRef="#br0" timeOffset="41071.973">11289 684 9215 0,'0'0'400'0,"0"0"96"0,-4 6-496 0,1 1 0 15,-2-2 0-15,-1 1 0 0,-1 2 5760 0,-1 1 1040 16,0 1 224-16,0 1 32 0,-2-1-4560 0,-1 1-928 16,-1 0-176-16,1 1-48 0,0 1-448 0,2 1-80 15,0 0-32-15,2-1 0 0,1 1-272 0,1-1-48 16,1-1-16-16,2-1 0 0,2-1-304 0,2-1-144 0,2 0 128 0,3-3-128 15,1-1 0-15,1-1 0 16,1-1 0-16,1-2 0 0,-1-2 0 0,2-2 0 0,1-2 0 0,-1-1 0 16,-2 0 0-16,1-1 0 15,-1-3 0-15,-1 1 0 0,-2 0-192 0,-2 0 192 0,0-2-160 0,-1 0 160 16,-1 0 0-16,0 2-144 16,-1 1 144-16,-1-2 0 0,-2 1 0 0,1 1 0 0,0-1 0 0,0 3-128 15,-1-1-96-15,1 2-16 0,0 5 0 0,0 0 0 47,0 0-192-47,1 6-32 0,0 1-16 0,0 1 0 16,0-1-672-16,1 2-128 0,0 1-16 0,0 1-16 0,-1-1 896 0,1 3 176 0,0-3 48 0,1 3 0 15,1-4 192-15,0 0 0 0,-1 0 0 16,0-4 0-16,1 0 208 0,-4-5-32 0,5 5-16 0,-5-5 480 0,0 0 80 16,7 0 32-16,-7 0 0 0,7-3-32 0,0-1 0 15,-1-1 0-15,0 0 0 0,1-1-256 0,0-1-48 16,0-1-16-16,0 2 0 0,0-1-224 0,0 0-48 15,1 0-128-15,0 2 192 0,-1 0-192 0,0 1 0 16,-1 2 0-16,0 1 0 0,-2 1 192 0,-4 0-64 16,0 0-128-16,5 5 192 0,-1 2 64 0,-1-2 16 15,0 1 0-15,0 1 0 0,-1 1-272 0,1-2 0 16,0 0 0-16,1-1 0 16,1 0-1856-16,1-2-336 0,0-2-64 0,2-2-9584 15,1-2-1904-15</inkml:trace>
  <inkml:trace contextRef="#ctx0" brushRef="#br0" timeOffset="41325.022">11671 777 8287 0,'0'0'368'0,"0"0"80"0,-4-5-448 0,0 1 0 16,-2 0 0-16,-1 1 0 0,0 1 6304 0,-1 1 1184 15,-1 1 224-15,0 0 48 0,0 1-4896 0,2 1-992 0,0 0-192 0,1 1-32 16,1 2-800-16,1-2-144 0,4-3-48 0,-2 6 0 16,1 1-416-16,1-1-96 0,2 2-16 0,1 0 0 15,1 1-128-15,-1 1 0 16,1 0 0-16,0 1 0 0,0 1 128 0,-1 1-128 0,1 0 128 0,1 1-128 15,-3 0 160-15,0-1-160 0,-2 1 192 0,-1 0-192 16,-1-3 400-16,-1 1-16 0,-1-1-16 0,-1 0 0 16,-1-2 48-16,-2 1 16 0,0-2 0 0,0-1 0 0,0-1-240 0,1-1-32 15,-1-1-16-15,1-1 0 16,0-2-1104-16,0-2-208 0,0-1-48 0,-1-2-19344 16</inkml:trace>
  <inkml:trace contextRef="#ctx0" brushRef="#br0" timeOffset="42123.923">1357 1904 21183 0,'0'0'944'0,"0"0"192"0,0 0-912 0,0 0-224 0,0 0 0 0,0 0 0 15,-3 5 3232-15,0 1 608 0,1 1 112 0,0 2 16 16,0-1-2160-16,0 3-432 0,2 1-96 0,-1 1 0 16,0 1-768-16,1-1-128 0,1 0-48 0,0 0 0 15,0 0-336-15,1 0 128 0,0-3-128 0,1-3 0 16,0 1 0-16,1-1 0 0,-4-7 0 0,5 3 0 15,0-1-384-15,0-6-160 0,-2-2-32 0,2-4-11344 16,-1-2-2288-16</inkml:trace>
  <inkml:trace contextRef="#ctx0" brushRef="#br0" timeOffset="42267.306">1329 1664 5519 0,'-10'-1'496'0,"5"2"-496"15,-1 0 0-15,-1 1 0 0,0 1 5632 0,0 0 1024 16,2-1 192-16,0 2 64 0,0 0-4752 0,2 0-944 15,3-4-192-15,0 0-48 0,4 5-784 0,2-1-192 16,3-1 0-16,2 0 0 16,2-2-672-16,2 0-128 0,1 1-32 0</inkml:trace>
  <inkml:trace contextRef="#ctx0" brushRef="#br0" timeOffset="42546.311">1530 1894 20271 0,'-3'18'896'0,"0"-10"192"0,-1 2-880 0,1 1-208 0,0 1 0 0,0-1 0 16,-1-2 3328-16,1-2 608 0,1 0 128 0,1 0 32 15,1-7-2256-15,0 0-448 0,0 0-96 0,0 0-16 16,0 0-672-16,0 0-144 0,7-4-16 0,2-2-16 16,0-3-160-16,3-3-16 0,-2-2-16 0,1 0 0 15,-1 0-240-15,0 0 176 0,-2-1-176 0,2 3 160 16,0 0-160-16,-2 2 0 0,-1 2 0 0,0 3 128 16,0 1-128-16,0 2 0 0,-7 2 0 0,7 6 0 15,-1 2 0-15,1 2 0 0,-2 2 0 16,-2 1 192-16,1 1 0 0,1 3 0 0,0 3 0 15,0 0-192-15,0-3 0 0,0-3 0 0,1 0 144 0,0-1 0 16,-1-3 0-16,2 0 0 16,1-2-272-16,-1-2-64 0,3-2-16 0,1-4-8352 15,0-3-1664 1,0-2-336-16</inkml:trace>
  <inkml:trace contextRef="#ctx0" brushRef="#br0" timeOffset="42906.715">2636 1758 21999 0,'0'0'960'0,"0"0"224"0,0 0-944 0,0 0-240 0,1-4 0 0,-1 4 0 16,-1-5 2016-16,-2 1 352 0,-1 0 80 0,-1 1 16 16,0 1-672-16,0 1-128 0,-4 1-16 0,-1 3-16 15,-2-1-512-15,0 3-96 0,-3 2-32 0,-1 2 0 16,1 3-304-16,-2 3-64 0,-2 0-16 0,4 2 0 16,1 2-176-16,1 0-48 0,0 3 0 0,2-3 0 15,2 3-144-15,3-2-48 0,2-1 0 0,2-1 0 16,2-2-192-16,4-2 0 0,3 0 0 0,2-5 0 0,1-1 0 0,3-3 0 15,4-4 0-15,3-2 0 0,1-2-240 0,2-1 16 16,-1-4 0-16,2 1 0 16,-1-5-1312-16,1-1-272 0,1-1-48 15,0 0-15680-15</inkml:trace>
  <inkml:trace contextRef="#ctx0" brushRef="#br0" timeOffset="43605.914">2847 1642 19343 0,'0'0'1728'0,"0"0"-1392"15,0 0-336-15,0 0 0 0,-4-1 2384 0,4 1 416 16,0 0 80-16,-4 3 0 0,-1 2-848 0,1 1-176 16,1 2-48-16,0 2 0 0,-1 4-816 0,1 2-160 0,0 1-48 0,1 2 0 15,0 1-368-15,0 1-80 0,0 2-16 0,0-1 0 16,1 1-64-16,1 0 0 0,0-1-16 0,2 0 0 16,1-2-240-16,0-1 128 15,0-1-128-15,2-5 0 0,3-1 0 0,0-2 0 16,-2-2 0-16,2-1 0 0,2-5 0 0,0 0 0 15,0-1 0-15,-1-2 0 0,0-3 0 0,0-2 0 16,1-3 0-16,0-2 144 0,0-2-144 0,2-1 160 0,-2-4-160 0,1 2 160 16,-2-4-160-16,0 1 0 0,-1 1 0 0,0 1 128 15,0 3-128-15,-1 0 0 0,-1 1 0 0,0 3 0 16,-1 3 0-16,-1 2 0 0,0 1 0 0,-4 4 0 16,0 0 0-16,0 0 0 0,3 5 0 0,-1 1 0 15,-2 4 0-15,-1 0 0 0,0 3 0 0,-1 1 128 16,0 0 0-16,1 3-128 0,-1-1 192 0,1 2-64 0,0 0 32 15,1-3 0-15,0 2 0 0,1-3 0 0,1 0-160 0,1-1 0 16,1-1 0-16,1-3 0 0,1 0 0 0,0-2 0 16,2-2 0-16,2-3 0 0,-1-2 0 0,2-2-224 15,0-3 48-15,1-2 16 16,-1-2-528-16,0-2-96 0,1-3-32 0,0-1 0 16,-2 0-400-16,-1-1-64 0,-2 2-32 0,0 0 0 15,-2 1 336-15,0 0 64 0,-1 1 16 0,-1 2 0 0,1 1 608 0,-2 2 128 16,-2 2 32-16,0 5 0 0,0 0 560 0,0 0 112 15,0 0 32-15,0 0 0 0,-5 1 320 0,0 2 80 16,-1 1 16-16,0 2 0 0,0-1-336 0,1 2-64 16,2-1-16-16,-1 1 0 0,-1 1-256 0,1 1-48 15,2 0-16-15,1 0 0 0,-1 1-256 0,2 1 0 16,1 0 0-16,3-1 0 0,-1-3 0 0,2 1 0 16,1-1 0-16,-1-1 0 0,2-2 0 0,0-2 0 15,-1-2 0-15,2-1 0 0,2-3-240 0,-2-2-48 0,-1-2-16 0,1-1 0 16,2-1 48-16,-2-3 16 15,-2-1 0-15,1 1 0 0,-1-2 112 0,-1 0 128 16,-1 2-208-16,-1 0 80 0,-1 1 128 0,0 2 0 0,-1 2 0 0,0 4 0 16,-1-3 0-16,0 7 192 0,0 0 0 0,0 0-16 15,-5 0 304-15,5 0 64 0,-3 5 16 0,0 1 0 16,0 4-384-16,2-1-176 0,1 1 160 0,2 3-160 16,1 0 0-16,1-2 0 0,2 0 0 15,1 0 0-15,0-5-208 0,1 0 16 0,1-2 0 16,1-2-2224-16,0-2-432 0</inkml:trace>
  <inkml:trace contextRef="#ctx0" brushRef="#br0" timeOffset="43785.611">3523 1671 23039 0,'0'0'2048'0,"-5"2"-1648"16,0 1-400-16,0 1 0 0,1 2 3040 0,0 1 528 15,1 2 96-15,0 1 32 0,0 1-2096 0,1 2-432 16,0 1-80-16,2 1 0 0,1-1-816 0,0 1-144 15,0-1-128-15,1 3 144 0,1-2 112 0,0 2 0 16,-1-2 16-16,0 1 0 0,1-2-496 0,0 1-96 16,0-1-32-16,1-1 0 15,0-3-1696-15,0 0-320 0</inkml:trace>
  <inkml:trace contextRef="#ctx0" brushRef="#br0" timeOffset="43951.341">3433 1881 19343 0,'0'0'1728'0,"0"0"-1392"0,0 0-336 0,0 0 0 16,0 0 3632-16,7-3 656 0,2 0 128 0,1 0 16 16,3-1-2288-16,2 0-464 0,1 0-80 0,0 1-32 15,1-2-736-15,0 1-128 0,1 1-48 0,-1-2 0 16,1 0-432-16,-1 0-96 0,-1 0 0 0,1 0-128 16,0 0-1040-1,-2-2-320-15</inkml:trace>
  <inkml:trace contextRef="#ctx0" brushRef="#br0" timeOffset="44912.47">4471 1626 19343 0,'0'0'848'0,"0"0"192"0,0 0-832 0,0 0-208 16,0 0 0-16,0 0 0 0,0 0 3344 0,0 0 624 0,0 0 128 0,0 0 32 15,0 0-2064-15,3 6-400 0,2 4-96 0,-1 4-16 16,-1 1-448-16,0 3-80 15,0 1-32-15,0 1 0 0,-1 2-416 0,1-1-96 0,1 2-16 0,-1-1 0 16,-1 2-176-16,0-2-32 0,-1 1-16 0,2-3 0 16,0-1-240-16,1-2 176 15,0-1-176-15,-1-1 160 0,0-3-160 0,0-2 0 0,-1-2 144 16,0-1-144-16,0-2 160 0,-2-5-32 0,0 0-128 0,0 0 192 16,0 0-32-16,0 0-16 0,4-7 0 0,0-1 0 0,0-5 48 0,0 0 0 15,1-4 0-15,1-2 0 0,2 0-192 0,1-1 0 16,0 2 144-16,0-3-144 15,3 3 0-15,1 0 0 0,0 1 0 0,1 4 0 16,2 0 0-16,0 3 0 0,-2 2 0 0,0 4 0 16,-1 2 0-16,-1 2 0 0,-1 1 0 0,-1 3 0 0,-2 3 0 0,-2 3 176 15,-3 2-176-15,0 2 192 0,-1 2 96 0,-4 3 32 16,-3 0 0-16,-1 3 0 0,-2 1 0 0,-1 1 0 16,-1 0 0-16,0 0 0 0,-1-2-144 0,-1 0-32 15,0-3 0-15,1 0 0 0,0-3-144 0,0 0 0 16,0-3 144-16,1-2-144 0,0-1 0 0,1-1 0 15,0-3 0-15,2-2 0 0,0-3-224 0,3-3-112 16,1-4-32-16,2-3 0 16,2-4-1760-16,2-1-368 15,1-3-64-15,3 1-10736 0,1-1-2144 0</inkml:trace>
  <inkml:trace contextRef="#ctx0" brushRef="#br0" timeOffset="45418.56">4831 1923 11967 0,'0'0'1072'0,"0"0"-864"0,0 0-208 0,7 1 0 16,-7-1 3120-16,9 0 576 0,0 0 112 0,0-1 32 15,0 0-1792-15,0 0-368 16,2-1-64-16,1 0-16 0,0 0-592 0,1-1-128 0,0-1-32 0,0-1 0 16,1-1-208-16,0 0-64 0,-3 0 0 0,1-2 0 15,-1-1-192-15,0 0-32 16,-1 0-16-16,-2 2 0 0,0-3-144 0,-2 2-16 0,-2-2-16 0,-1 2 0 16,0 2 96-16,-3 0 32 0,-2 0 0 0,-1 2 0 15,-2 1 416-15,-1 2 96 0,-1 1 16 0,0 2 0 16,0 1-128-16,-3 4-32 0,-1 0 0 0,0 2 0 15,1 2-272-15,0 3-64 0,0 1-16 0,1 3 0 16,2 1-160-16,1 0-16 0,2 1-128 0,2-1 192 0,2 1-192 0,3-1 0 16,1-1 0-16,2-1 0 0,3-2 0 0,1 1 0 15,1-5 0-15,1-2 0 0,3-1 0 0,2-2 0 16,0-3 0-16,2-2-160 0,0-2 160 0,2-4 0 16,-2-1 0-16,-2-2-128 0,0 0 128 0,-3-2 0 15,0-1 0-15,-2-1 0 0,-3-1 0 0,-2-1 0 16,0-2 0-16,-2 1 0 0,-2-3 0 0,-1 1 128 15,-1-2-128-15,-1 0 0 0,-2 0 176 0,-1 0-48 16,-2-1 0-16,-1 0 0 0,-1 1 64 0,-2-3 16 16,-1 2 0-16,-1-6 0 0,1 2-208 15,0 2 0-15,1 4 0 0,2 1 288 0,0 2 16 16,1 3 0-16,1 1 0 0,3 1-160 0,0 2-16 0,0 1-128 0,3 3 192 16,1-2-192-16,1 2 0 15,2 1 0-15,3 0 0 0,2 1 0 0,3 0 0 16,1 1 0-16,2 1-160 0,-1 0 160 0,-1 3 0 0,2-1 0 0,0 2 0 15,-1 1 0-15,1 2 0 0,-1 0 0 16,-3 3 0-16,-1 1-352 0,-1 2 16 0,-3 0 0 0,-2 3 0 31,-2 1-1840-31,-3 0-352 0,-1 3-80 0,-4-2-15824 0</inkml:trace>
  <inkml:trace contextRef="#ctx0" brushRef="#br0" timeOffset="45836.11">5161 1956 26207 0,'0'0'1152'0,"7"-2"256"0,2-1-1136 0,1-1-272 0,1 1 0 0,0-2 0 16,-2 1 720-16,2-3 96 0,0 0 16 0,1 1 0 15,0 0-480-15,1 0-96 0,-1-1 0 0,2 2-16 16,0-1-240-16,1 1 0 0,-1 1 0 0,-1 0 0 0,0 1 192 0,-1 1-48 16,-1 1-16-16,-1 0 0 0,-2 0 368 0,-2 1 64 15,-6 0 16-15,0 0 0 0,5 3 128 0,-5-3 16 16,2 8 16-16,-2-1 0 0,-1 1 208 0,-2 1 32 15,-2 4 16-15,-2-2 0 0,-1 1-256 0,0 2-48 16,0 0-16-16,0 0 0 0,0-1-192 0,1 1-32 16,2-1-16-16,1-1 0 0,1 0-160 0,2 1-16 15,2-3-16-15,2 0 0 0,2 0-240 0,3-1 0 16,2-1 0-16,1 0 0 0,1-4 0 0,3-2 0 16,1-1 0-16,1-2 0 0,2-1 0 0,-1-2 0 0,1-4 0 0,0 0 0 15,-2-2 0-15,-1-1 0 16,-3 0-128-16,-4-1 128 0,-1 0 0 0,-3-1 0 0,-2 0 0 0,-3-2 0 15,-2 0 0-15,-1 2 176 0,-2-1-176 0,-2 0 160 16,-2 2-160-16,-1 1 160 0,-3-1-160 0,0 3 160 16,1 3-160-16,0-1 160 15,1-1-160-15,1 2 160 0,2 0-320 0,1 1-64 16,2 1-16-16,5 4 0 16,-1-5-1472-16,1 5-288 0,4-4-64 0,3 0-16 0,2 1-752 0,3 1-160 0,1 2-16 0</inkml:trace>
  <inkml:trace contextRef="#ctx0" brushRef="#br0" timeOffset="46076.357">5647 1924 25215 0,'1'12'1120'0,"-1"-4"224"0,0-1-1072 0,1 2-272 0,-1 1 0 0,0-1 0 16,0 1 2304-16,0-2 416 0,1 1 80 0,-1 0 16 15,0-1-864-15,0 0-160 0,0-2-48 0,0 1 0 0,0-2-624 0,0-5-128 16,0 0-32-16,0 0 0 0,0 0-320 0,0 0-80 16,0 0-16-16,0 0 0 0,0 0-272 0,4-5-48 15,-1-3-16-15,1-2 0 0,2-2 48 0,0-3 16 16,0-2 0-16,0 0 0 0,0-3-96 0,1 2-32 15,-1-1 0-15,0 2 0 0,0 1-144 0,0 0 0 16,0 3 0-16,0 2 128 0,0 1-128 0,-1 2 0 16,-1 0 0-16,1 2 0 0,0 3 0 0,0 1 0 15,-5 2 0-15,7 0 0 16,-1 1-416-16,0 2-64 0,0 0-16 0,0 2 0 16,1 1-1936-16,1 1-384 0,0-1-64 0,0 1-9472 15,-1 1-1872-15</inkml:trace>
  <inkml:trace contextRef="#ctx0" brushRef="#br0" timeOffset="46612.167">5905 1932 14735 0,'0'0'1312'0,"3"4"-1056"0,0 1-256 0,0 0 0 16,0 0 3456-16,1 0 640 0,-1 1 128 0,2-1 32 16,-5-5-2016-16,5 3-416 15,0 0-80-15,0 0-16 0,-5-3-832 0,7 0-160 0,1-1-32 0,-1-4-16 16,1-1-560-16,0-2-128 0,-1 0 0 16,0 0 624-16,-2 0 80 0,-1-2 32 0,-1 0 0 15,-2 0-304-15,0-1-64 0,-1 0-16 0,-1 1 0 16,-2 0 16-16,-2 2 0 0,-1-1 0 0,0 2 0 15,-1 1 32-15,0 2 16 0,-2 1 0 0,0 2 0 16,-2 2 64-16,-1 2 16 0,-1 2 0 0,1 2 0 16,0 2-112-16,1 3-32 0,2 2 0 0,0 1 0 15,2 0-112-15,1 1-32 0,2 0 0 0,3 1 0 16,1 0-80-16,2-2-128 0,1 0 176 0,2-1-176 16,3-1 0-16,1-3 0 0,4-1 0 0,1-2 0 0,1-2 0 0,1-2 0 15,3-2 0-15,-1-3 0 0,2-2-176 0,-3-2 176 16,1-1-192-16,0 0 192 15,-2-1-640-15,1 1-32 0,-2-1 0 0,-3 1 0 16,1 1-1344-16,-2 1-272 0,-1 0-48 0,-3 10-16 31,-3 1 1184-31,-2 3 224 0,-1 0 48 0,-2-1 16 0,-1 2 496 0,1 0 112 16,0 0 16-16,0-1 0 0,-1-2 864 0,0 2 176 16,1-3 48-16,1 0 0 0,1-1-32 0,-1-5 0 0,0 0 0 0,0 0 0 15,0 0 160-15,0 0 16 0,0 0 16 0,0 0 0 16,8-2 80-16,-1-3 16 0,0-3 0 0,1-3 0 15,-1-2-304-15,0-3-48 0,1-1-16 0,0-3 0 16,2-3-176-16,-1 0-32 16,-1-2-16-16,1-1 0 0,0 2-288 0,1-4-48 15,1 1-16-15,-1-1 0 0,1-2-144 0,1 2 0 0,0-1 0 0,-1 1 0 16,-2 3 0-16,0 1 0 16,-1 3 0-16,0 1 0 0,-1 5-160 0,1-1-112 0,-1 2-32 0,-1 3 0 31,0 3-1120-31,-1 2-240 0,0-1-32 0,0 3-16 15,2 2-1088-15,-1 2-208 0,0 2-64 0</inkml:trace>
  <inkml:trace contextRef="#ctx0" brushRef="#br0" timeOffset="47128.591">6646 1716 17503 0,'4'-10'768'0,"-2"5"176"0,1 0-752 0,0-3-192 16,0 0 0-16,2 1 0 0,-1-1 4032 0,1 1 768 15,0 0 144-15,-1 2 48 0,0 0-2992 0,-4 5-592 16,0 0-112-16,0 0-16 0,0 0-400 0,6 2-80 16,-3 4-16-16,-2 3 0 0,-1 3 64 0,-1 2 16 0,-1 4 0 0,-1 0 0 15,-1 1-240-15,-1 1-48 16,0 0-16-16,1 2 0 0,0 0-176 0,1 1-48 0,0-1 0 0,0 0 0 15,1-2 64-15,1 0 16 0,1-3 0 0,1-2 0 16,1-2-416-16,0-4-304 0,0-1 48 16,0-1 16-16,-2-7 240 0,0 0 0 0,0 0 0 15,0 0 0-15,0 0 0 0,0 0 0 0,2-5 0 16,-2-3 0-16,-1-1 0 0,-2-1 0 0,-2-2 0 0,-1 1 0 16,-1 0 0-16,-2 0 128 0,-2 1-128 15,0 0 0-15,-3 1 144 0,0 4-144 16,1 2 0-16,-1 0 144 0,0 4-144 0,1 1 128 0,0 2-128 0,1 1 128 15,0 3 48-15,3 2 0 0,0 1 0 0,2 1 0 16,1 0 16-16,2 3 0 0,1-2 0 0,2 1 0 16,2-1-192-16,1 2 0 0,1-1 0 0,2-2 128 15,1 0-128-15,3-1 0 0,1-3 0 0,3 0 0 16,2-1 0-16,2-2-144 0,2-3 144 0,1-1 0 16,-1-2-256-16,1-2 64 0,-1-3 16 0,2 0 0 15,-1-4-464-15,0 3-80 0,-1-3-32 0,-2-1 0 16,-2 1-1744-16,-1 0-368 0,1 0-64 0,-1-1-16 15,-2 0-576-15,0 1-128 0</inkml:trace>
  <inkml:trace contextRef="#ctx0" brushRef="#br0" timeOffset="47625.833">6879 1905 11967 0,'0'0'528'0,"0"0"112"0,0 0-512 0,0 0-128 16,0 0 0-16,0 0 0 0,0 0 5312 0,0 0 1024 16,-4 5 192-16,0 2 64 0,0-2-3824 0,0 2-752 15,2 0-160-15,-1 2-16 0,0 1-816 0,1 0-144 16,0 1-48-16,1-2 0 0,0 1-464 0,1 0-112 15,1-1 0-15,0 0-16 0,1-1-240 0,1-2 128 16,0 0-128-16,1 0 0 0,1-3 0 0,-5-3 0 16,7 2 0-16,1-4 0 0,-2-1 0 0,2-2 0 0,-1-2 0 0,0-2 0 15,2-1 0-15,0-2 0 16,-1 0 0-16,0-1 0 0,-1 1 0 0,-1 0 128 0,-1 0-128 0,0 2 0 16,-1 0 0-16,0 2 0 0,-2 0 0 0,0 3 0 15,-2 5 0-15,0 0 0 0,0 0 0 0,0 0 0 16,0 0 0-16,0 0 0 0,1 8 0 0,1 0 0 15,0 2 0-15,0-1 0 16,1-2 0-16,1 1 0 0,1 0 0 0,0-2-192 0,1 0 192 0,0-1-160 16,-1-2-480-16,1 0-80 0,0-1-32 0,0 0 0 15,-6-2-384-15,6-2-80 0,-6 2 0 0,6-3-16 16,-1 0 432-16,-1 1 96 0,-4 2 0 0,4-4 16 0,-4 4 512 16,3-3 176-16,-3 3 0 0,0 0-144 15,0 0 624-15,0 0 128 0,0 0 32 0,0 0 0 0,0 0 128 16,0 0 48-16,0 0 0 0,0 0 0 0,6 3-560 0,-1 1-96 15,-1-1-32-15,0 1 0 0,0 0-128 0,0 0 0 16,0 1 144-16,1-3-144 0,-5-2 0 0,6 1 128 16,-1 1-128-16,1-2 0 0,0 1 0 0,0-1 128 15,0-1-128-15,1-3 0 0,1 0 128 0,-2-2-128 16,0-1 128-16,1 0-128 0,0-2 0 0,0 0 144 16,0 0-144-16,-1 0 0 0,1 1 128 0,0-1-128 15,0-1 0-15,0 1 0 0,0 0 128 0,0 2-128 16,-2 0 0-16,1 1 0 0,0 2 0 0,-1 0-144 15,0 1-16-15,-5 3 0 16,6 0-2832-16,-6 0-560 0</inkml:trace>
  <inkml:trace contextRef="#ctx0" brushRef="#br0" timeOffset="47777.592">7352 1974 33343 0,'-3'10'1472'0,"1"-5"320"0,0 1-1440 0,-1 1-352 0,0 1 0 0,1-1 0 16,-1-1 1520-16,1-1 224 0,2-5 48 0,0 0 16 15,0 0-1152-15,0 0-224 0,0 0-48 0,0 0-16 16,6 0-368-16,0-2 0 0,-1-2-160 0,0-5 160 31,0-2-2176-31,0-2-320 0,-1-3-64 0</inkml:trace>
  <inkml:trace contextRef="#ctx0" brushRef="#br0" timeOffset="48425.897">7422 1726 13823 0,'0'0'1216'0,"0"0"-960"0,0 0-256 0,0 0 0 0,0 0 2864 0,0 0 528 16,0 0 96-16,-3 7 32 0,1 0-1888 0,-1 2-368 15,1 1-80-15,0 1-16 0,0 2-784 0,1 2-176 16,0-2-16-16,0 3-16 0,1 2-176 0,1-2 0 16,1 0 144-16,1-1-144 0,1 0 0 0,0 0 0 15,1-2 0-15,0 0 0 0,0 1-144 0,1-4 144 16,-2-2-160-16,0 1 160 0,-1-3 0 0,0 0 0 16,-3-6 0-16,2 5 0 0,-2-5 1088 0,0 0 176 15,0 0 16-15,0 0 16 0,0 0 272 0,0 0 48 16,0 0 16-16,0 0 0 0,5-2-976 0,0-3-192 15,2-4-32-15,3-2-16 0,0-1-288 0,1-2-128 16,0 0 128-16,2 2-128 0,-2-1 0 0,0 1 0 16,-2 2 0-16,1 3 0 0,-1-1 0 0,-1 2 0 15,-1 2 0-15,-1 2-176 0,0 2 176 0,0 1 0 16,-1 2 0-16,-1 1 0 0,0 3 0 0,-2 0 0 16,-1 1 0-16,0 2 0 0,0 2 0 0,-1 0 144 15,0 3-144-15,0-1 160 0,0 0-160 0,1-1 0 0,0 1 144 0,2-1-144 16,1-2 0-16,0 0 0 0,2-2-192 0,0-1 64 31,0 0-912-31,0-3-176 0,0-2-48 0,-1-1 0 16,-5-2 16-16,6 3 0 0,1-3 0 0,0-2 0 0,-2-1 768 0,0 0 160 0,-1-2 16 0,0 0 16 15,0-3 288-15,-1 0 0 0,-1-1 0 0,0 0 0 16,2-2 0-16,-1-1 0 0,-1 0 0 0,-1 1 0 16,2-1 0-16,-1 0 144 0,-1 1-144 0,0 2 128 15,-1 0 704-15,-1 1 128 0,-1 2 16 0,-1 1 16 16,0 0 416-16,3 5 64 0,0 0 32 0,-4-2 0 0,0 0-496 0,4 2-112 15,0 0 0-15,0 0-16 0,0 0-736 0,0 0-144 16,0 5 0-16,0 2 0 0,2 2 0 0,2 3 0 16,2 1-160-16,1 2 160 0,2 3 0 0,1 1 0 15,0 3 0-15,1 1 0 0,0 3 0 0,0 1 0 16,-3 2 0-16,1-1 0 0,-1 1 0 0,0 1 0 16,-2 1 0-16,-2 0 0 0,-2 1 0 0,0 0 0 15,0-3 0-15,-3-1 0 0,-1 1 512 0,-2-5 0 16,-3-1 16-16,-1-1 0 0,-3-3 352 0,1-3 64 15,-2-2 16-15,-2-2 0 0,-3-3-160 0,1-1-32 16,-1-2 0-16,1-2 0 0,0-3-416 0,-1-3-96 16,1-1 0-16,0-4-16 15,-1-3-784-15,2-5-160 0,1-4-16 0,-1-3-15024 16,0-4-2992-16</inkml:trace>
  <inkml:trace contextRef="#ctx0" brushRef="#br0" timeOffset="49003.736">8114 2109 25791 0,'0'0'2304'0,"0"0"-1856"0,0 0-448 0,0 0 0 16,0 0 2976-16,1-7 496 0,-1 1 112 0,0-2 0 15,0-2-1408-15,1-1-304 0,2-2-48 0,0-2-16 16,1-1-752-16,1-3-160 0,2-4-16 0,0 0-16 16,1-2-560-16,2-1-112 0,0-1-32 0,3 0 0 15,0 0-160-15,0 1 0 0,1-1 0 0,-1 2 0 16,-2 0 0-16,-1 3 0 0,0 1 0 0,0 4 0 15,0 1-1712-15,-2 2-208 16,-2 3-64-16,1 3-11264 0,0 1-2272 0</inkml:trace>
  <inkml:trace contextRef="#ctx0" brushRef="#br0" timeOffset="49559.979">8518 1871 32703 0,'0'0'1456'0,"-5"1"288"0,-1 2-1392 0,1-2-352 16,0 1 0-16,-1 0 0 0,0-1 1552 0,1 0 240 16,-1 2 64-16,-2-1 0 0,-2 2-832 0,1 0-176 15,-1 1-16-15,1 2-16 0,0 3-496 0,0 0-112 16,2 2-16-16,1 0 0 0,1 2-192 0,2 0 0 0,1-2 0 0,3 1 0 16,3-3 0-16,2-1 0 0,1-1 0 0,3-1 0 15,1-2 0-15,-2-2-160 16,1-2 160-16,1-2-128 0,1-1 128 0,-2-2 0 15,0-1 0-15,0-1 0 0,-1-1 0 0,0-2 0 0,-3-2 0 0,0 0 0 16,1 0 0-16,0 0 0 0,-1-1 0 0,0 0 0 16,-1 2 0-16,-2 1 0 0,-1 2 0 0,0 2 0 15,-2 5 0-15,0 0 0 0,0 0 0 16,0 0 256-16,1 6 64 0,0 2 32 0,1 3 0 0,0 0-352 0,1 2 128 16,1 1-128-16,2-1 0 15,0 1 0-15,2-2 0 0,0 0 0 0,2 0 0 0,-1-1 0 0,1-1 0 16,0-3 0-16,0 0 0 0,0-1 0 0,0-3 0 15,-1 1 0-15,0-3 0 0,-2-1 0 0,1-2 0 16,-1-1 0-16,0-2 0 0,-1-2 0 0,1-1 0 16,-4-2 0-16,1-3 0 0,-1-1 128 15,0-1 16-15,0-3 0 0,-1 0 0 0,-1-2 96 0,0-1 16 16,0 0 0-16,-1 0 0 0,0 1 64 0,-1-1 32 16,0 2 0-16,0-1 0 0,0 1-160 0,1-1-48 15,-2 2 0-15,1-2 0 0,0 2 48 0,1 3 0 16,0 0 0-16,1 2 0 0,0 2-192 0,2 1 0 15,0 0 144-15,1 2-144 0,1 1 0 0,2 2 0 16,1 0 0-16,1 0 0 0,2 2 0 0,1 1 0 16,1 2 0-16,-1 0 0 0,0 0-144 0,-1 3 144 15,-2 2-160-15,0 1 160 16,-1 1-1440-16,-1 2-192 0,0 1-32 0,-2 2-11456 16,-3 1-2272-16</inkml:trace>
  <inkml:trace contextRef="#ctx0" brushRef="#br0" timeOffset="49741.727">8694 1972 31551 0,'0'0'1408'0,"0"0"272"0,0 0-1344 0,0 0-336 0,5 0 0 0,2 0 0 16,1 0 832-16,3 0 112 0,2-3 16 0,0 1 0 16,2-3-576-16,1-2-128 0,4 0 0 0,-1-1-16 15,-2 1-240-15,1-2 144 0,-1-1-144 0,1 0 128 0,-1-1-384 16,1 0-64-16,1-2-32 0,-2 1-15344 15</inkml:trace>
  <inkml:trace contextRef="#ctx0" brushRef="#br0" timeOffset="49921.275">9064 1738 26495 0,'0'0'1168'0,"0"0"240"0,-1 6-1120 0,-1 1-288 16,-1 1 0-16,1 1 0 0,0 2 1520 0,1 1 240 15,-1 0 48-15,1 3 16 0,1 2-688 0,1 0-144 16,0 1-32-16,0 1 0 0,1-1-432 0,0 2-80 15,1-2-32-15,0 1 0 0,0-2-256 0,-1 1-160 0,0-3 192 0,-1-1-192 16,0 0 128-16,0-1-128 16,-1-1 0-16,-1-3 0 15,-1 1-224-15,-1-4-160 0,-1 0-16 0,-1-2-10752 16,0-3-2160-16</inkml:trace>
  <inkml:trace contextRef="#ctx0" brushRef="#br0" timeOffset="50311.192">8995 1974 27359 0,'0'0'1216'0,"0"0"240"0,0 0-1168 0,6 1-288 0,-1 0 0 0,2 1 0 16,1-1 1552-16,1 1 256 0,0 1 48 0,-1 0 16 16,1 0-704-16,1-1-144 0,1 0-16 0,2-1-16 15,1-1-528-15,0 0-96 0,0-1-32 0,-1-1 0 16,1-1-96-16,0 0-32 0,-5-1 0 0,2 1 0 16,1-2-208-16,-1 0 0 0,-2-1 0 0,0 0 0 15,-3 0 192-15,-1 1-64 0,0 0-128 0,-1 1 192 16,-4 4-192-16,0 0 144 0,0 0-144 0,0 0 128 15,0 0 128-15,0 0 0 0,0 0 16 0,-7 4 0 16,0 3-80-16,1 2-32 0,1 3 0 0,1 0 0 16,1 1-160-16,2-1 0 0,0 1 0 0,1-1 128 0,2 1-128 15,0-1 0-15,2-1 0 0,2-3 0 0,2-1 0 0,0-2 208 16,0-1-48-16,0-2-16 0,-1-2-16 0,2-1-128 16,-2-2 192-16,1-2-64 0,0-3 304 0,0-1 48 15,1 1 16-15,-1-4 0 0,-1 0 80 0,1 0 0 16,1-2 16-16,-1 0 0 0,1-1-208 0,0 2-32 15,0-2-16-15,0 2 0 0,-1 0-128 0,2 1-16 16,0 0-16-16,-1 1 0 0,-2 1-176 0,1 1 0 16,0 1 0-16,0 1 128 0,-1 2-128 0,-1 0 0 15,0 1 0-15,-2 0 128 16,1 1-816-16,1 1-160 0,0 0-48 0,1 1-13040 16,2-1-2608-16</inkml:trace>
  <inkml:trace contextRef="#ctx0" brushRef="#br0" timeOffset="51048.642">10323 1893 6447 0,'0'0'272'0,"5"-2"80"0,1 1-352 0,-1-1 0 0,0 0 0 0,1 1 0 16,1-3 3072-16,0 1 560 0,-2 0 96 0,1 0 32 15,0 0-2320-15,1 0-464 0,-2-1-80 0,0 0-32 16,0 0 336-16,0-1 64 0,-1 1 16 0,-1-1 0 16,-1 1 512-16,-2 4 128 0,0-5 0 0,0 5 16 15,-2-5 48-15,-2 2 16 0,0 1 0 0,-3 1 0 0,-2 2-512 0,-1 1-96 16,-1 2-32-16,0 1 0 0,-2 1-576 0,0 3-112 16,-1 2-32-16,1 4 0 0,1 1-224 0,1 2-48 15,3 0-16-15,0 1 0 0,2 1-352 0,3-1 144 16,2 0-144-16,3 1 0 0,2-4 0 0,1 1 0 15,3-2 0-15,1-2 0 0,4-2 0 0,2-3 0 16,2-1-144-16,1-5 144 16,1 0-528-16,-1-2-32 0,2-3 0 0,0-2 0 15,-1-2-2080-15,-3-2-432 0,-1-2-64 0,-1 0-15104 0</inkml:trace>
  <inkml:trace contextRef="#ctx0" brushRef="#br0" timeOffset="51268.407">10645 1807 8287 0,'6'-8'368'0,"-3"3"80"0,0-1-448 0,1 0 0 15,0 0 0-15,0 1 0 0,-1 1 5424 0,-3 4 992 16,0 0 208-16,0 0 32 0,0 0-3904 0,0 0-800 0,0 0-160 0,1 5-16 16,-3 2-352-16,-1 2-64 0,-2 2-16 0,-1 1 0 15,-1 4-320-15,-1 3-80 0,-2 1-16 0,2 3 0 16,0 1-352-16,0 0-80 0,0 1-16 0,1 0 0 16,2 0-288-16,2-2-64 0,-1 1-128 0,2-4 192 15,1 1-192-15,2-3 0 0,1-1 0 0,0-1 0 16,2-6 0-16,1 0-240 0,2-2 80 0,1-2 16 15,2-2-1728-15,0-3-352 0,0-2-64 0,1-2-16912 16</inkml:trace>
  <inkml:trace contextRef="#ctx0" brushRef="#br0" timeOffset="51899.84">10844 1963 10127 0,'0'0'448'0,"0"0"96"0,-5 1-544 0,0 2 0 16,-1-1 0-16,0 2 0 0,0 1 6544 0,-1-1 1200 15,0 3 256-15,-1-1 32 0,0 3-5248 0,0 1-1056 16,-1 0-192-16,3 1-64 0,-1 1-688 0,1 0-144 16,0 0-16-16,1 1-16 0,0 0-368 0,1 0-80 15,1-2-16-15,1 1 0 0,0-2-144 0,2-1 0 16,1-2 0-16,1-1 0 0,0 0 0 0,-2-6 0 16,7 2 0-16,0-1 0 0,0-1-256 0,1-1 80 15,0-3 16-15,1-1 0 0,1-1 160 0,0 0-192 16,0-2 192-16,0-1-192 0,2 0 192 0,-1 1 0 15,0-1 0-15,-2 1 0 0,-1 1 0 0,-1 2 0 16,-1 2 0-16,-1-1 0 0,-5 4 0 0,0 0 0 0,0 0 0 0,0 0 0 16,0 0 0-16,6 4 0 15,-2 1 0-15,-2 2 176 0,0 1 112 0,0-1 32 16,0 1 0-16,-1 1 0 0,0 0-144 0,1 0-32 0,0-2 0 0,0 0 0 16,1 0-144-16,0-1 0 15,-3-6 0-15,6 4 0 16,1-2-704-16,1-2-208 0,0-2-48 0,3-2-16 15,0-2-1648-15,2-1-320 0,-2 0-64 0,1-2 0 0,-1-2-704 0,-1 0-144 0,0 0-32 0,0-1 0 16,0 0 944-16,-1 0 176 0,-2 1 32 0,-1 0 16 0,0 0 3456 0,-1 1 688 16,-1 2 144-16,-1 0 32 0,-1 0 2432 0,-2 0 512 15,-1 0 80-15,0 1 32 0,0 1-1632 0,-1 1-320 16,-2 1-64-16,-1-1-16 0,-1 2-992 0,1 1-208 16,-1 2-32-16,0-2-16 0,-1 2-720 0,1 2-144 15,0-2-16-15,1 2-16 0,0 1-272 0,1 2-48 16,0-1-16-16,1 1 0 0,1 1-144 0,0 2 0 15,1 1 144-15,1-2-144 0,0 1 0 0,1-1 0 16,1 1 0-16,1 1-192 0,1-1 192 0,0 0 0 16,1-1 160-16,2-1-160 0,1 1 0 0,0 0 0 15,-1-2 0-15,0 1 0 0,-1 0 0 0,-2 0 0 16,-1-1 0-16,-1 2 0 0,-1 1 0 0,-2 0 128 16,-2 1-128-16,-1-2 0 0,-2 0 160 0,-1 1-160 15,-2 0 160-15,-1 0-160 0,0 1 352 0,0-2-32 16,-3 1 0-16,2 0 0 0,1-1-320 0,2-1-208 15,0-1 16-15,1 0 16 0,1-2 176 0,2-1 0 16,4-2 0-16,0 0 0 16,0 0-1744-16,6-5-272 0,2-4-48 0</inkml:trace>
  <inkml:trace contextRef="#ctx0" brushRef="#br0" timeOffset="52218.068">11312 1978 33167 0,'-12'1'1472'0,"6"0"304"0,0-1-1424 0,-1 1-352 0,-3 0 0 0,0 0 0 16,1 0 3776-16,0 1 672 0,-1 1 144 0,1 0 16 16,-1 1-2992-16,1 0-592 0,2 0-128 0,1-2-32 15,6-2-480-15,0 0-80 0,0 0-32 0,0 0 0 0,0 0-272 0,6 4 0 16,1 0-208-16,2-1 80 0,1 0-96 0,0 0-16 16,2 0 0-16,-3-1 0 0,0 1-48 0,-1 1-16 15,0 0 0-15,-2 1 0 0,-1 1 304 0,-2 3-128 16,-1-2 128-16,-1 1 0 0,0 2 0 0,-3 1 0 15,-2 1 0-15,0-1 0 0,-2 2 208 0,-2 0-48 16,-1-1-16-16,-1 1 0 0,1 0 64 0,-2-2 16 16,-1-2 0-16,1 0 0 0,2-2-48 0,2-1-16 15,-1-1 0-15,2-1 0 0,1-3-160 0,5-1 0 16,0 0 0-16,0 0 0 16,2-5-384-16,2-1-96 0,4-1-32 0,0 1 0 15,-2-2-832-15,3 2-192 0,1-1-16 0,1 0-16 16,0 0-1120-16,-1 1-240 0,1 0-32 0</inkml:trace>
  <inkml:trace contextRef="#ctx0" brushRef="#br0" timeOffset="52402.961">11457 2170 39967 0,'0'0'1776'0,"0"0"352"0,0 0-1696 0,0 0-432 0,0 0 0 0,-5 3 0 16,5-3 1600-16,0 0 256 0,0 0 32 0,0 0 16 15,0 0-1216-15,0 0-240 0,0 0-64 0,0 0 0 16,1-8-864-16,2 0-176 0,2-1-48 0,0-2-13152 16,-1-1-2640-16</inkml:trace>
  <inkml:trace contextRef="#ctx0" brushRef="#br0" timeOffset="52646.317">11454 1898 19343 0,'0'0'848'0,"0"0"192"0,0 0-832 0,0 0-208 15,0 0 0-15,0 0 0 0,0 0 5632 0,0 0 1088 16,0 0 224-16,0 0 32 0,0 0-4064 0,-2-4-816 16,0-2-176-16,0-2-16 0,0-4-624 0,0 1-112 15,0-3-16-15,0-1-16 0,0-2-592 0,0-1-112 16,-1-2-32-16,1-2 0 0,-1-3-272 0,1 0-128 15,0-1 0-15,1 2 128 0,0 0-128 0,-1 1 0 16,1 1 0-16,0 0-176 16,0 1-1440-16,-1 4-304 0,0-1-48 0,0 4-21280 0</inkml:trace>
</inkml:ink>
</file>

<file path=ppt/ink/ink3.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4-19T22:13:39.732"/>
    </inkml:context>
    <inkml:brush xml:id="br0">
      <inkml:brushProperty name="width" value="0.05292" units="cm"/>
      <inkml:brushProperty name="height" value="0.05292" units="cm"/>
      <inkml:brushProperty name="color" value="#0070C0"/>
    </inkml:brush>
  </inkml:definitions>
  <inkml:trace contextRef="#ctx0" brushRef="#br0">18108 3370 7359 0,'0'0'656'0,"-5"0"-528"16,-1-1-128-16,1 0 0 0,5 1 3680 0,-4-3 704 16,0 0 144-16,1 0 16 0,1 0-2336 0,2 3-480 15,0 0-80-15,1-5-32 0,-1 5-80 0,3-5-32 16,-3 5 0-16,4-4 0 0,0 0-288 0,0 2-64 15,-4 2-16-15,6-1 0 0,0 1 0 0,-1 0 0 16,0 1 0-16,1 1 0 0,1-1-304 0,0 2-64 16,1-2-16-16,1-1 0 0,0 0-176 0,3 1-48 15,0-1 0-15,2 0 0 0,0-1-48 0,4 0-16 0,0-1 0 16,4 0 0-16,1 0-80 0,2 0 0 16,2 0-16-16,1 1 0 0,0 0-32 0,-1 0 0 15,0 0 0-15,-4 1 0 0,0 1-80 0,-2 1 0 0,0 0-16 0,-2 0 0 16,0-1-48-16,-1 1 0 0,1 0 0 0,0 1 0 15,-1-2 0-15,1 1-16 0,2 0 0 0,2-1 0 16,0 1-176-16,2-2 0 0,-1 1 0 0,1 0 0 16,-2-1 0-16,-1 0 128 0,0 1-128 0,-1-1 128 15,-1-1-128-15,0 1 192 0,-1 0-192 0,1-1 192 16,-2 0-64-16,1 1-128 0,0-4 192 0,0 3-64 16,-1 1-128-16,-1-2 128 0,0 2-128 0,1 0 128 15,1 0-128-15,0 2 0 0,-1-1 0 0,2 1 128 16,-1 0-128-16,0 0 0 0,-1 1 0 0,1-1 0 15,0 0 0-15,-3 0 0 0,1 0 128 0,-1 0-128 16,1 0 0-16,0-1 0 0,-1 0 0 0,2 0 128 0,0-1-128 0,1 0 0 16,0-2 0-16,1 1 128 0,2 1-128 0,0 0 0 15,1 0 0-15,-1 0 0 0,0 0 0 0,-2 2 128 16,1-1-128-16,-3 0 0 0,1 1 208 0,-2-2-32 16,-3 1-16-16,0 1 0 0,-1 0 48 0,-2 1 16 15,0-1 0-15,0 0 0 0,0-1-224 0,0-1 0 16,1 1 0-16,1-1 0 0,-1-1 128 0,3 0-128 15,1-1 0-15,0 0 0 0,0 0 0 0,1 1 128 16,1-2-128-16,1 1 0 0,-1 0 0 0,1 1 0 16,1 0 0-16,-3 0 0 0,0 0 0 0,-1 1 0 15,0 0 0-15,0 0 0 0,-4 0 0 0,1 0 0 16,-1 0 0-16,0 1 0 0,-2-1 0 0,1 0 0 16,0 0 0-16,1 0 0 0,-1 0 0 0,1-1 128 0,-1 0-128 0,1 0 0 15,-1-1 0-15,1 2 0 16,1 0 0-16,-1 0 0 0,1-1 0 0,-1 1 0 15,-2-1 0-15,0 1 0 0,2 0 0 0,1-1 0 16,0 1 0-16,-1 0 0 0,2 1 0 0,0 0 0 0,-1-1 0 0,1 0 0 16,0 0 0-16,0 0 0 0,0-1 0 0,-1 0 0 15,-1 1 0-15,0-1 128 0,1 0-128 0,-2 0 0 16,-2 0 0-16,1 0 0 0,0 1 0 0,0-2 0 16,-1 1 0-16,0 0 0 0,1 0 0 0,1 1 0 0,0 0 0 0,-1 0 128 15,1 0-128-15,1 0 0 0,-1 0 0 16,-1-2 0-16,1 1 0 0,0 0 0 15,0 0 0-15,-2 1 0 0,0 0 0 0,0 0 0 0,1 0 128 0,0-2-128 16,0 1 0-16,2 1 144 0,0-1-144 0,-1 1 128 16,-1 0-128-16,2-2 128 0,-1 1-128 15,0 0 0-15,-1 0 144 0,1 0-144 0,0 0 128 0,1 1-128 16,-3-1 128-16,2 0-128 0,1 1 0 0,-2 0 128 16,-3 0-128-16,1 1 96 0,1-1-96 0,-2 0 0 15,0 0 0-15,-1 0 0 0,0 1 0 0,0 0 0 16,0-1 0-16,0 1 0 0,0 0 0 0,0-1 0 15,1 0 0-15,-1 0 0 0,0 0 0 0,0 0 0 16,1 0 0-16,0 0 0 0,-2-1 0 0,-5 1 0 16,6 0 0-16,-1 0 0 0,-5 0 0 0,0 0 0 15,0 0 0-15,4-1 0 0,-4 1 0 0,6-1 0 16,-6 1 0-16,7 0 0 0,0 0 0 0,0 0 0 0,-1 0 0 0,1 1 0 16,-1-1-144-16,1 1 144 15,0 0-208-15,-7-1 80 0,6 2 128 0,-1 0-192 16,-5-2 192-16,7 0-192 0,-7 0 192 0,7 1 0 0,-7-1 0 0,0 0 0 15,6 0 0-15,0 0-128 0,-6 0 128 0,7 0 0 16,-7 0-144-16,7 0 144 0,-2 0-160 0,1 1 160 16,0 1 0-16,-1-1-144 0,1 1 144 0,1 0 0 15,0 0 0-15,-1 1 0 0,-1-2 0 0,0 2-128 16,-5-3 128-16,0 0 0 0,5 3 0 0,-5-3 0 16,4 3 0-16,-4-3 144 0,6 2-144 0,-6-2 0 15,5 2 0-15,0 0 0 0,0 0 0 0,1-2 0 16,-1 0-320-16,2 0-192 0,0 0-16 0,1-2-16 15,1 1-992-15,1-1-208 0,2 0-48 0,-1 0-13680 16,-1 0-2736-16</inkml:trace>
  <inkml:trace contextRef="#ctx0" brushRef="#br0" timeOffset="4290.048">21264 3398 4607 0,'0'0'192'0,"0"0"64"0,0 0-256 0,0 0 0 16,0 0 0-16,0 0 0 0,6-3 2480 0,-6 3 448 15,5-4 80-15,-5 4 32 0,0 0-960 0,0 0-192 16,4-4-32-16,-4 4-16 0,0 0-288 0,0 0-48 16,0 0-16-16,0 0 0 0,0 0 112 0,0 0 0 15,0 0 16-15,0 0 0 0,-2-2-224 0,2 2-48 16,0 0-16-16,0 0 0 0,0 0-256 0,0 0-48 15,0 0-16-15,0 0 0 0,7 0-128 0,1 0-32 0,4 0 0 0,1 1 0 16,-1 0 16-16,3 0 0 0,1 0 0 0,0 0 0 16,3-1-80-16,2 0-16 0,2 0 0 0,2 0 0 15,3 0-160-15,2 1-32 0,3 0-16 0,3 0 0 16,0 0-240-16,-2 1-64 0,-2 1 0 0,-1 1 0 16,-2-1-64-16,-2 2 0 0,-1 0-16 0,-2-2 0 15,1 1-176-15,-2 0 0 0,-1 0 144 0,1-1-144 16,0 1 0-16,2-1 0 0,-1 0 0 0,1-1 128 15,-1-1-128-15,0 0 0 0,-2 0 0 0,-2 0 0 16,-2-1 0-16,-1 1 0 0,-1-1 0 0,-3 0 0 16,-1 0 0-16,-1 0 0 0,-2 0 0 0,-3 0 0 0,0 0-256 0,-6 0 0 15,0 0-16-15,0 0 0 16,5 1-1824-16,0-1-352 0,-5 0-80 0</inkml:trace>
  <inkml:trace contextRef="#ctx0" brushRef="#br0" timeOffset="53338.921">9218 4113 11967 0,'0'0'1072'0,"-3"4"-864"16,-3 1-208-16,1-2 0 0,0 1 3456 0,1 1 656 15,-1-2 128-15,1 1 32 0,4-4-1968 0,0 0-384 16,-3 4-64-16,3-4-32 0,0 0-512 0,0 0-96 15,0 0-32-15,0 0 0 0,0 0-192 0,5 2-32 16,0 0-16-16,1-2 0 0,-1 0-48 0,1-2-16 16,0 1 0-16,1 0 0 0,0 1-256 0,0 0-48 15,0-1-16-15,1 1 0 0,0-2 16 0,0 2 16 0,0-1 0 0,1 1 0 16,1 0-16-16,0 0-16 16,0 0 0-16,3 1 0 0,0-1-128 0,0 0-32 0,0 0 0 0,2 0 0 15,1 2-64-15,0-2-16 16,2 0 0-16,0 0 0 0,3-2-80 0,-1 0-32 0,2 1 0 0,-2-2 0 15,1 2-32-15,0-1-16 0,0 0 0 0,0-1 0 16,-2-1-16-16,1 0 0 0,-2 1 0 0,2-2 0 0,-2 1-16 16,1 1 0-16,0 0 0 0,-2 0 0 0,1 1-128 15,-1 0 160-15,1 1-160 0,1 0 160 0,-1 0-160 16,1 1 160-16,-2 0-160 0,2 0 160 0,-2-1-160 0,0 1 0 16,1 0 0-16,-2 0 128 0,0-1-128 0,1 1 0 15,-3-2 0-15,1 1 128 0,0 0-128 0,0 1 128 16,-1-1-128-16,0 1 128 0,-2-2 176 0,2 1 16 15,1 0 16-15,-2 1 0 0,1 0-336 0,0 0-240 16,-2-1 48-16,1 1 0 0,1 0 192 0,0 0 0 16,0 0 0-16,1 0 0 0,0-2 0 0,0 1 0 15,0 0 128-15,-1 0-128 0,2 0 0 0,-1 0 0 16,-1 0 0-16,-1 0 0 0,1 0 160 0,-2 0-160 16,-1 0 128-16,2 1-128 0,-2 0 144 0,1 0-144 15,-2 0 160-15,3 0-160 0,-2 0 128 0,0 0-128 16,-1 0 0-16,1 0 144 0,0 0-144 0,0 0 0 15,-1 0 144-15,1 0-144 0,-1 0 128 0,1-1-128 16,-2 0 128-16,1 1-128 0,-1 0 128 0,1 0-128 0,-1-1 128 0,0 0-32 16,2 1-96-16,0-1 0 15,-1 0 0-15,0-1 0 0,1 2 0 0,0 0 0 16,-1 0 0-16,0-1 0 0,-1 0-208 0,0 1 16 16,0 0 0-16,2 0 0 0,-3 0 320 0,1 0 64 0,0 0 0 0,1 0 16 15,-1 0-208-15,0 0 0 0,-1 0 0 0,1 0 0 16,0-1 0-16,0 1 0 0,0 0 0 15,0 0 64-15,-1 0-64 0,2-2 0 0,-1 0 0 0,2 1 0 16,-2 1 0-16,0-2 0 0,0 0 0 0,-1 2 0 16,1-3 0-16,-1 1 0 0,1 1 0 0,0 0 0 15,0-1 0-15,0 1 0 0,0 0 0 0,-1 0 0 16,1 0 0-16,-1 0 0 0,1 0 0 0,0 0 0 16,-1 0 0-16,2 1 0 0,0-1 0 0,2 1 0 15,1-2 0-15,-1 1 0 0,-1-1 0 0,1 0 0 16,0 0 0-16,0 1 0 0,-2 1 0 0,1-2 0 15,1 0 0-15,-1 0 0 0,-3 0 0 0,2 1 0 0,-1 1-208 0,0 0 16 16,-1 0 0-16,0 0 0 0,-1 0 320 0,0 0 64 16,0 0 0-16,-1 0 16 0,0 0-144 0,-1 0-64 15,1 0 0-15,0 0 0 0,0 0 0 0,-1 0 0 16,-5 0 0-16,6-1 0 0,0 0 0 0,0 0 0 16,-2 0 0-16,2 0 0 0,0 1 0 0,1 0 0 15,0-1 0-15,0 1 0 0,-7 0 0 0,7 0 0 16,-1-1 0-16,1 1 0 0,0 0 0 0,1 0 0 15,-2 0 0-15,1 0 0 0,-7 0 0 0,7 1 0 16,1 0 0-16,-1 0 0 0,-7-1 0 0,8 0 0 16,-1 0 0-16,1 0 0 0,-1 0 0 0,1 0 0 15,0 0 0-15,0 0 0 0,0 0 0 0,0 0 0 16,-1 0 0-16,1 0 0 0,2 0 0 0,-2 0 0 16,-1 0 0-16,-1 0 0 0,1 0-208 0,1 0 16 15,-2 0 0-15,0 0 0 0,0 0 320 0,1 0 64 0,-3 0 0 16,0 0 16-16,-4 0-144 0,5 0-64 0,-5 0 0 0,0 0 0 15,5-1 0-15,-5 1 0 0,0 0 0 0,0 0 0 16,4-1 0-16,-4 1 0 0,5 0 0 0,1 0 0 16,-6 0 0-16,6-1 0 0,1 1 0 0,-1 0 0 15,-1 0 0-15,1 0 0 0,0 0 0 0,0 0 0 16,-6 0 0-16,0 0 0 0,0 0-128 0,0 0 128 31,0 0-912-31,0 0-128 0,0 0-32 0,5 0 0 0,-5 0-1200 0,5-1-240 16,0-4-48-16,-4-3-19296 0</inkml:trace>
</inkml:ink>
</file>

<file path=ppt/ink/ink4.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4-19T22:20:32.777"/>
    </inkml:context>
    <inkml:brush xml:id="br0">
      <inkml:brushProperty name="width" value="0.05292" units="cm"/>
      <inkml:brushProperty name="height" value="0.05292" units="cm"/>
      <inkml:brushProperty name="color" value="#0070C0"/>
    </inkml:brush>
  </inkml:definitions>
  <inkml:trace contextRef="#ctx0" brushRef="#br0">8201 1394 40191 0,'0'0'896'0,"-7"-2"176"0,0-1 32 0,1 1 16 0,0 1-896 0,1 0-224 16,1-1 0-16,2-1 0 0,-1-1 816 0,3 4 112 0,1-5 32 0,1-1 0 16,0-1-448-16,3-1-96 0,3-2-16 0,2 1 0 15,3 1-208-15,4-1-32 0,3-2 96 16,-1 1-256-16,3 1 160 0,-2 2-160 0,2 2 128 15,-2 0-128-15,-2 1 0 0,-1 2 0 0,0 3 0 16,0 3 0-16,-3 3 0 0,-3 1 128 0,-1 2-128 16,-1 1 128-16,-3 3 0 0,-2-1 0 0,-3 3 0 15,-2 0 320-15,-3 0 64 0,-3 1 16 0,-2 1 0 16,-1 0 112-16,0 1 32 0,-1-1 0 0,-2 0 0 16,-2-2-80-16,0 0-16 0,-2-1 0 0,2-2 0 15,1 1-128-15,0-3-48 0,1-1 0 0,0-3 0 16,2-1-80-16,1-1-32 0,3-1 0 0,3-1 0 0,4-3-160 0,0 0-128 15,0 0 192-15,0 0-192 0,9 0 0 0,2 0 0 16,2-2 0-16,1 1 0 0,3 0 0 0,1 2 0 16,-3 0 0-16,2 1 0 0,1 0 0 0,-1 1 0 15,1 2 0-15,-2 2 0 0,-1 0 0 0,-1 3 0 16,-3 2 0-16,-1 0 0 0,-3 1 0 0,-2 7 0 16,-3-1 0-16,-4-1 224 0,-2 0-16 0,-3-1 0 0,-3 0 0 15,-2-2 112-15,-2 0 32 0,-1 0 0 0,2 0 0 16,-3-2-144-16,0 1-16 0,-1 0-16 0,0-3 0 15,2-1-176-15,2-2 0 0,-1-2 0 0,2-1 128 16,2-2-128-16,2-2 0 0,2-2 0 0,3-1 0 16,3 2-256-16,1-5-16 0,2-2-16 0,2-1 0 31,3-2-1408-31,2 2-288 0,4-1-48 0,1 1-16 16,-1 0-896-16,3 1-176 0,1 2-32 0</inkml:trace>
  <inkml:trace contextRef="#ctx0" brushRef="#br0" timeOffset="171.649">8795 1773 23951 0,'0'0'2128'16,"0"0"-1696"-16,0 0-432 0,-5 0 0 0,5 0 3840 0,-5-1 672 0,1 0 144 0,-1 0 16 16,0 1-2752-16,5 0-544 0,-4-3-112 0,1-1-32 15,1 0-976-15,2-3-256 0,0-2 0 0,2 0 0 16,0 0-2784-16</inkml:trace>
  <inkml:trace contextRef="#ctx0" brushRef="#br0" timeOffset="350.879">8803 1367 29487 0,'-10'-1'2624'0,"10"1"-2112"15,-6-2-512-15,1 1 0 0,-1 0 1856 0,1-1 272 0,0 0 48 0,2-3 16 16,2 0-1200-16,3 0-240 0,1-1-48 0,2-1-16 31,1-1-1200-31,1 0-256 0,3-2-32 0</inkml:trace>
  <inkml:trace contextRef="#ctx0" brushRef="#br0" timeOffset="821.865">8961 1380 5519 0,'0'0'240'0,"-3"5"64"0,-2-2-304 0,1 1 0 0,4-4 0 0,0 0 0 15,0 0 8448-15,0 0 1648 0,0 0 8720 16,0 0-14000-16,4-3-2784 0,1-1-560 0,2-1-128 16,3 0-768-16,3-3-144 0,1 2-48 0,1 0 0 15,3 0-192-15,-1 1-64 0,2 1 0 0,0 0 0 16,-1 0-128-16,0 3 0 0,-3 0 0 0,1 2 128 15,-2 1-128-15,1 3 0 0,-2 1 128 0,-3 1 16 16,-2 2 0-16,-3-1 0 0,0 2 0 0,-4 1 304 0,-1 1 48 16,-1-1 16-16,-3 5 0 15,-1 2 64-15,-6 8 0 0,-3 1 496 0,-1-1-544 0,-4 3-96 16,-5 3-32-16,3-1 0 16,2-6-400-16,3-3 0 0,0-4 384 0,2-2 0 15,3-3 0-15,1-2 0 0,1 0-256 0,4-3-128 16,2-1 128-16,3-7-128 0,0 0 0 0,0 0 0 15,6 0 0-15,3 0 0 0,1-1 0 0,1-1 128 0,4-1-128 16,0-1 0-16,0-1 0 0,2 0 128 16,-1 0-128-16,-2 1 0 0,1 1 128 0,-1 2-128 0,-1 1 0 0,0-1 128 15,-1 0-128-15,0 0 0 0,-3 0 0 0,2 1 128 16,0 1-128-16,-1 1 0 0,-2-1 0 0,1 1 0 16,0-1 0-16,0 1 0 0,-1 0 0 0,0-1 0 15,1 0 0-15,0 1-224 0,-2-2 48 0,-1 2 16 31,0-2-848-31,-6 0-160 0,0 0-48 0,6 0 0 16,-6 0-976-16,4-4-208 0,1 0-32 0,-4-1-18816 0</inkml:trace>
  <inkml:trace contextRef="#ctx0" brushRef="#br0" timeOffset="1267.245">9492 1341 23951 0,'0'0'1056'0,"-1"-6"224"0,0 1-1024 0,1 0-256 15,0 0 0-15,1-1 0 0,2 0 3808 0,-1 0 704 16,1 2 144-16,-3 4 16 0,5-4-2736 0,0 3-544 16,0 2-112-16,0 1-32 0,1 0-528 0,-1 2-96 15,0 1-32-15,0 4 0 0,0 0-96 0,-1 0-32 16,-1 1 0-16,1 2 0 0,-2 1-112 0,-1 3-32 16,-2-2 0-16,-1 0 0 0,-1 2-80 0,0 1-32 15,-1 0 0-15,-1 3 0 0,0 1-16 0,0-1-16 16,1-1 0-16,0 0 0 0,1-2 64 0,1-3 16 0,0 0 0 0,2-2 0 15,1-2 0-15,1-1 16 16,0-1 0-16,1-3 0 0,0-1-16 0,2-1-16 0,1-1 0 16,1-3 0-16,1-2-96 0,0-2-16 0,1 0 0 0,0-3 0 15,2 0 80-15,-1 1 16 0,1-2 0 0,0 0 0 16,2-1-32-16,0 1 0 0,0-2 0 0,0 1 0 16,1 0-48-16,0 0-16 0,-3 2 0 0,4 0 0 15,0 1-128-15,-1-1 128 0,-1 1-128 0,2 1 128 16,-1 0-128-16,1 1 0 0,-1 0 0 0,-1 1 0 15,0 0 0-15,-1 2 0 0,-1 1 128 0,-2 0-128 16,-1 0 0-16,0-1 0 0,0 0 0 0,-2 2 0 16,-6 0 0-16,0 0 0 0,5 1 0 31,-5-1-1568-31,0 0-192 0,0 0-32 0,0 0-16 31,-4-1-336-31,-1 0-64 0,1-3-16 0</inkml:trace>
  <inkml:trace contextRef="#ctx0" brushRef="#br0" timeOffset="1502.58">9813 1377 25343 0,'-5'-15'560'0,"3"8"112"0,2-2 32 0,-2-1 0 0,0-1-576 16,1 2-128-16,1-3 0 0,0 1 0 0,0-1 1712 0,1 2 304 15,0 1 64-15,0 0 16 0,-2 2 64 0,1 2 16 16,0 5 0-16,0 0 0 0,0 0-336 0,0 0-64 16,0 0-16-16,6 5 0 0,0 3-672 0,0 4-144 15,0 2-32-15,-1 4 0 0,-1 2 0 0,-1 0 0 16,1 2 0-16,0 1 0 0,0 1-208 0,0 5-32 15,-1 2-16-15,1 11 0 0,0 0-528 16,1-6-128-16,0 1 0 0,1-4 320 0,-1-4 16 16,3-3 16-16,-1-5 0 0,1-3-352 0,0-4 0 0,-1-2 0 0,0-1 0 31,0-3-448-31,0-1-64 0,-1-3-16 0,0-1 0 16,-6-3-1472-16,0 0-304 0,0 0-48 0</inkml:trace>
</inkml:ink>
</file>

<file path=ppt/ink/ink5.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4-12T22:20:06.737"/>
    </inkml:context>
    <inkml:brush xml:id="br0">
      <inkml:brushProperty name="width" value="0.05292" units="cm"/>
      <inkml:brushProperty name="height" value="0.05292" units="cm"/>
      <inkml:brushProperty name="color" value="#0070C0"/>
    </inkml:brush>
  </inkml:definitions>
  <inkml:trace contextRef="#ctx0" brushRef="#br0">19211 12732 8287 0,'0'0'736'0,"0"0"-592"15,-5 3-144-15,-2-1 0 0,-1 2 2608 0,-2 0 480 16,0 0 112-16,1 1-10112 16</inkml:trace>
</inkml:ink>
</file>

<file path=ppt/ink/ink6.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4-19T22:41:34.934"/>
    </inkml:context>
    <inkml:brush xml:id="br0">
      <inkml:brushProperty name="width" value="0.05292" units="cm"/>
      <inkml:brushProperty name="height" value="0.05292" units="cm"/>
      <inkml:brushProperty name="color" value="#0070C0"/>
    </inkml:brush>
  </inkml:definitions>
  <inkml:trace contextRef="#ctx0" brushRef="#br0">12315 4528 7359 0,'0'0'656'0,"0"0"-528"16,-3 4-128-16,3-4 0 0,0 0 1696 0,0 0 304 15,0 0 64-15,0 0 16 0,0 0-176 0,0 0-48 16,-3-4 0-16,3 4 0 0,0 0-128 0,0 0-16 16,0 0-16-16,0 0 0 0,0 0-112 0,0 0-32 15,0 0 0-15,0 0 0 0,0 0-96 0,0 0-32 16,0 0 0-16,0 0 0 0,0 0-176 0,0 0-32 16,0 0-16-16,0 0 0 0,0 0-320 0,0 0-64 15,0 0-16-15,6 4 0 0,0-2-192 0,0 0-32 0,0 0-16 0,2-1 0 16,0-1-320-16,3-1-64 0,-1-1-16 0,4 1 0 15,0 1-160-15,-2-1 0 0,1-1 0 16,-2 1 560-16,-1 0 80 0,0 1 0 0,0 0 16 0,-1-3-256 16,0 1-48-16,0 0-16 0,0 2 0 15,0 2-48-15,-1-2-16 0,-1 1 0 0,1 1 0 16,-1 1-80-16,0-1 0 0,-1 2-16 0,1-1 0 16,-1-1-32-16,1 0 0 0,1 1 0 0,0-2 0 15,1 0-144-15,0 0 128 0,-1-1-128 0,2 0 128 0,-1 2-128 0,0-2 160 16,1 0-160-16,-1-2 160 0,2 2-160 0,0 0 160 15,-1-1-160-15,-1 0 160 0,0 0-160 0,2 1 160 16,-2 0-160-16,0-2 160 0,-2 1-160 0,2 0 192 16,-2 0-192-16,0 1 192 0,0 0-192 0,1 1 160 15,-2 0-160-15,1 0 160 0,0-2 224 0,-1 0 64 16,0 0 0-16,1 1 0 0,-1 1-640 0,-1 0-128 16,1 0-32-16,0 1 0 0,0-4 352 0,1 2 0 15,1 0 0-15,-2 0 0 0,-1 0 128 0,1 0-128 16,1 2 0-16,-1-2 128 0,0 0-128 0,1-2 0 15,0 2 144-15,-1 0-144 0,-6 0 0 0,8 0 128 16,1-1-128-16,0 1 0 0,-1 0 0 0,-1 1 144 16,1-1-144-16,1 0 0 0,0-1 128 0,0 0-128 15,-1 1 0-15,1 0 0 0,1-1 128 0,0 0-128 0,-1 0 0 0,-1 1 0 16,1 1 144-16,0 0-144 0,-1 0 0 0,1 0 144 16,-1-1-144-16,2 1 0 15,-2 1 0-15,1-2 128 0,-1 1-128 0,0 0 0 16,1 0 0-16,0 1 0 0,0-2 0 0,0 0 0 15,1-2 128-15,0 1-128 0,-1 1 0 0,1 0 0 16,0 0 0-16,-2-1 0 0,1 0 0 0,1-2 0 16,0 1 0-16,-1 1 0 0,-1 0 0 0,1 0 0 0,-1-1 0 0,0 2 0 15,-1 1 0-15,-2-1 128 0,1 0-128 0,-1 0 0 0,2 1 128 0,-1 1-128 16,-6-2 0-16,7 1 128 16,1-1-128-16,-2 0 0 0,1 0 0 0,0 1 0 15,0-1 0-15,-1 0 0 0,0 0 0 0,0 0 0 16,-1 0 0-16,1 1 0 0,0 0 0 0,-6-1 0 15,7 0 0-15,0-1 0 0,-2 0 0 0,1 1 0 16,-6 0 0-16,6 0 0 0,0 0 128 0,0 0-128 16,-6 0 0-16,6 1 0 0,-6-1 0 0,7 0 128 0,-1 0-128 0,-6 0 128 15,7 0-128-15,-1 0 128 0,-1-1-128 0,1 0 0 16,-1 0 144-16,1 1-144 0,-6 0 0 0,6 1 128 16,-1 0-128-16,0-1 0 0,0-1 0 0,-1 0 0 15,1 0 0-15,1 1 128 0,-2 0-128 0,0 0 0 16,-4 0 0-16,6-1 0 0,0 1 0 0,0 1 0 15,-6-1 0-15,4 1 0 0,2-1 0 0,0 0 0 16,-1 0 0-16,1 0 128 0,-1 0-128 0,0 0 0 16,0-1 0-16,1 1 0 0,-2 1 0 0,0-1 128 15,-4 0-128-15,5 1 0 0,-5-1 0 0,6 2 128 16,-6-2-128-16,4 1 0 0,-4-1 0 0,0 0 0 16,0 0 0-16,5 0 0 0,-5 0 0 0,5 2 0 0,-5-2 0 0,0 0 128 15,6 0-128-15,-6 0 0 16,0 0 0-16,0 0 0 0,5-2 0 0,0 2 0 15,-5 0 0-15,0 0 0 0,0 0 0 0,6 0 0 0,-6 0 0 0,0 0 32 16,0 0-32-16,5-2 0 0,0 1 0 0,-5 1 0 16,0 0 0-16,0 0 0 0,7 0 0 0,-1-1 0 15,-6 1 0-15,0 0 0 0,6-2 0 0,-6 2 0 16,0 0 0-16,5-2 0 0,-5 2 0 0,5-3 0 16,-5 3 0-16,0 0 0 0,0 0 0 0,5-2 0 0,-5 2 0 0,0 0 0 15,3-4 0-15,-3 4 0 0,0 0 0 16,0 0 0-16,0 0 0 0,0 0 0 0,0 0 0 0,0 0 0 15,0 0 0-15,0 0 0 0,0 0 0 0,0 0 0 16,0 0 0-16,0 0 0 0,0 0 0 0,0 0 0 16,0 0 0-16,0 0 0 0,0 0 0 0,0 0 0 15,0 0 0-15,0 0 0 0,0 0 0 0,0 0 0 16,6 2 0-16,-6-2 0 0,0 0 0 0,0 0 0 16,0 0 0-16,0 0 0 0,0 0 0 0,0 0 0 15,0 0 0-15,0 0 0 0,6 0 0 0,-6 0 0 16,0 0 0-16,0 0 0 0,0 0 0 0,0 0 0 15,0 0 0-15,0 0 0 0,0 0 0 0,0 0 0 16,0 0 0-16,0 0 0 0,0 0 0 0,0 0 0 16,0 0 0-16,0 0 0 0,0 0 0 0,0 0 0 15,6 2 0-15,-6-2 0 0,0 0 0 0,0 0 0 16,7 0 0-16,-7 0 0 0,0 0 0 0,0 0 0 0,6 0 0 0,-1 0 0 16,2 0 0-16,-7 0 0 15,0 0 0-15,0 0 0 0,6 0 0 0,-6 0 0 16,0 0 0-16,0 0 0 0,0 0 0 0,0 0 0 15,0 0 0-15,6 0 0 0,-6 0 0 0,6-2 0 0,-6 2 0 0,0 0 0 16,0 0 0-16,6 0 0 0,-6 0 0 0,5-3 0 16,-1 1 0-16,1-2 0 15,-5 4 0-15,5-4 0 0,-1 0 0 0,-4 4 0 0,3-4 0 0,-3 4 0 16,0 0 0-16,0 0 0 16,0 0 0-16,0 0-160 15,-4-2-368-15,-1 1-80 0,-3 1-16 0,1 2 0 0,-1 2-1824 0,2 0-368 0,1-2-80 0</inkml:trace>
  <inkml:trace contextRef="#ctx0" brushRef="#br0" timeOffset="3857.036">13796 4520 6447 0,'0'0'576'0,"0"0"-576"16,0 0 0-16,0 0 0 0,0 0 4032 0,0 0 704 15,0 0 144-15,0 0 32 0,0 0-2608 0,0 0-512 16,0 0-96-16,0 0-32 16,0 0 192-16,0 0 16 0,0 0 16 0,5 2 0 15,1 1-336-15,-6-3-64 0,0 0-16 0,5 2 0 16,0 1-448-16,0-2-112 0,-5-1-16 0,6 1 0 0,-1 0-336 0,1 0-80 15,0 0-16-15,1 0 0 0,3 0-224 0,0-1-48 16,0 0-16-16,0-1 0 0,4 0 16 0,-1 0 0 16,1 0 0-16,0 0 0 0,0 1 32 0,1 0 16 15,-1 0 0-15,0 0 0 0,-1 0 144 0,-2 1 16 16,1 0 16-16,-2 1 0 0,-1 0-48 0,0 0-16 16,1 0 0-16,-1 0 0 0,0 1-64 0,1-2-16 15,-2 1 0-15,1 0 0 0,0-2-96 0,0 1-32 16,0 0 0-16,-1 0 0 0,2-1-16 0,1 0-128 15,0-1 192-15,-1 0-64 0,3 0-128 0,0 1 160 16,1-2-160-16,-1 1 160 0,1 0-32 0,0 0-128 16,-1 1 192-16,3 0-64 0,-2 0 0 0,-1 0-128 15,0 0 192-15,1 1-64 0,-2 0 16 0,1 0 0 16,-1 1 0-16,-1-2 0 0,0 1-144 0,-1 1 160 0,-1 0-160 0,1 0 160 16,-1-1-160-16,-1 1 0 0,1-1 0 0,1 0 128 15,-1 0-128-15,0-1 0 0,2 0 0 0,-1 0 0 16,1-1 128-16,0 0-128 0,-2 0 0 0,2-1 128 15,1 1-128-15,-1 0 160 0,-1 0-160 16,1 1 160-16,0-2-160 0,-1 1 160 0,-1 0-160 0,1 1 160 16,0 0-160-16,1 0 0 0,-1 0 144 0,2 0-144 15,0 0 0-15,1 1 0 0,-1 2 0 0,1-2 128 16,1 0-128-16,-2 0 0 0,1 1 0 0,1-2 0 16,-1 1 0-16,-2 0 0 0,1-1 0 0,-1 0 0 15,0 0 0-15,0 0 0 0,-1 0 0 0,0 0 128 16,-1 0-128-16,0 0 0 0,-1 0 128 0,1 0-128 0,0-1 128 15,0 0-128-15,-1 1 128 0,1 0-128 0,1 0 0 0,0 0 144 16,-2-2-144-16,1 2 0 0,2-1 128 0,1 0-128 16,0 0 0-16,-1 1 0 0,0-2 0 0,1 2 0 15,-1-2 128-15,1 1-128 0,2 1 128 0,1 0-128 16,-3 0 144-16,1 0-144 0,-1 0 192 0,0 1-64 16,-1-1-128-16,0 1 192 0,-1 0-64 0,1-1 0 15,-3 0-128-15,1 2 192 0,0-2-192 0,-1 1 0 16,0 0 0-16,-2 0 0 0,0-1 0 0,1 2 0 15,-2-2 0-15,1 1 0 0,1 0 0 0,-1-1 0 16,-1 0 0-16,2 1 64 0,0 0-64 0,2 0 0 0,-1 0 0 16,1 1 0-16,-1-1 0 0,1 1 0 15,0-1 0-15,1 1 0 0,0-2 0 0,0 1 0 16,0 1 0-16,0-2 0 0,0 1 0 0,-2 0 0 16,1-1 0-16,0 1 0 0,-1 1 0 0,1-2 0 0,-2 1 0 0,2 0 0 15,0 0 0-15,1 1 0 0,-1-2 0 0,0 1 0 16,0 0 0-16,0 0 0 0,0 0 0 0,-1 0 0 15,-2 0 0-15,0 1 0 0,0 0 0 0,0 0 0 16,-6-2 0-16,0 0 0 0,5 1 0 0,-5-1 0 16,0 0 0-16,0 0 0 0,0 0 0 0,0 0 0 15,0 0 0-15,0 0-208 0,0 0 64 0,0 0 16 16,-4 1-1088-16,-1 0-224 0,-1 0-32 0,2-1-16 16,0 0-2560-16,0-2-512 0</inkml:trace>
  <inkml:trace contextRef="#ctx0" brushRef="#br0" timeOffset="8056.182">17350 4525 12895 0,'0'0'576'0,"0"0"112"0,-4 0-560 0,4 0-128 0,0 0 0 0,-6 0 0 16,0-2 3264-16,1 1 608 15,5 1 128-15,0 0 32 0,-5 0-2016 0,5 0-400 16,0 0-80-16,0 0 0 0,-4 0-256 0,4 0-32 0,0 0-16 0,0 0 0 16,0 0-336-16,0 0-64 0,0 0 0 0,0 0-16 15,0 0-160-15,0 0-16 16,0 0-16-16,0 0 0 0,0 0 32 0,0 0 16 0,5 0 0 0,0 0 0 16,-5 0 16-16,7 0 0 0,0 0 0 0,0 0 0 15,0 0-112-15,1 1-32 0,-1-1 0 0,2 2 0 16,1-2-112-16,0 0-32 0,0 1 0 15,2 0 0-15,-1 0-80 0,2-1-32 0,0 0 0 0,2 2 0 16,1-2 0-16,0 0 0 0,2 0 0 0,0 0 0 16,1 0-16-16,0 0 0 0,0 0 0 0,0 0 0 15,-2-2-64-15,2 2-16 0,-2-1 0 0,-2 0 0 0,1 0-48 0,-2-1-16 16,-1 1 0-16,1 0 0 0,0 0 0 0,0-1-128 16,1 1 192-16,0 0-64 0,-2 1-128 0,3 0 192 15,0 0-192-15,-1 0 192 0,1 1-192 0,-1 2 192 16,1-3-192-16,1 2 192 0,-1-1-192 0,3 1 160 15,-1-2-160-15,-1 3 160 0,0-1-160 0,0-2 0 16,-1 1 0-16,0 0 0 0,-1-1 0 0,0 0 0 16,-1 0 0-16,-1 0 0 0,2 0 0 0,0 0 0 15,-3-1 0-15,2 1 0 0,0 0 0 0,-1 0 128 16,1 0 0-16,0 0 0 0,0 0-128 0,-1 0 128 16,1 0-128-16,-1 1 128 0,0-1-128 0,1 1 192 15,0 0-192-15,0 0 192 0,2 0-192 0,0 0 0 16,1 0 0-16,0 1 128 0,0-1 80 0,0 0 16 15,1 0 0-15,-2 0 0 0,0 0-224 0,1-1-256 16,-3 0 48-16,2 0 16 0,1 0 192 0,-2 0 0 0,1 0 0 0,-1-1 0 16,2 0 0-16,0 1 0 0,-1 0 0 0,0 0 0 15,-1-1 0-15,1 1 0 0,1-1 128 0,0 1-128 16,1-1 0-16,0 1 160 0,-2 0-160 0,1 0 128 16,0 0 112-16,0 0 16 0,0 1 0 0,-2 0 0 15,1-1-256-15,-1 0-256 0,-2 0 48 0,2 0 16 16,-3 0 192-16,1 0 0 0,-1 0 0 0,1 0 0 15,0 0 0-15,-1 0 0 0,1-1 0 16,1 1 0-16,-2 0 0 0,0 0 192 0,1 0-64 0,0 0-128 0,-1-1 0 0,1 1 0 16,-1 0 0-16,1 0-192 0,1-1 192 0,1 1 0 15,-1 0 0-15,0 0 0 0,1 0 0 0,0 0 0 16,-3 0 0-16,1 0 0 0,2 0 160 0,-3 1-32 16,-1 0 0-16,1-1 0 0,-1 1-128 0,-1-1-144 15,0 0 144-15,1 0-208 0,-1 0 208 0,-1 0 0 16,1 0 0-16,1 0 0 0,-1 0 0 0,0 0 0 15,0 0 128-15,1 0-128 0,1-1 128 0,-1 1-128 16,-1-2 0-16,2 1 0 0,0 0 128 0,-2 0-128 16,1 0 0-16,-1 1 80 0,1-1-80 0,1 1 0 15,-1-1 0-15,2 1 0 0,-1 0 0 0,-1 0 0 16,1 0 0-16,1 0 0 0,0 0 0 0,-1 0 0 16,2 1 0-16,-1-1 0 0,0 0 0 0,2 0 0 15,-2 0 0-15,-1 1 0 0,-1-1 0 0,0 1-128 16,0 0 128-16,-1-1-160 0,-2 0 160 0,2 1-128 15,-1-1 128-15,0 0-128 0,-1 0 128 0,0 0 192 0,0 0-32 0,0 1-16 16,-1-1-96-16,0 0-48 0,-1 0 0 0,1 0 0 16,0 0 0-16,0 0 0 15,-1-1 0-15,-6 1 0 0,0 0 0 0,6-1 0 0,-6 1 0 0,0 0 0 16,0 0 0-16,5-1 0 0,-5 1 0 0,0 0 0 16,6-2 0-16,-6 2 0 15,5-2 0-15,2 2 0 0,1-2-368 0,0 2-16 16,1-2 0-16,0 0 0 0,2 1-80 0,0-2-32 0,1 1 0 0,-1-1 0 15,0 0-32-15,-1 1-16 0,-1-1 0 0,-1 0 0 16,-3 0-192-16,-5 3-32 0,4-3-16 0,-4 3 0 16,0 0-2544-16,0 0-512 0</inkml:trace>
  <inkml:trace contextRef="#ctx0" brushRef="#br0" timeOffset="11079.381">19912 4495 14735 0,'0'0'1312'0,"0"0"-1056"16,0 0-256-16,0 0 0 0,0 0 3168 0,0 0 576 16,0 0 112-16,0 0 32 0,0 0-1648 0,0 0-320 15,0 0-64-15,0 0 0 0,0-5-656 0,0 5-128 16,0-4-32-16,1-1 0 0,-1 5-272 0,2-5-48 15,-2 5-16-15,4-4 0 0,2 2 32 0,0-1 0 16,0 2 0-16,1 0 0 0,1 2 32 0,0 1 16 16,-1 0 0-16,2 1 0 0,2 0-112 0,0 1-32 15,0 0 0-15,1 0 0 0,1 0-240 0,0-1-48 16,0 0-16-16,1 1 0 0,1-3-144 0,-3 2-16 0,1-2-16 0,1-1 0 16,-2 0-160-16,2-1 0 0,-1 0 144 0,0 0-144 15,-1-1 0-15,1 0 0 16,-1 1 0-16,-1 0 128 0,0 1-128 0,-1 1 0 15,-1 2 0-15,-3-2 0 16,0 2-368-16,-6-3-32 0,4 5-16 0,-1 1 0 16,-2 0-1312-16,-1-6-272 0,0 7-48 0,0-7-11504 15,-2 4-2288-15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21643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87389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341044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3" name="Picture 2">
            <a:extLst>
              <a:ext uri="{FF2B5EF4-FFF2-40B4-BE49-F238E27FC236}">
                <a16:creationId xmlns:a16="http://schemas.microsoft.com/office/drawing/2014/main" id="{76CD9732-38F6-429A-80B4-0D5E5CCEE5CB}"/>
              </a:ext>
            </a:extLst>
          </p:cNvPr>
          <p:cNvPicPr>
            <a:picLocks noChangeAspect="1"/>
          </p:cNvPicPr>
          <p:nvPr/>
        </p:nvPicPr>
        <p:blipFill>
          <a:blip r:embed="rId2"/>
          <a:stretch>
            <a:fillRect/>
          </a:stretch>
        </p:blipFill>
        <p:spPr>
          <a:xfrm>
            <a:off x="4569101" y="-300"/>
            <a:ext cx="4602079" cy="5143500"/>
          </a:xfrm>
          <a:prstGeom prst="rect">
            <a:avLst/>
          </a:prstGeom>
        </p:spPr>
      </p:pic>
      <p:sp>
        <p:nvSpPr>
          <p:cNvPr id="10" name="Google Shape;10;p2"/>
          <p:cNvSpPr/>
          <p:nvPr/>
        </p:nvSpPr>
        <p:spPr>
          <a:xfrm flipH="1">
            <a:off x="-688" y="0"/>
            <a:ext cx="4575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468925" y="2387250"/>
            <a:ext cx="3636600" cy="2259000"/>
          </a:xfrm>
          <a:prstGeom prst="rect">
            <a:avLst/>
          </a:prstGeom>
        </p:spPr>
        <p:txBody>
          <a:bodyPr spcFirstLastPara="1" wrap="square" lIns="91425" tIns="91425" rIns="91425" bIns="91425" anchor="t" anchorCtr="0"/>
          <a:lstStyle>
            <a:lvl1pPr lvl="0">
              <a:spcBef>
                <a:spcPts val="0"/>
              </a:spcBef>
              <a:spcAft>
                <a:spcPts val="0"/>
              </a:spcAft>
              <a:buClr>
                <a:srgbClr val="F67031"/>
              </a:buClr>
              <a:buSzPts val="3000"/>
              <a:buNone/>
              <a:defRPr sz="3000" b="1">
                <a:solidFill>
                  <a:srgbClr val="B57BA6"/>
                </a:solidFill>
              </a:defRPr>
            </a:lvl1pPr>
            <a:lvl2pPr lvl="1">
              <a:spcBef>
                <a:spcPts val="0"/>
              </a:spcBef>
              <a:spcAft>
                <a:spcPts val="0"/>
              </a:spcAft>
              <a:buClr>
                <a:srgbClr val="F67031"/>
              </a:buClr>
              <a:buSzPts val="3000"/>
              <a:buNone/>
              <a:defRPr sz="3000" b="1">
                <a:solidFill>
                  <a:srgbClr val="F67031"/>
                </a:solidFill>
              </a:defRPr>
            </a:lvl2pPr>
            <a:lvl3pPr lvl="2">
              <a:spcBef>
                <a:spcPts val="0"/>
              </a:spcBef>
              <a:spcAft>
                <a:spcPts val="0"/>
              </a:spcAft>
              <a:buClr>
                <a:srgbClr val="F67031"/>
              </a:buClr>
              <a:buSzPts val="3000"/>
              <a:buNone/>
              <a:defRPr sz="3000" b="1">
                <a:solidFill>
                  <a:srgbClr val="F67031"/>
                </a:solidFill>
              </a:defRPr>
            </a:lvl3pPr>
            <a:lvl4pPr lvl="3">
              <a:spcBef>
                <a:spcPts val="0"/>
              </a:spcBef>
              <a:spcAft>
                <a:spcPts val="0"/>
              </a:spcAft>
              <a:buClr>
                <a:srgbClr val="F67031"/>
              </a:buClr>
              <a:buSzPts val="3000"/>
              <a:buNone/>
              <a:defRPr sz="3000" b="1">
                <a:solidFill>
                  <a:srgbClr val="F67031"/>
                </a:solidFill>
              </a:defRPr>
            </a:lvl4pPr>
            <a:lvl5pPr lvl="4">
              <a:spcBef>
                <a:spcPts val="0"/>
              </a:spcBef>
              <a:spcAft>
                <a:spcPts val="0"/>
              </a:spcAft>
              <a:buClr>
                <a:srgbClr val="F67031"/>
              </a:buClr>
              <a:buSzPts val="3000"/>
              <a:buNone/>
              <a:defRPr sz="3000" b="1">
                <a:solidFill>
                  <a:srgbClr val="F67031"/>
                </a:solidFill>
              </a:defRPr>
            </a:lvl5pPr>
            <a:lvl6pPr lvl="5">
              <a:spcBef>
                <a:spcPts val="0"/>
              </a:spcBef>
              <a:spcAft>
                <a:spcPts val="0"/>
              </a:spcAft>
              <a:buClr>
                <a:srgbClr val="F67031"/>
              </a:buClr>
              <a:buSzPts val="3000"/>
              <a:buNone/>
              <a:defRPr sz="3000" b="1">
                <a:solidFill>
                  <a:srgbClr val="F67031"/>
                </a:solidFill>
              </a:defRPr>
            </a:lvl6pPr>
            <a:lvl7pPr lvl="6">
              <a:spcBef>
                <a:spcPts val="0"/>
              </a:spcBef>
              <a:spcAft>
                <a:spcPts val="0"/>
              </a:spcAft>
              <a:buClr>
                <a:srgbClr val="F67031"/>
              </a:buClr>
              <a:buSzPts val="3000"/>
              <a:buNone/>
              <a:defRPr sz="3000" b="1">
                <a:solidFill>
                  <a:srgbClr val="F67031"/>
                </a:solidFill>
              </a:defRPr>
            </a:lvl7pPr>
            <a:lvl8pPr lvl="7">
              <a:spcBef>
                <a:spcPts val="0"/>
              </a:spcBef>
              <a:spcAft>
                <a:spcPts val="0"/>
              </a:spcAft>
              <a:buClr>
                <a:srgbClr val="F67031"/>
              </a:buClr>
              <a:buSzPts val="3000"/>
              <a:buNone/>
              <a:defRPr sz="3000" b="1">
                <a:solidFill>
                  <a:srgbClr val="F67031"/>
                </a:solidFill>
              </a:defRPr>
            </a:lvl8pPr>
            <a:lvl9pPr lvl="8">
              <a:spcBef>
                <a:spcPts val="0"/>
              </a:spcBef>
              <a:spcAft>
                <a:spcPts val="0"/>
              </a:spcAft>
              <a:buClr>
                <a:srgbClr val="F67031"/>
              </a:buClr>
              <a:buSzPts val="3000"/>
              <a:buNone/>
              <a:defRPr sz="3000" b="1">
                <a:solidFill>
                  <a:srgbClr val="F67031"/>
                </a:solidFill>
              </a:defRPr>
            </a:lvl9pPr>
          </a:lstStyle>
          <a:p>
            <a:r>
              <a:rPr lang="en-US"/>
              <a:t>Click to edit Master title style</a:t>
            </a:r>
            <a:endParaRPr dirty="0"/>
          </a:p>
        </p:txBody>
      </p:sp>
      <p:sp>
        <p:nvSpPr>
          <p:cNvPr id="12" name="Google Shape;12;p2"/>
          <p:cNvSpPr/>
          <p:nvPr/>
        </p:nvSpPr>
        <p:spPr>
          <a:xfrm>
            <a:off x="4574900" y="-150"/>
            <a:ext cx="185400" cy="5143500"/>
          </a:xfrm>
          <a:prstGeom prst="rect">
            <a:avLst/>
          </a:prstGeom>
          <a:gradFill>
            <a:gsLst>
              <a:gs pos="0">
                <a:srgbClr val="000014">
                  <a:alpha val="49803"/>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626159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65"/>
        <p:cNvGrpSpPr/>
        <p:nvPr/>
      </p:nvGrpSpPr>
      <p:grpSpPr>
        <a:xfrm>
          <a:off x="0" y="0"/>
          <a:ext cx="0" cy="0"/>
          <a:chOff x="0" y="0"/>
          <a:chExt cx="0" cy="0"/>
        </a:xfrm>
      </p:grpSpPr>
      <p:pic>
        <p:nvPicPr>
          <p:cNvPr id="8" name="Picture 7">
            <a:extLst>
              <a:ext uri="{FF2B5EF4-FFF2-40B4-BE49-F238E27FC236}">
                <a16:creationId xmlns:a16="http://schemas.microsoft.com/office/drawing/2014/main" id="{C559A83B-C13C-4757-9F87-A8ACFB64DCB1}"/>
              </a:ext>
            </a:extLst>
          </p:cNvPr>
          <p:cNvPicPr>
            <a:picLocks noChangeAspect="1"/>
          </p:cNvPicPr>
          <p:nvPr/>
        </p:nvPicPr>
        <p:blipFill>
          <a:blip r:embed="rId2"/>
          <a:stretch>
            <a:fillRect/>
          </a:stretch>
        </p:blipFill>
        <p:spPr>
          <a:xfrm>
            <a:off x="1" y="4274433"/>
            <a:ext cx="2585474" cy="869067"/>
          </a:xfrm>
          <a:prstGeom prst="rect">
            <a:avLst/>
          </a:prstGeom>
        </p:spPr>
      </p:pic>
      <p:sp>
        <p:nvSpPr>
          <p:cNvPr id="66" name="Google Shape;66;p11"/>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7" name="Google Shape;67;p11"/>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1"/>
          <p:cNvSpPr txBox="1">
            <a:spLocks noGrp="1"/>
          </p:cNvSpPr>
          <p:nvPr>
            <p:ph type="title"/>
          </p:nvPr>
        </p:nvSpPr>
        <p:spPr>
          <a:xfrm>
            <a:off x="234450" y="575500"/>
            <a:ext cx="2046300" cy="3981000"/>
          </a:xfrm>
          <a:prstGeom prst="rect">
            <a:avLst/>
          </a:prstGeom>
        </p:spPr>
        <p:txBody>
          <a:bodyPr spcFirstLastPara="1" wrap="square" lIns="91425" tIns="91425" rIns="91425" bIns="91425" anchor="t"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r>
              <a:rPr lang="en-US"/>
              <a:t>Click to edit Master title style</a:t>
            </a:r>
            <a:endParaRPr/>
          </a:p>
        </p:txBody>
      </p:sp>
      <p:sp>
        <p:nvSpPr>
          <p:cNvPr id="69" name="Google Shape;69;p11"/>
          <p:cNvSpPr txBox="1">
            <a:spLocks noGrp="1"/>
          </p:cNvSpPr>
          <p:nvPr>
            <p:ph type="body" idx="1"/>
          </p:nvPr>
        </p:nvSpPr>
        <p:spPr>
          <a:xfrm>
            <a:off x="3062200" y="575500"/>
            <a:ext cx="2730000" cy="3981000"/>
          </a:xfrm>
          <a:prstGeom prst="rect">
            <a:avLst/>
          </a:prstGeom>
        </p:spPr>
        <p:txBody>
          <a:bodyPr spcFirstLastPara="1" wrap="square" lIns="91425" tIns="91425" rIns="91425" bIns="91425" anchor="t" anchorCtr="0"/>
          <a:lstStyle>
            <a:lvl1pPr marL="457200" lvl="0" indent="-298450">
              <a:spcBef>
                <a:spcPts val="60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pPr lvl="0"/>
            <a:r>
              <a:rPr lang="en-US"/>
              <a:t>Edit Master text styles</a:t>
            </a:r>
          </a:p>
        </p:txBody>
      </p:sp>
      <p:sp>
        <p:nvSpPr>
          <p:cNvPr id="70" name="Google Shape;70;p11"/>
          <p:cNvSpPr txBox="1">
            <a:spLocks noGrp="1"/>
          </p:cNvSpPr>
          <p:nvPr>
            <p:ph type="body" idx="2"/>
          </p:nvPr>
        </p:nvSpPr>
        <p:spPr>
          <a:xfrm>
            <a:off x="5956701" y="575500"/>
            <a:ext cx="2730000" cy="3981000"/>
          </a:xfrm>
          <a:prstGeom prst="rect">
            <a:avLst/>
          </a:prstGeom>
        </p:spPr>
        <p:txBody>
          <a:bodyPr spcFirstLastPara="1" wrap="square" lIns="91425" tIns="91425" rIns="91425" bIns="91425" anchor="t" anchorCtr="0"/>
          <a:lstStyle>
            <a:lvl1pPr marL="457200" lvl="0" indent="-298450">
              <a:spcBef>
                <a:spcPts val="60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pPr lvl="0"/>
            <a:r>
              <a:rPr lang="en-US"/>
              <a:t>Edit Master text styles</a:t>
            </a:r>
          </a:p>
        </p:txBody>
      </p:sp>
      <p:sp>
        <p:nvSpPr>
          <p:cNvPr id="71" name="Google Shape;71;p1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55502707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D40F63F-3C9C-CD48-8D2C-3427CCC7325A}"/>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620392088"/>
      </p:ext>
    </p:extLst>
  </p:cSld>
  <p:clrMapOvr>
    <a:masterClrMapping/>
  </p:clrMapOvr>
  <p:transition>
    <p:fade thruBlk="1"/>
  </p:transition>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preserve="1" userDrawn="1">
  <p:cSld name="1_Title + 1 column">
    <p:spTree>
      <p:nvGrpSpPr>
        <p:cNvPr id="1" name="Shape 32"/>
        <p:cNvGrpSpPr/>
        <p:nvPr/>
      </p:nvGrpSpPr>
      <p:grpSpPr>
        <a:xfrm>
          <a:off x="0" y="0"/>
          <a:ext cx="0" cy="0"/>
          <a:chOff x="0" y="0"/>
          <a:chExt cx="0" cy="0"/>
        </a:xfrm>
      </p:grpSpPr>
      <p:sp>
        <p:nvSpPr>
          <p:cNvPr id="33" name="Google Shape;33;p6"/>
          <p:cNvSpPr/>
          <p:nvPr userDrawn="1"/>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4" name="Google Shape;34;p6"/>
          <p:cNvSpPr/>
          <p:nvPr userDrawn="1"/>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36;p6"/>
          <p:cNvSpPr txBox="1">
            <a:spLocks noGrp="1"/>
          </p:cNvSpPr>
          <p:nvPr>
            <p:ph type="body" idx="1"/>
          </p:nvPr>
        </p:nvSpPr>
        <p:spPr>
          <a:xfrm>
            <a:off x="3090625" y="575500"/>
            <a:ext cx="5596200" cy="3981000"/>
          </a:xfrm>
          <a:prstGeom prst="rect">
            <a:avLst/>
          </a:prstGeom>
        </p:spPr>
        <p:txBody>
          <a:bodyPr spcFirstLastPara="1" wrap="square" lIns="91425" tIns="91425" rIns="91425" bIns="91425" anchor="t" anchorCtr="0"/>
          <a:lstStyle>
            <a:lvl1pPr marL="457200" lvl="0" indent="-317500">
              <a:spcBef>
                <a:spcPts val="60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dirty="0"/>
          </a:p>
        </p:txBody>
      </p:sp>
      <p:sp>
        <p:nvSpPr>
          <p:cNvPr id="37" name="Google Shape;37;p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16" name="Google Shape;363;p47">
            <a:extLst>
              <a:ext uri="{FF2B5EF4-FFF2-40B4-BE49-F238E27FC236}">
                <a16:creationId xmlns:a16="http://schemas.microsoft.com/office/drawing/2014/main" id="{3541BDF9-5784-074C-A08C-87376337677D}"/>
              </a:ext>
            </a:extLst>
          </p:cNvPr>
          <p:cNvGrpSpPr/>
          <p:nvPr userDrawn="1"/>
        </p:nvGrpSpPr>
        <p:grpSpPr>
          <a:xfrm>
            <a:off x="234451" y="613658"/>
            <a:ext cx="372594" cy="360301"/>
            <a:chOff x="1247825" y="5001950"/>
            <a:chExt cx="443300" cy="428675"/>
          </a:xfrm>
        </p:grpSpPr>
        <p:sp>
          <p:nvSpPr>
            <p:cNvPr id="17" name="Google Shape;364;p47">
              <a:extLst>
                <a:ext uri="{FF2B5EF4-FFF2-40B4-BE49-F238E27FC236}">
                  <a16:creationId xmlns:a16="http://schemas.microsoft.com/office/drawing/2014/main" id="{572CE08A-2EDE-ED40-8929-A4D030F473E9}"/>
                </a:ext>
              </a:extLst>
            </p:cNvPr>
            <p:cNvSpPr/>
            <p:nvPr/>
          </p:nvSpPr>
          <p:spPr>
            <a:xfrm>
              <a:off x="1247825" y="5168175"/>
              <a:ext cx="373875" cy="221650"/>
            </a:xfrm>
            <a:custGeom>
              <a:avLst/>
              <a:gdLst/>
              <a:ahLst/>
              <a:cxnLst/>
              <a:rect l="l" t="t" r="r" b="b"/>
              <a:pathLst>
                <a:path w="14955" h="8866" fill="none" extrusionOk="0">
                  <a:moveTo>
                    <a:pt x="12178" y="8865"/>
                  </a:moveTo>
                  <a:lnTo>
                    <a:pt x="12178" y="8865"/>
                  </a:lnTo>
                  <a:lnTo>
                    <a:pt x="12325" y="8841"/>
                  </a:lnTo>
                  <a:lnTo>
                    <a:pt x="12471" y="8792"/>
                  </a:lnTo>
                  <a:lnTo>
                    <a:pt x="12592" y="8695"/>
                  </a:lnTo>
                  <a:lnTo>
                    <a:pt x="12666" y="8573"/>
                  </a:lnTo>
                  <a:lnTo>
                    <a:pt x="12666" y="8573"/>
                  </a:lnTo>
                  <a:lnTo>
                    <a:pt x="12958" y="8037"/>
                  </a:lnTo>
                  <a:lnTo>
                    <a:pt x="13323" y="7331"/>
                  </a:lnTo>
                  <a:lnTo>
                    <a:pt x="13688" y="6454"/>
                  </a:lnTo>
                  <a:lnTo>
                    <a:pt x="13883" y="5991"/>
                  </a:lnTo>
                  <a:lnTo>
                    <a:pt x="14078" y="5480"/>
                  </a:lnTo>
                  <a:lnTo>
                    <a:pt x="14249" y="4944"/>
                  </a:lnTo>
                  <a:lnTo>
                    <a:pt x="14419" y="4360"/>
                  </a:lnTo>
                  <a:lnTo>
                    <a:pt x="14565" y="3775"/>
                  </a:lnTo>
                  <a:lnTo>
                    <a:pt x="14711" y="3166"/>
                  </a:lnTo>
                  <a:lnTo>
                    <a:pt x="14809" y="2533"/>
                  </a:lnTo>
                  <a:lnTo>
                    <a:pt x="14882" y="1875"/>
                  </a:lnTo>
                  <a:lnTo>
                    <a:pt x="14931" y="1218"/>
                  </a:lnTo>
                  <a:lnTo>
                    <a:pt x="14955" y="536"/>
                  </a:lnTo>
                  <a:lnTo>
                    <a:pt x="14955" y="536"/>
                  </a:lnTo>
                  <a:lnTo>
                    <a:pt x="14955" y="438"/>
                  </a:lnTo>
                  <a:lnTo>
                    <a:pt x="14906" y="341"/>
                  </a:lnTo>
                  <a:lnTo>
                    <a:pt x="14857" y="244"/>
                  </a:lnTo>
                  <a:lnTo>
                    <a:pt x="14809" y="146"/>
                  </a:lnTo>
                  <a:lnTo>
                    <a:pt x="14711" y="97"/>
                  </a:lnTo>
                  <a:lnTo>
                    <a:pt x="14614" y="24"/>
                  </a:lnTo>
                  <a:lnTo>
                    <a:pt x="14516" y="0"/>
                  </a:lnTo>
                  <a:lnTo>
                    <a:pt x="14395" y="0"/>
                  </a:lnTo>
                  <a:lnTo>
                    <a:pt x="3338" y="0"/>
                  </a:lnTo>
                  <a:lnTo>
                    <a:pt x="3338" y="0"/>
                  </a:lnTo>
                  <a:lnTo>
                    <a:pt x="3216" y="0"/>
                  </a:lnTo>
                  <a:lnTo>
                    <a:pt x="3118" y="24"/>
                  </a:lnTo>
                  <a:lnTo>
                    <a:pt x="3021" y="97"/>
                  </a:lnTo>
                  <a:lnTo>
                    <a:pt x="2924" y="146"/>
                  </a:lnTo>
                  <a:lnTo>
                    <a:pt x="2875" y="244"/>
                  </a:lnTo>
                  <a:lnTo>
                    <a:pt x="2826" y="341"/>
                  </a:lnTo>
                  <a:lnTo>
                    <a:pt x="2777" y="438"/>
                  </a:lnTo>
                  <a:lnTo>
                    <a:pt x="2777" y="536"/>
                  </a:lnTo>
                  <a:lnTo>
                    <a:pt x="2777" y="536"/>
                  </a:lnTo>
                  <a:lnTo>
                    <a:pt x="2777" y="706"/>
                  </a:lnTo>
                  <a:lnTo>
                    <a:pt x="2777" y="706"/>
                  </a:lnTo>
                  <a:lnTo>
                    <a:pt x="2558" y="633"/>
                  </a:lnTo>
                  <a:lnTo>
                    <a:pt x="2363" y="585"/>
                  </a:lnTo>
                  <a:lnTo>
                    <a:pt x="2144" y="560"/>
                  </a:lnTo>
                  <a:lnTo>
                    <a:pt x="1949" y="536"/>
                  </a:lnTo>
                  <a:lnTo>
                    <a:pt x="1949" y="536"/>
                  </a:lnTo>
                  <a:lnTo>
                    <a:pt x="1755" y="560"/>
                  </a:lnTo>
                  <a:lnTo>
                    <a:pt x="1560" y="585"/>
                  </a:lnTo>
                  <a:lnTo>
                    <a:pt x="1365" y="633"/>
                  </a:lnTo>
                  <a:lnTo>
                    <a:pt x="1194" y="706"/>
                  </a:lnTo>
                  <a:lnTo>
                    <a:pt x="1024" y="779"/>
                  </a:lnTo>
                  <a:lnTo>
                    <a:pt x="853" y="877"/>
                  </a:lnTo>
                  <a:lnTo>
                    <a:pt x="707" y="999"/>
                  </a:lnTo>
                  <a:lnTo>
                    <a:pt x="561" y="1120"/>
                  </a:lnTo>
                  <a:lnTo>
                    <a:pt x="439" y="1242"/>
                  </a:lnTo>
                  <a:lnTo>
                    <a:pt x="342" y="1413"/>
                  </a:lnTo>
                  <a:lnTo>
                    <a:pt x="244" y="1559"/>
                  </a:lnTo>
                  <a:lnTo>
                    <a:pt x="147" y="1729"/>
                  </a:lnTo>
                  <a:lnTo>
                    <a:pt x="98" y="1900"/>
                  </a:lnTo>
                  <a:lnTo>
                    <a:pt x="50" y="2095"/>
                  </a:lnTo>
                  <a:lnTo>
                    <a:pt x="1" y="2289"/>
                  </a:lnTo>
                  <a:lnTo>
                    <a:pt x="1" y="2484"/>
                  </a:lnTo>
                  <a:lnTo>
                    <a:pt x="1" y="2484"/>
                  </a:lnTo>
                  <a:lnTo>
                    <a:pt x="25" y="2850"/>
                  </a:lnTo>
                  <a:lnTo>
                    <a:pt x="98" y="3191"/>
                  </a:lnTo>
                  <a:lnTo>
                    <a:pt x="220" y="3556"/>
                  </a:lnTo>
                  <a:lnTo>
                    <a:pt x="366" y="3872"/>
                  </a:lnTo>
                  <a:lnTo>
                    <a:pt x="561" y="4213"/>
                  </a:lnTo>
                  <a:lnTo>
                    <a:pt x="780" y="4530"/>
                  </a:lnTo>
                  <a:lnTo>
                    <a:pt x="1024" y="4822"/>
                  </a:lnTo>
                  <a:lnTo>
                    <a:pt x="1292" y="5090"/>
                  </a:lnTo>
                  <a:lnTo>
                    <a:pt x="1584" y="5334"/>
                  </a:lnTo>
                  <a:lnTo>
                    <a:pt x="1901" y="5577"/>
                  </a:lnTo>
                  <a:lnTo>
                    <a:pt x="2242" y="5772"/>
                  </a:lnTo>
                  <a:lnTo>
                    <a:pt x="2583" y="5943"/>
                  </a:lnTo>
                  <a:lnTo>
                    <a:pt x="2924" y="6089"/>
                  </a:lnTo>
                  <a:lnTo>
                    <a:pt x="3265" y="6186"/>
                  </a:lnTo>
                  <a:lnTo>
                    <a:pt x="3605" y="6259"/>
                  </a:lnTo>
                  <a:lnTo>
                    <a:pt x="3946" y="6284"/>
                  </a:lnTo>
                  <a:lnTo>
                    <a:pt x="3946" y="6284"/>
                  </a:lnTo>
                  <a:lnTo>
                    <a:pt x="4068" y="6625"/>
                  </a:lnTo>
                  <a:lnTo>
                    <a:pt x="4214" y="6941"/>
                  </a:lnTo>
                  <a:lnTo>
                    <a:pt x="4507" y="7574"/>
                  </a:lnTo>
                  <a:lnTo>
                    <a:pt x="4799" y="8110"/>
                  </a:lnTo>
                  <a:lnTo>
                    <a:pt x="5067" y="8573"/>
                  </a:lnTo>
                  <a:lnTo>
                    <a:pt x="5067" y="8573"/>
                  </a:lnTo>
                  <a:lnTo>
                    <a:pt x="5140" y="8695"/>
                  </a:lnTo>
                  <a:lnTo>
                    <a:pt x="5262" y="8792"/>
                  </a:lnTo>
                  <a:lnTo>
                    <a:pt x="5408" y="8841"/>
                  </a:lnTo>
                  <a:lnTo>
                    <a:pt x="5554" y="8865"/>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65;p47">
              <a:extLst>
                <a:ext uri="{FF2B5EF4-FFF2-40B4-BE49-F238E27FC236}">
                  <a16:creationId xmlns:a16="http://schemas.microsoft.com/office/drawing/2014/main" id="{E3272AF4-EF81-B947-99F7-208AC87C7B41}"/>
                </a:ext>
              </a:extLst>
            </p:cNvPr>
            <p:cNvSpPr/>
            <p:nvPr/>
          </p:nvSpPr>
          <p:spPr>
            <a:xfrm>
              <a:off x="1275850" y="5209575"/>
              <a:ext cx="60900" cy="87075"/>
            </a:xfrm>
            <a:custGeom>
              <a:avLst/>
              <a:gdLst/>
              <a:ahLst/>
              <a:cxnLst/>
              <a:rect l="l" t="t" r="r" b="b"/>
              <a:pathLst>
                <a:path w="2436" h="3483" fill="none" extrusionOk="0">
                  <a:moveTo>
                    <a:pt x="0" y="828"/>
                  </a:moveTo>
                  <a:lnTo>
                    <a:pt x="0" y="828"/>
                  </a:lnTo>
                  <a:lnTo>
                    <a:pt x="0" y="658"/>
                  </a:lnTo>
                  <a:lnTo>
                    <a:pt x="49" y="512"/>
                  </a:lnTo>
                  <a:lnTo>
                    <a:pt x="122" y="366"/>
                  </a:lnTo>
                  <a:lnTo>
                    <a:pt x="244" y="244"/>
                  </a:lnTo>
                  <a:lnTo>
                    <a:pt x="366" y="146"/>
                  </a:lnTo>
                  <a:lnTo>
                    <a:pt x="487" y="73"/>
                  </a:lnTo>
                  <a:lnTo>
                    <a:pt x="658" y="25"/>
                  </a:lnTo>
                  <a:lnTo>
                    <a:pt x="828" y="0"/>
                  </a:lnTo>
                  <a:lnTo>
                    <a:pt x="828" y="0"/>
                  </a:lnTo>
                  <a:lnTo>
                    <a:pt x="950" y="0"/>
                  </a:lnTo>
                  <a:lnTo>
                    <a:pt x="1072" y="25"/>
                  </a:lnTo>
                  <a:lnTo>
                    <a:pt x="1340" y="122"/>
                  </a:lnTo>
                  <a:lnTo>
                    <a:pt x="1559" y="268"/>
                  </a:lnTo>
                  <a:lnTo>
                    <a:pt x="1754" y="414"/>
                  </a:lnTo>
                  <a:lnTo>
                    <a:pt x="1754" y="414"/>
                  </a:lnTo>
                  <a:lnTo>
                    <a:pt x="1803" y="780"/>
                  </a:lnTo>
                  <a:lnTo>
                    <a:pt x="1876" y="1169"/>
                  </a:lnTo>
                  <a:lnTo>
                    <a:pt x="2046" y="1997"/>
                  </a:lnTo>
                  <a:lnTo>
                    <a:pt x="2265" y="2801"/>
                  </a:lnTo>
                  <a:lnTo>
                    <a:pt x="2436" y="3483"/>
                  </a:lnTo>
                  <a:lnTo>
                    <a:pt x="2436" y="3483"/>
                  </a:lnTo>
                  <a:lnTo>
                    <a:pt x="2241" y="3434"/>
                  </a:lnTo>
                  <a:lnTo>
                    <a:pt x="2022" y="3361"/>
                  </a:lnTo>
                  <a:lnTo>
                    <a:pt x="1827" y="3264"/>
                  </a:lnTo>
                  <a:lnTo>
                    <a:pt x="1608" y="3142"/>
                  </a:lnTo>
                  <a:lnTo>
                    <a:pt x="1413" y="3020"/>
                  </a:lnTo>
                  <a:lnTo>
                    <a:pt x="1194" y="2874"/>
                  </a:lnTo>
                  <a:lnTo>
                    <a:pt x="999" y="2704"/>
                  </a:lnTo>
                  <a:lnTo>
                    <a:pt x="804" y="2533"/>
                  </a:lnTo>
                  <a:lnTo>
                    <a:pt x="634" y="2338"/>
                  </a:lnTo>
                  <a:lnTo>
                    <a:pt x="487" y="2143"/>
                  </a:lnTo>
                  <a:lnTo>
                    <a:pt x="341" y="1924"/>
                  </a:lnTo>
                  <a:lnTo>
                    <a:pt x="219" y="1729"/>
                  </a:lnTo>
                  <a:lnTo>
                    <a:pt x="122" y="1510"/>
                  </a:lnTo>
                  <a:lnTo>
                    <a:pt x="49" y="1267"/>
                  </a:lnTo>
                  <a:lnTo>
                    <a:pt x="0" y="1047"/>
                  </a:lnTo>
                  <a:lnTo>
                    <a:pt x="0" y="828"/>
                  </a:lnTo>
                  <a:lnTo>
                    <a:pt x="0" y="82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66;p47">
              <a:extLst>
                <a:ext uri="{FF2B5EF4-FFF2-40B4-BE49-F238E27FC236}">
                  <a16:creationId xmlns:a16="http://schemas.microsoft.com/office/drawing/2014/main" id="{584652AF-EDE0-DE40-8E38-1CC1E523A7C4}"/>
                </a:ext>
              </a:extLst>
            </p:cNvPr>
            <p:cNvSpPr/>
            <p:nvPr/>
          </p:nvSpPr>
          <p:spPr>
            <a:xfrm>
              <a:off x="1247825" y="5391625"/>
              <a:ext cx="443300" cy="39000"/>
            </a:xfrm>
            <a:custGeom>
              <a:avLst/>
              <a:gdLst/>
              <a:ahLst/>
              <a:cxnLst/>
              <a:rect l="l" t="t" r="r" b="b"/>
              <a:pathLst>
                <a:path w="17732" h="1560" fill="none" extrusionOk="0">
                  <a:moveTo>
                    <a:pt x="16611" y="1559"/>
                  </a:moveTo>
                  <a:lnTo>
                    <a:pt x="1121" y="1559"/>
                  </a:lnTo>
                  <a:lnTo>
                    <a:pt x="1121" y="1559"/>
                  </a:lnTo>
                  <a:lnTo>
                    <a:pt x="1000" y="1535"/>
                  </a:lnTo>
                  <a:lnTo>
                    <a:pt x="878" y="1510"/>
                  </a:lnTo>
                  <a:lnTo>
                    <a:pt x="780" y="1462"/>
                  </a:lnTo>
                  <a:lnTo>
                    <a:pt x="683" y="1389"/>
                  </a:lnTo>
                  <a:lnTo>
                    <a:pt x="488" y="1218"/>
                  </a:lnTo>
                  <a:lnTo>
                    <a:pt x="318" y="999"/>
                  </a:lnTo>
                  <a:lnTo>
                    <a:pt x="196" y="755"/>
                  </a:lnTo>
                  <a:lnTo>
                    <a:pt x="98" y="487"/>
                  </a:lnTo>
                  <a:lnTo>
                    <a:pt x="25" y="244"/>
                  </a:lnTo>
                  <a:lnTo>
                    <a:pt x="1" y="0"/>
                  </a:lnTo>
                  <a:lnTo>
                    <a:pt x="17731" y="0"/>
                  </a:lnTo>
                  <a:lnTo>
                    <a:pt x="17731" y="0"/>
                  </a:lnTo>
                  <a:lnTo>
                    <a:pt x="17707" y="244"/>
                  </a:lnTo>
                  <a:lnTo>
                    <a:pt x="17634" y="487"/>
                  </a:lnTo>
                  <a:lnTo>
                    <a:pt x="17537" y="755"/>
                  </a:lnTo>
                  <a:lnTo>
                    <a:pt x="17415" y="999"/>
                  </a:lnTo>
                  <a:lnTo>
                    <a:pt x="17244" y="1218"/>
                  </a:lnTo>
                  <a:lnTo>
                    <a:pt x="17049" y="1389"/>
                  </a:lnTo>
                  <a:lnTo>
                    <a:pt x="16952" y="1462"/>
                  </a:lnTo>
                  <a:lnTo>
                    <a:pt x="16855" y="1510"/>
                  </a:lnTo>
                  <a:lnTo>
                    <a:pt x="16733" y="1535"/>
                  </a:lnTo>
                  <a:lnTo>
                    <a:pt x="16611" y="1559"/>
                  </a:lnTo>
                  <a:lnTo>
                    <a:pt x="16611" y="1559"/>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67;p47">
              <a:extLst>
                <a:ext uri="{FF2B5EF4-FFF2-40B4-BE49-F238E27FC236}">
                  <a16:creationId xmlns:a16="http://schemas.microsoft.com/office/drawing/2014/main" id="{C22F9A86-3FF7-6945-90B2-1F66B4E0EEB8}"/>
                </a:ext>
              </a:extLst>
            </p:cNvPr>
            <p:cNvSpPr/>
            <p:nvPr/>
          </p:nvSpPr>
          <p:spPr>
            <a:xfrm>
              <a:off x="1454850" y="5001950"/>
              <a:ext cx="17075" cy="114475"/>
            </a:xfrm>
            <a:custGeom>
              <a:avLst/>
              <a:gdLst/>
              <a:ahLst/>
              <a:cxnLst/>
              <a:rect l="l" t="t" r="r" b="b"/>
              <a:pathLst>
                <a:path w="683" h="4579" fill="none" extrusionOk="0">
                  <a:moveTo>
                    <a:pt x="683" y="0"/>
                  </a:moveTo>
                  <a:lnTo>
                    <a:pt x="683" y="0"/>
                  </a:lnTo>
                  <a:lnTo>
                    <a:pt x="658" y="171"/>
                  </a:lnTo>
                  <a:lnTo>
                    <a:pt x="610" y="317"/>
                  </a:lnTo>
                  <a:lnTo>
                    <a:pt x="512" y="439"/>
                  </a:lnTo>
                  <a:lnTo>
                    <a:pt x="415" y="585"/>
                  </a:lnTo>
                  <a:lnTo>
                    <a:pt x="415" y="585"/>
                  </a:lnTo>
                  <a:lnTo>
                    <a:pt x="269" y="731"/>
                  </a:lnTo>
                  <a:lnTo>
                    <a:pt x="147" y="950"/>
                  </a:lnTo>
                  <a:lnTo>
                    <a:pt x="74" y="1072"/>
                  </a:lnTo>
                  <a:lnTo>
                    <a:pt x="49" y="1194"/>
                  </a:lnTo>
                  <a:lnTo>
                    <a:pt x="1" y="1364"/>
                  </a:lnTo>
                  <a:lnTo>
                    <a:pt x="1" y="1535"/>
                  </a:lnTo>
                  <a:lnTo>
                    <a:pt x="1" y="1535"/>
                  </a:lnTo>
                  <a:lnTo>
                    <a:pt x="1" y="1705"/>
                  </a:lnTo>
                  <a:lnTo>
                    <a:pt x="49" y="1851"/>
                  </a:lnTo>
                  <a:lnTo>
                    <a:pt x="74" y="1997"/>
                  </a:lnTo>
                  <a:lnTo>
                    <a:pt x="147" y="2095"/>
                  </a:lnTo>
                  <a:lnTo>
                    <a:pt x="269" y="2314"/>
                  </a:lnTo>
                  <a:lnTo>
                    <a:pt x="415" y="2484"/>
                  </a:lnTo>
                  <a:lnTo>
                    <a:pt x="415" y="2484"/>
                  </a:lnTo>
                  <a:lnTo>
                    <a:pt x="512" y="2606"/>
                  </a:lnTo>
                  <a:lnTo>
                    <a:pt x="610" y="2728"/>
                  </a:lnTo>
                  <a:lnTo>
                    <a:pt x="658" y="2874"/>
                  </a:lnTo>
                  <a:lnTo>
                    <a:pt x="683" y="3045"/>
                  </a:lnTo>
                  <a:lnTo>
                    <a:pt x="683" y="3045"/>
                  </a:lnTo>
                  <a:lnTo>
                    <a:pt x="658" y="3239"/>
                  </a:lnTo>
                  <a:lnTo>
                    <a:pt x="610" y="3385"/>
                  </a:lnTo>
                  <a:lnTo>
                    <a:pt x="512" y="3507"/>
                  </a:lnTo>
                  <a:lnTo>
                    <a:pt x="415" y="3629"/>
                  </a:lnTo>
                  <a:lnTo>
                    <a:pt x="415" y="3629"/>
                  </a:lnTo>
                  <a:lnTo>
                    <a:pt x="269" y="3800"/>
                  </a:lnTo>
                  <a:lnTo>
                    <a:pt x="147" y="3994"/>
                  </a:lnTo>
                  <a:lnTo>
                    <a:pt x="74" y="4116"/>
                  </a:lnTo>
                  <a:lnTo>
                    <a:pt x="49" y="4262"/>
                  </a:lnTo>
                  <a:lnTo>
                    <a:pt x="1" y="4408"/>
                  </a:lnTo>
                  <a:lnTo>
                    <a:pt x="1" y="457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68;p47">
              <a:extLst>
                <a:ext uri="{FF2B5EF4-FFF2-40B4-BE49-F238E27FC236}">
                  <a16:creationId xmlns:a16="http://schemas.microsoft.com/office/drawing/2014/main" id="{35E00376-99D9-274D-A292-AFECD22C8F81}"/>
                </a:ext>
              </a:extLst>
            </p:cNvPr>
            <p:cNvSpPr/>
            <p:nvPr/>
          </p:nvSpPr>
          <p:spPr>
            <a:xfrm>
              <a:off x="1411025" y="5001950"/>
              <a:ext cx="17075" cy="114475"/>
            </a:xfrm>
            <a:custGeom>
              <a:avLst/>
              <a:gdLst/>
              <a:ahLst/>
              <a:cxnLst/>
              <a:rect l="l" t="t" r="r" b="b"/>
              <a:pathLst>
                <a:path w="683" h="4579" fill="none" extrusionOk="0">
                  <a:moveTo>
                    <a:pt x="682" y="0"/>
                  </a:moveTo>
                  <a:lnTo>
                    <a:pt x="682" y="0"/>
                  </a:lnTo>
                  <a:lnTo>
                    <a:pt x="658" y="171"/>
                  </a:lnTo>
                  <a:lnTo>
                    <a:pt x="609" y="317"/>
                  </a:lnTo>
                  <a:lnTo>
                    <a:pt x="536" y="439"/>
                  </a:lnTo>
                  <a:lnTo>
                    <a:pt x="414" y="585"/>
                  </a:lnTo>
                  <a:lnTo>
                    <a:pt x="414" y="585"/>
                  </a:lnTo>
                  <a:lnTo>
                    <a:pt x="268" y="731"/>
                  </a:lnTo>
                  <a:lnTo>
                    <a:pt x="146" y="950"/>
                  </a:lnTo>
                  <a:lnTo>
                    <a:pt x="97" y="1072"/>
                  </a:lnTo>
                  <a:lnTo>
                    <a:pt x="49" y="1194"/>
                  </a:lnTo>
                  <a:lnTo>
                    <a:pt x="24" y="1364"/>
                  </a:lnTo>
                  <a:lnTo>
                    <a:pt x="0" y="1535"/>
                  </a:lnTo>
                  <a:lnTo>
                    <a:pt x="0" y="1535"/>
                  </a:lnTo>
                  <a:lnTo>
                    <a:pt x="24" y="1705"/>
                  </a:lnTo>
                  <a:lnTo>
                    <a:pt x="49" y="1851"/>
                  </a:lnTo>
                  <a:lnTo>
                    <a:pt x="97" y="1997"/>
                  </a:lnTo>
                  <a:lnTo>
                    <a:pt x="146" y="2095"/>
                  </a:lnTo>
                  <a:lnTo>
                    <a:pt x="268" y="2314"/>
                  </a:lnTo>
                  <a:lnTo>
                    <a:pt x="414" y="2484"/>
                  </a:lnTo>
                  <a:lnTo>
                    <a:pt x="414" y="2484"/>
                  </a:lnTo>
                  <a:lnTo>
                    <a:pt x="536" y="2606"/>
                  </a:lnTo>
                  <a:lnTo>
                    <a:pt x="609" y="2728"/>
                  </a:lnTo>
                  <a:lnTo>
                    <a:pt x="658" y="2874"/>
                  </a:lnTo>
                  <a:lnTo>
                    <a:pt x="682" y="3045"/>
                  </a:lnTo>
                  <a:lnTo>
                    <a:pt x="682" y="3045"/>
                  </a:lnTo>
                  <a:lnTo>
                    <a:pt x="658" y="3239"/>
                  </a:lnTo>
                  <a:lnTo>
                    <a:pt x="609" y="3385"/>
                  </a:lnTo>
                  <a:lnTo>
                    <a:pt x="536" y="3507"/>
                  </a:lnTo>
                  <a:lnTo>
                    <a:pt x="414" y="3629"/>
                  </a:lnTo>
                  <a:lnTo>
                    <a:pt x="414" y="3629"/>
                  </a:lnTo>
                  <a:lnTo>
                    <a:pt x="268" y="3800"/>
                  </a:lnTo>
                  <a:lnTo>
                    <a:pt x="146" y="3994"/>
                  </a:lnTo>
                  <a:lnTo>
                    <a:pt x="97" y="4116"/>
                  </a:lnTo>
                  <a:lnTo>
                    <a:pt x="49" y="4262"/>
                  </a:lnTo>
                  <a:lnTo>
                    <a:pt x="24" y="4408"/>
                  </a:lnTo>
                  <a:lnTo>
                    <a:pt x="0" y="457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69;p47">
              <a:extLst>
                <a:ext uri="{FF2B5EF4-FFF2-40B4-BE49-F238E27FC236}">
                  <a16:creationId xmlns:a16="http://schemas.microsoft.com/office/drawing/2014/main" id="{D11F13E6-7749-5D4B-A7A0-EFE5A88346CC}"/>
                </a:ext>
              </a:extLst>
            </p:cNvPr>
            <p:cNvSpPr/>
            <p:nvPr/>
          </p:nvSpPr>
          <p:spPr>
            <a:xfrm>
              <a:off x="1498700" y="5001950"/>
              <a:ext cx="16450" cy="114475"/>
            </a:xfrm>
            <a:custGeom>
              <a:avLst/>
              <a:gdLst/>
              <a:ahLst/>
              <a:cxnLst/>
              <a:rect l="l" t="t" r="r" b="b"/>
              <a:pathLst>
                <a:path w="658" h="4579" fill="none" extrusionOk="0">
                  <a:moveTo>
                    <a:pt x="658" y="0"/>
                  </a:moveTo>
                  <a:lnTo>
                    <a:pt x="658" y="0"/>
                  </a:lnTo>
                  <a:lnTo>
                    <a:pt x="658" y="171"/>
                  </a:lnTo>
                  <a:lnTo>
                    <a:pt x="585" y="317"/>
                  </a:lnTo>
                  <a:lnTo>
                    <a:pt x="512" y="439"/>
                  </a:lnTo>
                  <a:lnTo>
                    <a:pt x="390" y="585"/>
                  </a:lnTo>
                  <a:lnTo>
                    <a:pt x="390" y="585"/>
                  </a:lnTo>
                  <a:lnTo>
                    <a:pt x="268" y="731"/>
                  </a:lnTo>
                  <a:lnTo>
                    <a:pt x="122" y="950"/>
                  </a:lnTo>
                  <a:lnTo>
                    <a:pt x="73" y="1072"/>
                  </a:lnTo>
                  <a:lnTo>
                    <a:pt x="25" y="1194"/>
                  </a:lnTo>
                  <a:lnTo>
                    <a:pt x="0" y="1364"/>
                  </a:lnTo>
                  <a:lnTo>
                    <a:pt x="0" y="1535"/>
                  </a:lnTo>
                  <a:lnTo>
                    <a:pt x="0" y="1535"/>
                  </a:lnTo>
                  <a:lnTo>
                    <a:pt x="0" y="1705"/>
                  </a:lnTo>
                  <a:lnTo>
                    <a:pt x="25" y="1851"/>
                  </a:lnTo>
                  <a:lnTo>
                    <a:pt x="73" y="1997"/>
                  </a:lnTo>
                  <a:lnTo>
                    <a:pt x="122" y="2095"/>
                  </a:lnTo>
                  <a:lnTo>
                    <a:pt x="268"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8" y="3800"/>
                  </a:lnTo>
                  <a:lnTo>
                    <a:pt x="122" y="3994"/>
                  </a:lnTo>
                  <a:lnTo>
                    <a:pt x="73" y="4116"/>
                  </a:lnTo>
                  <a:lnTo>
                    <a:pt x="25" y="4262"/>
                  </a:lnTo>
                  <a:lnTo>
                    <a:pt x="0" y="4408"/>
                  </a:lnTo>
                  <a:lnTo>
                    <a:pt x="0" y="457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F8F7C7F8-C034-EF43-941C-B3BC5BC5855C}"/>
              </a:ext>
            </a:extLst>
          </p:cNvPr>
          <p:cNvSpPr txBox="1"/>
          <p:nvPr userDrawn="1"/>
        </p:nvSpPr>
        <p:spPr>
          <a:xfrm>
            <a:off x="650763" y="624705"/>
            <a:ext cx="1629987" cy="400110"/>
          </a:xfrm>
          <a:prstGeom prst="rect">
            <a:avLst/>
          </a:prstGeom>
          <a:noFill/>
        </p:spPr>
        <p:txBody>
          <a:bodyPr wrap="square" rtlCol="0" anchor="ctr">
            <a:spAutoFit/>
          </a:bodyPr>
          <a:lstStyle/>
          <a:p>
            <a:pPr algn="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Brain Break</a:t>
            </a:r>
          </a:p>
        </p:txBody>
      </p:sp>
    </p:spTree>
    <p:extLst>
      <p:ext uri="{BB962C8B-B14F-4D97-AF65-F5344CB8AC3E}">
        <p14:creationId xmlns:p14="http://schemas.microsoft.com/office/powerpoint/2010/main" val="33408445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D40F63F-3C9C-CD48-8D2C-3427CCC7325A}"/>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939449525"/>
      </p:ext>
    </p:extLst>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4"/>
            <a:ext cx="2133600" cy="273844"/>
          </a:xfrm>
          <a:prstGeom prst="rect">
            <a:avLst/>
          </a:prstGeom>
        </p:spPr>
        <p:txBody>
          <a:bodyPr/>
          <a:lstStyle>
            <a:lvl1pPr>
              <a:defRPr>
                <a:latin typeface="Candara" panose="020E0502030303020204" pitchFamily="34" charset="0"/>
              </a:defRPr>
            </a:lvl1pPr>
          </a:lstStyle>
          <a:p>
            <a:fld id="{1163EBF2-CAB8-2646-AC0A-701503E9B99A}" type="datetime1">
              <a:rPr lang="en-US" smtClean="0"/>
              <a:pPr/>
              <a:t>4/19/2021</a:t>
            </a:fld>
            <a:endParaRPr lang="en-US" dirty="0"/>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lvl1pPr>
              <a:defRPr>
                <a:latin typeface="Candara" panose="020E0502030303020204" pitchFamily="34" charset="0"/>
              </a:defRPr>
            </a:lvl1pPr>
          </a:lstStyle>
          <a:p>
            <a:endParaRPr lang="en-US" dirty="0"/>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lvl1pPr algn="r">
              <a:defRPr>
                <a:latin typeface="Candara" panose="020E0502030303020204" pitchFamily="34" charset="0"/>
              </a:defRPr>
            </a:lvl1pPr>
          </a:lstStyle>
          <a:p>
            <a:fld id="{39E65F0E-D8D0-8548-A870-8F1E432EFAAD}" type="slidenum">
              <a:rPr lang="en-US" smtClean="0"/>
              <a:pPr/>
              <a:t>‹#›</a:t>
            </a:fld>
            <a:endParaRPr lang="en-US" dirty="0"/>
          </a:p>
        </p:txBody>
      </p:sp>
    </p:spTree>
    <p:extLst>
      <p:ext uri="{BB962C8B-B14F-4D97-AF65-F5344CB8AC3E}">
        <p14:creationId xmlns:p14="http://schemas.microsoft.com/office/powerpoint/2010/main" val="2751964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3"/>
        <p:cNvGrpSpPr/>
        <p:nvPr/>
      </p:nvGrpSpPr>
      <p:grpSpPr>
        <a:xfrm>
          <a:off x="0" y="0"/>
          <a:ext cx="0" cy="0"/>
          <a:chOff x="0" y="0"/>
          <a:chExt cx="0" cy="0"/>
        </a:xfrm>
      </p:grpSpPr>
      <p:sp>
        <p:nvSpPr>
          <p:cNvPr id="14" name="Google Shape;14;p3"/>
          <p:cNvSpPr/>
          <p:nvPr/>
        </p:nvSpPr>
        <p:spPr>
          <a:xfrm flipH="1">
            <a:off x="-7125" y="0"/>
            <a:ext cx="2592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a:off x="2585478"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6" name="Google Shape;16;p3"/>
          <p:cNvSpPr txBox="1">
            <a:spLocks noGrp="1"/>
          </p:cNvSpPr>
          <p:nvPr>
            <p:ph type="ctrTitle"/>
          </p:nvPr>
        </p:nvSpPr>
        <p:spPr>
          <a:xfrm>
            <a:off x="277100" y="284200"/>
            <a:ext cx="2024100" cy="3678000"/>
          </a:xfrm>
          <a:prstGeom prst="rect">
            <a:avLst/>
          </a:prstGeom>
        </p:spPr>
        <p:txBody>
          <a:bodyPr spcFirstLastPara="1" wrap="square" lIns="91425" tIns="91425" rIns="91425" bIns="91425" anchor="b" anchorCtr="0"/>
          <a:lstStyle>
            <a:lvl1pPr lvl="0" rtl="0">
              <a:spcBef>
                <a:spcPts val="0"/>
              </a:spcBef>
              <a:spcAft>
                <a:spcPts val="0"/>
              </a:spcAft>
              <a:buClr>
                <a:srgbClr val="F67031"/>
              </a:buClr>
              <a:buSzPts val="2400"/>
              <a:buNone/>
              <a:defRPr>
                <a:solidFill>
                  <a:srgbClr val="B57BA6"/>
                </a:solidFill>
              </a:defRPr>
            </a:lvl1pPr>
            <a:lvl2pPr lvl="1" rtl="0">
              <a:spcBef>
                <a:spcPts val="0"/>
              </a:spcBef>
              <a:spcAft>
                <a:spcPts val="0"/>
              </a:spcAft>
              <a:buClr>
                <a:srgbClr val="F67031"/>
              </a:buClr>
              <a:buSzPts val="2400"/>
              <a:buNone/>
              <a:defRPr>
                <a:solidFill>
                  <a:srgbClr val="F67031"/>
                </a:solidFill>
              </a:defRPr>
            </a:lvl2pPr>
            <a:lvl3pPr lvl="2" rtl="0">
              <a:spcBef>
                <a:spcPts val="0"/>
              </a:spcBef>
              <a:spcAft>
                <a:spcPts val="0"/>
              </a:spcAft>
              <a:buClr>
                <a:srgbClr val="F67031"/>
              </a:buClr>
              <a:buSzPts val="2400"/>
              <a:buNone/>
              <a:defRPr>
                <a:solidFill>
                  <a:srgbClr val="F67031"/>
                </a:solidFill>
              </a:defRPr>
            </a:lvl3pPr>
            <a:lvl4pPr lvl="3" rtl="0">
              <a:spcBef>
                <a:spcPts val="0"/>
              </a:spcBef>
              <a:spcAft>
                <a:spcPts val="0"/>
              </a:spcAft>
              <a:buClr>
                <a:srgbClr val="F67031"/>
              </a:buClr>
              <a:buSzPts val="2400"/>
              <a:buNone/>
              <a:defRPr>
                <a:solidFill>
                  <a:srgbClr val="F67031"/>
                </a:solidFill>
              </a:defRPr>
            </a:lvl4pPr>
            <a:lvl5pPr lvl="4" rtl="0">
              <a:spcBef>
                <a:spcPts val="0"/>
              </a:spcBef>
              <a:spcAft>
                <a:spcPts val="0"/>
              </a:spcAft>
              <a:buClr>
                <a:srgbClr val="F67031"/>
              </a:buClr>
              <a:buSzPts val="2400"/>
              <a:buNone/>
              <a:defRPr>
                <a:solidFill>
                  <a:srgbClr val="F67031"/>
                </a:solidFill>
              </a:defRPr>
            </a:lvl5pPr>
            <a:lvl6pPr lvl="5" rtl="0">
              <a:spcBef>
                <a:spcPts val="0"/>
              </a:spcBef>
              <a:spcAft>
                <a:spcPts val="0"/>
              </a:spcAft>
              <a:buClr>
                <a:srgbClr val="F67031"/>
              </a:buClr>
              <a:buSzPts val="2400"/>
              <a:buNone/>
              <a:defRPr>
                <a:solidFill>
                  <a:srgbClr val="F67031"/>
                </a:solidFill>
              </a:defRPr>
            </a:lvl6pPr>
            <a:lvl7pPr lvl="6" rtl="0">
              <a:spcBef>
                <a:spcPts val="0"/>
              </a:spcBef>
              <a:spcAft>
                <a:spcPts val="0"/>
              </a:spcAft>
              <a:buClr>
                <a:srgbClr val="F67031"/>
              </a:buClr>
              <a:buSzPts val="2400"/>
              <a:buNone/>
              <a:defRPr>
                <a:solidFill>
                  <a:srgbClr val="F67031"/>
                </a:solidFill>
              </a:defRPr>
            </a:lvl7pPr>
            <a:lvl8pPr lvl="7" rtl="0">
              <a:spcBef>
                <a:spcPts val="0"/>
              </a:spcBef>
              <a:spcAft>
                <a:spcPts val="0"/>
              </a:spcAft>
              <a:buClr>
                <a:srgbClr val="F67031"/>
              </a:buClr>
              <a:buSzPts val="2400"/>
              <a:buNone/>
              <a:defRPr>
                <a:solidFill>
                  <a:srgbClr val="F67031"/>
                </a:solidFill>
              </a:defRPr>
            </a:lvl8pPr>
            <a:lvl9pPr lvl="8" rtl="0">
              <a:spcBef>
                <a:spcPts val="0"/>
              </a:spcBef>
              <a:spcAft>
                <a:spcPts val="0"/>
              </a:spcAft>
              <a:buClr>
                <a:srgbClr val="F67031"/>
              </a:buClr>
              <a:buSzPts val="2400"/>
              <a:buNone/>
              <a:defRPr>
                <a:solidFill>
                  <a:srgbClr val="F67031"/>
                </a:solidFill>
              </a:defRPr>
            </a:lvl9pPr>
          </a:lstStyle>
          <a:p>
            <a:r>
              <a:rPr lang="en-US"/>
              <a:t>Click to edit Master title style</a:t>
            </a:r>
            <a:endParaRPr dirty="0"/>
          </a:p>
        </p:txBody>
      </p:sp>
      <p:sp>
        <p:nvSpPr>
          <p:cNvPr id="17" name="Google Shape;17;p3"/>
          <p:cNvSpPr txBox="1">
            <a:spLocks noGrp="1"/>
          </p:cNvSpPr>
          <p:nvPr>
            <p:ph type="subTitle" idx="1"/>
          </p:nvPr>
        </p:nvSpPr>
        <p:spPr>
          <a:xfrm>
            <a:off x="277100" y="3983050"/>
            <a:ext cx="2024100" cy="784800"/>
          </a:xfrm>
          <a:prstGeom prst="rect">
            <a:avLst/>
          </a:prstGeom>
        </p:spPr>
        <p:txBody>
          <a:bodyPr spcFirstLastPara="1" wrap="square" lIns="91425" tIns="91425" rIns="91425" bIns="91425" anchor="t" anchorCtr="0"/>
          <a:lstStyle>
            <a:lvl1pPr lvl="0" rtl="0">
              <a:spcBef>
                <a:spcPts val="0"/>
              </a:spcBef>
              <a:spcAft>
                <a:spcPts val="0"/>
              </a:spcAft>
              <a:buClr>
                <a:srgbClr val="999999"/>
              </a:buClr>
              <a:buSzPts val="1400"/>
              <a:buFont typeface="Georgia"/>
              <a:buNone/>
              <a:defRPr i="1">
                <a:solidFill>
                  <a:srgbClr val="999999"/>
                </a:solidFill>
                <a:latin typeface="Georgia"/>
                <a:ea typeface="Georgia"/>
                <a:cs typeface="Georgia"/>
                <a:sym typeface="Georgia"/>
              </a:defRPr>
            </a:lvl1pPr>
            <a:lvl2pPr lvl="1"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2pPr>
            <a:lvl3pPr lvl="2"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3pPr>
            <a:lvl4pPr lvl="3"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4pPr>
            <a:lvl5pPr lvl="4"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5pPr>
            <a:lvl6pPr lvl="5"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6pPr>
            <a:lvl7pPr lvl="6"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7pPr>
            <a:lvl8pPr lvl="7"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8pPr>
            <a:lvl9pPr lvl="8"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9pPr>
          </a:lstStyle>
          <a:p>
            <a:r>
              <a:rPr lang="en-US"/>
              <a:t>Click to edit Master subtitle style</a:t>
            </a:r>
            <a:endParaRPr dirty="0"/>
          </a:p>
        </p:txBody>
      </p:sp>
      <p:sp>
        <p:nvSpPr>
          <p:cNvPr id="18" name="Google Shape;18;p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621844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2"/>
        <p:cNvGrpSpPr/>
        <p:nvPr/>
      </p:nvGrpSpPr>
      <p:grpSpPr>
        <a:xfrm>
          <a:off x="0" y="0"/>
          <a:ext cx="0" cy="0"/>
          <a:chOff x="0" y="0"/>
          <a:chExt cx="0" cy="0"/>
        </a:xfrm>
      </p:grpSpPr>
      <p:pic>
        <p:nvPicPr>
          <p:cNvPr id="3" name="Picture 2">
            <a:extLst>
              <a:ext uri="{FF2B5EF4-FFF2-40B4-BE49-F238E27FC236}">
                <a16:creationId xmlns:a16="http://schemas.microsoft.com/office/drawing/2014/main" id="{9BF2B598-DA07-4F30-BC18-EBBE2AB51D02}"/>
              </a:ext>
            </a:extLst>
          </p:cNvPr>
          <p:cNvPicPr>
            <a:picLocks noChangeAspect="1"/>
          </p:cNvPicPr>
          <p:nvPr/>
        </p:nvPicPr>
        <p:blipFill>
          <a:blip r:embed="rId2"/>
          <a:stretch>
            <a:fillRect/>
          </a:stretch>
        </p:blipFill>
        <p:spPr>
          <a:xfrm>
            <a:off x="1" y="4274433"/>
            <a:ext cx="2585474" cy="869067"/>
          </a:xfrm>
          <a:prstGeom prst="rect">
            <a:avLst/>
          </a:prstGeom>
        </p:spPr>
      </p:pic>
      <p:sp>
        <p:nvSpPr>
          <p:cNvPr id="33" name="Google Shape;33;p6"/>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4" name="Google Shape;34;p6"/>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6"/>
          <p:cNvSpPr txBox="1">
            <a:spLocks noGrp="1"/>
          </p:cNvSpPr>
          <p:nvPr>
            <p:ph type="title"/>
          </p:nvPr>
        </p:nvSpPr>
        <p:spPr>
          <a:xfrm>
            <a:off x="234450" y="575500"/>
            <a:ext cx="2046300" cy="3981000"/>
          </a:xfrm>
          <a:prstGeom prst="rect">
            <a:avLst/>
          </a:prstGeom>
        </p:spPr>
        <p:txBody>
          <a:bodyPr spcFirstLastPara="1" wrap="square" lIns="91425" tIns="91425" rIns="91425" bIns="91425" anchor="t"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r>
              <a:rPr lang="en-US"/>
              <a:t>Click to edit Master title style</a:t>
            </a:r>
            <a:endParaRPr dirty="0"/>
          </a:p>
        </p:txBody>
      </p:sp>
      <p:sp>
        <p:nvSpPr>
          <p:cNvPr id="36" name="Google Shape;36;p6"/>
          <p:cNvSpPr txBox="1">
            <a:spLocks noGrp="1"/>
          </p:cNvSpPr>
          <p:nvPr>
            <p:ph type="body" idx="1"/>
          </p:nvPr>
        </p:nvSpPr>
        <p:spPr>
          <a:xfrm>
            <a:off x="3090625" y="575500"/>
            <a:ext cx="5596200" cy="3981000"/>
          </a:xfrm>
          <a:prstGeom prst="rect">
            <a:avLst/>
          </a:prstGeom>
        </p:spPr>
        <p:txBody>
          <a:bodyPr spcFirstLastPara="1" wrap="square" lIns="91425" tIns="91425" rIns="91425" bIns="91425" anchor="t" anchorCtr="0"/>
          <a:lstStyle>
            <a:lvl1pPr marL="457200" lvl="0" indent="-317500">
              <a:spcBef>
                <a:spcPts val="60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pPr lvl="0"/>
            <a:r>
              <a:rPr lang="en-US"/>
              <a:t>Edit Master text styles</a:t>
            </a:r>
          </a:p>
        </p:txBody>
      </p:sp>
      <p:sp>
        <p:nvSpPr>
          <p:cNvPr id="37" name="Google Shape;37;p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45776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reserve="1">
  <p:cSld name="1_Title + 1 column">
    <p:bg>
      <p:bgPr>
        <a:solidFill>
          <a:schemeClr val="tx2">
            <a:lumMod val="90000"/>
          </a:schemeClr>
        </a:solidFill>
        <a:effectLst/>
      </p:bgPr>
    </p:bg>
    <p:spTree>
      <p:nvGrpSpPr>
        <p:cNvPr id="1" name="Shape 32"/>
        <p:cNvGrpSpPr/>
        <p:nvPr/>
      </p:nvGrpSpPr>
      <p:grpSpPr>
        <a:xfrm>
          <a:off x="0" y="0"/>
          <a:ext cx="0" cy="0"/>
          <a:chOff x="0" y="0"/>
          <a:chExt cx="0" cy="0"/>
        </a:xfrm>
      </p:grpSpPr>
      <p:pic>
        <p:nvPicPr>
          <p:cNvPr id="3" name="Picture 2">
            <a:extLst>
              <a:ext uri="{FF2B5EF4-FFF2-40B4-BE49-F238E27FC236}">
                <a16:creationId xmlns:a16="http://schemas.microsoft.com/office/drawing/2014/main" id="{9BF2B598-DA07-4F30-BC18-EBBE2AB51D02}"/>
              </a:ext>
            </a:extLst>
          </p:cNvPr>
          <p:cNvPicPr>
            <a:picLocks noChangeAspect="1"/>
          </p:cNvPicPr>
          <p:nvPr/>
        </p:nvPicPr>
        <p:blipFill>
          <a:blip r:embed="rId2">
            <a:duotone>
              <a:prstClr val="black"/>
              <a:schemeClr val="tx2">
                <a:tint val="45000"/>
                <a:satMod val="400000"/>
              </a:schemeClr>
            </a:duotone>
          </a:blip>
          <a:stretch>
            <a:fillRect/>
          </a:stretch>
        </p:blipFill>
        <p:spPr>
          <a:xfrm>
            <a:off x="1" y="4274433"/>
            <a:ext cx="2585474" cy="869067"/>
          </a:xfrm>
          <a:prstGeom prst="rect">
            <a:avLst/>
          </a:prstGeom>
        </p:spPr>
      </p:pic>
      <p:sp>
        <p:nvSpPr>
          <p:cNvPr id="33" name="Google Shape;33;p6"/>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4" name="Google Shape;34;p6"/>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6"/>
          <p:cNvSpPr txBox="1">
            <a:spLocks noGrp="1"/>
          </p:cNvSpPr>
          <p:nvPr>
            <p:ph type="title"/>
          </p:nvPr>
        </p:nvSpPr>
        <p:spPr>
          <a:xfrm>
            <a:off x="234450" y="575500"/>
            <a:ext cx="2046300" cy="3981000"/>
          </a:xfrm>
          <a:prstGeom prst="rect">
            <a:avLst/>
          </a:prstGeom>
        </p:spPr>
        <p:txBody>
          <a:bodyPr spcFirstLastPara="1" wrap="square" lIns="91425" tIns="91425" rIns="91425" bIns="91425" anchor="t"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r>
              <a:rPr lang="en-US"/>
              <a:t>Click to edit Master title style</a:t>
            </a:r>
            <a:endParaRPr dirty="0"/>
          </a:p>
        </p:txBody>
      </p:sp>
      <p:sp>
        <p:nvSpPr>
          <p:cNvPr id="36" name="Google Shape;36;p6"/>
          <p:cNvSpPr txBox="1">
            <a:spLocks noGrp="1"/>
          </p:cNvSpPr>
          <p:nvPr>
            <p:ph type="body" idx="1"/>
          </p:nvPr>
        </p:nvSpPr>
        <p:spPr>
          <a:xfrm>
            <a:off x="3090625" y="575500"/>
            <a:ext cx="5596200" cy="3981000"/>
          </a:xfrm>
          <a:prstGeom prst="rect">
            <a:avLst/>
          </a:prstGeom>
        </p:spPr>
        <p:txBody>
          <a:bodyPr spcFirstLastPara="1" wrap="square" lIns="91425" tIns="91425" rIns="91425" bIns="91425" anchor="t" anchorCtr="0"/>
          <a:lstStyle>
            <a:lvl1pPr marL="457200" lvl="0" indent="-317500">
              <a:spcBef>
                <a:spcPts val="60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pPr lvl="0"/>
            <a:r>
              <a:rPr lang="en-US"/>
              <a:t>Edit Master text styles</a:t>
            </a:r>
          </a:p>
        </p:txBody>
      </p:sp>
      <p:sp>
        <p:nvSpPr>
          <p:cNvPr id="37" name="Google Shape;37;p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429056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type="tx" preserve="1">
  <p:cSld name="1_Title + 1 column">
    <p:bg>
      <p:bgPr>
        <a:solidFill>
          <a:srgbClr val="D89F39"/>
        </a:solidFill>
        <a:effectLst/>
      </p:bgPr>
    </p:bg>
    <p:spTree>
      <p:nvGrpSpPr>
        <p:cNvPr id="1" name="Shape 32"/>
        <p:cNvGrpSpPr/>
        <p:nvPr/>
      </p:nvGrpSpPr>
      <p:grpSpPr>
        <a:xfrm>
          <a:off x="0" y="0"/>
          <a:ext cx="0" cy="0"/>
          <a:chOff x="0" y="0"/>
          <a:chExt cx="0" cy="0"/>
        </a:xfrm>
      </p:grpSpPr>
      <p:sp>
        <p:nvSpPr>
          <p:cNvPr id="33" name="Google Shape;33;p6"/>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4" name="Google Shape;34;p6"/>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6"/>
          <p:cNvSpPr txBox="1">
            <a:spLocks noGrp="1"/>
          </p:cNvSpPr>
          <p:nvPr>
            <p:ph type="title"/>
          </p:nvPr>
        </p:nvSpPr>
        <p:spPr>
          <a:xfrm>
            <a:off x="234450" y="575500"/>
            <a:ext cx="2046300" cy="3981000"/>
          </a:xfrm>
          <a:prstGeom prst="rect">
            <a:avLst/>
          </a:prstGeom>
        </p:spPr>
        <p:txBody>
          <a:bodyPr spcFirstLastPara="1" wrap="square" lIns="91425" tIns="91425" rIns="91425" bIns="91425" anchor="t"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r>
              <a:rPr lang="en-US"/>
              <a:t>Click to edit Master title style</a:t>
            </a:r>
            <a:endParaRPr/>
          </a:p>
        </p:txBody>
      </p:sp>
      <p:sp>
        <p:nvSpPr>
          <p:cNvPr id="36" name="Google Shape;36;p6"/>
          <p:cNvSpPr txBox="1">
            <a:spLocks noGrp="1"/>
          </p:cNvSpPr>
          <p:nvPr>
            <p:ph type="body" idx="1"/>
          </p:nvPr>
        </p:nvSpPr>
        <p:spPr>
          <a:xfrm>
            <a:off x="3090625" y="575500"/>
            <a:ext cx="5596200" cy="3981000"/>
          </a:xfrm>
          <a:prstGeom prst="rect">
            <a:avLst/>
          </a:prstGeom>
        </p:spPr>
        <p:txBody>
          <a:bodyPr spcFirstLastPara="1" wrap="square" lIns="91425" tIns="91425" rIns="91425" bIns="91425" anchor="t" anchorCtr="0"/>
          <a:lstStyle>
            <a:lvl1pPr marL="457200" lvl="0" indent="-317500">
              <a:spcBef>
                <a:spcPts val="60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pPr lvl="0"/>
            <a:r>
              <a:rPr lang="en-US"/>
              <a:t>Edit Master text styles</a:t>
            </a:r>
          </a:p>
        </p:txBody>
      </p:sp>
      <p:sp>
        <p:nvSpPr>
          <p:cNvPr id="37" name="Google Shape;37;p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100568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ollEverywhere - Pair" preserve="1">
  <p:cSld name="PollEverywhere - Pair">
    <p:bg>
      <p:bgPr>
        <a:solidFill>
          <a:srgbClr val="6093C5"/>
        </a:solidFill>
        <a:effectLst/>
      </p:bgPr>
    </p:bg>
    <p:spTree>
      <p:nvGrpSpPr>
        <p:cNvPr id="1" name="Shape 77"/>
        <p:cNvGrpSpPr/>
        <p:nvPr/>
      </p:nvGrpSpPr>
      <p:grpSpPr>
        <a:xfrm>
          <a:off x="0" y="0"/>
          <a:ext cx="0" cy="0"/>
          <a:chOff x="0" y="0"/>
          <a:chExt cx="0" cy="0"/>
        </a:xfrm>
      </p:grpSpPr>
      <p:pic>
        <p:nvPicPr>
          <p:cNvPr id="80" name="Google Shape;80;p11"/>
          <p:cNvPicPr preferRelativeResize="0"/>
          <p:nvPr/>
        </p:nvPicPr>
        <p:blipFill>
          <a:blip r:embed="rId2">
            <a:alphaModFix/>
          </a:blip>
          <a:stretch>
            <a:fillRect/>
          </a:stretch>
        </p:blipFill>
        <p:spPr>
          <a:xfrm>
            <a:off x="0" y="0"/>
            <a:ext cx="2585475" cy="1357368"/>
          </a:xfrm>
          <a:prstGeom prst="rect">
            <a:avLst/>
          </a:prstGeom>
          <a:noFill/>
          <a:ln>
            <a:noFill/>
          </a:ln>
        </p:spPr>
      </p:pic>
      <p:sp>
        <p:nvSpPr>
          <p:cNvPr id="78" name="Google Shape;78;p11"/>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79;p11"/>
          <p:cNvSpPr txBox="1">
            <a:spLocks noGrp="1"/>
          </p:cNvSpPr>
          <p:nvPr>
            <p:ph type="body" idx="1"/>
          </p:nvPr>
        </p:nvSpPr>
        <p:spPr>
          <a:xfrm>
            <a:off x="3090625" y="575500"/>
            <a:ext cx="5596200" cy="39810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US"/>
              <a:t>Edit Master text styles</a:t>
            </a:r>
          </a:p>
        </p:txBody>
      </p:sp>
      <p:sp>
        <p:nvSpPr>
          <p:cNvPr id="81" name="Google Shape;81;p1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smtClean="0"/>
              <a:t>‹#›</a:t>
            </a:fld>
            <a:endParaRPr lang="en" dirty="0"/>
          </a:p>
        </p:txBody>
      </p:sp>
      <p:sp>
        <p:nvSpPr>
          <p:cNvPr id="83" name="Google Shape;83;p11"/>
          <p:cNvSpPr txBox="1">
            <a:spLocks noGrp="1"/>
          </p:cNvSpPr>
          <p:nvPr>
            <p:ph type="title"/>
          </p:nvPr>
        </p:nvSpPr>
        <p:spPr>
          <a:xfrm>
            <a:off x="269575" y="1700325"/>
            <a:ext cx="2046300" cy="393600"/>
          </a:xfrm>
          <a:prstGeom prst="rect">
            <a:avLst/>
          </a:prstGeom>
        </p:spPr>
        <p:txBody>
          <a:bodyPr spcFirstLastPara="1" wrap="square" lIns="91425" tIns="91425" rIns="91425" bIns="91425" anchor="t" anchorCtr="0"/>
          <a:lstStyle>
            <a:lvl1pPr lvl="0" rtl="0">
              <a:spcBef>
                <a:spcPts val="0"/>
              </a:spcBef>
              <a:spcAft>
                <a:spcPts val="0"/>
              </a:spcAft>
              <a:buNone/>
              <a:defRPr sz="18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r>
              <a:rPr lang="en-US"/>
              <a:t>Click to edit Master title style</a:t>
            </a:r>
            <a:endParaRPr/>
          </a:p>
        </p:txBody>
      </p:sp>
      <p:sp>
        <p:nvSpPr>
          <p:cNvPr id="84" name="Google Shape;84;p11"/>
          <p:cNvSpPr/>
          <p:nvPr/>
        </p:nvSpPr>
        <p:spPr>
          <a:xfrm>
            <a:off x="1411630" y="1234456"/>
            <a:ext cx="182888" cy="195070"/>
          </a:xfrm>
          <a:custGeom>
            <a:avLst/>
            <a:gdLst/>
            <a:ahLst/>
            <a:cxnLst/>
            <a:rect l="l" t="t" r="r" b="b"/>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6" name="Google Shape;86;p11"/>
          <p:cNvPicPr preferRelativeResize="0"/>
          <p:nvPr/>
        </p:nvPicPr>
        <p:blipFill rotWithShape="1">
          <a:blip r:embed="rId3">
            <a:alphaModFix/>
          </a:blip>
          <a:srcRect t="5436" b="5436"/>
          <a:stretch/>
        </p:blipFill>
        <p:spPr>
          <a:xfrm>
            <a:off x="1" y="3395354"/>
            <a:ext cx="2585474" cy="1748146"/>
          </a:xfrm>
          <a:prstGeom prst="rect">
            <a:avLst/>
          </a:prstGeom>
          <a:noFill/>
          <a:ln>
            <a:noFill/>
          </a:ln>
        </p:spPr>
      </p:pic>
      <p:sp>
        <p:nvSpPr>
          <p:cNvPr id="87" name="Google Shape;87;p11"/>
          <p:cNvSpPr txBox="1"/>
          <p:nvPr/>
        </p:nvSpPr>
        <p:spPr>
          <a:xfrm>
            <a:off x="25" y="3928800"/>
            <a:ext cx="2585400" cy="505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b="1" dirty="0">
                <a:solidFill>
                  <a:srgbClr val="FFFFFF"/>
                </a:solidFill>
                <a:latin typeface="Nunito Sans"/>
                <a:ea typeface="Nunito Sans"/>
                <a:cs typeface="Nunito Sans"/>
                <a:sym typeface="Nunito Sans"/>
              </a:rPr>
              <a:t>pollev.com/cs416</a:t>
            </a:r>
            <a:endParaRPr sz="1700" b="1" dirty="0">
              <a:solidFill>
                <a:srgbClr val="FFFFFF"/>
              </a:solidFill>
              <a:latin typeface="Nunito Sans"/>
              <a:ea typeface="Nunito Sans"/>
              <a:cs typeface="Nunito Sans"/>
              <a:sym typeface="Nunito Sans"/>
            </a:endParaRPr>
          </a:p>
        </p:txBody>
      </p:sp>
      <p:sp>
        <p:nvSpPr>
          <p:cNvPr id="88" name="Google Shape;88;p11"/>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3" name="Google Shape;72;p10">
            <a:extLst>
              <a:ext uri="{FF2B5EF4-FFF2-40B4-BE49-F238E27FC236}">
                <a16:creationId xmlns:a16="http://schemas.microsoft.com/office/drawing/2014/main" id="{584BC1AE-CA48-4C7B-8CBC-68108A32BE75}"/>
              </a:ext>
            </a:extLst>
          </p:cNvPr>
          <p:cNvSpPr txBox="1"/>
          <p:nvPr/>
        </p:nvSpPr>
        <p:spPr>
          <a:xfrm>
            <a:off x="231975" y="1052565"/>
            <a:ext cx="2046300" cy="68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solidFill>
                  <a:srgbClr val="FFFFFF"/>
                </a:solidFill>
              </a:rPr>
              <a:t>Think</a:t>
            </a:r>
            <a:endParaRPr sz="2400" dirty="0">
              <a:solidFill>
                <a:srgbClr val="FFFFFF"/>
              </a:solidFill>
            </a:endParaRPr>
          </a:p>
          <a:p>
            <a:pPr marL="0" lvl="0" indent="0" algn="l" rtl="0">
              <a:spcBef>
                <a:spcPts val="0"/>
              </a:spcBef>
              <a:spcAft>
                <a:spcPts val="0"/>
              </a:spcAft>
              <a:buNone/>
            </a:pPr>
            <a:endParaRPr sz="2400" dirty="0">
              <a:solidFill>
                <a:srgbClr val="FFFFFF"/>
              </a:solidFill>
            </a:endParaRPr>
          </a:p>
        </p:txBody>
      </p:sp>
      <p:sp>
        <p:nvSpPr>
          <p:cNvPr id="12" name="Google Shape;72;p10">
            <a:extLst>
              <a:ext uri="{FF2B5EF4-FFF2-40B4-BE49-F238E27FC236}">
                <a16:creationId xmlns:a16="http://schemas.microsoft.com/office/drawing/2014/main" id="{F852DD33-53F1-4722-BB85-ED3D938F9553}"/>
              </a:ext>
            </a:extLst>
          </p:cNvPr>
          <p:cNvSpPr txBox="1"/>
          <p:nvPr/>
        </p:nvSpPr>
        <p:spPr>
          <a:xfrm>
            <a:off x="231975" y="1052565"/>
            <a:ext cx="2046300" cy="68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solidFill>
                  <a:srgbClr val="FFFFFF"/>
                </a:solidFill>
              </a:rPr>
              <a:t>Think</a:t>
            </a:r>
            <a:endParaRPr sz="2400" dirty="0">
              <a:solidFill>
                <a:srgbClr val="FFFFFF"/>
              </a:solidFill>
            </a:endParaRPr>
          </a:p>
          <a:p>
            <a:pPr marL="0" lvl="0" indent="0" algn="l" rtl="0">
              <a:spcBef>
                <a:spcPts val="0"/>
              </a:spcBef>
              <a:spcAft>
                <a:spcPts val="0"/>
              </a:spcAft>
              <a:buNone/>
            </a:pPr>
            <a:endParaRPr sz="2400" dirty="0">
              <a:solidFill>
                <a:srgbClr val="FFFFFF"/>
              </a:solidFill>
            </a:endParaRPr>
          </a:p>
        </p:txBody>
      </p:sp>
      <p:sp>
        <p:nvSpPr>
          <p:cNvPr id="14" name="Google Shape;72;p10">
            <a:extLst>
              <a:ext uri="{FF2B5EF4-FFF2-40B4-BE49-F238E27FC236}">
                <a16:creationId xmlns:a16="http://schemas.microsoft.com/office/drawing/2014/main" id="{9A53CD8C-2A1F-40D3-AF37-30D2F4AC941B}"/>
              </a:ext>
            </a:extLst>
          </p:cNvPr>
          <p:cNvSpPr txBox="1"/>
          <p:nvPr userDrawn="1"/>
        </p:nvSpPr>
        <p:spPr>
          <a:xfrm>
            <a:off x="231975" y="1052565"/>
            <a:ext cx="2046300" cy="68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solidFill>
                  <a:srgbClr val="FFFFFF"/>
                </a:solidFill>
              </a:rPr>
              <a:t>Think</a:t>
            </a:r>
            <a:endParaRPr sz="2400" dirty="0">
              <a:solidFill>
                <a:srgbClr val="FFFFFF"/>
              </a:solidFill>
            </a:endParaRPr>
          </a:p>
          <a:p>
            <a:pPr marL="0" lvl="0" indent="0" algn="l" rtl="0">
              <a:spcBef>
                <a:spcPts val="0"/>
              </a:spcBef>
              <a:spcAft>
                <a:spcPts val="0"/>
              </a:spcAft>
              <a:buNone/>
            </a:pPr>
            <a:endParaRPr sz="2400" dirty="0">
              <a:solidFill>
                <a:srgbClr val="FFFFFF"/>
              </a:solidFill>
            </a:endParaRPr>
          </a:p>
        </p:txBody>
      </p:sp>
    </p:spTree>
    <p:extLst>
      <p:ext uri="{BB962C8B-B14F-4D97-AF65-F5344CB8AC3E}">
        <p14:creationId xmlns:p14="http://schemas.microsoft.com/office/powerpoint/2010/main" val="3316497884"/>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ollEverywhere - Pair" preserve="1">
  <p:cSld name="1_PollEverywhere - Pair">
    <p:bg>
      <p:bgPr>
        <a:solidFill>
          <a:srgbClr val="6093C5"/>
        </a:solidFill>
        <a:effectLst/>
      </p:bgPr>
    </p:bg>
    <p:spTree>
      <p:nvGrpSpPr>
        <p:cNvPr id="1" name="Shape 77"/>
        <p:cNvGrpSpPr/>
        <p:nvPr/>
      </p:nvGrpSpPr>
      <p:grpSpPr>
        <a:xfrm>
          <a:off x="0" y="0"/>
          <a:ext cx="0" cy="0"/>
          <a:chOff x="0" y="0"/>
          <a:chExt cx="0" cy="0"/>
        </a:xfrm>
      </p:grpSpPr>
      <p:sp>
        <p:nvSpPr>
          <p:cNvPr id="78" name="Google Shape;78;p11"/>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79;p11"/>
          <p:cNvSpPr txBox="1">
            <a:spLocks noGrp="1"/>
          </p:cNvSpPr>
          <p:nvPr>
            <p:ph type="body" idx="1"/>
          </p:nvPr>
        </p:nvSpPr>
        <p:spPr>
          <a:xfrm>
            <a:off x="3090625" y="575500"/>
            <a:ext cx="5596200" cy="39810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US"/>
              <a:t>Edit Master text styles</a:t>
            </a:r>
          </a:p>
        </p:txBody>
      </p:sp>
      <p:pic>
        <p:nvPicPr>
          <p:cNvPr id="80" name="Google Shape;80;p11"/>
          <p:cNvPicPr preferRelativeResize="0"/>
          <p:nvPr/>
        </p:nvPicPr>
        <p:blipFill>
          <a:blip r:embed="rId2">
            <a:alphaModFix/>
          </a:blip>
          <a:stretch>
            <a:fillRect/>
          </a:stretch>
        </p:blipFill>
        <p:spPr>
          <a:xfrm>
            <a:off x="0" y="0"/>
            <a:ext cx="2585475" cy="1357368"/>
          </a:xfrm>
          <a:prstGeom prst="rect">
            <a:avLst/>
          </a:prstGeom>
          <a:noFill/>
          <a:ln>
            <a:noFill/>
          </a:ln>
        </p:spPr>
      </p:pic>
      <p:sp>
        <p:nvSpPr>
          <p:cNvPr id="81" name="Google Shape;81;p1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
        <p:nvSpPr>
          <p:cNvPr id="83" name="Google Shape;83;p11"/>
          <p:cNvSpPr txBox="1">
            <a:spLocks noGrp="1"/>
          </p:cNvSpPr>
          <p:nvPr>
            <p:ph type="title"/>
          </p:nvPr>
        </p:nvSpPr>
        <p:spPr>
          <a:xfrm>
            <a:off x="269575" y="1700325"/>
            <a:ext cx="2046300" cy="393600"/>
          </a:xfrm>
          <a:prstGeom prst="rect">
            <a:avLst/>
          </a:prstGeom>
        </p:spPr>
        <p:txBody>
          <a:bodyPr spcFirstLastPara="1" wrap="square" lIns="91425" tIns="91425" rIns="91425" bIns="91425" anchor="t" anchorCtr="0"/>
          <a:lstStyle>
            <a:lvl1pPr lvl="0" rtl="0">
              <a:spcBef>
                <a:spcPts val="0"/>
              </a:spcBef>
              <a:spcAft>
                <a:spcPts val="0"/>
              </a:spcAft>
              <a:buNone/>
              <a:defRPr sz="18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r>
              <a:rPr lang="en-US"/>
              <a:t>Click to edit Master title style</a:t>
            </a:r>
            <a:endParaRPr/>
          </a:p>
        </p:txBody>
      </p:sp>
      <p:sp>
        <p:nvSpPr>
          <p:cNvPr id="84" name="Google Shape;84;p11"/>
          <p:cNvSpPr/>
          <p:nvPr/>
        </p:nvSpPr>
        <p:spPr>
          <a:xfrm>
            <a:off x="1594518" y="1100842"/>
            <a:ext cx="182888" cy="195070"/>
          </a:xfrm>
          <a:custGeom>
            <a:avLst/>
            <a:gdLst/>
            <a:ahLst/>
            <a:cxnLst/>
            <a:rect l="l" t="t" r="r" b="b"/>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1"/>
          <p:cNvSpPr/>
          <p:nvPr/>
        </p:nvSpPr>
        <p:spPr>
          <a:xfrm>
            <a:off x="1659574" y="1331991"/>
            <a:ext cx="182888" cy="195070"/>
          </a:xfrm>
          <a:custGeom>
            <a:avLst/>
            <a:gdLst/>
            <a:ahLst/>
            <a:cxnLst/>
            <a:rect l="l" t="t" r="r" b="b"/>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6" name="Google Shape;86;p11"/>
          <p:cNvPicPr preferRelativeResize="0"/>
          <p:nvPr/>
        </p:nvPicPr>
        <p:blipFill rotWithShape="1">
          <a:blip r:embed="rId3">
            <a:alphaModFix/>
          </a:blip>
          <a:srcRect t="5436" b="5436"/>
          <a:stretch/>
        </p:blipFill>
        <p:spPr>
          <a:xfrm>
            <a:off x="1" y="3395354"/>
            <a:ext cx="2585474" cy="1748146"/>
          </a:xfrm>
          <a:prstGeom prst="rect">
            <a:avLst/>
          </a:prstGeom>
          <a:noFill/>
          <a:ln>
            <a:noFill/>
          </a:ln>
        </p:spPr>
      </p:pic>
      <p:sp>
        <p:nvSpPr>
          <p:cNvPr id="87" name="Google Shape;87;p11"/>
          <p:cNvSpPr txBox="1"/>
          <p:nvPr/>
        </p:nvSpPr>
        <p:spPr>
          <a:xfrm>
            <a:off x="25" y="3928800"/>
            <a:ext cx="2585400" cy="505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b="1" dirty="0">
                <a:solidFill>
                  <a:srgbClr val="FFFFFF"/>
                </a:solidFill>
                <a:latin typeface="Nunito Sans"/>
                <a:ea typeface="Nunito Sans"/>
                <a:cs typeface="Nunito Sans"/>
                <a:sym typeface="Nunito Sans"/>
              </a:rPr>
              <a:t>pollev.com/cs416</a:t>
            </a:r>
            <a:endParaRPr sz="1700" b="1" dirty="0">
              <a:solidFill>
                <a:srgbClr val="FFFFFF"/>
              </a:solidFill>
              <a:latin typeface="Nunito Sans"/>
              <a:ea typeface="Nunito Sans"/>
              <a:cs typeface="Nunito Sans"/>
              <a:sym typeface="Nunito Sans"/>
            </a:endParaRPr>
          </a:p>
        </p:txBody>
      </p:sp>
      <p:sp>
        <p:nvSpPr>
          <p:cNvPr id="88" name="Google Shape;88;p11"/>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3" name="Google Shape;84;p11">
            <a:extLst>
              <a:ext uri="{FF2B5EF4-FFF2-40B4-BE49-F238E27FC236}">
                <a16:creationId xmlns:a16="http://schemas.microsoft.com/office/drawing/2014/main" id="{5D953DEC-1E95-4367-BB58-B5E94D1B8086}"/>
              </a:ext>
            </a:extLst>
          </p:cNvPr>
          <p:cNvSpPr/>
          <p:nvPr/>
        </p:nvSpPr>
        <p:spPr>
          <a:xfrm>
            <a:off x="1411630" y="1234456"/>
            <a:ext cx="182888" cy="195070"/>
          </a:xfrm>
          <a:custGeom>
            <a:avLst/>
            <a:gdLst/>
            <a:ahLst/>
            <a:cxnLst/>
            <a:rect l="l" t="t" r="r" b="b"/>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5;p11">
            <a:extLst>
              <a:ext uri="{FF2B5EF4-FFF2-40B4-BE49-F238E27FC236}">
                <a16:creationId xmlns:a16="http://schemas.microsoft.com/office/drawing/2014/main" id="{05A67550-2E3D-49EB-9EB6-FB935C412A8A}"/>
              </a:ext>
            </a:extLst>
          </p:cNvPr>
          <p:cNvSpPr/>
          <p:nvPr/>
        </p:nvSpPr>
        <p:spPr>
          <a:xfrm>
            <a:off x="1842276" y="1147824"/>
            <a:ext cx="182888" cy="195070"/>
          </a:xfrm>
          <a:custGeom>
            <a:avLst/>
            <a:gdLst/>
            <a:ahLst/>
            <a:cxnLst/>
            <a:rect l="l" t="t" r="r" b="b"/>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2;p11">
            <a:extLst>
              <a:ext uri="{FF2B5EF4-FFF2-40B4-BE49-F238E27FC236}">
                <a16:creationId xmlns:a16="http://schemas.microsoft.com/office/drawing/2014/main" id="{8862DC09-B271-4C5C-A463-62732B63ADF1}"/>
              </a:ext>
            </a:extLst>
          </p:cNvPr>
          <p:cNvSpPr txBox="1"/>
          <p:nvPr/>
        </p:nvSpPr>
        <p:spPr>
          <a:xfrm>
            <a:off x="234450" y="1051100"/>
            <a:ext cx="2046300" cy="70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solidFill>
                  <a:srgbClr val="FFFFFF"/>
                </a:solidFill>
              </a:rPr>
              <a:t>Group</a:t>
            </a:r>
            <a:endParaRPr sz="2400" dirty="0">
              <a:solidFill>
                <a:srgbClr val="FFFFFF"/>
              </a:solidFill>
            </a:endParaRPr>
          </a:p>
        </p:txBody>
      </p:sp>
    </p:spTree>
    <p:extLst>
      <p:ext uri="{BB962C8B-B14F-4D97-AF65-F5344CB8AC3E}">
        <p14:creationId xmlns:p14="http://schemas.microsoft.com/office/powerpoint/2010/main" val="1860292293"/>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1 column" type="tx" preserve="1">
  <p:cSld name="1_Title + 1 column">
    <p:spTree>
      <p:nvGrpSpPr>
        <p:cNvPr id="1" name="Shape 32"/>
        <p:cNvGrpSpPr/>
        <p:nvPr/>
      </p:nvGrpSpPr>
      <p:grpSpPr>
        <a:xfrm>
          <a:off x="0" y="0"/>
          <a:ext cx="0" cy="0"/>
          <a:chOff x="0" y="0"/>
          <a:chExt cx="0" cy="0"/>
        </a:xfrm>
      </p:grpSpPr>
      <p:pic>
        <p:nvPicPr>
          <p:cNvPr id="16" name="Picture 15">
            <a:extLst>
              <a:ext uri="{FF2B5EF4-FFF2-40B4-BE49-F238E27FC236}">
                <a16:creationId xmlns:a16="http://schemas.microsoft.com/office/drawing/2014/main" id="{9CF693F7-8485-4342-A45C-2880CB1A3855}"/>
              </a:ext>
            </a:extLst>
          </p:cNvPr>
          <p:cNvPicPr>
            <a:picLocks noChangeAspect="1"/>
          </p:cNvPicPr>
          <p:nvPr/>
        </p:nvPicPr>
        <p:blipFill>
          <a:blip r:embed="rId2"/>
          <a:stretch>
            <a:fillRect/>
          </a:stretch>
        </p:blipFill>
        <p:spPr>
          <a:xfrm>
            <a:off x="1" y="4274433"/>
            <a:ext cx="2585474" cy="869067"/>
          </a:xfrm>
          <a:prstGeom prst="rect">
            <a:avLst/>
          </a:prstGeom>
        </p:spPr>
      </p:pic>
      <p:sp>
        <p:nvSpPr>
          <p:cNvPr id="33" name="Google Shape;33;p6"/>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4" name="Google Shape;34;p6"/>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35;p6"/>
          <p:cNvSpPr txBox="1">
            <a:spLocks noGrp="1"/>
          </p:cNvSpPr>
          <p:nvPr>
            <p:ph type="title"/>
          </p:nvPr>
        </p:nvSpPr>
        <p:spPr>
          <a:xfrm>
            <a:off x="234450" y="575500"/>
            <a:ext cx="2046300" cy="3643109"/>
          </a:xfrm>
          <a:prstGeom prst="rect">
            <a:avLst/>
          </a:prstGeom>
        </p:spPr>
        <p:txBody>
          <a:bodyPr spcFirstLastPara="1" wrap="square" lIns="91425" tIns="91425" rIns="91425" bIns="91425" anchor="t"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r>
              <a:rPr lang="en-US"/>
              <a:t>Click to edit Master title style</a:t>
            </a:r>
            <a:endParaRPr dirty="0"/>
          </a:p>
        </p:txBody>
      </p:sp>
      <p:sp>
        <p:nvSpPr>
          <p:cNvPr id="36" name="Google Shape;36;p6"/>
          <p:cNvSpPr txBox="1">
            <a:spLocks noGrp="1"/>
          </p:cNvSpPr>
          <p:nvPr>
            <p:ph type="body" idx="1"/>
          </p:nvPr>
        </p:nvSpPr>
        <p:spPr>
          <a:xfrm>
            <a:off x="3090625" y="575500"/>
            <a:ext cx="5596200" cy="3981000"/>
          </a:xfrm>
          <a:prstGeom prst="rect">
            <a:avLst/>
          </a:prstGeom>
        </p:spPr>
        <p:txBody>
          <a:bodyPr spcFirstLastPara="1" wrap="square" lIns="91425" tIns="91425" rIns="91425" bIns="91425" anchor="t" anchorCtr="0"/>
          <a:lstStyle>
            <a:lvl1pPr marL="457200" lvl="0" indent="-317500">
              <a:spcBef>
                <a:spcPts val="60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pPr lvl="0"/>
            <a:r>
              <a:rPr lang="en-US"/>
              <a:t>Edit Master text styles</a:t>
            </a:r>
          </a:p>
        </p:txBody>
      </p:sp>
      <p:sp>
        <p:nvSpPr>
          <p:cNvPr id="37" name="Google Shape;37;p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25" name="Google Shape;55;p9">
            <a:extLst>
              <a:ext uri="{FF2B5EF4-FFF2-40B4-BE49-F238E27FC236}">
                <a16:creationId xmlns:a16="http://schemas.microsoft.com/office/drawing/2014/main" id="{B37EAD93-95EB-9841-84F5-9921CB1AF447}"/>
              </a:ext>
            </a:extLst>
          </p:cNvPr>
          <p:cNvGrpSpPr/>
          <p:nvPr/>
        </p:nvGrpSpPr>
        <p:grpSpPr>
          <a:xfrm>
            <a:off x="234447" y="3686127"/>
            <a:ext cx="304009" cy="326513"/>
            <a:chOff x="616425" y="2329600"/>
            <a:chExt cx="361700" cy="388475"/>
          </a:xfrm>
        </p:grpSpPr>
        <p:sp>
          <p:nvSpPr>
            <p:cNvPr id="26" name="Google Shape;56;p9">
              <a:extLst>
                <a:ext uri="{FF2B5EF4-FFF2-40B4-BE49-F238E27FC236}">
                  <a16:creationId xmlns:a16="http://schemas.microsoft.com/office/drawing/2014/main" id="{DFA692B1-A617-944F-854B-4334549512DD}"/>
                </a:ext>
              </a:extLst>
            </p:cNvPr>
            <p:cNvSpPr/>
            <p:nvPr/>
          </p:nvSpPr>
          <p:spPr>
            <a:xfrm>
              <a:off x="616425" y="2329600"/>
              <a:ext cx="361700" cy="388475"/>
            </a:xfrm>
            <a:custGeom>
              <a:avLst/>
              <a:gdLst/>
              <a:ahLst/>
              <a:cxnLst/>
              <a:rect l="l" t="t" r="r" b="b"/>
              <a:pathLst>
                <a:path w="14468" h="15539" fill="none" extrusionOk="0">
                  <a:moveTo>
                    <a:pt x="14273" y="13030"/>
                  </a:moveTo>
                  <a:lnTo>
                    <a:pt x="9621" y="6479"/>
                  </a:lnTo>
                  <a:lnTo>
                    <a:pt x="9621" y="2338"/>
                  </a:lnTo>
                  <a:lnTo>
                    <a:pt x="10303" y="1656"/>
                  </a:lnTo>
                  <a:lnTo>
                    <a:pt x="10303" y="1656"/>
                  </a:lnTo>
                  <a:lnTo>
                    <a:pt x="10400" y="1559"/>
                  </a:lnTo>
                  <a:lnTo>
                    <a:pt x="10474" y="1437"/>
                  </a:lnTo>
                  <a:lnTo>
                    <a:pt x="10522" y="1291"/>
                  </a:lnTo>
                  <a:lnTo>
                    <a:pt x="10571" y="1169"/>
                  </a:lnTo>
                  <a:lnTo>
                    <a:pt x="10571" y="1023"/>
                  </a:lnTo>
                  <a:lnTo>
                    <a:pt x="10571" y="877"/>
                  </a:lnTo>
                  <a:lnTo>
                    <a:pt x="10547" y="731"/>
                  </a:lnTo>
                  <a:lnTo>
                    <a:pt x="10498" y="609"/>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848" y="0"/>
                  </a:lnTo>
                  <a:lnTo>
                    <a:pt x="4701" y="25"/>
                  </a:lnTo>
                  <a:lnTo>
                    <a:pt x="4580" y="49"/>
                  </a:lnTo>
                  <a:lnTo>
                    <a:pt x="4433" y="98"/>
                  </a:lnTo>
                  <a:lnTo>
                    <a:pt x="4312" y="171"/>
                  </a:lnTo>
                  <a:lnTo>
                    <a:pt x="4214" y="244"/>
                  </a:lnTo>
                  <a:lnTo>
                    <a:pt x="4117" y="366"/>
                  </a:lnTo>
                  <a:lnTo>
                    <a:pt x="4019" y="463"/>
                  </a:lnTo>
                  <a:lnTo>
                    <a:pt x="3971" y="609"/>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370" y="14029"/>
                  </a:lnTo>
                  <a:lnTo>
                    <a:pt x="14419" y="13907"/>
                  </a:lnTo>
                  <a:lnTo>
                    <a:pt x="14443" y="13785"/>
                  </a:lnTo>
                  <a:lnTo>
                    <a:pt x="14468" y="13639"/>
                  </a:lnTo>
                  <a:lnTo>
                    <a:pt x="14468" y="13517"/>
                  </a:lnTo>
                  <a:lnTo>
                    <a:pt x="14443" y="13395"/>
                  </a:lnTo>
                  <a:lnTo>
                    <a:pt x="14419" y="13274"/>
                  </a:lnTo>
                  <a:lnTo>
                    <a:pt x="14346" y="13152"/>
                  </a:lnTo>
                  <a:lnTo>
                    <a:pt x="14273" y="13030"/>
                  </a:lnTo>
                  <a:lnTo>
                    <a:pt x="14273" y="1303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7;p9">
              <a:extLst>
                <a:ext uri="{FF2B5EF4-FFF2-40B4-BE49-F238E27FC236}">
                  <a16:creationId xmlns:a16="http://schemas.microsoft.com/office/drawing/2014/main" id="{819CE10C-5124-9B42-B42E-C453A6058A63}"/>
                </a:ext>
              </a:extLst>
            </p:cNvPr>
            <p:cNvSpPr/>
            <p:nvPr/>
          </p:nvSpPr>
          <p:spPr>
            <a:xfrm>
              <a:off x="704725" y="2545750"/>
              <a:ext cx="185125" cy="25"/>
            </a:xfrm>
            <a:custGeom>
              <a:avLst/>
              <a:gdLst/>
              <a:ahLst/>
              <a:cxnLst/>
              <a:rect l="l" t="t" r="r" b="b"/>
              <a:pathLst>
                <a:path w="7405" h="1" fill="none" extrusionOk="0">
                  <a:moveTo>
                    <a:pt x="7404" y="0"/>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8;p9">
              <a:extLst>
                <a:ext uri="{FF2B5EF4-FFF2-40B4-BE49-F238E27FC236}">
                  <a16:creationId xmlns:a16="http://schemas.microsoft.com/office/drawing/2014/main" id="{04B3A3EE-6444-0346-A1E0-D3B65F3DA229}"/>
                </a:ext>
              </a:extLst>
            </p:cNvPr>
            <p:cNvSpPr/>
            <p:nvPr/>
          </p:nvSpPr>
          <p:spPr>
            <a:xfrm>
              <a:off x="811875" y="2626125"/>
              <a:ext cx="31075" cy="31075"/>
            </a:xfrm>
            <a:custGeom>
              <a:avLst/>
              <a:gdLst/>
              <a:ahLst/>
              <a:cxnLst/>
              <a:rect l="l" t="t" r="r" b="b"/>
              <a:pathLst>
                <a:path w="1243" h="1243" fill="none" extrusionOk="0">
                  <a:moveTo>
                    <a:pt x="1" y="633"/>
                  </a:moveTo>
                  <a:lnTo>
                    <a:pt x="1" y="633"/>
                  </a:lnTo>
                  <a:lnTo>
                    <a:pt x="25" y="487"/>
                  </a:lnTo>
                  <a:lnTo>
                    <a:pt x="50" y="390"/>
                  </a:lnTo>
                  <a:lnTo>
                    <a:pt x="98" y="268"/>
                  </a:lnTo>
                  <a:lnTo>
                    <a:pt x="171" y="171"/>
                  </a:lnTo>
                  <a:lnTo>
                    <a:pt x="269" y="98"/>
                  </a:lnTo>
                  <a:lnTo>
                    <a:pt x="390" y="49"/>
                  </a:lnTo>
                  <a:lnTo>
                    <a:pt x="488" y="24"/>
                  </a:lnTo>
                  <a:lnTo>
                    <a:pt x="634" y="0"/>
                  </a:lnTo>
                  <a:lnTo>
                    <a:pt x="634" y="0"/>
                  </a:lnTo>
                  <a:lnTo>
                    <a:pt x="756" y="24"/>
                  </a:lnTo>
                  <a:lnTo>
                    <a:pt x="853" y="49"/>
                  </a:lnTo>
                  <a:lnTo>
                    <a:pt x="975" y="98"/>
                  </a:lnTo>
                  <a:lnTo>
                    <a:pt x="1072" y="171"/>
                  </a:lnTo>
                  <a:lnTo>
                    <a:pt x="1146" y="268"/>
                  </a:lnTo>
                  <a:lnTo>
                    <a:pt x="1194" y="390"/>
                  </a:lnTo>
                  <a:lnTo>
                    <a:pt x="1243" y="487"/>
                  </a:lnTo>
                  <a:lnTo>
                    <a:pt x="1243" y="633"/>
                  </a:lnTo>
                  <a:lnTo>
                    <a:pt x="1243" y="633"/>
                  </a:lnTo>
                  <a:lnTo>
                    <a:pt x="1243" y="755"/>
                  </a:lnTo>
                  <a:lnTo>
                    <a:pt x="1194" y="853"/>
                  </a:lnTo>
                  <a:lnTo>
                    <a:pt x="1146" y="974"/>
                  </a:lnTo>
                  <a:lnTo>
                    <a:pt x="1072" y="1072"/>
                  </a:lnTo>
                  <a:lnTo>
                    <a:pt x="975" y="1145"/>
                  </a:lnTo>
                  <a:lnTo>
                    <a:pt x="853" y="1194"/>
                  </a:lnTo>
                  <a:lnTo>
                    <a:pt x="756" y="1242"/>
                  </a:lnTo>
                  <a:lnTo>
                    <a:pt x="634" y="1242"/>
                  </a:lnTo>
                  <a:lnTo>
                    <a:pt x="634" y="1242"/>
                  </a:lnTo>
                  <a:lnTo>
                    <a:pt x="488" y="1242"/>
                  </a:lnTo>
                  <a:lnTo>
                    <a:pt x="390" y="1194"/>
                  </a:lnTo>
                  <a:lnTo>
                    <a:pt x="269" y="1145"/>
                  </a:lnTo>
                  <a:lnTo>
                    <a:pt x="171" y="1072"/>
                  </a:lnTo>
                  <a:lnTo>
                    <a:pt x="98" y="974"/>
                  </a:lnTo>
                  <a:lnTo>
                    <a:pt x="50" y="853"/>
                  </a:lnTo>
                  <a:lnTo>
                    <a:pt x="25" y="755"/>
                  </a:lnTo>
                  <a:lnTo>
                    <a:pt x="1" y="633"/>
                  </a:lnTo>
                  <a:lnTo>
                    <a:pt x="1" y="63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9;p9">
              <a:extLst>
                <a:ext uri="{FF2B5EF4-FFF2-40B4-BE49-F238E27FC236}">
                  <a16:creationId xmlns:a16="http://schemas.microsoft.com/office/drawing/2014/main" id="{74D3972D-6F5C-6042-B46B-62B9642BF4F5}"/>
                </a:ext>
              </a:extLst>
            </p:cNvPr>
            <p:cNvSpPr/>
            <p:nvPr/>
          </p:nvSpPr>
          <p:spPr>
            <a:xfrm>
              <a:off x="751000" y="2568275"/>
              <a:ext cx="54200" cy="53600"/>
            </a:xfrm>
            <a:custGeom>
              <a:avLst/>
              <a:gdLst/>
              <a:ahLst/>
              <a:cxnLst/>
              <a:rect l="l" t="t" r="r" b="b"/>
              <a:pathLst>
                <a:path w="2168" h="2144" fill="none" extrusionOk="0">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0" y="1072"/>
                  </a:lnTo>
                  <a:lnTo>
                    <a:pt x="25" y="853"/>
                  </a:lnTo>
                  <a:lnTo>
                    <a:pt x="98" y="658"/>
                  </a:lnTo>
                  <a:lnTo>
                    <a:pt x="195" y="463"/>
                  </a:lnTo>
                  <a:lnTo>
                    <a:pt x="317" y="317"/>
                  </a:lnTo>
                  <a:lnTo>
                    <a:pt x="487" y="171"/>
                  </a:lnTo>
                  <a:lnTo>
                    <a:pt x="658" y="73"/>
                  </a:lnTo>
                  <a:lnTo>
                    <a:pt x="877" y="0"/>
                  </a:lnTo>
                  <a:lnTo>
                    <a:pt x="1096" y="0"/>
                  </a:lnTo>
                  <a:lnTo>
                    <a:pt x="1096" y="0"/>
                  </a:lnTo>
                  <a:lnTo>
                    <a:pt x="1315" y="0"/>
                  </a:lnTo>
                  <a:lnTo>
                    <a:pt x="1510" y="73"/>
                  </a:lnTo>
                  <a:lnTo>
                    <a:pt x="1681" y="171"/>
                  </a:lnTo>
                  <a:lnTo>
                    <a:pt x="1851" y="317"/>
                  </a:lnTo>
                  <a:lnTo>
                    <a:pt x="1973" y="463"/>
                  </a:lnTo>
                  <a:lnTo>
                    <a:pt x="2070" y="658"/>
                  </a:lnTo>
                  <a:lnTo>
                    <a:pt x="2144" y="853"/>
                  </a:lnTo>
                  <a:lnTo>
                    <a:pt x="2168" y="1072"/>
                  </a:lnTo>
                  <a:lnTo>
                    <a:pt x="2168" y="1072"/>
                  </a:lnTo>
                  <a:lnTo>
                    <a:pt x="2144" y="1291"/>
                  </a:lnTo>
                  <a:lnTo>
                    <a:pt x="2070" y="1486"/>
                  </a:lnTo>
                  <a:lnTo>
                    <a:pt x="1973" y="1681"/>
                  </a:lnTo>
                  <a:lnTo>
                    <a:pt x="1851" y="1827"/>
                  </a:lnTo>
                  <a:lnTo>
                    <a:pt x="1681" y="1973"/>
                  </a:lnTo>
                  <a:lnTo>
                    <a:pt x="1510" y="2071"/>
                  </a:lnTo>
                  <a:lnTo>
                    <a:pt x="1315" y="2119"/>
                  </a:lnTo>
                  <a:lnTo>
                    <a:pt x="1096" y="2144"/>
                  </a:lnTo>
                  <a:lnTo>
                    <a:pt x="1096" y="214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0;p9">
              <a:extLst>
                <a:ext uri="{FF2B5EF4-FFF2-40B4-BE49-F238E27FC236}">
                  <a16:creationId xmlns:a16="http://schemas.microsoft.com/office/drawing/2014/main" id="{D4D028A4-89DB-2C43-848E-358101808AF1}"/>
                </a:ext>
              </a:extLst>
            </p:cNvPr>
            <p:cNvSpPr/>
            <p:nvPr/>
          </p:nvSpPr>
          <p:spPr>
            <a:xfrm>
              <a:off x="769875" y="2662650"/>
              <a:ext cx="23775" cy="23775"/>
            </a:xfrm>
            <a:custGeom>
              <a:avLst/>
              <a:gdLst/>
              <a:ahLst/>
              <a:cxnLst/>
              <a:rect l="l" t="t" r="r" b="b"/>
              <a:pathLst>
                <a:path w="951" h="951" fill="none" extrusionOk="0">
                  <a:moveTo>
                    <a:pt x="0" y="463"/>
                  </a:moveTo>
                  <a:lnTo>
                    <a:pt x="0" y="463"/>
                  </a:lnTo>
                  <a:lnTo>
                    <a:pt x="0" y="366"/>
                  </a:lnTo>
                  <a:lnTo>
                    <a:pt x="25" y="293"/>
                  </a:lnTo>
                  <a:lnTo>
                    <a:pt x="73" y="195"/>
                  </a:lnTo>
                  <a:lnTo>
                    <a:pt x="146" y="122"/>
                  </a:lnTo>
                  <a:lnTo>
                    <a:pt x="220" y="73"/>
                  </a:lnTo>
                  <a:lnTo>
                    <a:pt x="293" y="25"/>
                  </a:lnTo>
                  <a:lnTo>
                    <a:pt x="390" y="0"/>
                  </a:lnTo>
                  <a:lnTo>
                    <a:pt x="487" y="0"/>
                  </a:lnTo>
                  <a:lnTo>
                    <a:pt x="487" y="0"/>
                  </a:lnTo>
                  <a:lnTo>
                    <a:pt x="585" y="0"/>
                  </a:lnTo>
                  <a:lnTo>
                    <a:pt x="658" y="25"/>
                  </a:lnTo>
                  <a:lnTo>
                    <a:pt x="755" y="73"/>
                  </a:lnTo>
                  <a:lnTo>
                    <a:pt x="828" y="122"/>
                  </a:lnTo>
                  <a:lnTo>
                    <a:pt x="877" y="195"/>
                  </a:lnTo>
                  <a:lnTo>
                    <a:pt x="926" y="293"/>
                  </a:lnTo>
                  <a:lnTo>
                    <a:pt x="950" y="366"/>
                  </a:lnTo>
                  <a:lnTo>
                    <a:pt x="950" y="463"/>
                  </a:lnTo>
                  <a:lnTo>
                    <a:pt x="950" y="463"/>
                  </a:lnTo>
                  <a:lnTo>
                    <a:pt x="950" y="561"/>
                  </a:lnTo>
                  <a:lnTo>
                    <a:pt x="926" y="658"/>
                  </a:lnTo>
                  <a:lnTo>
                    <a:pt x="877" y="755"/>
                  </a:lnTo>
                  <a:lnTo>
                    <a:pt x="828" y="804"/>
                  </a:lnTo>
                  <a:lnTo>
                    <a:pt x="755" y="877"/>
                  </a:lnTo>
                  <a:lnTo>
                    <a:pt x="658" y="926"/>
                  </a:lnTo>
                  <a:lnTo>
                    <a:pt x="585" y="950"/>
                  </a:lnTo>
                  <a:lnTo>
                    <a:pt x="487" y="950"/>
                  </a:lnTo>
                  <a:lnTo>
                    <a:pt x="487" y="950"/>
                  </a:lnTo>
                  <a:lnTo>
                    <a:pt x="390" y="950"/>
                  </a:lnTo>
                  <a:lnTo>
                    <a:pt x="293" y="926"/>
                  </a:lnTo>
                  <a:lnTo>
                    <a:pt x="220" y="877"/>
                  </a:lnTo>
                  <a:lnTo>
                    <a:pt x="146" y="804"/>
                  </a:lnTo>
                  <a:lnTo>
                    <a:pt x="73" y="755"/>
                  </a:lnTo>
                  <a:lnTo>
                    <a:pt x="25" y="658"/>
                  </a:lnTo>
                  <a:lnTo>
                    <a:pt x="0" y="561"/>
                  </a:lnTo>
                  <a:lnTo>
                    <a:pt x="0" y="463"/>
                  </a:lnTo>
                  <a:lnTo>
                    <a:pt x="0" y="46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1;p9">
              <a:extLst>
                <a:ext uri="{FF2B5EF4-FFF2-40B4-BE49-F238E27FC236}">
                  <a16:creationId xmlns:a16="http://schemas.microsoft.com/office/drawing/2014/main" id="{AE6D05E6-CEDE-394C-BE71-260CFAE39A5E}"/>
                </a:ext>
              </a:extLst>
            </p:cNvPr>
            <p:cNvSpPr/>
            <p:nvPr/>
          </p:nvSpPr>
          <p:spPr>
            <a:xfrm>
              <a:off x="799700" y="2503125"/>
              <a:ext cx="24375" cy="23775"/>
            </a:xfrm>
            <a:custGeom>
              <a:avLst/>
              <a:gdLst/>
              <a:ahLst/>
              <a:cxnLst/>
              <a:rect l="l" t="t" r="r" b="b"/>
              <a:pathLst>
                <a:path w="975" h="951" fill="none" extrusionOk="0">
                  <a:moveTo>
                    <a:pt x="1" y="463"/>
                  </a:moveTo>
                  <a:lnTo>
                    <a:pt x="1" y="463"/>
                  </a:lnTo>
                  <a:lnTo>
                    <a:pt x="25" y="366"/>
                  </a:lnTo>
                  <a:lnTo>
                    <a:pt x="49" y="293"/>
                  </a:lnTo>
                  <a:lnTo>
                    <a:pt x="98" y="195"/>
                  </a:lnTo>
                  <a:lnTo>
                    <a:pt x="147" y="122"/>
                  </a:lnTo>
                  <a:lnTo>
                    <a:pt x="220" y="73"/>
                  </a:lnTo>
                  <a:lnTo>
                    <a:pt x="293" y="25"/>
                  </a:lnTo>
                  <a:lnTo>
                    <a:pt x="390" y="0"/>
                  </a:lnTo>
                  <a:lnTo>
                    <a:pt x="488" y="0"/>
                  </a:lnTo>
                  <a:lnTo>
                    <a:pt x="488" y="0"/>
                  </a:lnTo>
                  <a:lnTo>
                    <a:pt x="585" y="0"/>
                  </a:lnTo>
                  <a:lnTo>
                    <a:pt x="683" y="25"/>
                  </a:lnTo>
                  <a:lnTo>
                    <a:pt x="756" y="73"/>
                  </a:lnTo>
                  <a:lnTo>
                    <a:pt x="829" y="122"/>
                  </a:lnTo>
                  <a:lnTo>
                    <a:pt x="877" y="195"/>
                  </a:lnTo>
                  <a:lnTo>
                    <a:pt x="926" y="293"/>
                  </a:lnTo>
                  <a:lnTo>
                    <a:pt x="951" y="366"/>
                  </a:lnTo>
                  <a:lnTo>
                    <a:pt x="975" y="463"/>
                  </a:lnTo>
                  <a:lnTo>
                    <a:pt x="975" y="463"/>
                  </a:lnTo>
                  <a:lnTo>
                    <a:pt x="951" y="561"/>
                  </a:lnTo>
                  <a:lnTo>
                    <a:pt x="926" y="658"/>
                  </a:lnTo>
                  <a:lnTo>
                    <a:pt x="877" y="731"/>
                  </a:lnTo>
                  <a:lnTo>
                    <a:pt x="829" y="804"/>
                  </a:lnTo>
                  <a:lnTo>
                    <a:pt x="756" y="877"/>
                  </a:lnTo>
                  <a:lnTo>
                    <a:pt x="683" y="902"/>
                  </a:lnTo>
                  <a:lnTo>
                    <a:pt x="585" y="950"/>
                  </a:lnTo>
                  <a:lnTo>
                    <a:pt x="488" y="950"/>
                  </a:lnTo>
                  <a:lnTo>
                    <a:pt x="488" y="950"/>
                  </a:lnTo>
                  <a:lnTo>
                    <a:pt x="390" y="950"/>
                  </a:lnTo>
                  <a:lnTo>
                    <a:pt x="293" y="902"/>
                  </a:lnTo>
                  <a:lnTo>
                    <a:pt x="220" y="877"/>
                  </a:lnTo>
                  <a:lnTo>
                    <a:pt x="147" y="804"/>
                  </a:lnTo>
                  <a:lnTo>
                    <a:pt x="98" y="731"/>
                  </a:lnTo>
                  <a:lnTo>
                    <a:pt x="49" y="658"/>
                  </a:lnTo>
                  <a:lnTo>
                    <a:pt x="25" y="561"/>
                  </a:lnTo>
                  <a:lnTo>
                    <a:pt x="1" y="463"/>
                  </a:lnTo>
                  <a:lnTo>
                    <a:pt x="1" y="463"/>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2;p9">
              <a:extLst>
                <a:ext uri="{FF2B5EF4-FFF2-40B4-BE49-F238E27FC236}">
                  <a16:creationId xmlns:a16="http://schemas.microsoft.com/office/drawing/2014/main" id="{31D6B255-C828-F849-BC3B-8F826C8EFB9B}"/>
                </a:ext>
              </a:extLst>
            </p:cNvPr>
            <p:cNvSpPr/>
            <p:nvPr/>
          </p:nvSpPr>
          <p:spPr>
            <a:xfrm>
              <a:off x="766825" y="2388050"/>
              <a:ext cx="60925" cy="25"/>
            </a:xfrm>
            <a:custGeom>
              <a:avLst/>
              <a:gdLst/>
              <a:ahLst/>
              <a:cxnLst/>
              <a:rect l="l" t="t" r="r" b="b"/>
              <a:pathLst>
                <a:path w="2437" h="1" fill="none" extrusionOk="0">
                  <a:moveTo>
                    <a:pt x="2436" y="0"/>
                  </a:moveTo>
                  <a:lnTo>
                    <a:pt x="1"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3;p9">
              <a:extLst>
                <a:ext uri="{FF2B5EF4-FFF2-40B4-BE49-F238E27FC236}">
                  <a16:creationId xmlns:a16="http://schemas.microsoft.com/office/drawing/2014/main" id="{D4E630D5-D9A0-6444-BE4F-9631A278F7A7}"/>
                </a:ext>
              </a:extLst>
            </p:cNvPr>
            <p:cNvSpPr/>
            <p:nvPr/>
          </p:nvSpPr>
          <p:spPr>
            <a:xfrm>
              <a:off x="769875" y="2456250"/>
              <a:ext cx="31075" cy="31075"/>
            </a:xfrm>
            <a:custGeom>
              <a:avLst/>
              <a:gdLst/>
              <a:ahLst/>
              <a:cxnLst/>
              <a:rect l="l" t="t" r="r" b="b"/>
              <a:pathLst>
                <a:path w="1243" h="1243" fill="none" extrusionOk="0">
                  <a:moveTo>
                    <a:pt x="0" y="633"/>
                  </a:moveTo>
                  <a:lnTo>
                    <a:pt x="0" y="633"/>
                  </a:lnTo>
                  <a:lnTo>
                    <a:pt x="0" y="512"/>
                  </a:lnTo>
                  <a:lnTo>
                    <a:pt x="49" y="390"/>
                  </a:lnTo>
                  <a:lnTo>
                    <a:pt x="98" y="268"/>
                  </a:lnTo>
                  <a:lnTo>
                    <a:pt x="171" y="195"/>
                  </a:lnTo>
                  <a:lnTo>
                    <a:pt x="268" y="122"/>
                  </a:lnTo>
                  <a:lnTo>
                    <a:pt x="366" y="49"/>
                  </a:lnTo>
                  <a:lnTo>
                    <a:pt x="487" y="24"/>
                  </a:lnTo>
                  <a:lnTo>
                    <a:pt x="609" y="0"/>
                  </a:lnTo>
                  <a:lnTo>
                    <a:pt x="609" y="0"/>
                  </a:lnTo>
                  <a:lnTo>
                    <a:pt x="731" y="24"/>
                  </a:lnTo>
                  <a:lnTo>
                    <a:pt x="853" y="49"/>
                  </a:lnTo>
                  <a:lnTo>
                    <a:pt x="975" y="122"/>
                  </a:lnTo>
                  <a:lnTo>
                    <a:pt x="1048" y="195"/>
                  </a:lnTo>
                  <a:lnTo>
                    <a:pt x="1145" y="268"/>
                  </a:lnTo>
                  <a:lnTo>
                    <a:pt x="1194" y="390"/>
                  </a:lnTo>
                  <a:lnTo>
                    <a:pt x="1218" y="512"/>
                  </a:lnTo>
                  <a:lnTo>
                    <a:pt x="1242" y="633"/>
                  </a:lnTo>
                  <a:lnTo>
                    <a:pt x="1242" y="633"/>
                  </a:lnTo>
                  <a:lnTo>
                    <a:pt x="1218" y="755"/>
                  </a:lnTo>
                  <a:lnTo>
                    <a:pt x="1194" y="877"/>
                  </a:lnTo>
                  <a:lnTo>
                    <a:pt x="1145" y="974"/>
                  </a:lnTo>
                  <a:lnTo>
                    <a:pt x="1048" y="1072"/>
                  </a:lnTo>
                  <a:lnTo>
                    <a:pt x="975" y="1145"/>
                  </a:lnTo>
                  <a:lnTo>
                    <a:pt x="853" y="1193"/>
                  </a:lnTo>
                  <a:lnTo>
                    <a:pt x="731" y="1242"/>
                  </a:lnTo>
                  <a:lnTo>
                    <a:pt x="609" y="1242"/>
                  </a:lnTo>
                  <a:lnTo>
                    <a:pt x="609" y="1242"/>
                  </a:lnTo>
                  <a:lnTo>
                    <a:pt x="487" y="1242"/>
                  </a:lnTo>
                  <a:lnTo>
                    <a:pt x="366" y="1193"/>
                  </a:lnTo>
                  <a:lnTo>
                    <a:pt x="268" y="1145"/>
                  </a:lnTo>
                  <a:lnTo>
                    <a:pt x="171" y="1072"/>
                  </a:lnTo>
                  <a:lnTo>
                    <a:pt x="98" y="974"/>
                  </a:lnTo>
                  <a:lnTo>
                    <a:pt x="49" y="877"/>
                  </a:lnTo>
                  <a:lnTo>
                    <a:pt x="0" y="755"/>
                  </a:lnTo>
                  <a:lnTo>
                    <a:pt x="0" y="633"/>
                  </a:lnTo>
                  <a:lnTo>
                    <a:pt x="0" y="633"/>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17141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1 column" preserve="1">
  <p:cSld name="1_Title + 1 column">
    <p:spTree>
      <p:nvGrpSpPr>
        <p:cNvPr id="1" name="Shape 32"/>
        <p:cNvGrpSpPr/>
        <p:nvPr/>
      </p:nvGrpSpPr>
      <p:grpSpPr>
        <a:xfrm>
          <a:off x="0" y="0"/>
          <a:ext cx="0" cy="0"/>
          <a:chOff x="0" y="0"/>
          <a:chExt cx="0" cy="0"/>
        </a:xfrm>
      </p:grpSpPr>
      <p:sp>
        <p:nvSpPr>
          <p:cNvPr id="33" name="Google Shape;33;p6"/>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4" name="Google Shape;34;p6"/>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36;p6"/>
          <p:cNvSpPr txBox="1">
            <a:spLocks noGrp="1"/>
          </p:cNvSpPr>
          <p:nvPr>
            <p:ph type="body" idx="1"/>
          </p:nvPr>
        </p:nvSpPr>
        <p:spPr>
          <a:xfrm>
            <a:off x="3090625" y="575500"/>
            <a:ext cx="5596200" cy="3981000"/>
          </a:xfrm>
          <a:prstGeom prst="rect">
            <a:avLst/>
          </a:prstGeom>
        </p:spPr>
        <p:txBody>
          <a:bodyPr spcFirstLastPara="1" wrap="square" lIns="91425" tIns="91425" rIns="91425" bIns="91425" anchor="t" anchorCtr="0"/>
          <a:lstStyle>
            <a:lvl1pPr marL="457200" lvl="0" indent="-317500">
              <a:spcBef>
                <a:spcPts val="60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pPr lvl="0"/>
            <a:r>
              <a:rPr lang="en-US"/>
              <a:t>Edit Master text styles</a:t>
            </a:r>
          </a:p>
        </p:txBody>
      </p:sp>
      <p:sp>
        <p:nvSpPr>
          <p:cNvPr id="37" name="Google Shape;37;p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smtClean="0"/>
              <a:t>‹#›</a:t>
            </a:fld>
            <a:endParaRPr lang="en"/>
          </a:p>
        </p:txBody>
      </p:sp>
      <p:grpSp>
        <p:nvGrpSpPr>
          <p:cNvPr id="16" name="Google Shape;363;p47">
            <a:extLst>
              <a:ext uri="{FF2B5EF4-FFF2-40B4-BE49-F238E27FC236}">
                <a16:creationId xmlns:a16="http://schemas.microsoft.com/office/drawing/2014/main" id="{3541BDF9-5784-074C-A08C-87376337677D}"/>
              </a:ext>
            </a:extLst>
          </p:cNvPr>
          <p:cNvGrpSpPr/>
          <p:nvPr/>
        </p:nvGrpSpPr>
        <p:grpSpPr>
          <a:xfrm>
            <a:off x="234451" y="613658"/>
            <a:ext cx="372594" cy="360301"/>
            <a:chOff x="1247825" y="5001950"/>
            <a:chExt cx="443300" cy="428675"/>
          </a:xfrm>
        </p:grpSpPr>
        <p:sp>
          <p:nvSpPr>
            <p:cNvPr id="17" name="Google Shape;364;p47">
              <a:extLst>
                <a:ext uri="{FF2B5EF4-FFF2-40B4-BE49-F238E27FC236}">
                  <a16:creationId xmlns:a16="http://schemas.microsoft.com/office/drawing/2014/main" id="{572CE08A-2EDE-ED40-8929-A4D030F473E9}"/>
                </a:ext>
              </a:extLst>
            </p:cNvPr>
            <p:cNvSpPr/>
            <p:nvPr/>
          </p:nvSpPr>
          <p:spPr>
            <a:xfrm>
              <a:off x="1247825" y="5168175"/>
              <a:ext cx="373875" cy="221650"/>
            </a:xfrm>
            <a:custGeom>
              <a:avLst/>
              <a:gdLst/>
              <a:ahLst/>
              <a:cxnLst/>
              <a:rect l="l" t="t" r="r" b="b"/>
              <a:pathLst>
                <a:path w="14955" h="8866" fill="none" extrusionOk="0">
                  <a:moveTo>
                    <a:pt x="12178" y="8865"/>
                  </a:moveTo>
                  <a:lnTo>
                    <a:pt x="12178" y="8865"/>
                  </a:lnTo>
                  <a:lnTo>
                    <a:pt x="12325" y="8841"/>
                  </a:lnTo>
                  <a:lnTo>
                    <a:pt x="12471" y="8792"/>
                  </a:lnTo>
                  <a:lnTo>
                    <a:pt x="12592" y="8695"/>
                  </a:lnTo>
                  <a:lnTo>
                    <a:pt x="12666" y="8573"/>
                  </a:lnTo>
                  <a:lnTo>
                    <a:pt x="12666" y="8573"/>
                  </a:lnTo>
                  <a:lnTo>
                    <a:pt x="12958" y="8037"/>
                  </a:lnTo>
                  <a:lnTo>
                    <a:pt x="13323" y="7331"/>
                  </a:lnTo>
                  <a:lnTo>
                    <a:pt x="13688" y="6454"/>
                  </a:lnTo>
                  <a:lnTo>
                    <a:pt x="13883" y="5991"/>
                  </a:lnTo>
                  <a:lnTo>
                    <a:pt x="14078" y="5480"/>
                  </a:lnTo>
                  <a:lnTo>
                    <a:pt x="14249" y="4944"/>
                  </a:lnTo>
                  <a:lnTo>
                    <a:pt x="14419" y="4360"/>
                  </a:lnTo>
                  <a:lnTo>
                    <a:pt x="14565" y="3775"/>
                  </a:lnTo>
                  <a:lnTo>
                    <a:pt x="14711" y="3166"/>
                  </a:lnTo>
                  <a:lnTo>
                    <a:pt x="14809" y="2533"/>
                  </a:lnTo>
                  <a:lnTo>
                    <a:pt x="14882" y="1875"/>
                  </a:lnTo>
                  <a:lnTo>
                    <a:pt x="14931" y="1218"/>
                  </a:lnTo>
                  <a:lnTo>
                    <a:pt x="14955" y="536"/>
                  </a:lnTo>
                  <a:lnTo>
                    <a:pt x="14955" y="536"/>
                  </a:lnTo>
                  <a:lnTo>
                    <a:pt x="14955" y="438"/>
                  </a:lnTo>
                  <a:lnTo>
                    <a:pt x="14906" y="341"/>
                  </a:lnTo>
                  <a:lnTo>
                    <a:pt x="14857" y="244"/>
                  </a:lnTo>
                  <a:lnTo>
                    <a:pt x="14809" y="146"/>
                  </a:lnTo>
                  <a:lnTo>
                    <a:pt x="14711" y="97"/>
                  </a:lnTo>
                  <a:lnTo>
                    <a:pt x="14614" y="24"/>
                  </a:lnTo>
                  <a:lnTo>
                    <a:pt x="14516" y="0"/>
                  </a:lnTo>
                  <a:lnTo>
                    <a:pt x="14395" y="0"/>
                  </a:lnTo>
                  <a:lnTo>
                    <a:pt x="3338" y="0"/>
                  </a:lnTo>
                  <a:lnTo>
                    <a:pt x="3338" y="0"/>
                  </a:lnTo>
                  <a:lnTo>
                    <a:pt x="3216" y="0"/>
                  </a:lnTo>
                  <a:lnTo>
                    <a:pt x="3118" y="24"/>
                  </a:lnTo>
                  <a:lnTo>
                    <a:pt x="3021" y="97"/>
                  </a:lnTo>
                  <a:lnTo>
                    <a:pt x="2924" y="146"/>
                  </a:lnTo>
                  <a:lnTo>
                    <a:pt x="2875" y="244"/>
                  </a:lnTo>
                  <a:lnTo>
                    <a:pt x="2826" y="341"/>
                  </a:lnTo>
                  <a:lnTo>
                    <a:pt x="2777" y="438"/>
                  </a:lnTo>
                  <a:lnTo>
                    <a:pt x="2777" y="536"/>
                  </a:lnTo>
                  <a:lnTo>
                    <a:pt x="2777" y="536"/>
                  </a:lnTo>
                  <a:lnTo>
                    <a:pt x="2777" y="706"/>
                  </a:lnTo>
                  <a:lnTo>
                    <a:pt x="2777" y="706"/>
                  </a:lnTo>
                  <a:lnTo>
                    <a:pt x="2558" y="633"/>
                  </a:lnTo>
                  <a:lnTo>
                    <a:pt x="2363" y="585"/>
                  </a:lnTo>
                  <a:lnTo>
                    <a:pt x="2144" y="560"/>
                  </a:lnTo>
                  <a:lnTo>
                    <a:pt x="1949" y="536"/>
                  </a:lnTo>
                  <a:lnTo>
                    <a:pt x="1949" y="536"/>
                  </a:lnTo>
                  <a:lnTo>
                    <a:pt x="1755" y="560"/>
                  </a:lnTo>
                  <a:lnTo>
                    <a:pt x="1560" y="585"/>
                  </a:lnTo>
                  <a:lnTo>
                    <a:pt x="1365" y="633"/>
                  </a:lnTo>
                  <a:lnTo>
                    <a:pt x="1194" y="706"/>
                  </a:lnTo>
                  <a:lnTo>
                    <a:pt x="1024" y="779"/>
                  </a:lnTo>
                  <a:lnTo>
                    <a:pt x="853" y="877"/>
                  </a:lnTo>
                  <a:lnTo>
                    <a:pt x="707" y="999"/>
                  </a:lnTo>
                  <a:lnTo>
                    <a:pt x="561" y="1120"/>
                  </a:lnTo>
                  <a:lnTo>
                    <a:pt x="439" y="1242"/>
                  </a:lnTo>
                  <a:lnTo>
                    <a:pt x="342" y="1413"/>
                  </a:lnTo>
                  <a:lnTo>
                    <a:pt x="244" y="1559"/>
                  </a:lnTo>
                  <a:lnTo>
                    <a:pt x="147" y="1729"/>
                  </a:lnTo>
                  <a:lnTo>
                    <a:pt x="98" y="1900"/>
                  </a:lnTo>
                  <a:lnTo>
                    <a:pt x="50" y="2095"/>
                  </a:lnTo>
                  <a:lnTo>
                    <a:pt x="1" y="2289"/>
                  </a:lnTo>
                  <a:lnTo>
                    <a:pt x="1" y="2484"/>
                  </a:lnTo>
                  <a:lnTo>
                    <a:pt x="1" y="2484"/>
                  </a:lnTo>
                  <a:lnTo>
                    <a:pt x="25" y="2850"/>
                  </a:lnTo>
                  <a:lnTo>
                    <a:pt x="98" y="3191"/>
                  </a:lnTo>
                  <a:lnTo>
                    <a:pt x="220" y="3556"/>
                  </a:lnTo>
                  <a:lnTo>
                    <a:pt x="366" y="3872"/>
                  </a:lnTo>
                  <a:lnTo>
                    <a:pt x="561" y="4213"/>
                  </a:lnTo>
                  <a:lnTo>
                    <a:pt x="780" y="4530"/>
                  </a:lnTo>
                  <a:lnTo>
                    <a:pt x="1024" y="4822"/>
                  </a:lnTo>
                  <a:lnTo>
                    <a:pt x="1292" y="5090"/>
                  </a:lnTo>
                  <a:lnTo>
                    <a:pt x="1584" y="5334"/>
                  </a:lnTo>
                  <a:lnTo>
                    <a:pt x="1901" y="5577"/>
                  </a:lnTo>
                  <a:lnTo>
                    <a:pt x="2242" y="5772"/>
                  </a:lnTo>
                  <a:lnTo>
                    <a:pt x="2583" y="5943"/>
                  </a:lnTo>
                  <a:lnTo>
                    <a:pt x="2924" y="6089"/>
                  </a:lnTo>
                  <a:lnTo>
                    <a:pt x="3265" y="6186"/>
                  </a:lnTo>
                  <a:lnTo>
                    <a:pt x="3605" y="6259"/>
                  </a:lnTo>
                  <a:lnTo>
                    <a:pt x="3946" y="6284"/>
                  </a:lnTo>
                  <a:lnTo>
                    <a:pt x="3946" y="6284"/>
                  </a:lnTo>
                  <a:lnTo>
                    <a:pt x="4068" y="6625"/>
                  </a:lnTo>
                  <a:lnTo>
                    <a:pt x="4214" y="6941"/>
                  </a:lnTo>
                  <a:lnTo>
                    <a:pt x="4507" y="7574"/>
                  </a:lnTo>
                  <a:lnTo>
                    <a:pt x="4799" y="8110"/>
                  </a:lnTo>
                  <a:lnTo>
                    <a:pt x="5067" y="8573"/>
                  </a:lnTo>
                  <a:lnTo>
                    <a:pt x="5067" y="8573"/>
                  </a:lnTo>
                  <a:lnTo>
                    <a:pt x="5140" y="8695"/>
                  </a:lnTo>
                  <a:lnTo>
                    <a:pt x="5262" y="8792"/>
                  </a:lnTo>
                  <a:lnTo>
                    <a:pt x="5408" y="8841"/>
                  </a:lnTo>
                  <a:lnTo>
                    <a:pt x="5554" y="8865"/>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65;p47">
              <a:extLst>
                <a:ext uri="{FF2B5EF4-FFF2-40B4-BE49-F238E27FC236}">
                  <a16:creationId xmlns:a16="http://schemas.microsoft.com/office/drawing/2014/main" id="{E3272AF4-EF81-B947-99F7-208AC87C7B41}"/>
                </a:ext>
              </a:extLst>
            </p:cNvPr>
            <p:cNvSpPr/>
            <p:nvPr/>
          </p:nvSpPr>
          <p:spPr>
            <a:xfrm>
              <a:off x="1275850" y="5209575"/>
              <a:ext cx="60900" cy="87075"/>
            </a:xfrm>
            <a:custGeom>
              <a:avLst/>
              <a:gdLst/>
              <a:ahLst/>
              <a:cxnLst/>
              <a:rect l="l" t="t" r="r" b="b"/>
              <a:pathLst>
                <a:path w="2436" h="3483" fill="none" extrusionOk="0">
                  <a:moveTo>
                    <a:pt x="0" y="828"/>
                  </a:moveTo>
                  <a:lnTo>
                    <a:pt x="0" y="828"/>
                  </a:lnTo>
                  <a:lnTo>
                    <a:pt x="0" y="658"/>
                  </a:lnTo>
                  <a:lnTo>
                    <a:pt x="49" y="512"/>
                  </a:lnTo>
                  <a:lnTo>
                    <a:pt x="122" y="366"/>
                  </a:lnTo>
                  <a:lnTo>
                    <a:pt x="244" y="244"/>
                  </a:lnTo>
                  <a:lnTo>
                    <a:pt x="366" y="146"/>
                  </a:lnTo>
                  <a:lnTo>
                    <a:pt x="487" y="73"/>
                  </a:lnTo>
                  <a:lnTo>
                    <a:pt x="658" y="25"/>
                  </a:lnTo>
                  <a:lnTo>
                    <a:pt x="828" y="0"/>
                  </a:lnTo>
                  <a:lnTo>
                    <a:pt x="828" y="0"/>
                  </a:lnTo>
                  <a:lnTo>
                    <a:pt x="950" y="0"/>
                  </a:lnTo>
                  <a:lnTo>
                    <a:pt x="1072" y="25"/>
                  </a:lnTo>
                  <a:lnTo>
                    <a:pt x="1340" y="122"/>
                  </a:lnTo>
                  <a:lnTo>
                    <a:pt x="1559" y="268"/>
                  </a:lnTo>
                  <a:lnTo>
                    <a:pt x="1754" y="414"/>
                  </a:lnTo>
                  <a:lnTo>
                    <a:pt x="1754" y="414"/>
                  </a:lnTo>
                  <a:lnTo>
                    <a:pt x="1803" y="780"/>
                  </a:lnTo>
                  <a:lnTo>
                    <a:pt x="1876" y="1169"/>
                  </a:lnTo>
                  <a:lnTo>
                    <a:pt x="2046" y="1997"/>
                  </a:lnTo>
                  <a:lnTo>
                    <a:pt x="2265" y="2801"/>
                  </a:lnTo>
                  <a:lnTo>
                    <a:pt x="2436" y="3483"/>
                  </a:lnTo>
                  <a:lnTo>
                    <a:pt x="2436" y="3483"/>
                  </a:lnTo>
                  <a:lnTo>
                    <a:pt x="2241" y="3434"/>
                  </a:lnTo>
                  <a:lnTo>
                    <a:pt x="2022" y="3361"/>
                  </a:lnTo>
                  <a:lnTo>
                    <a:pt x="1827" y="3264"/>
                  </a:lnTo>
                  <a:lnTo>
                    <a:pt x="1608" y="3142"/>
                  </a:lnTo>
                  <a:lnTo>
                    <a:pt x="1413" y="3020"/>
                  </a:lnTo>
                  <a:lnTo>
                    <a:pt x="1194" y="2874"/>
                  </a:lnTo>
                  <a:lnTo>
                    <a:pt x="999" y="2704"/>
                  </a:lnTo>
                  <a:lnTo>
                    <a:pt x="804" y="2533"/>
                  </a:lnTo>
                  <a:lnTo>
                    <a:pt x="634" y="2338"/>
                  </a:lnTo>
                  <a:lnTo>
                    <a:pt x="487" y="2143"/>
                  </a:lnTo>
                  <a:lnTo>
                    <a:pt x="341" y="1924"/>
                  </a:lnTo>
                  <a:lnTo>
                    <a:pt x="219" y="1729"/>
                  </a:lnTo>
                  <a:lnTo>
                    <a:pt x="122" y="1510"/>
                  </a:lnTo>
                  <a:lnTo>
                    <a:pt x="49" y="1267"/>
                  </a:lnTo>
                  <a:lnTo>
                    <a:pt x="0" y="1047"/>
                  </a:lnTo>
                  <a:lnTo>
                    <a:pt x="0" y="828"/>
                  </a:lnTo>
                  <a:lnTo>
                    <a:pt x="0" y="82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66;p47">
              <a:extLst>
                <a:ext uri="{FF2B5EF4-FFF2-40B4-BE49-F238E27FC236}">
                  <a16:creationId xmlns:a16="http://schemas.microsoft.com/office/drawing/2014/main" id="{584652AF-EDE0-DE40-8E38-1CC1E523A7C4}"/>
                </a:ext>
              </a:extLst>
            </p:cNvPr>
            <p:cNvSpPr/>
            <p:nvPr/>
          </p:nvSpPr>
          <p:spPr>
            <a:xfrm>
              <a:off x="1247825" y="5391625"/>
              <a:ext cx="443300" cy="39000"/>
            </a:xfrm>
            <a:custGeom>
              <a:avLst/>
              <a:gdLst/>
              <a:ahLst/>
              <a:cxnLst/>
              <a:rect l="l" t="t" r="r" b="b"/>
              <a:pathLst>
                <a:path w="17732" h="1560" fill="none" extrusionOk="0">
                  <a:moveTo>
                    <a:pt x="16611" y="1559"/>
                  </a:moveTo>
                  <a:lnTo>
                    <a:pt x="1121" y="1559"/>
                  </a:lnTo>
                  <a:lnTo>
                    <a:pt x="1121" y="1559"/>
                  </a:lnTo>
                  <a:lnTo>
                    <a:pt x="1000" y="1535"/>
                  </a:lnTo>
                  <a:lnTo>
                    <a:pt x="878" y="1510"/>
                  </a:lnTo>
                  <a:lnTo>
                    <a:pt x="780" y="1462"/>
                  </a:lnTo>
                  <a:lnTo>
                    <a:pt x="683" y="1389"/>
                  </a:lnTo>
                  <a:lnTo>
                    <a:pt x="488" y="1218"/>
                  </a:lnTo>
                  <a:lnTo>
                    <a:pt x="318" y="999"/>
                  </a:lnTo>
                  <a:lnTo>
                    <a:pt x="196" y="755"/>
                  </a:lnTo>
                  <a:lnTo>
                    <a:pt x="98" y="487"/>
                  </a:lnTo>
                  <a:lnTo>
                    <a:pt x="25" y="244"/>
                  </a:lnTo>
                  <a:lnTo>
                    <a:pt x="1" y="0"/>
                  </a:lnTo>
                  <a:lnTo>
                    <a:pt x="17731" y="0"/>
                  </a:lnTo>
                  <a:lnTo>
                    <a:pt x="17731" y="0"/>
                  </a:lnTo>
                  <a:lnTo>
                    <a:pt x="17707" y="244"/>
                  </a:lnTo>
                  <a:lnTo>
                    <a:pt x="17634" y="487"/>
                  </a:lnTo>
                  <a:lnTo>
                    <a:pt x="17537" y="755"/>
                  </a:lnTo>
                  <a:lnTo>
                    <a:pt x="17415" y="999"/>
                  </a:lnTo>
                  <a:lnTo>
                    <a:pt x="17244" y="1218"/>
                  </a:lnTo>
                  <a:lnTo>
                    <a:pt x="17049" y="1389"/>
                  </a:lnTo>
                  <a:lnTo>
                    <a:pt x="16952" y="1462"/>
                  </a:lnTo>
                  <a:lnTo>
                    <a:pt x="16855" y="1510"/>
                  </a:lnTo>
                  <a:lnTo>
                    <a:pt x="16733" y="1535"/>
                  </a:lnTo>
                  <a:lnTo>
                    <a:pt x="16611" y="1559"/>
                  </a:lnTo>
                  <a:lnTo>
                    <a:pt x="16611" y="1559"/>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67;p47">
              <a:extLst>
                <a:ext uri="{FF2B5EF4-FFF2-40B4-BE49-F238E27FC236}">
                  <a16:creationId xmlns:a16="http://schemas.microsoft.com/office/drawing/2014/main" id="{C22F9A86-3FF7-6945-90B2-1F66B4E0EEB8}"/>
                </a:ext>
              </a:extLst>
            </p:cNvPr>
            <p:cNvSpPr/>
            <p:nvPr/>
          </p:nvSpPr>
          <p:spPr>
            <a:xfrm>
              <a:off x="1454850" y="5001950"/>
              <a:ext cx="17075" cy="114475"/>
            </a:xfrm>
            <a:custGeom>
              <a:avLst/>
              <a:gdLst/>
              <a:ahLst/>
              <a:cxnLst/>
              <a:rect l="l" t="t" r="r" b="b"/>
              <a:pathLst>
                <a:path w="683" h="4579" fill="none" extrusionOk="0">
                  <a:moveTo>
                    <a:pt x="683" y="0"/>
                  </a:moveTo>
                  <a:lnTo>
                    <a:pt x="683" y="0"/>
                  </a:lnTo>
                  <a:lnTo>
                    <a:pt x="658" y="171"/>
                  </a:lnTo>
                  <a:lnTo>
                    <a:pt x="610" y="317"/>
                  </a:lnTo>
                  <a:lnTo>
                    <a:pt x="512" y="439"/>
                  </a:lnTo>
                  <a:lnTo>
                    <a:pt x="415" y="585"/>
                  </a:lnTo>
                  <a:lnTo>
                    <a:pt x="415" y="585"/>
                  </a:lnTo>
                  <a:lnTo>
                    <a:pt x="269" y="731"/>
                  </a:lnTo>
                  <a:lnTo>
                    <a:pt x="147" y="950"/>
                  </a:lnTo>
                  <a:lnTo>
                    <a:pt x="74" y="1072"/>
                  </a:lnTo>
                  <a:lnTo>
                    <a:pt x="49" y="1194"/>
                  </a:lnTo>
                  <a:lnTo>
                    <a:pt x="1" y="1364"/>
                  </a:lnTo>
                  <a:lnTo>
                    <a:pt x="1" y="1535"/>
                  </a:lnTo>
                  <a:lnTo>
                    <a:pt x="1" y="1535"/>
                  </a:lnTo>
                  <a:lnTo>
                    <a:pt x="1" y="1705"/>
                  </a:lnTo>
                  <a:lnTo>
                    <a:pt x="49" y="1851"/>
                  </a:lnTo>
                  <a:lnTo>
                    <a:pt x="74" y="1997"/>
                  </a:lnTo>
                  <a:lnTo>
                    <a:pt x="147" y="2095"/>
                  </a:lnTo>
                  <a:lnTo>
                    <a:pt x="269" y="2314"/>
                  </a:lnTo>
                  <a:lnTo>
                    <a:pt x="415" y="2484"/>
                  </a:lnTo>
                  <a:lnTo>
                    <a:pt x="415" y="2484"/>
                  </a:lnTo>
                  <a:lnTo>
                    <a:pt x="512" y="2606"/>
                  </a:lnTo>
                  <a:lnTo>
                    <a:pt x="610" y="2728"/>
                  </a:lnTo>
                  <a:lnTo>
                    <a:pt x="658" y="2874"/>
                  </a:lnTo>
                  <a:lnTo>
                    <a:pt x="683" y="3045"/>
                  </a:lnTo>
                  <a:lnTo>
                    <a:pt x="683" y="3045"/>
                  </a:lnTo>
                  <a:lnTo>
                    <a:pt x="658" y="3239"/>
                  </a:lnTo>
                  <a:lnTo>
                    <a:pt x="610" y="3385"/>
                  </a:lnTo>
                  <a:lnTo>
                    <a:pt x="512" y="3507"/>
                  </a:lnTo>
                  <a:lnTo>
                    <a:pt x="415" y="3629"/>
                  </a:lnTo>
                  <a:lnTo>
                    <a:pt x="415" y="3629"/>
                  </a:lnTo>
                  <a:lnTo>
                    <a:pt x="269" y="3800"/>
                  </a:lnTo>
                  <a:lnTo>
                    <a:pt x="147" y="3994"/>
                  </a:lnTo>
                  <a:lnTo>
                    <a:pt x="74" y="4116"/>
                  </a:lnTo>
                  <a:lnTo>
                    <a:pt x="49" y="4262"/>
                  </a:lnTo>
                  <a:lnTo>
                    <a:pt x="1" y="4408"/>
                  </a:lnTo>
                  <a:lnTo>
                    <a:pt x="1" y="457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68;p47">
              <a:extLst>
                <a:ext uri="{FF2B5EF4-FFF2-40B4-BE49-F238E27FC236}">
                  <a16:creationId xmlns:a16="http://schemas.microsoft.com/office/drawing/2014/main" id="{35E00376-99D9-274D-A292-AFECD22C8F81}"/>
                </a:ext>
              </a:extLst>
            </p:cNvPr>
            <p:cNvSpPr/>
            <p:nvPr/>
          </p:nvSpPr>
          <p:spPr>
            <a:xfrm>
              <a:off x="1411025" y="5001950"/>
              <a:ext cx="17075" cy="114475"/>
            </a:xfrm>
            <a:custGeom>
              <a:avLst/>
              <a:gdLst/>
              <a:ahLst/>
              <a:cxnLst/>
              <a:rect l="l" t="t" r="r" b="b"/>
              <a:pathLst>
                <a:path w="683" h="4579" fill="none" extrusionOk="0">
                  <a:moveTo>
                    <a:pt x="682" y="0"/>
                  </a:moveTo>
                  <a:lnTo>
                    <a:pt x="682" y="0"/>
                  </a:lnTo>
                  <a:lnTo>
                    <a:pt x="658" y="171"/>
                  </a:lnTo>
                  <a:lnTo>
                    <a:pt x="609" y="317"/>
                  </a:lnTo>
                  <a:lnTo>
                    <a:pt x="536" y="439"/>
                  </a:lnTo>
                  <a:lnTo>
                    <a:pt x="414" y="585"/>
                  </a:lnTo>
                  <a:lnTo>
                    <a:pt x="414" y="585"/>
                  </a:lnTo>
                  <a:lnTo>
                    <a:pt x="268" y="731"/>
                  </a:lnTo>
                  <a:lnTo>
                    <a:pt x="146" y="950"/>
                  </a:lnTo>
                  <a:lnTo>
                    <a:pt x="97" y="1072"/>
                  </a:lnTo>
                  <a:lnTo>
                    <a:pt x="49" y="1194"/>
                  </a:lnTo>
                  <a:lnTo>
                    <a:pt x="24" y="1364"/>
                  </a:lnTo>
                  <a:lnTo>
                    <a:pt x="0" y="1535"/>
                  </a:lnTo>
                  <a:lnTo>
                    <a:pt x="0" y="1535"/>
                  </a:lnTo>
                  <a:lnTo>
                    <a:pt x="24" y="1705"/>
                  </a:lnTo>
                  <a:lnTo>
                    <a:pt x="49" y="1851"/>
                  </a:lnTo>
                  <a:lnTo>
                    <a:pt x="97" y="1997"/>
                  </a:lnTo>
                  <a:lnTo>
                    <a:pt x="146" y="2095"/>
                  </a:lnTo>
                  <a:lnTo>
                    <a:pt x="268" y="2314"/>
                  </a:lnTo>
                  <a:lnTo>
                    <a:pt x="414" y="2484"/>
                  </a:lnTo>
                  <a:lnTo>
                    <a:pt x="414" y="2484"/>
                  </a:lnTo>
                  <a:lnTo>
                    <a:pt x="536" y="2606"/>
                  </a:lnTo>
                  <a:lnTo>
                    <a:pt x="609" y="2728"/>
                  </a:lnTo>
                  <a:lnTo>
                    <a:pt x="658" y="2874"/>
                  </a:lnTo>
                  <a:lnTo>
                    <a:pt x="682" y="3045"/>
                  </a:lnTo>
                  <a:lnTo>
                    <a:pt x="682" y="3045"/>
                  </a:lnTo>
                  <a:lnTo>
                    <a:pt x="658" y="3239"/>
                  </a:lnTo>
                  <a:lnTo>
                    <a:pt x="609" y="3385"/>
                  </a:lnTo>
                  <a:lnTo>
                    <a:pt x="536" y="3507"/>
                  </a:lnTo>
                  <a:lnTo>
                    <a:pt x="414" y="3629"/>
                  </a:lnTo>
                  <a:lnTo>
                    <a:pt x="414" y="3629"/>
                  </a:lnTo>
                  <a:lnTo>
                    <a:pt x="268" y="3800"/>
                  </a:lnTo>
                  <a:lnTo>
                    <a:pt x="146" y="3994"/>
                  </a:lnTo>
                  <a:lnTo>
                    <a:pt x="97" y="4116"/>
                  </a:lnTo>
                  <a:lnTo>
                    <a:pt x="49" y="4262"/>
                  </a:lnTo>
                  <a:lnTo>
                    <a:pt x="24" y="4408"/>
                  </a:lnTo>
                  <a:lnTo>
                    <a:pt x="0" y="457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69;p47">
              <a:extLst>
                <a:ext uri="{FF2B5EF4-FFF2-40B4-BE49-F238E27FC236}">
                  <a16:creationId xmlns:a16="http://schemas.microsoft.com/office/drawing/2014/main" id="{D11F13E6-7749-5D4B-A7A0-EFE5A88346CC}"/>
                </a:ext>
              </a:extLst>
            </p:cNvPr>
            <p:cNvSpPr/>
            <p:nvPr/>
          </p:nvSpPr>
          <p:spPr>
            <a:xfrm>
              <a:off x="1498700" y="5001950"/>
              <a:ext cx="16450" cy="114475"/>
            </a:xfrm>
            <a:custGeom>
              <a:avLst/>
              <a:gdLst/>
              <a:ahLst/>
              <a:cxnLst/>
              <a:rect l="l" t="t" r="r" b="b"/>
              <a:pathLst>
                <a:path w="658" h="4579" fill="none" extrusionOk="0">
                  <a:moveTo>
                    <a:pt x="658" y="0"/>
                  </a:moveTo>
                  <a:lnTo>
                    <a:pt x="658" y="0"/>
                  </a:lnTo>
                  <a:lnTo>
                    <a:pt x="658" y="171"/>
                  </a:lnTo>
                  <a:lnTo>
                    <a:pt x="585" y="317"/>
                  </a:lnTo>
                  <a:lnTo>
                    <a:pt x="512" y="439"/>
                  </a:lnTo>
                  <a:lnTo>
                    <a:pt x="390" y="585"/>
                  </a:lnTo>
                  <a:lnTo>
                    <a:pt x="390" y="585"/>
                  </a:lnTo>
                  <a:lnTo>
                    <a:pt x="268" y="731"/>
                  </a:lnTo>
                  <a:lnTo>
                    <a:pt x="122" y="950"/>
                  </a:lnTo>
                  <a:lnTo>
                    <a:pt x="73" y="1072"/>
                  </a:lnTo>
                  <a:lnTo>
                    <a:pt x="25" y="1194"/>
                  </a:lnTo>
                  <a:lnTo>
                    <a:pt x="0" y="1364"/>
                  </a:lnTo>
                  <a:lnTo>
                    <a:pt x="0" y="1535"/>
                  </a:lnTo>
                  <a:lnTo>
                    <a:pt x="0" y="1535"/>
                  </a:lnTo>
                  <a:lnTo>
                    <a:pt x="0" y="1705"/>
                  </a:lnTo>
                  <a:lnTo>
                    <a:pt x="25" y="1851"/>
                  </a:lnTo>
                  <a:lnTo>
                    <a:pt x="73" y="1997"/>
                  </a:lnTo>
                  <a:lnTo>
                    <a:pt x="122" y="2095"/>
                  </a:lnTo>
                  <a:lnTo>
                    <a:pt x="268"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8" y="3800"/>
                  </a:lnTo>
                  <a:lnTo>
                    <a:pt x="122" y="3994"/>
                  </a:lnTo>
                  <a:lnTo>
                    <a:pt x="73" y="4116"/>
                  </a:lnTo>
                  <a:lnTo>
                    <a:pt x="25" y="4262"/>
                  </a:lnTo>
                  <a:lnTo>
                    <a:pt x="0" y="4408"/>
                  </a:lnTo>
                  <a:lnTo>
                    <a:pt x="0" y="457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F8F7C7F8-C034-EF43-941C-B3BC5BC5855C}"/>
              </a:ext>
            </a:extLst>
          </p:cNvPr>
          <p:cNvSpPr txBox="1"/>
          <p:nvPr/>
        </p:nvSpPr>
        <p:spPr>
          <a:xfrm>
            <a:off x="650763" y="624705"/>
            <a:ext cx="1629987" cy="400110"/>
          </a:xfrm>
          <a:prstGeom prst="rect">
            <a:avLst/>
          </a:prstGeom>
          <a:noFill/>
        </p:spPr>
        <p:txBody>
          <a:bodyPr wrap="square" rtlCol="0" anchor="ctr">
            <a:spAutoFit/>
          </a:bodyPr>
          <a:lstStyle/>
          <a:p>
            <a:pPr algn="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Brain Break</a:t>
            </a:r>
          </a:p>
        </p:txBody>
      </p:sp>
      <p:pic>
        <p:nvPicPr>
          <p:cNvPr id="14" name="Picture 13">
            <a:extLst>
              <a:ext uri="{FF2B5EF4-FFF2-40B4-BE49-F238E27FC236}">
                <a16:creationId xmlns:a16="http://schemas.microsoft.com/office/drawing/2014/main" id="{BDC002A9-6F71-4260-AC7A-CA8BDE8488C1}"/>
              </a:ext>
            </a:extLst>
          </p:cNvPr>
          <p:cNvPicPr>
            <a:picLocks noChangeAspect="1"/>
          </p:cNvPicPr>
          <p:nvPr/>
        </p:nvPicPr>
        <p:blipFill>
          <a:blip r:embed="rId2"/>
          <a:stretch>
            <a:fillRect/>
          </a:stretch>
        </p:blipFill>
        <p:spPr>
          <a:xfrm>
            <a:off x="1" y="4274433"/>
            <a:ext cx="2585474" cy="869067"/>
          </a:xfrm>
          <a:prstGeom prst="rect">
            <a:avLst/>
          </a:prstGeom>
        </p:spPr>
      </p:pic>
      <p:sp>
        <p:nvSpPr>
          <p:cNvPr id="15" name="Google Shape;33;p6">
            <a:extLst>
              <a:ext uri="{FF2B5EF4-FFF2-40B4-BE49-F238E27FC236}">
                <a16:creationId xmlns:a16="http://schemas.microsoft.com/office/drawing/2014/main" id="{7D0330C4-488F-4E11-BF3D-EA5DF26F0A65}"/>
              </a:ext>
            </a:extLst>
          </p:cNvPr>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3" name="Google Shape;34;p6">
            <a:extLst>
              <a:ext uri="{FF2B5EF4-FFF2-40B4-BE49-F238E27FC236}">
                <a16:creationId xmlns:a16="http://schemas.microsoft.com/office/drawing/2014/main" id="{9AA0ECA5-9FBC-4C4B-A996-F0E3B3EC796D}"/>
              </a:ext>
            </a:extLst>
          </p:cNvPr>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4" name="Google Shape;363;p47">
            <a:extLst>
              <a:ext uri="{FF2B5EF4-FFF2-40B4-BE49-F238E27FC236}">
                <a16:creationId xmlns:a16="http://schemas.microsoft.com/office/drawing/2014/main" id="{CA4C0B63-61BC-42D7-B10C-C17E378D6BB3}"/>
              </a:ext>
            </a:extLst>
          </p:cNvPr>
          <p:cNvGrpSpPr/>
          <p:nvPr/>
        </p:nvGrpSpPr>
        <p:grpSpPr>
          <a:xfrm>
            <a:off x="234451" y="613658"/>
            <a:ext cx="372594" cy="360301"/>
            <a:chOff x="1247825" y="5001950"/>
            <a:chExt cx="443300" cy="428675"/>
          </a:xfrm>
        </p:grpSpPr>
        <p:sp>
          <p:nvSpPr>
            <p:cNvPr id="25" name="Google Shape;364;p47">
              <a:extLst>
                <a:ext uri="{FF2B5EF4-FFF2-40B4-BE49-F238E27FC236}">
                  <a16:creationId xmlns:a16="http://schemas.microsoft.com/office/drawing/2014/main" id="{E6339F27-6884-43C4-ACA3-533ECC8D4189}"/>
                </a:ext>
              </a:extLst>
            </p:cNvPr>
            <p:cNvSpPr/>
            <p:nvPr/>
          </p:nvSpPr>
          <p:spPr>
            <a:xfrm>
              <a:off x="1247825" y="5168175"/>
              <a:ext cx="373875" cy="221650"/>
            </a:xfrm>
            <a:custGeom>
              <a:avLst/>
              <a:gdLst/>
              <a:ahLst/>
              <a:cxnLst/>
              <a:rect l="l" t="t" r="r" b="b"/>
              <a:pathLst>
                <a:path w="14955" h="8866" fill="none" extrusionOk="0">
                  <a:moveTo>
                    <a:pt x="12178" y="8865"/>
                  </a:moveTo>
                  <a:lnTo>
                    <a:pt x="12178" y="8865"/>
                  </a:lnTo>
                  <a:lnTo>
                    <a:pt x="12325" y="8841"/>
                  </a:lnTo>
                  <a:lnTo>
                    <a:pt x="12471" y="8792"/>
                  </a:lnTo>
                  <a:lnTo>
                    <a:pt x="12592" y="8695"/>
                  </a:lnTo>
                  <a:lnTo>
                    <a:pt x="12666" y="8573"/>
                  </a:lnTo>
                  <a:lnTo>
                    <a:pt x="12666" y="8573"/>
                  </a:lnTo>
                  <a:lnTo>
                    <a:pt x="12958" y="8037"/>
                  </a:lnTo>
                  <a:lnTo>
                    <a:pt x="13323" y="7331"/>
                  </a:lnTo>
                  <a:lnTo>
                    <a:pt x="13688" y="6454"/>
                  </a:lnTo>
                  <a:lnTo>
                    <a:pt x="13883" y="5991"/>
                  </a:lnTo>
                  <a:lnTo>
                    <a:pt x="14078" y="5480"/>
                  </a:lnTo>
                  <a:lnTo>
                    <a:pt x="14249" y="4944"/>
                  </a:lnTo>
                  <a:lnTo>
                    <a:pt x="14419" y="4360"/>
                  </a:lnTo>
                  <a:lnTo>
                    <a:pt x="14565" y="3775"/>
                  </a:lnTo>
                  <a:lnTo>
                    <a:pt x="14711" y="3166"/>
                  </a:lnTo>
                  <a:lnTo>
                    <a:pt x="14809" y="2533"/>
                  </a:lnTo>
                  <a:lnTo>
                    <a:pt x="14882" y="1875"/>
                  </a:lnTo>
                  <a:lnTo>
                    <a:pt x="14931" y="1218"/>
                  </a:lnTo>
                  <a:lnTo>
                    <a:pt x="14955" y="536"/>
                  </a:lnTo>
                  <a:lnTo>
                    <a:pt x="14955" y="536"/>
                  </a:lnTo>
                  <a:lnTo>
                    <a:pt x="14955" y="438"/>
                  </a:lnTo>
                  <a:lnTo>
                    <a:pt x="14906" y="341"/>
                  </a:lnTo>
                  <a:lnTo>
                    <a:pt x="14857" y="244"/>
                  </a:lnTo>
                  <a:lnTo>
                    <a:pt x="14809" y="146"/>
                  </a:lnTo>
                  <a:lnTo>
                    <a:pt x="14711" y="97"/>
                  </a:lnTo>
                  <a:lnTo>
                    <a:pt x="14614" y="24"/>
                  </a:lnTo>
                  <a:lnTo>
                    <a:pt x="14516" y="0"/>
                  </a:lnTo>
                  <a:lnTo>
                    <a:pt x="14395" y="0"/>
                  </a:lnTo>
                  <a:lnTo>
                    <a:pt x="3338" y="0"/>
                  </a:lnTo>
                  <a:lnTo>
                    <a:pt x="3338" y="0"/>
                  </a:lnTo>
                  <a:lnTo>
                    <a:pt x="3216" y="0"/>
                  </a:lnTo>
                  <a:lnTo>
                    <a:pt x="3118" y="24"/>
                  </a:lnTo>
                  <a:lnTo>
                    <a:pt x="3021" y="97"/>
                  </a:lnTo>
                  <a:lnTo>
                    <a:pt x="2924" y="146"/>
                  </a:lnTo>
                  <a:lnTo>
                    <a:pt x="2875" y="244"/>
                  </a:lnTo>
                  <a:lnTo>
                    <a:pt x="2826" y="341"/>
                  </a:lnTo>
                  <a:lnTo>
                    <a:pt x="2777" y="438"/>
                  </a:lnTo>
                  <a:lnTo>
                    <a:pt x="2777" y="536"/>
                  </a:lnTo>
                  <a:lnTo>
                    <a:pt x="2777" y="536"/>
                  </a:lnTo>
                  <a:lnTo>
                    <a:pt x="2777" y="706"/>
                  </a:lnTo>
                  <a:lnTo>
                    <a:pt x="2777" y="706"/>
                  </a:lnTo>
                  <a:lnTo>
                    <a:pt x="2558" y="633"/>
                  </a:lnTo>
                  <a:lnTo>
                    <a:pt x="2363" y="585"/>
                  </a:lnTo>
                  <a:lnTo>
                    <a:pt x="2144" y="560"/>
                  </a:lnTo>
                  <a:lnTo>
                    <a:pt x="1949" y="536"/>
                  </a:lnTo>
                  <a:lnTo>
                    <a:pt x="1949" y="536"/>
                  </a:lnTo>
                  <a:lnTo>
                    <a:pt x="1755" y="560"/>
                  </a:lnTo>
                  <a:lnTo>
                    <a:pt x="1560" y="585"/>
                  </a:lnTo>
                  <a:lnTo>
                    <a:pt x="1365" y="633"/>
                  </a:lnTo>
                  <a:lnTo>
                    <a:pt x="1194" y="706"/>
                  </a:lnTo>
                  <a:lnTo>
                    <a:pt x="1024" y="779"/>
                  </a:lnTo>
                  <a:lnTo>
                    <a:pt x="853" y="877"/>
                  </a:lnTo>
                  <a:lnTo>
                    <a:pt x="707" y="999"/>
                  </a:lnTo>
                  <a:lnTo>
                    <a:pt x="561" y="1120"/>
                  </a:lnTo>
                  <a:lnTo>
                    <a:pt x="439" y="1242"/>
                  </a:lnTo>
                  <a:lnTo>
                    <a:pt x="342" y="1413"/>
                  </a:lnTo>
                  <a:lnTo>
                    <a:pt x="244" y="1559"/>
                  </a:lnTo>
                  <a:lnTo>
                    <a:pt x="147" y="1729"/>
                  </a:lnTo>
                  <a:lnTo>
                    <a:pt x="98" y="1900"/>
                  </a:lnTo>
                  <a:lnTo>
                    <a:pt x="50" y="2095"/>
                  </a:lnTo>
                  <a:lnTo>
                    <a:pt x="1" y="2289"/>
                  </a:lnTo>
                  <a:lnTo>
                    <a:pt x="1" y="2484"/>
                  </a:lnTo>
                  <a:lnTo>
                    <a:pt x="1" y="2484"/>
                  </a:lnTo>
                  <a:lnTo>
                    <a:pt x="25" y="2850"/>
                  </a:lnTo>
                  <a:lnTo>
                    <a:pt x="98" y="3191"/>
                  </a:lnTo>
                  <a:lnTo>
                    <a:pt x="220" y="3556"/>
                  </a:lnTo>
                  <a:lnTo>
                    <a:pt x="366" y="3872"/>
                  </a:lnTo>
                  <a:lnTo>
                    <a:pt x="561" y="4213"/>
                  </a:lnTo>
                  <a:lnTo>
                    <a:pt x="780" y="4530"/>
                  </a:lnTo>
                  <a:lnTo>
                    <a:pt x="1024" y="4822"/>
                  </a:lnTo>
                  <a:lnTo>
                    <a:pt x="1292" y="5090"/>
                  </a:lnTo>
                  <a:lnTo>
                    <a:pt x="1584" y="5334"/>
                  </a:lnTo>
                  <a:lnTo>
                    <a:pt x="1901" y="5577"/>
                  </a:lnTo>
                  <a:lnTo>
                    <a:pt x="2242" y="5772"/>
                  </a:lnTo>
                  <a:lnTo>
                    <a:pt x="2583" y="5943"/>
                  </a:lnTo>
                  <a:lnTo>
                    <a:pt x="2924" y="6089"/>
                  </a:lnTo>
                  <a:lnTo>
                    <a:pt x="3265" y="6186"/>
                  </a:lnTo>
                  <a:lnTo>
                    <a:pt x="3605" y="6259"/>
                  </a:lnTo>
                  <a:lnTo>
                    <a:pt x="3946" y="6284"/>
                  </a:lnTo>
                  <a:lnTo>
                    <a:pt x="3946" y="6284"/>
                  </a:lnTo>
                  <a:lnTo>
                    <a:pt x="4068" y="6625"/>
                  </a:lnTo>
                  <a:lnTo>
                    <a:pt x="4214" y="6941"/>
                  </a:lnTo>
                  <a:lnTo>
                    <a:pt x="4507" y="7574"/>
                  </a:lnTo>
                  <a:lnTo>
                    <a:pt x="4799" y="8110"/>
                  </a:lnTo>
                  <a:lnTo>
                    <a:pt x="5067" y="8573"/>
                  </a:lnTo>
                  <a:lnTo>
                    <a:pt x="5067" y="8573"/>
                  </a:lnTo>
                  <a:lnTo>
                    <a:pt x="5140" y="8695"/>
                  </a:lnTo>
                  <a:lnTo>
                    <a:pt x="5262" y="8792"/>
                  </a:lnTo>
                  <a:lnTo>
                    <a:pt x="5408" y="8841"/>
                  </a:lnTo>
                  <a:lnTo>
                    <a:pt x="5554" y="8865"/>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65;p47">
              <a:extLst>
                <a:ext uri="{FF2B5EF4-FFF2-40B4-BE49-F238E27FC236}">
                  <a16:creationId xmlns:a16="http://schemas.microsoft.com/office/drawing/2014/main" id="{2F61311E-6ABC-4FA5-88CF-1E1E49177CE2}"/>
                </a:ext>
              </a:extLst>
            </p:cNvPr>
            <p:cNvSpPr/>
            <p:nvPr/>
          </p:nvSpPr>
          <p:spPr>
            <a:xfrm>
              <a:off x="1275850" y="5209575"/>
              <a:ext cx="60900" cy="87075"/>
            </a:xfrm>
            <a:custGeom>
              <a:avLst/>
              <a:gdLst/>
              <a:ahLst/>
              <a:cxnLst/>
              <a:rect l="l" t="t" r="r" b="b"/>
              <a:pathLst>
                <a:path w="2436" h="3483" fill="none" extrusionOk="0">
                  <a:moveTo>
                    <a:pt x="0" y="828"/>
                  </a:moveTo>
                  <a:lnTo>
                    <a:pt x="0" y="828"/>
                  </a:lnTo>
                  <a:lnTo>
                    <a:pt x="0" y="658"/>
                  </a:lnTo>
                  <a:lnTo>
                    <a:pt x="49" y="512"/>
                  </a:lnTo>
                  <a:lnTo>
                    <a:pt x="122" y="366"/>
                  </a:lnTo>
                  <a:lnTo>
                    <a:pt x="244" y="244"/>
                  </a:lnTo>
                  <a:lnTo>
                    <a:pt x="366" y="146"/>
                  </a:lnTo>
                  <a:lnTo>
                    <a:pt x="487" y="73"/>
                  </a:lnTo>
                  <a:lnTo>
                    <a:pt x="658" y="25"/>
                  </a:lnTo>
                  <a:lnTo>
                    <a:pt x="828" y="0"/>
                  </a:lnTo>
                  <a:lnTo>
                    <a:pt x="828" y="0"/>
                  </a:lnTo>
                  <a:lnTo>
                    <a:pt x="950" y="0"/>
                  </a:lnTo>
                  <a:lnTo>
                    <a:pt x="1072" y="25"/>
                  </a:lnTo>
                  <a:lnTo>
                    <a:pt x="1340" y="122"/>
                  </a:lnTo>
                  <a:lnTo>
                    <a:pt x="1559" y="268"/>
                  </a:lnTo>
                  <a:lnTo>
                    <a:pt x="1754" y="414"/>
                  </a:lnTo>
                  <a:lnTo>
                    <a:pt x="1754" y="414"/>
                  </a:lnTo>
                  <a:lnTo>
                    <a:pt x="1803" y="780"/>
                  </a:lnTo>
                  <a:lnTo>
                    <a:pt x="1876" y="1169"/>
                  </a:lnTo>
                  <a:lnTo>
                    <a:pt x="2046" y="1997"/>
                  </a:lnTo>
                  <a:lnTo>
                    <a:pt x="2265" y="2801"/>
                  </a:lnTo>
                  <a:lnTo>
                    <a:pt x="2436" y="3483"/>
                  </a:lnTo>
                  <a:lnTo>
                    <a:pt x="2436" y="3483"/>
                  </a:lnTo>
                  <a:lnTo>
                    <a:pt x="2241" y="3434"/>
                  </a:lnTo>
                  <a:lnTo>
                    <a:pt x="2022" y="3361"/>
                  </a:lnTo>
                  <a:lnTo>
                    <a:pt x="1827" y="3264"/>
                  </a:lnTo>
                  <a:lnTo>
                    <a:pt x="1608" y="3142"/>
                  </a:lnTo>
                  <a:lnTo>
                    <a:pt x="1413" y="3020"/>
                  </a:lnTo>
                  <a:lnTo>
                    <a:pt x="1194" y="2874"/>
                  </a:lnTo>
                  <a:lnTo>
                    <a:pt x="999" y="2704"/>
                  </a:lnTo>
                  <a:lnTo>
                    <a:pt x="804" y="2533"/>
                  </a:lnTo>
                  <a:lnTo>
                    <a:pt x="634" y="2338"/>
                  </a:lnTo>
                  <a:lnTo>
                    <a:pt x="487" y="2143"/>
                  </a:lnTo>
                  <a:lnTo>
                    <a:pt x="341" y="1924"/>
                  </a:lnTo>
                  <a:lnTo>
                    <a:pt x="219" y="1729"/>
                  </a:lnTo>
                  <a:lnTo>
                    <a:pt x="122" y="1510"/>
                  </a:lnTo>
                  <a:lnTo>
                    <a:pt x="49" y="1267"/>
                  </a:lnTo>
                  <a:lnTo>
                    <a:pt x="0" y="1047"/>
                  </a:lnTo>
                  <a:lnTo>
                    <a:pt x="0" y="828"/>
                  </a:lnTo>
                  <a:lnTo>
                    <a:pt x="0" y="82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66;p47">
              <a:extLst>
                <a:ext uri="{FF2B5EF4-FFF2-40B4-BE49-F238E27FC236}">
                  <a16:creationId xmlns:a16="http://schemas.microsoft.com/office/drawing/2014/main" id="{FFA797A4-32D0-4B07-A937-80B9B4AE6CCC}"/>
                </a:ext>
              </a:extLst>
            </p:cNvPr>
            <p:cNvSpPr/>
            <p:nvPr/>
          </p:nvSpPr>
          <p:spPr>
            <a:xfrm>
              <a:off x="1247825" y="5391625"/>
              <a:ext cx="443300" cy="39000"/>
            </a:xfrm>
            <a:custGeom>
              <a:avLst/>
              <a:gdLst/>
              <a:ahLst/>
              <a:cxnLst/>
              <a:rect l="l" t="t" r="r" b="b"/>
              <a:pathLst>
                <a:path w="17732" h="1560" fill="none" extrusionOk="0">
                  <a:moveTo>
                    <a:pt x="16611" y="1559"/>
                  </a:moveTo>
                  <a:lnTo>
                    <a:pt x="1121" y="1559"/>
                  </a:lnTo>
                  <a:lnTo>
                    <a:pt x="1121" y="1559"/>
                  </a:lnTo>
                  <a:lnTo>
                    <a:pt x="1000" y="1535"/>
                  </a:lnTo>
                  <a:lnTo>
                    <a:pt x="878" y="1510"/>
                  </a:lnTo>
                  <a:lnTo>
                    <a:pt x="780" y="1462"/>
                  </a:lnTo>
                  <a:lnTo>
                    <a:pt x="683" y="1389"/>
                  </a:lnTo>
                  <a:lnTo>
                    <a:pt x="488" y="1218"/>
                  </a:lnTo>
                  <a:lnTo>
                    <a:pt x="318" y="999"/>
                  </a:lnTo>
                  <a:lnTo>
                    <a:pt x="196" y="755"/>
                  </a:lnTo>
                  <a:lnTo>
                    <a:pt x="98" y="487"/>
                  </a:lnTo>
                  <a:lnTo>
                    <a:pt x="25" y="244"/>
                  </a:lnTo>
                  <a:lnTo>
                    <a:pt x="1" y="0"/>
                  </a:lnTo>
                  <a:lnTo>
                    <a:pt x="17731" y="0"/>
                  </a:lnTo>
                  <a:lnTo>
                    <a:pt x="17731" y="0"/>
                  </a:lnTo>
                  <a:lnTo>
                    <a:pt x="17707" y="244"/>
                  </a:lnTo>
                  <a:lnTo>
                    <a:pt x="17634" y="487"/>
                  </a:lnTo>
                  <a:lnTo>
                    <a:pt x="17537" y="755"/>
                  </a:lnTo>
                  <a:lnTo>
                    <a:pt x="17415" y="999"/>
                  </a:lnTo>
                  <a:lnTo>
                    <a:pt x="17244" y="1218"/>
                  </a:lnTo>
                  <a:lnTo>
                    <a:pt x="17049" y="1389"/>
                  </a:lnTo>
                  <a:lnTo>
                    <a:pt x="16952" y="1462"/>
                  </a:lnTo>
                  <a:lnTo>
                    <a:pt x="16855" y="1510"/>
                  </a:lnTo>
                  <a:lnTo>
                    <a:pt x="16733" y="1535"/>
                  </a:lnTo>
                  <a:lnTo>
                    <a:pt x="16611" y="1559"/>
                  </a:lnTo>
                  <a:lnTo>
                    <a:pt x="16611" y="1559"/>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67;p47">
              <a:extLst>
                <a:ext uri="{FF2B5EF4-FFF2-40B4-BE49-F238E27FC236}">
                  <a16:creationId xmlns:a16="http://schemas.microsoft.com/office/drawing/2014/main" id="{F55FF81A-18F9-4036-9BA4-D4E796DF3A27}"/>
                </a:ext>
              </a:extLst>
            </p:cNvPr>
            <p:cNvSpPr/>
            <p:nvPr/>
          </p:nvSpPr>
          <p:spPr>
            <a:xfrm>
              <a:off x="1454850" y="5001950"/>
              <a:ext cx="17075" cy="114475"/>
            </a:xfrm>
            <a:custGeom>
              <a:avLst/>
              <a:gdLst/>
              <a:ahLst/>
              <a:cxnLst/>
              <a:rect l="l" t="t" r="r" b="b"/>
              <a:pathLst>
                <a:path w="683" h="4579" fill="none" extrusionOk="0">
                  <a:moveTo>
                    <a:pt x="683" y="0"/>
                  </a:moveTo>
                  <a:lnTo>
                    <a:pt x="683" y="0"/>
                  </a:lnTo>
                  <a:lnTo>
                    <a:pt x="658" y="171"/>
                  </a:lnTo>
                  <a:lnTo>
                    <a:pt x="610" y="317"/>
                  </a:lnTo>
                  <a:lnTo>
                    <a:pt x="512" y="439"/>
                  </a:lnTo>
                  <a:lnTo>
                    <a:pt x="415" y="585"/>
                  </a:lnTo>
                  <a:lnTo>
                    <a:pt x="415" y="585"/>
                  </a:lnTo>
                  <a:lnTo>
                    <a:pt x="269" y="731"/>
                  </a:lnTo>
                  <a:lnTo>
                    <a:pt x="147" y="950"/>
                  </a:lnTo>
                  <a:lnTo>
                    <a:pt x="74" y="1072"/>
                  </a:lnTo>
                  <a:lnTo>
                    <a:pt x="49" y="1194"/>
                  </a:lnTo>
                  <a:lnTo>
                    <a:pt x="1" y="1364"/>
                  </a:lnTo>
                  <a:lnTo>
                    <a:pt x="1" y="1535"/>
                  </a:lnTo>
                  <a:lnTo>
                    <a:pt x="1" y="1535"/>
                  </a:lnTo>
                  <a:lnTo>
                    <a:pt x="1" y="1705"/>
                  </a:lnTo>
                  <a:lnTo>
                    <a:pt x="49" y="1851"/>
                  </a:lnTo>
                  <a:lnTo>
                    <a:pt x="74" y="1997"/>
                  </a:lnTo>
                  <a:lnTo>
                    <a:pt x="147" y="2095"/>
                  </a:lnTo>
                  <a:lnTo>
                    <a:pt x="269" y="2314"/>
                  </a:lnTo>
                  <a:lnTo>
                    <a:pt x="415" y="2484"/>
                  </a:lnTo>
                  <a:lnTo>
                    <a:pt x="415" y="2484"/>
                  </a:lnTo>
                  <a:lnTo>
                    <a:pt x="512" y="2606"/>
                  </a:lnTo>
                  <a:lnTo>
                    <a:pt x="610" y="2728"/>
                  </a:lnTo>
                  <a:lnTo>
                    <a:pt x="658" y="2874"/>
                  </a:lnTo>
                  <a:lnTo>
                    <a:pt x="683" y="3045"/>
                  </a:lnTo>
                  <a:lnTo>
                    <a:pt x="683" y="3045"/>
                  </a:lnTo>
                  <a:lnTo>
                    <a:pt x="658" y="3239"/>
                  </a:lnTo>
                  <a:lnTo>
                    <a:pt x="610" y="3385"/>
                  </a:lnTo>
                  <a:lnTo>
                    <a:pt x="512" y="3507"/>
                  </a:lnTo>
                  <a:lnTo>
                    <a:pt x="415" y="3629"/>
                  </a:lnTo>
                  <a:lnTo>
                    <a:pt x="415" y="3629"/>
                  </a:lnTo>
                  <a:lnTo>
                    <a:pt x="269" y="3800"/>
                  </a:lnTo>
                  <a:lnTo>
                    <a:pt x="147" y="3994"/>
                  </a:lnTo>
                  <a:lnTo>
                    <a:pt x="74" y="4116"/>
                  </a:lnTo>
                  <a:lnTo>
                    <a:pt x="49" y="4262"/>
                  </a:lnTo>
                  <a:lnTo>
                    <a:pt x="1" y="4408"/>
                  </a:lnTo>
                  <a:lnTo>
                    <a:pt x="1" y="457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68;p47">
              <a:extLst>
                <a:ext uri="{FF2B5EF4-FFF2-40B4-BE49-F238E27FC236}">
                  <a16:creationId xmlns:a16="http://schemas.microsoft.com/office/drawing/2014/main" id="{B47BC9E7-AA0A-4513-BB74-8438AC3B4E9D}"/>
                </a:ext>
              </a:extLst>
            </p:cNvPr>
            <p:cNvSpPr/>
            <p:nvPr/>
          </p:nvSpPr>
          <p:spPr>
            <a:xfrm>
              <a:off x="1411025" y="5001950"/>
              <a:ext cx="17075" cy="114475"/>
            </a:xfrm>
            <a:custGeom>
              <a:avLst/>
              <a:gdLst/>
              <a:ahLst/>
              <a:cxnLst/>
              <a:rect l="l" t="t" r="r" b="b"/>
              <a:pathLst>
                <a:path w="683" h="4579" fill="none" extrusionOk="0">
                  <a:moveTo>
                    <a:pt x="682" y="0"/>
                  </a:moveTo>
                  <a:lnTo>
                    <a:pt x="682" y="0"/>
                  </a:lnTo>
                  <a:lnTo>
                    <a:pt x="658" y="171"/>
                  </a:lnTo>
                  <a:lnTo>
                    <a:pt x="609" y="317"/>
                  </a:lnTo>
                  <a:lnTo>
                    <a:pt x="536" y="439"/>
                  </a:lnTo>
                  <a:lnTo>
                    <a:pt x="414" y="585"/>
                  </a:lnTo>
                  <a:lnTo>
                    <a:pt x="414" y="585"/>
                  </a:lnTo>
                  <a:lnTo>
                    <a:pt x="268" y="731"/>
                  </a:lnTo>
                  <a:lnTo>
                    <a:pt x="146" y="950"/>
                  </a:lnTo>
                  <a:lnTo>
                    <a:pt x="97" y="1072"/>
                  </a:lnTo>
                  <a:lnTo>
                    <a:pt x="49" y="1194"/>
                  </a:lnTo>
                  <a:lnTo>
                    <a:pt x="24" y="1364"/>
                  </a:lnTo>
                  <a:lnTo>
                    <a:pt x="0" y="1535"/>
                  </a:lnTo>
                  <a:lnTo>
                    <a:pt x="0" y="1535"/>
                  </a:lnTo>
                  <a:lnTo>
                    <a:pt x="24" y="1705"/>
                  </a:lnTo>
                  <a:lnTo>
                    <a:pt x="49" y="1851"/>
                  </a:lnTo>
                  <a:lnTo>
                    <a:pt x="97" y="1997"/>
                  </a:lnTo>
                  <a:lnTo>
                    <a:pt x="146" y="2095"/>
                  </a:lnTo>
                  <a:lnTo>
                    <a:pt x="268" y="2314"/>
                  </a:lnTo>
                  <a:lnTo>
                    <a:pt x="414" y="2484"/>
                  </a:lnTo>
                  <a:lnTo>
                    <a:pt x="414" y="2484"/>
                  </a:lnTo>
                  <a:lnTo>
                    <a:pt x="536" y="2606"/>
                  </a:lnTo>
                  <a:lnTo>
                    <a:pt x="609" y="2728"/>
                  </a:lnTo>
                  <a:lnTo>
                    <a:pt x="658" y="2874"/>
                  </a:lnTo>
                  <a:lnTo>
                    <a:pt x="682" y="3045"/>
                  </a:lnTo>
                  <a:lnTo>
                    <a:pt x="682" y="3045"/>
                  </a:lnTo>
                  <a:lnTo>
                    <a:pt x="658" y="3239"/>
                  </a:lnTo>
                  <a:lnTo>
                    <a:pt x="609" y="3385"/>
                  </a:lnTo>
                  <a:lnTo>
                    <a:pt x="536" y="3507"/>
                  </a:lnTo>
                  <a:lnTo>
                    <a:pt x="414" y="3629"/>
                  </a:lnTo>
                  <a:lnTo>
                    <a:pt x="414" y="3629"/>
                  </a:lnTo>
                  <a:lnTo>
                    <a:pt x="268" y="3800"/>
                  </a:lnTo>
                  <a:lnTo>
                    <a:pt x="146" y="3994"/>
                  </a:lnTo>
                  <a:lnTo>
                    <a:pt x="97" y="4116"/>
                  </a:lnTo>
                  <a:lnTo>
                    <a:pt x="49" y="4262"/>
                  </a:lnTo>
                  <a:lnTo>
                    <a:pt x="24" y="4408"/>
                  </a:lnTo>
                  <a:lnTo>
                    <a:pt x="0" y="457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69;p47">
              <a:extLst>
                <a:ext uri="{FF2B5EF4-FFF2-40B4-BE49-F238E27FC236}">
                  <a16:creationId xmlns:a16="http://schemas.microsoft.com/office/drawing/2014/main" id="{ADB9D0F2-9906-4BBA-9EAB-C51BE4A408F4}"/>
                </a:ext>
              </a:extLst>
            </p:cNvPr>
            <p:cNvSpPr/>
            <p:nvPr/>
          </p:nvSpPr>
          <p:spPr>
            <a:xfrm>
              <a:off x="1498700" y="5001950"/>
              <a:ext cx="16450" cy="114475"/>
            </a:xfrm>
            <a:custGeom>
              <a:avLst/>
              <a:gdLst/>
              <a:ahLst/>
              <a:cxnLst/>
              <a:rect l="l" t="t" r="r" b="b"/>
              <a:pathLst>
                <a:path w="658" h="4579" fill="none" extrusionOk="0">
                  <a:moveTo>
                    <a:pt x="658" y="0"/>
                  </a:moveTo>
                  <a:lnTo>
                    <a:pt x="658" y="0"/>
                  </a:lnTo>
                  <a:lnTo>
                    <a:pt x="658" y="171"/>
                  </a:lnTo>
                  <a:lnTo>
                    <a:pt x="585" y="317"/>
                  </a:lnTo>
                  <a:lnTo>
                    <a:pt x="512" y="439"/>
                  </a:lnTo>
                  <a:lnTo>
                    <a:pt x="390" y="585"/>
                  </a:lnTo>
                  <a:lnTo>
                    <a:pt x="390" y="585"/>
                  </a:lnTo>
                  <a:lnTo>
                    <a:pt x="268" y="731"/>
                  </a:lnTo>
                  <a:lnTo>
                    <a:pt x="122" y="950"/>
                  </a:lnTo>
                  <a:lnTo>
                    <a:pt x="73" y="1072"/>
                  </a:lnTo>
                  <a:lnTo>
                    <a:pt x="25" y="1194"/>
                  </a:lnTo>
                  <a:lnTo>
                    <a:pt x="0" y="1364"/>
                  </a:lnTo>
                  <a:lnTo>
                    <a:pt x="0" y="1535"/>
                  </a:lnTo>
                  <a:lnTo>
                    <a:pt x="0" y="1535"/>
                  </a:lnTo>
                  <a:lnTo>
                    <a:pt x="0" y="1705"/>
                  </a:lnTo>
                  <a:lnTo>
                    <a:pt x="25" y="1851"/>
                  </a:lnTo>
                  <a:lnTo>
                    <a:pt x="73" y="1997"/>
                  </a:lnTo>
                  <a:lnTo>
                    <a:pt x="122" y="2095"/>
                  </a:lnTo>
                  <a:lnTo>
                    <a:pt x="268"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8" y="3800"/>
                  </a:lnTo>
                  <a:lnTo>
                    <a:pt x="122" y="3994"/>
                  </a:lnTo>
                  <a:lnTo>
                    <a:pt x="73" y="4116"/>
                  </a:lnTo>
                  <a:lnTo>
                    <a:pt x="25" y="4262"/>
                  </a:lnTo>
                  <a:lnTo>
                    <a:pt x="0" y="4408"/>
                  </a:lnTo>
                  <a:lnTo>
                    <a:pt x="0" y="457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TextBox 30">
            <a:extLst>
              <a:ext uri="{FF2B5EF4-FFF2-40B4-BE49-F238E27FC236}">
                <a16:creationId xmlns:a16="http://schemas.microsoft.com/office/drawing/2014/main" id="{E07FEEEE-A528-47C9-8C2A-34EE7D884265}"/>
              </a:ext>
            </a:extLst>
          </p:cNvPr>
          <p:cNvSpPr txBox="1"/>
          <p:nvPr/>
        </p:nvSpPr>
        <p:spPr>
          <a:xfrm>
            <a:off x="650763" y="624705"/>
            <a:ext cx="1629987" cy="400110"/>
          </a:xfrm>
          <a:prstGeom prst="rect">
            <a:avLst/>
          </a:prstGeom>
          <a:noFill/>
        </p:spPr>
        <p:txBody>
          <a:bodyPr wrap="square" rtlCol="0" anchor="ctr">
            <a:spAutoFit/>
          </a:bodyPr>
          <a:lstStyle/>
          <a:p>
            <a:pPr algn="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Brain Break</a:t>
            </a:r>
          </a:p>
        </p:txBody>
      </p:sp>
      <p:sp>
        <p:nvSpPr>
          <p:cNvPr id="32" name="Google Shape;33;p6">
            <a:extLst>
              <a:ext uri="{FF2B5EF4-FFF2-40B4-BE49-F238E27FC236}">
                <a16:creationId xmlns:a16="http://schemas.microsoft.com/office/drawing/2014/main" id="{2B67C7AB-FDB9-4F82-A81D-B1896054F902}"/>
              </a:ext>
            </a:extLst>
          </p:cNvPr>
          <p:cNvSpPr/>
          <p:nvPr userDrawn="1"/>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5" name="Google Shape;34;p6">
            <a:extLst>
              <a:ext uri="{FF2B5EF4-FFF2-40B4-BE49-F238E27FC236}">
                <a16:creationId xmlns:a16="http://schemas.microsoft.com/office/drawing/2014/main" id="{97D57209-5B97-48FA-8540-C5AFDD26B5DD}"/>
              </a:ext>
            </a:extLst>
          </p:cNvPr>
          <p:cNvSpPr/>
          <p:nvPr userDrawn="1"/>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8" name="Google Shape;363;p47">
            <a:extLst>
              <a:ext uri="{FF2B5EF4-FFF2-40B4-BE49-F238E27FC236}">
                <a16:creationId xmlns:a16="http://schemas.microsoft.com/office/drawing/2014/main" id="{C5CD1A4D-742E-4196-B027-97A86EA0DE44}"/>
              </a:ext>
            </a:extLst>
          </p:cNvPr>
          <p:cNvGrpSpPr/>
          <p:nvPr userDrawn="1"/>
        </p:nvGrpSpPr>
        <p:grpSpPr>
          <a:xfrm>
            <a:off x="234451" y="613658"/>
            <a:ext cx="372594" cy="360301"/>
            <a:chOff x="1247825" y="5001950"/>
            <a:chExt cx="443300" cy="428675"/>
          </a:xfrm>
        </p:grpSpPr>
        <p:sp>
          <p:nvSpPr>
            <p:cNvPr id="39" name="Google Shape;364;p47">
              <a:extLst>
                <a:ext uri="{FF2B5EF4-FFF2-40B4-BE49-F238E27FC236}">
                  <a16:creationId xmlns:a16="http://schemas.microsoft.com/office/drawing/2014/main" id="{068587FD-F5D6-484D-9F13-5C5CD4C18ECE}"/>
                </a:ext>
              </a:extLst>
            </p:cNvPr>
            <p:cNvSpPr/>
            <p:nvPr/>
          </p:nvSpPr>
          <p:spPr>
            <a:xfrm>
              <a:off x="1247825" y="5168175"/>
              <a:ext cx="373875" cy="221650"/>
            </a:xfrm>
            <a:custGeom>
              <a:avLst/>
              <a:gdLst/>
              <a:ahLst/>
              <a:cxnLst/>
              <a:rect l="l" t="t" r="r" b="b"/>
              <a:pathLst>
                <a:path w="14955" h="8866" fill="none" extrusionOk="0">
                  <a:moveTo>
                    <a:pt x="12178" y="8865"/>
                  </a:moveTo>
                  <a:lnTo>
                    <a:pt x="12178" y="8865"/>
                  </a:lnTo>
                  <a:lnTo>
                    <a:pt x="12325" y="8841"/>
                  </a:lnTo>
                  <a:lnTo>
                    <a:pt x="12471" y="8792"/>
                  </a:lnTo>
                  <a:lnTo>
                    <a:pt x="12592" y="8695"/>
                  </a:lnTo>
                  <a:lnTo>
                    <a:pt x="12666" y="8573"/>
                  </a:lnTo>
                  <a:lnTo>
                    <a:pt x="12666" y="8573"/>
                  </a:lnTo>
                  <a:lnTo>
                    <a:pt x="12958" y="8037"/>
                  </a:lnTo>
                  <a:lnTo>
                    <a:pt x="13323" y="7331"/>
                  </a:lnTo>
                  <a:lnTo>
                    <a:pt x="13688" y="6454"/>
                  </a:lnTo>
                  <a:lnTo>
                    <a:pt x="13883" y="5991"/>
                  </a:lnTo>
                  <a:lnTo>
                    <a:pt x="14078" y="5480"/>
                  </a:lnTo>
                  <a:lnTo>
                    <a:pt x="14249" y="4944"/>
                  </a:lnTo>
                  <a:lnTo>
                    <a:pt x="14419" y="4360"/>
                  </a:lnTo>
                  <a:lnTo>
                    <a:pt x="14565" y="3775"/>
                  </a:lnTo>
                  <a:lnTo>
                    <a:pt x="14711" y="3166"/>
                  </a:lnTo>
                  <a:lnTo>
                    <a:pt x="14809" y="2533"/>
                  </a:lnTo>
                  <a:lnTo>
                    <a:pt x="14882" y="1875"/>
                  </a:lnTo>
                  <a:lnTo>
                    <a:pt x="14931" y="1218"/>
                  </a:lnTo>
                  <a:lnTo>
                    <a:pt x="14955" y="536"/>
                  </a:lnTo>
                  <a:lnTo>
                    <a:pt x="14955" y="536"/>
                  </a:lnTo>
                  <a:lnTo>
                    <a:pt x="14955" y="438"/>
                  </a:lnTo>
                  <a:lnTo>
                    <a:pt x="14906" y="341"/>
                  </a:lnTo>
                  <a:lnTo>
                    <a:pt x="14857" y="244"/>
                  </a:lnTo>
                  <a:lnTo>
                    <a:pt x="14809" y="146"/>
                  </a:lnTo>
                  <a:lnTo>
                    <a:pt x="14711" y="97"/>
                  </a:lnTo>
                  <a:lnTo>
                    <a:pt x="14614" y="24"/>
                  </a:lnTo>
                  <a:lnTo>
                    <a:pt x="14516" y="0"/>
                  </a:lnTo>
                  <a:lnTo>
                    <a:pt x="14395" y="0"/>
                  </a:lnTo>
                  <a:lnTo>
                    <a:pt x="3338" y="0"/>
                  </a:lnTo>
                  <a:lnTo>
                    <a:pt x="3338" y="0"/>
                  </a:lnTo>
                  <a:lnTo>
                    <a:pt x="3216" y="0"/>
                  </a:lnTo>
                  <a:lnTo>
                    <a:pt x="3118" y="24"/>
                  </a:lnTo>
                  <a:lnTo>
                    <a:pt x="3021" y="97"/>
                  </a:lnTo>
                  <a:lnTo>
                    <a:pt x="2924" y="146"/>
                  </a:lnTo>
                  <a:lnTo>
                    <a:pt x="2875" y="244"/>
                  </a:lnTo>
                  <a:lnTo>
                    <a:pt x="2826" y="341"/>
                  </a:lnTo>
                  <a:lnTo>
                    <a:pt x="2777" y="438"/>
                  </a:lnTo>
                  <a:lnTo>
                    <a:pt x="2777" y="536"/>
                  </a:lnTo>
                  <a:lnTo>
                    <a:pt x="2777" y="536"/>
                  </a:lnTo>
                  <a:lnTo>
                    <a:pt x="2777" y="706"/>
                  </a:lnTo>
                  <a:lnTo>
                    <a:pt x="2777" y="706"/>
                  </a:lnTo>
                  <a:lnTo>
                    <a:pt x="2558" y="633"/>
                  </a:lnTo>
                  <a:lnTo>
                    <a:pt x="2363" y="585"/>
                  </a:lnTo>
                  <a:lnTo>
                    <a:pt x="2144" y="560"/>
                  </a:lnTo>
                  <a:lnTo>
                    <a:pt x="1949" y="536"/>
                  </a:lnTo>
                  <a:lnTo>
                    <a:pt x="1949" y="536"/>
                  </a:lnTo>
                  <a:lnTo>
                    <a:pt x="1755" y="560"/>
                  </a:lnTo>
                  <a:lnTo>
                    <a:pt x="1560" y="585"/>
                  </a:lnTo>
                  <a:lnTo>
                    <a:pt x="1365" y="633"/>
                  </a:lnTo>
                  <a:lnTo>
                    <a:pt x="1194" y="706"/>
                  </a:lnTo>
                  <a:lnTo>
                    <a:pt x="1024" y="779"/>
                  </a:lnTo>
                  <a:lnTo>
                    <a:pt x="853" y="877"/>
                  </a:lnTo>
                  <a:lnTo>
                    <a:pt x="707" y="999"/>
                  </a:lnTo>
                  <a:lnTo>
                    <a:pt x="561" y="1120"/>
                  </a:lnTo>
                  <a:lnTo>
                    <a:pt x="439" y="1242"/>
                  </a:lnTo>
                  <a:lnTo>
                    <a:pt x="342" y="1413"/>
                  </a:lnTo>
                  <a:lnTo>
                    <a:pt x="244" y="1559"/>
                  </a:lnTo>
                  <a:lnTo>
                    <a:pt x="147" y="1729"/>
                  </a:lnTo>
                  <a:lnTo>
                    <a:pt x="98" y="1900"/>
                  </a:lnTo>
                  <a:lnTo>
                    <a:pt x="50" y="2095"/>
                  </a:lnTo>
                  <a:lnTo>
                    <a:pt x="1" y="2289"/>
                  </a:lnTo>
                  <a:lnTo>
                    <a:pt x="1" y="2484"/>
                  </a:lnTo>
                  <a:lnTo>
                    <a:pt x="1" y="2484"/>
                  </a:lnTo>
                  <a:lnTo>
                    <a:pt x="25" y="2850"/>
                  </a:lnTo>
                  <a:lnTo>
                    <a:pt x="98" y="3191"/>
                  </a:lnTo>
                  <a:lnTo>
                    <a:pt x="220" y="3556"/>
                  </a:lnTo>
                  <a:lnTo>
                    <a:pt x="366" y="3872"/>
                  </a:lnTo>
                  <a:lnTo>
                    <a:pt x="561" y="4213"/>
                  </a:lnTo>
                  <a:lnTo>
                    <a:pt x="780" y="4530"/>
                  </a:lnTo>
                  <a:lnTo>
                    <a:pt x="1024" y="4822"/>
                  </a:lnTo>
                  <a:lnTo>
                    <a:pt x="1292" y="5090"/>
                  </a:lnTo>
                  <a:lnTo>
                    <a:pt x="1584" y="5334"/>
                  </a:lnTo>
                  <a:lnTo>
                    <a:pt x="1901" y="5577"/>
                  </a:lnTo>
                  <a:lnTo>
                    <a:pt x="2242" y="5772"/>
                  </a:lnTo>
                  <a:lnTo>
                    <a:pt x="2583" y="5943"/>
                  </a:lnTo>
                  <a:lnTo>
                    <a:pt x="2924" y="6089"/>
                  </a:lnTo>
                  <a:lnTo>
                    <a:pt x="3265" y="6186"/>
                  </a:lnTo>
                  <a:lnTo>
                    <a:pt x="3605" y="6259"/>
                  </a:lnTo>
                  <a:lnTo>
                    <a:pt x="3946" y="6284"/>
                  </a:lnTo>
                  <a:lnTo>
                    <a:pt x="3946" y="6284"/>
                  </a:lnTo>
                  <a:lnTo>
                    <a:pt x="4068" y="6625"/>
                  </a:lnTo>
                  <a:lnTo>
                    <a:pt x="4214" y="6941"/>
                  </a:lnTo>
                  <a:lnTo>
                    <a:pt x="4507" y="7574"/>
                  </a:lnTo>
                  <a:lnTo>
                    <a:pt x="4799" y="8110"/>
                  </a:lnTo>
                  <a:lnTo>
                    <a:pt x="5067" y="8573"/>
                  </a:lnTo>
                  <a:lnTo>
                    <a:pt x="5067" y="8573"/>
                  </a:lnTo>
                  <a:lnTo>
                    <a:pt x="5140" y="8695"/>
                  </a:lnTo>
                  <a:lnTo>
                    <a:pt x="5262" y="8792"/>
                  </a:lnTo>
                  <a:lnTo>
                    <a:pt x="5408" y="8841"/>
                  </a:lnTo>
                  <a:lnTo>
                    <a:pt x="5554" y="8865"/>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65;p47">
              <a:extLst>
                <a:ext uri="{FF2B5EF4-FFF2-40B4-BE49-F238E27FC236}">
                  <a16:creationId xmlns:a16="http://schemas.microsoft.com/office/drawing/2014/main" id="{D1C0EB45-AD10-48CA-B3BA-21D24B4B445B}"/>
                </a:ext>
              </a:extLst>
            </p:cNvPr>
            <p:cNvSpPr/>
            <p:nvPr/>
          </p:nvSpPr>
          <p:spPr>
            <a:xfrm>
              <a:off x="1275850" y="5209575"/>
              <a:ext cx="60900" cy="87075"/>
            </a:xfrm>
            <a:custGeom>
              <a:avLst/>
              <a:gdLst/>
              <a:ahLst/>
              <a:cxnLst/>
              <a:rect l="l" t="t" r="r" b="b"/>
              <a:pathLst>
                <a:path w="2436" h="3483" fill="none" extrusionOk="0">
                  <a:moveTo>
                    <a:pt x="0" y="828"/>
                  </a:moveTo>
                  <a:lnTo>
                    <a:pt x="0" y="828"/>
                  </a:lnTo>
                  <a:lnTo>
                    <a:pt x="0" y="658"/>
                  </a:lnTo>
                  <a:lnTo>
                    <a:pt x="49" y="512"/>
                  </a:lnTo>
                  <a:lnTo>
                    <a:pt x="122" y="366"/>
                  </a:lnTo>
                  <a:lnTo>
                    <a:pt x="244" y="244"/>
                  </a:lnTo>
                  <a:lnTo>
                    <a:pt x="366" y="146"/>
                  </a:lnTo>
                  <a:lnTo>
                    <a:pt x="487" y="73"/>
                  </a:lnTo>
                  <a:lnTo>
                    <a:pt x="658" y="25"/>
                  </a:lnTo>
                  <a:lnTo>
                    <a:pt x="828" y="0"/>
                  </a:lnTo>
                  <a:lnTo>
                    <a:pt x="828" y="0"/>
                  </a:lnTo>
                  <a:lnTo>
                    <a:pt x="950" y="0"/>
                  </a:lnTo>
                  <a:lnTo>
                    <a:pt x="1072" y="25"/>
                  </a:lnTo>
                  <a:lnTo>
                    <a:pt x="1340" y="122"/>
                  </a:lnTo>
                  <a:lnTo>
                    <a:pt x="1559" y="268"/>
                  </a:lnTo>
                  <a:lnTo>
                    <a:pt x="1754" y="414"/>
                  </a:lnTo>
                  <a:lnTo>
                    <a:pt x="1754" y="414"/>
                  </a:lnTo>
                  <a:lnTo>
                    <a:pt x="1803" y="780"/>
                  </a:lnTo>
                  <a:lnTo>
                    <a:pt x="1876" y="1169"/>
                  </a:lnTo>
                  <a:lnTo>
                    <a:pt x="2046" y="1997"/>
                  </a:lnTo>
                  <a:lnTo>
                    <a:pt x="2265" y="2801"/>
                  </a:lnTo>
                  <a:lnTo>
                    <a:pt x="2436" y="3483"/>
                  </a:lnTo>
                  <a:lnTo>
                    <a:pt x="2436" y="3483"/>
                  </a:lnTo>
                  <a:lnTo>
                    <a:pt x="2241" y="3434"/>
                  </a:lnTo>
                  <a:lnTo>
                    <a:pt x="2022" y="3361"/>
                  </a:lnTo>
                  <a:lnTo>
                    <a:pt x="1827" y="3264"/>
                  </a:lnTo>
                  <a:lnTo>
                    <a:pt x="1608" y="3142"/>
                  </a:lnTo>
                  <a:lnTo>
                    <a:pt x="1413" y="3020"/>
                  </a:lnTo>
                  <a:lnTo>
                    <a:pt x="1194" y="2874"/>
                  </a:lnTo>
                  <a:lnTo>
                    <a:pt x="999" y="2704"/>
                  </a:lnTo>
                  <a:lnTo>
                    <a:pt x="804" y="2533"/>
                  </a:lnTo>
                  <a:lnTo>
                    <a:pt x="634" y="2338"/>
                  </a:lnTo>
                  <a:lnTo>
                    <a:pt x="487" y="2143"/>
                  </a:lnTo>
                  <a:lnTo>
                    <a:pt x="341" y="1924"/>
                  </a:lnTo>
                  <a:lnTo>
                    <a:pt x="219" y="1729"/>
                  </a:lnTo>
                  <a:lnTo>
                    <a:pt x="122" y="1510"/>
                  </a:lnTo>
                  <a:lnTo>
                    <a:pt x="49" y="1267"/>
                  </a:lnTo>
                  <a:lnTo>
                    <a:pt x="0" y="1047"/>
                  </a:lnTo>
                  <a:lnTo>
                    <a:pt x="0" y="828"/>
                  </a:lnTo>
                  <a:lnTo>
                    <a:pt x="0" y="82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66;p47">
              <a:extLst>
                <a:ext uri="{FF2B5EF4-FFF2-40B4-BE49-F238E27FC236}">
                  <a16:creationId xmlns:a16="http://schemas.microsoft.com/office/drawing/2014/main" id="{ED4C505F-00D6-4165-9FD7-A425AC9C739D}"/>
                </a:ext>
              </a:extLst>
            </p:cNvPr>
            <p:cNvSpPr/>
            <p:nvPr/>
          </p:nvSpPr>
          <p:spPr>
            <a:xfrm>
              <a:off x="1247825" y="5391625"/>
              <a:ext cx="443300" cy="39000"/>
            </a:xfrm>
            <a:custGeom>
              <a:avLst/>
              <a:gdLst/>
              <a:ahLst/>
              <a:cxnLst/>
              <a:rect l="l" t="t" r="r" b="b"/>
              <a:pathLst>
                <a:path w="17732" h="1560" fill="none" extrusionOk="0">
                  <a:moveTo>
                    <a:pt x="16611" y="1559"/>
                  </a:moveTo>
                  <a:lnTo>
                    <a:pt x="1121" y="1559"/>
                  </a:lnTo>
                  <a:lnTo>
                    <a:pt x="1121" y="1559"/>
                  </a:lnTo>
                  <a:lnTo>
                    <a:pt x="1000" y="1535"/>
                  </a:lnTo>
                  <a:lnTo>
                    <a:pt x="878" y="1510"/>
                  </a:lnTo>
                  <a:lnTo>
                    <a:pt x="780" y="1462"/>
                  </a:lnTo>
                  <a:lnTo>
                    <a:pt x="683" y="1389"/>
                  </a:lnTo>
                  <a:lnTo>
                    <a:pt x="488" y="1218"/>
                  </a:lnTo>
                  <a:lnTo>
                    <a:pt x="318" y="999"/>
                  </a:lnTo>
                  <a:lnTo>
                    <a:pt x="196" y="755"/>
                  </a:lnTo>
                  <a:lnTo>
                    <a:pt x="98" y="487"/>
                  </a:lnTo>
                  <a:lnTo>
                    <a:pt x="25" y="244"/>
                  </a:lnTo>
                  <a:lnTo>
                    <a:pt x="1" y="0"/>
                  </a:lnTo>
                  <a:lnTo>
                    <a:pt x="17731" y="0"/>
                  </a:lnTo>
                  <a:lnTo>
                    <a:pt x="17731" y="0"/>
                  </a:lnTo>
                  <a:lnTo>
                    <a:pt x="17707" y="244"/>
                  </a:lnTo>
                  <a:lnTo>
                    <a:pt x="17634" y="487"/>
                  </a:lnTo>
                  <a:lnTo>
                    <a:pt x="17537" y="755"/>
                  </a:lnTo>
                  <a:lnTo>
                    <a:pt x="17415" y="999"/>
                  </a:lnTo>
                  <a:lnTo>
                    <a:pt x="17244" y="1218"/>
                  </a:lnTo>
                  <a:lnTo>
                    <a:pt x="17049" y="1389"/>
                  </a:lnTo>
                  <a:lnTo>
                    <a:pt x="16952" y="1462"/>
                  </a:lnTo>
                  <a:lnTo>
                    <a:pt x="16855" y="1510"/>
                  </a:lnTo>
                  <a:lnTo>
                    <a:pt x="16733" y="1535"/>
                  </a:lnTo>
                  <a:lnTo>
                    <a:pt x="16611" y="1559"/>
                  </a:lnTo>
                  <a:lnTo>
                    <a:pt x="16611" y="1559"/>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67;p47">
              <a:extLst>
                <a:ext uri="{FF2B5EF4-FFF2-40B4-BE49-F238E27FC236}">
                  <a16:creationId xmlns:a16="http://schemas.microsoft.com/office/drawing/2014/main" id="{6445BC82-EF40-4951-AB37-B8433BBCA194}"/>
                </a:ext>
              </a:extLst>
            </p:cNvPr>
            <p:cNvSpPr/>
            <p:nvPr/>
          </p:nvSpPr>
          <p:spPr>
            <a:xfrm>
              <a:off x="1454850" y="5001950"/>
              <a:ext cx="17075" cy="114475"/>
            </a:xfrm>
            <a:custGeom>
              <a:avLst/>
              <a:gdLst/>
              <a:ahLst/>
              <a:cxnLst/>
              <a:rect l="l" t="t" r="r" b="b"/>
              <a:pathLst>
                <a:path w="683" h="4579" fill="none" extrusionOk="0">
                  <a:moveTo>
                    <a:pt x="683" y="0"/>
                  </a:moveTo>
                  <a:lnTo>
                    <a:pt x="683" y="0"/>
                  </a:lnTo>
                  <a:lnTo>
                    <a:pt x="658" y="171"/>
                  </a:lnTo>
                  <a:lnTo>
                    <a:pt x="610" y="317"/>
                  </a:lnTo>
                  <a:lnTo>
                    <a:pt x="512" y="439"/>
                  </a:lnTo>
                  <a:lnTo>
                    <a:pt x="415" y="585"/>
                  </a:lnTo>
                  <a:lnTo>
                    <a:pt x="415" y="585"/>
                  </a:lnTo>
                  <a:lnTo>
                    <a:pt x="269" y="731"/>
                  </a:lnTo>
                  <a:lnTo>
                    <a:pt x="147" y="950"/>
                  </a:lnTo>
                  <a:lnTo>
                    <a:pt x="74" y="1072"/>
                  </a:lnTo>
                  <a:lnTo>
                    <a:pt x="49" y="1194"/>
                  </a:lnTo>
                  <a:lnTo>
                    <a:pt x="1" y="1364"/>
                  </a:lnTo>
                  <a:lnTo>
                    <a:pt x="1" y="1535"/>
                  </a:lnTo>
                  <a:lnTo>
                    <a:pt x="1" y="1535"/>
                  </a:lnTo>
                  <a:lnTo>
                    <a:pt x="1" y="1705"/>
                  </a:lnTo>
                  <a:lnTo>
                    <a:pt x="49" y="1851"/>
                  </a:lnTo>
                  <a:lnTo>
                    <a:pt x="74" y="1997"/>
                  </a:lnTo>
                  <a:lnTo>
                    <a:pt x="147" y="2095"/>
                  </a:lnTo>
                  <a:lnTo>
                    <a:pt x="269" y="2314"/>
                  </a:lnTo>
                  <a:lnTo>
                    <a:pt x="415" y="2484"/>
                  </a:lnTo>
                  <a:lnTo>
                    <a:pt x="415" y="2484"/>
                  </a:lnTo>
                  <a:lnTo>
                    <a:pt x="512" y="2606"/>
                  </a:lnTo>
                  <a:lnTo>
                    <a:pt x="610" y="2728"/>
                  </a:lnTo>
                  <a:lnTo>
                    <a:pt x="658" y="2874"/>
                  </a:lnTo>
                  <a:lnTo>
                    <a:pt x="683" y="3045"/>
                  </a:lnTo>
                  <a:lnTo>
                    <a:pt x="683" y="3045"/>
                  </a:lnTo>
                  <a:lnTo>
                    <a:pt x="658" y="3239"/>
                  </a:lnTo>
                  <a:lnTo>
                    <a:pt x="610" y="3385"/>
                  </a:lnTo>
                  <a:lnTo>
                    <a:pt x="512" y="3507"/>
                  </a:lnTo>
                  <a:lnTo>
                    <a:pt x="415" y="3629"/>
                  </a:lnTo>
                  <a:lnTo>
                    <a:pt x="415" y="3629"/>
                  </a:lnTo>
                  <a:lnTo>
                    <a:pt x="269" y="3800"/>
                  </a:lnTo>
                  <a:lnTo>
                    <a:pt x="147" y="3994"/>
                  </a:lnTo>
                  <a:lnTo>
                    <a:pt x="74" y="4116"/>
                  </a:lnTo>
                  <a:lnTo>
                    <a:pt x="49" y="4262"/>
                  </a:lnTo>
                  <a:lnTo>
                    <a:pt x="1" y="4408"/>
                  </a:lnTo>
                  <a:lnTo>
                    <a:pt x="1" y="457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68;p47">
              <a:extLst>
                <a:ext uri="{FF2B5EF4-FFF2-40B4-BE49-F238E27FC236}">
                  <a16:creationId xmlns:a16="http://schemas.microsoft.com/office/drawing/2014/main" id="{80D5F298-421C-433E-A7F5-813F3FB4D68A}"/>
                </a:ext>
              </a:extLst>
            </p:cNvPr>
            <p:cNvSpPr/>
            <p:nvPr/>
          </p:nvSpPr>
          <p:spPr>
            <a:xfrm>
              <a:off x="1411025" y="5001950"/>
              <a:ext cx="17075" cy="114475"/>
            </a:xfrm>
            <a:custGeom>
              <a:avLst/>
              <a:gdLst/>
              <a:ahLst/>
              <a:cxnLst/>
              <a:rect l="l" t="t" r="r" b="b"/>
              <a:pathLst>
                <a:path w="683" h="4579" fill="none" extrusionOk="0">
                  <a:moveTo>
                    <a:pt x="682" y="0"/>
                  </a:moveTo>
                  <a:lnTo>
                    <a:pt x="682" y="0"/>
                  </a:lnTo>
                  <a:lnTo>
                    <a:pt x="658" y="171"/>
                  </a:lnTo>
                  <a:lnTo>
                    <a:pt x="609" y="317"/>
                  </a:lnTo>
                  <a:lnTo>
                    <a:pt x="536" y="439"/>
                  </a:lnTo>
                  <a:lnTo>
                    <a:pt x="414" y="585"/>
                  </a:lnTo>
                  <a:lnTo>
                    <a:pt x="414" y="585"/>
                  </a:lnTo>
                  <a:lnTo>
                    <a:pt x="268" y="731"/>
                  </a:lnTo>
                  <a:lnTo>
                    <a:pt x="146" y="950"/>
                  </a:lnTo>
                  <a:lnTo>
                    <a:pt x="97" y="1072"/>
                  </a:lnTo>
                  <a:lnTo>
                    <a:pt x="49" y="1194"/>
                  </a:lnTo>
                  <a:lnTo>
                    <a:pt x="24" y="1364"/>
                  </a:lnTo>
                  <a:lnTo>
                    <a:pt x="0" y="1535"/>
                  </a:lnTo>
                  <a:lnTo>
                    <a:pt x="0" y="1535"/>
                  </a:lnTo>
                  <a:lnTo>
                    <a:pt x="24" y="1705"/>
                  </a:lnTo>
                  <a:lnTo>
                    <a:pt x="49" y="1851"/>
                  </a:lnTo>
                  <a:lnTo>
                    <a:pt x="97" y="1997"/>
                  </a:lnTo>
                  <a:lnTo>
                    <a:pt x="146" y="2095"/>
                  </a:lnTo>
                  <a:lnTo>
                    <a:pt x="268" y="2314"/>
                  </a:lnTo>
                  <a:lnTo>
                    <a:pt x="414" y="2484"/>
                  </a:lnTo>
                  <a:lnTo>
                    <a:pt x="414" y="2484"/>
                  </a:lnTo>
                  <a:lnTo>
                    <a:pt x="536" y="2606"/>
                  </a:lnTo>
                  <a:lnTo>
                    <a:pt x="609" y="2728"/>
                  </a:lnTo>
                  <a:lnTo>
                    <a:pt x="658" y="2874"/>
                  </a:lnTo>
                  <a:lnTo>
                    <a:pt x="682" y="3045"/>
                  </a:lnTo>
                  <a:lnTo>
                    <a:pt x="682" y="3045"/>
                  </a:lnTo>
                  <a:lnTo>
                    <a:pt x="658" y="3239"/>
                  </a:lnTo>
                  <a:lnTo>
                    <a:pt x="609" y="3385"/>
                  </a:lnTo>
                  <a:lnTo>
                    <a:pt x="536" y="3507"/>
                  </a:lnTo>
                  <a:lnTo>
                    <a:pt x="414" y="3629"/>
                  </a:lnTo>
                  <a:lnTo>
                    <a:pt x="414" y="3629"/>
                  </a:lnTo>
                  <a:lnTo>
                    <a:pt x="268" y="3800"/>
                  </a:lnTo>
                  <a:lnTo>
                    <a:pt x="146" y="3994"/>
                  </a:lnTo>
                  <a:lnTo>
                    <a:pt x="97" y="4116"/>
                  </a:lnTo>
                  <a:lnTo>
                    <a:pt x="49" y="4262"/>
                  </a:lnTo>
                  <a:lnTo>
                    <a:pt x="24" y="4408"/>
                  </a:lnTo>
                  <a:lnTo>
                    <a:pt x="0" y="457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69;p47">
              <a:extLst>
                <a:ext uri="{FF2B5EF4-FFF2-40B4-BE49-F238E27FC236}">
                  <a16:creationId xmlns:a16="http://schemas.microsoft.com/office/drawing/2014/main" id="{0C32534C-C993-4FA9-BED1-D647641F34E4}"/>
                </a:ext>
              </a:extLst>
            </p:cNvPr>
            <p:cNvSpPr/>
            <p:nvPr/>
          </p:nvSpPr>
          <p:spPr>
            <a:xfrm>
              <a:off x="1498700" y="5001950"/>
              <a:ext cx="16450" cy="114475"/>
            </a:xfrm>
            <a:custGeom>
              <a:avLst/>
              <a:gdLst/>
              <a:ahLst/>
              <a:cxnLst/>
              <a:rect l="l" t="t" r="r" b="b"/>
              <a:pathLst>
                <a:path w="658" h="4579" fill="none" extrusionOk="0">
                  <a:moveTo>
                    <a:pt x="658" y="0"/>
                  </a:moveTo>
                  <a:lnTo>
                    <a:pt x="658" y="0"/>
                  </a:lnTo>
                  <a:lnTo>
                    <a:pt x="658" y="171"/>
                  </a:lnTo>
                  <a:lnTo>
                    <a:pt x="585" y="317"/>
                  </a:lnTo>
                  <a:lnTo>
                    <a:pt x="512" y="439"/>
                  </a:lnTo>
                  <a:lnTo>
                    <a:pt x="390" y="585"/>
                  </a:lnTo>
                  <a:lnTo>
                    <a:pt x="390" y="585"/>
                  </a:lnTo>
                  <a:lnTo>
                    <a:pt x="268" y="731"/>
                  </a:lnTo>
                  <a:lnTo>
                    <a:pt x="122" y="950"/>
                  </a:lnTo>
                  <a:lnTo>
                    <a:pt x="73" y="1072"/>
                  </a:lnTo>
                  <a:lnTo>
                    <a:pt x="25" y="1194"/>
                  </a:lnTo>
                  <a:lnTo>
                    <a:pt x="0" y="1364"/>
                  </a:lnTo>
                  <a:lnTo>
                    <a:pt x="0" y="1535"/>
                  </a:lnTo>
                  <a:lnTo>
                    <a:pt x="0" y="1535"/>
                  </a:lnTo>
                  <a:lnTo>
                    <a:pt x="0" y="1705"/>
                  </a:lnTo>
                  <a:lnTo>
                    <a:pt x="25" y="1851"/>
                  </a:lnTo>
                  <a:lnTo>
                    <a:pt x="73" y="1997"/>
                  </a:lnTo>
                  <a:lnTo>
                    <a:pt x="122" y="2095"/>
                  </a:lnTo>
                  <a:lnTo>
                    <a:pt x="268"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8" y="3800"/>
                  </a:lnTo>
                  <a:lnTo>
                    <a:pt x="122" y="3994"/>
                  </a:lnTo>
                  <a:lnTo>
                    <a:pt x="73" y="4116"/>
                  </a:lnTo>
                  <a:lnTo>
                    <a:pt x="25" y="4262"/>
                  </a:lnTo>
                  <a:lnTo>
                    <a:pt x="0" y="4408"/>
                  </a:lnTo>
                  <a:lnTo>
                    <a:pt x="0" y="457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TextBox 44">
            <a:extLst>
              <a:ext uri="{FF2B5EF4-FFF2-40B4-BE49-F238E27FC236}">
                <a16:creationId xmlns:a16="http://schemas.microsoft.com/office/drawing/2014/main" id="{32F81821-1291-4DBC-929A-0A87854E8B64}"/>
              </a:ext>
            </a:extLst>
          </p:cNvPr>
          <p:cNvSpPr txBox="1"/>
          <p:nvPr userDrawn="1"/>
        </p:nvSpPr>
        <p:spPr>
          <a:xfrm>
            <a:off x="650763" y="624705"/>
            <a:ext cx="1629987" cy="400110"/>
          </a:xfrm>
          <a:prstGeom prst="rect">
            <a:avLst/>
          </a:prstGeom>
          <a:noFill/>
        </p:spPr>
        <p:txBody>
          <a:bodyPr wrap="square" rtlCol="0" anchor="ctr">
            <a:spAutoFit/>
          </a:bodyPr>
          <a:lstStyle/>
          <a:p>
            <a:pPr algn="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Brain Break</a:t>
            </a:r>
          </a:p>
        </p:txBody>
      </p:sp>
    </p:spTree>
    <p:extLst>
      <p:ext uri="{BB962C8B-B14F-4D97-AF65-F5344CB8AC3E}">
        <p14:creationId xmlns:p14="http://schemas.microsoft.com/office/powerpoint/2010/main" val="3872196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57BA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34450" y="575500"/>
            <a:ext cx="2046300" cy="3981000"/>
          </a:xfrm>
          <a:prstGeom prst="rect">
            <a:avLst/>
          </a:prstGeom>
          <a:noFill/>
          <a:ln>
            <a:noFill/>
          </a:ln>
        </p:spPr>
        <p:txBody>
          <a:bodyPr spcFirstLastPara="1" wrap="square" lIns="91425" tIns="91425" rIns="91425" bIns="91425" anchor="t" anchorCtr="0"/>
          <a:lstStyle>
            <a:lvl1pPr lvl="0">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1pPr>
            <a:lvl2pPr lvl="1">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2pPr>
            <a:lvl3pPr lvl="2">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3pPr>
            <a:lvl4pPr lvl="3">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4pPr>
            <a:lvl5pPr lvl="4">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5pPr>
            <a:lvl6pPr lvl="5">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6pPr>
            <a:lvl7pPr lvl="6">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7pPr>
            <a:lvl8pPr lvl="7">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8pPr>
            <a:lvl9pPr lvl="8">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9pPr>
          </a:lstStyle>
          <a:p>
            <a:endParaRPr/>
          </a:p>
        </p:txBody>
      </p:sp>
      <p:sp>
        <p:nvSpPr>
          <p:cNvPr id="7" name="Google Shape;7;p1"/>
          <p:cNvSpPr txBox="1">
            <a:spLocks noGrp="1"/>
          </p:cNvSpPr>
          <p:nvPr>
            <p:ph type="body" idx="1"/>
          </p:nvPr>
        </p:nvSpPr>
        <p:spPr>
          <a:xfrm>
            <a:off x="3090625" y="575500"/>
            <a:ext cx="5596200" cy="3981000"/>
          </a:xfrm>
          <a:prstGeom prst="rect">
            <a:avLst/>
          </a:prstGeom>
          <a:noFill/>
          <a:ln>
            <a:noFill/>
          </a:ln>
        </p:spPr>
        <p:txBody>
          <a:bodyPr spcFirstLastPara="1" wrap="square" lIns="91425" tIns="91425" rIns="91425" bIns="91425" anchor="t" anchorCtr="0"/>
          <a:lstStyle>
            <a:lvl1pPr marL="457200" lvl="0" indent="-317500">
              <a:lnSpc>
                <a:spcPct val="115000"/>
              </a:lnSpc>
              <a:spcBef>
                <a:spcPts val="60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1pPr>
            <a:lvl2pPr marL="914400" lvl="1"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2pPr>
            <a:lvl3pPr marL="1371600" lvl="2"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3pPr>
            <a:lvl4pPr marL="1828800" lvl="3"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4pPr>
            <a:lvl5pPr marL="2286000" lvl="4"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5pPr>
            <a:lvl6pPr marL="2743200" lvl="5"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6pPr>
            <a:lvl7pPr marL="3200400" lvl="6"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7pPr>
            <a:lvl8pPr marL="3657600" lvl="7"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8pPr>
            <a:lvl9pPr marL="4114800" lvl="8"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rgbClr val="CCCCCC"/>
                </a:solidFill>
                <a:latin typeface="Nunito Sans"/>
                <a:ea typeface="Nunito Sans"/>
                <a:cs typeface="Nunito Sans"/>
                <a:sym typeface="Nunito Sans"/>
              </a:defRPr>
            </a:lvl1pPr>
            <a:lvl2pPr lvl="1" algn="r">
              <a:buNone/>
              <a:defRPr sz="1000">
                <a:solidFill>
                  <a:srgbClr val="CCCCCC"/>
                </a:solidFill>
                <a:latin typeface="Nunito Sans"/>
                <a:ea typeface="Nunito Sans"/>
                <a:cs typeface="Nunito Sans"/>
                <a:sym typeface="Nunito Sans"/>
              </a:defRPr>
            </a:lvl2pPr>
            <a:lvl3pPr lvl="2" algn="r">
              <a:buNone/>
              <a:defRPr sz="1000">
                <a:solidFill>
                  <a:srgbClr val="CCCCCC"/>
                </a:solidFill>
                <a:latin typeface="Nunito Sans"/>
                <a:ea typeface="Nunito Sans"/>
                <a:cs typeface="Nunito Sans"/>
                <a:sym typeface="Nunito Sans"/>
              </a:defRPr>
            </a:lvl3pPr>
            <a:lvl4pPr lvl="3" algn="r">
              <a:buNone/>
              <a:defRPr sz="1000">
                <a:solidFill>
                  <a:srgbClr val="CCCCCC"/>
                </a:solidFill>
                <a:latin typeface="Nunito Sans"/>
                <a:ea typeface="Nunito Sans"/>
                <a:cs typeface="Nunito Sans"/>
                <a:sym typeface="Nunito Sans"/>
              </a:defRPr>
            </a:lvl4pPr>
            <a:lvl5pPr lvl="4" algn="r">
              <a:buNone/>
              <a:defRPr sz="1000">
                <a:solidFill>
                  <a:srgbClr val="CCCCCC"/>
                </a:solidFill>
                <a:latin typeface="Nunito Sans"/>
                <a:ea typeface="Nunito Sans"/>
                <a:cs typeface="Nunito Sans"/>
                <a:sym typeface="Nunito Sans"/>
              </a:defRPr>
            </a:lvl5pPr>
            <a:lvl6pPr lvl="5" algn="r">
              <a:buNone/>
              <a:defRPr sz="1000">
                <a:solidFill>
                  <a:srgbClr val="CCCCCC"/>
                </a:solidFill>
                <a:latin typeface="Nunito Sans"/>
                <a:ea typeface="Nunito Sans"/>
                <a:cs typeface="Nunito Sans"/>
                <a:sym typeface="Nunito Sans"/>
              </a:defRPr>
            </a:lvl6pPr>
            <a:lvl7pPr lvl="6" algn="r">
              <a:buNone/>
              <a:defRPr sz="1000">
                <a:solidFill>
                  <a:srgbClr val="CCCCCC"/>
                </a:solidFill>
                <a:latin typeface="Nunito Sans"/>
                <a:ea typeface="Nunito Sans"/>
                <a:cs typeface="Nunito Sans"/>
                <a:sym typeface="Nunito Sans"/>
              </a:defRPr>
            </a:lvl7pPr>
            <a:lvl8pPr lvl="7" algn="r">
              <a:buNone/>
              <a:defRPr sz="1000">
                <a:solidFill>
                  <a:srgbClr val="CCCCCC"/>
                </a:solidFill>
                <a:latin typeface="Nunito Sans"/>
                <a:ea typeface="Nunito Sans"/>
                <a:cs typeface="Nunito Sans"/>
                <a:sym typeface="Nunito Sans"/>
              </a:defRPr>
            </a:lvl8pPr>
            <a:lvl9pPr lvl="8" algn="r">
              <a:buNone/>
              <a:defRPr sz="1000">
                <a:solidFill>
                  <a:srgbClr val="CCCCC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817163397"/>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84" r:id="rId4"/>
    <p:sldLayoutId id="2147483676" r:id="rId5"/>
    <p:sldLayoutId id="2147483677" r:id="rId6"/>
    <p:sldLayoutId id="2147483678" r:id="rId7"/>
    <p:sldLayoutId id="2147483679" r:id="rId8"/>
    <p:sldLayoutId id="2147483680" r:id="rId9"/>
    <p:sldLayoutId id="2147483681" r:id="rId10"/>
    <p:sldLayoutId id="2147483683" r:id="rId11"/>
    <p:sldLayoutId id="2147483667" r:id="rId12"/>
    <p:sldLayoutId id="2147483668" r:id="rId13"/>
    <p:sldLayoutId id="2147483685" r:id="rId14"/>
  </p:sldLayoutIdLst>
  <p:transition>
    <p:fade thruBlk="1"/>
  </p:transition>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customXml" Target="../ink/ink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ustomXml" Target="../ink/ink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arxiv.org/abs/1901.10002" TargetMode="Externa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ustomXml" Target="../ink/ink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430.png"/><Relationship Id="rId1" Type="http://schemas.openxmlformats.org/officeDocument/2006/relationships/slideLayout" Target="../slideLayouts/slideLayout4.xml"/><Relationship Id="rId4" Type="http://schemas.openxmlformats.org/officeDocument/2006/relationships/image" Target="../media/image461.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460.png"/><Relationship Id="rId5" Type="http://schemas.openxmlformats.org/officeDocument/2006/relationships/hyperlink" Target="https://en.wikipedia.org/wiki/Confusion_matrix" TargetMode="External"/><Relationship Id="rId4" Type="http://schemas.openxmlformats.org/officeDocument/2006/relationships/image" Target="../media/image450.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customXml" Target="../ink/ink6.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fairmlbook.org/"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documentcloud.org/documents/2998391-ProPublica-Commentary-Final-070616.html" TargetMode="External"/><Relationship Id="rId2" Type="http://schemas.openxmlformats.org/officeDocument/2006/relationships/hyperlink" Target="https://www.propublica.org/article/machine-bias-risk-assessments-in-criminal-sentencing" TargetMode="External"/><Relationship Id="rId1" Type="http://schemas.openxmlformats.org/officeDocument/2006/relationships/slideLayout" Target="../slideLayouts/slideLayout3.xml"/><Relationship Id="rId4" Type="http://schemas.openxmlformats.org/officeDocument/2006/relationships/hyperlink" Target="https://www.propublica.org/article/technical-response-to-northpoint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arxiv.org/abs/1901.10002" TargetMode="Externa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57BA6"/>
        </a:solidFill>
        <a:effectLst/>
      </p:bgPr>
    </p:bg>
    <p:spTree>
      <p:nvGrpSpPr>
        <p:cNvPr id="1" name="Shape 90"/>
        <p:cNvGrpSpPr/>
        <p:nvPr/>
      </p:nvGrpSpPr>
      <p:grpSpPr>
        <a:xfrm>
          <a:off x="0" y="0"/>
          <a:ext cx="0" cy="0"/>
          <a:chOff x="0" y="0"/>
          <a:chExt cx="0" cy="0"/>
        </a:xfrm>
      </p:grpSpPr>
      <p:sp>
        <p:nvSpPr>
          <p:cNvPr id="91" name="Google Shape;91;p15"/>
          <p:cNvSpPr txBox="1">
            <a:spLocks noGrp="1"/>
          </p:cNvSpPr>
          <p:nvPr>
            <p:ph type="ctrTitle"/>
          </p:nvPr>
        </p:nvSpPr>
        <p:spPr>
          <a:prstGeom prst="rect">
            <a:avLst/>
          </a:prstGeom>
        </p:spPr>
        <p:txBody>
          <a:bodyPr spcFirstLastPara="1" wrap="square" lIns="91425" tIns="91425" rIns="91425" bIns="91425" anchor="t" anchorCtr="0">
            <a:noAutofit/>
          </a:bodyPr>
          <a:lstStyle/>
          <a:p>
            <a:pPr lvl="0"/>
            <a:r>
              <a:rPr lang="en" dirty="0"/>
              <a:t>CSE/STAT 416</a:t>
            </a:r>
            <a:br>
              <a:rPr lang="en" dirty="0"/>
            </a:br>
            <a:r>
              <a:rPr lang="en-US" sz="1600" dirty="0"/>
              <a:t>Bias and Fairness in ML</a:t>
            </a:r>
            <a:br>
              <a:rPr lang="en" sz="1800" dirty="0"/>
            </a:br>
            <a:br>
              <a:rPr lang="en" sz="1800" dirty="0"/>
            </a:br>
            <a:r>
              <a:rPr lang="en" sz="1100" dirty="0"/>
              <a:t>Hunter Schafer</a:t>
            </a:r>
            <a:br>
              <a:rPr lang="en" sz="1000" dirty="0"/>
            </a:br>
            <a:r>
              <a:rPr lang="en-US" sz="1000" dirty="0"/>
              <a:t>Paul G. Allen School of Computer Science &amp; Engineering</a:t>
            </a:r>
            <a:br>
              <a:rPr lang="en-US" sz="1000" dirty="0"/>
            </a:br>
            <a:r>
              <a:rPr lang="en" sz="1000" dirty="0"/>
              <a:t>University of Washington</a:t>
            </a:r>
            <a:br>
              <a:rPr lang="en" sz="1000" dirty="0"/>
            </a:br>
            <a:br>
              <a:rPr lang="en" sz="1000" dirty="0"/>
            </a:br>
            <a:r>
              <a:rPr lang="en-US" sz="1000" dirty="0"/>
              <a:t>April 19, 2021</a:t>
            </a:r>
            <a:endParaRPr sz="1000" dirty="0"/>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1B67D4D8-6744-4C79-B780-8B2D3B9BBBED}"/>
                  </a:ext>
                </a:extLst>
              </p14:cNvPr>
              <p14:cNvContentPartPr/>
              <p14:nvPr/>
            </p14:nvContentPartPr>
            <p14:xfrm>
              <a:off x="2789640" y="3774240"/>
              <a:ext cx="360" cy="360"/>
            </p14:xfrm>
          </p:contentPart>
        </mc:Choice>
        <mc:Fallback xmlns="">
          <p:pic>
            <p:nvPicPr>
              <p:cNvPr id="2" name="Ink 1">
                <a:extLst>
                  <a:ext uri="{FF2B5EF4-FFF2-40B4-BE49-F238E27FC236}">
                    <a16:creationId xmlns:a16="http://schemas.microsoft.com/office/drawing/2014/main" id="{1B67D4D8-6744-4C79-B780-8B2D3B9BBBED}"/>
                  </a:ext>
                </a:extLst>
              </p:cNvPr>
              <p:cNvPicPr/>
              <p:nvPr/>
            </p:nvPicPr>
            <p:blipFill>
              <a:blip r:embed="rId4"/>
              <a:stretch>
                <a:fillRect/>
              </a:stretch>
            </p:blipFill>
            <p:spPr>
              <a:xfrm>
                <a:off x="2780280" y="3764880"/>
                <a:ext cx="1908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Ink 2">
                <a:extLst>
                  <a:ext uri="{FF2B5EF4-FFF2-40B4-BE49-F238E27FC236}">
                    <a16:creationId xmlns:a16="http://schemas.microsoft.com/office/drawing/2014/main" id="{38B0C8B5-E30C-4D8F-96DC-6F19AB3FB981}"/>
                  </a:ext>
                </a:extLst>
              </p14:cNvPr>
              <p14:cNvContentPartPr/>
              <p14:nvPr/>
            </p14:nvContentPartPr>
            <p14:xfrm>
              <a:off x="185040" y="168840"/>
              <a:ext cx="4016880" cy="4674240"/>
            </p14:xfrm>
          </p:contentPart>
        </mc:Choice>
        <mc:Fallback>
          <p:pic>
            <p:nvPicPr>
              <p:cNvPr id="3" name="Ink 2">
                <a:extLst>
                  <a:ext uri="{FF2B5EF4-FFF2-40B4-BE49-F238E27FC236}">
                    <a16:creationId xmlns:a16="http://schemas.microsoft.com/office/drawing/2014/main" id="{38B0C8B5-E30C-4D8F-96DC-6F19AB3FB981}"/>
                  </a:ext>
                </a:extLst>
              </p:cNvPr>
              <p:cNvPicPr/>
              <p:nvPr/>
            </p:nvPicPr>
            <p:blipFill>
              <a:blip r:embed="rId6"/>
              <a:stretch>
                <a:fillRect/>
              </a:stretch>
            </p:blipFill>
            <p:spPr>
              <a:xfrm>
                <a:off x="175680" y="159480"/>
                <a:ext cx="4035600" cy="4692960"/>
              </a:xfrm>
              <a:prstGeom prst="rect">
                <a:avLst/>
              </a:prstGeom>
            </p:spPr>
          </p:pic>
        </mc:Fallback>
      </mc:AlternateContent>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15593-DD2E-4E33-9621-69A4F25A4205}"/>
              </a:ext>
            </a:extLst>
          </p:cNvPr>
          <p:cNvSpPr>
            <a:spLocks noGrp="1"/>
          </p:cNvSpPr>
          <p:nvPr>
            <p:ph type="title"/>
          </p:nvPr>
        </p:nvSpPr>
        <p:spPr/>
        <p:txBody>
          <a:bodyPr/>
          <a:lstStyle/>
          <a:p>
            <a:r>
              <a:rPr lang="en-US" sz="2100" dirty="0"/>
              <a:t>Representation Bias</a:t>
            </a:r>
          </a:p>
        </p:txBody>
      </p:sp>
      <p:sp>
        <p:nvSpPr>
          <p:cNvPr id="3" name="Text Placeholder 2">
            <a:extLst>
              <a:ext uri="{FF2B5EF4-FFF2-40B4-BE49-F238E27FC236}">
                <a16:creationId xmlns:a16="http://schemas.microsoft.com/office/drawing/2014/main" id="{0855BFBE-5E75-4E73-BA0F-7A73887186A8}"/>
              </a:ext>
            </a:extLst>
          </p:cNvPr>
          <p:cNvSpPr>
            <a:spLocks noGrp="1"/>
          </p:cNvSpPr>
          <p:nvPr>
            <p:ph type="body" idx="1"/>
          </p:nvPr>
        </p:nvSpPr>
        <p:spPr/>
        <p:txBody>
          <a:bodyPr/>
          <a:lstStyle/>
          <a:p>
            <a:pPr marL="139700" indent="0">
              <a:buNone/>
            </a:pPr>
            <a:r>
              <a:rPr lang="en-US" dirty="0"/>
              <a:t>When the </a:t>
            </a:r>
            <a:r>
              <a:rPr lang="en-US" i="1" dirty="0"/>
              <a:t>training data</a:t>
            </a:r>
            <a:r>
              <a:rPr lang="en-US" dirty="0"/>
              <a:t> we collect does not contain representative samples of the true distribution.</a:t>
            </a:r>
          </a:p>
          <a:p>
            <a:pPr marL="139700" indent="0">
              <a:buNone/>
            </a:pPr>
            <a:endParaRPr lang="en-US" dirty="0"/>
          </a:p>
          <a:p>
            <a:pPr marL="139700" indent="0">
              <a:buNone/>
            </a:pPr>
            <a:r>
              <a:rPr lang="en-US" dirty="0"/>
              <a:t>Examples:</a:t>
            </a:r>
          </a:p>
          <a:p>
            <a:r>
              <a:rPr lang="en-US" dirty="0"/>
              <a:t>If we use data gathered from smart phones, we would likely be underestimating poorer and older populations.</a:t>
            </a:r>
          </a:p>
          <a:p>
            <a:r>
              <a:rPr lang="en-US" dirty="0"/>
              <a:t>ImageNet (a very popular image dataset) with 1.2 million images. About 45% of these images were taken in the US and the majority of the rest in North America and Western Europe. Only about 1% and 2.1% of the images come from China and India respectively.  </a:t>
            </a:r>
          </a:p>
          <a:p>
            <a:endParaRPr lang="en-US" dirty="0"/>
          </a:p>
          <a:p>
            <a:endParaRPr lang="en-US" dirty="0"/>
          </a:p>
        </p:txBody>
      </p:sp>
      <p:sp>
        <p:nvSpPr>
          <p:cNvPr id="4" name="Slide Number Placeholder 3">
            <a:extLst>
              <a:ext uri="{FF2B5EF4-FFF2-40B4-BE49-F238E27FC236}">
                <a16:creationId xmlns:a16="http://schemas.microsoft.com/office/drawing/2014/main" id="{01247F01-7022-4205-AFF9-84E00CFD4BF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31857489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3B26D-5053-40D8-82F2-0C7AC46DD9FC}"/>
              </a:ext>
            </a:extLst>
          </p:cNvPr>
          <p:cNvSpPr>
            <a:spLocks noGrp="1"/>
          </p:cNvSpPr>
          <p:nvPr>
            <p:ph type="title"/>
          </p:nvPr>
        </p:nvSpPr>
        <p:spPr/>
        <p:txBody>
          <a:bodyPr/>
          <a:lstStyle/>
          <a:p>
            <a:r>
              <a:rPr lang="en-US" dirty="0"/>
              <a:t>Measurement Bias</a:t>
            </a:r>
          </a:p>
        </p:txBody>
      </p:sp>
      <p:sp>
        <p:nvSpPr>
          <p:cNvPr id="3" name="Text Placeholder 2">
            <a:extLst>
              <a:ext uri="{FF2B5EF4-FFF2-40B4-BE49-F238E27FC236}">
                <a16:creationId xmlns:a16="http://schemas.microsoft.com/office/drawing/2014/main" id="{A0ADD49A-9256-4680-B697-C99E1636BD6C}"/>
              </a:ext>
            </a:extLst>
          </p:cNvPr>
          <p:cNvSpPr>
            <a:spLocks noGrp="1"/>
          </p:cNvSpPr>
          <p:nvPr>
            <p:ph type="body" idx="1"/>
          </p:nvPr>
        </p:nvSpPr>
        <p:spPr/>
        <p:txBody>
          <a:bodyPr/>
          <a:lstStyle/>
          <a:p>
            <a:pPr marL="139700" indent="0">
              <a:buNone/>
            </a:pPr>
            <a:r>
              <a:rPr lang="en-US" dirty="0"/>
              <a:t>Often we are gathering data that contains (noisy) proxies of characteristics of interest.  Some examples:</a:t>
            </a:r>
          </a:p>
          <a:p>
            <a:r>
              <a:rPr lang="en-US" dirty="0"/>
              <a:t>Financial responsibility → Credit Score</a:t>
            </a:r>
          </a:p>
          <a:p>
            <a:r>
              <a:rPr lang="en-US" dirty="0"/>
              <a:t>Crime Rate → Arrest Rate</a:t>
            </a:r>
          </a:p>
          <a:p>
            <a:r>
              <a:rPr lang="en-US" dirty="0"/>
              <a:t>Intelligence → SAT Score</a:t>
            </a:r>
          </a:p>
          <a:p>
            <a:pPr marL="139700" indent="0">
              <a:buNone/>
            </a:pPr>
            <a:endParaRPr lang="en-US" dirty="0"/>
          </a:p>
          <a:p>
            <a:pPr marL="139700" indent="0">
              <a:buNone/>
            </a:pPr>
            <a:r>
              <a:rPr lang="en-US" dirty="0"/>
              <a:t>If these measurements are not measured equally across groups or places (or aren’t relevant to the task at hand), this can be another source of bias.</a:t>
            </a:r>
          </a:p>
          <a:p>
            <a:endParaRPr lang="en-US" dirty="0"/>
          </a:p>
        </p:txBody>
      </p:sp>
      <p:sp>
        <p:nvSpPr>
          <p:cNvPr id="4" name="Slide Number Placeholder 3">
            <a:extLst>
              <a:ext uri="{FF2B5EF4-FFF2-40B4-BE49-F238E27FC236}">
                <a16:creationId xmlns:a16="http://schemas.microsoft.com/office/drawing/2014/main" id="{6CA55198-F474-482A-969E-24D1F509721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41434173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E167D-11D6-451C-B7DA-265C4F210CAA}"/>
              </a:ext>
            </a:extLst>
          </p:cNvPr>
          <p:cNvSpPr>
            <a:spLocks noGrp="1"/>
          </p:cNvSpPr>
          <p:nvPr>
            <p:ph type="title"/>
          </p:nvPr>
        </p:nvSpPr>
        <p:spPr/>
        <p:txBody>
          <a:bodyPr/>
          <a:lstStyle/>
          <a:p>
            <a:r>
              <a:rPr lang="en-US" dirty="0"/>
              <a:t>Measurement Bias (cont.)</a:t>
            </a:r>
          </a:p>
        </p:txBody>
      </p:sp>
      <p:sp>
        <p:nvSpPr>
          <p:cNvPr id="3" name="Text Placeholder 2">
            <a:extLst>
              <a:ext uri="{FF2B5EF4-FFF2-40B4-BE49-F238E27FC236}">
                <a16:creationId xmlns:a16="http://schemas.microsoft.com/office/drawing/2014/main" id="{F2AA613F-5917-4C93-9B6E-E9345F01DFB8}"/>
              </a:ext>
            </a:extLst>
          </p:cNvPr>
          <p:cNvSpPr>
            <a:spLocks noGrp="1"/>
          </p:cNvSpPr>
          <p:nvPr>
            <p:ph type="body" idx="1"/>
          </p:nvPr>
        </p:nvSpPr>
        <p:spPr/>
        <p:txBody>
          <a:bodyPr/>
          <a:lstStyle/>
          <a:p>
            <a:pPr marL="139700" indent="0">
              <a:buNone/>
            </a:pPr>
            <a:r>
              <a:rPr lang="en-US" dirty="0"/>
              <a:t>Examples:</a:t>
            </a:r>
          </a:p>
          <a:p>
            <a:r>
              <a:rPr lang="en-US" dirty="0"/>
              <a:t>If factory workers are monitored more often, more errors are spotted. This can result in a </a:t>
            </a:r>
            <a:r>
              <a:rPr lang="en-US" b="1" dirty="0"/>
              <a:t>feedback loop </a:t>
            </a:r>
            <a:r>
              <a:rPr lang="en-US" dirty="0"/>
              <a:t>to encourage more monitoring in the future.</a:t>
            </a:r>
          </a:p>
          <a:p>
            <a:pPr lvl="1"/>
            <a:r>
              <a:rPr lang="en-US" dirty="0"/>
              <a:t>Same principles at play with predictive policing. Minoritized communities were more heavily policed in the past, which causes more instances of documented crime, which then leads to more policing in the future.</a:t>
            </a:r>
          </a:p>
          <a:p>
            <a:r>
              <a:rPr lang="en-US" dirty="0"/>
              <a:t>Women are more likely to be misdiagnosed (or not diagnosed) for conditions where self-reported pain is a symptom. In this case aspect of our data “diagnosed with X” is a biased proxy for “has condition X”.</a:t>
            </a:r>
          </a:p>
          <a:p>
            <a:r>
              <a:rPr lang="en-US" dirty="0"/>
              <a:t>The feature we measure is a poor representation of the quality of interest (e.g., SAT score doesn’t actually measure intelligence)</a:t>
            </a:r>
          </a:p>
          <a:p>
            <a:pPr marL="139700" indent="0">
              <a:buNone/>
            </a:pPr>
            <a:endParaRPr lang="en-US" dirty="0"/>
          </a:p>
        </p:txBody>
      </p:sp>
      <p:sp>
        <p:nvSpPr>
          <p:cNvPr id="4" name="Slide Number Placeholder 3">
            <a:extLst>
              <a:ext uri="{FF2B5EF4-FFF2-40B4-BE49-F238E27FC236}">
                <a16:creationId xmlns:a16="http://schemas.microsoft.com/office/drawing/2014/main" id="{DED8F4E4-B4E5-42D5-AC17-C300F19A2DB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Tree>
    <p:extLst>
      <p:ext uri="{BB962C8B-B14F-4D97-AF65-F5344CB8AC3E}">
        <p14:creationId xmlns:p14="http://schemas.microsoft.com/office/powerpoint/2010/main" val="25451510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040C3-FB5E-4221-A8EA-33E855D56346}"/>
              </a:ext>
            </a:extLst>
          </p:cNvPr>
          <p:cNvSpPr>
            <a:spLocks noGrp="1"/>
          </p:cNvSpPr>
          <p:nvPr>
            <p:ph type="title"/>
          </p:nvPr>
        </p:nvSpPr>
        <p:spPr/>
        <p:txBody>
          <a:bodyPr/>
          <a:lstStyle/>
          <a:p>
            <a:r>
              <a:rPr lang="en-US" dirty="0"/>
              <a:t>Aggregation Bias</a:t>
            </a:r>
          </a:p>
        </p:txBody>
      </p:sp>
      <p:sp>
        <p:nvSpPr>
          <p:cNvPr id="3" name="Text Placeholder 2">
            <a:extLst>
              <a:ext uri="{FF2B5EF4-FFF2-40B4-BE49-F238E27FC236}">
                <a16:creationId xmlns:a16="http://schemas.microsoft.com/office/drawing/2014/main" id="{0C3B73F4-AD99-4BCA-8D59-A3D3B0E2DF3D}"/>
              </a:ext>
            </a:extLst>
          </p:cNvPr>
          <p:cNvSpPr>
            <a:spLocks noGrp="1"/>
          </p:cNvSpPr>
          <p:nvPr>
            <p:ph type="body" idx="1"/>
          </p:nvPr>
        </p:nvSpPr>
        <p:spPr/>
        <p:txBody>
          <a:bodyPr/>
          <a:lstStyle/>
          <a:p>
            <a:pPr marL="139700" indent="0">
              <a:buNone/>
            </a:pPr>
            <a:r>
              <a:rPr lang="en-US" dirty="0"/>
              <a:t>When we use a “one-sized fits all” model that does not accurately serve every group equally. </a:t>
            </a:r>
          </a:p>
          <a:p>
            <a:pPr marL="139700" indent="0">
              <a:buNone/>
            </a:pPr>
            <a:endParaRPr lang="en-US" dirty="0"/>
          </a:p>
          <a:p>
            <a:pPr marL="139700" indent="0">
              <a:buNone/>
            </a:pPr>
            <a:r>
              <a:rPr lang="en-US" dirty="0"/>
              <a:t>Examples:</a:t>
            </a:r>
          </a:p>
          <a:p>
            <a:r>
              <a:rPr lang="en-US" dirty="0"/>
              <a:t>HbA1c levels (used to monitor and diagnose diabetes) differ in very complex ways across ethnicities and sexes. One model for everyone might not be the right choice, even if everyone is represented well in the training data.</a:t>
            </a:r>
          </a:p>
        </p:txBody>
      </p:sp>
      <p:sp>
        <p:nvSpPr>
          <p:cNvPr id="4" name="Slide Number Placeholder 3">
            <a:extLst>
              <a:ext uri="{FF2B5EF4-FFF2-40B4-BE49-F238E27FC236}">
                <a16:creationId xmlns:a16="http://schemas.microsoft.com/office/drawing/2014/main" id="{68EDA729-EC8B-423F-9E66-AC1E4D91800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Tree>
    <p:extLst>
      <p:ext uri="{BB962C8B-B14F-4D97-AF65-F5344CB8AC3E}">
        <p14:creationId xmlns:p14="http://schemas.microsoft.com/office/powerpoint/2010/main" val="27243977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577A8-437F-481D-82F6-8C31DCD836BA}"/>
              </a:ext>
            </a:extLst>
          </p:cNvPr>
          <p:cNvSpPr>
            <a:spLocks noGrp="1"/>
          </p:cNvSpPr>
          <p:nvPr>
            <p:ph type="title"/>
          </p:nvPr>
        </p:nvSpPr>
        <p:spPr/>
        <p:txBody>
          <a:bodyPr/>
          <a:lstStyle/>
          <a:p>
            <a:r>
              <a:rPr lang="en-US" dirty="0"/>
              <a:t>Evaluation Bias</a:t>
            </a:r>
          </a:p>
        </p:txBody>
      </p:sp>
      <p:sp>
        <p:nvSpPr>
          <p:cNvPr id="3" name="Text Placeholder 2">
            <a:extLst>
              <a:ext uri="{FF2B5EF4-FFF2-40B4-BE49-F238E27FC236}">
                <a16:creationId xmlns:a16="http://schemas.microsoft.com/office/drawing/2014/main" id="{D57F7A1E-76D7-4E4E-83A3-560C5BA68FCD}"/>
              </a:ext>
            </a:extLst>
          </p:cNvPr>
          <p:cNvSpPr>
            <a:spLocks noGrp="1"/>
          </p:cNvSpPr>
          <p:nvPr>
            <p:ph type="body" idx="1"/>
          </p:nvPr>
        </p:nvSpPr>
        <p:spPr/>
        <p:txBody>
          <a:bodyPr/>
          <a:lstStyle/>
          <a:p>
            <a:pPr marL="139700" indent="0">
              <a:buNone/>
            </a:pPr>
            <a:r>
              <a:rPr lang="en-US" dirty="0"/>
              <a:t>Similar to representation bias, but focused more on the data we evaluate or test ourselves against. If the evaluation dataset or benchmark doesn’t represent the world well, we have evaluation bias. </a:t>
            </a:r>
          </a:p>
          <a:p>
            <a:r>
              <a:rPr lang="en-US" b="1" dirty="0"/>
              <a:t>Benchmarks </a:t>
            </a:r>
            <a:r>
              <a:rPr lang="en-US" dirty="0"/>
              <a:t>are common datasets used to evaluate models from different researchers.</a:t>
            </a:r>
          </a:p>
          <a:p>
            <a:endParaRPr lang="en-US" dirty="0"/>
          </a:p>
          <a:p>
            <a:endParaRPr lang="en-US" dirty="0"/>
          </a:p>
          <a:p>
            <a:pPr marL="139700" indent="0">
              <a:buNone/>
            </a:pPr>
            <a:r>
              <a:rPr lang="en-US" dirty="0"/>
              <a:t>Examples:</a:t>
            </a:r>
          </a:p>
          <a:p>
            <a:r>
              <a:rPr lang="en-US" dirty="0"/>
              <a:t>If it is common to report accuracy on a benchmark, this might hide disparate performance on subgroups. </a:t>
            </a:r>
          </a:p>
          <a:p>
            <a:r>
              <a:rPr lang="en-US" dirty="0"/>
              <a:t>Drastically worse performance for facial recognition software when used on faces of darker-skinned females. Common evaluation datasets for facial recognition only had 5-7% had faces of darker-skinned women. </a:t>
            </a:r>
          </a:p>
        </p:txBody>
      </p:sp>
      <p:sp>
        <p:nvSpPr>
          <p:cNvPr id="4" name="Slide Number Placeholder 3">
            <a:extLst>
              <a:ext uri="{FF2B5EF4-FFF2-40B4-BE49-F238E27FC236}">
                <a16:creationId xmlns:a16="http://schemas.microsoft.com/office/drawing/2014/main" id="{9B1F7DBB-499D-48EF-A53F-F8E5456FE9B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97762D62-A8CA-4A49-8ED6-F6835783E953}"/>
                  </a:ext>
                </a:extLst>
              </p14:cNvPr>
              <p14:cNvContentPartPr/>
              <p14:nvPr/>
            </p14:nvContentPartPr>
            <p14:xfrm>
              <a:off x="3305880" y="1198080"/>
              <a:ext cx="4696560" cy="295920"/>
            </p14:xfrm>
          </p:contentPart>
        </mc:Choice>
        <mc:Fallback>
          <p:pic>
            <p:nvPicPr>
              <p:cNvPr id="5" name="Ink 4">
                <a:extLst>
                  <a:ext uri="{FF2B5EF4-FFF2-40B4-BE49-F238E27FC236}">
                    <a16:creationId xmlns:a16="http://schemas.microsoft.com/office/drawing/2014/main" id="{97762D62-A8CA-4A49-8ED6-F6835783E953}"/>
                  </a:ext>
                </a:extLst>
              </p:cNvPr>
              <p:cNvPicPr/>
              <p:nvPr/>
            </p:nvPicPr>
            <p:blipFill>
              <a:blip r:embed="rId3"/>
              <a:stretch>
                <a:fillRect/>
              </a:stretch>
            </p:blipFill>
            <p:spPr>
              <a:xfrm>
                <a:off x="3296520" y="1188720"/>
                <a:ext cx="4715280" cy="314640"/>
              </a:xfrm>
              <a:prstGeom prst="rect">
                <a:avLst/>
              </a:prstGeom>
            </p:spPr>
          </p:pic>
        </mc:Fallback>
      </mc:AlternateContent>
    </p:spTree>
    <p:extLst>
      <p:ext uri="{BB962C8B-B14F-4D97-AF65-F5344CB8AC3E}">
        <p14:creationId xmlns:p14="http://schemas.microsoft.com/office/powerpoint/2010/main" val="27961887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FE0B6-9867-4C8B-B8BB-3ECE828FC998}"/>
              </a:ext>
            </a:extLst>
          </p:cNvPr>
          <p:cNvSpPr>
            <a:spLocks noGrp="1"/>
          </p:cNvSpPr>
          <p:nvPr>
            <p:ph type="title"/>
          </p:nvPr>
        </p:nvSpPr>
        <p:spPr/>
        <p:txBody>
          <a:bodyPr/>
          <a:lstStyle/>
          <a:p>
            <a:r>
              <a:rPr lang="en-US" dirty="0"/>
              <a:t>Deployment Bias</a:t>
            </a:r>
          </a:p>
        </p:txBody>
      </p:sp>
      <p:sp>
        <p:nvSpPr>
          <p:cNvPr id="3" name="Text Placeholder 2">
            <a:extLst>
              <a:ext uri="{FF2B5EF4-FFF2-40B4-BE49-F238E27FC236}">
                <a16:creationId xmlns:a16="http://schemas.microsoft.com/office/drawing/2014/main" id="{F3B4A945-8DA0-4482-88EA-0EE4627AA8D0}"/>
              </a:ext>
            </a:extLst>
          </p:cNvPr>
          <p:cNvSpPr>
            <a:spLocks noGrp="1"/>
          </p:cNvSpPr>
          <p:nvPr>
            <p:ph type="body" idx="1"/>
          </p:nvPr>
        </p:nvSpPr>
        <p:spPr/>
        <p:txBody>
          <a:bodyPr/>
          <a:lstStyle/>
          <a:p>
            <a:pPr marL="139700" indent="0">
              <a:buNone/>
            </a:pPr>
            <a:r>
              <a:rPr lang="en-US" dirty="0"/>
              <a:t>When how a model was intended to be used and how it is actually used when deployed in the real-world.</a:t>
            </a:r>
          </a:p>
          <a:p>
            <a:pPr marL="139700" indent="0">
              <a:buNone/>
            </a:pPr>
            <a:endParaRPr lang="en-US" dirty="0"/>
          </a:p>
          <a:p>
            <a:pPr marL="139700" indent="0">
              <a:buNone/>
            </a:pPr>
            <a:r>
              <a:rPr lang="en-US" dirty="0"/>
              <a:t>Examples:</a:t>
            </a:r>
          </a:p>
          <a:p>
            <a:r>
              <a:rPr lang="en-US" dirty="0"/>
              <a:t>Crime risk prediction models might be evaluated to achieve good calibration, but the model designers might not have evaluated the model’s use in the context of determining prison sentence lengths. </a:t>
            </a:r>
          </a:p>
          <a:p>
            <a:r>
              <a:rPr lang="en-US" dirty="0"/>
              <a:t>People are complex and when using models to aid their decisions, might make incorrect assumptions about what a model says. </a:t>
            </a:r>
          </a:p>
        </p:txBody>
      </p:sp>
      <p:sp>
        <p:nvSpPr>
          <p:cNvPr id="4" name="Slide Number Placeholder 3">
            <a:extLst>
              <a:ext uri="{FF2B5EF4-FFF2-40B4-BE49-F238E27FC236}">
                <a16:creationId xmlns:a16="http://schemas.microsoft.com/office/drawing/2014/main" id="{7375709F-C6F1-41D3-8FAB-C62093D9627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Tree>
    <p:extLst>
      <p:ext uri="{BB962C8B-B14F-4D97-AF65-F5344CB8AC3E}">
        <p14:creationId xmlns:p14="http://schemas.microsoft.com/office/powerpoint/2010/main" val="35362803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5">
            <a:extLst>
              <a:ext uri="{FF2B5EF4-FFF2-40B4-BE49-F238E27FC236}">
                <a16:creationId xmlns:a16="http://schemas.microsoft.com/office/drawing/2014/main" id="{48DA363D-F61B-48FE-ABDC-2BE7EF70C91A}"/>
              </a:ext>
            </a:extLst>
          </p:cNvPr>
          <p:cNvSpPr txBox="1">
            <a:spLocks/>
          </p:cNvSpPr>
          <p:nvPr/>
        </p:nvSpPr>
        <p:spPr>
          <a:xfrm>
            <a:off x="2710844" y="207372"/>
            <a:ext cx="5596200" cy="4314682"/>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17500" algn="l" rtl="0" eaLnBrk="1" hangingPunct="1">
              <a:lnSpc>
                <a:spcPct val="115000"/>
              </a:lnSpc>
              <a:spcBef>
                <a:spcPts val="60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1pPr>
            <a:lvl2pPr marL="914400" marR="0" lvl="1" indent="-317500" algn="l" rtl="0" eaLnBrk="1" hangingPunct="1">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2pPr>
            <a:lvl3pPr marL="1371600" marR="0" lvl="2" indent="-317500" algn="l" rtl="0" eaLnBrk="1" hangingPunct="1">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3pPr>
            <a:lvl4pPr marL="1828800" marR="0" lvl="3" indent="-317500" algn="l" rtl="0" eaLnBrk="1" hangingPunct="1">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4pPr>
            <a:lvl5pPr marL="2286000" marR="0" lvl="4" indent="-317500" algn="l" rtl="0" eaLnBrk="1" hangingPunct="1">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5pPr>
            <a:lvl6pPr marL="2743200" marR="0" lvl="5" indent="-317500" algn="l" rtl="0" eaLnBrk="1" hangingPunct="1">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6pPr>
            <a:lvl7pPr marL="3200400" marR="0" lvl="6" indent="-317500" algn="l" rtl="0" eaLnBrk="1" hangingPunct="1">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7pPr>
            <a:lvl8pPr marL="3657600" marR="0" lvl="7" indent="-317500" algn="l" rtl="0" eaLnBrk="1" hangingPunct="1">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8pPr>
            <a:lvl9pPr marL="4114800" marR="0" lvl="8" indent="-317500" algn="l" rtl="0" eaLnBrk="1" hangingPunct="1">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9pPr>
          </a:lstStyle>
          <a:p>
            <a:pPr marL="139700" indent="0">
              <a:buNone/>
            </a:pPr>
            <a:r>
              <a:rPr lang="en-US" dirty="0"/>
              <a:t>Discussion heavily based on Suresh and </a:t>
            </a:r>
            <a:r>
              <a:rPr lang="en-US" dirty="0" err="1"/>
              <a:t>Guttag</a:t>
            </a:r>
            <a:r>
              <a:rPr lang="en-US" dirty="0"/>
              <a:t> (2020)</a:t>
            </a:r>
          </a:p>
          <a:p>
            <a:pPr marL="139700" indent="0">
              <a:buNone/>
            </a:pPr>
            <a:endParaRPr lang="en-US" dirty="0"/>
          </a:p>
          <a:p>
            <a:pPr marL="139700" indent="0">
              <a:buNone/>
            </a:pPr>
            <a:endParaRPr lang="en-US" dirty="0"/>
          </a:p>
          <a:p>
            <a:pPr marL="139700" indent="0">
              <a:buNone/>
            </a:pPr>
            <a:endParaRPr lang="en-US" sz="1050" dirty="0"/>
          </a:p>
          <a:p>
            <a:pPr marL="139700" indent="0">
              <a:buNone/>
            </a:pPr>
            <a:endParaRPr lang="en-US" sz="1050" dirty="0"/>
          </a:p>
          <a:p>
            <a:pPr marL="139700" indent="0">
              <a:buNone/>
            </a:pPr>
            <a:endParaRPr lang="en-US" sz="1050" dirty="0"/>
          </a:p>
          <a:p>
            <a:pPr marL="139700" indent="0">
              <a:buNone/>
            </a:pPr>
            <a:endParaRPr lang="en-US" sz="1050" dirty="0"/>
          </a:p>
          <a:p>
            <a:pPr marL="139700" indent="0">
              <a:buNone/>
            </a:pPr>
            <a:endParaRPr lang="en-US" sz="1050" dirty="0"/>
          </a:p>
          <a:p>
            <a:pPr marL="139700" indent="0">
              <a:buNone/>
            </a:pPr>
            <a:endParaRPr lang="en-US" sz="1050" dirty="0"/>
          </a:p>
          <a:p>
            <a:pPr marL="139700" indent="0">
              <a:buNone/>
            </a:pPr>
            <a:endParaRPr lang="en-US" sz="1050" dirty="0"/>
          </a:p>
          <a:p>
            <a:pPr marL="139700" indent="0">
              <a:buNone/>
            </a:pPr>
            <a:endParaRPr lang="en-US" sz="1050" dirty="0"/>
          </a:p>
          <a:p>
            <a:pPr marL="139700" indent="0">
              <a:buNone/>
            </a:pPr>
            <a:endParaRPr lang="en-US" sz="1050" dirty="0"/>
          </a:p>
          <a:p>
            <a:pPr marL="139700" indent="0">
              <a:buNone/>
            </a:pPr>
            <a:endParaRPr lang="en-US" sz="1050" dirty="0"/>
          </a:p>
          <a:p>
            <a:pPr marL="139700" indent="0">
              <a:buNone/>
            </a:pPr>
            <a:endParaRPr lang="en-US" sz="1050" dirty="0"/>
          </a:p>
          <a:p>
            <a:pPr marL="139700" indent="0">
              <a:buNone/>
            </a:pPr>
            <a:endParaRPr lang="en-US" sz="1050" dirty="0"/>
          </a:p>
          <a:p>
            <a:pPr marL="139700" indent="0">
              <a:buNone/>
            </a:pPr>
            <a:endParaRPr lang="en-US" sz="1050" dirty="0"/>
          </a:p>
          <a:p>
            <a:pPr marL="139700" indent="0">
              <a:buNone/>
            </a:pPr>
            <a:r>
              <a:rPr lang="en-US" sz="1050" dirty="0">
                <a:hlinkClick r:id="rId2"/>
              </a:rPr>
              <a:t>A FRAMEWORK FOR UNDERSTANDING UNINTENDED CONSEQUENCES OF MACHINE LEARNING</a:t>
            </a:r>
            <a:r>
              <a:rPr lang="en-US" sz="1050" dirty="0"/>
              <a:t>, BY HARINI SURESH AND JOHN V. GUTTAG, 2020</a:t>
            </a:r>
          </a:p>
          <a:p>
            <a:pPr marL="139700" indent="0">
              <a:buFont typeface="Nunito Sans"/>
              <a:buNone/>
            </a:pPr>
            <a:endParaRPr lang="en-US" sz="1050" dirty="0"/>
          </a:p>
        </p:txBody>
      </p:sp>
      <p:sp>
        <p:nvSpPr>
          <p:cNvPr id="5" name="Title 4">
            <a:extLst>
              <a:ext uri="{FF2B5EF4-FFF2-40B4-BE49-F238E27FC236}">
                <a16:creationId xmlns:a16="http://schemas.microsoft.com/office/drawing/2014/main" id="{271C0F86-59A7-4EF6-9F45-684D02E2A014}"/>
              </a:ext>
            </a:extLst>
          </p:cNvPr>
          <p:cNvSpPr>
            <a:spLocks noGrp="1"/>
          </p:cNvSpPr>
          <p:nvPr>
            <p:ph type="title"/>
          </p:nvPr>
        </p:nvSpPr>
        <p:spPr/>
        <p:txBody>
          <a:bodyPr/>
          <a:lstStyle/>
          <a:p>
            <a:r>
              <a:rPr lang="en-US" dirty="0"/>
              <a:t>Sources of Bias</a:t>
            </a:r>
          </a:p>
        </p:txBody>
      </p:sp>
      <p:sp>
        <p:nvSpPr>
          <p:cNvPr id="6" name="Text Placeholder 5">
            <a:extLst>
              <a:ext uri="{FF2B5EF4-FFF2-40B4-BE49-F238E27FC236}">
                <a16:creationId xmlns:a16="http://schemas.microsoft.com/office/drawing/2014/main" id="{6F6C3CD8-BBE2-41D6-9A8B-A3FA456B0CFF}"/>
              </a:ext>
            </a:extLst>
          </p:cNvPr>
          <p:cNvSpPr>
            <a:spLocks noGrp="1"/>
          </p:cNvSpPr>
          <p:nvPr>
            <p:ph type="body" idx="1"/>
          </p:nvPr>
        </p:nvSpPr>
        <p:spPr>
          <a:xfrm>
            <a:off x="2710844" y="889311"/>
            <a:ext cx="5596200" cy="1470897"/>
          </a:xfrm>
        </p:spPr>
        <p:txBody>
          <a:bodyPr numCol="2"/>
          <a:lstStyle/>
          <a:p>
            <a:pPr marL="139700" indent="0">
              <a:buNone/>
            </a:pPr>
            <a:r>
              <a:rPr lang="en-US" dirty="0"/>
              <a:t>Six common sources of bias:</a:t>
            </a:r>
          </a:p>
          <a:p>
            <a:r>
              <a:rPr lang="en-US" b="1" dirty="0"/>
              <a:t>Historical bias</a:t>
            </a:r>
          </a:p>
          <a:p>
            <a:r>
              <a:rPr lang="en-US" b="1" dirty="0"/>
              <a:t>Representation Bias</a:t>
            </a:r>
          </a:p>
          <a:p>
            <a:r>
              <a:rPr lang="en-US" b="1" dirty="0"/>
              <a:t>Measurement Bias</a:t>
            </a:r>
          </a:p>
          <a:p>
            <a:pPr marL="139700" indent="0">
              <a:buNone/>
            </a:pPr>
            <a:endParaRPr lang="en-US" b="1" dirty="0"/>
          </a:p>
          <a:p>
            <a:r>
              <a:rPr lang="en-US" b="1" dirty="0"/>
              <a:t>Aggregation Bias</a:t>
            </a:r>
          </a:p>
          <a:p>
            <a:r>
              <a:rPr lang="en-US" b="1" dirty="0"/>
              <a:t>Evaluation Bias</a:t>
            </a:r>
          </a:p>
          <a:p>
            <a:r>
              <a:rPr lang="en-US" b="1" dirty="0"/>
              <a:t>Deployment Bias</a:t>
            </a:r>
          </a:p>
        </p:txBody>
      </p:sp>
      <p:sp>
        <p:nvSpPr>
          <p:cNvPr id="4" name="Slide Number Placeholder 3">
            <a:extLst>
              <a:ext uri="{FF2B5EF4-FFF2-40B4-BE49-F238E27FC236}">
                <a16:creationId xmlns:a16="http://schemas.microsoft.com/office/drawing/2014/main" id="{B03967D6-1994-4E2C-892B-31C333C4664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grpSp>
        <p:nvGrpSpPr>
          <p:cNvPr id="11" name="Group 10">
            <a:extLst>
              <a:ext uri="{FF2B5EF4-FFF2-40B4-BE49-F238E27FC236}">
                <a16:creationId xmlns:a16="http://schemas.microsoft.com/office/drawing/2014/main" id="{DA89FE60-AF44-4FD7-957B-6EC3A6E857CE}"/>
              </a:ext>
            </a:extLst>
          </p:cNvPr>
          <p:cNvGrpSpPr/>
          <p:nvPr/>
        </p:nvGrpSpPr>
        <p:grpSpPr>
          <a:xfrm>
            <a:off x="2568322" y="2705682"/>
            <a:ext cx="6479629" cy="1470897"/>
            <a:chOff x="3242841" y="3175359"/>
            <a:chExt cx="5901160" cy="1314635"/>
          </a:xfrm>
        </p:grpSpPr>
        <p:pic>
          <p:nvPicPr>
            <p:cNvPr id="7" name="Picture 6">
              <a:extLst>
                <a:ext uri="{FF2B5EF4-FFF2-40B4-BE49-F238E27FC236}">
                  <a16:creationId xmlns:a16="http://schemas.microsoft.com/office/drawing/2014/main" id="{0D9AADED-9D9C-4201-BE22-5DB71434E5D6}"/>
                </a:ext>
              </a:extLst>
            </p:cNvPr>
            <p:cNvPicPr/>
            <p:nvPr/>
          </p:nvPicPr>
          <p:blipFill rotWithShape="1">
            <a:blip r:embed="rId3"/>
            <a:srcRect l="1" r="-1882"/>
            <a:stretch/>
          </p:blipFill>
          <p:spPr>
            <a:xfrm>
              <a:off x="3242841" y="3256344"/>
              <a:ext cx="3510947" cy="1195578"/>
            </a:xfrm>
            <a:prstGeom prst="rect">
              <a:avLst/>
            </a:prstGeom>
          </p:spPr>
        </p:pic>
        <p:pic>
          <p:nvPicPr>
            <p:cNvPr id="10" name="Picture 9">
              <a:extLst>
                <a:ext uri="{FF2B5EF4-FFF2-40B4-BE49-F238E27FC236}">
                  <a16:creationId xmlns:a16="http://schemas.microsoft.com/office/drawing/2014/main" id="{A2EFFDDE-9AC1-43E9-A19C-E1D86486DC24}"/>
                </a:ext>
              </a:extLst>
            </p:cNvPr>
            <p:cNvPicPr/>
            <p:nvPr/>
          </p:nvPicPr>
          <p:blipFill>
            <a:blip r:embed="rId4"/>
            <a:stretch>
              <a:fillRect/>
            </a:stretch>
          </p:blipFill>
          <p:spPr>
            <a:xfrm>
              <a:off x="5974467" y="3175359"/>
              <a:ext cx="3169534" cy="1314635"/>
            </a:xfrm>
            <a:prstGeom prst="rect">
              <a:avLst/>
            </a:prstGeom>
          </p:spPr>
        </p:pic>
      </p:grpSp>
    </p:spTree>
    <p:extLst>
      <p:ext uri="{BB962C8B-B14F-4D97-AF65-F5344CB8AC3E}">
        <p14:creationId xmlns:p14="http://schemas.microsoft.com/office/powerpoint/2010/main" val="4288671401"/>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EBFA0-3893-4D9A-BE66-8970330BD8E7}"/>
              </a:ext>
            </a:extLst>
          </p:cNvPr>
          <p:cNvSpPr>
            <a:spLocks noGrp="1"/>
          </p:cNvSpPr>
          <p:nvPr>
            <p:ph type="title"/>
          </p:nvPr>
        </p:nvSpPr>
        <p:spPr/>
        <p:txBody>
          <a:bodyPr/>
          <a:lstStyle/>
          <a:p>
            <a:r>
              <a:rPr lang="en-US" dirty="0"/>
              <a:t>Brain Break</a:t>
            </a:r>
          </a:p>
        </p:txBody>
      </p:sp>
      <p:sp>
        <p:nvSpPr>
          <p:cNvPr id="3" name="Text Placeholder 2">
            <a:extLst>
              <a:ext uri="{FF2B5EF4-FFF2-40B4-BE49-F238E27FC236}">
                <a16:creationId xmlns:a16="http://schemas.microsoft.com/office/drawing/2014/main" id="{56286414-AC32-4BDB-B28B-D162309AA87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4F9265A-5552-4203-BD24-0C3A67D0D83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CD4EA66B-1900-4D88-8591-085152E94D64}"/>
                  </a:ext>
                </a:extLst>
              </p14:cNvPr>
              <p14:cNvContentPartPr/>
              <p14:nvPr/>
            </p14:nvContentPartPr>
            <p14:xfrm>
              <a:off x="2937960" y="446760"/>
              <a:ext cx="647280" cy="248400"/>
            </p14:xfrm>
          </p:contentPart>
        </mc:Choice>
        <mc:Fallback>
          <p:pic>
            <p:nvPicPr>
              <p:cNvPr id="5" name="Ink 4">
                <a:extLst>
                  <a:ext uri="{FF2B5EF4-FFF2-40B4-BE49-F238E27FC236}">
                    <a16:creationId xmlns:a16="http://schemas.microsoft.com/office/drawing/2014/main" id="{CD4EA66B-1900-4D88-8591-085152E94D64}"/>
                  </a:ext>
                </a:extLst>
              </p:cNvPr>
              <p:cNvPicPr/>
              <p:nvPr/>
            </p:nvPicPr>
            <p:blipFill>
              <a:blip r:embed="rId3"/>
              <a:stretch>
                <a:fillRect/>
              </a:stretch>
            </p:blipFill>
            <p:spPr>
              <a:xfrm>
                <a:off x="2928600" y="437400"/>
                <a:ext cx="666000" cy="267120"/>
              </a:xfrm>
              <a:prstGeom prst="rect">
                <a:avLst/>
              </a:prstGeom>
            </p:spPr>
          </p:pic>
        </mc:Fallback>
      </mc:AlternateContent>
    </p:spTree>
    <p:extLst>
      <p:ext uri="{BB962C8B-B14F-4D97-AF65-F5344CB8AC3E}">
        <p14:creationId xmlns:p14="http://schemas.microsoft.com/office/powerpoint/2010/main" val="3423415599"/>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363CA0-ECF2-408D-9600-24351424342B}"/>
              </a:ext>
            </a:extLst>
          </p:cNvPr>
          <p:cNvSpPr>
            <a:spLocks noGrp="1"/>
          </p:cNvSpPr>
          <p:nvPr>
            <p:ph type="ctrTitle"/>
          </p:nvPr>
        </p:nvSpPr>
        <p:spPr/>
        <p:txBody>
          <a:bodyPr/>
          <a:lstStyle/>
          <a:p>
            <a:r>
              <a:rPr lang="en-US" dirty="0"/>
              <a:t>Fairness in ML</a:t>
            </a:r>
          </a:p>
        </p:txBody>
      </p:sp>
      <p:sp>
        <p:nvSpPr>
          <p:cNvPr id="6" name="Subtitle 5">
            <a:extLst>
              <a:ext uri="{FF2B5EF4-FFF2-40B4-BE49-F238E27FC236}">
                <a16:creationId xmlns:a16="http://schemas.microsoft.com/office/drawing/2014/main" id="{AFF5A3FC-956A-416B-B2C1-310F8762CFEA}"/>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C83A1697-DE8B-41D3-9F24-CC7B273433F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Tree>
    <p:extLst>
      <p:ext uri="{BB962C8B-B14F-4D97-AF65-F5344CB8AC3E}">
        <p14:creationId xmlns:p14="http://schemas.microsoft.com/office/powerpoint/2010/main" val="3537453526"/>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994EF29-4528-425E-B39C-8A9BC61D2F9C}"/>
              </a:ext>
            </a:extLst>
          </p:cNvPr>
          <p:cNvSpPr>
            <a:spLocks noGrp="1"/>
          </p:cNvSpPr>
          <p:nvPr>
            <p:ph type="title"/>
          </p:nvPr>
        </p:nvSpPr>
        <p:spPr/>
        <p:txBody>
          <a:bodyPr/>
          <a:lstStyle/>
          <a:p>
            <a:r>
              <a:rPr lang="en-US" dirty="0"/>
              <a:t>Fairness</a:t>
            </a:r>
          </a:p>
        </p:txBody>
      </p:sp>
      <p:sp>
        <p:nvSpPr>
          <p:cNvPr id="6" name="Text Placeholder 5">
            <a:extLst>
              <a:ext uri="{FF2B5EF4-FFF2-40B4-BE49-F238E27FC236}">
                <a16:creationId xmlns:a16="http://schemas.microsoft.com/office/drawing/2014/main" id="{919984D4-E8DD-4A91-B6FD-8D1F5AAC338F}"/>
              </a:ext>
            </a:extLst>
          </p:cNvPr>
          <p:cNvSpPr>
            <a:spLocks noGrp="1"/>
          </p:cNvSpPr>
          <p:nvPr>
            <p:ph type="body" idx="1"/>
          </p:nvPr>
        </p:nvSpPr>
        <p:spPr/>
        <p:txBody>
          <a:bodyPr/>
          <a:lstStyle/>
          <a:p>
            <a:pPr marL="139700" indent="0">
              <a:buNone/>
            </a:pPr>
            <a:r>
              <a:rPr lang="en-US" dirty="0"/>
              <a:t>What does it mean for a model to be fair or unfair? Can we come up with a numeric way of measuring fairness? </a:t>
            </a:r>
          </a:p>
          <a:p>
            <a:pPr marL="139700" indent="0">
              <a:buNone/>
            </a:pPr>
            <a:endParaRPr lang="en-US" dirty="0"/>
          </a:p>
          <a:p>
            <a:pPr marL="139700" indent="0">
              <a:buNone/>
            </a:pPr>
            <a:r>
              <a:rPr lang="en-US" dirty="0"/>
              <a:t>Lots of work in the field of ML and fairness is looking into mathematical definitions of fairness to help us spot when something might be unfair.</a:t>
            </a:r>
          </a:p>
          <a:p>
            <a:r>
              <a:rPr lang="en-US" dirty="0"/>
              <a:t>There is not going to be one central definition of fairness, as each definition is a mathematical statement of which behaviors are/aren’t allowed. </a:t>
            </a:r>
          </a:p>
          <a:p>
            <a:r>
              <a:rPr lang="en-US" dirty="0"/>
              <a:t>Different definitions of fairness can be contradictory! </a:t>
            </a:r>
          </a:p>
          <a:p>
            <a:endParaRPr lang="en-US" dirty="0"/>
          </a:p>
          <a:p>
            <a:endParaRPr lang="en-US" dirty="0"/>
          </a:p>
          <a:p>
            <a:pPr marL="139700" indent="0">
              <a:buNone/>
            </a:pPr>
            <a:r>
              <a:rPr lang="en-US" dirty="0"/>
              <a:t>Today, we will focus on notions of </a:t>
            </a:r>
            <a:r>
              <a:rPr lang="en-US" b="1" dirty="0"/>
              <a:t>group fairness </a:t>
            </a:r>
            <a:r>
              <a:rPr lang="en-US" dirty="0"/>
              <a:t>in an attempt to prevent discriminatory outcomes.</a:t>
            </a:r>
          </a:p>
        </p:txBody>
      </p:sp>
      <p:sp>
        <p:nvSpPr>
          <p:cNvPr id="4" name="Slide Number Placeholder 3">
            <a:extLst>
              <a:ext uri="{FF2B5EF4-FFF2-40B4-BE49-F238E27FC236}">
                <a16:creationId xmlns:a16="http://schemas.microsoft.com/office/drawing/2014/main" id="{36AB1D0C-5E78-42AC-B343-98F23B789BF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Tree>
    <p:extLst>
      <p:ext uri="{BB962C8B-B14F-4D97-AF65-F5344CB8AC3E}">
        <p14:creationId xmlns:p14="http://schemas.microsoft.com/office/powerpoint/2010/main" val="17521942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9FB4B-3788-4F99-9754-D748CA6297C8}"/>
              </a:ext>
            </a:extLst>
          </p:cNvPr>
          <p:cNvSpPr>
            <a:spLocks noGrp="1"/>
          </p:cNvSpPr>
          <p:nvPr>
            <p:ph type="ctrTitle"/>
          </p:nvPr>
        </p:nvSpPr>
        <p:spPr/>
        <p:txBody>
          <a:bodyPr/>
          <a:lstStyle/>
          <a:p>
            <a:r>
              <a:rPr lang="en-US" dirty="0"/>
              <a:t>ML and Society</a:t>
            </a:r>
          </a:p>
        </p:txBody>
      </p:sp>
      <p:sp>
        <p:nvSpPr>
          <p:cNvPr id="3" name="Subtitle 2">
            <a:extLst>
              <a:ext uri="{FF2B5EF4-FFF2-40B4-BE49-F238E27FC236}">
                <a16:creationId xmlns:a16="http://schemas.microsoft.com/office/drawing/2014/main" id="{B213D38A-C20F-4EBB-809A-6C01EAA57BB7}"/>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DD552D8F-5B58-4E90-BD6F-15031DC8752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spTree>
    <p:extLst>
      <p:ext uri="{BB962C8B-B14F-4D97-AF65-F5344CB8AC3E}">
        <p14:creationId xmlns:p14="http://schemas.microsoft.com/office/powerpoint/2010/main" val="1533095364"/>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1C5B1-2B96-4A6E-AB93-2E98423FC575}"/>
              </a:ext>
            </a:extLst>
          </p:cNvPr>
          <p:cNvSpPr>
            <a:spLocks noGrp="1"/>
          </p:cNvSpPr>
          <p:nvPr>
            <p:ph type="title"/>
          </p:nvPr>
        </p:nvSpPr>
        <p:spPr/>
        <p:txBody>
          <a:bodyPr/>
          <a:lstStyle/>
          <a:p>
            <a:r>
              <a:rPr lang="en-US" dirty="0"/>
              <a:t>Example: College Admissions</a:t>
            </a:r>
          </a:p>
        </p:txBody>
      </p:sp>
      <p:sp>
        <p:nvSpPr>
          <p:cNvPr id="3" name="Text Placeholder 2">
            <a:extLst>
              <a:ext uri="{FF2B5EF4-FFF2-40B4-BE49-F238E27FC236}">
                <a16:creationId xmlns:a16="http://schemas.microsoft.com/office/drawing/2014/main" id="{BE3B4D98-CA9B-4E90-8586-924871D4A916}"/>
              </a:ext>
            </a:extLst>
          </p:cNvPr>
          <p:cNvSpPr>
            <a:spLocks noGrp="1"/>
          </p:cNvSpPr>
          <p:nvPr>
            <p:ph type="body" idx="1"/>
          </p:nvPr>
        </p:nvSpPr>
        <p:spPr>
          <a:xfrm>
            <a:off x="3090625" y="575500"/>
            <a:ext cx="5596200" cy="3981000"/>
          </a:xfrm>
        </p:spPr>
        <p:txBody>
          <a:bodyPr/>
          <a:lstStyle/>
          <a:p>
            <a:pPr marL="139700" indent="0">
              <a:buNone/>
            </a:pPr>
            <a:r>
              <a:rPr lang="en-US" dirty="0"/>
              <a:t>Will use a very simplified example of college admissions. This is </a:t>
            </a:r>
            <a:r>
              <a:rPr lang="en-US" b="1" dirty="0"/>
              <a:t>not </a:t>
            </a:r>
            <a:r>
              <a:rPr lang="en-US" dirty="0"/>
              <a:t>an endorsement of such a system or a statement of how we think the world does/should work.  Will make MANY simplifying assumptions (which are unrealistic).</a:t>
            </a:r>
          </a:p>
          <a:p>
            <a:r>
              <a:rPr lang="en-US" dirty="0"/>
              <a:t>There is a single definition of “success” for college applicants, and the goal of an admissions decision is to predict “success”</a:t>
            </a:r>
          </a:p>
          <a:p>
            <a:r>
              <a:rPr lang="en-US" dirty="0"/>
              <a:t>The only thing we will use as part of our decision is SAT Score </a:t>
            </a:r>
          </a:p>
          <a:p>
            <a:r>
              <a:rPr lang="en-US" dirty="0"/>
              <a:t>To talk about group fairness, will assume everyone belongs to exactly one of two races: Circles (66%) or Squares (33%).</a:t>
            </a:r>
          </a:p>
          <a:p>
            <a:endParaRPr lang="en-US" dirty="0"/>
          </a:p>
          <a:p>
            <a:pPr marL="139700" indent="0">
              <a:buNone/>
            </a:pPr>
            <a:endParaRPr lang="en-US" dirty="0"/>
          </a:p>
          <a:p>
            <a:pPr marL="139700" indent="0">
              <a:buNone/>
            </a:pPr>
            <a:endParaRPr lang="en-US" dirty="0"/>
          </a:p>
        </p:txBody>
      </p:sp>
      <p:sp>
        <p:nvSpPr>
          <p:cNvPr id="4" name="Slide Number Placeholder 3">
            <a:extLst>
              <a:ext uri="{FF2B5EF4-FFF2-40B4-BE49-F238E27FC236}">
                <a16:creationId xmlns:a16="http://schemas.microsoft.com/office/drawing/2014/main" id="{498B489B-429A-497D-9D97-F6E466C0FEC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pic>
        <p:nvPicPr>
          <p:cNvPr id="2050" name="Picture 2" descr="Pie chart showing 2/3 of the population being circles and 1/3 squares">
            <a:extLst>
              <a:ext uri="{FF2B5EF4-FFF2-40B4-BE49-F238E27FC236}">
                <a16:creationId xmlns:a16="http://schemas.microsoft.com/office/drawing/2014/main" id="{C11E2438-BD90-4DE2-81AE-D1F6C45F29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3534" y="3478531"/>
            <a:ext cx="2226983" cy="1483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3128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B53F9-3501-4C29-B814-60E135C78C10}"/>
              </a:ext>
            </a:extLst>
          </p:cNvPr>
          <p:cNvSpPr>
            <a:spLocks noGrp="1"/>
          </p:cNvSpPr>
          <p:nvPr>
            <p:ph type="title"/>
          </p:nvPr>
        </p:nvSpPr>
        <p:spPr/>
        <p:txBody>
          <a:bodyPr/>
          <a:lstStyle/>
          <a:p>
            <a:r>
              <a:rPr lang="en-US" dirty="0"/>
              <a:t>Notation</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B7521C0E-B9E1-4CFF-9F58-166C322AE3E8}"/>
                  </a:ext>
                </a:extLst>
              </p:cNvPr>
              <p:cNvSpPr>
                <a:spLocks noGrp="1"/>
              </p:cNvSpPr>
              <p:nvPr>
                <p:ph type="body" idx="1"/>
              </p:nvPr>
            </p:nvSpPr>
            <p:spPr/>
            <p:txBody>
              <a:bodyPr/>
              <a:lstStyle/>
              <a:p>
                <a:pPr marL="139700" indent="0">
                  <a:buNone/>
                </a:pPr>
                <a:r>
                  <a:rPr lang="en-US" dirty="0"/>
                  <a:t>Example: College admission only using SAT Score</a:t>
                </a:r>
              </a:p>
              <a:p>
                <a:pPr marL="139700" indent="0">
                  <a:buNone/>
                </a:pPr>
                <a:endParaRPr lang="en-US" dirty="0"/>
              </a:p>
              <a:p>
                <a:pPr marL="0" indent="0">
                  <a:buNone/>
                </a:pPr>
                <a14:m>
                  <m:oMath xmlns:m="http://schemas.openxmlformats.org/officeDocument/2006/math">
                    <m:r>
                      <a:rPr lang="en-US" i="1">
                        <a:solidFill>
                          <a:schemeClr val="accent1">
                            <a:lumMod val="75000"/>
                          </a:schemeClr>
                        </a:solidFill>
                        <a:latin typeface="Cambria Math" panose="02040503050406030204" pitchFamily="18" charset="0"/>
                      </a:rPr>
                      <m:t>𝑋</m:t>
                    </m:r>
                  </m:oMath>
                </a14:m>
                <a:r>
                  <a:rPr lang="en-US" dirty="0"/>
                  <a:t> input about a person for prediction</a:t>
                </a:r>
              </a:p>
              <a:p>
                <a:r>
                  <a:rPr lang="en-US" dirty="0"/>
                  <a:t>Example: </a:t>
                </a:r>
                <a14:m>
                  <m:oMath xmlns:m="http://schemas.openxmlformats.org/officeDocument/2006/math">
                    <m:r>
                      <a:rPr lang="en-US" i="1">
                        <a:solidFill>
                          <a:schemeClr val="accent1">
                            <a:lumMod val="75000"/>
                          </a:schemeClr>
                        </a:solidFill>
                        <a:latin typeface="Cambria Math" panose="02040503050406030204" pitchFamily="18" charset="0"/>
                      </a:rPr>
                      <m:t>𝑋</m:t>
                    </m:r>
                    <m:r>
                      <a:rPr lang="en-US" i="1">
                        <a:solidFill>
                          <a:schemeClr val="accent1">
                            <a:lumMod val="75000"/>
                          </a:schemeClr>
                        </a:solidFill>
                        <a:latin typeface="Cambria Math" panose="02040503050406030204" pitchFamily="18" charset="0"/>
                      </a:rPr>
                      <m:t> </m:t>
                    </m:r>
                  </m:oMath>
                </a14:m>
                <a:r>
                  <a:rPr lang="en-US" dirty="0"/>
                  <a:t>= SAT Score</a:t>
                </a:r>
              </a:p>
              <a:p>
                <a:pPr marL="0" indent="0">
                  <a:buNone/>
                </a:pPr>
                <a14:m>
                  <m:oMath xmlns:m="http://schemas.openxmlformats.org/officeDocument/2006/math">
                    <m:r>
                      <a:rPr lang="en-US" i="1">
                        <a:solidFill>
                          <a:schemeClr val="accent1">
                            <a:lumMod val="75000"/>
                          </a:schemeClr>
                        </a:solidFill>
                        <a:latin typeface="Cambria Math" panose="02040503050406030204" pitchFamily="18" charset="0"/>
                      </a:rPr>
                      <m:t>𝐴</m:t>
                    </m:r>
                  </m:oMath>
                </a14:m>
                <a:r>
                  <a:rPr lang="en-US" dirty="0"/>
                  <a:t> variable indicating which group </a:t>
                </a:r>
                <a14:m>
                  <m:oMath xmlns:m="http://schemas.openxmlformats.org/officeDocument/2006/math">
                    <m:r>
                      <a:rPr lang="en-US" i="1">
                        <a:solidFill>
                          <a:schemeClr val="accent1">
                            <a:lumMod val="75000"/>
                          </a:schemeClr>
                        </a:solidFill>
                        <a:latin typeface="Cambria Math" panose="02040503050406030204" pitchFamily="18" charset="0"/>
                      </a:rPr>
                      <m:t>𝑋</m:t>
                    </m:r>
                  </m:oMath>
                </a14:m>
                <a:r>
                  <a:rPr lang="en-US" dirty="0"/>
                  <a:t> belongs in</a:t>
                </a:r>
              </a:p>
              <a:p>
                <a:r>
                  <a:rPr lang="en-US" dirty="0"/>
                  <a:t>Example: </a:t>
                </a:r>
                <a14:m>
                  <m:oMath xmlns:m="http://schemas.openxmlformats.org/officeDocument/2006/math">
                    <m:r>
                      <a:rPr lang="en-US" i="1">
                        <a:solidFill>
                          <a:schemeClr val="accent1">
                            <a:lumMod val="75000"/>
                          </a:schemeClr>
                        </a:solidFill>
                        <a:latin typeface="Cambria Math" panose="02040503050406030204" pitchFamily="18" charset="0"/>
                      </a:rPr>
                      <m:t>𝐴</m:t>
                    </m:r>
                    <m:r>
                      <a:rPr lang="en-US">
                        <a:solidFill>
                          <a:schemeClr val="accent1">
                            <a:lumMod val="75000"/>
                          </a:schemeClr>
                        </a:solidFill>
                        <a:latin typeface="Cambria Math" panose="02040503050406030204" pitchFamily="18" charset="0"/>
                      </a:rPr>
                      <m:t>=</m:t>
                    </m:r>
                    <m:r>
                      <m:rPr>
                        <m:nor/>
                      </m:rPr>
                      <a:rPr lang="en-US">
                        <a:solidFill>
                          <a:schemeClr val="accent1">
                            <a:lumMod val="75000"/>
                          </a:schemeClr>
                        </a:solidFill>
                      </a:rPr>
                      <m:t>⬜</m:t>
                    </m:r>
                  </m:oMath>
                </a14:m>
                <a:r>
                  <a:rPr lang="en-US" dirty="0"/>
                  <a:t>or </a:t>
                </a:r>
                <a14:m>
                  <m:oMath xmlns:m="http://schemas.openxmlformats.org/officeDocument/2006/math">
                    <m:r>
                      <a:rPr lang="en-US" i="1">
                        <a:solidFill>
                          <a:schemeClr val="accent1">
                            <a:lumMod val="75000"/>
                          </a:schemeClr>
                        </a:solidFill>
                        <a:latin typeface="Cambria Math" panose="02040503050406030204" pitchFamily="18" charset="0"/>
                      </a:rPr>
                      <m:t>𝐴</m:t>
                    </m:r>
                    <m:r>
                      <a:rPr lang="en-US">
                        <a:solidFill>
                          <a:schemeClr val="accent1">
                            <a:lumMod val="75000"/>
                          </a:schemeClr>
                        </a:solidFill>
                        <a:latin typeface="Cambria Math" panose="02040503050406030204" pitchFamily="18" charset="0"/>
                      </a:rPr>
                      <m:t>=</m:t>
                    </m:r>
                    <m:r>
                      <m:rPr>
                        <m:nor/>
                      </m:rPr>
                      <a:rPr lang="en-US">
                        <a:solidFill>
                          <a:schemeClr val="accent1">
                            <a:lumMod val="75000"/>
                          </a:schemeClr>
                        </a:solidFill>
                      </a:rPr>
                      <m:t>◯</m:t>
                    </m:r>
                  </m:oMath>
                </a14:m>
                <a:endParaRPr lang="en-US" dirty="0"/>
              </a:p>
              <a:p>
                <a:pPr marL="0" indent="0">
                  <a:buNone/>
                </a:pPr>
                <a14:m>
                  <m:oMath xmlns:m="http://schemas.openxmlformats.org/officeDocument/2006/math">
                    <m:r>
                      <a:rPr lang="en-US" i="1">
                        <a:solidFill>
                          <a:schemeClr val="accent1">
                            <a:lumMod val="75000"/>
                          </a:schemeClr>
                        </a:solidFill>
                        <a:latin typeface="Cambria Math" panose="02040503050406030204" pitchFamily="18" charset="0"/>
                      </a:rPr>
                      <m:t>𝑌</m:t>
                    </m:r>
                  </m:oMath>
                </a14:m>
                <a:r>
                  <a:rPr lang="en-US" dirty="0"/>
                  <a:t> the “true label”</a:t>
                </a:r>
              </a:p>
              <a:p>
                <a:r>
                  <a:rPr lang="en-US" dirty="0"/>
                  <a:t>Example: </a:t>
                </a:r>
                <a14:m>
                  <m:oMath xmlns:m="http://schemas.openxmlformats.org/officeDocument/2006/math">
                    <m:r>
                      <a:rPr lang="en-US" i="1">
                        <a:solidFill>
                          <a:schemeClr val="accent1">
                            <a:lumMod val="75000"/>
                          </a:schemeClr>
                        </a:solidFill>
                        <a:latin typeface="Cambria Math" panose="02040503050406030204" pitchFamily="18" charset="0"/>
                      </a:rPr>
                      <m:t>𝑌</m:t>
                    </m:r>
                    <m:r>
                      <a:rPr lang="en-US">
                        <a:solidFill>
                          <a:schemeClr val="accent1">
                            <a:lumMod val="75000"/>
                          </a:schemeClr>
                        </a:solidFill>
                        <a:latin typeface="Cambria Math" panose="02040503050406030204" pitchFamily="18" charset="0"/>
                      </a:rPr>
                      <m:t>=+</m:t>
                    </m:r>
                  </m:oMath>
                </a14:m>
                <a:r>
                  <a:rPr lang="en-US" dirty="0"/>
                  <a:t> if truly successful in college, </a:t>
                </a:r>
                <a14:m>
                  <m:oMath xmlns:m="http://schemas.openxmlformats.org/officeDocument/2006/math">
                    <m:r>
                      <a:rPr lang="en-US" i="1">
                        <a:solidFill>
                          <a:schemeClr val="accent1">
                            <a:lumMod val="75000"/>
                          </a:schemeClr>
                        </a:solidFill>
                        <a:latin typeface="Cambria Math" panose="02040503050406030204" pitchFamily="18" charset="0"/>
                      </a:rPr>
                      <m:t>𝑌</m:t>
                    </m:r>
                    <m:r>
                      <a:rPr lang="en-US" i="1">
                        <a:solidFill>
                          <a:schemeClr val="accent1">
                            <a:lumMod val="75000"/>
                          </a:schemeClr>
                        </a:solidFill>
                        <a:latin typeface="Cambria Math" panose="02040503050406030204" pitchFamily="18" charset="0"/>
                      </a:rPr>
                      <m:t>=−</m:t>
                    </m:r>
                  </m:oMath>
                </a14:m>
                <a:r>
                  <a:rPr lang="en-US" dirty="0"/>
                  <a:t> if not</a:t>
                </a:r>
              </a:p>
              <a:p>
                <a:pPr marL="0" indent="0">
                  <a:buNone/>
                </a:pPr>
                <a14:m>
                  <m:oMath xmlns:m="http://schemas.openxmlformats.org/officeDocument/2006/math">
                    <m:acc>
                      <m:accPr>
                        <m:chr m:val="̂"/>
                        <m:ctrlPr>
                          <a:rPr lang="en-US" i="1">
                            <a:solidFill>
                              <a:schemeClr val="accent1">
                                <a:lumMod val="75000"/>
                              </a:schemeClr>
                            </a:solidFill>
                            <a:latin typeface="Cambria Math" panose="02040503050406030204" pitchFamily="18" charset="0"/>
                          </a:rPr>
                        </m:ctrlPr>
                      </m:accPr>
                      <m:e>
                        <m:r>
                          <a:rPr lang="en-US" i="1">
                            <a:solidFill>
                              <a:schemeClr val="accent1">
                                <a:lumMod val="75000"/>
                              </a:schemeClr>
                            </a:solidFill>
                            <a:latin typeface="Cambria Math" panose="02040503050406030204" pitchFamily="18" charset="0"/>
                          </a:rPr>
                          <m:t>𝑌</m:t>
                        </m:r>
                      </m:e>
                    </m:acc>
                    <m:r>
                      <a:rPr lang="en-US" i="1">
                        <a:solidFill>
                          <a:schemeClr val="accent1">
                            <a:lumMod val="75000"/>
                          </a:schemeClr>
                        </a:solidFill>
                        <a:latin typeface="Cambria Math" panose="02040503050406030204" pitchFamily="18" charset="0"/>
                      </a:rPr>
                      <m:t>=</m:t>
                    </m:r>
                    <m:acc>
                      <m:accPr>
                        <m:chr m:val="̂"/>
                        <m:ctrlPr>
                          <a:rPr lang="en-US" b="0" i="1" smtClean="0">
                            <a:solidFill>
                              <a:schemeClr val="accent1">
                                <a:lumMod val="75000"/>
                              </a:schemeClr>
                            </a:solidFill>
                            <a:latin typeface="Cambria Math" panose="02040503050406030204" pitchFamily="18" charset="0"/>
                          </a:rPr>
                        </m:ctrlPr>
                      </m:accPr>
                      <m:e>
                        <m:r>
                          <a:rPr lang="en-US" b="0" i="1" smtClean="0">
                            <a:solidFill>
                              <a:schemeClr val="accent1">
                                <a:lumMod val="75000"/>
                              </a:schemeClr>
                            </a:solidFill>
                            <a:latin typeface="Cambria Math" panose="02040503050406030204" pitchFamily="18" charset="0"/>
                          </a:rPr>
                          <m:t>𝑓</m:t>
                        </m:r>
                      </m:e>
                    </m:acc>
                    <m:r>
                      <a:rPr lang="en-US" i="1">
                        <a:solidFill>
                          <a:schemeClr val="accent1">
                            <a:lumMod val="75000"/>
                          </a:schemeClr>
                        </a:solidFill>
                        <a:latin typeface="Cambria Math" panose="02040503050406030204" pitchFamily="18" charset="0"/>
                      </a:rPr>
                      <m:t>(</m:t>
                    </m:r>
                    <m:r>
                      <a:rPr lang="en-US" i="1">
                        <a:solidFill>
                          <a:schemeClr val="accent1">
                            <a:lumMod val="75000"/>
                          </a:schemeClr>
                        </a:solidFill>
                        <a:latin typeface="Cambria Math" panose="02040503050406030204" pitchFamily="18" charset="0"/>
                      </a:rPr>
                      <m:t>𝑋</m:t>
                    </m:r>
                    <m:r>
                      <a:rPr lang="en-US" i="1">
                        <a:solidFill>
                          <a:schemeClr val="accent1">
                            <a:lumMod val="75000"/>
                          </a:schemeClr>
                        </a:solidFill>
                        <a:latin typeface="Cambria Math" panose="02040503050406030204" pitchFamily="18" charset="0"/>
                      </a:rPr>
                      <m:t>)</m:t>
                    </m:r>
                  </m:oMath>
                </a14:m>
                <a:r>
                  <a:rPr lang="en-US" dirty="0"/>
                  <a:t> is our prediction for </a:t>
                </a:r>
                <a14:m>
                  <m:oMath xmlns:m="http://schemas.openxmlformats.org/officeDocument/2006/math">
                    <m:r>
                      <a:rPr lang="en-US" i="1">
                        <a:solidFill>
                          <a:schemeClr val="accent1">
                            <a:lumMod val="75000"/>
                          </a:schemeClr>
                        </a:solidFill>
                        <a:latin typeface="Cambria Math" panose="02040503050406030204" pitchFamily="18" charset="0"/>
                      </a:rPr>
                      <m:t>𝑌</m:t>
                    </m:r>
                  </m:oMath>
                </a14:m>
                <a:r>
                  <a:rPr lang="en-US" dirty="0"/>
                  <a:t> using a learned model </a:t>
                </a:r>
                <a14:m>
                  <m:oMath xmlns:m="http://schemas.openxmlformats.org/officeDocument/2006/math">
                    <m:acc>
                      <m:accPr>
                        <m:chr m:val="̂"/>
                        <m:ctrlPr>
                          <a:rPr lang="en-US" b="0" i="1" dirty="0" smtClean="0">
                            <a:solidFill>
                              <a:schemeClr val="accent1">
                                <a:lumMod val="75000"/>
                              </a:schemeClr>
                            </a:solidFill>
                            <a:latin typeface="Cambria Math" panose="02040503050406030204" pitchFamily="18" charset="0"/>
                          </a:rPr>
                        </m:ctrlPr>
                      </m:accPr>
                      <m:e>
                        <m:r>
                          <a:rPr lang="en-US" b="0" i="1" dirty="0" smtClean="0">
                            <a:solidFill>
                              <a:schemeClr val="accent1">
                                <a:lumMod val="75000"/>
                              </a:schemeClr>
                            </a:solidFill>
                            <a:latin typeface="Cambria Math" panose="02040503050406030204" pitchFamily="18" charset="0"/>
                          </a:rPr>
                          <m:t>𝑓</m:t>
                        </m:r>
                      </m:e>
                    </m:acc>
                  </m:oMath>
                </a14:m>
                <a:endParaRPr lang="en-US" dirty="0"/>
              </a:p>
              <a:p>
                <a:r>
                  <a:rPr lang="en-US" dirty="0"/>
                  <a:t>Example: </a:t>
                </a:r>
                <a14:m>
                  <m:oMath xmlns:m="http://schemas.openxmlformats.org/officeDocument/2006/math">
                    <m:acc>
                      <m:accPr>
                        <m:chr m:val="̂"/>
                        <m:ctrlPr>
                          <a:rPr lang="en-US" i="1">
                            <a:solidFill>
                              <a:schemeClr val="accent1">
                                <a:lumMod val="75000"/>
                              </a:schemeClr>
                            </a:solidFill>
                            <a:latin typeface="Cambria Math" panose="02040503050406030204" pitchFamily="18" charset="0"/>
                          </a:rPr>
                        </m:ctrlPr>
                      </m:accPr>
                      <m:e>
                        <m:r>
                          <a:rPr lang="en-US" i="1">
                            <a:solidFill>
                              <a:schemeClr val="accent1">
                                <a:lumMod val="75000"/>
                              </a:schemeClr>
                            </a:solidFill>
                            <a:latin typeface="Cambria Math" panose="02040503050406030204" pitchFamily="18" charset="0"/>
                          </a:rPr>
                          <m:t>𝑌</m:t>
                        </m:r>
                      </m:e>
                    </m:acc>
                    <m:r>
                      <a:rPr lang="en-US" i="1">
                        <a:solidFill>
                          <a:schemeClr val="accent1">
                            <a:lumMod val="75000"/>
                          </a:schemeClr>
                        </a:solidFill>
                        <a:latin typeface="Cambria Math" panose="02040503050406030204" pitchFamily="18" charset="0"/>
                      </a:rPr>
                      <m:t>=+</m:t>
                    </m:r>
                  </m:oMath>
                </a14:m>
                <a:r>
                  <a:rPr lang="en-US" dirty="0"/>
                  <a:t> if predicted successful, </a:t>
                </a:r>
                <a14:m>
                  <m:oMath xmlns:m="http://schemas.openxmlformats.org/officeDocument/2006/math">
                    <m:acc>
                      <m:accPr>
                        <m:chr m:val="̂"/>
                        <m:ctrlPr>
                          <a:rPr lang="en-US" i="1">
                            <a:solidFill>
                              <a:schemeClr val="accent1">
                                <a:lumMod val="75000"/>
                              </a:schemeClr>
                            </a:solidFill>
                            <a:latin typeface="Cambria Math" panose="02040503050406030204" pitchFamily="18" charset="0"/>
                          </a:rPr>
                        </m:ctrlPr>
                      </m:accPr>
                      <m:e>
                        <m:r>
                          <a:rPr lang="en-US" i="1">
                            <a:solidFill>
                              <a:schemeClr val="accent1">
                                <a:lumMod val="75000"/>
                              </a:schemeClr>
                            </a:solidFill>
                            <a:latin typeface="Cambria Math" panose="02040503050406030204" pitchFamily="18" charset="0"/>
                          </a:rPr>
                          <m:t>𝑌</m:t>
                        </m:r>
                      </m:e>
                    </m:acc>
                    <m:r>
                      <a:rPr lang="en-US" i="1">
                        <a:solidFill>
                          <a:schemeClr val="accent1">
                            <a:lumMod val="75000"/>
                          </a:schemeClr>
                        </a:solidFill>
                        <a:latin typeface="Cambria Math" panose="02040503050406030204" pitchFamily="18" charset="0"/>
                      </a:rPr>
                      <m:t>=</m:t>
                    </m:r>
                    <m:r>
                      <a:rPr lang="en-US" i="1">
                        <a:solidFill>
                          <a:schemeClr val="accent1">
                            <a:lumMod val="75000"/>
                          </a:schemeClr>
                        </a:solidFill>
                        <a:latin typeface="Cambria Math" panose="02040503050406030204" pitchFamily="18" charset="0"/>
                      </a:rPr>
                      <m:t>−</m:t>
                    </m:r>
                  </m:oMath>
                </a14:m>
                <a:r>
                  <a:rPr lang="en-US" dirty="0"/>
                  <a:t> otherwise </a:t>
                </a:r>
              </a:p>
              <a:p>
                <a:pPr marL="139700" indent="0">
                  <a:buNone/>
                </a:pPr>
                <a:endParaRPr lang="en-US" dirty="0"/>
              </a:p>
            </p:txBody>
          </p:sp>
        </mc:Choice>
        <mc:Fallback>
          <p:sp>
            <p:nvSpPr>
              <p:cNvPr id="3" name="Text Placeholder 2">
                <a:extLst>
                  <a:ext uri="{FF2B5EF4-FFF2-40B4-BE49-F238E27FC236}">
                    <a16:creationId xmlns:a16="http://schemas.microsoft.com/office/drawing/2014/main" id="{B7521C0E-B9E1-4CFF-9F58-166C322AE3E8}"/>
                  </a:ext>
                </a:extLst>
              </p:cNvPr>
              <p:cNvSpPr>
                <a:spLocks noGrp="1" noRot="1" noChangeAspect="1" noMove="1" noResize="1" noEditPoints="1" noAdjustHandles="1" noChangeArrowheads="1" noChangeShapeType="1" noTextEdit="1"/>
              </p:cNvSpPr>
              <p:nvPr>
                <p:ph type="body" idx="1"/>
              </p:nvPr>
            </p:nvSpPr>
            <p:spPr>
              <a:blipFill>
                <a:blip r:embed="rId2"/>
                <a:stretch>
                  <a:fillRect/>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A87A222-FE2B-42C8-A9E8-DD12F54CE98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Tree>
    <p:extLst>
      <p:ext uri="{BB962C8B-B14F-4D97-AF65-F5344CB8AC3E}">
        <p14:creationId xmlns:p14="http://schemas.microsoft.com/office/powerpoint/2010/main" val="328030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8C4BF-8DF8-453C-B866-B5A14B37C00C}"/>
              </a:ext>
            </a:extLst>
          </p:cNvPr>
          <p:cNvSpPr>
            <a:spLocks noGrp="1"/>
          </p:cNvSpPr>
          <p:nvPr>
            <p:ph type="title"/>
          </p:nvPr>
        </p:nvSpPr>
        <p:spPr/>
        <p:txBody>
          <a:bodyPr/>
          <a:lstStyle/>
          <a:p>
            <a:r>
              <a:rPr lang="en-US" sz="2000" dirty="0"/>
              <a:t>Fairness Definition 1: “Shape Blind”</a:t>
            </a:r>
          </a:p>
        </p:txBody>
      </p:sp>
      <p:sp>
        <p:nvSpPr>
          <p:cNvPr id="3" name="Text Placeholder 2">
            <a:extLst>
              <a:ext uri="{FF2B5EF4-FFF2-40B4-BE49-F238E27FC236}">
                <a16:creationId xmlns:a16="http://schemas.microsoft.com/office/drawing/2014/main" id="{63F03C8C-8986-4484-81D9-E2DB2EA437B3}"/>
              </a:ext>
            </a:extLst>
          </p:cNvPr>
          <p:cNvSpPr>
            <a:spLocks noGrp="1"/>
          </p:cNvSpPr>
          <p:nvPr>
            <p:ph type="body" idx="1"/>
          </p:nvPr>
        </p:nvSpPr>
        <p:spPr/>
        <p:txBody>
          <a:bodyPr/>
          <a:lstStyle/>
          <a:p>
            <a:pPr marL="139700" indent="0">
              <a:buNone/>
            </a:pPr>
            <a:r>
              <a:rPr lang="en-US" dirty="0"/>
              <a:t>To avoid unfair decisions, prevent the model from every looking at protected attribute (e.g., if the applicant is Circle/Square).</a:t>
            </a:r>
          </a:p>
          <a:p>
            <a:pPr marL="139700" indent="0">
              <a:buNone/>
            </a:pPr>
            <a:endParaRPr lang="en-US" dirty="0"/>
          </a:p>
          <a:p>
            <a:pPr marL="139700" indent="0">
              <a:buNone/>
            </a:pPr>
            <a:r>
              <a:rPr lang="en-US" dirty="0"/>
              <a:t>Often called </a:t>
            </a:r>
            <a:r>
              <a:rPr lang="en-US" b="1" dirty="0"/>
              <a:t>“Fairness through unawareness”</a:t>
            </a:r>
            <a:endParaRPr lang="en-US" dirty="0"/>
          </a:p>
          <a:p>
            <a:pPr marL="139700" indent="0">
              <a:buNone/>
            </a:pPr>
            <a:endParaRPr lang="en-US" dirty="0"/>
          </a:p>
          <a:p>
            <a:pPr marL="139700" indent="0">
              <a:buNone/>
            </a:pPr>
            <a:r>
              <a:rPr lang="en-US" b="1" dirty="0"/>
              <a:t>Doesn’t work in practice. </a:t>
            </a:r>
            <a:r>
              <a:rPr lang="en-US" dirty="0"/>
              <a:t>This does not prevent historical or measurement bias. Protected attributes can be unintentionally inferred from other, related attributes (e.g., in some cities, zip code can be deeply correlated with race).</a:t>
            </a:r>
          </a:p>
        </p:txBody>
      </p:sp>
      <p:sp>
        <p:nvSpPr>
          <p:cNvPr id="4" name="Slide Number Placeholder 3">
            <a:extLst>
              <a:ext uri="{FF2B5EF4-FFF2-40B4-BE49-F238E27FC236}">
                <a16:creationId xmlns:a16="http://schemas.microsoft.com/office/drawing/2014/main" id="{BD9F1716-B763-48B7-B49F-2102FF69112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Tree>
    <p:extLst>
      <p:ext uri="{BB962C8B-B14F-4D97-AF65-F5344CB8AC3E}">
        <p14:creationId xmlns:p14="http://schemas.microsoft.com/office/powerpoint/2010/main" val="31853607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9CB4F-B3B9-C047-99BD-93F205B3C586}"/>
              </a:ext>
            </a:extLst>
          </p:cNvPr>
          <p:cNvSpPr>
            <a:spLocks noGrp="1"/>
          </p:cNvSpPr>
          <p:nvPr>
            <p:ph type="title"/>
          </p:nvPr>
        </p:nvSpPr>
        <p:spPr/>
        <p:txBody>
          <a:bodyPr/>
          <a:lstStyle/>
          <a:p>
            <a:r>
              <a:rPr lang="en-US" dirty="0"/>
              <a:t>Confusion Matrix</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F7C5D89E-6E73-5A48-A93B-C053AB3D2B52}"/>
                  </a:ext>
                </a:extLst>
              </p:cNvPr>
              <p:cNvSpPr>
                <a:spLocks noGrp="1"/>
              </p:cNvSpPr>
              <p:nvPr>
                <p:ph type="body" idx="1"/>
              </p:nvPr>
            </p:nvSpPr>
            <p:spPr/>
            <p:txBody>
              <a:bodyPr/>
              <a:lstStyle/>
              <a:p>
                <a:pPr marL="139700" indent="0">
                  <a:buNone/>
                </a:pPr>
                <a:r>
                  <a:rPr lang="en-US" dirty="0"/>
                  <a:t>For binary classification, there are only two types of mistakes</a:t>
                </a:r>
              </a:p>
              <a:p>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𝑦</m:t>
                        </m:r>
                      </m:e>
                    </m:acc>
                    <m:r>
                      <a:rPr lang="en-US" b="0" i="1" dirty="0" smtClean="0">
                        <a:latin typeface="Cambria Math" panose="02040503050406030204" pitchFamily="18" charset="0"/>
                      </a:rPr>
                      <m:t>=+1,   </m:t>
                    </m:r>
                    <m:r>
                      <a:rPr lang="en-US" b="0" i="1" dirty="0" smtClean="0">
                        <a:latin typeface="Cambria Math" panose="02040503050406030204" pitchFamily="18" charset="0"/>
                      </a:rPr>
                      <m:t>𝑦</m:t>
                    </m:r>
                    <m:r>
                      <a:rPr lang="en-US" b="0" i="1" dirty="0" smtClean="0">
                        <a:latin typeface="Cambria Math" panose="02040503050406030204" pitchFamily="18" charset="0"/>
                      </a:rPr>
                      <m:t>=−1</m:t>
                    </m:r>
                  </m:oMath>
                </a14:m>
                <a:r>
                  <a:rPr lang="en-US" dirty="0"/>
                  <a:t> </a:t>
                </a:r>
              </a:p>
              <a:p>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𝑦</m:t>
                        </m:r>
                      </m:e>
                    </m:acc>
                    <m:r>
                      <a:rPr lang="en-US" b="0" i="1" dirty="0" smtClean="0">
                        <a:latin typeface="Cambria Math" panose="02040503050406030204" pitchFamily="18" charset="0"/>
                      </a:rPr>
                      <m:t>=−1,   </m:t>
                    </m:r>
                    <m:r>
                      <a:rPr lang="en-US" b="0" i="1" dirty="0" smtClean="0">
                        <a:latin typeface="Cambria Math" panose="02040503050406030204" pitchFamily="18" charset="0"/>
                      </a:rPr>
                      <m:t>𝑦</m:t>
                    </m:r>
                    <m:r>
                      <a:rPr lang="en-US" b="0" i="1" dirty="0" smtClean="0">
                        <a:latin typeface="Cambria Math" panose="02040503050406030204" pitchFamily="18" charset="0"/>
                      </a:rPr>
                      <m:t>=+1</m:t>
                    </m:r>
                  </m:oMath>
                </a14:m>
                <a:endParaRPr lang="en-US" dirty="0"/>
              </a:p>
              <a:p>
                <a:pPr marL="139700" indent="0">
                  <a:buNone/>
                </a:pPr>
                <a:r>
                  <a:rPr lang="en-US" dirty="0"/>
                  <a:t>Generally we make a </a:t>
                </a:r>
                <a:r>
                  <a:rPr lang="en-US" b="1" dirty="0"/>
                  <a:t>confusion matrix </a:t>
                </a:r>
                <a:r>
                  <a:rPr lang="en-US" dirty="0"/>
                  <a:t>to understand mistakes.</a:t>
                </a:r>
              </a:p>
            </p:txBody>
          </p:sp>
        </mc:Choice>
        <mc:Fallback xmlns="">
          <p:sp>
            <p:nvSpPr>
              <p:cNvPr id="3" name="Text Placeholder 2">
                <a:extLst>
                  <a:ext uri="{FF2B5EF4-FFF2-40B4-BE49-F238E27FC236}">
                    <a16:creationId xmlns:a16="http://schemas.microsoft.com/office/drawing/2014/main" id="{F7C5D89E-6E73-5A48-A93B-C053AB3D2B52}"/>
                  </a:ext>
                </a:extLst>
              </p:cNvPr>
              <p:cNvSpPr>
                <a:spLocks noGrp="1" noRot="1" noChangeAspect="1" noMove="1" noResize="1" noEditPoints="1" noAdjustHandles="1" noChangeArrowheads="1" noChangeShapeType="1" noTextEdit="1"/>
              </p:cNvSpPr>
              <p:nvPr>
                <p:ph type="body" idx="1"/>
              </p:nvPr>
            </p:nvSpPr>
            <p:spPr>
              <a:blipFill>
                <a:blip r:embed="rId2"/>
                <a:stretch>
                  <a:fillRect/>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CF8E5A09-86D6-A449-B773-8442D151CB0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graphicFrame>
        <p:nvGraphicFramePr>
          <p:cNvPr id="5" name="Table 4">
            <a:extLst>
              <a:ext uri="{FF2B5EF4-FFF2-40B4-BE49-F238E27FC236}">
                <a16:creationId xmlns:a16="http://schemas.microsoft.com/office/drawing/2014/main" id="{D8D4031D-074A-7E49-BA5D-53321BBF72BC}"/>
              </a:ext>
            </a:extLst>
          </p:cNvPr>
          <p:cNvGraphicFramePr>
            <a:graphicFrameLocks noGrp="1"/>
          </p:cNvGraphicFramePr>
          <p:nvPr>
            <p:extLst/>
          </p:nvPr>
        </p:nvGraphicFramePr>
        <p:xfrm>
          <a:off x="3090624" y="2406869"/>
          <a:ext cx="5466159" cy="2460254"/>
        </p:xfrm>
        <a:graphic>
          <a:graphicData uri="http://schemas.openxmlformats.org/drawingml/2006/table">
            <a:tbl>
              <a:tblPr firstRow="1" bandRow="1">
                <a:tableStyleId>{CB23F696-D533-4BE0-B1DA-8B15BD142E95}</a:tableStyleId>
              </a:tblPr>
              <a:tblGrid>
                <a:gridCol w="1822053">
                  <a:extLst>
                    <a:ext uri="{9D8B030D-6E8A-4147-A177-3AD203B41FA5}">
                      <a16:colId xmlns:a16="http://schemas.microsoft.com/office/drawing/2014/main" val="3243455969"/>
                    </a:ext>
                  </a:extLst>
                </a:gridCol>
                <a:gridCol w="1822053">
                  <a:extLst>
                    <a:ext uri="{9D8B030D-6E8A-4147-A177-3AD203B41FA5}">
                      <a16:colId xmlns:a16="http://schemas.microsoft.com/office/drawing/2014/main" val="3640482338"/>
                    </a:ext>
                  </a:extLst>
                </a:gridCol>
                <a:gridCol w="1822053">
                  <a:extLst>
                    <a:ext uri="{9D8B030D-6E8A-4147-A177-3AD203B41FA5}">
                      <a16:colId xmlns:a16="http://schemas.microsoft.com/office/drawing/2014/main" val="1914084577"/>
                    </a:ext>
                  </a:extLst>
                </a:gridCol>
              </a:tblGrid>
              <a:tr h="689872">
                <a:tc>
                  <a:txBody>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a:txBody>
                  <a:tcP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57BA6"/>
                    </a:solidFill>
                  </a:tcPr>
                </a:tc>
                <a:tc>
                  <a:txBody>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solidFill>
                      <a:srgbClr val="B57BA6"/>
                    </a:solidFill>
                  </a:tcPr>
                </a:tc>
                <a:extLst>
                  <a:ext uri="{0D108BD9-81ED-4DB2-BD59-A6C34878D82A}">
                    <a16:rowId xmlns:a16="http://schemas.microsoft.com/office/drawing/2014/main" val="1635588840"/>
                  </a:ext>
                </a:extLst>
              </a:tr>
              <a:tr h="886680">
                <a:tc>
                  <a:txBody>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57BA6"/>
                    </a:solidFill>
                  </a:tcPr>
                </a:tc>
                <a:tc>
                  <a:txBody>
                    <a:bodyPr/>
                    <a:lstStyle/>
                    <a:p>
                      <a:pPr algn="ctr"/>
                      <a:r>
                        <a:rPr lang="en-US" dirty="0">
                          <a:latin typeface="Open Sans" panose="020B0606030504020204" pitchFamily="34" charset="0"/>
                          <a:ea typeface="Open Sans" panose="020B0606030504020204" pitchFamily="34" charset="0"/>
                          <a:cs typeface="Open Sans" panose="020B0606030504020204" pitchFamily="34" charset="0"/>
                        </a:rPr>
                        <a:t>True Positive (TP)</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3">
                        <a:lumMod val="40000"/>
                        <a:lumOff val="60000"/>
                      </a:schemeClr>
                    </a:solidFill>
                  </a:tcPr>
                </a:tc>
                <a:tc>
                  <a:txBody>
                    <a:bodyPr/>
                    <a:lstStyle/>
                    <a:p>
                      <a:pPr algn="ctr"/>
                      <a:r>
                        <a:rPr lang="en-US" dirty="0">
                          <a:latin typeface="Open Sans" panose="020B0606030504020204" pitchFamily="34" charset="0"/>
                          <a:ea typeface="Open Sans" panose="020B0606030504020204" pitchFamily="34" charset="0"/>
                          <a:cs typeface="Open Sans" panose="020B0606030504020204" pitchFamily="34" charset="0"/>
                        </a:rPr>
                        <a:t>False Negative (FN)</a:t>
                      </a:r>
                    </a:p>
                  </a:txBody>
                  <a:tcPr anchor="ctr">
                    <a:solidFill>
                      <a:schemeClr val="accent6">
                        <a:lumMod val="40000"/>
                        <a:lumOff val="60000"/>
                      </a:schemeClr>
                    </a:solidFill>
                  </a:tcPr>
                </a:tc>
                <a:extLst>
                  <a:ext uri="{0D108BD9-81ED-4DB2-BD59-A6C34878D82A}">
                    <a16:rowId xmlns:a16="http://schemas.microsoft.com/office/drawing/2014/main" val="2402444028"/>
                  </a:ext>
                </a:extLst>
              </a:tr>
              <a:tr h="883702">
                <a:tc>
                  <a:txBody>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a:txBody>
                  <a:tcPr>
                    <a:lnT w="12700" cap="flat" cmpd="sng" algn="ctr">
                      <a:solidFill>
                        <a:schemeClr val="tx1"/>
                      </a:solidFill>
                      <a:prstDash val="solid"/>
                      <a:round/>
                      <a:headEnd type="none" w="med" len="med"/>
                      <a:tailEnd type="none" w="med" len="med"/>
                    </a:lnT>
                    <a:solidFill>
                      <a:srgbClr val="B57BA6"/>
                    </a:solidFill>
                  </a:tcPr>
                </a:tc>
                <a:tc>
                  <a:txBody>
                    <a:bodyPr/>
                    <a:lstStyle/>
                    <a:p>
                      <a:pPr algn="ctr"/>
                      <a:r>
                        <a:rPr lang="en-US" dirty="0">
                          <a:latin typeface="Open Sans" panose="020B0606030504020204" pitchFamily="34" charset="0"/>
                          <a:ea typeface="Open Sans" panose="020B0606030504020204" pitchFamily="34" charset="0"/>
                          <a:cs typeface="Open Sans" panose="020B0606030504020204" pitchFamily="34" charset="0"/>
                        </a:rPr>
                        <a:t>False Positive (FP)</a:t>
                      </a:r>
                    </a:p>
                  </a:txBody>
                  <a:tcPr anchor="ctr">
                    <a:solidFill>
                      <a:schemeClr val="accent6">
                        <a:lumMod val="40000"/>
                        <a:lumOff val="60000"/>
                      </a:schemeClr>
                    </a:solidFill>
                  </a:tcPr>
                </a:tc>
                <a:tc>
                  <a:txBody>
                    <a:bodyPr/>
                    <a:lstStyle/>
                    <a:p>
                      <a:pPr algn="ctr"/>
                      <a:r>
                        <a:rPr lang="en-US" dirty="0">
                          <a:latin typeface="Open Sans" panose="020B0606030504020204" pitchFamily="34" charset="0"/>
                          <a:ea typeface="Open Sans" panose="020B0606030504020204" pitchFamily="34" charset="0"/>
                          <a:cs typeface="Open Sans" panose="020B0606030504020204" pitchFamily="34" charset="0"/>
                        </a:rPr>
                        <a:t>True Negative (TN)</a:t>
                      </a:r>
                    </a:p>
                  </a:txBody>
                  <a:tcPr anchor="ctr">
                    <a:solidFill>
                      <a:schemeClr val="accent3">
                        <a:lumMod val="40000"/>
                        <a:lumOff val="60000"/>
                      </a:schemeClr>
                    </a:solidFill>
                  </a:tcPr>
                </a:tc>
                <a:extLst>
                  <a:ext uri="{0D108BD9-81ED-4DB2-BD59-A6C34878D82A}">
                    <a16:rowId xmlns:a16="http://schemas.microsoft.com/office/drawing/2014/main" val="2996203727"/>
                  </a:ext>
                </a:extLst>
              </a:tr>
            </a:tbl>
          </a:graphicData>
        </a:graphic>
      </p:graphicFrame>
      <p:sp>
        <p:nvSpPr>
          <p:cNvPr id="6" name="Cross 5">
            <a:extLst>
              <a:ext uri="{FF2B5EF4-FFF2-40B4-BE49-F238E27FC236}">
                <a16:creationId xmlns:a16="http://schemas.microsoft.com/office/drawing/2014/main" id="{3BFCD779-67FF-244C-A7E9-12878195DFC9}"/>
              </a:ext>
            </a:extLst>
          </p:cNvPr>
          <p:cNvSpPr/>
          <p:nvPr/>
        </p:nvSpPr>
        <p:spPr>
          <a:xfrm>
            <a:off x="5619308" y="2568287"/>
            <a:ext cx="408789" cy="398032"/>
          </a:xfrm>
          <a:prstGeom prst="plus">
            <a:avLst>
              <a:gd name="adj" fmla="val 379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7586FE9-CCE9-C64E-89C2-734C47660678}"/>
              </a:ext>
            </a:extLst>
          </p:cNvPr>
          <p:cNvSpPr/>
          <p:nvPr/>
        </p:nvSpPr>
        <p:spPr>
          <a:xfrm>
            <a:off x="7460365" y="2712399"/>
            <a:ext cx="408789" cy="10980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Cross 7">
            <a:extLst>
              <a:ext uri="{FF2B5EF4-FFF2-40B4-BE49-F238E27FC236}">
                <a16:creationId xmlns:a16="http://schemas.microsoft.com/office/drawing/2014/main" id="{CF79E5E6-E941-FE41-8C59-258F82C459BB}"/>
              </a:ext>
            </a:extLst>
          </p:cNvPr>
          <p:cNvSpPr/>
          <p:nvPr/>
        </p:nvSpPr>
        <p:spPr>
          <a:xfrm>
            <a:off x="3780970" y="3412346"/>
            <a:ext cx="408789" cy="398032"/>
          </a:xfrm>
          <a:prstGeom prst="plus">
            <a:avLst>
              <a:gd name="adj" fmla="val 379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8FB773E-D6D4-7E42-83DC-7D0E0AE852D3}"/>
              </a:ext>
            </a:extLst>
          </p:cNvPr>
          <p:cNvSpPr/>
          <p:nvPr/>
        </p:nvSpPr>
        <p:spPr>
          <a:xfrm>
            <a:off x="3764233" y="4373766"/>
            <a:ext cx="408789" cy="10980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CBA2586-37DA-B747-9AA8-373AEF56D5EB}"/>
              </a:ext>
            </a:extLst>
          </p:cNvPr>
          <p:cNvSpPr/>
          <p:nvPr/>
        </p:nvSpPr>
        <p:spPr>
          <a:xfrm>
            <a:off x="6028097" y="2067159"/>
            <a:ext cx="1515158" cy="307777"/>
          </a:xfrm>
          <a:prstGeom prst="rect">
            <a:avLst/>
          </a:prstGeom>
        </p:spPr>
        <p:txBody>
          <a:bodyPr wrap="none">
            <a:spAutoFit/>
          </a:bodyPr>
          <a:lstStyle/>
          <a:p>
            <a:r>
              <a:rPr lang="en-US" b="1" dirty="0">
                <a:solidFill>
                  <a:srgbClr val="666666"/>
                </a:solidFill>
                <a:latin typeface="Nunito Sans" pitchFamily="2" charset="77"/>
                <a:ea typeface="Nunito Sans" pitchFamily="2" charset="77"/>
                <a:cs typeface="Nunito Sans" pitchFamily="2" charset="77"/>
              </a:rPr>
              <a:t>Predicted Label</a:t>
            </a:r>
            <a:r>
              <a:rPr lang="en-US" b="1" dirty="0"/>
              <a:t> </a:t>
            </a:r>
          </a:p>
        </p:txBody>
      </p:sp>
      <p:sp>
        <p:nvSpPr>
          <p:cNvPr id="11" name="Rectangle 10">
            <a:extLst>
              <a:ext uri="{FF2B5EF4-FFF2-40B4-BE49-F238E27FC236}">
                <a16:creationId xmlns:a16="http://schemas.microsoft.com/office/drawing/2014/main" id="{7938455D-70B5-044C-948D-DB2D336FE918}"/>
              </a:ext>
            </a:extLst>
          </p:cNvPr>
          <p:cNvSpPr/>
          <p:nvPr/>
        </p:nvSpPr>
        <p:spPr>
          <a:xfrm rot="16200000">
            <a:off x="2385141" y="3656490"/>
            <a:ext cx="1103187" cy="307777"/>
          </a:xfrm>
          <a:prstGeom prst="rect">
            <a:avLst/>
          </a:prstGeom>
        </p:spPr>
        <p:txBody>
          <a:bodyPr wrap="none">
            <a:spAutoFit/>
          </a:bodyPr>
          <a:lstStyle/>
          <a:p>
            <a:r>
              <a:rPr lang="en-US" b="1" dirty="0">
                <a:solidFill>
                  <a:srgbClr val="666666"/>
                </a:solidFill>
                <a:latin typeface="Nunito Sans" pitchFamily="2" charset="77"/>
                <a:ea typeface="Nunito Sans" pitchFamily="2" charset="77"/>
                <a:cs typeface="Nunito Sans" pitchFamily="2" charset="77"/>
              </a:rPr>
              <a:t>True Label</a:t>
            </a:r>
            <a:r>
              <a:rPr lang="en-US" b="1" dirty="0"/>
              <a:t> </a:t>
            </a:r>
          </a:p>
        </p:txBody>
      </p:sp>
      <mc:AlternateContent xmlns:mc="http://schemas.openxmlformats.org/markup-compatibility/2006" xmlns:p14="http://schemas.microsoft.com/office/powerpoint/2010/main">
        <mc:Choice Requires="p14">
          <p:contentPart p14:bwMode="auto" r:id="rId3">
            <p14:nvContentPartPr>
              <p14:cNvPr id="12" name="Ink 11">
                <a:extLst>
                  <a:ext uri="{FF2B5EF4-FFF2-40B4-BE49-F238E27FC236}">
                    <a16:creationId xmlns:a16="http://schemas.microsoft.com/office/drawing/2014/main" id="{14BFB339-3DC8-4A11-B74F-729BC97C79B6}"/>
                  </a:ext>
                </a:extLst>
              </p14:cNvPr>
              <p14:cNvContentPartPr/>
              <p14:nvPr/>
            </p14:nvContentPartPr>
            <p14:xfrm>
              <a:off x="6898320" y="4583520"/>
              <a:ext cx="18000" cy="8280"/>
            </p14:xfrm>
          </p:contentPart>
        </mc:Choice>
        <mc:Fallback xmlns="">
          <p:pic>
            <p:nvPicPr>
              <p:cNvPr id="12" name="Ink 11">
                <a:extLst>
                  <a:ext uri="{FF2B5EF4-FFF2-40B4-BE49-F238E27FC236}">
                    <a16:creationId xmlns:a16="http://schemas.microsoft.com/office/drawing/2014/main" id="{14BFB339-3DC8-4A11-B74F-729BC97C79B6}"/>
                  </a:ext>
                </a:extLst>
              </p:cNvPr>
              <p:cNvPicPr/>
              <p:nvPr/>
            </p:nvPicPr>
            <p:blipFill>
              <a:blip r:embed="rId4"/>
              <a:stretch>
                <a:fillRect/>
              </a:stretch>
            </p:blipFill>
            <p:spPr>
              <a:xfrm>
                <a:off x="5062680" y="3675960"/>
                <a:ext cx="3360600" cy="965880"/>
              </a:xfrm>
              <a:prstGeom prst="rect">
                <a:avLst/>
              </a:prstGeom>
            </p:spPr>
          </p:pic>
        </mc:Fallback>
      </mc:AlternateContent>
    </p:spTree>
    <p:extLst>
      <p:ext uri="{BB962C8B-B14F-4D97-AF65-F5344CB8AC3E}">
        <p14:creationId xmlns:p14="http://schemas.microsoft.com/office/powerpoint/2010/main" val="4219203344"/>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43867-A4EF-6046-8D81-4966DF3B48E9}"/>
              </a:ext>
            </a:extLst>
          </p:cNvPr>
          <p:cNvSpPr>
            <a:spLocks noGrp="1"/>
          </p:cNvSpPr>
          <p:nvPr>
            <p:ph type="title"/>
          </p:nvPr>
        </p:nvSpPr>
        <p:spPr/>
        <p:txBody>
          <a:bodyPr/>
          <a:lstStyle/>
          <a:p>
            <a:r>
              <a:rPr lang="en-US" dirty="0"/>
              <a:t>Binary Classification Measures</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72CB3EDC-0605-FC42-A691-1959D979F2F3}"/>
                  </a:ext>
                </a:extLst>
              </p:cNvPr>
              <p:cNvSpPr>
                <a:spLocks noGrp="1"/>
              </p:cNvSpPr>
              <p:nvPr>
                <p:ph type="body" idx="1"/>
              </p:nvPr>
            </p:nvSpPr>
            <p:spPr>
              <a:xfrm>
                <a:off x="3090625" y="286388"/>
                <a:ext cx="5596200" cy="3981000"/>
              </a:xfrm>
            </p:spPr>
            <p:txBody>
              <a:bodyPr/>
              <a:lstStyle/>
              <a:p>
                <a:pPr marL="139700" indent="0">
                  <a:buNone/>
                </a:pPr>
                <a:r>
                  <a:rPr lang="en-US" dirty="0"/>
                  <a:t>Notation</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𝑇𝑃</m:t>
                        </m:r>
                      </m:sub>
                    </m:sSub>
                    <m:r>
                      <a:rPr lang="en-US" b="0" i="0" smtClean="0">
                        <a:latin typeface="Cambria Math" panose="02040503050406030204" pitchFamily="18" charset="0"/>
                      </a:rPr>
                      <m:t>=#</m:t>
                    </m:r>
                    <m:r>
                      <m:rPr>
                        <m:sty m:val="p"/>
                      </m:rPr>
                      <a:rPr lang="en-US" b="0" i="0" smtClean="0">
                        <a:latin typeface="Cambria Math" panose="02040503050406030204" pitchFamily="18" charset="0"/>
                      </a:rPr>
                      <m:t>TP</m:t>
                    </m:r>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C</m:t>
                        </m:r>
                      </m:e>
                      <m:sub>
                        <m:r>
                          <m:rPr>
                            <m:sty m:val="p"/>
                          </m:rPr>
                          <a:rPr lang="en-US" b="0" i="0" smtClean="0">
                            <a:latin typeface="Cambria Math" panose="02040503050406030204" pitchFamily="18" charset="0"/>
                          </a:rPr>
                          <m:t>FP</m:t>
                        </m:r>
                      </m:sub>
                    </m:sSub>
                    <m:r>
                      <a:rPr lang="en-US" b="0" i="0" smtClean="0">
                        <a:latin typeface="Cambria Math" panose="02040503050406030204" pitchFamily="18" charset="0"/>
                      </a:rPr>
                      <m:t>=#</m:t>
                    </m:r>
                    <m:r>
                      <m:rPr>
                        <m:sty m:val="p"/>
                      </m:rPr>
                      <a:rPr lang="en-US" b="0" i="0" smtClean="0">
                        <a:latin typeface="Cambria Math" panose="02040503050406030204" pitchFamily="18" charset="0"/>
                      </a:rPr>
                      <m:t>FP</m:t>
                    </m:r>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C</m:t>
                        </m:r>
                      </m:e>
                      <m:sub>
                        <m:r>
                          <m:rPr>
                            <m:sty m:val="p"/>
                          </m:rPr>
                          <a:rPr lang="en-US" b="0" i="0" smtClean="0">
                            <a:latin typeface="Cambria Math" panose="02040503050406030204" pitchFamily="18" charset="0"/>
                          </a:rPr>
                          <m:t>TN</m:t>
                        </m:r>
                      </m:sub>
                    </m:sSub>
                    <m:r>
                      <a:rPr lang="en-US" b="0" i="0" smtClean="0">
                        <a:latin typeface="Cambria Math" panose="02040503050406030204" pitchFamily="18" charset="0"/>
                      </a:rPr>
                      <m:t>=#</m:t>
                    </m:r>
                    <m:r>
                      <m:rPr>
                        <m:sty m:val="p"/>
                      </m:rPr>
                      <a:rPr lang="en-US" b="0" i="0" smtClean="0">
                        <a:latin typeface="Cambria Math" panose="02040503050406030204" pitchFamily="18" charset="0"/>
                      </a:rPr>
                      <m:t>TN</m:t>
                    </m:r>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C</m:t>
                        </m:r>
                      </m:e>
                      <m:sub>
                        <m:r>
                          <m:rPr>
                            <m:sty m:val="p"/>
                          </m:rPr>
                          <a:rPr lang="en-US" b="0" i="0" smtClean="0">
                            <a:latin typeface="Cambria Math" panose="02040503050406030204" pitchFamily="18" charset="0"/>
                          </a:rPr>
                          <m:t>FN</m:t>
                        </m:r>
                      </m:sub>
                    </m:sSub>
                    <m:r>
                      <a:rPr lang="en-US" b="0" i="0" smtClean="0">
                        <a:latin typeface="Cambria Math" panose="02040503050406030204" pitchFamily="18" charset="0"/>
                      </a:rPr>
                      <m:t>=#</m:t>
                    </m:r>
                    <m:r>
                      <m:rPr>
                        <m:sty m:val="p"/>
                      </m:rPr>
                      <a:rPr lang="en-US" b="0" i="0" smtClean="0">
                        <a:latin typeface="Cambria Math" panose="02040503050406030204" pitchFamily="18" charset="0"/>
                      </a:rPr>
                      <m:t>FN</m:t>
                    </m:r>
                  </m:oMath>
                </a14:m>
                <a:endParaRPr lang="en-US" dirty="0"/>
              </a:p>
              <a:p>
                <a14:m>
                  <m:oMath xmlns:m="http://schemas.openxmlformats.org/officeDocument/2006/math">
                    <m:r>
                      <a:rPr lang="en-US" b="0" i="1" smtClean="0">
                        <a:latin typeface="Cambria Math" panose="02040503050406030204" pitchFamily="18" charset="0"/>
                      </a:rPr>
                      <m:t>𝑁</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𝑇𝑃</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𝐹𝑃</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𝑇𝑁</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𝐹𝑁</m:t>
                        </m:r>
                      </m:sub>
                    </m:sSub>
                  </m:oMath>
                </a14:m>
                <a:endParaRPr lang="en-US" b="0" dirty="0"/>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𝑃</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𝑇𝑃</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𝐹𝑁</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𝑁</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𝐹𝑃</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𝑇𝑁</m:t>
                        </m:r>
                      </m:sub>
                    </m:sSub>
                  </m:oMath>
                </a14:m>
                <a:endParaRPr lang="en-US" dirty="0"/>
              </a:p>
              <a:p>
                <a:endParaRPr lang="en-US" dirty="0"/>
              </a:p>
              <a:p>
                <a:pPr marL="139700" indent="0">
                  <a:buNone/>
                </a:pPr>
                <a:endParaRPr lang="en-US" dirty="0"/>
              </a:p>
            </p:txBody>
          </p:sp>
        </mc:Choice>
        <mc:Fallback>
          <p:sp>
            <p:nvSpPr>
              <p:cNvPr id="3" name="Text Placeholder 2">
                <a:extLst>
                  <a:ext uri="{FF2B5EF4-FFF2-40B4-BE49-F238E27FC236}">
                    <a16:creationId xmlns:a16="http://schemas.microsoft.com/office/drawing/2014/main" id="{72CB3EDC-0605-FC42-A691-1959D979F2F3}"/>
                  </a:ext>
                </a:extLst>
              </p:cNvPr>
              <p:cNvSpPr>
                <a:spLocks noGrp="1" noRot="1" noChangeAspect="1" noMove="1" noResize="1" noEditPoints="1" noAdjustHandles="1" noChangeArrowheads="1" noChangeShapeType="1" noTextEdit="1"/>
              </p:cNvSpPr>
              <p:nvPr>
                <p:ph type="body" idx="1"/>
              </p:nvPr>
            </p:nvSpPr>
            <p:spPr>
              <a:xfrm>
                <a:off x="3090625" y="286388"/>
                <a:ext cx="5596200" cy="3981000"/>
              </a:xfrm>
              <a:blipFill>
                <a:blip r:embed="rId3"/>
                <a:stretch>
                  <a:fillRect/>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01C460D-096A-AC48-A846-385C83877D5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mc:AlternateContent xmlns:mc="http://schemas.openxmlformats.org/markup-compatibility/2006" xmlns:a14="http://schemas.microsoft.com/office/drawing/2010/main">
        <mc:Choice Requires="a14">
          <p:sp>
            <p:nvSpPr>
              <p:cNvPr id="5" name="Text Placeholder 2">
                <a:extLst>
                  <a:ext uri="{FF2B5EF4-FFF2-40B4-BE49-F238E27FC236}">
                    <a16:creationId xmlns:a16="http://schemas.microsoft.com/office/drawing/2014/main" id="{92429C7A-E119-584E-B811-86E3CA405373}"/>
                  </a:ext>
                </a:extLst>
              </p:cNvPr>
              <p:cNvSpPr txBox="1">
                <a:spLocks/>
              </p:cNvSpPr>
              <p:nvPr/>
            </p:nvSpPr>
            <p:spPr>
              <a:xfrm>
                <a:off x="3090625" y="1680176"/>
                <a:ext cx="2879251" cy="2876324"/>
              </a:xfrm>
              <a:prstGeom prst="rect">
                <a:avLst/>
              </a:prstGeom>
              <a:noFill/>
              <a:ln>
                <a:noFill/>
              </a:ln>
            </p:spPr>
            <p:txBody>
              <a:bodyPr spcFirstLastPara="1" wrap="square" lIns="91425" tIns="91425" rIns="91425" bIns="91425" numCol="2" anchor="t" anchorCtr="0"/>
              <a:lstStyle>
                <a:defPPr marR="0" lvl="0" algn="l" rtl="0">
                  <a:lnSpc>
                    <a:spcPct val="100000"/>
                  </a:lnSpc>
                  <a:spcBef>
                    <a:spcPts val="0"/>
                  </a:spcBef>
                  <a:spcAft>
                    <a:spcPts val="0"/>
                  </a:spcAft>
                </a:defPPr>
                <a:lvl1pPr marL="457200" marR="0" lvl="0" indent="-317500" algn="l" rtl="0">
                  <a:lnSpc>
                    <a:spcPct val="115000"/>
                  </a:lnSpc>
                  <a:spcBef>
                    <a:spcPts val="60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1pPr>
                <a:lvl2pPr marL="914400" marR="0" lvl="1"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2pPr>
                <a:lvl3pPr marL="1371600" marR="0" lvl="2"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3pPr>
                <a:lvl4pPr marL="1828800" marR="0" lvl="3"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4pPr>
                <a:lvl5pPr marL="2286000" marR="0" lvl="4"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5pPr>
                <a:lvl6pPr marL="2743200" marR="0" lvl="5"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6pPr>
                <a:lvl7pPr marL="3200400" marR="0" lvl="6"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7pPr>
                <a:lvl8pPr marL="3657600" marR="0" lvl="7"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8pPr>
                <a:lvl9pPr marL="4114800" marR="0" lvl="8"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9pPr>
              </a:lstStyle>
              <a:p>
                <a:pPr marL="139700" indent="0">
                  <a:buFont typeface="Nunito Sans"/>
                  <a:buNone/>
                </a:pPr>
                <a:r>
                  <a:rPr lang="en-US" b="1" dirty="0"/>
                  <a:t>Error Rate</a:t>
                </a:r>
              </a:p>
              <a:p>
                <a:pPr marL="139700" indent="0">
                  <a:buFont typeface="Nunito Sans"/>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     </m:t>
                      </m:r>
                      <m:f>
                        <m:fPr>
                          <m:ctrlPr>
                            <a:rPr lang="en-US"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𝐹𝑃</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𝐹𝑁</m:t>
                              </m:r>
                            </m:sub>
                          </m:sSub>
                        </m:num>
                        <m:den>
                          <m:r>
                            <a:rPr lang="en-US" b="0" i="1" smtClean="0">
                              <a:latin typeface="Cambria Math" panose="02040503050406030204" pitchFamily="18" charset="0"/>
                            </a:rPr>
                            <m:t>𝑁</m:t>
                          </m:r>
                        </m:den>
                      </m:f>
                    </m:oMath>
                  </m:oMathPara>
                </a14:m>
                <a:endParaRPr lang="en-US" dirty="0"/>
              </a:p>
              <a:p>
                <a:pPr marL="139700" indent="0">
                  <a:buFont typeface="Nunito Sans"/>
                  <a:buNone/>
                </a:pPr>
                <a:r>
                  <a:rPr lang="en-US" b="1" dirty="0"/>
                  <a:t>Accuracy Rate</a:t>
                </a:r>
              </a:p>
              <a:p>
                <a:pPr marL="139700" indent="0">
                  <a:buFont typeface="Nunito Sans"/>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    </m:t>
                      </m:r>
                      <m:f>
                        <m:fPr>
                          <m:ctrlPr>
                            <a:rPr lang="en-US"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𝑇𝑃</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𝑇𝑁</m:t>
                              </m:r>
                            </m:sub>
                          </m:sSub>
                        </m:num>
                        <m:den>
                          <m:r>
                            <a:rPr lang="en-US" b="0" i="1" smtClean="0">
                              <a:latin typeface="Cambria Math" panose="02040503050406030204" pitchFamily="18" charset="0"/>
                            </a:rPr>
                            <m:t>𝑁</m:t>
                          </m:r>
                        </m:den>
                      </m:f>
                    </m:oMath>
                  </m:oMathPara>
                </a14:m>
                <a:endParaRPr lang="en-US" dirty="0"/>
              </a:p>
              <a:p>
                <a:pPr marL="139700" indent="0">
                  <a:buFont typeface="Nunito Sans"/>
                  <a:buNone/>
                </a:pPr>
                <a:r>
                  <a:rPr lang="en-US" b="1" dirty="0"/>
                  <a:t>False Positive rate (FPR)</a:t>
                </a:r>
              </a:p>
              <a:p>
                <a:pPr marL="139700" indent="0">
                  <a:buFont typeface="Nunito Sans"/>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    </m:t>
                      </m:r>
                      <m:f>
                        <m:fPr>
                          <m:ctrlPr>
                            <a:rPr lang="en-US"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𝐹𝑃</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𝑁</m:t>
                              </m:r>
                            </m:sub>
                          </m:sSub>
                        </m:den>
                      </m:f>
                    </m:oMath>
                  </m:oMathPara>
                </a14:m>
                <a:endParaRPr lang="en-US" dirty="0"/>
              </a:p>
              <a:p>
                <a:pPr marL="139700" indent="0">
                  <a:buFont typeface="Nunito Sans"/>
                  <a:buNone/>
                </a:pPr>
                <a:r>
                  <a:rPr lang="en-US" b="1" dirty="0"/>
                  <a:t>False Negative Rate (FNR)</a:t>
                </a:r>
              </a:p>
              <a:p>
                <a:pPr marL="139700" indent="0">
                  <a:buFont typeface="Nunito Sans"/>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    </m:t>
                      </m:r>
                      <m:f>
                        <m:fPr>
                          <m:ctrlPr>
                            <a:rPr lang="en-US"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𝐹𝑁</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𝑃</m:t>
                              </m:r>
                            </m:sub>
                          </m:sSub>
                        </m:den>
                      </m:f>
                    </m:oMath>
                  </m:oMathPara>
                </a14:m>
                <a:endParaRPr lang="en-US" dirty="0"/>
              </a:p>
            </p:txBody>
          </p:sp>
        </mc:Choice>
        <mc:Fallback xmlns="">
          <p:sp>
            <p:nvSpPr>
              <p:cNvPr id="5" name="Text Placeholder 2">
                <a:extLst>
                  <a:ext uri="{FF2B5EF4-FFF2-40B4-BE49-F238E27FC236}">
                    <a16:creationId xmlns:a16="http://schemas.microsoft.com/office/drawing/2014/main" id="{92429C7A-E119-584E-B811-86E3CA405373}"/>
                  </a:ext>
                </a:extLst>
              </p:cNvPr>
              <p:cNvSpPr txBox="1">
                <a:spLocks noRot="1" noChangeAspect="1" noMove="1" noResize="1" noEditPoints="1" noAdjustHandles="1" noChangeArrowheads="1" noChangeShapeType="1" noTextEdit="1"/>
              </p:cNvSpPr>
              <p:nvPr/>
            </p:nvSpPr>
            <p:spPr>
              <a:xfrm>
                <a:off x="3090625" y="1680176"/>
                <a:ext cx="2879251" cy="2876324"/>
              </a:xfrm>
              <a:prstGeom prst="rect">
                <a:avLst/>
              </a:prstGeom>
              <a:blipFill>
                <a:blip r:embed="rId4"/>
                <a:stretch>
                  <a:fillRect b="-15859"/>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 Placeholder 2">
                <a:extLst>
                  <a:ext uri="{FF2B5EF4-FFF2-40B4-BE49-F238E27FC236}">
                    <a16:creationId xmlns:a16="http://schemas.microsoft.com/office/drawing/2014/main" id="{3AD47176-E352-B841-B87E-55D2B59C6E8C}"/>
                  </a:ext>
                </a:extLst>
              </p:cNvPr>
              <p:cNvSpPr txBox="1">
                <a:spLocks/>
              </p:cNvSpPr>
              <p:nvPr/>
            </p:nvSpPr>
            <p:spPr>
              <a:xfrm>
                <a:off x="5969876" y="1680176"/>
                <a:ext cx="2586908" cy="2876324"/>
              </a:xfrm>
              <a:prstGeom prst="rect">
                <a:avLst/>
              </a:prstGeom>
              <a:noFill/>
              <a:ln>
                <a:noFill/>
              </a:ln>
            </p:spPr>
            <p:txBody>
              <a:bodyPr spcFirstLastPara="1" wrap="square" lIns="91425" tIns="91425" rIns="91425" bIns="91425" numCol="2" anchor="t" anchorCtr="0"/>
              <a:lstStyle>
                <a:defPPr marR="0" lvl="0" algn="l" rtl="0">
                  <a:lnSpc>
                    <a:spcPct val="100000"/>
                  </a:lnSpc>
                  <a:spcBef>
                    <a:spcPts val="0"/>
                  </a:spcBef>
                  <a:spcAft>
                    <a:spcPts val="0"/>
                  </a:spcAft>
                </a:defPPr>
                <a:lvl1pPr marL="457200" marR="0" lvl="0" indent="-317500" algn="l" rtl="0">
                  <a:lnSpc>
                    <a:spcPct val="115000"/>
                  </a:lnSpc>
                  <a:spcBef>
                    <a:spcPts val="60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1pPr>
                <a:lvl2pPr marL="914400" marR="0" lvl="1"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2pPr>
                <a:lvl3pPr marL="1371600" marR="0" lvl="2"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3pPr>
                <a:lvl4pPr marL="1828800" marR="0" lvl="3"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4pPr>
                <a:lvl5pPr marL="2286000" marR="0" lvl="4"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5pPr>
                <a:lvl6pPr marL="2743200" marR="0" lvl="5"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6pPr>
                <a:lvl7pPr marL="3200400" marR="0" lvl="6"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7pPr>
                <a:lvl8pPr marL="3657600" marR="0" lvl="7"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8pPr>
                <a:lvl9pPr marL="4114800" marR="0" lvl="8" indent="-317500" algn="l" rtl="0">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9pPr>
              </a:lstStyle>
              <a:p>
                <a:pPr marL="139700" indent="0">
                  <a:buFont typeface="Nunito Sans"/>
                  <a:buNone/>
                </a:pPr>
                <a:r>
                  <a:rPr lang="en-US" b="1" dirty="0"/>
                  <a:t>True Positive Rate or Recall</a:t>
                </a:r>
              </a:p>
              <a:p>
                <a:pPr marL="139700" indent="0">
                  <a:buFont typeface="Nunito Sans"/>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    </m:t>
                      </m:r>
                      <m:f>
                        <m:fPr>
                          <m:ctrlPr>
                            <a:rPr lang="en-US"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𝑇𝑃</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𝑃</m:t>
                              </m:r>
                            </m:sub>
                          </m:sSub>
                        </m:den>
                      </m:f>
                    </m:oMath>
                  </m:oMathPara>
                </a14:m>
                <a:endParaRPr lang="en-US" dirty="0"/>
              </a:p>
              <a:p>
                <a:pPr marL="139700" indent="0">
                  <a:buFont typeface="Nunito Sans"/>
                  <a:buNone/>
                </a:pPr>
                <a:r>
                  <a:rPr lang="en-US" b="1" dirty="0"/>
                  <a:t>Precision</a:t>
                </a:r>
              </a:p>
              <a:p>
                <a:pPr marL="139700" indent="0">
                  <a:buFont typeface="Nunito Sans"/>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    </m:t>
                      </m:r>
                      <m:f>
                        <m:fPr>
                          <m:ctrlPr>
                            <a:rPr lang="en-US"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𝑇𝑃</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𝑇𝑃</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𝐹𝑃</m:t>
                              </m:r>
                            </m:sub>
                          </m:sSub>
                        </m:den>
                      </m:f>
                    </m:oMath>
                  </m:oMathPara>
                </a14:m>
                <a:endParaRPr lang="en-US" dirty="0"/>
              </a:p>
              <a:p>
                <a:pPr marL="139700" indent="0">
                  <a:buFont typeface="Nunito Sans"/>
                  <a:buNone/>
                </a:pPr>
                <a:r>
                  <a:rPr lang="en-US" b="1" dirty="0"/>
                  <a:t>F1-Score</a:t>
                </a:r>
              </a:p>
              <a:p>
                <a:pPr marL="139700" indent="0">
                  <a:buFont typeface="Nunito Sans"/>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    2</m:t>
                      </m:r>
                      <m:f>
                        <m:fPr>
                          <m:ctrlPr>
                            <a:rPr lang="en-US" b="0" i="1" smtClean="0">
                              <a:latin typeface="Cambria Math" panose="02040503050406030204" pitchFamily="18" charset="0"/>
                            </a:rPr>
                          </m:ctrlPr>
                        </m:fPr>
                        <m:num>
                          <m:r>
                            <a:rPr lang="en-US" b="0" i="1" smtClean="0">
                              <a:latin typeface="Cambria Math" panose="02040503050406030204" pitchFamily="18" charset="0"/>
                            </a:rPr>
                            <m:t>𝑃𝑟𝑒𝑐𝑖𝑠𝑖𝑜𝑛</m:t>
                          </m:r>
                          <m:r>
                            <a:rPr lang="en-US" b="0" i="1" smtClean="0">
                              <a:latin typeface="Cambria Math" panose="02040503050406030204" pitchFamily="18" charset="0"/>
                            </a:rPr>
                            <m:t>⋅</m:t>
                          </m:r>
                          <m:r>
                            <a:rPr lang="en-US" b="0" i="1" smtClean="0">
                              <a:latin typeface="Cambria Math" panose="02040503050406030204" pitchFamily="18" charset="0"/>
                            </a:rPr>
                            <m:t>𝑅𝑒𝑐𝑎𝑙𝑙</m:t>
                          </m:r>
                        </m:num>
                        <m:den>
                          <m:r>
                            <a:rPr lang="en-US" b="0" i="1" smtClean="0">
                              <a:latin typeface="Cambria Math" panose="02040503050406030204" pitchFamily="18" charset="0"/>
                            </a:rPr>
                            <m:t>𝑃𝑟𝑒𝑐𝑖𝑠𝑜𝑛</m:t>
                          </m:r>
                          <m:r>
                            <a:rPr lang="en-US" b="0" i="1" smtClean="0">
                              <a:latin typeface="Cambria Math" panose="02040503050406030204" pitchFamily="18" charset="0"/>
                            </a:rPr>
                            <m:t>+</m:t>
                          </m:r>
                          <m:r>
                            <a:rPr lang="en-US" b="0" i="1" smtClean="0">
                              <a:latin typeface="Cambria Math" panose="02040503050406030204" pitchFamily="18" charset="0"/>
                            </a:rPr>
                            <m:t>𝑅𝑒𝑐𝑎𝑙𝑙</m:t>
                          </m:r>
                        </m:den>
                      </m:f>
                    </m:oMath>
                  </m:oMathPara>
                </a14:m>
                <a:endParaRPr lang="en-US" dirty="0"/>
              </a:p>
              <a:p>
                <a:pPr marL="139700" indent="0">
                  <a:buFont typeface="Nunito Sans"/>
                  <a:buNone/>
                </a:pPr>
                <a:endParaRPr lang="en-US" dirty="0"/>
              </a:p>
              <a:p>
                <a:pPr marL="139700" indent="0">
                  <a:buFont typeface="Nunito Sans"/>
                  <a:buNone/>
                </a:pPr>
                <a:r>
                  <a:rPr lang="en-US" dirty="0">
                    <a:hlinkClick r:id="rId5"/>
                  </a:rPr>
                  <a:t>See more!</a:t>
                </a:r>
                <a:endParaRPr lang="en-US" dirty="0"/>
              </a:p>
              <a:p>
                <a:pPr marL="139700" indent="0">
                  <a:buFont typeface="Nunito Sans"/>
                  <a:buNone/>
                </a:pPr>
                <a:endParaRPr lang="en-US" dirty="0"/>
              </a:p>
            </p:txBody>
          </p:sp>
        </mc:Choice>
        <mc:Fallback xmlns="">
          <p:sp>
            <p:nvSpPr>
              <p:cNvPr id="7" name="Text Placeholder 2">
                <a:extLst>
                  <a:ext uri="{FF2B5EF4-FFF2-40B4-BE49-F238E27FC236}">
                    <a16:creationId xmlns:a16="http://schemas.microsoft.com/office/drawing/2014/main" id="{3AD47176-E352-B841-B87E-55D2B59C6E8C}"/>
                  </a:ext>
                </a:extLst>
              </p:cNvPr>
              <p:cNvSpPr txBox="1">
                <a:spLocks noRot="1" noChangeAspect="1" noMove="1" noResize="1" noEditPoints="1" noAdjustHandles="1" noChangeArrowheads="1" noChangeShapeType="1" noTextEdit="1"/>
              </p:cNvSpPr>
              <p:nvPr/>
            </p:nvSpPr>
            <p:spPr>
              <a:xfrm>
                <a:off x="5969876" y="1680176"/>
                <a:ext cx="2586908" cy="2876324"/>
              </a:xfrm>
              <a:prstGeom prst="rect">
                <a:avLst/>
              </a:prstGeom>
              <a:blipFill>
                <a:blip r:embed="rId6"/>
                <a:stretch>
                  <a:fillRect b="-14013"/>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796752326"/>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1C542-0804-4901-BBEC-5DD55425CCB3}"/>
              </a:ext>
            </a:extLst>
          </p:cNvPr>
          <p:cNvSpPr>
            <a:spLocks noGrp="1"/>
          </p:cNvSpPr>
          <p:nvPr>
            <p:ph type="title"/>
          </p:nvPr>
        </p:nvSpPr>
        <p:spPr/>
        <p:txBody>
          <a:bodyPr/>
          <a:lstStyle/>
          <a:p>
            <a:r>
              <a:rPr lang="en-US" dirty="0"/>
              <a:t>Fairness Definition 2: Statistical Parity</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958A0DC7-0AE0-4871-81B1-3C4F51F2192F}"/>
                  </a:ext>
                </a:extLst>
              </p:cNvPr>
              <p:cNvSpPr>
                <a:spLocks noGrp="1"/>
              </p:cNvSpPr>
              <p:nvPr>
                <p:ph type="body" idx="1"/>
              </p:nvPr>
            </p:nvSpPr>
            <p:spPr/>
            <p:txBody>
              <a:bodyPr/>
              <a:lstStyle/>
              <a:p>
                <a:pPr marL="139700" indent="0">
                  <a:buNone/>
                </a:pPr>
                <a:r>
                  <a:rPr lang="en-US" dirty="0"/>
                  <a:t>Idea: “Admit decisions are equivalent across groups”</a:t>
                </a:r>
              </a:p>
              <a:p>
                <a:pPr marL="139700" indent="0">
                  <a:buNone/>
                </a:pPr>
                <a:endParaRPr lang="en-US" dirty="0"/>
              </a:p>
              <a:p>
                <a:pPr marL="139700" indent="0">
                  <a:buNone/>
                </a:pPr>
                <a14:m>
                  <m:oMathPara xmlns:m="http://schemas.openxmlformats.org/officeDocument/2006/math">
                    <m:oMathParaPr>
                      <m:jc m:val="centerGroup"/>
                    </m:oMathParaPr>
                    <m:oMath xmlns:m="http://schemas.openxmlformats.org/officeDocument/2006/math">
                      <m:func>
                        <m:funcPr>
                          <m:ctrlPr>
                            <a:rPr lang="en-US" i="1">
                              <a:solidFill>
                                <a:schemeClr val="accent1">
                                  <a:lumMod val="75000"/>
                                </a:schemeClr>
                              </a:solidFill>
                              <a:latin typeface="Cambria Math" panose="02040503050406030204" pitchFamily="18" charset="0"/>
                            </a:rPr>
                          </m:ctrlPr>
                        </m:funcPr>
                        <m:fName>
                          <m:r>
                            <m:rPr>
                              <m:sty m:val="p"/>
                            </m:rPr>
                            <a:rPr lang="en-US">
                              <a:solidFill>
                                <a:schemeClr val="accent1">
                                  <a:lumMod val="75000"/>
                                </a:schemeClr>
                              </a:solidFill>
                              <a:latin typeface="Cambria Math" panose="02040503050406030204" pitchFamily="18" charset="0"/>
                            </a:rPr>
                            <m:t>Pr</m:t>
                          </m:r>
                        </m:fName>
                        <m:e>
                          <m:d>
                            <m:dPr>
                              <m:ctrlPr>
                                <a:rPr lang="en-US" i="1">
                                  <a:solidFill>
                                    <a:schemeClr val="accent1">
                                      <a:lumMod val="75000"/>
                                    </a:schemeClr>
                                  </a:solidFill>
                                  <a:latin typeface="Cambria Math" panose="02040503050406030204" pitchFamily="18" charset="0"/>
                                </a:rPr>
                              </m:ctrlPr>
                            </m:dPr>
                            <m:e>
                              <m:acc>
                                <m:accPr>
                                  <m:chr m:val="̂"/>
                                  <m:ctrlPr>
                                    <a:rPr lang="en-US" i="1">
                                      <a:solidFill>
                                        <a:schemeClr val="accent1">
                                          <a:lumMod val="75000"/>
                                        </a:schemeClr>
                                      </a:solidFill>
                                      <a:latin typeface="Cambria Math" panose="02040503050406030204" pitchFamily="18" charset="0"/>
                                    </a:rPr>
                                  </m:ctrlPr>
                                </m:accPr>
                                <m:e>
                                  <m:r>
                                    <a:rPr lang="en-US" i="1">
                                      <a:solidFill>
                                        <a:schemeClr val="accent1">
                                          <a:lumMod val="75000"/>
                                        </a:schemeClr>
                                      </a:solidFill>
                                      <a:latin typeface="Cambria Math" panose="02040503050406030204" pitchFamily="18" charset="0"/>
                                    </a:rPr>
                                    <m:t>𝑌</m:t>
                                  </m:r>
                                </m:e>
                              </m:acc>
                              <m:r>
                                <a:rPr lang="en-US" i="1">
                                  <a:solidFill>
                                    <a:schemeClr val="accent1">
                                      <a:lumMod val="75000"/>
                                    </a:schemeClr>
                                  </a:solidFill>
                                  <a:latin typeface="Cambria Math" panose="02040503050406030204" pitchFamily="18" charset="0"/>
                                </a:rPr>
                                <m:t>= +| </m:t>
                              </m:r>
                              <m:r>
                                <a:rPr lang="en-US" i="1">
                                  <a:solidFill>
                                    <a:schemeClr val="accent1">
                                      <a:lumMod val="75000"/>
                                    </a:schemeClr>
                                  </a:solidFill>
                                  <a:latin typeface="Cambria Math" panose="02040503050406030204" pitchFamily="18" charset="0"/>
                                </a:rPr>
                                <m:t>𝐴</m:t>
                              </m:r>
                              <m:r>
                                <a:rPr lang="en-US" i="1">
                                  <a:solidFill>
                                    <a:schemeClr val="accent1">
                                      <a:lumMod val="75000"/>
                                    </a:schemeClr>
                                  </a:solidFill>
                                  <a:latin typeface="Cambria Math" panose="02040503050406030204" pitchFamily="18" charset="0"/>
                                </a:rPr>
                                <m:t>=</m:t>
                              </m:r>
                              <m:r>
                                <m:rPr>
                                  <m:nor/>
                                </m:rPr>
                                <a:rPr lang="en-US">
                                  <a:solidFill>
                                    <a:schemeClr val="accent1">
                                      <a:lumMod val="75000"/>
                                    </a:schemeClr>
                                  </a:solidFill>
                                </a:rPr>
                                <m:t>⬜</m:t>
                              </m:r>
                            </m:e>
                          </m:d>
                        </m:e>
                      </m:func>
                      <m:r>
                        <a:rPr lang="en-US" i="1">
                          <a:solidFill>
                            <a:schemeClr val="accent1">
                              <a:lumMod val="75000"/>
                            </a:schemeClr>
                          </a:solidFill>
                          <a:latin typeface="Cambria Math" panose="02040503050406030204" pitchFamily="18" charset="0"/>
                        </a:rPr>
                        <m:t>=</m:t>
                      </m:r>
                      <m:func>
                        <m:funcPr>
                          <m:ctrlPr>
                            <a:rPr lang="en-US" i="1">
                              <a:solidFill>
                                <a:schemeClr val="accent1">
                                  <a:lumMod val="75000"/>
                                </a:schemeClr>
                              </a:solidFill>
                              <a:latin typeface="Cambria Math" panose="02040503050406030204" pitchFamily="18" charset="0"/>
                            </a:rPr>
                          </m:ctrlPr>
                        </m:funcPr>
                        <m:fName>
                          <m:r>
                            <m:rPr>
                              <m:sty m:val="p"/>
                            </m:rPr>
                            <a:rPr lang="en-US">
                              <a:solidFill>
                                <a:schemeClr val="accent1">
                                  <a:lumMod val="75000"/>
                                </a:schemeClr>
                              </a:solidFill>
                              <a:latin typeface="Cambria Math" panose="02040503050406030204" pitchFamily="18" charset="0"/>
                            </a:rPr>
                            <m:t>Pr</m:t>
                          </m:r>
                        </m:fName>
                        <m:e>
                          <m:d>
                            <m:dPr>
                              <m:ctrlPr>
                                <a:rPr lang="en-US" i="1">
                                  <a:solidFill>
                                    <a:schemeClr val="accent1">
                                      <a:lumMod val="75000"/>
                                    </a:schemeClr>
                                  </a:solidFill>
                                  <a:latin typeface="Cambria Math" panose="02040503050406030204" pitchFamily="18" charset="0"/>
                                </a:rPr>
                              </m:ctrlPr>
                            </m:dPr>
                            <m:e>
                              <m:acc>
                                <m:accPr>
                                  <m:chr m:val="̂"/>
                                  <m:ctrlPr>
                                    <a:rPr lang="en-US" i="1">
                                      <a:solidFill>
                                        <a:schemeClr val="accent1">
                                          <a:lumMod val="75000"/>
                                        </a:schemeClr>
                                      </a:solidFill>
                                      <a:latin typeface="Cambria Math" panose="02040503050406030204" pitchFamily="18" charset="0"/>
                                    </a:rPr>
                                  </m:ctrlPr>
                                </m:accPr>
                                <m:e>
                                  <m:r>
                                    <a:rPr lang="en-US" i="1">
                                      <a:solidFill>
                                        <a:schemeClr val="accent1">
                                          <a:lumMod val="75000"/>
                                        </a:schemeClr>
                                      </a:solidFill>
                                      <a:latin typeface="Cambria Math" panose="02040503050406030204" pitchFamily="18" charset="0"/>
                                    </a:rPr>
                                    <m:t>𝑌</m:t>
                                  </m:r>
                                </m:e>
                              </m:acc>
                              <m:r>
                                <a:rPr lang="en-US" i="1">
                                  <a:solidFill>
                                    <a:schemeClr val="accent1">
                                      <a:lumMod val="75000"/>
                                    </a:schemeClr>
                                  </a:solidFill>
                                  <a:latin typeface="Cambria Math" panose="02040503050406030204" pitchFamily="18" charset="0"/>
                                </a:rPr>
                                <m:t>= +| </m:t>
                              </m:r>
                              <m:r>
                                <a:rPr lang="en-US" i="1">
                                  <a:solidFill>
                                    <a:schemeClr val="accent1">
                                      <a:lumMod val="75000"/>
                                    </a:schemeClr>
                                  </a:solidFill>
                                  <a:latin typeface="Cambria Math" panose="02040503050406030204" pitchFamily="18" charset="0"/>
                                </a:rPr>
                                <m:t>𝐴</m:t>
                              </m:r>
                              <m:r>
                                <a:rPr lang="en-US" i="1">
                                  <a:solidFill>
                                    <a:schemeClr val="accent1">
                                      <a:lumMod val="75000"/>
                                    </a:schemeClr>
                                  </a:solidFill>
                                  <a:latin typeface="Cambria Math" panose="02040503050406030204" pitchFamily="18" charset="0"/>
                                </a:rPr>
                                <m:t>=</m:t>
                              </m:r>
                              <m:r>
                                <m:rPr>
                                  <m:nor/>
                                </m:rPr>
                                <a:rPr lang="en-US">
                                  <a:solidFill>
                                    <a:schemeClr val="accent1">
                                      <a:lumMod val="75000"/>
                                    </a:schemeClr>
                                  </a:solidFill>
                                </a:rPr>
                                <m:t>◯</m:t>
                              </m:r>
                            </m:e>
                          </m:d>
                        </m:e>
                      </m:func>
                    </m:oMath>
                  </m:oMathPara>
                </a14:m>
                <a:endParaRPr lang="en-US" dirty="0"/>
              </a:p>
              <a:p>
                <a:pPr marL="139700" indent="0">
                  <a:buNone/>
                </a:pPr>
                <a:r>
                  <a:rPr lang="en-US" dirty="0"/>
                  <a:t> </a:t>
                </a:r>
              </a:p>
              <a:p>
                <a:pPr marL="139700" indent="0">
                  <a:buNone/>
                </a:pPr>
                <a:r>
                  <a:rPr lang="en-US" dirty="0"/>
                  <a:t>Also phrased as matching demographic statistics (e.g., if 33% of population are Squares, 33% of those admitted should be Square).</a:t>
                </a:r>
              </a:p>
              <a:p>
                <a:pPr marL="139700" indent="0">
                  <a:buNone/>
                </a:pPr>
                <a:endParaRPr lang="en-US" dirty="0"/>
              </a:p>
              <a:p>
                <a:pPr marL="139700" indent="0">
                  <a:buNone/>
                </a:pPr>
                <a:r>
                  <a:rPr lang="en-US" b="1" dirty="0"/>
                  <a:t>Pros:</a:t>
                </a:r>
              </a:p>
              <a:p>
                <a:r>
                  <a:rPr lang="en-US" dirty="0"/>
                  <a:t>Aligns with certain legal definitions of equity.</a:t>
                </a:r>
              </a:p>
              <a:p>
                <a:endParaRPr lang="en-US" dirty="0"/>
              </a:p>
              <a:p>
                <a:pPr marL="139700" indent="0">
                  <a:buNone/>
                </a:pPr>
                <a:r>
                  <a:rPr lang="en-US" b="1" dirty="0"/>
                  <a:t>Cons</a:t>
                </a:r>
                <a:r>
                  <a:rPr lang="en-US" dirty="0"/>
                  <a:t>:</a:t>
                </a:r>
              </a:p>
              <a:p>
                <a:r>
                  <a:rPr lang="en-US" dirty="0"/>
                  <a:t>A rather weak in fairness requirements. Allows for strategies that might not be desirable (e.g., random selection, self-fulfilling prophecy) </a:t>
                </a:r>
              </a:p>
            </p:txBody>
          </p:sp>
        </mc:Choice>
        <mc:Fallback>
          <p:sp>
            <p:nvSpPr>
              <p:cNvPr id="3" name="Text Placeholder 2">
                <a:extLst>
                  <a:ext uri="{FF2B5EF4-FFF2-40B4-BE49-F238E27FC236}">
                    <a16:creationId xmlns:a16="http://schemas.microsoft.com/office/drawing/2014/main" id="{958A0DC7-0AE0-4871-81B1-3C4F51F2192F}"/>
                  </a:ext>
                </a:extLst>
              </p:cNvPr>
              <p:cNvSpPr>
                <a:spLocks noGrp="1" noRot="1" noChangeAspect="1" noMove="1" noResize="1" noEditPoints="1" noAdjustHandles="1" noChangeArrowheads="1" noChangeShapeType="1" noTextEdit="1"/>
              </p:cNvSpPr>
              <p:nvPr>
                <p:ph type="body" idx="1"/>
              </p:nvPr>
            </p:nvSpPr>
            <p:spPr>
              <a:blipFill>
                <a:blip r:embed="rId3"/>
                <a:stretch>
                  <a:fillRect b="-1117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149FA7CD-3A03-41D0-9472-61E1575A743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mc:AlternateContent xmlns:mc="http://schemas.openxmlformats.org/markup-compatibility/2006">
        <mc:Choice xmlns:p14="http://schemas.microsoft.com/office/powerpoint/2010/main" Requires="p14">
          <p:contentPart p14:bwMode="auto" r:id="rId4">
            <p14:nvContentPartPr>
              <p14:cNvPr id="5" name="Ink 4">
                <a:extLst>
                  <a:ext uri="{FF2B5EF4-FFF2-40B4-BE49-F238E27FC236}">
                    <a16:creationId xmlns:a16="http://schemas.microsoft.com/office/drawing/2014/main" id="{8D5C2506-44C8-4B0F-A4B3-F9B86BDDBBEB}"/>
                  </a:ext>
                </a:extLst>
              </p14:cNvPr>
              <p14:cNvContentPartPr/>
              <p14:nvPr/>
            </p14:nvContentPartPr>
            <p14:xfrm>
              <a:off x="4431240" y="1607400"/>
              <a:ext cx="2869200" cy="50760"/>
            </p14:xfrm>
          </p:contentPart>
        </mc:Choice>
        <mc:Fallback>
          <p:pic>
            <p:nvPicPr>
              <p:cNvPr id="5" name="Ink 4">
                <a:extLst>
                  <a:ext uri="{FF2B5EF4-FFF2-40B4-BE49-F238E27FC236}">
                    <a16:creationId xmlns:a16="http://schemas.microsoft.com/office/drawing/2014/main" id="{8D5C2506-44C8-4B0F-A4B3-F9B86BDDBBEB}"/>
                  </a:ext>
                </a:extLst>
              </p:cNvPr>
              <p:cNvPicPr/>
              <p:nvPr/>
            </p:nvPicPr>
            <p:blipFill>
              <a:blip r:embed="rId5"/>
              <a:stretch>
                <a:fillRect/>
              </a:stretch>
            </p:blipFill>
            <p:spPr>
              <a:xfrm>
                <a:off x="4421880" y="1598040"/>
                <a:ext cx="2887920" cy="69480"/>
              </a:xfrm>
              <a:prstGeom prst="rect">
                <a:avLst/>
              </a:prstGeom>
            </p:spPr>
          </p:pic>
        </mc:Fallback>
      </mc:AlternateContent>
    </p:spTree>
    <p:extLst>
      <p:ext uri="{BB962C8B-B14F-4D97-AF65-F5344CB8AC3E}">
        <p14:creationId xmlns:p14="http://schemas.microsoft.com/office/powerpoint/2010/main" val="5397678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40059-866D-48D2-A2BA-2D316DEE8551}"/>
              </a:ext>
            </a:extLst>
          </p:cNvPr>
          <p:cNvSpPr>
            <a:spLocks noGrp="1"/>
          </p:cNvSpPr>
          <p:nvPr>
            <p:ph type="title"/>
          </p:nvPr>
        </p:nvSpPr>
        <p:spPr/>
        <p:txBody>
          <a:bodyPr/>
          <a:lstStyle/>
          <a:p>
            <a:r>
              <a:rPr lang="en-US" dirty="0"/>
              <a:t>Fairness Definition 3: </a:t>
            </a:r>
            <a:br>
              <a:rPr lang="en-US" dirty="0"/>
            </a:br>
            <a:r>
              <a:rPr lang="en-US" dirty="0"/>
              <a:t>Equal Opportunity</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5EAEC12F-5EE0-4D5E-8873-1467DCC48FE2}"/>
                  </a:ext>
                </a:extLst>
              </p:cNvPr>
              <p:cNvSpPr>
                <a:spLocks noGrp="1"/>
              </p:cNvSpPr>
              <p:nvPr>
                <p:ph type="body" idx="1"/>
              </p:nvPr>
            </p:nvSpPr>
            <p:spPr/>
            <p:txBody>
              <a:bodyPr/>
              <a:lstStyle/>
              <a:p>
                <a:pPr marL="139700" indent="0">
                  <a:buNone/>
                </a:pPr>
                <a:r>
                  <a:rPr lang="en-US" dirty="0"/>
                  <a:t>Idea: True positive rate should be equivalent across groups</a:t>
                </a:r>
              </a:p>
              <a:p>
                <a:pPr marL="139700" indent="0">
                  <a:buNone/>
                </a:pPr>
                <a:endParaRPr lang="en-US" dirty="0"/>
              </a:p>
              <a:p>
                <a:pPr marL="139700" indent="0">
                  <a:buNone/>
                </a:pPr>
                <a14:m>
                  <m:oMathPara xmlns:m="http://schemas.openxmlformats.org/officeDocument/2006/math">
                    <m:oMathParaPr>
                      <m:jc m:val="centerGroup"/>
                    </m:oMathParaPr>
                    <m:oMath xmlns:m="http://schemas.openxmlformats.org/officeDocument/2006/math">
                      <m:func>
                        <m:funcPr>
                          <m:ctrlPr>
                            <a:rPr lang="en-US" i="1">
                              <a:solidFill>
                                <a:schemeClr val="accent1">
                                  <a:lumMod val="75000"/>
                                </a:schemeClr>
                              </a:solidFill>
                              <a:latin typeface="Cambria Math" panose="02040503050406030204" pitchFamily="18" charset="0"/>
                            </a:rPr>
                          </m:ctrlPr>
                        </m:funcPr>
                        <m:fName>
                          <m:r>
                            <m:rPr>
                              <m:sty m:val="p"/>
                            </m:rPr>
                            <a:rPr lang="en-US">
                              <a:solidFill>
                                <a:schemeClr val="accent1">
                                  <a:lumMod val="75000"/>
                                </a:schemeClr>
                              </a:solidFill>
                              <a:latin typeface="Cambria Math" panose="02040503050406030204" pitchFamily="18" charset="0"/>
                            </a:rPr>
                            <m:t>Pr</m:t>
                          </m:r>
                        </m:fName>
                        <m:e>
                          <m:d>
                            <m:dPr>
                              <m:ctrlPr>
                                <a:rPr lang="en-US" i="1">
                                  <a:solidFill>
                                    <a:schemeClr val="accent1">
                                      <a:lumMod val="75000"/>
                                    </a:schemeClr>
                                  </a:solidFill>
                                  <a:latin typeface="Cambria Math" panose="02040503050406030204" pitchFamily="18" charset="0"/>
                                </a:rPr>
                              </m:ctrlPr>
                            </m:dPr>
                            <m:e>
                              <m:acc>
                                <m:accPr>
                                  <m:chr m:val="̂"/>
                                  <m:ctrlPr>
                                    <a:rPr lang="en-US" i="1">
                                      <a:solidFill>
                                        <a:schemeClr val="accent1">
                                          <a:lumMod val="75000"/>
                                        </a:schemeClr>
                                      </a:solidFill>
                                      <a:latin typeface="Cambria Math" panose="02040503050406030204" pitchFamily="18" charset="0"/>
                                    </a:rPr>
                                  </m:ctrlPr>
                                </m:accPr>
                                <m:e>
                                  <m:r>
                                    <a:rPr lang="en-US" i="1">
                                      <a:solidFill>
                                        <a:schemeClr val="accent1">
                                          <a:lumMod val="75000"/>
                                        </a:schemeClr>
                                      </a:solidFill>
                                      <a:latin typeface="Cambria Math" panose="02040503050406030204" pitchFamily="18" charset="0"/>
                                    </a:rPr>
                                    <m:t>𝑌</m:t>
                                  </m:r>
                                </m:e>
                              </m:acc>
                              <m:r>
                                <a:rPr lang="en-US" i="1">
                                  <a:solidFill>
                                    <a:schemeClr val="accent1">
                                      <a:lumMod val="75000"/>
                                    </a:schemeClr>
                                  </a:solidFill>
                                  <a:latin typeface="Cambria Math" panose="02040503050406030204" pitchFamily="18" charset="0"/>
                                </a:rPr>
                                <m:t>= +| </m:t>
                              </m:r>
                              <m:r>
                                <a:rPr lang="en-US" i="1">
                                  <a:solidFill>
                                    <a:schemeClr val="accent1">
                                      <a:lumMod val="75000"/>
                                    </a:schemeClr>
                                  </a:solidFill>
                                  <a:latin typeface="Cambria Math" panose="02040503050406030204" pitchFamily="18" charset="0"/>
                                </a:rPr>
                                <m:t>𝐴</m:t>
                              </m:r>
                              <m:r>
                                <a:rPr lang="en-US" i="1">
                                  <a:solidFill>
                                    <a:schemeClr val="accent1">
                                      <a:lumMod val="75000"/>
                                    </a:schemeClr>
                                  </a:solidFill>
                                  <a:latin typeface="Cambria Math" panose="02040503050406030204" pitchFamily="18" charset="0"/>
                                </a:rPr>
                                <m:t>=</m:t>
                              </m:r>
                              <m:r>
                                <m:rPr>
                                  <m:nor/>
                                </m:rPr>
                                <a:rPr lang="en-US">
                                  <a:solidFill>
                                    <a:schemeClr val="accent1">
                                      <a:lumMod val="75000"/>
                                    </a:schemeClr>
                                  </a:solidFill>
                                </a:rPr>
                                <m:t>⬜</m:t>
                              </m:r>
                              <m:r>
                                <a:rPr lang="en-US" i="1">
                                  <a:solidFill>
                                    <a:schemeClr val="accent1">
                                      <a:lumMod val="75000"/>
                                    </a:schemeClr>
                                  </a:solidFill>
                                  <a:latin typeface="Cambria Math" panose="02040503050406030204" pitchFamily="18" charset="0"/>
                                </a:rPr>
                                <m:t>, </m:t>
                              </m:r>
                              <m:r>
                                <a:rPr lang="en-US" i="1">
                                  <a:solidFill>
                                    <a:schemeClr val="accent1">
                                      <a:lumMod val="75000"/>
                                    </a:schemeClr>
                                  </a:solidFill>
                                  <a:latin typeface="Cambria Math" panose="02040503050406030204" pitchFamily="18" charset="0"/>
                                </a:rPr>
                                <m:t>𝑌</m:t>
                              </m:r>
                              <m:r>
                                <a:rPr lang="en-US" i="1">
                                  <a:solidFill>
                                    <a:schemeClr val="accent1">
                                      <a:lumMod val="75000"/>
                                    </a:schemeClr>
                                  </a:solidFill>
                                  <a:latin typeface="Cambria Math" panose="02040503050406030204" pitchFamily="18" charset="0"/>
                                </a:rPr>
                                <m:t>=+</m:t>
                              </m:r>
                            </m:e>
                          </m:d>
                        </m:e>
                      </m:func>
                      <m:r>
                        <a:rPr lang="en-US" i="1">
                          <a:solidFill>
                            <a:schemeClr val="accent1">
                              <a:lumMod val="75000"/>
                            </a:schemeClr>
                          </a:solidFill>
                          <a:latin typeface="Cambria Math" panose="02040503050406030204" pitchFamily="18" charset="0"/>
                        </a:rPr>
                        <m:t>=</m:t>
                      </m:r>
                      <m:r>
                        <m:rPr>
                          <m:sty m:val="p"/>
                        </m:rPr>
                        <a:rPr lang="en-US">
                          <a:solidFill>
                            <a:schemeClr val="accent1">
                              <a:lumMod val="75000"/>
                            </a:schemeClr>
                          </a:solidFill>
                          <a:latin typeface="Cambria Math" panose="02040503050406030204" pitchFamily="18" charset="0"/>
                        </a:rPr>
                        <m:t>Pr</m:t>
                      </m:r>
                      <m:d>
                        <m:dPr>
                          <m:ctrlPr>
                            <a:rPr lang="en-US" i="1">
                              <a:solidFill>
                                <a:schemeClr val="accent1">
                                  <a:lumMod val="75000"/>
                                </a:schemeClr>
                              </a:solidFill>
                              <a:latin typeface="Cambria Math" panose="02040503050406030204" pitchFamily="18" charset="0"/>
                            </a:rPr>
                          </m:ctrlPr>
                        </m:dPr>
                        <m:e>
                          <m:acc>
                            <m:accPr>
                              <m:chr m:val="̂"/>
                              <m:ctrlPr>
                                <a:rPr lang="en-US" i="1">
                                  <a:solidFill>
                                    <a:schemeClr val="accent1">
                                      <a:lumMod val="75000"/>
                                    </a:schemeClr>
                                  </a:solidFill>
                                  <a:latin typeface="Cambria Math" panose="02040503050406030204" pitchFamily="18" charset="0"/>
                                </a:rPr>
                              </m:ctrlPr>
                            </m:accPr>
                            <m:e>
                              <m:r>
                                <a:rPr lang="en-US" i="1">
                                  <a:solidFill>
                                    <a:schemeClr val="accent1">
                                      <a:lumMod val="75000"/>
                                    </a:schemeClr>
                                  </a:solidFill>
                                  <a:latin typeface="Cambria Math" panose="02040503050406030204" pitchFamily="18" charset="0"/>
                                </a:rPr>
                                <m:t>𝑌</m:t>
                              </m:r>
                            </m:e>
                          </m:acc>
                          <m:r>
                            <a:rPr lang="en-US" i="1">
                              <a:solidFill>
                                <a:schemeClr val="accent1">
                                  <a:lumMod val="75000"/>
                                </a:schemeClr>
                              </a:solidFill>
                              <a:latin typeface="Cambria Math" panose="02040503050406030204" pitchFamily="18" charset="0"/>
                            </a:rPr>
                            <m:t>= +| </m:t>
                          </m:r>
                          <m:r>
                            <a:rPr lang="en-US" i="1">
                              <a:solidFill>
                                <a:schemeClr val="accent1">
                                  <a:lumMod val="75000"/>
                                </a:schemeClr>
                              </a:solidFill>
                              <a:latin typeface="Cambria Math" panose="02040503050406030204" pitchFamily="18" charset="0"/>
                            </a:rPr>
                            <m:t>𝐴</m:t>
                          </m:r>
                          <m:r>
                            <a:rPr lang="en-US" i="1">
                              <a:solidFill>
                                <a:schemeClr val="accent1">
                                  <a:lumMod val="75000"/>
                                </a:schemeClr>
                              </a:solidFill>
                              <a:latin typeface="Cambria Math" panose="02040503050406030204" pitchFamily="18" charset="0"/>
                            </a:rPr>
                            <m:t>=</m:t>
                          </m:r>
                          <m:r>
                            <m:rPr>
                              <m:nor/>
                            </m:rPr>
                            <a:rPr lang="en-US">
                              <a:solidFill>
                                <a:schemeClr val="accent1">
                                  <a:lumMod val="75000"/>
                                </a:schemeClr>
                              </a:solidFill>
                            </a:rPr>
                            <m:t>◯</m:t>
                          </m:r>
                          <m:r>
                            <a:rPr lang="en-US" i="1">
                              <a:solidFill>
                                <a:schemeClr val="accent1">
                                  <a:lumMod val="75000"/>
                                </a:schemeClr>
                              </a:solidFill>
                              <a:latin typeface="Cambria Math" panose="02040503050406030204" pitchFamily="18" charset="0"/>
                            </a:rPr>
                            <m:t>, </m:t>
                          </m:r>
                          <m:r>
                            <a:rPr lang="en-US" i="1">
                              <a:solidFill>
                                <a:schemeClr val="accent1">
                                  <a:lumMod val="75000"/>
                                </a:schemeClr>
                              </a:solidFill>
                              <a:latin typeface="Cambria Math" panose="02040503050406030204" pitchFamily="18" charset="0"/>
                            </a:rPr>
                            <m:t>𝑌</m:t>
                          </m:r>
                          <m:r>
                            <a:rPr lang="en-US" i="1">
                              <a:solidFill>
                                <a:schemeClr val="accent1">
                                  <a:lumMod val="75000"/>
                                </a:schemeClr>
                              </a:solidFill>
                              <a:latin typeface="Cambria Math" panose="02040503050406030204" pitchFamily="18" charset="0"/>
                            </a:rPr>
                            <m:t>=+</m:t>
                          </m:r>
                        </m:e>
                      </m:d>
                    </m:oMath>
                  </m:oMathPara>
                </a14:m>
                <a:endParaRPr lang="en-US" dirty="0"/>
              </a:p>
              <a:p>
                <a:pPr marL="139700" indent="0">
                  <a:buNone/>
                </a:pPr>
                <a:endParaRPr lang="en-US" dirty="0"/>
              </a:p>
              <a:p>
                <a:pPr marL="139700" indent="0">
                  <a:buNone/>
                </a:pPr>
                <a:r>
                  <a:rPr lang="en-US" b="1" dirty="0"/>
                  <a:t>Pros:</a:t>
                </a:r>
              </a:p>
              <a:p>
                <a:r>
                  <a:rPr lang="en-US" dirty="0"/>
                  <a:t>Better controls for true outcome </a:t>
                </a:r>
              </a:p>
              <a:p>
                <a:pPr marL="139700" indent="0">
                  <a:buNone/>
                </a:pPr>
                <a:endParaRPr lang="en-US" dirty="0"/>
              </a:p>
              <a:p>
                <a:pPr marL="139700" indent="0">
                  <a:buNone/>
                </a:pPr>
                <a:r>
                  <a:rPr lang="en-US" b="1" dirty="0"/>
                  <a:t>Cons:</a:t>
                </a:r>
                <a:endParaRPr lang="en-US" dirty="0"/>
              </a:p>
              <a:p>
                <a:r>
                  <a:rPr lang="en-US" dirty="0"/>
                  <a:t>More complex to explain to non-experts</a:t>
                </a:r>
              </a:p>
              <a:p>
                <a:r>
                  <a:rPr lang="en-US" dirty="0"/>
                  <a:t>Only protects for the positive outcome</a:t>
                </a:r>
              </a:p>
              <a:p>
                <a:endParaRPr lang="en-US" dirty="0"/>
              </a:p>
              <a:p>
                <a:endParaRPr lang="en-US" dirty="0"/>
              </a:p>
              <a:p>
                <a:pPr marL="139700" indent="0">
                  <a:buNone/>
                </a:pPr>
                <a:endParaRPr lang="en-US" sz="1200" dirty="0"/>
              </a:p>
              <a:p>
                <a:pPr marL="139700" indent="0">
                  <a:buNone/>
                </a:pPr>
                <a:r>
                  <a:rPr lang="en-US" sz="1200" dirty="0"/>
                  <a:t>Note: Equality of true positives is the same as equality of false negatives</a:t>
                </a:r>
              </a:p>
              <a:p>
                <a:pPr marL="139700" indent="0">
                  <a:buNone/>
                </a:pPr>
                <a:endParaRPr lang="en-US" dirty="0"/>
              </a:p>
            </p:txBody>
          </p:sp>
        </mc:Choice>
        <mc:Fallback>
          <p:sp>
            <p:nvSpPr>
              <p:cNvPr id="3" name="Text Placeholder 2">
                <a:extLst>
                  <a:ext uri="{FF2B5EF4-FFF2-40B4-BE49-F238E27FC236}">
                    <a16:creationId xmlns:a16="http://schemas.microsoft.com/office/drawing/2014/main" id="{5EAEC12F-5EE0-4D5E-8873-1467DCC48FE2}"/>
                  </a:ext>
                </a:extLst>
              </p:cNvPr>
              <p:cNvSpPr>
                <a:spLocks noGrp="1" noRot="1" noChangeAspect="1" noMove="1" noResize="1" noEditPoints="1" noAdjustHandles="1" noChangeArrowheads="1" noChangeShapeType="1" noTextEdit="1"/>
              </p:cNvSpPr>
              <p:nvPr>
                <p:ph type="body" idx="1"/>
              </p:nvPr>
            </p:nvSpPr>
            <p:spPr>
              <a:blipFill>
                <a:blip r:embed="rId2"/>
                <a:stretch>
                  <a:fillRect b="-1500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7696F9BA-EC98-45F9-BD07-03AAD66D772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spTree>
    <p:extLst>
      <p:ext uri="{BB962C8B-B14F-4D97-AF65-F5344CB8AC3E}">
        <p14:creationId xmlns:p14="http://schemas.microsoft.com/office/powerpoint/2010/main" val="10984993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40059-866D-48D2-A2BA-2D316DEE8551}"/>
              </a:ext>
            </a:extLst>
          </p:cNvPr>
          <p:cNvSpPr>
            <a:spLocks noGrp="1"/>
          </p:cNvSpPr>
          <p:nvPr>
            <p:ph type="title"/>
          </p:nvPr>
        </p:nvSpPr>
        <p:spPr/>
        <p:txBody>
          <a:bodyPr/>
          <a:lstStyle/>
          <a:p>
            <a:r>
              <a:rPr lang="en-US" dirty="0"/>
              <a:t>Fairness Definition 4: </a:t>
            </a:r>
            <a:br>
              <a:rPr lang="en-US" dirty="0"/>
            </a:br>
            <a:r>
              <a:rPr lang="en-US" dirty="0"/>
              <a:t>Predictive equality</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5EAEC12F-5EE0-4D5E-8873-1467DCC48FE2}"/>
                  </a:ext>
                </a:extLst>
              </p:cNvPr>
              <p:cNvSpPr>
                <a:spLocks noGrp="1"/>
              </p:cNvSpPr>
              <p:nvPr>
                <p:ph type="body" idx="1"/>
              </p:nvPr>
            </p:nvSpPr>
            <p:spPr/>
            <p:txBody>
              <a:bodyPr/>
              <a:lstStyle/>
              <a:p>
                <a:pPr marL="139700" indent="0">
                  <a:buNone/>
                </a:pPr>
                <a:r>
                  <a:rPr lang="en-US" dirty="0"/>
                  <a:t>Idea: True negative rate should be equivalent across groups</a:t>
                </a:r>
              </a:p>
              <a:p>
                <a:pPr marL="139700" indent="0">
                  <a:buNone/>
                </a:pPr>
                <a:endParaRPr lang="en-US" dirty="0"/>
              </a:p>
              <a:p>
                <a:pPr marL="139700" indent="0">
                  <a:buNone/>
                </a:pPr>
                <a14:m>
                  <m:oMathPara xmlns:m="http://schemas.openxmlformats.org/officeDocument/2006/math">
                    <m:oMathParaPr>
                      <m:jc m:val="centerGroup"/>
                    </m:oMathParaPr>
                    <m:oMath xmlns:m="http://schemas.openxmlformats.org/officeDocument/2006/math">
                      <m:func>
                        <m:funcPr>
                          <m:ctrlPr>
                            <a:rPr lang="en-US" i="1">
                              <a:solidFill>
                                <a:schemeClr val="accent1">
                                  <a:lumMod val="75000"/>
                                </a:schemeClr>
                              </a:solidFill>
                              <a:latin typeface="Cambria Math" panose="02040503050406030204" pitchFamily="18" charset="0"/>
                            </a:rPr>
                          </m:ctrlPr>
                        </m:funcPr>
                        <m:fName>
                          <m:r>
                            <m:rPr>
                              <m:sty m:val="p"/>
                            </m:rPr>
                            <a:rPr lang="en-US">
                              <a:solidFill>
                                <a:schemeClr val="accent1">
                                  <a:lumMod val="75000"/>
                                </a:schemeClr>
                              </a:solidFill>
                              <a:latin typeface="Cambria Math" panose="02040503050406030204" pitchFamily="18" charset="0"/>
                            </a:rPr>
                            <m:t>Pr</m:t>
                          </m:r>
                        </m:fName>
                        <m:e>
                          <m:d>
                            <m:dPr>
                              <m:ctrlPr>
                                <a:rPr lang="en-US" i="1">
                                  <a:solidFill>
                                    <a:schemeClr val="accent1">
                                      <a:lumMod val="75000"/>
                                    </a:schemeClr>
                                  </a:solidFill>
                                  <a:latin typeface="Cambria Math" panose="02040503050406030204" pitchFamily="18" charset="0"/>
                                </a:rPr>
                              </m:ctrlPr>
                            </m:dPr>
                            <m:e>
                              <m:acc>
                                <m:accPr>
                                  <m:chr m:val="̂"/>
                                  <m:ctrlPr>
                                    <a:rPr lang="en-US" i="1">
                                      <a:solidFill>
                                        <a:schemeClr val="accent1">
                                          <a:lumMod val="75000"/>
                                        </a:schemeClr>
                                      </a:solidFill>
                                      <a:latin typeface="Cambria Math" panose="02040503050406030204" pitchFamily="18" charset="0"/>
                                    </a:rPr>
                                  </m:ctrlPr>
                                </m:accPr>
                                <m:e>
                                  <m:r>
                                    <a:rPr lang="en-US" i="1">
                                      <a:solidFill>
                                        <a:schemeClr val="accent1">
                                          <a:lumMod val="75000"/>
                                        </a:schemeClr>
                                      </a:solidFill>
                                      <a:latin typeface="Cambria Math" panose="02040503050406030204" pitchFamily="18" charset="0"/>
                                    </a:rPr>
                                    <m:t>𝑌</m:t>
                                  </m:r>
                                </m:e>
                              </m:acc>
                              <m:r>
                                <a:rPr lang="en-US" i="1">
                                  <a:solidFill>
                                    <a:schemeClr val="accent1">
                                      <a:lumMod val="75000"/>
                                    </a:schemeClr>
                                  </a:solidFill>
                                  <a:latin typeface="Cambria Math" panose="02040503050406030204" pitchFamily="18" charset="0"/>
                                </a:rPr>
                                <m:t>=</m:t>
                              </m:r>
                              <m:r>
                                <a:rPr lang="en-US" b="0" i="1" smtClean="0">
                                  <a:solidFill>
                                    <a:schemeClr val="accent1">
                                      <a:lumMod val="75000"/>
                                    </a:schemeClr>
                                  </a:solidFill>
                                  <a:latin typeface="Cambria Math" panose="02040503050406030204" pitchFamily="18" charset="0"/>
                                </a:rPr>
                                <m:t>−</m:t>
                              </m:r>
                              <m:r>
                                <a:rPr lang="en-US" i="1">
                                  <a:solidFill>
                                    <a:schemeClr val="accent1">
                                      <a:lumMod val="75000"/>
                                    </a:schemeClr>
                                  </a:solidFill>
                                  <a:latin typeface="Cambria Math" panose="02040503050406030204" pitchFamily="18" charset="0"/>
                                </a:rPr>
                                <m:t>| </m:t>
                              </m:r>
                              <m:r>
                                <a:rPr lang="en-US" i="1">
                                  <a:solidFill>
                                    <a:schemeClr val="accent1">
                                      <a:lumMod val="75000"/>
                                    </a:schemeClr>
                                  </a:solidFill>
                                  <a:latin typeface="Cambria Math" panose="02040503050406030204" pitchFamily="18" charset="0"/>
                                </a:rPr>
                                <m:t>𝐴</m:t>
                              </m:r>
                              <m:r>
                                <a:rPr lang="en-US" i="1">
                                  <a:solidFill>
                                    <a:schemeClr val="accent1">
                                      <a:lumMod val="75000"/>
                                    </a:schemeClr>
                                  </a:solidFill>
                                  <a:latin typeface="Cambria Math" panose="02040503050406030204" pitchFamily="18" charset="0"/>
                                </a:rPr>
                                <m:t>=</m:t>
                              </m:r>
                              <m:r>
                                <m:rPr>
                                  <m:nor/>
                                </m:rPr>
                                <a:rPr lang="en-US">
                                  <a:solidFill>
                                    <a:schemeClr val="accent1">
                                      <a:lumMod val="75000"/>
                                    </a:schemeClr>
                                  </a:solidFill>
                                </a:rPr>
                                <m:t>⬜</m:t>
                              </m:r>
                              <m:r>
                                <a:rPr lang="en-US" i="1">
                                  <a:solidFill>
                                    <a:schemeClr val="accent1">
                                      <a:lumMod val="75000"/>
                                    </a:schemeClr>
                                  </a:solidFill>
                                  <a:latin typeface="Cambria Math" panose="02040503050406030204" pitchFamily="18" charset="0"/>
                                </a:rPr>
                                <m:t>, </m:t>
                              </m:r>
                              <m:r>
                                <a:rPr lang="en-US" i="1">
                                  <a:solidFill>
                                    <a:schemeClr val="accent1">
                                      <a:lumMod val="75000"/>
                                    </a:schemeClr>
                                  </a:solidFill>
                                  <a:latin typeface="Cambria Math" panose="02040503050406030204" pitchFamily="18" charset="0"/>
                                </a:rPr>
                                <m:t>𝑌</m:t>
                              </m:r>
                              <m:r>
                                <a:rPr lang="en-US" i="1">
                                  <a:solidFill>
                                    <a:schemeClr val="accent1">
                                      <a:lumMod val="75000"/>
                                    </a:schemeClr>
                                  </a:solidFill>
                                  <a:latin typeface="Cambria Math" panose="02040503050406030204" pitchFamily="18" charset="0"/>
                                </a:rPr>
                                <m:t>=−</m:t>
                              </m:r>
                            </m:e>
                          </m:d>
                        </m:e>
                      </m:func>
                      <m:r>
                        <a:rPr lang="en-US" i="1">
                          <a:solidFill>
                            <a:schemeClr val="accent1">
                              <a:lumMod val="75000"/>
                            </a:schemeClr>
                          </a:solidFill>
                          <a:latin typeface="Cambria Math" panose="02040503050406030204" pitchFamily="18" charset="0"/>
                        </a:rPr>
                        <m:t>=</m:t>
                      </m:r>
                      <m:r>
                        <m:rPr>
                          <m:sty m:val="p"/>
                        </m:rPr>
                        <a:rPr lang="en-US">
                          <a:solidFill>
                            <a:schemeClr val="accent1">
                              <a:lumMod val="75000"/>
                            </a:schemeClr>
                          </a:solidFill>
                          <a:latin typeface="Cambria Math" panose="02040503050406030204" pitchFamily="18" charset="0"/>
                        </a:rPr>
                        <m:t>Pr</m:t>
                      </m:r>
                      <m:d>
                        <m:dPr>
                          <m:ctrlPr>
                            <a:rPr lang="en-US" i="1">
                              <a:solidFill>
                                <a:schemeClr val="accent1">
                                  <a:lumMod val="75000"/>
                                </a:schemeClr>
                              </a:solidFill>
                              <a:latin typeface="Cambria Math" panose="02040503050406030204" pitchFamily="18" charset="0"/>
                            </a:rPr>
                          </m:ctrlPr>
                        </m:dPr>
                        <m:e>
                          <m:acc>
                            <m:accPr>
                              <m:chr m:val="̂"/>
                              <m:ctrlPr>
                                <a:rPr lang="en-US" i="1">
                                  <a:solidFill>
                                    <a:schemeClr val="accent1">
                                      <a:lumMod val="75000"/>
                                    </a:schemeClr>
                                  </a:solidFill>
                                  <a:latin typeface="Cambria Math" panose="02040503050406030204" pitchFamily="18" charset="0"/>
                                </a:rPr>
                              </m:ctrlPr>
                            </m:accPr>
                            <m:e>
                              <m:r>
                                <a:rPr lang="en-US" i="1">
                                  <a:solidFill>
                                    <a:schemeClr val="accent1">
                                      <a:lumMod val="75000"/>
                                    </a:schemeClr>
                                  </a:solidFill>
                                  <a:latin typeface="Cambria Math" panose="02040503050406030204" pitchFamily="18" charset="0"/>
                                </a:rPr>
                                <m:t>𝑌</m:t>
                              </m:r>
                            </m:e>
                          </m:acc>
                          <m:r>
                            <a:rPr lang="en-US" i="1">
                              <a:solidFill>
                                <a:schemeClr val="accent1">
                                  <a:lumMod val="75000"/>
                                </a:schemeClr>
                              </a:solidFill>
                              <a:latin typeface="Cambria Math" panose="02040503050406030204" pitchFamily="18" charset="0"/>
                            </a:rPr>
                            <m:t>=</m:t>
                          </m:r>
                          <m:r>
                            <a:rPr lang="en-US" b="0" i="1" smtClean="0">
                              <a:solidFill>
                                <a:schemeClr val="accent1">
                                  <a:lumMod val="75000"/>
                                </a:schemeClr>
                              </a:solidFill>
                              <a:latin typeface="Cambria Math" panose="02040503050406030204" pitchFamily="18" charset="0"/>
                            </a:rPr>
                            <m:t>−</m:t>
                          </m:r>
                          <m:r>
                            <a:rPr lang="en-US" i="1">
                              <a:solidFill>
                                <a:schemeClr val="accent1">
                                  <a:lumMod val="75000"/>
                                </a:schemeClr>
                              </a:solidFill>
                              <a:latin typeface="Cambria Math" panose="02040503050406030204" pitchFamily="18" charset="0"/>
                            </a:rPr>
                            <m:t>| </m:t>
                          </m:r>
                          <m:r>
                            <a:rPr lang="en-US" i="1">
                              <a:solidFill>
                                <a:schemeClr val="accent1">
                                  <a:lumMod val="75000"/>
                                </a:schemeClr>
                              </a:solidFill>
                              <a:latin typeface="Cambria Math" panose="02040503050406030204" pitchFamily="18" charset="0"/>
                            </a:rPr>
                            <m:t>𝐴</m:t>
                          </m:r>
                          <m:r>
                            <a:rPr lang="en-US" i="1">
                              <a:solidFill>
                                <a:schemeClr val="accent1">
                                  <a:lumMod val="75000"/>
                                </a:schemeClr>
                              </a:solidFill>
                              <a:latin typeface="Cambria Math" panose="02040503050406030204" pitchFamily="18" charset="0"/>
                            </a:rPr>
                            <m:t>=</m:t>
                          </m:r>
                          <m:r>
                            <m:rPr>
                              <m:nor/>
                            </m:rPr>
                            <a:rPr lang="en-US">
                              <a:solidFill>
                                <a:schemeClr val="accent1">
                                  <a:lumMod val="75000"/>
                                </a:schemeClr>
                              </a:solidFill>
                            </a:rPr>
                            <m:t>◯</m:t>
                          </m:r>
                          <m:r>
                            <a:rPr lang="en-US" i="1">
                              <a:solidFill>
                                <a:schemeClr val="accent1">
                                  <a:lumMod val="75000"/>
                                </a:schemeClr>
                              </a:solidFill>
                              <a:latin typeface="Cambria Math" panose="02040503050406030204" pitchFamily="18" charset="0"/>
                            </a:rPr>
                            <m:t>, </m:t>
                          </m:r>
                          <m:r>
                            <a:rPr lang="en-US" i="1">
                              <a:solidFill>
                                <a:schemeClr val="accent1">
                                  <a:lumMod val="75000"/>
                                </a:schemeClr>
                              </a:solidFill>
                              <a:latin typeface="Cambria Math" panose="02040503050406030204" pitchFamily="18" charset="0"/>
                            </a:rPr>
                            <m:t>𝑌</m:t>
                          </m:r>
                          <m:r>
                            <a:rPr lang="en-US" i="1">
                              <a:solidFill>
                                <a:schemeClr val="accent1">
                                  <a:lumMod val="75000"/>
                                </a:schemeClr>
                              </a:solidFill>
                              <a:latin typeface="Cambria Math" panose="02040503050406030204" pitchFamily="18" charset="0"/>
                            </a:rPr>
                            <m:t>=−</m:t>
                          </m:r>
                        </m:e>
                      </m:d>
                    </m:oMath>
                  </m:oMathPara>
                </a14:m>
                <a:endParaRPr lang="en-US" dirty="0"/>
              </a:p>
              <a:p>
                <a:pPr marL="139700" indent="0">
                  <a:buNone/>
                </a:pPr>
                <a:endParaRPr lang="en-US" dirty="0"/>
              </a:p>
              <a:p>
                <a:pPr marL="139700" indent="0">
                  <a:buNone/>
                </a:pPr>
                <a:endParaRPr lang="en-US" dirty="0"/>
              </a:p>
              <a:p>
                <a:pPr marL="139700" indent="0">
                  <a:buNone/>
                </a:pPr>
                <a:r>
                  <a:rPr lang="en-US" dirty="0"/>
                  <a:t>Same idea as equal opportunity, but controlling for different statistic. Might be favorable in situations you care more about false positives than a false negative.</a:t>
                </a:r>
              </a:p>
              <a:p>
                <a:pPr marL="139700" indent="0">
                  <a:buNone/>
                </a:pPr>
                <a:endParaRPr lang="en-US" dirty="0"/>
              </a:p>
              <a:p>
                <a:pPr marL="139700" indent="0">
                  <a:buNone/>
                </a:pPr>
                <a:endParaRPr lang="en-US" dirty="0"/>
              </a:p>
              <a:p>
                <a:pPr marL="139700" indent="0">
                  <a:buNone/>
                </a:pPr>
                <a:endParaRPr lang="en-US" dirty="0"/>
              </a:p>
              <a:p>
                <a:pPr marL="139700" indent="0">
                  <a:buNone/>
                </a:pPr>
                <a:endParaRPr lang="en-US" dirty="0"/>
              </a:p>
              <a:p>
                <a:pPr marL="139700" indent="0">
                  <a:buNone/>
                </a:pPr>
                <a:endParaRPr lang="en-US" dirty="0"/>
              </a:p>
              <a:p>
                <a:pPr marL="139700" indent="0">
                  <a:buNone/>
                </a:pPr>
                <a:r>
                  <a:rPr lang="en-US" sz="1200" dirty="0"/>
                  <a:t>Note: Equality of true negatives is the same as equality of false positives</a:t>
                </a:r>
              </a:p>
              <a:p>
                <a:pPr marL="139700" indent="0">
                  <a:buNone/>
                </a:pPr>
                <a:endParaRPr lang="en-US" dirty="0"/>
              </a:p>
            </p:txBody>
          </p:sp>
        </mc:Choice>
        <mc:Fallback>
          <p:sp>
            <p:nvSpPr>
              <p:cNvPr id="3" name="Text Placeholder 2">
                <a:extLst>
                  <a:ext uri="{FF2B5EF4-FFF2-40B4-BE49-F238E27FC236}">
                    <a16:creationId xmlns:a16="http://schemas.microsoft.com/office/drawing/2014/main" id="{5EAEC12F-5EE0-4D5E-8873-1467DCC48FE2}"/>
                  </a:ext>
                </a:extLst>
              </p:cNvPr>
              <p:cNvSpPr>
                <a:spLocks noGrp="1" noRot="1" noChangeAspect="1" noMove="1" noResize="1" noEditPoints="1" noAdjustHandles="1" noChangeArrowheads="1" noChangeShapeType="1" noTextEdit="1"/>
              </p:cNvSpPr>
              <p:nvPr>
                <p:ph type="body" idx="1"/>
              </p:nvPr>
            </p:nvSpPr>
            <p:spPr>
              <a:blipFill>
                <a:blip r:embed="rId2"/>
                <a:stretch>
                  <a:fillRect b="-1194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7696F9BA-EC98-45F9-BD07-03AAD66D772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spTree>
    <p:extLst>
      <p:ext uri="{BB962C8B-B14F-4D97-AF65-F5344CB8AC3E}">
        <p14:creationId xmlns:p14="http://schemas.microsoft.com/office/powerpoint/2010/main" val="1693212164"/>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8123E-FFBC-4B4F-BAAF-7ACE0E7A4E30}"/>
              </a:ext>
            </a:extLst>
          </p:cNvPr>
          <p:cNvSpPr>
            <a:spLocks noGrp="1"/>
          </p:cNvSpPr>
          <p:nvPr>
            <p:ph type="title"/>
          </p:nvPr>
        </p:nvSpPr>
        <p:spPr/>
        <p:txBody>
          <a:bodyPr/>
          <a:lstStyle/>
          <a:p>
            <a:r>
              <a:rPr lang="en-US" dirty="0"/>
              <a:t>And many, many more</a:t>
            </a:r>
          </a:p>
        </p:txBody>
      </p:sp>
      <p:sp>
        <p:nvSpPr>
          <p:cNvPr id="3" name="Text Placeholder 2">
            <a:extLst>
              <a:ext uri="{FF2B5EF4-FFF2-40B4-BE49-F238E27FC236}">
                <a16:creationId xmlns:a16="http://schemas.microsoft.com/office/drawing/2014/main" id="{5F8432F3-9F4D-478B-985E-F306D5E36416}"/>
              </a:ext>
            </a:extLst>
          </p:cNvPr>
          <p:cNvSpPr>
            <a:spLocks noGrp="1"/>
          </p:cNvSpPr>
          <p:nvPr>
            <p:ph type="body" idx="1"/>
          </p:nvPr>
        </p:nvSpPr>
        <p:spPr>
          <a:xfrm>
            <a:off x="2729380" y="4644772"/>
            <a:ext cx="6376104" cy="773541"/>
          </a:xfrm>
        </p:spPr>
        <p:txBody>
          <a:bodyPr/>
          <a:lstStyle/>
          <a:p>
            <a:pPr marL="139700" indent="0">
              <a:buNone/>
            </a:pPr>
            <a:r>
              <a:rPr lang="en-US" dirty="0"/>
              <a:t>Table from </a:t>
            </a:r>
            <a:r>
              <a:rPr lang="en-US" dirty="0">
                <a:hlinkClick r:id="rId2"/>
              </a:rPr>
              <a:t>Fairness and machine learning </a:t>
            </a:r>
            <a:r>
              <a:rPr lang="en-US" dirty="0"/>
              <a:t>by </a:t>
            </a:r>
            <a:r>
              <a:rPr lang="en-US" dirty="0" err="1"/>
              <a:t>Barocas</a:t>
            </a:r>
            <a:r>
              <a:rPr lang="en-US" dirty="0"/>
              <a:t>, Hardt, Narayanan</a:t>
            </a:r>
          </a:p>
        </p:txBody>
      </p:sp>
      <p:sp>
        <p:nvSpPr>
          <p:cNvPr id="4" name="Slide Number Placeholder 3">
            <a:extLst>
              <a:ext uri="{FF2B5EF4-FFF2-40B4-BE49-F238E27FC236}">
                <a16:creationId xmlns:a16="http://schemas.microsoft.com/office/drawing/2014/main" id="{CF02125A-D34F-4C6E-AEA2-9FD42115F31E}"/>
              </a:ext>
            </a:extLst>
          </p:cNvPr>
          <p:cNvSpPr>
            <a:spLocks noGrp="1"/>
          </p:cNvSpPr>
          <p:nvPr>
            <p:ph type="sldNum" idx="12"/>
          </p:nvPr>
        </p:nvSpPr>
        <p:spPr/>
        <p:txBody>
          <a:bodyPr/>
          <a:lstStyle/>
          <a:p>
            <a:fld id="{39E65F0E-D8D0-8548-A870-8F1E432EFAAD}" type="slidenum">
              <a:rPr lang="en-US" smtClean="0"/>
              <a:pPr/>
              <a:t>28</a:t>
            </a:fld>
            <a:endParaRPr lang="en-US" dirty="0"/>
          </a:p>
        </p:txBody>
      </p:sp>
      <p:pic>
        <p:nvPicPr>
          <p:cNvPr id="5" name="Picture 4">
            <a:extLst>
              <a:ext uri="{FF2B5EF4-FFF2-40B4-BE49-F238E27FC236}">
                <a16:creationId xmlns:a16="http://schemas.microsoft.com/office/drawing/2014/main" id="{A9E6D1CD-0236-430E-9A64-F6C571A84D11}"/>
              </a:ext>
            </a:extLst>
          </p:cNvPr>
          <p:cNvPicPr>
            <a:picLocks noChangeAspect="1"/>
          </p:cNvPicPr>
          <p:nvPr/>
        </p:nvPicPr>
        <p:blipFill>
          <a:blip r:embed="rId3"/>
          <a:stretch>
            <a:fillRect/>
          </a:stretch>
        </p:blipFill>
        <p:spPr>
          <a:xfrm>
            <a:off x="3183950" y="282388"/>
            <a:ext cx="5114710" cy="4127062"/>
          </a:xfrm>
          <a:prstGeom prst="rect">
            <a:avLst/>
          </a:prstGeom>
          <a:ln>
            <a:solidFill>
              <a:schemeClr val="tx1"/>
            </a:solidFill>
          </a:ln>
        </p:spPr>
      </p:pic>
    </p:spTree>
    <p:extLst>
      <p:ext uri="{BB962C8B-B14F-4D97-AF65-F5344CB8AC3E}">
        <p14:creationId xmlns:p14="http://schemas.microsoft.com/office/powerpoint/2010/main" val="1268803982"/>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70FDB-04AF-40F8-84F6-1F3764F669D8}"/>
              </a:ext>
            </a:extLst>
          </p:cNvPr>
          <p:cNvSpPr>
            <a:spLocks noGrp="1"/>
          </p:cNvSpPr>
          <p:nvPr>
            <p:ph type="title"/>
          </p:nvPr>
        </p:nvSpPr>
        <p:spPr/>
        <p:txBody>
          <a:bodyPr/>
          <a:lstStyle/>
          <a:p>
            <a:r>
              <a:rPr lang="en-US" dirty="0"/>
              <a:t>Which one to use?</a:t>
            </a:r>
          </a:p>
        </p:txBody>
      </p:sp>
      <p:sp>
        <p:nvSpPr>
          <p:cNvPr id="3" name="Text Placeholder 2">
            <a:extLst>
              <a:ext uri="{FF2B5EF4-FFF2-40B4-BE49-F238E27FC236}">
                <a16:creationId xmlns:a16="http://schemas.microsoft.com/office/drawing/2014/main" id="{B458861E-57F1-4C88-87EB-4BFDE5D67A07}"/>
              </a:ext>
            </a:extLst>
          </p:cNvPr>
          <p:cNvSpPr>
            <a:spLocks noGrp="1"/>
          </p:cNvSpPr>
          <p:nvPr>
            <p:ph type="body" idx="1"/>
          </p:nvPr>
        </p:nvSpPr>
        <p:spPr/>
        <p:txBody>
          <a:bodyPr/>
          <a:lstStyle/>
          <a:p>
            <a:pPr marL="0" indent="0">
              <a:buNone/>
            </a:pPr>
            <a:r>
              <a:rPr lang="en-US" dirty="0"/>
              <a:t>We can’t tell you! Each definition makes its own statement on what fairness means. Choosing a fairness measure is an explicit statement of what values we hold when thinking about fairness.</a:t>
            </a:r>
          </a:p>
          <a:p>
            <a:pPr marL="0" indent="0">
              <a:buNone/>
            </a:pPr>
            <a:endParaRPr lang="en-US" dirty="0"/>
          </a:p>
          <a:p>
            <a:pPr marL="0" indent="0">
              <a:buNone/>
            </a:pPr>
            <a:r>
              <a:rPr lang="en-US" b="1" dirty="0"/>
              <a:t>Takeaway</a:t>
            </a:r>
            <a:r>
              <a:rPr lang="en-US" dirty="0"/>
              <a:t>: Discrimination in ML models is a crucial problem we need to work on. It’s not a problem that will only be solved algorithmically. We need people (e.g., policymakers, regulators, philosophers, developers) to be in the loop to determine the values we want to encode into our systems.</a:t>
            </a:r>
          </a:p>
        </p:txBody>
      </p:sp>
      <p:sp>
        <p:nvSpPr>
          <p:cNvPr id="4" name="Slide Number Placeholder 3">
            <a:extLst>
              <a:ext uri="{FF2B5EF4-FFF2-40B4-BE49-F238E27FC236}">
                <a16:creationId xmlns:a16="http://schemas.microsoft.com/office/drawing/2014/main" id="{1DDE4B10-DA75-4B9D-9E17-A88718D78F6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spTree>
    <p:extLst>
      <p:ext uri="{BB962C8B-B14F-4D97-AF65-F5344CB8AC3E}">
        <p14:creationId xmlns:p14="http://schemas.microsoft.com/office/powerpoint/2010/main" val="21318596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0BBBD-9FC6-440D-A968-E19174474A34}"/>
              </a:ext>
            </a:extLst>
          </p:cNvPr>
          <p:cNvSpPr>
            <a:spLocks noGrp="1"/>
          </p:cNvSpPr>
          <p:nvPr>
            <p:ph type="title"/>
          </p:nvPr>
        </p:nvSpPr>
        <p:spPr/>
        <p:txBody>
          <a:bodyPr/>
          <a:lstStyle/>
          <a:p>
            <a:r>
              <a:rPr lang="en-US" dirty="0"/>
              <a:t>ML Systems Gone Wrong</a:t>
            </a:r>
          </a:p>
        </p:txBody>
      </p:sp>
      <p:sp>
        <p:nvSpPr>
          <p:cNvPr id="3" name="Text Placeholder 2">
            <a:extLst>
              <a:ext uri="{FF2B5EF4-FFF2-40B4-BE49-F238E27FC236}">
                <a16:creationId xmlns:a16="http://schemas.microsoft.com/office/drawing/2014/main" id="{04E9B2BE-B4C1-41B1-81A1-9E437C92DFEF}"/>
              </a:ext>
            </a:extLst>
          </p:cNvPr>
          <p:cNvSpPr>
            <a:spLocks noGrp="1"/>
          </p:cNvSpPr>
          <p:nvPr>
            <p:ph type="body" idx="1"/>
          </p:nvPr>
        </p:nvSpPr>
        <p:spPr/>
        <p:txBody>
          <a:bodyPr/>
          <a:lstStyle/>
          <a:p>
            <a:pPr marL="139700" indent="0">
              <a:buNone/>
            </a:pPr>
            <a:endParaRPr lang="en-US" dirty="0"/>
          </a:p>
        </p:txBody>
      </p:sp>
      <p:sp>
        <p:nvSpPr>
          <p:cNvPr id="4" name="Slide Number Placeholder 3">
            <a:extLst>
              <a:ext uri="{FF2B5EF4-FFF2-40B4-BE49-F238E27FC236}">
                <a16:creationId xmlns:a16="http://schemas.microsoft.com/office/drawing/2014/main" id="{3ABC34EC-7CC9-47AF-9DBB-1582B8AE707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pic>
        <p:nvPicPr>
          <p:cNvPr id="5" name="Picture 4">
            <a:extLst>
              <a:ext uri="{FF2B5EF4-FFF2-40B4-BE49-F238E27FC236}">
                <a16:creationId xmlns:a16="http://schemas.microsoft.com/office/drawing/2014/main" id="{AE57877F-3853-42A1-9FFA-5C29DB2FB071}"/>
              </a:ext>
            </a:extLst>
          </p:cNvPr>
          <p:cNvPicPr>
            <a:picLocks noChangeAspect="1"/>
          </p:cNvPicPr>
          <p:nvPr/>
        </p:nvPicPr>
        <p:blipFill>
          <a:blip r:embed="rId2"/>
          <a:stretch>
            <a:fillRect/>
          </a:stretch>
        </p:blipFill>
        <p:spPr>
          <a:xfrm>
            <a:off x="2794068" y="162576"/>
            <a:ext cx="2881358" cy="1195945"/>
          </a:xfrm>
          <a:prstGeom prst="rect">
            <a:avLst/>
          </a:prstGeom>
          <a:ln>
            <a:solidFill>
              <a:schemeClr val="tx1"/>
            </a:solidFill>
          </a:ln>
        </p:spPr>
      </p:pic>
      <p:pic>
        <p:nvPicPr>
          <p:cNvPr id="6" name="Picture 5">
            <a:extLst>
              <a:ext uri="{FF2B5EF4-FFF2-40B4-BE49-F238E27FC236}">
                <a16:creationId xmlns:a16="http://schemas.microsoft.com/office/drawing/2014/main" id="{36C5B167-DD80-4F50-BD58-727F6AFF8D18}"/>
              </a:ext>
            </a:extLst>
          </p:cNvPr>
          <p:cNvPicPr>
            <a:picLocks noChangeAspect="1"/>
          </p:cNvPicPr>
          <p:nvPr/>
        </p:nvPicPr>
        <p:blipFill>
          <a:blip r:embed="rId3"/>
          <a:stretch>
            <a:fillRect/>
          </a:stretch>
        </p:blipFill>
        <p:spPr>
          <a:xfrm>
            <a:off x="2856719" y="3837769"/>
            <a:ext cx="5830106" cy="1108882"/>
          </a:xfrm>
          <a:prstGeom prst="rect">
            <a:avLst/>
          </a:prstGeom>
          <a:ln>
            <a:solidFill>
              <a:schemeClr val="tx1"/>
            </a:solidFill>
          </a:ln>
        </p:spPr>
      </p:pic>
      <p:pic>
        <p:nvPicPr>
          <p:cNvPr id="7" name="Picture 6">
            <a:extLst>
              <a:ext uri="{FF2B5EF4-FFF2-40B4-BE49-F238E27FC236}">
                <a16:creationId xmlns:a16="http://schemas.microsoft.com/office/drawing/2014/main" id="{8B328CDE-33C5-42DD-9E9C-F6DD73F81D54}"/>
              </a:ext>
            </a:extLst>
          </p:cNvPr>
          <p:cNvPicPr>
            <a:picLocks noChangeAspect="1"/>
          </p:cNvPicPr>
          <p:nvPr/>
        </p:nvPicPr>
        <p:blipFill>
          <a:blip r:embed="rId4"/>
          <a:stretch>
            <a:fillRect/>
          </a:stretch>
        </p:blipFill>
        <p:spPr>
          <a:xfrm>
            <a:off x="5971983" y="566498"/>
            <a:ext cx="2881358" cy="1167647"/>
          </a:xfrm>
          <a:prstGeom prst="rect">
            <a:avLst/>
          </a:prstGeom>
          <a:ln>
            <a:solidFill>
              <a:schemeClr val="tx1"/>
            </a:solidFill>
          </a:ln>
        </p:spPr>
      </p:pic>
      <p:pic>
        <p:nvPicPr>
          <p:cNvPr id="8" name="Picture 7">
            <a:extLst>
              <a:ext uri="{FF2B5EF4-FFF2-40B4-BE49-F238E27FC236}">
                <a16:creationId xmlns:a16="http://schemas.microsoft.com/office/drawing/2014/main" id="{707280E9-B882-442F-AA19-1B4A1EB37CE3}"/>
              </a:ext>
            </a:extLst>
          </p:cNvPr>
          <p:cNvPicPr>
            <a:picLocks noChangeAspect="1"/>
          </p:cNvPicPr>
          <p:nvPr/>
        </p:nvPicPr>
        <p:blipFill>
          <a:blip r:embed="rId5"/>
          <a:stretch>
            <a:fillRect/>
          </a:stretch>
        </p:blipFill>
        <p:spPr>
          <a:xfrm>
            <a:off x="5971984" y="2029278"/>
            <a:ext cx="2878846" cy="1556133"/>
          </a:xfrm>
          <a:prstGeom prst="rect">
            <a:avLst/>
          </a:prstGeom>
          <a:ln>
            <a:solidFill>
              <a:schemeClr val="tx1"/>
            </a:solidFill>
          </a:ln>
        </p:spPr>
      </p:pic>
      <p:pic>
        <p:nvPicPr>
          <p:cNvPr id="9" name="Picture 8">
            <a:extLst>
              <a:ext uri="{FF2B5EF4-FFF2-40B4-BE49-F238E27FC236}">
                <a16:creationId xmlns:a16="http://schemas.microsoft.com/office/drawing/2014/main" id="{DE8592A4-F9CF-4D88-89B8-BF9A4B7CE2F8}"/>
              </a:ext>
            </a:extLst>
          </p:cNvPr>
          <p:cNvPicPr>
            <a:picLocks noChangeAspect="1"/>
          </p:cNvPicPr>
          <p:nvPr/>
        </p:nvPicPr>
        <p:blipFill>
          <a:blip r:embed="rId6"/>
          <a:stretch>
            <a:fillRect/>
          </a:stretch>
        </p:blipFill>
        <p:spPr>
          <a:xfrm>
            <a:off x="2794068" y="1734144"/>
            <a:ext cx="2886339" cy="1167647"/>
          </a:xfrm>
          <a:prstGeom prst="rect">
            <a:avLst/>
          </a:prstGeom>
          <a:ln>
            <a:solidFill>
              <a:schemeClr val="tx1"/>
            </a:solidFill>
          </a:ln>
        </p:spPr>
      </p:pic>
    </p:spTree>
    <p:extLst>
      <p:ext uri="{BB962C8B-B14F-4D97-AF65-F5344CB8AC3E}">
        <p14:creationId xmlns:p14="http://schemas.microsoft.com/office/powerpoint/2010/main" val="30934590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CACAC-4782-4773-927D-5CA9EAA272C5}"/>
              </a:ext>
            </a:extLst>
          </p:cNvPr>
          <p:cNvSpPr>
            <a:spLocks noGrp="1"/>
          </p:cNvSpPr>
          <p:nvPr>
            <p:ph type="title"/>
          </p:nvPr>
        </p:nvSpPr>
        <p:spPr/>
        <p:txBody>
          <a:bodyPr/>
          <a:lstStyle/>
          <a:p>
            <a:r>
              <a:rPr lang="en-US" dirty="0"/>
              <a:t>Next time</a:t>
            </a:r>
          </a:p>
        </p:txBody>
      </p:sp>
      <p:sp>
        <p:nvSpPr>
          <p:cNvPr id="3" name="Text Placeholder 2">
            <a:extLst>
              <a:ext uri="{FF2B5EF4-FFF2-40B4-BE49-F238E27FC236}">
                <a16:creationId xmlns:a16="http://schemas.microsoft.com/office/drawing/2014/main" id="{5FAF2332-6C34-45B7-A6BE-D0BB73688BFE}"/>
              </a:ext>
            </a:extLst>
          </p:cNvPr>
          <p:cNvSpPr>
            <a:spLocks noGrp="1"/>
          </p:cNvSpPr>
          <p:nvPr>
            <p:ph type="body" idx="1"/>
          </p:nvPr>
        </p:nvSpPr>
        <p:spPr/>
        <p:txBody>
          <a:bodyPr/>
          <a:lstStyle/>
          <a:p>
            <a:pPr marL="139700" indent="0">
              <a:buNone/>
            </a:pPr>
            <a:r>
              <a:rPr lang="en-US" dirty="0"/>
              <a:t>Will discuss some limitations in these definitions (particularly how they contradict) and how we can think about fairness as a philosophy (or worldview).</a:t>
            </a:r>
          </a:p>
        </p:txBody>
      </p:sp>
      <p:sp>
        <p:nvSpPr>
          <p:cNvPr id="4" name="Slide Number Placeholder 3">
            <a:extLst>
              <a:ext uri="{FF2B5EF4-FFF2-40B4-BE49-F238E27FC236}">
                <a16:creationId xmlns:a16="http://schemas.microsoft.com/office/drawing/2014/main" id="{3D915368-3179-45C2-846E-CF235BB8C94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a:p>
        </p:txBody>
      </p:sp>
    </p:spTree>
    <p:extLst>
      <p:ext uri="{BB962C8B-B14F-4D97-AF65-F5344CB8AC3E}">
        <p14:creationId xmlns:p14="http://schemas.microsoft.com/office/powerpoint/2010/main" val="3793248088"/>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18425-0DF3-D64E-86B4-4E10B42AAC1E}"/>
              </a:ext>
            </a:extLst>
          </p:cNvPr>
          <p:cNvSpPr>
            <a:spLocks noGrp="1"/>
          </p:cNvSpPr>
          <p:nvPr>
            <p:ph type="title"/>
          </p:nvPr>
        </p:nvSpPr>
        <p:spPr/>
        <p:txBody>
          <a:bodyPr/>
          <a:lstStyle/>
          <a:p>
            <a:r>
              <a:rPr lang="en-US" dirty="0"/>
              <a:t>Recap</a:t>
            </a:r>
          </a:p>
        </p:txBody>
      </p:sp>
      <p:sp>
        <p:nvSpPr>
          <p:cNvPr id="3" name="Text Placeholder 2">
            <a:extLst>
              <a:ext uri="{FF2B5EF4-FFF2-40B4-BE49-F238E27FC236}">
                <a16:creationId xmlns:a16="http://schemas.microsoft.com/office/drawing/2014/main" id="{02657BDE-7BF3-BF4E-9E0C-0ECCD3FD4F24}"/>
              </a:ext>
            </a:extLst>
          </p:cNvPr>
          <p:cNvSpPr>
            <a:spLocks noGrp="1"/>
          </p:cNvSpPr>
          <p:nvPr>
            <p:ph type="body" idx="1"/>
          </p:nvPr>
        </p:nvSpPr>
        <p:spPr>
          <a:xfrm>
            <a:off x="3090625" y="0"/>
            <a:ext cx="5596200" cy="3981000"/>
          </a:xfrm>
        </p:spPr>
        <p:txBody>
          <a:bodyPr/>
          <a:lstStyle/>
          <a:p>
            <a:pPr marL="139700" indent="0">
              <a:buNone/>
            </a:pPr>
            <a:r>
              <a:rPr lang="en-US" b="1" dirty="0"/>
              <a:t>Theme</a:t>
            </a:r>
            <a:r>
              <a:rPr lang="en-US" dirty="0"/>
              <a:t>: It’s important to give terms to abstract notions like bias and fairness so we can have concrete things to look out for. There is not one right perspective though! </a:t>
            </a:r>
          </a:p>
          <a:p>
            <a:pPr marL="139700" indent="0">
              <a:buNone/>
            </a:pPr>
            <a:r>
              <a:rPr lang="en-US" b="1" dirty="0"/>
              <a:t>Ideas:</a:t>
            </a:r>
          </a:p>
          <a:p>
            <a:r>
              <a:rPr lang="en-US" dirty="0"/>
              <a:t>Calibration</a:t>
            </a:r>
          </a:p>
          <a:p>
            <a:r>
              <a:rPr lang="en-US" dirty="0"/>
              <a:t>Impacts of ML Systems on society</a:t>
            </a:r>
          </a:p>
          <a:p>
            <a:r>
              <a:rPr lang="en-US" dirty="0"/>
              <a:t>Sources of bias</a:t>
            </a:r>
          </a:p>
          <a:p>
            <a:pPr lvl="1"/>
            <a:r>
              <a:rPr lang="en-US" dirty="0"/>
              <a:t>Historical bias</a:t>
            </a:r>
          </a:p>
          <a:p>
            <a:pPr lvl="1"/>
            <a:r>
              <a:rPr lang="en-US" dirty="0"/>
              <a:t>Representation Bias</a:t>
            </a:r>
          </a:p>
          <a:p>
            <a:pPr lvl="1"/>
            <a:r>
              <a:rPr lang="en-US" dirty="0"/>
              <a:t>Measurement Bias</a:t>
            </a:r>
          </a:p>
          <a:p>
            <a:pPr lvl="1"/>
            <a:r>
              <a:rPr lang="en-US" dirty="0"/>
              <a:t>Aggregation Bias</a:t>
            </a:r>
          </a:p>
          <a:p>
            <a:pPr lvl="1"/>
            <a:r>
              <a:rPr lang="en-US" dirty="0"/>
              <a:t>Evaluation Bias</a:t>
            </a:r>
          </a:p>
          <a:p>
            <a:pPr lvl="1"/>
            <a:r>
              <a:rPr lang="en-US" dirty="0"/>
              <a:t>Deployment Bias</a:t>
            </a:r>
          </a:p>
          <a:p>
            <a:r>
              <a:rPr lang="en-US" dirty="0"/>
              <a:t>Definitions of fairness</a:t>
            </a:r>
          </a:p>
          <a:p>
            <a:pPr lvl="1"/>
            <a:r>
              <a:rPr lang="en-US" dirty="0"/>
              <a:t>Fairness through unawareness</a:t>
            </a:r>
          </a:p>
          <a:p>
            <a:pPr lvl="1"/>
            <a:r>
              <a:rPr lang="en-US" dirty="0"/>
              <a:t>Statistical parity</a:t>
            </a:r>
          </a:p>
          <a:p>
            <a:pPr lvl="1"/>
            <a:r>
              <a:rPr lang="en-US" dirty="0"/>
              <a:t>Equal opportunity</a:t>
            </a:r>
          </a:p>
          <a:p>
            <a:pPr lvl="1"/>
            <a:r>
              <a:rPr lang="en-US" dirty="0"/>
              <a:t>Predictive equality</a:t>
            </a:r>
          </a:p>
          <a:p>
            <a:pPr lvl="1"/>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35758B38-D569-E04A-8B9B-B755E637B5B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31</a:t>
            </a:fld>
            <a:endParaRPr lang="en"/>
          </a:p>
        </p:txBody>
      </p:sp>
    </p:spTree>
    <p:extLst>
      <p:ext uri="{BB962C8B-B14F-4D97-AF65-F5344CB8AC3E}">
        <p14:creationId xmlns:p14="http://schemas.microsoft.com/office/powerpoint/2010/main" val="1120675786"/>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ABABC-0F35-471E-A068-460593FDA9CA}"/>
              </a:ext>
            </a:extLst>
          </p:cNvPr>
          <p:cNvSpPr>
            <a:spLocks noGrp="1"/>
          </p:cNvSpPr>
          <p:nvPr>
            <p:ph type="title"/>
          </p:nvPr>
        </p:nvSpPr>
        <p:spPr/>
        <p:txBody>
          <a:bodyPr/>
          <a:lstStyle/>
          <a:p>
            <a:r>
              <a:rPr lang="en-US" dirty="0"/>
              <a:t>COMPAS</a:t>
            </a:r>
          </a:p>
        </p:txBody>
      </p:sp>
      <p:sp>
        <p:nvSpPr>
          <p:cNvPr id="3" name="Text Placeholder 2">
            <a:extLst>
              <a:ext uri="{FF2B5EF4-FFF2-40B4-BE49-F238E27FC236}">
                <a16:creationId xmlns:a16="http://schemas.microsoft.com/office/drawing/2014/main" id="{CF3034E6-EE0D-42C5-B8FD-71EBDC896DCD}"/>
              </a:ext>
            </a:extLst>
          </p:cNvPr>
          <p:cNvSpPr>
            <a:spLocks noGrp="1"/>
          </p:cNvSpPr>
          <p:nvPr>
            <p:ph type="body" idx="1"/>
          </p:nvPr>
        </p:nvSpPr>
        <p:spPr/>
        <p:txBody>
          <a:bodyPr/>
          <a:lstStyle/>
          <a:p>
            <a:pPr marL="139700" indent="0">
              <a:buNone/>
            </a:pPr>
            <a:r>
              <a:rPr lang="en-US" dirty="0"/>
              <a:t>An ML model created by </a:t>
            </a:r>
            <a:r>
              <a:rPr lang="en-US" dirty="0" err="1"/>
              <a:t>NorthPointe</a:t>
            </a:r>
            <a:r>
              <a:rPr lang="en-US" dirty="0"/>
              <a:t> used to predict likelihood of inmates to “recidivate”. Eventually started use in Florida in judges’ decision for parole</a:t>
            </a:r>
          </a:p>
          <a:p>
            <a:pPr marL="139700" indent="0">
              <a:buNone/>
            </a:pPr>
            <a:endParaRPr lang="en-US" dirty="0"/>
          </a:p>
          <a:p>
            <a:pPr marL="139700" indent="0">
              <a:buNone/>
            </a:pPr>
            <a:r>
              <a:rPr lang="en-US" dirty="0"/>
              <a:t>ProPublica (a news org) investigated the model and </a:t>
            </a:r>
            <a:r>
              <a:rPr lang="en-US" dirty="0">
                <a:hlinkClick r:id="rId2"/>
              </a:rPr>
              <a:t>wrote</a:t>
            </a:r>
            <a:r>
              <a:rPr lang="en-US" dirty="0"/>
              <a:t> that the model exhibited biased behavior against people of color. Particularly, they found that the model would predict higher risk scores for black people.</a:t>
            </a:r>
          </a:p>
          <a:p>
            <a:endParaRPr lang="en-US" dirty="0"/>
          </a:p>
          <a:p>
            <a:pPr marL="139700" indent="0">
              <a:buNone/>
            </a:pPr>
            <a:r>
              <a:rPr lang="en-US" dirty="0"/>
              <a:t>Northpointe </a:t>
            </a:r>
            <a:r>
              <a:rPr lang="en-US" dirty="0">
                <a:hlinkClick r:id="rId3"/>
              </a:rPr>
              <a:t>countered</a:t>
            </a:r>
            <a:r>
              <a:rPr lang="en-US" dirty="0"/>
              <a:t> and claimed that their scores were well </a:t>
            </a:r>
            <a:r>
              <a:rPr lang="en-US" b="1" dirty="0"/>
              <a:t>calibrated</a:t>
            </a:r>
            <a:r>
              <a:rPr lang="en-US" dirty="0"/>
              <a:t> (e.g., when the predict score of 9/10 that person recidivates about 90% of the time).</a:t>
            </a:r>
          </a:p>
          <a:p>
            <a:pPr lvl="1"/>
            <a:r>
              <a:rPr lang="en-US" dirty="0"/>
              <a:t>Interesting </a:t>
            </a:r>
            <a:r>
              <a:rPr lang="en-US" dirty="0">
                <a:hlinkClick r:id="rId4"/>
              </a:rPr>
              <a:t>follow up</a:t>
            </a:r>
            <a:r>
              <a:rPr lang="en-US" dirty="0"/>
              <a:t> from ProPublica</a:t>
            </a:r>
          </a:p>
          <a:p>
            <a:pPr marL="139700" indent="0">
              <a:buNone/>
            </a:pPr>
            <a:endParaRPr lang="en-US" dirty="0"/>
          </a:p>
          <a:p>
            <a:pPr marL="139700" indent="0">
              <a:buNone/>
            </a:pPr>
            <a:r>
              <a:rPr lang="en-US" dirty="0"/>
              <a:t>So the question is: Who is right? Is it right to use this model?</a:t>
            </a:r>
          </a:p>
          <a:p>
            <a:pPr marL="139700" indent="0">
              <a:buNone/>
            </a:pPr>
            <a:endParaRPr lang="en-US" dirty="0"/>
          </a:p>
        </p:txBody>
      </p:sp>
      <p:sp>
        <p:nvSpPr>
          <p:cNvPr id="4" name="Slide Number Placeholder 3">
            <a:extLst>
              <a:ext uri="{FF2B5EF4-FFF2-40B4-BE49-F238E27FC236}">
                <a16:creationId xmlns:a16="http://schemas.microsoft.com/office/drawing/2014/main" id="{4BED0050-4E00-4BD9-B0F5-76A8EBF8BB8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Tree>
    <p:extLst>
      <p:ext uri="{BB962C8B-B14F-4D97-AF65-F5344CB8AC3E}">
        <p14:creationId xmlns:p14="http://schemas.microsoft.com/office/powerpoint/2010/main" val="23307192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ECC0C-4677-4D7F-80BA-707EBFF5DC7F}"/>
              </a:ext>
            </a:extLst>
          </p:cNvPr>
          <p:cNvSpPr>
            <a:spLocks noGrp="1"/>
          </p:cNvSpPr>
          <p:nvPr>
            <p:ph type="title"/>
          </p:nvPr>
        </p:nvSpPr>
        <p:spPr/>
        <p:txBody>
          <a:bodyPr/>
          <a:lstStyle/>
          <a:p>
            <a:r>
              <a:rPr lang="en-US" dirty="0"/>
              <a:t>COMPAS</a:t>
            </a:r>
          </a:p>
        </p:txBody>
      </p:sp>
      <p:sp>
        <p:nvSpPr>
          <p:cNvPr id="4" name="Slide Number Placeholder 3">
            <a:extLst>
              <a:ext uri="{FF2B5EF4-FFF2-40B4-BE49-F238E27FC236}">
                <a16:creationId xmlns:a16="http://schemas.microsoft.com/office/drawing/2014/main" id="{F45E6FF6-A070-4711-B95B-63C1F69DBB7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pic>
        <p:nvPicPr>
          <p:cNvPr id="1026" name="Picture 2" descr="https://static.us.edusercontent.com/files/pPbDVHHndUJu0WIA8bEow5bB">
            <a:extLst>
              <a:ext uri="{FF2B5EF4-FFF2-40B4-BE49-F238E27FC236}">
                <a16:creationId xmlns:a16="http://schemas.microsoft.com/office/drawing/2014/main" id="{2B037377-9F98-48F5-82A3-ED8D04D646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2206" y="81815"/>
            <a:ext cx="4365073" cy="24899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tatic.us.edusercontent.com/files/GcvmD8ZXdvYbXW6KDBRWfA0S">
            <a:extLst>
              <a:ext uri="{FF2B5EF4-FFF2-40B4-BE49-F238E27FC236}">
                <a16:creationId xmlns:a16="http://schemas.microsoft.com/office/drawing/2014/main" id="{71D9C8EA-97D6-4DFA-BE55-BDE0D4CA85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2472" y="2523825"/>
            <a:ext cx="5332395" cy="2488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94835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34A59-F0BA-445B-BBEB-CEFBFEACD55B}"/>
              </a:ext>
            </a:extLst>
          </p:cNvPr>
          <p:cNvSpPr>
            <a:spLocks noGrp="1"/>
          </p:cNvSpPr>
          <p:nvPr>
            <p:ph type="title"/>
          </p:nvPr>
        </p:nvSpPr>
        <p:spPr/>
        <p:txBody>
          <a:bodyPr/>
          <a:lstStyle/>
          <a:p>
            <a:r>
              <a:rPr lang="en-US" dirty="0"/>
              <a:t>Why Biased Outcomes?</a:t>
            </a:r>
          </a:p>
        </p:txBody>
      </p:sp>
      <p:sp>
        <p:nvSpPr>
          <p:cNvPr id="3" name="Text Placeholder 2">
            <a:extLst>
              <a:ext uri="{FF2B5EF4-FFF2-40B4-BE49-F238E27FC236}">
                <a16:creationId xmlns:a16="http://schemas.microsoft.com/office/drawing/2014/main" id="{943777C5-8AD9-4008-9390-0967BC07520F}"/>
              </a:ext>
            </a:extLst>
          </p:cNvPr>
          <p:cNvSpPr>
            <a:spLocks noGrp="1"/>
          </p:cNvSpPr>
          <p:nvPr>
            <p:ph type="body" idx="1"/>
          </p:nvPr>
        </p:nvSpPr>
        <p:spPr/>
        <p:txBody>
          <a:bodyPr/>
          <a:lstStyle/>
          <a:p>
            <a:pPr marL="139700" indent="0">
              <a:buNone/>
            </a:pPr>
            <a:r>
              <a:rPr lang="en-US" dirty="0"/>
              <a:t>Probably not the case that someone explicitly coded the model to be biased against a particular race. In fact, race was not even a question that was on the survey inmates took! </a:t>
            </a:r>
          </a:p>
          <a:p>
            <a:pPr marL="139700" indent="0">
              <a:buNone/>
            </a:pPr>
            <a:endParaRPr lang="en-US" dirty="0"/>
          </a:p>
          <a:p>
            <a:pPr marL="139700" indent="0">
              <a:buNone/>
            </a:pPr>
            <a:r>
              <a:rPr lang="en-US" dirty="0"/>
              <a:t>More often than not, biased outcomes from a model come from </a:t>
            </a:r>
            <a:r>
              <a:rPr lang="en-US" b="1" dirty="0"/>
              <a:t>the data it learns from </a:t>
            </a:r>
            <a:r>
              <a:rPr lang="en-US" dirty="0"/>
              <a:t>rather than some explicit choice from the modeler. </a:t>
            </a:r>
          </a:p>
          <a:p>
            <a:r>
              <a:rPr lang="en-US" dirty="0"/>
              <a:t>“Garbage in → Garbage out”</a:t>
            </a:r>
          </a:p>
          <a:p>
            <a:r>
              <a:rPr lang="en-US" dirty="0"/>
              <a:t>“Bias in → Bias out”</a:t>
            </a:r>
          </a:p>
          <a:p>
            <a:endParaRPr lang="en-US" dirty="0"/>
          </a:p>
        </p:txBody>
      </p:sp>
      <p:sp>
        <p:nvSpPr>
          <p:cNvPr id="4" name="Slide Number Placeholder 3">
            <a:extLst>
              <a:ext uri="{FF2B5EF4-FFF2-40B4-BE49-F238E27FC236}">
                <a16:creationId xmlns:a16="http://schemas.microsoft.com/office/drawing/2014/main" id="{24830F15-C5BD-471F-A740-379CE7EBFD9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29860095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046A4-4AA8-4E2B-9AEC-88986C598A28}"/>
              </a:ext>
            </a:extLst>
          </p:cNvPr>
          <p:cNvSpPr>
            <a:spLocks noGrp="1"/>
          </p:cNvSpPr>
          <p:nvPr>
            <p:ph type="ctrTitle"/>
          </p:nvPr>
        </p:nvSpPr>
        <p:spPr/>
        <p:txBody>
          <a:bodyPr/>
          <a:lstStyle/>
          <a:p>
            <a:r>
              <a:rPr lang="en-US" dirty="0"/>
              <a:t>Sources of Bias</a:t>
            </a:r>
          </a:p>
        </p:txBody>
      </p:sp>
      <p:sp>
        <p:nvSpPr>
          <p:cNvPr id="3" name="Subtitle 2">
            <a:extLst>
              <a:ext uri="{FF2B5EF4-FFF2-40B4-BE49-F238E27FC236}">
                <a16:creationId xmlns:a16="http://schemas.microsoft.com/office/drawing/2014/main" id="{AA761393-9910-4729-BA20-D16C1862E0A5}"/>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7A68306F-DF15-47F8-B43C-B683A3F9DCF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Tree>
    <p:extLst>
      <p:ext uri="{BB962C8B-B14F-4D97-AF65-F5344CB8AC3E}">
        <p14:creationId xmlns:p14="http://schemas.microsoft.com/office/powerpoint/2010/main" val="119998481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5">
            <a:extLst>
              <a:ext uri="{FF2B5EF4-FFF2-40B4-BE49-F238E27FC236}">
                <a16:creationId xmlns:a16="http://schemas.microsoft.com/office/drawing/2014/main" id="{48DA363D-F61B-48FE-ABDC-2BE7EF70C91A}"/>
              </a:ext>
            </a:extLst>
          </p:cNvPr>
          <p:cNvSpPr txBox="1">
            <a:spLocks/>
          </p:cNvSpPr>
          <p:nvPr/>
        </p:nvSpPr>
        <p:spPr>
          <a:xfrm>
            <a:off x="2710844" y="207372"/>
            <a:ext cx="5596200" cy="4314682"/>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17500" algn="l" rtl="0" eaLnBrk="1" hangingPunct="1">
              <a:lnSpc>
                <a:spcPct val="115000"/>
              </a:lnSpc>
              <a:spcBef>
                <a:spcPts val="60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1pPr>
            <a:lvl2pPr marL="914400" marR="0" lvl="1" indent="-317500" algn="l" rtl="0" eaLnBrk="1" hangingPunct="1">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2pPr>
            <a:lvl3pPr marL="1371600" marR="0" lvl="2" indent="-317500" algn="l" rtl="0" eaLnBrk="1" hangingPunct="1">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3pPr>
            <a:lvl4pPr marL="1828800" marR="0" lvl="3" indent="-317500" algn="l" rtl="0" eaLnBrk="1" hangingPunct="1">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4pPr>
            <a:lvl5pPr marL="2286000" marR="0" lvl="4" indent="-317500" algn="l" rtl="0" eaLnBrk="1" hangingPunct="1">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5pPr>
            <a:lvl6pPr marL="2743200" marR="0" lvl="5" indent="-317500" algn="l" rtl="0" eaLnBrk="1" hangingPunct="1">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6pPr>
            <a:lvl7pPr marL="3200400" marR="0" lvl="6" indent="-317500" algn="l" rtl="0" eaLnBrk="1" hangingPunct="1">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7pPr>
            <a:lvl8pPr marL="3657600" marR="0" lvl="7" indent="-317500" algn="l" rtl="0" eaLnBrk="1" hangingPunct="1">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8pPr>
            <a:lvl9pPr marL="4114800" marR="0" lvl="8" indent="-317500" algn="l" rtl="0" eaLnBrk="1" hangingPunct="1">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9pPr>
          </a:lstStyle>
          <a:p>
            <a:pPr marL="139700" indent="0">
              <a:buNone/>
            </a:pPr>
            <a:r>
              <a:rPr lang="en-US" dirty="0"/>
              <a:t>Discussion heavily based on Suresh and </a:t>
            </a:r>
            <a:r>
              <a:rPr lang="en-US" dirty="0" err="1"/>
              <a:t>Guttag</a:t>
            </a:r>
            <a:r>
              <a:rPr lang="en-US" dirty="0"/>
              <a:t> (2020)</a:t>
            </a:r>
          </a:p>
          <a:p>
            <a:pPr marL="139700" indent="0">
              <a:buNone/>
            </a:pPr>
            <a:endParaRPr lang="en-US" dirty="0"/>
          </a:p>
          <a:p>
            <a:pPr marL="139700" indent="0">
              <a:buNone/>
            </a:pPr>
            <a:endParaRPr lang="en-US" dirty="0"/>
          </a:p>
          <a:p>
            <a:pPr marL="139700" indent="0">
              <a:buNone/>
            </a:pPr>
            <a:endParaRPr lang="en-US" sz="1050" dirty="0"/>
          </a:p>
          <a:p>
            <a:pPr marL="139700" indent="0">
              <a:buNone/>
            </a:pPr>
            <a:endParaRPr lang="en-US" sz="1050" dirty="0"/>
          </a:p>
          <a:p>
            <a:pPr marL="139700" indent="0">
              <a:buNone/>
            </a:pPr>
            <a:endParaRPr lang="en-US" sz="1050" dirty="0"/>
          </a:p>
          <a:p>
            <a:pPr marL="139700" indent="0">
              <a:buNone/>
            </a:pPr>
            <a:endParaRPr lang="en-US" sz="1050" dirty="0"/>
          </a:p>
          <a:p>
            <a:pPr marL="139700" indent="0">
              <a:buNone/>
            </a:pPr>
            <a:endParaRPr lang="en-US" sz="1050" dirty="0"/>
          </a:p>
          <a:p>
            <a:pPr marL="139700" indent="0">
              <a:buNone/>
            </a:pPr>
            <a:endParaRPr lang="en-US" sz="1050" dirty="0"/>
          </a:p>
          <a:p>
            <a:pPr marL="139700" indent="0">
              <a:buNone/>
            </a:pPr>
            <a:endParaRPr lang="en-US" sz="1050" dirty="0"/>
          </a:p>
          <a:p>
            <a:pPr marL="139700" indent="0">
              <a:buNone/>
            </a:pPr>
            <a:endParaRPr lang="en-US" sz="1050" dirty="0"/>
          </a:p>
          <a:p>
            <a:pPr marL="139700" indent="0">
              <a:buNone/>
            </a:pPr>
            <a:endParaRPr lang="en-US" sz="1050" dirty="0"/>
          </a:p>
          <a:p>
            <a:pPr marL="139700" indent="0">
              <a:buNone/>
            </a:pPr>
            <a:endParaRPr lang="en-US" sz="1050" dirty="0"/>
          </a:p>
          <a:p>
            <a:pPr marL="139700" indent="0">
              <a:buNone/>
            </a:pPr>
            <a:endParaRPr lang="en-US" sz="1050" dirty="0"/>
          </a:p>
          <a:p>
            <a:pPr marL="139700" indent="0">
              <a:buNone/>
            </a:pPr>
            <a:endParaRPr lang="en-US" sz="1050" dirty="0"/>
          </a:p>
          <a:p>
            <a:pPr marL="139700" indent="0">
              <a:buNone/>
            </a:pPr>
            <a:endParaRPr lang="en-US" sz="1050" dirty="0"/>
          </a:p>
          <a:p>
            <a:pPr marL="139700" indent="0">
              <a:buNone/>
            </a:pPr>
            <a:r>
              <a:rPr lang="en-US" sz="1050" dirty="0">
                <a:hlinkClick r:id="rId2"/>
              </a:rPr>
              <a:t>A FRAMEWORK FOR UNDERSTANDING UNINTENDED CONSEQUENCES OF MACHINE LEARNING</a:t>
            </a:r>
            <a:r>
              <a:rPr lang="en-US" sz="1050" dirty="0"/>
              <a:t>, BY HARINI SURESH AND JOHN V. GUTTAG, 2020</a:t>
            </a:r>
          </a:p>
          <a:p>
            <a:pPr marL="139700" indent="0">
              <a:buFont typeface="Nunito Sans"/>
              <a:buNone/>
            </a:pPr>
            <a:endParaRPr lang="en-US" sz="1050" dirty="0"/>
          </a:p>
        </p:txBody>
      </p:sp>
      <p:sp>
        <p:nvSpPr>
          <p:cNvPr id="5" name="Title 4">
            <a:extLst>
              <a:ext uri="{FF2B5EF4-FFF2-40B4-BE49-F238E27FC236}">
                <a16:creationId xmlns:a16="http://schemas.microsoft.com/office/drawing/2014/main" id="{271C0F86-59A7-4EF6-9F45-684D02E2A014}"/>
              </a:ext>
            </a:extLst>
          </p:cNvPr>
          <p:cNvSpPr>
            <a:spLocks noGrp="1"/>
          </p:cNvSpPr>
          <p:nvPr>
            <p:ph type="title"/>
          </p:nvPr>
        </p:nvSpPr>
        <p:spPr/>
        <p:txBody>
          <a:bodyPr/>
          <a:lstStyle/>
          <a:p>
            <a:r>
              <a:rPr lang="en-US" dirty="0"/>
              <a:t>Sources of Bias</a:t>
            </a:r>
          </a:p>
        </p:txBody>
      </p:sp>
      <p:sp>
        <p:nvSpPr>
          <p:cNvPr id="6" name="Text Placeholder 5">
            <a:extLst>
              <a:ext uri="{FF2B5EF4-FFF2-40B4-BE49-F238E27FC236}">
                <a16:creationId xmlns:a16="http://schemas.microsoft.com/office/drawing/2014/main" id="{6F6C3CD8-BBE2-41D6-9A8B-A3FA456B0CFF}"/>
              </a:ext>
            </a:extLst>
          </p:cNvPr>
          <p:cNvSpPr>
            <a:spLocks noGrp="1"/>
          </p:cNvSpPr>
          <p:nvPr>
            <p:ph type="body" idx="1"/>
          </p:nvPr>
        </p:nvSpPr>
        <p:spPr>
          <a:xfrm>
            <a:off x="2710844" y="889311"/>
            <a:ext cx="5596200" cy="1470897"/>
          </a:xfrm>
        </p:spPr>
        <p:txBody>
          <a:bodyPr numCol="2"/>
          <a:lstStyle/>
          <a:p>
            <a:pPr marL="139700" indent="0">
              <a:buNone/>
            </a:pPr>
            <a:r>
              <a:rPr lang="en-US" dirty="0"/>
              <a:t>Six common sources of bias:</a:t>
            </a:r>
          </a:p>
          <a:p>
            <a:r>
              <a:rPr lang="en-US" b="1" dirty="0"/>
              <a:t>Historical bias</a:t>
            </a:r>
          </a:p>
          <a:p>
            <a:r>
              <a:rPr lang="en-US" b="1" dirty="0"/>
              <a:t>Representation Bias</a:t>
            </a:r>
          </a:p>
          <a:p>
            <a:r>
              <a:rPr lang="en-US" b="1" dirty="0"/>
              <a:t>Measurement Bias</a:t>
            </a:r>
          </a:p>
          <a:p>
            <a:pPr marL="139700" indent="0">
              <a:buNone/>
            </a:pPr>
            <a:endParaRPr lang="en-US" b="1" dirty="0"/>
          </a:p>
          <a:p>
            <a:r>
              <a:rPr lang="en-US" b="1" dirty="0"/>
              <a:t>Aggregation Bias</a:t>
            </a:r>
          </a:p>
          <a:p>
            <a:r>
              <a:rPr lang="en-US" b="1" dirty="0"/>
              <a:t>Evaluation Bias</a:t>
            </a:r>
          </a:p>
          <a:p>
            <a:r>
              <a:rPr lang="en-US" b="1" dirty="0"/>
              <a:t>Deployment Bias</a:t>
            </a:r>
          </a:p>
        </p:txBody>
      </p:sp>
      <p:sp>
        <p:nvSpPr>
          <p:cNvPr id="4" name="Slide Number Placeholder 3">
            <a:extLst>
              <a:ext uri="{FF2B5EF4-FFF2-40B4-BE49-F238E27FC236}">
                <a16:creationId xmlns:a16="http://schemas.microsoft.com/office/drawing/2014/main" id="{B03967D6-1994-4E2C-892B-31C333C4664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grpSp>
        <p:nvGrpSpPr>
          <p:cNvPr id="11" name="Group 10">
            <a:extLst>
              <a:ext uri="{FF2B5EF4-FFF2-40B4-BE49-F238E27FC236}">
                <a16:creationId xmlns:a16="http://schemas.microsoft.com/office/drawing/2014/main" id="{DA89FE60-AF44-4FD7-957B-6EC3A6E857CE}"/>
              </a:ext>
            </a:extLst>
          </p:cNvPr>
          <p:cNvGrpSpPr/>
          <p:nvPr/>
        </p:nvGrpSpPr>
        <p:grpSpPr>
          <a:xfrm>
            <a:off x="2568322" y="2705682"/>
            <a:ext cx="6479629" cy="1470897"/>
            <a:chOff x="3242841" y="3175359"/>
            <a:chExt cx="5901160" cy="1314635"/>
          </a:xfrm>
        </p:grpSpPr>
        <p:pic>
          <p:nvPicPr>
            <p:cNvPr id="7" name="Picture 6">
              <a:extLst>
                <a:ext uri="{FF2B5EF4-FFF2-40B4-BE49-F238E27FC236}">
                  <a16:creationId xmlns:a16="http://schemas.microsoft.com/office/drawing/2014/main" id="{0D9AADED-9D9C-4201-BE22-5DB71434E5D6}"/>
                </a:ext>
              </a:extLst>
            </p:cNvPr>
            <p:cNvPicPr/>
            <p:nvPr/>
          </p:nvPicPr>
          <p:blipFill rotWithShape="1">
            <a:blip r:embed="rId3"/>
            <a:srcRect l="1" r="-1882"/>
            <a:stretch/>
          </p:blipFill>
          <p:spPr>
            <a:xfrm>
              <a:off x="3242841" y="3256344"/>
              <a:ext cx="3510947" cy="1195578"/>
            </a:xfrm>
            <a:prstGeom prst="rect">
              <a:avLst/>
            </a:prstGeom>
          </p:spPr>
        </p:pic>
        <p:pic>
          <p:nvPicPr>
            <p:cNvPr id="10" name="Picture 9">
              <a:extLst>
                <a:ext uri="{FF2B5EF4-FFF2-40B4-BE49-F238E27FC236}">
                  <a16:creationId xmlns:a16="http://schemas.microsoft.com/office/drawing/2014/main" id="{A2EFFDDE-9AC1-43E9-A19C-E1D86486DC24}"/>
                </a:ext>
              </a:extLst>
            </p:cNvPr>
            <p:cNvPicPr/>
            <p:nvPr/>
          </p:nvPicPr>
          <p:blipFill>
            <a:blip r:embed="rId4"/>
            <a:stretch>
              <a:fillRect/>
            </a:stretch>
          </p:blipFill>
          <p:spPr>
            <a:xfrm>
              <a:off x="5974467" y="3175359"/>
              <a:ext cx="3169534" cy="1314635"/>
            </a:xfrm>
            <a:prstGeom prst="rect">
              <a:avLst/>
            </a:prstGeom>
          </p:spPr>
        </p:pic>
      </p:grpSp>
    </p:spTree>
    <p:extLst>
      <p:ext uri="{BB962C8B-B14F-4D97-AF65-F5344CB8AC3E}">
        <p14:creationId xmlns:p14="http://schemas.microsoft.com/office/powerpoint/2010/main" val="1595770570"/>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3AA36-FE9D-4220-B96F-E2F919D6361E}"/>
              </a:ext>
            </a:extLst>
          </p:cNvPr>
          <p:cNvSpPr>
            <a:spLocks noGrp="1"/>
          </p:cNvSpPr>
          <p:nvPr>
            <p:ph type="title"/>
          </p:nvPr>
        </p:nvSpPr>
        <p:spPr/>
        <p:txBody>
          <a:bodyPr/>
          <a:lstStyle/>
          <a:p>
            <a:r>
              <a:rPr lang="en-US" dirty="0"/>
              <a:t>Historical Bias</a:t>
            </a:r>
          </a:p>
        </p:txBody>
      </p:sp>
      <p:sp>
        <p:nvSpPr>
          <p:cNvPr id="3" name="Text Placeholder 2">
            <a:extLst>
              <a:ext uri="{FF2B5EF4-FFF2-40B4-BE49-F238E27FC236}">
                <a16:creationId xmlns:a16="http://schemas.microsoft.com/office/drawing/2014/main" id="{D074DA56-A31C-4BE7-B7A8-CAEA5CB3F06D}"/>
              </a:ext>
            </a:extLst>
          </p:cNvPr>
          <p:cNvSpPr>
            <a:spLocks noGrp="1"/>
          </p:cNvSpPr>
          <p:nvPr>
            <p:ph type="body" idx="1"/>
          </p:nvPr>
        </p:nvSpPr>
        <p:spPr/>
        <p:txBody>
          <a:bodyPr/>
          <a:lstStyle/>
          <a:p>
            <a:pPr marL="139700" indent="0">
              <a:buNone/>
            </a:pPr>
            <a:r>
              <a:rPr lang="en-US" dirty="0"/>
              <a:t>The world we lived in is one that contains biases for/against certain demographics. Even ‘accurate’ data could still be harmful.</a:t>
            </a:r>
          </a:p>
          <a:p>
            <a:r>
              <a:rPr lang="en-US" dirty="0"/>
              <a:t>Historical bias exists even with perfect sampling or feature measurement (other sources of bias are possible)!</a:t>
            </a:r>
          </a:p>
          <a:p>
            <a:pPr marL="139700" indent="0">
              <a:buNone/>
            </a:pPr>
            <a:endParaRPr lang="en-US" dirty="0"/>
          </a:p>
          <a:p>
            <a:pPr marL="139700" indent="0">
              <a:buNone/>
            </a:pPr>
            <a:r>
              <a:rPr lang="en-US" dirty="0"/>
              <a:t>Examples:</a:t>
            </a:r>
          </a:p>
          <a:p>
            <a:r>
              <a:rPr lang="en-US" dirty="0"/>
              <a:t>In 2018, 5% of Fortune 500 CEOs were women. Should search results for “CEO” match this statistic? Could reflecting the world (even if accurately) perpetuate more harm?</a:t>
            </a:r>
          </a:p>
        </p:txBody>
      </p:sp>
      <p:sp>
        <p:nvSpPr>
          <p:cNvPr id="4" name="Slide Number Placeholder 3">
            <a:extLst>
              <a:ext uri="{FF2B5EF4-FFF2-40B4-BE49-F238E27FC236}">
                <a16:creationId xmlns:a16="http://schemas.microsoft.com/office/drawing/2014/main" id="{BC210D7C-6FE5-4CB6-A829-CC2EBF21722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Tree>
    <p:extLst>
      <p:ext uri="{BB962C8B-B14F-4D97-AF65-F5344CB8AC3E}">
        <p14:creationId xmlns:p14="http://schemas.microsoft.com/office/powerpoint/2010/main" val="27734942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deMaster">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lideMaster" id="{6892CB92-2140-4825-AC64-EAFCBE3C90F5}" vid="{77F8CD81-5FBC-4318-813D-3CE9F874004C}"/>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SlideMaster</Template>
  <TotalTime>8280</TotalTime>
  <Words>1961</Words>
  <Application>Microsoft Office PowerPoint</Application>
  <PresentationFormat>On-screen Show (16:9)</PresentationFormat>
  <Paragraphs>278</Paragraphs>
  <Slides>31</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Georgia</vt:lpstr>
      <vt:lpstr>Arial</vt:lpstr>
      <vt:lpstr>Calibri</vt:lpstr>
      <vt:lpstr>Open Sans</vt:lpstr>
      <vt:lpstr>Nunito Sans</vt:lpstr>
      <vt:lpstr>Candara</vt:lpstr>
      <vt:lpstr>Cambria Math</vt:lpstr>
      <vt:lpstr>SlideMaster</vt:lpstr>
      <vt:lpstr>CSE/STAT 416 Bias and Fairness in ML  Hunter Schafer Paul G. Allen School of Computer Science &amp; Engineering University of Washington  April 19, 2021</vt:lpstr>
      <vt:lpstr>ML and Society</vt:lpstr>
      <vt:lpstr>ML Systems Gone Wrong</vt:lpstr>
      <vt:lpstr>COMPAS</vt:lpstr>
      <vt:lpstr>COMPAS</vt:lpstr>
      <vt:lpstr>Why Biased Outcomes?</vt:lpstr>
      <vt:lpstr>Sources of Bias</vt:lpstr>
      <vt:lpstr>Sources of Bias</vt:lpstr>
      <vt:lpstr>Historical Bias</vt:lpstr>
      <vt:lpstr>Representation Bias</vt:lpstr>
      <vt:lpstr>Measurement Bias</vt:lpstr>
      <vt:lpstr>Measurement Bias (cont.)</vt:lpstr>
      <vt:lpstr>Aggregation Bias</vt:lpstr>
      <vt:lpstr>Evaluation Bias</vt:lpstr>
      <vt:lpstr>Deployment Bias</vt:lpstr>
      <vt:lpstr>Sources of Bias</vt:lpstr>
      <vt:lpstr>Brain Break</vt:lpstr>
      <vt:lpstr>Fairness in ML</vt:lpstr>
      <vt:lpstr>Fairness</vt:lpstr>
      <vt:lpstr>Example: College Admissions</vt:lpstr>
      <vt:lpstr>Notation</vt:lpstr>
      <vt:lpstr>Fairness Definition 1: “Shape Blind”</vt:lpstr>
      <vt:lpstr>Confusion Matrix</vt:lpstr>
      <vt:lpstr>Binary Classification Measures</vt:lpstr>
      <vt:lpstr>Fairness Definition 2: Statistical Parity</vt:lpstr>
      <vt:lpstr>Fairness Definition 3:  Equal Opportunity</vt:lpstr>
      <vt:lpstr>Fairness Definition 4:  Predictive equality</vt:lpstr>
      <vt:lpstr>And many, many more</vt:lpstr>
      <vt:lpstr>Which one to use?</vt:lpstr>
      <vt:lpstr>Next time</vt:lpstr>
      <vt:lpstr>Recap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(OR SLIDEDOC) TITLE</dc:title>
  <dc:creator>hschafer</dc:creator>
  <cp:lastModifiedBy>Hunter Schafer</cp:lastModifiedBy>
  <cp:revision>314</cp:revision>
  <cp:lastPrinted>2019-07-08T15:45:50Z</cp:lastPrinted>
  <dcterms:modified xsi:type="dcterms:W3CDTF">2021-04-19T23:13:09Z</dcterms:modified>
</cp:coreProperties>
</file>